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60" r:id="rId2"/>
  </p:sldMasterIdLst>
  <p:notesMasterIdLst>
    <p:notesMasterId r:id="rId447"/>
  </p:notesMasterIdLst>
  <p:handoutMasterIdLst>
    <p:handoutMasterId r:id="rId448"/>
  </p:handoutMasterIdLst>
  <p:sldIdLst>
    <p:sldId id="628" r:id="rId3"/>
    <p:sldId id="438" r:id="rId4"/>
    <p:sldId id="258" r:id="rId5"/>
    <p:sldId id="269" r:id="rId6"/>
    <p:sldId id="836" r:id="rId7"/>
    <p:sldId id="1179" r:id="rId8"/>
    <p:sldId id="260" r:id="rId9"/>
    <p:sldId id="268" r:id="rId10"/>
    <p:sldId id="837" r:id="rId11"/>
    <p:sldId id="266" r:id="rId12"/>
    <p:sldId id="838" r:id="rId13"/>
    <p:sldId id="261" r:id="rId14"/>
    <p:sldId id="839" r:id="rId15"/>
    <p:sldId id="262" r:id="rId16"/>
    <p:sldId id="263" r:id="rId17"/>
    <p:sldId id="840" r:id="rId18"/>
    <p:sldId id="264" r:id="rId19"/>
    <p:sldId id="265" r:id="rId20"/>
    <p:sldId id="803" r:id="rId21"/>
    <p:sldId id="270" r:id="rId22"/>
    <p:sldId id="271" r:id="rId23"/>
    <p:sldId id="1019" r:id="rId24"/>
    <p:sldId id="272" r:id="rId25"/>
    <p:sldId id="781" r:id="rId26"/>
    <p:sldId id="782" r:id="rId27"/>
    <p:sldId id="1020" r:id="rId28"/>
    <p:sldId id="274" r:id="rId29"/>
    <p:sldId id="956" r:id="rId30"/>
    <p:sldId id="444" r:id="rId31"/>
    <p:sldId id="523" r:id="rId32"/>
    <p:sldId id="586" r:id="rId33"/>
    <p:sldId id="804" r:id="rId34"/>
    <p:sldId id="278" r:id="rId35"/>
    <p:sldId id="1021" r:id="rId36"/>
    <p:sldId id="785" r:id="rId37"/>
    <p:sldId id="279" r:id="rId38"/>
    <p:sldId id="1130" r:id="rId39"/>
    <p:sldId id="282" r:id="rId40"/>
    <p:sldId id="1050" r:id="rId41"/>
    <p:sldId id="842" r:id="rId42"/>
    <p:sldId id="841" r:id="rId43"/>
    <p:sldId id="700" r:id="rId44"/>
    <p:sldId id="948" r:id="rId45"/>
    <p:sldId id="703" r:id="rId46"/>
    <p:sldId id="284" r:id="rId47"/>
    <p:sldId id="283" r:id="rId48"/>
    <p:sldId id="844" r:id="rId49"/>
    <p:sldId id="908" r:id="rId50"/>
    <p:sldId id="581" r:id="rId51"/>
    <p:sldId id="925" r:id="rId52"/>
    <p:sldId id="294" r:id="rId53"/>
    <p:sldId id="1047" r:id="rId54"/>
    <p:sldId id="926" r:id="rId55"/>
    <p:sldId id="705" r:id="rId56"/>
    <p:sldId id="1055" r:id="rId57"/>
    <p:sldId id="706" r:id="rId58"/>
    <p:sldId id="805" r:id="rId59"/>
    <p:sldId id="708" r:id="rId60"/>
    <p:sldId id="1022" r:id="rId61"/>
    <p:sldId id="710" r:id="rId62"/>
    <p:sldId id="650" r:id="rId63"/>
    <p:sldId id="1107" r:id="rId64"/>
    <p:sldId id="1108" r:id="rId65"/>
    <p:sldId id="711" r:id="rId66"/>
    <p:sldId id="758" r:id="rId67"/>
    <p:sldId id="764" r:id="rId68"/>
    <p:sldId id="806" r:id="rId69"/>
    <p:sldId id="712" r:id="rId70"/>
    <p:sldId id="789" r:id="rId71"/>
    <p:sldId id="807" r:id="rId72"/>
    <p:sldId id="713" r:id="rId73"/>
    <p:sldId id="714" r:id="rId74"/>
    <p:sldId id="654" r:id="rId75"/>
    <p:sldId id="808" r:id="rId76"/>
    <p:sldId id="655" r:id="rId77"/>
    <p:sldId id="927" r:id="rId78"/>
    <p:sldId id="922" r:id="rId79"/>
    <p:sldId id="715" r:id="rId80"/>
    <p:sldId id="297" r:id="rId81"/>
    <p:sldId id="924" r:id="rId82"/>
    <p:sldId id="1052" r:id="rId83"/>
    <p:sldId id="1023" r:id="rId84"/>
    <p:sldId id="923" r:id="rId85"/>
    <p:sldId id="1049" r:id="rId86"/>
    <p:sldId id="716" r:id="rId87"/>
    <p:sldId id="718" r:id="rId88"/>
    <p:sldId id="474" r:id="rId89"/>
    <p:sldId id="720" r:id="rId90"/>
    <p:sldId id="721" r:id="rId91"/>
    <p:sldId id="722" r:id="rId92"/>
    <p:sldId id="723" r:id="rId93"/>
    <p:sldId id="724" r:id="rId94"/>
    <p:sldId id="725" r:id="rId95"/>
    <p:sldId id="845" r:id="rId96"/>
    <p:sldId id="726" r:id="rId97"/>
    <p:sldId id="719" r:id="rId98"/>
    <p:sldId id="511" r:id="rId99"/>
    <p:sldId id="1053" r:id="rId100"/>
    <p:sldId id="570" r:id="rId101"/>
    <p:sldId id="1001" r:id="rId102"/>
    <p:sldId id="1000" r:id="rId103"/>
    <p:sldId id="997" r:id="rId104"/>
    <p:sldId id="527" r:id="rId105"/>
    <p:sldId id="617" r:id="rId106"/>
    <p:sldId id="1017" r:id="rId107"/>
    <p:sldId id="797" r:id="rId108"/>
    <p:sldId id="513" r:id="rId109"/>
    <p:sldId id="618" r:id="rId110"/>
    <p:sldId id="787" r:id="rId111"/>
    <p:sldId id="1129" r:id="rId112"/>
    <p:sldId id="1184" r:id="rId113"/>
    <p:sldId id="1116" r:id="rId114"/>
    <p:sldId id="619" r:id="rId115"/>
    <p:sldId id="620" r:id="rId116"/>
    <p:sldId id="1149" r:id="rId117"/>
    <p:sldId id="727" r:id="rId118"/>
    <p:sldId id="514" r:id="rId119"/>
    <p:sldId id="1076" r:id="rId120"/>
    <p:sldId id="1003" r:id="rId121"/>
    <p:sldId id="621" r:id="rId122"/>
    <p:sldId id="728" r:id="rId123"/>
    <p:sldId id="729" r:id="rId124"/>
    <p:sldId id="810" r:id="rId125"/>
    <p:sldId id="846" r:id="rId126"/>
    <p:sldId id="1054" r:id="rId127"/>
    <p:sldId id="1056" r:id="rId128"/>
    <p:sldId id="1181" r:id="rId129"/>
    <p:sldId id="622" r:id="rId130"/>
    <p:sldId id="802" r:id="rId131"/>
    <p:sldId id="526" r:id="rId132"/>
    <p:sldId id="1152" r:id="rId133"/>
    <p:sldId id="763" r:id="rId134"/>
    <p:sldId id="1133" r:id="rId135"/>
    <p:sldId id="730" r:id="rId136"/>
    <p:sldId id="515" r:id="rId137"/>
    <p:sldId id="731" r:id="rId138"/>
    <p:sldId id="1061" r:id="rId139"/>
    <p:sldId id="1153" r:id="rId140"/>
    <p:sldId id="624" r:id="rId141"/>
    <p:sldId id="1180" r:id="rId142"/>
    <p:sldId id="573" r:id="rId143"/>
    <p:sldId id="1136" r:id="rId144"/>
    <p:sldId id="761" r:id="rId145"/>
    <p:sldId id="625" r:id="rId146"/>
    <p:sldId id="516" r:id="rId147"/>
    <p:sldId id="994" r:id="rId148"/>
    <p:sldId id="1138" r:id="rId149"/>
    <p:sldId id="998" r:id="rId150"/>
    <p:sldId id="1139" r:id="rId151"/>
    <p:sldId id="996" r:id="rId152"/>
    <p:sldId id="1137" r:id="rId153"/>
    <p:sldId id="995" r:id="rId154"/>
    <p:sldId id="999" r:id="rId155"/>
    <p:sldId id="762" r:id="rId156"/>
    <p:sldId id="1018" r:id="rId157"/>
    <p:sldId id="1150" r:id="rId158"/>
    <p:sldId id="1155" r:id="rId159"/>
    <p:sldId id="525" r:id="rId160"/>
    <p:sldId id="1132" r:id="rId161"/>
    <p:sldId id="1058" r:id="rId162"/>
    <p:sldId id="1059" r:id="rId163"/>
    <p:sldId id="1060" r:id="rId164"/>
    <p:sldId id="1159" r:id="rId165"/>
    <p:sldId id="815" r:id="rId166"/>
    <p:sldId id="1140" r:id="rId167"/>
    <p:sldId id="1158" r:id="rId168"/>
    <p:sldId id="1178" r:id="rId169"/>
    <p:sldId id="1141" r:id="rId170"/>
    <p:sldId id="1142" r:id="rId171"/>
    <p:sldId id="1143" r:id="rId172"/>
    <p:sldId id="732" r:id="rId173"/>
    <p:sldId id="733" r:id="rId174"/>
    <p:sldId id="582" r:id="rId175"/>
    <p:sldId id="518" r:id="rId176"/>
    <p:sldId id="765" r:id="rId177"/>
    <p:sldId id="1062" r:id="rId178"/>
    <p:sldId id="1063" r:id="rId179"/>
    <p:sldId id="520" r:id="rId180"/>
    <p:sldId id="766" r:id="rId181"/>
    <p:sldId id="767" r:id="rId182"/>
    <p:sldId id="741" r:id="rId183"/>
    <p:sldId id="928" r:id="rId184"/>
    <p:sldId id="1064" r:id="rId185"/>
    <p:sldId id="740" r:id="rId186"/>
    <p:sldId id="768" r:id="rId187"/>
    <p:sldId id="1065" r:id="rId188"/>
    <p:sldId id="848" r:id="rId189"/>
    <p:sldId id="849" r:id="rId190"/>
    <p:sldId id="769" r:id="rId191"/>
    <p:sldId id="1066" r:id="rId192"/>
    <p:sldId id="929" r:id="rId193"/>
    <p:sldId id="1068" r:id="rId194"/>
    <p:sldId id="850" r:id="rId195"/>
    <p:sldId id="1069" r:id="rId196"/>
    <p:sldId id="930" r:id="rId197"/>
    <p:sldId id="1070" r:id="rId198"/>
    <p:sldId id="585" r:id="rId199"/>
    <p:sldId id="611" r:id="rId200"/>
    <p:sldId id="612" r:id="rId201"/>
    <p:sldId id="963" r:id="rId202"/>
    <p:sldId id="770" r:id="rId203"/>
    <p:sldId id="613" r:id="rId204"/>
    <p:sldId id="852" r:id="rId205"/>
    <p:sldId id="1103" r:id="rId206"/>
    <p:sldId id="771" r:id="rId207"/>
    <p:sldId id="772" r:id="rId208"/>
    <p:sldId id="853" r:id="rId209"/>
    <p:sldId id="773" r:id="rId210"/>
    <p:sldId id="854" r:id="rId211"/>
    <p:sldId id="1072" r:id="rId212"/>
    <p:sldId id="1114" r:id="rId213"/>
    <p:sldId id="1004" r:id="rId214"/>
    <p:sldId id="743" r:id="rId215"/>
    <p:sldId id="744" r:id="rId216"/>
    <p:sldId id="745" r:id="rId217"/>
    <p:sldId id="746" r:id="rId218"/>
    <p:sldId id="1014" r:id="rId219"/>
    <p:sldId id="775" r:id="rId220"/>
    <p:sldId id="976" r:id="rId221"/>
    <p:sldId id="1115" r:id="rId222"/>
    <p:sldId id="1176" r:id="rId223"/>
    <p:sldId id="754" r:id="rId224"/>
    <p:sldId id="680" r:id="rId225"/>
    <p:sldId id="855" r:id="rId226"/>
    <p:sldId id="681" r:id="rId227"/>
    <p:sldId id="1156" r:id="rId228"/>
    <p:sldId id="1157" r:id="rId229"/>
    <p:sldId id="683" r:id="rId230"/>
    <p:sldId id="684" r:id="rId231"/>
    <p:sldId id="686" r:id="rId232"/>
    <p:sldId id="685" r:id="rId233"/>
    <p:sldId id="776" r:id="rId234"/>
    <p:sldId id="1086" r:id="rId235"/>
    <p:sldId id="1074" r:id="rId236"/>
    <p:sldId id="1008" r:id="rId237"/>
    <p:sldId id="931" r:id="rId238"/>
    <p:sldId id="932" r:id="rId239"/>
    <p:sldId id="777" r:id="rId240"/>
    <p:sldId id="934" r:id="rId241"/>
    <p:sldId id="935" r:id="rId242"/>
    <p:sldId id="1081" r:id="rId243"/>
    <p:sldId id="1075" r:id="rId244"/>
    <p:sldId id="933" r:id="rId245"/>
    <p:sldId id="1123" r:id="rId246"/>
    <p:sldId id="1085" r:id="rId247"/>
    <p:sldId id="1124" r:id="rId248"/>
    <p:sldId id="936" r:id="rId249"/>
    <p:sldId id="1077" r:id="rId250"/>
    <p:sldId id="937" r:id="rId251"/>
    <p:sldId id="938" r:id="rId252"/>
    <p:sldId id="1079" r:id="rId253"/>
    <p:sldId id="688" r:id="rId254"/>
    <p:sldId id="940" r:id="rId255"/>
    <p:sldId id="690" r:id="rId256"/>
    <p:sldId id="1078" r:id="rId257"/>
    <p:sldId id="939" r:id="rId258"/>
    <p:sldId id="1125" r:id="rId259"/>
    <p:sldId id="692" r:id="rId260"/>
    <p:sldId id="941" r:id="rId261"/>
    <p:sldId id="942" r:id="rId262"/>
    <p:sldId id="693" r:id="rId263"/>
    <p:sldId id="778" r:id="rId264"/>
    <p:sldId id="779" r:id="rId265"/>
    <p:sldId id="1087" r:id="rId266"/>
    <p:sldId id="1117" r:id="rId267"/>
    <p:sldId id="943" r:id="rId268"/>
    <p:sldId id="1092" r:id="rId269"/>
    <p:sldId id="1119" r:id="rId270"/>
    <p:sldId id="694" r:id="rId271"/>
    <p:sldId id="1089" r:id="rId272"/>
    <p:sldId id="1118" r:id="rId273"/>
    <p:sldId id="696" r:id="rId274"/>
    <p:sldId id="1120" r:id="rId275"/>
    <p:sldId id="1121" r:id="rId276"/>
    <p:sldId id="1122" r:id="rId277"/>
    <p:sldId id="950" r:id="rId278"/>
    <p:sldId id="1005" r:id="rId279"/>
    <p:sldId id="951" r:id="rId280"/>
    <p:sldId id="952" r:id="rId281"/>
    <p:sldId id="953" r:id="rId282"/>
    <p:sldId id="1090" r:id="rId283"/>
    <p:sldId id="697" r:id="rId284"/>
    <p:sldId id="1084" r:id="rId285"/>
    <p:sldId id="1009" r:id="rId286"/>
    <p:sldId id="909" r:id="rId287"/>
    <p:sldId id="910" r:id="rId288"/>
    <p:sldId id="1006" r:id="rId289"/>
    <p:sldId id="1015" r:id="rId290"/>
    <p:sldId id="1093" r:id="rId291"/>
    <p:sldId id="1154" r:id="rId292"/>
    <p:sldId id="911" r:id="rId293"/>
    <p:sldId id="1094" r:id="rId294"/>
    <p:sldId id="912" r:id="rId295"/>
    <p:sldId id="959" r:id="rId296"/>
    <p:sldId id="1007" r:id="rId297"/>
    <p:sldId id="755" r:id="rId298"/>
    <p:sldId id="811" r:id="rId299"/>
    <p:sldId id="812" r:id="rId300"/>
    <p:sldId id="818" r:id="rId301"/>
    <p:sldId id="634" r:id="rId302"/>
    <p:sldId id="821" r:id="rId303"/>
    <p:sldId id="857" r:id="rId304"/>
    <p:sldId id="813" r:id="rId305"/>
    <p:sldId id="820" r:id="rId306"/>
    <p:sldId id="817" r:id="rId307"/>
    <p:sldId id="858" r:id="rId308"/>
    <p:sldId id="977" r:id="rId309"/>
    <p:sldId id="633" r:id="rId310"/>
    <p:sldId id="825" r:id="rId311"/>
    <p:sldId id="827" r:id="rId312"/>
    <p:sldId id="826" r:id="rId313"/>
    <p:sldId id="829" r:id="rId314"/>
    <p:sldId id="831" r:id="rId315"/>
    <p:sldId id="1104" r:id="rId316"/>
    <p:sldId id="1183" r:id="rId317"/>
    <p:sldId id="822" r:id="rId318"/>
    <p:sldId id="823" r:id="rId319"/>
    <p:sldId id="832" r:id="rId320"/>
    <p:sldId id="833" r:id="rId321"/>
    <p:sldId id="1177" r:id="rId322"/>
    <p:sldId id="587" r:id="rId323"/>
    <p:sldId id="978" r:id="rId324"/>
    <p:sldId id="834" r:id="rId325"/>
    <p:sldId id="593" r:id="rId326"/>
    <p:sldId id="945" r:id="rId327"/>
    <p:sldId id="979" r:id="rId328"/>
    <p:sldId id="980" r:id="rId329"/>
    <p:sldId id="981" r:id="rId330"/>
    <p:sldId id="1105" r:id="rId331"/>
    <p:sldId id="982" r:id="rId332"/>
    <p:sldId id="983" r:id="rId333"/>
    <p:sldId id="984" r:id="rId334"/>
    <p:sldId id="860" r:id="rId335"/>
    <p:sldId id="859" r:id="rId336"/>
    <p:sldId id="861" r:id="rId337"/>
    <p:sldId id="862" r:id="rId338"/>
    <p:sldId id="863" r:id="rId339"/>
    <p:sldId id="864" r:id="rId340"/>
    <p:sldId id="917" r:id="rId341"/>
    <p:sldId id="916" r:id="rId342"/>
    <p:sldId id="918" r:id="rId343"/>
    <p:sldId id="1016" r:id="rId344"/>
    <p:sldId id="919" r:id="rId345"/>
    <p:sldId id="1109" r:id="rId346"/>
    <p:sldId id="920" r:id="rId347"/>
    <p:sldId id="962" r:id="rId348"/>
    <p:sldId id="921" r:id="rId349"/>
    <p:sldId id="944" r:id="rId350"/>
    <p:sldId id="946" r:id="rId351"/>
    <p:sldId id="947" r:id="rId352"/>
    <p:sldId id="985" r:id="rId353"/>
    <p:sldId id="992" r:id="rId354"/>
    <p:sldId id="1126" r:id="rId355"/>
    <p:sldId id="993" r:id="rId356"/>
    <p:sldId id="986" r:id="rId357"/>
    <p:sldId id="987" r:id="rId358"/>
    <p:sldId id="988" r:id="rId359"/>
    <p:sldId id="989" r:id="rId360"/>
    <p:sldId id="1127" r:id="rId361"/>
    <p:sldId id="990" r:id="rId362"/>
    <p:sldId id="991" r:id="rId363"/>
    <p:sldId id="1010" r:id="rId364"/>
    <p:sldId id="1144" r:id="rId365"/>
    <p:sldId id="1146" r:id="rId366"/>
    <p:sldId id="1145" r:id="rId367"/>
    <p:sldId id="1147" r:id="rId368"/>
    <p:sldId id="1148" r:id="rId369"/>
    <p:sldId id="865" r:id="rId370"/>
    <p:sldId id="867" r:id="rId371"/>
    <p:sldId id="869" r:id="rId372"/>
    <p:sldId id="870" r:id="rId373"/>
    <p:sldId id="866" r:id="rId374"/>
    <p:sldId id="871" r:id="rId375"/>
    <p:sldId id="872" r:id="rId376"/>
    <p:sldId id="1111" r:id="rId377"/>
    <p:sldId id="873" r:id="rId378"/>
    <p:sldId id="874" r:id="rId379"/>
    <p:sldId id="1110" r:id="rId380"/>
    <p:sldId id="1011" r:id="rId381"/>
    <p:sldId id="1128" r:id="rId382"/>
    <p:sldId id="876" r:id="rId383"/>
    <p:sldId id="877" r:id="rId384"/>
    <p:sldId id="878" r:id="rId385"/>
    <p:sldId id="879" r:id="rId386"/>
    <p:sldId id="1112" r:id="rId387"/>
    <p:sldId id="1012" r:id="rId388"/>
    <p:sldId id="881" r:id="rId389"/>
    <p:sldId id="882" r:id="rId390"/>
    <p:sldId id="1013" r:id="rId391"/>
    <p:sldId id="884" r:id="rId392"/>
    <p:sldId id="885" r:id="rId393"/>
    <p:sldId id="886" r:id="rId394"/>
    <p:sldId id="887" r:id="rId395"/>
    <p:sldId id="888" r:id="rId396"/>
    <p:sldId id="889" r:id="rId397"/>
    <p:sldId id="890" r:id="rId398"/>
    <p:sldId id="1113" r:id="rId399"/>
    <p:sldId id="1151" r:id="rId400"/>
    <p:sldId id="891" r:id="rId401"/>
    <p:sldId id="892" r:id="rId402"/>
    <p:sldId id="893" r:id="rId403"/>
    <p:sldId id="894" r:id="rId404"/>
    <p:sldId id="895" r:id="rId405"/>
    <p:sldId id="896" r:id="rId406"/>
    <p:sldId id="897" r:id="rId407"/>
    <p:sldId id="898" r:id="rId408"/>
    <p:sldId id="899" r:id="rId409"/>
    <p:sldId id="900" r:id="rId410"/>
    <p:sldId id="901" r:id="rId411"/>
    <p:sldId id="902" r:id="rId412"/>
    <p:sldId id="1161" r:id="rId413"/>
    <p:sldId id="1162" r:id="rId414"/>
    <p:sldId id="1163" r:id="rId415"/>
    <p:sldId id="1164" r:id="rId416"/>
    <p:sldId id="1165" r:id="rId417"/>
    <p:sldId id="1166" r:id="rId418"/>
    <p:sldId id="1167" r:id="rId419"/>
    <p:sldId id="1168" r:id="rId420"/>
    <p:sldId id="1169" r:id="rId421"/>
    <p:sldId id="1170" r:id="rId422"/>
    <p:sldId id="1171" r:id="rId423"/>
    <p:sldId id="1172" r:id="rId424"/>
    <p:sldId id="1173" r:id="rId425"/>
    <p:sldId id="1174" r:id="rId426"/>
    <p:sldId id="1175" r:id="rId427"/>
    <p:sldId id="903" r:id="rId428"/>
    <p:sldId id="904" r:id="rId429"/>
    <p:sldId id="905" r:id="rId430"/>
    <p:sldId id="906" r:id="rId431"/>
    <p:sldId id="907" r:id="rId432"/>
    <p:sldId id="559" r:id="rId433"/>
    <p:sldId id="560" r:id="rId434"/>
    <p:sldId id="561" r:id="rId435"/>
    <p:sldId id="954" r:id="rId436"/>
    <p:sldId id="955" r:id="rId437"/>
    <p:sldId id="436" r:id="rId438"/>
    <p:sldId id="666" r:id="rId439"/>
    <p:sldId id="667" r:id="rId440"/>
    <p:sldId id="960" r:id="rId441"/>
    <p:sldId id="961" r:id="rId442"/>
    <p:sldId id="1131" r:id="rId443"/>
    <p:sldId id="1134" r:id="rId444"/>
    <p:sldId id="1135" r:id="rId445"/>
    <p:sldId id="1182" r:id="rId446"/>
  </p:sldIdLst>
  <p:sldSz cx="9144000" cy="6858000" type="screen4x3"/>
  <p:notesSz cx="6858000" cy="9779000"/>
  <p:kinsoku lang="ja-JP" invalStChars="、。，．・：；？！゛゜ヽヾゝゞ々ー’”）〕］｝〉》」』】°‰′″℃￠％ぁぃぅぇぉっゃゅょゎァィゥェォッャュョヮヵヶ!%),.:;?]}｡｣､･ｧｨｩｪｫｬｭｮｯｰﾞﾟ" invalEndChars="‘“（〔［｛〈《「『【￥＄$([\{｢￡"/>
  <p:defaultTextStyle>
    <a:defPPr>
      <a:defRPr lang="es-ES_tradnl"/>
    </a:defPPr>
    <a:lvl1pPr algn="ctr" rtl="0" eaLnBrk="0" fontAlgn="base" hangingPunct="0">
      <a:spcBef>
        <a:spcPct val="0"/>
      </a:spcBef>
      <a:spcAft>
        <a:spcPct val="0"/>
      </a:spcAft>
      <a:defRPr sz="2400" b="1" kern="1200">
        <a:solidFill>
          <a:srgbClr val="0C0385"/>
        </a:solidFill>
        <a:latin typeface="Times New Roman" charset="0"/>
        <a:ea typeface="+mn-ea"/>
        <a:cs typeface="+mn-cs"/>
      </a:defRPr>
    </a:lvl1pPr>
    <a:lvl2pPr marL="457200" algn="ctr" rtl="0" eaLnBrk="0" fontAlgn="base" hangingPunct="0">
      <a:spcBef>
        <a:spcPct val="0"/>
      </a:spcBef>
      <a:spcAft>
        <a:spcPct val="0"/>
      </a:spcAft>
      <a:defRPr sz="2400" b="1" kern="1200">
        <a:solidFill>
          <a:srgbClr val="0C0385"/>
        </a:solidFill>
        <a:latin typeface="Times New Roman" charset="0"/>
        <a:ea typeface="+mn-ea"/>
        <a:cs typeface="+mn-cs"/>
      </a:defRPr>
    </a:lvl2pPr>
    <a:lvl3pPr marL="914400" algn="ctr" rtl="0" eaLnBrk="0" fontAlgn="base" hangingPunct="0">
      <a:spcBef>
        <a:spcPct val="0"/>
      </a:spcBef>
      <a:spcAft>
        <a:spcPct val="0"/>
      </a:spcAft>
      <a:defRPr sz="2400" b="1" kern="1200">
        <a:solidFill>
          <a:srgbClr val="0C0385"/>
        </a:solidFill>
        <a:latin typeface="Times New Roman" charset="0"/>
        <a:ea typeface="+mn-ea"/>
        <a:cs typeface="+mn-cs"/>
      </a:defRPr>
    </a:lvl3pPr>
    <a:lvl4pPr marL="1371600" algn="ctr" rtl="0" eaLnBrk="0" fontAlgn="base" hangingPunct="0">
      <a:spcBef>
        <a:spcPct val="0"/>
      </a:spcBef>
      <a:spcAft>
        <a:spcPct val="0"/>
      </a:spcAft>
      <a:defRPr sz="2400" b="1" kern="1200">
        <a:solidFill>
          <a:srgbClr val="0C0385"/>
        </a:solidFill>
        <a:latin typeface="Times New Roman" charset="0"/>
        <a:ea typeface="+mn-ea"/>
        <a:cs typeface="+mn-cs"/>
      </a:defRPr>
    </a:lvl4pPr>
    <a:lvl5pPr marL="1828800" algn="ctr" rtl="0" eaLnBrk="0" fontAlgn="base" hangingPunct="0">
      <a:spcBef>
        <a:spcPct val="0"/>
      </a:spcBef>
      <a:spcAft>
        <a:spcPct val="0"/>
      </a:spcAft>
      <a:defRPr sz="2400" b="1" kern="1200">
        <a:solidFill>
          <a:srgbClr val="0C0385"/>
        </a:solidFill>
        <a:latin typeface="Times New Roman" charset="0"/>
        <a:ea typeface="+mn-ea"/>
        <a:cs typeface="+mn-cs"/>
      </a:defRPr>
    </a:lvl5pPr>
    <a:lvl6pPr marL="2286000" algn="l" defTabSz="914400" rtl="0" eaLnBrk="1" latinLnBrk="0" hangingPunct="1">
      <a:defRPr sz="2400" b="1" kern="1200">
        <a:solidFill>
          <a:srgbClr val="0C0385"/>
        </a:solidFill>
        <a:latin typeface="Times New Roman" charset="0"/>
        <a:ea typeface="+mn-ea"/>
        <a:cs typeface="+mn-cs"/>
      </a:defRPr>
    </a:lvl6pPr>
    <a:lvl7pPr marL="2743200" algn="l" defTabSz="914400" rtl="0" eaLnBrk="1" latinLnBrk="0" hangingPunct="1">
      <a:defRPr sz="2400" b="1" kern="1200">
        <a:solidFill>
          <a:srgbClr val="0C0385"/>
        </a:solidFill>
        <a:latin typeface="Times New Roman" charset="0"/>
        <a:ea typeface="+mn-ea"/>
        <a:cs typeface="+mn-cs"/>
      </a:defRPr>
    </a:lvl7pPr>
    <a:lvl8pPr marL="3200400" algn="l" defTabSz="914400" rtl="0" eaLnBrk="1" latinLnBrk="0" hangingPunct="1">
      <a:defRPr sz="2400" b="1" kern="1200">
        <a:solidFill>
          <a:srgbClr val="0C0385"/>
        </a:solidFill>
        <a:latin typeface="Times New Roman" charset="0"/>
        <a:ea typeface="+mn-ea"/>
        <a:cs typeface="+mn-cs"/>
      </a:defRPr>
    </a:lvl8pPr>
    <a:lvl9pPr marL="3657600" algn="l" defTabSz="914400" rtl="0" eaLnBrk="1" latinLnBrk="0" hangingPunct="1">
      <a:defRPr sz="2400" b="1" kern="1200">
        <a:solidFill>
          <a:srgbClr val="0C0385"/>
        </a:solidFill>
        <a:latin typeface="Times New Roman" charset="0"/>
        <a:ea typeface="+mn-ea"/>
        <a:cs typeface="+mn-cs"/>
      </a:defRPr>
    </a:lvl9pPr>
  </p:defaultTextStyle>
  <p:extLst>
    <p:ext uri="{EFAFB233-063F-42B5-8137-9DF3F51BA10A}">
      <p15:sldGuideLst xmlns:p15="http://schemas.microsoft.com/office/powerpoint/2012/main">
        <p15:guide id="1" orient="horz" pos="1157">
          <p15:clr>
            <a:srgbClr val="A4A3A4"/>
          </p15:clr>
        </p15:guide>
        <p15:guide id="2" pos="3888">
          <p15:clr>
            <a:srgbClr val="A4A3A4"/>
          </p15:clr>
        </p15:guide>
      </p15:sldGuideLst>
    </p:ext>
    <p:ext uri="{2D200454-40CA-4A62-9FC3-DE9A4176ACB9}">
      <p15:notesGuideLst xmlns:p15="http://schemas.microsoft.com/office/powerpoint/2012/main">
        <p15:guide id="1" orient="horz" pos="30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C6C6C"/>
    <a:srgbClr val="996633"/>
    <a:srgbClr val="00D700"/>
    <a:srgbClr val="666100"/>
    <a:srgbClr val="7B9B07"/>
    <a:srgbClr val="336600"/>
    <a:srgbClr val="51A200"/>
    <a:srgbClr val="B47800"/>
    <a:srgbClr val="8E5F00"/>
    <a:srgbClr val="99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355" autoAdjust="0"/>
    <p:restoredTop sz="99099" autoAdjust="0"/>
  </p:normalViewPr>
  <p:slideViewPr>
    <p:cSldViewPr snapToGrid="0">
      <p:cViewPr varScale="1">
        <p:scale>
          <a:sx n="59" d="100"/>
          <a:sy n="59" d="100"/>
        </p:scale>
        <p:origin x="1700" y="76"/>
      </p:cViewPr>
      <p:guideLst>
        <p:guide orient="horz" pos="1157"/>
        <p:guide pos="3888"/>
      </p:guideLst>
    </p:cSldViewPr>
  </p:slideViewPr>
  <p:outlineViewPr>
    <p:cViewPr>
      <p:scale>
        <a:sx n="33" d="100"/>
        <a:sy n="33" d="100"/>
      </p:scale>
      <p:origin x="0" y="0"/>
    </p:cViewPr>
    <p:sldLst>
      <p:sld r:id="rId1" collapse="1"/>
      <p:sld r:id="rId2" collapse="1"/>
    </p:sldLst>
  </p:outlineViewPr>
  <p:notesTextViewPr>
    <p:cViewPr>
      <p:scale>
        <a:sx n="100" d="100"/>
        <a:sy n="100" d="100"/>
      </p:scale>
      <p:origin x="0" y="0"/>
    </p:cViewPr>
  </p:notesTextViewPr>
  <p:sorterViewPr>
    <p:cViewPr>
      <p:scale>
        <a:sx n="100" d="100"/>
        <a:sy n="100" d="100"/>
      </p:scale>
      <p:origin x="0" y="27342"/>
    </p:cViewPr>
  </p:sorterViewPr>
  <p:notesViewPr>
    <p:cSldViewPr snapToGrid="0">
      <p:cViewPr varScale="1">
        <p:scale>
          <a:sx n="35" d="100"/>
          <a:sy n="35" d="100"/>
        </p:scale>
        <p:origin x="-1524" y="-96"/>
      </p:cViewPr>
      <p:guideLst>
        <p:guide orient="horz" pos="30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324" Type="http://schemas.openxmlformats.org/officeDocument/2006/relationships/slide" Target="slides/slide322.xml"/><Relationship Id="rId366" Type="http://schemas.openxmlformats.org/officeDocument/2006/relationships/slide" Target="slides/slide364.xml"/><Relationship Id="rId170" Type="http://schemas.openxmlformats.org/officeDocument/2006/relationships/slide" Target="slides/slide168.xml"/><Relationship Id="rId226" Type="http://schemas.openxmlformats.org/officeDocument/2006/relationships/slide" Target="slides/slide224.xml"/><Relationship Id="rId433" Type="http://schemas.openxmlformats.org/officeDocument/2006/relationships/slide" Target="slides/slide431.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335" Type="http://schemas.openxmlformats.org/officeDocument/2006/relationships/slide" Target="slides/slide333.xml"/><Relationship Id="rId377" Type="http://schemas.openxmlformats.org/officeDocument/2006/relationships/slide" Target="slides/slide375.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402" Type="http://schemas.openxmlformats.org/officeDocument/2006/relationships/slide" Target="slides/slide400.xml"/><Relationship Id="rId279" Type="http://schemas.openxmlformats.org/officeDocument/2006/relationships/slide" Target="slides/slide277.xml"/><Relationship Id="rId444" Type="http://schemas.openxmlformats.org/officeDocument/2006/relationships/slide" Target="slides/slide442.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346" Type="http://schemas.openxmlformats.org/officeDocument/2006/relationships/slide" Target="slides/slide344.xml"/><Relationship Id="rId388" Type="http://schemas.openxmlformats.org/officeDocument/2006/relationships/slide" Target="slides/slide386.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413" Type="http://schemas.openxmlformats.org/officeDocument/2006/relationships/slide" Target="slides/slide411.xml"/><Relationship Id="rId248" Type="http://schemas.openxmlformats.org/officeDocument/2006/relationships/slide" Target="slides/slide246.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357" Type="http://schemas.openxmlformats.org/officeDocument/2006/relationships/slide" Target="slides/slide355.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399" Type="http://schemas.openxmlformats.org/officeDocument/2006/relationships/slide" Target="slides/slide397.xml"/><Relationship Id="rId259" Type="http://schemas.openxmlformats.org/officeDocument/2006/relationships/slide" Target="slides/slide257.xml"/><Relationship Id="rId424" Type="http://schemas.openxmlformats.org/officeDocument/2006/relationships/slide" Target="slides/slide422.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326" Type="http://schemas.openxmlformats.org/officeDocument/2006/relationships/slide" Target="slides/slide324.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172" Type="http://schemas.openxmlformats.org/officeDocument/2006/relationships/slide" Target="slides/slide170.xml"/><Relationship Id="rId228" Type="http://schemas.openxmlformats.org/officeDocument/2006/relationships/slide" Target="slides/slide226.xml"/><Relationship Id="rId435" Type="http://schemas.openxmlformats.org/officeDocument/2006/relationships/slide" Target="slides/slide433.xml"/><Relationship Id="rId281" Type="http://schemas.openxmlformats.org/officeDocument/2006/relationships/slide" Target="slides/slide279.xml"/><Relationship Id="rId337" Type="http://schemas.openxmlformats.org/officeDocument/2006/relationships/slide" Target="slides/slide335.xml"/><Relationship Id="rId34" Type="http://schemas.openxmlformats.org/officeDocument/2006/relationships/slide" Target="slides/slide32.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7" Type="http://schemas.openxmlformats.org/officeDocument/2006/relationships/slide" Target="slides/slide5.xml"/><Relationship Id="rId183" Type="http://schemas.openxmlformats.org/officeDocument/2006/relationships/slide" Target="slides/slide181.xml"/><Relationship Id="rId239" Type="http://schemas.openxmlformats.org/officeDocument/2006/relationships/slide" Target="slides/slide237.xml"/><Relationship Id="rId390" Type="http://schemas.openxmlformats.org/officeDocument/2006/relationships/slide" Target="slides/slide388.xml"/><Relationship Id="rId404" Type="http://schemas.openxmlformats.org/officeDocument/2006/relationships/slide" Target="slides/slide402.xml"/><Relationship Id="rId446" Type="http://schemas.openxmlformats.org/officeDocument/2006/relationships/slide" Target="slides/slide444.xml"/><Relationship Id="rId250" Type="http://schemas.openxmlformats.org/officeDocument/2006/relationships/slide" Target="slides/slide248.xml"/><Relationship Id="rId292" Type="http://schemas.openxmlformats.org/officeDocument/2006/relationships/slide" Target="slides/slide290.xml"/><Relationship Id="rId306" Type="http://schemas.openxmlformats.org/officeDocument/2006/relationships/slide" Target="slides/slide304.xml"/><Relationship Id="rId45" Type="http://schemas.openxmlformats.org/officeDocument/2006/relationships/slide" Target="slides/slide43.xml"/><Relationship Id="rId87" Type="http://schemas.openxmlformats.org/officeDocument/2006/relationships/slide" Target="slides/slide85.xml"/><Relationship Id="rId110" Type="http://schemas.openxmlformats.org/officeDocument/2006/relationships/slide" Target="slides/slide108.xml"/><Relationship Id="rId348" Type="http://schemas.openxmlformats.org/officeDocument/2006/relationships/slide" Target="slides/slide346.xml"/><Relationship Id="rId152" Type="http://schemas.openxmlformats.org/officeDocument/2006/relationships/slide" Target="slides/slide150.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261" Type="http://schemas.openxmlformats.org/officeDocument/2006/relationships/slide" Target="slides/slide259.xml"/><Relationship Id="rId14" Type="http://schemas.openxmlformats.org/officeDocument/2006/relationships/slide" Target="slides/slide12.xml"/><Relationship Id="rId56" Type="http://schemas.openxmlformats.org/officeDocument/2006/relationships/slide" Target="slides/slide54.xml"/><Relationship Id="rId317" Type="http://schemas.openxmlformats.org/officeDocument/2006/relationships/slide" Target="slides/slide315.xml"/><Relationship Id="rId359" Type="http://schemas.openxmlformats.org/officeDocument/2006/relationships/slide" Target="slides/slide357.xml"/><Relationship Id="rId98" Type="http://schemas.openxmlformats.org/officeDocument/2006/relationships/slide" Target="slides/slide96.xml"/><Relationship Id="rId121" Type="http://schemas.openxmlformats.org/officeDocument/2006/relationships/slide" Target="slides/slide119.xml"/><Relationship Id="rId163" Type="http://schemas.openxmlformats.org/officeDocument/2006/relationships/slide" Target="slides/slide161.xml"/><Relationship Id="rId219" Type="http://schemas.openxmlformats.org/officeDocument/2006/relationships/slide" Target="slides/slide217.xml"/><Relationship Id="rId370" Type="http://schemas.openxmlformats.org/officeDocument/2006/relationships/slide" Target="slides/slide368.xml"/><Relationship Id="rId426" Type="http://schemas.openxmlformats.org/officeDocument/2006/relationships/slide" Target="slides/slide424.xml"/><Relationship Id="rId230" Type="http://schemas.openxmlformats.org/officeDocument/2006/relationships/slide" Target="slides/slide228.xml"/><Relationship Id="rId25" Type="http://schemas.openxmlformats.org/officeDocument/2006/relationships/slide" Target="slides/slide23.xml"/><Relationship Id="rId67" Type="http://schemas.openxmlformats.org/officeDocument/2006/relationships/slide" Target="slides/slide65.xml"/><Relationship Id="rId272" Type="http://schemas.openxmlformats.org/officeDocument/2006/relationships/slide" Target="slides/slide270.xml"/><Relationship Id="rId328" Type="http://schemas.openxmlformats.org/officeDocument/2006/relationships/slide" Target="slides/slide326.xml"/><Relationship Id="rId132" Type="http://schemas.openxmlformats.org/officeDocument/2006/relationships/slide" Target="slides/slide130.xml"/><Relationship Id="rId174" Type="http://schemas.openxmlformats.org/officeDocument/2006/relationships/slide" Target="slides/slide172.xml"/><Relationship Id="rId381" Type="http://schemas.openxmlformats.org/officeDocument/2006/relationships/slide" Target="slides/slide379.xml"/><Relationship Id="rId241" Type="http://schemas.openxmlformats.org/officeDocument/2006/relationships/slide" Target="slides/slide239.xml"/><Relationship Id="rId437" Type="http://schemas.openxmlformats.org/officeDocument/2006/relationships/slide" Target="slides/slide435.xml"/><Relationship Id="rId36" Type="http://schemas.openxmlformats.org/officeDocument/2006/relationships/slide" Target="slides/slide34.xml"/><Relationship Id="rId283" Type="http://schemas.openxmlformats.org/officeDocument/2006/relationships/slide" Target="slides/slide281.xml"/><Relationship Id="rId339" Type="http://schemas.openxmlformats.org/officeDocument/2006/relationships/slide" Target="slides/slide337.xml"/><Relationship Id="rId78" Type="http://schemas.openxmlformats.org/officeDocument/2006/relationships/slide" Target="slides/slide76.xml"/><Relationship Id="rId101" Type="http://schemas.openxmlformats.org/officeDocument/2006/relationships/slide" Target="slides/slide99.xml"/><Relationship Id="rId143" Type="http://schemas.openxmlformats.org/officeDocument/2006/relationships/slide" Target="slides/slide141.xml"/><Relationship Id="rId185" Type="http://schemas.openxmlformats.org/officeDocument/2006/relationships/slide" Target="slides/slide183.xml"/><Relationship Id="rId350" Type="http://schemas.openxmlformats.org/officeDocument/2006/relationships/slide" Target="slides/slide348.xml"/><Relationship Id="rId406" Type="http://schemas.openxmlformats.org/officeDocument/2006/relationships/slide" Target="slides/slide404.xml"/><Relationship Id="rId9" Type="http://schemas.openxmlformats.org/officeDocument/2006/relationships/slide" Target="slides/slide7.xml"/><Relationship Id="rId210" Type="http://schemas.openxmlformats.org/officeDocument/2006/relationships/slide" Target="slides/slide208.xml"/><Relationship Id="rId392" Type="http://schemas.openxmlformats.org/officeDocument/2006/relationships/slide" Target="slides/slide390.xml"/><Relationship Id="rId448" Type="http://schemas.openxmlformats.org/officeDocument/2006/relationships/handoutMaster" Target="handoutMasters/handoutMaster1.xml"/><Relationship Id="rId252" Type="http://schemas.openxmlformats.org/officeDocument/2006/relationships/slide" Target="slides/slide250.xml"/><Relationship Id="rId294" Type="http://schemas.openxmlformats.org/officeDocument/2006/relationships/slide" Target="slides/slide292.xml"/><Relationship Id="rId308" Type="http://schemas.openxmlformats.org/officeDocument/2006/relationships/slide" Target="slides/slide306.xml"/><Relationship Id="rId47" Type="http://schemas.openxmlformats.org/officeDocument/2006/relationships/slide" Target="slides/slide45.xml"/><Relationship Id="rId89" Type="http://schemas.openxmlformats.org/officeDocument/2006/relationships/slide" Target="slides/slide87.xml"/><Relationship Id="rId112" Type="http://schemas.openxmlformats.org/officeDocument/2006/relationships/slide" Target="slides/slide110.xml"/><Relationship Id="rId154" Type="http://schemas.openxmlformats.org/officeDocument/2006/relationships/slide" Target="slides/slide152.xml"/><Relationship Id="rId361" Type="http://schemas.openxmlformats.org/officeDocument/2006/relationships/slide" Target="slides/slide359.xml"/><Relationship Id="rId196" Type="http://schemas.openxmlformats.org/officeDocument/2006/relationships/slide" Target="slides/slide194.xml"/><Relationship Id="rId417" Type="http://schemas.openxmlformats.org/officeDocument/2006/relationships/slide" Target="slides/slide415.xml"/><Relationship Id="rId16" Type="http://schemas.openxmlformats.org/officeDocument/2006/relationships/slide" Target="slides/slide14.xml"/><Relationship Id="rId221" Type="http://schemas.openxmlformats.org/officeDocument/2006/relationships/slide" Target="slides/slide219.xml"/><Relationship Id="rId263" Type="http://schemas.openxmlformats.org/officeDocument/2006/relationships/slide" Target="slides/slide261.xml"/><Relationship Id="rId319" Type="http://schemas.openxmlformats.org/officeDocument/2006/relationships/slide" Target="slides/slide317.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165" Type="http://schemas.openxmlformats.org/officeDocument/2006/relationships/slide" Target="slides/slide163.xml"/><Relationship Id="rId372" Type="http://schemas.openxmlformats.org/officeDocument/2006/relationships/slide" Target="slides/slide370.xml"/><Relationship Id="rId428" Type="http://schemas.openxmlformats.org/officeDocument/2006/relationships/slide" Target="slides/slide426.xml"/><Relationship Id="rId232" Type="http://schemas.openxmlformats.org/officeDocument/2006/relationships/slide" Target="slides/slide230.xml"/><Relationship Id="rId274" Type="http://schemas.openxmlformats.org/officeDocument/2006/relationships/slide" Target="slides/slide272.xml"/><Relationship Id="rId27" Type="http://schemas.openxmlformats.org/officeDocument/2006/relationships/slide" Target="slides/slide25.xml"/><Relationship Id="rId69" Type="http://schemas.openxmlformats.org/officeDocument/2006/relationships/slide" Target="slides/slide67.xml"/><Relationship Id="rId134" Type="http://schemas.openxmlformats.org/officeDocument/2006/relationships/slide" Target="slides/slide132.xml"/><Relationship Id="rId80" Type="http://schemas.openxmlformats.org/officeDocument/2006/relationships/slide" Target="slides/slide78.xml"/><Relationship Id="rId176" Type="http://schemas.openxmlformats.org/officeDocument/2006/relationships/slide" Target="slides/slide174.xml"/><Relationship Id="rId341" Type="http://schemas.openxmlformats.org/officeDocument/2006/relationships/slide" Target="slides/slide339.xml"/><Relationship Id="rId383" Type="http://schemas.openxmlformats.org/officeDocument/2006/relationships/slide" Target="slides/slide381.xml"/><Relationship Id="rId439" Type="http://schemas.openxmlformats.org/officeDocument/2006/relationships/slide" Target="slides/slide437.xml"/><Relationship Id="rId201" Type="http://schemas.openxmlformats.org/officeDocument/2006/relationships/slide" Target="slides/slide199.xml"/><Relationship Id="rId243" Type="http://schemas.openxmlformats.org/officeDocument/2006/relationships/slide" Target="slides/slide241.xml"/><Relationship Id="rId285" Type="http://schemas.openxmlformats.org/officeDocument/2006/relationships/slide" Target="slides/slide283.xml"/><Relationship Id="rId450" Type="http://schemas.openxmlformats.org/officeDocument/2006/relationships/viewProps" Target="viewProps.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91" Type="http://schemas.openxmlformats.org/officeDocument/2006/relationships/slide" Target="slides/slide89.xml"/><Relationship Id="rId145" Type="http://schemas.openxmlformats.org/officeDocument/2006/relationships/slide" Target="slides/slide143.xml"/><Relationship Id="rId187" Type="http://schemas.openxmlformats.org/officeDocument/2006/relationships/slide" Target="slides/slide185.xml"/><Relationship Id="rId352" Type="http://schemas.openxmlformats.org/officeDocument/2006/relationships/slide" Target="slides/slide350.xml"/><Relationship Id="rId394" Type="http://schemas.openxmlformats.org/officeDocument/2006/relationships/slide" Target="slides/slide392.xml"/><Relationship Id="rId408" Type="http://schemas.openxmlformats.org/officeDocument/2006/relationships/slide" Target="slides/slide406.xml"/><Relationship Id="rId212" Type="http://schemas.openxmlformats.org/officeDocument/2006/relationships/slide" Target="slides/slide210.xml"/><Relationship Id="rId254" Type="http://schemas.openxmlformats.org/officeDocument/2006/relationships/slide" Target="slides/slide252.xml"/><Relationship Id="rId49" Type="http://schemas.openxmlformats.org/officeDocument/2006/relationships/slide" Target="slides/slide47.xml"/><Relationship Id="rId114" Type="http://schemas.openxmlformats.org/officeDocument/2006/relationships/slide" Target="slides/slide112.xml"/><Relationship Id="rId296" Type="http://schemas.openxmlformats.org/officeDocument/2006/relationships/slide" Target="slides/slide294.xml"/><Relationship Id="rId60" Type="http://schemas.openxmlformats.org/officeDocument/2006/relationships/slide" Target="slides/slide58.xml"/><Relationship Id="rId156" Type="http://schemas.openxmlformats.org/officeDocument/2006/relationships/slide" Target="slides/slide154.xml"/><Relationship Id="rId198" Type="http://schemas.openxmlformats.org/officeDocument/2006/relationships/slide" Target="slides/slide196.xml"/><Relationship Id="rId321" Type="http://schemas.openxmlformats.org/officeDocument/2006/relationships/slide" Target="slides/slide319.xml"/><Relationship Id="rId363" Type="http://schemas.openxmlformats.org/officeDocument/2006/relationships/slide" Target="slides/slide361.xml"/><Relationship Id="rId419" Type="http://schemas.openxmlformats.org/officeDocument/2006/relationships/slide" Target="slides/slide417.xml"/><Relationship Id="rId223" Type="http://schemas.openxmlformats.org/officeDocument/2006/relationships/slide" Target="slides/slide221.xml"/><Relationship Id="rId430" Type="http://schemas.openxmlformats.org/officeDocument/2006/relationships/slide" Target="slides/slide428.xml"/><Relationship Id="rId18" Type="http://schemas.openxmlformats.org/officeDocument/2006/relationships/slide" Target="slides/slide16.xml"/><Relationship Id="rId265" Type="http://schemas.openxmlformats.org/officeDocument/2006/relationships/slide" Target="slides/slide263.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332" Type="http://schemas.openxmlformats.org/officeDocument/2006/relationships/slide" Target="slides/slide330.xml"/><Relationship Id="rId353" Type="http://schemas.openxmlformats.org/officeDocument/2006/relationships/slide" Target="slides/slide351.xml"/><Relationship Id="rId374" Type="http://schemas.openxmlformats.org/officeDocument/2006/relationships/slide" Target="slides/slide372.xml"/><Relationship Id="rId395" Type="http://schemas.openxmlformats.org/officeDocument/2006/relationships/slide" Target="slides/slide393.xml"/><Relationship Id="rId409" Type="http://schemas.openxmlformats.org/officeDocument/2006/relationships/slide" Target="slides/slide407.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420" Type="http://schemas.openxmlformats.org/officeDocument/2006/relationships/slide" Target="slides/slide418.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41" Type="http://schemas.openxmlformats.org/officeDocument/2006/relationships/slide" Target="slides/slide439.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343" Type="http://schemas.openxmlformats.org/officeDocument/2006/relationships/slide" Target="slides/slide341.xml"/><Relationship Id="rId364" Type="http://schemas.openxmlformats.org/officeDocument/2006/relationships/slide" Target="slides/slide362.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385" Type="http://schemas.openxmlformats.org/officeDocument/2006/relationships/slide" Target="slides/slide383.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410" Type="http://schemas.openxmlformats.org/officeDocument/2006/relationships/slide" Target="slides/slide408.xml"/><Relationship Id="rId431" Type="http://schemas.openxmlformats.org/officeDocument/2006/relationships/slide" Target="slides/slide429.xml"/><Relationship Id="rId452" Type="http://schemas.openxmlformats.org/officeDocument/2006/relationships/tableStyles" Target="tableStyles.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333" Type="http://schemas.openxmlformats.org/officeDocument/2006/relationships/slide" Target="slides/slide331.xml"/><Relationship Id="rId354" Type="http://schemas.openxmlformats.org/officeDocument/2006/relationships/slide" Target="slides/slide352.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75" Type="http://schemas.openxmlformats.org/officeDocument/2006/relationships/slide" Target="slides/slide373.xml"/><Relationship Id="rId396" Type="http://schemas.openxmlformats.org/officeDocument/2006/relationships/slide" Target="slides/slide394.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400" Type="http://schemas.openxmlformats.org/officeDocument/2006/relationships/slide" Target="slides/slide398.xml"/><Relationship Id="rId421" Type="http://schemas.openxmlformats.org/officeDocument/2006/relationships/slide" Target="slides/slide419.xml"/><Relationship Id="rId442" Type="http://schemas.openxmlformats.org/officeDocument/2006/relationships/slide" Target="slides/slide440.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slide" Target="slides/slide321.xml"/><Relationship Id="rId344" Type="http://schemas.openxmlformats.org/officeDocument/2006/relationships/slide" Target="slides/slide342.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365" Type="http://schemas.openxmlformats.org/officeDocument/2006/relationships/slide" Target="slides/slide363.xml"/><Relationship Id="rId386" Type="http://schemas.openxmlformats.org/officeDocument/2006/relationships/slide" Target="slides/slide384.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411" Type="http://schemas.openxmlformats.org/officeDocument/2006/relationships/slide" Target="slides/slide409.xml"/><Relationship Id="rId432" Type="http://schemas.openxmlformats.org/officeDocument/2006/relationships/slide" Target="slides/slide430.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334" Type="http://schemas.openxmlformats.org/officeDocument/2006/relationships/slide" Target="slides/slide332.xml"/><Relationship Id="rId355" Type="http://schemas.openxmlformats.org/officeDocument/2006/relationships/slide" Target="slides/slide353.xml"/><Relationship Id="rId376" Type="http://schemas.openxmlformats.org/officeDocument/2006/relationships/slide" Target="slides/slide374.xml"/><Relationship Id="rId397" Type="http://schemas.openxmlformats.org/officeDocument/2006/relationships/slide" Target="slides/slide395.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401" Type="http://schemas.openxmlformats.org/officeDocument/2006/relationships/slide" Target="slides/slide399.xml"/><Relationship Id="rId422" Type="http://schemas.openxmlformats.org/officeDocument/2006/relationships/slide" Target="slides/slide420.xml"/><Relationship Id="rId443" Type="http://schemas.openxmlformats.org/officeDocument/2006/relationships/slide" Target="slides/slide441.xml"/><Relationship Id="rId303" Type="http://schemas.openxmlformats.org/officeDocument/2006/relationships/slide" Target="slides/slide301.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345" Type="http://schemas.openxmlformats.org/officeDocument/2006/relationships/slide" Target="slides/slide343.xml"/><Relationship Id="rId387" Type="http://schemas.openxmlformats.org/officeDocument/2006/relationships/slide" Target="slides/slide385.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412" Type="http://schemas.openxmlformats.org/officeDocument/2006/relationships/slide" Target="slides/slide410.xml"/><Relationship Id="rId107" Type="http://schemas.openxmlformats.org/officeDocument/2006/relationships/slide" Target="slides/slide105.xml"/><Relationship Id="rId289" Type="http://schemas.openxmlformats.org/officeDocument/2006/relationships/slide" Target="slides/slide28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356" Type="http://schemas.openxmlformats.org/officeDocument/2006/relationships/slide" Target="slides/slide354.xml"/><Relationship Id="rId398" Type="http://schemas.openxmlformats.org/officeDocument/2006/relationships/slide" Target="slides/slide396.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423" Type="http://schemas.openxmlformats.org/officeDocument/2006/relationships/slide" Target="slides/slide421.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367" Type="http://schemas.openxmlformats.org/officeDocument/2006/relationships/slide" Target="slides/slide365.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434" Type="http://schemas.openxmlformats.org/officeDocument/2006/relationships/slide" Target="slides/slide432.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336" Type="http://schemas.openxmlformats.org/officeDocument/2006/relationships/slide" Target="slides/slide334.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378" Type="http://schemas.openxmlformats.org/officeDocument/2006/relationships/slide" Target="slides/slide376.xml"/><Relationship Id="rId403" Type="http://schemas.openxmlformats.org/officeDocument/2006/relationships/slide" Target="slides/slide401.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291" Type="http://schemas.openxmlformats.org/officeDocument/2006/relationships/slide" Target="slides/slide289.xml"/><Relationship Id="rId305" Type="http://schemas.openxmlformats.org/officeDocument/2006/relationships/slide" Target="slides/slide303.xml"/><Relationship Id="rId347" Type="http://schemas.openxmlformats.org/officeDocument/2006/relationships/slide" Target="slides/slide345.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414" Type="http://schemas.openxmlformats.org/officeDocument/2006/relationships/slide" Target="slides/slide412.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358" Type="http://schemas.openxmlformats.org/officeDocument/2006/relationships/slide" Target="slides/slide356.xml"/><Relationship Id="rId162" Type="http://schemas.openxmlformats.org/officeDocument/2006/relationships/slide" Target="slides/slide160.xml"/><Relationship Id="rId218" Type="http://schemas.openxmlformats.org/officeDocument/2006/relationships/slide" Target="slides/slide216.xml"/><Relationship Id="rId425" Type="http://schemas.openxmlformats.org/officeDocument/2006/relationships/slide" Target="slides/slide423.xml"/><Relationship Id="rId271" Type="http://schemas.openxmlformats.org/officeDocument/2006/relationships/slide" Target="slides/slide269.xml"/><Relationship Id="rId24" Type="http://schemas.openxmlformats.org/officeDocument/2006/relationships/slide" Target="slides/slide22.xml"/><Relationship Id="rId66" Type="http://schemas.openxmlformats.org/officeDocument/2006/relationships/slide" Target="slides/slide64.xml"/><Relationship Id="rId131" Type="http://schemas.openxmlformats.org/officeDocument/2006/relationships/slide" Target="slides/slide129.xml"/><Relationship Id="rId327" Type="http://schemas.openxmlformats.org/officeDocument/2006/relationships/slide" Target="slides/slide325.xml"/><Relationship Id="rId369" Type="http://schemas.openxmlformats.org/officeDocument/2006/relationships/slide" Target="slides/slide367.xml"/><Relationship Id="rId173" Type="http://schemas.openxmlformats.org/officeDocument/2006/relationships/slide" Target="slides/slide171.xml"/><Relationship Id="rId229" Type="http://schemas.openxmlformats.org/officeDocument/2006/relationships/slide" Target="slides/slide227.xml"/><Relationship Id="rId380" Type="http://schemas.openxmlformats.org/officeDocument/2006/relationships/slide" Target="slides/slide378.xml"/><Relationship Id="rId436" Type="http://schemas.openxmlformats.org/officeDocument/2006/relationships/slide" Target="slides/slide434.xml"/><Relationship Id="rId240" Type="http://schemas.openxmlformats.org/officeDocument/2006/relationships/slide" Target="slides/slide238.xml"/><Relationship Id="rId35" Type="http://schemas.openxmlformats.org/officeDocument/2006/relationships/slide" Target="slides/slide33.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38" Type="http://schemas.openxmlformats.org/officeDocument/2006/relationships/slide" Target="slides/slide336.xml"/><Relationship Id="rId8" Type="http://schemas.openxmlformats.org/officeDocument/2006/relationships/slide" Target="slides/slide6.xml"/><Relationship Id="rId142" Type="http://schemas.openxmlformats.org/officeDocument/2006/relationships/slide" Target="slides/slide14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447" Type="http://schemas.openxmlformats.org/officeDocument/2006/relationships/notesMaster" Target="notesMasters/notesMaster1.xml"/><Relationship Id="rId251" Type="http://schemas.openxmlformats.org/officeDocument/2006/relationships/slide" Target="slides/slide249.xml"/><Relationship Id="rId46" Type="http://schemas.openxmlformats.org/officeDocument/2006/relationships/slide" Target="slides/slide44.xml"/><Relationship Id="rId293" Type="http://schemas.openxmlformats.org/officeDocument/2006/relationships/slide" Target="slides/slide291.xml"/><Relationship Id="rId307" Type="http://schemas.openxmlformats.org/officeDocument/2006/relationships/slide" Target="slides/slide305.xml"/><Relationship Id="rId349" Type="http://schemas.openxmlformats.org/officeDocument/2006/relationships/slide" Target="slides/slide347.xml"/><Relationship Id="rId88" Type="http://schemas.openxmlformats.org/officeDocument/2006/relationships/slide" Target="slides/slide86.xml"/><Relationship Id="rId111" Type="http://schemas.openxmlformats.org/officeDocument/2006/relationships/slide" Target="slides/slide109.xml"/><Relationship Id="rId153" Type="http://schemas.openxmlformats.org/officeDocument/2006/relationships/slide" Target="slides/slide151.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slide" Target="slides/slide358.xml"/><Relationship Id="rId416" Type="http://schemas.openxmlformats.org/officeDocument/2006/relationships/slide" Target="slides/slide414.xml"/><Relationship Id="rId220" Type="http://schemas.openxmlformats.org/officeDocument/2006/relationships/slide" Target="slides/slide218.xml"/><Relationship Id="rId15" Type="http://schemas.openxmlformats.org/officeDocument/2006/relationships/slide" Target="slides/slide13.xml"/><Relationship Id="rId57" Type="http://schemas.openxmlformats.org/officeDocument/2006/relationships/slide" Target="slides/slide55.xml"/><Relationship Id="rId262" Type="http://schemas.openxmlformats.org/officeDocument/2006/relationships/slide" Target="slides/slide260.xml"/><Relationship Id="rId318" Type="http://schemas.openxmlformats.org/officeDocument/2006/relationships/slide" Target="slides/slide316.xml"/><Relationship Id="rId99" Type="http://schemas.openxmlformats.org/officeDocument/2006/relationships/slide" Target="slides/slide97.xml"/><Relationship Id="rId122" Type="http://schemas.openxmlformats.org/officeDocument/2006/relationships/slide" Target="slides/slide120.xml"/><Relationship Id="rId164" Type="http://schemas.openxmlformats.org/officeDocument/2006/relationships/slide" Target="slides/slide162.xml"/><Relationship Id="rId371" Type="http://schemas.openxmlformats.org/officeDocument/2006/relationships/slide" Target="slides/slide369.xml"/><Relationship Id="rId427" Type="http://schemas.openxmlformats.org/officeDocument/2006/relationships/slide" Target="slides/slide425.xml"/><Relationship Id="rId26" Type="http://schemas.openxmlformats.org/officeDocument/2006/relationships/slide" Target="slides/slide24.xml"/><Relationship Id="rId231" Type="http://schemas.openxmlformats.org/officeDocument/2006/relationships/slide" Target="slides/slide229.xml"/><Relationship Id="rId273" Type="http://schemas.openxmlformats.org/officeDocument/2006/relationships/slide" Target="slides/slide271.xml"/><Relationship Id="rId329" Type="http://schemas.openxmlformats.org/officeDocument/2006/relationships/slide" Target="slides/slide327.xml"/><Relationship Id="rId68" Type="http://schemas.openxmlformats.org/officeDocument/2006/relationships/slide" Target="slides/slide66.xml"/><Relationship Id="rId133" Type="http://schemas.openxmlformats.org/officeDocument/2006/relationships/slide" Target="slides/slide131.xml"/><Relationship Id="rId175" Type="http://schemas.openxmlformats.org/officeDocument/2006/relationships/slide" Target="slides/slide173.xml"/><Relationship Id="rId340" Type="http://schemas.openxmlformats.org/officeDocument/2006/relationships/slide" Target="slides/slide338.xml"/><Relationship Id="rId200" Type="http://schemas.openxmlformats.org/officeDocument/2006/relationships/slide" Target="slides/slide198.xml"/><Relationship Id="rId382" Type="http://schemas.openxmlformats.org/officeDocument/2006/relationships/slide" Target="slides/slide380.xml"/><Relationship Id="rId438" Type="http://schemas.openxmlformats.org/officeDocument/2006/relationships/slide" Target="slides/slide436.xml"/><Relationship Id="rId242" Type="http://schemas.openxmlformats.org/officeDocument/2006/relationships/slide" Target="slides/slide240.xml"/><Relationship Id="rId284" Type="http://schemas.openxmlformats.org/officeDocument/2006/relationships/slide" Target="slides/slide282.xml"/><Relationship Id="rId37" Type="http://schemas.openxmlformats.org/officeDocument/2006/relationships/slide" Target="slides/slide35.xml"/><Relationship Id="rId79" Type="http://schemas.openxmlformats.org/officeDocument/2006/relationships/slide" Target="slides/slide77.xml"/><Relationship Id="rId102" Type="http://schemas.openxmlformats.org/officeDocument/2006/relationships/slide" Target="slides/slide100.xml"/><Relationship Id="rId144" Type="http://schemas.openxmlformats.org/officeDocument/2006/relationships/slide" Target="slides/slide142.xml"/><Relationship Id="rId90" Type="http://schemas.openxmlformats.org/officeDocument/2006/relationships/slide" Target="slides/slide88.xml"/><Relationship Id="rId186" Type="http://schemas.openxmlformats.org/officeDocument/2006/relationships/slide" Target="slides/slide184.xml"/><Relationship Id="rId351" Type="http://schemas.openxmlformats.org/officeDocument/2006/relationships/slide" Target="slides/slide349.xml"/><Relationship Id="rId393" Type="http://schemas.openxmlformats.org/officeDocument/2006/relationships/slide" Target="slides/slide391.xml"/><Relationship Id="rId407" Type="http://schemas.openxmlformats.org/officeDocument/2006/relationships/slide" Target="slides/slide405.xml"/><Relationship Id="rId449" Type="http://schemas.openxmlformats.org/officeDocument/2006/relationships/presProps" Target="presProps.xml"/><Relationship Id="rId211" Type="http://schemas.openxmlformats.org/officeDocument/2006/relationships/slide" Target="slides/slide209.xml"/><Relationship Id="rId253" Type="http://schemas.openxmlformats.org/officeDocument/2006/relationships/slide" Target="slides/slide251.xml"/><Relationship Id="rId295" Type="http://schemas.openxmlformats.org/officeDocument/2006/relationships/slide" Target="slides/slide293.xml"/><Relationship Id="rId309" Type="http://schemas.openxmlformats.org/officeDocument/2006/relationships/slide" Target="slides/slide307.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155" Type="http://schemas.openxmlformats.org/officeDocument/2006/relationships/slide" Target="slides/slide153.xml"/><Relationship Id="rId197" Type="http://schemas.openxmlformats.org/officeDocument/2006/relationships/slide" Target="slides/slide195.xml"/><Relationship Id="rId362" Type="http://schemas.openxmlformats.org/officeDocument/2006/relationships/slide" Target="slides/slide360.xml"/><Relationship Id="rId418" Type="http://schemas.openxmlformats.org/officeDocument/2006/relationships/slide" Target="slides/slide416.xml"/><Relationship Id="rId222" Type="http://schemas.openxmlformats.org/officeDocument/2006/relationships/slide" Target="slides/slide220.xml"/><Relationship Id="rId264" Type="http://schemas.openxmlformats.org/officeDocument/2006/relationships/slide" Target="slides/slide262.xml"/><Relationship Id="rId17" Type="http://schemas.openxmlformats.org/officeDocument/2006/relationships/slide" Target="slides/slide15.xml"/><Relationship Id="rId59" Type="http://schemas.openxmlformats.org/officeDocument/2006/relationships/slide" Target="slides/slide57.xml"/><Relationship Id="rId124" Type="http://schemas.openxmlformats.org/officeDocument/2006/relationships/slide" Target="slides/slide122.xml"/><Relationship Id="rId70" Type="http://schemas.openxmlformats.org/officeDocument/2006/relationships/slide" Target="slides/slide68.xml"/><Relationship Id="rId166" Type="http://schemas.openxmlformats.org/officeDocument/2006/relationships/slide" Target="slides/slide164.xml"/><Relationship Id="rId331" Type="http://schemas.openxmlformats.org/officeDocument/2006/relationships/slide" Target="slides/slide329.xml"/><Relationship Id="rId373" Type="http://schemas.openxmlformats.org/officeDocument/2006/relationships/slide" Target="slides/slide371.xml"/><Relationship Id="rId429" Type="http://schemas.openxmlformats.org/officeDocument/2006/relationships/slide" Target="slides/slide427.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28" Type="http://schemas.openxmlformats.org/officeDocument/2006/relationships/slide" Target="slides/slide26.xml"/><Relationship Id="rId275" Type="http://schemas.openxmlformats.org/officeDocument/2006/relationships/slide" Target="slides/slide273.xml"/><Relationship Id="rId300" Type="http://schemas.openxmlformats.org/officeDocument/2006/relationships/slide" Target="slides/slide298.xml"/><Relationship Id="rId81" Type="http://schemas.openxmlformats.org/officeDocument/2006/relationships/slide" Target="slides/slide79.xml"/><Relationship Id="rId135" Type="http://schemas.openxmlformats.org/officeDocument/2006/relationships/slide" Target="slides/slide133.xml"/><Relationship Id="rId177" Type="http://schemas.openxmlformats.org/officeDocument/2006/relationships/slide" Target="slides/slide175.xml"/><Relationship Id="rId342" Type="http://schemas.openxmlformats.org/officeDocument/2006/relationships/slide" Target="slides/slide340.xml"/><Relationship Id="rId384" Type="http://schemas.openxmlformats.org/officeDocument/2006/relationships/slide" Target="slides/slide382.xml"/><Relationship Id="rId202" Type="http://schemas.openxmlformats.org/officeDocument/2006/relationships/slide" Target="slides/slide200.xml"/><Relationship Id="rId244" Type="http://schemas.openxmlformats.org/officeDocument/2006/relationships/slide" Target="slides/slide242.xml"/><Relationship Id="rId39" Type="http://schemas.openxmlformats.org/officeDocument/2006/relationships/slide" Target="slides/slide37.xml"/><Relationship Id="rId286" Type="http://schemas.openxmlformats.org/officeDocument/2006/relationships/slide" Target="slides/slide284.xml"/><Relationship Id="rId451" Type="http://schemas.openxmlformats.org/officeDocument/2006/relationships/theme" Target="theme/theme1.xml"/></Relationships>
</file>

<file path=ppt/_rels/viewProps.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slide" Target="slides/slide9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4722" name="Rectangle 2"/>
          <p:cNvSpPr>
            <a:spLocks noGrp="1" noRot="1" noChangeAspect="1" noChangeArrowheads="1" noTextEdit="1"/>
          </p:cNvSpPr>
          <p:nvPr>
            <p:ph type="sldImg" idx="2"/>
          </p:nvPr>
        </p:nvSpPr>
        <p:spPr bwMode="auto">
          <a:xfrm>
            <a:off x="1144588" y="854075"/>
            <a:ext cx="4568825" cy="3425825"/>
          </a:xfrm>
          <a:prstGeom prst="rect">
            <a:avLst/>
          </a:prstGeom>
          <a:noFill/>
          <a:ln w="12700">
            <a:solidFill>
              <a:schemeClr val="tx1"/>
            </a:solidFill>
            <a:miter lim="800000"/>
            <a:headEnd/>
            <a:tailEnd/>
          </a:ln>
        </p:spPr>
      </p:sp>
      <p:sp>
        <p:nvSpPr>
          <p:cNvPr id="2051" name="Rectangle 3"/>
          <p:cNvSpPr>
            <a:spLocks noGrp="1" noChangeArrowheads="1"/>
          </p:cNvSpPr>
          <p:nvPr>
            <p:ph type="body" sz="quarter" idx="3"/>
          </p:nvPr>
        </p:nvSpPr>
        <p:spPr bwMode="auto">
          <a:xfrm>
            <a:off x="914400" y="4648200"/>
            <a:ext cx="5029200" cy="4114800"/>
          </a:xfrm>
          <a:prstGeom prst="rect">
            <a:avLst/>
          </a:prstGeom>
          <a:noFill/>
          <a:ln w="12700">
            <a:noFill/>
            <a:miter lim="800000"/>
            <a:headEnd/>
            <a:tailEnd/>
          </a:ln>
          <a:effectLst/>
        </p:spPr>
        <p:txBody>
          <a:bodyPr vert="horz" wrap="square" lIns="90488" tIns="44450" rIns="90488" bIns="44450" numCol="1" anchor="t" anchorCtr="0" compatLnSpc="1">
            <a:prstTxWarp prst="textNoShape">
              <a:avLst/>
            </a:prstTxWarp>
          </a:bodyPr>
          <a:lstStyle/>
          <a:p>
            <a:pPr lvl="0"/>
            <a:r>
              <a:rPr lang="es-ES_tradnl" noProof="0"/>
              <a:t>Haga clic para editar el estilo del texto del patrón</a:t>
            </a:r>
          </a:p>
          <a:p>
            <a:pPr lvl="1"/>
            <a:r>
              <a:rPr lang="es-ES_tradnl" noProof="0"/>
              <a:t>Segundo nivel</a:t>
            </a:r>
          </a:p>
          <a:p>
            <a:pPr lvl="2"/>
            <a:r>
              <a:rPr lang="es-ES_tradnl" noProof="0"/>
              <a:t>Tercer nivel</a:t>
            </a:r>
          </a:p>
          <a:p>
            <a:pPr lvl="3"/>
            <a:r>
              <a:rPr lang="es-ES_tradnl" noProof="0"/>
              <a:t>Cuarto nivel</a:t>
            </a:r>
          </a:p>
          <a:p>
            <a:pPr lvl="4"/>
            <a:r>
              <a:rPr lang="es-ES_tradnl" noProof="0"/>
              <a:t>Quinto nivel</a:t>
            </a:r>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a:noFill/>
          <a:ln w="9525"/>
        </p:spPr>
        <p:txBody>
          <a:bodyPr/>
          <a:lstStyle/>
          <a:p>
            <a:endParaRPr lang="es-E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2"/>
          <p:cNvSpPr>
            <a:spLocks noGrp="1" noRot="1" noChangeAspect="1" noChangeArrowheads="1" noTextEdit="1"/>
          </p:cNvSpPr>
          <p:nvPr>
            <p:ph type="sldImg"/>
          </p:nvPr>
        </p:nvSpPr>
        <p:spPr>
          <a:ln/>
        </p:spPr>
      </p:sp>
      <p:sp>
        <p:nvSpPr>
          <p:cNvPr id="416771" name="Rectangle 3"/>
          <p:cNvSpPr>
            <a:spLocks noGrp="1" noChangeArrowheads="1"/>
          </p:cNvSpPr>
          <p:nvPr>
            <p:ph type="body" idx="1"/>
          </p:nvPr>
        </p:nvSpPr>
        <p:spPr>
          <a:noFill/>
          <a:ln w="9525"/>
        </p:spPr>
        <p:txBody>
          <a:bodyPr/>
          <a:lstStyle/>
          <a:p>
            <a:endParaRPr lang="es-E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MX"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a:prstGeom prst="rect">
            <a:avLst/>
          </a:prstGeom>
        </p:spPr>
        <p:txBody>
          <a:bodyPr/>
          <a:lstStyle/>
          <a:p>
            <a:r>
              <a:rPr lang="es-ES"/>
              <a:t>Haga clic para modificar el estilo de título del patrón</a:t>
            </a:r>
          </a:p>
        </p:txBody>
      </p:sp>
      <p:sp>
        <p:nvSpPr>
          <p:cNvPr id="3" name="2 Subtítulo"/>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a:t>Haga clic para modificar el estilo de título del patrón</a:t>
            </a:r>
          </a:p>
        </p:txBody>
      </p:sp>
      <p:sp>
        <p:nvSpPr>
          <p:cNvPr id="3" name="2 Marcador de texto vertical"/>
          <p:cNvSpPr>
            <a:spLocks noGrp="1"/>
          </p:cNvSpPr>
          <p:nvPr>
            <p:ph type="body" orient="vert" idx="1"/>
          </p:nvPr>
        </p:nvSpPr>
        <p:spPr>
          <a:xfrm>
            <a:off x="457200" y="1600200"/>
            <a:ext cx="8229600" cy="4525963"/>
          </a:xfrm>
          <a:prstGeom prst="rect">
            <a:avLst/>
          </a:prstGeo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4638"/>
            <a:ext cx="2057400" cy="5851525"/>
          </a:xfrm>
          <a:prstGeom prst="rect">
            <a:avLst/>
          </a:prstGeo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457200" y="274638"/>
            <a:ext cx="6019800" cy="5851525"/>
          </a:xfrm>
          <a:prstGeom prst="rect">
            <a:avLst/>
          </a:prstGeo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p:spPr>
        <p:txBody>
          <a:bodyPr/>
          <a:lstStyle/>
          <a:p>
            <a:r>
              <a:rPr lang="es-ES"/>
              <a:t>Haga clic para modificar el estilo de título del patrón</a:t>
            </a:r>
            <a:endParaRPr lang="en-US"/>
          </a:p>
        </p:txBody>
      </p:sp>
      <p:sp>
        <p:nvSpPr>
          <p:cNvPr id="3" name="2 Subtítulo"/>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a:t>Haga clic para modificar el estilo de subtítulo del patrón</a:t>
            </a:r>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lstStyle>
            <a:lvl1pPr algn="l">
              <a:defRPr sz="4000" b="1" cap="all"/>
            </a:lvl1pPr>
          </a:lstStyle>
          <a:p>
            <a:r>
              <a:rPr lang="es-ES"/>
              <a:t>Haga clic para modificar el estilo de título del patrón</a:t>
            </a:r>
            <a:endParaRPr lang="en-US"/>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contenido"/>
          <p:cNvSpPr>
            <a:spLocks noGrp="1"/>
          </p:cNvSpPr>
          <p:nvPr>
            <p:ph sz="half" idx="1"/>
          </p:nvPr>
        </p:nvSpPr>
        <p:spPr>
          <a:xfrm>
            <a:off x="990600" y="1685925"/>
            <a:ext cx="3805238" cy="41814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contenido"/>
          <p:cNvSpPr>
            <a:spLocks noGrp="1"/>
          </p:cNvSpPr>
          <p:nvPr>
            <p:ph sz="half" idx="2"/>
          </p:nvPr>
        </p:nvSpPr>
        <p:spPr>
          <a:xfrm>
            <a:off x="4948238" y="1685925"/>
            <a:ext cx="3805237" cy="41814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p:spPr>
        <p:txBody>
          <a:bodyPr/>
          <a:lstStyle>
            <a:lvl1pPr>
              <a:defRPr/>
            </a:lvl1pPr>
          </a:lstStyle>
          <a:p>
            <a:r>
              <a:rPr lang="es-ES"/>
              <a:t>Haga clic para modificar el estilo de título del patrón</a:t>
            </a:r>
            <a:endParaRPr lang="en-US"/>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a:t>Haga clic para modificar el estilo de título del patrón</a:t>
            </a:r>
            <a:endParaRPr lang="en-US"/>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a:t>Haga clic para modificar el estilo de título del patrón</a:t>
            </a:r>
          </a:p>
        </p:txBody>
      </p:sp>
      <p:sp>
        <p:nvSpPr>
          <p:cNvPr id="3" name="2 Marcador de contenido"/>
          <p:cNvSpPr>
            <a:spLocks noGrp="1"/>
          </p:cNvSpPr>
          <p:nvPr>
            <p:ph idx="1"/>
          </p:nvPr>
        </p:nvSpPr>
        <p:spPr>
          <a:xfrm>
            <a:off x="457200" y="1600200"/>
            <a:ext cx="8229600" cy="4525963"/>
          </a:xfrm>
          <a:prstGeom prst="rect">
            <a:avLst/>
          </a:prstGeo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a:t>Haga clic para modificar el estilo de título del patrón</a:t>
            </a:r>
            <a:endParaRPr lang="en-US"/>
          </a:p>
        </p:txBody>
      </p:sp>
      <p:sp>
        <p:nvSpPr>
          <p:cNvPr id="3" name="2 Marcador de posición de imagen"/>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n-US"/>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823075" y="271463"/>
            <a:ext cx="1943100" cy="5595937"/>
          </a:xfrm>
        </p:spPr>
        <p:txBody>
          <a:bodyPr vert="eaVert"/>
          <a:lstStyle/>
          <a:p>
            <a:r>
              <a:rPr lang="es-ES"/>
              <a:t>Haga clic para modificar el estilo de título del patrón</a:t>
            </a:r>
            <a:endParaRPr lang="en-US"/>
          </a:p>
        </p:txBody>
      </p:sp>
      <p:sp>
        <p:nvSpPr>
          <p:cNvPr id="3" name="2 Marcador de texto vertical"/>
          <p:cNvSpPr>
            <a:spLocks noGrp="1"/>
          </p:cNvSpPr>
          <p:nvPr>
            <p:ph type="body" orient="vert" idx="1"/>
          </p:nvPr>
        </p:nvSpPr>
        <p:spPr>
          <a:xfrm>
            <a:off x="990600" y="271463"/>
            <a:ext cx="5680075" cy="5595937"/>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reserve="1">
  <p:cSld name="Contenido">
    <p:spTree>
      <p:nvGrpSpPr>
        <p:cNvPr id="1" name=""/>
        <p:cNvGrpSpPr/>
        <p:nvPr/>
      </p:nvGrpSpPr>
      <p:grpSpPr>
        <a:xfrm>
          <a:off x="0" y="0"/>
          <a:ext cx="0" cy="0"/>
          <a:chOff x="0" y="0"/>
          <a:chExt cx="0" cy="0"/>
        </a:xfrm>
      </p:grpSpPr>
      <p:sp>
        <p:nvSpPr>
          <p:cNvPr id="2" name="1 Marcador de contenido"/>
          <p:cNvSpPr>
            <a:spLocks noGrp="1"/>
          </p:cNvSpPr>
          <p:nvPr>
            <p:ph/>
          </p:nvPr>
        </p:nvSpPr>
        <p:spPr>
          <a:xfrm>
            <a:off x="990600" y="271463"/>
            <a:ext cx="7775575" cy="5595937"/>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a:t>Haga clic para modificar el estilo de texto del patrón</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a:t>Haga clic para modificar el estilo de título del patrón</a:t>
            </a:r>
          </a:p>
        </p:txBody>
      </p:sp>
      <p:sp>
        <p:nvSpPr>
          <p:cNvPr id="3" name="2 Marcador de contenido"/>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a:t>Haga clic para modificar el estilo de título del patrón</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a:prstGeom prst="rect">
            <a:avLst/>
          </a:prstGeo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a:prstGeom prst="rect">
            <a:avLst/>
          </a:prstGeo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2011A"/>
            </a:gs>
            <a:gs pos="50000">
              <a:srgbClr val="0B0384"/>
            </a:gs>
            <a:gs pos="100000">
              <a:srgbClr val="02011A"/>
            </a:gs>
          </a:gsLst>
          <a:lin ang="5400000" scaled="1"/>
        </a:gradFill>
        <a:effectLst/>
      </p:bgPr>
    </p:bg>
    <p:spTree>
      <p:nvGrpSpPr>
        <p:cNvPr id="1" name=""/>
        <p:cNvGrpSpPr/>
        <p:nvPr/>
      </p:nvGrpSpPr>
      <p:grpSpPr>
        <a:xfrm>
          <a:off x="0" y="0"/>
          <a:ext cx="0" cy="0"/>
          <a:chOff x="0" y="0"/>
          <a:chExt cx="0" cy="0"/>
        </a:xfrm>
      </p:grpSpPr>
      <p:grpSp>
        <p:nvGrpSpPr>
          <p:cNvPr id="6146" name="Group 7"/>
          <p:cNvGrpSpPr>
            <a:grpSpLocks/>
          </p:cNvGrpSpPr>
          <p:nvPr userDrawn="1"/>
        </p:nvGrpSpPr>
        <p:grpSpPr bwMode="auto">
          <a:xfrm>
            <a:off x="76200" y="150813"/>
            <a:ext cx="152400" cy="6553200"/>
            <a:chOff x="48" y="102"/>
            <a:chExt cx="96" cy="4128"/>
          </a:xfrm>
        </p:grpSpPr>
        <p:sp>
          <p:nvSpPr>
            <p:cNvPr id="1032" name="Rectangle 8"/>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3" name="Rectangle 9"/>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4" name="Rectangle 10"/>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5" name="Rectangle 11"/>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6" name="Rectangle 12"/>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7" name="Rectangle 13"/>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8" name="Rectangle 14"/>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39" name="Rectangle 15"/>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0" name="Rectangle 16"/>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1" name="Rectangle 17"/>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2" name="Rectangle 18"/>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3" name="Rectangle 19"/>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4" name="Rectangle 20"/>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5" name="Rectangle 21"/>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6" name="Rectangle 22"/>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7" name="Rectangle 23"/>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8" name="Rectangle 24"/>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49" name="Rectangle 25"/>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0" name="Rectangle 26"/>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1" name="Rectangle 27"/>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2" name="Rectangle 28"/>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3" name="Rectangle 29"/>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4" name="Rectangle 30"/>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5" name="Rectangle 31"/>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6" name="Rectangle 32"/>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7" name="Rectangle 33"/>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8" name="Rectangle 34"/>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59" name="Rectangle 35"/>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sp>
          <p:nvSpPr>
            <p:cNvPr id="1060" name="Rectangle 36"/>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pPr>
                <a:defRPr/>
              </a:pPr>
              <a:endParaRPr lang="es-ES">
                <a:latin typeface="Times New Roman" pitchFamily="18" charset="0"/>
              </a:endParaRPr>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eaLnBrk="0" fontAlgn="base" hangingPunct="0">
        <a:spcBef>
          <a:spcPct val="0"/>
        </a:spcBef>
        <a:spcAft>
          <a:spcPct val="0"/>
        </a:spcAft>
        <a:defRPr sz="4400">
          <a:solidFill>
            <a:schemeClr val="tx2"/>
          </a:solidFill>
          <a:latin typeface="Arial" charset="0"/>
        </a:defRPr>
      </a:lvl6pPr>
      <a:lvl7pPr marL="914400" algn="ctr" rtl="0" eaLnBrk="0" fontAlgn="base" hangingPunct="0">
        <a:spcBef>
          <a:spcPct val="0"/>
        </a:spcBef>
        <a:spcAft>
          <a:spcPct val="0"/>
        </a:spcAft>
        <a:defRPr sz="4400">
          <a:solidFill>
            <a:schemeClr val="tx2"/>
          </a:solidFill>
          <a:latin typeface="Arial" charset="0"/>
        </a:defRPr>
      </a:lvl7pPr>
      <a:lvl8pPr marL="1371600" algn="ctr" rtl="0" eaLnBrk="0" fontAlgn="base" hangingPunct="0">
        <a:spcBef>
          <a:spcPct val="0"/>
        </a:spcBef>
        <a:spcAft>
          <a:spcPct val="0"/>
        </a:spcAft>
        <a:defRPr sz="4400">
          <a:solidFill>
            <a:schemeClr val="tx2"/>
          </a:solidFill>
          <a:latin typeface="Arial" charset="0"/>
        </a:defRPr>
      </a:lvl8pPr>
      <a:lvl9pPr marL="1828800" algn="ctr" rtl="0" eaLnBrk="0" fontAlgn="base" hangingPunct="0">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SzPct val="100000"/>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SzPct val="65000"/>
        <a:buFont typeface="Monotype Sorts" charset="2"/>
        <a:buChar char="l"/>
        <a:defRPr sz="24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defRPr>
      </a:lvl5pPr>
      <a:lvl6pPr marL="2514600" indent="-228600" algn="l" rtl="0" eaLnBrk="0" fontAlgn="base" hangingPunct="0">
        <a:spcBef>
          <a:spcPct val="20000"/>
        </a:spcBef>
        <a:spcAft>
          <a:spcPct val="0"/>
        </a:spcAft>
        <a:buClr>
          <a:schemeClr val="hlink"/>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hlink"/>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hlink"/>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hlink"/>
        </a:buClr>
        <a:buSzPct val="100000"/>
        <a:buChar char="•"/>
        <a:defRPr sz="2000">
          <a:solidFill>
            <a:schemeClr val="tx1"/>
          </a:solidFill>
          <a:latin typeface="+mn-lt"/>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B0385">
                <a:gamma/>
                <a:shade val="30196"/>
                <a:invGamma/>
              </a:srgbClr>
            </a:gs>
            <a:gs pos="50000">
              <a:srgbClr val="0B0385"/>
            </a:gs>
            <a:gs pos="100000">
              <a:srgbClr val="0B0385">
                <a:gamma/>
                <a:shade val="30196"/>
                <a:invGamma/>
              </a:srgbClr>
            </a:gs>
          </a:gsLst>
          <a:lin ang="5400000" scaled="1"/>
        </a:gradFill>
        <a:effectLst/>
      </p:bgPr>
    </p:bg>
    <p:spTree>
      <p:nvGrpSpPr>
        <p:cNvPr id="1" name=""/>
        <p:cNvGrpSpPr/>
        <p:nvPr/>
      </p:nvGrpSpPr>
      <p:grpSpPr>
        <a:xfrm>
          <a:off x="0" y="0"/>
          <a:ext cx="0" cy="0"/>
          <a:chOff x="0" y="0"/>
          <a:chExt cx="0" cy="0"/>
        </a:xfrm>
      </p:grpSpPr>
      <p:grpSp>
        <p:nvGrpSpPr>
          <p:cNvPr id="2" name="Group 12"/>
          <p:cNvGrpSpPr>
            <a:grpSpLocks/>
          </p:cNvGrpSpPr>
          <p:nvPr/>
        </p:nvGrpSpPr>
        <p:grpSpPr bwMode="auto">
          <a:xfrm>
            <a:off x="0" y="385763"/>
            <a:ext cx="9134475" cy="6188075"/>
            <a:chOff x="0" y="243"/>
            <a:chExt cx="5754" cy="3898"/>
          </a:xfrm>
        </p:grpSpPr>
        <p:grpSp>
          <p:nvGrpSpPr>
            <p:cNvPr id="3" name="Group 7"/>
            <p:cNvGrpSpPr>
              <a:grpSpLocks/>
            </p:cNvGrpSpPr>
            <p:nvPr/>
          </p:nvGrpSpPr>
          <p:grpSpPr bwMode="auto">
            <a:xfrm>
              <a:off x="0" y="243"/>
              <a:ext cx="609" cy="288"/>
              <a:chOff x="0" y="243"/>
              <a:chExt cx="609" cy="288"/>
            </a:xfrm>
          </p:grpSpPr>
          <p:sp>
            <p:nvSpPr>
              <p:cNvPr id="1026" name="Freeform 2"/>
              <p:cNvSpPr>
                <a:spLocks/>
              </p:cNvSpPr>
              <p:nvPr/>
            </p:nvSpPr>
            <p:spPr bwMode="auto">
              <a:xfrm>
                <a:off x="0" y="243"/>
                <a:ext cx="202" cy="288"/>
              </a:xfrm>
              <a:custGeom>
                <a:avLst/>
                <a:gdLst/>
                <a:ahLst/>
                <a:cxnLst>
                  <a:cxn ang="0">
                    <a:pos x="0" y="0"/>
                  </a:cxn>
                  <a:cxn ang="0">
                    <a:pos x="201" y="0"/>
                  </a:cxn>
                  <a:cxn ang="0">
                    <a:pos x="165" y="287"/>
                  </a:cxn>
                  <a:cxn ang="0">
                    <a:pos x="0" y="287"/>
                  </a:cxn>
                  <a:cxn ang="0">
                    <a:pos x="0" y="0"/>
                  </a:cxn>
                </a:cxnLst>
                <a:rect l="0" t="0" r="r" b="b"/>
                <a:pathLst>
                  <a:path w="202" h="288">
                    <a:moveTo>
                      <a:pt x="0" y="0"/>
                    </a:moveTo>
                    <a:lnTo>
                      <a:pt x="201" y="0"/>
                    </a:lnTo>
                    <a:lnTo>
                      <a:pt x="165" y="287"/>
                    </a:lnTo>
                    <a:lnTo>
                      <a:pt x="0" y="287"/>
                    </a:lnTo>
                    <a:lnTo>
                      <a:pt x="0" y="0"/>
                    </a:lnTo>
                  </a:path>
                </a:pathLst>
              </a:custGeom>
              <a:solidFill>
                <a:schemeClr val="accent2"/>
              </a:solidFill>
              <a:ln w="12700" cap="rnd" cmpd="sng">
                <a:noFill/>
                <a:prstDash val="solid"/>
                <a:round/>
                <a:headEnd type="none" w="med" len="med"/>
                <a:tailEnd type="none" w="med" len="med"/>
              </a:ln>
              <a:effectLst>
                <a:outerShdw dist="35921" dir="2700000" algn="ctr" rotWithShape="0">
                  <a:schemeClr val="bg2"/>
                </a:outerShdw>
              </a:effectLst>
            </p:spPr>
            <p:txBody>
              <a:bodyPr/>
              <a:lstStyle/>
              <a:p>
                <a:endParaRPr lang="en-US"/>
              </a:p>
            </p:txBody>
          </p:sp>
          <p:sp>
            <p:nvSpPr>
              <p:cNvPr id="1027" name="Freeform 3"/>
              <p:cNvSpPr>
                <a:spLocks/>
              </p:cNvSpPr>
              <p:nvPr/>
            </p:nvSpPr>
            <p:spPr bwMode="auto">
              <a:xfrm>
                <a:off x="187" y="243"/>
                <a:ext cx="167" cy="288"/>
              </a:xfrm>
              <a:custGeom>
                <a:avLst/>
                <a:gdLst/>
                <a:ahLst/>
                <a:cxnLst>
                  <a:cxn ang="0">
                    <a:pos x="34" y="0"/>
                  </a:cxn>
                  <a:cxn ang="0">
                    <a:pos x="0" y="287"/>
                  </a:cxn>
                  <a:cxn ang="0">
                    <a:pos x="132" y="287"/>
                  </a:cxn>
                  <a:cxn ang="0">
                    <a:pos x="166" y="0"/>
                  </a:cxn>
                  <a:cxn ang="0">
                    <a:pos x="34" y="0"/>
                  </a:cxn>
                </a:cxnLst>
                <a:rect l="0" t="0" r="r" b="b"/>
                <a:pathLst>
                  <a:path w="167" h="288">
                    <a:moveTo>
                      <a:pt x="34" y="0"/>
                    </a:moveTo>
                    <a:lnTo>
                      <a:pt x="0" y="287"/>
                    </a:lnTo>
                    <a:lnTo>
                      <a:pt x="132" y="287"/>
                    </a:lnTo>
                    <a:lnTo>
                      <a:pt x="166" y="0"/>
                    </a:lnTo>
                    <a:lnTo>
                      <a:pt x="34" y="0"/>
                    </a:lnTo>
                  </a:path>
                </a:pathLst>
              </a:custGeom>
              <a:solidFill>
                <a:schemeClr val="accent2"/>
              </a:solidFill>
              <a:ln w="12700" cap="rnd" cmpd="sng">
                <a:noFill/>
                <a:prstDash val="solid"/>
                <a:round/>
                <a:headEnd type="none" w="med" len="med"/>
                <a:tailEnd type="none" w="med" len="med"/>
              </a:ln>
              <a:effectLst>
                <a:outerShdw dist="35921" dir="2700000" algn="ctr" rotWithShape="0">
                  <a:schemeClr val="bg2"/>
                </a:outerShdw>
              </a:effectLst>
            </p:spPr>
            <p:txBody>
              <a:bodyPr/>
              <a:lstStyle/>
              <a:p>
                <a:endParaRPr lang="en-US"/>
              </a:p>
            </p:txBody>
          </p:sp>
          <p:sp>
            <p:nvSpPr>
              <p:cNvPr id="1028" name="Freeform 4"/>
              <p:cNvSpPr>
                <a:spLocks/>
              </p:cNvSpPr>
              <p:nvPr/>
            </p:nvSpPr>
            <p:spPr bwMode="auto">
              <a:xfrm>
                <a:off x="337" y="243"/>
                <a:ext cx="139" cy="288"/>
              </a:xfrm>
              <a:custGeom>
                <a:avLst/>
                <a:gdLst/>
                <a:ahLst/>
                <a:cxnLst>
                  <a:cxn ang="0">
                    <a:pos x="35" y="0"/>
                  </a:cxn>
                  <a:cxn ang="0">
                    <a:pos x="0" y="287"/>
                  </a:cxn>
                  <a:cxn ang="0">
                    <a:pos x="104" y="287"/>
                  </a:cxn>
                  <a:cxn ang="0">
                    <a:pos x="138" y="0"/>
                  </a:cxn>
                  <a:cxn ang="0">
                    <a:pos x="35" y="0"/>
                  </a:cxn>
                </a:cxnLst>
                <a:rect l="0" t="0" r="r" b="b"/>
                <a:pathLst>
                  <a:path w="139" h="288">
                    <a:moveTo>
                      <a:pt x="35" y="0"/>
                    </a:moveTo>
                    <a:lnTo>
                      <a:pt x="0" y="287"/>
                    </a:lnTo>
                    <a:lnTo>
                      <a:pt x="104" y="287"/>
                    </a:lnTo>
                    <a:lnTo>
                      <a:pt x="138" y="0"/>
                    </a:lnTo>
                    <a:lnTo>
                      <a:pt x="35" y="0"/>
                    </a:lnTo>
                  </a:path>
                </a:pathLst>
              </a:custGeom>
              <a:solidFill>
                <a:schemeClr val="accent2"/>
              </a:solidFill>
              <a:ln w="12700" cap="rnd" cmpd="sng">
                <a:noFill/>
                <a:prstDash val="solid"/>
                <a:round/>
                <a:headEnd type="none" w="med" len="med"/>
                <a:tailEnd type="none" w="med" len="med"/>
              </a:ln>
              <a:effectLst>
                <a:outerShdw dist="35921" dir="2700000" algn="ctr" rotWithShape="0">
                  <a:schemeClr val="bg2"/>
                </a:outerShdw>
              </a:effectLst>
            </p:spPr>
            <p:txBody>
              <a:bodyPr/>
              <a:lstStyle/>
              <a:p>
                <a:endParaRPr lang="en-US"/>
              </a:p>
            </p:txBody>
          </p:sp>
          <p:sp>
            <p:nvSpPr>
              <p:cNvPr id="1029" name="Freeform 5"/>
              <p:cNvSpPr>
                <a:spLocks/>
              </p:cNvSpPr>
              <p:nvPr/>
            </p:nvSpPr>
            <p:spPr bwMode="auto">
              <a:xfrm>
                <a:off x="457" y="243"/>
                <a:ext cx="103" cy="288"/>
              </a:xfrm>
              <a:custGeom>
                <a:avLst/>
                <a:gdLst/>
                <a:ahLst/>
                <a:cxnLst>
                  <a:cxn ang="0">
                    <a:pos x="34" y="0"/>
                  </a:cxn>
                  <a:cxn ang="0">
                    <a:pos x="0" y="287"/>
                  </a:cxn>
                  <a:cxn ang="0">
                    <a:pos x="68" y="287"/>
                  </a:cxn>
                  <a:cxn ang="0">
                    <a:pos x="102" y="0"/>
                  </a:cxn>
                  <a:cxn ang="0">
                    <a:pos x="34" y="0"/>
                  </a:cxn>
                </a:cxnLst>
                <a:rect l="0" t="0" r="r" b="b"/>
                <a:pathLst>
                  <a:path w="103" h="288">
                    <a:moveTo>
                      <a:pt x="34" y="0"/>
                    </a:moveTo>
                    <a:lnTo>
                      <a:pt x="0" y="287"/>
                    </a:lnTo>
                    <a:lnTo>
                      <a:pt x="68" y="287"/>
                    </a:lnTo>
                    <a:lnTo>
                      <a:pt x="102" y="0"/>
                    </a:lnTo>
                    <a:lnTo>
                      <a:pt x="34" y="0"/>
                    </a:lnTo>
                  </a:path>
                </a:pathLst>
              </a:custGeom>
              <a:solidFill>
                <a:schemeClr val="accent2"/>
              </a:solidFill>
              <a:ln w="12700" cap="rnd" cmpd="sng">
                <a:noFill/>
                <a:prstDash val="solid"/>
                <a:round/>
                <a:headEnd type="none" w="med" len="med"/>
                <a:tailEnd type="none" w="med" len="med"/>
              </a:ln>
              <a:effectLst>
                <a:outerShdw dist="35921" dir="2700000" algn="ctr" rotWithShape="0">
                  <a:schemeClr val="bg2"/>
                </a:outerShdw>
              </a:effectLst>
            </p:spPr>
            <p:txBody>
              <a:bodyPr/>
              <a:lstStyle/>
              <a:p>
                <a:endParaRPr lang="en-US"/>
              </a:p>
            </p:txBody>
          </p:sp>
          <p:sp>
            <p:nvSpPr>
              <p:cNvPr id="1030" name="Freeform 6"/>
              <p:cNvSpPr>
                <a:spLocks/>
              </p:cNvSpPr>
              <p:nvPr/>
            </p:nvSpPr>
            <p:spPr bwMode="auto">
              <a:xfrm>
                <a:off x="539" y="243"/>
                <a:ext cx="70" cy="288"/>
              </a:xfrm>
              <a:custGeom>
                <a:avLst/>
                <a:gdLst/>
                <a:ahLst/>
                <a:cxnLst>
                  <a:cxn ang="0">
                    <a:pos x="33" y="0"/>
                  </a:cxn>
                  <a:cxn ang="0">
                    <a:pos x="0" y="287"/>
                  </a:cxn>
                  <a:cxn ang="0">
                    <a:pos x="35" y="287"/>
                  </a:cxn>
                  <a:cxn ang="0">
                    <a:pos x="69" y="0"/>
                  </a:cxn>
                  <a:cxn ang="0">
                    <a:pos x="33" y="0"/>
                  </a:cxn>
                </a:cxnLst>
                <a:rect l="0" t="0" r="r" b="b"/>
                <a:pathLst>
                  <a:path w="70" h="288">
                    <a:moveTo>
                      <a:pt x="33" y="0"/>
                    </a:moveTo>
                    <a:lnTo>
                      <a:pt x="0" y="287"/>
                    </a:lnTo>
                    <a:lnTo>
                      <a:pt x="35" y="287"/>
                    </a:lnTo>
                    <a:lnTo>
                      <a:pt x="69" y="0"/>
                    </a:lnTo>
                    <a:lnTo>
                      <a:pt x="33" y="0"/>
                    </a:lnTo>
                  </a:path>
                </a:pathLst>
              </a:custGeom>
              <a:solidFill>
                <a:schemeClr val="accent2"/>
              </a:solidFill>
              <a:ln w="12700" cap="rnd" cmpd="sng">
                <a:noFill/>
                <a:prstDash val="solid"/>
                <a:round/>
                <a:headEnd type="none" w="med" len="med"/>
                <a:tailEnd type="none" w="med" len="med"/>
              </a:ln>
              <a:effectLst>
                <a:outerShdw dist="35921" dir="2700000" algn="ctr" rotWithShape="0">
                  <a:schemeClr val="bg2"/>
                </a:outerShdw>
              </a:effectLst>
            </p:spPr>
            <p:txBody>
              <a:bodyPr/>
              <a:lstStyle/>
              <a:p>
                <a:endParaRPr lang="en-US"/>
              </a:p>
            </p:txBody>
          </p:sp>
        </p:grpSp>
        <p:grpSp>
          <p:nvGrpSpPr>
            <p:cNvPr id="4" name="Group 11"/>
            <p:cNvGrpSpPr>
              <a:grpSpLocks/>
            </p:cNvGrpSpPr>
            <p:nvPr/>
          </p:nvGrpSpPr>
          <p:grpSpPr bwMode="auto">
            <a:xfrm>
              <a:off x="528" y="3942"/>
              <a:ext cx="5226" cy="199"/>
              <a:chOff x="528" y="3942"/>
              <a:chExt cx="5226" cy="199"/>
            </a:xfrm>
          </p:grpSpPr>
          <p:sp>
            <p:nvSpPr>
              <p:cNvPr id="1032" name="Freeform 8"/>
              <p:cNvSpPr>
                <a:spLocks/>
              </p:cNvSpPr>
              <p:nvPr/>
            </p:nvSpPr>
            <p:spPr bwMode="auto">
              <a:xfrm>
                <a:off x="528" y="4092"/>
                <a:ext cx="5226" cy="49"/>
              </a:xfrm>
              <a:custGeom>
                <a:avLst/>
                <a:gdLst/>
                <a:ahLst/>
                <a:cxnLst>
                  <a:cxn ang="0">
                    <a:pos x="0" y="48"/>
                  </a:cxn>
                  <a:cxn ang="0">
                    <a:pos x="5225" y="48"/>
                  </a:cxn>
                  <a:cxn ang="0">
                    <a:pos x="5225" y="0"/>
                  </a:cxn>
                  <a:cxn ang="0">
                    <a:pos x="12" y="0"/>
                  </a:cxn>
                  <a:cxn ang="0">
                    <a:pos x="0" y="48"/>
                  </a:cxn>
                </a:cxnLst>
                <a:rect l="0" t="0" r="r" b="b"/>
                <a:pathLst>
                  <a:path w="5226" h="49">
                    <a:moveTo>
                      <a:pt x="0" y="48"/>
                    </a:moveTo>
                    <a:lnTo>
                      <a:pt x="5225" y="48"/>
                    </a:lnTo>
                    <a:lnTo>
                      <a:pt x="5225" y="0"/>
                    </a:lnTo>
                    <a:lnTo>
                      <a:pt x="12" y="0"/>
                    </a:lnTo>
                    <a:lnTo>
                      <a:pt x="0" y="48"/>
                    </a:lnTo>
                  </a:path>
                </a:pathLst>
              </a:custGeom>
              <a:solidFill>
                <a:schemeClr val="accent2"/>
              </a:solidFill>
              <a:ln w="12700" cap="rnd" cmpd="sng">
                <a:noFill/>
                <a:prstDash val="solid"/>
                <a:round/>
                <a:headEnd type="none" w="med" len="med"/>
                <a:tailEnd type="none" w="med" len="med"/>
              </a:ln>
              <a:effectLst/>
            </p:spPr>
            <p:txBody>
              <a:bodyPr/>
              <a:lstStyle/>
              <a:p>
                <a:endParaRPr lang="en-US"/>
              </a:p>
            </p:txBody>
          </p:sp>
          <p:sp>
            <p:nvSpPr>
              <p:cNvPr id="1033" name="Freeform 9"/>
              <p:cNvSpPr>
                <a:spLocks/>
              </p:cNvSpPr>
              <p:nvPr/>
            </p:nvSpPr>
            <p:spPr bwMode="auto">
              <a:xfrm>
                <a:off x="545" y="4017"/>
                <a:ext cx="5209" cy="49"/>
              </a:xfrm>
              <a:custGeom>
                <a:avLst/>
                <a:gdLst/>
                <a:ahLst/>
                <a:cxnLst>
                  <a:cxn ang="0">
                    <a:pos x="0" y="48"/>
                  </a:cxn>
                  <a:cxn ang="0">
                    <a:pos x="5208" y="48"/>
                  </a:cxn>
                  <a:cxn ang="0">
                    <a:pos x="5208" y="0"/>
                  </a:cxn>
                  <a:cxn ang="0">
                    <a:pos x="12" y="0"/>
                  </a:cxn>
                  <a:cxn ang="0">
                    <a:pos x="0" y="48"/>
                  </a:cxn>
                </a:cxnLst>
                <a:rect l="0" t="0" r="r" b="b"/>
                <a:pathLst>
                  <a:path w="5209" h="49">
                    <a:moveTo>
                      <a:pt x="0" y="48"/>
                    </a:moveTo>
                    <a:lnTo>
                      <a:pt x="5208" y="48"/>
                    </a:lnTo>
                    <a:lnTo>
                      <a:pt x="5208" y="0"/>
                    </a:lnTo>
                    <a:lnTo>
                      <a:pt x="12" y="0"/>
                    </a:lnTo>
                    <a:lnTo>
                      <a:pt x="0" y="48"/>
                    </a:lnTo>
                  </a:path>
                </a:pathLst>
              </a:custGeom>
              <a:solidFill>
                <a:schemeClr val="accent2"/>
              </a:solidFill>
              <a:ln w="12700" cap="rnd" cmpd="sng">
                <a:noFill/>
                <a:prstDash val="solid"/>
                <a:round/>
                <a:headEnd type="none" w="med" len="med"/>
                <a:tailEnd type="none" w="med" len="med"/>
              </a:ln>
              <a:effectLst/>
            </p:spPr>
            <p:txBody>
              <a:bodyPr/>
              <a:lstStyle/>
              <a:p>
                <a:endParaRPr lang="en-US"/>
              </a:p>
            </p:txBody>
          </p:sp>
          <p:sp>
            <p:nvSpPr>
              <p:cNvPr id="1034" name="Freeform 10"/>
              <p:cNvSpPr>
                <a:spLocks/>
              </p:cNvSpPr>
              <p:nvPr/>
            </p:nvSpPr>
            <p:spPr bwMode="auto">
              <a:xfrm>
                <a:off x="562" y="3942"/>
                <a:ext cx="5192" cy="51"/>
              </a:xfrm>
              <a:custGeom>
                <a:avLst/>
                <a:gdLst/>
                <a:ahLst/>
                <a:cxnLst>
                  <a:cxn ang="0">
                    <a:pos x="0" y="50"/>
                  </a:cxn>
                  <a:cxn ang="0">
                    <a:pos x="5191" y="48"/>
                  </a:cxn>
                  <a:cxn ang="0">
                    <a:pos x="5191" y="0"/>
                  </a:cxn>
                  <a:cxn ang="0">
                    <a:pos x="12" y="0"/>
                  </a:cxn>
                  <a:cxn ang="0">
                    <a:pos x="0" y="50"/>
                  </a:cxn>
                </a:cxnLst>
                <a:rect l="0" t="0" r="r" b="b"/>
                <a:pathLst>
                  <a:path w="5192" h="51">
                    <a:moveTo>
                      <a:pt x="0" y="50"/>
                    </a:moveTo>
                    <a:lnTo>
                      <a:pt x="5191" y="48"/>
                    </a:lnTo>
                    <a:lnTo>
                      <a:pt x="5191" y="0"/>
                    </a:lnTo>
                    <a:lnTo>
                      <a:pt x="12" y="0"/>
                    </a:lnTo>
                    <a:lnTo>
                      <a:pt x="0" y="50"/>
                    </a:lnTo>
                  </a:path>
                </a:pathLst>
              </a:custGeom>
              <a:solidFill>
                <a:schemeClr val="accent2"/>
              </a:solidFill>
              <a:ln w="12700" cap="rnd" cmpd="sng">
                <a:noFill/>
                <a:prstDash val="solid"/>
                <a:round/>
                <a:headEnd type="none" w="med" len="med"/>
                <a:tailEnd type="none" w="med" len="med"/>
              </a:ln>
              <a:effectLst/>
            </p:spPr>
            <p:txBody>
              <a:bodyPr/>
              <a:lstStyle/>
              <a:p>
                <a:endParaRPr lang="en-US"/>
              </a:p>
            </p:txBody>
          </p:sp>
        </p:grpSp>
      </p:grpSp>
      <p:sp>
        <p:nvSpPr>
          <p:cNvPr id="1037" name="Rectangle 13"/>
          <p:cNvSpPr>
            <a:spLocks noGrp="1" noChangeArrowheads="1"/>
          </p:cNvSpPr>
          <p:nvPr>
            <p:ph type="title"/>
          </p:nvPr>
        </p:nvSpPr>
        <p:spPr bwMode="auto">
          <a:xfrm>
            <a:off x="990600" y="271463"/>
            <a:ext cx="7775575" cy="1176337"/>
          </a:xfrm>
          <a:prstGeom prst="rect">
            <a:avLst/>
          </a:prstGeom>
          <a:noFill/>
          <a:ln w="12700">
            <a:noFill/>
            <a:miter lim="800000"/>
            <a:headEnd/>
            <a:tailEnd/>
          </a:ln>
          <a:effectLst/>
        </p:spPr>
        <p:txBody>
          <a:bodyPr vert="horz" wrap="square" lIns="90488" tIns="44450" rIns="90488" bIns="44450" numCol="1" anchor="t" anchorCtr="0" compatLnSpc="1">
            <a:prstTxWarp prst="textNoShape">
              <a:avLst/>
            </a:prstTxWarp>
          </a:bodyPr>
          <a:lstStyle/>
          <a:p>
            <a:pPr lvl="0"/>
            <a:r>
              <a:rPr lang="es-ES_tradnl"/>
              <a:t>Haga clic para editar el estilo del título patrón</a:t>
            </a:r>
          </a:p>
        </p:txBody>
      </p:sp>
      <p:sp>
        <p:nvSpPr>
          <p:cNvPr id="1038" name="Rectangle 14"/>
          <p:cNvSpPr>
            <a:spLocks noGrp="1" noChangeArrowheads="1"/>
          </p:cNvSpPr>
          <p:nvPr>
            <p:ph type="body" idx="1"/>
          </p:nvPr>
        </p:nvSpPr>
        <p:spPr bwMode="auto">
          <a:xfrm>
            <a:off x="990600" y="1685925"/>
            <a:ext cx="7762875" cy="4181475"/>
          </a:xfrm>
          <a:prstGeom prst="rect">
            <a:avLst/>
          </a:prstGeom>
          <a:noFill/>
          <a:ln w="12700">
            <a:noFill/>
            <a:miter lim="800000"/>
            <a:headEnd/>
            <a:tailEnd/>
          </a:ln>
          <a:effectLst/>
        </p:spPr>
        <p:txBody>
          <a:bodyPr vert="horz" wrap="square" lIns="90488" tIns="44450" rIns="90488" bIns="44450" numCol="1" anchor="t" anchorCtr="0" compatLnSpc="1">
            <a:prstTxWarp prst="textNoShape">
              <a:avLst/>
            </a:prstTxWarp>
          </a:bodyPr>
          <a:lstStyle/>
          <a:p>
            <a:pPr lvl="0"/>
            <a:r>
              <a:rPr lang="es-ES_tradnl"/>
              <a:t>Haga clic para editar el estilo del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2pPr>
      <a:lvl3pPr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3pPr>
      <a:lvl4pPr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4pPr>
      <a:lvl5pPr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5pPr>
      <a:lvl6pPr marL="457200"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6pPr>
      <a:lvl7pPr marL="914400"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7pPr>
      <a:lvl8pPr marL="1371600"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8pPr>
      <a:lvl9pPr marL="1828800" algn="l" rtl="0" eaLnBrk="0" fontAlgn="base" hangingPunct="0">
        <a:spcBef>
          <a:spcPct val="0"/>
        </a:spcBef>
        <a:spcAft>
          <a:spcPct val="0"/>
        </a:spcAft>
        <a:defRPr sz="4400" i="1">
          <a:solidFill>
            <a:schemeClr val="tx2"/>
          </a:solidFill>
          <a:effectLst>
            <a:outerShdw blurRad="38100" dist="38100" dir="2700000" algn="tl">
              <a:srgbClr val="000000"/>
            </a:outerShdw>
          </a:effectLst>
          <a:latin typeface="Book Antiqua" pitchFamily="1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100000"/>
        <a:buChar char="–"/>
        <a:defRPr sz="2800">
          <a:solidFill>
            <a:schemeClr val="tx1"/>
          </a:solidFill>
          <a:latin typeface="+mn-lt"/>
        </a:defRPr>
      </a:lvl2pPr>
      <a:lvl3pPr marL="1143000" indent="-228600" algn="l" rtl="0" eaLnBrk="0" fontAlgn="base" hangingPunct="0">
        <a:spcBef>
          <a:spcPct val="20000"/>
        </a:spcBef>
        <a:spcAft>
          <a:spcPct val="0"/>
        </a:spcAft>
        <a:buClr>
          <a:schemeClr val="accent2"/>
        </a:buClr>
        <a:buSzPct val="100000"/>
        <a:buChar char="»"/>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65000"/>
        <a:buFont typeface="Monotype Sorts" charset="2"/>
        <a:buChar char="l"/>
        <a:defRPr sz="2000">
          <a:solidFill>
            <a:schemeClr val="tx1"/>
          </a:solidFill>
          <a:latin typeface="+mn-lt"/>
        </a:defRPr>
      </a:lvl4pPr>
      <a:lvl5pPr marL="2057400" indent="-228600" algn="l" rtl="0" eaLnBrk="0" fontAlgn="base" hangingPunct="0">
        <a:spcBef>
          <a:spcPct val="20000"/>
        </a:spcBef>
        <a:spcAft>
          <a:spcPct val="0"/>
        </a:spcAft>
        <a:buClr>
          <a:schemeClr val="accent1"/>
        </a:buClr>
        <a:buSzPct val="100000"/>
        <a:buChar char="–"/>
        <a:defRPr sz="2000">
          <a:solidFill>
            <a:schemeClr val="tx1"/>
          </a:solidFill>
          <a:latin typeface="+mn-lt"/>
        </a:defRPr>
      </a:lvl5pPr>
      <a:lvl6pPr marL="2514600" indent="-228600" algn="l" rtl="0" eaLnBrk="0" fontAlgn="base" hangingPunct="0">
        <a:spcBef>
          <a:spcPct val="20000"/>
        </a:spcBef>
        <a:spcAft>
          <a:spcPct val="0"/>
        </a:spcAft>
        <a:buClr>
          <a:schemeClr val="accent1"/>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accent1"/>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accent1"/>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accent1"/>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oleObject" Target="../embeddings/oleObject1.bin"/><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 Target="slide96.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slide" Target="slide96.xml"/><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oleObject" Target="../embeddings/oleObject2.bin"/><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7.xml"/><Relationship Id="rId4" Type="http://schemas.openxmlformats.org/officeDocument/2006/relationships/image" Target="../media/image65.wmf"/></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7.xml"/><Relationship Id="rId5" Type="http://schemas.openxmlformats.org/officeDocument/2006/relationships/image" Target="../media/image71.jpeg"/><Relationship Id="rId4" Type="http://schemas.openxmlformats.org/officeDocument/2006/relationships/image" Target="../media/image70.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oleObject" Target="../embeddings/oleObject3.bin"/><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jpeg"/><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7.xml"/><Relationship Id="rId5" Type="http://schemas.openxmlformats.org/officeDocument/2006/relationships/image" Target="../media/image84.wmf"/><Relationship Id="rId4" Type="http://schemas.openxmlformats.org/officeDocument/2006/relationships/image" Target="../media/image83.wmf"/></Relationships>
</file>

<file path=ppt/slides/_rels/slide23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wmf"/><Relationship Id="rId1" Type="http://schemas.openxmlformats.org/officeDocument/2006/relationships/slideLayout" Target="../slideLayouts/slideLayout7.xml"/><Relationship Id="rId4" Type="http://schemas.openxmlformats.org/officeDocument/2006/relationships/image" Target="../media/image89.wmf"/></Relationships>
</file>

<file path=ppt/slides/_rels/slide24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wmf"/><Relationship Id="rId1" Type="http://schemas.openxmlformats.org/officeDocument/2006/relationships/slideLayout" Target="../slideLayouts/slideLayout7.xml"/><Relationship Id="rId4" Type="http://schemas.openxmlformats.org/officeDocument/2006/relationships/image" Target="../media/image95.pn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5" Type="http://schemas.openxmlformats.org/officeDocument/2006/relationships/image" Target="../media/image101.png"/><Relationship Id="rId4" Type="http://schemas.openxmlformats.org/officeDocument/2006/relationships/oleObject" Target="../embeddings/oleObject4.bin"/></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jpe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jpeg"/><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8" Type="http://schemas.openxmlformats.org/officeDocument/2006/relationships/image" Target="../media/image112.jpeg"/><Relationship Id="rId3" Type="http://schemas.openxmlformats.org/officeDocument/2006/relationships/image" Target="../media/image107.png"/><Relationship Id="rId7" Type="http://schemas.openxmlformats.org/officeDocument/2006/relationships/image" Target="../media/image111.jpeg"/><Relationship Id="rId2" Type="http://schemas.openxmlformats.org/officeDocument/2006/relationships/image" Target="../media/image106.jpeg"/><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6.jpeg"/><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7.xml"/><Relationship Id="rId4" Type="http://schemas.openxmlformats.org/officeDocument/2006/relationships/image" Target="../media/image122.jpeg"/></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7.xml"/><Relationship Id="rId5" Type="http://schemas.openxmlformats.org/officeDocument/2006/relationships/image" Target="../media/image126.jpeg"/><Relationship Id="rId4" Type="http://schemas.openxmlformats.org/officeDocument/2006/relationships/image" Target="../media/image125.jpeg"/></Relationships>
</file>

<file path=ppt/slides/_rels/slide27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7.xml"/><Relationship Id="rId5" Type="http://schemas.openxmlformats.org/officeDocument/2006/relationships/image" Target="../media/image130.jpeg"/><Relationship Id="rId4" Type="http://schemas.openxmlformats.org/officeDocument/2006/relationships/image" Target="../media/image129.jpeg"/></Relationships>
</file>

<file path=ppt/slides/_rels/slide275.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131.jpeg"/><Relationship Id="rId1" Type="http://schemas.openxmlformats.org/officeDocument/2006/relationships/slideLayout" Target="../slideLayouts/slideLayout7.xml"/><Relationship Id="rId5" Type="http://schemas.openxmlformats.org/officeDocument/2006/relationships/image" Target="../media/image134.jpeg"/><Relationship Id="rId4" Type="http://schemas.openxmlformats.org/officeDocument/2006/relationships/image" Target="../media/image133.jpe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5.jpeg"/><Relationship Id="rId1" Type="http://schemas.openxmlformats.org/officeDocument/2006/relationships/slideLayout" Target="../slideLayouts/slideLayout7.xml"/><Relationship Id="rId4" Type="http://schemas.openxmlformats.org/officeDocument/2006/relationships/image" Target="../media/image137.jpe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7.xml"/><Relationship Id="rId6" Type="http://schemas.openxmlformats.org/officeDocument/2006/relationships/image" Target="../media/image142.jpeg"/><Relationship Id="rId5" Type="http://schemas.openxmlformats.org/officeDocument/2006/relationships/image" Target="../media/image141.jpeg"/><Relationship Id="rId4" Type="http://schemas.openxmlformats.org/officeDocument/2006/relationships/image" Target="../media/image140.jpeg"/></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image" Target="../media/image144.wmf"/><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oleObject" Target="../embeddings/oleObject5.bin"/><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9.jpeg"/><Relationship Id="rId7" Type="http://schemas.openxmlformats.org/officeDocument/2006/relationships/image" Target="../media/image48.png"/><Relationship Id="rId2" Type="http://schemas.openxmlformats.org/officeDocument/2006/relationships/image" Target="../media/image38.jpeg"/><Relationship Id="rId1" Type="http://schemas.openxmlformats.org/officeDocument/2006/relationships/slideLayout" Target="../slideLayouts/slideLayout7.xml"/><Relationship Id="rId6" Type="http://schemas.openxmlformats.org/officeDocument/2006/relationships/image" Target="../media/image157.jpeg"/><Relationship Id="rId5" Type="http://schemas.openxmlformats.org/officeDocument/2006/relationships/image" Target="../media/image156.jpeg"/><Relationship Id="rId10" Type="http://schemas.openxmlformats.org/officeDocument/2006/relationships/image" Target="../media/image43.png"/><Relationship Id="rId4" Type="http://schemas.openxmlformats.org/officeDocument/2006/relationships/image" Target="../media/image42.png"/><Relationship Id="rId9" Type="http://schemas.openxmlformats.org/officeDocument/2006/relationships/image" Target="../media/image46.png"/></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image" Target="../media/image163.jpeg"/><Relationship Id="rId1" Type="http://schemas.openxmlformats.org/officeDocument/2006/relationships/slideLayout" Target="../slideLayouts/slideLayout7.xml"/><Relationship Id="rId4" Type="http://schemas.openxmlformats.org/officeDocument/2006/relationships/image" Target="../media/image165.jpeg"/></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jpeg"/><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image" Target="../media/image174.gif"/><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2" Type="http://schemas.openxmlformats.org/officeDocument/2006/relationships/image" Target="../media/image175.gif"/><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image" Target="../media/image177.jpe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179.png"/><Relationship Id="rId1" Type="http://schemas.openxmlformats.org/officeDocument/2006/relationships/slideLayout" Target="../slideLayouts/slideLayout7.xml"/><Relationship Id="rId4" Type="http://schemas.openxmlformats.org/officeDocument/2006/relationships/image" Target="../media/image181.jpeg"/></Relationships>
</file>

<file path=ppt/slides/_rels/slide3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image" Target="../media/image182.jpeg"/><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image" Target="../media/image184.jpeg"/><Relationship Id="rId1" Type="http://schemas.openxmlformats.org/officeDocument/2006/relationships/slideLayout" Target="../slideLayouts/slideLayout7.xml"/><Relationship Id="rId5" Type="http://schemas.openxmlformats.org/officeDocument/2006/relationships/image" Target="../media/image187.jpeg"/><Relationship Id="rId4" Type="http://schemas.openxmlformats.org/officeDocument/2006/relationships/image" Target="../media/image186.jpeg"/></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jpeg"/><Relationship Id="rId1" Type="http://schemas.openxmlformats.org/officeDocument/2006/relationships/slideLayout" Target="../slideLayouts/slideLayout7.xml"/><Relationship Id="rId4" Type="http://schemas.openxmlformats.org/officeDocument/2006/relationships/image" Target="../media/image190.jpeg"/></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image" Target="../media/image191.png"/><Relationship Id="rId1" Type="http://schemas.openxmlformats.org/officeDocument/2006/relationships/slideLayout" Target="../slideLayouts/slideLayout7.xml"/><Relationship Id="rId5" Type="http://schemas.openxmlformats.org/officeDocument/2006/relationships/image" Target="../media/image194.jpeg"/><Relationship Id="rId4" Type="http://schemas.openxmlformats.org/officeDocument/2006/relationships/image" Target="../media/image193.jpeg"/></Relationships>
</file>

<file path=ppt/slides/_rels/slide398.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image" Target="../media/image195.jpeg"/><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2" Type="http://schemas.openxmlformats.org/officeDocument/2006/relationships/image" Target="../media/image197.wmf"/><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13.xml"/></Relationships>
</file>

<file path=ppt/slides/_rels/slide412.xml.rels><?xml version="1.0" encoding="UTF-8" standalone="yes"?>
<Relationships xmlns="http://schemas.openxmlformats.org/package/2006/relationships"><Relationship Id="rId2" Type="http://schemas.openxmlformats.org/officeDocument/2006/relationships/image" Target="../media/image199.gif"/><Relationship Id="rId1" Type="http://schemas.openxmlformats.org/officeDocument/2006/relationships/slideLayout" Target="../slideLayouts/slideLayout13.xml"/></Relationships>
</file>

<file path=ppt/slides/_rels/slide413.xml.rels><?xml version="1.0" encoding="UTF-8" standalone="yes"?>
<Relationships xmlns="http://schemas.openxmlformats.org/package/2006/relationships"><Relationship Id="rId2" Type="http://schemas.openxmlformats.org/officeDocument/2006/relationships/image" Target="../media/image200.gif"/><Relationship Id="rId1" Type="http://schemas.openxmlformats.org/officeDocument/2006/relationships/slideLayout" Target="../slideLayouts/slideLayout13.xml"/></Relationships>
</file>

<file path=ppt/slides/_rels/slide414.xml.rels><?xml version="1.0" encoding="UTF-8" standalone="yes"?>
<Relationships xmlns="http://schemas.openxmlformats.org/package/2006/relationships"><Relationship Id="rId2" Type="http://schemas.openxmlformats.org/officeDocument/2006/relationships/image" Target="../media/image201.gif"/><Relationship Id="rId1" Type="http://schemas.openxmlformats.org/officeDocument/2006/relationships/slideLayout" Target="../slideLayouts/slideLayout13.xml"/></Relationships>
</file>

<file path=ppt/slides/_rels/slide415.xml.rels><?xml version="1.0" encoding="UTF-8" standalone="yes"?>
<Relationships xmlns="http://schemas.openxmlformats.org/package/2006/relationships"><Relationship Id="rId2" Type="http://schemas.openxmlformats.org/officeDocument/2006/relationships/image" Target="../media/image202.gif"/><Relationship Id="rId1" Type="http://schemas.openxmlformats.org/officeDocument/2006/relationships/slideLayout" Target="../slideLayouts/slideLayout13.xml"/></Relationships>
</file>

<file path=ppt/slides/_rels/slide416.xml.rels><?xml version="1.0" encoding="UTF-8" standalone="yes"?>
<Relationships xmlns="http://schemas.openxmlformats.org/package/2006/relationships"><Relationship Id="rId2" Type="http://schemas.openxmlformats.org/officeDocument/2006/relationships/image" Target="../media/image203.gif"/><Relationship Id="rId1" Type="http://schemas.openxmlformats.org/officeDocument/2006/relationships/slideLayout" Target="../slideLayouts/slideLayout13.xml"/></Relationships>
</file>

<file path=ppt/slides/_rels/slide417.xml.rels><?xml version="1.0" encoding="UTF-8" standalone="yes"?>
<Relationships xmlns="http://schemas.openxmlformats.org/package/2006/relationships"><Relationship Id="rId2" Type="http://schemas.openxmlformats.org/officeDocument/2006/relationships/image" Target="../media/image204.gif"/><Relationship Id="rId1" Type="http://schemas.openxmlformats.org/officeDocument/2006/relationships/slideLayout" Target="../slideLayouts/slideLayout13.xml"/></Relationships>
</file>

<file path=ppt/slides/_rels/slide418.xml.rels><?xml version="1.0" encoding="UTF-8" standalone="yes"?>
<Relationships xmlns="http://schemas.openxmlformats.org/package/2006/relationships"><Relationship Id="rId2" Type="http://schemas.openxmlformats.org/officeDocument/2006/relationships/image" Target="../media/image205.gif"/><Relationship Id="rId1" Type="http://schemas.openxmlformats.org/officeDocument/2006/relationships/slideLayout" Target="../slideLayouts/slideLayout13.xml"/></Relationships>
</file>

<file path=ppt/slides/_rels/slide419.xml.rels><?xml version="1.0" encoding="UTF-8" standalone="yes"?>
<Relationships xmlns="http://schemas.openxmlformats.org/package/2006/relationships"><Relationship Id="rId2" Type="http://schemas.openxmlformats.org/officeDocument/2006/relationships/image" Target="../media/image206.gif"/><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2" Type="http://schemas.openxmlformats.org/officeDocument/2006/relationships/image" Target="../media/image207.gif"/><Relationship Id="rId1" Type="http://schemas.openxmlformats.org/officeDocument/2006/relationships/slideLayout" Target="../slideLayouts/slideLayout13.xml"/></Relationships>
</file>

<file path=ppt/slides/_rels/slide421.xml.rels><?xml version="1.0" encoding="UTF-8" standalone="yes"?>
<Relationships xmlns="http://schemas.openxmlformats.org/package/2006/relationships"><Relationship Id="rId3" Type="http://schemas.openxmlformats.org/officeDocument/2006/relationships/hyperlink" Target="http://www.techstreet.com/subscriptions.html" TargetMode="External"/><Relationship Id="rId2" Type="http://schemas.openxmlformats.org/officeDocument/2006/relationships/hyperlink" Target="http://www.techstreet.com/techpoints/TP_merchandise.tmpl" TargetMode="External"/><Relationship Id="rId1" Type="http://schemas.openxmlformats.org/officeDocument/2006/relationships/slideLayout" Target="../slideLayouts/slideLayout13.xml"/><Relationship Id="rId4" Type="http://schemas.openxmlformats.org/officeDocument/2006/relationships/image" Target="../media/image208.gif"/></Relationships>
</file>

<file path=ppt/slides/_rels/slide422.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13.xml"/></Relationships>
</file>

<file path=ppt/slides/_rels/slide423.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13.xml"/></Relationships>
</file>

<file path=ppt/slides/_rels/slide424.xml.rels><?xml version="1.0" encoding="UTF-8" standalone="yes"?>
<Relationships xmlns="http://schemas.openxmlformats.org/package/2006/relationships"><Relationship Id="rId2" Type="http://schemas.openxmlformats.org/officeDocument/2006/relationships/image" Target="../media/image210.gif"/><Relationship Id="rId1" Type="http://schemas.openxmlformats.org/officeDocument/2006/relationships/slideLayout" Target="../slideLayouts/slideLayout13.xml"/></Relationships>
</file>

<file path=ppt/slides/_rels/slide425.xml.rels><?xml version="1.0" encoding="UTF-8" standalone="yes"?>
<Relationships xmlns="http://schemas.openxmlformats.org/package/2006/relationships"><Relationship Id="rId2" Type="http://schemas.openxmlformats.org/officeDocument/2006/relationships/image" Target="../media/image211.gif"/><Relationship Id="rId1" Type="http://schemas.openxmlformats.org/officeDocument/2006/relationships/slideLayout" Target="../slideLayouts/slideLayout13.xml"/></Relationships>
</file>

<file path=ppt/slides/_rels/slide4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2" Type="http://schemas.openxmlformats.org/officeDocument/2006/relationships/slide" Target="slide75.xml"/><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3" Type="http://schemas.openxmlformats.org/officeDocument/2006/relationships/slide" Target="slide74.xml"/><Relationship Id="rId2" Type="http://schemas.openxmlformats.org/officeDocument/2006/relationships/image" Target="../media/image213.jpeg"/><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slide" Target="slide78.xml"/><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slide" Target="slide439.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slide" Target="slide437.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slide" Target="slide113.xml"/><Relationship Id="rId2" Type="http://schemas.openxmlformats.org/officeDocument/2006/relationships/slide" Target="slide104.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6240" name="Rectangle 1040"/>
          <p:cNvSpPr>
            <a:spLocks noChangeArrowheads="1"/>
          </p:cNvSpPr>
          <p:nvPr/>
        </p:nvSpPr>
        <p:spPr bwMode="auto">
          <a:xfrm>
            <a:off x="552450" y="1500188"/>
            <a:ext cx="8029575" cy="1552575"/>
          </a:xfrm>
          <a:prstGeom prst="rect">
            <a:avLst/>
          </a:prstGeom>
          <a:noFill/>
          <a:ln w="12700">
            <a:noFill/>
            <a:miter lim="800000"/>
            <a:headEnd/>
            <a:tailEnd/>
          </a:ln>
        </p:spPr>
        <p:txBody>
          <a:bodyPr lIns="90488" tIns="44450" rIns="90488" bIns="44450">
            <a:spAutoFit/>
          </a:bodyPr>
          <a:lstStyle/>
          <a:p>
            <a:r>
              <a:rPr lang="es-ES_tradnl" sz="4800" i="1" dirty="0">
                <a:solidFill>
                  <a:schemeClr val="bg1"/>
                </a:solidFill>
                <a:latin typeface="Book Antiqua" pitchFamily="18" charset="0"/>
              </a:rPr>
              <a:t>“Partículas  Magnéticas”</a:t>
            </a:r>
          </a:p>
          <a:p>
            <a:r>
              <a:rPr lang="es-ES_tradnl" sz="4800" i="1" dirty="0">
                <a:solidFill>
                  <a:schemeClr val="bg1"/>
                </a:solidFill>
                <a:latin typeface="Book Antiqua" pitchFamily="18" charset="0"/>
              </a:rPr>
              <a:t>Nivel  I  </a:t>
            </a:r>
          </a:p>
        </p:txBody>
      </p:sp>
      <p:pic>
        <p:nvPicPr>
          <p:cNvPr id="436359" name="Picture 1159" descr="Escanear0006"/>
          <p:cNvPicPr>
            <a:picLocks noChangeAspect="1" noChangeArrowheads="1"/>
          </p:cNvPicPr>
          <p:nvPr/>
        </p:nvPicPr>
        <p:blipFill>
          <a:blip r:embed="rId2" cstate="print">
            <a:lum contrast="12000"/>
          </a:blip>
          <a:srcRect l="624" r="208"/>
          <a:stretch>
            <a:fillRect/>
          </a:stretch>
        </p:blipFill>
        <p:spPr bwMode="auto">
          <a:xfrm>
            <a:off x="1119188" y="3275013"/>
            <a:ext cx="6931025" cy="3289300"/>
          </a:xfrm>
          <a:prstGeom prst="rect">
            <a:avLst/>
          </a:prstGeom>
          <a:noFill/>
          <a:ln w="9525">
            <a:noFill/>
            <a:miter lim="800000"/>
            <a:headEnd/>
            <a:tailEnd/>
          </a:ln>
        </p:spPr>
      </p:pic>
      <p:grpSp>
        <p:nvGrpSpPr>
          <p:cNvPr id="22" name="Group 18"/>
          <p:cNvGrpSpPr>
            <a:grpSpLocks/>
          </p:cNvGrpSpPr>
          <p:nvPr/>
        </p:nvGrpSpPr>
        <p:grpSpPr bwMode="auto">
          <a:xfrm>
            <a:off x="172603" y="78622"/>
            <a:ext cx="2101443" cy="1105948"/>
            <a:chOff x="149" y="29"/>
            <a:chExt cx="1541" cy="811"/>
          </a:xfrm>
        </p:grpSpPr>
        <p:sp>
          <p:nvSpPr>
            <p:cNvPr id="23" name="Rectangle 19"/>
            <p:cNvSpPr>
              <a:spLocks noChangeArrowheads="1"/>
            </p:cNvSpPr>
            <p:nvPr/>
          </p:nvSpPr>
          <p:spPr bwMode="auto">
            <a:xfrm>
              <a:off x="149" y="129"/>
              <a:ext cx="1497" cy="640"/>
            </a:xfrm>
            <a:prstGeom prst="rect">
              <a:avLst/>
            </a:prstGeom>
            <a:solidFill>
              <a:srgbClr val="990033"/>
            </a:solidFill>
            <a:ln w="12700">
              <a:solidFill>
                <a:srgbClr val="A0001C"/>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Rectangle 20"/>
            <p:cNvSpPr>
              <a:spLocks noChangeArrowheads="1"/>
            </p:cNvSpPr>
            <p:nvPr/>
          </p:nvSpPr>
          <p:spPr bwMode="auto">
            <a:xfrm>
              <a:off x="315" y="170"/>
              <a:ext cx="75" cy="563"/>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Rectangle 21"/>
            <p:cNvSpPr>
              <a:spLocks noChangeArrowheads="1"/>
            </p:cNvSpPr>
            <p:nvPr/>
          </p:nvSpPr>
          <p:spPr bwMode="auto">
            <a:xfrm>
              <a:off x="390" y="676"/>
              <a:ext cx="653" cy="5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 name="Rectangle 22"/>
            <p:cNvSpPr>
              <a:spLocks noChangeArrowheads="1"/>
            </p:cNvSpPr>
            <p:nvPr/>
          </p:nvSpPr>
          <p:spPr bwMode="auto">
            <a:xfrm>
              <a:off x="346" y="29"/>
              <a:ext cx="815" cy="811"/>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6400" b="0" i="0" u="none" strike="noStrike" kern="0" cap="none" spc="0" normalizeH="0" baseline="0" noProof="0" dirty="0">
                  <a:ln>
                    <a:noFill/>
                  </a:ln>
                  <a:solidFill>
                    <a:srgbClr val="FFFFFF"/>
                  </a:solidFill>
                  <a:effectLst/>
                  <a:uLnTx/>
                  <a:uFillTx/>
                  <a:latin typeface="Impact" pitchFamily="34" charset="0"/>
                </a:rPr>
                <a:t>OG</a:t>
              </a:r>
            </a:p>
          </p:txBody>
        </p:sp>
        <p:sp>
          <p:nvSpPr>
            <p:cNvPr id="27" name="Rectangle 23"/>
            <p:cNvSpPr>
              <a:spLocks noChangeArrowheads="1"/>
            </p:cNvSpPr>
            <p:nvPr/>
          </p:nvSpPr>
          <p:spPr bwMode="auto">
            <a:xfrm>
              <a:off x="1028" y="615"/>
              <a:ext cx="662" cy="179"/>
            </a:xfrm>
            <a:prstGeom prst="rect">
              <a:avLst/>
            </a:prstGeom>
            <a:noFill/>
            <a:ln w="12700">
              <a:noFill/>
              <a:miter lim="800000"/>
              <a:headEnd/>
              <a:tailEnd/>
            </a:ln>
            <a:effectLst/>
          </p:spPr>
          <p:txBody>
            <a:bodyPr wrap="squar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1000" b="1" i="0" u="none" strike="noStrike" kern="0" cap="none" spc="0" normalizeH="0" baseline="0" noProof="0" dirty="0">
                  <a:ln>
                    <a:noFill/>
                  </a:ln>
                  <a:solidFill>
                    <a:srgbClr val="FFFFFF"/>
                  </a:solidFill>
                  <a:effectLst/>
                  <a:uLnTx/>
                  <a:uFillTx/>
                </a:rPr>
                <a:t>S.A. de C.V.</a:t>
              </a:r>
            </a:p>
          </p:txBody>
        </p:sp>
        <p:sp>
          <p:nvSpPr>
            <p:cNvPr id="28" name="Rectangle 24"/>
            <p:cNvSpPr>
              <a:spLocks noChangeArrowheads="1"/>
            </p:cNvSpPr>
            <p:nvPr/>
          </p:nvSpPr>
          <p:spPr bwMode="auto">
            <a:xfrm>
              <a:off x="202" y="170"/>
              <a:ext cx="75" cy="563"/>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500"/>
                                        <p:tgtEl>
                                          <p:spTgt spid="22"/>
                                        </p:tgtEl>
                                      </p:cBhvr>
                                    </p:animEffect>
                                  </p:childTnLst>
                                </p:cTn>
                              </p:par>
                            </p:childTnLst>
                          </p:cTn>
                        </p:par>
                        <p:par>
                          <p:cTn id="8" fill="hold">
                            <p:stCondLst>
                              <p:cond delay="500"/>
                            </p:stCondLst>
                            <p:childTnLst>
                              <p:par>
                                <p:cTn id="9" presetID="22" presetClass="entr" presetSubtype="8" fill="hold" grpId="0" nodeType="afterEffect">
                                  <p:stCondLst>
                                    <p:cond delay="1000"/>
                                  </p:stCondLst>
                                  <p:iterate type="lt">
                                    <p:tmPct val="100000"/>
                                  </p:iterate>
                                  <p:childTnLst>
                                    <p:set>
                                      <p:cBhvr>
                                        <p:cTn id="10" dur="1" fill="hold">
                                          <p:stCondLst>
                                            <p:cond delay="0"/>
                                          </p:stCondLst>
                                        </p:cTn>
                                        <p:tgtEl>
                                          <p:spTgt spid="436240"/>
                                        </p:tgtEl>
                                        <p:attrNameLst>
                                          <p:attrName>style.visibility</p:attrName>
                                        </p:attrNameLst>
                                      </p:cBhvr>
                                      <p:to>
                                        <p:strVal val="visible"/>
                                      </p:to>
                                    </p:set>
                                    <p:animEffect transition="in" filter="wipe(left)">
                                      <p:cBhvr>
                                        <p:cTn id="11" dur="75"/>
                                        <p:tgtEl>
                                          <p:spTgt spid="436240"/>
                                        </p:tgtEl>
                                      </p:cBhvr>
                                    </p:animEffect>
                                  </p:childTnLst>
                                </p:cTn>
                              </p:par>
                            </p:childTnLst>
                          </p:cTn>
                        </p:par>
                        <p:par>
                          <p:cTn id="12" fill="hold">
                            <p:stCondLst>
                              <p:cond delay="3600"/>
                            </p:stCondLst>
                            <p:childTnLst>
                              <p:par>
                                <p:cTn id="13" presetID="14" presetClass="entr" presetSubtype="10" fill="hold" nodeType="afterEffect">
                                  <p:stCondLst>
                                    <p:cond delay="0"/>
                                  </p:stCondLst>
                                  <p:childTnLst>
                                    <p:set>
                                      <p:cBhvr>
                                        <p:cTn id="14" dur="1" fill="hold">
                                          <p:stCondLst>
                                            <p:cond delay="0"/>
                                          </p:stCondLst>
                                        </p:cTn>
                                        <p:tgtEl>
                                          <p:spTgt spid="436359"/>
                                        </p:tgtEl>
                                        <p:attrNameLst>
                                          <p:attrName>style.visibility</p:attrName>
                                        </p:attrNameLst>
                                      </p:cBhvr>
                                      <p:to>
                                        <p:strVal val="visible"/>
                                      </p:to>
                                    </p:set>
                                    <p:animEffect transition="in" filter="randombar(horizontal)">
                                      <p:cBhvr>
                                        <p:cTn id="15" dur="500"/>
                                        <p:tgtEl>
                                          <p:spTgt spid="436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40"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362" name="Group 80"/>
          <p:cNvGrpSpPr>
            <a:grpSpLocks/>
          </p:cNvGrpSpPr>
          <p:nvPr/>
        </p:nvGrpSpPr>
        <p:grpSpPr bwMode="auto">
          <a:xfrm>
            <a:off x="0" y="0"/>
            <a:ext cx="9172575" cy="6858000"/>
            <a:chOff x="0" y="0"/>
            <a:chExt cx="5778" cy="4320"/>
          </a:xfrm>
        </p:grpSpPr>
        <p:sp>
          <p:nvSpPr>
            <p:cNvPr id="15363" name="Rectangle 6"/>
            <p:cNvSpPr>
              <a:spLocks noChangeArrowheads="1"/>
            </p:cNvSpPr>
            <p:nvPr/>
          </p:nvSpPr>
          <p:spPr bwMode="auto">
            <a:xfrm>
              <a:off x="450" y="903"/>
              <a:ext cx="4980" cy="2848"/>
            </a:xfrm>
            <a:prstGeom prst="rect">
              <a:avLst/>
            </a:prstGeom>
            <a:noFill/>
            <a:ln w="12700">
              <a:noFill/>
              <a:miter lim="800000"/>
              <a:headEnd/>
              <a:tailEnd/>
            </a:ln>
          </p:spPr>
          <p:txBody>
            <a:bodyPr lIns="90488" tIns="44450" rIns="90488" bIns="44450">
              <a:spAutoFit/>
            </a:bodyPr>
            <a:lstStyle/>
            <a:p>
              <a:pPr>
                <a:tabLst>
                  <a:tab pos="571500" algn="l"/>
                </a:tabLst>
              </a:pPr>
              <a:r>
                <a:rPr lang="es-ES_tradnl" i="1" dirty="0">
                  <a:solidFill>
                    <a:schemeClr val="bg1"/>
                  </a:solidFill>
                  <a:latin typeface="Book Antiqua" pitchFamily="18" charset="0"/>
                </a:rPr>
                <a:t>En 1868 un Ingeniero Inglés publicó un reporte, en el se mencionaba la localización de discontinuidades presentes en el cañón de una pistola, utilizando un compás magnético, donde se registro un cierto flujo</a:t>
              </a:r>
            </a:p>
            <a:p>
              <a:pPr>
                <a:tabLst>
                  <a:tab pos="571500" algn="l"/>
                </a:tabLst>
              </a:pPr>
              <a:endParaRPr lang="es-ES_tradnl" i="1" dirty="0">
                <a:solidFill>
                  <a:schemeClr val="bg1"/>
                </a:solidFill>
                <a:latin typeface="Book Antiqua" pitchFamily="18" charset="0"/>
              </a:endParaRPr>
            </a:p>
            <a:p>
              <a:pPr>
                <a:tabLst>
                  <a:tab pos="571500" algn="l"/>
                </a:tabLst>
              </a:pPr>
              <a:r>
                <a:rPr lang="es-ES_tradnl" i="1" dirty="0">
                  <a:solidFill>
                    <a:schemeClr val="bg1"/>
                  </a:solidFill>
                  <a:latin typeface="Book Antiqua" pitchFamily="18" charset="0"/>
                </a:rPr>
                <a:t>En el siglo XX, en 1922 el Físico Ingles William E. </a:t>
              </a:r>
              <a:r>
                <a:rPr lang="es-ES_tradnl" i="1" dirty="0" err="1">
                  <a:solidFill>
                    <a:schemeClr val="bg1"/>
                  </a:solidFill>
                  <a:latin typeface="Book Antiqua" pitchFamily="18" charset="0"/>
                </a:rPr>
                <a:t>Hoke</a:t>
              </a:r>
              <a:r>
                <a:rPr lang="es-ES_tradnl" i="1" dirty="0">
                  <a:solidFill>
                    <a:schemeClr val="bg1"/>
                  </a:solidFill>
                  <a:latin typeface="Book Antiqua" pitchFamily="18" charset="0"/>
                </a:rPr>
                <a:t> observó que partículas metálicas que se encontraban sobre piezas de acero endurecido conectadas a tierra, sobre un mandril magnético, formaban patrones sobre la cara de la pieza, estos frecuentemente correspondían a grietas en la superficie. Esta observación marco el nacimiento de la inspección por partículas magnéticas</a:t>
              </a:r>
            </a:p>
          </p:txBody>
        </p:sp>
        <p:sp>
          <p:nvSpPr>
            <p:cNvPr id="14344" name="Rectangle 8"/>
            <p:cNvSpPr>
              <a:spLocks noChangeArrowheads="1"/>
            </p:cNvSpPr>
            <p:nvPr/>
          </p:nvSpPr>
          <p:spPr bwMode="auto">
            <a:xfrm>
              <a:off x="386" y="206"/>
              <a:ext cx="3524"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dirty="0">
                  <a:solidFill>
                    <a:schemeClr val="bg1"/>
                  </a:solidFill>
                  <a:effectLst>
                    <a:outerShdw blurRad="38100" dist="38100" dir="2700000" algn="tl">
                      <a:srgbClr val="000000"/>
                    </a:outerShdw>
                  </a:effectLst>
                  <a:latin typeface="Book Antiqua" pitchFamily="18" charset="0"/>
                </a:rPr>
                <a:t>Antecedentes Históricos</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15365"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5366" name="Group 43"/>
            <p:cNvGrpSpPr>
              <a:grpSpLocks/>
            </p:cNvGrpSpPr>
            <p:nvPr/>
          </p:nvGrpSpPr>
          <p:grpSpPr bwMode="auto">
            <a:xfrm>
              <a:off x="48" y="95"/>
              <a:ext cx="96" cy="4128"/>
              <a:chOff x="48" y="102"/>
              <a:chExt cx="96" cy="4128"/>
            </a:xfrm>
          </p:grpSpPr>
          <p:sp>
            <p:nvSpPr>
              <p:cNvPr id="15374"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75"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76"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77"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78"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79"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0"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4"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5"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6"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7"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8"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9"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0"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1"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2"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3"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4"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5"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6"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7"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8"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99"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00"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01"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02"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367" name="Group 73"/>
            <p:cNvGrpSpPr>
              <a:grpSpLocks/>
            </p:cNvGrpSpPr>
            <p:nvPr/>
          </p:nvGrpSpPr>
          <p:grpSpPr bwMode="auto">
            <a:xfrm>
              <a:off x="5052" y="0"/>
              <a:ext cx="726" cy="388"/>
              <a:chOff x="37" y="-23"/>
              <a:chExt cx="726" cy="388"/>
            </a:xfrm>
          </p:grpSpPr>
          <p:sp>
            <p:nvSpPr>
              <p:cNvPr id="15368"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369"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370"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371"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372"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373"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9810" name="Group 1103"/>
          <p:cNvGrpSpPr>
            <a:grpSpLocks/>
          </p:cNvGrpSpPr>
          <p:nvPr/>
        </p:nvGrpSpPr>
        <p:grpSpPr bwMode="auto">
          <a:xfrm>
            <a:off x="0" y="0"/>
            <a:ext cx="9172575" cy="6858000"/>
            <a:chOff x="0" y="0"/>
            <a:chExt cx="5778" cy="4320"/>
          </a:xfrm>
        </p:grpSpPr>
        <p:sp>
          <p:nvSpPr>
            <p:cNvPr id="119811" name="Rectangle 105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57124" name="Rectangle 1060"/>
            <p:cNvSpPr>
              <a:spLocks noChangeArrowheads="1"/>
            </p:cNvSpPr>
            <p:nvPr/>
          </p:nvSpPr>
          <p:spPr bwMode="auto">
            <a:xfrm>
              <a:off x="404" y="535"/>
              <a:ext cx="4928" cy="30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pic>
          <p:nvPicPr>
            <p:cNvPr id="119813" name="Picture 1063" descr="Contactos 1"/>
            <p:cNvPicPr>
              <a:picLocks noChangeAspect="1" noChangeArrowheads="1"/>
            </p:cNvPicPr>
            <p:nvPr/>
          </p:nvPicPr>
          <p:blipFill>
            <a:blip r:embed="rId2" cstate="print"/>
            <a:srcRect/>
            <a:stretch>
              <a:fillRect/>
            </a:stretch>
          </p:blipFill>
          <p:spPr bwMode="auto">
            <a:xfrm>
              <a:off x="370" y="1137"/>
              <a:ext cx="2524" cy="2468"/>
            </a:xfrm>
            <a:prstGeom prst="rect">
              <a:avLst/>
            </a:prstGeom>
            <a:noFill/>
            <a:ln w="9525">
              <a:noFill/>
              <a:miter lim="800000"/>
              <a:headEnd/>
              <a:tailEnd/>
            </a:ln>
          </p:spPr>
        </p:pic>
        <p:pic>
          <p:nvPicPr>
            <p:cNvPr id="119814" name="Picture 1064" descr="Contactos 2"/>
            <p:cNvPicPr>
              <a:picLocks noChangeAspect="1" noChangeArrowheads="1"/>
            </p:cNvPicPr>
            <p:nvPr/>
          </p:nvPicPr>
          <p:blipFill>
            <a:blip r:embed="rId3" cstate="print"/>
            <a:srcRect/>
            <a:stretch>
              <a:fillRect/>
            </a:stretch>
          </p:blipFill>
          <p:spPr bwMode="auto">
            <a:xfrm>
              <a:off x="2968" y="1503"/>
              <a:ext cx="2546" cy="1736"/>
            </a:xfrm>
            <a:prstGeom prst="rect">
              <a:avLst/>
            </a:prstGeom>
            <a:noFill/>
            <a:ln w="9525">
              <a:noFill/>
              <a:miter lim="800000"/>
              <a:headEnd/>
              <a:tailEnd/>
            </a:ln>
          </p:spPr>
        </p:pic>
        <p:grpSp>
          <p:nvGrpSpPr>
            <p:cNvPr id="119815" name="Group 1066"/>
            <p:cNvGrpSpPr>
              <a:grpSpLocks/>
            </p:cNvGrpSpPr>
            <p:nvPr/>
          </p:nvGrpSpPr>
          <p:grpSpPr bwMode="auto">
            <a:xfrm>
              <a:off x="48" y="95"/>
              <a:ext cx="96" cy="4128"/>
              <a:chOff x="48" y="102"/>
              <a:chExt cx="96" cy="4128"/>
            </a:xfrm>
          </p:grpSpPr>
          <p:sp>
            <p:nvSpPr>
              <p:cNvPr id="119823" name="Rectangle 106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4" name="Rectangle 106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5" name="Rectangle 106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6" name="Rectangle 107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7" name="Rectangle 107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8" name="Rectangle 107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29" name="Rectangle 107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0" name="Rectangle 107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1" name="Rectangle 107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2" name="Rectangle 107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3" name="Rectangle 107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4" name="Rectangle 107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5" name="Rectangle 107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6" name="Rectangle 108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7" name="Rectangle 108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8" name="Rectangle 108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39" name="Rectangle 108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0" name="Rectangle 108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1" name="Rectangle 108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2" name="Rectangle 108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3" name="Rectangle 108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4" name="Rectangle 108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5" name="Rectangle 108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6" name="Rectangle 109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7" name="Rectangle 109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8" name="Rectangle 109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49" name="Rectangle 109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50" name="Rectangle 109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9851" name="Rectangle 109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9816" name="Group 1096"/>
            <p:cNvGrpSpPr>
              <a:grpSpLocks/>
            </p:cNvGrpSpPr>
            <p:nvPr/>
          </p:nvGrpSpPr>
          <p:grpSpPr bwMode="auto">
            <a:xfrm>
              <a:off x="5052" y="0"/>
              <a:ext cx="726" cy="388"/>
              <a:chOff x="37" y="-23"/>
              <a:chExt cx="726" cy="388"/>
            </a:xfrm>
          </p:grpSpPr>
          <p:sp>
            <p:nvSpPr>
              <p:cNvPr id="119817" name="Rectangle 109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9818" name="Rectangle 109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9819" name="Rectangle 109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9820" name="Rectangle 110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9821" name="Rectangle 110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9822" name="Rectangle 110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0834" name="Group 77"/>
          <p:cNvGrpSpPr>
            <a:grpSpLocks/>
          </p:cNvGrpSpPr>
          <p:nvPr/>
        </p:nvGrpSpPr>
        <p:grpSpPr bwMode="auto">
          <a:xfrm>
            <a:off x="0" y="0"/>
            <a:ext cx="9172575" cy="6858000"/>
            <a:chOff x="0" y="0"/>
            <a:chExt cx="5778" cy="4320"/>
          </a:xfrm>
        </p:grpSpPr>
        <p:sp>
          <p:nvSpPr>
            <p:cNvPr id="12083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56099" name="Rectangle 35"/>
            <p:cNvSpPr>
              <a:spLocks noChangeArrowheads="1"/>
            </p:cNvSpPr>
            <p:nvPr/>
          </p:nvSpPr>
          <p:spPr bwMode="auto">
            <a:xfrm>
              <a:off x="440" y="386"/>
              <a:ext cx="5029" cy="30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pic>
          <p:nvPicPr>
            <p:cNvPr id="120837" name="Picture 38" descr="Cabezales 3"/>
            <p:cNvPicPr>
              <a:picLocks noChangeAspect="1" noChangeArrowheads="1"/>
            </p:cNvPicPr>
            <p:nvPr/>
          </p:nvPicPr>
          <p:blipFill>
            <a:blip r:embed="rId2" cstate="print"/>
            <a:srcRect t="252" r="455" b="252"/>
            <a:stretch>
              <a:fillRect/>
            </a:stretch>
          </p:blipFill>
          <p:spPr bwMode="auto">
            <a:xfrm>
              <a:off x="1150" y="832"/>
              <a:ext cx="3610" cy="3258"/>
            </a:xfrm>
            <a:prstGeom prst="rect">
              <a:avLst/>
            </a:prstGeom>
            <a:noFill/>
            <a:ln w="9525">
              <a:noFill/>
              <a:miter lim="800000"/>
              <a:headEnd/>
              <a:tailEnd/>
            </a:ln>
          </p:spPr>
        </p:pic>
        <p:grpSp>
          <p:nvGrpSpPr>
            <p:cNvPr id="120838" name="Group 40"/>
            <p:cNvGrpSpPr>
              <a:grpSpLocks/>
            </p:cNvGrpSpPr>
            <p:nvPr/>
          </p:nvGrpSpPr>
          <p:grpSpPr bwMode="auto">
            <a:xfrm>
              <a:off x="48" y="95"/>
              <a:ext cx="96" cy="4128"/>
              <a:chOff x="48" y="102"/>
              <a:chExt cx="96" cy="4128"/>
            </a:xfrm>
          </p:grpSpPr>
          <p:sp>
            <p:nvSpPr>
              <p:cNvPr id="120846"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47"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48"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49"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0"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1"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2"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3"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4"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5"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6"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7"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8"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59"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0"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1"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2"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3"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4"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5"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6"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7"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8"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69"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70"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71"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72"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73"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0874"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0839" name="Group 70"/>
            <p:cNvGrpSpPr>
              <a:grpSpLocks/>
            </p:cNvGrpSpPr>
            <p:nvPr/>
          </p:nvGrpSpPr>
          <p:grpSpPr bwMode="auto">
            <a:xfrm>
              <a:off x="5052" y="0"/>
              <a:ext cx="726" cy="388"/>
              <a:chOff x="37" y="-23"/>
              <a:chExt cx="726" cy="388"/>
            </a:xfrm>
          </p:grpSpPr>
          <p:sp>
            <p:nvSpPr>
              <p:cNvPr id="120840"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0841"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0842"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0843"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0844"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0845"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27" name="Group 76"/>
          <p:cNvGrpSpPr>
            <a:grpSpLocks/>
          </p:cNvGrpSpPr>
          <p:nvPr/>
        </p:nvGrpSpPr>
        <p:grpSpPr bwMode="auto">
          <a:xfrm>
            <a:off x="0" y="0"/>
            <a:ext cx="9172575" cy="6858000"/>
            <a:chOff x="0" y="0"/>
            <a:chExt cx="5778" cy="4320"/>
          </a:xfrm>
        </p:grpSpPr>
        <p:graphicFrame>
          <p:nvGraphicFramePr>
            <p:cNvPr id="1026" name="Object 4"/>
            <p:cNvGraphicFramePr>
              <a:graphicFrameLocks noChangeAspect="1"/>
            </p:cNvGraphicFramePr>
            <p:nvPr/>
          </p:nvGraphicFramePr>
          <p:xfrm>
            <a:off x="979" y="904"/>
            <a:ext cx="4026" cy="3076"/>
          </p:xfrm>
          <a:graphic>
            <a:graphicData uri="http://schemas.openxmlformats.org/presentationml/2006/ole">
              <mc:AlternateContent xmlns:mc="http://schemas.openxmlformats.org/markup-compatibility/2006">
                <mc:Choice xmlns:v="urn:schemas-microsoft-com:vml" Requires="v">
                  <p:oleObj spid="_x0000_s1026" name="Image File" r:id="rId2" imgW="1679451" imgH="1282993" progId="">
                    <p:embed/>
                  </p:oleObj>
                </mc:Choice>
                <mc:Fallback>
                  <p:oleObj name="Image File" r:id="rId2" imgW="1679451" imgH="1282993" progId="">
                    <p:embed/>
                    <p:pic>
                      <p:nvPicPr>
                        <p:cNvPr id="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9" y="904"/>
                          <a:ext cx="4026" cy="307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8"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53030" name="Rectangle 38"/>
            <p:cNvSpPr>
              <a:spLocks noChangeArrowheads="1"/>
            </p:cNvSpPr>
            <p:nvPr/>
          </p:nvSpPr>
          <p:spPr bwMode="auto">
            <a:xfrm>
              <a:off x="440" y="387"/>
              <a:ext cx="5084" cy="30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grpSp>
          <p:nvGrpSpPr>
            <p:cNvPr id="1030" name="Group 39"/>
            <p:cNvGrpSpPr>
              <a:grpSpLocks/>
            </p:cNvGrpSpPr>
            <p:nvPr/>
          </p:nvGrpSpPr>
          <p:grpSpPr bwMode="auto">
            <a:xfrm>
              <a:off x="48" y="95"/>
              <a:ext cx="96" cy="4128"/>
              <a:chOff x="48" y="102"/>
              <a:chExt cx="96" cy="4128"/>
            </a:xfrm>
          </p:grpSpPr>
          <p:sp>
            <p:nvSpPr>
              <p:cNvPr id="1038"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9"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0"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1"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2"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3"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4"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6"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7"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8"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9"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0"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1"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2"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3"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6"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7"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8"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9"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0"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1"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2"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3"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4"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6"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31" name="Group 69"/>
            <p:cNvGrpSpPr>
              <a:grpSpLocks/>
            </p:cNvGrpSpPr>
            <p:nvPr/>
          </p:nvGrpSpPr>
          <p:grpSpPr bwMode="auto">
            <a:xfrm>
              <a:off x="5052" y="0"/>
              <a:ext cx="726" cy="388"/>
              <a:chOff x="37" y="-23"/>
              <a:chExt cx="726" cy="388"/>
            </a:xfrm>
          </p:grpSpPr>
          <p:sp>
            <p:nvSpPr>
              <p:cNvPr id="1032"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33"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34"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35"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36"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37"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1858" name="AutoShape 53">
            <a:hlinkClick r:id="rId2" action="ppaction://hlinksldjump" highlightClick="1"/>
          </p:cNvPr>
          <p:cNvSpPr>
            <a:spLocks noChangeArrowheads="1"/>
          </p:cNvSpPr>
          <p:nvPr/>
        </p:nvSpPr>
        <p:spPr bwMode="auto">
          <a:xfrm>
            <a:off x="8694738" y="6415088"/>
            <a:ext cx="217487" cy="217487"/>
          </a:xfrm>
          <a:prstGeom prst="actionButtonReturn">
            <a:avLst/>
          </a:prstGeom>
          <a:solidFill>
            <a:schemeClr val="accent2"/>
          </a:solidFill>
          <a:ln w="9525">
            <a:noFill/>
            <a:miter lim="800000"/>
            <a:headEnd/>
            <a:tailEnd/>
          </a:ln>
        </p:spPr>
        <p:txBody>
          <a:bodyPr wrap="none" anchor="ctr"/>
          <a:lstStyle/>
          <a:p>
            <a:endParaRPr lang="es-ES"/>
          </a:p>
        </p:txBody>
      </p:sp>
      <p:grpSp>
        <p:nvGrpSpPr>
          <p:cNvPr id="121859" name="Group 92"/>
          <p:cNvGrpSpPr>
            <a:grpSpLocks/>
          </p:cNvGrpSpPr>
          <p:nvPr/>
        </p:nvGrpSpPr>
        <p:grpSpPr bwMode="auto">
          <a:xfrm>
            <a:off x="0" y="0"/>
            <a:ext cx="9172575" cy="6858000"/>
            <a:chOff x="0" y="0"/>
            <a:chExt cx="5778" cy="4320"/>
          </a:xfrm>
        </p:grpSpPr>
        <p:sp>
          <p:nvSpPr>
            <p:cNvPr id="121860" name="Rectangle 4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10320" name="Rectangle 48"/>
            <p:cNvSpPr>
              <a:spLocks noChangeArrowheads="1"/>
            </p:cNvSpPr>
            <p:nvPr/>
          </p:nvSpPr>
          <p:spPr bwMode="auto">
            <a:xfrm>
              <a:off x="440" y="391"/>
              <a:ext cx="5084" cy="30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pic>
          <p:nvPicPr>
            <p:cNvPr id="121862" name="Picture 51" descr="Cabezales 4"/>
            <p:cNvPicPr>
              <a:picLocks noChangeAspect="1" noChangeArrowheads="1"/>
            </p:cNvPicPr>
            <p:nvPr/>
          </p:nvPicPr>
          <p:blipFill>
            <a:blip r:embed="rId3" cstate="print">
              <a:lum bright="6000"/>
            </a:blip>
            <a:srcRect/>
            <a:stretch>
              <a:fillRect/>
            </a:stretch>
          </p:blipFill>
          <p:spPr bwMode="auto">
            <a:xfrm>
              <a:off x="804" y="966"/>
              <a:ext cx="4248" cy="2898"/>
            </a:xfrm>
            <a:prstGeom prst="rect">
              <a:avLst/>
            </a:prstGeom>
            <a:noFill/>
            <a:ln w="9525">
              <a:noFill/>
              <a:miter lim="800000"/>
              <a:headEnd/>
              <a:tailEnd/>
            </a:ln>
          </p:spPr>
        </p:pic>
        <p:grpSp>
          <p:nvGrpSpPr>
            <p:cNvPr id="121863" name="Group 54"/>
            <p:cNvGrpSpPr>
              <a:grpSpLocks/>
            </p:cNvGrpSpPr>
            <p:nvPr/>
          </p:nvGrpSpPr>
          <p:grpSpPr bwMode="auto">
            <a:xfrm>
              <a:off x="48" y="95"/>
              <a:ext cx="96" cy="4128"/>
              <a:chOff x="48" y="102"/>
              <a:chExt cx="96" cy="4128"/>
            </a:xfrm>
          </p:grpSpPr>
          <p:sp>
            <p:nvSpPr>
              <p:cNvPr id="121871" name="Rectangle 5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2" name="Rectangle 5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3" name="Rectangle 5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4" name="Rectangle 5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5" name="Rectangle 5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6" name="Rectangle 6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7" name="Rectangle 6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8" name="Rectangle 6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79" name="Rectangle 6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0" name="Rectangle 6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1" name="Rectangle 6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2" name="Rectangle 6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3" name="Rectangle 6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4" name="Rectangle 6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5" name="Rectangle 6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6" name="Rectangle 7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7" name="Rectangle 7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8" name="Rectangle 7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89" name="Rectangle 7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0" name="Rectangle 7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1" name="Rectangle 7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2" name="Rectangle 7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3" name="Rectangle 7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4" name="Rectangle 7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5" name="Rectangle 7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6" name="Rectangle 8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7" name="Rectangle 8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8" name="Rectangle 8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1899" name="Rectangle 8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1864" name="Group 84"/>
            <p:cNvGrpSpPr>
              <a:grpSpLocks/>
            </p:cNvGrpSpPr>
            <p:nvPr/>
          </p:nvGrpSpPr>
          <p:grpSpPr bwMode="auto">
            <a:xfrm>
              <a:off x="5052" y="0"/>
              <a:ext cx="726" cy="388"/>
              <a:chOff x="37" y="-23"/>
              <a:chExt cx="726" cy="388"/>
            </a:xfrm>
          </p:grpSpPr>
          <p:sp>
            <p:nvSpPr>
              <p:cNvPr id="121865" name="Rectangle 8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1866" name="Rectangle 8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1867" name="Rectangle 8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1868" name="Rectangle 8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1869" name="Rectangle 8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1870" name="Rectangle 9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2882" name="Group 107"/>
          <p:cNvGrpSpPr>
            <a:grpSpLocks/>
          </p:cNvGrpSpPr>
          <p:nvPr/>
        </p:nvGrpSpPr>
        <p:grpSpPr bwMode="auto">
          <a:xfrm>
            <a:off x="0" y="0"/>
            <a:ext cx="9172575" cy="6858000"/>
            <a:chOff x="0" y="0"/>
            <a:chExt cx="5778" cy="4320"/>
          </a:xfrm>
        </p:grpSpPr>
        <p:sp>
          <p:nvSpPr>
            <p:cNvPr id="122883" name="Rectangle 2"/>
            <p:cNvSpPr>
              <a:spLocks noChangeArrowheads="1"/>
            </p:cNvSpPr>
            <p:nvPr/>
          </p:nvSpPr>
          <p:spPr bwMode="auto">
            <a:xfrm>
              <a:off x="325" y="583"/>
              <a:ext cx="5120" cy="483"/>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Los electrodos o puntas son conductores de corriente utilizadas para magnetizar áreas localizadas</a:t>
              </a:r>
            </a:p>
          </p:txBody>
        </p:sp>
        <p:sp>
          <p:nvSpPr>
            <p:cNvPr id="122884" name="Rectangle 4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21937" name="Rectangle 49"/>
            <p:cNvSpPr>
              <a:spLocks noChangeArrowheads="1"/>
            </p:cNvSpPr>
            <p:nvPr/>
          </p:nvSpPr>
          <p:spPr bwMode="auto">
            <a:xfrm>
              <a:off x="323" y="146"/>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sp>
          <p:nvSpPr>
            <p:cNvPr id="122886" name="Rectangle 54"/>
            <p:cNvSpPr>
              <a:spLocks noChangeArrowheads="1"/>
            </p:cNvSpPr>
            <p:nvPr/>
          </p:nvSpPr>
          <p:spPr bwMode="auto">
            <a:xfrm>
              <a:off x="325" y="1165"/>
              <a:ext cx="5120" cy="1123"/>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rPr>
                <a:t>Las puntas son típicamente barras de cobre de 3/4” de diámetro y de 6 a 8” de longitud con manerales individuales o duales, con puntas de contacto de cobre o aluminio y un interruptor integrado; deben mantenerse limpias para reducir el riesgo de quemaduras por arco</a:t>
              </a:r>
            </a:p>
          </p:txBody>
        </p:sp>
        <p:pic>
          <p:nvPicPr>
            <p:cNvPr id="122887" name="Picture 67" descr="Puntas"/>
            <p:cNvPicPr>
              <a:picLocks noChangeAspect="1" noChangeArrowheads="1"/>
            </p:cNvPicPr>
            <p:nvPr/>
          </p:nvPicPr>
          <p:blipFill>
            <a:blip r:embed="rId2" cstate="print"/>
            <a:srcRect/>
            <a:stretch>
              <a:fillRect/>
            </a:stretch>
          </p:blipFill>
          <p:spPr bwMode="auto">
            <a:xfrm>
              <a:off x="2261" y="2432"/>
              <a:ext cx="3260" cy="1668"/>
            </a:xfrm>
            <a:prstGeom prst="rect">
              <a:avLst/>
            </a:prstGeom>
            <a:noFill/>
            <a:ln w="9525">
              <a:noFill/>
              <a:miter lim="800000"/>
              <a:headEnd/>
              <a:tailEnd/>
            </a:ln>
          </p:spPr>
        </p:pic>
        <p:pic>
          <p:nvPicPr>
            <p:cNvPr id="122888" name="Picture 68" descr="Electrodos grandes"/>
            <p:cNvPicPr>
              <a:picLocks noChangeAspect="1" noChangeArrowheads="1"/>
            </p:cNvPicPr>
            <p:nvPr/>
          </p:nvPicPr>
          <p:blipFill>
            <a:blip r:embed="rId3" cstate="print"/>
            <a:srcRect/>
            <a:stretch>
              <a:fillRect/>
            </a:stretch>
          </p:blipFill>
          <p:spPr bwMode="auto">
            <a:xfrm>
              <a:off x="339" y="2433"/>
              <a:ext cx="1882" cy="1658"/>
            </a:xfrm>
            <a:prstGeom prst="rect">
              <a:avLst/>
            </a:prstGeom>
            <a:noFill/>
            <a:ln w="9525">
              <a:noFill/>
              <a:miter lim="800000"/>
              <a:headEnd/>
              <a:tailEnd/>
            </a:ln>
          </p:spPr>
        </p:pic>
        <p:grpSp>
          <p:nvGrpSpPr>
            <p:cNvPr id="122889" name="Group 70"/>
            <p:cNvGrpSpPr>
              <a:grpSpLocks/>
            </p:cNvGrpSpPr>
            <p:nvPr/>
          </p:nvGrpSpPr>
          <p:grpSpPr bwMode="auto">
            <a:xfrm>
              <a:off x="48" y="95"/>
              <a:ext cx="96" cy="4128"/>
              <a:chOff x="48" y="102"/>
              <a:chExt cx="96" cy="4128"/>
            </a:xfrm>
          </p:grpSpPr>
          <p:sp>
            <p:nvSpPr>
              <p:cNvPr id="122897" name="Rectangle 7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898" name="Rectangle 7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899" name="Rectangle 7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0" name="Rectangle 7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1" name="Rectangle 7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2" name="Rectangle 7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3" name="Rectangle 7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4" name="Rectangle 7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5" name="Rectangle 7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6" name="Rectangle 8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7" name="Rectangle 8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8" name="Rectangle 8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09" name="Rectangle 8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0" name="Rectangle 8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1" name="Rectangle 8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2" name="Rectangle 8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3" name="Rectangle 8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4" name="Rectangle 8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5" name="Rectangle 8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6" name="Rectangle 9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7" name="Rectangle 9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8" name="Rectangle 9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19" name="Rectangle 9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0" name="Rectangle 9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1" name="Rectangle 9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2" name="Rectangle 9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3" name="Rectangle 9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4" name="Rectangle 9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2925" name="Rectangle 9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2890" name="Group 100"/>
            <p:cNvGrpSpPr>
              <a:grpSpLocks/>
            </p:cNvGrpSpPr>
            <p:nvPr/>
          </p:nvGrpSpPr>
          <p:grpSpPr bwMode="auto">
            <a:xfrm>
              <a:off x="5052" y="0"/>
              <a:ext cx="726" cy="388"/>
              <a:chOff x="37" y="-23"/>
              <a:chExt cx="726" cy="388"/>
            </a:xfrm>
          </p:grpSpPr>
          <p:sp>
            <p:nvSpPr>
              <p:cNvPr id="122891" name="Rectangle 10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2892" name="Rectangle 10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2893" name="Rectangle 10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2894" name="Rectangle 10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2895" name="Rectangle 10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2896" name="Rectangle 10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3906" name="Group 85"/>
          <p:cNvGrpSpPr>
            <a:grpSpLocks/>
          </p:cNvGrpSpPr>
          <p:nvPr/>
        </p:nvGrpSpPr>
        <p:grpSpPr bwMode="auto">
          <a:xfrm>
            <a:off x="0" y="0"/>
            <a:ext cx="9172575" cy="6858000"/>
            <a:chOff x="0" y="0"/>
            <a:chExt cx="5778" cy="4320"/>
          </a:xfrm>
        </p:grpSpPr>
        <p:sp>
          <p:nvSpPr>
            <p:cNvPr id="12390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74532" name="Rectangle 36"/>
            <p:cNvSpPr>
              <a:spLocks noChangeArrowheads="1"/>
            </p:cNvSpPr>
            <p:nvPr/>
          </p:nvSpPr>
          <p:spPr bwMode="auto">
            <a:xfrm>
              <a:off x="323" y="146"/>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sp>
          <p:nvSpPr>
            <p:cNvPr id="123909" name="Rectangle 38"/>
            <p:cNvSpPr>
              <a:spLocks noChangeArrowheads="1"/>
            </p:cNvSpPr>
            <p:nvPr/>
          </p:nvSpPr>
          <p:spPr bwMode="auto">
            <a:xfrm>
              <a:off x="325" y="3435"/>
              <a:ext cx="5056" cy="483"/>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rPr>
                <a:t>Con esta técnica de magnetización se produce un campo circular alrededor de las puntas</a:t>
              </a:r>
            </a:p>
          </p:txBody>
        </p:sp>
        <p:pic>
          <p:nvPicPr>
            <p:cNvPr id="123910" name="Picture 45" descr="Puntas dobles"/>
            <p:cNvPicPr>
              <a:picLocks noChangeAspect="1" noChangeArrowheads="1"/>
            </p:cNvPicPr>
            <p:nvPr/>
          </p:nvPicPr>
          <p:blipFill>
            <a:blip r:embed="rId2" cstate="print"/>
            <a:srcRect/>
            <a:stretch>
              <a:fillRect/>
            </a:stretch>
          </p:blipFill>
          <p:spPr bwMode="auto">
            <a:xfrm>
              <a:off x="350" y="919"/>
              <a:ext cx="1926" cy="2264"/>
            </a:xfrm>
            <a:prstGeom prst="rect">
              <a:avLst/>
            </a:prstGeom>
            <a:noFill/>
            <a:ln w="9525">
              <a:noFill/>
              <a:miter lim="800000"/>
              <a:headEnd/>
              <a:tailEnd/>
            </a:ln>
          </p:spPr>
        </p:pic>
        <p:pic>
          <p:nvPicPr>
            <p:cNvPr id="123911" name="Picture 46" descr="Aplicación puntas"/>
            <p:cNvPicPr>
              <a:picLocks noChangeAspect="1" noChangeArrowheads="1"/>
            </p:cNvPicPr>
            <p:nvPr/>
          </p:nvPicPr>
          <p:blipFill>
            <a:blip r:embed="rId3" cstate="print"/>
            <a:srcRect/>
            <a:stretch>
              <a:fillRect/>
            </a:stretch>
          </p:blipFill>
          <p:spPr bwMode="auto">
            <a:xfrm>
              <a:off x="2333" y="918"/>
              <a:ext cx="3194" cy="2266"/>
            </a:xfrm>
            <a:prstGeom prst="rect">
              <a:avLst/>
            </a:prstGeom>
            <a:noFill/>
            <a:ln w="9525">
              <a:noFill/>
              <a:miter lim="800000"/>
              <a:headEnd/>
              <a:tailEnd/>
            </a:ln>
          </p:spPr>
        </p:pic>
        <p:grpSp>
          <p:nvGrpSpPr>
            <p:cNvPr id="123912" name="Group 48"/>
            <p:cNvGrpSpPr>
              <a:grpSpLocks/>
            </p:cNvGrpSpPr>
            <p:nvPr/>
          </p:nvGrpSpPr>
          <p:grpSpPr bwMode="auto">
            <a:xfrm>
              <a:off x="48" y="95"/>
              <a:ext cx="96" cy="4128"/>
              <a:chOff x="48" y="102"/>
              <a:chExt cx="96" cy="4128"/>
            </a:xfrm>
          </p:grpSpPr>
          <p:sp>
            <p:nvSpPr>
              <p:cNvPr id="123920"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1"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2"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3"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4"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5"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6"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7"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8"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29"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0"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1"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2"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3"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4"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5"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6"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7"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8"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39"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0"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1"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2"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3"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4"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5"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6"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7"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948"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3913" name="Group 78"/>
            <p:cNvGrpSpPr>
              <a:grpSpLocks/>
            </p:cNvGrpSpPr>
            <p:nvPr/>
          </p:nvGrpSpPr>
          <p:grpSpPr bwMode="auto">
            <a:xfrm>
              <a:off x="5052" y="0"/>
              <a:ext cx="726" cy="388"/>
              <a:chOff x="37" y="-23"/>
              <a:chExt cx="726" cy="388"/>
            </a:xfrm>
          </p:grpSpPr>
          <p:sp>
            <p:nvSpPr>
              <p:cNvPr id="123914"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3915"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3916"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3917"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3918"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3919"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4930" name="Group 415"/>
          <p:cNvGrpSpPr>
            <a:grpSpLocks/>
          </p:cNvGrpSpPr>
          <p:nvPr/>
        </p:nvGrpSpPr>
        <p:grpSpPr bwMode="auto">
          <a:xfrm>
            <a:off x="0" y="0"/>
            <a:ext cx="9172575" cy="6858000"/>
            <a:chOff x="0" y="0"/>
            <a:chExt cx="5778" cy="4320"/>
          </a:xfrm>
        </p:grpSpPr>
        <p:sp>
          <p:nvSpPr>
            <p:cNvPr id="626027" name="Freeform 363"/>
            <p:cNvSpPr>
              <a:spLocks/>
            </p:cNvSpPr>
            <p:nvPr/>
          </p:nvSpPr>
          <p:spPr bwMode="auto">
            <a:xfrm>
              <a:off x="1248" y="2556"/>
              <a:ext cx="2060" cy="1068"/>
            </a:xfrm>
            <a:custGeom>
              <a:avLst/>
              <a:gdLst/>
              <a:ahLst/>
              <a:cxnLst>
                <a:cxn ang="0">
                  <a:pos x="0" y="952"/>
                </a:cxn>
                <a:cxn ang="0">
                  <a:pos x="0" y="1068"/>
                </a:cxn>
                <a:cxn ang="0">
                  <a:pos x="2060" y="104"/>
                </a:cxn>
                <a:cxn ang="0">
                  <a:pos x="2060" y="0"/>
                </a:cxn>
                <a:cxn ang="0">
                  <a:pos x="0" y="952"/>
                </a:cxn>
              </a:cxnLst>
              <a:rect l="0" t="0" r="r" b="b"/>
              <a:pathLst>
                <a:path w="2060" h="1068">
                  <a:moveTo>
                    <a:pt x="0" y="952"/>
                  </a:moveTo>
                  <a:lnTo>
                    <a:pt x="0" y="1068"/>
                  </a:lnTo>
                  <a:lnTo>
                    <a:pt x="2060" y="104"/>
                  </a:lnTo>
                  <a:lnTo>
                    <a:pt x="2060" y="0"/>
                  </a:lnTo>
                  <a:lnTo>
                    <a:pt x="0" y="9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25048" name="Freeform 364"/>
            <p:cNvSpPr>
              <a:spLocks/>
            </p:cNvSpPr>
            <p:nvPr/>
          </p:nvSpPr>
          <p:spPr bwMode="auto">
            <a:xfrm>
              <a:off x="392" y="2684"/>
              <a:ext cx="856" cy="940"/>
            </a:xfrm>
            <a:custGeom>
              <a:avLst/>
              <a:gdLst>
                <a:gd name="T0" fmla="*/ 856 w 856"/>
                <a:gd name="T1" fmla="*/ 820 h 940"/>
                <a:gd name="T2" fmla="*/ 856 w 856"/>
                <a:gd name="T3" fmla="*/ 940 h 940"/>
                <a:gd name="T4" fmla="*/ 0 w 856"/>
                <a:gd name="T5" fmla="*/ 108 h 940"/>
                <a:gd name="T6" fmla="*/ 0 w 856"/>
                <a:gd name="T7" fmla="*/ 0 h 940"/>
                <a:gd name="T8" fmla="*/ 856 w 856"/>
                <a:gd name="T9" fmla="*/ 820 h 940"/>
                <a:gd name="T10" fmla="*/ 0 60000 65536"/>
                <a:gd name="T11" fmla="*/ 0 60000 65536"/>
                <a:gd name="T12" fmla="*/ 0 60000 65536"/>
                <a:gd name="T13" fmla="*/ 0 60000 65536"/>
                <a:gd name="T14" fmla="*/ 0 60000 65536"/>
                <a:gd name="T15" fmla="*/ 0 w 856"/>
                <a:gd name="T16" fmla="*/ 0 h 940"/>
                <a:gd name="T17" fmla="*/ 856 w 856"/>
                <a:gd name="T18" fmla="*/ 940 h 940"/>
              </a:gdLst>
              <a:ahLst/>
              <a:cxnLst>
                <a:cxn ang="T10">
                  <a:pos x="T0" y="T1"/>
                </a:cxn>
                <a:cxn ang="T11">
                  <a:pos x="T2" y="T3"/>
                </a:cxn>
                <a:cxn ang="T12">
                  <a:pos x="T4" y="T5"/>
                </a:cxn>
                <a:cxn ang="T13">
                  <a:pos x="T6" y="T7"/>
                </a:cxn>
                <a:cxn ang="T14">
                  <a:pos x="T8" y="T9"/>
                </a:cxn>
              </a:cxnLst>
              <a:rect l="T15" t="T16" r="T17" b="T18"/>
              <a:pathLst>
                <a:path w="856" h="940">
                  <a:moveTo>
                    <a:pt x="856" y="820"/>
                  </a:moveTo>
                  <a:lnTo>
                    <a:pt x="856" y="940"/>
                  </a:lnTo>
                  <a:lnTo>
                    <a:pt x="0" y="108"/>
                  </a:lnTo>
                  <a:lnTo>
                    <a:pt x="0" y="0"/>
                  </a:lnTo>
                  <a:lnTo>
                    <a:pt x="856" y="820"/>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125049" name="Freeform 362"/>
            <p:cNvSpPr>
              <a:spLocks/>
            </p:cNvSpPr>
            <p:nvPr/>
          </p:nvSpPr>
          <p:spPr bwMode="auto">
            <a:xfrm>
              <a:off x="392" y="2012"/>
              <a:ext cx="2916" cy="1508"/>
            </a:xfrm>
            <a:custGeom>
              <a:avLst/>
              <a:gdLst>
                <a:gd name="T0" fmla="*/ 0 w 2916"/>
                <a:gd name="T1" fmla="*/ 672 h 1508"/>
                <a:gd name="T2" fmla="*/ 860 w 2916"/>
                <a:gd name="T3" fmla="*/ 1508 h 1508"/>
                <a:gd name="T4" fmla="*/ 2916 w 2916"/>
                <a:gd name="T5" fmla="*/ 544 h 1508"/>
                <a:gd name="T6" fmla="*/ 1900 w 2916"/>
                <a:gd name="T7" fmla="*/ 0 h 1508"/>
                <a:gd name="T8" fmla="*/ 0 w 2916"/>
                <a:gd name="T9" fmla="*/ 672 h 1508"/>
                <a:gd name="T10" fmla="*/ 0 60000 65536"/>
                <a:gd name="T11" fmla="*/ 0 60000 65536"/>
                <a:gd name="T12" fmla="*/ 0 60000 65536"/>
                <a:gd name="T13" fmla="*/ 0 60000 65536"/>
                <a:gd name="T14" fmla="*/ 0 60000 65536"/>
                <a:gd name="T15" fmla="*/ 0 w 2916"/>
                <a:gd name="T16" fmla="*/ 0 h 1508"/>
                <a:gd name="T17" fmla="*/ 2916 w 2916"/>
                <a:gd name="T18" fmla="*/ 1508 h 1508"/>
              </a:gdLst>
              <a:ahLst/>
              <a:cxnLst>
                <a:cxn ang="T10">
                  <a:pos x="T0" y="T1"/>
                </a:cxn>
                <a:cxn ang="T11">
                  <a:pos x="T2" y="T3"/>
                </a:cxn>
                <a:cxn ang="T12">
                  <a:pos x="T4" y="T5"/>
                </a:cxn>
                <a:cxn ang="T13">
                  <a:pos x="T6" y="T7"/>
                </a:cxn>
                <a:cxn ang="T14">
                  <a:pos x="T8" y="T9"/>
                </a:cxn>
              </a:cxnLst>
              <a:rect l="T15" t="T16" r="T17" b="T18"/>
              <a:pathLst>
                <a:path w="2916" h="1508">
                  <a:moveTo>
                    <a:pt x="0" y="672"/>
                  </a:moveTo>
                  <a:lnTo>
                    <a:pt x="860" y="1508"/>
                  </a:lnTo>
                  <a:lnTo>
                    <a:pt x="2916" y="544"/>
                  </a:lnTo>
                  <a:lnTo>
                    <a:pt x="1900" y="0"/>
                  </a:lnTo>
                  <a:lnTo>
                    <a:pt x="0" y="672"/>
                  </a:lnTo>
                  <a:close/>
                </a:path>
              </a:pathLst>
            </a:custGeom>
            <a:solidFill>
              <a:schemeClr val="bg2">
                <a:lumMod val="90000"/>
              </a:schemeClr>
            </a:solidFill>
            <a:ln w="9525">
              <a:noFill/>
              <a:round/>
              <a:headEnd/>
              <a:tailEnd/>
            </a:ln>
          </p:spPr>
          <p:txBody>
            <a:bodyPr wrap="none"/>
            <a:lstStyle/>
            <a:p>
              <a:endParaRPr lang="es-ES"/>
            </a:p>
          </p:txBody>
        </p:sp>
        <p:sp>
          <p:nvSpPr>
            <p:cNvPr id="125050" name="Rectangle 8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25051" name="Rectangle 179"/>
            <p:cNvSpPr>
              <a:spLocks noChangeArrowheads="1"/>
            </p:cNvSpPr>
            <p:nvPr/>
          </p:nvSpPr>
          <p:spPr bwMode="auto">
            <a:xfrm>
              <a:off x="314" y="852"/>
              <a:ext cx="1552" cy="248"/>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Puntas de Contacto</a:t>
              </a:r>
            </a:p>
          </p:txBody>
        </p:sp>
        <p:sp>
          <p:nvSpPr>
            <p:cNvPr id="125052" name="Line 180"/>
            <p:cNvSpPr>
              <a:spLocks noChangeShapeType="1"/>
            </p:cNvSpPr>
            <p:nvPr/>
          </p:nvSpPr>
          <p:spPr bwMode="auto">
            <a:xfrm>
              <a:off x="1564" y="1140"/>
              <a:ext cx="540" cy="540"/>
            </a:xfrm>
            <a:prstGeom prst="line">
              <a:avLst/>
            </a:prstGeom>
            <a:noFill/>
            <a:ln w="12700">
              <a:solidFill>
                <a:schemeClr val="bg1"/>
              </a:solidFill>
              <a:round/>
              <a:headEnd/>
              <a:tailEnd type="triangle" w="med" len="med"/>
            </a:ln>
          </p:spPr>
          <p:txBody>
            <a:bodyPr wrap="none" anchor="ctr"/>
            <a:lstStyle/>
            <a:p>
              <a:endParaRPr lang="es-ES"/>
            </a:p>
          </p:txBody>
        </p:sp>
        <p:sp>
          <p:nvSpPr>
            <p:cNvPr id="125053" name="Line 181"/>
            <p:cNvSpPr>
              <a:spLocks noChangeShapeType="1"/>
            </p:cNvSpPr>
            <p:nvPr/>
          </p:nvSpPr>
          <p:spPr bwMode="auto">
            <a:xfrm flipH="1">
              <a:off x="1480" y="1140"/>
              <a:ext cx="84" cy="396"/>
            </a:xfrm>
            <a:prstGeom prst="line">
              <a:avLst/>
            </a:prstGeom>
            <a:noFill/>
            <a:ln w="12700">
              <a:solidFill>
                <a:schemeClr val="bg1"/>
              </a:solidFill>
              <a:round/>
              <a:headEnd/>
              <a:tailEnd type="triangle" w="med" len="med"/>
            </a:ln>
          </p:spPr>
          <p:txBody>
            <a:bodyPr wrap="none" anchor="ctr"/>
            <a:lstStyle/>
            <a:p>
              <a:endParaRPr lang="es-ES"/>
            </a:p>
          </p:txBody>
        </p:sp>
        <p:sp>
          <p:nvSpPr>
            <p:cNvPr id="125054" name="Oval 4"/>
            <p:cNvSpPr>
              <a:spLocks noChangeArrowheads="1"/>
            </p:cNvSpPr>
            <p:nvPr/>
          </p:nvSpPr>
          <p:spPr bwMode="auto">
            <a:xfrm>
              <a:off x="4740" y="1614"/>
              <a:ext cx="120" cy="120"/>
            </a:xfrm>
            <a:prstGeom prst="ellipse">
              <a:avLst/>
            </a:prstGeom>
            <a:solidFill>
              <a:schemeClr val="accent1"/>
            </a:solidFill>
            <a:ln w="19050">
              <a:noFill/>
              <a:round/>
              <a:headEnd/>
              <a:tailEnd/>
            </a:ln>
          </p:spPr>
          <p:txBody>
            <a:bodyPr wrap="none" anchor="ctr"/>
            <a:lstStyle/>
            <a:p>
              <a:endParaRPr lang="es-ES"/>
            </a:p>
          </p:txBody>
        </p:sp>
        <p:sp>
          <p:nvSpPr>
            <p:cNvPr id="125055" name="Oval 12"/>
            <p:cNvSpPr>
              <a:spLocks noChangeArrowheads="1"/>
            </p:cNvSpPr>
            <p:nvPr/>
          </p:nvSpPr>
          <p:spPr bwMode="auto">
            <a:xfrm flipV="1">
              <a:off x="4740" y="3006"/>
              <a:ext cx="120" cy="120"/>
            </a:xfrm>
            <a:prstGeom prst="ellipse">
              <a:avLst/>
            </a:prstGeom>
            <a:solidFill>
              <a:schemeClr val="accent1"/>
            </a:solidFill>
            <a:ln w="19050">
              <a:noFill/>
              <a:round/>
              <a:headEnd/>
              <a:tailEnd/>
            </a:ln>
          </p:spPr>
          <p:txBody>
            <a:bodyPr wrap="none" anchor="ctr"/>
            <a:lstStyle/>
            <a:p>
              <a:endParaRPr lang="es-ES"/>
            </a:p>
          </p:txBody>
        </p:sp>
        <p:sp>
          <p:nvSpPr>
            <p:cNvPr id="125056" name="Rectangle 289"/>
            <p:cNvSpPr>
              <a:spLocks noChangeArrowheads="1"/>
            </p:cNvSpPr>
            <p:nvPr/>
          </p:nvSpPr>
          <p:spPr bwMode="auto">
            <a:xfrm>
              <a:off x="3322" y="712"/>
              <a:ext cx="968" cy="44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Punta de Contacto</a:t>
              </a:r>
            </a:p>
          </p:txBody>
        </p:sp>
        <p:sp>
          <p:nvSpPr>
            <p:cNvPr id="125057" name="Line 290"/>
            <p:cNvSpPr>
              <a:spLocks noChangeShapeType="1"/>
            </p:cNvSpPr>
            <p:nvPr/>
          </p:nvSpPr>
          <p:spPr bwMode="auto">
            <a:xfrm>
              <a:off x="4164" y="1056"/>
              <a:ext cx="540" cy="540"/>
            </a:xfrm>
            <a:prstGeom prst="line">
              <a:avLst/>
            </a:prstGeom>
            <a:noFill/>
            <a:ln w="12700">
              <a:solidFill>
                <a:schemeClr val="bg1"/>
              </a:solidFill>
              <a:round/>
              <a:headEnd/>
              <a:tailEnd type="triangle" w="med" len="med"/>
            </a:ln>
          </p:spPr>
          <p:txBody>
            <a:bodyPr wrap="none" anchor="ctr"/>
            <a:lstStyle/>
            <a:p>
              <a:endParaRPr lang="es-ES"/>
            </a:p>
          </p:txBody>
        </p:sp>
        <p:sp>
          <p:nvSpPr>
            <p:cNvPr id="625979" name="Rectangle 315"/>
            <p:cNvSpPr>
              <a:spLocks noChangeArrowheads="1"/>
            </p:cNvSpPr>
            <p:nvPr/>
          </p:nvSpPr>
          <p:spPr bwMode="auto">
            <a:xfrm>
              <a:off x="476" y="146"/>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125059" name="Group 321"/>
            <p:cNvGrpSpPr>
              <a:grpSpLocks/>
            </p:cNvGrpSpPr>
            <p:nvPr/>
          </p:nvGrpSpPr>
          <p:grpSpPr bwMode="auto">
            <a:xfrm>
              <a:off x="48" y="95"/>
              <a:ext cx="96" cy="4128"/>
              <a:chOff x="48" y="102"/>
              <a:chExt cx="96" cy="4128"/>
            </a:xfrm>
          </p:grpSpPr>
          <p:sp>
            <p:nvSpPr>
              <p:cNvPr id="125111" name="Rectangle 32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2" name="Rectangle 32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3" name="Rectangle 32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4" name="Rectangle 32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5" name="Rectangle 32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6" name="Rectangle 32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7" name="Rectangle 32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8" name="Rectangle 32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19" name="Rectangle 33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0" name="Rectangle 33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1" name="Rectangle 33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2" name="Rectangle 33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3" name="Rectangle 33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4" name="Rectangle 33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5" name="Rectangle 33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6" name="Rectangle 33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7" name="Rectangle 33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8" name="Rectangle 33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29" name="Rectangle 34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0" name="Rectangle 34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1" name="Rectangle 34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2" name="Rectangle 34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3" name="Rectangle 34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4" name="Rectangle 34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5" name="Rectangle 34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6" name="Rectangle 34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7" name="Rectangle 34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8" name="Rectangle 34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5139" name="Rectangle 35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5060" name="Group 351"/>
            <p:cNvGrpSpPr>
              <a:grpSpLocks/>
            </p:cNvGrpSpPr>
            <p:nvPr/>
          </p:nvGrpSpPr>
          <p:grpSpPr bwMode="auto">
            <a:xfrm>
              <a:off x="5052" y="0"/>
              <a:ext cx="726" cy="388"/>
              <a:chOff x="37" y="-23"/>
              <a:chExt cx="726" cy="388"/>
            </a:xfrm>
          </p:grpSpPr>
          <p:sp>
            <p:nvSpPr>
              <p:cNvPr id="125105" name="Rectangle 35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5106" name="Rectangle 35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5107" name="Rectangle 35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5108" name="Rectangle 35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5109" name="Rectangle 35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5110" name="Rectangle 35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25061" name="Group 365"/>
            <p:cNvGrpSpPr>
              <a:grpSpLocks/>
            </p:cNvGrpSpPr>
            <p:nvPr/>
          </p:nvGrpSpPr>
          <p:grpSpPr bwMode="auto">
            <a:xfrm>
              <a:off x="1219" y="1980"/>
              <a:ext cx="142" cy="950"/>
              <a:chOff x="1347" y="1980"/>
              <a:chExt cx="142" cy="950"/>
            </a:xfrm>
          </p:grpSpPr>
          <p:sp>
            <p:nvSpPr>
              <p:cNvPr id="625961" name="Rectangle 297"/>
              <p:cNvSpPr>
                <a:spLocks noChangeArrowheads="1"/>
              </p:cNvSpPr>
              <p:nvPr/>
            </p:nvSpPr>
            <p:spPr bwMode="auto">
              <a:xfrm>
                <a:off x="1348" y="1980"/>
                <a:ext cx="140" cy="768"/>
              </a:xfrm>
              <a:prstGeom prst="rect">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5102" name="Arc 358"/>
              <p:cNvSpPr>
                <a:spLocks/>
              </p:cNvSpPr>
              <p:nvPr/>
            </p:nvSpPr>
            <p:spPr bwMode="auto">
              <a:xfrm flipV="1">
                <a:off x="1403" y="2752"/>
                <a:ext cx="30" cy="178"/>
              </a:xfrm>
              <a:custGeom>
                <a:avLst/>
                <a:gdLst>
                  <a:gd name="T0" fmla="*/ 0 w 11485"/>
                  <a:gd name="T1" fmla="*/ 0 h 21600"/>
                  <a:gd name="T2" fmla="*/ 0 w 11485"/>
                  <a:gd name="T3" fmla="*/ 0 h 21600"/>
                  <a:gd name="T4" fmla="*/ 0 w 11485"/>
                  <a:gd name="T5" fmla="*/ 1 h 21600"/>
                  <a:gd name="T6" fmla="*/ 0 60000 65536"/>
                  <a:gd name="T7" fmla="*/ 0 60000 65536"/>
                  <a:gd name="T8" fmla="*/ 0 60000 65536"/>
                  <a:gd name="T9" fmla="*/ 0 w 11485"/>
                  <a:gd name="T10" fmla="*/ 0 h 21600"/>
                  <a:gd name="T11" fmla="*/ 11485 w 11485"/>
                  <a:gd name="T12" fmla="*/ 21600 h 21600"/>
                </a:gdLst>
                <a:ahLst/>
                <a:cxnLst>
                  <a:cxn ang="T6">
                    <a:pos x="T0" y="T1"/>
                  </a:cxn>
                  <a:cxn ang="T7">
                    <a:pos x="T2" y="T3"/>
                  </a:cxn>
                  <a:cxn ang="T8">
                    <a:pos x="T4" y="T5"/>
                  </a:cxn>
                </a:cxnLst>
                <a:rect l="T9" t="T10" r="T11" b="T12"/>
                <a:pathLst>
                  <a:path w="11485" h="21600" fill="none" extrusionOk="0">
                    <a:moveTo>
                      <a:pt x="0" y="778"/>
                    </a:moveTo>
                    <a:cubicBezTo>
                      <a:pt x="1871" y="261"/>
                      <a:pt x="3804" y="-1"/>
                      <a:pt x="5746" y="0"/>
                    </a:cubicBezTo>
                    <a:cubicBezTo>
                      <a:pt x="7685" y="0"/>
                      <a:pt x="9615" y="261"/>
                      <a:pt x="11484" y="776"/>
                    </a:cubicBezTo>
                  </a:path>
                  <a:path w="11485" h="21600" stroke="0" extrusionOk="0">
                    <a:moveTo>
                      <a:pt x="0" y="778"/>
                    </a:moveTo>
                    <a:cubicBezTo>
                      <a:pt x="1871" y="261"/>
                      <a:pt x="3804" y="-1"/>
                      <a:pt x="5746" y="0"/>
                    </a:cubicBezTo>
                    <a:cubicBezTo>
                      <a:pt x="7685" y="0"/>
                      <a:pt x="9615" y="261"/>
                      <a:pt x="11484" y="776"/>
                    </a:cubicBezTo>
                    <a:lnTo>
                      <a:pt x="5746" y="21600"/>
                    </a:lnTo>
                    <a:close/>
                  </a:path>
                </a:pathLst>
              </a:custGeom>
              <a:solidFill>
                <a:schemeClr val="accent1"/>
              </a:solidFill>
              <a:ln w="3175">
                <a:noFill/>
                <a:round/>
                <a:headEnd/>
                <a:tailEnd/>
              </a:ln>
            </p:spPr>
            <p:txBody>
              <a:bodyPr wrap="none" anchor="ctr"/>
              <a:lstStyle/>
              <a:p>
                <a:endParaRPr lang="es-ES"/>
              </a:p>
            </p:txBody>
          </p:sp>
          <p:sp>
            <p:nvSpPr>
              <p:cNvPr id="625960" name="AutoShape 296"/>
              <p:cNvSpPr>
                <a:spLocks noChangeArrowheads="1"/>
              </p:cNvSpPr>
              <p:nvPr/>
            </p:nvSpPr>
            <p:spPr bwMode="auto">
              <a:xfrm>
                <a:off x="1347" y="2742"/>
                <a:ext cx="142" cy="180"/>
              </a:xfrm>
              <a:custGeom>
                <a:avLst/>
                <a:gdLst>
                  <a:gd name="G0" fmla="+- 8418 0 0"/>
                  <a:gd name="G1" fmla="+- 21600 0 8418"/>
                  <a:gd name="G2" fmla="*/ 8418 1 2"/>
                  <a:gd name="G3" fmla="+- 21600 0 G2"/>
                  <a:gd name="G4" fmla="+/ 8418 21600 2"/>
                  <a:gd name="G5" fmla="+/ G1 0 2"/>
                  <a:gd name="G6" fmla="*/ 21600 21600 8418"/>
                  <a:gd name="G7" fmla="*/ G6 1 2"/>
                  <a:gd name="G8" fmla="+- 21600 0 G7"/>
                  <a:gd name="G9" fmla="*/ 21600 1 2"/>
                  <a:gd name="G10" fmla="+- 8418 0 G9"/>
                  <a:gd name="G11" fmla="?: G10 G8 0"/>
                  <a:gd name="G12" fmla="?: G10 G7 21600"/>
                  <a:gd name="T0" fmla="*/ 17391 w 21600"/>
                  <a:gd name="T1" fmla="*/ 10800 h 21600"/>
                  <a:gd name="T2" fmla="*/ 10800 w 21600"/>
                  <a:gd name="T3" fmla="*/ 21600 h 21600"/>
                  <a:gd name="T4" fmla="*/ 4209 w 21600"/>
                  <a:gd name="T5" fmla="*/ 10800 h 21600"/>
                  <a:gd name="T6" fmla="*/ 10800 w 21600"/>
                  <a:gd name="T7" fmla="*/ 0 h 21600"/>
                  <a:gd name="T8" fmla="*/ 6009 w 21600"/>
                  <a:gd name="T9" fmla="*/ 6009 h 21600"/>
                  <a:gd name="T10" fmla="*/ 15591 w 21600"/>
                  <a:gd name="T11" fmla="*/ 15591 h 21600"/>
                </a:gdLst>
                <a:ahLst/>
                <a:cxnLst>
                  <a:cxn ang="0">
                    <a:pos x="T0" y="T1"/>
                  </a:cxn>
                  <a:cxn ang="0">
                    <a:pos x="T2" y="T3"/>
                  </a:cxn>
                  <a:cxn ang="0">
                    <a:pos x="T4" y="T5"/>
                  </a:cxn>
                  <a:cxn ang="0">
                    <a:pos x="T6" y="T7"/>
                  </a:cxn>
                </a:cxnLst>
                <a:rect l="T8" t="T9" r="T10" b="T11"/>
                <a:pathLst>
                  <a:path w="21600" h="21600">
                    <a:moveTo>
                      <a:pt x="0" y="0"/>
                    </a:moveTo>
                    <a:lnTo>
                      <a:pt x="8418" y="21600"/>
                    </a:lnTo>
                    <a:lnTo>
                      <a:pt x="13182" y="21600"/>
                    </a:lnTo>
                    <a:lnTo>
                      <a:pt x="21600" y="0"/>
                    </a:lnTo>
                    <a:close/>
                  </a:path>
                </a:pathLst>
              </a:cu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5104" name="Arc 89"/>
              <p:cNvSpPr>
                <a:spLocks/>
              </p:cNvSpPr>
              <p:nvPr/>
            </p:nvSpPr>
            <p:spPr bwMode="auto">
              <a:xfrm flipV="1">
                <a:off x="1351" y="2737"/>
                <a:ext cx="136" cy="36"/>
              </a:xfrm>
              <a:custGeom>
                <a:avLst/>
                <a:gdLst>
                  <a:gd name="T0" fmla="*/ 0 w 42672"/>
                  <a:gd name="T1" fmla="*/ 0 h 21600"/>
                  <a:gd name="T2" fmla="*/ 0 w 42672"/>
                  <a:gd name="T3" fmla="*/ 0 h 21600"/>
                  <a:gd name="T4" fmla="*/ 0 w 42672"/>
                  <a:gd name="T5" fmla="*/ 0 h 21600"/>
                  <a:gd name="T6" fmla="*/ 0 60000 65536"/>
                  <a:gd name="T7" fmla="*/ 0 60000 65536"/>
                  <a:gd name="T8" fmla="*/ 0 60000 65536"/>
                  <a:gd name="T9" fmla="*/ 0 w 42672"/>
                  <a:gd name="T10" fmla="*/ 0 h 21600"/>
                  <a:gd name="T11" fmla="*/ 42672 w 42672"/>
                  <a:gd name="T12" fmla="*/ 21600 h 21600"/>
                </a:gdLst>
                <a:ahLst/>
                <a:cxnLst>
                  <a:cxn ang="T6">
                    <a:pos x="T0" y="T1"/>
                  </a:cxn>
                  <a:cxn ang="T7">
                    <a:pos x="T2" y="T3"/>
                  </a:cxn>
                  <a:cxn ang="T8">
                    <a:pos x="T4" y="T5"/>
                  </a:cxn>
                </a:cxnLst>
                <a:rect l="T9" t="T10" r="T11" b="T12"/>
                <a:pathLst>
                  <a:path w="42672" h="21600" fill="none" extrusionOk="0">
                    <a:moveTo>
                      <a:pt x="0" y="18545"/>
                    </a:moveTo>
                    <a:cubicBezTo>
                      <a:pt x="1520" y="7903"/>
                      <a:pt x="10633" y="-1"/>
                      <a:pt x="21383" y="0"/>
                    </a:cubicBezTo>
                    <a:cubicBezTo>
                      <a:pt x="31903" y="0"/>
                      <a:pt x="40894" y="7580"/>
                      <a:pt x="42672" y="17949"/>
                    </a:cubicBezTo>
                  </a:path>
                  <a:path w="42672" h="21600" stroke="0" extrusionOk="0">
                    <a:moveTo>
                      <a:pt x="0" y="18545"/>
                    </a:moveTo>
                    <a:cubicBezTo>
                      <a:pt x="1520" y="7903"/>
                      <a:pt x="10633" y="-1"/>
                      <a:pt x="21383" y="0"/>
                    </a:cubicBezTo>
                    <a:cubicBezTo>
                      <a:pt x="31903" y="0"/>
                      <a:pt x="40894" y="7580"/>
                      <a:pt x="42672" y="17949"/>
                    </a:cubicBezTo>
                    <a:lnTo>
                      <a:pt x="21383" y="21600"/>
                    </a:lnTo>
                    <a:close/>
                  </a:path>
                </a:pathLst>
              </a:custGeom>
              <a:noFill/>
              <a:ln w="3175">
                <a:solidFill>
                  <a:srgbClr val="C0C0C0"/>
                </a:solidFill>
                <a:round/>
                <a:headEnd/>
                <a:tailEnd/>
              </a:ln>
            </p:spPr>
            <p:txBody>
              <a:bodyPr wrap="none" anchor="ctr"/>
              <a:lstStyle/>
              <a:p>
                <a:endParaRPr lang="es-ES"/>
              </a:p>
            </p:txBody>
          </p:sp>
        </p:grpSp>
        <p:sp>
          <p:nvSpPr>
            <p:cNvPr id="125062" name="Arc 107"/>
            <p:cNvSpPr>
              <a:spLocks/>
            </p:cNvSpPr>
            <p:nvPr/>
          </p:nvSpPr>
          <p:spPr bwMode="auto">
            <a:xfrm flipH="1">
              <a:off x="1144" y="1533"/>
              <a:ext cx="68"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30" y="1"/>
                    <a:pt x="21600" y="9671"/>
                    <a:pt x="21600" y="21600"/>
                  </a:cubicBezTo>
                </a:path>
                <a:path w="21600" h="21600" stroke="0" extrusionOk="0">
                  <a:moveTo>
                    <a:pt x="1" y="0"/>
                  </a:moveTo>
                  <a:cubicBezTo>
                    <a:pt x="11930" y="1"/>
                    <a:pt x="21600" y="9671"/>
                    <a:pt x="21600" y="21600"/>
                  </a:cubicBezTo>
                  <a:lnTo>
                    <a:pt x="0" y="21600"/>
                  </a:lnTo>
                  <a:close/>
                </a:path>
              </a:pathLst>
            </a:custGeom>
            <a:noFill/>
            <a:ln w="12700">
              <a:solidFill>
                <a:schemeClr val="bg1"/>
              </a:solidFill>
              <a:round/>
              <a:headEnd/>
              <a:tailEnd/>
            </a:ln>
          </p:spPr>
          <p:txBody>
            <a:bodyPr wrap="none" anchor="ctr"/>
            <a:lstStyle/>
            <a:p>
              <a:endParaRPr lang="es-ES"/>
            </a:p>
          </p:txBody>
        </p:sp>
        <p:sp>
          <p:nvSpPr>
            <p:cNvPr id="125063" name="Arc 108"/>
            <p:cNvSpPr>
              <a:spLocks/>
            </p:cNvSpPr>
            <p:nvPr/>
          </p:nvSpPr>
          <p:spPr bwMode="auto">
            <a:xfrm flipH="1">
              <a:off x="1114" y="1520"/>
              <a:ext cx="95" cy="126"/>
            </a:xfrm>
            <a:custGeom>
              <a:avLst/>
              <a:gdLst>
                <a:gd name="T0" fmla="*/ 0 w 30211"/>
                <a:gd name="T1" fmla="*/ 0 h 21600"/>
                <a:gd name="T2" fmla="*/ 0 w 30211"/>
                <a:gd name="T3" fmla="*/ 1 h 21600"/>
                <a:gd name="T4" fmla="*/ 0 w 30211"/>
                <a:gd name="T5" fmla="*/ 1 h 21600"/>
                <a:gd name="T6" fmla="*/ 0 60000 65536"/>
                <a:gd name="T7" fmla="*/ 0 60000 65536"/>
                <a:gd name="T8" fmla="*/ 0 60000 65536"/>
                <a:gd name="T9" fmla="*/ 0 w 30211"/>
                <a:gd name="T10" fmla="*/ 0 h 21600"/>
                <a:gd name="T11" fmla="*/ 30211 w 30211"/>
                <a:gd name="T12" fmla="*/ 21600 h 21600"/>
              </a:gdLst>
              <a:ahLst/>
              <a:cxnLst>
                <a:cxn ang="T6">
                  <a:pos x="T0" y="T1"/>
                </a:cxn>
                <a:cxn ang="T7">
                  <a:pos x="T2" y="T3"/>
                </a:cxn>
                <a:cxn ang="T8">
                  <a:pos x="T4" y="T5"/>
                </a:cxn>
              </a:cxnLst>
              <a:rect l="T9" t="T10" r="T11" b="T12"/>
              <a:pathLst>
                <a:path w="30211" h="21600" fill="none" extrusionOk="0">
                  <a:moveTo>
                    <a:pt x="-1" y="1790"/>
                  </a:moveTo>
                  <a:cubicBezTo>
                    <a:pt x="2717" y="609"/>
                    <a:pt x="5648" y="-1"/>
                    <a:pt x="8611" y="0"/>
                  </a:cubicBezTo>
                  <a:cubicBezTo>
                    <a:pt x="20540" y="0"/>
                    <a:pt x="30211" y="9670"/>
                    <a:pt x="30211" y="21600"/>
                  </a:cubicBezTo>
                </a:path>
                <a:path w="30211" h="21600" stroke="0" extrusionOk="0">
                  <a:moveTo>
                    <a:pt x="-1" y="1790"/>
                  </a:moveTo>
                  <a:cubicBezTo>
                    <a:pt x="2717" y="609"/>
                    <a:pt x="5648" y="-1"/>
                    <a:pt x="8611" y="0"/>
                  </a:cubicBezTo>
                  <a:cubicBezTo>
                    <a:pt x="20540" y="0"/>
                    <a:pt x="30211" y="9670"/>
                    <a:pt x="30211" y="21600"/>
                  </a:cubicBezTo>
                  <a:lnTo>
                    <a:pt x="8611" y="21600"/>
                  </a:lnTo>
                  <a:close/>
                </a:path>
              </a:pathLst>
            </a:custGeom>
            <a:gradFill rotWithShape="1">
              <a:gsLst>
                <a:gs pos="0">
                  <a:srgbClr val="414141"/>
                </a:gs>
                <a:gs pos="50000">
                  <a:srgbClr val="F8F8F8"/>
                </a:gs>
                <a:gs pos="100000">
                  <a:srgbClr val="414141"/>
                </a:gs>
              </a:gsLst>
              <a:lin ang="5400000" scaled="1"/>
            </a:gradFill>
            <a:ln w="3175">
              <a:noFill/>
              <a:round/>
              <a:headEnd/>
              <a:tailEnd/>
            </a:ln>
          </p:spPr>
          <p:txBody>
            <a:bodyPr wrap="none" anchor="ctr"/>
            <a:lstStyle/>
            <a:p>
              <a:endParaRPr lang="es-ES"/>
            </a:p>
          </p:txBody>
        </p:sp>
        <p:sp>
          <p:nvSpPr>
            <p:cNvPr id="626033" name="Freeform 369"/>
            <p:cNvSpPr>
              <a:spLocks/>
            </p:cNvSpPr>
            <p:nvPr/>
          </p:nvSpPr>
          <p:spPr bwMode="auto">
            <a:xfrm>
              <a:off x="1144" y="1911"/>
              <a:ext cx="498" cy="258"/>
            </a:xfrm>
            <a:custGeom>
              <a:avLst/>
              <a:gdLst/>
              <a:ahLst/>
              <a:cxnLst>
                <a:cxn ang="0">
                  <a:pos x="0" y="39"/>
                </a:cxn>
                <a:cxn ang="0">
                  <a:pos x="375" y="258"/>
                </a:cxn>
                <a:cxn ang="0">
                  <a:pos x="449" y="239"/>
                </a:cxn>
                <a:cxn ang="0">
                  <a:pos x="498" y="200"/>
                </a:cxn>
                <a:cxn ang="0">
                  <a:pos x="111" y="0"/>
                </a:cxn>
                <a:cxn ang="0">
                  <a:pos x="0" y="39"/>
                </a:cxn>
              </a:cxnLst>
              <a:rect l="0" t="0" r="r" b="b"/>
              <a:pathLst>
                <a:path w="498" h="258">
                  <a:moveTo>
                    <a:pt x="0" y="39"/>
                  </a:moveTo>
                  <a:lnTo>
                    <a:pt x="375" y="258"/>
                  </a:lnTo>
                  <a:lnTo>
                    <a:pt x="449" y="239"/>
                  </a:lnTo>
                  <a:lnTo>
                    <a:pt x="498" y="200"/>
                  </a:lnTo>
                  <a:lnTo>
                    <a:pt x="111" y="0"/>
                  </a:lnTo>
                  <a:lnTo>
                    <a:pt x="0" y="39"/>
                  </a:lnTo>
                  <a:close/>
                </a:path>
              </a:pathLst>
            </a:custGeom>
            <a:gradFill rotWithShape="1">
              <a:gsLst>
                <a:gs pos="0">
                  <a:schemeClr val="bg2">
                    <a:gamma/>
                    <a:shade val="46275"/>
                    <a:invGamma/>
                  </a:schemeClr>
                </a:gs>
                <a:gs pos="100000">
                  <a:schemeClr val="bg2"/>
                </a:gs>
              </a:gsLst>
              <a:lin ang="27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25065" name="Freeform 370"/>
            <p:cNvSpPr>
              <a:spLocks/>
            </p:cNvSpPr>
            <p:nvPr/>
          </p:nvSpPr>
          <p:spPr bwMode="auto">
            <a:xfrm>
              <a:off x="1143" y="1575"/>
              <a:ext cx="114" cy="375"/>
            </a:xfrm>
            <a:custGeom>
              <a:avLst/>
              <a:gdLst>
                <a:gd name="T0" fmla="*/ 2 w 114"/>
                <a:gd name="T1" fmla="*/ 375 h 375"/>
                <a:gd name="T2" fmla="*/ 114 w 114"/>
                <a:gd name="T3" fmla="*/ 336 h 375"/>
                <a:gd name="T4" fmla="*/ 113 w 114"/>
                <a:gd name="T5" fmla="*/ 0 h 375"/>
                <a:gd name="T6" fmla="*/ 1 w 114"/>
                <a:gd name="T7" fmla="*/ 27 h 375"/>
                <a:gd name="T8" fmla="*/ 0 w 114"/>
                <a:gd name="T9" fmla="*/ 77 h 375"/>
                <a:gd name="T10" fmla="*/ 2 w 114"/>
                <a:gd name="T11" fmla="*/ 375 h 375"/>
                <a:gd name="T12" fmla="*/ 0 60000 65536"/>
                <a:gd name="T13" fmla="*/ 0 60000 65536"/>
                <a:gd name="T14" fmla="*/ 0 60000 65536"/>
                <a:gd name="T15" fmla="*/ 0 60000 65536"/>
                <a:gd name="T16" fmla="*/ 0 60000 65536"/>
                <a:gd name="T17" fmla="*/ 0 60000 65536"/>
                <a:gd name="T18" fmla="*/ 0 w 114"/>
                <a:gd name="T19" fmla="*/ 0 h 375"/>
                <a:gd name="T20" fmla="*/ 114 w 114"/>
                <a:gd name="T21" fmla="*/ 375 h 375"/>
              </a:gdLst>
              <a:ahLst/>
              <a:cxnLst>
                <a:cxn ang="T12">
                  <a:pos x="T0" y="T1"/>
                </a:cxn>
                <a:cxn ang="T13">
                  <a:pos x="T2" y="T3"/>
                </a:cxn>
                <a:cxn ang="T14">
                  <a:pos x="T4" y="T5"/>
                </a:cxn>
                <a:cxn ang="T15">
                  <a:pos x="T6" y="T7"/>
                </a:cxn>
                <a:cxn ang="T16">
                  <a:pos x="T8" y="T9"/>
                </a:cxn>
                <a:cxn ang="T17">
                  <a:pos x="T10" y="T11"/>
                </a:cxn>
              </a:cxnLst>
              <a:rect l="T18" t="T19" r="T20" b="T21"/>
              <a:pathLst>
                <a:path w="114" h="375">
                  <a:moveTo>
                    <a:pt x="2" y="375"/>
                  </a:moveTo>
                  <a:lnTo>
                    <a:pt x="114" y="336"/>
                  </a:lnTo>
                  <a:lnTo>
                    <a:pt x="113" y="0"/>
                  </a:lnTo>
                  <a:lnTo>
                    <a:pt x="1" y="27"/>
                  </a:lnTo>
                  <a:lnTo>
                    <a:pt x="0" y="77"/>
                  </a:lnTo>
                  <a:lnTo>
                    <a:pt x="2" y="375"/>
                  </a:lnTo>
                  <a:close/>
                </a:path>
              </a:pathLst>
            </a:custGeom>
            <a:gradFill rotWithShape="1">
              <a:gsLst>
                <a:gs pos="0">
                  <a:srgbClr val="131313"/>
                </a:gs>
                <a:gs pos="100000">
                  <a:srgbClr val="777777"/>
                </a:gs>
              </a:gsLst>
              <a:lin ang="5400000" scaled="1"/>
            </a:gradFill>
            <a:ln w="9525">
              <a:noFill/>
              <a:round/>
              <a:headEnd/>
              <a:tailEnd/>
            </a:ln>
          </p:spPr>
          <p:txBody>
            <a:bodyPr wrap="none"/>
            <a:lstStyle/>
            <a:p>
              <a:endParaRPr lang="es-ES"/>
            </a:p>
          </p:txBody>
        </p:sp>
        <p:sp>
          <p:nvSpPr>
            <p:cNvPr id="125066" name="AutoShape 371"/>
            <p:cNvSpPr>
              <a:spLocks noChangeArrowheads="1"/>
            </p:cNvSpPr>
            <p:nvPr/>
          </p:nvSpPr>
          <p:spPr bwMode="auto">
            <a:xfrm rot="6766103">
              <a:off x="1395" y="1367"/>
              <a:ext cx="141" cy="681"/>
            </a:xfrm>
            <a:prstGeom prst="can">
              <a:avLst>
                <a:gd name="adj" fmla="val 73252"/>
              </a:avLst>
            </a:prstGeom>
            <a:gradFill rotWithShape="1">
              <a:gsLst>
                <a:gs pos="0">
                  <a:srgbClr val="000000"/>
                </a:gs>
                <a:gs pos="50000">
                  <a:srgbClr val="333333"/>
                </a:gs>
                <a:gs pos="100000">
                  <a:srgbClr val="000000"/>
                </a:gs>
              </a:gsLst>
              <a:lin ang="18900000" scaled="1"/>
            </a:gradFill>
            <a:ln w="9525">
              <a:noFill/>
              <a:round/>
              <a:headEnd/>
              <a:tailEnd/>
            </a:ln>
          </p:spPr>
          <p:txBody>
            <a:bodyPr wrap="none" anchor="ctr"/>
            <a:lstStyle/>
            <a:p>
              <a:endParaRPr lang="es-ES"/>
            </a:p>
          </p:txBody>
        </p:sp>
        <p:sp>
          <p:nvSpPr>
            <p:cNvPr id="125067" name="Arc 105"/>
            <p:cNvSpPr>
              <a:spLocks/>
            </p:cNvSpPr>
            <p:nvPr/>
          </p:nvSpPr>
          <p:spPr bwMode="auto">
            <a:xfrm flipH="1">
              <a:off x="1665" y="1746"/>
              <a:ext cx="139" cy="128"/>
            </a:xfrm>
            <a:custGeom>
              <a:avLst/>
              <a:gdLst>
                <a:gd name="T0" fmla="*/ 0 w 35127"/>
                <a:gd name="T1" fmla="*/ 0 h 21600"/>
                <a:gd name="T2" fmla="*/ 1 w 35127"/>
                <a:gd name="T3" fmla="*/ 1 h 21600"/>
                <a:gd name="T4" fmla="*/ 0 w 35127"/>
                <a:gd name="T5" fmla="*/ 1 h 21600"/>
                <a:gd name="T6" fmla="*/ 0 60000 65536"/>
                <a:gd name="T7" fmla="*/ 0 60000 65536"/>
                <a:gd name="T8" fmla="*/ 0 60000 65536"/>
                <a:gd name="T9" fmla="*/ 0 w 35127"/>
                <a:gd name="T10" fmla="*/ 0 h 21600"/>
                <a:gd name="T11" fmla="*/ 35127 w 35127"/>
                <a:gd name="T12" fmla="*/ 21600 h 21600"/>
              </a:gdLst>
              <a:ahLst/>
              <a:cxnLst>
                <a:cxn ang="T6">
                  <a:pos x="T0" y="T1"/>
                </a:cxn>
                <a:cxn ang="T7">
                  <a:pos x="T2" y="T3"/>
                </a:cxn>
                <a:cxn ang="T8">
                  <a:pos x="T4" y="T5"/>
                </a:cxn>
              </a:cxnLst>
              <a:rect l="T9" t="T10" r="T11" b="T12"/>
              <a:pathLst>
                <a:path w="35127" h="21600" fill="none" extrusionOk="0">
                  <a:moveTo>
                    <a:pt x="0" y="4760"/>
                  </a:moveTo>
                  <a:cubicBezTo>
                    <a:pt x="3835" y="1679"/>
                    <a:pt x="8607" y="-1"/>
                    <a:pt x="13527" y="0"/>
                  </a:cubicBezTo>
                  <a:cubicBezTo>
                    <a:pt x="25456" y="0"/>
                    <a:pt x="35127" y="9670"/>
                    <a:pt x="35127" y="21600"/>
                  </a:cubicBezTo>
                </a:path>
                <a:path w="35127" h="21600" stroke="0" extrusionOk="0">
                  <a:moveTo>
                    <a:pt x="0" y="4760"/>
                  </a:moveTo>
                  <a:cubicBezTo>
                    <a:pt x="3835" y="1679"/>
                    <a:pt x="8607" y="-1"/>
                    <a:pt x="13527" y="0"/>
                  </a:cubicBezTo>
                  <a:cubicBezTo>
                    <a:pt x="25456" y="0"/>
                    <a:pt x="35127" y="9670"/>
                    <a:pt x="35127" y="21600"/>
                  </a:cubicBezTo>
                  <a:lnTo>
                    <a:pt x="13527" y="21600"/>
                  </a:lnTo>
                  <a:close/>
                </a:path>
              </a:pathLst>
            </a:custGeom>
            <a:gradFill rotWithShape="1">
              <a:gsLst>
                <a:gs pos="0">
                  <a:srgbClr val="595959"/>
                </a:gs>
                <a:gs pos="50000">
                  <a:srgbClr val="F8F8F8"/>
                </a:gs>
                <a:gs pos="100000">
                  <a:srgbClr val="595959"/>
                </a:gs>
              </a:gsLst>
              <a:lin ang="5400000" scaled="1"/>
            </a:gradFill>
            <a:ln w="12700">
              <a:noFill/>
              <a:round/>
              <a:headEnd/>
              <a:tailEnd/>
            </a:ln>
          </p:spPr>
          <p:txBody>
            <a:bodyPr wrap="none" anchor="ctr"/>
            <a:lstStyle/>
            <a:p>
              <a:endParaRPr lang="es-ES"/>
            </a:p>
          </p:txBody>
        </p:sp>
        <p:sp>
          <p:nvSpPr>
            <p:cNvPr id="125068" name="Arc 101"/>
            <p:cNvSpPr>
              <a:spLocks/>
            </p:cNvSpPr>
            <p:nvPr/>
          </p:nvSpPr>
          <p:spPr bwMode="auto">
            <a:xfrm flipH="1">
              <a:off x="1701" y="1762"/>
              <a:ext cx="130" cy="116"/>
            </a:xfrm>
            <a:custGeom>
              <a:avLst/>
              <a:gdLst>
                <a:gd name="T0" fmla="*/ 0 w 41797"/>
                <a:gd name="T1" fmla="*/ 0 h 24579"/>
                <a:gd name="T2" fmla="*/ 0 w 41797"/>
                <a:gd name="T3" fmla="*/ 1 h 24579"/>
                <a:gd name="T4" fmla="*/ 0 w 41797"/>
                <a:gd name="T5" fmla="*/ 0 h 24579"/>
                <a:gd name="T6" fmla="*/ 0 60000 65536"/>
                <a:gd name="T7" fmla="*/ 0 60000 65536"/>
                <a:gd name="T8" fmla="*/ 0 60000 65536"/>
                <a:gd name="T9" fmla="*/ 0 w 41797"/>
                <a:gd name="T10" fmla="*/ 0 h 24579"/>
                <a:gd name="T11" fmla="*/ 41797 w 41797"/>
                <a:gd name="T12" fmla="*/ 24579 h 24579"/>
              </a:gdLst>
              <a:ahLst/>
              <a:cxnLst>
                <a:cxn ang="T6">
                  <a:pos x="T0" y="T1"/>
                </a:cxn>
                <a:cxn ang="T7">
                  <a:pos x="T2" y="T3"/>
                </a:cxn>
                <a:cxn ang="T8">
                  <a:pos x="T4" y="T5"/>
                </a:cxn>
              </a:cxnLst>
              <a:rect l="T9" t="T10" r="T11" b="T12"/>
              <a:pathLst>
                <a:path w="41797" h="24579" fill="none" extrusionOk="0">
                  <a:moveTo>
                    <a:pt x="0" y="13942"/>
                  </a:moveTo>
                  <a:cubicBezTo>
                    <a:pt x="3182" y="5549"/>
                    <a:pt x="11221" y="-1"/>
                    <a:pt x="20197" y="0"/>
                  </a:cubicBezTo>
                  <a:cubicBezTo>
                    <a:pt x="32126" y="0"/>
                    <a:pt x="41797" y="9670"/>
                    <a:pt x="41797" y="21600"/>
                  </a:cubicBezTo>
                  <a:cubicBezTo>
                    <a:pt x="41797" y="22596"/>
                    <a:pt x="41728" y="23591"/>
                    <a:pt x="41590" y="24578"/>
                  </a:cubicBezTo>
                </a:path>
                <a:path w="41797" h="24579" stroke="0" extrusionOk="0">
                  <a:moveTo>
                    <a:pt x="0" y="13942"/>
                  </a:moveTo>
                  <a:cubicBezTo>
                    <a:pt x="3182" y="5549"/>
                    <a:pt x="11221" y="-1"/>
                    <a:pt x="20197" y="0"/>
                  </a:cubicBezTo>
                  <a:cubicBezTo>
                    <a:pt x="32126" y="0"/>
                    <a:pt x="41797" y="9670"/>
                    <a:pt x="41797" y="21600"/>
                  </a:cubicBezTo>
                  <a:cubicBezTo>
                    <a:pt x="41797" y="22596"/>
                    <a:pt x="41728" y="23591"/>
                    <a:pt x="41590" y="24578"/>
                  </a:cubicBezTo>
                  <a:lnTo>
                    <a:pt x="20197" y="21600"/>
                  </a:lnTo>
                  <a:close/>
                </a:path>
              </a:pathLst>
            </a:custGeom>
            <a:solidFill>
              <a:schemeClr val="bg2"/>
            </a:solidFill>
            <a:ln w="12700">
              <a:solidFill>
                <a:schemeClr val="bg2"/>
              </a:solidFill>
              <a:round/>
              <a:headEnd/>
              <a:tailEnd/>
            </a:ln>
          </p:spPr>
          <p:txBody>
            <a:bodyPr wrap="none" anchor="ctr"/>
            <a:lstStyle/>
            <a:p>
              <a:endParaRPr lang="es-ES"/>
            </a:p>
          </p:txBody>
        </p:sp>
        <p:sp>
          <p:nvSpPr>
            <p:cNvPr id="125069" name="Freeform 368"/>
            <p:cNvSpPr>
              <a:spLocks/>
            </p:cNvSpPr>
            <p:nvPr/>
          </p:nvSpPr>
          <p:spPr bwMode="auto">
            <a:xfrm>
              <a:off x="1506" y="1865"/>
              <a:ext cx="193" cy="330"/>
            </a:xfrm>
            <a:custGeom>
              <a:avLst/>
              <a:gdLst>
                <a:gd name="T0" fmla="*/ 160 w 193"/>
                <a:gd name="T1" fmla="*/ 0 h 330"/>
                <a:gd name="T2" fmla="*/ 163 w 193"/>
                <a:gd name="T3" fmla="*/ 151 h 330"/>
                <a:gd name="T4" fmla="*/ 153 w 193"/>
                <a:gd name="T5" fmla="*/ 202 h 330"/>
                <a:gd name="T6" fmla="*/ 127 w 193"/>
                <a:gd name="T7" fmla="*/ 244 h 330"/>
                <a:gd name="T8" fmla="*/ 84 w 193"/>
                <a:gd name="T9" fmla="*/ 276 h 330"/>
                <a:gd name="T10" fmla="*/ 43 w 193"/>
                <a:gd name="T11" fmla="*/ 292 h 330"/>
                <a:gd name="T12" fmla="*/ 0 w 193"/>
                <a:gd name="T13" fmla="*/ 298 h 330"/>
                <a:gd name="T14" fmla="*/ 0 w 193"/>
                <a:gd name="T15" fmla="*/ 327 h 330"/>
                <a:gd name="T16" fmla="*/ 51 w 193"/>
                <a:gd name="T17" fmla="*/ 315 h 330"/>
                <a:gd name="T18" fmla="*/ 118 w 193"/>
                <a:gd name="T19" fmla="*/ 283 h 330"/>
                <a:gd name="T20" fmla="*/ 156 w 193"/>
                <a:gd name="T21" fmla="*/ 246 h 330"/>
                <a:gd name="T22" fmla="*/ 186 w 193"/>
                <a:gd name="T23" fmla="*/ 190 h 330"/>
                <a:gd name="T24" fmla="*/ 193 w 193"/>
                <a:gd name="T25" fmla="*/ 157 h 330"/>
                <a:gd name="T26" fmla="*/ 192 w 193"/>
                <a:gd name="T27" fmla="*/ 4 h 330"/>
                <a:gd name="T28" fmla="*/ 160 w 193"/>
                <a:gd name="T29" fmla="*/ 0 h 3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3"/>
                <a:gd name="T46" fmla="*/ 0 h 330"/>
                <a:gd name="T47" fmla="*/ 193 w 193"/>
                <a:gd name="T48" fmla="*/ 330 h 3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3" h="330">
                  <a:moveTo>
                    <a:pt x="160" y="0"/>
                  </a:moveTo>
                  <a:cubicBezTo>
                    <a:pt x="160" y="24"/>
                    <a:pt x="164" y="117"/>
                    <a:pt x="163" y="151"/>
                  </a:cubicBezTo>
                  <a:cubicBezTo>
                    <a:pt x="160" y="178"/>
                    <a:pt x="159" y="187"/>
                    <a:pt x="153" y="202"/>
                  </a:cubicBezTo>
                  <a:cubicBezTo>
                    <a:pt x="147" y="217"/>
                    <a:pt x="138" y="232"/>
                    <a:pt x="127" y="244"/>
                  </a:cubicBezTo>
                  <a:cubicBezTo>
                    <a:pt x="116" y="256"/>
                    <a:pt x="98" y="268"/>
                    <a:pt x="84" y="276"/>
                  </a:cubicBezTo>
                  <a:cubicBezTo>
                    <a:pt x="70" y="284"/>
                    <a:pt x="57" y="288"/>
                    <a:pt x="43" y="292"/>
                  </a:cubicBezTo>
                  <a:lnTo>
                    <a:pt x="0" y="298"/>
                  </a:lnTo>
                  <a:lnTo>
                    <a:pt x="0" y="327"/>
                  </a:lnTo>
                  <a:cubicBezTo>
                    <a:pt x="8" y="330"/>
                    <a:pt x="31" y="322"/>
                    <a:pt x="51" y="315"/>
                  </a:cubicBezTo>
                  <a:lnTo>
                    <a:pt x="118" y="283"/>
                  </a:lnTo>
                  <a:lnTo>
                    <a:pt x="156" y="246"/>
                  </a:lnTo>
                  <a:lnTo>
                    <a:pt x="186" y="190"/>
                  </a:lnTo>
                  <a:lnTo>
                    <a:pt x="193" y="157"/>
                  </a:lnTo>
                  <a:lnTo>
                    <a:pt x="192" y="4"/>
                  </a:lnTo>
                  <a:cubicBezTo>
                    <a:pt x="192" y="4"/>
                    <a:pt x="160" y="0"/>
                    <a:pt x="160" y="0"/>
                  </a:cubicBez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125070" name="Freeform 367"/>
            <p:cNvSpPr>
              <a:spLocks/>
            </p:cNvSpPr>
            <p:nvPr/>
          </p:nvSpPr>
          <p:spPr bwMode="auto">
            <a:xfrm>
              <a:off x="1551" y="1824"/>
              <a:ext cx="284" cy="357"/>
            </a:xfrm>
            <a:custGeom>
              <a:avLst/>
              <a:gdLst>
                <a:gd name="T0" fmla="*/ 283 w 284"/>
                <a:gd name="T1" fmla="*/ 0 h 352"/>
                <a:gd name="T2" fmla="*/ 282 w 284"/>
                <a:gd name="T3" fmla="*/ 140 h 352"/>
                <a:gd name="T4" fmla="*/ 268 w 284"/>
                <a:gd name="T5" fmla="*/ 192 h 352"/>
                <a:gd name="T6" fmla="*/ 243 w 284"/>
                <a:gd name="T7" fmla="*/ 234 h 352"/>
                <a:gd name="T8" fmla="*/ 211 w 284"/>
                <a:gd name="T9" fmla="*/ 266 h 352"/>
                <a:gd name="T10" fmla="*/ 162 w 284"/>
                <a:gd name="T11" fmla="*/ 296 h 352"/>
                <a:gd name="T12" fmla="*/ 0 w 284"/>
                <a:gd name="T13" fmla="*/ 357 h 352"/>
                <a:gd name="T14" fmla="*/ 64 w 284"/>
                <a:gd name="T15" fmla="*/ 329 h 352"/>
                <a:gd name="T16" fmla="*/ 100 w 284"/>
                <a:gd name="T17" fmla="*/ 296 h 352"/>
                <a:gd name="T18" fmla="*/ 129 w 284"/>
                <a:gd name="T19" fmla="*/ 251 h 352"/>
                <a:gd name="T20" fmla="*/ 145 w 284"/>
                <a:gd name="T21" fmla="*/ 198 h 352"/>
                <a:gd name="T22" fmla="*/ 147 w 284"/>
                <a:gd name="T23" fmla="*/ 43 h 352"/>
                <a:gd name="T24" fmla="*/ 283 w 284"/>
                <a:gd name="T25" fmla="*/ 0 h 3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352"/>
                <a:gd name="T41" fmla="*/ 284 w 284"/>
                <a:gd name="T42" fmla="*/ 352 h 3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352">
                  <a:moveTo>
                    <a:pt x="283" y="0"/>
                  </a:moveTo>
                  <a:cubicBezTo>
                    <a:pt x="282" y="30"/>
                    <a:pt x="284" y="107"/>
                    <a:pt x="282" y="138"/>
                  </a:cubicBezTo>
                  <a:cubicBezTo>
                    <a:pt x="279" y="163"/>
                    <a:pt x="268" y="189"/>
                    <a:pt x="268" y="189"/>
                  </a:cubicBezTo>
                  <a:cubicBezTo>
                    <a:pt x="262" y="204"/>
                    <a:pt x="252" y="219"/>
                    <a:pt x="243" y="231"/>
                  </a:cubicBezTo>
                  <a:cubicBezTo>
                    <a:pt x="234" y="243"/>
                    <a:pt x="224" y="252"/>
                    <a:pt x="211" y="262"/>
                  </a:cubicBezTo>
                  <a:cubicBezTo>
                    <a:pt x="198" y="272"/>
                    <a:pt x="197" y="277"/>
                    <a:pt x="162" y="292"/>
                  </a:cubicBezTo>
                  <a:lnTo>
                    <a:pt x="0" y="352"/>
                  </a:lnTo>
                  <a:lnTo>
                    <a:pt x="64" y="324"/>
                  </a:lnTo>
                  <a:cubicBezTo>
                    <a:pt x="81" y="314"/>
                    <a:pt x="89" y="305"/>
                    <a:pt x="100" y="292"/>
                  </a:cubicBezTo>
                  <a:cubicBezTo>
                    <a:pt x="111" y="279"/>
                    <a:pt x="122" y="263"/>
                    <a:pt x="129" y="247"/>
                  </a:cubicBezTo>
                  <a:cubicBezTo>
                    <a:pt x="136" y="231"/>
                    <a:pt x="142" y="229"/>
                    <a:pt x="145" y="195"/>
                  </a:cubicBezTo>
                  <a:cubicBezTo>
                    <a:pt x="146" y="120"/>
                    <a:pt x="150" y="81"/>
                    <a:pt x="147" y="42"/>
                  </a:cubicBezTo>
                  <a:cubicBezTo>
                    <a:pt x="214" y="19"/>
                    <a:pt x="261" y="3"/>
                    <a:pt x="283" y="0"/>
                  </a:cubicBezTo>
                  <a:close/>
                </a:path>
              </a:pathLst>
            </a:custGeom>
            <a:solidFill>
              <a:schemeClr val="bg2"/>
            </a:solidFill>
            <a:ln w="3175">
              <a:solidFill>
                <a:schemeClr val="bg2"/>
              </a:solidFill>
              <a:round/>
              <a:headEnd/>
              <a:tailEnd/>
            </a:ln>
          </p:spPr>
          <p:txBody>
            <a:bodyPr wrap="none"/>
            <a:lstStyle/>
            <a:p>
              <a:endParaRPr lang="es-ES"/>
            </a:p>
          </p:txBody>
        </p:sp>
        <p:sp>
          <p:nvSpPr>
            <p:cNvPr id="125071" name="Freeform 372"/>
            <p:cNvSpPr>
              <a:spLocks/>
            </p:cNvSpPr>
            <p:nvPr/>
          </p:nvSpPr>
          <p:spPr bwMode="auto">
            <a:xfrm>
              <a:off x="1113" y="1643"/>
              <a:ext cx="394" cy="550"/>
            </a:xfrm>
            <a:custGeom>
              <a:avLst/>
              <a:gdLst>
                <a:gd name="T0" fmla="*/ 394 w 394"/>
                <a:gd name="T1" fmla="*/ 519 h 550"/>
                <a:gd name="T2" fmla="*/ 393 w 394"/>
                <a:gd name="T3" fmla="*/ 550 h 550"/>
                <a:gd name="T4" fmla="*/ 0 w 394"/>
                <a:gd name="T5" fmla="*/ 318 h 550"/>
                <a:gd name="T6" fmla="*/ 0 w 394"/>
                <a:gd name="T7" fmla="*/ 0 h 550"/>
                <a:gd name="T8" fmla="*/ 31 w 394"/>
                <a:gd name="T9" fmla="*/ 0 h 550"/>
                <a:gd name="T10" fmla="*/ 33 w 394"/>
                <a:gd name="T11" fmla="*/ 307 h 550"/>
                <a:gd name="T12" fmla="*/ 394 w 394"/>
                <a:gd name="T13" fmla="*/ 519 h 550"/>
                <a:gd name="T14" fmla="*/ 0 60000 65536"/>
                <a:gd name="T15" fmla="*/ 0 60000 65536"/>
                <a:gd name="T16" fmla="*/ 0 60000 65536"/>
                <a:gd name="T17" fmla="*/ 0 60000 65536"/>
                <a:gd name="T18" fmla="*/ 0 60000 65536"/>
                <a:gd name="T19" fmla="*/ 0 60000 65536"/>
                <a:gd name="T20" fmla="*/ 0 60000 65536"/>
                <a:gd name="T21" fmla="*/ 0 w 394"/>
                <a:gd name="T22" fmla="*/ 0 h 550"/>
                <a:gd name="T23" fmla="*/ 394 w 394"/>
                <a:gd name="T24" fmla="*/ 550 h 5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4" h="550">
                  <a:moveTo>
                    <a:pt x="394" y="519"/>
                  </a:moveTo>
                  <a:lnTo>
                    <a:pt x="393" y="550"/>
                  </a:lnTo>
                  <a:lnTo>
                    <a:pt x="0" y="318"/>
                  </a:lnTo>
                  <a:lnTo>
                    <a:pt x="0" y="0"/>
                  </a:lnTo>
                  <a:lnTo>
                    <a:pt x="31" y="0"/>
                  </a:lnTo>
                  <a:lnTo>
                    <a:pt x="33" y="307"/>
                  </a:lnTo>
                  <a:lnTo>
                    <a:pt x="394" y="519"/>
                  </a:ln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125072" name="AutoShape 399"/>
            <p:cNvSpPr>
              <a:spLocks noChangeArrowheads="1"/>
            </p:cNvSpPr>
            <p:nvPr/>
          </p:nvSpPr>
          <p:spPr bwMode="auto">
            <a:xfrm>
              <a:off x="1246" y="1934"/>
              <a:ext cx="90" cy="48"/>
            </a:xfrm>
            <a:prstGeom prst="hexagon">
              <a:avLst>
                <a:gd name="adj" fmla="val 46875"/>
                <a:gd name="vf" fmla="val 115470"/>
              </a:avLst>
            </a:prstGeom>
            <a:solidFill>
              <a:srgbClr val="F8F8F8"/>
            </a:solidFill>
            <a:ln w="9525">
              <a:miter lim="800000"/>
              <a:headEnd/>
              <a:tailEnd/>
            </a:ln>
            <a:scene3d>
              <a:camera prst="legacyObliqueBottom"/>
              <a:lightRig rig="legacyFlat3" dir="b"/>
            </a:scene3d>
            <a:sp3d extrusionH="49200" prstMaterial="legacyMatte">
              <a:bevelT w="13500" h="13500" prst="angle"/>
              <a:bevelB w="13500" h="13500" prst="angle"/>
              <a:extrusionClr>
                <a:srgbClr val="F8F8F8"/>
              </a:extrusionClr>
            </a:sp3d>
          </p:spPr>
          <p:txBody>
            <a:bodyPr wrap="none" anchor="ctr">
              <a:flatTx/>
            </a:bodyPr>
            <a:lstStyle/>
            <a:p>
              <a:endParaRPr lang="es-ES"/>
            </a:p>
          </p:txBody>
        </p:sp>
        <p:sp>
          <p:nvSpPr>
            <p:cNvPr id="125073" name="AutoShape 400"/>
            <p:cNvSpPr>
              <a:spLocks noChangeArrowheads="1"/>
            </p:cNvSpPr>
            <p:nvPr/>
          </p:nvSpPr>
          <p:spPr bwMode="auto">
            <a:xfrm>
              <a:off x="1271" y="1918"/>
              <a:ext cx="40" cy="51"/>
            </a:xfrm>
            <a:prstGeom prst="can">
              <a:avLst>
                <a:gd name="adj" fmla="val 63750"/>
              </a:avLst>
            </a:prstGeom>
            <a:solidFill>
              <a:schemeClr val="accent1"/>
            </a:solidFill>
            <a:ln w="12700">
              <a:noFill/>
              <a:round/>
              <a:headEnd/>
              <a:tailEnd/>
            </a:ln>
          </p:spPr>
          <p:txBody>
            <a:bodyPr wrap="none" anchor="ctr"/>
            <a:lstStyle/>
            <a:p>
              <a:endParaRPr lang="es-ES"/>
            </a:p>
          </p:txBody>
        </p:sp>
        <p:sp>
          <p:nvSpPr>
            <p:cNvPr id="125074" name="Arc 401"/>
            <p:cNvSpPr>
              <a:spLocks/>
            </p:cNvSpPr>
            <p:nvPr/>
          </p:nvSpPr>
          <p:spPr bwMode="auto">
            <a:xfrm flipH="1" flipV="1">
              <a:off x="1272" y="1934"/>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sp>
          <p:nvSpPr>
            <p:cNvPr id="125075" name="Arc 402"/>
            <p:cNvSpPr>
              <a:spLocks/>
            </p:cNvSpPr>
            <p:nvPr/>
          </p:nvSpPr>
          <p:spPr bwMode="auto">
            <a:xfrm flipH="1" flipV="1">
              <a:off x="1272" y="1922"/>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sp>
          <p:nvSpPr>
            <p:cNvPr id="125076" name="AutoShape 113"/>
            <p:cNvSpPr>
              <a:spLocks noChangeArrowheads="1"/>
            </p:cNvSpPr>
            <p:nvPr/>
          </p:nvSpPr>
          <p:spPr bwMode="auto">
            <a:xfrm rot="6553186">
              <a:off x="1748" y="1791"/>
              <a:ext cx="87" cy="115"/>
            </a:xfrm>
            <a:prstGeom prst="can">
              <a:avLst>
                <a:gd name="adj" fmla="val 46760"/>
              </a:avLst>
            </a:prstGeom>
            <a:gradFill rotWithShape="1">
              <a:gsLst>
                <a:gs pos="0">
                  <a:srgbClr val="121212"/>
                </a:gs>
                <a:gs pos="50000">
                  <a:srgbClr val="333333"/>
                </a:gs>
                <a:gs pos="100000">
                  <a:srgbClr val="121212"/>
                </a:gs>
              </a:gsLst>
              <a:lin ang="18900000" scaled="1"/>
            </a:gradFill>
            <a:ln w="12700">
              <a:solidFill>
                <a:srgbClr val="1C1C1C"/>
              </a:solidFill>
              <a:round/>
              <a:headEnd/>
              <a:tailEnd/>
            </a:ln>
          </p:spPr>
          <p:txBody>
            <a:bodyPr wrap="none" anchor="ctr"/>
            <a:lstStyle/>
            <a:p>
              <a:endParaRPr lang="es-ES"/>
            </a:p>
          </p:txBody>
        </p:sp>
        <p:sp>
          <p:nvSpPr>
            <p:cNvPr id="125077" name="AutoShape 114"/>
            <p:cNvSpPr>
              <a:spLocks noChangeArrowheads="1"/>
            </p:cNvSpPr>
            <p:nvPr/>
          </p:nvSpPr>
          <p:spPr bwMode="auto">
            <a:xfrm rot="9932196" flipH="1">
              <a:off x="1665" y="1510"/>
              <a:ext cx="420" cy="372"/>
            </a:xfrm>
            <a:custGeom>
              <a:avLst/>
              <a:gdLst>
                <a:gd name="T0" fmla="*/ 4 w 21600"/>
                <a:gd name="T1" fmla="*/ 0 h 21600"/>
                <a:gd name="T2" fmla="*/ 3 w 21600"/>
                <a:gd name="T3" fmla="*/ 1 h 21600"/>
                <a:gd name="T4" fmla="*/ 4 w 21600"/>
                <a:gd name="T5" fmla="*/ 1 h 21600"/>
                <a:gd name="T6" fmla="*/ 6 w 21600"/>
                <a:gd name="T7" fmla="*/ 1 h 21600"/>
                <a:gd name="T8" fmla="*/ 0 60000 65536"/>
                <a:gd name="T9" fmla="*/ 0 60000 65536"/>
                <a:gd name="T10" fmla="*/ 0 60000 65536"/>
                <a:gd name="T11" fmla="*/ 0 60000 65536"/>
                <a:gd name="T12" fmla="*/ 4577 w 21600"/>
                <a:gd name="T13" fmla="*/ 0 h 21600"/>
                <a:gd name="T14" fmla="*/ 17023 w 21600"/>
                <a:gd name="T15" fmla="*/ 3832 h 21600"/>
              </a:gdLst>
              <a:ahLst/>
              <a:cxnLst>
                <a:cxn ang="T8">
                  <a:pos x="T0" y="T1"/>
                </a:cxn>
                <a:cxn ang="T9">
                  <a:pos x="T2" y="T3"/>
                </a:cxn>
                <a:cxn ang="T10">
                  <a:pos x="T4" y="T5"/>
                </a:cxn>
                <a:cxn ang="T11">
                  <a:pos x="T6" y="T7"/>
                </a:cxn>
              </a:cxnLst>
              <a:rect l="T12" t="T13" r="T14" b="T15"/>
              <a:pathLst>
                <a:path w="21600" h="21600">
                  <a:moveTo>
                    <a:pt x="7257" y="3062"/>
                  </a:moveTo>
                  <a:cubicBezTo>
                    <a:pt x="8368" y="2553"/>
                    <a:pt x="9577" y="2289"/>
                    <a:pt x="10800" y="2290"/>
                  </a:cubicBezTo>
                  <a:cubicBezTo>
                    <a:pt x="12022" y="2290"/>
                    <a:pt x="13231" y="2553"/>
                    <a:pt x="14342" y="3062"/>
                  </a:cubicBezTo>
                  <a:lnTo>
                    <a:pt x="15296" y="980"/>
                  </a:lnTo>
                  <a:cubicBezTo>
                    <a:pt x="13885" y="334"/>
                    <a:pt x="12351" y="-1"/>
                    <a:pt x="10799" y="0"/>
                  </a:cubicBezTo>
                  <a:cubicBezTo>
                    <a:pt x="9248" y="0"/>
                    <a:pt x="7714" y="334"/>
                    <a:pt x="6303" y="980"/>
                  </a:cubicBezTo>
                  <a:close/>
                </a:path>
              </a:pathLst>
            </a:custGeom>
            <a:solidFill>
              <a:schemeClr val="tx1"/>
            </a:solidFill>
            <a:ln w="19050">
              <a:solidFill>
                <a:schemeClr val="tx1"/>
              </a:solidFill>
              <a:miter lim="800000"/>
              <a:headEnd/>
              <a:tailEnd/>
            </a:ln>
          </p:spPr>
          <p:txBody>
            <a:bodyPr wrap="none" anchor="ctr"/>
            <a:lstStyle/>
            <a:p>
              <a:endParaRPr lang="es-ES"/>
            </a:p>
          </p:txBody>
        </p:sp>
        <p:sp>
          <p:nvSpPr>
            <p:cNvPr id="125078" name="Arc 374"/>
            <p:cNvSpPr>
              <a:spLocks/>
            </p:cNvSpPr>
            <p:nvPr/>
          </p:nvSpPr>
          <p:spPr bwMode="auto">
            <a:xfrm rot="6026483" flipH="1" flipV="1">
              <a:off x="1810" y="1848"/>
              <a:ext cx="48" cy="28"/>
            </a:xfrm>
            <a:custGeom>
              <a:avLst/>
              <a:gdLst>
                <a:gd name="T0" fmla="*/ 0 w 37740"/>
                <a:gd name="T1" fmla="*/ 0 h 21600"/>
                <a:gd name="T2" fmla="*/ 0 w 37740"/>
                <a:gd name="T3" fmla="*/ 0 h 21600"/>
                <a:gd name="T4" fmla="*/ 0 w 37740"/>
                <a:gd name="T5" fmla="*/ 0 h 21600"/>
                <a:gd name="T6" fmla="*/ 0 60000 65536"/>
                <a:gd name="T7" fmla="*/ 0 60000 65536"/>
                <a:gd name="T8" fmla="*/ 0 60000 65536"/>
                <a:gd name="T9" fmla="*/ 0 w 37740"/>
                <a:gd name="T10" fmla="*/ 0 h 21600"/>
                <a:gd name="T11" fmla="*/ 37740 w 37740"/>
                <a:gd name="T12" fmla="*/ 21600 h 21600"/>
              </a:gdLst>
              <a:ahLst/>
              <a:cxnLst>
                <a:cxn ang="T6">
                  <a:pos x="T0" y="T1"/>
                </a:cxn>
                <a:cxn ang="T7">
                  <a:pos x="T2" y="T3"/>
                </a:cxn>
                <a:cxn ang="T8">
                  <a:pos x="T4" y="T5"/>
                </a:cxn>
              </a:cxnLst>
              <a:rect l="T9" t="T10" r="T11" b="T12"/>
              <a:pathLst>
                <a:path w="37740" h="21600" fill="none" extrusionOk="0">
                  <a:moveTo>
                    <a:pt x="0" y="10950"/>
                  </a:moveTo>
                  <a:cubicBezTo>
                    <a:pt x="3835" y="4182"/>
                    <a:pt x="11013" y="-1"/>
                    <a:pt x="18792" y="0"/>
                  </a:cubicBezTo>
                  <a:cubicBezTo>
                    <a:pt x="26685" y="0"/>
                    <a:pt x="33949" y="4305"/>
                    <a:pt x="37739" y="11229"/>
                  </a:cubicBezTo>
                </a:path>
                <a:path w="37740" h="21600" stroke="0" extrusionOk="0">
                  <a:moveTo>
                    <a:pt x="0" y="10950"/>
                  </a:moveTo>
                  <a:cubicBezTo>
                    <a:pt x="3835" y="4182"/>
                    <a:pt x="11013" y="-1"/>
                    <a:pt x="18792" y="0"/>
                  </a:cubicBezTo>
                  <a:cubicBezTo>
                    <a:pt x="26685" y="0"/>
                    <a:pt x="33949" y="4305"/>
                    <a:pt x="37739" y="11229"/>
                  </a:cubicBezTo>
                  <a:lnTo>
                    <a:pt x="18792" y="21600"/>
                  </a:lnTo>
                  <a:close/>
                </a:path>
              </a:pathLst>
            </a:custGeom>
            <a:solidFill>
              <a:schemeClr val="tx1"/>
            </a:solidFill>
            <a:ln w="9525">
              <a:solidFill>
                <a:schemeClr val="tx1"/>
              </a:solidFill>
              <a:round/>
              <a:headEnd/>
              <a:tailEnd/>
            </a:ln>
          </p:spPr>
          <p:txBody>
            <a:bodyPr wrap="none" anchor="ctr"/>
            <a:lstStyle/>
            <a:p>
              <a:endParaRPr lang="es-ES"/>
            </a:p>
          </p:txBody>
        </p:sp>
        <p:grpSp>
          <p:nvGrpSpPr>
            <p:cNvPr id="125079" name="Group 378"/>
            <p:cNvGrpSpPr>
              <a:grpSpLocks/>
            </p:cNvGrpSpPr>
            <p:nvPr/>
          </p:nvGrpSpPr>
          <p:grpSpPr bwMode="auto">
            <a:xfrm>
              <a:off x="2215" y="1560"/>
              <a:ext cx="142" cy="950"/>
              <a:chOff x="1347" y="1980"/>
              <a:chExt cx="142" cy="950"/>
            </a:xfrm>
          </p:grpSpPr>
          <p:sp>
            <p:nvSpPr>
              <p:cNvPr id="626043" name="Rectangle 379"/>
              <p:cNvSpPr>
                <a:spLocks noChangeArrowheads="1"/>
              </p:cNvSpPr>
              <p:nvPr/>
            </p:nvSpPr>
            <p:spPr bwMode="auto">
              <a:xfrm>
                <a:off x="1348" y="1980"/>
                <a:ext cx="140" cy="768"/>
              </a:xfrm>
              <a:prstGeom prst="rect">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5098" name="Arc 380"/>
              <p:cNvSpPr>
                <a:spLocks/>
              </p:cNvSpPr>
              <p:nvPr/>
            </p:nvSpPr>
            <p:spPr bwMode="auto">
              <a:xfrm flipV="1">
                <a:off x="1403" y="2752"/>
                <a:ext cx="30" cy="178"/>
              </a:xfrm>
              <a:custGeom>
                <a:avLst/>
                <a:gdLst>
                  <a:gd name="T0" fmla="*/ 0 w 11485"/>
                  <a:gd name="T1" fmla="*/ 0 h 21600"/>
                  <a:gd name="T2" fmla="*/ 0 w 11485"/>
                  <a:gd name="T3" fmla="*/ 0 h 21600"/>
                  <a:gd name="T4" fmla="*/ 0 w 11485"/>
                  <a:gd name="T5" fmla="*/ 1 h 21600"/>
                  <a:gd name="T6" fmla="*/ 0 60000 65536"/>
                  <a:gd name="T7" fmla="*/ 0 60000 65536"/>
                  <a:gd name="T8" fmla="*/ 0 60000 65536"/>
                  <a:gd name="T9" fmla="*/ 0 w 11485"/>
                  <a:gd name="T10" fmla="*/ 0 h 21600"/>
                  <a:gd name="T11" fmla="*/ 11485 w 11485"/>
                  <a:gd name="T12" fmla="*/ 21600 h 21600"/>
                </a:gdLst>
                <a:ahLst/>
                <a:cxnLst>
                  <a:cxn ang="T6">
                    <a:pos x="T0" y="T1"/>
                  </a:cxn>
                  <a:cxn ang="T7">
                    <a:pos x="T2" y="T3"/>
                  </a:cxn>
                  <a:cxn ang="T8">
                    <a:pos x="T4" y="T5"/>
                  </a:cxn>
                </a:cxnLst>
                <a:rect l="T9" t="T10" r="T11" b="T12"/>
                <a:pathLst>
                  <a:path w="11485" h="21600" fill="none" extrusionOk="0">
                    <a:moveTo>
                      <a:pt x="0" y="778"/>
                    </a:moveTo>
                    <a:cubicBezTo>
                      <a:pt x="1871" y="261"/>
                      <a:pt x="3804" y="-1"/>
                      <a:pt x="5746" y="0"/>
                    </a:cubicBezTo>
                    <a:cubicBezTo>
                      <a:pt x="7685" y="0"/>
                      <a:pt x="9615" y="261"/>
                      <a:pt x="11484" y="776"/>
                    </a:cubicBezTo>
                  </a:path>
                  <a:path w="11485" h="21600" stroke="0" extrusionOk="0">
                    <a:moveTo>
                      <a:pt x="0" y="778"/>
                    </a:moveTo>
                    <a:cubicBezTo>
                      <a:pt x="1871" y="261"/>
                      <a:pt x="3804" y="-1"/>
                      <a:pt x="5746" y="0"/>
                    </a:cubicBezTo>
                    <a:cubicBezTo>
                      <a:pt x="7685" y="0"/>
                      <a:pt x="9615" y="261"/>
                      <a:pt x="11484" y="776"/>
                    </a:cubicBezTo>
                    <a:lnTo>
                      <a:pt x="5746" y="21600"/>
                    </a:lnTo>
                    <a:close/>
                  </a:path>
                </a:pathLst>
              </a:custGeom>
              <a:solidFill>
                <a:schemeClr val="accent1"/>
              </a:solidFill>
              <a:ln w="3175">
                <a:noFill/>
                <a:round/>
                <a:headEnd/>
                <a:tailEnd/>
              </a:ln>
            </p:spPr>
            <p:txBody>
              <a:bodyPr wrap="none" anchor="ctr"/>
              <a:lstStyle/>
              <a:p>
                <a:endParaRPr lang="es-ES"/>
              </a:p>
            </p:txBody>
          </p:sp>
          <p:sp>
            <p:nvSpPr>
              <p:cNvPr id="626045" name="AutoShape 381"/>
              <p:cNvSpPr>
                <a:spLocks noChangeArrowheads="1"/>
              </p:cNvSpPr>
              <p:nvPr/>
            </p:nvSpPr>
            <p:spPr bwMode="auto">
              <a:xfrm>
                <a:off x="1347" y="2742"/>
                <a:ext cx="142" cy="180"/>
              </a:xfrm>
              <a:custGeom>
                <a:avLst/>
                <a:gdLst>
                  <a:gd name="G0" fmla="+- 8418 0 0"/>
                  <a:gd name="G1" fmla="+- 21600 0 8418"/>
                  <a:gd name="G2" fmla="*/ 8418 1 2"/>
                  <a:gd name="G3" fmla="+- 21600 0 G2"/>
                  <a:gd name="G4" fmla="+/ 8418 21600 2"/>
                  <a:gd name="G5" fmla="+/ G1 0 2"/>
                  <a:gd name="G6" fmla="*/ 21600 21600 8418"/>
                  <a:gd name="G7" fmla="*/ G6 1 2"/>
                  <a:gd name="G8" fmla="+- 21600 0 G7"/>
                  <a:gd name="G9" fmla="*/ 21600 1 2"/>
                  <a:gd name="G10" fmla="+- 8418 0 G9"/>
                  <a:gd name="G11" fmla="?: G10 G8 0"/>
                  <a:gd name="G12" fmla="?: G10 G7 21600"/>
                  <a:gd name="T0" fmla="*/ 17391 w 21600"/>
                  <a:gd name="T1" fmla="*/ 10800 h 21600"/>
                  <a:gd name="T2" fmla="*/ 10800 w 21600"/>
                  <a:gd name="T3" fmla="*/ 21600 h 21600"/>
                  <a:gd name="T4" fmla="*/ 4209 w 21600"/>
                  <a:gd name="T5" fmla="*/ 10800 h 21600"/>
                  <a:gd name="T6" fmla="*/ 10800 w 21600"/>
                  <a:gd name="T7" fmla="*/ 0 h 21600"/>
                  <a:gd name="T8" fmla="*/ 6009 w 21600"/>
                  <a:gd name="T9" fmla="*/ 6009 h 21600"/>
                  <a:gd name="T10" fmla="*/ 15591 w 21600"/>
                  <a:gd name="T11" fmla="*/ 15591 h 21600"/>
                </a:gdLst>
                <a:ahLst/>
                <a:cxnLst>
                  <a:cxn ang="0">
                    <a:pos x="T0" y="T1"/>
                  </a:cxn>
                  <a:cxn ang="0">
                    <a:pos x="T2" y="T3"/>
                  </a:cxn>
                  <a:cxn ang="0">
                    <a:pos x="T4" y="T5"/>
                  </a:cxn>
                  <a:cxn ang="0">
                    <a:pos x="T6" y="T7"/>
                  </a:cxn>
                </a:cxnLst>
                <a:rect l="T8" t="T9" r="T10" b="T11"/>
                <a:pathLst>
                  <a:path w="21600" h="21600">
                    <a:moveTo>
                      <a:pt x="0" y="0"/>
                    </a:moveTo>
                    <a:lnTo>
                      <a:pt x="8418" y="21600"/>
                    </a:lnTo>
                    <a:lnTo>
                      <a:pt x="13182" y="21600"/>
                    </a:lnTo>
                    <a:lnTo>
                      <a:pt x="21600" y="0"/>
                    </a:lnTo>
                    <a:close/>
                  </a:path>
                </a:pathLst>
              </a:cu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5100" name="Arc 382"/>
              <p:cNvSpPr>
                <a:spLocks/>
              </p:cNvSpPr>
              <p:nvPr/>
            </p:nvSpPr>
            <p:spPr bwMode="auto">
              <a:xfrm flipV="1">
                <a:off x="1351" y="2737"/>
                <a:ext cx="136" cy="36"/>
              </a:xfrm>
              <a:custGeom>
                <a:avLst/>
                <a:gdLst>
                  <a:gd name="T0" fmla="*/ 0 w 42672"/>
                  <a:gd name="T1" fmla="*/ 0 h 21600"/>
                  <a:gd name="T2" fmla="*/ 0 w 42672"/>
                  <a:gd name="T3" fmla="*/ 0 h 21600"/>
                  <a:gd name="T4" fmla="*/ 0 w 42672"/>
                  <a:gd name="T5" fmla="*/ 0 h 21600"/>
                  <a:gd name="T6" fmla="*/ 0 60000 65536"/>
                  <a:gd name="T7" fmla="*/ 0 60000 65536"/>
                  <a:gd name="T8" fmla="*/ 0 60000 65536"/>
                  <a:gd name="T9" fmla="*/ 0 w 42672"/>
                  <a:gd name="T10" fmla="*/ 0 h 21600"/>
                  <a:gd name="T11" fmla="*/ 42672 w 42672"/>
                  <a:gd name="T12" fmla="*/ 21600 h 21600"/>
                </a:gdLst>
                <a:ahLst/>
                <a:cxnLst>
                  <a:cxn ang="T6">
                    <a:pos x="T0" y="T1"/>
                  </a:cxn>
                  <a:cxn ang="T7">
                    <a:pos x="T2" y="T3"/>
                  </a:cxn>
                  <a:cxn ang="T8">
                    <a:pos x="T4" y="T5"/>
                  </a:cxn>
                </a:cxnLst>
                <a:rect l="T9" t="T10" r="T11" b="T12"/>
                <a:pathLst>
                  <a:path w="42672" h="21600" fill="none" extrusionOk="0">
                    <a:moveTo>
                      <a:pt x="0" y="18545"/>
                    </a:moveTo>
                    <a:cubicBezTo>
                      <a:pt x="1520" y="7903"/>
                      <a:pt x="10633" y="-1"/>
                      <a:pt x="21383" y="0"/>
                    </a:cubicBezTo>
                    <a:cubicBezTo>
                      <a:pt x="31903" y="0"/>
                      <a:pt x="40894" y="7580"/>
                      <a:pt x="42672" y="17949"/>
                    </a:cubicBezTo>
                  </a:path>
                  <a:path w="42672" h="21600" stroke="0" extrusionOk="0">
                    <a:moveTo>
                      <a:pt x="0" y="18545"/>
                    </a:moveTo>
                    <a:cubicBezTo>
                      <a:pt x="1520" y="7903"/>
                      <a:pt x="10633" y="-1"/>
                      <a:pt x="21383" y="0"/>
                    </a:cubicBezTo>
                    <a:cubicBezTo>
                      <a:pt x="31903" y="0"/>
                      <a:pt x="40894" y="7580"/>
                      <a:pt x="42672" y="17949"/>
                    </a:cubicBezTo>
                    <a:lnTo>
                      <a:pt x="21383" y="21600"/>
                    </a:lnTo>
                    <a:close/>
                  </a:path>
                </a:pathLst>
              </a:custGeom>
              <a:noFill/>
              <a:ln w="3175">
                <a:solidFill>
                  <a:srgbClr val="C0C0C0"/>
                </a:solidFill>
                <a:round/>
                <a:headEnd/>
                <a:tailEnd/>
              </a:ln>
            </p:spPr>
            <p:txBody>
              <a:bodyPr wrap="none" anchor="ctr"/>
              <a:lstStyle/>
              <a:p>
                <a:endParaRPr lang="es-ES"/>
              </a:p>
            </p:txBody>
          </p:sp>
        </p:grpSp>
        <p:sp>
          <p:nvSpPr>
            <p:cNvPr id="125080" name="Arc 383"/>
            <p:cNvSpPr>
              <a:spLocks/>
            </p:cNvSpPr>
            <p:nvPr/>
          </p:nvSpPr>
          <p:spPr bwMode="auto">
            <a:xfrm flipH="1">
              <a:off x="2140" y="1113"/>
              <a:ext cx="68"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30" y="1"/>
                    <a:pt x="21600" y="9671"/>
                    <a:pt x="21600" y="21600"/>
                  </a:cubicBezTo>
                </a:path>
                <a:path w="21600" h="21600" stroke="0" extrusionOk="0">
                  <a:moveTo>
                    <a:pt x="1" y="0"/>
                  </a:moveTo>
                  <a:cubicBezTo>
                    <a:pt x="11930" y="1"/>
                    <a:pt x="21600" y="9671"/>
                    <a:pt x="21600" y="21600"/>
                  </a:cubicBezTo>
                  <a:lnTo>
                    <a:pt x="0" y="21600"/>
                  </a:lnTo>
                  <a:close/>
                </a:path>
              </a:pathLst>
            </a:custGeom>
            <a:noFill/>
            <a:ln w="12700">
              <a:solidFill>
                <a:schemeClr val="bg1"/>
              </a:solidFill>
              <a:round/>
              <a:headEnd/>
              <a:tailEnd/>
            </a:ln>
          </p:spPr>
          <p:txBody>
            <a:bodyPr wrap="none" anchor="ctr"/>
            <a:lstStyle/>
            <a:p>
              <a:endParaRPr lang="es-ES"/>
            </a:p>
          </p:txBody>
        </p:sp>
        <p:sp>
          <p:nvSpPr>
            <p:cNvPr id="125081" name="Arc 384"/>
            <p:cNvSpPr>
              <a:spLocks/>
            </p:cNvSpPr>
            <p:nvPr/>
          </p:nvSpPr>
          <p:spPr bwMode="auto">
            <a:xfrm flipH="1">
              <a:off x="2110" y="1100"/>
              <a:ext cx="95" cy="126"/>
            </a:xfrm>
            <a:custGeom>
              <a:avLst/>
              <a:gdLst>
                <a:gd name="T0" fmla="*/ 0 w 30211"/>
                <a:gd name="T1" fmla="*/ 0 h 21600"/>
                <a:gd name="T2" fmla="*/ 0 w 30211"/>
                <a:gd name="T3" fmla="*/ 1 h 21600"/>
                <a:gd name="T4" fmla="*/ 0 w 30211"/>
                <a:gd name="T5" fmla="*/ 1 h 21600"/>
                <a:gd name="T6" fmla="*/ 0 60000 65536"/>
                <a:gd name="T7" fmla="*/ 0 60000 65536"/>
                <a:gd name="T8" fmla="*/ 0 60000 65536"/>
                <a:gd name="T9" fmla="*/ 0 w 30211"/>
                <a:gd name="T10" fmla="*/ 0 h 21600"/>
                <a:gd name="T11" fmla="*/ 30211 w 30211"/>
                <a:gd name="T12" fmla="*/ 21600 h 21600"/>
              </a:gdLst>
              <a:ahLst/>
              <a:cxnLst>
                <a:cxn ang="T6">
                  <a:pos x="T0" y="T1"/>
                </a:cxn>
                <a:cxn ang="T7">
                  <a:pos x="T2" y="T3"/>
                </a:cxn>
                <a:cxn ang="T8">
                  <a:pos x="T4" y="T5"/>
                </a:cxn>
              </a:cxnLst>
              <a:rect l="T9" t="T10" r="T11" b="T12"/>
              <a:pathLst>
                <a:path w="30211" h="21600" fill="none" extrusionOk="0">
                  <a:moveTo>
                    <a:pt x="-1" y="1790"/>
                  </a:moveTo>
                  <a:cubicBezTo>
                    <a:pt x="2717" y="609"/>
                    <a:pt x="5648" y="-1"/>
                    <a:pt x="8611" y="0"/>
                  </a:cubicBezTo>
                  <a:cubicBezTo>
                    <a:pt x="20540" y="0"/>
                    <a:pt x="30211" y="9670"/>
                    <a:pt x="30211" y="21600"/>
                  </a:cubicBezTo>
                </a:path>
                <a:path w="30211" h="21600" stroke="0" extrusionOk="0">
                  <a:moveTo>
                    <a:pt x="-1" y="1790"/>
                  </a:moveTo>
                  <a:cubicBezTo>
                    <a:pt x="2717" y="609"/>
                    <a:pt x="5648" y="-1"/>
                    <a:pt x="8611" y="0"/>
                  </a:cubicBezTo>
                  <a:cubicBezTo>
                    <a:pt x="20540" y="0"/>
                    <a:pt x="30211" y="9670"/>
                    <a:pt x="30211" y="21600"/>
                  </a:cubicBezTo>
                  <a:lnTo>
                    <a:pt x="8611" y="21600"/>
                  </a:lnTo>
                  <a:close/>
                </a:path>
              </a:pathLst>
            </a:custGeom>
            <a:gradFill rotWithShape="1">
              <a:gsLst>
                <a:gs pos="0">
                  <a:srgbClr val="414141"/>
                </a:gs>
                <a:gs pos="50000">
                  <a:srgbClr val="F8F8F8"/>
                </a:gs>
                <a:gs pos="100000">
                  <a:srgbClr val="414141"/>
                </a:gs>
              </a:gsLst>
              <a:lin ang="5400000" scaled="1"/>
            </a:gradFill>
            <a:ln w="3175">
              <a:noFill/>
              <a:round/>
              <a:headEnd/>
              <a:tailEnd/>
            </a:ln>
          </p:spPr>
          <p:txBody>
            <a:bodyPr wrap="none" anchor="ctr"/>
            <a:lstStyle/>
            <a:p>
              <a:endParaRPr lang="es-ES"/>
            </a:p>
          </p:txBody>
        </p:sp>
        <p:sp>
          <p:nvSpPr>
            <p:cNvPr id="626049" name="Freeform 385"/>
            <p:cNvSpPr>
              <a:spLocks/>
            </p:cNvSpPr>
            <p:nvPr/>
          </p:nvSpPr>
          <p:spPr bwMode="auto">
            <a:xfrm>
              <a:off x="2140" y="1491"/>
              <a:ext cx="498" cy="258"/>
            </a:xfrm>
            <a:custGeom>
              <a:avLst/>
              <a:gdLst/>
              <a:ahLst/>
              <a:cxnLst>
                <a:cxn ang="0">
                  <a:pos x="0" y="39"/>
                </a:cxn>
                <a:cxn ang="0">
                  <a:pos x="375" y="258"/>
                </a:cxn>
                <a:cxn ang="0">
                  <a:pos x="449" y="239"/>
                </a:cxn>
                <a:cxn ang="0">
                  <a:pos x="498" y="200"/>
                </a:cxn>
                <a:cxn ang="0">
                  <a:pos x="111" y="0"/>
                </a:cxn>
                <a:cxn ang="0">
                  <a:pos x="0" y="39"/>
                </a:cxn>
              </a:cxnLst>
              <a:rect l="0" t="0" r="r" b="b"/>
              <a:pathLst>
                <a:path w="498" h="258">
                  <a:moveTo>
                    <a:pt x="0" y="39"/>
                  </a:moveTo>
                  <a:lnTo>
                    <a:pt x="375" y="258"/>
                  </a:lnTo>
                  <a:lnTo>
                    <a:pt x="449" y="239"/>
                  </a:lnTo>
                  <a:lnTo>
                    <a:pt x="498" y="200"/>
                  </a:lnTo>
                  <a:lnTo>
                    <a:pt x="111" y="0"/>
                  </a:lnTo>
                  <a:lnTo>
                    <a:pt x="0" y="39"/>
                  </a:lnTo>
                  <a:close/>
                </a:path>
              </a:pathLst>
            </a:custGeom>
            <a:gradFill rotWithShape="1">
              <a:gsLst>
                <a:gs pos="0">
                  <a:schemeClr val="bg2">
                    <a:gamma/>
                    <a:shade val="46275"/>
                    <a:invGamma/>
                  </a:schemeClr>
                </a:gs>
                <a:gs pos="100000">
                  <a:schemeClr val="bg2"/>
                </a:gs>
              </a:gsLst>
              <a:lin ang="27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25083" name="Freeform 386"/>
            <p:cNvSpPr>
              <a:spLocks/>
            </p:cNvSpPr>
            <p:nvPr/>
          </p:nvSpPr>
          <p:spPr bwMode="auto">
            <a:xfrm>
              <a:off x="2139" y="1155"/>
              <a:ext cx="114" cy="375"/>
            </a:xfrm>
            <a:custGeom>
              <a:avLst/>
              <a:gdLst>
                <a:gd name="T0" fmla="*/ 2 w 114"/>
                <a:gd name="T1" fmla="*/ 375 h 375"/>
                <a:gd name="T2" fmla="*/ 114 w 114"/>
                <a:gd name="T3" fmla="*/ 336 h 375"/>
                <a:gd name="T4" fmla="*/ 113 w 114"/>
                <a:gd name="T5" fmla="*/ 0 h 375"/>
                <a:gd name="T6" fmla="*/ 1 w 114"/>
                <a:gd name="T7" fmla="*/ 27 h 375"/>
                <a:gd name="T8" fmla="*/ 0 w 114"/>
                <a:gd name="T9" fmla="*/ 77 h 375"/>
                <a:gd name="T10" fmla="*/ 2 w 114"/>
                <a:gd name="T11" fmla="*/ 375 h 375"/>
                <a:gd name="T12" fmla="*/ 0 60000 65536"/>
                <a:gd name="T13" fmla="*/ 0 60000 65536"/>
                <a:gd name="T14" fmla="*/ 0 60000 65536"/>
                <a:gd name="T15" fmla="*/ 0 60000 65536"/>
                <a:gd name="T16" fmla="*/ 0 60000 65536"/>
                <a:gd name="T17" fmla="*/ 0 60000 65536"/>
                <a:gd name="T18" fmla="*/ 0 w 114"/>
                <a:gd name="T19" fmla="*/ 0 h 375"/>
                <a:gd name="T20" fmla="*/ 114 w 114"/>
                <a:gd name="T21" fmla="*/ 375 h 375"/>
              </a:gdLst>
              <a:ahLst/>
              <a:cxnLst>
                <a:cxn ang="T12">
                  <a:pos x="T0" y="T1"/>
                </a:cxn>
                <a:cxn ang="T13">
                  <a:pos x="T2" y="T3"/>
                </a:cxn>
                <a:cxn ang="T14">
                  <a:pos x="T4" y="T5"/>
                </a:cxn>
                <a:cxn ang="T15">
                  <a:pos x="T6" y="T7"/>
                </a:cxn>
                <a:cxn ang="T16">
                  <a:pos x="T8" y="T9"/>
                </a:cxn>
                <a:cxn ang="T17">
                  <a:pos x="T10" y="T11"/>
                </a:cxn>
              </a:cxnLst>
              <a:rect l="T18" t="T19" r="T20" b="T21"/>
              <a:pathLst>
                <a:path w="114" h="375">
                  <a:moveTo>
                    <a:pt x="2" y="375"/>
                  </a:moveTo>
                  <a:lnTo>
                    <a:pt x="114" y="336"/>
                  </a:lnTo>
                  <a:lnTo>
                    <a:pt x="113" y="0"/>
                  </a:lnTo>
                  <a:lnTo>
                    <a:pt x="1" y="27"/>
                  </a:lnTo>
                  <a:lnTo>
                    <a:pt x="0" y="77"/>
                  </a:lnTo>
                  <a:lnTo>
                    <a:pt x="2" y="375"/>
                  </a:lnTo>
                  <a:close/>
                </a:path>
              </a:pathLst>
            </a:custGeom>
            <a:gradFill rotWithShape="1">
              <a:gsLst>
                <a:gs pos="0">
                  <a:srgbClr val="131313"/>
                </a:gs>
                <a:gs pos="100000">
                  <a:srgbClr val="777777"/>
                </a:gs>
              </a:gsLst>
              <a:lin ang="5400000" scaled="1"/>
            </a:gradFill>
            <a:ln w="9525">
              <a:noFill/>
              <a:round/>
              <a:headEnd/>
              <a:tailEnd/>
            </a:ln>
          </p:spPr>
          <p:txBody>
            <a:bodyPr wrap="none"/>
            <a:lstStyle/>
            <a:p>
              <a:endParaRPr lang="es-ES"/>
            </a:p>
          </p:txBody>
        </p:sp>
        <p:sp>
          <p:nvSpPr>
            <p:cNvPr id="125084" name="Freeform 393"/>
            <p:cNvSpPr>
              <a:spLocks/>
            </p:cNvSpPr>
            <p:nvPr/>
          </p:nvSpPr>
          <p:spPr bwMode="auto">
            <a:xfrm>
              <a:off x="2109" y="1223"/>
              <a:ext cx="394" cy="550"/>
            </a:xfrm>
            <a:custGeom>
              <a:avLst/>
              <a:gdLst>
                <a:gd name="T0" fmla="*/ 394 w 394"/>
                <a:gd name="T1" fmla="*/ 519 h 550"/>
                <a:gd name="T2" fmla="*/ 393 w 394"/>
                <a:gd name="T3" fmla="*/ 550 h 550"/>
                <a:gd name="T4" fmla="*/ 0 w 394"/>
                <a:gd name="T5" fmla="*/ 318 h 550"/>
                <a:gd name="T6" fmla="*/ 0 w 394"/>
                <a:gd name="T7" fmla="*/ 0 h 550"/>
                <a:gd name="T8" fmla="*/ 31 w 394"/>
                <a:gd name="T9" fmla="*/ 0 h 550"/>
                <a:gd name="T10" fmla="*/ 33 w 394"/>
                <a:gd name="T11" fmla="*/ 307 h 550"/>
                <a:gd name="T12" fmla="*/ 394 w 394"/>
                <a:gd name="T13" fmla="*/ 519 h 550"/>
                <a:gd name="T14" fmla="*/ 0 60000 65536"/>
                <a:gd name="T15" fmla="*/ 0 60000 65536"/>
                <a:gd name="T16" fmla="*/ 0 60000 65536"/>
                <a:gd name="T17" fmla="*/ 0 60000 65536"/>
                <a:gd name="T18" fmla="*/ 0 60000 65536"/>
                <a:gd name="T19" fmla="*/ 0 60000 65536"/>
                <a:gd name="T20" fmla="*/ 0 60000 65536"/>
                <a:gd name="T21" fmla="*/ 0 w 394"/>
                <a:gd name="T22" fmla="*/ 0 h 550"/>
                <a:gd name="T23" fmla="*/ 394 w 394"/>
                <a:gd name="T24" fmla="*/ 550 h 5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4" h="550">
                  <a:moveTo>
                    <a:pt x="394" y="519"/>
                  </a:moveTo>
                  <a:lnTo>
                    <a:pt x="393" y="550"/>
                  </a:lnTo>
                  <a:lnTo>
                    <a:pt x="0" y="318"/>
                  </a:lnTo>
                  <a:lnTo>
                    <a:pt x="0" y="0"/>
                  </a:lnTo>
                  <a:lnTo>
                    <a:pt x="31" y="0"/>
                  </a:lnTo>
                  <a:lnTo>
                    <a:pt x="33" y="307"/>
                  </a:lnTo>
                  <a:lnTo>
                    <a:pt x="394" y="519"/>
                  </a:ln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125085" name="AutoShape 388"/>
            <p:cNvSpPr>
              <a:spLocks noChangeArrowheads="1"/>
            </p:cNvSpPr>
            <p:nvPr/>
          </p:nvSpPr>
          <p:spPr bwMode="auto">
            <a:xfrm rot="6766103">
              <a:off x="2391" y="947"/>
              <a:ext cx="141" cy="681"/>
            </a:xfrm>
            <a:prstGeom prst="can">
              <a:avLst>
                <a:gd name="adj" fmla="val 73252"/>
              </a:avLst>
            </a:prstGeom>
            <a:gradFill rotWithShape="1">
              <a:gsLst>
                <a:gs pos="0">
                  <a:srgbClr val="000000"/>
                </a:gs>
                <a:gs pos="50000">
                  <a:srgbClr val="333333"/>
                </a:gs>
                <a:gs pos="100000">
                  <a:srgbClr val="000000"/>
                </a:gs>
              </a:gsLst>
              <a:lin ang="18900000" scaled="1"/>
            </a:gradFill>
            <a:ln w="9525">
              <a:noFill/>
              <a:round/>
              <a:headEnd/>
              <a:tailEnd/>
            </a:ln>
          </p:spPr>
          <p:txBody>
            <a:bodyPr wrap="none" anchor="ctr"/>
            <a:lstStyle/>
            <a:p>
              <a:endParaRPr lang="es-ES"/>
            </a:p>
          </p:txBody>
        </p:sp>
        <p:sp>
          <p:nvSpPr>
            <p:cNvPr id="125086" name="Arc 389"/>
            <p:cNvSpPr>
              <a:spLocks/>
            </p:cNvSpPr>
            <p:nvPr/>
          </p:nvSpPr>
          <p:spPr bwMode="auto">
            <a:xfrm flipH="1">
              <a:off x="2661" y="1326"/>
              <a:ext cx="139" cy="128"/>
            </a:xfrm>
            <a:custGeom>
              <a:avLst/>
              <a:gdLst>
                <a:gd name="T0" fmla="*/ 0 w 35127"/>
                <a:gd name="T1" fmla="*/ 0 h 21600"/>
                <a:gd name="T2" fmla="*/ 1 w 35127"/>
                <a:gd name="T3" fmla="*/ 1 h 21600"/>
                <a:gd name="T4" fmla="*/ 0 w 35127"/>
                <a:gd name="T5" fmla="*/ 1 h 21600"/>
                <a:gd name="T6" fmla="*/ 0 60000 65536"/>
                <a:gd name="T7" fmla="*/ 0 60000 65536"/>
                <a:gd name="T8" fmla="*/ 0 60000 65536"/>
                <a:gd name="T9" fmla="*/ 0 w 35127"/>
                <a:gd name="T10" fmla="*/ 0 h 21600"/>
                <a:gd name="T11" fmla="*/ 35127 w 35127"/>
                <a:gd name="T12" fmla="*/ 21600 h 21600"/>
              </a:gdLst>
              <a:ahLst/>
              <a:cxnLst>
                <a:cxn ang="T6">
                  <a:pos x="T0" y="T1"/>
                </a:cxn>
                <a:cxn ang="T7">
                  <a:pos x="T2" y="T3"/>
                </a:cxn>
                <a:cxn ang="T8">
                  <a:pos x="T4" y="T5"/>
                </a:cxn>
              </a:cxnLst>
              <a:rect l="T9" t="T10" r="T11" b="T12"/>
              <a:pathLst>
                <a:path w="35127" h="21600" fill="none" extrusionOk="0">
                  <a:moveTo>
                    <a:pt x="0" y="4760"/>
                  </a:moveTo>
                  <a:cubicBezTo>
                    <a:pt x="3835" y="1679"/>
                    <a:pt x="8607" y="-1"/>
                    <a:pt x="13527" y="0"/>
                  </a:cubicBezTo>
                  <a:cubicBezTo>
                    <a:pt x="25456" y="0"/>
                    <a:pt x="35127" y="9670"/>
                    <a:pt x="35127" y="21600"/>
                  </a:cubicBezTo>
                </a:path>
                <a:path w="35127" h="21600" stroke="0" extrusionOk="0">
                  <a:moveTo>
                    <a:pt x="0" y="4760"/>
                  </a:moveTo>
                  <a:cubicBezTo>
                    <a:pt x="3835" y="1679"/>
                    <a:pt x="8607" y="-1"/>
                    <a:pt x="13527" y="0"/>
                  </a:cubicBezTo>
                  <a:cubicBezTo>
                    <a:pt x="25456" y="0"/>
                    <a:pt x="35127" y="9670"/>
                    <a:pt x="35127" y="21600"/>
                  </a:cubicBezTo>
                  <a:lnTo>
                    <a:pt x="13527" y="21600"/>
                  </a:lnTo>
                  <a:close/>
                </a:path>
              </a:pathLst>
            </a:custGeom>
            <a:gradFill rotWithShape="1">
              <a:gsLst>
                <a:gs pos="0">
                  <a:srgbClr val="595959"/>
                </a:gs>
                <a:gs pos="50000">
                  <a:srgbClr val="F8F8F8"/>
                </a:gs>
                <a:gs pos="100000">
                  <a:srgbClr val="595959"/>
                </a:gs>
              </a:gsLst>
              <a:lin ang="5400000" scaled="1"/>
            </a:gradFill>
            <a:ln w="12700">
              <a:noFill/>
              <a:round/>
              <a:headEnd/>
              <a:tailEnd/>
            </a:ln>
          </p:spPr>
          <p:txBody>
            <a:bodyPr wrap="none" anchor="ctr"/>
            <a:lstStyle/>
            <a:p>
              <a:endParaRPr lang="es-ES"/>
            </a:p>
          </p:txBody>
        </p:sp>
        <p:sp>
          <p:nvSpPr>
            <p:cNvPr id="125087" name="Arc 390"/>
            <p:cNvSpPr>
              <a:spLocks/>
            </p:cNvSpPr>
            <p:nvPr/>
          </p:nvSpPr>
          <p:spPr bwMode="auto">
            <a:xfrm flipH="1">
              <a:off x="2697" y="1342"/>
              <a:ext cx="130" cy="116"/>
            </a:xfrm>
            <a:custGeom>
              <a:avLst/>
              <a:gdLst>
                <a:gd name="T0" fmla="*/ 0 w 41797"/>
                <a:gd name="T1" fmla="*/ 0 h 24579"/>
                <a:gd name="T2" fmla="*/ 0 w 41797"/>
                <a:gd name="T3" fmla="*/ 1 h 24579"/>
                <a:gd name="T4" fmla="*/ 0 w 41797"/>
                <a:gd name="T5" fmla="*/ 0 h 24579"/>
                <a:gd name="T6" fmla="*/ 0 60000 65536"/>
                <a:gd name="T7" fmla="*/ 0 60000 65536"/>
                <a:gd name="T8" fmla="*/ 0 60000 65536"/>
                <a:gd name="T9" fmla="*/ 0 w 41797"/>
                <a:gd name="T10" fmla="*/ 0 h 24579"/>
                <a:gd name="T11" fmla="*/ 41797 w 41797"/>
                <a:gd name="T12" fmla="*/ 24579 h 24579"/>
              </a:gdLst>
              <a:ahLst/>
              <a:cxnLst>
                <a:cxn ang="T6">
                  <a:pos x="T0" y="T1"/>
                </a:cxn>
                <a:cxn ang="T7">
                  <a:pos x="T2" y="T3"/>
                </a:cxn>
                <a:cxn ang="T8">
                  <a:pos x="T4" y="T5"/>
                </a:cxn>
              </a:cxnLst>
              <a:rect l="T9" t="T10" r="T11" b="T12"/>
              <a:pathLst>
                <a:path w="41797" h="24579" fill="none" extrusionOk="0">
                  <a:moveTo>
                    <a:pt x="0" y="13942"/>
                  </a:moveTo>
                  <a:cubicBezTo>
                    <a:pt x="3182" y="5549"/>
                    <a:pt x="11221" y="-1"/>
                    <a:pt x="20197" y="0"/>
                  </a:cubicBezTo>
                  <a:cubicBezTo>
                    <a:pt x="32126" y="0"/>
                    <a:pt x="41797" y="9670"/>
                    <a:pt x="41797" y="21600"/>
                  </a:cubicBezTo>
                  <a:cubicBezTo>
                    <a:pt x="41797" y="22596"/>
                    <a:pt x="41728" y="23591"/>
                    <a:pt x="41590" y="24578"/>
                  </a:cubicBezTo>
                </a:path>
                <a:path w="41797" h="24579" stroke="0" extrusionOk="0">
                  <a:moveTo>
                    <a:pt x="0" y="13942"/>
                  </a:moveTo>
                  <a:cubicBezTo>
                    <a:pt x="3182" y="5549"/>
                    <a:pt x="11221" y="-1"/>
                    <a:pt x="20197" y="0"/>
                  </a:cubicBezTo>
                  <a:cubicBezTo>
                    <a:pt x="32126" y="0"/>
                    <a:pt x="41797" y="9670"/>
                    <a:pt x="41797" y="21600"/>
                  </a:cubicBezTo>
                  <a:cubicBezTo>
                    <a:pt x="41797" y="22596"/>
                    <a:pt x="41728" y="23591"/>
                    <a:pt x="41590" y="24578"/>
                  </a:cubicBezTo>
                  <a:lnTo>
                    <a:pt x="20197" y="21600"/>
                  </a:lnTo>
                  <a:close/>
                </a:path>
              </a:pathLst>
            </a:custGeom>
            <a:solidFill>
              <a:schemeClr val="bg2"/>
            </a:solidFill>
            <a:ln w="12700">
              <a:solidFill>
                <a:schemeClr val="bg2"/>
              </a:solidFill>
              <a:round/>
              <a:headEnd/>
              <a:tailEnd/>
            </a:ln>
          </p:spPr>
          <p:txBody>
            <a:bodyPr wrap="none" anchor="ctr"/>
            <a:lstStyle/>
            <a:p>
              <a:endParaRPr lang="es-ES"/>
            </a:p>
          </p:txBody>
        </p:sp>
        <p:sp>
          <p:nvSpPr>
            <p:cNvPr id="125088" name="Freeform 391"/>
            <p:cNvSpPr>
              <a:spLocks/>
            </p:cNvSpPr>
            <p:nvPr/>
          </p:nvSpPr>
          <p:spPr bwMode="auto">
            <a:xfrm>
              <a:off x="2502" y="1445"/>
              <a:ext cx="193" cy="330"/>
            </a:xfrm>
            <a:custGeom>
              <a:avLst/>
              <a:gdLst>
                <a:gd name="T0" fmla="*/ 160 w 193"/>
                <a:gd name="T1" fmla="*/ 0 h 330"/>
                <a:gd name="T2" fmla="*/ 163 w 193"/>
                <a:gd name="T3" fmla="*/ 151 h 330"/>
                <a:gd name="T4" fmla="*/ 153 w 193"/>
                <a:gd name="T5" fmla="*/ 202 h 330"/>
                <a:gd name="T6" fmla="*/ 127 w 193"/>
                <a:gd name="T7" fmla="*/ 244 h 330"/>
                <a:gd name="T8" fmla="*/ 84 w 193"/>
                <a:gd name="T9" fmla="*/ 276 h 330"/>
                <a:gd name="T10" fmla="*/ 43 w 193"/>
                <a:gd name="T11" fmla="*/ 292 h 330"/>
                <a:gd name="T12" fmla="*/ 0 w 193"/>
                <a:gd name="T13" fmla="*/ 298 h 330"/>
                <a:gd name="T14" fmla="*/ 0 w 193"/>
                <a:gd name="T15" fmla="*/ 327 h 330"/>
                <a:gd name="T16" fmla="*/ 51 w 193"/>
                <a:gd name="T17" fmla="*/ 315 h 330"/>
                <a:gd name="T18" fmla="*/ 118 w 193"/>
                <a:gd name="T19" fmla="*/ 283 h 330"/>
                <a:gd name="T20" fmla="*/ 156 w 193"/>
                <a:gd name="T21" fmla="*/ 246 h 330"/>
                <a:gd name="T22" fmla="*/ 186 w 193"/>
                <a:gd name="T23" fmla="*/ 190 h 330"/>
                <a:gd name="T24" fmla="*/ 193 w 193"/>
                <a:gd name="T25" fmla="*/ 157 h 330"/>
                <a:gd name="T26" fmla="*/ 192 w 193"/>
                <a:gd name="T27" fmla="*/ 4 h 330"/>
                <a:gd name="T28" fmla="*/ 160 w 193"/>
                <a:gd name="T29" fmla="*/ 0 h 3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3"/>
                <a:gd name="T46" fmla="*/ 0 h 330"/>
                <a:gd name="T47" fmla="*/ 193 w 193"/>
                <a:gd name="T48" fmla="*/ 330 h 3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3" h="330">
                  <a:moveTo>
                    <a:pt x="160" y="0"/>
                  </a:moveTo>
                  <a:cubicBezTo>
                    <a:pt x="160" y="24"/>
                    <a:pt x="164" y="117"/>
                    <a:pt x="163" y="151"/>
                  </a:cubicBezTo>
                  <a:cubicBezTo>
                    <a:pt x="160" y="178"/>
                    <a:pt x="159" y="187"/>
                    <a:pt x="153" y="202"/>
                  </a:cubicBezTo>
                  <a:cubicBezTo>
                    <a:pt x="147" y="217"/>
                    <a:pt x="138" y="232"/>
                    <a:pt x="127" y="244"/>
                  </a:cubicBezTo>
                  <a:cubicBezTo>
                    <a:pt x="116" y="256"/>
                    <a:pt x="98" y="268"/>
                    <a:pt x="84" y="276"/>
                  </a:cubicBezTo>
                  <a:cubicBezTo>
                    <a:pt x="70" y="284"/>
                    <a:pt x="57" y="288"/>
                    <a:pt x="43" y="292"/>
                  </a:cubicBezTo>
                  <a:lnTo>
                    <a:pt x="0" y="298"/>
                  </a:lnTo>
                  <a:lnTo>
                    <a:pt x="0" y="327"/>
                  </a:lnTo>
                  <a:cubicBezTo>
                    <a:pt x="8" y="330"/>
                    <a:pt x="31" y="322"/>
                    <a:pt x="51" y="315"/>
                  </a:cubicBezTo>
                  <a:lnTo>
                    <a:pt x="118" y="283"/>
                  </a:lnTo>
                  <a:lnTo>
                    <a:pt x="156" y="246"/>
                  </a:lnTo>
                  <a:lnTo>
                    <a:pt x="186" y="190"/>
                  </a:lnTo>
                  <a:lnTo>
                    <a:pt x="193" y="157"/>
                  </a:lnTo>
                  <a:lnTo>
                    <a:pt x="192" y="4"/>
                  </a:lnTo>
                  <a:cubicBezTo>
                    <a:pt x="192" y="4"/>
                    <a:pt x="160" y="0"/>
                    <a:pt x="160" y="0"/>
                  </a:cubicBez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125089" name="Freeform 392"/>
            <p:cNvSpPr>
              <a:spLocks/>
            </p:cNvSpPr>
            <p:nvPr/>
          </p:nvSpPr>
          <p:spPr bwMode="auto">
            <a:xfrm>
              <a:off x="2547" y="1404"/>
              <a:ext cx="284" cy="357"/>
            </a:xfrm>
            <a:custGeom>
              <a:avLst/>
              <a:gdLst>
                <a:gd name="T0" fmla="*/ 283 w 284"/>
                <a:gd name="T1" fmla="*/ 0 h 352"/>
                <a:gd name="T2" fmla="*/ 282 w 284"/>
                <a:gd name="T3" fmla="*/ 140 h 352"/>
                <a:gd name="T4" fmla="*/ 268 w 284"/>
                <a:gd name="T5" fmla="*/ 192 h 352"/>
                <a:gd name="T6" fmla="*/ 243 w 284"/>
                <a:gd name="T7" fmla="*/ 234 h 352"/>
                <a:gd name="T8" fmla="*/ 211 w 284"/>
                <a:gd name="T9" fmla="*/ 266 h 352"/>
                <a:gd name="T10" fmla="*/ 162 w 284"/>
                <a:gd name="T11" fmla="*/ 296 h 352"/>
                <a:gd name="T12" fmla="*/ 0 w 284"/>
                <a:gd name="T13" fmla="*/ 357 h 352"/>
                <a:gd name="T14" fmla="*/ 64 w 284"/>
                <a:gd name="T15" fmla="*/ 329 h 352"/>
                <a:gd name="T16" fmla="*/ 100 w 284"/>
                <a:gd name="T17" fmla="*/ 296 h 352"/>
                <a:gd name="T18" fmla="*/ 129 w 284"/>
                <a:gd name="T19" fmla="*/ 251 h 352"/>
                <a:gd name="T20" fmla="*/ 145 w 284"/>
                <a:gd name="T21" fmla="*/ 198 h 352"/>
                <a:gd name="T22" fmla="*/ 147 w 284"/>
                <a:gd name="T23" fmla="*/ 43 h 352"/>
                <a:gd name="T24" fmla="*/ 283 w 284"/>
                <a:gd name="T25" fmla="*/ 0 h 3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352"/>
                <a:gd name="T41" fmla="*/ 284 w 284"/>
                <a:gd name="T42" fmla="*/ 352 h 3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352">
                  <a:moveTo>
                    <a:pt x="283" y="0"/>
                  </a:moveTo>
                  <a:cubicBezTo>
                    <a:pt x="282" y="30"/>
                    <a:pt x="284" y="107"/>
                    <a:pt x="282" y="138"/>
                  </a:cubicBezTo>
                  <a:cubicBezTo>
                    <a:pt x="279" y="163"/>
                    <a:pt x="268" y="189"/>
                    <a:pt x="268" y="189"/>
                  </a:cubicBezTo>
                  <a:cubicBezTo>
                    <a:pt x="262" y="204"/>
                    <a:pt x="252" y="219"/>
                    <a:pt x="243" y="231"/>
                  </a:cubicBezTo>
                  <a:cubicBezTo>
                    <a:pt x="234" y="243"/>
                    <a:pt x="224" y="252"/>
                    <a:pt x="211" y="262"/>
                  </a:cubicBezTo>
                  <a:cubicBezTo>
                    <a:pt x="198" y="272"/>
                    <a:pt x="197" y="277"/>
                    <a:pt x="162" y="292"/>
                  </a:cubicBezTo>
                  <a:lnTo>
                    <a:pt x="0" y="352"/>
                  </a:lnTo>
                  <a:lnTo>
                    <a:pt x="64" y="324"/>
                  </a:lnTo>
                  <a:cubicBezTo>
                    <a:pt x="81" y="314"/>
                    <a:pt x="89" y="305"/>
                    <a:pt x="100" y="292"/>
                  </a:cubicBezTo>
                  <a:cubicBezTo>
                    <a:pt x="111" y="279"/>
                    <a:pt x="122" y="263"/>
                    <a:pt x="129" y="247"/>
                  </a:cubicBezTo>
                  <a:cubicBezTo>
                    <a:pt x="136" y="231"/>
                    <a:pt x="142" y="229"/>
                    <a:pt x="145" y="195"/>
                  </a:cubicBezTo>
                  <a:cubicBezTo>
                    <a:pt x="146" y="120"/>
                    <a:pt x="150" y="81"/>
                    <a:pt x="147" y="42"/>
                  </a:cubicBezTo>
                  <a:cubicBezTo>
                    <a:pt x="214" y="19"/>
                    <a:pt x="261" y="3"/>
                    <a:pt x="283" y="0"/>
                  </a:cubicBezTo>
                  <a:close/>
                </a:path>
              </a:pathLst>
            </a:custGeom>
            <a:solidFill>
              <a:schemeClr val="bg2"/>
            </a:solidFill>
            <a:ln w="3175">
              <a:solidFill>
                <a:schemeClr val="bg2"/>
              </a:solidFill>
              <a:round/>
              <a:headEnd/>
              <a:tailEnd/>
            </a:ln>
          </p:spPr>
          <p:txBody>
            <a:bodyPr wrap="none"/>
            <a:lstStyle/>
            <a:p>
              <a:endParaRPr lang="es-ES"/>
            </a:p>
          </p:txBody>
        </p:sp>
        <p:sp>
          <p:nvSpPr>
            <p:cNvPr id="125090" name="AutoShape 406"/>
            <p:cNvSpPr>
              <a:spLocks noChangeArrowheads="1"/>
            </p:cNvSpPr>
            <p:nvPr/>
          </p:nvSpPr>
          <p:spPr bwMode="auto">
            <a:xfrm>
              <a:off x="2242" y="1520"/>
              <a:ext cx="90" cy="48"/>
            </a:xfrm>
            <a:prstGeom prst="hexagon">
              <a:avLst>
                <a:gd name="adj" fmla="val 46875"/>
                <a:gd name="vf" fmla="val 115470"/>
              </a:avLst>
            </a:prstGeom>
            <a:solidFill>
              <a:srgbClr val="F8F8F8"/>
            </a:solidFill>
            <a:ln w="9525">
              <a:miter lim="800000"/>
              <a:headEnd/>
              <a:tailEnd/>
            </a:ln>
            <a:scene3d>
              <a:camera prst="legacyObliqueBottom"/>
              <a:lightRig rig="legacyFlat3" dir="b"/>
            </a:scene3d>
            <a:sp3d extrusionH="49200" prstMaterial="legacyMatte">
              <a:bevelT w="13500" h="13500" prst="angle"/>
              <a:bevelB w="13500" h="13500" prst="angle"/>
              <a:extrusionClr>
                <a:srgbClr val="F8F8F8"/>
              </a:extrusionClr>
            </a:sp3d>
          </p:spPr>
          <p:txBody>
            <a:bodyPr wrap="none" anchor="ctr">
              <a:flatTx/>
            </a:bodyPr>
            <a:lstStyle/>
            <a:p>
              <a:endParaRPr lang="es-ES"/>
            </a:p>
          </p:txBody>
        </p:sp>
        <p:sp>
          <p:nvSpPr>
            <p:cNvPr id="125091" name="AutoShape 407"/>
            <p:cNvSpPr>
              <a:spLocks noChangeArrowheads="1"/>
            </p:cNvSpPr>
            <p:nvPr/>
          </p:nvSpPr>
          <p:spPr bwMode="auto">
            <a:xfrm>
              <a:off x="2267" y="1504"/>
              <a:ext cx="40" cy="51"/>
            </a:xfrm>
            <a:prstGeom prst="can">
              <a:avLst>
                <a:gd name="adj" fmla="val 63750"/>
              </a:avLst>
            </a:prstGeom>
            <a:solidFill>
              <a:schemeClr val="accent1"/>
            </a:solidFill>
            <a:ln w="12700">
              <a:noFill/>
              <a:round/>
              <a:headEnd/>
              <a:tailEnd/>
            </a:ln>
          </p:spPr>
          <p:txBody>
            <a:bodyPr wrap="none" anchor="ctr"/>
            <a:lstStyle/>
            <a:p>
              <a:endParaRPr lang="es-ES"/>
            </a:p>
          </p:txBody>
        </p:sp>
        <p:sp>
          <p:nvSpPr>
            <p:cNvPr id="125092" name="Arc 408"/>
            <p:cNvSpPr>
              <a:spLocks/>
            </p:cNvSpPr>
            <p:nvPr/>
          </p:nvSpPr>
          <p:spPr bwMode="auto">
            <a:xfrm flipH="1" flipV="1">
              <a:off x="2268" y="1520"/>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sp>
          <p:nvSpPr>
            <p:cNvPr id="125093" name="Arc 409"/>
            <p:cNvSpPr>
              <a:spLocks/>
            </p:cNvSpPr>
            <p:nvPr/>
          </p:nvSpPr>
          <p:spPr bwMode="auto">
            <a:xfrm flipH="1" flipV="1">
              <a:off x="2268" y="1508"/>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sp>
          <p:nvSpPr>
            <p:cNvPr id="125094" name="AutoShape 410"/>
            <p:cNvSpPr>
              <a:spLocks noChangeArrowheads="1"/>
            </p:cNvSpPr>
            <p:nvPr/>
          </p:nvSpPr>
          <p:spPr bwMode="auto">
            <a:xfrm rot="6553186">
              <a:off x="2744" y="1377"/>
              <a:ext cx="87" cy="115"/>
            </a:xfrm>
            <a:prstGeom prst="can">
              <a:avLst>
                <a:gd name="adj" fmla="val 46760"/>
              </a:avLst>
            </a:prstGeom>
            <a:gradFill rotWithShape="1">
              <a:gsLst>
                <a:gs pos="0">
                  <a:srgbClr val="121212"/>
                </a:gs>
                <a:gs pos="50000">
                  <a:srgbClr val="333333"/>
                </a:gs>
                <a:gs pos="100000">
                  <a:srgbClr val="121212"/>
                </a:gs>
              </a:gsLst>
              <a:lin ang="18900000" scaled="1"/>
            </a:gradFill>
            <a:ln w="12700">
              <a:solidFill>
                <a:srgbClr val="1C1C1C"/>
              </a:solidFill>
              <a:round/>
              <a:headEnd/>
              <a:tailEnd/>
            </a:ln>
          </p:spPr>
          <p:txBody>
            <a:bodyPr wrap="none" anchor="ctr"/>
            <a:lstStyle/>
            <a:p>
              <a:endParaRPr lang="es-ES"/>
            </a:p>
          </p:txBody>
        </p:sp>
        <p:sp>
          <p:nvSpPr>
            <p:cNvPr id="125095" name="AutoShape 411"/>
            <p:cNvSpPr>
              <a:spLocks noChangeArrowheads="1"/>
            </p:cNvSpPr>
            <p:nvPr/>
          </p:nvSpPr>
          <p:spPr bwMode="auto">
            <a:xfrm rot="9932196" flipH="1">
              <a:off x="2661" y="1096"/>
              <a:ext cx="420" cy="372"/>
            </a:xfrm>
            <a:custGeom>
              <a:avLst/>
              <a:gdLst>
                <a:gd name="T0" fmla="*/ 4 w 21600"/>
                <a:gd name="T1" fmla="*/ 0 h 21600"/>
                <a:gd name="T2" fmla="*/ 3 w 21600"/>
                <a:gd name="T3" fmla="*/ 1 h 21600"/>
                <a:gd name="T4" fmla="*/ 4 w 21600"/>
                <a:gd name="T5" fmla="*/ 1 h 21600"/>
                <a:gd name="T6" fmla="*/ 6 w 21600"/>
                <a:gd name="T7" fmla="*/ 1 h 21600"/>
                <a:gd name="T8" fmla="*/ 0 60000 65536"/>
                <a:gd name="T9" fmla="*/ 0 60000 65536"/>
                <a:gd name="T10" fmla="*/ 0 60000 65536"/>
                <a:gd name="T11" fmla="*/ 0 60000 65536"/>
                <a:gd name="T12" fmla="*/ 4577 w 21600"/>
                <a:gd name="T13" fmla="*/ 0 h 21600"/>
                <a:gd name="T14" fmla="*/ 17023 w 21600"/>
                <a:gd name="T15" fmla="*/ 3832 h 21600"/>
              </a:gdLst>
              <a:ahLst/>
              <a:cxnLst>
                <a:cxn ang="T8">
                  <a:pos x="T0" y="T1"/>
                </a:cxn>
                <a:cxn ang="T9">
                  <a:pos x="T2" y="T3"/>
                </a:cxn>
                <a:cxn ang="T10">
                  <a:pos x="T4" y="T5"/>
                </a:cxn>
                <a:cxn ang="T11">
                  <a:pos x="T6" y="T7"/>
                </a:cxn>
              </a:cxnLst>
              <a:rect l="T12" t="T13" r="T14" b="T15"/>
              <a:pathLst>
                <a:path w="21600" h="21600">
                  <a:moveTo>
                    <a:pt x="7257" y="3062"/>
                  </a:moveTo>
                  <a:cubicBezTo>
                    <a:pt x="8368" y="2553"/>
                    <a:pt x="9577" y="2289"/>
                    <a:pt x="10800" y="2290"/>
                  </a:cubicBezTo>
                  <a:cubicBezTo>
                    <a:pt x="12022" y="2290"/>
                    <a:pt x="13231" y="2553"/>
                    <a:pt x="14342" y="3062"/>
                  </a:cubicBezTo>
                  <a:lnTo>
                    <a:pt x="15296" y="980"/>
                  </a:lnTo>
                  <a:cubicBezTo>
                    <a:pt x="13885" y="334"/>
                    <a:pt x="12351" y="-1"/>
                    <a:pt x="10799" y="0"/>
                  </a:cubicBezTo>
                  <a:cubicBezTo>
                    <a:pt x="9248" y="0"/>
                    <a:pt x="7714" y="334"/>
                    <a:pt x="6303" y="980"/>
                  </a:cubicBezTo>
                  <a:close/>
                </a:path>
              </a:pathLst>
            </a:custGeom>
            <a:solidFill>
              <a:schemeClr val="tx1"/>
            </a:solidFill>
            <a:ln w="19050">
              <a:solidFill>
                <a:schemeClr val="tx1"/>
              </a:solidFill>
              <a:miter lim="800000"/>
              <a:headEnd/>
              <a:tailEnd/>
            </a:ln>
          </p:spPr>
          <p:txBody>
            <a:bodyPr wrap="none" anchor="ctr"/>
            <a:lstStyle/>
            <a:p>
              <a:endParaRPr lang="es-ES"/>
            </a:p>
          </p:txBody>
        </p:sp>
        <p:sp>
          <p:nvSpPr>
            <p:cNvPr id="125096" name="Arc 412"/>
            <p:cNvSpPr>
              <a:spLocks/>
            </p:cNvSpPr>
            <p:nvPr/>
          </p:nvSpPr>
          <p:spPr bwMode="auto">
            <a:xfrm rot="6026483" flipH="1" flipV="1">
              <a:off x="2806" y="1434"/>
              <a:ext cx="48" cy="28"/>
            </a:xfrm>
            <a:custGeom>
              <a:avLst/>
              <a:gdLst>
                <a:gd name="T0" fmla="*/ 0 w 37740"/>
                <a:gd name="T1" fmla="*/ 0 h 21600"/>
                <a:gd name="T2" fmla="*/ 0 w 37740"/>
                <a:gd name="T3" fmla="*/ 0 h 21600"/>
                <a:gd name="T4" fmla="*/ 0 w 37740"/>
                <a:gd name="T5" fmla="*/ 0 h 21600"/>
                <a:gd name="T6" fmla="*/ 0 60000 65536"/>
                <a:gd name="T7" fmla="*/ 0 60000 65536"/>
                <a:gd name="T8" fmla="*/ 0 60000 65536"/>
                <a:gd name="T9" fmla="*/ 0 w 37740"/>
                <a:gd name="T10" fmla="*/ 0 h 21600"/>
                <a:gd name="T11" fmla="*/ 37740 w 37740"/>
                <a:gd name="T12" fmla="*/ 21600 h 21600"/>
              </a:gdLst>
              <a:ahLst/>
              <a:cxnLst>
                <a:cxn ang="T6">
                  <a:pos x="T0" y="T1"/>
                </a:cxn>
                <a:cxn ang="T7">
                  <a:pos x="T2" y="T3"/>
                </a:cxn>
                <a:cxn ang="T8">
                  <a:pos x="T4" y="T5"/>
                </a:cxn>
              </a:cxnLst>
              <a:rect l="T9" t="T10" r="T11" b="T12"/>
              <a:pathLst>
                <a:path w="37740" h="21600" fill="none" extrusionOk="0">
                  <a:moveTo>
                    <a:pt x="0" y="10950"/>
                  </a:moveTo>
                  <a:cubicBezTo>
                    <a:pt x="3835" y="4182"/>
                    <a:pt x="11013" y="-1"/>
                    <a:pt x="18792" y="0"/>
                  </a:cubicBezTo>
                  <a:cubicBezTo>
                    <a:pt x="26685" y="0"/>
                    <a:pt x="33949" y="4305"/>
                    <a:pt x="37739" y="11229"/>
                  </a:cubicBezTo>
                </a:path>
                <a:path w="37740" h="21600" stroke="0" extrusionOk="0">
                  <a:moveTo>
                    <a:pt x="0" y="10950"/>
                  </a:moveTo>
                  <a:cubicBezTo>
                    <a:pt x="3835" y="4182"/>
                    <a:pt x="11013" y="-1"/>
                    <a:pt x="18792" y="0"/>
                  </a:cubicBezTo>
                  <a:cubicBezTo>
                    <a:pt x="26685" y="0"/>
                    <a:pt x="33949" y="4305"/>
                    <a:pt x="37739" y="11229"/>
                  </a:cubicBezTo>
                  <a:lnTo>
                    <a:pt x="18792" y="21600"/>
                  </a:lnTo>
                  <a:close/>
                </a:path>
              </a:pathLst>
            </a:custGeom>
            <a:solidFill>
              <a:schemeClr val="tx1"/>
            </a:solidFill>
            <a:ln w="9525">
              <a:solidFill>
                <a:schemeClr val="tx1"/>
              </a:solidFill>
              <a:round/>
              <a:headEnd/>
              <a:tailEnd/>
            </a:ln>
          </p:spPr>
          <p:txBody>
            <a:bodyPr wrap="none" anchor="ctr"/>
            <a:lstStyle/>
            <a:p>
              <a:endParaRPr lang="es-ES"/>
            </a:p>
          </p:txBody>
        </p:sp>
      </p:grpSp>
      <p:grpSp>
        <p:nvGrpSpPr>
          <p:cNvPr id="7" name="Group 142"/>
          <p:cNvGrpSpPr>
            <a:grpSpLocks/>
          </p:cNvGrpSpPr>
          <p:nvPr/>
        </p:nvGrpSpPr>
        <p:grpSpPr bwMode="auto">
          <a:xfrm>
            <a:off x="2676525" y="3554413"/>
            <a:ext cx="1717675" cy="903287"/>
            <a:chOff x="3626" y="2731"/>
            <a:chExt cx="1082" cy="569"/>
          </a:xfrm>
        </p:grpSpPr>
        <p:sp>
          <p:nvSpPr>
            <p:cNvPr id="125031" name="Arc 143"/>
            <p:cNvSpPr>
              <a:spLocks/>
            </p:cNvSpPr>
            <p:nvPr/>
          </p:nvSpPr>
          <p:spPr bwMode="auto">
            <a:xfrm flipH="1">
              <a:off x="4137" y="2956"/>
              <a:ext cx="180" cy="89"/>
            </a:xfrm>
            <a:custGeom>
              <a:avLst/>
              <a:gdLst>
                <a:gd name="T0" fmla="*/ 1 w 43200"/>
                <a:gd name="T1" fmla="*/ 0 h 41035"/>
                <a:gd name="T2" fmla="*/ 0 w 43200"/>
                <a:gd name="T3" fmla="*/ 0 h 41035"/>
                <a:gd name="T4" fmla="*/ 0 w 43200"/>
                <a:gd name="T5" fmla="*/ 0 h 41035"/>
                <a:gd name="T6" fmla="*/ 0 60000 65536"/>
                <a:gd name="T7" fmla="*/ 0 60000 65536"/>
                <a:gd name="T8" fmla="*/ 0 60000 65536"/>
                <a:gd name="T9" fmla="*/ 0 w 43200"/>
                <a:gd name="T10" fmla="*/ 0 h 41035"/>
                <a:gd name="T11" fmla="*/ 43200 w 43200"/>
                <a:gd name="T12" fmla="*/ 41035 h 41035"/>
              </a:gdLst>
              <a:ahLst/>
              <a:cxnLst>
                <a:cxn ang="T6">
                  <a:pos x="T0" y="T1"/>
                </a:cxn>
                <a:cxn ang="T7">
                  <a:pos x="T2" y="T3"/>
                </a:cxn>
                <a:cxn ang="T8">
                  <a:pos x="T4" y="T5"/>
                </a:cxn>
              </a:cxnLst>
              <a:rect l="T9" t="T10" r="T11" b="T12"/>
              <a:pathLst>
                <a:path w="43200" h="41035" fill="none"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path>
                <a:path w="43200" h="41035" stroke="0"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lnTo>
                    <a:pt x="2160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2" name="Arc 144"/>
            <p:cNvSpPr>
              <a:spLocks/>
            </p:cNvSpPr>
            <p:nvPr/>
          </p:nvSpPr>
          <p:spPr bwMode="auto">
            <a:xfrm flipH="1">
              <a:off x="4095" y="2938"/>
              <a:ext cx="271" cy="131"/>
            </a:xfrm>
            <a:custGeom>
              <a:avLst/>
              <a:gdLst>
                <a:gd name="T0" fmla="*/ 1 w 43200"/>
                <a:gd name="T1" fmla="*/ 0 h 41035"/>
                <a:gd name="T2" fmla="*/ 0 w 43200"/>
                <a:gd name="T3" fmla="*/ 0 h 41035"/>
                <a:gd name="T4" fmla="*/ 1 w 43200"/>
                <a:gd name="T5" fmla="*/ 0 h 41035"/>
                <a:gd name="T6" fmla="*/ 0 60000 65536"/>
                <a:gd name="T7" fmla="*/ 0 60000 65536"/>
                <a:gd name="T8" fmla="*/ 0 60000 65536"/>
                <a:gd name="T9" fmla="*/ 0 w 43200"/>
                <a:gd name="T10" fmla="*/ 0 h 41035"/>
                <a:gd name="T11" fmla="*/ 43200 w 43200"/>
                <a:gd name="T12" fmla="*/ 41035 h 41035"/>
              </a:gdLst>
              <a:ahLst/>
              <a:cxnLst>
                <a:cxn ang="T6">
                  <a:pos x="T0" y="T1"/>
                </a:cxn>
                <a:cxn ang="T7">
                  <a:pos x="T2" y="T3"/>
                </a:cxn>
                <a:cxn ang="T8">
                  <a:pos x="T4" y="T5"/>
                </a:cxn>
              </a:cxnLst>
              <a:rect l="T9" t="T10" r="T11" b="T12"/>
              <a:pathLst>
                <a:path w="43200" h="41035" fill="none"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path>
                <a:path w="43200" h="41035" stroke="0"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lnTo>
                    <a:pt x="2160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3" name="Arc 145"/>
            <p:cNvSpPr>
              <a:spLocks/>
            </p:cNvSpPr>
            <p:nvPr/>
          </p:nvSpPr>
          <p:spPr bwMode="auto">
            <a:xfrm flipH="1">
              <a:off x="4073" y="2992"/>
              <a:ext cx="335" cy="97"/>
            </a:xfrm>
            <a:custGeom>
              <a:avLst/>
              <a:gdLst>
                <a:gd name="T0" fmla="*/ 3 w 39688"/>
                <a:gd name="T1" fmla="*/ 0 h 23601"/>
                <a:gd name="T2" fmla="*/ 0 w 39688"/>
                <a:gd name="T3" fmla="*/ 0 h 23601"/>
                <a:gd name="T4" fmla="*/ 2 w 39688"/>
                <a:gd name="T5" fmla="*/ 0 h 23601"/>
                <a:gd name="T6" fmla="*/ 0 60000 65536"/>
                <a:gd name="T7" fmla="*/ 0 60000 65536"/>
                <a:gd name="T8" fmla="*/ 0 60000 65536"/>
                <a:gd name="T9" fmla="*/ 0 w 39688"/>
                <a:gd name="T10" fmla="*/ 0 h 23601"/>
                <a:gd name="T11" fmla="*/ 39688 w 39688"/>
                <a:gd name="T12" fmla="*/ 23601 h 23601"/>
              </a:gdLst>
              <a:ahLst/>
              <a:cxnLst>
                <a:cxn ang="T6">
                  <a:pos x="T0" y="T1"/>
                </a:cxn>
                <a:cxn ang="T7">
                  <a:pos x="T2" y="T3"/>
                </a:cxn>
                <a:cxn ang="T8">
                  <a:pos x="T4" y="T5"/>
                </a:cxn>
              </a:cxnLst>
              <a:rect l="T9" t="T10" r="T11" b="T12"/>
              <a:pathLst>
                <a:path w="39688" h="23601" fill="none" extrusionOk="0">
                  <a:moveTo>
                    <a:pt x="39688" y="13807"/>
                  </a:moveTo>
                  <a:cubicBezTo>
                    <a:pt x="35699" y="19917"/>
                    <a:pt x="28896" y="23600"/>
                    <a:pt x="21600" y="23601"/>
                  </a:cubicBezTo>
                  <a:cubicBezTo>
                    <a:pt x="9670" y="23601"/>
                    <a:pt x="0" y="13930"/>
                    <a:pt x="0" y="2001"/>
                  </a:cubicBezTo>
                  <a:cubicBezTo>
                    <a:pt x="-1" y="1332"/>
                    <a:pt x="30" y="665"/>
                    <a:pt x="92" y="-1"/>
                  </a:cubicBezTo>
                </a:path>
                <a:path w="39688" h="23601" stroke="0" extrusionOk="0">
                  <a:moveTo>
                    <a:pt x="39688" y="13807"/>
                  </a:moveTo>
                  <a:cubicBezTo>
                    <a:pt x="35699" y="19917"/>
                    <a:pt x="28896" y="23600"/>
                    <a:pt x="21600" y="23601"/>
                  </a:cubicBezTo>
                  <a:cubicBezTo>
                    <a:pt x="9670" y="23601"/>
                    <a:pt x="0" y="13930"/>
                    <a:pt x="0" y="2001"/>
                  </a:cubicBezTo>
                  <a:cubicBezTo>
                    <a:pt x="-1" y="1332"/>
                    <a:pt x="30" y="665"/>
                    <a:pt x="92" y="-1"/>
                  </a:cubicBezTo>
                  <a:lnTo>
                    <a:pt x="21600" y="2001"/>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4" name="Arc 146"/>
            <p:cNvSpPr>
              <a:spLocks/>
            </p:cNvSpPr>
            <p:nvPr/>
          </p:nvSpPr>
          <p:spPr bwMode="auto">
            <a:xfrm flipH="1">
              <a:off x="4044" y="2920"/>
              <a:ext cx="182" cy="146"/>
            </a:xfrm>
            <a:custGeom>
              <a:avLst/>
              <a:gdLst>
                <a:gd name="T0" fmla="*/ 1 w 21600"/>
                <a:gd name="T1" fmla="*/ 0 h 35165"/>
                <a:gd name="T2" fmla="*/ 1 w 21600"/>
                <a:gd name="T3" fmla="*/ 1 h 35165"/>
                <a:gd name="T4" fmla="*/ 0 w 21600"/>
                <a:gd name="T5" fmla="*/ 0 h 35165"/>
                <a:gd name="T6" fmla="*/ 0 60000 65536"/>
                <a:gd name="T7" fmla="*/ 0 60000 65536"/>
                <a:gd name="T8" fmla="*/ 0 60000 65536"/>
                <a:gd name="T9" fmla="*/ 0 w 21600"/>
                <a:gd name="T10" fmla="*/ 0 h 35165"/>
                <a:gd name="T11" fmla="*/ 21600 w 21600"/>
                <a:gd name="T12" fmla="*/ 35165 h 35165"/>
              </a:gdLst>
              <a:ahLst/>
              <a:cxnLst>
                <a:cxn ang="T6">
                  <a:pos x="T0" y="T1"/>
                </a:cxn>
                <a:cxn ang="T7">
                  <a:pos x="T2" y="T3"/>
                </a:cxn>
                <a:cxn ang="T8">
                  <a:pos x="T4" y="T5"/>
                </a:cxn>
              </a:cxnLst>
              <a:rect l="T9" t="T10" r="T11" b="T12"/>
              <a:pathLst>
                <a:path w="21600" h="35165" fill="none" extrusionOk="0">
                  <a:moveTo>
                    <a:pt x="9425" y="0"/>
                  </a:moveTo>
                  <a:cubicBezTo>
                    <a:pt x="16871" y="3611"/>
                    <a:pt x="21600" y="11159"/>
                    <a:pt x="21600" y="19435"/>
                  </a:cubicBezTo>
                  <a:cubicBezTo>
                    <a:pt x="21600" y="25391"/>
                    <a:pt x="19140" y="31083"/>
                    <a:pt x="14802" y="35164"/>
                  </a:cubicBezTo>
                </a:path>
                <a:path w="21600" h="35165" stroke="0" extrusionOk="0">
                  <a:moveTo>
                    <a:pt x="9425" y="0"/>
                  </a:moveTo>
                  <a:cubicBezTo>
                    <a:pt x="16871" y="3611"/>
                    <a:pt x="21600" y="11159"/>
                    <a:pt x="21600" y="19435"/>
                  </a:cubicBezTo>
                  <a:cubicBezTo>
                    <a:pt x="21600" y="25391"/>
                    <a:pt x="19140" y="31083"/>
                    <a:pt x="14802" y="35164"/>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5" name="Arc 147"/>
            <p:cNvSpPr>
              <a:spLocks/>
            </p:cNvSpPr>
            <p:nvPr/>
          </p:nvSpPr>
          <p:spPr bwMode="auto">
            <a:xfrm flipH="1">
              <a:off x="3996" y="2892"/>
              <a:ext cx="232" cy="109"/>
            </a:xfrm>
            <a:custGeom>
              <a:avLst/>
              <a:gdLst>
                <a:gd name="T0" fmla="*/ 1 w 21332"/>
                <a:gd name="T1" fmla="*/ 0 h 20160"/>
                <a:gd name="T2" fmla="*/ 3 w 21332"/>
                <a:gd name="T3" fmla="*/ 0 h 20160"/>
                <a:gd name="T4" fmla="*/ 0 w 21332"/>
                <a:gd name="T5" fmla="*/ 1 h 20160"/>
                <a:gd name="T6" fmla="*/ 0 60000 65536"/>
                <a:gd name="T7" fmla="*/ 0 60000 65536"/>
                <a:gd name="T8" fmla="*/ 0 60000 65536"/>
                <a:gd name="T9" fmla="*/ 0 w 21332"/>
                <a:gd name="T10" fmla="*/ 0 h 20160"/>
                <a:gd name="T11" fmla="*/ 21332 w 21332"/>
                <a:gd name="T12" fmla="*/ 20160 h 20160"/>
              </a:gdLst>
              <a:ahLst/>
              <a:cxnLst>
                <a:cxn ang="T6">
                  <a:pos x="T0" y="T1"/>
                </a:cxn>
                <a:cxn ang="T7">
                  <a:pos x="T2" y="T3"/>
                </a:cxn>
                <a:cxn ang="T8">
                  <a:pos x="T4" y="T5"/>
                </a:cxn>
              </a:cxnLst>
              <a:rect l="T9" t="T10" r="T11" b="T12"/>
              <a:pathLst>
                <a:path w="21332" h="20160" fill="none" extrusionOk="0">
                  <a:moveTo>
                    <a:pt x="7754" y="0"/>
                  </a:moveTo>
                  <a:cubicBezTo>
                    <a:pt x="14948" y="2767"/>
                    <a:pt x="20122" y="9157"/>
                    <a:pt x="21332" y="16769"/>
                  </a:cubicBezTo>
                </a:path>
                <a:path w="21332" h="20160" stroke="0" extrusionOk="0">
                  <a:moveTo>
                    <a:pt x="7754" y="0"/>
                  </a:moveTo>
                  <a:cubicBezTo>
                    <a:pt x="14948" y="2767"/>
                    <a:pt x="20122" y="9157"/>
                    <a:pt x="21332" y="16769"/>
                  </a:cubicBezTo>
                  <a:lnTo>
                    <a:pt x="0" y="2016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6" name="Arc 148"/>
            <p:cNvSpPr>
              <a:spLocks/>
            </p:cNvSpPr>
            <p:nvPr/>
          </p:nvSpPr>
          <p:spPr bwMode="auto">
            <a:xfrm flipH="1">
              <a:off x="3994" y="2957"/>
              <a:ext cx="322" cy="160"/>
            </a:xfrm>
            <a:custGeom>
              <a:avLst/>
              <a:gdLst>
                <a:gd name="T0" fmla="*/ 3 w 29622"/>
                <a:gd name="T1" fmla="*/ 0 h 29659"/>
                <a:gd name="T2" fmla="*/ 0 w 29622"/>
                <a:gd name="T3" fmla="*/ 1 h 29659"/>
                <a:gd name="T4" fmla="*/ 1 w 29622"/>
                <a:gd name="T5" fmla="*/ 0 h 29659"/>
                <a:gd name="T6" fmla="*/ 0 60000 65536"/>
                <a:gd name="T7" fmla="*/ 0 60000 65536"/>
                <a:gd name="T8" fmla="*/ 0 60000 65536"/>
                <a:gd name="T9" fmla="*/ 0 w 29622"/>
                <a:gd name="T10" fmla="*/ 0 h 29659"/>
                <a:gd name="T11" fmla="*/ 29622 w 29622"/>
                <a:gd name="T12" fmla="*/ 29659 h 29659"/>
              </a:gdLst>
              <a:ahLst/>
              <a:cxnLst>
                <a:cxn ang="T6">
                  <a:pos x="T0" y="T1"/>
                </a:cxn>
                <a:cxn ang="T7">
                  <a:pos x="T2" y="T3"/>
                </a:cxn>
                <a:cxn ang="T8">
                  <a:pos x="T4" y="T5"/>
                </a:cxn>
              </a:cxnLst>
              <a:rect l="T9" t="T10" r="T11" b="T12"/>
              <a:pathLst>
                <a:path w="29622" h="29659" fill="none" extrusionOk="0">
                  <a:moveTo>
                    <a:pt x="28062" y="-1"/>
                  </a:moveTo>
                  <a:cubicBezTo>
                    <a:pt x="29092" y="2561"/>
                    <a:pt x="29622" y="5297"/>
                    <a:pt x="29622" y="8059"/>
                  </a:cubicBezTo>
                  <a:cubicBezTo>
                    <a:pt x="29622" y="19988"/>
                    <a:pt x="19951" y="29659"/>
                    <a:pt x="8022" y="29659"/>
                  </a:cubicBezTo>
                  <a:cubicBezTo>
                    <a:pt x="5274" y="29659"/>
                    <a:pt x="2551" y="29134"/>
                    <a:pt x="-1" y="28114"/>
                  </a:cubicBezTo>
                </a:path>
                <a:path w="29622" h="29659" stroke="0" extrusionOk="0">
                  <a:moveTo>
                    <a:pt x="28062" y="-1"/>
                  </a:moveTo>
                  <a:cubicBezTo>
                    <a:pt x="29092" y="2561"/>
                    <a:pt x="29622" y="5297"/>
                    <a:pt x="29622" y="8059"/>
                  </a:cubicBezTo>
                  <a:cubicBezTo>
                    <a:pt x="29622" y="19988"/>
                    <a:pt x="19951" y="29659"/>
                    <a:pt x="8022" y="29659"/>
                  </a:cubicBezTo>
                  <a:cubicBezTo>
                    <a:pt x="5274" y="29659"/>
                    <a:pt x="2551" y="29134"/>
                    <a:pt x="-1" y="28114"/>
                  </a:cubicBezTo>
                  <a:lnTo>
                    <a:pt x="8022" y="8059"/>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7" name="Arc 149"/>
            <p:cNvSpPr>
              <a:spLocks/>
            </p:cNvSpPr>
            <p:nvPr/>
          </p:nvSpPr>
          <p:spPr bwMode="auto">
            <a:xfrm flipH="1">
              <a:off x="4227" y="2901"/>
              <a:ext cx="235" cy="213"/>
            </a:xfrm>
            <a:custGeom>
              <a:avLst/>
              <a:gdLst>
                <a:gd name="T0" fmla="*/ 2 w 21600"/>
                <a:gd name="T1" fmla="*/ 1 h 39623"/>
                <a:gd name="T2" fmla="*/ 1 w 21600"/>
                <a:gd name="T3" fmla="*/ 0 h 39623"/>
                <a:gd name="T4" fmla="*/ 3 w 21600"/>
                <a:gd name="T5" fmla="*/ 1 h 39623"/>
                <a:gd name="T6" fmla="*/ 0 60000 65536"/>
                <a:gd name="T7" fmla="*/ 0 60000 65536"/>
                <a:gd name="T8" fmla="*/ 0 60000 65536"/>
                <a:gd name="T9" fmla="*/ 0 w 21600"/>
                <a:gd name="T10" fmla="*/ 0 h 39623"/>
                <a:gd name="T11" fmla="*/ 21600 w 21600"/>
                <a:gd name="T12" fmla="*/ 39623 h 39623"/>
              </a:gdLst>
              <a:ahLst/>
              <a:cxnLst>
                <a:cxn ang="T6">
                  <a:pos x="T0" y="T1"/>
                </a:cxn>
                <a:cxn ang="T7">
                  <a:pos x="T2" y="T3"/>
                </a:cxn>
                <a:cxn ang="T8">
                  <a:pos x="T4" y="T5"/>
                </a:cxn>
              </a:cxnLst>
              <a:rect l="T9" t="T10" r="T11" b="T12"/>
              <a:pathLst>
                <a:path w="21600" h="39623" fill="none" extrusionOk="0">
                  <a:moveTo>
                    <a:pt x="16745" y="39623"/>
                  </a:moveTo>
                  <a:cubicBezTo>
                    <a:pt x="6943" y="37362"/>
                    <a:pt x="0" y="28635"/>
                    <a:pt x="0" y="18576"/>
                  </a:cubicBezTo>
                  <a:cubicBezTo>
                    <a:pt x="-1" y="10951"/>
                    <a:pt x="4019" y="3891"/>
                    <a:pt x="10577" y="0"/>
                  </a:cubicBezTo>
                </a:path>
                <a:path w="21600" h="39623" stroke="0" extrusionOk="0">
                  <a:moveTo>
                    <a:pt x="16745" y="39623"/>
                  </a:moveTo>
                  <a:cubicBezTo>
                    <a:pt x="6943" y="37362"/>
                    <a:pt x="0" y="28635"/>
                    <a:pt x="0" y="18576"/>
                  </a:cubicBezTo>
                  <a:cubicBezTo>
                    <a:pt x="-1" y="10951"/>
                    <a:pt x="4019" y="3891"/>
                    <a:pt x="10577" y="0"/>
                  </a:cubicBezTo>
                  <a:lnTo>
                    <a:pt x="21600" y="18576"/>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8" name="Arc 150"/>
            <p:cNvSpPr>
              <a:spLocks/>
            </p:cNvSpPr>
            <p:nvPr/>
          </p:nvSpPr>
          <p:spPr bwMode="auto">
            <a:xfrm flipH="1">
              <a:off x="3939" y="2872"/>
              <a:ext cx="576" cy="272"/>
            </a:xfrm>
            <a:custGeom>
              <a:avLst/>
              <a:gdLst>
                <a:gd name="T0" fmla="*/ 6 w 42890"/>
                <a:gd name="T1" fmla="*/ 0 h 41035"/>
                <a:gd name="T2" fmla="*/ 0 w 42890"/>
                <a:gd name="T3" fmla="*/ 1 h 41035"/>
                <a:gd name="T4" fmla="*/ 4 w 42890"/>
                <a:gd name="T5" fmla="*/ 1 h 41035"/>
                <a:gd name="T6" fmla="*/ 0 60000 65536"/>
                <a:gd name="T7" fmla="*/ 0 60000 65536"/>
                <a:gd name="T8" fmla="*/ 0 60000 65536"/>
                <a:gd name="T9" fmla="*/ 0 w 42890"/>
                <a:gd name="T10" fmla="*/ 0 h 41035"/>
                <a:gd name="T11" fmla="*/ 42890 w 42890"/>
                <a:gd name="T12" fmla="*/ 41035 h 41035"/>
              </a:gdLst>
              <a:ahLst/>
              <a:cxnLst>
                <a:cxn ang="T6">
                  <a:pos x="T0" y="T1"/>
                </a:cxn>
                <a:cxn ang="T7">
                  <a:pos x="T2" y="T3"/>
                </a:cxn>
                <a:cxn ang="T8">
                  <a:pos x="T4" y="T5"/>
                </a:cxn>
              </a:cxnLst>
              <a:rect l="T9" t="T10" r="T11" b="T12"/>
              <a:pathLst>
                <a:path w="42890" h="41035" fill="none" extrusionOk="0">
                  <a:moveTo>
                    <a:pt x="30715" y="0"/>
                  </a:moveTo>
                  <a:cubicBezTo>
                    <a:pt x="38161" y="3611"/>
                    <a:pt x="42890" y="11159"/>
                    <a:pt x="42890" y="19435"/>
                  </a:cubicBezTo>
                  <a:cubicBezTo>
                    <a:pt x="42890" y="31364"/>
                    <a:pt x="33219" y="41035"/>
                    <a:pt x="21290" y="41035"/>
                  </a:cubicBezTo>
                  <a:cubicBezTo>
                    <a:pt x="10767" y="41035"/>
                    <a:pt x="1776" y="33453"/>
                    <a:pt x="0" y="23081"/>
                  </a:cubicBezTo>
                </a:path>
                <a:path w="42890" h="41035" stroke="0" extrusionOk="0">
                  <a:moveTo>
                    <a:pt x="30715" y="0"/>
                  </a:moveTo>
                  <a:cubicBezTo>
                    <a:pt x="38161" y="3611"/>
                    <a:pt x="42890" y="11159"/>
                    <a:pt x="42890" y="19435"/>
                  </a:cubicBezTo>
                  <a:cubicBezTo>
                    <a:pt x="42890" y="31364"/>
                    <a:pt x="33219" y="41035"/>
                    <a:pt x="21290" y="41035"/>
                  </a:cubicBezTo>
                  <a:cubicBezTo>
                    <a:pt x="10767" y="41035"/>
                    <a:pt x="1776" y="33453"/>
                    <a:pt x="0" y="23081"/>
                  </a:cubicBezTo>
                  <a:lnTo>
                    <a:pt x="2129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39" name="Arc 151"/>
            <p:cNvSpPr>
              <a:spLocks/>
            </p:cNvSpPr>
            <p:nvPr/>
          </p:nvSpPr>
          <p:spPr bwMode="auto">
            <a:xfrm flipH="1">
              <a:off x="3917" y="3000"/>
              <a:ext cx="534" cy="173"/>
            </a:xfrm>
            <a:custGeom>
              <a:avLst/>
              <a:gdLst>
                <a:gd name="T0" fmla="*/ 9 w 33244"/>
                <a:gd name="T1" fmla="*/ 1 h 21600"/>
                <a:gd name="T2" fmla="*/ 0 w 33244"/>
                <a:gd name="T3" fmla="*/ 1 h 21600"/>
                <a:gd name="T4" fmla="*/ 4 w 33244"/>
                <a:gd name="T5" fmla="*/ 0 h 21600"/>
                <a:gd name="T6" fmla="*/ 0 60000 65536"/>
                <a:gd name="T7" fmla="*/ 0 60000 65536"/>
                <a:gd name="T8" fmla="*/ 0 60000 65536"/>
                <a:gd name="T9" fmla="*/ 0 w 33244"/>
                <a:gd name="T10" fmla="*/ 0 h 21600"/>
                <a:gd name="T11" fmla="*/ 33244 w 33244"/>
                <a:gd name="T12" fmla="*/ 21600 h 21600"/>
              </a:gdLst>
              <a:ahLst/>
              <a:cxnLst>
                <a:cxn ang="T6">
                  <a:pos x="T0" y="T1"/>
                </a:cxn>
                <a:cxn ang="T7">
                  <a:pos x="T2" y="T3"/>
                </a:cxn>
                <a:cxn ang="T8">
                  <a:pos x="T4" y="T5"/>
                </a:cxn>
              </a:cxnLst>
              <a:rect l="T9" t="T10" r="T11" b="T12"/>
              <a:pathLst>
                <a:path w="33244" h="21600" fill="none" extrusionOk="0">
                  <a:moveTo>
                    <a:pt x="33244" y="9342"/>
                  </a:moveTo>
                  <a:cubicBezTo>
                    <a:pt x="29650" y="16833"/>
                    <a:pt x="22078" y="21599"/>
                    <a:pt x="13769" y="21600"/>
                  </a:cubicBezTo>
                  <a:cubicBezTo>
                    <a:pt x="8742" y="21600"/>
                    <a:pt x="3873" y="19846"/>
                    <a:pt x="0" y="16642"/>
                  </a:cubicBezTo>
                </a:path>
                <a:path w="33244" h="21600" stroke="0" extrusionOk="0">
                  <a:moveTo>
                    <a:pt x="33244" y="9342"/>
                  </a:moveTo>
                  <a:cubicBezTo>
                    <a:pt x="29650" y="16833"/>
                    <a:pt x="22078" y="21599"/>
                    <a:pt x="13769" y="21600"/>
                  </a:cubicBezTo>
                  <a:cubicBezTo>
                    <a:pt x="8742" y="21600"/>
                    <a:pt x="3873" y="19846"/>
                    <a:pt x="0" y="16642"/>
                  </a:cubicBezTo>
                  <a:lnTo>
                    <a:pt x="13769"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0" name="Arc 152"/>
            <p:cNvSpPr>
              <a:spLocks/>
            </p:cNvSpPr>
            <p:nvPr/>
          </p:nvSpPr>
          <p:spPr bwMode="auto">
            <a:xfrm flipH="1">
              <a:off x="3881" y="2841"/>
              <a:ext cx="347" cy="260"/>
            </a:xfrm>
            <a:custGeom>
              <a:avLst/>
              <a:gdLst>
                <a:gd name="T0" fmla="*/ 2 w 21600"/>
                <a:gd name="T1" fmla="*/ 0 h 32315"/>
                <a:gd name="T2" fmla="*/ 5 w 21600"/>
                <a:gd name="T3" fmla="*/ 2 h 32315"/>
                <a:gd name="T4" fmla="*/ 0 w 21600"/>
                <a:gd name="T5" fmla="*/ 1 h 32315"/>
                <a:gd name="T6" fmla="*/ 0 60000 65536"/>
                <a:gd name="T7" fmla="*/ 0 60000 65536"/>
                <a:gd name="T8" fmla="*/ 0 60000 65536"/>
                <a:gd name="T9" fmla="*/ 0 w 21600"/>
                <a:gd name="T10" fmla="*/ 0 h 32315"/>
                <a:gd name="T11" fmla="*/ 21600 w 21600"/>
                <a:gd name="T12" fmla="*/ 32315 h 32315"/>
              </a:gdLst>
              <a:ahLst/>
              <a:cxnLst>
                <a:cxn ang="T6">
                  <a:pos x="T0" y="T1"/>
                </a:cxn>
                <a:cxn ang="T7">
                  <a:pos x="T2" y="T3"/>
                </a:cxn>
                <a:cxn ang="T8">
                  <a:pos x="T4" y="T5"/>
                </a:cxn>
              </a:cxnLst>
              <a:rect l="T9" t="T10" r="T11" b="T12"/>
              <a:pathLst>
                <a:path w="21600" h="32315" fill="none" extrusionOk="0">
                  <a:moveTo>
                    <a:pt x="8464" y="-1"/>
                  </a:moveTo>
                  <a:cubicBezTo>
                    <a:pt x="16429" y="3392"/>
                    <a:pt x="21600" y="11213"/>
                    <a:pt x="21600" y="19872"/>
                  </a:cubicBezTo>
                  <a:cubicBezTo>
                    <a:pt x="21600" y="24327"/>
                    <a:pt x="20222" y="28673"/>
                    <a:pt x="17655" y="32314"/>
                  </a:cubicBezTo>
                </a:path>
                <a:path w="21600" h="32315" stroke="0" extrusionOk="0">
                  <a:moveTo>
                    <a:pt x="8464" y="-1"/>
                  </a:moveTo>
                  <a:cubicBezTo>
                    <a:pt x="16429" y="3392"/>
                    <a:pt x="21600" y="11213"/>
                    <a:pt x="21600" y="19872"/>
                  </a:cubicBezTo>
                  <a:cubicBezTo>
                    <a:pt x="21600" y="24327"/>
                    <a:pt x="20222" y="28673"/>
                    <a:pt x="17655" y="32314"/>
                  </a:cubicBezTo>
                  <a:lnTo>
                    <a:pt x="0" y="19872"/>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1" name="Arc 153"/>
            <p:cNvSpPr>
              <a:spLocks/>
            </p:cNvSpPr>
            <p:nvPr/>
          </p:nvSpPr>
          <p:spPr bwMode="auto">
            <a:xfrm flipH="1">
              <a:off x="3811" y="2975"/>
              <a:ext cx="808" cy="233"/>
            </a:xfrm>
            <a:custGeom>
              <a:avLst/>
              <a:gdLst>
                <a:gd name="T0" fmla="*/ 16 w 41676"/>
                <a:gd name="T1" fmla="*/ 0 h 24181"/>
                <a:gd name="T2" fmla="*/ 0 w 41676"/>
                <a:gd name="T3" fmla="*/ 1 h 24181"/>
                <a:gd name="T4" fmla="*/ 8 w 41676"/>
                <a:gd name="T5" fmla="*/ 0 h 24181"/>
                <a:gd name="T6" fmla="*/ 0 60000 65536"/>
                <a:gd name="T7" fmla="*/ 0 60000 65536"/>
                <a:gd name="T8" fmla="*/ 0 60000 65536"/>
                <a:gd name="T9" fmla="*/ 0 w 41676"/>
                <a:gd name="T10" fmla="*/ 0 h 24181"/>
                <a:gd name="T11" fmla="*/ 41676 w 41676"/>
                <a:gd name="T12" fmla="*/ 24181 h 24181"/>
              </a:gdLst>
              <a:ahLst/>
              <a:cxnLst>
                <a:cxn ang="T6">
                  <a:pos x="T0" y="T1"/>
                </a:cxn>
                <a:cxn ang="T7">
                  <a:pos x="T2" y="T3"/>
                </a:cxn>
                <a:cxn ang="T8">
                  <a:pos x="T4" y="T5"/>
                </a:cxn>
              </a:cxnLst>
              <a:rect l="T9" t="T10" r="T11" b="T12"/>
              <a:pathLst>
                <a:path w="41676" h="24181" fill="none" extrusionOk="0">
                  <a:moveTo>
                    <a:pt x="41521" y="-1"/>
                  </a:moveTo>
                  <a:cubicBezTo>
                    <a:pt x="41624" y="856"/>
                    <a:pt x="41676" y="1718"/>
                    <a:pt x="41676" y="2581"/>
                  </a:cubicBezTo>
                  <a:cubicBezTo>
                    <a:pt x="41676" y="14510"/>
                    <a:pt x="32005" y="24181"/>
                    <a:pt x="20076" y="24181"/>
                  </a:cubicBezTo>
                  <a:cubicBezTo>
                    <a:pt x="11222" y="24181"/>
                    <a:pt x="3265" y="18778"/>
                    <a:pt x="-1" y="10549"/>
                  </a:cubicBezTo>
                </a:path>
                <a:path w="41676" h="24181" stroke="0" extrusionOk="0">
                  <a:moveTo>
                    <a:pt x="41521" y="-1"/>
                  </a:moveTo>
                  <a:cubicBezTo>
                    <a:pt x="41624" y="856"/>
                    <a:pt x="41676" y="1718"/>
                    <a:pt x="41676" y="2581"/>
                  </a:cubicBezTo>
                  <a:cubicBezTo>
                    <a:pt x="41676" y="14510"/>
                    <a:pt x="32005" y="24181"/>
                    <a:pt x="20076" y="24181"/>
                  </a:cubicBezTo>
                  <a:cubicBezTo>
                    <a:pt x="11222" y="24181"/>
                    <a:pt x="3265" y="18778"/>
                    <a:pt x="-1" y="10549"/>
                  </a:cubicBezTo>
                  <a:lnTo>
                    <a:pt x="20076" y="2581"/>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2" name="Arc 154"/>
            <p:cNvSpPr>
              <a:spLocks/>
            </p:cNvSpPr>
            <p:nvPr/>
          </p:nvSpPr>
          <p:spPr bwMode="auto">
            <a:xfrm flipH="1">
              <a:off x="3809" y="2801"/>
              <a:ext cx="419" cy="213"/>
            </a:xfrm>
            <a:custGeom>
              <a:avLst/>
              <a:gdLst>
                <a:gd name="T0" fmla="*/ 2 w 21600"/>
                <a:gd name="T1" fmla="*/ 0 h 22135"/>
                <a:gd name="T2" fmla="*/ 8 w 21600"/>
                <a:gd name="T3" fmla="*/ 2 h 22135"/>
                <a:gd name="T4" fmla="*/ 0 w 21600"/>
                <a:gd name="T5" fmla="*/ 2 h 22135"/>
                <a:gd name="T6" fmla="*/ 0 60000 65536"/>
                <a:gd name="T7" fmla="*/ 0 60000 65536"/>
                <a:gd name="T8" fmla="*/ 0 60000 65536"/>
                <a:gd name="T9" fmla="*/ 0 w 21600"/>
                <a:gd name="T10" fmla="*/ 0 h 22135"/>
                <a:gd name="T11" fmla="*/ 21600 w 21600"/>
                <a:gd name="T12" fmla="*/ 22135 h 22135"/>
              </a:gdLst>
              <a:ahLst/>
              <a:cxnLst>
                <a:cxn ang="T6">
                  <a:pos x="T0" y="T1"/>
                </a:cxn>
                <a:cxn ang="T7">
                  <a:pos x="T2" y="T3"/>
                </a:cxn>
                <a:cxn ang="T8">
                  <a:pos x="T4" y="T5"/>
                </a:cxn>
              </a:cxnLst>
              <a:rect l="T9" t="T10" r="T11" b="T12"/>
              <a:pathLst>
                <a:path w="21600" h="22135" fill="none" extrusionOk="0">
                  <a:moveTo>
                    <a:pt x="6445" y="-1"/>
                  </a:moveTo>
                  <a:cubicBezTo>
                    <a:pt x="15461" y="2818"/>
                    <a:pt x="21600" y="11169"/>
                    <a:pt x="21600" y="20616"/>
                  </a:cubicBezTo>
                  <a:cubicBezTo>
                    <a:pt x="21600" y="21122"/>
                    <a:pt x="21582" y="21629"/>
                    <a:pt x="21546" y="22134"/>
                  </a:cubicBezTo>
                </a:path>
                <a:path w="21600" h="22135" stroke="0" extrusionOk="0">
                  <a:moveTo>
                    <a:pt x="6445" y="-1"/>
                  </a:moveTo>
                  <a:cubicBezTo>
                    <a:pt x="15461" y="2818"/>
                    <a:pt x="21600" y="11169"/>
                    <a:pt x="21600" y="20616"/>
                  </a:cubicBezTo>
                  <a:cubicBezTo>
                    <a:pt x="21600" y="21122"/>
                    <a:pt x="21582" y="21629"/>
                    <a:pt x="21546" y="22134"/>
                  </a:cubicBezTo>
                  <a:lnTo>
                    <a:pt x="0" y="20616"/>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3" name="Arc 155"/>
            <p:cNvSpPr>
              <a:spLocks/>
            </p:cNvSpPr>
            <p:nvPr/>
          </p:nvSpPr>
          <p:spPr bwMode="auto">
            <a:xfrm flipH="1">
              <a:off x="3822" y="3001"/>
              <a:ext cx="737" cy="247"/>
            </a:xfrm>
            <a:custGeom>
              <a:avLst/>
              <a:gdLst>
                <a:gd name="T0" fmla="*/ 17 w 31722"/>
                <a:gd name="T1" fmla="*/ 2 h 21600"/>
                <a:gd name="T2" fmla="*/ 0 w 31722"/>
                <a:gd name="T3" fmla="*/ 2 h 21600"/>
                <a:gd name="T4" fmla="*/ 8 w 31722"/>
                <a:gd name="T5" fmla="*/ 0 h 21600"/>
                <a:gd name="T6" fmla="*/ 0 60000 65536"/>
                <a:gd name="T7" fmla="*/ 0 60000 65536"/>
                <a:gd name="T8" fmla="*/ 0 60000 65536"/>
                <a:gd name="T9" fmla="*/ 0 w 31722"/>
                <a:gd name="T10" fmla="*/ 0 h 21600"/>
                <a:gd name="T11" fmla="*/ 31722 w 31722"/>
                <a:gd name="T12" fmla="*/ 21600 h 21600"/>
              </a:gdLst>
              <a:ahLst/>
              <a:cxnLst>
                <a:cxn ang="T6">
                  <a:pos x="T0" y="T1"/>
                </a:cxn>
                <a:cxn ang="T7">
                  <a:pos x="T2" y="T3"/>
                </a:cxn>
                <a:cxn ang="T8">
                  <a:pos x="T4" y="T5"/>
                </a:cxn>
              </a:cxnLst>
              <a:rect l="T9" t="T10" r="T11" b="T12"/>
              <a:pathLst>
                <a:path w="31722" h="21600" fill="none" extrusionOk="0">
                  <a:moveTo>
                    <a:pt x="31722" y="12715"/>
                  </a:moveTo>
                  <a:cubicBezTo>
                    <a:pt x="27656" y="18297"/>
                    <a:pt x="21167" y="21599"/>
                    <a:pt x="14261" y="21600"/>
                  </a:cubicBezTo>
                  <a:cubicBezTo>
                    <a:pt x="9011" y="21600"/>
                    <a:pt x="3942" y="19688"/>
                    <a:pt x="0" y="16222"/>
                  </a:cubicBezTo>
                </a:path>
                <a:path w="31722" h="21600" stroke="0" extrusionOk="0">
                  <a:moveTo>
                    <a:pt x="31722" y="12715"/>
                  </a:moveTo>
                  <a:cubicBezTo>
                    <a:pt x="27656" y="18297"/>
                    <a:pt x="21167" y="21599"/>
                    <a:pt x="14261" y="21600"/>
                  </a:cubicBezTo>
                  <a:cubicBezTo>
                    <a:pt x="9011" y="21600"/>
                    <a:pt x="3942" y="19688"/>
                    <a:pt x="0" y="16222"/>
                  </a:cubicBezTo>
                  <a:lnTo>
                    <a:pt x="14261"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4" name="Arc 156"/>
            <p:cNvSpPr>
              <a:spLocks/>
            </p:cNvSpPr>
            <p:nvPr/>
          </p:nvSpPr>
          <p:spPr bwMode="auto">
            <a:xfrm flipH="1">
              <a:off x="3726" y="2779"/>
              <a:ext cx="502" cy="393"/>
            </a:xfrm>
            <a:custGeom>
              <a:avLst/>
              <a:gdLst>
                <a:gd name="T0" fmla="*/ 5 w 21600"/>
                <a:gd name="T1" fmla="*/ 0 h 34354"/>
                <a:gd name="T2" fmla="*/ 8 w 21600"/>
                <a:gd name="T3" fmla="*/ 4 h 34354"/>
                <a:gd name="T4" fmla="*/ 0 w 21600"/>
                <a:gd name="T5" fmla="*/ 3 h 34354"/>
                <a:gd name="T6" fmla="*/ 0 60000 65536"/>
                <a:gd name="T7" fmla="*/ 0 60000 65536"/>
                <a:gd name="T8" fmla="*/ 0 60000 65536"/>
                <a:gd name="T9" fmla="*/ 0 w 21600"/>
                <a:gd name="T10" fmla="*/ 0 h 34354"/>
                <a:gd name="T11" fmla="*/ 21600 w 21600"/>
                <a:gd name="T12" fmla="*/ 34354 h 34354"/>
              </a:gdLst>
              <a:ahLst/>
              <a:cxnLst>
                <a:cxn ang="T6">
                  <a:pos x="T0" y="T1"/>
                </a:cxn>
                <a:cxn ang="T7">
                  <a:pos x="T2" y="T3"/>
                </a:cxn>
                <a:cxn ang="T8">
                  <a:pos x="T4" y="T5"/>
                </a:cxn>
              </a:cxnLst>
              <a:rect l="T9" t="T10" r="T11" b="T12"/>
              <a:pathLst>
                <a:path w="21600" h="34354" fill="none" extrusionOk="0">
                  <a:moveTo>
                    <a:pt x="9425" y="0"/>
                  </a:moveTo>
                  <a:cubicBezTo>
                    <a:pt x="16871" y="3611"/>
                    <a:pt x="21600" y="11159"/>
                    <a:pt x="21600" y="19435"/>
                  </a:cubicBezTo>
                  <a:cubicBezTo>
                    <a:pt x="21600" y="24992"/>
                    <a:pt x="19458" y="30335"/>
                    <a:pt x="15619" y="34353"/>
                  </a:cubicBezTo>
                </a:path>
                <a:path w="21600" h="34354" stroke="0" extrusionOk="0">
                  <a:moveTo>
                    <a:pt x="9425" y="0"/>
                  </a:moveTo>
                  <a:cubicBezTo>
                    <a:pt x="16871" y="3611"/>
                    <a:pt x="21600" y="11159"/>
                    <a:pt x="21600" y="19435"/>
                  </a:cubicBezTo>
                  <a:cubicBezTo>
                    <a:pt x="21600" y="24992"/>
                    <a:pt x="19458" y="30335"/>
                    <a:pt x="15619" y="34353"/>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5" name="Arc 157"/>
            <p:cNvSpPr>
              <a:spLocks/>
            </p:cNvSpPr>
            <p:nvPr/>
          </p:nvSpPr>
          <p:spPr bwMode="auto">
            <a:xfrm flipH="1">
              <a:off x="3683" y="3000"/>
              <a:ext cx="1025" cy="300"/>
            </a:xfrm>
            <a:custGeom>
              <a:avLst/>
              <a:gdLst>
                <a:gd name="T0" fmla="*/ 28 w 36865"/>
                <a:gd name="T1" fmla="*/ 2 h 21600"/>
                <a:gd name="T2" fmla="*/ 0 w 36865"/>
                <a:gd name="T3" fmla="*/ 2 h 21600"/>
                <a:gd name="T4" fmla="*/ 13 w 36865"/>
                <a:gd name="T5" fmla="*/ 0 h 21600"/>
                <a:gd name="T6" fmla="*/ 0 60000 65536"/>
                <a:gd name="T7" fmla="*/ 0 60000 65536"/>
                <a:gd name="T8" fmla="*/ 0 60000 65536"/>
                <a:gd name="T9" fmla="*/ 0 w 36865"/>
                <a:gd name="T10" fmla="*/ 0 h 21600"/>
                <a:gd name="T11" fmla="*/ 36865 w 36865"/>
                <a:gd name="T12" fmla="*/ 21600 h 21600"/>
              </a:gdLst>
              <a:ahLst/>
              <a:cxnLst>
                <a:cxn ang="T6">
                  <a:pos x="T0" y="T1"/>
                </a:cxn>
                <a:cxn ang="T7">
                  <a:pos x="T2" y="T3"/>
                </a:cxn>
                <a:cxn ang="T8">
                  <a:pos x="T4" y="T5"/>
                </a:cxn>
              </a:cxnLst>
              <a:rect l="T9" t="T10" r="T11" b="T12"/>
              <a:pathLst>
                <a:path w="36865" h="21600" fill="none" extrusionOk="0">
                  <a:moveTo>
                    <a:pt x="36865" y="9146"/>
                  </a:moveTo>
                  <a:cubicBezTo>
                    <a:pt x="33313" y="16744"/>
                    <a:pt x="25684" y="21599"/>
                    <a:pt x="17297" y="21600"/>
                  </a:cubicBezTo>
                  <a:cubicBezTo>
                    <a:pt x="10488" y="21600"/>
                    <a:pt x="4078" y="18389"/>
                    <a:pt x="0" y="12937"/>
                  </a:cubicBezTo>
                </a:path>
                <a:path w="36865" h="21600" stroke="0" extrusionOk="0">
                  <a:moveTo>
                    <a:pt x="36865" y="9146"/>
                  </a:moveTo>
                  <a:cubicBezTo>
                    <a:pt x="33313" y="16744"/>
                    <a:pt x="25684" y="21599"/>
                    <a:pt x="17297" y="21600"/>
                  </a:cubicBezTo>
                  <a:cubicBezTo>
                    <a:pt x="10488" y="21600"/>
                    <a:pt x="4078" y="18389"/>
                    <a:pt x="0" y="12937"/>
                  </a:cubicBezTo>
                  <a:lnTo>
                    <a:pt x="17297"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046" name="Arc 158"/>
            <p:cNvSpPr>
              <a:spLocks/>
            </p:cNvSpPr>
            <p:nvPr/>
          </p:nvSpPr>
          <p:spPr bwMode="auto">
            <a:xfrm flipH="1">
              <a:off x="3626" y="2731"/>
              <a:ext cx="601" cy="408"/>
            </a:xfrm>
            <a:custGeom>
              <a:avLst/>
              <a:gdLst>
                <a:gd name="T0" fmla="*/ 7 w 21600"/>
                <a:gd name="T1" fmla="*/ 0 h 29404"/>
                <a:gd name="T2" fmla="*/ 15 w 21600"/>
                <a:gd name="T3" fmla="*/ 6 h 29404"/>
                <a:gd name="T4" fmla="*/ 0 w 21600"/>
                <a:gd name="T5" fmla="*/ 4 h 29404"/>
                <a:gd name="T6" fmla="*/ 0 60000 65536"/>
                <a:gd name="T7" fmla="*/ 0 60000 65536"/>
                <a:gd name="T8" fmla="*/ 0 60000 65536"/>
                <a:gd name="T9" fmla="*/ 0 w 21600"/>
                <a:gd name="T10" fmla="*/ 0 h 29404"/>
                <a:gd name="T11" fmla="*/ 21600 w 21600"/>
                <a:gd name="T12" fmla="*/ 29404 h 29404"/>
              </a:gdLst>
              <a:ahLst/>
              <a:cxnLst>
                <a:cxn ang="T6">
                  <a:pos x="T0" y="T1"/>
                </a:cxn>
                <a:cxn ang="T7">
                  <a:pos x="T2" y="T3"/>
                </a:cxn>
                <a:cxn ang="T8">
                  <a:pos x="T4" y="T5"/>
                </a:cxn>
              </a:cxnLst>
              <a:rect l="T9" t="T10" r="T11" b="T12"/>
              <a:pathLst>
                <a:path w="21600" h="29404" fill="none" extrusionOk="0">
                  <a:moveTo>
                    <a:pt x="9425" y="0"/>
                  </a:moveTo>
                  <a:cubicBezTo>
                    <a:pt x="16871" y="3611"/>
                    <a:pt x="21600" y="11159"/>
                    <a:pt x="21600" y="19435"/>
                  </a:cubicBezTo>
                  <a:cubicBezTo>
                    <a:pt x="21600" y="22905"/>
                    <a:pt x="20763" y="26325"/>
                    <a:pt x="19161" y="29403"/>
                  </a:cubicBezTo>
                </a:path>
                <a:path w="21600" h="29404" stroke="0" extrusionOk="0">
                  <a:moveTo>
                    <a:pt x="9425" y="0"/>
                  </a:moveTo>
                  <a:cubicBezTo>
                    <a:pt x="16871" y="3611"/>
                    <a:pt x="21600" y="11159"/>
                    <a:pt x="21600" y="19435"/>
                  </a:cubicBezTo>
                  <a:cubicBezTo>
                    <a:pt x="21600" y="22905"/>
                    <a:pt x="20763" y="26325"/>
                    <a:pt x="19161" y="29403"/>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grpSp>
      <p:grpSp>
        <p:nvGrpSpPr>
          <p:cNvPr id="8" name="Group 159"/>
          <p:cNvGrpSpPr>
            <a:grpSpLocks/>
          </p:cNvGrpSpPr>
          <p:nvPr/>
        </p:nvGrpSpPr>
        <p:grpSpPr bwMode="auto">
          <a:xfrm>
            <a:off x="1276350" y="4143375"/>
            <a:ext cx="1717675" cy="865188"/>
            <a:chOff x="932" y="2610"/>
            <a:chExt cx="1082" cy="545"/>
          </a:xfrm>
        </p:grpSpPr>
        <p:sp>
          <p:nvSpPr>
            <p:cNvPr id="125012" name="Arc 160"/>
            <p:cNvSpPr>
              <a:spLocks/>
            </p:cNvSpPr>
            <p:nvPr/>
          </p:nvSpPr>
          <p:spPr bwMode="auto">
            <a:xfrm flipV="1">
              <a:off x="1316" y="2854"/>
              <a:ext cx="206" cy="100"/>
            </a:xfrm>
            <a:custGeom>
              <a:avLst/>
              <a:gdLst>
                <a:gd name="T0" fmla="*/ 0 w 43200"/>
                <a:gd name="T1" fmla="*/ 0 h 41409"/>
                <a:gd name="T2" fmla="*/ 1 w 43200"/>
                <a:gd name="T3" fmla="*/ 0 h 41409"/>
                <a:gd name="T4" fmla="*/ 0 w 43200"/>
                <a:gd name="T5" fmla="*/ 0 h 41409"/>
                <a:gd name="T6" fmla="*/ 0 60000 65536"/>
                <a:gd name="T7" fmla="*/ 0 60000 65536"/>
                <a:gd name="T8" fmla="*/ 0 60000 65536"/>
                <a:gd name="T9" fmla="*/ 0 w 43200"/>
                <a:gd name="T10" fmla="*/ 0 h 41409"/>
                <a:gd name="T11" fmla="*/ 43200 w 43200"/>
                <a:gd name="T12" fmla="*/ 41409 h 41409"/>
              </a:gdLst>
              <a:ahLst/>
              <a:cxnLst>
                <a:cxn ang="T6">
                  <a:pos x="T0" y="T1"/>
                </a:cxn>
                <a:cxn ang="T7">
                  <a:pos x="T2" y="T3"/>
                </a:cxn>
                <a:cxn ang="T8">
                  <a:pos x="T4" y="T5"/>
                </a:cxn>
              </a:cxnLst>
              <a:rect l="T9" t="T10" r="T11" b="T12"/>
              <a:pathLst>
                <a:path w="43200" h="41409" fill="none" extrusionOk="0">
                  <a:moveTo>
                    <a:pt x="42" y="22959"/>
                  </a:moveTo>
                  <a:cubicBezTo>
                    <a:pt x="14" y="22506"/>
                    <a:pt x="0" y="22053"/>
                    <a:pt x="0" y="21600"/>
                  </a:cubicBezTo>
                  <a:cubicBezTo>
                    <a:pt x="0" y="9670"/>
                    <a:pt x="9670" y="0"/>
                    <a:pt x="21600" y="0"/>
                  </a:cubicBezTo>
                  <a:cubicBezTo>
                    <a:pt x="33529" y="0"/>
                    <a:pt x="43200" y="9670"/>
                    <a:pt x="43200" y="21600"/>
                  </a:cubicBezTo>
                  <a:cubicBezTo>
                    <a:pt x="43200" y="30199"/>
                    <a:pt x="38099" y="37979"/>
                    <a:pt x="30212" y="41408"/>
                  </a:cubicBezTo>
                </a:path>
                <a:path w="43200" h="41409" stroke="0" extrusionOk="0">
                  <a:moveTo>
                    <a:pt x="42" y="22959"/>
                  </a:moveTo>
                  <a:cubicBezTo>
                    <a:pt x="14" y="22506"/>
                    <a:pt x="0" y="22053"/>
                    <a:pt x="0" y="21600"/>
                  </a:cubicBezTo>
                  <a:cubicBezTo>
                    <a:pt x="0" y="9670"/>
                    <a:pt x="9670" y="0"/>
                    <a:pt x="21600" y="0"/>
                  </a:cubicBezTo>
                  <a:cubicBezTo>
                    <a:pt x="33529" y="0"/>
                    <a:pt x="43200" y="9670"/>
                    <a:pt x="43200" y="21600"/>
                  </a:cubicBezTo>
                  <a:cubicBezTo>
                    <a:pt x="43200" y="30199"/>
                    <a:pt x="38099" y="37979"/>
                    <a:pt x="30212" y="41408"/>
                  </a:cubicBezTo>
                  <a:lnTo>
                    <a:pt x="2160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3" name="Arc 161"/>
            <p:cNvSpPr>
              <a:spLocks/>
            </p:cNvSpPr>
            <p:nvPr/>
          </p:nvSpPr>
          <p:spPr bwMode="auto">
            <a:xfrm flipV="1">
              <a:off x="1355" y="2823"/>
              <a:ext cx="242" cy="174"/>
            </a:xfrm>
            <a:custGeom>
              <a:avLst/>
              <a:gdLst>
                <a:gd name="T0" fmla="*/ 0 w 28667"/>
                <a:gd name="T1" fmla="*/ 0 h 41860"/>
                <a:gd name="T2" fmla="*/ 1 w 28667"/>
                <a:gd name="T3" fmla="*/ 1 h 41860"/>
                <a:gd name="T4" fmla="*/ 1 w 28667"/>
                <a:gd name="T5" fmla="*/ 0 h 41860"/>
                <a:gd name="T6" fmla="*/ 0 60000 65536"/>
                <a:gd name="T7" fmla="*/ 0 60000 65536"/>
                <a:gd name="T8" fmla="*/ 0 60000 65536"/>
                <a:gd name="T9" fmla="*/ 0 w 28667"/>
                <a:gd name="T10" fmla="*/ 0 h 41860"/>
                <a:gd name="T11" fmla="*/ 28667 w 28667"/>
                <a:gd name="T12" fmla="*/ 41860 h 41860"/>
              </a:gdLst>
              <a:ahLst/>
              <a:cxnLst>
                <a:cxn ang="T6">
                  <a:pos x="T0" y="T1"/>
                </a:cxn>
                <a:cxn ang="T7">
                  <a:pos x="T2" y="T3"/>
                </a:cxn>
                <a:cxn ang="T8">
                  <a:pos x="T4" y="T5"/>
                </a:cxn>
              </a:cxnLst>
              <a:rect l="T9" t="T10" r="T11" b="T12"/>
              <a:pathLst>
                <a:path w="28667" h="41860" fill="none" extrusionOk="0">
                  <a:moveTo>
                    <a:pt x="-1" y="1188"/>
                  </a:moveTo>
                  <a:cubicBezTo>
                    <a:pt x="2272" y="401"/>
                    <a:pt x="4661" y="-1"/>
                    <a:pt x="7067" y="0"/>
                  </a:cubicBezTo>
                  <a:cubicBezTo>
                    <a:pt x="18996" y="0"/>
                    <a:pt x="28667" y="9670"/>
                    <a:pt x="28667" y="21600"/>
                  </a:cubicBezTo>
                  <a:cubicBezTo>
                    <a:pt x="28667" y="30641"/>
                    <a:pt x="23036" y="38725"/>
                    <a:pt x="14556" y="41860"/>
                  </a:cubicBezTo>
                </a:path>
                <a:path w="28667" h="41860" stroke="0" extrusionOk="0">
                  <a:moveTo>
                    <a:pt x="-1" y="1188"/>
                  </a:moveTo>
                  <a:cubicBezTo>
                    <a:pt x="2272" y="401"/>
                    <a:pt x="4661" y="-1"/>
                    <a:pt x="7067" y="0"/>
                  </a:cubicBezTo>
                  <a:cubicBezTo>
                    <a:pt x="18996" y="0"/>
                    <a:pt x="28667" y="9670"/>
                    <a:pt x="28667" y="21600"/>
                  </a:cubicBezTo>
                  <a:cubicBezTo>
                    <a:pt x="28667" y="30641"/>
                    <a:pt x="23036" y="38725"/>
                    <a:pt x="14556" y="41860"/>
                  </a:cubicBezTo>
                  <a:lnTo>
                    <a:pt x="7067"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4" name="Arc 162"/>
            <p:cNvSpPr>
              <a:spLocks/>
            </p:cNvSpPr>
            <p:nvPr/>
          </p:nvSpPr>
          <p:spPr bwMode="auto">
            <a:xfrm flipV="1">
              <a:off x="1412" y="2847"/>
              <a:ext cx="229" cy="184"/>
            </a:xfrm>
            <a:custGeom>
              <a:avLst/>
              <a:gdLst>
                <a:gd name="T0" fmla="*/ 0 w 21600"/>
                <a:gd name="T1" fmla="*/ 0 h 32531"/>
                <a:gd name="T2" fmla="*/ 2 w 21600"/>
                <a:gd name="T3" fmla="*/ 1 h 32531"/>
                <a:gd name="T4" fmla="*/ 0 w 21600"/>
                <a:gd name="T5" fmla="*/ 1 h 32531"/>
                <a:gd name="T6" fmla="*/ 0 60000 65536"/>
                <a:gd name="T7" fmla="*/ 0 60000 65536"/>
                <a:gd name="T8" fmla="*/ 0 60000 65536"/>
                <a:gd name="T9" fmla="*/ 0 w 21600"/>
                <a:gd name="T10" fmla="*/ 0 h 32531"/>
                <a:gd name="T11" fmla="*/ 21600 w 21600"/>
                <a:gd name="T12" fmla="*/ 32531 h 32531"/>
              </a:gdLst>
              <a:ahLst/>
              <a:cxnLst>
                <a:cxn ang="T6">
                  <a:pos x="T0" y="T1"/>
                </a:cxn>
                <a:cxn ang="T7">
                  <a:pos x="T2" y="T3"/>
                </a:cxn>
                <a:cxn ang="T8">
                  <a:pos x="T4" y="T5"/>
                </a:cxn>
              </a:cxnLst>
              <a:rect l="T9" t="T10" r="T11" b="T12"/>
              <a:pathLst>
                <a:path w="21600" h="32531" fill="none" extrusionOk="0">
                  <a:moveTo>
                    <a:pt x="3379" y="-1"/>
                  </a:moveTo>
                  <a:cubicBezTo>
                    <a:pt x="13873" y="1662"/>
                    <a:pt x="21600" y="10709"/>
                    <a:pt x="21600" y="21334"/>
                  </a:cubicBezTo>
                  <a:cubicBezTo>
                    <a:pt x="21600" y="25282"/>
                    <a:pt x="20517" y="29154"/>
                    <a:pt x="18471" y="32531"/>
                  </a:cubicBezTo>
                </a:path>
                <a:path w="21600" h="32531" stroke="0" extrusionOk="0">
                  <a:moveTo>
                    <a:pt x="3379" y="-1"/>
                  </a:moveTo>
                  <a:cubicBezTo>
                    <a:pt x="13873" y="1662"/>
                    <a:pt x="21600" y="10709"/>
                    <a:pt x="21600" y="21334"/>
                  </a:cubicBezTo>
                  <a:cubicBezTo>
                    <a:pt x="21600" y="25282"/>
                    <a:pt x="20517" y="29154"/>
                    <a:pt x="18471" y="32531"/>
                  </a:cubicBezTo>
                  <a:lnTo>
                    <a:pt x="0" y="21334"/>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5" name="Arc 163"/>
            <p:cNvSpPr>
              <a:spLocks/>
            </p:cNvSpPr>
            <p:nvPr/>
          </p:nvSpPr>
          <p:spPr bwMode="auto">
            <a:xfrm flipV="1">
              <a:off x="1411" y="2795"/>
              <a:ext cx="209" cy="111"/>
            </a:xfrm>
            <a:custGeom>
              <a:avLst/>
              <a:gdLst>
                <a:gd name="T0" fmla="*/ 2 w 19264"/>
                <a:gd name="T1" fmla="*/ 0 h 20575"/>
                <a:gd name="T2" fmla="*/ 1 w 19264"/>
                <a:gd name="T3" fmla="*/ 1 h 20575"/>
                <a:gd name="T4" fmla="*/ 0 w 19264"/>
                <a:gd name="T5" fmla="*/ 0 h 20575"/>
                <a:gd name="T6" fmla="*/ 0 60000 65536"/>
                <a:gd name="T7" fmla="*/ 0 60000 65536"/>
                <a:gd name="T8" fmla="*/ 0 60000 65536"/>
                <a:gd name="T9" fmla="*/ 0 w 19264"/>
                <a:gd name="T10" fmla="*/ 0 h 20575"/>
                <a:gd name="T11" fmla="*/ 19264 w 19264"/>
                <a:gd name="T12" fmla="*/ 20575 h 20575"/>
              </a:gdLst>
              <a:ahLst/>
              <a:cxnLst>
                <a:cxn ang="T6">
                  <a:pos x="T0" y="T1"/>
                </a:cxn>
                <a:cxn ang="T7">
                  <a:pos x="T2" y="T3"/>
                </a:cxn>
                <a:cxn ang="T8">
                  <a:pos x="T4" y="T5"/>
                </a:cxn>
              </a:cxnLst>
              <a:rect l="T9" t="T10" r="T11" b="T12"/>
              <a:pathLst>
                <a:path w="19264" h="20575" fill="none" extrusionOk="0">
                  <a:moveTo>
                    <a:pt x="19263" y="9770"/>
                  </a:moveTo>
                  <a:cubicBezTo>
                    <a:pt x="16649" y="14924"/>
                    <a:pt x="12079" y="18816"/>
                    <a:pt x="6574" y="20575"/>
                  </a:cubicBezTo>
                </a:path>
                <a:path w="19264" h="20575" stroke="0" extrusionOk="0">
                  <a:moveTo>
                    <a:pt x="19263" y="9770"/>
                  </a:moveTo>
                  <a:cubicBezTo>
                    <a:pt x="16649" y="14924"/>
                    <a:pt x="12079" y="18816"/>
                    <a:pt x="6574" y="20575"/>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6" name="Arc 164"/>
            <p:cNvSpPr>
              <a:spLocks/>
            </p:cNvSpPr>
            <p:nvPr/>
          </p:nvSpPr>
          <p:spPr bwMode="auto">
            <a:xfrm flipV="1">
              <a:off x="1227" y="2908"/>
              <a:ext cx="232" cy="122"/>
            </a:xfrm>
            <a:custGeom>
              <a:avLst/>
              <a:gdLst>
                <a:gd name="T0" fmla="*/ 0 w 21385"/>
                <a:gd name="T1" fmla="*/ 0 h 21600"/>
                <a:gd name="T2" fmla="*/ 3 w 21385"/>
                <a:gd name="T3" fmla="*/ 0 h 21600"/>
                <a:gd name="T4" fmla="*/ 2 w 21385"/>
                <a:gd name="T5" fmla="*/ 1 h 21600"/>
                <a:gd name="T6" fmla="*/ 0 60000 65536"/>
                <a:gd name="T7" fmla="*/ 0 60000 65536"/>
                <a:gd name="T8" fmla="*/ 0 60000 65536"/>
                <a:gd name="T9" fmla="*/ 0 w 21385"/>
                <a:gd name="T10" fmla="*/ 0 h 21600"/>
                <a:gd name="T11" fmla="*/ 21385 w 21385"/>
                <a:gd name="T12" fmla="*/ 21600 h 21600"/>
              </a:gdLst>
              <a:ahLst/>
              <a:cxnLst>
                <a:cxn ang="T6">
                  <a:pos x="T0" y="T1"/>
                </a:cxn>
                <a:cxn ang="T7">
                  <a:pos x="T2" y="T3"/>
                </a:cxn>
                <a:cxn ang="T8">
                  <a:pos x="T4" y="T5"/>
                </a:cxn>
              </a:cxnLst>
              <a:rect l="T9" t="T10" r="T11" b="T12"/>
              <a:pathLst>
                <a:path w="21385" h="21600" fill="none" extrusionOk="0">
                  <a:moveTo>
                    <a:pt x="-1" y="8448"/>
                  </a:moveTo>
                  <a:cubicBezTo>
                    <a:pt x="4087" y="3122"/>
                    <a:pt x="10420" y="-1"/>
                    <a:pt x="17135" y="0"/>
                  </a:cubicBezTo>
                  <a:cubicBezTo>
                    <a:pt x="18562" y="0"/>
                    <a:pt x="19985" y="141"/>
                    <a:pt x="21384" y="422"/>
                  </a:cubicBezTo>
                </a:path>
                <a:path w="21385" h="21600" stroke="0" extrusionOk="0">
                  <a:moveTo>
                    <a:pt x="-1" y="8448"/>
                  </a:moveTo>
                  <a:cubicBezTo>
                    <a:pt x="4087" y="3122"/>
                    <a:pt x="10420" y="-1"/>
                    <a:pt x="17135" y="0"/>
                  </a:cubicBezTo>
                  <a:cubicBezTo>
                    <a:pt x="18562" y="0"/>
                    <a:pt x="19985" y="141"/>
                    <a:pt x="21384" y="422"/>
                  </a:cubicBezTo>
                  <a:lnTo>
                    <a:pt x="17135"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7" name="Arc 165"/>
            <p:cNvSpPr>
              <a:spLocks/>
            </p:cNvSpPr>
            <p:nvPr/>
          </p:nvSpPr>
          <p:spPr bwMode="auto">
            <a:xfrm flipV="1">
              <a:off x="1410" y="2769"/>
              <a:ext cx="290" cy="213"/>
            </a:xfrm>
            <a:custGeom>
              <a:avLst/>
              <a:gdLst>
                <a:gd name="T0" fmla="*/ 3 w 21600"/>
                <a:gd name="T1" fmla="*/ 0 h 32036"/>
                <a:gd name="T2" fmla="*/ 1 w 21600"/>
                <a:gd name="T3" fmla="*/ 1 h 32036"/>
                <a:gd name="T4" fmla="*/ 0 w 21600"/>
                <a:gd name="T5" fmla="*/ 1 h 32036"/>
                <a:gd name="T6" fmla="*/ 0 60000 65536"/>
                <a:gd name="T7" fmla="*/ 0 60000 65536"/>
                <a:gd name="T8" fmla="*/ 0 60000 65536"/>
                <a:gd name="T9" fmla="*/ 0 w 21600"/>
                <a:gd name="T10" fmla="*/ 0 h 32036"/>
                <a:gd name="T11" fmla="*/ 21600 w 21600"/>
                <a:gd name="T12" fmla="*/ 32036 h 32036"/>
              </a:gdLst>
              <a:ahLst/>
              <a:cxnLst>
                <a:cxn ang="T6">
                  <a:pos x="T0" y="T1"/>
                </a:cxn>
                <a:cxn ang="T7">
                  <a:pos x="T2" y="T3"/>
                </a:cxn>
                <a:cxn ang="T8">
                  <a:pos x="T4" y="T5"/>
                </a:cxn>
              </a:cxnLst>
              <a:rect l="T9" t="T10" r="T11" b="T12"/>
              <a:pathLst>
                <a:path w="21600" h="32036" fill="none" extrusionOk="0">
                  <a:moveTo>
                    <a:pt x="18344" y="-1"/>
                  </a:moveTo>
                  <a:cubicBezTo>
                    <a:pt x="20472" y="3422"/>
                    <a:pt x="21600" y="7372"/>
                    <a:pt x="21600" y="11403"/>
                  </a:cubicBezTo>
                  <a:cubicBezTo>
                    <a:pt x="21600" y="20870"/>
                    <a:pt x="15434" y="29235"/>
                    <a:pt x="6390" y="32036"/>
                  </a:cubicBezTo>
                </a:path>
                <a:path w="21600" h="32036" stroke="0" extrusionOk="0">
                  <a:moveTo>
                    <a:pt x="18344" y="-1"/>
                  </a:moveTo>
                  <a:cubicBezTo>
                    <a:pt x="20472" y="3422"/>
                    <a:pt x="21600" y="7372"/>
                    <a:pt x="21600" y="11403"/>
                  </a:cubicBezTo>
                  <a:cubicBezTo>
                    <a:pt x="21600" y="20870"/>
                    <a:pt x="15434" y="29235"/>
                    <a:pt x="6390" y="32036"/>
                  </a:cubicBezTo>
                  <a:lnTo>
                    <a:pt x="0" y="11403"/>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8" name="Arc 166"/>
            <p:cNvSpPr>
              <a:spLocks/>
            </p:cNvSpPr>
            <p:nvPr/>
          </p:nvSpPr>
          <p:spPr bwMode="auto">
            <a:xfrm flipV="1">
              <a:off x="1410" y="2741"/>
              <a:ext cx="332" cy="168"/>
            </a:xfrm>
            <a:custGeom>
              <a:avLst/>
              <a:gdLst>
                <a:gd name="T0" fmla="*/ 5 w 20650"/>
                <a:gd name="T1" fmla="*/ 0 h 20955"/>
                <a:gd name="T2" fmla="*/ 1 w 20650"/>
                <a:gd name="T3" fmla="*/ 1 h 20955"/>
                <a:gd name="T4" fmla="*/ 0 w 20650"/>
                <a:gd name="T5" fmla="*/ 0 h 20955"/>
                <a:gd name="T6" fmla="*/ 0 60000 65536"/>
                <a:gd name="T7" fmla="*/ 0 60000 65536"/>
                <a:gd name="T8" fmla="*/ 0 60000 65536"/>
                <a:gd name="T9" fmla="*/ 0 w 20650"/>
                <a:gd name="T10" fmla="*/ 0 h 20955"/>
                <a:gd name="T11" fmla="*/ 20650 w 20650"/>
                <a:gd name="T12" fmla="*/ 20955 h 20955"/>
              </a:gdLst>
              <a:ahLst/>
              <a:cxnLst>
                <a:cxn ang="T6">
                  <a:pos x="T0" y="T1"/>
                </a:cxn>
                <a:cxn ang="T7">
                  <a:pos x="T2" y="T3"/>
                </a:cxn>
                <a:cxn ang="T8">
                  <a:pos x="T4" y="T5"/>
                </a:cxn>
              </a:cxnLst>
              <a:rect l="T9" t="T10" r="T11" b="T12"/>
              <a:pathLst>
                <a:path w="20650" h="20955" fill="none" extrusionOk="0">
                  <a:moveTo>
                    <a:pt x="20650" y="6335"/>
                  </a:moveTo>
                  <a:cubicBezTo>
                    <a:pt x="18430" y="13571"/>
                    <a:pt x="12583" y="19118"/>
                    <a:pt x="5239" y="20954"/>
                  </a:cubicBezTo>
                </a:path>
                <a:path w="20650" h="20955" stroke="0" extrusionOk="0">
                  <a:moveTo>
                    <a:pt x="20650" y="6335"/>
                  </a:moveTo>
                  <a:cubicBezTo>
                    <a:pt x="18430" y="13571"/>
                    <a:pt x="12583" y="19118"/>
                    <a:pt x="5239" y="2095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19" name="Arc 167"/>
            <p:cNvSpPr>
              <a:spLocks/>
            </p:cNvSpPr>
            <p:nvPr/>
          </p:nvSpPr>
          <p:spPr bwMode="auto">
            <a:xfrm flipV="1">
              <a:off x="1412" y="2840"/>
              <a:ext cx="347" cy="228"/>
            </a:xfrm>
            <a:custGeom>
              <a:avLst/>
              <a:gdLst>
                <a:gd name="T0" fmla="*/ 2 w 21600"/>
                <a:gd name="T1" fmla="*/ 0 h 28305"/>
                <a:gd name="T2" fmla="*/ 5 w 21600"/>
                <a:gd name="T3" fmla="*/ 2 h 28305"/>
                <a:gd name="T4" fmla="*/ 0 w 21600"/>
                <a:gd name="T5" fmla="*/ 1 h 28305"/>
                <a:gd name="T6" fmla="*/ 0 60000 65536"/>
                <a:gd name="T7" fmla="*/ 0 60000 65536"/>
                <a:gd name="T8" fmla="*/ 0 60000 65536"/>
                <a:gd name="T9" fmla="*/ 0 w 21600"/>
                <a:gd name="T10" fmla="*/ 0 h 28305"/>
                <a:gd name="T11" fmla="*/ 21600 w 21600"/>
                <a:gd name="T12" fmla="*/ 28305 h 28305"/>
              </a:gdLst>
              <a:ahLst/>
              <a:cxnLst>
                <a:cxn ang="T6">
                  <a:pos x="T0" y="T1"/>
                </a:cxn>
                <a:cxn ang="T7">
                  <a:pos x="T2" y="T3"/>
                </a:cxn>
                <a:cxn ang="T8">
                  <a:pos x="T4" y="T5"/>
                </a:cxn>
              </a:cxnLst>
              <a:rect l="T9" t="T10" r="T11" b="T12"/>
              <a:pathLst>
                <a:path w="21600" h="28305" fill="none" extrusionOk="0">
                  <a:moveTo>
                    <a:pt x="8464" y="-1"/>
                  </a:moveTo>
                  <a:cubicBezTo>
                    <a:pt x="16429" y="3392"/>
                    <a:pt x="21600" y="11213"/>
                    <a:pt x="21600" y="19872"/>
                  </a:cubicBezTo>
                  <a:cubicBezTo>
                    <a:pt x="21600" y="22769"/>
                    <a:pt x="21017" y="25637"/>
                    <a:pt x="19885" y="28304"/>
                  </a:cubicBezTo>
                </a:path>
                <a:path w="21600" h="28305" stroke="0" extrusionOk="0">
                  <a:moveTo>
                    <a:pt x="8464" y="-1"/>
                  </a:moveTo>
                  <a:cubicBezTo>
                    <a:pt x="16429" y="3392"/>
                    <a:pt x="21600" y="11213"/>
                    <a:pt x="21600" y="19872"/>
                  </a:cubicBezTo>
                  <a:cubicBezTo>
                    <a:pt x="21600" y="22769"/>
                    <a:pt x="21017" y="25637"/>
                    <a:pt x="19885" y="28304"/>
                  </a:cubicBezTo>
                  <a:lnTo>
                    <a:pt x="0" y="19872"/>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0" name="Arc 168"/>
            <p:cNvSpPr>
              <a:spLocks/>
            </p:cNvSpPr>
            <p:nvPr/>
          </p:nvSpPr>
          <p:spPr bwMode="auto">
            <a:xfrm flipV="1">
              <a:off x="1179" y="2705"/>
              <a:ext cx="232" cy="204"/>
            </a:xfrm>
            <a:custGeom>
              <a:avLst/>
              <a:gdLst>
                <a:gd name="T0" fmla="*/ 3 w 11972"/>
                <a:gd name="T1" fmla="*/ 2 h 21141"/>
                <a:gd name="T2" fmla="*/ 0 w 11972"/>
                <a:gd name="T3" fmla="*/ 2 h 21141"/>
                <a:gd name="T4" fmla="*/ 4 w 11972"/>
                <a:gd name="T5" fmla="*/ 0 h 21141"/>
                <a:gd name="T6" fmla="*/ 0 60000 65536"/>
                <a:gd name="T7" fmla="*/ 0 60000 65536"/>
                <a:gd name="T8" fmla="*/ 0 60000 65536"/>
                <a:gd name="T9" fmla="*/ 0 w 11972"/>
                <a:gd name="T10" fmla="*/ 0 h 21141"/>
                <a:gd name="T11" fmla="*/ 11972 w 11972"/>
                <a:gd name="T12" fmla="*/ 21141 h 21141"/>
              </a:gdLst>
              <a:ahLst/>
              <a:cxnLst>
                <a:cxn ang="T6">
                  <a:pos x="T0" y="T1"/>
                </a:cxn>
                <a:cxn ang="T7">
                  <a:pos x="T2" y="T3"/>
                </a:cxn>
                <a:cxn ang="T8">
                  <a:pos x="T4" y="T5"/>
                </a:cxn>
              </a:cxnLst>
              <a:rect l="T9" t="T10" r="T11" b="T12"/>
              <a:pathLst>
                <a:path w="11972" h="21141" fill="none" extrusionOk="0">
                  <a:moveTo>
                    <a:pt x="7542" y="21140"/>
                  </a:moveTo>
                  <a:cubicBezTo>
                    <a:pt x="4849" y="20576"/>
                    <a:pt x="2289" y="19503"/>
                    <a:pt x="0" y="17978"/>
                  </a:cubicBezTo>
                </a:path>
                <a:path w="11972" h="21141" stroke="0" extrusionOk="0">
                  <a:moveTo>
                    <a:pt x="7542" y="21140"/>
                  </a:moveTo>
                  <a:cubicBezTo>
                    <a:pt x="4849" y="20576"/>
                    <a:pt x="2289" y="19503"/>
                    <a:pt x="0" y="17978"/>
                  </a:cubicBezTo>
                  <a:lnTo>
                    <a:pt x="11972"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021" name="Arc 169"/>
            <p:cNvSpPr>
              <a:spLocks/>
            </p:cNvSpPr>
            <p:nvPr/>
          </p:nvSpPr>
          <p:spPr bwMode="auto">
            <a:xfrm flipV="1">
              <a:off x="1412" y="2733"/>
              <a:ext cx="419" cy="304"/>
            </a:xfrm>
            <a:custGeom>
              <a:avLst/>
              <a:gdLst>
                <a:gd name="T0" fmla="*/ 6 w 21600"/>
                <a:gd name="T1" fmla="*/ 0 h 31552"/>
                <a:gd name="T2" fmla="*/ 4 w 21600"/>
                <a:gd name="T3" fmla="*/ 3 h 31552"/>
                <a:gd name="T4" fmla="*/ 0 w 21600"/>
                <a:gd name="T5" fmla="*/ 1 h 31552"/>
                <a:gd name="T6" fmla="*/ 0 60000 65536"/>
                <a:gd name="T7" fmla="*/ 0 60000 65536"/>
                <a:gd name="T8" fmla="*/ 0 60000 65536"/>
                <a:gd name="T9" fmla="*/ 0 w 21600"/>
                <a:gd name="T10" fmla="*/ 0 h 31552"/>
                <a:gd name="T11" fmla="*/ 21600 w 21600"/>
                <a:gd name="T12" fmla="*/ 31552 h 31552"/>
              </a:gdLst>
              <a:ahLst/>
              <a:cxnLst>
                <a:cxn ang="T6">
                  <a:pos x="T0" y="T1"/>
                </a:cxn>
                <a:cxn ang="T7">
                  <a:pos x="T2" y="T3"/>
                </a:cxn>
                <a:cxn ang="T8">
                  <a:pos x="T4" y="T5"/>
                </a:cxn>
              </a:cxnLst>
              <a:rect l="T9" t="T10" r="T11" b="T12"/>
              <a:pathLst>
                <a:path w="21600" h="31552" fill="none" extrusionOk="0">
                  <a:moveTo>
                    <a:pt x="17085" y="0"/>
                  </a:moveTo>
                  <a:cubicBezTo>
                    <a:pt x="20012" y="3783"/>
                    <a:pt x="21600" y="8431"/>
                    <a:pt x="21600" y="13215"/>
                  </a:cubicBezTo>
                  <a:cubicBezTo>
                    <a:pt x="21600" y="20676"/>
                    <a:pt x="17749" y="27609"/>
                    <a:pt x="11415" y="31552"/>
                  </a:cubicBezTo>
                </a:path>
                <a:path w="21600" h="31552" stroke="0" extrusionOk="0">
                  <a:moveTo>
                    <a:pt x="17085" y="0"/>
                  </a:moveTo>
                  <a:cubicBezTo>
                    <a:pt x="20012" y="3783"/>
                    <a:pt x="21600" y="8431"/>
                    <a:pt x="21600" y="13215"/>
                  </a:cubicBezTo>
                  <a:cubicBezTo>
                    <a:pt x="21600" y="20676"/>
                    <a:pt x="17749" y="27609"/>
                    <a:pt x="11415" y="31552"/>
                  </a:cubicBezTo>
                  <a:lnTo>
                    <a:pt x="0" y="1321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2" name="Arc 170"/>
            <p:cNvSpPr>
              <a:spLocks/>
            </p:cNvSpPr>
            <p:nvPr/>
          </p:nvSpPr>
          <p:spPr bwMode="auto">
            <a:xfrm flipV="1">
              <a:off x="1412" y="2664"/>
              <a:ext cx="406" cy="243"/>
            </a:xfrm>
            <a:custGeom>
              <a:avLst/>
              <a:gdLst>
                <a:gd name="T0" fmla="*/ 9 w 17461"/>
                <a:gd name="T1" fmla="*/ 2 h 21257"/>
                <a:gd name="T2" fmla="*/ 2 w 17461"/>
                <a:gd name="T3" fmla="*/ 3 h 21257"/>
                <a:gd name="T4" fmla="*/ 0 w 17461"/>
                <a:gd name="T5" fmla="*/ 0 h 21257"/>
                <a:gd name="T6" fmla="*/ 0 60000 65536"/>
                <a:gd name="T7" fmla="*/ 0 60000 65536"/>
                <a:gd name="T8" fmla="*/ 0 60000 65536"/>
                <a:gd name="T9" fmla="*/ 0 w 17461"/>
                <a:gd name="T10" fmla="*/ 0 h 21257"/>
                <a:gd name="T11" fmla="*/ 17461 w 17461"/>
                <a:gd name="T12" fmla="*/ 21257 h 21257"/>
              </a:gdLst>
              <a:ahLst/>
              <a:cxnLst>
                <a:cxn ang="T6">
                  <a:pos x="T0" y="T1"/>
                </a:cxn>
                <a:cxn ang="T7">
                  <a:pos x="T2" y="T3"/>
                </a:cxn>
                <a:cxn ang="T8">
                  <a:pos x="T4" y="T5"/>
                </a:cxn>
              </a:cxnLst>
              <a:rect l="T9" t="T10" r="T11" b="T12"/>
              <a:pathLst>
                <a:path w="17461" h="21257" fill="none" extrusionOk="0">
                  <a:moveTo>
                    <a:pt x="17461" y="12715"/>
                  </a:moveTo>
                  <a:cubicBezTo>
                    <a:pt x="14187" y="17210"/>
                    <a:pt x="9305" y="20270"/>
                    <a:pt x="3833" y="21257"/>
                  </a:cubicBezTo>
                </a:path>
                <a:path w="17461" h="21257" stroke="0" extrusionOk="0">
                  <a:moveTo>
                    <a:pt x="17461" y="12715"/>
                  </a:moveTo>
                  <a:cubicBezTo>
                    <a:pt x="14187" y="17210"/>
                    <a:pt x="9305" y="20270"/>
                    <a:pt x="3833" y="21257"/>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3" name="Arc 171"/>
            <p:cNvSpPr>
              <a:spLocks/>
            </p:cNvSpPr>
            <p:nvPr/>
          </p:nvSpPr>
          <p:spPr bwMode="auto">
            <a:xfrm flipV="1">
              <a:off x="1412" y="2736"/>
              <a:ext cx="502" cy="393"/>
            </a:xfrm>
            <a:custGeom>
              <a:avLst/>
              <a:gdLst>
                <a:gd name="T0" fmla="*/ 5 w 21600"/>
                <a:gd name="T1" fmla="*/ 0 h 34354"/>
                <a:gd name="T2" fmla="*/ 8 w 21600"/>
                <a:gd name="T3" fmla="*/ 4 h 34354"/>
                <a:gd name="T4" fmla="*/ 0 w 21600"/>
                <a:gd name="T5" fmla="*/ 3 h 34354"/>
                <a:gd name="T6" fmla="*/ 0 60000 65536"/>
                <a:gd name="T7" fmla="*/ 0 60000 65536"/>
                <a:gd name="T8" fmla="*/ 0 60000 65536"/>
                <a:gd name="T9" fmla="*/ 0 w 21600"/>
                <a:gd name="T10" fmla="*/ 0 h 34354"/>
                <a:gd name="T11" fmla="*/ 21600 w 21600"/>
                <a:gd name="T12" fmla="*/ 34354 h 34354"/>
              </a:gdLst>
              <a:ahLst/>
              <a:cxnLst>
                <a:cxn ang="T6">
                  <a:pos x="T0" y="T1"/>
                </a:cxn>
                <a:cxn ang="T7">
                  <a:pos x="T2" y="T3"/>
                </a:cxn>
                <a:cxn ang="T8">
                  <a:pos x="T4" y="T5"/>
                </a:cxn>
              </a:cxnLst>
              <a:rect l="T9" t="T10" r="T11" b="T12"/>
              <a:pathLst>
                <a:path w="21600" h="34354" fill="none" extrusionOk="0">
                  <a:moveTo>
                    <a:pt x="9425" y="0"/>
                  </a:moveTo>
                  <a:cubicBezTo>
                    <a:pt x="16871" y="3611"/>
                    <a:pt x="21600" y="11159"/>
                    <a:pt x="21600" y="19435"/>
                  </a:cubicBezTo>
                  <a:cubicBezTo>
                    <a:pt x="21600" y="24992"/>
                    <a:pt x="19458" y="30335"/>
                    <a:pt x="15619" y="34353"/>
                  </a:cubicBezTo>
                </a:path>
                <a:path w="21600" h="34354" stroke="0" extrusionOk="0">
                  <a:moveTo>
                    <a:pt x="9425" y="0"/>
                  </a:moveTo>
                  <a:cubicBezTo>
                    <a:pt x="16871" y="3611"/>
                    <a:pt x="21600" y="11159"/>
                    <a:pt x="21600" y="19435"/>
                  </a:cubicBezTo>
                  <a:cubicBezTo>
                    <a:pt x="21600" y="24992"/>
                    <a:pt x="19458" y="30335"/>
                    <a:pt x="15619" y="34353"/>
                  </a:cubicBezTo>
                  <a:lnTo>
                    <a:pt x="0" y="1943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4" name="Arc 172"/>
            <p:cNvSpPr>
              <a:spLocks/>
            </p:cNvSpPr>
            <p:nvPr/>
          </p:nvSpPr>
          <p:spPr bwMode="auto">
            <a:xfrm flipV="1">
              <a:off x="1412" y="2610"/>
              <a:ext cx="544" cy="297"/>
            </a:xfrm>
            <a:custGeom>
              <a:avLst/>
              <a:gdLst>
                <a:gd name="T0" fmla="*/ 15 w 19568"/>
                <a:gd name="T1" fmla="*/ 2 h 21389"/>
                <a:gd name="T2" fmla="*/ 2 w 19568"/>
                <a:gd name="T3" fmla="*/ 4 h 21389"/>
                <a:gd name="T4" fmla="*/ 0 w 19568"/>
                <a:gd name="T5" fmla="*/ 0 h 21389"/>
                <a:gd name="T6" fmla="*/ 0 60000 65536"/>
                <a:gd name="T7" fmla="*/ 0 60000 65536"/>
                <a:gd name="T8" fmla="*/ 0 60000 65536"/>
                <a:gd name="T9" fmla="*/ 0 w 19568"/>
                <a:gd name="T10" fmla="*/ 0 h 21389"/>
                <a:gd name="T11" fmla="*/ 19568 w 19568"/>
                <a:gd name="T12" fmla="*/ 21389 h 21389"/>
              </a:gdLst>
              <a:ahLst/>
              <a:cxnLst>
                <a:cxn ang="T6">
                  <a:pos x="T0" y="T1"/>
                </a:cxn>
                <a:cxn ang="T7">
                  <a:pos x="T2" y="T3"/>
                </a:cxn>
                <a:cxn ang="T8">
                  <a:pos x="T4" y="T5"/>
                </a:cxn>
              </a:cxnLst>
              <a:rect l="T9" t="T10" r="T11" b="T12"/>
              <a:pathLst>
                <a:path w="19568" h="21389" fill="none" extrusionOk="0">
                  <a:moveTo>
                    <a:pt x="19568" y="9146"/>
                  </a:moveTo>
                  <a:cubicBezTo>
                    <a:pt x="16474" y="15763"/>
                    <a:pt x="10246" y="20369"/>
                    <a:pt x="3012" y="21388"/>
                  </a:cubicBezTo>
                </a:path>
                <a:path w="19568" h="21389" stroke="0" extrusionOk="0">
                  <a:moveTo>
                    <a:pt x="19568" y="9146"/>
                  </a:moveTo>
                  <a:cubicBezTo>
                    <a:pt x="16474" y="15763"/>
                    <a:pt x="10246" y="20369"/>
                    <a:pt x="3012" y="21388"/>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5" name="Arc 173"/>
            <p:cNvSpPr>
              <a:spLocks/>
            </p:cNvSpPr>
            <p:nvPr/>
          </p:nvSpPr>
          <p:spPr bwMode="auto">
            <a:xfrm flipV="1">
              <a:off x="1413" y="2769"/>
              <a:ext cx="601" cy="386"/>
            </a:xfrm>
            <a:custGeom>
              <a:avLst/>
              <a:gdLst>
                <a:gd name="T0" fmla="*/ 9 w 21600"/>
                <a:gd name="T1" fmla="*/ 0 h 27829"/>
                <a:gd name="T2" fmla="*/ 15 w 21600"/>
                <a:gd name="T3" fmla="*/ 5 h 27829"/>
                <a:gd name="T4" fmla="*/ 0 w 21600"/>
                <a:gd name="T5" fmla="*/ 3 h 27829"/>
                <a:gd name="T6" fmla="*/ 0 60000 65536"/>
                <a:gd name="T7" fmla="*/ 0 60000 65536"/>
                <a:gd name="T8" fmla="*/ 0 60000 65536"/>
                <a:gd name="T9" fmla="*/ 0 w 21600"/>
                <a:gd name="T10" fmla="*/ 0 h 27829"/>
                <a:gd name="T11" fmla="*/ 21600 w 21600"/>
                <a:gd name="T12" fmla="*/ 27829 h 27829"/>
              </a:gdLst>
              <a:ahLst/>
              <a:cxnLst>
                <a:cxn ang="T6">
                  <a:pos x="T0" y="T1"/>
                </a:cxn>
                <a:cxn ang="T7">
                  <a:pos x="T2" y="T3"/>
                </a:cxn>
                <a:cxn ang="T8">
                  <a:pos x="T4" y="T5"/>
                </a:cxn>
              </a:cxnLst>
              <a:rect l="T9" t="T10" r="T11" b="T12"/>
              <a:pathLst>
                <a:path w="21600" h="27829" fill="none" extrusionOk="0">
                  <a:moveTo>
                    <a:pt x="12148" y="-1"/>
                  </a:moveTo>
                  <a:cubicBezTo>
                    <a:pt x="18060" y="4021"/>
                    <a:pt x="21600" y="10709"/>
                    <a:pt x="21600" y="17860"/>
                  </a:cubicBezTo>
                  <a:cubicBezTo>
                    <a:pt x="21600" y="21330"/>
                    <a:pt x="20763" y="24750"/>
                    <a:pt x="19161" y="27828"/>
                  </a:cubicBezTo>
                </a:path>
                <a:path w="21600" h="27829" stroke="0" extrusionOk="0">
                  <a:moveTo>
                    <a:pt x="12148" y="-1"/>
                  </a:moveTo>
                  <a:cubicBezTo>
                    <a:pt x="18060" y="4021"/>
                    <a:pt x="21600" y="10709"/>
                    <a:pt x="21600" y="17860"/>
                  </a:cubicBezTo>
                  <a:cubicBezTo>
                    <a:pt x="21600" y="21330"/>
                    <a:pt x="20763" y="24750"/>
                    <a:pt x="19161" y="27828"/>
                  </a:cubicBezTo>
                  <a:lnTo>
                    <a:pt x="0" y="1786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6" name="Arc 174"/>
            <p:cNvSpPr>
              <a:spLocks/>
            </p:cNvSpPr>
            <p:nvPr/>
          </p:nvSpPr>
          <p:spPr bwMode="auto">
            <a:xfrm flipV="1">
              <a:off x="932" y="2610"/>
              <a:ext cx="481" cy="297"/>
            </a:xfrm>
            <a:custGeom>
              <a:avLst/>
              <a:gdLst>
                <a:gd name="T0" fmla="*/ 11 w 17297"/>
                <a:gd name="T1" fmla="*/ 4 h 21391"/>
                <a:gd name="T2" fmla="*/ 0 w 17297"/>
                <a:gd name="T3" fmla="*/ 2 h 21391"/>
                <a:gd name="T4" fmla="*/ 13 w 17297"/>
                <a:gd name="T5" fmla="*/ 0 h 21391"/>
                <a:gd name="T6" fmla="*/ 0 60000 65536"/>
                <a:gd name="T7" fmla="*/ 0 60000 65536"/>
                <a:gd name="T8" fmla="*/ 0 60000 65536"/>
                <a:gd name="T9" fmla="*/ 0 w 17297"/>
                <a:gd name="T10" fmla="*/ 0 h 21391"/>
                <a:gd name="T11" fmla="*/ 17297 w 17297"/>
                <a:gd name="T12" fmla="*/ 21391 h 21391"/>
              </a:gdLst>
              <a:ahLst/>
              <a:cxnLst>
                <a:cxn ang="T6">
                  <a:pos x="T0" y="T1"/>
                </a:cxn>
                <a:cxn ang="T7">
                  <a:pos x="T2" y="T3"/>
                </a:cxn>
                <a:cxn ang="T8">
                  <a:pos x="T4" y="T5"/>
                </a:cxn>
              </a:cxnLst>
              <a:rect l="T9" t="T10" r="T11" b="T12"/>
              <a:pathLst>
                <a:path w="17297" h="21391" fill="none" extrusionOk="0">
                  <a:moveTo>
                    <a:pt x="14297" y="21390"/>
                  </a:moveTo>
                  <a:cubicBezTo>
                    <a:pt x="8595" y="20591"/>
                    <a:pt x="3448" y="17548"/>
                    <a:pt x="0" y="12937"/>
                  </a:cubicBezTo>
                </a:path>
                <a:path w="17297" h="21391" stroke="0" extrusionOk="0">
                  <a:moveTo>
                    <a:pt x="14297" y="21390"/>
                  </a:moveTo>
                  <a:cubicBezTo>
                    <a:pt x="8595" y="20591"/>
                    <a:pt x="3448" y="17548"/>
                    <a:pt x="0" y="12937"/>
                  </a:cubicBezTo>
                  <a:lnTo>
                    <a:pt x="17297"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7" name="Arc 175"/>
            <p:cNvSpPr>
              <a:spLocks/>
            </p:cNvSpPr>
            <p:nvPr/>
          </p:nvSpPr>
          <p:spPr bwMode="auto">
            <a:xfrm flipV="1">
              <a:off x="1085" y="2664"/>
              <a:ext cx="331" cy="244"/>
            </a:xfrm>
            <a:custGeom>
              <a:avLst/>
              <a:gdLst>
                <a:gd name="T0" fmla="*/ 6 w 14261"/>
                <a:gd name="T1" fmla="*/ 3 h 21294"/>
                <a:gd name="T2" fmla="*/ 0 w 14261"/>
                <a:gd name="T3" fmla="*/ 2 h 21294"/>
                <a:gd name="T4" fmla="*/ 8 w 14261"/>
                <a:gd name="T5" fmla="*/ 0 h 21294"/>
                <a:gd name="T6" fmla="*/ 0 60000 65536"/>
                <a:gd name="T7" fmla="*/ 0 60000 65536"/>
                <a:gd name="T8" fmla="*/ 0 60000 65536"/>
                <a:gd name="T9" fmla="*/ 0 w 14261"/>
                <a:gd name="T10" fmla="*/ 0 h 21294"/>
                <a:gd name="T11" fmla="*/ 14261 w 14261"/>
                <a:gd name="T12" fmla="*/ 21294 h 21294"/>
              </a:gdLst>
              <a:ahLst/>
              <a:cxnLst>
                <a:cxn ang="T6">
                  <a:pos x="T0" y="T1"/>
                </a:cxn>
                <a:cxn ang="T7">
                  <a:pos x="T2" y="T3"/>
                </a:cxn>
                <a:cxn ang="T8">
                  <a:pos x="T4" y="T5"/>
                </a:cxn>
              </a:cxnLst>
              <a:rect l="T9" t="T10" r="T11" b="T12"/>
              <a:pathLst>
                <a:path w="14261" h="21294" fill="none" extrusionOk="0">
                  <a:moveTo>
                    <a:pt x="10638" y="21293"/>
                  </a:moveTo>
                  <a:cubicBezTo>
                    <a:pt x="6690" y="20622"/>
                    <a:pt x="3007" y="18866"/>
                    <a:pt x="0" y="16222"/>
                  </a:cubicBezTo>
                </a:path>
                <a:path w="14261" h="21294" stroke="0" extrusionOk="0">
                  <a:moveTo>
                    <a:pt x="10638" y="21293"/>
                  </a:moveTo>
                  <a:cubicBezTo>
                    <a:pt x="6690" y="20622"/>
                    <a:pt x="3007" y="18866"/>
                    <a:pt x="0" y="16222"/>
                  </a:cubicBezTo>
                  <a:lnTo>
                    <a:pt x="14261"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028" name="Arc 176"/>
            <p:cNvSpPr>
              <a:spLocks/>
            </p:cNvSpPr>
            <p:nvPr/>
          </p:nvSpPr>
          <p:spPr bwMode="auto">
            <a:xfrm flipV="1">
              <a:off x="1413" y="2702"/>
              <a:ext cx="259" cy="203"/>
            </a:xfrm>
            <a:custGeom>
              <a:avLst/>
              <a:gdLst>
                <a:gd name="T0" fmla="*/ 5 w 13325"/>
                <a:gd name="T1" fmla="*/ 2 h 21130"/>
                <a:gd name="T2" fmla="*/ 2 w 13325"/>
                <a:gd name="T3" fmla="*/ 2 h 21130"/>
                <a:gd name="T4" fmla="*/ 0 w 13325"/>
                <a:gd name="T5" fmla="*/ 0 h 21130"/>
                <a:gd name="T6" fmla="*/ 0 60000 65536"/>
                <a:gd name="T7" fmla="*/ 0 60000 65536"/>
                <a:gd name="T8" fmla="*/ 0 60000 65536"/>
                <a:gd name="T9" fmla="*/ 0 w 13325"/>
                <a:gd name="T10" fmla="*/ 0 h 21130"/>
                <a:gd name="T11" fmla="*/ 13325 w 13325"/>
                <a:gd name="T12" fmla="*/ 21130 h 21130"/>
              </a:gdLst>
              <a:ahLst/>
              <a:cxnLst>
                <a:cxn ang="T6">
                  <a:pos x="T0" y="T1"/>
                </a:cxn>
                <a:cxn ang="T7">
                  <a:pos x="T2" y="T3"/>
                </a:cxn>
                <a:cxn ang="T8">
                  <a:pos x="T4" y="T5"/>
                </a:cxn>
              </a:cxnLst>
              <a:rect l="T9" t="T10" r="T11" b="T12"/>
              <a:pathLst>
                <a:path w="13325" h="21130" fill="none" extrusionOk="0">
                  <a:moveTo>
                    <a:pt x="13325" y="17000"/>
                  </a:moveTo>
                  <a:cubicBezTo>
                    <a:pt x="10730" y="19033"/>
                    <a:pt x="7704" y="20446"/>
                    <a:pt x="4480" y="21130"/>
                  </a:cubicBezTo>
                </a:path>
                <a:path w="13325" h="21130" stroke="0" extrusionOk="0">
                  <a:moveTo>
                    <a:pt x="13325" y="17000"/>
                  </a:moveTo>
                  <a:cubicBezTo>
                    <a:pt x="10730" y="19033"/>
                    <a:pt x="7704" y="20446"/>
                    <a:pt x="4480" y="2113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029" name="Arc 177"/>
            <p:cNvSpPr>
              <a:spLocks/>
            </p:cNvSpPr>
            <p:nvPr/>
          </p:nvSpPr>
          <p:spPr bwMode="auto">
            <a:xfrm flipV="1">
              <a:off x="1189" y="2741"/>
              <a:ext cx="222" cy="168"/>
            </a:xfrm>
            <a:custGeom>
              <a:avLst/>
              <a:gdLst>
                <a:gd name="T0" fmla="*/ 2 w 13806"/>
                <a:gd name="T1" fmla="*/ 1 h 21033"/>
                <a:gd name="T2" fmla="*/ 0 w 13806"/>
                <a:gd name="T3" fmla="*/ 1 h 21033"/>
                <a:gd name="T4" fmla="*/ 4 w 13806"/>
                <a:gd name="T5" fmla="*/ 0 h 21033"/>
                <a:gd name="T6" fmla="*/ 0 60000 65536"/>
                <a:gd name="T7" fmla="*/ 0 60000 65536"/>
                <a:gd name="T8" fmla="*/ 0 60000 65536"/>
                <a:gd name="T9" fmla="*/ 0 w 13806"/>
                <a:gd name="T10" fmla="*/ 0 h 21033"/>
                <a:gd name="T11" fmla="*/ 13806 w 13806"/>
                <a:gd name="T12" fmla="*/ 21033 h 21033"/>
              </a:gdLst>
              <a:ahLst/>
              <a:cxnLst>
                <a:cxn ang="T6">
                  <a:pos x="T0" y="T1"/>
                </a:cxn>
                <a:cxn ang="T7">
                  <a:pos x="T2" y="T3"/>
                </a:cxn>
                <a:cxn ang="T8">
                  <a:pos x="T4" y="T5"/>
                </a:cxn>
              </a:cxnLst>
              <a:rect l="T9" t="T10" r="T11" b="T12"/>
              <a:pathLst>
                <a:path w="13806" h="21033" fill="none" extrusionOk="0">
                  <a:moveTo>
                    <a:pt x="8888" y="21032"/>
                  </a:moveTo>
                  <a:cubicBezTo>
                    <a:pt x="5622" y="20269"/>
                    <a:pt x="2579" y="18755"/>
                    <a:pt x="0" y="16611"/>
                  </a:cubicBezTo>
                </a:path>
                <a:path w="13806" h="21033" stroke="0" extrusionOk="0">
                  <a:moveTo>
                    <a:pt x="8888" y="21032"/>
                  </a:moveTo>
                  <a:cubicBezTo>
                    <a:pt x="5622" y="20269"/>
                    <a:pt x="2579" y="18755"/>
                    <a:pt x="0" y="16611"/>
                  </a:cubicBezTo>
                  <a:lnTo>
                    <a:pt x="13806"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030" name="Arc 178"/>
            <p:cNvSpPr>
              <a:spLocks/>
            </p:cNvSpPr>
            <p:nvPr/>
          </p:nvSpPr>
          <p:spPr bwMode="auto">
            <a:xfrm flipV="1">
              <a:off x="1302" y="2795"/>
              <a:ext cx="113" cy="112"/>
            </a:xfrm>
            <a:custGeom>
              <a:avLst/>
              <a:gdLst>
                <a:gd name="T0" fmla="*/ 0 w 10407"/>
                <a:gd name="T1" fmla="*/ 1 h 20689"/>
                <a:gd name="T2" fmla="*/ 0 w 10407"/>
                <a:gd name="T3" fmla="*/ 1 h 20689"/>
                <a:gd name="T4" fmla="*/ 1 w 10407"/>
                <a:gd name="T5" fmla="*/ 0 h 20689"/>
                <a:gd name="T6" fmla="*/ 0 60000 65536"/>
                <a:gd name="T7" fmla="*/ 0 60000 65536"/>
                <a:gd name="T8" fmla="*/ 0 60000 65536"/>
                <a:gd name="T9" fmla="*/ 0 w 10407"/>
                <a:gd name="T10" fmla="*/ 0 h 20689"/>
                <a:gd name="T11" fmla="*/ 10407 w 10407"/>
                <a:gd name="T12" fmla="*/ 20689 h 20689"/>
              </a:gdLst>
              <a:ahLst/>
              <a:cxnLst>
                <a:cxn ang="T6">
                  <a:pos x="T0" y="T1"/>
                </a:cxn>
                <a:cxn ang="T7">
                  <a:pos x="T2" y="T3"/>
                </a:cxn>
                <a:cxn ang="T8">
                  <a:pos x="T4" y="T5"/>
                </a:cxn>
              </a:cxnLst>
              <a:rect l="T9" t="T10" r="T11" b="T12"/>
              <a:pathLst>
                <a:path w="10407" h="20689" fill="none" extrusionOk="0">
                  <a:moveTo>
                    <a:pt x="4199" y="20688"/>
                  </a:moveTo>
                  <a:cubicBezTo>
                    <a:pt x="2741" y="20251"/>
                    <a:pt x="1333" y="19660"/>
                    <a:pt x="-1" y="18927"/>
                  </a:cubicBezTo>
                </a:path>
                <a:path w="10407" h="20689" stroke="0" extrusionOk="0">
                  <a:moveTo>
                    <a:pt x="4199" y="20688"/>
                  </a:moveTo>
                  <a:cubicBezTo>
                    <a:pt x="2741" y="20251"/>
                    <a:pt x="1333" y="19660"/>
                    <a:pt x="-1" y="18927"/>
                  </a:cubicBezTo>
                  <a:lnTo>
                    <a:pt x="10407" y="0"/>
                  </a:lnTo>
                  <a:close/>
                </a:path>
              </a:pathLst>
            </a:custGeom>
            <a:noFill/>
            <a:ln w="12700">
              <a:solidFill>
                <a:schemeClr val="bg1"/>
              </a:solidFill>
              <a:prstDash val="sysDot"/>
              <a:round/>
              <a:headEnd type="none" w="sm" len="lg"/>
              <a:tailEnd type="none" w="sm" len="lg"/>
            </a:ln>
          </p:spPr>
          <p:txBody>
            <a:bodyPr wrap="none" anchor="ctr"/>
            <a:lstStyle/>
            <a:p>
              <a:endParaRPr lang="es-ES"/>
            </a:p>
          </p:txBody>
        </p:sp>
      </p:grpSp>
      <p:sp>
        <p:nvSpPr>
          <p:cNvPr id="625666" name="Rectangle 2"/>
          <p:cNvSpPr>
            <a:spLocks noChangeArrowheads="1"/>
          </p:cNvSpPr>
          <p:nvPr/>
        </p:nvSpPr>
        <p:spPr bwMode="auto">
          <a:xfrm>
            <a:off x="3644900" y="536575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Campo Magnético</a:t>
            </a:r>
          </a:p>
        </p:txBody>
      </p:sp>
      <p:sp>
        <p:nvSpPr>
          <p:cNvPr id="625667" name="Line 3"/>
          <p:cNvSpPr>
            <a:spLocks noChangeShapeType="1"/>
          </p:cNvSpPr>
          <p:nvPr/>
        </p:nvSpPr>
        <p:spPr bwMode="auto">
          <a:xfrm flipH="1" flipV="1">
            <a:off x="3549650" y="4552950"/>
            <a:ext cx="255588" cy="992188"/>
          </a:xfrm>
          <a:prstGeom prst="line">
            <a:avLst/>
          </a:prstGeom>
          <a:noFill/>
          <a:ln w="12700">
            <a:solidFill>
              <a:srgbClr val="00FFFF"/>
            </a:solidFill>
            <a:round/>
            <a:headEnd/>
            <a:tailEnd type="triangle" w="med" len="lg"/>
          </a:ln>
        </p:spPr>
        <p:txBody>
          <a:bodyPr wrap="none" anchor="ctr"/>
          <a:lstStyle/>
          <a:p>
            <a:endParaRPr lang="es-ES"/>
          </a:p>
        </p:txBody>
      </p:sp>
      <p:grpSp>
        <p:nvGrpSpPr>
          <p:cNvPr id="9" name="Group 21"/>
          <p:cNvGrpSpPr>
            <a:grpSpLocks/>
          </p:cNvGrpSpPr>
          <p:nvPr/>
        </p:nvGrpSpPr>
        <p:grpSpPr bwMode="auto">
          <a:xfrm rot="16200000" flipV="1">
            <a:off x="7293768" y="3682207"/>
            <a:ext cx="614363" cy="107950"/>
            <a:chOff x="2650" y="2353"/>
            <a:chExt cx="423" cy="110"/>
          </a:xfrm>
        </p:grpSpPr>
        <p:sp>
          <p:nvSpPr>
            <p:cNvPr id="124986" name="Line 22"/>
            <p:cNvSpPr>
              <a:spLocks noChangeShapeType="1"/>
            </p:cNvSpPr>
            <p:nvPr/>
          </p:nvSpPr>
          <p:spPr bwMode="auto">
            <a:xfrm>
              <a:off x="2675" y="2378"/>
              <a:ext cx="29" cy="70"/>
            </a:xfrm>
            <a:prstGeom prst="line">
              <a:avLst/>
            </a:prstGeom>
            <a:noFill/>
            <a:ln w="28575">
              <a:solidFill>
                <a:srgbClr val="66FF66"/>
              </a:solidFill>
              <a:round/>
              <a:headEnd/>
              <a:tailEnd/>
            </a:ln>
          </p:spPr>
          <p:txBody>
            <a:bodyPr wrap="none" anchor="ctr"/>
            <a:lstStyle/>
            <a:p>
              <a:endParaRPr lang="es-ES"/>
            </a:p>
          </p:txBody>
        </p:sp>
        <p:sp>
          <p:nvSpPr>
            <p:cNvPr id="124987" name="Line 23"/>
            <p:cNvSpPr>
              <a:spLocks noChangeShapeType="1"/>
            </p:cNvSpPr>
            <p:nvPr/>
          </p:nvSpPr>
          <p:spPr bwMode="auto">
            <a:xfrm flipV="1">
              <a:off x="2670" y="2368"/>
              <a:ext cx="44" cy="75"/>
            </a:xfrm>
            <a:prstGeom prst="line">
              <a:avLst/>
            </a:prstGeom>
            <a:noFill/>
            <a:ln w="28575">
              <a:solidFill>
                <a:srgbClr val="66FF66"/>
              </a:solidFill>
              <a:round/>
              <a:headEnd/>
              <a:tailEnd/>
            </a:ln>
          </p:spPr>
          <p:txBody>
            <a:bodyPr wrap="none" anchor="ctr"/>
            <a:lstStyle/>
            <a:p>
              <a:endParaRPr lang="es-ES"/>
            </a:p>
          </p:txBody>
        </p:sp>
        <p:sp>
          <p:nvSpPr>
            <p:cNvPr id="124988" name="Line 24"/>
            <p:cNvSpPr>
              <a:spLocks noChangeShapeType="1"/>
            </p:cNvSpPr>
            <p:nvPr/>
          </p:nvSpPr>
          <p:spPr bwMode="auto">
            <a:xfrm>
              <a:off x="2724" y="2393"/>
              <a:ext cx="30" cy="70"/>
            </a:xfrm>
            <a:prstGeom prst="line">
              <a:avLst/>
            </a:prstGeom>
            <a:noFill/>
            <a:ln w="28575">
              <a:solidFill>
                <a:srgbClr val="66FF66"/>
              </a:solidFill>
              <a:round/>
              <a:headEnd/>
              <a:tailEnd/>
            </a:ln>
          </p:spPr>
          <p:txBody>
            <a:bodyPr wrap="none" anchor="ctr"/>
            <a:lstStyle/>
            <a:p>
              <a:endParaRPr lang="es-ES"/>
            </a:p>
          </p:txBody>
        </p:sp>
        <p:sp>
          <p:nvSpPr>
            <p:cNvPr id="124989" name="Line 25"/>
            <p:cNvSpPr>
              <a:spLocks noChangeShapeType="1"/>
            </p:cNvSpPr>
            <p:nvPr/>
          </p:nvSpPr>
          <p:spPr bwMode="auto">
            <a:xfrm flipV="1">
              <a:off x="2699" y="2368"/>
              <a:ext cx="45" cy="75"/>
            </a:xfrm>
            <a:prstGeom prst="line">
              <a:avLst/>
            </a:prstGeom>
            <a:noFill/>
            <a:ln w="28575">
              <a:solidFill>
                <a:srgbClr val="66FF66"/>
              </a:solidFill>
              <a:round/>
              <a:headEnd/>
              <a:tailEnd/>
            </a:ln>
          </p:spPr>
          <p:txBody>
            <a:bodyPr wrap="none" anchor="ctr"/>
            <a:lstStyle/>
            <a:p>
              <a:endParaRPr lang="es-ES"/>
            </a:p>
          </p:txBody>
        </p:sp>
        <p:sp>
          <p:nvSpPr>
            <p:cNvPr id="124990" name="Line 26"/>
            <p:cNvSpPr>
              <a:spLocks noChangeShapeType="1"/>
            </p:cNvSpPr>
            <p:nvPr/>
          </p:nvSpPr>
          <p:spPr bwMode="auto">
            <a:xfrm>
              <a:off x="2739" y="2393"/>
              <a:ext cx="30" cy="70"/>
            </a:xfrm>
            <a:prstGeom prst="line">
              <a:avLst/>
            </a:prstGeom>
            <a:noFill/>
            <a:ln w="28575">
              <a:solidFill>
                <a:srgbClr val="66FF66"/>
              </a:solidFill>
              <a:round/>
              <a:headEnd/>
              <a:tailEnd/>
            </a:ln>
          </p:spPr>
          <p:txBody>
            <a:bodyPr wrap="none" anchor="ctr"/>
            <a:lstStyle/>
            <a:p>
              <a:endParaRPr lang="es-ES"/>
            </a:p>
          </p:txBody>
        </p:sp>
        <p:sp>
          <p:nvSpPr>
            <p:cNvPr id="124991" name="Line 27"/>
            <p:cNvSpPr>
              <a:spLocks noChangeShapeType="1"/>
            </p:cNvSpPr>
            <p:nvPr/>
          </p:nvSpPr>
          <p:spPr bwMode="auto">
            <a:xfrm flipV="1">
              <a:off x="2734" y="2383"/>
              <a:ext cx="45" cy="75"/>
            </a:xfrm>
            <a:prstGeom prst="line">
              <a:avLst/>
            </a:prstGeom>
            <a:noFill/>
            <a:ln w="28575">
              <a:solidFill>
                <a:srgbClr val="66FF66"/>
              </a:solidFill>
              <a:round/>
              <a:headEnd/>
              <a:tailEnd/>
            </a:ln>
          </p:spPr>
          <p:txBody>
            <a:bodyPr wrap="none" anchor="ctr"/>
            <a:lstStyle/>
            <a:p>
              <a:endParaRPr lang="es-ES"/>
            </a:p>
          </p:txBody>
        </p:sp>
        <p:sp>
          <p:nvSpPr>
            <p:cNvPr id="124992" name="Line 28"/>
            <p:cNvSpPr>
              <a:spLocks noChangeShapeType="1"/>
            </p:cNvSpPr>
            <p:nvPr/>
          </p:nvSpPr>
          <p:spPr bwMode="auto">
            <a:xfrm>
              <a:off x="2764" y="2383"/>
              <a:ext cx="35" cy="80"/>
            </a:xfrm>
            <a:prstGeom prst="line">
              <a:avLst/>
            </a:prstGeom>
            <a:noFill/>
            <a:ln w="28575">
              <a:solidFill>
                <a:srgbClr val="66FF66"/>
              </a:solidFill>
              <a:round/>
              <a:headEnd/>
              <a:tailEnd/>
            </a:ln>
          </p:spPr>
          <p:txBody>
            <a:bodyPr wrap="none" anchor="ctr"/>
            <a:lstStyle/>
            <a:p>
              <a:endParaRPr lang="es-ES"/>
            </a:p>
          </p:txBody>
        </p:sp>
        <p:sp>
          <p:nvSpPr>
            <p:cNvPr id="124993" name="Line 29"/>
            <p:cNvSpPr>
              <a:spLocks noChangeShapeType="1"/>
            </p:cNvSpPr>
            <p:nvPr/>
          </p:nvSpPr>
          <p:spPr bwMode="auto">
            <a:xfrm flipV="1">
              <a:off x="2764" y="2383"/>
              <a:ext cx="45" cy="75"/>
            </a:xfrm>
            <a:prstGeom prst="line">
              <a:avLst/>
            </a:prstGeom>
            <a:noFill/>
            <a:ln w="28575">
              <a:solidFill>
                <a:srgbClr val="66FF66"/>
              </a:solidFill>
              <a:round/>
              <a:headEnd/>
              <a:tailEnd/>
            </a:ln>
          </p:spPr>
          <p:txBody>
            <a:bodyPr wrap="none" anchor="ctr"/>
            <a:lstStyle/>
            <a:p>
              <a:endParaRPr lang="es-ES"/>
            </a:p>
          </p:txBody>
        </p:sp>
        <p:sp>
          <p:nvSpPr>
            <p:cNvPr id="124994" name="Line 30"/>
            <p:cNvSpPr>
              <a:spLocks noChangeShapeType="1"/>
            </p:cNvSpPr>
            <p:nvPr/>
          </p:nvSpPr>
          <p:spPr bwMode="auto">
            <a:xfrm>
              <a:off x="2809" y="2383"/>
              <a:ext cx="30" cy="70"/>
            </a:xfrm>
            <a:prstGeom prst="line">
              <a:avLst/>
            </a:prstGeom>
            <a:noFill/>
            <a:ln w="28575">
              <a:solidFill>
                <a:srgbClr val="66FF66"/>
              </a:solidFill>
              <a:round/>
              <a:headEnd/>
              <a:tailEnd/>
            </a:ln>
          </p:spPr>
          <p:txBody>
            <a:bodyPr wrap="none" anchor="ctr"/>
            <a:lstStyle/>
            <a:p>
              <a:endParaRPr lang="es-ES"/>
            </a:p>
          </p:txBody>
        </p:sp>
        <p:sp>
          <p:nvSpPr>
            <p:cNvPr id="124995" name="Line 31"/>
            <p:cNvSpPr>
              <a:spLocks noChangeShapeType="1"/>
            </p:cNvSpPr>
            <p:nvPr/>
          </p:nvSpPr>
          <p:spPr bwMode="auto">
            <a:xfrm flipV="1">
              <a:off x="2804" y="2373"/>
              <a:ext cx="45" cy="75"/>
            </a:xfrm>
            <a:prstGeom prst="line">
              <a:avLst/>
            </a:prstGeom>
            <a:noFill/>
            <a:ln w="28575">
              <a:solidFill>
                <a:srgbClr val="66FF66"/>
              </a:solidFill>
              <a:round/>
              <a:headEnd/>
              <a:tailEnd/>
            </a:ln>
          </p:spPr>
          <p:txBody>
            <a:bodyPr wrap="none" anchor="ctr"/>
            <a:lstStyle/>
            <a:p>
              <a:endParaRPr lang="es-ES"/>
            </a:p>
          </p:txBody>
        </p:sp>
        <p:sp>
          <p:nvSpPr>
            <p:cNvPr id="124996" name="Line 32"/>
            <p:cNvSpPr>
              <a:spLocks noChangeShapeType="1"/>
            </p:cNvSpPr>
            <p:nvPr/>
          </p:nvSpPr>
          <p:spPr bwMode="auto">
            <a:xfrm>
              <a:off x="2854" y="2388"/>
              <a:ext cx="30" cy="70"/>
            </a:xfrm>
            <a:prstGeom prst="line">
              <a:avLst/>
            </a:prstGeom>
            <a:noFill/>
            <a:ln w="28575">
              <a:solidFill>
                <a:srgbClr val="66FF66"/>
              </a:solidFill>
              <a:round/>
              <a:headEnd/>
              <a:tailEnd/>
            </a:ln>
          </p:spPr>
          <p:txBody>
            <a:bodyPr wrap="none" anchor="ctr"/>
            <a:lstStyle/>
            <a:p>
              <a:endParaRPr lang="es-ES"/>
            </a:p>
          </p:txBody>
        </p:sp>
        <p:sp>
          <p:nvSpPr>
            <p:cNvPr id="124997" name="Line 33"/>
            <p:cNvSpPr>
              <a:spLocks noChangeShapeType="1"/>
            </p:cNvSpPr>
            <p:nvPr/>
          </p:nvSpPr>
          <p:spPr bwMode="auto">
            <a:xfrm flipV="1">
              <a:off x="2834" y="2368"/>
              <a:ext cx="45" cy="75"/>
            </a:xfrm>
            <a:prstGeom prst="line">
              <a:avLst/>
            </a:prstGeom>
            <a:noFill/>
            <a:ln w="28575">
              <a:solidFill>
                <a:srgbClr val="66FF66"/>
              </a:solidFill>
              <a:round/>
              <a:headEnd/>
              <a:tailEnd/>
            </a:ln>
          </p:spPr>
          <p:txBody>
            <a:bodyPr wrap="none" anchor="ctr"/>
            <a:lstStyle/>
            <a:p>
              <a:endParaRPr lang="es-ES"/>
            </a:p>
          </p:txBody>
        </p:sp>
        <p:sp>
          <p:nvSpPr>
            <p:cNvPr id="124998" name="Line 34"/>
            <p:cNvSpPr>
              <a:spLocks noChangeShapeType="1"/>
            </p:cNvSpPr>
            <p:nvPr/>
          </p:nvSpPr>
          <p:spPr bwMode="auto">
            <a:xfrm>
              <a:off x="2869" y="2388"/>
              <a:ext cx="30" cy="70"/>
            </a:xfrm>
            <a:prstGeom prst="line">
              <a:avLst/>
            </a:prstGeom>
            <a:noFill/>
            <a:ln w="28575">
              <a:solidFill>
                <a:srgbClr val="66FF66"/>
              </a:solidFill>
              <a:round/>
              <a:headEnd/>
              <a:tailEnd/>
            </a:ln>
          </p:spPr>
          <p:txBody>
            <a:bodyPr wrap="none" anchor="ctr"/>
            <a:lstStyle/>
            <a:p>
              <a:endParaRPr lang="es-ES"/>
            </a:p>
          </p:txBody>
        </p:sp>
        <p:sp>
          <p:nvSpPr>
            <p:cNvPr id="124999" name="Line 35"/>
            <p:cNvSpPr>
              <a:spLocks noChangeShapeType="1"/>
            </p:cNvSpPr>
            <p:nvPr/>
          </p:nvSpPr>
          <p:spPr bwMode="auto">
            <a:xfrm flipV="1">
              <a:off x="2864" y="2378"/>
              <a:ext cx="45" cy="75"/>
            </a:xfrm>
            <a:prstGeom prst="line">
              <a:avLst/>
            </a:prstGeom>
            <a:noFill/>
            <a:ln w="28575">
              <a:solidFill>
                <a:srgbClr val="66FF66"/>
              </a:solidFill>
              <a:round/>
              <a:headEnd/>
              <a:tailEnd/>
            </a:ln>
          </p:spPr>
          <p:txBody>
            <a:bodyPr wrap="none" anchor="ctr"/>
            <a:lstStyle/>
            <a:p>
              <a:endParaRPr lang="es-ES"/>
            </a:p>
          </p:txBody>
        </p:sp>
        <p:sp>
          <p:nvSpPr>
            <p:cNvPr id="125000" name="Line 36"/>
            <p:cNvSpPr>
              <a:spLocks noChangeShapeType="1"/>
            </p:cNvSpPr>
            <p:nvPr/>
          </p:nvSpPr>
          <p:spPr bwMode="auto">
            <a:xfrm>
              <a:off x="2899" y="2383"/>
              <a:ext cx="30" cy="70"/>
            </a:xfrm>
            <a:prstGeom prst="line">
              <a:avLst/>
            </a:prstGeom>
            <a:noFill/>
            <a:ln w="28575">
              <a:solidFill>
                <a:srgbClr val="66FF66"/>
              </a:solidFill>
              <a:round/>
              <a:headEnd/>
              <a:tailEnd/>
            </a:ln>
          </p:spPr>
          <p:txBody>
            <a:bodyPr wrap="none" anchor="ctr"/>
            <a:lstStyle/>
            <a:p>
              <a:endParaRPr lang="es-ES"/>
            </a:p>
          </p:txBody>
        </p:sp>
        <p:sp>
          <p:nvSpPr>
            <p:cNvPr id="125001" name="Line 37"/>
            <p:cNvSpPr>
              <a:spLocks noChangeShapeType="1"/>
            </p:cNvSpPr>
            <p:nvPr/>
          </p:nvSpPr>
          <p:spPr bwMode="auto">
            <a:xfrm flipV="1">
              <a:off x="2889" y="2378"/>
              <a:ext cx="45" cy="75"/>
            </a:xfrm>
            <a:prstGeom prst="line">
              <a:avLst/>
            </a:prstGeom>
            <a:noFill/>
            <a:ln w="28575">
              <a:solidFill>
                <a:srgbClr val="66FF66"/>
              </a:solidFill>
              <a:round/>
              <a:headEnd/>
              <a:tailEnd/>
            </a:ln>
          </p:spPr>
          <p:txBody>
            <a:bodyPr wrap="none" anchor="ctr"/>
            <a:lstStyle/>
            <a:p>
              <a:endParaRPr lang="es-ES"/>
            </a:p>
          </p:txBody>
        </p:sp>
        <p:sp>
          <p:nvSpPr>
            <p:cNvPr id="125002" name="Line 38"/>
            <p:cNvSpPr>
              <a:spLocks noChangeShapeType="1"/>
            </p:cNvSpPr>
            <p:nvPr/>
          </p:nvSpPr>
          <p:spPr bwMode="auto">
            <a:xfrm>
              <a:off x="2650" y="2403"/>
              <a:ext cx="64" cy="20"/>
            </a:xfrm>
            <a:prstGeom prst="line">
              <a:avLst/>
            </a:prstGeom>
            <a:noFill/>
            <a:ln w="28575">
              <a:solidFill>
                <a:srgbClr val="66FF66"/>
              </a:solidFill>
              <a:round/>
              <a:headEnd/>
              <a:tailEnd/>
            </a:ln>
          </p:spPr>
          <p:txBody>
            <a:bodyPr wrap="none" anchor="ctr"/>
            <a:lstStyle/>
            <a:p>
              <a:endParaRPr lang="es-ES"/>
            </a:p>
          </p:txBody>
        </p:sp>
        <p:sp>
          <p:nvSpPr>
            <p:cNvPr id="125003" name="Line 39"/>
            <p:cNvSpPr>
              <a:spLocks noChangeShapeType="1"/>
            </p:cNvSpPr>
            <p:nvPr/>
          </p:nvSpPr>
          <p:spPr bwMode="auto">
            <a:xfrm>
              <a:off x="2934" y="2363"/>
              <a:ext cx="30" cy="70"/>
            </a:xfrm>
            <a:prstGeom prst="line">
              <a:avLst/>
            </a:prstGeom>
            <a:noFill/>
            <a:ln w="28575">
              <a:solidFill>
                <a:srgbClr val="66FF66"/>
              </a:solidFill>
              <a:round/>
              <a:headEnd/>
              <a:tailEnd/>
            </a:ln>
          </p:spPr>
          <p:txBody>
            <a:bodyPr wrap="none" anchor="ctr"/>
            <a:lstStyle/>
            <a:p>
              <a:endParaRPr lang="es-ES"/>
            </a:p>
          </p:txBody>
        </p:sp>
        <p:sp>
          <p:nvSpPr>
            <p:cNvPr id="125004" name="Line 40"/>
            <p:cNvSpPr>
              <a:spLocks noChangeShapeType="1"/>
            </p:cNvSpPr>
            <p:nvPr/>
          </p:nvSpPr>
          <p:spPr bwMode="auto">
            <a:xfrm flipV="1">
              <a:off x="2929" y="2353"/>
              <a:ext cx="45" cy="75"/>
            </a:xfrm>
            <a:prstGeom prst="line">
              <a:avLst/>
            </a:prstGeom>
            <a:noFill/>
            <a:ln w="28575">
              <a:solidFill>
                <a:srgbClr val="66FF66"/>
              </a:solidFill>
              <a:round/>
              <a:headEnd/>
              <a:tailEnd/>
            </a:ln>
          </p:spPr>
          <p:txBody>
            <a:bodyPr wrap="none" anchor="ctr"/>
            <a:lstStyle/>
            <a:p>
              <a:endParaRPr lang="es-ES"/>
            </a:p>
          </p:txBody>
        </p:sp>
        <p:sp>
          <p:nvSpPr>
            <p:cNvPr id="125005" name="Line 41"/>
            <p:cNvSpPr>
              <a:spLocks noChangeShapeType="1"/>
            </p:cNvSpPr>
            <p:nvPr/>
          </p:nvSpPr>
          <p:spPr bwMode="auto">
            <a:xfrm>
              <a:off x="2979" y="2373"/>
              <a:ext cx="30" cy="70"/>
            </a:xfrm>
            <a:prstGeom prst="line">
              <a:avLst/>
            </a:prstGeom>
            <a:noFill/>
            <a:ln w="28575">
              <a:solidFill>
                <a:srgbClr val="66FF66"/>
              </a:solidFill>
              <a:round/>
              <a:headEnd/>
              <a:tailEnd/>
            </a:ln>
          </p:spPr>
          <p:txBody>
            <a:bodyPr wrap="none" anchor="ctr"/>
            <a:lstStyle/>
            <a:p>
              <a:endParaRPr lang="es-ES"/>
            </a:p>
          </p:txBody>
        </p:sp>
        <p:sp>
          <p:nvSpPr>
            <p:cNvPr id="125006" name="Line 42"/>
            <p:cNvSpPr>
              <a:spLocks noChangeShapeType="1"/>
            </p:cNvSpPr>
            <p:nvPr/>
          </p:nvSpPr>
          <p:spPr bwMode="auto">
            <a:xfrm flipV="1">
              <a:off x="2954" y="2353"/>
              <a:ext cx="45" cy="75"/>
            </a:xfrm>
            <a:prstGeom prst="line">
              <a:avLst/>
            </a:prstGeom>
            <a:noFill/>
            <a:ln w="28575">
              <a:solidFill>
                <a:srgbClr val="66FF66"/>
              </a:solidFill>
              <a:round/>
              <a:headEnd/>
              <a:tailEnd/>
            </a:ln>
          </p:spPr>
          <p:txBody>
            <a:bodyPr wrap="none" anchor="ctr"/>
            <a:lstStyle/>
            <a:p>
              <a:endParaRPr lang="es-ES"/>
            </a:p>
          </p:txBody>
        </p:sp>
        <p:sp>
          <p:nvSpPr>
            <p:cNvPr id="125007" name="Line 43"/>
            <p:cNvSpPr>
              <a:spLocks noChangeShapeType="1"/>
            </p:cNvSpPr>
            <p:nvPr/>
          </p:nvSpPr>
          <p:spPr bwMode="auto">
            <a:xfrm>
              <a:off x="2989" y="2373"/>
              <a:ext cx="30" cy="70"/>
            </a:xfrm>
            <a:prstGeom prst="line">
              <a:avLst/>
            </a:prstGeom>
            <a:noFill/>
            <a:ln w="28575">
              <a:solidFill>
                <a:srgbClr val="66FF66"/>
              </a:solidFill>
              <a:round/>
              <a:headEnd/>
              <a:tailEnd/>
            </a:ln>
          </p:spPr>
          <p:txBody>
            <a:bodyPr wrap="none" anchor="ctr"/>
            <a:lstStyle/>
            <a:p>
              <a:endParaRPr lang="es-ES"/>
            </a:p>
          </p:txBody>
        </p:sp>
        <p:sp>
          <p:nvSpPr>
            <p:cNvPr id="125008" name="Line 44"/>
            <p:cNvSpPr>
              <a:spLocks noChangeShapeType="1"/>
            </p:cNvSpPr>
            <p:nvPr/>
          </p:nvSpPr>
          <p:spPr bwMode="auto">
            <a:xfrm flipV="1">
              <a:off x="2984" y="2363"/>
              <a:ext cx="45" cy="75"/>
            </a:xfrm>
            <a:prstGeom prst="line">
              <a:avLst/>
            </a:prstGeom>
            <a:noFill/>
            <a:ln w="28575">
              <a:solidFill>
                <a:srgbClr val="66FF66"/>
              </a:solidFill>
              <a:round/>
              <a:headEnd/>
              <a:tailEnd/>
            </a:ln>
          </p:spPr>
          <p:txBody>
            <a:bodyPr wrap="none" anchor="ctr"/>
            <a:lstStyle/>
            <a:p>
              <a:endParaRPr lang="es-ES"/>
            </a:p>
          </p:txBody>
        </p:sp>
        <p:sp>
          <p:nvSpPr>
            <p:cNvPr id="125009" name="Line 45"/>
            <p:cNvSpPr>
              <a:spLocks noChangeShapeType="1"/>
            </p:cNvSpPr>
            <p:nvPr/>
          </p:nvSpPr>
          <p:spPr bwMode="auto">
            <a:xfrm>
              <a:off x="3019" y="2373"/>
              <a:ext cx="29" cy="70"/>
            </a:xfrm>
            <a:prstGeom prst="line">
              <a:avLst/>
            </a:prstGeom>
            <a:noFill/>
            <a:ln w="28575">
              <a:solidFill>
                <a:srgbClr val="66FF66"/>
              </a:solidFill>
              <a:round/>
              <a:headEnd/>
              <a:tailEnd/>
            </a:ln>
          </p:spPr>
          <p:txBody>
            <a:bodyPr wrap="none" anchor="ctr"/>
            <a:lstStyle/>
            <a:p>
              <a:endParaRPr lang="es-ES"/>
            </a:p>
          </p:txBody>
        </p:sp>
        <p:sp>
          <p:nvSpPr>
            <p:cNvPr id="125010" name="Line 46"/>
            <p:cNvSpPr>
              <a:spLocks noChangeShapeType="1"/>
            </p:cNvSpPr>
            <p:nvPr/>
          </p:nvSpPr>
          <p:spPr bwMode="auto">
            <a:xfrm flipV="1">
              <a:off x="3014" y="2363"/>
              <a:ext cx="44" cy="75"/>
            </a:xfrm>
            <a:prstGeom prst="line">
              <a:avLst/>
            </a:prstGeom>
            <a:noFill/>
            <a:ln w="28575">
              <a:solidFill>
                <a:srgbClr val="66FF66"/>
              </a:solidFill>
              <a:round/>
              <a:headEnd/>
              <a:tailEnd/>
            </a:ln>
          </p:spPr>
          <p:txBody>
            <a:bodyPr wrap="none" anchor="ctr"/>
            <a:lstStyle/>
            <a:p>
              <a:endParaRPr lang="es-ES"/>
            </a:p>
          </p:txBody>
        </p:sp>
        <p:sp>
          <p:nvSpPr>
            <p:cNvPr id="125011" name="Line 47"/>
            <p:cNvSpPr>
              <a:spLocks noChangeShapeType="1"/>
            </p:cNvSpPr>
            <p:nvPr/>
          </p:nvSpPr>
          <p:spPr bwMode="auto">
            <a:xfrm>
              <a:off x="3038" y="2398"/>
              <a:ext cx="35" cy="15"/>
            </a:xfrm>
            <a:prstGeom prst="line">
              <a:avLst/>
            </a:prstGeom>
            <a:noFill/>
            <a:ln w="28575">
              <a:solidFill>
                <a:srgbClr val="66FF66"/>
              </a:solidFill>
              <a:round/>
              <a:headEnd/>
              <a:tailEnd/>
            </a:ln>
          </p:spPr>
          <p:txBody>
            <a:bodyPr wrap="none" anchor="ctr"/>
            <a:lstStyle/>
            <a:p>
              <a:endParaRPr lang="es-ES"/>
            </a:p>
          </p:txBody>
        </p:sp>
      </p:grpSp>
      <p:sp>
        <p:nvSpPr>
          <p:cNvPr id="625712" name="Rectangle 48"/>
          <p:cNvSpPr>
            <a:spLocks noChangeArrowheads="1"/>
          </p:cNvSpPr>
          <p:nvPr/>
        </p:nvSpPr>
        <p:spPr bwMode="auto">
          <a:xfrm>
            <a:off x="5213350" y="3422650"/>
            <a:ext cx="1550988" cy="581025"/>
          </a:xfrm>
          <a:prstGeom prst="rect">
            <a:avLst/>
          </a:prstGeom>
          <a:noFill/>
          <a:ln w="12700">
            <a:noFill/>
            <a:miter lim="800000"/>
            <a:headEnd/>
            <a:tailEnd/>
          </a:ln>
        </p:spPr>
        <p:txBody>
          <a:bodyPr wrap="none" anchor="ctr">
            <a:spAutoFit/>
          </a:bodyPr>
          <a:lstStyle/>
          <a:p>
            <a:pPr>
              <a:buClr>
                <a:srgbClr val="990000"/>
              </a:buClr>
              <a:buSzPct val="70000"/>
              <a:buFont typeface="Wingdings" pitchFamily="2" charset="2"/>
              <a:buNone/>
            </a:pPr>
            <a:r>
              <a:rPr lang="es-ES_tradnl" sz="1600" i="1">
                <a:solidFill>
                  <a:schemeClr val="bg1"/>
                </a:solidFill>
                <a:latin typeface="Book Antiqua" pitchFamily="18" charset="0"/>
              </a:rPr>
              <a:t>Indicación de</a:t>
            </a:r>
          </a:p>
          <a:p>
            <a:pPr>
              <a:buClr>
                <a:srgbClr val="990000"/>
              </a:buClr>
              <a:buSzPct val="70000"/>
              <a:buFont typeface="Wingdings" pitchFamily="2" charset="2"/>
              <a:buNone/>
            </a:pPr>
            <a:r>
              <a:rPr lang="es-ES_tradnl" sz="1600" i="1">
                <a:solidFill>
                  <a:schemeClr val="bg1"/>
                </a:solidFill>
                <a:latin typeface="Book Antiqua" pitchFamily="18" charset="0"/>
              </a:rPr>
              <a:t>discontinuidad</a:t>
            </a:r>
          </a:p>
        </p:txBody>
      </p:sp>
      <p:sp>
        <p:nvSpPr>
          <p:cNvPr id="625713" name="Line 49"/>
          <p:cNvSpPr>
            <a:spLocks noChangeShapeType="1"/>
          </p:cNvSpPr>
          <p:nvPr/>
        </p:nvSpPr>
        <p:spPr bwMode="auto">
          <a:xfrm flipV="1">
            <a:off x="6743700" y="3752850"/>
            <a:ext cx="647700" cy="76200"/>
          </a:xfrm>
          <a:prstGeom prst="line">
            <a:avLst/>
          </a:prstGeom>
          <a:noFill/>
          <a:ln w="12700">
            <a:solidFill>
              <a:schemeClr val="bg1"/>
            </a:solidFill>
            <a:round/>
            <a:headEnd/>
            <a:tailEnd type="triangle" w="med" len="lg"/>
          </a:ln>
        </p:spPr>
        <p:txBody>
          <a:bodyPr wrap="none" anchor="ctr"/>
          <a:lstStyle/>
          <a:p>
            <a:endParaRPr lang="es-ES"/>
          </a:p>
        </p:txBody>
      </p:sp>
      <p:grpSp>
        <p:nvGrpSpPr>
          <p:cNvPr id="10" name="Group 416"/>
          <p:cNvGrpSpPr>
            <a:grpSpLocks/>
          </p:cNvGrpSpPr>
          <p:nvPr/>
        </p:nvGrpSpPr>
        <p:grpSpPr bwMode="auto">
          <a:xfrm>
            <a:off x="6303963" y="1619250"/>
            <a:ext cx="2619375" cy="2079625"/>
            <a:chOff x="3971" y="1020"/>
            <a:chExt cx="1650" cy="1310"/>
          </a:xfrm>
        </p:grpSpPr>
        <p:grpSp>
          <p:nvGrpSpPr>
            <p:cNvPr id="124964" name="Group 259"/>
            <p:cNvGrpSpPr>
              <a:grpSpLocks/>
            </p:cNvGrpSpPr>
            <p:nvPr/>
          </p:nvGrpSpPr>
          <p:grpSpPr bwMode="auto">
            <a:xfrm>
              <a:off x="3971" y="1483"/>
              <a:ext cx="1650" cy="847"/>
              <a:chOff x="3971" y="1483"/>
              <a:chExt cx="1650" cy="847"/>
            </a:xfrm>
          </p:grpSpPr>
          <p:sp>
            <p:nvSpPr>
              <p:cNvPr id="124979" name="Arc 200"/>
              <p:cNvSpPr>
                <a:spLocks/>
              </p:cNvSpPr>
              <p:nvPr/>
            </p:nvSpPr>
            <p:spPr bwMode="auto">
              <a:xfrm flipH="1">
                <a:off x="4641" y="1640"/>
                <a:ext cx="331" cy="183"/>
              </a:xfrm>
              <a:custGeom>
                <a:avLst/>
                <a:gdLst>
                  <a:gd name="T0" fmla="*/ 3 w 38055"/>
                  <a:gd name="T1" fmla="*/ 1 h 21600"/>
                  <a:gd name="T2" fmla="*/ 0 w 38055"/>
                  <a:gd name="T3" fmla="*/ 1 h 21600"/>
                  <a:gd name="T4" fmla="*/ 1 w 38055"/>
                  <a:gd name="T5" fmla="*/ 0 h 21600"/>
                  <a:gd name="T6" fmla="*/ 0 60000 65536"/>
                  <a:gd name="T7" fmla="*/ 0 60000 65536"/>
                  <a:gd name="T8" fmla="*/ 0 60000 65536"/>
                  <a:gd name="T9" fmla="*/ 0 w 38055"/>
                  <a:gd name="T10" fmla="*/ 0 h 21600"/>
                  <a:gd name="T11" fmla="*/ 38055 w 38055"/>
                  <a:gd name="T12" fmla="*/ 21600 h 21600"/>
                </a:gdLst>
                <a:ahLst/>
                <a:cxnLst>
                  <a:cxn ang="T6">
                    <a:pos x="T0" y="T1"/>
                  </a:cxn>
                  <a:cxn ang="T7">
                    <a:pos x="T2" y="T3"/>
                  </a:cxn>
                  <a:cxn ang="T8">
                    <a:pos x="T4" y="T5"/>
                  </a:cxn>
                </a:cxnLst>
                <a:rect l="T9" t="T10" r="T11" b="T12"/>
                <a:pathLst>
                  <a:path w="38055" h="21600" fill="none" extrusionOk="0">
                    <a:moveTo>
                      <a:pt x="38055" y="11230"/>
                    </a:moveTo>
                    <a:cubicBezTo>
                      <a:pt x="34135" y="17669"/>
                      <a:pt x="27142" y="21599"/>
                      <a:pt x="19604" y="21600"/>
                    </a:cubicBezTo>
                    <a:cubicBezTo>
                      <a:pt x="11185" y="21600"/>
                      <a:pt x="3533" y="16708"/>
                      <a:pt x="-1" y="9068"/>
                    </a:cubicBezTo>
                  </a:path>
                  <a:path w="38055" h="21600" stroke="0" extrusionOk="0">
                    <a:moveTo>
                      <a:pt x="38055" y="11230"/>
                    </a:moveTo>
                    <a:cubicBezTo>
                      <a:pt x="34135" y="17669"/>
                      <a:pt x="27142" y="21599"/>
                      <a:pt x="19604" y="21600"/>
                    </a:cubicBezTo>
                    <a:cubicBezTo>
                      <a:pt x="11185" y="21600"/>
                      <a:pt x="3533" y="16708"/>
                      <a:pt x="-1" y="9068"/>
                    </a:cubicBezTo>
                    <a:lnTo>
                      <a:pt x="19604"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0" name="Arc 208"/>
              <p:cNvSpPr>
                <a:spLocks/>
              </p:cNvSpPr>
              <p:nvPr/>
            </p:nvSpPr>
            <p:spPr bwMode="auto">
              <a:xfrm flipH="1">
                <a:off x="4543" y="1619"/>
                <a:ext cx="532" cy="288"/>
              </a:xfrm>
              <a:custGeom>
                <a:avLst/>
                <a:gdLst>
                  <a:gd name="T0" fmla="*/ 7 w 38629"/>
                  <a:gd name="T1" fmla="*/ 2 h 21600"/>
                  <a:gd name="T2" fmla="*/ 0 w 38629"/>
                  <a:gd name="T3" fmla="*/ 1 h 21600"/>
                  <a:gd name="T4" fmla="*/ 4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1" name="Arc 217"/>
              <p:cNvSpPr>
                <a:spLocks/>
              </p:cNvSpPr>
              <p:nvPr/>
            </p:nvSpPr>
            <p:spPr bwMode="auto">
              <a:xfrm flipH="1">
                <a:off x="4448" y="1598"/>
                <a:ext cx="721" cy="394"/>
              </a:xfrm>
              <a:custGeom>
                <a:avLst/>
                <a:gdLst>
                  <a:gd name="T0" fmla="*/ 13 w 38629"/>
                  <a:gd name="T1" fmla="*/ 4 h 21600"/>
                  <a:gd name="T2" fmla="*/ 0 w 38629"/>
                  <a:gd name="T3" fmla="*/ 3 h 21600"/>
                  <a:gd name="T4" fmla="*/ 7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2" name="Arc 225"/>
              <p:cNvSpPr>
                <a:spLocks/>
              </p:cNvSpPr>
              <p:nvPr/>
            </p:nvSpPr>
            <p:spPr bwMode="auto">
              <a:xfrm flipH="1">
                <a:off x="4336" y="1556"/>
                <a:ext cx="951" cy="519"/>
              </a:xfrm>
              <a:custGeom>
                <a:avLst/>
                <a:gdLst>
                  <a:gd name="T0" fmla="*/ 23 w 38629"/>
                  <a:gd name="T1" fmla="*/ 6 h 21600"/>
                  <a:gd name="T2" fmla="*/ 0 w 38629"/>
                  <a:gd name="T3" fmla="*/ 5 h 21600"/>
                  <a:gd name="T4" fmla="*/ 12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3" name="Arc 242"/>
              <p:cNvSpPr>
                <a:spLocks/>
              </p:cNvSpPr>
              <p:nvPr/>
            </p:nvSpPr>
            <p:spPr bwMode="auto">
              <a:xfrm flipH="1">
                <a:off x="4192" y="1483"/>
                <a:ext cx="1247" cy="676"/>
              </a:xfrm>
              <a:custGeom>
                <a:avLst/>
                <a:gdLst>
                  <a:gd name="T0" fmla="*/ 40 w 38629"/>
                  <a:gd name="T1" fmla="*/ 11 h 21600"/>
                  <a:gd name="T2" fmla="*/ 0 w 38629"/>
                  <a:gd name="T3" fmla="*/ 8 h 21600"/>
                  <a:gd name="T4" fmla="*/ 21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4" name="Arc 252"/>
              <p:cNvSpPr>
                <a:spLocks/>
              </p:cNvSpPr>
              <p:nvPr/>
            </p:nvSpPr>
            <p:spPr bwMode="auto">
              <a:xfrm flipH="1">
                <a:off x="4095" y="1614"/>
                <a:ext cx="1445" cy="632"/>
              </a:xfrm>
              <a:custGeom>
                <a:avLst/>
                <a:gdLst>
                  <a:gd name="T0" fmla="*/ 54 w 38629"/>
                  <a:gd name="T1" fmla="*/ 9 h 21600"/>
                  <a:gd name="T2" fmla="*/ 0 w 38629"/>
                  <a:gd name="T3" fmla="*/ 7 h 21600"/>
                  <a:gd name="T4" fmla="*/ 28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85" name="Arc 256"/>
              <p:cNvSpPr>
                <a:spLocks/>
              </p:cNvSpPr>
              <p:nvPr/>
            </p:nvSpPr>
            <p:spPr bwMode="auto">
              <a:xfrm flipH="1">
                <a:off x="3971" y="1781"/>
                <a:ext cx="1650" cy="549"/>
              </a:xfrm>
              <a:custGeom>
                <a:avLst/>
                <a:gdLst>
                  <a:gd name="T0" fmla="*/ 66 w 41087"/>
                  <a:gd name="T1" fmla="*/ 4 h 21600"/>
                  <a:gd name="T2" fmla="*/ 0 w 41087"/>
                  <a:gd name="T3" fmla="*/ 4 h 21600"/>
                  <a:gd name="T4" fmla="*/ 33 w 41087"/>
                  <a:gd name="T5" fmla="*/ 0 h 21600"/>
                  <a:gd name="T6" fmla="*/ 0 60000 65536"/>
                  <a:gd name="T7" fmla="*/ 0 60000 65536"/>
                  <a:gd name="T8" fmla="*/ 0 60000 65536"/>
                  <a:gd name="T9" fmla="*/ 0 w 41087"/>
                  <a:gd name="T10" fmla="*/ 0 h 21600"/>
                  <a:gd name="T11" fmla="*/ 41087 w 41087"/>
                  <a:gd name="T12" fmla="*/ 21600 h 21600"/>
                </a:gdLst>
                <a:ahLst/>
                <a:cxnLst>
                  <a:cxn ang="T6">
                    <a:pos x="T0" y="T1"/>
                  </a:cxn>
                  <a:cxn ang="T7">
                    <a:pos x="T2" y="T3"/>
                  </a:cxn>
                  <a:cxn ang="T8">
                    <a:pos x="T4" y="T5"/>
                  </a:cxn>
                </a:cxnLst>
                <a:rect l="T9" t="T10" r="T11" b="T12"/>
                <a:pathLst>
                  <a:path w="41087" h="21600" fill="none" extrusionOk="0">
                    <a:moveTo>
                      <a:pt x="41087" y="6792"/>
                    </a:moveTo>
                    <a:cubicBezTo>
                      <a:pt x="38159" y="15631"/>
                      <a:pt x="29895" y="21599"/>
                      <a:pt x="20583" y="21600"/>
                    </a:cubicBezTo>
                    <a:cubicBezTo>
                      <a:pt x="11177" y="21600"/>
                      <a:pt x="2852" y="15513"/>
                      <a:pt x="0" y="6550"/>
                    </a:cubicBezTo>
                  </a:path>
                  <a:path w="41087" h="21600" stroke="0" extrusionOk="0">
                    <a:moveTo>
                      <a:pt x="41087" y="6792"/>
                    </a:moveTo>
                    <a:cubicBezTo>
                      <a:pt x="38159" y="15631"/>
                      <a:pt x="29895" y="21599"/>
                      <a:pt x="20583" y="21600"/>
                    </a:cubicBezTo>
                    <a:cubicBezTo>
                      <a:pt x="11177" y="21600"/>
                      <a:pt x="2852" y="15513"/>
                      <a:pt x="0" y="6550"/>
                    </a:cubicBezTo>
                    <a:lnTo>
                      <a:pt x="20583" y="0"/>
                    </a:lnTo>
                    <a:close/>
                  </a:path>
                </a:pathLst>
              </a:custGeom>
              <a:noFill/>
              <a:ln w="12700">
                <a:solidFill>
                  <a:schemeClr val="bg1"/>
                </a:solidFill>
                <a:prstDash val="sysDot"/>
                <a:round/>
                <a:headEnd/>
                <a:tailEnd type="triangle" w="sm" len="sm"/>
              </a:ln>
            </p:spPr>
            <p:txBody>
              <a:bodyPr wrap="none" anchor="ctr"/>
              <a:lstStyle/>
              <a:p>
                <a:endParaRPr lang="es-ES"/>
              </a:p>
            </p:txBody>
          </p:sp>
        </p:grpSp>
        <p:grpSp>
          <p:nvGrpSpPr>
            <p:cNvPr id="124965" name="Group 258"/>
            <p:cNvGrpSpPr>
              <a:grpSpLocks/>
            </p:cNvGrpSpPr>
            <p:nvPr/>
          </p:nvGrpSpPr>
          <p:grpSpPr bwMode="auto">
            <a:xfrm>
              <a:off x="4021" y="1024"/>
              <a:ext cx="791" cy="910"/>
              <a:chOff x="4021" y="1024"/>
              <a:chExt cx="791" cy="910"/>
            </a:xfrm>
          </p:grpSpPr>
          <p:sp>
            <p:nvSpPr>
              <p:cNvPr id="124973" name="Arc 199"/>
              <p:cNvSpPr>
                <a:spLocks/>
              </p:cNvSpPr>
              <p:nvPr/>
            </p:nvSpPr>
            <p:spPr bwMode="auto">
              <a:xfrm flipH="1">
                <a:off x="4615" y="1452"/>
                <a:ext cx="192" cy="281"/>
              </a:xfrm>
              <a:custGeom>
                <a:avLst/>
                <a:gdLst>
                  <a:gd name="T0" fmla="*/ 0 w 22297"/>
                  <a:gd name="T1" fmla="*/ 0 h 32143"/>
                  <a:gd name="T2" fmla="*/ 1 w 22297"/>
                  <a:gd name="T3" fmla="*/ 2 h 32143"/>
                  <a:gd name="T4" fmla="*/ 0 w 22297"/>
                  <a:gd name="T5" fmla="*/ 2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4" name="Arc 207"/>
              <p:cNvSpPr>
                <a:spLocks/>
              </p:cNvSpPr>
              <p:nvPr/>
            </p:nvSpPr>
            <p:spPr bwMode="auto">
              <a:xfrm flipH="1">
                <a:off x="4505" y="1324"/>
                <a:ext cx="304" cy="441"/>
              </a:xfrm>
              <a:custGeom>
                <a:avLst/>
                <a:gdLst>
                  <a:gd name="T0" fmla="*/ 0 w 22297"/>
                  <a:gd name="T1" fmla="*/ 0 h 32143"/>
                  <a:gd name="T2" fmla="*/ 4 w 22297"/>
                  <a:gd name="T3" fmla="*/ 6 h 32143"/>
                  <a:gd name="T4" fmla="*/ 0 w 22297"/>
                  <a:gd name="T5" fmla="*/ 4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5" name="Arc 216"/>
              <p:cNvSpPr>
                <a:spLocks/>
              </p:cNvSpPr>
              <p:nvPr/>
            </p:nvSpPr>
            <p:spPr bwMode="auto">
              <a:xfrm flipH="1">
                <a:off x="4397" y="1194"/>
                <a:ext cx="411" cy="604"/>
              </a:xfrm>
              <a:custGeom>
                <a:avLst/>
                <a:gdLst>
                  <a:gd name="T0" fmla="*/ 0 w 22297"/>
                  <a:gd name="T1" fmla="*/ 0 h 32143"/>
                  <a:gd name="T2" fmla="*/ 7 w 22297"/>
                  <a:gd name="T3" fmla="*/ 11 h 32143"/>
                  <a:gd name="T4" fmla="*/ 0 w 22297"/>
                  <a:gd name="T5" fmla="*/ 8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6" name="Arc 224"/>
              <p:cNvSpPr>
                <a:spLocks/>
              </p:cNvSpPr>
              <p:nvPr/>
            </p:nvSpPr>
            <p:spPr bwMode="auto">
              <a:xfrm flipH="1">
                <a:off x="4268" y="1024"/>
                <a:ext cx="544" cy="795"/>
              </a:xfrm>
              <a:custGeom>
                <a:avLst/>
                <a:gdLst>
                  <a:gd name="T0" fmla="*/ 0 w 22297"/>
                  <a:gd name="T1" fmla="*/ 0 h 32143"/>
                  <a:gd name="T2" fmla="*/ 12 w 22297"/>
                  <a:gd name="T3" fmla="*/ 20 h 32143"/>
                  <a:gd name="T4" fmla="*/ 0 w 22297"/>
                  <a:gd name="T5" fmla="*/ 13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7" name="Arc 241"/>
              <p:cNvSpPr>
                <a:spLocks/>
              </p:cNvSpPr>
              <p:nvPr/>
            </p:nvSpPr>
            <p:spPr bwMode="auto">
              <a:xfrm flipH="1">
                <a:off x="4102" y="1465"/>
                <a:ext cx="690" cy="360"/>
              </a:xfrm>
              <a:custGeom>
                <a:avLst/>
                <a:gdLst>
                  <a:gd name="T0" fmla="*/ 22 w 21600"/>
                  <a:gd name="T1" fmla="*/ 0 h 11173"/>
                  <a:gd name="T2" fmla="*/ 19 w 21600"/>
                  <a:gd name="T3" fmla="*/ 12 h 11173"/>
                  <a:gd name="T4" fmla="*/ 0 w 21600"/>
                  <a:gd name="T5" fmla="*/ 1 h 11173"/>
                  <a:gd name="T6" fmla="*/ 0 60000 65536"/>
                  <a:gd name="T7" fmla="*/ 0 60000 65536"/>
                  <a:gd name="T8" fmla="*/ 0 60000 65536"/>
                  <a:gd name="T9" fmla="*/ 0 w 21600"/>
                  <a:gd name="T10" fmla="*/ 0 h 11173"/>
                  <a:gd name="T11" fmla="*/ 21600 w 21600"/>
                  <a:gd name="T12" fmla="*/ 11173 h 11173"/>
                </a:gdLst>
                <a:ahLst/>
                <a:cxnLst>
                  <a:cxn ang="T6">
                    <a:pos x="T0" y="T1"/>
                  </a:cxn>
                  <a:cxn ang="T7">
                    <a:pos x="T2" y="T3"/>
                  </a:cxn>
                  <a:cxn ang="T8">
                    <a:pos x="T4" y="T5"/>
                  </a:cxn>
                </a:cxnLst>
                <a:rect l="T9" t="T10" r="T11" b="T12"/>
                <a:pathLst>
                  <a:path w="21600" h="11173" fill="none" extrusionOk="0">
                    <a:moveTo>
                      <a:pt x="21590" y="0"/>
                    </a:moveTo>
                    <a:cubicBezTo>
                      <a:pt x="21596" y="209"/>
                      <a:pt x="21600" y="419"/>
                      <a:pt x="21600" y="630"/>
                    </a:cubicBezTo>
                    <a:cubicBezTo>
                      <a:pt x="21600" y="4321"/>
                      <a:pt x="20653" y="7951"/>
                      <a:pt x="18852" y="11173"/>
                    </a:cubicBezTo>
                  </a:path>
                  <a:path w="21600" h="11173" stroke="0" extrusionOk="0">
                    <a:moveTo>
                      <a:pt x="21590" y="0"/>
                    </a:moveTo>
                    <a:cubicBezTo>
                      <a:pt x="21596" y="209"/>
                      <a:pt x="21600" y="419"/>
                      <a:pt x="21600" y="630"/>
                    </a:cubicBezTo>
                    <a:cubicBezTo>
                      <a:pt x="21600" y="4321"/>
                      <a:pt x="20653" y="7951"/>
                      <a:pt x="18852" y="11173"/>
                    </a:cubicBezTo>
                    <a:lnTo>
                      <a:pt x="0" y="63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8" name="Arc 251"/>
              <p:cNvSpPr>
                <a:spLocks/>
              </p:cNvSpPr>
              <p:nvPr/>
            </p:nvSpPr>
            <p:spPr bwMode="auto">
              <a:xfrm flipH="1">
                <a:off x="4021" y="1616"/>
                <a:ext cx="770" cy="318"/>
              </a:xfrm>
              <a:custGeom>
                <a:avLst/>
                <a:gdLst>
                  <a:gd name="T0" fmla="*/ 28 w 20829"/>
                  <a:gd name="T1" fmla="*/ 5 h 10543"/>
                  <a:gd name="T2" fmla="*/ 26 w 20829"/>
                  <a:gd name="T3" fmla="*/ 10 h 10543"/>
                  <a:gd name="T4" fmla="*/ 0 w 20829"/>
                  <a:gd name="T5" fmla="*/ 0 h 10543"/>
                  <a:gd name="T6" fmla="*/ 0 60000 65536"/>
                  <a:gd name="T7" fmla="*/ 0 60000 65536"/>
                  <a:gd name="T8" fmla="*/ 0 60000 65536"/>
                  <a:gd name="T9" fmla="*/ 0 w 20829"/>
                  <a:gd name="T10" fmla="*/ 0 h 10543"/>
                  <a:gd name="T11" fmla="*/ 20829 w 20829"/>
                  <a:gd name="T12" fmla="*/ 10543 h 10543"/>
                </a:gdLst>
                <a:ahLst/>
                <a:cxnLst>
                  <a:cxn ang="T6">
                    <a:pos x="T0" y="T1"/>
                  </a:cxn>
                  <a:cxn ang="T7">
                    <a:pos x="T2" y="T3"/>
                  </a:cxn>
                  <a:cxn ang="T8">
                    <a:pos x="T4" y="T5"/>
                  </a:cxn>
                </a:cxnLst>
                <a:rect l="T9" t="T10" r="T11" b="T12"/>
                <a:pathLst>
                  <a:path w="20829" h="10543" fill="none" extrusionOk="0">
                    <a:moveTo>
                      <a:pt x="20829" y="5718"/>
                    </a:moveTo>
                    <a:cubicBezTo>
                      <a:pt x="20367" y="7400"/>
                      <a:pt x="19703" y="9020"/>
                      <a:pt x="18852" y="10543"/>
                    </a:cubicBezTo>
                  </a:path>
                  <a:path w="20829" h="10543" stroke="0" extrusionOk="0">
                    <a:moveTo>
                      <a:pt x="20829" y="5718"/>
                    </a:moveTo>
                    <a:cubicBezTo>
                      <a:pt x="20367" y="7400"/>
                      <a:pt x="19703" y="9020"/>
                      <a:pt x="18852" y="10543"/>
                    </a:cubicBezTo>
                    <a:lnTo>
                      <a:pt x="0" y="0"/>
                    </a:lnTo>
                    <a:close/>
                  </a:path>
                </a:pathLst>
              </a:custGeom>
              <a:noFill/>
              <a:ln w="12700">
                <a:solidFill>
                  <a:schemeClr val="bg1"/>
                </a:solidFill>
                <a:prstDash val="sysDot"/>
                <a:round/>
                <a:headEnd/>
                <a:tailEnd type="triangle" w="sm" len="sm"/>
              </a:ln>
            </p:spPr>
            <p:txBody>
              <a:bodyPr wrap="none" anchor="ctr"/>
              <a:lstStyle/>
              <a:p>
                <a:endParaRPr lang="es-ES"/>
              </a:p>
            </p:txBody>
          </p:sp>
        </p:grpSp>
        <p:grpSp>
          <p:nvGrpSpPr>
            <p:cNvPr id="124966" name="Group 260"/>
            <p:cNvGrpSpPr>
              <a:grpSpLocks/>
            </p:cNvGrpSpPr>
            <p:nvPr/>
          </p:nvGrpSpPr>
          <p:grpSpPr bwMode="auto">
            <a:xfrm>
              <a:off x="4796" y="1020"/>
              <a:ext cx="779" cy="845"/>
              <a:chOff x="4796" y="1020"/>
              <a:chExt cx="779" cy="845"/>
            </a:xfrm>
          </p:grpSpPr>
          <p:sp>
            <p:nvSpPr>
              <p:cNvPr id="124967" name="Arc 201"/>
              <p:cNvSpPr>
                <a:spLocks/>
              </p:cNvSpPr>
              <p:nvPr/>
            </p:nvSpPr>
            <p:spPr bwMode="auto">
              <a:xfrm flipH="1">
                <a:off x="4802" y="1451"/>
                <a:ext cx="188" cy="261"/>
              </a:xfrm>
              <a:custGeom>
                <a:avLst/>
                <a:gdLst>
                  <a:gd name="T0" fmla="*/ 0 w 21600"/>
                  <a:gd name="T1" fmla="*/ 2 h 30096"/>
                  <a:gd name="T2" fmla="*/ 2 w 21600"/>
                  <a:gd name="T3" fmla="*/ 0 h 30096"/>
                  <a:gd name="T4" fmla="*/ 2 w 21600"/>
                  <a:gd name="T5" fmla="*/ 2 h 30096"/>
                  <a:gd name="T6" fmla="*/ 0 60000 65536"/>
                  <a:gd name="T7" fmla="*/ 0 60000 65536"/>
                  <a:gd name="T8" fmla="*/ 0 60000 65536"/>
                  <a:gd name="T9" fmla="*/ 0 w 21600"/>
                  <a:gd name="T10" fmla="*/ 0 h 30096"/>
                  <a:gd name="T11" fmla="*/ 21600 w 21600"/>
                  <a:gd name="T12" fmla="*/ 30096 h 30096"/>
                </a:gdLst>
                <a:ahLst/>
                <a:cxnLst>
                  <a:cxn ang="T6">
                    <a:pos x="T0" y="T1"/>
                  </a:cxn>
                  <a:cxn ang="T7">
                    <a:pos x="T2" y="T3"/>
                  </a:cxn>
                  <a:cxn ang="T8">
                    <a:pos x="T4" y="T5"/>
                  </a:cxn>
                </a:cxnLst>
                <a:rect l="T9" t="T10" r="T11" b="T12"/>
                <a:pathLst>
                  <a:path w="21600" h="30096" fill="none" extrusionOk="0">
                    <a:moveTo>
                      <a:pt x="1741" y="30095"/>
                    </a:moveTo>
                    <a:cubicBezTo>
                      <a:pt x="592" y="27410"/>
                      <a:pt x="0" y="24520"/>
                      <a:pt x="0" y="21600"/>
                    </a:cubicBezTo>
                    <a:cubicBezTo>
                      <a:pt x="-1" y="9694"/>
                      <a:pt x="9633" y="33"/>
                      <a:pt x="21539" y="0"/>
                    </a:cubicBezTo>
                  </a:path>
                  <a:path w="21600" h="30096" stroke="0" extrusionOk="0">
                    <a:moveTo>
                      <a:pt x="1741" y="30095"/>
                    </a:moveTo>
                    <a:cubicBezTo>
                      <a:pt x="592" y="27410"/>
                      <a:pt x="0" y="24520"/>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8" name="Arc 209"/>
              <p:cNvSpPr>
                <a:spLocks/>
              </p:cNvSpPr>
              <p:nvPr/>
            </p:nvSpPr>
            <p:spPr bwMode="auto">
              <a:xfrm flipH="1">
                <a:off x="4801" y="1322"/>
                <a:ext cx="298" cy="412"/>
              </a:xfrm>
              <a:custGeom>
                <a:avLst/>
                <a:gdLst>
                  <a:gd name="T0" fmla="*/ 0 w 21600"/>
                  <a:gd name="T1" fmla="*/ 6 h 30245"/>
                  <a:gd name="T2" fmla="*/ 4 w 21600"/>
                  <a:gd name="T3" fmla="*/ 0 h 30245"/>
                  <a:gd name="T4" fmla="*/ 4 w 21600"/>
                  <a:gd name="T5" fmla="*/ 4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9" name="Arc 218"/>
              <p:cNvSpPr>
                <a:spLocks/>
              </p:cNvSpPr>
              <p:nvPr/>
            </p:nvSpPr>
            <p:spPr bwMode="auto">
              <a:xfrm flipH="1">
                <a:off x="4798" y="1191"/>
                <a:ext cx="403" cy="564"/>
              </a:xfrm>
              <a:custGeom>
                <a:avLst/>
                <a:gdLst>
                  <a:gd name="T0" fmla="*/ 1 w 21600"/>
                  <a:gd name="T1" fmla="*/ 11 h 30245"/>
                  <a:gd name="T2" fmla="*/ 8 w 21600"/>
                  <a:gd name="T3" fmla="*/ 0 h 30245"/>
                  <a:gd name="T4" fmla="*/ 8 w 21600"/>
                  <a:gd name="T5" fmla="*/ 8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0" name="Arc 226"/>
              <p:cNvSpPr>
                <a:spLocks/>
              </p:cNvSpPr>
              <p:nvPr/>
            </p:nvSpPr>
            <p:spPr bwMode="auto">
              <a:xfrm flipH="1">
                <a:off x="4797" y="1020"/>
                <a:ext cx="533" cy="743"/>
              </a:xfrm>
              <a:custGeom>
                <a:avLst/>
                <a:gdLst>
                  <a:gd name="T0" fmla="*/ 1 w 21600"/>
                  <a:gd name="T1" fmla="*/ 18 h 30245"/>
                  <a:gd name="T2" fmla="*/ 13 w 21600"/>
                  <a:gd name="T3" fmla="*/ 0 h 30245"/>
                  <a:gd name="T4" fmla="*/ 13 w 21600"/>
                  <a:gd name="T5" fmla="*/ 13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1" name="Arc 243"/>
              <p:cNvSpPr>
                <a:spLocks/>
              </p:cNvSpPr>
              <p:nvPr/>
            </p:nvSpPr>
            <p:spPr bwMode="auto">
              <a:xfrm flipH="1">
                <a:off x="4797" y="1461"/>
                <a:ext cx="698" cy="292"/>
              </a:xfrm>
              <a:custGeom>
                <a:avLst/>
                <a:gdLst>
                  <a:gd name="T0" fmla="*/ 2 w 21600"/>
                  <a:gd name="T1" fmla="*/ 9 h 9138"/>
                  <a:gd name="T2" fmla="*/ 0 w 21600"/>
                  <a:gd name="T3" fmla="*/ 0 h 9138"/>
                  <a:gd name="T4" fmla="*/ 23 w 21600"/>
                  <a:gd name="T5" fmla="*/ 1 h 9138"/>
                  <a:gd name="T6" fmla="*/ 0 60000 65536"/>
                  <a:gd name="T7" fmla="*/ 0 60000 65536"/>
                  <a:gd name="T8" fmla="*/ 0 60000 65536"/>
                  <a:gd name="T9" fmla="*/ 0 w 21600"/>
                  <a:gd name="T10" fmla="*/ 0 h 9138"/>
                  <a:gd name="T11" fmla="*/ 21600 w 21600"/>
                  <a:gd name="T12" fmla="*/ 9138 h 9138"/>
                </a:gdLst>
                <a:ahLst/>
                <a:cxnLst>
                  <a:cxn ang="T6">
                    <a:pos x="T0" y="T1"/>
                  </a:cxn>
                  <a:cxn ang="T7">
                    <a:pos x="T2" y="T3"/>
                  </a:cxn>
                  <a:cxn ang="T8">
                    <a:pos x="T4" y="T5"/>
                  </a:cxn>
                </a:cxnLst>
                <a:rect l="T9" t="T10" r="T11" b="T12"/>
                <a:pathLst>
                  <a:path w="21600" h="9138" fill="none" extrusionOk="0">
                    <a:moveTo>
                      <a:pt x="1805" y="9137"/>
                    </a:moveTo>
                    <a:cubicBezTo>
                      <a:pt x="614" y="6411"/>
                      <a:pt x="0" y="3468"/>
                      <a:pt x="0" y="493"/>
                    </a:cubicBezTo>
                    <a:cubicBezTo>
                      <a:pt x="-1" y="328"/>
                      <a:pt x="1" y="164"/>
                      <a:pt x="5" y="-1"/>
                    </a:cubicBezTo>
                  </a:path>
                  <a:path w="21600" h="9138" stroke="0" extrusionOk="0">
                    <a:moveTo>
                      <a:pt x="1805" y="9137"/>
                    </a:moveTo>
                    <a:cubicBezTo>
                      <a:pt x="614" y="6411"/>
                      <a:pt x="0" y="3468"/>
                      <a:pt x="0" y="493"/>
                    </a:cubicBezTo>
                    <a:cubicBezTo>
                      <a:pt x="-1" y="328"/>
                      <a:pt x="1" y="164"/>
                      <a:pt x="5" y="-1"/>
                    </a:cubicBezTo>
                    <a:lnTo>
                      <a:pt x="21600" y="493"/>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72" name="Arc 253"/>
              <p:cNvSpPr>
                <a:spLocks/>
              </p:cNvSpPr>
              <p:nvPr/>
            </p:nvSpPr>
            <p:spPr bwMode="auto">
              <a:xfrm flipH="1">
                <a:off x="4796" y="1607"/>
                <a:ext cx="779" cy="258"/>
              </a:xfrm>
              <a:custGeom>
                <a:avLst/>
                <a:gdLst>
                  <a:gd name="T0" fmla="*/ 1 w 20816"/>
                  <a:gd name="T1" fmla="*/ 8 h 8645"/>
                  <a:gd name="T2" fmla="*/ 0 w 20816"/>
                  <a:gd name="T3" fmla="*/ 5 h 8645"/>
                  <a:gd name="T4" fmla="*/ 29 w 20816"/>
                  <a:gd name="T5" fmla="*/ 0 h 8645"/>
                  <a:gd name="T6" fmla="*/ 0 60000 65536"/>
                  <a:gd name="T7" fmla="*/ 0 60000 65536"/>
                  <a:gd name="T8" fmla="*/ 0 60000 65536"/>
                  <a:gd name="T9" fmla="*/ 0 w 20816"/>
                  <a:gd name="T10" fmla="*/ 0 h 8645"/>
                  <a:gd name="T11" fmla="*/ 20816 w 20816"/>
                  <a:gd name="T12" fmla="*/ 8645 h 8645"/>
                </a:gdLst>
                <a:ahLst/>
                <a:cxnLst>
                  <a:cxn ang="T6">
                    <a:pos x="T0" y="T1"/>
                  </a:cxn>
                  <a:cxn ang="T7">
                    <a:pos x="T2" y="T3"/>
                  </a:cxn>
                  <a:cxn ang="T8">
                    <a:pos x="T4" y="T5"/>
                  </a:cxn>
                </a:cxnLst>
                <a:rect l="T9" t="T10" r="T11" b="T12"/>
                <a:pathLst>
                  <a:path w="20816" h="8645" fill="none" extrusionOk="0">
                    <a:moveTo>
                      <a:pt x="1021" y="8644"/>
                    </a:moveTo>
                    <a:cubicBezTo>
                      <a:pt x="613" y="7710"/>
                      <a:pt x="271" y="6747"/>
                      <a:pt x="-1" y="5765"/>
                    </a:cubicBezTo>
                  </a:path>
                  <a:path w="20816" h="8645" stroke="0" extrusionOk="0">
                    <a:moveTo>
                      <a:pt x="1021" y="8644"/>
                    </a:moveTo>
                    <a:cubicBezTo>
                      <a:pt x="613" y="7710"/>
                      <a:pt x="271" y="6747"/>
                      <a:pt x="-1" y="5765"/>
                    </a:cubicBezTo>
                    <a:lnTo>
                      <a:pt x="20816" y="0"/>
                    </a:lnTo>
                    <a:close/>
                  </a:path>
                </a:pathLst>
              </a:custGeom>
              <a:noFill/>
              <a:ln w="12700">
                <a:solidFill>
                  <a:schemeClr val="bg1"/>
                </a:solidFill>
                <a:prstDash val="sysDot"/>
                <a:round/>
                <a:headEnd/>
                <a:tailEnd type="triangle" w="sm" len="sm"/>
              </a:ln>
            </p:spPr>
            <p:txBody>
              <a:bodyPr wrap="none" anchor="ctr"/>
              <a:lstStyle/>
              <a:p>
                <a:endParaRPr lang="es-ES"/>
              </a:p>
            </p:txBody>
          </p:sp>
        </p:grpSp>
      </p:grpSp>
      <p:grpSp>
        <p:nvGrpSpPr>
          <p:cNvPr id="14" name="Group 417"/>
          <p:cNvGrpSpPr>
            <a:grpSpLocks/>
          </p:cNvGrpSpPr>
          <p:nvPr/>
        </p:nvGrpSpPr>
        <p:grpSpPr bwMode="auto">
          <a:xfrm>
            <a:off x="6303963" y="3825875"/>
            <a:ext cx="2619375" cy="2079625"/>
            <a:chOff x="3971" y="2410"/>
            <a:chExt cx="1650" cy="1310"/>
          </a:xfrm>
        </p:grpSpPr>
        <p:grpSp>
          <p:nvGrpSpPr>
            <p:cNvPr id="124942" name="Group 277"/>
            <p:cNvGrpSpPr>
              <a:grpSpLocks/>
            </p:cNvGrpSpPr>
            <p:nvPr/>
          </p:nvGrpSpPr>
          <p:grpSpPr bwMode="auto">
            <a:xfrm flipV="1">
              <a:off x="3971" y="2410"/>
              <a:ext cx="1650" cy="847"/>
              <a:chOff x="3971" y="1483"/>
              <a:chExt cx="1650" cy="847"/>
            </a:xfrm>
          </p:grpSpPr>
          <p:sp>
            <p:nvSpPr>
              <p:cNvPr id="124957" name="Arc 278"/>
              <p:cNvSpPr>
                <a:spLocks/>
              </p:cNvSpPr>
              <p:nvPr/>
            </p:nvSpPr>
            <p:spPr bwMode="auto">
              <a:xfrm flipH="1">
                <a:off x="4641" y="1640"/>
                <a:ext cx="331" cy="183"/>
              </a:xfrm>
              <a:custGeom>
                <a:avLst/>
                <a:gdLst>
                  <a:gd name="T0" fmla="*/ 3 w 38055"/>
                  <a:gd name="T1" fmla="*/ 1 h 21600"/>
                  <a:gd name="T2" fmla="*/ 0 w 38055"/>
                  <a:gd name="T3" fmla="*/ 1 h 21600"/>
                  <a:gd name="T4" fmla="*/ 1 w 38055"/>
                  <a:gd name="T5" fmla="*/ 0 h 21600"/>
                  <a:gd name="T6" fmla="*/ 0 60000 65536"/>
                  <a:gd name="T7" fmla="*/ 0 60000 65536"/>
                  <a:gd name="T8" fmla="*/ 0 60000 65536"/>
                  <a:gd name="T9" fmla="*/ 0 w 38055"/>
                  <a:gd name="T10" fmla="*/ 0 h 21600"/>
                  <a:gd name="T11" fmla="*/ 38055 w 38055"/>
                  <a:gd name="T12" fmla="*/ 21600 h 21600"/>
                </a:gdLst>
                <a:ahLst/>
                <a:cxnLst>
                  <a:cxn ang="T6">
                    <a:pos x="T0" y="T1"/>
                  </a:cxn>
                  <a:cxn ang="T7">
                    <a:pos x="T2" y="T3"/>
                  </a:cxn>
                  <a:cxn ang="T8">
                    <a:pos x="T4" y="T5"/>
                  </a:cxn>
                </a:cxnLst>
                <a:rect l="T9" t="T10" r="T11" b="T12"/>
                <a:pathLst>
                  <a:path w="38055" h="21600" fill="none" extrusionOk="0">
                    <a:moveTo>
                      <a:pt x="38055" y="11230"/>
                    </a:moveTo>
                    <a:cubicBezTo>
                      <a:pt x="34135" y="17669"/>
                      <a:pt x="27142" y="21599"/>
                      <a:pt x="19604" y="21600"/>
                    </a:cubicBezTo>
                    <a:cubicBezTo>
                      <a:pt x="11185" y="21600"/>
                      <a:pt x="3533" y="16708"/>
                      <a:pt x="-1" y="9068"/>
                    </a:cubicBezTo>
                  </a:path>
                  <a:path w="38055" h="21600" stroke="0" extrusionOk="0">
                    <a:moveTo>
                      <a:pt x="38055" y="11230"/>
                    </a:moveTo>
                    <a:cubicBezTo>
                      <a:pt x="34135" y="17669"/>
                      <a:pt x="27142" y="21599"/>
                      <a:pt x="19604" y="21600"/>
                    </a:cubicBezTo>
                    <a:cubicBezTo>
                      <a:pt x="11185" y="21600"/>
                      <a:pt x="3533" y="16708"/>
                      <a:pt x="-1" y="9068"/>
                    </a:cubicBezTo>
                    <a:lnTo>
                      <a:pt x="19604"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8" name="Arc 279"/>
              <p:cNvSpPr>
                <a:spLocks/>
              </p:cNvSpPr>
              <p:nvPr/>
            </p:nvSpPr>
            <p:spPr bwMode="auto">
              <a:xfrm flipH="1">
                <a:off x="4543" y="1619"/>
                <a:ext cx="532" cy="288"/>
              </a:xfrm>
              <a:custGeom>
                <a:avLst/>
                <a:gdLst>
                  <a:gd name="T0" fmla="*/ 7 w 38629"/>
                  <a:gd name="T1" fmla="*/ 2 h 21600"/>
                  <a:gd name="T2" fmla="*/ 0 w 38629"/>
                  <a:gd name="T3" fmla="*/ 1 h 21600"/>
                  <a:gd name="T4" fmla="*/ 4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9" name="Arc 280"/>
              <p:cNvSpPr>
                <a:spLocks/>
              </p:cNvSpPr>
              <p:nvPr/>
            </p:nvSpPr>
            <p:spPr bwMode="auto">
              <a:xfrm flipH="1">
                <a:off x="4448" y="1598"/>
                <a:ext cx="721" cy="394"/>
              </a:xfrm>
              <a:custGeom>
                <a:avLst/>
                <a:gdLst>
                  <a:gd name="T0" fmla="*/ 13 w 38629"/>
                  <a:gd name="T1" fmla="*/ 4 h 21600"/>
                  <a:gd name="T2" fmla="*/ 0 w 38629"/>
                  <a:gd name="T3" fmla="*/ 3 h 21600"/>
                  <a:gd name="T4" fmla="*/ 7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0" name="Arc 281"/>
              <p:cNvSpPr>
                <a:spLocks/>
              </p:cNvSpPr>
              <p:nvPr/>
            </p:nvSpPr>
            <p:spPr bwMode="auto">
              <a:xfrm flipH="1">
                <a:off x="4336" y="1556"/>
                <a:ext cx="951" cy="519"/>
              </a:xfrm>
              <a:custGeom>
                <a:avLst/>
                <a:gdLst>
                  <a:gd name="T0" fmla="*/ 23 w 38629"/>
                  <a:gd name="T1" fmla="*/ 6 h 21600"/>
                  <a:gd name="T2" fmla="*/ 0 w 38629"/>
                  <a:gd name="T3" fmla="*/ 5 h 21600"/>
                  <a:gd name="T4" fmla="*/ 12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1" name="Arc 282"/>
              <p:cNvSpPr>
                <a:spLocks/>
              </p:cNvSpPr>
              <p:nvPr/>
            </p:nvSpPr>
            <p:spPr bwMode="auto">
              <a:xfrm flipH="1">
                <a:off x="4192" y="1483"/>
                <a:ext cx="1247" cy="676"/>
              </a:xfrm>
              <a:custGeom>
                <a:avLst/>
                <a:gdLst>
                  <a:gd name="T0" fmla="*/ 40 w 38629"/>
                  <a:gd name="T1" fmla="*/ 11 h 21600"/>
                  <a:gd name="T2" fmla="*/ 0 w 38629"/>
                  <a:gd name="T3" fmla="*/ 8 h 21600"/>
                  <a:gd name="T4" fmla="*/ 21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2" name="Arc 283"/>
              <p:cNvSpPr>
                <a:spLocks/>
              </p:cNvSpPr>
              <p:nvPr/>
            </p:nvSpPr>
            <p:spPr bwMode="auto">
              <a:xfrm flipH="1">
                <a:off x="4095" y="1614"/>
                <a:ext cx="1445" cy="632"/>
              </a:xfrm>
              <a:custGeom>
                <a:avLst/>
                <a:gdLst>
                  <a:gd name="T0" fmla="*/ 54 w 38629"/>
                  <a:gd name="T1" fmla="*/ 9 h 21600"/>
                  <a:gd name="T2" fmla="*/ 0 w 38629"/>
                  <a:gd name="T3" fmla="*/ 7 h 21600"/>
                  <a:gd name="T4" fmla="*/ 28 w 38629"/>
                  <a:gd name="T5" fmla="*/ 0 h 21600"/>
                  <a:gd name="T6" fmla="*/ 0 60000 65536"/>
                  <a:gd name="T7" fmla="*/ 0 60000 65536"/>
                  <a:gd name="T8" fmla="*/ 0 60000 65536"/>
                  <a:gd name="T9" fmla="*/ 0 w 38629"/>
                  <a:gd name="T10" fmla="*/ 0 h 21600"/>
                  <a:gd name="T11" fmla="*/ 38629 w 38629"/>
                  <a:gd name="T12" fmla="*/ 21600 h 21600"/>
                </a:gdLst>
                <a:ahLst/>
                <a:cxnLst>
                  <a:cxn ang="T6">
                    <a:pos x="T0" y="T1"/>
                  </a:cxn>
                  <a:cxn ang="T7">
                    <a:pos x="T2" y="T3"/>
                  </a:cxn>
                  <a:cxn ang="T8">
                    <a:pos x="T4" y="T5"/>
                  </a:cxn>
                </a:cxnLst>
                <a:rect l="T9" t="T10" r="T11" b="T12"/>
                <a:pathLst>
                  <a:path w="38629" h="21600" fill="none" extrusionOk="0">
                    <a:moveTo>
                      <a:pt x="38629" y="10833"/>
                    </a:moveTo>
                    <a:cubicBezTo>
                      <a:pt x="34765" y="17497"/>
                      <a:pt x="27645" y="21599"/>
                      <a:pt x="19942" y="21600"/>
                    </a:cubicBezTo>
                    <a:cubicBezTo>
                      <a:pt x="11218" y="21600"/>
                      <a:pt x="3351" y="16352"/>
                      <a:pt x="-1" y="8299"/>
                    </a:cubicBezTo>
                  </a:path>
                  <a:path w="38629" h="21600" stroke="0" extrusionOk="0">
                    <a:moveTo>
                      <a:pt x="38629" y="10833"/>
                    </a:moveTo>
                    <a:cubicBezTo>
                      <a:pt x="34765" y="17497"/>
                      <a:pt x="27645" y="21599"/>
                      <a:pt x="19942" y="21600"/>
                    </a:cubicBezTo>
                    <a:cubicBezTo>
                      <a:pt x="11218" y="21600"/>
                      <a:pt x="3351" y="16352"/>
                      <a:pt x="-1" y="8299"/>
                    </a:cubicBezTo>
                    <a:lnTo>
                      <a:pt x="19942" y="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63" name="Arc 284"/>
              <p:cNvSpPr>
                <a:spLocks/>
              </p:cNvSpPr>
              <p:nvPr/>
            </p:nvSpPr>
            <p:spPr bwMode="auto">
              <a:xfrm flipH="1">
                <a:off x="3971" y="1781"/>
                <a:ext cx="1650" cy="549"/>
              </a:xfrm>
              <a:custGeom>
                <a:avLst/>
                <a:gdLst>
                  <a:gd name="T0" fmla="*/ 66 w 41087"/>
                  <a:gd name="T1" fmla="*/ 4 h 21600"/>
                  <a:gd name="T2" fmla="*/ 0 w 41087"/>
                  <a:gd name="T3" fmla="*/ 4 h 21600"/>
                  <a:gd name="T4" fmla="*/ 33 w 41087"/>
                  <a:gd name="T5" fmla="*/ 0 h 21600"/>
                  <a:gd name="T6" fmla="*/ 0 60000 65536"/>
                  <a:gd name="T7" fmla="*/ 0 60000 65536"/>
                  <a:gd name="T8" fmla="*/ 0 60000 65536"/>
                  <a:gd name="T9" fmla="*/ 0 w 41087"/>
                  <a:gd name="T10" fmla="*/ 0 h 21600"/>
                  <a:gd name="T11" fmla="*/ 41087 w 41087"/>
                  <a:gd name="T12" fmla="*/ 21600 h 21600"/>
                </a:gdLst>
                <a:ahLst/>
                <a:cxnLst>
                  <a:cxn ang="T6">
                    <a:pos x="T0" y="T1"/>
                  </a:cxn>
                  <a:cxn ang="T7">
                    <a:pos x="T2" y="T3"/>
                  </a:cxn>
                  <a:cxn ang="T8">
                    <a:pos x="T4" y="T5"/>
                  </a:cxn>
                </a:cxnLst>
                <a:rect l="T9" t="T10" r="T11" b="T12"/>
                <a:pathLst>
                  <a:path w="41087" h="21600" fill="none" extrusionOk="0">
                    <a:moveTo>
                      <a:pt x="41087" y="6792"/>
                    </a:moveTo>
                    <a:cubicBezTo>
                      <a:pt x="38159" y="15631"/>
                      <a:pt x="29895" y="21599"/>
                      <a:pt x="20583" y="21600"/>
                    </a:cubicBezTo>
                    <a:cubicBezTo>
                      <a:pt x="11177" y="21600"/>
                      <a:pt x="2852" y="15513"/>
                      <a:pt x="0" y="6550"/>
                    </a:cubicBezTo>
                  </a:path>
                  <a:path w="41087" h="21600" stroke="0" extrusionOk="0">
                    <a:moveTo>
                      <a:pt x="41087" y="6792"/>
                    </a:moveTo>
                    <a:cubicBezTo>
                      <a:pt x="38159" y="15631"/>
                      <a:pt x="29895" y="21599"/>
                      <a:pt x="20583" y="21600"/>
                    </a:cubicBezTo>
                    <a:cubicBezTo>
                      <a:pt x="11177" y="21600"/>
                      <a:pt x="2852" y="15513"/>
                      <a:pt x="0" y="6550"/>
                    </a:cubicBezTo>
                    <a:lnTo>
                      <a:pt x="20583" y="0"/>
                    </a:lnTo>
                    <a:close/>
                  </a:path>
                </a:pathLst>
              </a:custGeom>
              <a:noFill/>
              <a:ln w="12700">
                <a:solidFill>
                  <a:schemeClr val="bg1"/>
                </a:solidFill>
                <a:prstDash val="sysDot"/>
                <a:round/>
                <a:headEnd/>
                <a:tailEnd type="triangle" w="sm" len="sm"/>
              </a:ln>
            </p:spPr>
            <p:txBody>
              <a:bodyPr wrap="none" anchor="ctr"/>
              <a:lstStyle/>
              <a:p>
                <a:endParaRPr lang="es-ES"/>
              </a:p>
            </p:txBody>
          </p:sp>
        </p:grpSp>
        <p:grpSp>
          <p:nvGrpSpPr>
            <p:cNvPr id="124943" name="Group 263"/>
            <p:cNvGrpSpPr>
              <a:grpSpLocks/>
            </p:cNvGrpSpPr>
            <p:nvPr/>
          </p:nvGrpSpPr>
          <p:grpSpPr bwMode="auto">
            <a:xfrm flipV="1">
              <a:off x="4021" y="2806"/>
              <a:ext cx="791" cy="910"/>
              <a:chOff x="4021" y="1024"/>
              <a:chExt cx="791" cy="910"/>
            </a:xfrm>
          </p:grpSpPr>
          <p:sp>
            <p:nvSpPr>
              <p:cNvPr id="124951" name="Arc 264"/>
              <p:cNvSpPr>
                <a:spLocks/>
              </p:cNvSpPr>
              <p:nvPr/>
            </p:nvSpPr>
            <p:spPr bwMode="auto">
              <a:xfrm flipH="1">
                <a:off x="4615" y="1452"/>
                <a:ext cx="192" cy="281"/>
              </a:xfrm>
              <a:custGeom>
                <a:avLst/>
                <a:gdLst>
                  <a:gd name="T0" fmla="*/ 0 w 22297"/>
                  <a:gd name="T1" fmla="*/ 0 h 32143"/>
                  <a:gd name="T2" fmla="*/ 1 w 22297"/>
                  <a:gd name="T3" fmla="*/ 2 h 32143"/>
                  <a:gd name="T4" fmla="*/ 0 w 22297"/>
                  <a:gd name="T5" fmla="*/ 2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2" name="Arc 265"/>
              <p:cNvSpPr>
                <a:spLocks/>
              </p:cNvSpPr>
              <p:nvPr/>
            </p:nvSpPr>
            <p:spPr bwMode="auto">
              <a:xfrm flipH="1">
                <a:off x="4505" y="1324"/>
                <a:ext cx="304" cy="441"/>
              </a:xfrm>
              <a:custGeom>
                <a:avLst/>
                <a:gdLst>
                  <a:gd name="T0" fmla="*/ 0 w 22297"/>
                  <a:gd name="T1" fmla="*/ 0 h 32143"/>
                  <a:gd name="T2" fmla="*/ 4 w 22297"/>
                  <a:gd name="T3" fmla="*/ 6 h 32143"/>
                  <a:gd name="T4" fmla="*/ 0 w 22297"/>
                  <a:gd name="T5" fmla="*/ 4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3" name="Arc 266"/>
              <p:cNvSpPr>
                <a:spLocks/>
              </p:cNvSpPr>
              <p:nvPr/>
            </p:nvSpPr>
            <p:spPr bwMode="auto">
              <a:xfrm flipH="1">
                <a:off x="4397" y="1194"/>
                <a:ext cx="411" cy="604"/>
              </a:xfrm>
              <a:custGeom>
                <a:avLst/>
                <a:gdLst>
                  <a:gd name="T0" fmla="*/ 0 w 22297"/>
                  <a:gd name="T1" fmla="*/ 0 h 32143"/>
                  <a:gd name="T2" fmla="*/ 7 w 22297"/>
                  <a:gd name="T3" fmla="*/ 11 h 32143"/>
                  <a:gd name="T4" fmla="*/ 0 w 22297"/>
                  <a:gd name="T5" fmla="*/ 8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4" name="Arc 267"/>
              <p:cNvSpPr>
                <a:spLocks/>
              </p:cNvSpPr>
              <p:nvPr/>
            </p:nvSpPr>
            <p:spPr bwMode="auto">
              <a:xfrm flipH="1">
                <a:off x="4268" y="1024"/>
                <a:ext cx="544" cy="795"/>
              </a:xfrm>
              <a:custGeom>
                <a:avLst/>
                <a:gdLst>
                  <a:gd name="T0" fmla="*/ 0 w 22297"/>
                  <a:gd name="T1" fmla="*/ 0 h 32143"/>
                  <a:gd name="T2" fmla="*/ 12 w 22297"/>
                  <a:gd name="T3" fmla="*/ 20 h 32143"/>
                  <a:gd name="T4" fmla="*/ 0 w 22297"/>
                  <a:gd name="T5" fmla="*/ 13 h 32143"/>
                  <a:gd name="T6" fmla="*/ 0 60000 65536"/>
                  <a:gd name="T7" fmla="*/ 0 60000 65536"/>
                  <a:gd name="T8" fmla="*/ 0 60000 65536"/>
                  <a:gd name="T9" fmla="*/ 0 w 22297"/>
                  <a:gd name="T10" fmla="*/ 0 h 32143"/>
                  <a:gd name="T11" fmla="*/ 22297 w 22297"/>
                  <a:gd name="T12" fmla="*/ 32143 h 32143"/>
                </a:gdLst>
                <a:ahLst/>
                <a:cxnLst>
                  <a:cxn ang="T6">
                    <a:pos x="T0" y="T1"/>
                  </a:cxn>
                  <a:cxn ang="T7">
                    <a:pos x="T2" y="T3"/>
                  </a:cxn>
                  <a:cxn ang="T8">
                    <a:pos x="T4" y="T5"/>
                  </a:cxn>
                </a:cxnLst>
                <a:rect l="T9" t="T10" r="T11" b="T12"/>
                <a:pathLst>
                  <a:path w="22297" h="32143" fill="none" extrusionOk="0">
                    <a:moveTo>
                      <a:pt x="0" y="11"/>
                    </a:moveTo>
                    <a:cubicBezTo>
                      <a:pt x="232" y="3"/>
                      <a:pt x="464" y="-1"/>
                      <a:pt x="697" y="0"/>
                    </a:cubicBezTo>
                    <a:cubicBezTo>
                      <a:pt x="12626" y="0"/>
                      <a:pt x="22297" y="9670"/>
                      <a:pt x="22297" y="21600"/>
                    </a:cubicBezTo>
                    <a:cubicBezTo>
                      <a:pt x="22297" y="25291"/>
                      <a:pt x="21350" y="28921"/>
                      <a:pt x="19549" y="32143"/>
                    </a:cubicBezTo>
                  </a:path>
                  <a:path w="22297" h="32143" stroke="0" extrusionOk="0">
                    <a:moveTo>
                      <a:pt x="0" y="11"/>
                    </a:moveTo>
                    <a:cubicBezTo>
                      <a:pt x="232" y="3"/>
                      <a:pt x="464" y="-1"/>
                      <a:pt x="697" y="0"/>
                    </a:cubicBezTo>
                    <a:cubicBezTo>
                      <a:pt x="12626" y="0"/>
                      <a:pt x="22297" y="9670"/>
                      <a:pt x="22297" y="21600"/>
                    </a:cubicBezTo>
                    <a:cubicBezTo>
                      <a:pt x="22297" y="25291"/>
                      <a:pt x="21350" y="28921"/>
                      <a:pt x="19549" y="32143"/>
                    </a:cubicBezTo>
                    <a:lnTo>
                      <a:pt x="697"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5" name="Arc 268"/>
              <p:cNvSpPr>
                <a:spLocks/>
              </p:cNvSpPr>
              <p:nvPr/>
            </p:nvSpPr>
            <p:spPr bwMode="auto">
              <a:xfrm flipH="1">
                <a:off x="4102" y="1465"/>
                <a:ext cx="690" cy="360"/>
              </a:xfrm>
              <a:custGeom>
                <a:avLst/>
                <a:gdLst>
                  <a:gd name="T0" fmla="*/ 22 w 21600"/>
                  <a:gd name="T1" fmla="*/ 0 h 11173"/>
                  <a:gd name="T2" fmla="*/ 19 w 21600"/>
                  <a:gd name="T3" fmla="*/ 12 h 11173"/>
                  <a:gd name="T4" fmla="*/ 0 w 21600"/>
                  <a:gd name="T5" fmla="*/ 1 h 11173"/>
                  <a:gd name="T6" fmla="*/ 0 60000 65536"/>
                  <a:gd name="T7" fmla="*/ 0 60000 65536"/>
                  <a:gd name="T8" fmla="*/ 0 60000 65536"/>
                  <a:gd name="T9" fmla="*/ 0 w 21600"/>
                  <a:gd name="T10" fmla="*/ 0 h 11173"/>
                  <a:gd name="T11" fmla="*/ 21600 w 21600"/>
                  <a:gd name="T12" fmla="*/ 11173 h 11173"/>
                </a:gdLst>
                <a:ahLst/>
                <a:cxnLst>
                  <a:cxn ang="T6">
                    <a:pos x="T0" y="T1"/>
                  </a:cxn>
                  <a:cxn ang="T7">
                    <a:pos x="T2" y="T3"/>
                  </a:cxn>
                  <a:cxn ang="T8">
                    <a:pos x="T4" y="T5"/>
                  </a:cxn>
                </a:cxnLst>
                <a:rect l="T9" t="T10" r="T11" b="T12"/>
                <a:pathLst>
                  <a:path w="21600" h="11173" fill="none" extrusionOk="0">
                    <a:moveTo>
                      <a:pt x="21590" y="0"/>
                    </a:moveTo>
                    <a:cubicBezTo>
                      <a:pt x="21596" y="209"/>
                      <a:pt x="21600" y="419"/>
                      <a:pt x="21600" y="630"/>
                    </a:cubicBezTo>
                    <a:cubicBezTo>
                      <a:pt x="21600" y="4321"/>
                      <a:pt x="20653" y="7951"/>
                      <a:pt x="18852" y="11173"/>
                    </a:cubicBezTo>
                  </a:path>
                  <a:path w="21600" h="11173" stroke="0" extrusionOk="0">
                    <a:moveTo>
                      <a:pt x="21590" y="0"/>
                    </a:moveTo>
                    <a:cubicBezTo>
                      <a:pt x="21596" y="209"/>
                      <a:pt x="21600" y="419"/>
                      <a:pt x="21600" y="630"/>
                    </a:cubicBezTo>
                    <a:cubicBezTo>
                      <a:pt x="21600" y="4321"/>
                      <a:pt x="20653" y="7951"/>
                      <a:pt x="18852" y="11173"/>
                    </a:cubicBezTo>
                    <a:lnTo>
                      <a:pt x="0" y="63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6" name="Arc 269"/>
              <p:cNvSpPr>
                <a:spLocks/>
              </p:cNvSpPr>
              <p:nvPr/>
            </p:nvSpPr>
            <p:spPr bwMode="auto">
              <a:xfrm flipH="1">
                <a:off x="4021" y="1616"/>
                <a:ext cx="770" cy="318"/>
              </a:xfrm>
              <a:custGeom>
                <a:avLst/>
                <a:gdLst>
                  <a:gd name="T0" fmla="*/ 28 w 20829"/>
                  <a:gd name="T1" fmla="*/ 5 h 10543"/>
                  <a:gd name="T2" fmla="*/ 26 w 20829"/>
                  <a:gd name="T3" fmla="*/ 10 h 10543"/>
                  <a:gd name="T4" fmla="*/ 0 w 20829"/>
                  <a:gd name="T5" fmla="*/ 0 h 10543"/>
                  <a:gd name="T6" fmla="*/ 0 60000 65536"/>
                  <a:gd name="T7" fmla="*/ 0 60000 65536"/>
                  <a:gd name="T8" fmla="*/ 0 60000 65536"/>
                  <a:gd name="T9" fmla="*/ 0 w 20829"/>
                  <a:gd name="T10" fmla="*/ 0 h 10543"/>
                  <a:gd name="T11" fmla="*/ 20829 w 20829"/>
                  <a:gd name="T12" fmla="*/ 10543 h 10543"/>
                </a:gdLst>
                <a:ahLst/>
                <a:cxnLst>
                  <a:cxn ang="T6">
                    <a:pos x="T0" y="T1"/>
                  </a:cxn>
                  <a:cxn ang="T7">
                    <a:pos x="T2" y="T3"/>
                  </a:cxn>
                  <a:cxn ang="T8">
                    <a:pos x="T4" y="T5"/>
                  </a:cxn>
                </a:cxnLst>
                <a:rect l="T9" t="T10" r="T11" b="T12"/>
                <a:pathLst>
                  <a:path w="20829" h="10543" fill="none" extrusionOk="0">
                    <a:moveTo>
                      <a:pt x="20829" y="5718"/>
                    </a:moveTo>
                    <a:cubicBezTo>
                      <a:pt x="20367" y="7400"/>
                      <a:pt x="19703" y="9020"/>
                      <a:pt x="18852" y="10543"/>
                    </a:cubicBezTo>
                  </a:path>
                  <a:path w="20829" h="10543" stroke="0" extrusionOk="0">
                    <a:moveTo>
                      <a:pt x="20829" y="5718"/>
                    </a:moveTo>
                    <a:cubicBezTo>
                      <a:pt x="20367" y="7400"/>
                      <a:pt x="19703" y="9020"/>
                      <a:pt x="18852" y="10543"/>
                    </a:cubicBezTo>
                    <a:lnTo>
                      <a:pt x="0" y="0"/>
                    </a:lnTo>
                    <a:close/>
                  </a:path>
                </a:pathLst>
              </a:custGeom>
              <a:noFill/>
              <a:ln w="12700">
                <a:solidFill>
                  <a:schemeClr val="bg1"/>
                </a:solidFill>
                <a:prstDash val="sysDot"/>
                <a:round/>
                <a:headEnd/>
                <a:tailEnd type="triangle" w="sm" len="sm"/>
              </a:ln>
            </p:spPr>
            <p:txBody>
              <a:bodyPr wrap="none" anchor="ctr"/>
              <a:lstStyle/>
              <a:p>
                <a:endParaRPr lang="es-ES"/>
              </a:p>
            </p:txBody>
          </p:sp>
        </p:grpSp>
        <p:grpSp>
          <p:nvGrpSpPr>
            <p:cNvPr id="124944" name="Group 270"/>
            <p:cNvGrpSpPr>
              <a:grpSpLocks/>
            </p:cNvGrpSpPr>
            <p:nvPr/>
          </p:nvGrpSpPr>
          <p:grpSpPr bwMode="auto">
            <a:xfrm flipV="1">
              <a:off x="4796" y="2875"/>
              <a:ext cx="779" cy="845"/>
              <a:chOff x="4796" y="1020"/>
              <a:chExt cx="779" cy="845"/>
            </a:xfrm>
          </p:grpSpPr>
          <p:sp>
            <p:nvSpPr>
              <p:cNvPr id="124945" name="Arc 271"/>
              <p:cNvSpPr>
                <a:spLocks/>
              </p:cNvSpPr>
              <p:nvPr/>
            </p:nvSpPr>
            <p:spPr bwMode="auto">
              <a:xfrm flipH="1">
                <a:off x="4802" y="1451"/>
                <a:ext cx="188" cy="261"/>
              </a:xfrm>
              <a:custGeom>
                <a:avLst/>
                <a:gdLst>
                  <a:gd name="T0" fmla="*/ 0 w 21600"/>
                  <a:gd name="T1" fmla="*/ 2 h 30096"/>
                  <a:gd name="T2" fmla="*/ 2 w 21600"/>
                  <a:gd name="T3" fmla="*/ 0 h 30096"/>
                  <a:gd name="T4" fmla="*/ 2 w 21600"/>
                  <a:gd name="T5" fmla="*/ 2 h 30096"/>
                  <a:gd name="T6" fmla="*/ 0 60000 65536"/>
                  <a:gd name="T7" fmla="*/ 0 60000 65536"/>
                  <a:gd name="T8" fmla="*/ 0 60000 65536"/>
                  <a:gd name="T9" fmla="*/ 0 w 21600"/>
                  <a:gd name="T10" fmla="*/ 0 h 30096"/>
                  <a:gd name="T11" fmla="*/ 21600 w 21600"/>
                  <a:gd name="T12" fmla="*/ 30096 h 30096"/>
                </a:gdLst>
                <a:ahLst/>
                <a:cxnLst>
                  <a:cxn ang="T6">
                    <a:pos x="T0" y="T1"/>
                  </a:cxn>
                  <a:cxn ang="T7">
                    <a:pos x="T2" y="T3"/>
                  </a:cxn>
                  <a:cxn ang="T8">
                    <a:pos x="T4" y="T5"/>
                  </a:cxn>
                </a:cxnLst>
                <a:rect l="T9" t="T10" r="T11" b="T12"/>
                <a:pathLst>
                  <a:path w="21600" h="30096" fill="none" extrusionOk="0">
                    <a:moveTo>
                      <a:pt x="1741" y="30095"/>
                    </a:moveTo>
                    <a:cubicBezTo>
                      <a:pt x="592" y="27410"/>
                      <a:pt x="0" y="24520"/>
                      <a:pt x="0" y="21600"/>
                    </a:cubicBezTo>
                    <a:cubicBezTo>
                      <a:pt x="-1" y="9694"/>
                      <a:pt x="9633" y="33"/>
                      <a:pt x="21539" y="0"/>
                    </a:cubicBezTo>
                  </a:path>
                  <a:path w="21600" h="30096" stroke="0" extrusionOk="0">
                    <a:moveTo>
                      <a:pt x="1741" y="30095"/>
                    </a:moveTo>
                    <a:cubicBezTo>
                      <a:pt x="592" y="27410"/>
                      <a:pt x="0" y="24520"/>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46" name="Arc 272"/>
              <p:cNvSpPr>
                <a:spLocks/>
              </p:cNvSpPr>
              <p:nvPr/>
            </p:nvSpPr>
            <p:spPr bwMode="auto">
              <a:xfrm flipH="1">
                <a:off x="4801" y="1322"/>
                <a:ext cx="298" cy="412"/>
              </a:xfrm>
              <a:custGeom>
                <a:avLst/>
                <a:gdLst>
                  <a:gd name="T0" fmla="*/ 0 w 21600"/>
                  <a:gd name="T1" fmla="*/ 6 h 30245"/>
                  <a:gd name="T2" fmla="*/ 4 w 21600"/>
                  <a:gd name="T3" fmla="*/ 0 h 30245"/>
                  <a:gd name="T4" fmla="*/ 4 w 21600"/>
                  <a:gd name="T5" fmla="*/ 4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47" name="Arc 273"/>
              <p:cNvSpPr>
                <a:spLocks/>
              </p:cNvSpPr>
              <p:nvPr/>
            </p:nvSpPr>
            <p:spPr bwMode="auto">
              <a:xfrm flipH="1">
                <a:off x="4798" y="1191"/>
                <a:ext cx="403" cy="564"/>
              </a:xfrm>
              <a:custGeom>
                <a:avLst/>
                <a:gdLst>
                  <a:gd name="T0" fmla="*/ 1 w 21600"/>
                  <a:gd name="T1" fmla="*/ 11 h 30245"/>
                  <a:gd name="T2" fmla="*/ 8 w 21600"/>
                  <a:gd name="T3" fmla="*/ 0 h 30245"/>
                  <a:gd name="T4" fmla="*/ 8 w 21600"/>
                  <a:gd name="T5" fmla="*/ 8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48" name="Arc 274"/>
              <p:cNvSpPr>
                <a:spLocks/>
              </p:cNvSpPr>
              <p:nvPr/>
            </p:nvSpPr>
            <p:spPr bwMode="auto">
              <a:xfrm flipH="1">
                <a:off x="4797" y="1020"/>
                <a:ext cx="533" cy="743"/>
              </a:xfrm>
              <a:custGeom>
                <a:avLst/>
                <a:gdLst>
                  <a:gd name="T0" fmla="*/ 1 w 21600"/>
                  <a:gd name="T1" fmla="*/ 18 h 30245"/>
                  <a:gd name="T2" fmla="*/ 13 w 21600"/>
                  <a:gd name="T3" fmla="*/ 0 h 30245"/>
                  <a:gd name="T4" fmla="*/ 13 w 21600"/>
                  <a:gd name="T5" fmla="*/ 13 h 30245"/>
                  <a:gd name="T6" fmla="*/ 0 60000 65536"/>
                  <a:gd name="T7" fmla="*/ 0 60000 65536"/>
                  <a:gd name="T8" fmla="*/ 0 60000 65536"/>
                  <a:gd name="T9" fmla="*/ 0 w 21600"/>
                  <a:gd name="T10" fmla="*/ 0 h 30245"/>
                  <a:gd name="T11" fmla="*/ 21600 w 21600"/>
                  <a:gd name="T12" fmla="*/ 30245 h 30245"/>
                </a:gdLst>
                <a:ahLst/>
                <a:cxnLst>
                  <a:cxn ang="T6">
                    <a:pos x="T0" y="T1"/>
                  </a:cxn>
                  <a:cxn ang="T7">
                    <a:pos x="T2" y="T3"/>
                  </a:cxn>
                  <a:cxn ang="T8">
                    <a:pos x="T4" y="T5"/>
                  </a:cxn>
                </a:cxnLst>
                <a:rect l="T9" t="T10" r="T11" b="T12"/>
                <a:pathLst>
                  <a:path w="21600" h="30245" fill="none" extrusionOk="0">
                    <a:moveTo>
                      <a:pt x="1805" y="30244"/>
                    </a:moveTo>
                    <a:cubicBezTo>
                      <a:pt x="614" y="27518"/>
                      <a:pt x="0" y="24575"/>
                      <a:pt x="0" y="21600"/>
                    </a:cubicBezTo>
                    <a:cubicBezTo>
                      <a:pt x="-1" y="9694"/>
                      <a:pt x="9633" y="33"/>
                      <a:pt x="21539" y="0"/>
                    </a:cubicBezTo>
                  </a:path>
                  <a:path w="21600" h="30245" stroke="0" extrusionOk="0">
                    <a:moveTo>
                      <a:pt x="1805" y="30244"/>
                    </a:moveTo>
                    <a:cubicBezTo>
                      <a:pt x="614" y="27518"/>
                      <a:pt x="0" y="24575"/>
                      <a:pt x="0" y="21600"/>
                    </a:cubicBezTo>
                    <a:cubicBezTo>
                      <a:pt x="-1" y="9694"/>
                      <a:pt x="9633" y="33"/>
                      <a:pt x="21539" y="0"/>
                    </a:cubicBezTo>
                    <a:lnTo>
                      <a:pt x="21600" y="21600"/>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49" name="Arc 275"/>
              <p:cNvSpPr>
                <a:spLocks/>
              </p:cNvSpPr>
              <p:nvPr/>
            </p:nvSpPr>
            <p:spPr bwMode="auto">
              <a:xfrm flipH="1">
                <a:off x="4797" y="1461"/>
                <a:ext cx="698" cy="292"/>
              </a:xfrm>
              <a:custGeom>
                <a:avLst/>
                <a:gdLst>
                  <a:gd name="T0" fmla="*/ 2 w 21600"/>
                  <a:gd name="T1" fmla="*/ 9 h 9138"/>
                  <a:gd name="T2" fmla="*/ 0 w 21600"/>
                  <a:gd name="T3" fmla="*/ 0 h 9138"/>
                  <a:gd name="T4" fmla="*/ 23 w 21600"/>
                  <a:gd name="T5" fmla="*/ 1 h 9138"/>
                  <a:gd name="T6" fmla="*/ 0 60000 65536"/>
                  <a:gd name="T7" fmla="*/ 0 60000 65536"/>
                  <a:gd name="T8" fmla="*/ 0 60000 65536"/>
                  <a:gd name="T9" fmla="*/ 0 w 21600"/>
                  <a:gd name="T10" fmla="*/ 0 h 9138"/>
                  <a:gd name="T11" fmla="*/ 21600 w 21600"/>
                  <a:gd name="T12" fmla="*/ 9138 h 9138"/>
                </a:gdLst>
                <a:ahLst/>
                <a:cxnLst>
                  <a:cxn ang="T6">
                    <a:pos x="T0" y="T1"/>
                  </a:cxn>
                  <a:cxn ang="T7">
                    <a:pos x="T2" y="T3"/>
                  </a:cxn>
                  <a:cxn ang="T8">
                    <a:pos x="T4" y="T5"/>
                  </a:cxn>
                </a:cxnLst>
                <a:rect l="T9" t="T10" r="T11" b="T12"/>
                <a:pathLst>
                  <a:path w="21600" h="9138" fill="none" extrusionOk="0">
                    <a:moveTo>
                      <a:pt x="1805" y="9137"/>
                    </a:moveTo>
                    <a:cubicBezTo>
                      <a:pt x="614" y="6411"/>
                      <a:pt x="0" y="3468"/>
                      <a:pt x="0" y="493"/>
                    </a:cubicBezTo>
                    <a:cubicBezTo>
                      <a:pt x="-1" y="328"/>
                      <a:pt x="1" y="164"/>
                      <a:pt x="5" y="-1"/>
                    </a:cubicBezTo>
                  </a:path>
                  <a:path w="21600" h="9138" stroke="0" extrusionOk="0">
                    <a:moveTo>
                      <a:pt x="1805" y="9137"/>
                    </a:moveTo>
                    <a:cubicBezTo>
                      <a:pt x="614" y="6411"/>
                      <a:pt x="0" y="3468"/>
                      <a:pt x="0" y="493"/>
                    </a:cubicBezTo>
                    <a:cubicBezTo>
                      <a:pt x="-1" y="328"/>
                      <a:pt x="1" y="164"/>
                      <a:pt x="5" y="-1"/>
                    </a:cubicBezTo>
                    <a:lnTo>
                      <a:pt x="21600" y="493"/>
                    </a:lnTo>
                    <a:close/>
                  </a:path>
                </a:pathLst>
              </a:custGeom>
              <a:noFill/>
              <a:ln w="12700">
                <a:solidFill>
                  <a:schemeClr val="bg1"/>
                </a:solidFill>
                <a:prstDash val="sysDot"/>
                <a:round/>
                <a:headEnd/>
                <a:tailEnd type="triangle" w="sm" len="sm"/>
              </a:ln>
            </p:spPr>
            <p:txBody>
              <a:bodyPr wrap="none" anchor="ctr"/>
              <a:lstStyle/>
              <a:p>
                <a:endParaRPr lang="es-ES"/>
              </a:p>
            </p:txBody>
          </p:sp>
          <p:sp>
            <p:nvSpPr>
              <p:cNvPr id="124950" name="Arc 276"/>
              <p:cNvSpPr>
                <a:spLocks/>
              </p:cNvSpPr>
              <p:nvPr/>
            </p:nvSpPr>
            <p:spPr bwMode="auto">
              <a:xfrm flipH="1">
                <a:off x="4796" y="1607"/>
                <a:ext cx="779" cy="258"/>
              </a:xfrm>
              <a:custGeom>
                <a:avLst/>
                <a:gdLst>
                  <a:gd name="T0" fmla="*/ 1 w 20816"/>
                  <a:gd name="T1" fmla="*/ 8 h 8645"/>
                  <a:gd name="T2" fmla="*/ 0 w 20816"/>
                  <a:gd name="T3" fmla="*/ 5 h 8645"/>
                  <a:gd name="T4" fmla="*/ 29 w 20816"/>
                  <a:gd name="T5" fmla="*/ 0 h 8645"/>
                  <a:gd name="T6" fmla="*/ 0 60000 65536"/>
                  <a:gd name="T7" fmla="*/ 0 60000 65536"/>
                  <a:gd name="T8" fmla="*/ 0 60000 65536"/>
                  <a:gd name="T9" fmla="*/ 0 w 20816"/>
                  <a:gd name="T10" fmla="*/ 0 h 8645"/>
                  <a:gd name="T11" fmla="*/ 20816 w 20816"/>
                  <a:gd name="T12" fmla="*/ 8645 h 8645"/>
                </a:gdLst>
                <a:ahLst/>
                <a:cxnLst>
                  <a:cxn ang="T6">
                    <a:pos x="T0" y="T1"/>
                  </a:cxn>
                  <a:cxn ang="T7">
                    <a:pos x="T2" y="T3"/>
                  </a:cxn>
                  <a:cxn ang="T8">
                    <a:pos x="T4" y="T5"/>
                  </a:cxn>
                </a:cxnLst>
                <a:rect l="T9" t="T10" r="T11" b="T12"/>
                <a:pathLst>
                  <a:path w="20816" h="8645" fill="none" extrusionOk="0">
                    <a:moveTo>
                      <a:pt x="1021" y="8644"/>
                    </a:moveTo>
                    <a:cubicBezTo>
                      <a:pt x="613" y="7710"/>
                      <a:pt x="271" y="6747"/>
                      <a:pt x="-1" y="5765"/>
                    </a:cubicBezTo>
                  </a:path>
                  <a:path w="20816" h="8645" stroke="0" extrusionOk="0">
                    <a:moveTo>
                      <a:pt x="1021" y="8644"/>
                    </a:moveTo>
                    <a:cubicBezTo>
                      <a:pt x="613" y="7710"/>
                      <a:pt x="271" y="6747"/>
                      <a:pt x="-1" y="5765"/>
                    </a:cubicBezTo>
                    <a:lnTo>
                      <a:pt x="20816" y="0"/>
                    </a:lnTo>
                    <a:close/>
                  </a:path>
                </a:pathLst>
              </a:custGeom>
              <a:noFill/>
              <a:ln w="12700">
                <a:solidFill>
                  <a:schemeClr val="bg1"/>
                </a:solidFill>
                <a:prstDash val="sysDot"/>
                <a:round/>
                <a:headEnd/>
                <a:tailEnd type="triangle" w="sm" len="sm"/>
              </a:ln>
            </p:spPr>
            <p:txBody>
              <a:bodyPr wrap="none" anchor="ctr"/>
              <a:lstStyle/>
              <a:p>
                <a:endParaRPr lang="es-ES"/>
              </a:p>
            </p:txBody>
          </p:sp>
        </p:grpSp>
      </p:grpSp>
      <p:sp>
        <p:nvSpPr>
          <p:cNvPr id="625858" name="Line 194"/>
          <p:cNvSpPr>
            <a:spLocks noChangeShapeType="1"/>
          </p:cNvSpPr>
          <p:nvPr/>
        </p:nvSpPr>
        <p:spPr bwMode="auto">
          <a:xfrm flipV="1">
            <a:off x="2044700" y="326707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
        <p:nvSpPr>
          <p:cNvPr id="626041" name="Line 377"/>
          <p:cNvSpPr>
            <a:spLocks noChangeShapeType="1"/>
          </p:cNvSpPr>
          <p:nvPr/>
        </p:nvSpPr>
        <p:spPr bwMode="auto">
          <a:xfrm>
            <a:off x="3630613" y="336232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25858"/>
                                        </p:tgtEl>
                                        <p:attrNameLst>
                                          <p:attrName>style.visibility</p:attrName>
                                        </p:attrNameLst>
                                      </p:cBhvr>
                                      <p:to>
                                        <p:strVal val="visible"/>
                                      </p:to>
                                    </p:set>
                                    <p:animEffect transition="in" filter="wipe(up)">
                                      <p:cBhvr>
                                        <p:cTn id="7" dur="500"/>
                                        <p:tgtEl>
                                          <p:spTgt spid="625858"/>
                                        </p:tgtEl>
                                      </p:cBhvr>
                                    </p:animEffect>
                                  </p:childTnLst>
                                </p:cTn>
                              </p:par>
                            </p:childTnLst>
                          </p:cTn>
                        </p:par>
                        <p:par>
                          <p:cTn id="8" fill="hold">
                            <p:stCondLst>
                              <p:cond delay="500"/>
                            </p:stCondLst>
                            <p:childTnLst>
                              <p:par>
                                <p:cTn id="9" presetID="42" presetClass="path" presetSubtype="0" fill="hold" grpId="1" nodeType="afterEffect">
                                  <p:stCondLst>
                                    <p:cond delay="0"/>
                                  </p:stCondLst>
                                  <p:childTnLst>
                                    <p:animMotion origin="layout" path="M 0.00052 -2.22222E-6 L 0.00052 0.11181 " pathEditMode="relative" rAng="0" ptsTypes="AA">
                                      <p:cBhvr>
                                        <p:cTn id="10" dur="1000" fill="hold"/>
                                        <p:tgtEl>
                                          <p:spTgt spid="625858"/>
                                        </p:tgtEl>
                                        <p:attrNameLst>
                                          <p:attrName>ppt_x</p:attrName>
                                          <p:attrName>ppt_y</p:attrName>
                                        </p:attrNameLst>
                                      </p:cBhvr>
                                      <p:rCtr x="0" y="56"/>
                                    </p:animMotion>
                                  </p:childTnLst>
                                </p:cTn>
                              </p:par>
                            </p:childTnLst>
                          </p:cTn>
                        </p:par>
                        <p:par>
                          <p:cTn id="11" fill="hold">
                            <p:stCondLst>
                              <p:cond delay="1500"/>
                            </p:stCondLst>
                            <p:childTnLst>
                              <p:par>
                                <p:cTn id="12" presetID="22" presetClass="exit" presetSubtype="1" fill="hold" grpId="2" nodeType="afterEffect">
                                  <p:stCondLst>
                                    <p:cond delay="0"/>
                                  </p:stCondLst>
                                  <p:childTnLst>
                                    <p:animEffect transition="out" filter="wipe(up)">
                                      <p:cBhvr>
                                        <p:cTn id="13" dur="500"/>
                                        <p:tgtEl>
                                          <p:spTgt spid="625858"/>
                                        </p:tgtEl>
                                      </p:cBhvr>
                                    </p:animEffect>
                                    <p:set>
                                      <p:cBhvr>
                                        <p:cTn id="14" dur="1" fill="hold">
                                          <p:stCondLst>
                                            <p:cond delay="499"/>
                                          </p:stCondLst>
                                        </p:cTn>
                                        <p:tgtEl>
                                          <p:spTgt spid="625858"/>
                                        </p:tgtEl>
                                        <p:attrNameLst>
                                          <p:attrName>style.visibility</p:attrName>
                                        </p:attrNameLst>
                                      </p:cBhvr>
                                      <p:to>
                                        <p:strVal val="hidden"/>
                                      </p:to>
                                    </p:set>
                                  </p:childTnLst>
                                </p:cTn>
                              </p:par>
                              <p:par>
                                <p:cTn id="15" presetID="6" presetClass="entr" presetSubtype="32"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ircle(out)">
                                      <p:cBhvr>
                                        <p:cTn id="17" dur="1000"/>
                                        <p:tgtEl>
                                          <p:spTgt spid="8"/>
                                        </p:tgtEl>
                                      </p:cBhvr>
                                    </p:animEffect>
                                  </p:childTnLst>
                                </p:cTn>
                              </p:par>
                            </p:childTnLst>
                          </p:cTn>
                        </p:par>
                        <p:par>
                          <p:cTn id="18" fill="hold">
                            <p:stCondLst>
                              <p:cond delay="2500"/>
                            </p:stCondLst>
                            <p:childTnLst>
                              <p:par>
                                <p:cTn id="19" presetID="22" presetClass="entr" presetSubtype="4" fill="hold" grpId="0" nodeType="afterEffect">
                                  <p:stCondLst>
                                    <p:cond delay="0"/>
                                  </p:stCondLst>
                                  <p:childTnLst>
                                    <p:set>
                                      <p:cBhvr>
                                        <p:cTn id="20" dur="1" fill="hold">
                                          <p:stCondLst>
                                            <p:cond delay="0"/>
                                          </p:stCondLst>
                                        </p:cTn>
                                        <p:tgtEl>
                                          <p:spTgt spid="626041"/>
                                        </p:tgtEl>
                                        <p:attrNameLst>
                                          <p:attrName>style.visibility</p:attrName>
                                        </p:attrNameLst>
                                      </p:cBhvr>
                                      <p:to>
                                        <p:strVal val="visible"/>
                                      </p:to>
                                    </p:set>
                                    <p:animEffect transition="in" filter="wipe(down)">
                                      <p:cBhvr>
                                        <p:cTn id="21" dur="1000"/>
                                        <p:tgtEl>
                                          <p:spTgt spid="626041"/>
                                        </p:tgtEl>
                                      </p:cBhvr>
                                    </p:animEffect>
                                  </p:childTnLst>
                                </p:cTn>
                              </p:par>
                              <p:par>
                                <p:cTn id="22" presetID="6" presetClass="entr" presetSubtype="3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circle(out)">
                                      <p:cBhvr>
                                        <p:cTn id="24" dur="1000"/>
                                        <p:tgtEl>
                                          <p:spTgt spid="7"/>
                                        </p:tgtEl>
                                      </p:cBhvr>
                                    </p:animEffect>
                                  </p:childTnLst>
                                </p:cTn>
                              </p:par>
                              <p:par>
                                <p:cTn id="25" presetID="64" presetClass="path" presetSubtype="0" fill="hold" grpId="1" nodeType="withEffect">
                                  <p:stCondLst>
                                    <p:cond delay="500"/>
                                  </p:stCondLst>
                                  <p:childTnLst>
                                    <p:animMotion origin="layout" path="M 1.38889E-6 -1.11111E-6 L 1.38889E-6 -0.1118 " pathEditMode="relative" rAng="0" ptsTypes="AA">
                                      <p:cBhvr>
                                        <p:cTn id="26" dur="1000" fill="hold"/>
                                        <p:tgtEl>
                                          <p:spTgt spid="626041"/>
                                        </p:tgtEl>
                                        <p:attrNameLst>
                                          <p:attrName>ppt_x</p:attrName>
                                          <p:attrName>ppt_y</p:attrName>
                                        </p:attrNameLst>
                                      </p:cBhvr>
                                      <p:rCtr x="0" y="-56"/>
                                    </p:animMotion>
                                  </p:childTnLst>
                                </p:cTn>
                              </p:par>
                            </p:childTnLst>
                          </p:cTn>
                        </p:par>
                        <p:par>
                          <p:cTn id="27" fill="hold">
                            <p:stCondLst>
                              <p:cond delay="4000"/>
                            </p:stCondLst>
                            <p:childTnLst>
                              <p:par>
                                <p:cTn id="28" presetID="22" presetClass="exit" presetSubtype="4" fill="hold" grpId="2" nodeType="afterEffect">
                                  <p:stCondLst>
                                    <p:cond delay="0"/>
                                  </p:stCondLst>
                                  <p:childTnLst>
                                    <p:animEffect transition="out" filter="wipe(down)">
                                      <p:cBhvr>
                                        <p:cTn id="29" dur="500"/>
                                        <p:tgtEl>
                                          <p:spTgt spid="626041"/>
                                        </p:tgtEl>
                                      </p:cBhvr>
                                    </p:animEffect>
                                    <p:set>
                                      <p:cBhvr>
                                        <p:cTn id="30" dur="1" fill="hold">
                                          <p:stCondLst>
                                            <p:cond delay="499"/>
                                          </p:stCondLst>
                                        </p:cTn>
                                        <p:tgtEl>
                                          <p:spTgt spid="626041"/>
                                        </p:tgtEl>
                                        <p:attrNameLst>
                                          <p:attrName>style.visibility</p:attrName>
                                        </p:attrNameLst>
                                      </p:cBhvr>
                                      <p:to>
                                        <p:strVal val="hidden"/>
                                      </p:to>
                                    </p:set>
                                  </p:childTnLst>
                                </p:cTn>
                              </p:par>
                            </p:childTnLst>
                          </p:cTn>
                        </p:par>
                        <p:par>
                          <p:cTn id="31" fill="hold">
                            <p:stCondLst>
                              <p:cond delay="4500"/>
                            </p:stCondLst>
                            <p:childTnLst>
                              <p:par>
                                <p:cTn id="32" presetID="22" presetClass="entr" presetSubtype="8" fill="hold" nodeType="afterEffect">
                                  <p:stCondLst>
                                    <p:cond delay="0"/>
                                  </p:stCondLst>
                                  <p:iterate type="wd">
                                    <p:tmPct val="100000"/>
                                  </p:iterate>
                                  <p:childTnLst>
                                    <p:set>
                                      <p:cBhvr>
                                        <p:cTn id="33" dur="1" fill="hold">
                                          <p:stCondLst>
                                            <p:cond delay="0"/>
                                          </p:stCondLst>
                                        </p:cTn>
                                        <p:tgtEl>
                                          <p:spTgt spid="625666"/>
                                        </p:tgtEl>
                                        <p:attrNameLst>
                                          <p:attrName>style.visibility</p:attrName>
                                        </p:attrNameLst>
                                      </p:cBhvr>
                                      <p:to>
                                        <p:strVal val="visible"/>
                                      </p:to>
                                    </p:set>
                                    <p:animEffect transition="in" filter="wipe(left)">
                                      <p:cBhvr>
                                        <p:cTn id="34" dur="300"/>
                                        <p:tgtEl>
                                          <p:spTgt spid="625666"/>
                                        </p:tgtEl>
                                      </p:cBhvr>
                                    </p:animEffect>
                                  </p:childTnLst>
                                </p:cTn>
                              </p:par>
                            </p:childTnLst>
                          </p:cTn>
                        </p:par>
                        <p:par>
                          <p:cTn id="35" fill="hold">
                            <p:stCondLst>
                              <p:cond delay="5100"/>
                            </p:stCondLst>
                            <p:childTnLst>
                              <p:par>
                                <p:cTn id="36" presetID="22" presetClass="entr" presetSubtype="4" fill="hold" grpId="0" nodeType="afterEffect">
                                  <p:stCondLst>
                                    <p:cond delay="0"/>
                                  </p:stCondLst>
                                  <p:childTnLst>
                                    <p:set>
                                      <p:cBhvr>
                                        <p:cTn id="37" dur="1" fill="hold">
                                          <p:stCondLst>
                                            <p:cond delay="0"/>
                                          </p:stCondLst>
                                        </p:cTn>
                                        <p:tgtEl>
                                          <p:spTgt spid="625667"/>
                                        </p:tgtEl>
                                        <p:attrNameLst>
                                          <p:attrName>style.visibility</p:attrName>
                                        </p:attrNameLst>
                                      </p:cBhvr>
                                      <p:to>
                                        <p:strVal val="visible"/>
                                      </p:to>
                                    </p:set>
                                    <p:animEffect transition="in" filter="wipe(down)">
                                      <p:cBhvr>
                                        <p:cTn id="38" dur="500"/>
                                        <p:tgtEl>
                                          <p:spTgt spid="625667"/>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32"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circle(out)">
                                      <p:cBhvr>
                                        <p:cTn id="43" dur="1000"/>
                                        <p:tgtEl>
                                          <p:spTgt spid="10"/>
                                        </p:tgtEl>
                                      </p:cBhvr>
                                    </p:animEffect>
                                  </p:childTnLst>
                                </p:cTn>
                              </p:par>
                              <p:par>
                                <p:cTn id="44" presetID="6" presetClass="entr" presetSubtype="32"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circle(out)">
                                      <p:cBhvr>
                                        <p:cTn id="46" dur="1000"/>
                                        <p:tgtEl>
                                          <p:spTgt spid="14"/>
                                        </p:tgtEl>
                                      </p:cBhvr>
                                    </p:animEffect>
                                  </p:childTnLst>
                                </p:cTn>
                              </p:par>
                              <p:par>
                                <p:cTn id="47" presetID="9" presetClass="entr" presetSubtype="0" fill="hold" nodeType="withEffect">
                                  <p:stCondLst>
                                    <p:cond delay="500"/>
                                  </p:stCondLst>
                                  <p:childTnLst>
                                    <p:set>
                                      <p:cBhvr>
                                        <p:cTn id="48" dur="1" fill="hold">
                                          <p:stCondLst>
                                            <p:cond delay="0"/>
                                          </p:stCondLst>
                                        </p:cTn>
                                        <p:tgtEl>
                                          <p:spTgt spid="9"/>
                                        </p:tgtEl>
                                        <p:attrNameLst>
                                          <p:attrName>style.visibility</p:attrName>
                                        </p:attrNameLst>
                                      </p:cBhvr>
                                      <p:to>
                                        <p:strVal val="visible"/>
                                      </p:to>
                                    </p:set>
                                    <p:animEffect transition="in" filter="dissolve">
                                      <p:cBhvr>
                                        <p:cTn id="49" dur="500"/>
                                        <p:tgtEl>
                                          <p:spTgt spid="9"/>
                                        </p:tgtEl>
                                      </p:cBhvr>
                                    </p:animEffect>
                                  </p:childTnLst>
                                </p:cTn>
                              </p:par>
                            </p:childTnLst>
                          </p:cTn>
                        </p:par>
                        <p:par>
                          <p:cTn id="50" fill="hold">
                            <p:stCondLst>
                              <p:cond delay="1000"/>
                            </p:stCondLst>
                            <p:childTnLst>
                              <p:par>
                                <p:cTn id="51" presetID="22" presetClass="entr" presetSubtype="8" fill="hold" grpId="0" nodeType="afterEffect">
                                  <p:stCondLst>
                                    <p:cond delay="0"/>
                                  </p:stCondLst>
                                  <p:iterate type="wd">
                                    <p:tmPct val="100000"/>
                                  </p:iterate>
                                  <p:childTnLst>
                                    <p:set>
                                      <p:cBhvr>
                                        <p:cTn id="52" dur="1" fill="hold">
                                          <p:stCondLst>
                                            <p:cond delay="0"/>
                                          </p:stCondLst>
                                        </p:cTn>
                                        <p:tgtEl>
                                          <p:spTgt spid="625712"/>
                                        </p:tgtEl>
                                        <p:attrNameLst>
                                          <p:attrName>style.visibility</p:attrName>
                                        </p:attrNameLst>
                                      </p:cBhvr>
                                      <p:to>
                                        <p:strVal val="visible"/>
                                      </p:to>
                                    </p:set>
                                    <p:animEffect transition="in" filter="wipe(left)">
                                      <p:cBhvr>
                                        <p:cTn id="53" dur="300"/>
                                        <p:tgtEl>
                                          <p:spTgt spid="625712"/>
                                        </p:tgtEl>
                                      </p:cBhvr>
                                    </p:animEffect>
                                  </p:childTnLst>
                                </p:cTn>
                              </p:par>
                            </p:childTnLst>
                          </p:cTn>
                        </p:par>
                        <p:par>
                          <p:cTn id="54" fill="hold">
                            <p:stCondLst>
                              <p:cond delay="1900"/>
                            </p:stCondLst>
                            <p:childTnLst>
                              <p:par>
                                <p:cTn id="55" presetID="22" presetClass="entr" presetSubtype="8" fill="hold" grpId="0" nodeType="afterEffect">
                                  <p:stCondLst>
                                    <p:cond delay="0"/>
                                  </p:stCondLst>
                                  <p:childTnLst>
                                    <p:set>
                                      <p:cBhvr>
                                        <p:cTn id="56" dur="1" fill="hold">
                                          <p:stCondLst>
                                            <p:cond delay="0"/>
                                          </p:stCondLst>
                                        </p:cTn>
                                        <p:tgtEl>
                                          <p:spTgt spid="625713"/>
                                        </p:tgtEl>
                                        <p:attrNameLst>
                                          <p:attrName>style.visibility</p:attrName>
                                        </p:attrNameLst>
                                      </p:cBhvr>
                                      <p:to>
                                        <p:strVal val="visible"/>
                                      </p:to>
                                    </p:set>
                                    <p:animEffect transition="in" filter="wipe(left)">
                                      <p:cBhvr>
                                        <p:cTn id="57" dur="500"/>
                                        <p:tgtEl>
                                          <p:spTgt spid="625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667" grpId="0" animBg="1"/>
      <p:bldP spid="625712" grpId="0" autoUpdateAnimBg="0"/>
      <p:bldP spid="625713" grpId="0" animBg="1"/>
      <p:bldP spid="625858" grpId="0" animBg="1"/>
      <p:bldP spid="625858" grpId="1" animBg="1"/>
      <p:bldP spid="625858" grpId="2" animBg="1"/>
      <p:bldP spid="626041" grpId="0" animBg="1"/>
      <p:bldP spid="626041" grpId="1" animBg="1"/>
      <p:bldP spid="626041" grpId="2" animBg="1"/>
    </p:bld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5954" name="Group 410"/>
          <p:cNvGrpSpPr>
            <a:grpSpLocks/>
          </p:cNvGrpSpPr>
          <p:nvPr/>
        </p:nvGrpSpPr>
        <p:grpSpPr bwMode="auto">
          <a:xfrm>
            <a:off x="0" y="0"/>
            <a:ext cx="9172575" cy="6858000"/>
            <a:chOff x="0" y="0"/>
            <a:chExt cx="5778" cy="4320"/>
          </a:xfrm>
        </p:grpSpPr>
        <p:grpSp>
          <p:nvGrpSpPr>
            <p:cNvPr id="125996" name="Group 389"/>
            <p:cNvGrpSpPr>
              <a:grpSpLocks/>
            </p:cNvGrpSpPr>
            <p:nvPr/>
          </p:nvGrpSpPr>
          <p:grpSpPr bwMode="auto">
            <a:xfrm>
              <a:off x="1488" y="1957"/>
              <a:ext cx="2916" cy="1612"/>
              <a:chOff x="392" y="2012"/>
              <a:chExt cx="2916" cy="1612"/>
            </a:xfrm>
          </p:grpSpPr>
          <p:sp>
            <p:nvSpPr>
              <p:cNvPr id="285034" name="Freeform 362"/>
              <p:cNvSpPr>
                <a:spLocks/>
              </p:cNvSpPr>
              <p:nvPr/>
            </p:nvSpPr>
            <p:spPr bwMode="auto">
              <a:xfrm>
                <a:off x="1248" y="2556"/>
                <a:ext cx="2060" cy="1068"/>
              </a:xfrm>
              <a:custGeom>
                <a:avLst/>
                <a:gdLst/>
                <a:ahLst/>
                <a:cxnLst>
                  <a:cxn ang="0">
                    <a:pos x="0" y="952"/>
                  </a:cxn>
                  <a:cxn ang="0">
                    <a:pos x="0" y="1068"/>
                  </a:cxn>
                  <a:cxn ang="0">
                    <a:pos x="2060" y="104"/>
                  </a:cxn>
                  <a:cxn ang="0">
                    <a:pos x="2060" y="0"/>
                  </a:cxn>
                  <a:cxn ang="0">
                    <a:pos x="0" y="952"/>
                  </a:cxn>
                </a:cxnLst>
                <a:rect l="0" t="0" r="r" b="b"/>
                <a:pathLst>
                  <a:path w="2060" h="1068">
                    <a:moveTo>
                      <a:pt x="0" y="952"/>
                    </a:moveTo>
                    <a:lnTo>
                      <a:pt x="0" y="1068"/>
                    </a:lnTo>
                    <a:lnTo>
                      <a:pt x="2060" y="104"/>
                    </a:lnTo>
                    <a:lnTo>
                      <a:pt x="2060" y="0"/>
                    </a:lnTo>
                    <a:lnTo>
                      <a:pt x="0" y="9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26072" name="Freeform 363"/>
              <p:cNvSpPr>
                <a:spLocks/>
              </p:cNvSpPr>
              <p:nvPr/>
            </p:nvSpPr>
            <p:spPr bwMode="auto">
              <a:xfrm>
                <a:off x="392" y="2684"/>
                <a:ext cx="856" cy="940"/>
              </a:xfrm>
              <a:custGeom>
                <a:avLst/>
                <a:gdLst>
                  <a:gd name="T0" fmla="*/ 856 w 856"/>
                  <a:gd name="T1" fmla="*/ 820 h 940"/>
                  <a:gd name="T2" fmla="*/ 856 w 856"/>
                  <a:gd name="T3" fmla="*/ 940 h 940"/>
                  <a:gd name="T4" fmla="*/ 0 w 856"/>
                  <a:gd name="T5" fmla="*/ 108 h 940"/>
                  <a:gd name="T6" fmla="*/ 0 w 856"/>
                  <a:gd name="T7" fmla="*/ 0 h 940"/>
                  <a:gd name="T8" fmla="*/ 856 w 856"/>
                  <a:gd name="T9" fmla="*/ 820 h 940"/>
                  <a:gd name="T10" fmla="*/ 0 60000 65536"/>
                  <a:gd name="T11" fmla="*/ 0 60000 65536"/>
                  <a:gd name="T12" fmla="*/ 0 60000 65536"/>
                  <a:gd name="T13" fmla="*/ 0 60000 65536"/>
                  <a:gd name="T14" fmla="*/ 0 60000 65536"/>
                  <a:gd name="T15" fmla="*/ 0 w 856"/>
                  <a:gd name="T16" fmla="*/ 0 h 940"/>
                  <a:gd name="T17" fmla="*/ 856 w 856"/>
                  <a:gd name="T18" fmla="*/ 940 h 940"/>
                </a:gdLst>
                <a:ahLst/>
                <a:cxnLst>
                  <a:cxn ang="T10">
                    <a:pos x="T0" y="T1"/>
                  </a:cxn>
                  <a:cxn ang="T11">
                    <a:pos x="T2" y="T3"/>
                  </a:cxn>
                  <a:cxn ang="T12">
                    <a:pos x="T4" y="T5"/>
                  </a:cxn>
                  <a:cxn ang="T13">
                    <a:pos x="T6" y="T7"/>
                  </a:cxn>
                  <a:cxn ang="T14">
                    <a:pos x="T8" y="T9"/>
                  </a:cxn>
                </a:cxnLst>
                <a:rect l="T15" t="T16" r="T17" b="T18"/>
                <a:pathLst>
                  <a:path w="856" h="940">
                    <a:moveTo>
                      <a:pt x="856" y="820"/>
                    </a:moveTo>
                    <a:lnTo>
                      <a:pt x="856" y="940"/>
                    </a:lnTo>
                    <a:lnTo>
                      <a:pt x="0" y="108"/>
                    </a:lnTo>
                    <a:lnTo>
                      <a:pt x="0" y="0"/>
                    </a:lnTo>
                    <a:lnTo>
                      <a:pt x="856" y="820"/>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126073" name="Freeform 364"/>
              <p:cNvSpPr>
                <a:spLocks/>
              </p:cNvSpPr>
              <p:nvPr/>
            </p:nvSpPr>
            <p:spPr bwMode="auto">
              <a:xfrm>
                <a:off x="392" y="2012"/>
                <a:ext cx="2916" cy="1508"/>
              </a:xfrm>
              <a:custGeom>
                <a:avLst/>
                <a:gdLst>
                  <a:gd name="T0" fmla="*/ 0 w 2916"/>
                  <a:gd name="T1" fmla="*/ 672 h 1508"/>
                  <a:gd name="T2" fmla="*/ 860 w 2916"/>
                  <a:gd name="T3" fmla="*/ 1508 h 1508"/>
                  <a:gd name="T4" fmla="*/ 2916 w 2916"/>
                  <a:gd name="T5" fmla="*/ 544 h 1508"/>
                  <a:gd name="T6" fmla="*/ 1900 w 2916"/>
                  <a:gd name="T7" fmla="*/ 0 h 1508"/>
                  <a:gd name="T8" fmla="*/ 0 w 2916"/>
                  <a:gd name="T9" fmla="*/ 672 h 1508"/>
                  <a:gd name="T10" fmla="*/ 0 60000 65536"/>
                  <a:gd name="T11" fmla="*/ 0 60000 65536"/>
                  <a:gd name="T12" fmla="*/ 0 60000 65536"/>
                  <a:gd name="T13" fmla="*/ 0 60000 65536"/>
                  <a:gd name="T14" fmla="*/ 0 60000 65536"/>
                  <a:gd name="T15" fmla="*/ 0 w 2916"/>
                  <a:gd name="T16" fmla="*/ 0 h 1508"/>
                  <a:gd name="T17" fmla="*/ 2916 w 2916"/>
                  <a:gd name="T18" fmla="*/ 1508 h 1508"/>
                </a:gdLst>
                <a:ahLst/>
                <a:cxnLst>
                  <a:cxn ang="T10">
                    <a:pos x="T0" y="T1"/>
                  </a:cxn>
                  <a:cxn ang="T11">
                    <a:pos x="T2" y="T3"/>
                  </a:cxn>
                  <a:cxn ang="T12">
                    <a:pos x="T4" y="T5"/>
                  </a:cxn>
                  <a:cxn ang="T13">
                    <a:pos x="T6" y="T7"/>
                  </a:cxn>
                  <a:cxn ang="T14">
                    <a:pos x="T8" y="T9"/>
                  </a:cxn>
                </a:cxnLst>
                <a:rect l="T15" t="T16" r="T17" b="T18"/>
                <a:pathLst>
                  <a:path w="2916" h="1508">
                    <a:moveTo>
                      <a:pt x="0" y="672"/>
                    </a:moveTo>
                    <a:lnTo>
                      <a:pt x="860" y="1508"/>
                    </a:lnTo>
                    <a:lnTo>
                      <a:pt x="2916" y="544"/>
                    </a:lnTo>
                    <a:lnTo>
                      <a:pt x="1900" y="0"/>
                    </a:lnTo>
                    <a:lnTo>
                      <a:pt x="0" y="672"/>
                    </a:lnTo>
                    <a:close/>
                  </a:path>
                </a:pathLst>
              </a:custGeom>
              <a:solidFill>
                <a:schemeClr val="bg2">
                  <a:lumMod val="90000"/>
                </a:schemeClr>
              </a:solidFill>
              <a:ln w="9525">
                <a:noFill/>
                <a:round/>
                <a:headEnd/>
                <a:tailEnd/>
              </a:ln>
            </p:spPr>
            <p:txBody>
              <a:bodyPr wrap="none"/>
              <a:lstStyle/>
              <a:p>
                <a:endParaRPr lang="es-ES"/>
              </a:p>
            </p:txBody>
          </p:sp>
        </p:grpSp>
        <p:grpSp>
          <p:nvGrpSpPr>
            <p:cNvPr id="125997" name="Group 408"/>
            <p:cNvGrpSpPr>
              <a:grpSpLocks/>
            </p:cNvGrpSpPr>
            <p:nvPr/>
          </p:nvGrpSpPr>
          <p:grpSpPr bwMode="auto">
            <a:xfrm>
              <a:off x="3322" y="1557"/>
              <a:ext cx="142" cy="896"/>
              <a:chOff x="3322" y="1557"/>
              <a:chExt cx="142" cy="896"/>
            </a:xfrm>
          </p:grpSpPr>
          <p:sp>
            <p:nvSpPr>
              <p:cNvPr id="285076" name="Rectangle 404"/>
              <p:cNvSpPr>
                <a:spLocks noChangeArrowheads="1"/>
              </p:cNvSpPr>
              <p:nvPr/>
            </p:nvSpPr>
            <p:spPr bwMode="auto">
              <a:xfrm>
                <a:off x="3323" y="1557"/>
                <a:ext cx="140" cy="714"/>
              </a:xfrm>
              <a:prstGeom prst="rect">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6068" name="Arc 405"/>
              <p:cNvSpPr>
                <a:spLocks/>
              </p:cNvSpPr>
              <p:nvPr/>
            </p:nvSpPr>
            <p:spPr bwMode="auto">
              <a:xfrm flipV="1">
                <a:off x="3378" y="2275"/>
                <a:ext cx="30" cy="178"/>
              </a:xfrm>
              <a:custGeom>
                <a:avLst/>
                <a:gdLst>
                  <a:gd name="T0" fmla="*/ 0 w 11485"/>
                  <a:gd name="T1" fmla="*/ 0 h 21600"/>
                  <a:gd name="T2" fmla="*/ 0 w 11485"/>
                  <a:gd name="T3" fmla="*/ 0 h 21600"/>
                  <a:gd name="T4" fmla="*/ 0 w 11485"/>
                  <a:gd name="T5" fmla="*/ 1 h 21600"/>
                  <a:gd name="T6" fmla="*/ 0 60000 65536"/>
                  <a:gd name="T7" fmla="*/ 0 60000 65536"/>
                  <a:gd name="T8" fmla="*/ 0 60000 65536"/>
                  <a:gd name="T9" fmla="*/ 0 w 11485"/>
                  <a:gd name="T10" fmla="*/ 0 h 21600"/>
                  <a:gd name="T11" fmla="*/ 11485 w 11485"/>
                  <a:gd name="T12" fmla="*/ 21600 h 21600"/>
                </a:gdLst>
                <a:ahLst/>
                <a:cxnLst>
                  <a:cxn ang="T6">
                    <a:pos x="T0" y="T1"/>
                  </a:cxn>
                  <a:cxn ang="T7">
                    <a:pos x="T2" y="T3"/>
                  </a:cxn>
                  <a:cxn ang="T8">
                    <a:pos x="T4" y="T5"/>
                  </a:cxn>
                </a:cxnLst>
                <a:rect l="T9" t="T10" r="T11" b="T12"/>
                <a:pathLst>
                  <a:path w="11485" h="21600" fill="none" extrusionOk="0">
                    <a:moveTo>
                      <a:pt x="0" y="778"/>
                    </a:moveTo>
                    <a:cubicBezTo>
                      <a:pt x="1871" y="261"/>
                      <a:pt x="3804" y="-1"/>
                      <a:pt x="5746" y="0"/>
                    </a:cubicBezTo>
                    <a:cubicBezTo>
                      <a:pt x="7685" y="0"/>
                      <a:pt x="9615" y="261"/>
                      <a:pt x="11484" y="776"/>
                    </a:cubicBezTo>
                  </a:path>
                  <a:path w="11485" h="21600" stroke="0" extrusionOk="0">
                    <a:moveTo>
                      <a:pt x="0" y="778"/>
                    </a:moveTo>
                    <a:cubicBezTo>
                      <a:pt x="1871" y="261"/>
                      <a:pt x="3804" y="-1"/>
                      <a:pt x="5746" y="0"/>
                    </a:cubicBezTo>
                    <a:cubicBezTo>
                      <a:pt x="7685" y="0"/>
                      <a:pt x="9615" y="261"/>
                      <a:pt x="11484" y="776"/>
                    </a:cubicBezTo>
                    <a:lnTo>
                      <a:pt x="5746" y="21600"/>
                    </a:lnTo>
                    <a:close/>
                  </a:path>
                </a:pathLst>
              </a:custGeom>
              <a:solidFill>
                <a:schemeClr val="accent1"/>
              </a:solidFill>
              <a:ln w="3175">
                <a:noFill/>
                <a:round/>
                <a:headEnd/>
                <a:tailEnd/>
              </a:ln>
            </p:spPr>
            <p:txBody>
              <a:bodyPr wrap="none" anchor="ctr"/>
              <a:lstStyle/>
              <a:p>
                <a:endParaRPr lang="es-ES"/>
              </a:p>
            </p:txBody>
          </p:sp>
          <p:sp>
            <p:nvSpPr>
              <p:cNvPr id="285078" name="AutoShape 406"/>
              <p:cNvSpPr>
                <a:spLocks noChangeArrowheads="1"/>
              </p:cNvSpPr>
              <p:nvPr/>
            </p:nvSpPr>
            <p:spPr bwMode="auto">
              <a:xfrm>
                <a:off x="3322" y="2265"/>
                <a:ext cx="142" cy="180"/>
              </a:xfrm>
              <a:custGeom>
                <a:avLst/>
                <a:gdLst>
                  <a:gd name="G0" fmla="+- 8418 0 0"/>
                  <a:gd name="G1" fmla="+- 21600 0 8418"/>
                  <a:gd name="G2" fmla="*/ 8418 1 2"/>
                  <a:gd name="G3" fmla="+- 21600 0 G2"/>
                  <a:gd name="G4" fmla="+/ 8418 21600 2"/>
                  <a:gd name="G5" fmla="+/ G1 0 2"/>
                  <a:gd name="G6" fmla="*/ 21600 21600 8418"/>
                  <a:gd name="G7" fmla="*/ G6 1 2"/>
                  <a:gd name="G8" fmla="+- 21600 0 G7"/>
                  <a:gd name="G9" fmla="*/ 21600 1 2"/>
                  <a:gd name="G10" fmla="+- 8418 0 G9"/>
                  <a:gd name="G11" fmla="?: G10 G8 0"/>
                  <a:gd name="G12" fmla="?: G10 G7 21600"/>
                  <a:gd name="T0" fmla="*/ 17391 w 21600"/>
                  <a:gd name="T1" fmla="*/ 10800 h 21600"/>
                  <a:gd name="T2" fmla="*/ 10800 w 21600"/>
                  <a:gd name="T3" fmla="*/ 21600 h 21600"/>
                  <a:gd name="T4" fmla="*/ 4209 w 21600"/>
                  <a:gd name="T5" fmla="*/ 10800 h 21600"/>
                  <a:gd name="T6" fmla="*/ 10800 w 21600"/>
                  <a:gd name="T7" fmla="*/ 0 h 21600"/>
                  <a:gd name="T8" fmla="*/ 6009 w 21600"/>
                  <a:gd name="T9" fmla="*/ 6009 h 21600"/>
                  <a:gd name="T10" fmla="*/ 15591 w 21600"/>
                  <a:gd name="T11" fmla="*/ 15591 h 21600"/>
                </a:gdLst>
                <a:ahLst/>
                <a:cxnLst>
                  <a:cxn ang="0">
                    <a:pos x="T0" y="T1"/>
                  </a:cxn>
                  <a:cxn ang="0">
                    <a:pos x="T2" y="T3"/>
                  </a:cxn>
                  <a:cxn ang="0">
                    <a:pos x="T4" y="T5"/>
                  </a:cxn>
                  <a:cxn ang="0">
                    <a:pos x="T6" y="T7"/>
                  </a:cxn>
                </a:cxnLst>
                <a:rect l="T8" t="T9" r="T10" b="T11"/>
                <a:pathLst>
                  <a:path w="21600" h="21600">
                    <a:moveTo>
                      <a:pt x="0" y="0"/>
                    </a:moveTo>
                    <a:lnTo>
                      <a:pt x="8418" y="21600"/>
                    </a:lnTo>
                    <a:lnTo>
                      <a:pt x="13182" y="21600"/>
                    </a:lnTo>
                    <a:lnTo>
                      <a:pt x="21600" y="0"/>
                    </a:lnTo>
                    <a:close/>
                  </a:path>
                </a:pathLst>
              </a:cu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6070" name="Arc 407"/>
              <p:cNvSpPr>
                <a:spLocks/>
              </p:cNvSpPr>
              <p:nvPr/>
            </p:nvSpPr>
            <p:spPr bwMode="auto">
              <a:xfrm flipV="1">
                <a:off x="3326" y="2260"/>
                <a:ext cx="136" cy="36"/>
              </a:xfrm>
              <a:custGeom>
                <a:avLst/>
                <a:gdLst>
                  <a:gd name="T0" fmla="*/ 0 w 42672"/>
                  <a:gd name="T1" fmla="*/ 0 h 21600"/>
                  <a:gd name="T2" fmla="*/ 0 w 42672"/>
                  <a:gd name="T3" fmla="*/ 0 h 21600"/>
                  <a:gd name="T4" fmla="*/ 0 w 42672"/>
                  <a:gd name="T5" fmla="*/ 0 h 21600"/>
                  <a:gd name="T6" fmla="*/ 0 60000 65536"/>
                  <a:gd name="T7" fmla="*/ 0 60000 65536"/>
                  <a:gd name="T8" fmla="*/ 0 60000 65536"/>
                  <a:gd name="T9" fmla="*/ 0 w 42672"/>
                  <a:gd name="T10" fmla="*/ 0 h 21600"/>
                  <a:gd name="T11" fmla="*/ 42672 w 42672"/>
                  <a:gd name="T12" fmla="*/ 21600 h 21600"/>
                </a:gdLst>
                <a:ahLst/>
                <a:cxnLst>
                  <a:cxn ang="T6">
                    <a:pos x="T0" y="T1"/>
                  </a:cxn>
                  <a:cxn ang="T7">
                    <a:pos x="T2" y="T3"/>
                  </a:cxn>
                  <a:cxn ang="T8">
                    <a:pos x="T4" y="T5"/>
                  </a:cxn>
                </a:cxnLst>
                <a:rect l="T9" t="T10" r="T11" b="T12"/>
                <a:pathLst>
                  <a:path w="42672" h="21600" fill="none" extrusionOk="0">
                    <a:moveTo>
                      <a:pt x="0" y="18545"/>
                    </a:moveTo>
                    <a:cubicBezTo>
                      <a:pt x="1520" y="7903"/>
                      <a:pt x="10633" y="-1"/>
                      <a:pt x="21383" y="0"/>
                    </a:cubicBezTo>
                    <a:cubicBezTo>
                      <a:pt x="31903" y="0"/>
                      <a:pt x="40894" y="7580"/>
                      <a:pt x="42672" y="17949"/>
                    </a:cubicBezTo>
                  </a:path>
                  <a:path w="42672" h="21600" stroke="0" extrusionOk="0">
                    <a:moveTo>
                      <a:pt x="0" y="18545"/>
                    </a:moveTo>
                    <a:cubicBezTo>
                      <a:pt x="1520" y="7903"/>
                      <a:pt x="10633" y="-1"/>
                      <a:pt x="21383" y="0"/>
                    </a:cubicBezTo>
                    <a:cubicBezTo>
                      <a:pt x="31903" y="0"/>
                      <a:pt x="40894" y="7580"/>
                      <a:pt x="42672" y="17949"/>
                    </a:cubicBezTo>
                    <a:lnTo>
                      <a:pt x="21383" y="21600"/>
                    </a:lnTo>
                    <a:close/>
                  </a:path>
                </a:pathLst>
              </a:custGeom>
              <a:noFill/>
              <a:ln w="3175">
                <a:solidFill>
                  <a:srgbClr val="C0C0C0"/>
                </a:solidFill>
                <a:round/>
                <a:headEnd/>
                <a:tailEnd/>
              </a:ln>
            </p:spPr>
            <p:txBody>
              <a:bodyPr wrap="none" anchor="ctr"/>
              <a:lstStyle/>
              <a:p>
                <a:endParaRPr lang="es-ES"/>
              </a:p>
            </p:txBody>
          </p:sp>
        </p:grpSp>
        <p:grpSp>
          <p:nvGrpSpPr>
            <p:cNvPr id="125998" name="Group 398"/>
            <p:cNvGrpSpPr>
              <a:grpSpLocks/>
            </p:cNvGrpSpPr>
            <p:nvPr/>
          </p:nvGrpSpPr>
          <p:grpSpPr bwMode="auto">
            <a:xfrm>
              <a:off x="2317" y="1908"/>
              <a:ext cx="142" cy="950"/>
              <a:chOff x="1347" y="1980"/>
              <a:chExt cx="142" cy="950"/>
            </a:xfrm>
          </p:grpSpPr>
          <p:sp>
            <p:nvSpPr>
              <p:cNvPr id="285071" name="Rectangle 399"/>
              <p:cNvSpPr>
                <a:spLocks noChangeArrowheads="1"/>
              </p:cNvSpPr>
              <p:nvPr/>
            </p:nvSpPr>
            <p:spPr bwMode="auto">
              <a:xfrm>
                <a:off x="1348" y="1980"/>
                <a:ext cx="140" cy="768"/>
              </a:xfrm>
              <a:prstGeom prst="rect">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6064" name="Arc 400"/>
              <p:cNvSpPr>
                <a:spLocks/>
              </p:cNvSpPr>
              <p:nvPr/>
            </p:nvSpPr>
            <p:spPr bwMode="auto">
              <a:xfrm flipV="1">
                <a:off x="1403" y="2752"/>
                <a:ext cx="30" cy="178"/>
              </a:xfrm>
              <a:custGeom>
                <a:avLst/>
                <a:gdLst>
                  <a:gd name="T0" fmla="*/ 0 w 11485"/>
                  <a:gd name="T1" fmla="*/ 0 h 21600"/>
                  <a:gd name="T2" fmla="*/ 0 w 11485"/>
                  <a:gd name="T3" fmla="*/ 0 h 21600"/>
                  <a:gd name="T4" fmla="*/ 0 w 11485"/>
                  <a:gd name="T5" fmla="*/ 1 h 21600"/>
                  <a:gd name="T6" fmla="*/ 0 60000 65536"/>
                  <a:gd name="T7" fmla="*/ 0 60000 65536"/>
                  <a:gd name="T8" fmla="*/ 0 60000 65536"/>
                  <a:gd name="T9" fmla="*/ 0 w 11485"/>
                  <a:gd name="T10" fmla="*/ 0 h 21600"/>
                  <a:gd name="T11" fmla="*/ 11485 w 11485"/>
                  <a:gd name="T12" fmla="*/ 21600 h 21600"/>
                </a:gdLst>
                <a:ahLst/>
                <a:cxnLst>
                  <a:cxn ang="T6">
                    <a:pos x="T0" y="T1"/>
                  </a:cxn>
                  <a:cxn ang="T7">
                    <a:pos x="T2" y="T3"/>
                  </a:cxn>
                  <a:cxn ang="T8">
                    <a:pos x="T4" y="T5"/>
                  </a:cxn>
                </a:cxnLst>
                <a:rect l="T9" t="T10" r="T11" b="T12"/>
                <a:pathLst>
                  <a:path w="11485" h="21600" fill="none" extrusionOk="0">
                    <a:moveTo>
                      <a:pt x="0" y="778"/>
                    </a:moveTo>
                    <a:cubicBezTo>
                      <a:pt x="1871" y="261"/>
                      <a:pt x="3804" y="-1"/>
                      <a:pt x="5746" y="0"/>
                    </a:cubicBezTo>
                    <a:cubicBezTo>
                      <a:pt x="7685" y="0"/>
                      <a:pt x="9615" y="261"/>
                      <a:pt x="11484" y="776"/>
                    </a:cubicBezTo>
                  </a:path>
                  <a:path w="11485" h="21600" stroke="0" extrusionOk="0">
                    <a:moveTo>
                      <a:pt x="0" y="778"/>
                    </a:moveTo>
                    <a:cubicBezTo>
                      <a:pt x="1871" y="261"/>
                      <a:pt x="3804" y="-1"/>
                      <a:pt x="5746" y="0"/>
                    </a:cubicBezTo>
                    <a:cubicBezTo>
                      <a:pt x="7685" y="0"/>
                      <a:pt x="9615" y="261"/>
                      <a:pt x="11484" y="776"/>
                    </a:cubicBezTo>
                    <a:lnTo>
                      <a:pt x="5746" y="21600"/>
                    </a:lnTo>
                    <a:close/>
                  </a:path>
                </a:pathLst>
              </a:custGeom>
              <a:solidFill>
                <a:schemeClr val="accent1"/>
              </a:solidFill>
              <a:ln w="3175">
                <a:noFill/>
                <a:round/>
                <a:headEnd/>
                <a:tailEnd/>
              </a:ln>
            </p:spPr>
            <p:txBody>
              <a:bodyPr wrap="none" anchor="ctr"/>
              <a:lstStyle/>
              <a:p>
                <a:endParaRPr lang="es-ES"/>
              </a:p>
            </p:txBody>
          </p:sp>
          <p:sp>
            <p:nvSpPr>
              <p:cNvPr id="285073" name="AutoShape 401"/>
              <p:cNvSpPr>
                <a:spLocks noChangeArrowheads="1"/>
              </p:cNvSpPr>
              <p:nvPr/>
            </p:nvSpPr>
            <p:spPr bwMode="auto">
              <a:xfrm>
                <a:off x="1347" y="2742"/>
                <a:ext cx="142" cy="180"/>
              </a:xfrm>
              <a:custGeom>
                <a:avLst/>
                <a:gdLst>
                  <a:gd name="G0" fmla="+- 8418 0 0"/>
                  <a:gd name="G1" fmla="+- 21600 0 8418"/>
                  <a:gd name="G2" fmla="*/ 8418 1 2"/>
                  <a:gd name="G3" fmla="+- 21600 0 G2"/>
                  <a:gd name="G4" fmla="+/ 8418 21600 2"/>
                  <a:gd name="G5" fmla="+/ G1 0 2"/>
                  <a:gd name="G6" fmla="*/ 21600 21600 8418"/>
                  <a:gd name="G7" fmla="*/ G6 1 2"/>
                  <a:gd name="G8" fmla="+- 21600 0 G7"/>
                  <a:gd name="G9" fmla="*/ 21600 1 2"/>
                  <a:gd name="G10" fmla="+- 8418 0 G9"/>
                  <a:gd name="G11" fmla="?: G10 G8 0"/>
                  <a:gd name="G12" fmla="?: G10 G7 21600"/>
                  <a:gd name="T0" fmla="*/ 17391 w 21600"/>
                  <a:gd name="T1" fmla="*/ 10800 h 21600"/>
                  <a:gd name="T2" fmla="*/ 10800 w 21600"/>
                  <a:gd name="T3" fmla="*/ 21600 h 21600"/>
                  <a:gd name="T4" fmla="*/ 4209 w 21600"/>
                  <a:gd name="T5" fmla="*/ 10800 h 21600"/>
                  <a:gd name="T6" fmla="*/ 10800 w 21600"/>
                  <a:gd name="T7" fmla="*/ 0 h 21600"/>
                  <a:gd name="T8" fmla="*/ 6009 w 21600"/>
                  <a:gd name="T9" fmla="*/ 6009 h 21600"/>
                  <a:gd name="T10" fmla="*/ 15591 w 21600"/>
                  <a:gd name="T11" fmla="*/ 15591 h 21600"/>
                </a:gdLst>
                <a:ahLst/>
                <a:cxnLst>
                  <a:cxn ang="0">
                    <a:pos x="T0" y="T1"/>
                  </a:cxn>
                  <a:cxn ang="0">
                    <a:pos x="T2" y="T3"/>
                  </a:cxn>
                  <a:cxn ang="0">
                    <a:pos x="T4" y="T5"/>
                  </a:cxn>
                  <a:cxn ang="0">
                    <a:pos x="T6" y="T7"/>
                  </a:cxn>
                </a:cxnLst>
                <a:rect l="T8" t="T9" r="T10" b="T11"/>
                <a:pathLst>
                  <a:path w="21600" h="21600">
                    <a:moveTo>
                      <a:pt x="0" y="0"/>
                    </a:moveTo>
                    <a:lnTo>
                      <a:pt x="8418" y="21600"/>
                    </a:lnTo>
                    <a:lnTo>
                      <a:pt x="13182" y="21600"/>
                    </a:lnTo>
                    <a:lnTo>
                      <a:pt x="21600" y="0"/>
                    </a:lnTo>
                    <a:close/>
                  </a:path>
                </a:pathLst>
              </a:cu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26066" name="Arc 402"/>
              <p:cNvSpPr>
                <a:spLocks/>
              </p:cNvSpPr>
              <p:nvPr/>
            </p:nvSpPr>
            <p:spPr bwMode="auto">
              <a:xfrm flipV="1">
                <a:off x="1351" y="2737"/>
                <a:ext cx="136" cy="36"/>
              </a:xfrm>
              <a:custGeom>
                <a:avLst/>
                <a:gdLst>
                  <a:gd name="T0" fmla="*/ 0 w 42672"/>
                  <a:gd name="T1" fmla="*/ 0 h 21600"/>
                  <a:gd name="T2" fmla="*/ 0 w 42672"/>
                  <a:gd name="T3" fmla="*/ 0 h 21600"/>
                  <a:gd name="T4" fmla="*/ 0 w 42672"/>
                  <a:gd name="T5" fmla="*/ 0 h 21600"/>
                  <a:gd name="T6" fmla="*/ 0 60000 65536"/>
                  <a:gd name="T7" fmla="*/ 0 60000 65536"/>
                  <a:gd name="T8" fmla="*/ 0 60000 65536"/>
                  <a:gd name="T9" fmla="*/ 0 w 42672"/>
                  <a:gd name="T10" fmla="*/ 0 h 21600"/>
                  <a:gd name="T11" fmla="*/ 42672 w 42672"/>
                  <a:gd name="T12" fmla="*/ 21600 h 21600"/>
                </a:gdLst>
                <a:ahLst/>
                <a:cxnLst>
                  <a:cxn ang="T6">
                    <a:pos x="T0" y="T1"/>
                  </a:cxn>
                  <a:cxn ang="T7">
                    <a:pos x="T2" y="T3"/>
                  </a:cxn>
                  <a:cxn ang="T8">
                    <a:pos x="T4" y="T5"/>
                  </a:cxn>
                </a:cxnLst>
                <a:rect l="T9" t="T10" r="T11" b="T12"/>
                <a:pathLst>
                  <a:path w="42672" h="21600" fill="none" extrusionOk="0">
                    <a:moveTo>
                      <a:pt x="0" y="18545"/>
                    </a:moveTo>
                    <a:cubicBezTo>
                      <a:pt x="1520" y="7903"/>
                      <a:pt x="10633" y="-1"/>
                      <a:pt x="21383" y="0"/>
                    </a:cubicBezTo>
                    <a:cubicBezTo>
                      <a:pt x="31903" y="0"/>
                      <a:pt x="40894" y="7580"/>
                      <a:pt x="42672" y="17949"/>
                    </a:cubicBezTo>
                  </a:path>
                  <a:path w="42672" h="21600" stroke="0" extrusionOk="0">
                    <a:moveTo>
                      <a:pt x="0" y="18545"/>
                    </a:moveTo>
                    <a:cubicBezTo>
                      <a:pt x="1520" y="7903"/>
                      <a:pt x="10633" y="-1"/>
                      <a:pt x="21383" y="0"/>
                    </a:cubicBezTo>
                    <a:cubicBezTo>
                      <a:pt x="31903" y="0"/>
                      <a:pt x="40894" y="7580"/>
                      <a:pt x="42672" y="17949"/>
                    </a:cubicBezTo>
                    <a:lnTo>
                      <a:pt x="21383" y="21600"/>
                    </a:lnTo>
                    <a:close/>
                  </a:path>
                </a:pathLst>
              </a:custGeom>
              <a:noFill/>
              <a:ln w="3175">
                <a:solidFill>
                  <a:srgbClr val="C0C0C0"/>
                </a:solidFill>
                <a:round/>
                <a:headEnd/>
                <a:tailEnd/>
              </a:ln>
            </p:spPr>
            <p:txBody>
              <a:bodyPr wrap="none" anchor="ctr"/>
              <a:lstStyle/>
              <a:p>
                <a:endParaRPr lang="es-ES"/>
              </a:p>
            </p:txBody>
          </p:sp>
        </p:grpSp>
        <p:sp>
          <p:nvSpPr>
            <p:cNvPr id="125999" name="Rectangle 25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84936" name="Rectangle 264"/>
            <p:cNvSpPr>
              <a:spLocks noChangeArrowheads="1"/>
            </p:cNvSpPr>
            <p:nvPr/>
          </p:nvSpPr>
          <p:spPr bwMode="auto">
            <a:xfrm>
              <a:off x="476" y="567"/>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126001" name="Group 300"/>
            <p:cNvGrpSpPr>
              <a:grpSpLocks/>
            </p:cNvGrpSpPr>
            <p:nvPr/>
          </p:nvGrpSpPr>
          <p:grpSpPr bwMode="auto">
            <a:xfrm>
              <a:off x="48" y="95"/>
              <a:ext cx="96" cy="4128"/>
              <a:chOff x="48" y="102"/>
              <a:chExt cx="96" cy="4128"/>
            </a:xfrm>
          </p:grpSpPr>
          <p:sp>
            <p:nvSpPr>
              <p:cNvPr id="126034" name="Rectangle 30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35" name="Rectangle 30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36" name="Rectangle 30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37" name="Rectangle 30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38" name="Rectangle 30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39" name="Rectangle 30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0" name="Rectangle 30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1" name="Rectangle 30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2" name="Rectangle 30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3" name="Rectangle 31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4" name="Rectangle 31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5" name="Rectangle 31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6" name="Rectangle 31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7" name="Rectangle 31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8" name="Rectangle 31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49" name="Rectangle 31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0" name="Rectangle 31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1" name="Rectangle 31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2" name="Rectangle 31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3" name="Rectangle 32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4" name="Rectangle 32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5" name="Rectangle 32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6" name="Rectangle 32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7" name="Rectangle 32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8" name="Rectangle 32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59" name="Rectangle 32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60" name="Rectangle 32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61" name="Rectangle 32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062" name="Rectangle 32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6002" name="Group 330"/>
            <p:cNvGrpSpPr>
              <a:grpSpLocks/>
            </p:cNvGrpSpPr>
            <p:nvPr/>
          </p:nvGrpSpPr>
          <p:grpSpPr bwMode="auto">
            <a:xfrm>
              <a:off x="5052" y="0"/>
              <a:ext cx="726" cy="388"/>
              <a:chOff x="37" y="-23"/>
              <a:chExt cx="726" cy="388"/>
            </a:xfrm>
          </p:grpSpPr>
          <p:sp>
            <p:nvSpPr>
              <p:cNvPr id="126028" name="Rectangle 33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6029" name="Rectangle 33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6030" name="Rectangle 33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6031" name="Rectangle 33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6032" name="Rectangle 33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6033" name="Rectangle 33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26003" name="Arc 373"/>
            <p:cNvSpPr>
              <a:spLocks/>
            </p:cNvSpPr>
            <p:nvPr/>
          </p:nvSpPr>
          <p:spPr bwMode="auto">
            <a:xfrm>
              <a:off x="3136" y="1256"/>
              <a:ext cx="95" cy="120"/>
            </a:xfrm>
            <a:custGeom>
              <a:avLst/>
              <a:gdLst>
                <a:gd name="T0" fmla="*/ 0 w 30211"/>
                <a:gd name="T1" fmla="*/ 0 h 21600"/>
                <a:gd name="T2" fmla="*/ 0 w 30211"/>
                <a:gd name="T3" fmla="*/ 1 h 21600"/>
                <a:gd name="T4" fmla="*/ 0 w 30211"/>
                <a:gd name="T5" fmla="*/ 1 h 21600"/>
                <a:gd name="T6" fmla="*/ 0 60000 65536"/>
                <a:gd name="T7" fmla="*/ 0 60000 65536"/>
                <a:gd name="T8" fmla="*/ 0 60000 65536"/>
                <a:gd name="T9" fmla="*/ 0 w 30211"/>
                <a:gd name="T10" fmla="*/ 0 h 21600"/>
                <a:gd name="T11" fmla="*/ 30211 w 30211"/>
                <a:gd name="T12" fmla="*/ 21600 h 21600"/>
              </a:gdLst>
              <a:ahLst/>
              <a:cxnLst>
                <a:cxn ang="T6">
                  <a:pos x="T0" y="T1"/>
                </a:cxn>
                <a:cxn ang="T7">
                  <a:pos x="T2" y="T3"/>
                </a:cxn>
                <a:cxn ang="T8">
                  <a:pos x="T4" y="T5"/>
                </a:cxn>
              </a:cxnLst>
              <a:rect l="T9" t="T10" r="T11" b="T12"/>
              <a:pathLst>
                <a:path w="30211" h="21600" fill="none" extrusionOk="0">
                  <a:moveTo>
                    <a:pt x="-1" y="1790"/>
                  </a:moveTo>
                  <a:cubicBezTo>
                    <a:pt x="2717" y="609"/>
                    <a:pt x="5648" y="-1"/>
                    <a:pt x="8611" y="0"/>
                  </a:cubicBezTo>
                  <a:cubicBezTo>
                    <a:pt x="20540" y="0"/>
                    <a:pt x="30211" y="9670"/>
                    <a:pt x="30211" y="21600"/>
                  </a:cubicBezTo>
                </a:path>
                <a:path w="30211" h="21600" stroke="0" extrusionOk="0">
                  <a:moveTo>
                    <a:pt x="-1" y="1790"/>
                  </a:moveTo>
                  <a:cubicBezTo>
                    <a:pt x="2717" y="609"/>
                    <a:pt x="5648" y="-1"/>
                    <a:pt x="8611" y="0"/>
                  </a:cubicBezTo>
                  <a:cubicBezTo>
                    <a:pt x="20540" y="0"/>
                    <a:pt x="30211" y="9670"/>
                    <a:pt x="30211" y="21600"/>
                  </a:cubicBezTo>
                  <a:lnTo>
                    <a:pt x="8611" y="21600"/>
                  </a:lnTo>
                  <a:close/>
                </a:path>
              </a:pathLst>
            </a:custGeom>
            <a:gradFill rotWithShape="1">
              <a:gsLst>
                <a:gs pos="0">
                  <a:srgbClr val="414141"/>
                </a:gs>
                <a:gs pos="50000">
                  <a:srgbClr val="F8F8F8"/>
                </a:gs>
                <a:gs pos="100000">
                  <a:srgbClr val="414141"/>
                </a:gs>
              </a:gsLst>
              <a:lin ang="5400000" scaled="1"/>
            </a:gradFill>
            <a:ln w="3175">
              <a:noFill/>
              <a:round/>
              <a:headEnd/>
              <a:tailEnd/>
            </a:ln>
          </p:spPr>
          <p:txBody>
            <a:bodyPr wrap="none" anchor="ctr"/>
            <a:lstStyle/>
            <a:p>
              <a:endParaRPr lang="es-ES"/>
            </a:p>
          </p:txBody>
        </p:sp>
        <p:sp>
          <p:nvSpPr>
            <p:cNvPr id="126004" name="Freeform 391"/>
            <p:cNvSpPr>
              <a:spLocks/>
            </p:cNvSpPr>
            <p:nvPr/>
          </p:nvSpPr>
          <p:spPr bwMode="auto">
            <a:xfrm>
              <a:off x="2364" y="1602"/>
              <a:ext cx="1206" cy="461"/>
            </a:xfrm>
            <a:custGeom>
              <a:avLst/>
              <a:gdLst>
                <a:gd name="T0" fmla="*/ 3 w 1209"/>
                <a:gd name="T1" fmla="*/ 411 h 461"/>
                <a:gd name="T2" fmla="*/ 1206 w 1209"/>
                <a:gd name="T3" fmla="*/ 0 h 461"/>
                <a:gd name="T4" fmla="*/ 1206 w 1209"/>
                <a:gd name="T5" fmla="*/ 45 h 461"/>
                <a:gd name="T6" fmla="*/ 0 w 1209"/>
                <a:gd name="T7" fmla="*/ 461 h 461"/>
                <a:gd name="T8" fmla="*/ 3 w 1209"/>
                <a:gd name="T9" fmla="*/ 411 h 461"/>
                <a:gd name="T10" fmla="*/ 0 60000 65536"/>
                <a:gd name="T11" fmla="*/ 0 60000 65536"/>
                <a:gd name="T12" fmla="*/ 0 60000 65536"/>
                <a:gd name="T13" fmla="*/ 0 60000 65536"/>
                <a:gd name="T14" fmla="*/ 0 60000 65536"/>
                <a:gd name="T15" fmla="*/ 0 w 1209"/>
                <a:gd name="T16" fmla="*/ 0 h 461"/>
                <a:gd name="T17" fmla="*/ 1209 w 1209"/>
                <a:gd name="T18" fmla="*/ 461 h 461"/>
              </a:gdLst>
              <a:ahLst/>
              <a:cxnLst>
                <a:cxn ang="T10">
                  <a:pos x="T0" y="T1"/>
                </a:cxn>
                <a:cxn ang="T11">
                  <a:pos x="T2" y="T3"/>
                </a:cxn>
                <a:cxn ang="T12">
                  <a:pos x="T4" y="T5"/>
                </a:cxn>
                <a:cxn ang="T13">
                  <a:pos x="T6" y="T7"/>
                </a:cxn>
                <a:cxn ang="T14">
                  <a:pos x="T8" y="T9"/>
                </a:cxn>
              </a:cxnLst>
              <a:rect l="T15" t="T16" r="T17" b="T18"/>
              <a:pathLst>
                <a:path w="1209" h="461">
                  <a:moveTo>
                    <a:pt x="3" y="411"/>
                  </a:moveTo>
                  <a:lnTo>
                    <a:pt x="1209" y="0"/>
                  </a:lnTo>
                  <a:lnTo>
                    <a:pt x="1209" y="45"/>
                  </a:lnTo>
                  <a:lnTo>
                    <a:pt x="0" y="461"/>
                  </a:lnTo>
                  <a:lnTo>
                    <a:pt x="3" y="411"/>
                  </a:lnTo>
                  <a:close/>
                </a:path>
              </a:pathLst>
            </a:custGeom>
            <a:gradFill rotWithShape="1">
              <a:gsLst>
                <a:gs pos="0">
                  <a:srgbClr val="F8F8F8"/>
                </a:gs>
                <a:gs pos="100000">
                  <a:srgbClr val="000000"/>
                </a:gs>
              </a:gsLst>
              <a:lin ang="18900000" scaled="1"/>
            </a:gradFill>
            <a:ln w="9525">
              <a:noFill/>
              <a:round/>
              <a:headEnd/>
              <a:tailEnd/>
            </a:ln>
          </p:spPr>
          <p:txBody>
            <a:bodyPr wrap="none"/>
            <a:lstStyle/>
            <a:p>
              <a:endParaRPr lang="es-ES"/>
            </a:p>
          </p:txBody>
        </p:sp>
        <p:sp>
          <p:nvSpPr>
            <p:cNvPr id="126005" name="Freeform 392"/>
            <p:cNvSpPr>
              <a:spLocks/>
            </p:cNvSpPr>
            <p:nvPr/>
          </p:nvSpPr>
          <p:spPr bwMode="auto">
            <a:xfrm>
              <a:off x="2190" y="1910"/>
              <a:ext cx="177" cy="153"/>
            </a:xfrm>
            <a:custGeom>
              <a:avLst/>
              <a:gdLst>
                <a:gd name="T0" fmla="*/ 0 w 177"/>
                <a:gd name="T1" fmla="*/ 0 h 153"/>
                <a:gd name="T2" fmla="*/ 177 w 177"/>
                <a:gd name="T3" fmla="*/ 105 h 153"/>
                <a:gd name="T4" fmla="*/ 177 w 177"/>
                <a:gd name="T5" fmla="*/ 153 h 153"/>
                <a:gd name="T6" fmla="*/ 0 w 177"/>
                <a:gd name="T7" fmla="*/ 45 h 153"/>
                <a:gd name="T8" fmla="*/ 0 w 177"/>
                <a:gd name="T9" fmla="*/ 0 h 153"/>
                <a:gd name="T10" fmla="*/ 0 60000 65536"/>
                <a:gd name="T11" fmla="*/ 0 60000 65536"/>
                <a:gd name="T12" fmla="*/ 0 60000 65536"/>
                <a:gd name="T13" fmla="*/ 0 60000 65536"/>
                <a:gd name="T14" fmla="*/ 0 60000 65536"/>
                <a:gd name="T15" fmla="*/ 0 w 177"/>
                <a:gd name="T16" fmla="*/ 0 h 153"/>
                <a:gd name="T17" fmla="*/ 177 w 177"/>
                <a:gd name="T18" fmla="*/ 153 h 153"/>
              </a:gdLst>
              <a:ahLst/>
              <a:cxnLst>
                <a:cxn ang="T10">
                  <a:pos x="T0" y="T1"/>
                </a:cxn>
                <a:cxn ang="T11">
                  <a:pos x="T2" y="T3"/>
                </a:cxn>
                <a:cxn ang="T12">
                  <a:pos x="T4" y="T5"/>
                </a:cxn>
                <a:cxn ang="T13">
                  <a:pos x="T6" y="T7"/>
                </a:cxn>
                <a:cxn ang="T14">
                  <a:pos x="T8" y="T9"/>
                </a:cxn>
              </a:cxnLst>
              <a:rect l="T15" t="T16" r="T17" b="T18"/>
              <a:pathLst>
                <a:path w="177" h="153">
                  <a:moveTo>
                    <a:pt x="0" y="0"/>
                  </a:moveTo>
                  <a:lnTo>
                    <a:pt x="177" y="105"/>
                  </a:lnTo>
                  <a:lnTo>
                    <a:pt x="177" y="153"/>
                  </a:lnTo>
                  <a:lnTo>
                    <a:pt x="0" y="45"/>
                  </a:lnTo>
                  <a:lnTo>
                    <a:pt x="0" y="0"/>
                  </a:lnTo>
                  <a:close/>
                </a:path>
              </a:pathLst>
            </a:custGeom>
            <a:gradFill rotWithShape="1">
              <a:gsLst>
                <a:gs pos="0">
                  <a:srgbClr val="000000"/>
                </a:gs>
                <a:gs pos="100000">
                  <a:srgbClr val="F8F8F8"/>
                </a:gs>
              </a:gsLst>
              <a:lin ang="2700000" scaled="1"/>
            </a:gradFill>
            <a:ln w="9525">
              <a:noFill/>
              <a:round/>
              <a:headEnd/>
              <a:tailEnd/>
            </a:ln>
          </p:spPr>
          <p:txBody>
            <a:bodyPr wrap="none"/>
            <a:lstStyle/>
            <a:p>
              <a:endParaRPr lang="es-ES"/>
            </a:p>
          </p:txBody>
        </p:sp>
        <p:sp>
          <p:nvSpPr>
            <p:cNvPr id="126006" name="Freeform 390"/>
            <p:cNvSpPr>
              <a:spLocks/>
            </p:cNvSpPr>
            <p:nvPr/>
          </p:nvSpPr>
          <p:spPr bwMode="auto">
            <a:xfrm>
              <a:off x="2190" y="1500"/>
              <a:ext cx="1383" cy="516"/>
            </a:xfrm>
            <a:custGeom>
              <a:avLst/>
              <a:gdLst>
                <a:gd name="T0" fmla="*/ 0 w 1383"/>
                <a:gd name="T1" fmla="*/ 411 h 516"/>
                <a:gd name="T2" fmla="*/ 1194 w 1383"/>
                <a:gd name="T3" fmla="*/ 0 h 516"/>
                <a:gd name="T4" fmla="*/ 1383 w 1383"/>
                <a:gd name="T5" fmla="*/ 102 h 516"/>
                <a:gd name="T6" fmla="*/ 174 w 1383"/>
                <a:gd name="T7" fmla="*/ 516 h 516"/>
                <a:gd name="T8" fmla="*/ 0 w 1383"/>
                <a:gd name="T9" fmla="*/ 411 h 516"/>
                <a:gd name="T10" fmla="*/ 0 60000 65536"/>
                <a:gd name="T11" fmla="*/ 0 60000 65536"/>
                <a:gd name="T12" fmla="*/ 0 60000 65536"/>
                <a:gd name="T13" fmla="*/ 0 60000 65536"/>
                <a:gd name="T14" fmla="*/ 0 60000 65536"/>
                <a:gd name="T15" fmla="*/ 0 w 1383"/>
                <a:gd name="T16" fmla="*/ 0 h 516"/>
                <a:gd name="T17" fmla="*/ 1383 w 1383"/>
                <a:gd name="T18" fmla="*/ 516 h 516"/>
              </a:gdLst>
              <a:ahLst/>
              <a:cxnLst>
                <a:cxn ang="T10">
                  <a:pos x="T0" y="T1"/>
                </a:cxn>
                <a:cxn ang="T11">
                  <a:pos x="T2" y="T3"/>
                </a:cxn>
                <a:cxn ang="T12">
                  <a:pos x="T4" y="T5"/>
                </a:cxn>
                <a:cxn ang="T13">
                  <a:pos x="T6" y="T7"/>
                </a:cxn>
                <a:cxn ang="T14">
                  <a:pos x="T8" y="T9"/>
                </a:cxn>
              </a:cxnLst>
              <a:rect l="T15" t="T16" r="T17" b="T18"/>
              <a:pathLst>
                <a:path w="1383" h="516">
                  <a:moveTo>
                    <a:pt x="0" y="411"/>
                  </a:moveTo>
                  <a:lnTo>
                    <a:pt x="1194" y="0"/>
                  </a:lnTo>
                  <a:lnTo>
                    <a:pt x="1383" y="102"/>
                  </a:lnTo>
                  <a:lnTo>
                    <a:pt x="174" y="516"/>
                  </a:lnTo>
                  <a:lnTo>
                    <a:pt x="0" y="411"/>
                  </a:lnTo>
                  <a:close/>
                </a:path>
              </a:pathLst>
            </a:custGeom>
            <a:solidFill>
              <a:srgbClr val="C0C0C0"/>
            </a:solidFill>
            <a:ln w="9525">
              <a:noFill/>
              <a:round/>
              <a:headEnd/>
              <a:tailEnd/>
            </a:ln>
          </p:spPr>
          <p:txBody>
            <a:bodyPr wrap="none"/>
            <a:lstStyle/>
            <a:p>
              <a:endParaRPr lang="es-ES"/>
            </a:p>
          </p:txBody>
        </p:sp>
        <p:grpSp>
          <p:nvGrpSpPr>
            <p:cNvPr id="126007" name="Group 393"/>
            <p:cNvGrpSpPr>
              <a:grpSpLocks/>
            </p:cNvGrpSpPr>
            <p:nvPr/>
          </p:nvGrpSpPr>
          <p:grpSpPr bwMode="auto">
            <a:xfrm rot="-6564939">
              <a:off x="2009" y="1644"/>
              <a:ext cx="420" cy="382"/>
              <a:chOff x="1665" y="1510"/>
              <a:chExt cx="420" cy="382"/>
            </a:xfrm>
          </p:grpSpPr>
          <p:sp>
            <p:nvSpPr>
              <p:cNvPr id="126025" name="AutoShape 386"/>
              <p:cNvSpPr>
                <a:spLocks noChangeArrowheads="1"/>
              </p:cNvSpPr>
              <p:nvPr/>
            </p:nvSpPr>
            <p:spPr bwMode="auto">
              <a:xfrm rot="6553186">
                <a:off x="1748" y="1791"/>
                <a:ext cx="87" cy="115"/>
              </a:xfrm>
              <a:prstGeom prst="can">
                <a:avLst>
                  <a:gd name="adj" fmla="val 46760"/>
                </a:avLst>
              </a:prstGeom>
              <a:gradFill rotWithShape="1">
                <a:gsLst>
                  <a:gs pos="0">
                    <a:srgbClr val="121212"/>
                  </a:gs>
                  <a:gs pos="50000">
                    <a:srgbClr val="333333"/>
                  </a:gs>
                  <a:gs pos="100000">
                    <a:srgbClr val="121212"/>
                  </a:gs>
                </a:gsLst>
                <a:lin ang="18900000" scaled="1"/>
              </a:gradFill>
              <a:ln w="12700">
                <a:solidFill>
                  <a:srgbClr val="1C1C1C"/>
                </a:solidFill>
                <a:round/>
                <a:headEnd/>
                <a:tailEnd/>
              </a:ln>
            </p:spPr>
            <p:txBody>
              <a:bodyPr wrap="none" anchor="ctr"/>
              <a:lstStyle/>
              <a:p>
                <a:endParaRPr lang="es-ES"/>
              </a:p>
            </p:txBody>
          </p:sp>
          <p:sp>
            <p:nvSpPr>
              <p:cNvPr id="126026" name="AutoShape 387"/>
              <p:cNvSpPr>
                <a:spLocks noChangeArrowheads="1"/>
              </p:cNvSpPr>
              <p:nvPr/>
            </p:nvSpPr>
            <p:spPr bwMode="auto">
              <a:xfrm rot="9932196" flipH="1">
                <a:off x="1665" y="1510"/>
                <a:ext cx="420" cy="372"/>
              </a:xfrm>
              <a:custGeom>
                <a:avLst/>
                <a:gdLst>
                  <a:gd name="T0" fmla="*/ 4 w 21600"/>
                  <a:gd name="T1" fmla="*/ 0 h 21600"/>
                  <a:gd name="T2" fmla="*/ 3 w 21600"/>
                  <a:gd name="T3" fmla="*/ 1 h 21600"/>
                  <a:gd name="T4" fmla="*/ 4 w 21600"/>
                  <a:gd name="T5" fmla="*/ 1 h 21600"/>
                  <a:gd name="T6" fmla="*/ 6 w 21600"/>
                  <a:gd name="T7" fmla="*/ 1 h 21600"/>
                  <a:gd name="T8" fmla="*/ 0 60000 65536"/>
                  <a:gd name="T9" fmla="*/ 0 60000 65536"/>
                  <a:gd name="T10" fmla="*/ 0 60000 65536"/>
                  <a:gd name="T11" fmla="*/ 0 60000 65536"/>
                  <a:gd name="T12" fmla="*/ 4577 w 21600"/>
                  <a:gd name="T13" fmla="*/ 0 h 21600"/>
                  <a:gd name="T14" fmla="*/ 17023 w 21600"/>
                  <a:gd name="T15" fmla="*/ 3832 h 21600"/>
                </a:gdLst>
                <a:ahLst/>
                <a:cxnLst>
                  <a:cxn ang="T8">
                    <a:pos x="T0" y="T1"/>
                  </a:cxn>
                  <a:cxn ang="T9">
                    <a:pos x="T2" y="T3"/>
                  </a:cxn>
                  <a:cxn ang="T10">
                    <a:pos x="T4" y="T5"/>
                  </a:cxn>
                  <a:cxn ang="T11">
                    <a:pos x="T6" y="T7"/>
                  </a:cxn>
                </a:cxnLst>
                <a:rect l="T12" t="T13" r="T14" b="T15"/>
                <a:pathLst>
                  <a:path w="21600" h="21600">
                    <a:moveTo>
                      <a:pt x="7257" y="3062"/>
                    </a:moveTo>
                    <a:cubicBezTo>
                      <a:pt x="8368" y="2553"/>
                      <a:pt x="9577" y="2289"/>
                      <a:pt x="10800" y="2290"/>
                    </a:cubicBezTo>
                    <a:cubicBezTo>
                      <a:pt x="12022" y="2290"/>
                      <a:pt x="13231" y="2553"/>
                      <a:pt x="14342" y="3062"/>
                    </a:cubicBezTo>
                    <a:lnTo>
                      <a:pt x="15296" y="980"/>
                    </a:lnTo>
                    <a:cubicBezTo>
                      <a:pt x="13885" y="334"/>
                      <a:pt x="12351" y="-1"/>
                      <a:pt x="10799" y="0"/>
                    </a:cubicBezTo>
                    <a:cubicBezTo>
                      <a:pt x="9248" y="0"/>
                      <a:pt x="7714" y="334"/>
                      <a:pt x="6303" y="980"/>
                    </a:cubicBezTo>
                    <a:close/>
                  </a:path>
                </a:pathLst>
              </a:custGeom>
              <a:solidFill>
                <a:schemeClr val="tx1"/>
              </a:solidFill>
              <a:ln w="19050">
                <a:solidFill>
                  <a:schemeClr val="tx1"/>
                </a:solidFill>
                <a:miter lim="800000"/>
                <a:headEnd/>
                <a:tailEnd/>
              </a:ln>
            </p:spPr>
            <p:txBody>
              <a:bodyPr wrap="none" anchor="ctr"/>
              <a:lstStyle/>
              <a:p>
                <a:endParaRPr lang="es-ES"/>
              </a:p>
            </p:txBody>
          </p:sp>
          <p:sp>
            <p:nvSpPr>
              <p:cNvPr id="126027" name="Arc 388"/>
              <p:cNvSpPr>
                <a:spLocks/>
              </p:cNvSpPr>
              <p:nvPr/>
            </p:nvSpPr>
            <p:spPr bwMode="auto">
              <a:xfrm rot="6026483" flipH="1" flipV="1">
                <a:off x="1810" y="1848"/>
                <a:ext cx="48" cy="28"/>
              </a:xfrm>
              <a:custGeom>
                <a:avLst/>
                <a:gdLst>
                  <a:gd name="T0" fmla="*/ 0 w 37740"/>
                  <a:gd name="T1" fmla="*/ 0 h 21600"/>
                  <a:gd name="T2" fmla="*/ 0 w 37740"/>
                  <a:gd name="T3" fmla="*/ 0 h 21600"/>
                  <a:gd name="T4" fmla="*/ 0 w 37740"/>
                  <a:gd name="T5" fmla="*/ 0 h 21600"/>
                  <a:gd name="T6" fmla="*/ 0 60000 65536"/>
                  <a:gd name="T7" fmla="*/ 0 60000 65536"/>
                  <a:gd name="T8" fmla="*/ 0 60000 65536"/>
                  <a:gd name="T9" fmla="*/ 0 w 37740"/>
                  <a:gd name="T10" fmla="*/ 0 h 21600"/>
                  <a:gd name="T11" fmla="*/ 37740 w 37740"/>
                  <a:gd name="T12" fmla="*/ 21600 h 21600"/>
                </a:gdLst>
                <a:ahLst/>
                <a:cxnLst>
                  <a:cxn ang="T6">
                    <a:pos x="T0" y="T1"/>
                  </a:cxn>
                  <a:cxn ang="T7">
                    <a:pos x="T2" y="T3"/>
                  </a:cxn>
                  <a:cxn ang="T8">
                    <a:pos x="T4" y="T5"/>
                  </a:cxn>
                </a:cxnLst>
                <a:rect l="T9" t="T10" r="T11" b="T12"/>
                <a:pathLst>
                  <a:path w="37740" h="21600" fill="none" extrusionOk="0">
                    <a:moveTo>
                      <a:pt x="0" y="10950"/>
                    </a:moveTo>
                    <a:cubicBezTo>
                      <a:pt x="3835" y="4182"/>
                      <a:pt x="11013" y="-1"/>
                      <a:pt x="18792" y="0"/>
                    </a:cubicBezTo>
                    <a:cubicBezTo>
                      <a:pt x="26685" y="0"/>
                      <a:pt x="33949" y="4305"/>
                      <a:pt x="37739" y="11229"/>
                    </a:cubicBezTo>
                  </a:path>
                  <a:path w="37740" h="21600" stroke="0" extrusionOk="0">
                    <a:moveTo>
                      <a:pt x="0" y="10950"/>
                    </a:moveTo>
                    <a:cubicBezTo>
                      <a:pt x="3835" y="4182"/>
                      <a:pt x="11013" y="-1"/>
                      <a:pt x="18792" y="0"/>
                    </a:cubicBezTo>
                    <a:cubicBezTo>
                      <a:pt x="26685" y="0"/>
                      <a:pt x="33949" y="4305"/>
                      <a:pt x="37739" y="11229"/>
                    </a:cubicBezTo>
                    <a:lnTo>
                      <a:pt x="18792" y="21600"/>
                    </a:lnTo>
                    <a:close/>
                  </a:path>
                </a:pathLst>
              </a:custGeom>
              <a:solidFill>
                <a:schemeClr val="tx1"/>
              </a:solidFill>
              <a:ln w="9525">
                <a:solidFill>
                  <a:schemeClr val="tx1"/>
                </a:solidFill>
                <a:round/>
                <a:headEnd/>
                <a:tailEnd/>
              </a:ln>
            </p:spPr>
            <p:txBody>
              <a:bodyPr wrap="none" anchor="ctr"/>
              <a:lstStyle/>
              <a:p>
                <a:endParaRPr lang="es-ES"/>
              </a:p>
            </p:txBody>
          </p:sp>
        </p:grpSp>
        <p:grpSp>
          <p:nvGrpSpPr>
            <p:cNvPr id="126008" name="Group 394"/>
            <p:cNvGrpSpPr>
              <a:grpSpLocks/>
            </p:cNvGrpSpPr>
            <p:nvPr/>
          </p:nvGrpSpPr>
          <p:grpSpPr bwMode="auto">
            <a:xfrm rot="6564939" flipH="1">
              <a:off x="3353" y="1313"/>
              <a:ext cx="420" cy="382"/>
              <a:chOff x="1665" y="1510"/>
              <a:chExt cx="420" cy="382"/>
            </a:xfrm>
          </p:grpSpPr>
          <p:sp>
            <p:nvSpPr>
              <p:cNvPr id="126022" name="AutoShape 395"/>
              <p:cNvSpPr>
                <a:spLocks noChangeArrowheads="1"/>
              </p:cNvSpPr>
              <p:nvPr/>
            </p:nvSpPr>
            <p:spPr bwMode="auto">
              <a:xfrm rot="6553186">
                <a:off x="1748" y="1791"/>
                <a:ext cx="87" cy="115"/>
              </a:xfrm>
              <a:prstGeom prst="can">
                <a:avLst>
                  <a:gd name="adj" fmla="val 46760"/>
                </a:avLst>
              </a:prstGeom>
              <a:gradFill rotWithShape="1">
                <a:gsLst>
                  <a:gs pos="0">
                    <a:srgbClr val="121212"/>
                  </a:gs>
                  <a:gs pos="50000">
                    <a:srgbClr val="333333"/>
                  </a:gs>
                  <a:gs pos="100000">
                    <a:srgbClr val="121212"/>
                  </a:gs>
                </a:gsLst>
                <a:lin ang="18900000" scaled="1"/>
              </a:gradFill>
              <a:ln w="12700">
                <a:solidFill>
                  <a:srgbClr val="1C1C1C"/>
                </a:solidFill>
                <a:round/>
                <a:headEnd/>
                <a:tailEnd/>
              </a:ln>
            </p:spPr>
            <p:txBody>
              <a:bodyPr wrap="none" anchor="ctr"/>
              <a:lstStyle/>
              <a:p>
                <a:endParaRPr lang="es-ES"/>
              </a:p>
            </p:txBody>
          </p:sp>
          <p:sp>
            <p:nvSpPr>
              <p:cNvPr id="126023" name="AutoShape 396"/>
              <p:cNvSpPr>
                <a:spLocks noChangeArrowheads="1"/>
              </p:cNvSpPr>
              <p:nvPr/>
            </p:nvSpPr>
            <p:spPr bwMode="auto">
              <a:xfrm rot="9932196" flipH="1">
                <a:off x="1665" y="1510"/>
                <a:ext cx="420" cy="372"/>
              </a:xfrm>
              <a:custGeom>
                <a:avLst/>
                <a:gdLst>
                  <a:gd name="T0" fmla="*/ 4 w 21600"/>
                  <a:gd name="T1" fmla="*/ 0 h 21600"/>
                  <a:gd name="T2" fmla="*/ 3 w 21600"/>
                  <a:gd name="T3" fmla="*/ 1 h 21600"/>
                  <a:gd name="T4" fmla="*/ 4 w 21600"/>
                  <a:gd name="T5" fmla="*/ 1 h 21600"/>
                  <a:gd name="T6" fmla="*/ 6 w 21600"/>
                  <a:gd name="T7" fmla="*/ 1 h 21600"/>
                  <a:gd name="T8" fmla="*/ 0 60000 65536"/>
                  <a:gd name="T9" fmla="*/ 0 60000 65536"/>
                  <a:gd name="T10" fmla="*/ 0 60000 65536"/>
                  <a:gd name="T11" fmla="*/ 0 60000 65536"/>
                  <a:gd name="T12" fmla="*/ 4577 w 21600"/>
                  <a:gd name="T13" fmla="*/ 0 h 21600"/>
                  <a:gd name="T14" fmla="*/ 17023 w 21600"/>
                  <a:gd name="T15" fmla="*/ 3832 h 21600"/>
                </a:gdLst>
                <a:ahLst/>
                <a:cxnLst>
                  <a:cxn ang="T8">
                    <a:pos x="T0" y="T1"/>
                  </a:cxn>
                  <a:cxn ang="T9">
                    <a:pos x="T2" y="T3"/>
                  </a:cxn>
                  <a:cxn ang="T10">
                    <a:pos x="T4" y="T5"/>
                  </a:cxn>
                  <a:cxn ang="T11">
                    <a:pos x="T6" y="T7"/>
                  </a:cxn>
                </a:cxnLst>
                <a:rect l="T12" t="T13" r="T14" b="T15"/>
                <a:pathLst>
                  <a:path w="21600" h="21600">
                    <a:moveTo>
                      <a:pt x="7257" y="3062"/>
                    </a:moveTo>
                    <a:cubicBezTo>
                      <a:pt x="8368" y="2553"/>
                      <a:pt x="9577" y="2289"/>
                      <a:pt x="10800" y="2290"/>
                    </a:cubicBezTo>
                    <a:cubicBezTo>
                      <a:pt x="12022" y="2290"/>
                      <a:pt x="13231" y="2553"/>
                      <a:pt x="14342" y="3062"/>
                    </a:cubicBezTo>
                    <a:lnTo>
                      <a:pt x="15296" y="980"/>
                    </a:lnTo>
                    <a:cubicBezTo>
                      <a:pt x="13885" y="334"/>
                      <a:pt x="12351" y="-1"/>
                      <a:pt x="10799" y="0"/>
                    </a:cubicBezTo>
                    <a:cubicBezTo>
                      <a:pt x="9248" y="0"/>
                      <a:pt x="7714" y="334"/>
                      <a:pt x="6303" y="980"/>
                    </a:cubicBezTo>
                    <a:close/>
                  </a:path>
                </a:pathLst>
              </a:custGeom>
              <a:solidFill>
                <a:schemeClr val="tx1"/>
              </a:solidFill>
              <a:ln w="19050">
                <a:solidFill>
                  <a:schemeClr val="tx1"/>
                </a:solidFill>
                <a:miter lim="800000"/>
                <a:headEnd/>
                <a:tailEnd/>
              </a:ln>
            </p:spPr>
            <p:txBody>
              <a:bodyPr wrap="none" anchor="ctr"/>
              <a:lstStyle/>
              <a:p>
                <a:endParaRPr lang="es-ES"/>
              </a:p>
            </p:txBody>
          </p:sp>
          <p:sp>
            <p:nvSpPr>
              <p:cNvPr id="126024" name="Arc 397"/>
              <p:cNvSpPr>
                <a:spLocks/>
              </p:cNvSpPr>
              <p:nvPr/>
            </p:nvSpPr>
            <p:spPr bwMode="auto">
              <a:xfrm rot="6026483" flipH="1" flipV="1">
                <a:off x="1810" y="1848"/>
                <a:ext cx="48" cy="28"/>
              </a:xfrm>
              <a:custGeom>
                <a:avLst/>
                <a:gdLst>
                  <a:gd name="T0" fmla="*/ 0 w 37740"/>
                  <a:gd name="T1" fmla="*/ 0 h 21600"/>
                  <a:gd name="T2" fmla="*/ 0 w 37740"/>
                  <a:gd name="T3" fmla="*/ 0 h 21600"/>
                  <a:gd name="T4" fmla="*/ 0 w 37740"/>
                  <a:gd name="T5" fmla="*/ 0 h 21600"/>
                  <a:gd name="T6" fmla="*/ 0 60000 65536"/>
                  <a:gd name="T7" fmla="*/ 0 60000 65536"/>
                  <a:gd name="T8" fmla="*/ 0 60000 65536"/>
                  <a:gd name="T9" fmla="*/ 0 w 37740"/>
                  <a:gd name="T10" fmla="*/ 0 h 21600"/>
                  <a:gd name="T11" fmla="*/ 37740 w 37740"/>
                  <a:gd name="T12" fmla="*/ 21600 h 21600"/>
                </a:gdLst>
                <a:ahLst/>
                <a:cxnLst>
                  <a:cxn ang="T6">
                    <a:pos x="T0" y="T1"/>
                  </a:cxn>
                  <a:cxn ang="T7">
                    <a:pos x="T2" y="T3"/>
                  </a:cxn>
                  <a:cxn ang="T8">
                    <a:pos x="T4" y="T5"/>
                  </a:cxn>
                </a:cxnLst>
                <a:rect l="T9" t="T10" r="T11" b="T12"/>
                <a:pathLst>
                  <a:path w="37740" h="21600" fill="none" extrusionOk="0">
                    <a:moveTo>
                      <a:pt x="0" y="10950"/>
                    </a:moveTo>
                    <a:cubicBezTo>
                      <a:pt x="3835" y="4182"/>
                      <a:pt x="11013" y="-1"/>
                      <a:pt x="18792" y="0"/>
                    </a:cubicBezTo>
                    <a:cubicBezTo>
                      <a:pt x="26685" y="0"/>
                      <a:pt x="33949" y="4305"/>
                      <a:pt x="37739" y="11229"/>
                    </a:cubicBezTo>
                  </a:path>
                  <a:path w="37740" h="21600" stroke="0" extrusionOk="0">
                    <a:moveTo>
                      <a:pt x="0" y="10950"/>
                    </a:moveTo>
                    <a:cubicBezTo>
                      <a:pt x="3835" y="4182"/>
                      <a:pt x="11013" y="-1"/>
                      <a:pt x="18792" y="0"/>
                    </a:cubicBezTo>
                    <a:cubicBezTo>
                      <a:pt x="26685" y="0"/>
                      <a:pt x="33949" y="4305"/>
                      <a:pt x="37739" y="11229"/>
                    </a:cubicBezTo>
                    <a:lnTo>
                      <a:pt x="18792" y="21600"/>
                    </a:lnTo>
                    <a:close/>
                  </a:path>
                </a:pathLst>
              </a:custGeom>
              <a:solidFill>
                <a:schemeClr val="tx1"/>
              </a:solidFill>
              <a:ln w="9525">
                <a:solidFill>
                  <a:schemeClr val="tx1"/>
                </a:solidFill>
                <a:round/>
                <a:headEnd/>
                <a:tailEnd/>
              </a:ln>
            </p:spPr>
            <p:txBody>
              <a:bodyPr wrap="none" anchor="ctr"/>
              <a:lstStyle/>
              <a:p>
                <a:endParaRPr lang="es-ES"/>
              </a:p>
            </p:txBody>
          </p:sp>
        </p:grpSp>
        <p:sp>
          <p:nvSpPr>
            <p:cNvPr id="126009" name="Freeform 381"/>
            <p:cNvSpPr>
              <a:spLocks/>
            </p:cNvSpPr>
            <p:nvPr/>
          </p:nvSpPr>
          <p:spPr bwMode="auto">
            <a:xfrm>
              <a:off x="2736" y="1373"/>
              <a:ext cx="494" cy="484"/>
            </a:xfrm>
            <a:custGeom>
              <a:avLst/>
              <a:gdLst>
                <a:gd name="T0" fmla="*/ 0 w 494"/>
                <a:gd name="T1" fmla="*/ 453 h 484"/>
                <a:gd name="T2" fmla="*/ 1 w 494"/>
                <a:gd name="T3" fmla="*/ 484 h 484"/>
                <a:gd name="T4" fmla="*/ 431 w 494"/>
                <a:gd name="T5" fmla="*/ 331 h 484"/>
                <a:gd name="T6" fmla="*/ 494 w 494"/>
                <a:gd name="T7" fmla="*/ 3 h 484"/>
                <a:gd name="T8" fmla="*/ 461 w 494"/>
                <a:gd name="T9" fmla="*/ 0 h 484"/>
                <a:gd name="T10" fmla="*/ 405 w 494"/>
                <a:gd name="T11" fmla="*/ 310 h 484"/>
                <a:gd name="T12" fmla="*/ 0 w 494"/>
                <a:gd name="T13" fmla="*/ 453 h 484"/>
                <a:gd name="T14" fmla="*/ 0 60000 65536"/>
                <a:gd name="T15" fmla="*/ 0 60000 65536"/>
                <a:gd name="T16" fmla="*/ 0 60000 65536"/>
                <a:gd name="T17" fmla="*/ 0 60000 65536"/>
                <a:gd name="T18" fmla="*/ 0 60000 65536"/>
                <a:gd name="T19" fmla="*/ 0 60000 65536"/>
                <a:gd name="T20" fmla="*/ 0 60000 65536"/>
                <a:gd name="T21" fmla="*/ 0 w 494"/>
                <a:gd name="T22" fmla="*/ 0 h 484"/>
                <a:gd name="T23" fmla="*/ 494 w 494"/>
                <a:gd name="T24" fmla="*/ 484 h 4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4" h="484">
                  <a:moveTo>
                    <a:pt x="0" y="453"/>
                  </a:moveTo>
                  <a:lnTo>
                    <a:pt x="1" y="484"/>
                  </a:lnTo>
                  <a:lnTo>
                    <a:pt x="431" y="331"/>
                  </a:lnTo>
                  <a:lnTo>
                    <a:pt x="494" y="3"/>
                  </a:lnTo>
                  <a:lnTo>
                    <a:pt x="461" y="0"/>
                  </a:lnTo>
                  <a:lnTo>
                    <a:pt x="405" y="310"/>
                  </a:lnTo>
                  <a:lnTo>
                    <a:pt x="0" y="453"/>
                  </a:ln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285046" name="Freeform 374"/>
            <p:cNvSpPr>
              <a:spLocks/>
            </p:cNvSpPr>
            <p:nvPr/>
          </p:nvSpPr>
          <p:spPr bwMode="auto">
            <a:xfrm>
              <a:off x="2577" y="1625"/>
              <a:ext cx="563" cy="203"/>
            </a:xfrm>
            <a:custGeom>
              <a:avLst/>
              <a:gdLst/>
              <a:ahLst/>
              <a:cxnLst>
                <a:cxn ang="0">
                  <a:pos x="563" y="58"/>
                </a:cxn>
                <a:cxn ang="0">
                  <a:pos x="156" y="203"/>
                </a:cxn>
                <a:cxn ang="0">
                  <a:pos x="82" y="184"/>
                </a:cxn>
                <a:cxn ang="0">
                  <a:pos x="0" y="138"/>
                </a:cxn>
                <a:cxn ang="0">
                  <a:pos x="458" y="0"/>
                </a:cxn>
                <a:cxn ang="0">
                  <a:pos x="563" y="58"/>
                </a:cxn>
              </a:cxnLst>
              <a:rect l="0" t="0" r="r" b="b"/>
              <a:pathLst>
                <a:path w="563" h="203">
                  <a:moveTo>
                    <a:pt x="563" y="58"/>
                  </a:moveTo>
                  <a:lnTo>
                    <a:pt x="156" y="203"/>
                  </a:lnTo>
                  <a:lnTo>
                    <a:pt x="82" y="184"/>
                  </a:lnTo>
                  <a:lnTo>
                    <a:pt x="0" y="138"/>
                  </a:lnTo>
                  <a:lnTo>
                    <a:pt x="458" y="0"/>
                  </a:lnTo>
                  <a:lnTo>
                    <a:pt x="563" y="58"/>
                  </a:lnTo>
                  <a:close/>
                </a:path>
              </a:pathLst>
            </a:custGeom>
            <a:gradFill rotWithShape="1">
              <a:gsLst>
                <a:gs pos="0">
                  <a:schemeClr val="bg2">
                    <a:gamma/>
                    <a:shade val="46275"/>
                    <a:invGamma/>
                  </a:schemeClr>
                </a:gs>
                <a:gs pos="100000">
                  <a:schemeClr val="bg2"/>
                </a:gs>
              </a:gsLst>
              <a:lin ang="27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26011" name="Freeform 375"/>
            <p:cNvSpPr>
              <a:spLocks/>
            </p:cNvSpPr>
            <p:nvPr/>
          </p:nvSpPr>
          <p:spPr bwMode="auto">
            <a:xfrm>
              <a:off x="3033" y="1340"/>
              <a:ext cx="165" cy="341"/>
            </a:xfrm>
            <a:custGeom>
              <a:avLst/>
              <a:gdLst>
                <a:gd name="T0" fmla="*/ 107 w 165"/>
                <a:gd name="T1" fmla="*/ 341 h 341"/>
                <a:gd name="T2" fmla="*/ 0 w 165"/>
                <a:gd name="T3" fmla="*/ 283 h 341"/>
                <a:gd name="T4" fmla="*/ 57 w 165"/>
                <a:gd name="T5" fmla="*/ 0 h 341"/>
                <a:gd name="T6" fmla="*/ 165 w 165"/>
                <a:gd name="T7" fmla="*/ 19 h 341"/>
                <a:gd name="T8" fmla="*/ 158 w 165"/>
                <a:gd name="T9" fmla="*/ 69 h 341"/>
                <a:gd name="T10" fmla="*/ 107 w 165"/>
                <a:gd name="T11" fmla="*/ 341 h 341"/>
                <a:gd name="T12" fmla="*/ 0 60000 65536"/>
                <a:gd name="T13" fmla="*/ 0 60000 65536"/>
                <a:gd name="T14" fmla="*/ 0 60000 65536"/>
                <a:gd name="T15" fmla="*/ 0 60000 65536"/>
                <a:gd name="T16" fmla="*/ 0 60000 65536"/>
                <a:gd name="T17" fmla="*/ 0 60000 65536"/>
                <a:gd name="T18" fmla="*/ 0 w 165"/>
                <a:gd name="T19" fmla="*/ 0 h 341"/>
                <a:gd name="T20" fmla="*/ 165 w 165"/>
                <a:gd name="T21" fmla="*/ 341 h 341"/>
              </a:gdLst>
              <a:ahLst/>
              <a:cxnLst>
                <a:cxn ang="T12">
                  <a:pos x="T0" y="T1"/>
                </a:cxn>
                <a:cxn ang="T13">
                  <a:pos x="T2" y="T3"/>
                </a:cxn>
                <a:cxn ang="T14">
                  <a:pos x="T4" y="T5"/>
                </a:cxn>
                <a:cxn ang="T15">
                  <a:pos x="T6" y="T7"/>
                </a:cxn>
                <a:cxn ang="T16">
                  <a:pos x="T8" y="T9"/>
                </a:cxn>
                <a:cxn ang="T17">
                  <a:pos x="T10" y="T11"/>
                </a:cxn>
              </a:cxnLst>
              <a:rect l="T18" t="T19" r="T20" b="T21"/>
              <a:pathLst>
                <a:path w="165" h="341">
                  <a:moveTo>
                    <a:pt x="107" y="341"/>
                  </a:moveTo>
                  <a:lnTo>
                    <a:pt x="0" y="283"/>
                  </a:lnTo>
                  <a:lnTo>
                    <a:pt x="57" y="0"/>
                  </a:lnTo>
                  <a:lnTo>
                    <a:pt x="165" y="19"/>
                  </a:lnTo>
                  <a:lnTo>
                    <a:pt x="158" y="69"/>
                  </a:lnTo>
                  <a:lnTo>
                    <a:pt x="107" y="341"/>
                  </a:lnTo>
                  <a:close/>
                </a:path>
              </a:pathLst>
            </a:custGeom>
            <a:gradFill rotWithShape="1">
              <a:gsLst>
                <a:gs pos="0">
                  <a:srgbClr val="131313"/>
                </a:gs>
                <a:gs pos="100000">
                  <a:srgbClr val="777777"/>
                </a:gs>
              </a:gsLst>
              <a:lin ang="5400000" scaled="1"/>
            </a:gradFill>
            <a:ln w="9525">
              <a:noFill/>
              <a:round/>
              <a:headEnd/>
              <a:tailEnd/>
            </a:ln>
          </p:spPr>
          <p:txBody>
            <a:bodyPr wrap="none"/>
            <a:lstStyle/>
            <a:p>
              <a:endParaRPr lang="es-ES"/>
            </a:p>
          </p:txBody>
        </p:sp>
        <p:sp>
          <p:nvSpPr>
            <p:cNvPr id="126012" name="AutoShape 376"/>
            <p:cNvSpPr>
              <a:spLocks noChangeArrowheads="1"/>
            </p:cNvSpPr>
            <p:nvPr/>
          </p:nvSpPr>
          <p:spPr bwMode="auto">
            <a:xfrm rot="15409734" flipH="1">
              <a:off x="2755" y="1023"/>
              <a:ext cx="141" cy="765"/>
            </a:xfrm>
            <a:prstGeom prst="can">
              <a:avLst>
                <a:gd name="adj" fmla="val 67116"/>
              </a:avLst>
            </a:prstGeom>
            <a:gradFill rotWithShape="1">
              <a:gsLst>
                <a:gs pos="0">
                  <a:srgbClr val="000000"/>
                </a:gs>
                <a:gs pos="50000">
                  <a:srgbClr val="333333"/>
                </a:gs>
                <a:gs pos="100000">
                  <a:srgbClr val="000000"/>
                </a:gs>
              </a:gsLst>
              <a:lin ang="18900000" scaled="1"/>
            </a:gradFill>
            <a:ln w="9525">
              <a:noFill/>
              <a:round/>
              <a:headEnd/>
              <a:tailEnd/>
            </a:ln>
          </p:spPr>
          <p:txBody>
            <a:bodyPr wrap="none" anchor="ctr"/>
            <a:lstStyle/>
            <a:p>
              <a:endParaRPr lang="es-ES"/>
            </a:p>
          </p:txBody>
        </p:sp>
        <p:grpSp>
          <p:nvGrpSpPr>
            <p:cNvPr id="126013" name="Group 409"/>
            <p:cNvGrpSpPr>
              <a:grpSpLocks/>
            </p:cNvGrpSpPr>
            <p:nvPr/>
          </p:nvGrpSpPr>
          <p:grpSpPr bwMode="auto">
            <a:xfrm flipH="1">
              <a:off x="2409" y="1409"/>
              <a:ext cx="329" cy="449"/>
              <a:chOff x="1506" y="1746"/>
              <a:chExt cx="329" cy="449"/>
            </a:xfrm>
          </p:grpSpPr>
          <p:sp>
            <p:nvSpPr>
              <p:cNvPr id="126018" name="Arc 377"/>
              <p:cNvSpPr>
                <a:spLocks/>
              </p:cNvSpPr>
              <p:nvPr/>
            </p:nvSpPr>
            <p:spPr bwMode="auto">
              <a:xfrm flipH="1">
                <a:off x="1665" y="1746"/>
                <a:ext cx="139" cy="128"/>
              </a:xfrm>
              <a:custGeom>
                <a:avLst/>
                <a:gdLst>
                  <a:gd name="T0" fmla="*/ 0 w 35127"/>
                  <a:gd name="T1" fmla="*/ 0 h 21600"/>
                  <a:gd name="T2" fmla="*/ 1 w 35127"/>
                  <a:gd name="T3" fmla="*/ 1 h 21600"/>
                  <a:gd name="T4" fmla="*/ 0 w 35127"/>
                  <a:gd name="T5" fmla="*/ 1 h 21600"/>
                  <a:gd name="T6" fmla="*/ 0 60000 65536"/>
                  <a:gd name="T7" fmla="*/ 0 60000 65536"/>
                  <a:gd name="T8" fmla="*/ 0 60000 65536"/>
                  <a:gd name="T9" fmla="*/ 0 w 35127"/>
                  <a:gd name="T10" fmla="*/ 0 h 21600"/>
                  <a:gd name="T11" fmla="*/ 35127 w 35127"/>
                  <a:gd name="T12" fmla="*/ 21600 h 21600"/>
                </a:gdLst>
                <a:ahLst/>
                <a:cxnLst>
                  <a:cxn ang="T6">
                    <a:pos x="T0" y="T1"/>
                  </a:cxn>
                  <a:cxn ang="T7">
                    <a:pos x="T2" y="T3"/>
                  </a:cxn>
                  <a:cxn ang="T8">
                    <a:pos x="T4" y="T5"/>
                  </a:cxn>
                </a:cxnLst>
                <a:rect l="T9" t="T10" r="T11" b="T12"/>
                <a:pathLst>
                  <a:path w="35127" h="21600" fill="none" extrusionOk="0">
                    <a:moveTo>
                      <a:pt x="0" y="4760"/>
                    </a:moveTo>
                    <a:cubicBezTo>
                      <a:pt x="3835" y="1679"/>
                      <a:pt x="8607" y="-1"/>
                      <a:pt x="13527" y="0"/>
                    </a:cubicBezTo>
                    <a:cubicBezTo>
                      <a:pt x="25456" y="0"/>
                      <a:pt x="35127" y="9670"/>
                      <a:pt x="35127" y="21600"/>
                    </a:cubicBezTo>
                  </a:path>
                  <a:path w="35127" h="21600" stroke="0" extrusionOk="0">
                    <a:moveTo>
                      <a:pt x="0" y="4760"/>
                    </a:moveTo>
                    <a:cubicBezTo>
                      <a:pt x="3835" y="1679"/>
                      <a:pt x="8607" y="-1"/>
                      <a:pt x="13527" y="0"/>
                    </a:cubicBezTo>
                    <a:cubicBezTo>
                      <a:pt x="25456" y="0"/>
                      <a:pt x="35127" y="9670"/>
                      <a:pt x="35127" y="21600"/>
                    </a:cubicBezTo>
                    <a:lnTo>
                      <a:pt x="13527" y="21600"/>
                    </a:lnTo>
                    <a:close/>
                  </a:path>
                </a:pathLst>
              </a:custGeom>
              <a:gradFill rotWithShape="1">
                <a:gsLst>
                  <a:gs pos="0">
                    <a:srgbClr val="595959"/>
                  </a:gs>
                  <a:gs pos="50000">
                    <a:srgbClr val="F8F8F8"/>
                  </a:gs>
                  <a:gs pos="100000">
                    <a:srgbClr val="595959"/>
                  </a:gs>
                </a:gsLst>
                <a:lin ang="5400000" scaled="1"/>
              </a:gradFill>
              <a:ln w="12700">
                <a:noFill/>
                <a:round/>
                <a:headEnd/>
                <a:tailEnd/>
              </a:ln>
            </p:spPr>
            <p:txBody>
              <a:bodyPr wrap="none" anchor="ctr"/>
              <a:lstStyle/>
              <a:p>
                <a:endParaRPr lang="es-ES"/>
              </a:p>
            </p:txBody>
          </p:sp>
          <p:sp>
            <p:nvSpPr>
              <p:cNvPr id="126019" name="Arc 378"/>
              <p:cNvSpPr>
                <a:spLocks/>
              </p:cNvSpPr>
              <p:nvPr/>
            </p:nvSpPr>
            <p:spPr bwMode="auto">
              <a:xfrm flipH="1">
                <a:off x="1701" y="1762"/>
                <a:ext cx="130" cy="116"/>
              </a:xfrm>
              <a:custGeom>
                <a:avLst/>
                <a:gdLst>
                  <a:gd name="T0" fmla="*/ 0 w 41797"/>
                  <a:gd name="T1" fmla="*/ 0 h 24579"/>
                  <a:gd name="T2" fmla="*/ 0 w 41797"/>
                  <a:gd name="T3" fmla="*/ 1 h 24579"/>
                  <a:gd name="T4" fmla="*/ 0 w 41797"/>
                  <a:gd name="T5" fmla="*/ 0 h 24579"/>
                  <a:gd name="T6" fmla="*/ 0 60000 65536"/>
                  <a:gd name="T7" fmla="*/ 0 60000 65536"/>
                  <a:gd name="T8" fmla="*/ 0 60000 65536"/>
                  <a:gd name="T9" fmla="*/ 0 w 41797"/>
                  <a:gd name="T10" fmla="*/ 0 h 24579"/>
                  <a:gd name="T11" fmla="*/ 41797 w 41797"/>
                  <a:gd name="T12" fmla="*/ 24579 h 24579"/>
                </a:gdLst>
                <a:ahLst/>
                <a:cxnLst>
                  <a:cxn ang="T6">
                    <a:pos x="T0" y="T1"/>
                  </a:cxn>
                  <a:cxn ang="T7">
                    <a:pos x="T2" y="T3"/>
                  </a:cxn>
                  <a:cxn ang="T8">
                    <a:pos x="T4" y="T5"/>
                  </a:cxn>
                </a:cxnLst>
                <a:rect l="T9" t="T10" r="T11" b="T12"/>
                <a:pathLst>
                  <a:path w="41797" h="24579" fill="none" extrusionOk="0">
                    <a:moveTo>
                      <a:pt x="0" y="13942"/>
                    </a:moveTo>
                    <a:cubicBezTo>
                      <a:pt x="3182" y="5549"/>
                      <a:pt x="11221" y="-1"/>
                      <a:pt x="20197" y="0"/>
                    </a:cubicBezTo>
                    <a:cubicBezTo>
                      <a:pt x="32126" y="0"/>
                      <a:pt x="41797" y="9670"/>
                      <a:pt x="41797" y="21600"/>
                    </a:cubicBezTo>
                    <a:cubicBezTo>
                      <a:pt x="41797" y="22596"/>
                      <a:pt x="41728" y="23591"/>
                      <a:pt x="41590" y="24578"/>
                    </a:cubicBezTo>
                  </a:path>
                  <a:path w="41797" h="24579" stroke="0" extrusionOk="0">
                    <a:moveTo>
                      <a:pt x="0" y="13942"/>
                    </a:moveTo>
                    <a:cubicBezTo>
                      <a:pt x="3182" y="5549"/>
                      <a:pt x="11221" y="-1"/>
                      <a:pt x="20197" y="0"/>
                    </a:cubicBezTo>
                    <a:cubicBezTo>
                      <a:pt x="32126" y="0"/>
                      <a:pt x="41797" y="9670"/>
                      <a:pt x="41797" y="21600"/>
                    </a:cubicBezTo>
                    <a:cubicBezTo>
                      <a:pt x="41797" y="22596"/>
                      <a:pt x="41728" y="23591"/>
                      <a:pt x="41590" y="24578"/>
                    </a:cubicBezTo>
                    <a:lnTo>
                      <a:pt x="20197" y="21600"/>
                    </a:lnTo>
                    <a:close/>
                  </a:path>
                </a:pathLst>
              </a:custGeom>
              <a:solidFill>
                <a:schemeClr val="bg2"/>
              </a:solidFill>
              <a:ln w="12700">
                <a:solidFill>
                  <a:schemeClr val="bg2"/>
                </a:solidFill>
                <a:round/>
                <a:headEnd/>
                <a:tailEnd/>
              </a:ln>
            </p:spPr>
            <p:txBody>
              <a:bodyPr wrap="none" anchor="ctr"/>
              <a:lstStyle/>
              <a:p>
                <a:endParaRPr lang="es-ES"/>
              </a:p>
            </p:txBody>
          </p:sp>
          <p:sp>
            <p:nvSpPr>
              <p:cNvPr id="126020" name="Freeform 379"/>
              <p:cNvSpPr>
                <a:spLocks/>
              </p:cNvSpPr>
              <p:nvPr/>
            </p:nvSpPr>
            <p:spPr bwMode="auto">
              <a:xfrm>
                <a:off x="1506" y="1865"/>
                <a:ext cx="193" cy="330"/>
              </a:xfrm>
              <a:custGeom>
                <a:avLst/>
                <a:gdLst>
                  <a:gd name="T0" fmla="*/ 160 w 193"/>
                  <a:gd name="T1" fmla="*/ 0 h 330"/>
                  <a:gd name="T2" fmla="*/ 163 w 193"/>
                  <a:gd name="T3" fmla="*/ 151 h 330"/>
                  <a:gd name="T4" fmla="*/ 153 w 193"/>
                  <a:gd name="T5" fmla="*/ 202 h 330"/>
                  <a:gd name="T6" fmla="*/ 127 w 193"/>
                  <a:gd name="T7" fmla="*/ 244 h 330"/>
                  <a:gd name="T8" fmla="*/ 84 w 193"/>
                  <a:gd name="T9" fmla="*/ 276 h 330"/>
                  <a:gd name="T10" fmla="*/ 43 w 193"/>
                  <a:gd name="T11" fmla="*/ 292 h 330"/>
                  <a:gd name="T12" fmla="*/ 0 w 193"/>
                  <a:gd name="T13" fmla="*/ 298 h 330"/>
                  <a:gd name="T14" fmla="*/ 0 w 193"/>
                  <a:gd name="T15" fmla="*/ 327 h 330"/>
                  <a:gd name="T16" fmla="*/ 51 w 193"/>
                  <a:gd name="T17" fmla="*/ 315 h 330"/>
                  <a:gd name="T18" fmla="*/ 118 w 193"/>
                  <a:gd name="T19" fmla="*/ 283 h 330"/>
                  <a:gd name="T20" fmla="*/ 156 w 193"/>
                  <a:gd name="T21" fmla="*/ 246 h 330"/>
                  <a:gd name="T22" fmla="*/ 186 w 193"/>
                  <a:gd name="T23" fmla="*/ 190 h 330"/>
                  <a:gd name="T24" fmla="*/ 193 w 193"/>
                  <a:gd name="T25" fmla="*/ 157 h 330"/>
                  <a:gd name="T26" fmla="*/ 192 w 193"/>
                  <a:gd name="T27" fmla="*/ 4 h 330"/>
                  <a:gd name="T28" fmla="*/ 160 w 193"/>
                  <a:gd name="T29" fmla="*/ 0 h 3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3"/>
                  <a:gd name="T46" fmla="*/ 0 h 330"/>
                  <a:gd name="T47" fmla="*/ 193 w 193"/>
                  <a:gd name="T48" fmla="*/ 330 h 3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3" h="330">
                    <a:moveTo>
                      <a:pt x="160" y="0"/>
                    </a:moveTo>
                    <a:cubicBezTo>
                      <a:pt x="160" y="24"/>
                      <a:pt x="164" y="117"/>
                      <a:pt x="163" y="151"/>
                    </a:cubicBezTo>
                    <a:cubicBezTo>
                      <a:pt x="160" y="178"/>
                      <a:pt x="159" y="187"/>
                      <a:pt x="153" y="202"/>
                    </a:cubicBezTo>
                    <a:cubicBezTo>
                      <a:pt x="147" y="217"/>
                      <a:pt x="138" y="232"/>
                      <a:pt x="127" y="244"/>
                    </a:cubicBezTo>
                    <a:cubicBezTo>
                      <a:pt x="116" y="256"/>
                      <a:pt x="98" y="268"/>
                      <a:pt x="84" y="276"/>
                    </a:cubicBezTo>
                    <a:cubicBezTo>
                      <a:pt x="70" y="284"/>
                      <a:pt x="57" y="288"/>
                      <a:pt x="43" y="292"/>
                    </a:cubicBezTo>
                    <a:lnTo>
                      <a:pt x="0" y="298"/>
                    </a:lnTo>
                    <a:lnTo>
                      <a:pt x="0" y="327"/>
                    </a:lnTo>
                    <a:cubicBezTo>
                      <a:pt x="8" y="330"/>
                      <a:pt x="31" y="322"/>
                      <a:pt x="51" y="315"/>
                    </a:cubicBezTo>
                    <a:lnTo>
                      <a:pt x="118" y="283"/>
                    </a:lnTo>
                    <a:lnTo>
                      <a:pt x="156" y="246"/>
                    </a:lnTo>
                    <a:lnTo>
                      <a:pt x="186" y="190"/>
                    </a:lnTo>
                    <a:lnTo>
                      <a:pt x="193" y="157"/>
                    </a:lnTo>
                    <a:lnTo>
                      <a:pt x="192" y="4"/>
                    </a:lnTo>
                    <a:cubicBezTo>
                      <a:pt x="192" y="4"/>
                      <a:pt x="160" y="0"/>
                      <a:pt x="160" y="0"/>
                    </a:cubicBezTo>
                    <a:close/>
                  </a:path>
                </a:pathLst>
              </a:custGeom>
              <a:gradFill rotWithShape="1">
                <a:gsLst>
                  <a:gs pos="0">
                    <a:srgbClr val="595959"/>
                  </a:gs>
                  <a:gs pos="50000">
                    <a:srgbClr val="F8F8F8"/>
                  </a:gs>
                  <a:gs pos="100000">
                    <a:srgbClr val="595959"/>
                  </a:gs>
                </a:gsLst>
                <a:lin ang="5400000" scaled="1"/>
              </a:gradFill>
              <a:ln w="9525">
                <a:noFill/>
                <a:round/>
                <a:headEnd/>
                <a:tailEnd/>
              </a:ln>
            </p:spPr>
            <p:txBody>
              <a:bodyPr wrap="none"/>
              <a:lstStyle/>
              <a:p>
                <a:endParaRPr lang="es-ES"/>
              </a:p>
            </p:txBody>
          </p:sp>
          <p:sp>
            <p:nvSpPr>
              <p:cNvPr id="126021" name="Freeform 380"/>
              <p:cNvSpPr>
                <a:spLocks/>
              </p:cNvSpPr>
              <p:nvPr/>
            </p:nvSpPr>
            <p:spPr bwMode="auto">
              <a:xfrm>
                <a:off x="1551" y="1824"/>
                <a:ext cx="284" cy="357"/>
              </a:xfrm>
              <a:custGeom>
                <a:avLst/>
                <a:gdLst>
                  <a:gd name="T0" fmla="*/ 283 w 284"/>
                  <a:gd name="T1" fmla="*/ 0 h 352"/>
                  <a:gd name="T2" fmla="*/ 282 w 284"/>
                  <a:gd name="T3" fmla="*/ 140 h 352"/>
                  <a:gd name="T4" fmla="*/ 268 w 284"/>
                  <a:gd name="T5" fmla="*/ 192 h 352"/>
                  <a:gd name="T6" fmla="*/ 243 w 284"/>
                  <a:gd name="T7" fmla="*/ 234 h 352"/>
                  <a:gd name="T8" fmla="*/ 211 w 284"/>
                  <a:gd name="T9" fmla="*/ 266 h 352"/>
                  <a:gd name="T10" fmla="*/ 162 w 284"/>
                  <a:gd name="T11" fmla="*/ 296 h 352"/>
                  <a:gd name="T12" fmla="*/ 0 w 284"/>
                  <a:gd name="T13" fmla="*/ 357 h 352"/>
                  <a:gd name="T14" fmla="*/ 64 w 284"/>
                  <a:gd name="T15" fmla="*/ 329 h 352"/>
                  <a:gd name="T16" fmla="*/ 100 w 284"/>
                  <a:gd name="T17" fmla="*/ 296 h 352"/>
                  <a:gd name="T18" fmla="*/ 129 w 284"/>
                  <a:gd name="T19" fmla="*/ 251 h 352"/>
                  <a:gd name="T20" fmla="*/ 145 w 284"/>
                  <a:gd name="T21" fmla="*/ 198 h 352"/>
                  <a:gd name="T22" fmla="*/ 147 w 284"/>
                  <a:gd name="T23" fmla="*/ 43 h 352"/>
                  <a:gd name="T24" fmla="*/ 283 w 284"/>
                  <a:gd name="T25" fmla="*/ 0 h 3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352"/>
                  <a:gd name="T41" fmla="*/ 284 w 284"/>
                  <a:gd name="T42" fmla="*/ 352 h 3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352">
                    <a:moveTo>
                      <a:pt x="283" y="0"/>
                    </a:moveTo>
                    <a:cubicBezTo>
                      <a:pt x="282" y="30"/>
                      <a:pt x="284" y="107"/>
                      <a:pt x="282" y="138"/>
                    </a:cubicBezTo>
                    <a:cubicBezTo>
                      <a:pt x="279" y="163"/>
                      <a:pt x="268" y="189"/>
                      <a:pt x="268" y="189"/>
                    </a:cubicBezTo>
                    <a:cubicBezTo>
                      <a:pt x="262" y="204"/>
                      <a:pt x="252" y="219"/>
                      <a:pt x="243" y="231"/>
                    </a:cubicBezTo>
                    <a:cubicBezTo>
                      <a:pt x="234" y="243"/>
                      <a:pt x="224" y="252"/>
                      <a:pt x="211" y="262"/>
                    </a:cubicBezTo>
                    <a:cubicBezTo>
                      <a:pt x="198" y="272"/>
                      <a:pt x="197" y="277"/>
                      <a:pt x="162" y="292"/>
                    </a:cubicBezTo>
                    <a:lnTo>
                      <a:pt x="0" y="352"/>
                    </a:lnTo>
                    <a:lnTo>
                      <a:pt x="64" y="324"/>
                    </a:lnTo>
                    <a:cubicBezTo>
                      <a:pt x="81" y="314"/>
                      <a:pt x="89" y="305"/>
                      <a:pt x="100" y="292"/>
                    </a:cubicBezTo>
                    <a:cubicBezTo>
                      <a:pt x="111" y="279"/>
                      <a:pt x="122" y="263"/>
                      <a:pt x="129" y="247"/>
                    </a:cubicBezTo>
                    <a:cubicBezTo>
                      <a:pt x="136" y="231"/>
                      <a:pt x="142" y="229"/>
                      <a:pt x="145" y="195"/>
                    </a:cubicBezTo>
                    <a:cubicBezTo>
                      <a:pt x="146" y="120"/>
                      <a:pt x="150" y="81"/>
                      <a:pt x="147" y="42"/>
                    </a:cubicBezTo>
                    <a:cubicBezTo>
                      <a:pt x="214" y="19"/>
                      <a:pt x="261" y="3"/>
                      <a:pt x="283" y="0"/>
                    </a:cubicBezTo>
                    <a:close/>
                  </a:path>
                </a:pathLst>
              </a:custGeom>
              <a:solidFill>
                <a:schemeClr val="bg2"/>
              </a:solidFill>
              <a:ln w="3175">
                <a:solidFill>
                  <a:schemeClr val="bg2"/>
                </a:solidFill>
                <a:round/>
                <a:headEnd/>
                <a:tailEnd/>
              </a:ln>
            </p:spPr>
            <p:txBody>
              <a:bodyPr wrap="none"/>
              <a:lstStyle/>
              <a:p>
                <a:endParaRPr lang="es-ES"/>
              </a:p>
            </p:txBody>
          </p:sp>
        </p:grpSp>
        <p:sp>
          <p:nvSpPr>
            <p:cNvPr id="126014" name="AutoShape 382"/>
            <p:cNvSpPr>
              <a:spLocks noChangeArrowheads="1"/>
            </p:cNvSpPr>
            <p:nvPr/>
          </p:nvSpPr>
          <p:spPr bwMode="auto">
            <a:xfrm>
              <a:off x="2928" y="1650"/>
              <a:ext cx="90" cy="48"/>
            </a:xfrm>
            <a:prstGeom prst="hexagon">
              <a:avLst>
                <a:gd name="adj" fmla="val 46875"/>
                <a:gd name="vf" fmla="val 115470"/>
              </a:avLst>
            </a:prstGeom>
            <a:solidFill>
              <a:srgbClr val="F8F8F8"/>
            </a:solidFill>
            <a:ln w="9525">
              <a:miter lim="800000"/>
              <a:headEnd/>
              <a:tailEnd/>
            </a:ln>
            <a:scene3d>
              <a:camera prst="legacyObliqueBottom"/>
              <a:lightRig rig="legacyFlat3" dir="b"/>
            </a:scene3d>
            <a:sp3d extrusionH="49200" prstMaterial="legacyMatte">
              <a:bevelT w="13500" h="13500" prst="angle"/>
              <a:bevelB w="13500" h="13500" prst="angle"/>
              <a:extrusionClr>
                <a:srgbClr val="F8F8F8"/>
              </a:extrusionClr>
            </a:sp3d>
          </p:spPr>
          <p:txBody>
            <a:bodyPr wrap="none" anchor="ctr">
              <a:flatTx/>
            </a:bodyPr>
            <a:lstStyle/>
            <a:p>
              <a:endParaRPr lang="es-ES"/>
            </a:p>
          </p:txBody>
        </p:sp>
        <p:sp>
          <p:nvSpPr>
            <p:cNvPr id="285055" name="AutoShape 383"/>
            <p:cNvSpPr>
              <a:spLocks noChangeArrowheads="1"/>
            </p:cNvSpPr>
            <p:nvPr/>
          </p:nvSpPr>
          <p:spPr bwMode="auto">
            <a:xfrm>
              <a:off x="2953" y="1634"/>
              <a:ext cx="40" cy="51"/>
            </a:xfrm>
            <a:prstGeom prst="can">
              <a:avLst>
                <a:gd name="adj" fmla="val 63750"/>
              </a:avLst>
            </a:prstGeom>
            <a:gradFill rotWithShape="1">
              <a:gsLst>
                <a:gs pos="0">
                  <a:schemeClr val="bg1">
                    <a:gamma/>
                    <a:shade val="0"/>
                    <a:invGamma/>
                  </a:schemeClr>
                </a:gs>
                <a:gs pos="50000">
                  <a:schemeClr val="bg1"/>
                </a:gs>
                <a:gs pos="100000">
                  <a:schemeClr val="bg1">
                    <a:gamma/>
                    <a:shade val="0"/>
                    <a:invGamma/>
                  </a:schemeClr>
                </a:gs>
              </a:gsLst>
              <a:lin ang="0" scaled="1"/>
            </a:gradFill>
            <a:ln w="12700">
              <a:noFill/>
              <a:round/>
              <a:headEnd/>
              <a:tailEnd/>
            </a:ln>
            <a:effectLst/>
          </p:spPr>
          <p:txBody>
            <a:bodyPr wrap="none" anchor="ctr"/>
            <a:lstStyle/>
            <a:p>
              <a:pPr>
                <a:defRPr/>
              </a:pPr>
              <a:endParaRPr lang="es-ES">
                <a:latin typeface="Times New Roman" pitchFamily="18" charset="0"/>
              </a:endParaRPr>
            </a:p>
          </p:txBody>
        </p:sp>
        <p:sp>
          <p:nvSpPr>
            <p:cNvPr id="126016" name="Arc 384"/>
            <p:cNvSpPr>
              <a:spLocks/>
            </p:cNvSpPr>
            <p:nvPr/>
          </p:nvSpPr>
          <p:spPr bwMode="auto">
            <a:xfrm flipH="1" flipV="1">
              <a:off x="2954" y="1650"/>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sp>
          <p:nvSpPr>
            <p:cNvPr id="126017" name="Arc 385"/>
            <p:cNvSpPr>
              <a:spLocks/>
            </p:cNvSpPr>
            <p:nvPr/>
          </p:nvSpPr>
          <p:spPr bwMode="auto">
            <a:xfrm flipH="1" flipV="1">
              <a:off x="2954" y="1638"/>
              <a:ext cx="40" cy="28"/>
            </a:xfrm>
            <a:custGeom>
              <a:avLst/>
              <a:gdLst>
                <a:gd name="T0" fmla="*/ 0 w 30523"/>
                <a:gd name="T1" fmla="*/ 0 h 21600"/>
                <a:gd name="T2" fmla="*/ 0 w 30523"/>
                <a:gd name="T3" fmla="*/ 0 h 21600"/>
                <a:gd name="T4" fmla="*/ 0 w 30523"/>
                <a:gd name="T5" fmla="*/ 0 h 21600"/>
                <a:gd name="T6" fmla="*/ 0 60000 65536"/>
                <a:gd name="T7" fmla="*/ 0 60000 65536"/>
                <a:gd name="T8" fmla="*/ 0 60000 65536"/>
                <a:gd name="T9" fmla="*/ 0 w 30523"/>
                <a:gd name="T10" fmla="*/ 0 h 21600"/>
                <a:gd name="T11" fmla="*/ 30523 w 30523"/>
                <a:gd name="T12" fmla="*/ 21600 h 21600"/>
              </a:gdLst>
              <a:ahLst/>
              <a:cxnLst>
                <a:cxn ang="T6">
                  <a:pos x="T0" y="T1"/>
                </a:cxn>
                <a:cxn ang="T7">
                  <a:pos x="T2" y="T3"/>
                </a:cxn>
                <a:cxn ang="T8">
                  <a:pos x="T4" y="T5"/>
                </a:cxn>
              </a:cxnLst>
              <a:rect l="T9" t="T10" r="T11" b="T12"/>
              <a:pathLst>
                <a:path w="30523" h="21600" fill="none" extrusionOk="0">
                  <a:moveTo>
                    <a:pt x="0" y="5816"/>
                  </a:moveTo>
                  <a:cubicBezTo>
                    <a:pt x="4000" y="2078"/>
                    <a:pt x="9271" y="-1"/>
                    <a:pt x="14746" y="0"/>
                  </a:cubicBezTo>
                  <a:cubicBezTo>
                    <a:pt x="20726" y="0"/>
                    <a:pt x="26438" y="2479"/>
                    <a:pt x="30522" y="6847"/>
                  </a:cubicBezTo>
                </a:path>
                <a:path w="30523" h="21600" stroke="0" extrusionOk="0">
                  <a:moveTo>
                    <a:pt x="0" y="5816"/>
                  </a:moveTo>
                  <a:cubicBezTo>
                    <a:pt x="4000" y="2078"/>
                    <a:pt x="9271" y="-1"/>
                    <a:pt x="14746" y="0"/>
                  </a:cubicBezTo>
                  <a:cubicBezTo>
                    <a:pt x="20726" y="0"/>
                    <a:pt x="26438" y="2479"/>
                    <a:pt x="30522" y="6847"/>
                  </a:cubicBezTo>
                  <a:lnTo>
                    <a:pt x="14746" y="21600"/>
                  </a:lnTo>
                  <a:close/>
                </a:path>
              </a:pathLst>
            </a:custGeom>
            <a:noFill/>
            <a:ln w="3175">
              <a:solidFill>
                <a:schemeClr val="tx1"/>
              </a:solidFill>
              <a:round/>
              <a:headEnd/>
              <a:tailEnd/>
            </a:ln>
          </p:spPr>
          <p:txBody>
            <a:bodyPr wrap="none" anchor="ctr"/>
            <a:lstStyle/>
            <a:p>
              <a:endParaRPr lang="es-ES"/>
            </a:p>
          </p:txBody>
        </p:sp>
      </p:grpSp>
      <p:grpSp>
        <p:nvGrpSpPr>
          <p:cNvPr id="11" name="Group 80"/>
          <p:cNvGrpSpPr>
            <a:grpSpLocks/>
          </p:cNvGrpSpPr>
          <p:nvPr/>
        </p:nvGrpSpPr>
        <p:grpSpPr bwMode="auto">
          <a:xfrm>
            <a:off x="4422775" y="3459163"/>
            <a:ext cx="1717675" cy="903287"/>
            <a:chOff x="3626" y="2731"/>
            <a:chExt cx="1082" cy="569"/>
          </a:xfrm>
        </p:grpSpPr>
        <p:sp>
          <p:nvSpPr>
            <p:cNvPr id="125980" name="Arc 81"/>
            <p:cNvSpPr>
              <a:spLocks/>
            </p:cNvSpPr>
            <p:nvPr/>
          </p:nvSpPr>
          <p:spPr bwMode="auto">
            <a:xfrm flipH="1">
              <a:off x="4137" y="2956"/>
              <a:ext cx="180" cy="89"/>
            </a:xfrm>
            <a:custGeom>
              <a:avLst/>
              <a:gdLst>
                <a:gd name="T0" fmla="*/ 1 w 43200"/>
                <a:gd name="T1" fmla="*/ 0 h 41035"/>
                <a:gd name="T2" fmla="*/ 0 w 43200"/>
                <a:gd name="T3" fmla="*/ 0 h 41035"/>
                <a:gd name="T4" fmla="*/ 0 w 43200"/>
                <a:gd name="T5" fmla="*/ 0 h 41035"/>
                <a:gd name="T6" fmla="*/ 0 60000 65536"/>
                <a:gd name="T7" fmla="*/ 0 60000 65536"/>
                <a:gd name="T8" fmla="*/ 0 60000 65536"/>
                <a:gd name="T9" fmla="*/ 0 w 43200"/>
                <a:gd name="T10" fmla="*/ 0 h 41035"/>
                <a:gd name="T11" fmla="*/ 43200 w 43200"/>
                <a:gd name="T12" fmla="*/ 41035 h 41035"/>
              </a:gdLst>
              <a:ahLst/>
              <a:cxnLst>
                <a:cxn ang="T6">
                  <a:pos x="T0" y="T1"/>
                </a:cxn>
                <a:cxn ang="T7">
                  <a:pos x="T2" y="T3"/>
                </a:cxn>
                <a:cxn ang="T8">
                  <a:pos x="T4" y="T5"/>
                </a:cxn>
              </a:cxnLst>
              <a:rect l="T9" t="T10" r="T11" b="T12"/>
              <a:pathLst>
                <a:path w="43200" h="41035" fill="none"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path>
                <a:path w="43200" h="41035" stroke="0"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lnTo>
                    <a:pt x="2160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1" name="Arc 82"/>
            <p:cNvSpPr>
              <a:spLocks/>
            </p:cNvSpPr>
            <p:nvPr/>
          </p:nvSpPr>
          <p:spPr bwMode="auto">
            <a:xfrm flipH="1">
              <a:off x="4095" y="2938"/>
              <a:ext cx="271" cy="131"/>
            </a:xfrm>
            <a:custGeom>
              <a:avLst/>
              <a:gdLst>
                <a:gd name="T0" fmla="*/ 1 w 43200"/>
                <a:gd name="T1" fmla="*/ 0 h 41035"/>
                <a:gd name="T2" fmla="*/ 0 w 43200"/>
                <a:gd name="T3" fmla="*/ 0 h 41035"/>
                <a:gd name="T4" fmla="*/ 1 w 43200"/>
                <a:gd name="T5" fmla="*/ 0 h 41035"/>
                <a:gd name="T6" fmla="*/ 0 60000 65536"/>
                <a:gd name="T7" fmla="*/ 0 60000 65536"/>
                <a:gd name="T8" fmla="*/ 0 60000 65536"/>
                <a:gd name="T9" fmla="*/ 0 w 43200"/>
                <a:gd name="T10" fmla="*/ 0 h 41035"/>
                <a:gd name="T11" fmla="*/ 43200 w 43200"/>
                <a:gd name="T12" fmla="*/ 41035 h 41035"/>
              </a:gdLst>
              <a:ahLst/>
              <a:cxnLst>
                <a:cxn ang="T6">
                  <a:pos x="T0" y="T1"/>
                </a:cxn>
                <a:cxn ang="T7">
                  <a:pos x="T2" y="T3"/>
                </a:cxn>
                <a:cxn ang="T8">
                  <a:pos x="T4" y="T5"/>
                </a:cxn>
              </a:cxnLst>
              <a:rect l="T9" t="T10" r="T11" b="T12"/>
              <a:pathLst>
                <a:path w="43200" h="41035" fill="none"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path>
                <a:path w="43200" h="41035" stroke="0" extrusionOk="0">
                  <a:moveTo>
                    <a:pt x="31025" y="0"/>
                  </a:moveTo>
                  <a:cubicBezTo>
                    <a:pt x="38471" y="3611"/>
                    <a:pt x="43200" y="11159"/>
                    <a:pt x="43200" y="19435"/>
                  </a:cubicBezTo>
                  <a:cubicBezTo>
                    <a:pt x="43200" y="31364"/>
                    <a:pt x="33529" y="41035"/>
                    <a:pt x="21600" y="41035"/>
                  </a:cubicBezTo>
                  <a:cubicBezTo>
                    <a:pt x="9670" y="41035"/>
                    <a:pt x="0" y="31364"/>
                    <a:pt x="0" y="19435"/>
                  </a:cubicBezTo>
                  <a:cubicBezTo>
                    <a:pt x="-1" y="12689"/>
                    <a:pt x="3150" y="6332"/>
                    <a:pt x="8518" y="2247"/>
                  </a:cubicBezTo>
                  <a:lnTo>
                    <a:pt x="2160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2" name="Arc 83"/>
            <p:cNvSpPr>
              <a:spLocks/>
            </p:cNvSpPr>
            <p:nvPr/>
          </p:nvSpPr>
          <p:spPr bwMode="auto">
            <a:xfrm flipH="1">
              <a:off x="4073" y="2992"/>
              <a:ext cx="335" cy="97"/>
            </a:xfrm>
            <a:custGeom>
              <a:avLst/>
              <a:gdLst>
                <a:gd name="T0" fmla="*/ 3 w 39688"/>
                <a:gd name="T1" fmla="*/ 0 h 23601"/>
                <a:gd name="T2" fmla="*/ 0 w 39688"/>
                <a:gd name="T3" fmla="*/ 0 h 23601"/>
                <a:gd name="T4" fmla="*/ 2 w 39688"/>
                <a:gd name="T5" fmla="*/ 0 h 23601"/>
                <a:gd name="T6" fmla="*/ 0 60000 65536"/>
                <a:gd name="T7" fmla="*/ 0 60000 65536"/>
                <a:gd name="T8" fmla="*/ 0 60000 65536"/>
                <a:gd name="T9" fmla="*/ 0 w 39688"/>
                <a:gd name="T10" fmla="*/ 0 h 23601"/>
                <a:gd name="T11" fmla="*/ 39688 w 39688"/>
                <a:gd name="T12" fmla="*/ 23601 h 23601"/>
              </a:gdLst>
              <a:ahLst/>
              <a:cxnLst>
                <a:cxn ang="T6">
                  <a:pos x="T0" y="T1"/>
                </a:cxn>
                <a:cxn ang="T7">
                  <a:pos x="T2" y="T3"/>
                </a:cxn>
                <a:cxn ang="T8">
                  <a:pos x="T4" y="T5"/>
                </a:cxn>
              </a:cxnLst>
              <a:rect l="T9" t="T10" r="T11" b="T12"/>
              <a:pathLst>
                <a:path w="39688" h="23601" fill="none" extrusionOk="0">
                  <a:moveTo>
                    <a:pt x="39688" y="13807"/>
                  </a:moveTo>
                  <a:cubicBezTo>
                    <a:pt x="35699" y="19917"/>
                    <a:pt x="28896" y="23600"/>
                    <a:pt x="21600" y="23601"/>
                  </a:cubicBezTo>
                  <a:cubicBezTo>
                    <a:pt x="9670" y="23601"/>
                    <a:pt x="0" y="13930"/>
                    <a:pt x="0" y="2001"/>
                  </a:cubicBezTo>
                  <a:cubicBezTo>
                    <a:pt x="-1" y="1332"/>
                    <a:pt x="30" y="665"/>
                    <a:pt x="92" y="-1"/>
                  </a:cubicBezTo>
                </a:path>
                <a:path w="39688" h="23601" stroke="0" extrusionOk="0">
                  <a:moveTo>
                    <a:pt x="39688" y="13807"/>
                  </a:moveTo>
                  <a:cubicBezTo>
                    <a:pt x="35699" y="19917"/>
                    <a:pt x="28896" y="23600"/>
                    <a:pt x="21600" y="23601"/>
                  </a:cubicBezTo>
                  <a:cubicBezTo>
                    <a:pt x="9670" y="23601"/>
                    <a:pt x="0" y="13930"/>
                    <a:pt x="0" y="2001"/>
                  </a:cubicBezTo>
                  <a:cubicBezTo>
                    <a:pt x="-1" y="1332"/>
                    <a:pt x="30" y="665"/>
                    <a:pt x="92" y="-1"/>
                  </a:cubicBezTo>
                  <a:lnTo>
                    <a:pt x="21600" y="2001"/>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3" name="Arc 84"/>
            <p:cNvSpPr>
              <a:spLocks/>
            </p:cNvSpPr>
            <p:nvPr/>
          </p:nvSpPr>
          <p:spPr bwMode="auto">
            <a:xfrm flipH="1">
              <a:off x="4044" y="2920"/>
              <a:ext cx="182" cy="146"/>
            </a:xfrm>
            <a:custGeom>
              <a:avLst/>
              <a:gdLst>
                <a:gd name="T0" fmla="*/ 1 w 21600"/>
                <a:gd name="T1" fmla="*/ 0 h 35165"/>
                <a:gd name="T2" fmla="*/ 1 w 21600"/>
                <a:gd name="T3" fmla="*/ 1 h 35165"/>
                <a:gd name="T4" fmla="*/ 0 w 21600"/>
                <a:gd name="T5" fmla="*/ 0 h 35165"/>
                <a:gd name="T6" fmla="*/ 0 60000 65536"/>
                <a:gd name="T7" fmla="*/ 0 60000 65536"/>
                <a:gd name="T8" fmla="*/ 0 60000 65536"/>
                <a:gd name="T9" fmla="*/ 0 w 21600"/>
                <a:gd name="T10" fmla="*/ 0 h 35165"/>
                <a:gd name="T11" fmla="*/ 21600 w 21600"/>
                <a:gd name="T12" fmla="*/ 35165 h 35165"/>
              </a:gdLst>
              <a:ahLst/>
              <a:cxnLst>
                <a:cxn ang="T6">
                  <a:pos x="T0" y="T1"/>
                </a:cxn>
                <a:cxn ang="T7">
                  <a:pos x="T2" y="T3"/>
                </a:cxn>
                <a:cxn ang="T8">
                  <a:pos x="T4" y="T5"/>
                </a:cxn>
              </a:cxnLst>
              <a:rect l="T9" t="T10" r="T11" b="T12"/>
              <a:pathLst>
                <a:path w="21600" h="35165" fill="none" extrusionOk="0">
                  <a:moveTo>
                    <a:pt x="9425" y="0"/>
                  </a:moveTo>
                  <a:cubicBezTo>
                    <a:pt x="16871" y="3611"/>
                    <a:pt x="21600" y="11159"/>
                    <a:pt x="21600" y="19435"/>
                  </a:cubicBezTo>
                  <a:cubicBezTo>
                    <a:pt x="21600" y="25391"/>
                    <a:pt x="19140" y="31083"/>
                    <a:pt x="14802" y="35164"/>
                  </a:cubicBezTo>
                </a:path>
                <a:path w="21600" h="35165" stroke="0" extrusionOk="0">
                  <a:moveTo>
                    <a:pt x="9425" y="0"/>
                  </a:moveTo>
                  <a:cubicBezTo>
                    <a:pt x="16871" y="3611"/>
                    <a:pt x="21600" y="11159"/>
                    <a:pt x="21600" y="19435"/>
                  </a:cubicBezTo>
                  <a:cubicBezTo>
                    <a:pt x="21600" y="25391"/>
                    <a:pt x="19140" y="31083"/>
                    <a:pt x="14802" y="35164"/>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4" name="Arc 85"/>
            <p:cNvSpPr>
              <a:spLocks/>
            </p:cNvSpPr>
            <p:nvPr/>
          </p:nvSpPr>
          <p:spPr bwMode="auto">
            <a:xfrm flipH="1">
              <a:off x="3996" y="2892"/>
              <a:ext cx="232" cy="109"/>
            </a:xfrm>
            <a:custGeom>
              <a:avLst/>
              <a:gdLst>
                <a:gd name="T0" fmla="*/ 1 w 21332"/>
                <a:gd name="T1" fmla="*/ 0 h 20160"/>
                <a:gd name="T2" fmla="*/ 3 w 21332"/>
                <a:gd name="T3" fmla="*/ 0 h 20160"/>
                <a:gd name="T4" fmla="*/ 0 w 21332"/>
                <a:gd name="T5" fmla="*/ 1 h 20160"/>
                <a:gd name="T6" fmla="*/ 0 60000 65536"/>
                <a:gd name="T7" fmla="*/ 0 60000 65536"/>
                <a:gd name="T8" fmla="*/ 0 60000 65536"/>
                <a:gd name="T9" fmla="*/ 0 w 21332"/>
                <a:gd name="T10" fmla="*/ 0 h 20160"/>
                <a:gd name="T11" fmla="*/ 21332 w 21332"/>
                <a:gd name="T12" fmla="*/ 20160 h 20160"/>
              </a:gdLst>
              <a:ahLst/>
              <a:cxnLst>
                <a:cxn ang="T6">
                  <a:pos x="T0" y="T1"/>
                </a:cxn>
                <a:cxn ang="T7">
                  <a:pos x="T2" y="T3"/>
                </a:cxn>
                <a:cxn ang="T8">
                  <a:pos x="T4" y="T5"/>
                </a:cxn>
              </a:cxnLst>
              <a:rect l="T9" t="T10" r="T11" b="T12"/>
              <a:pathLst>
                <a:path w="21332" h="20160" fill="none" extrusionOk="0">
                  <a:moveTo>
                    <a:pt x="7754" y="0"/>
                  </a:moveTo>
                  <a:cubicBezTo>
                    <a:pt x="14948" y="2767"/>
                    <a:pt x="20122" y="9157"/>
                    <a:pt x="21332" y="16769"/>
                  </a:cubicBezTo>
                </a:path>
                <a:path w="21332" h="20160" stroke="0" extrusionOk="0">
                  <a:moveTo>
                    <a:pt x="7754" y="0"/>
                  </a:moveTo>
                  <a:cubicBezTo>
                    <a:pt x="14948" y="2767"/>
                    <a:pt x="20122" y="9157"/>
                    <a:pt x="21332" y="16769"/>
                  </a:cubicBezTo>
                  <a:lnTo>
                    <a:pt x="0" y="2016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5" name="Arc 86"/>
            <p:cNvSpPr>
              <a:spLocks/>
            </p:cNvSpPr>
            <p:nvPr/>
          </p:nvSpPr>
          <p:spPr bwMode="auto">
            <a:xfrm flipH="1">
              <a:off x="3994" y="2957"/>
              <a:ext cx="322" cy="160"/>
            </a:xfrm>
            <a:custGeom>
              <a:avLst/>
              <a:gdLst>
                <a:gd name="T0" fmla="*/ 3 w 29622"/>
                <a:gd name="T1" fmla="*/ 0 h 29659"/>
                <a:gd name="T2" fmla="*/ 0 w 29622"/>
                <a:gd name="T3" fmla="*/ 1 h 29659"/>
                <a:gd name="T4" fmla="*/ 1 w 29622"/>
                <a:gd name="T5" fmla="*/ 0 h 29659"/>
                <a:gd name="T6" fmla="*/ 0 60000 65536"/>
                <a:gd name="T7" fmla="*/ 0 60000 65536"/>
                <a:gd name="T8" fmla="*/ 0 60000 65536"/>
                <a:gd name="T9" fmla="*/ 0 w 29622"/>
                <a:gd name="T10" fmla="*/ 0 h 29659"/>
                <a:gd name="T11" fmla="*/ 29622 w 29622"/>
                <a:gd name="T12" fmla="*/ 29659 h 29659"/>
              </a:gdLst>
              <a:ahLst/>
              <a:cxnLst>
                <a:cxn ang="T6">
                  <a:pos x="T0" y="T1"/>
                </a:cxn>
                <a:cxn ang="T7">
                  <a:pos x="T2" y="T3"/>
                </a:cxn>
                <a:cxn ang="T8">
                  <a:pos x="T4" y="T5"/>
                </a:cxn>
              </a:cxnLst>
              <a:rect l="T9" t="T10" r="T11" b="T12"/>
              <a:pathLst>
                <a:path w="29622" h="29659" fill="none" extrusionOk="0">
                  <a:moveTo>
                    <a:pt x="28062" y="-1"/>
                  </a:moveTo>
                  <a:cubicBezTo>
                    <a:pt x="29092" y="2561"/>
                    <a:pt x="29622" y="5297"/>
                    <a:pt x="29622" y="8059"/>
                  </a:cubicBezTo>
                  <a:cubicBezTo>
                    <a:pt x="29622" y="19988"/>
                    <a:pt x="19951" y="29659"/>
                    <a:pt x="8022" y="29659"/>
                  </a:cubicBezTo>
                  <a:cubicBezTo>
                    <a:pt x="5274" y="29659"/>
                    <a:pt x="2551" y="29134"/>
                    <a:pt x="-1" y="28114"/>
                  </a:cubicBezTo>
                </a:path>
                <a:path w="29622" h="29659" stroke="0" extrusionOk="0">
                  <a:moveTo>
                    <a:pt x="28062" y="-1"/>
                  </a:moveTo>
                  <a:cubicBezTo>
                    <a:pt x="29092" y="2561"/>
                    <a:pt x="29622" y="5297"/>
                    <a:pt x="29622" y="8059"/>
                  </a:cubicBezTo>
                  <a:cubicBezTo>
                    <a:pt x="29622" y="19988"/>
                    <a:pt x="19951" y="29659"/>
                    <a:pt x="8022" y="29659"/>
                  </a:cubicBezTo>
                  <a:cubicBezTo>
                    <a:pt x="5274" y="29659"/>
                    <a:pt x="2551" y="29134"/>
                    <a:pt x="-1" y="28114"/>
                  </a:cubicBezTo>
                  <a:lnTo>
                    <a:pt x="8022" y="8059"/>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6" name="Arc 87"/>
            <p:cNvSpPr>
              <a:spLocks/>
            </p:cNvSpPr>
            <p:nvPr/>
          </p:nvSpPr>
          <p:spPr bwMode="auto">
            <a:xfrm flipH="1">
              <a:off x="4227" y="2901"/>
              <a:ext cx="235" cy="213"/>
            </a:xfrm>
            <a:custGeom>
              <a:avLst/>
              <a:gdLst>
                <a:gd name="T0" fmla="*/ 2 w 21600"/>
                <a:gd name="T1" fmla="*/ 1 h 39623"/>
                <a:gd name="T2" fmla="*/ 1 w 21600"/>
                <a:gd name="T3" fmla="*/ 0 h 39623"/>
                <a:gd name="T4" fmla="*/ 3 w 21600"/>
                <a:gd name="T5" fmla="*/ 1 h 39623"/>
                <a:gd name="T6" fmla="*/ 0 60000 65536"/>
                <a:gd name="T7" fmla="*/ 0 60000 65536"/>
                <a:gd name="T8" fmla="*/ 0 60000 65536"/>
                <a:gd name="T9" fmla="*/ 0 w 21600"/>
                <a:gd name="T10" fmla="*/ 0 h 39623"/>
                <a:gd name="T11" fmla="*/ 21600 w 21600"/>
                <a:gd name="T12" fmla="*/ 39623 h 39623"/>
              </a:gdLst>
              <a:ahLst/>
              <a:cxnLst>
                <a:cxn ang="T6">
                  <a:pos x="T0" y="T1"/>
                </a:cxn>
                <a:cxn ang="T7">
                  <a:pos x="T2" y="T3"/>
                </a:cxn>
                <a:cxn ang="T8">
                  <a:pos x="T4" y="T5"/>
                </a:cxn>
              </a:cxnLst>
              <a:rect l="T9" t="T10" r="T11" b="T12"/>
              <a:pathLst>
                <a:path w="21600" h="39623" fill="none" extrusionOk="0">
                  <a:moveTo>
                    <a:pt x="16745" y="39623"/>
                  </a:moveTo>
                  <a:cubicBezTo>
                    <a:pt x="6943" y="37362"/>
                    <a:pt x="0" y="28635"/>
                    <a:pt x="0" y="18576"/>
                  </a:cubicBezTo>
                  <a:cubicBezTo>
                    <a:pt x="-1" y="10951"/>
                    <a:pt x="4019" y="3891"/>
                    <a:pt x="10577" y="0"/>
                  </a:cubicBezTo>
                </a:path>
                <a:path w="21600" h="39623" stroke="0" extrusionOk="0">
                  <a:moveTo>
                    <a:pt x="16745" y="39623"/>
                  </a:moveTo>
                  <a:cubicBezTo>
                    <a:pt x="6943" y="37362"/>
                    <a:pt x="0" y="28635"/>
                    <a:pt x="0" y="18576"/>
                  </a:cubicBezTo>
                  <a:cubicBezTo>
                    <a:pt x="-1" y="10951"/>
                    <a:pt x="4019" y="3891"/>
                    <a:pt x="10577" y="0"/>
                  </a:cubicBezTo>
                  <a:lnTo>
                    <a:pt x="21600" y="18576"/>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7" name="Arc 88"/>
            <p:cNvSpPr>
              <a:spLocks/>
            </p:cNvSpPr>
            <p:nvPr/>
          </p:nvSpPr>
          <p:spPr bwMode="auto">
            <a:xfrm flipH="1">
              <a:off x="3939" y="2872"/>
              <a:ext cx="576" cy="272"/>
            </a:xfrm>
            <a:custGeom>
              <a:avLst/>
              <a:gdLst>
                <a:gd name="T0" fmla="*/ 6 w 42890"/>
                <a:gd name="T1" fmla="*/ 0 h 41035"/>
                <a:gd name="T2" fmla="*/ 0 w 42890"/>
                <a:gd name="T3" fmla="*/ 1 h 41035"/>
                <a:gd name="T4" fmla="*/ 4 w 42890"/>
                <a:gd name="T5" fmla="*/ 1 h 41035"/>
                <a:gd name="T6" fmla="*/ 0 60000 65536"/>
                <a:gd name="T7" fmla="*/ 0 60000 65536"/>
                <a:gd name="T8" fmla="*/ 0 60000 65536"/>
                <a:gd name="T9" fmla="*/ 0 w 42890"/>
                <a:gd name="T10" fmla="*/ 0 h 41035"/>
                <a:gd name="T11" fmla="*/ 42890 w 42890"/>
                <a:gd name="T12" fmla="*/ 41035 h 41035"/>
              </a:gdLst>
              <a:ahLst/>
              <a:cxnLst>
                <a:cxn ang="T6">
                  <a:pos x="T0" y="T1"/>
                </a:cxn>
                <a:cxn ang="T7">
                  <a:pos x="T2" y="T3"/>
                </a:cxn>
                <a:cxn ang="T8">
                  <a:pos x="T4" y="T5"/>
                </a:cxn>
              </a:cxnLst>
              <a:rect l="T9" t="T10" r="T11" b="T12"/>
              <a:pathLst>
                <a:path w="42890" h="41035" fill="none" extrusionOk="0">
                  <a:moveTo>
                    <a:pt x="30715" y="0"/>
                  </a:moveTo>
                  <a:cubicBezTo>
                    <a:pt x="38161" y="3611"/>
                    <a:pt x="42890" y="11159"/>
                    <a:pt x="42890" y="19435"/>
                  </a:cubicBezTo>
                  <a:cubicBezTo>
                    <a:pt x="42890" y="31364"/>
                    <a:pt x="33219" y="41035"/>
                    <a:pt x="21290" y="41035"/>
                  </a:cubicBezTo>
                  <a:cubicBezTo>
                    <a:pt x="10767" y="41035"/>
                    <a:pt x="1776" y="33453"/>
                    <a:pt x="0" y="23081"/>
                  </a:cubicBezTo>
                </a:path>
                <a:path w="42890" h="41035" stroke="0" extrusionOk="0">
                  <a:moveTo>
                    <a:pt x="30715" y="0"/>
                  </a:moveTo>
                  <a:cubicBezTo>
                    <a:pt x="38161" y="3611"/>
                    <a:pt x="42890" y="11159"/>
                    <a:pt x="42890" y="19435"/>
                  </a:cubicBezTo>
                  <a:cubicBezTo>
                    <a:pt x="42890" y="31364"/>
                    <a:pt x="33219" y="41035"/>
                    <a:pt x="21290" y="41035"/>
                  </a:cubicBezTo>
                  <a:cubicBezTo>
                    <a:pt x="10767" y="41035"/>
                    <a:pt x="1776" y="33453"/>
                    <a:pt x="0" y="23081"/>
                  </a:cubicBezTo>
                  <a:lnTo>
                    <a:pt x="2129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8" name="Arc 89"/>
            <p:cNvSpPr>
              <a:spLocks/>
            </p:cNvSpPr>
            <p:nvPr/>
          </p:nvSpPr>
          <p:spPr bwMode="auto">
            <a:xfrm flipH="1">
              <a:off x="3917" y="3000"/>
              <a:ext cx="534" cy="173"/>
            </a:xfrm>
            <a:custGeom>
              <a:avLst/>
              <a:gdLst>
                <a:gd name="T0" fmla="*/ 9 w 33244"/>
                <a:gd name="T1" fmla="*/ 1 h 21600"/>
                <a:gd name="T2" fmla="*/ 0 w 33244"/>
                <a:gd name="T3" fmla="*/ 1 h 21600"/>
                <a:gd name="T4" fmla="*/ 4 w 33244"/>
                <a:gd name="T5" fmla="*/ 0 h 21600"/>
                <a:gd name="T6" fmla="*/ 0 60000 65536"/>
                <a:gd name="T7" fmla="*/ 0 60000 65536"/>
                <a:gd name="T8" fmla="*/ 0 60000 65536"/>
                <a:gd name="T9" fmla="*/ 0 w 33244"/>
                <a:gd name="T10" fmla="*/ 0 h 21600"/>
                <a:gd name="T11" fmla="*/ 33244 w 33244"/>
                <a:gd name="T12" fmla="*/ 21600 h 21600"/>
              </a:gdLst>
              <a:ahLst/>
              <a:cxnLst>
                <a:cxn ang="T6">
                  <a:pos x="T0" y="T1"/>
                </a:cxn>
                <a:cxn ang="T7">
                  <a:pos x="T2" y="T3"/>
                </a:cxn>
                <a:cxn ang="T8">
                  <a:pos x="T4" y="T5"/>
                </a:cxn>
              </a:cxnLst>
              <a:rect l="T9" t="T10" r="T11" b="T12"/>
              <a:pathLst>
                <a:path w="33244" h="21600" fill="none" extrusionOk="0">
                  <a:moveTo>
                    <a:pt x="33244" y="9342"/>
                  </a:moveTo>
                  <a:cubicBezTo>
                    <a:pt x="29650" y="16833"/>
                    <a:pt x="22078" y="21599"/>
                    <a:pt x="13769" y="21600"/>
                  </a:cubicBezTo>
                  <a:cubicBezTo>
                    <a:pt x="8742" y="21600"/>
                    <a:pt x="3873" y="19846"/>
                    <a:pt x="0" y="16642"/>
                  </a:cubicBezTo>
                </a:path>
                <a:path w="33244" h="21600" stroke="0" extrusionOk="0">
                  <a:moveTo>
                    <a:pt x="33244" y="9342"/>
                  </a:moveTo>
                  <a:cubicBezTo>
                    <a:pt x="29650" y="16833"/>
                    <a:pt x="22078" y="21599"/>
                    <a:pt x="13769" y="21600"/>
                  </a:cubicBezTo>
                  <a:cubicBezTo>
                    <a:pt x="8742" y="21600"/>
                    <a:pt x="3873" y="19846"/>
                    <a:pt x="0" y="16642"/>
                  </a:cubicBezTo>
                  <a:lnTo>
                    <a:pt x="13769"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89" name="Arc 90"/>
            <p:cNvSpPr>
              <a:spLocks/>
            </p:cNvSpPr>
            <p:nvPr/>
          </p:nvSpPr>
          <p:spPr bwMode="auto">
            <a:xfrm flipH="1">
              <a:off x="3881" y="2841"/>
              <a:ext cx="347" cy="260"/>
            </a:xfrm>
            <a:custGeom>
              <a:avLst/>
              <a:gdLst>
                <a:gd name="T0" fmla="*/ 2 w 21600"/>
                <a:gd name="T1" fmla="*/ 0 h 32315"/>
                <a:gd name="T2" fmla="*/ 5 w 21600"/>
                <a:gd name="T3" fmla="*/ 2 h 32315"/>
                <a:gd name="T4" fmla="*/ 0 w 21600"/>
                <a:gd name="T5" fmla="*/ 1 h 32315"/>
                <a:gd name="T6" fmla="*/ 0 60000 65536"/>
                <a:gd name="T7" fmla="*/ 0 60000 65536"/>
                <a:gd name="T8" fmla="*/ 0 60000 65536"/>
                <a:gd name="T9" fmla="*/ 0 w 21600"/>
                <a:gd name="T10" fmla="*/ 0 h 32315"/>
                <a:gd name="T11" fmla="*/ 21600 w 21600"/>
                <a:gd name="T12" fmla="*/ 32315 h 32315"/>
              </a:gdLst>
              <a:ahLst/>
              <a:cxnLst>
                <a:cxn ang="T6">
                  <a:pos x="T0" y="T1"/>
                </a:cxn>
                <a:cxn ang="T7">
                  <a:pos x="T2" y="T3"/>
                </a:cxn>
                <a:cxn ang="T8">
                  <a:pos x="T4" y="T5"/>
                </a:cxn>
              </a:cxnLst>
              <a:rect l="T9" t="T10" r="T11" b="T12"/>
              <a:pathLst>
                <a:path w="21600" h="32315" fill="none" extrusionOk="0">
                  <a:moveTo>
                    <a:pt x="8464" y="-1"/>
                  </a:moveTo>
                  <a:cubicBezTo>
                    <a:pt x="16429" y="3392"/>
                    <a:pt x="21600" y="11213"/>
                    <a:pt x="21600" y="19872"/>
                  </a:cubicBezTo>
                  <a:cubicBezTo>
                    <a:pt x="21600" y="24327"/>
                    <a:pt x="20222" y="28673"/>
                    <a:pt x="17655" y="32314"/>
                  </a:cubicBezTo>
                </a:path>
                <a:path w="21600" h="32315" stroke="0" extrusionOk="0">
                  <a:moveTo>
                    <a:pt x="8464" y="-1"/>
                  </a:moveTo>
                  <a:cubicBezTo>
                    <a:pt x="16429" y="3392"/>
                    <a:pt x="21600" y="11213"/>
                    <a:pt x="21600" y="19872"/>
                  </a:cubicBezTo>
                  <a:cubicBezTo>
                    <a:pt x="21600" y="24327"/>
                    <a:pt x="20222" y="28673"/>
                    <a:pt x="17655" y="32314"/>
                  </a:cubicBezTo>
                  <a:lnTo>
                    <a:pt x="0" y="19872"/>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0" name="Arc 91"/>
            <p:cNvSpPr>
              <a:spLocks/>
            </p:cNvSpPr>
            <p:nvPr/>
          </p:nvSpPr>
          <p:spPr bwMode="auto">
            <a:xfrm flipH="1">
              <a:off x="3811" y="2975"/>
              <a:ext cx="808" cy="233"/>
            </a:xfrm>
            <a:custGeom>
              <a:avLst/>
              <a:gdLst>
                <a:gd name="T0" fmla="*/ 16 w 41676"/>
                <a:gd name="T1" fmla="*/ 0 h 24181"/>
                <a:gd name="T2" fmla="*/ 0 w 41676"/>
                <a:gd name="T3" fmla="*/ 1 h 24181"/>
                <a:gd name="T4" fmla="*/ 8 w 41676"/>
                <a:gd name="T5" fmla="*/ 0 h 24181"/>
                <a:gd name="T6" fmla="*/ 0 60000 65536"/>
                <a:gd name="T7" fmla="*/ 0 60000 65536"/>
                <a:gd name="T8" fmla="*/ 0 60000 65536"/>
                <a:gd name="T9" fmla="*/ 0 w 41676"/>
                <a:gd name="T10" fmla="*/ 0 h 24181"/>
                <a:gd name="T11" fmla="*/ 41676 w 41676"/>
                <a:gd name="T12" fmla="*/ 24181 h 24181"/>
              </a:gdLst>
              <a:ahLst/>
              <a:cxnLst>
                <a:cxn ang="T6">
                  <a:pos x="T0" y="T1"/>
                </a:cxn>
                <a:cxn ang="T7">
                  <a:pos x="T2" y="T3"/>
                </a:cxn>
                <a:cxn ang="T8">
                  <a:pos x="T4" y="T5"/>
                </a:cxn>
              </a:cxnLst>
              <a:rect l="T9" t="T10" r="T11" b="T12"/>
              <a:pathLst>
                <a:path w="41676" h="24181" fill="none" extrusionOk="0">
                  <a:moveTo>
                    <a:pt x="41521" y="-1"/>
                  </a:moveTo>
                  <a:cubicBezTo>
                    <a:pt x="41624" y="856"/>
                    <a:pt x="41676" y="1718"/>
                    <a:pt x="41676" y="2581"/>
                  </a:cubicBezTo>
                  <a:cubicBezTo>
                    <a:pt x="41676" y="14510"/>
                    <a:pt x="32005" y="24181"/>
                    <a:pt x="20076" y="24181"/>
                  </a:cubicBezTo>
                  <a:cubicBezTo>
                    <a:pt x="11222" y="24181"/>
                    <a:pt x="3265" y="18778"/>
                    <a:pt x="-1" y="10549"/>
                  </a:cubicBezTo>
                </a:path>
                <a:path w="41676" h="24181" stroke="0" extrusionOk="0">
                  <a:moveTo>
                    <a:pt x="41521" y="-1"/>
                  </a:moveTo>
                  <a:cubicBezTo>
                    <a:pt x="41624" y="856"/>
                    <a:pt x="41676" y="1718"/>
                    <a:pt x="41676" y="2581"/>
                  </a:cubicBezTo>
                  <a:cubicBezTo>
                    <a:pt x="41676" y="14510"/>
                    <a:pt x="32005" y="24181"/>
                    <a:pt x="20076" y="24181"/>
                  </a:cubicBezTo>
                  <a:cubicBezTo>
                    <a:pt x="11222" y="24181"/>
                    <a:pt x="3265" y="18778"/>
                    <a:pt x="-1" y="10549"/>
                  </a:cubicBezTo>
                  <a:lnTo>
                    <a:pt x="20076" y="2581"/>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1" name="Arc 92"/>
            <p:cNvSpPr>
              <a:spLocks/>
            </p:cNvSpPr>
            <p:nvPr/>
          </p:nvSpPr>
          <p:spPr bwMode="auto">
            <a:xfrm flipH="1">
              <a:off x="3809" y="2801"/>
              <a:ext cx="419" cy="213"/>
            </a:xfrm>
            <a:custGeom>
              <a:avLst/>
              <a:gdLst>
                <a:gd name="T0" fmla="*/ 2 w 21600"/>
                <a:gd name="T1" fmla="*/ 0 h 22135"/>
                <a:gd name="T2" fmla="*/ 8 w 21600"/>
                <a:gd name="T3" fmla="*/ 2 h 22135"/>
                <a:gd name="T4" fmla="*/ 0 w 21600"/>
                <a:gd name="T5" fmla="*/ 2 h 22135"/>
                <a:gd name="T6" fmla="*/ 0 60000 65536"/>
                <a:gd name="T7" fmla="*/ 0 60000 65536"/>
                <a:gd name="T8" fmla="*/ 0 60000 65536"/>
                <a:gd name="T9" fmla="*/ 0 w 21600"/>
                <a:gd name="T10" fmla="*/ 0 h 22135"/>
                <a:gd name="T11" fmla="*/ 21600 w 21600"/>
                <a:gd name="T12" fmla="*/ 22135 h 22135"/>
              </a:gdLst>
              <a:ahLst/>
              <a:cxnLst>
                <a:cxn ang="T6">
                  <a:pos x="T0" y="T1"/>
                </a:cxn>
                <a:cxn ang="T7">
                  <a:pos x="T2" y="T3"/>
                </a:cxn>
                <a:cxn ang="T8">
                  <a:pos x="T4" y="T5"/>
                </a:cxn>
              </a:cxnLst>
              <a:rect l="T9" t="T10" r="T11" b="T12"/>
              <a:pathLst>
                <a:path w="21600" h="22135" fill="none" extrusionOk="0">
                  <a:moveTo>
                    <a:pt x="6445" y="-1"/>
                  </a:moveTo>
                  <a:cubicBezTo>
                    <a:pt x="15461" y="2818"/>
                    <a:pt x="21600" y="11169"/>
                    <a:pt x="21600" y="20616"/>
                  </a:cubicBezTo>
                  <a:cubicBezTo>
                    <a:pt x="21600" y="21122"/>
                    <a:pt x="21582" y="21629"/>
                    <a:pt x="21546" y="22134"/>
                  </a:cubicBezTo>
                </a:path>
                <a:path w="21600" h="22135" stroke="0" extrusionOk="0">
                  <a:moveTo>
                    <a:pt x="6445" y="-1"/>
                  </a:moveTo>
                  <a:cubicBezTo>
                    <a:pt x="15461" y="2818"/>
                    <a:pt x="21600" y="11169"/>
                    <a:pt x="21600" y="20616"/>
                  </a:cubicBezTo>
                  <a:cubicBezTo>
                    <a:pt x="21600" y="21122"/>
                    <a:pt x="21582" y="21629"/>
                    <a:pt x="21546" y="22134"/>
                  </a:cubicBezTo>
                  <a:lnTo>
                    <a:pt x="0" y="20616"/>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2" name="Arc 93"/>
            <p:cNvSpPr>
              <a:spLocks/>
            </p:cNvSpPr>
            <p:nvPr/>
          </p:nvSpPr>
          <p:spPr bwMode="auto">
            <a:xfrm flipH="1">
              <a:off x="3822" y="3001"/>
              <a:ext cx="737" cy="247"/>
            </a:xfrm>
            <a:custGeom>
              <a:avLst/>
              <a:gdLst>
                <a:gd name="T0" fmla="*/ 17 w 31722"/>
                <a:gd name="T1" fmla="*/ 2 h 21600"/>
                <a:gd name="T2" fmla="*/ 0 w 31722"/>
                <a:gd name="T3" fmla="*/ 2 h 21600"/>
                <a:gd name="T4" fmla="*/ 8 w 31722"/>
                <a:gd name="T5" fmla="*/ 0 h 21600"/>
                <a:gd name="T6" fmla="*/ 0 60000 65536"/>
                <a:gd name="T7" fmla="*/ 0 60000 65536"/>
                <a:gd name="T8" fmla="*/ 0 60000 65536"/>
                <a:gd name="T9" fmla="*/ 0 w 31722"/>
                <a:gd name="T10" fmla="*/ 0 h 21600"/>
                <a:gd name="T11" fmla="*/ 31722 w 31722"/>
                <a:gd name="T12" fmla="*/ 21600 h 21600"/>
              </a:gdLst>
              <a:ahLst/>
              <a:cxnLst>
                <a:cxn ang="T6">
                  <a:pos x="T0" y="T1"/>
                </a:cxn>
                <a:cxn ang="T7">
                  <a:pos x="T2" y="T3"/>
                </a:cxn>
                <a:cxn ang="T8">
                  <a:pos x="T4" y="T5"/>
                </a:cxn>
              </a:cxnLst>
              <a:rect l="T9" t="T10" r="T11" b="T12"/>
              <a:pathLst>
                <a:path w="31722" h="21600" fill="none" extrusionOk="0">
                  <a:moveTo>
                    <a:pt x="31722" y="12715"/>
                  </a:moveTo>
                  <a:cubicBezTo>
                    <a:pt x="27656" y="18297"/>
                    <a:pt x="21167" y="21599"/>
                    <a:pt x="14261" y="21600"/>
                  </a:cubicBezTo>
                  <a:cubicBezTo>
                    <a:pt x="9011" y="21600"/>
                    <a:pt x="3942" y="19688"/>
                    <a:pt x="0" y="16222"/>
                  </a:cubicBezTo>
                </a:path>
                <a:path w="31722" h="21600" stroke="0" extrusionOk="0">
                  <a:moveTo>
                    <a:pt x="31722" y="12715"/>
                  </a:moveTo>
                  <a:cubicBezTo>
                    <a:pt x="27656" y="18297"/>
                    <a:pt x="21167" y="21599"/>
                    <a:pt x="14261" y="21600"/>
                  </a:cubicBezTo>
                  <a:cubicBezTo>
                    <a:pt x="9011" y="21600"/>
                    <a:pt x="3942" y="19688"/>
                    <a:pt x="0" y="16222"/>
                  </a:cubicBezTo>
                  <a:lnTo>
                    <a:pt x="14261"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3" name="Arc 94"/>
            <p:cNvSpPr>
              <a:spLocks/>
            </p:cNvSpPr>
            <p:nvPr/>
          </p:nvSpPr>
          <p:spPr bwMode="auto">
            <a:xfrm flipH="1">
              <a:off x="3726" y="2779"/>
              <a:ext cx="502" cy="393"/>
            </a:xfrm>
            <a:custGeom>
              <a:avLst/>
              <a:gdLst>
                <a:gd name="T0" fmla="*/ 5 w 21600"/>
                <a:gd name="T1" fmla="*/ 0 h 34354"/>
                <a:gd name="T2" fmla="*/ 8 w 21600"/>
                <a:gd name="T3" fmla="*/ 4 h 34354"/>
                <a:gd name="T4" fmla="*/ 0 w 21600"/>
                <a:gd name="T5" fmla="*/ 3 h 34354"/>
                <a:gd name="T6" fmla="*/ 0 60000 65536"/>
                <a:gd name="T7" fmla="*/ 0 60000 65536"/>
                <a:gd name="T8" fmla="*/ 0 60000 65536"/>
                <a:gd name="T9" fmla="*/ 0 w 21600"/>
                <a:gd name="T10" fmla="*/ 0 h 34354"/>
                <a:gd name="T11" fmla="*/ 21600 w 21600"/>
                <a:gd name="T12" fmla="*/ 34354 h 34354"/>
              </a:gdLst>
              <a:ahLst/>
              <a:cxnLst>
                <a:cxn ang="T6">
                  <a:pos x="T0" y="T1"/>
                </a:cxn>
                <a:cxn ang="T7">
                  <a:pos x="T2" y="T3"/>
                </a:cxn>
                <a:cxn ang="T8">
                  <a:pos x="T4" y="T5"/>
                </a:cxn>
              </a:cxnLst>
              <a:rect l="T9" t="T10" r="T11" b="T12"/>
              <a:pathLst>
                <a:path w="21600" h="34354" fill="none" extrusionOk="0">
                  <a:moveTo>
                    <a:pt x="9425" y="0"/>
                  </a:moveTo>
                  <a:cubicBezTo>
                    <a:pt x="16871" y="3611"/>
                    <a:pt x="21600" y="11159"/>
                    <a:pt x="21600" y="19435"/>
                  </a:cubicBezTo>
                  <a:cubicBezTo>
                    <a:pt x="21600" y="24992"/>
                    <a:pt x="19458" y="30335"/>
                    <a:pt x="15619" y="34353"/>
                  </a:cubicBezTo>
                </a:path>
                <a:path w="21600" h="34354" stroke="0" extrusionOk="0">
                  <a:moveTo>
                    <a:pt x="9425" y="0"/>
                  </a:moveTo>
                  <a:cubicBezTo>
                    <a:pt x="16871" y="3611"/>
                    <a:pt x="21600" y="11159"/>
                    <a:pt x="21600" y="19435"/>
                  </a:cubicBezTo>
                  <a:cubicBezTo>
                    <a:pt x="21600" y="24992"/>
                    <a:pt x="19458" y="30335"/>
                    <a:pt x="15619" y="34353"/>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4" name="Arc 95"/>
            <p:cNvSpPr>
              <a:spLocks/>
            </p:cNvSpPr>
            <p:nvPr/>
          </p:nvSpPr>
          <p:spPr bwMode="auto">
            <a:xfrm flipH="1">
              <a:off x="3683" y="3000"/>
              <a:ext cx="1025" cy="300"/>
            </a:xfrm>
            <a:custGeom>
              <a:avLst/>
              <a:gdLst>
                <a:gd name="T0" fmla="*/ 28 w 36865"/>
                <a:gd name="T1" fmla="*/ 2 h 21600"/>
                <a:gd name="T2" fmla="*/ 0 w 36865"/>
                <a:gd name="T3" fmla="*/ 2 h 21600"/>
                <a:gd name="T4" fmla="*/ 13 w 36865"/>
                <a:gd name="T5" fmla="*/ 0 h 21600"/>
                <a:gd name="T6" fmla="*/ 0 60000 65536"/>
                <a:gd name="T7" fmla="*/ 0 60000 65536"/>
                <a:gd name="T8" fmla="*/ 0 60000 65536"/>
                <a:gd name="T9" fmla="*/ 0 w 36865"/>
                <a:gd name="T10" fmla="*/ 0 h 21600"/>
                <a:gd name="T11" fmla="*/ 36865 w 36865"/>
                <a:gd name="T12" fmla="*/ 21600 h 21600"/>
              </a:gdLst>
              <a:ahLst/>
              <a:cxnLst>
                <a:cxn ang="T6">
                  <a:pos x="T0" y="T1"/>
                </a:cxn>
                <a:cxn ang="T7">
                  <a:pos x="T2" y="T3"/>
                </a:cxn>
                <a:cxn ang="T8">
                  <a:pos x="T4" y="T5"/>
                </a:cxn>
              </a:cxnLst>
              <a:rect l="T9" t="T10" r="T11" b="T12"/>
              <a:pathLst>
                <a:path w="36865" h="21600" fill="none" extrusionOk="0">
                  <a:moveTo>
                    <a:pt x="36865" y="9146"/>
                  </a:moveTo>
                  <a:cubicBezTo>
                    <a:pt x="33313" y="16744"/>
                    <a:pt x="25684" y="21599"/>
                    <a:pt x="17297" y="21600"/>
                  </a:cubicBezTo>
                  <a:cubicBezTo>
                    <a:pt x="10488" y="21600"/>
                    <a:pt x="4078" y="18389"/>
                    <a:pt x="0" y="12937"/>
                  </a:cubicBezTo>
                </a:path>
                <a:path w="36865" h="21600" stroke="0" extrusionOk="0">
                  <a:moveTo>
                    <a:pt x="36865" y="9146"/>
                  </a:moveTo>
                  <a:cubicBezTo>
                    <a:pt x="33313" y="16744"/>
                    <a:pt x="25684" y="21599"/>
                    <a:pt x="17297" y="21600"/>
                  </a:cubicBezTo>
                  <a:cubicBezTo>
                    <a:pt x="10488" y="21600"/>
                    <a:pt x="4078" y="18389"/>
                    <a:pt x="0" y="12937"/>
                  </a:cubicBezTo>
                  <a:lnTo>
                    <a:pt x="17297" y="0"/>
                  </a:lnTo>
                  <a:close/>
                </a:path>
              </a:pathLst>
            </a:custGeom>
            <a:noFill/>
            <a:ln w="12700">
              <a:solidFill>
                <a:schemeClr val="bg1"/>
              </a:solidFill>
              <a:prstDash val="sysDot"/>
              <a:round/>
              <a:headEnd/>
              <a:tailEnd type="triangle" w="sm" len="lg"/>
            </a:ln>
          </p:spPr>
          <p:txBody>
            <a:bodyPr wrap="none" anchor="ctr"/>
            <a:lstStyle/>
            <a:p>
              <a:endParaRPr lang="es-ES"/>
            </a:p>
          </p:txBody>
        </p:sp>
        <p:sp>
          <p:nvSpPr>
            <p:cNvPr id="125995" name="Arc 96"/>
            <p:cNvSpPr>
              <a:spLocks/>
            </p:cNvSpPr>
            <p:nvPr/>
          </p:nvSpPr>
          <p:spPr bwMode="auto">
            <a:xfrm flipH="1">
              <a:off x="3626" y="2731"/>
              <a:ext cx="601" cy="408"/>
            </a:xfrm>
            <a:custGeom>
              <a:avLst/>
              <a:gdLst>
                <a:gd name="T0" fmla="*/ 7 w 21600"/>
                <a:gd name="T1" fmla="*/ 0 h 29404"/>
                <a:gd name="T2" fmla="*/ 15 w 21600"/>
                <a:gd name="T3" fmla="*/ 6 h 29404"/>
                <a:gd name="T4" fmla="*/ 0 w 21600"/>
                <a:gd name="T5" fmla="*/ 4 h 29404"/>
                <a:gd name="T6" fmla="*/ 0 60000 65536"/>
                <a:gd name="T7" fmla="*/ 0 60000 65536"/>
                <a:gd name="T8" fmla="*/ 0 60000 65536"/>
                <a:gd name="T9" fmla="*/ 0 w 21600"/>
                <a:gd name="T10" fmla="*/ 0 h 29404"/>
                <a:gd name="T11" fmla="*/ 21600 w 21600"/>
                <a:gd name="T12" fmla="*/ 29404 h 29404"/>
              </a:gdLst>
              <a:ahLst/>
              <a:cxnLst>
                <a:cxn ang="T6">
                  <a:pos x="T0" y="T1"/>
                </a:cxn>
                <a:cxn ang="T7">
                  <a:pos x="T2" y="T3"/>
                </a:cxn>
                <a:cxn ang="T8">
                  <a:pos x="T4" y="T5"/>
                </a:cxn>
              </a:cxnLst>
              <a:rect l="T9" t="T10" r="T11" b="T12"/>
              <a:pathLst>
                <a:path w="21600" h="29404" fill="none" extrusionOk="0">
                  <a:moveTo>
                    <a:pt x="9425" y="0"/>
                  </a:moveTo>
                  <a:cubicBezTo>
                    <a:pt x="16871" y="3611"/>
                    <a:pt x="21600" y="11159"/>
                    <a:pt x="21600" y="19435"/>
                  </a:cubicBezTo>
                  <a:cubicBezTo>
                    <a:pt x="21600" y="22905"/>
                    <a:pt x="20763" y="26325"/>
                    <a:pt x="19161" y="29403"/>
                  </a:cubicBezTo>
                </a:path>
                <a:path w="21600" h="29404" stroke="0" extrusionOk="0">
                  <a:moveTo>
                    <a:pt x="9425" y="0"/>
                  </a:moveTo>
                  <a:cubicBezTo>
                    <a:pt x="16871" y="3611"/>
                    <a:pt x="21600" y="11159"/>
                    <a:pt x="21600" y="19435"/>
                  </a:cubicBezTo>
                  <a:cubicBezTo>
                    <a:pt x="21600" y="22905"/>
                    <a:pt x="20763" y="26325"/>
                    <a:pt x="19161" y="29403"/>
                  </a:cubicBezTo>
                  <a:lnTo>
                    <a:pt x="0" y="19435"/>
                  </a:lnTo>
                  <a:close/>
                </a:path>
              </a:pathLst>
            </a:custGeom>
            <a:noFill/>
            <a:ln w="12700">
              <a:solidFill>
                <a:schemeClr val="bg1"/>
              </a:solidFill>
              <a:prstDash val="sysDot"/>
              <a:round/>
              <a:headEnd/>
              <a:tailEnd type="triangle" w="sm" len="lg"/>
            </a:ln>
          </p:spPr>
          <p:txBody>
            <a:bodyPr wrap="none" anchor="ctr"/>
            <a:lstStyle/>
            <a:p>
              <a:endParaRPr lang="es-ES"/>
            </a:p>
          </p:txBody>
        </p:sp>
      </p:grpSp>
      <p:grpSp>
        <p:nvGrpSpPr>
          <p:cNvPr id="12" name="Group 256"/>
          <p:cNvGrpSpPr>
            <a:grpSpLocks/>
          </p:cNvGrpSpPr>
          <p:nvPr/>
        </p:nvGrpSpPr>
        <p:grpSpPr bwMode="auto">
          <a:xfrm>
            <a:off x="3022600" y="4048125"/>
            <a:ext cx="1717675" cy="865188"/>
            <a:chOff x="1904" y="2478"/>
            <a:chExt cx="1082" cy="545"/>
          </a:xfrm>
        </p:grpSpPr>
        <p:sp>
          <p:nvSpPr>
            <p:cNvPr id="125961" name="Arc 97"/>
            <p:cNvSpPr>
              <a:spLocks/>
            </p:cNvSpPr>
            <p:nvPr/>
          </p:nvSpPr>
          <p:spPr bwMode="auto">
            <a:xfrm flipV="1">
              <a:off x="2288" y="2722"/>
              <a:ext cx="206" cy="100"/>
            </a:xfrm>
            <a:custGeom>
              <a:avLst/>
              <a:gdLst>
                <a:gd name="T0" fmla="*/ 0 w 43200"/>
                <a:gd name="T1" fmla="*/ 0 h 41409"/>
                <a:gd name="T2" fmla="*/ 1 w 43200"/>
                <a:gd name="T3" fmla="*/ 0 h 41409"/>
                <a:gd name="T4" fmla="*/ 0 w 43200"/>
                <a:gd name="T5" fmla="*/ 0 h 41409"/>
                <a:gd name="T6" fmla="*/ 0 60000 65536"/>
                <a:gd name="T7" fmla="*/ 0 60000 65536"/>
                <a:gd name="T8" fmla="*/ 0 60000 65536"/>
                <a:gd name="T9" fmla="*/ 0 w 43200"/>
                <a:gd name="T10" fmla="*/ 0 h 41409"/>
                <a:gd name="T11" fmla="*/ 43200 w 43200"/>
                <a:gd name="T12" fmla="*/ 41409 h 41409"/>
              </a:gdLst>
              <a:ahLst/>
              <a:cxnLst>
                <a:cxn ang="T6">
                  <a:pos x="T0" y="T1"/>
                </a:cxn>
                <a:cxn ang="T7">
                  <a:pos x="T2" y="T3"/>
                </a:cxn>
                <a:cxn ang="T8">
                  <a:pos x="T4" y="T5"/>
                </a:cxn>
              </a:cxnLst>
              <a:rect l="T9" t="T10" r="T11" b="T12"/>
              <a:pathLst>
                <a:path w="43200" h="41409" fill="none" extrusionOk="0">
                  <a:moveTo>
                    <a:pt x="42" y="22959"/>
                  </a:moveTo>
                  <a:cubicBezTo>
                    <a:pt x="14" y="22506"/>
                    <a:pt x="0" y="22053"/>
                    <a:pt x="0" y="21600"/>
                  </a:cubicBezTo>
                  <a:cubicBezTo>
                    <a:pt x="0" y="9670"/>
                    <a:pt x="9670" y="0"/>
                    <a:pt x="21600" y="0"/>
                  </a:cubicBezTo>
                  <a:cubicBezTo>
                    <a:pt x="33529" y="0"/>
                    <a:pt x="43200" y="9670"/>
                    <a:pt x="43200" y="21600"/>
                  </a:cubicBezTo>
                  <a:cubicBezTo>
                    <a:pt x="43200" y="30199"/>
                    <a:pt x="38099" y="37979"/>
                    <a:pt x="30212" y="41408"/>
                  </a:cubicBezTo>
                </a:path>
                <a:path w="43200" h="41409" stroke="0" extrusionOk="0">
                  <a:moveTo>
                    <a:pt x="42" y="22959"/>
                  </a:moveTo>
                  <a:cubicBezTo>
                    <a:pt x="14" y="22506"/>
                    <a:pt x="0" y="22053"/>
                    <a:pt x="0" y="21600"/>
                  </a:cubicBezTo>
                  <a:cubicBezTo>
                    <a:pt x="0" y="9670"/>
                    <a:pt x="9670" y="0"/>
                    <a:pt x="21600" y="0"/>
                  </a:cubicBezTo>
                  <a:cubicBezTo>
                    <a:pt x="33529" y="0"/>
                    <a:pt x="43200" y="9670"/>
                    <a:pt x="43200" y="21600"/>
                  </a:cubicBezTo>
                  <a:cubicBezTo>
                    <a:pt x="43200" y="30199"/>
                    <a:pt x="38099" y="37979"/>
                    <a:pt x="30212" y="41408"/>
                  </a:cubicBezTo>
                  <a:lnTo>
                    <a:pt x="2160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2" name="Arc 98"/>
            <p:cNvSpPr>
              <a:spLocks/>
            </p:cNvSpPr>
            <p:nvPr/>
          </p:nvSpPr>
          <p:spPr bwMode="auto">
            <a:xfrm flipV="1">
              <a:off x="2327" y="2691"/>
              <a:ext cx="242" cy="174"/>
            </a:xfrm>
            <a:custGeom>
              <a:avLst/>
              <a:gdLst>
                <a:gd name="T0" fmla="*/ 0 w 28667"/>
                <a:gd name="T1" fmla="*/ 0 h 41860"/>
                <a:gd name="T2" fmla="*/ 1 w 28667"/>
                <a:gd name="T3" fmla="*/ 1 h 41860"/>
                <a:gd name="T4" fmla="*/ 1 w 28667"/>
                <a:gd name="T5" fmla="*/ 0 h 41860"/>
                <a:gd name="T6" fmla="*/ 0 60000 65536"/>
                <a:gd name="T7" fmla="*/ 0 60000 65536"/>
                <a:gd name="T8" fmla="*/ 0 60000 65536"/>
                <a:gd name="T9" fmla="*/ 0 w 28667"/>
                <a:gd name="T10" fmla="*/ 0 h 41860"/>
                <a:gd name="T11" fmla="*/ 28667 w 28667"/>
                <a:gd name="T12" fmla="*/ 41860 h 41860"/>
              </a:gdLst>
              <a:ahLst/>
              <a:cxnLst>
                <a:cxn ang="T6">
                  <a:pos x="T0" y="T1"/>
                </a:cxn>
                <a:cxn ang="T7">
                  <a:pos x="T2" y="T3"/>
                </a:cxn>
                <a:cxn ang="T8">
                  <a:pos x="T4" y="T5"/>
                </a:cxn>
              </a:cxnLst>
              <a:rect l="T9" t="T10" r="T11" b="T12"/>
              <a:pathLst>
                <a:path w="28667" h="41860" fill="none" extrusionOk="0">
                  <a:moveTo>
                    <a:pt x="-1" y="1188"/>
                  </a:moveTo>
                  <a:cubicBezTo>
                    <a:pt x="2272" y="401"/>
                    <a:pt x="4661" y="-1"/>
                    <a:pt x="7067" y="0"/>
                  </a:cubicBezTo>
                  <a:cubicBezTo>
                    <a:pt x="18996" y="0"/>
                    <a:pt x="28667" y="9670"/>
                    <a:pt x="28667" y="21600"/>
                  </a:cubicBezTo>
                  <a:cubicBezTo>
                    <a:pt x="28667" y="30641"/>
                    <a:pt x="23036" y="38725"/>
                    <a:pt x="14556" y="41860"/>
                  </a:cubicBezTo>
                </a:path>
                <a:path w="28667" h="41860" stroke="0" extrusionOk="0">
                  <a:moveTo>
                    <a:pt x="-1" y="1188"/>
                  </a:moveTo>
                  <a:cubicBezTo>
                    <a:pt x="2272" y="401"/>
                    <a:pt x="4661" y="-1"/>
                    <a:pt x="7067" y="0"/>
                  </a:cubicBezTo>
                  <a:cubicBezTo>
                    <a:pt x="18996" y="0"/>
                    <a:pt x="28667" y="9670"/>
                    <a:pt x="28667" y="21600"/>
                  </a:cubicBezTo>
                  <a:cubicBezTo>
                    <a:pt x="28667" y="30641"/>
                    <a:pt x="23036" y="38725"/>
                    <a:pt x="14556" y="41860"/>
                  </a:cubicBezTo>
                  <a:lnTo>
                    <a:pt x="7067"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3" name="Arc 99"/>
            <p:cNvSpPr>
              <a:spLocks/>
            </p:cNvSpPr>
            <p:nvPr/>
          </p:nvSpPr>
          <p:spPr bwMode="auto">
            <a:xfrm flipV="1">
              <a:off x="2384" y="2715"/>
              <a:ext cx="229" cy="184"/>
            </a:xfrm>
            <a:custGeom>
              <a:avLst/>
              <a:gdLst>
                <a:gd name="T0" fmla="*/ 0 w 21600"/>
                <a:gd name="T1" fmla="*/ 0 h 32531"/>
                <a:gd name="T2" fmla="*/ 2 w 21600"/>
                <a:gd name="T3" fmla="*/ 1 h 32531"/>
                <a:gd name="T4" fmla="*/ 0 w 21600"/>
                <a:gd name="T5" fmla="*/ 1 h 32531"/>
                <a:gd name="T6" fmla="*/ 0 60000 65536"/>
                <a:gd name="T7" fmla="*/ 0 60000 65536"/>
                <a:gd name="T8" fmla="*/ 0 60000 65536"/>
                <a:gd name="T9" fmla="*/ 0 w 21600"/>
                <a:gd name="T10" fmla="*/ 0 h 32531"/>
                <a:gd name="T11" fmla="*/ 21600 w 21600"/>
                <a:gd name="T12" fmla="*/ 32531 h 32531"/>
              </a:gdLst>
              <a:ahLst/>
              <a:cxnLst>
                <a:cxn ang="T6">
                  <a:pos x="T0" y="T1"/>
                </a:cxn>
                <a:cxn ang="T7">
                  <a:pos x="T2" y="T3"/>
                </a:cxn>
                <a:cxn ang="T8">
                  <a:pos x="T4" y="T5"/>
                </a:cxn>
              </a:cxnLst>
              <a:rect l="T9" t="T10" r="T11" b="T12"/>
              <a:pathLst>
                <a:path w="21600" h="32531" fill="none" extrusionOk="0">
                  <a:moveTo>
                    <a:pt x="3379" y="-1"/>
                  </a:moveTo>
                  <a:cubicBezTo>
                    <a:pt x="13873" y="1662"/>
                    <a:pt x="21600" y="10709"/>
                    <a:pt x="21600" y="21334"/>
                  </a:cubicBezTo>
                  <a:cubicBezTo>
                    <a:pt x="21600" y="25282"/>
                    <a:pt x="20517" y="29154"/>
                    <a:pt x="18471" y="32531"/>
                  </a:cubicBezTo>
                </a:path>
                <a:path w="21600" h="32531" stroke="0" extrusionOk="0">
                  <a:moveTo>
                    <a:pt x="3379" y="-1"/>
                  </a:moveTo>
                  <a:cubicBezTo>
                    <a:pt x="13873" y="1662"/>
                    <a:pt x="21600" y="10709"/>
                    <a:pt x="21600" y="21334"/>
                  </a:cubicBezTo>
                  <a:cubicBezTo>
                    <a:pt x="21600" y="25282"/>
                    <a:pt x="20517" y="29154"/>
                    <a:pt x="18471" y="32531"/>
                  </a:cubicBezTo>
                  <a:lnTo>
                    <a:pt x="0" y="21334"/>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4" name="Arc 100"/>
            <p:cNvSpPr>
              <a:spLocks/>
            </p:cNvSpPr>
            <p:nvPr/>
          </p:nvSpPr>
          <p:spPr bwMode="auto">
            <a:xfrm flipV="1">
              <a:off x="2383" y="2663"/>
              <a:ext cx="209" cy="111"/>
            </a:xfrm>
            <a:custGeom>
              <a:avLst/>
              <a:gdLst>
                <a:gd name="T0" fmla="*/ 2 w 19264"/>
                <a:gd name="T1" fmla="*/ 0 h 20575"/>
                <a:gd name="T2" fmla="*/ 1 w 19264"/>
                <a:gd name="T3" fmla="*/ 1 h 20575"/>
                <a:gd name="T4" fmla="*/ 0 w 19264"/>
                <a:gd name="T5" fmla="*/ 0 h 20575"/>
                <a:gd name="T6" fmla="*/ 0 60000 65536"/>
                <a:gd name="T7" fmla="*/ 0 60000 65536"/>
                <a:gd name="T8" fmla="*/ 0 60000 65536"/>
                <a:gd name="T9" fmla="*/ 0 w 19264"/>
                <a:gd name="T10" fmla="*/ 0 h 20575"/>
                <a:gd name="T11" fmla="*/ 19264 w 19264"/>
                <a:gd name="T12" fmla="*/ 20575 h 20575"/>
              </a:gdLst>
              <a:ahLst/>
              <a:cxnLst>
                <a:cxn ang="T6">
                  <a:pos x="T0" y="T1"/>
                </a:cxn>
                <a:cxn ang="T7">
                  <a:pos x="T2" y="T3"/>
                </a:cxn>
                <a:cxn ang="T8">
                  <a:pos x="T4" y="T5"/>
                </a:cxn>
              </a:cxnLst>
              <a:rect l="T9" t="T10" r="T11" b="T12"/>
              <a:pathLst>
                <a:path w="19264" h="20575" fill="none" extrusionOk="0">
                  <a:moveTo>
                    <a:pt x="19263" y="9770"/>
                  </a:moveTo>
                  <a:cubicBezTo>
                    <a:pt x="16649" y="14924"/>
                    <a:pt x="12079" y="18816"/>
                    <a:pt x="6574" y="20575"/>
                  </a:cubicBezTo>
                </a:path>
                <a:path w="19264" h="20575" stroke="0" extrusionOk="0">
                  <a:moveTo>
                    <a:pt x="19263" y="9770"/>
                  </a:moveTo>
                  <a:cubicBezTo>
                    <a:pt x="16649" y="14924"/>
                    <a:pt x="12079" y="18816"/>
                    <a:pt x="6574" y="20575"/>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5" name="Arc 101"/>
            <p:cNvSpPr>
              <a:spLocks/>
            </p:cNvSpPr>
            <p:nvPr/>
          </p:nvSpPr>
          <p:spPr bwMode="auto">
            <a:xfrm flipV="1">
              <a:off x="2199" y="2776"/>
              <a:ext cx="232" cy="122"/>
            </a:xfrm>
            <a:custGeom>
              <a:avLst/>
              <a:gdLst>
                <a:gd name="T0" fmla="*/ 0 w 21385"/>
                <a:gd name="T1" fmla="*/ 0 h 21600"/>
                <a:gd name="T2" fmla="*/ 3 w 21385"/>
                <a:gd name="T3" fmla="*/ 0 h 21600"/>
                <a:gd name="T4" fmla="*/ 2 w 21385"/>
                <a:gd name="T5" fmla="*/ 1 h 21600"/>
                <a:gd name="T6" fmla="*/ 0 60000 65536"/>
                <a:gd name="T7" fmla="*/ 0 60000 65536"/>
                <a:gd name="T8" fmla="*/ 0 60000 65536"/>
                <a:gd name="T9" fmla="*/ 0 w 21385"/>
                <a:gd name="T10" fmla="*/ 0 h 21600"/>
                <a:gd name="T11" fmla="*/ 21385 w 21385"/>
                <a:gd name="T12" fmla="*/ 21600 h 21600"/>
              </a:gdLst>
              <a:ahLst/>
              <a:cxnLst>
                <a:cxn ang="T6">
                  <a:pos x="T0" y="T1"/>
                </a:cxn>
                <a:cxn ang="T7">
                  <a:pos x="T2" y="T3"/>
                </a:cxn>
                <a:cxn ang="T8">
                  <a:pos x="T4" y="T5"/>
                </a:cxn>
              </a:cxnLst>
              <a:rect l="T9" t="T10" r="T11" b="T12"/>
              <a:pathLst>
                <a:path w="21385" h="21600" fill="none" extrusionOk="0">
                  <a:moveTo>
                    <a:pt x="-1" y="8448"/>
                  </a:moveTo>
                  <a:cubicBezTo>
                    <a:pt x="4087" y="3122"/>
                    <a:pt x="10420" y="-1"/>
                    <a:pt x="17135" y="0"/>
                  </a:cubicBezTo>
                  <a:cubicBezTo>
                    <a:pt x="18562" y="0"/>
                    <a:pt x="19985" y="141"/>
                    <a:pt x="21384" y="422"/>
                  </a:cubicBezTo>
                </a:path>
                <a:path w="21385" h="21600" stroke="0" extrusionOk="0">
                  <a:moveTo>
                    <a:pt x="-1" y="8448"/>
                  </a:moveTo>
                  <a:cubicBezTo>
                    <a:pt x="4087" y="3122"/>
                    <a:pt x="10420" y="-1"/>
                    <a:pt x="17135" y="0"/>
                  </a:cubicBezTo>
                  <a:cubicBezTo>
                    <a:pt x="18562" y="0"/>
                    <a:pt x="19985" y="141"/>
                    <a:pt x="21384" y="422"/>
                  </a:cubicBezTo>
                  <a:lnTo>
                    <a:pt x="17135"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6" name="Arc 102"/>
            <p:cNvSpPr>
              <a:spLocks/>
            </p:cNvSpPr>
            <p:nvPr/>
          </p:nvSpPr>
          <p:spPr bwMode="auto">
            <a:xfrm flipV="1">
              <a:off x="2382" y="2637"/>
              <a:ext cx="290" cy="213"/>
            </a:xfrm>
            <a:custGeom>
              <a:avLst/>
              <a:gdLst>
                <a:gd name="T0" fmla="*/ 3 w 21600"/>
                <a:gd name="T1" fmla="*/ 0 h 32036"/>
                <a:gd name="T2" fmla="*/ 1 w 21600"/>
                <a:gd name="T3" fmla="*/ 1 h 32036"/>
                <a:gd name="T4" fmla="*/ 0 w 21600"/>
                <a:gd name="T5" fmla="*/ 1 h 32036"/>
                <a:gd name="T6" fmla="*/ 0 60000 65536"/>
                <a:gd name="T7" fmla="*/ 0 60000 65536"/>
                <a:gd name="T8" fmla="*/ 0 60000 65536"/>
                <a:gd name="T9" fmla="*/ 0 w 21600"/>
                <a:gd name="T10" fmla="*/ 0 h 32036"/>
                <a:gd name="T11" fmla="*/ 21600 w 21600"/>
                <a:gd name="T12" fmla="*/ 32036 h 32036"/>
              </a:gdLst>
              <a:ahLst/>
              <a:cxnLst>
                <a:cxn ang="T6">
                  <a:pos x="T0" y="T1"/>
                </a:cxn>
                <a:cxn ang="T7">
                  <a:pos x="T2" y="T3"/>
                </a:cxn>
                <a:cxn ang="T8">
                  <a:pos x="T4" y="T5"/>
                </a:cxn>
              </a:cxnLst>
              <a:rect l="T9" t="T10" r="T11" b="T12"/>
              <a:pathLst>
                <a:path w="21600" h="32036" fill="none" extrusionOk="0">
                  <a:moveTo>
                    <a:pt x="18344" y="-1"/>
                  </a:moveTo>
                  <a:cubicBezTo>
                    <a:pt x="20472" y="3422"/>
                    <a:pt x="21600" y="7372"/>
                    <a:pt x="21600" y="11403"/>
                  </a:cubicBezTo>
                  <a:cubicBezTo>
                    <a:pt x="21600" y="20870"/>
                    <a:pt x="15434" y="29235"/>
                    <a:pt x="6390" y="32036"/>
                  </a:cubicBezTo>
                </a:path>
                <a:path w="21600" h="32036" stroke="0" extrusionOk="0">
                  <a:moveTo>
                    <a:pt x="18344" y="-1"/>
                  </a:moveTo>
                  <a:cubicBezTo>
                    <a:pt x="20472" y="3422"/>
                    <a:pt x="21600" y="7372"/>
                    <a:pt x="21600" y="11403"/>
                  </a:cubicBezTo>
                  <a:cubicBezTo>
                    <a:pt x="21600" y="20870"/>
                    <a:pt x="15434" y="29235"/>
                    <a:pt x="6390" y="32036"/>
                  </a:cubicBezTo>
                  <a:lnTo>
                    <a:pt x="0" y="11403"/>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7" name="Arc 103"/>
            <p:cNvSpPr>
              <a:spLocks/>
            </p:cNvSpPr>
            <p:nvPr/>
          </p:nvSpPr>
          <p:spPr bwMode="auto">
            <a:xfrm flipV="1">
              <a:off x="2382" y="2609"/>
              <a:ext cx="332" cy="168"/>
            </a:xfrm>
            <a:custGeom>
              <a:avLst/>
              <a:gdLst>
                <a:gd name="T0" fmla="*/ 5 w 20650"/>
                <a:gd name="T1" fmla="*/ 0 h 20955"/>
                <a:gd name="T2" fmla="*/ 1 w 20650"/>
                <a:gd name="T3" fmla="*/ 1 h 20955"/>
                <a:gd name="T4" fmla="*/ 0 w 20650"/>
                <a:gd name="T5" fmla="*/ 0 h 20955"/>
                <a:gd name="T6" fmla="*/ 0 60000 65536"/>
                <a:gd name="T7" fmla="*/ 0 60000 65536"/>
                <a:gd name="T8" fmla="*/ 0 60000 65536"/>
                <a:gd name="T9" fmla="*/ 0 w 20650"/>
                <a:gd name="T10" fmla="*/ 0 h 20955"/>
                <a:gd name="T11" fmla="*/ 20650 w 20650"/>
                <a:gd name="T12" fmla="*/ 20955 h 20955"/>
              </a:gdLst>
              <a:ahLst/>
              <a:cxnLst>
                <a:cxn ang="T6">
                  <a:pos x="T0" y="T1"/>
                </a:cxn>
                <a:cxn ang="T7">
                  <a:pos x="T2" y="T3"/>
                </a:cxn>
                <a:cxn ang="T8">
                  <a:pos x="T4" y="T5"/>
                </a:cxn>
              </a:cxnLst>
              <a:rect l="T9" t="T10" r="T11" b="T12"/>
              <a:pathLst>
                <a:path w="20650" h="20955" fill="none" extrusionOk="0">
                  <a:moveTo>
                    <a:pt x="20650" y="6335"/>
                  </a:moveTo>
                  <a:cubicBezTo>
                    <a:pt x="18430" y="13571"/>
                    <a:pt x="12583" y="19118"/>
                    <a:pt x="5239" y="20954"/>
                  </a:cubicBezTo>
                </a:path>
                <a:path w="20650" h="20955" stroke="0" extrusionOk="0">
                  <a:moveTo>
                    <a:pt x="20650" y="6335"/>
                  </a:moveTo>
                  <a:cubicBezTo>
                    <a:pt x="18430" y="13571"/>
                    <a:pt x="12583" y="19118"/>
                    <a:pt x="5239" y="2095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8" name="Arc 104"/>
            <p:cNvSpPr>
              <a:spLocks/>
            </p:cNvSpPr>
            <p:nvPr/>
          </p:nvSpPr>
          <p:spPr bwMode="auto">
            <a:xfrm flipV="1">
              <a:off x="2384" y="2708"/>
              <a:ext cx="347" cy="228"/>
            </a:xfrm>
            <a:custGeom>
              <a:avLst/>
              <a:gdLst>
                <a:gd name="T0" fmla="*/ 2 w 21600"/>
                <a:gd name="T1" fmla="*/ 0 h 28305"/>
                <a:gd name="T2" fmla="*/ 5 w 21600"/>
                <a:gd name="T3" fmla="*/ 2 h 28305"/>
                <a:gd name="T4" fmla="*/ 0 w 21600"/>
                <a:gd name="T5" fmla="*/ 1 h 28305"/>
                <a:gd name="T6" fmla="*/ 0 60000 65536"/>
                <a:gd name="T7" fmla="*/ 0 60000 65536"/>
                <a:gd name="T8" fmla="*/ 0 60000 65536"/>
                <a:gd name="T9" fmla="*/ 0 w 21600"/>
                <a:gd name="T10" fmla="*/ 0 h 28305"/>
                <a:gd name="T11" fmla="*/ 21600 w 21600"/>
                <a:gd name="T12" fmla="*/ 28305 h 28305"/>
              </a:gdLst>
              <a:ahLst/>
              <a:cxnLst>
                <a:cxn ang="T6">
                  <a:pos x="T0" y="T1"/>
                </a:cxn>
                <a:cxn ang="T7">
                  <a:pos x="T2" y="T3"/>
                </a:cxn>
                <a:cxn ang="T8">
                  <a:pos x="T4" y="T5"/>
                </a:cxn>
              </a:cxnLst>
              <a:rect l="T9" t="T10" r="T11" b="T12"/>
              <a:pathLst>
                <a:path w="21600" h="28305" fill="none" extrusionOk="0">
                  <a:moveTo>
                    <a:pt x="8464" y="-1"/>
                  </a:moveTo>
                  <a:cubicBezTo>
                    <a:pt x="16429" y="3392"/>
                    <a:pt x="21600" y="11213"/>
                    <a:pt x="21600" y="19872"/>
                  </a:cubicBezTo>
                  <a:cubicBezTo>
                    <a:pt x="21600" y="22769"/>
                    <a:pt x="21017" y="25637"/>
                    <a:pt x="19885" y="28304"/>
                  </a:cubicBezTo>
                </a:path>
                <a:path w="21600" h="28305" stroke="0" extrusionOk="0">
                  <a:moveTo>
                    <a:pt x="8464" y="-1"/>
                  </a:moveTo>
                  <a:cubicBezTo>
                    <a:pt x="16429" y="3392"/>
                    <a:pt x="21600" y="11213"/>
                    <a:pt x="21600" y="19872"/>
                  </a:cubicBezTo>
                  <a:cubicBezTo>
                    <a:pt x="21600" y="22769"/>
                    <a:pt x="21017" y="25637"/>
                    <a:pt x="19885" y="28304"/>
                  </a:cubicBezTo>
                  <a:lnTo>
                    <a:pt x="0" y="19872"/>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69" name="Arc 105"/>
            <p:cNvSpPr>
              <a:spLocks/>
            </p:cNvSpPr>
            <p:nvPr/>
          </p:nvSpPr>
          <p:spPr bwMode="auto">
            <a:xfrm flipV="1">
              <a:off x="2151" y="2573"/>
              <a:ext cx="232" cy="204"/>
            </a:xfrm>
            <a:custGeom>
              <a:avLst/>
              <a:gdLst>
                <a:gd name="T0" fmla="*/ 3 w 11972"/>
                <a:gd name="T1" fmla="*/ 2 h 21141"/>
                <a:gd name="T2" fmla="*/ 0 w 11972"/>
                <a:gd name="T3" fmla="*/ 2 h 21141"/>
                <a:gd name="T4" fmla="*/ 4 w 11972"/>
                <a:gd name="T5" fmla="*/ 0 h 21141"/>
                <a:gd name="T6" fmla="*/ 0 60000 65536"/>
                <a:gd name="T7" fmla="*/ 0 60000 65536"/>
                <a:gd name="T8" fmla="*/ 0 60000 65536"/>
                <a:gd name="T9" fmla="*/ 0 w 11972"/>
                <a:gd name="T10" fmla="*/ 0 h 21141"/>
                <a:gd name="T11" fmla="*/ 11972 w 11972"/>
                <a:gd name="T12" fmla="*/ 21141 h 21141"/>
              </a:gdLst>
              <a:ahLst/>
              <a:cxnLst>
                <a:cxn ang="T6">
                  <a:pos x="T0" y="T1"/>
                </a:cxn>
                <a:cxn ang="T7">
                  <a:pos x="T2" y="T3"/>
                </a:cxn>
                <a:cxn ang="T8">
                  <a:pos x="T4" y="T5"/>
                </a:cxn>
              </a:cxnLst>
              <a:rect l="T9" t="T10" r="T11" b="T12"/>
              <a:pathLst>
                <a:path w="11972" h="21141" fill="none" extrusionOk="0">
                  <a:moveTo>
                    <a:pt x="7542" y="21140"/>
                  </a:moveTo>
                  <a:cubicBezTo>
                    <a:pt x="4849" y="20576"/>
                    <a:pt x="2289" y="19503"/>
                    <a:pt x="0" y="17978"/>
                  </a:cubicBezTo>
                </a:path>
                <a:path w="11972" h="21141" stroke="0" extrusionOk="0">
                  <a:moveTo>
                    <a:pt x="7542" y="21140"/>
                  </a:moveTo>
                  <a:cubicBezTo>
                    <a:pt x="4849" y="20576"/>
                    <a:pt x="2289" y="19503"/>
                    <a:pt x="0" y="17978"/>
                  </a:cubicBezTo>
                  <a:lnTo>
                    <a:pt x="11972"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970" name="Arc 106"/>
            <p:cNvSpPr>
              <a:spLocks/>
            </p:cNvSpPr>
            <p:nvPr/>
          </p:nvSpPr>
          <p:spPr bwMode="auto">
            <a:xfrm flipV="1">
              <a:off x="2384" y="2601"/>
              <a:ext cx="419" cy="304"/>
            </a:xfrm>
            <a:custGeom>
              <a:avLst/>
              <a:gdLst>
                <a:gd name="T0" fmla="*/ 6 w 21600"/>
                <a:gd name="T1" fmla="*/ 0 h 31552"/>
                <a:gd name="T2" fmla="*/ 4 w 21600"/>
                <a:gd name="T3" fmla="*/ 3 h 31552"/>
                <a:gd name="T4" fmla="*/ 0 w 21600"/>
                <a:gd name="T5" fmla="*/ 1 h 31552"/>
                <a:gd name="T6" fmla="*/ 0 60000 65536"/>
                <a:gd name="T7" fmla="*/ 0 60000 65536"/>
                <a:gd name="T8" fmla="*/ 0 60000 65536"/>
                <a:gd name="T9" fmla="*/ 0 w 21600"/>
                <a:gd name="T10" fmla="*/ 0 h 31552"/>
                <a:gd name="T11" fmla="*/ 21600 w 21600"/>
                <a:gd name="T12" fmla="*/ 31552 h 31552"/>
              </a:gdLst>
              <a:ahLst/>
              <a:cxnLst>
                <a:cxn ang="T6">
                  <a:pos x="T0" y="T1"/>
                </a:cxn>
                <a:cxn ang="T7">
                  <a:pos x="T2" y="T3"/>
                </a:cxn>
                <a:cxn ang="T8">
                  <a:pos x="T4" y="T5"/>
                </a:cxn>
              </a:cxnLst>
              <a:rect l="T9" t="T10" r="T11" b="T12"/>
              <a:pathLst>
                <a:path w="21600" h="31552" fill="none" extrusionOk="0">
                  <a:moveTo>
                    <a:pt x="17085" y="0"/>
                  </a:moveTo>
                  <a:cubicBezTo>
                    <a:pt x="20012" y="3783"/>
                    <a:pt x="21600" y="8431"/>
                    <a:pt x="21600" y="13215"/>
                  </a:cubicBezTo>
                  <a:cubicBezTo>
                    <a:pt x="21600" y="20676"/>
                    <a:pt x="17749" y="27609"/>
                    <a:pt x="11415" y="31552"/>
                  </a:cubicBezTo>
                </a:path>
                <a:path w="21600" h="31552" stroke="0" extrusionOk="0">
                  <a:moveTo>
                    <a:pt x="17085" y="0"/>
                  </a:moveTo>
                  <a:cubicBezTo>
                    <a:pt x="20012" y="3783"/>
                    <a:pt x="21600" y="8431"/>
                    <a:pt x="21600" y="13215"/>
                  </a:cubicBezTo>
                  <a:cubicBezTo>
                    <a:pt x="21600" y="20676"/>
                    <a:pt x="17749" y="27609"/>
                    <a:pt x="11415" y="31552"/>
                  </a:cubicBezTo>
                  <a:lnTo>
                    <a:pt x="0" y="1321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1" name="Arc 107"/>
            <p:cNvSpPr>
              <a:spLocks/>
            </p:cNvSpPr>
            <p:nvPr/>
          </p:nvSpPr>
          <p:spPr bwMode="auto">
            <a:xfrm flipV="1">
              <a:off x="2384" y="2532"/>
              <a:ext cx="406" cy="243"/>
            </a:xfrm>
            <a:custGeom>
              <a:avLst/>
              <a:gdLst>
                <a:gd name="T0" fmla="*/ 9 w 17461"/>
                <a:gd name="T1" fmla="*/ 2 h 21257"/>
                <a:gd name="T2" fmla="*/ 2 w 17461"/>
                <a:gd name="T3" fmla="*/ 3 h 21257"/>
                <a:gd name="T4" fmla="*/ 0 w 17461"/>
                <a:gd name="T5" fmla="*/ 0 h 21257"/>
                <a:gd name="T6" fmla="*/ 0 60000 65536"/>
                <a:gd name="T7" fmla="*/ 0 60000 65536"/>
                <a:gd name="T8" fmla="*/ 0 60000 65536"/>
                <a:gd name="T9" fmla="*/ 0 w 17461"/>
                <a:gd name="T10" fmla="*/ 0 h 21257"/>
                <a:gd name="T11" fmla="*/ 17461 w 17461"/>
                <a:gd name="T12" fmla="*/ 21257 h 21257"/>
              </a:gdLst>
              <a:ahLst/>
              <a:cxnLst>
                <a:cxn ang="T6">
                  <a:pos x="T0" y="T1"/>
                </a:cxn>
                <a:cxn ang="T7">
                  <a:pos x="T2" y="T3"/>
                </a:cxn>
                <a:cxn ang="T8">
                  <a:pos x="T4" y="T5"/>
                </a:cxn>
              </a:cxnLst>
              <a:rect l="T9" t="T10" r="T11" b="T12"/>
              <a:pathLst>
                <a:path w="17461" h="21257" fill="none" extrusionOk="0">
                  <a:moveTo>
                    <a:pt x="17461" y="12715"/>
                  </a:moveTo>
                  <a:cubicBezTo>
                    <a:pt x="14187" y="17210"/>
                    <a:pt x="9305" y="20270"/>
                    <a:pt x="3833" y="21257"/>
                  </a:cubicBezTo>
                </a:path>
                <a:path w="17461" h="21257" stroke="0" extrusionOk="0">
                  <a:moveTo>
                    <a:pt x="17461" y="12715"/>
                  </a:moveTo>
                  <a:cubicBezTo>
                    <a:pt x="14187" y="17210"/>
                    <a:pt x="9305" y="20270"/>
                    <a:pt x="3833" y="21257"/>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2" name="Arc 108"/>
            <p:cNvSpPr>
              <a:spLocks/>
            </p:cNvSpPr>
            <p:nvPr/>
          </p:nvSpPr>
          <p:spPr bwMode="auto">
            <a:xfrm flipV="1">
              <a:off x="2384" y="2604"/>
              <a:ext cx="502" cy="393"/>
            </a:xfrm>
            <a:custGeom>
              <a:avLst/>
              <a:gdLst>
                <a:gd name="T0" fmla="*/ 5 w 21600"/>
                <a:gd name="T1" fmla="*/ 0 h 34354"/>
                <a:gd name="T2" fmla="*/ 8 w 21600"/>
                <a:gd name="T3" fmla="*/ 4 h 34354"/>
                <a:gd name="T4" fmla="*/ 0 w 21600"/>
                <a:gd name="T5" fmla="*/ 3 h 34354"/>
                <a:gd name="T6" fmla="*/ 0 60000 65536"/>
                <a:gd name="T7" fmla="*/ 0 60000 65536"/>
                <a:gd name="T8" fmla="*/ 0 60000 65536"/>
                <a:gd name="T9" fmla="*/ 0 w 21600"/>
                <a:gd name="T10" fmla="*/ 0 h 34354"/>
                <a:gd name="T11" fmla="*/ 21600 w 21600"/>
                <a:gd name="T12" fmla="*/ 34354 h 34354"/>
              </a:gdLst>
              <a:ahLst/>
              <a:cxnLst>
                <a:cxn ang="T6">
                  <a:pos x="T0" y="T1"/>
                </a:cxn>
                <a:cxn ang="T7">
                  <a:pos x="T2" y="T3"/>
                </a:cxn>
                <a:cxn ang="T8">
                  <a:pos x="T4" y="T5"/>
                </a:cxn>
              </a:cxnLst>
              <a:rect l="T9" t="T10" r="T11" b="T12"/>
              <a:pathLst>
                <a:path w="21600" h="34354" fill="none" extrusionOk="0">
                  <a:moveTo>
                    <a:pt x="9425" y="0"/>
                  </a:moveTo>
                  <a:cubicBezTo>
                    <a:pt x="16871" y="3611"/>
                    <a:pt x="21600" y="11159"/>
                    <a:pt x="21600" y="19435"/>
                  </a:cubicBezTo>
                  <a:cubicBezTo>
                    <a:pt x="21600" y="24992"/>
                    <a:pt x="19458" y="30335"/>
                    <a:pt x="15619" y="34353"/>
                  </a:cubicBezTo>
                </a:path>
                <a:path w="21600" h="34354" stroke="0" extrusionOk="0">
                  <a:moveTo>
                    <a:pt x="9425" y="0"/>
                  </a:moveTo>
                  <a:cubicBezTo>
                    <a:pt x="16871" y="3611"/>
                    <a:pt x="21600" y="11159"/>
                    <a:pt x="21600" y="19435"/>
                  </a:cubicBezTo>
                  <a:cubicBezTo>
                    <a:pt x="21600" y="24992"/>
                    <a:pt x="19458" y="30335"/>
                    <a:pt x="15619" y="34353"/>
                  </a:cubicBezTo>
                  <a:lnTo>
                    <a:pt x="0" y="1943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3" name="Arc 109"/>
            <p:cNvSpPr>
              <a:spLocks/>
            </p:cNvSpPr>
            <p:nvPr/>
          </p:nvSpPr>
          <p:spPr bwMode="auto">
            <a:xfrm flipV="1">
              <a:off x="2384" y="2478"/>
              <a:ext cx="544" cy="297"/>
            </a:xfrm>
            <a:custGeom>
              <a:avLst/>
              <a:gdLst>
                <a:gd name="T0" fmla="*/ 15 w 19568"/>
                <a:gd name="T1" fmla="*/ 2 h 21389"/>
                <a:gd name="T2" fmla="*/ 2 w 19568"/>
                <a:gd name="T3" fmla="*/ 4 h 21389"/>
                <a:gd name="T4" fmla="*/ 0 w 19568"/>
                <a:gd name="T5" fmla="*/ 0 h 21389"/>
                <a:gd name="T6" fmla="*/ 0 60000 65536"/>
                <a:gd name="T7" fmla="*/ 0 60000 65536"/>
                <a:gd name="T8" fmla="*/ 0 60000 65536"/>
                <a:gd name="T9" fmla="*/ 0 w 19568"/>
                <a:gd name="T10" fmla="*/ 0 h 21389"/>
                <a:gd name="T11" fmla="*/ 19568 w 19568"/>
                <a:gd name="T12" fmla="*/ 21389 h 21389"/>
              </a:gdLst>
              <a:ahLst/>
              <a:cxnLst>
                <a:cxn ang="T6">
                  <a:pos x="T0" y="T1"/>
                </a:cxn>
                <a:cxn ang="T7">
                  <a:pos x="T2" y="T3"/>
                </a:cxn>
                <a:cxn ang="T8">
                  <a:pos x="T4" y="T5"/>
                </a:cxn>
              </a:cxnLst>
              <a:rect l="T9" t="T10" r="T11" b="T12"/>
              <a:pathLst>
                <a:path w="19568" h="21389" fill="none" extrusionOk="0">
                  <a:moveTo>
                    <a:pt x="19568" y="9146"/>
                  </a:moveTo>
                  <a:cubicBezTo>
                    <a:pt x="16474" y="15763"/>
                    <a:pt x="10246" y="20369"/>
                    <a:pt x="3012" y="21388"/>
                  </a:cubicBezTo>
                </a:path>
                <a:path w="19568" h="21389" stroke="0" extrusionOk="0">
                  <a:moveTo>
                    <a:pt x="19568" y="9146"/>
                  </a:moveTo>
                  <a:cubicBezTo>
                    <a:pt x="16474" y="15763"/>
                    <a:pt x="10246" y="20369"/>
                    <a:pt x="3012" y="21388"/>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4" name="Arc 110"/>
            <p:cNvSpPr>
              <a:spLocks/>
            </p:cNvSpPr>
            <p:nvPr/>
          </p:nvSpPr>
          <p:spPr bwMode="auto">
            <a:xfrm flipV="1">
              <a:off x="2385" y="2637"/>
              <a:ext cx="601" cy="386"/>
            </a:xfrm>
            <a:custGeom>
              <a:avLst/>
              <a:gdLst>
                <a:gd name="T0" fmla="*/ 9 w 21600"/>
                <a:gd name="T1" fmla="*/ 0 h 27829"/>
                <a:gd name="T2" fmla="*/ 15 w 21600"/>
                <a:gd name="T3" fmla="*/ 5 h 27829"/>
                <a:gd name="T4" fmla="*/ 0 w 21600"/>
                <a:gd name="T5" fmla="*/ 3 h 27829"/>
                <a:gd name="T6" fmla="*/ 0 60000 65536"/>
                <a:gd name="T7" fmla="*/ 0 60000 65536"/>
                <a:gd name="T8" fmla="*/ 0 60000 65536"/>
                <a:gd name="T9" fmla="*/ 0 w 21600"/>
                <a:gd name="T10" fmla="*/ 0 h 27829"/>
                <a:gd name="T11" fmla="*/ 21600 w 21600"/>
                <a:gd name="T12" fmla="*/ 27829 h 27829"/>
              </a:gdLst>
              <a:ahLst/>
              <a:cxnLst>
                <a:cxn ang="T6">
                  <a:pos x="T0" y="T1"/>
                </a:cxn>
                <a:cxn ang="T7">
                  <a:pos x="T2" y="T3"/>
                </a:cxn>
                <a:cxn ang="T8">
                  <a:pos x="T4" y="T5"/>
                </a:cxn>
              </a:cxnLst>
              <a:rect l="T9" t="T10" r="T11" b="T12"/>
              <a:pathLst>
                <a:path w="21600" h="27829" fill="none" extrusionOk="0">
                  <a:moveTo>
                    <a:pt x="12148" y="-1"/>
                  </a:moveTo>
                  <a:cubicBezTo>
                    <a:pt x="18060" y="4021"/>
                    <a:pt x="21600" y="10709"/>
                    <a:pt x="21600" y="17860"/>
                  </a:cubicBezTo>
                  <a:cubicBezTo>
                    <a:pt x="21600" y="21330"/>
                    <a:pt x="20763" y="24750"/>
                    <a:pt x="19161" y="27828"/>
                  </a:cubicBezTo>
                </a:path>
                <a:path w="21600" h="27829" stroke="0" extrusionOk="0">
                  <a:moveTo>
                    <a:pt x="12148" y="-1"/>
                  </a:moveTo>
                  <a:cubicBezTo>
                    <a:pt x="18060" y="4021"/>
                    <a:pt x="21600" y="10709"/>
                    <a:pt x="21600" y="17860"/>
                  </a:cubicBezTo>
                  <a:cubicBezTo>
                    <a:pt x="21600" y="21330"/>
                    <a:pt x="20763" y="24750"/>
                    <a:pt x="19161" y="27828"/>
                  </a:cubicBezTo>
                  <a:lnTo>
                    <a:pt x="0" y="1786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5" name="Arc 111"/>
            <p:cNvSpPr>
              <a:spLocks/>
            </p:cNvSpPr>
            <p:nvPr/>
          </p:nvSpPr>
          <p:spPr bwMode="auto">
            <a:xfrm flipV="1">
              <a:off x="1904" y="2478"/>
              <a:ext cx="481" cy="297"/>
            </a:xfrm>
            <a:custGeom>
              <a:avLst/>
              <a:gdLst>
                <a:gd name="T0" fmla="*/ 11 w 17297"/>
                <a:gd name="T1" fmla="*/ 4 h 21391"/>
                <a:gd name="T2" fmla="*/ 0 w 17297"/>
                <a:gd name="T3" fmla="*/ 2 h 21391"/>
                <a:gd name="T4" fmla="*/ 13 w 17297"/>
                <a:gd name="T5" fmla="*/ 0 h 21391"/>
                <a:gd name="T6" fmla="*/ 0 60000 65536"/>
                <a:gd name="T7" fmla="*/ 0 60000 65536"/>
                <a:gd name="T8" fmla="*/ 0 60000 65536"/>
                <a:gd name="T9" fmla="*/ 0 w 17297"/>
                <a:gd name="T10" fmla="*/ 0 h 21391"/>
                <a:gd name="T11" fmla="*/ 17297 w 17297"/>
                <a:gd name="T12" fmla="*/ 21391 h 21391"/>
              </a:gdLst>
              <a:ahLst/>
              <a:cxnLst>
                <a:cxn ang="T6">
                  <a:pos x="T0" y="T1"/>
                </a:cxn>
                <a:cxn ang="T7">
                  <a:pos x="T2" y="T3"/>
                </a:cxn>
                <a:cxn ang="T8">
                  <a:pos x="T4" y="T5"/>
                </a:cxn>
              </a:cxnLst>
              <a:rect l="T9" t="T10" r="T11" b="T12"/>
              <a:pathLst>
                <a:path w="17297" h="21391" fill="none" extrusionOk="0">
                  <a:moveTo>
                    <a:pt x="14297" y="21390"/>
                  </a:moveTo>
                  <a:cubicBezTo>
                    <a:pt x="8595" y="20591"/>
                    <a:pt x="3448" y="17548"/>
                    <a:pt x="0" y="12937"/>
                  </a:cubicBezTo>
                </a:path>
                <a:path w="17297" h="21391" stroke="0" extrusionOk="0">
                  <a:moveTo>
                    <a:pt x="14297" y="21390"/>
                  </a:moveTo>
                  <a:cubicBezTo>
                    <a:pt x="8595" y="20591"/>
                    <a:pt x="3448" y="17548"/>
                    <a:pt x="0" y="12937"/>
                  </a:cubicBezTo>
                  <a:lnTo>
                    <a:pt x="17297"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6" name="Arc 112"/>
            <p:cNvSpPr>
              <a:spLocks/>
            </p:cNvSpPr>
            <p:nvPr/>
          </p:nvSpPr>
          <p:spPr bwMode="auto">
            <a:xfrm flipV="1">
              <a:off x="2057" y="2532"/>
              <a:ext cx="331" cy="244"/>
            </a:xfrm>
            <a:custGeom>
              <a:avLst/>
              <a:gdLst>
                <a:gd name="T0" fmla="*/ 6 w 14261"/>
                <a:gd name="T1" fmla="*/ 3 h 21294"/>
                <a:gd name="T2" fmla="*/ 0 w 14261"/>
                <a:gd name="T3" fmla="*/ 2 h 21294"/>
                <a:gd name="T4" fmla="*/ 8 w 14261"/>
                <a:gd name="T5" fmla="*/ 0 h 21294"/>
                <a:gd name="T6" fmla="*/ 0 60000 65536"/>
                <a:gd name="T7" fmla="*/ 0 60000 65536"/>
                <a:gd name="T8" fmla="*/ 0 60000 65536"/>
                <a:gd name="T9" fmla="*/ 0 w 14261"/>
                <a:gd name="T10" fmla="*/ 0 h 21294"/>
                <a:gd name="T11" fmla="*/ 14261 w 14261"/>
                <a:gd name="T12" fmla="*/ 21294 h 21294"/>
              </a:gdLst>
              <a:ahLst/>
              <a:cxnLst>
                <a:cxn ang="T6">
                  <a:pos x="T0" y="T1"/>
                </a:cxn>
                <a:cxn ang="T7">
                  <a:pos x="T2" y="T3"/>
                </a:cxn>
                <a:cxn ang="T8">
                  <a:pos x="T4" y="T5"/>
                </a:cxn>
              </a:cxnLst>
              <a:rect l="T9" t="T10" r="T11" b="T12"/>
              <a:pathLst>
                <a:path w="14261" h="21294" fill="none" extrusionOk="0">
                  <a:moveTo>
                    <a:pt x="10638" y="21293"/>
                  </a:moveTo>
                  <a:cubicBezTo>
                    <a:pt x="6690" y="20622"/>
                    <a:pt x="3007" y="18866"/>
                    <a:pt x="0" y="16222"/>
                  </a:cubicBezTo>
                </a:path>
                <a:path w="14261" h="21294" stroke="0" extrusionOk="0">
                  <a:moveTo>
                    <a:pt x="10638" y="21293"/>
                  </a:moveTo>
                  <a:cubicBezTo>
                    <a:pt x="6690" y="20622"/>
                    <a:pt x="3007" y="18866"/>
                    <a:pt x="0" y="16222"/>
                  </a:cubicBezTo>
                  <a:lnTo>
                    <a:pt x="14261"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977" name="Arc 113"/>
            <p:cNvSpPr>
              <a:spLocks/>
            </p:cNvSpPr>
            <p:nvPr/>
          </p:nvSpPr>
          <p:spPr bwMode="auto">
            <a:xfrm flipV="1">
              <a:off x="2385" y="2570"/>
              <a:ext cx="259" cy="203"/>
            </a:xfrm>
            <a:custGeom>
              <a:avLst/>
              <a:gdLst>
                <a:gd name="T0" fmla="*/ 5 w 13325"/>
                <a:gd name="T1" fmla="*/ 2 h 21130"/>
                <a:gd name="T2" fmla="*/ 2 w 13325"/>
                <a:gd name="T3" fmla="*/ 2 h 21130"/>
                <a:gd name="T4" fmla="*/ 0 w 13325"/>
                <a:gd name="T5" fmla="*/ 0 h 21130"/>
                <a:gd name="T6" fmla="*/ 0 60000 65536"/>
                <a:gd name="T7" fmla="*/ 0 60000 65536"/>
                <a:gd name="T8" fmla="*/ 0 60000 65536"/>
                <a:gd name="T9" fmla="*/ 0 w 13325"/>
                <a:gd name="T10" fmla="*/ 0 h 21130"/>
                <a:gd name="T11" fmla="*/ 13325 w 13325"/>
                <a:gd name="T12" fmla="*/ 21130 h 21130"/>
              </a:gdLst>
              <a:ahLst/>
              <a:cxnLst>
                <a:cxn ang="T6">
                  <a:pos x="T0" y="T1"/>
                </a:cxn>
                <a:cxn ang="T7">
                  <a:pos x="T2" y="T3"/>
                </a:cxn>
                <a:cxn ang="T8">
                  <a:pos x="T4" y="T5"/>
                </a:cxn>
              </a:cxnLst>
              <a:rect l="T9" t="T10" r="T11" b="T12"/>
              <a:pathLst>
                <a:path w="13325" h="21130" fill="none" extrusionOk="0">
                  <a:moveTo>
                    <a:pt x="13325" y="17000"/>
                  </a:moveTo>
                  <a:cubicBezTo>
                    <a:pt x="10730" y="19033"/>
                    <a:pt x="7704" y="20446"/>
                    <a:pt x="4480" y="21130"/>
                  </a:cubicBezTo>
                </a:path>
                <a:path w="13325" h="21130" stroke="0" extrusionOk="0">
                  <a:moveTo>
                    <a:pt x="13325" y="17000"/>
                  </a:moveTo>
                  <a:cubicBezTo>
                    <a:pt x="10730" y="19033"/>
                    <a:pt x="7704" y="20446"/>
                    <a:pt x="4480" y="2113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125978" name="Arc 114"/>
            <p:cNvSpPr>
              <a:spLocks/>
            </p:cNvSpPr>
            <p:nvPr/>
          </p:nvSpPr>
          <p:spPr bwMode="auto">
            <a:xfrm flipV="1">
              <a:off x="2161" y="2609"/>
              <a:ext cx="222" cy="168"/>
            </a:xfrm>
            <a:custGeom>
              <a:avLst/>
              <a:gdLst>
                <a:gd name="T0" fmla="*/ 2 w 13806"/>
                <a:gd name="T1" fmla="*/ 1 h 21033"/>
                <a:gd name="T2" fmla="*/ 0 w 13806"/>
                <a:gd name="T3" fmla="*/ 1 h 21033"/>
                <a:gd name="T4" fmla="*/ 4 w 13806"/>
                <a:gd name="T5" fmla="*/ 0 h 21033"/>
                <a:gd name="T6" fmla="*/ 0 60000 65536"/>
                <a:gd name="T7" fmla="*/ 0 60000 65536"/>
                <a:gd name="T8" fmla="*/ 0 60000 65536"/>
                <a:gd name="T9" fmla="*/ 0 w 13806"/>
                <a:gd name="T10" fmla="*/ 0 h 21033"/>
                <a:gd name="T11" fmla="*/ 13806 w 13806"/>
                <a:gd name="T12" fmla="*/ 21033 h 21033"/>
              </a:gdLst>
              <a:ahLst/>
              <a:cxnLst>
                <a:cxn ang="T6">
                  <a:pos x="T0" y="T1"/>
                </a:cxn>
                <a:cxn ang="T7">
                  <a:pos x="T2" y="T3"/>
                </a:cxn>
                <a:cxn ang="T8">
                  <a:pos x="T4" y="T5"/>
                </a:cxn>
              </a:cxnLst>
              <a:rect l="T9" t="T10" r="T11" b="T12"/>
              <a:pathLst>
                <a:path w="13806" h="21033" fill="none" extrusionOk="0">
                  <a:moveTo>
                    <a:pt x="8888" y="21032"/>
                  </a:moveTo>
                  <a:cubicBezTo>
                    <a:pt x="5622" y="20269"/>
                    <a:pt x="2579" y="18755"/>
                    <a:pt x="0" y="16611"/>
                  </a:cubicBezTo>
                </a:path>
                <a:path w="13806" h="21033" stroke="0" extrusionOk="0">
                  <a:moveTo>
                    <a:pt x="8888" y="21032"/>
                  </a:moveTo>
                  <a:cubicBezTo>
                    <a:pt x="5622" y="20269"/>
                    <a:pt x="2579" y="18755"/>
                    <a:pt x="0" y="16611"/>
                  </a:cubicBezTo>
                  <a:lnTo>
                    <a:pt x="13806" y="0"/>
                  </a:lnTo>
                  <a:close/>
                </a:path>
              </a:pathLst>
            </a:custGeom>
            <a:noFill/>
            <a:ln w="12700">
              <a:solidFill>
                <a:schemeClr val="bg1"/>
              </a:solidFill>
              <a:prstDash val="sysDot"/>
              <a:round/>
              <a:headEnd type="none" w="sm" len="lg"/>
              <a:tailEnd type="none" w="sm" len="lg"/>
            </a:ln>
          </p:spPr>
          <p:txBody>
            <a:bodyPr wrap="none" anchor="ctr"/>
            <a:lstStyle/>
            <a:p>
              <a:endParaRPr lang="es-ES"/>
            </a:p>
          </p:txBody>
        </p:sp>
        <p:sp>
          <p:nvSpPr>
            <p:cNvPr id="125979" name="Arc 115"/>
            <p:cNvSpPr>
              <a:spLocks/>
            </p:cNvSpPr>
            <p:nvPr/>
          </p:nvSpPr>
          <p:spPr bwMode="auto">
            <a:xfrm flipV="1">
              <a:off x="2274" y="2663"/>
              <a:ext cx="113" cy="112"/>
            </a:xfrm>
            <a:custGeom>
              <a:avLst/>
              <a:gdLst>
                <a:gd name="T0" fmla="*/ 0 w 10407"/>
                <a:gd name="T1" fmla="*/ 1 h 20689"/>
                <a:gd name="T2" fmla="*/ 0 w 10407"/>
                <a:gd name="T3" fmla="*/ 1 h 20689"/>
                <a:gd name="T4" fmla="*/ 1 w 10407"/>
                <a:gd name="T5" fmla="*/ 0 h 20689"/>
                <a:gd name="T6" fmla="*/ 0 60000 65536"/>
                <a:gd name="T7" fmla="*/ 0 60000 65536"/>
                <a:gd name="T8" fmla="*/ 0 60000 65536"/>
                <a:gd name="T9" fmla="*/ 0 w 10407"/>
                <a:gd name="T10" fmla="*/ 0 h 20689"/>
                <a:gd name="T11" fmla="*/ 10407 w 10407"/>
                <a:gd name="T12" fmla="*/ 20689 h 20689"/>
              </a:gdLst>
              <a:ahLst/>
              <a:cxnLst>
                <a:cxn ang="T6">
                  <a:pos x="T0" y="T1"/>
                </a:cxn>
                <a:cxn ang="T7">
                  <a:pos x="T2" y="T3"/>
                </a:cxn>
                <a:cxn ang="T8">
                  <a:pos x="T4" y="T5"/>
                </a:cxn>
              </a:cxnLst>
              <a:rect l="T9" t="T10" r="T11" b="T12"/>
              <a:pathLst>
                <a:path w="10407" h="20689" fill="none" extrusionOk="0">
                  <a:moveTo>
                    <a:pt x="4199" y="20688"/>
                  </a:moveTo>
                  <a:cubicBezTo>
                    <a:pt x="2741" y="20251"/>
                    <a:pt x="1333" y="19660"/>
                    <a:pt x="-1" y="18927"/>
                  </a:cubicBezTo>
                </a:path>
                <a:path w="10407" h="20689" stroke="0" extrusionOk="0">
                  <a:moveTo>
                    <a:pt x="4199" y="20688"/>
                  </a:moveTo>
                  <a:cubicBezTo>
                    <a:pt x="2741" y="20251"/>
                    <a:pt x="1333" y="19660"/>
                    <a:pt x="-1" y="18927"/>
                  </a:cubicBezTo>
                  <a:lnTo>
                    <a:pt x="10407" y="0"/>
                  </a:lnTo>
                  <a:close/>
                </a:path>
              </a:pathLst>
            </a:custGeom>
            <a:noFill/>
            <a:ln w="12700">
              <a:solidFill>
                <a:schemeClr val="bg1"/>
              </a:solidFill>
              <a:prstDash val="sysDot"/>
              <a:round/>
              <a:headEnd type="none" w="sm" len="lg"/>
              <a:tailEnd type="none" w="sm" len="lg"/>
            </a:ln>
          </p:spPr>
          <p:txBody>
            <a:bodyPr wrap="none" anchor="ctr"/>
            <a:lstStyle/>
            <a:p>
              <a:endParaRPr lang="es-ES"/>
            </a:p>
          </p:txBody>
        </p:sp>
      </p:grpSp>
      <p:sp>
        <p:nvSpPr>
          <p:cNvPr id="125957" name="Rectangle 127"/>
          <p:cNvSpPr>
            <a:spLocks noChangeArrowheads="1"/>
          </p:cNvSpPr>
          <p:nvPr/>
        </p:nvSpPr>
        <p:spPr bwMode="auto">
          <a:xfrm>
            <a:off x="5654675" y="4810125"/>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dirty="0">
                <a:solidFill>
                  <a:schemeClr val="bg1"/>
                </a:solidFill>
                <a:latin typeface="Book Antiqua" pitchFamily="18" charset="0"/>
              </a:rPr>
              <a:t>Campo Magnético</a:t>
            </a:r>
          </a:p>
        </p:txBody>
      </p:sp>
      <p:sp>
        <p:nvSpPr>
          <p:cNvPr id="125958" name="Line 130"/>
          <p:cNvSpPr>
            <a:spLocks noChangeShapeType="1"/>
          </p:cNvSpPr>
          <p:nvPr/>
        </p:nvSpPr>
        <p:spPr bwMode="auto">
          <a:xfrm flipH="1" flipV="1">
            <a:off x="5295900" y="4457700"/>
            <a:ext cx="476250" cy="495300"/>
          </a:xfrm>
          <a:prstGeom prst="line">
            <a:avLst/>
          </a:prstGeom>
          <a:noFill/>
          <a:ln w="12700">
            <a:solidFill>
              <a:schemeClr val="bg1"/>
            </a:solidFill>
            <a:round/>
            <a:headEnd/>
            <a:tailEnd type="triangle" w="med" len="med"/>
          </a:ln>
        </p:spPr>
        <p:txBody>
          <a:bodyPr wrap="none" anchor="ctr"/>
          <a:lstStyle/>
          <a:p>
            <a:endParaRPr lang="es-ES"/>
          </a:p>
        </p:txBody>
      </p:sp>
      <p:sp>
        <p:nvSpPr>
          <p:cNvPr id="284805" name="Line 133"/>
          <p:cNvSpPr>
            <a:spLocks noChangeShapeType="1"/>
          </p:cNvSpPr>
          <p:nvPr/>
        </p:nvSpPr>
        <p:spPr bwMode="auto">
          <a:xfrm>
            <a:off x="5386388" y="3268663"/>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
        <p:nvSpPr>
          <p:cNvPr id="284806" name="Line 134"/>
          <p:cNvSpPr>
            <a:spLocks noChangeShapeType="1"/>
          </p:cNvSpPr>
          <p:nvPr/>
        </p:nvSpPr>
        <p:spPr bwMode="auto">
          <a:xfrm flipV="1">
            <a:off x="3790950" y="3262313"/>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84806"/>
                                        </p:tgtEl>
                                        <p:attrNameLst>
                                          <p:attrName>style.visibility</p:attrName>
                                        </p:attrNameLst>
                                      </p:cBhvr>
                                      <p:to>
                                        <p:strVal val="visible"/>
                                      </p:to>
                                    </p:set>
                                    <p:animEffect transition="in" filter="wipe(up)">
                                      <p:cBhvr>
                                        <p:cTn id="7" dur="500"/>
                                        <p:tgtEl>
                                          <p:spTgt spid="284806"/>
                                        </p:tgtEl>
                                      </p:cBhvr>
                                    </p:animEffect>
                                  </p:childTnLst>
                                </p:cTn>
                              </p:par>
                            </p:childTnLst>
                          </p:cTn>
                        </p:par>
                        <p:par>
                          <p:cTn id="8" fill="hold">
                            <p:stCondLst>
                              <p:cond delay="500"/>
                            </p:stCondLst>
                            <p:childTnLst>
                              <p:par>
                                <p:cTn id="9" presetID="42" presetClass="path" presetSubtype="0" fill="hold" grpId="1" nodeType="afterEffect">
                                  <p:stCondLst>
                                    <p:cond delay="0"/>
                                  </p:stCondLst>
                                  <p:childTnLst>
                                    <p:animMotion origin="layout" path="M 0.00035 2.22222E-6 L 0.00035 0.10254 " pathEditMode="relative" rAng="0" ptsTypes="AA">
                                      <p:cBhvr>
                                        <p:cTn id="10" dur="1000" fill="hold"/>
                                        <p:tgtEl>
                                          <p:spTgt spid="284806"/>
                                        </p:tgtEl>
                                        <p:attrNameLst>
                                          <p:attrName>ppt_x</p:attrName>
                                          <p:attrName>ppt_y</p:attrName>
                                        </p:attrNameLst>
                                      </p:cBhvr>
                                      <p:rCtr x="0" y="51"/>
                                    </p:animMotion>
                                  </p:childTnLst>
                                </p:cTn>
                              </p:par>
                            </p:childTnLst>
                          </p:cTn>
                        </p:par>
                        <p:par>
                          <p:cTn id="11" fill="hold">
                            <p:stCondLst>
                              <p:cond delay="1500"/>
                            </p:stCondLst>
                            <p:childTnLst>
                              <p:par>
                                <p:cTn id="12" presetID="22" presetClass="exit" presetSubtype="1" fill="hold" grpId="2" nodeType="afterEffect">
                                  <p:stCondLst>
                                    <p:cond delay="0"/>
                                  </p:stCondLst>
                                  <p:childTnLst>
                                    <p:animEffect transition="out" filter="wipe(up)">
                                      <p:cBhvr>
                                        <p:cTn id="13" dur="500"/>
                                        <p:tgtEl>
                                          <p:spTgt spid="284806"/>
                                        </p:tgtEl>
                                      </p:cBhvr>
                                    </p:animEffect>
                                    <p:set>
                                      <p:cBhvr>
                                        <p:cTn id="14" dur="1" fill="hold">
                                          <p:stCondLst>
                                            <p:cond delay="499"/>
                                          </p:stCondLst>
                                        </p:cTn>
                                        <p:tgtEl>
                                          <p:spTgt spid="284806"/>
                                        </p:tgtEl>
                                        <p:attrNameLst>
                                          <p:attrName>style.visibility</p:attrName>
                                        </p:attrNameLst>
                                      </p:cBhvr>
                                      <p:to>
                                        <p:strVal val="hidden"/>
                                      </p:to>
                                    </p:set>
                                  </p:childTnLst>
                                </p:cTn>
                              </p:par>
                              <p:par>
                                <p:cTn id="15" presetID="6" presetClass="entr" presetSubtype="32"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circle(out)">
                                      <p:cBhvr>
                                        <p:cTn id="17" dur="1000"/>
                                        <p:tgtEl>
                                          <p:spTgt spid="12"/>
                                        </p:tgtEl>
                                      </p:cBhvr>
                                    </p:animEffect>
                                  </p:childTnLst>
                                </p:cTn>
                              </p:par>
                            </p:childTnLst>
                          </p:cTn>
                        </p:par>
                        <p:par>
                          <p:cTn id="18" fill="hold">
                            <p:stCondLst>
                              <p:cond delay="2500"/>
                            </p:stCondLst>
                            <p:childTnLst>
                              <p:par>
                                <p:cTn id="19" presetID="22" presetClass="entr" presetSubtype="4" fill="hold" grpId="0" nodeType="afterEffect">
                                  <p:stCondLst>
                                    <p:cond delay="0"/>
                                  </p:stCondLst>
                                  <p:childTnLst>
                                    <p:set>
                                      <p:cBhvr>
                                        <p:cTn id="20" dur="1" fill="hold">
                                          <p:stCondLst>
                                            <p:cond delay="0"/>
                                          </p:stCondLst>
                                        </p:cTn>
                                        <p:tgtEl>
                                          <p:spTgt spid="284805"/>
                                        </p:tgtEl>
                                        <p:attrNameLst>
                                          <p:attrName>style.visibility</p:attrName>
                                        </p:attrNameLst>
                                      </p:cBhvr>
                                      <p:to>
                                        <p:strVal val="visible"/>
                                      </p:to>
                                    </p:set>
                                    <p:animEffect transition="in" filter="wipe(down)">
                                      <p:cBhvr>
                                        <p:cTn id="21" dur="1000"/>
                                        <p:tgtEl>
                                          <p:spTgt spid="284805"/>
                                        </p:tgtEl>
                                      </p:cBhvr>
                                    </p:animEffect>
                                  </p:childTnLst>
                                </p:cTn>
                              </p:par>
                              <p:par>
                                <p:cTn id="22" presetID="6" presetClass="entr" presetSubtype="32"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circle(out)">
                                      <p:cBhvr>
                                        <p:cTn id="24" dur="2000"/>
                                        <p:tgtEl>
                                          <p:spTgt spid="11"/>
                                        </p:tgtEl>
                                      </p:cBhvr>
                                    </p:animEffect>
                                  </p:childTnLst>
                                </p:cTn>
                              </p:par>
                              <p:par>
                                <p:cTn id="25" presetID="64" presetClass="path" presetSubtype="0" fill="hold" grpId="1" nodeType="withEffect">
                                  <p:stCondLst>
                                    <p:cond delay="500"/>
                                  </p:stCondLst>
                                  <p:childTnLst>
                                    <p:animMotion origin="layout" path="M 0.00052 -3.7037E-6 L 0.00052 -0.08125 " pathEditMode="relative" rAng="0" ptsTypes="AA">
                                      <p:cBhvr>
                                        <p:cTn id="26" dur="1000" fill="hold"/>
                                        <p:tgtEl>
                                          <p:spTgt spid="284805"/>
                                        </p:tgtEl>
                                        <p:attrNameLst>
                                          <p:attrName>ppt_x</p:attrName>
                                          <p:attrName>ppt_y</p:attrName>
                                        </p:attrNameLst>
                                      </p:cBhvr>
                                      <p:rCtr x="0" y="-41"/>
                                    </p:animMotion>
                                  </p:childTnLst>
                                </p:cTn>
                              </p:par>
                            </p:childTnLst>
                          </p:cTn>
                        </p:par>
                        <p:par>
                          <p:cTn id="27" fill="hold">
                            <p:stCondLst>
                              <p:cond delay="4500"/>
                            </p:stCondLst>
                            <p:childTnLst>
                              <p:par>
                                <p:cTn id="28" presetID="22" presetClass="exit" presetSubtype="4" fill="hold" grpId="2" nodeType="afterEffect">
                                  <p:stCondLst>
                                    <p:cond delay="0"/>
                                  </p:stCondLst>
                                  <p:childTnLst>
                                    <p:animEffect transition="out" filter="wipe(down)">
                                      <p:cBhvr>
                                        <p:cTn id="29" dur="500"/>
                                        <p:tgtEl>
                                          <p:spTgt spid="284805"/>
                                        </p:tgtEl>
                                      </p:cBhvr>
                                    </p:animEffect>
                                    <p:set>
                                      <p:cBhvr>
                                        <p:cTn id="30" dur="1" fill="hold">
                                          <p:stCondLst>
                                            <p:cond delay="499"/>
                                          </p:stCondLst>
                                        </p:cTn>
                                        <p:tgtEl>
                                          <p:spTgt spid="284805"/>
                                        </p:tgtEl>
                                        <p:attrNameLst>
                                          <p:attrName>style.visibility</p:attrName>
                                        </p:attrNameLst>
                                      </p:cBhvr>
                                      <p:to>
                                        <p:strVal val="hidden"/>
                                      </p:to>
                                    </p:se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125957"/>
                                        </p:tgtEl>
                                        <p:attrNameLst>
                                          <p:attrName>style.visibility</p:attrName>
                                        </p:attrNameLst>
                                      </p:cBhvr>
                                      <p:to>
                                        <p:strVal val="visible"/>
                                      </p:to>
                                    </p:set>
                                    <p:animEffect transition="in" filter="wipe(left)">
                                      <p:cBhvr>
                                        <p:cTn id="34" dur="500"/>
                                        <p:tgtEl>
                                          <p:spTgt spid="125957"/>
                                        </p:tgtEl>
                                      </p:cBhvr>
                                    </p:animEffect>
                                  </p:childTnLst>
                                </p:cTn>
                              </p:par>
                            </p:childTnLst>
                          </p:cTn>
                        </p:par>
                        <p:par>
                          <p:cTn id="35" fill="hold">
                            <p:stCondLst>
                              <p:cond delay="5500"/>
                            </p:stCondLst>
                            <p:childTnLst>
                              <p:par>
                                <p:cTn id="36" presetID="22" presetClass="entr" presetSubtype="2" fill="hold" grpId="0" nodeType="afterEffect">
                                  <p:stCondLst>
                                    <p:cond delay="0"/>
                                  </p:stCondLst>
                                  <p:childTnLst>
                                    <p:set>
                                      <p:cBhvr>
                                        <p:cTn id="37" dur="1" fill="hold">
                                          <p:stCondLst>
                                            <p:cond delay="0"/>
                                          </p:stCondLst>
                                        </p:cTn>
                                        <p:tgtEl>
                                          <p:spTgt spid="125958"/>
                                        </p:tgtEl>
                                        <p:attrNameLst>
                                          <p:attrName>style.visibility</p:attrName>
                                        </p:attrNameLst>
                                      </p:cBhvr>
                                      <p:to>
                                        <p:strVal val="visible"/>
                                      </p:to>
                                    </p:set>
                                    <p:animEffect transition="in" filter="wipe(right)">
                                      <p:cBhvr>
                                        <p:cTn id="38" dur="500"/>
                                        <p:tgtEl>
                                          <p:spTgt spid="125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p:bldP spid="125958" grpId="0" animBg="1"/>
      <p:bldP spid="284805" grpId="0" animBg="1"/>
      <p:bldP spid="284805" grpId="1" animBg="1"/>
      <p:bldP spid="284805" grpId="2" animBg="1"/>
      <p:bldP spid="284806" grpId="0" animBg="1"/>
      <p:bldP spid="284806" grpId="1" animBg="1"/>
      <p:bldP spid="284806" grpId="2" animBg="1"/>
    </p:bld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6978" name="Group 92"/>
          <p:cNvGrpSpPr>
            <a:grpSpLocks/>
          </p:cNvGrpSpPr>
          <p:nvPr/>
        </p:nvGrpSpPr>
        <p:grpSpPr bwMode="auto">
          <a:xfrm>
            <a:off x="0" y="0"/>
            <a:ext cx="9172575" cy="6858000"/>
            <a:chOff x="0" y="0"/>
            <a:chExt cx="5778" cy="4320"/>
          </a:xfrm>
        </p:grpSpPr>
        <p:sp>
          <p:nvSpPr>
            <p:cNvPr id="126979" name="Rectangle 3"/>
            <p:cNvSpPr>
              <a:spLocks noChangeArrowheads="1"/>
            </p:cNvSpPr>
            <p:nvPr/>
          </p:nvSpPr>
          <p:spPr bwMode="auto">
            <a:xfrm>
              <a:off x="307" y="787"/>
              <a:ext cx="2745" cy="754"/>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Existen variables del método para la aplicación de la corriente: imanes o pinzas</a:t>
              </a:r>
            </a:p>
          </p:txBody>
        </p:sp>
        <p:sp>
          <p:nvSpPr>
            <p:cNvPr id="126980"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26981" name="Rectangle 47"/>
            <p:cNvSpPr>
              <a:spLocks noChangeArrowheads="1"/>
            </p:cNvSpPr>
            <p:nvPr/>
          </p:nvSpPr>
          <p:spPr bwMode="auto">
            <a:xfrm>
              <a:off x="496" y="3132"/>
              <a:ext cx="4720" cy="754"/>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La magnitud de la corriente utilizada depende del espesor de la pieza inspeccionada y de la separación entre las puntas, la cual debería ser entre 3” y 8”</a:t>
              </a:r>
            </a:p>
          </p:txBody>
        </p:sp>
        <p:sp>
          <p:nvSpPr>
            <p:cNvPr id="422962" name="Rectangle 50"/>
            <p:cNvSpPr>
              <a:spLocks noChangeArrowheads="1"/>
            </p:cNvSpPr>
            <p:nvPr/>
          </p:nvSpPr>
          <p:spPr bwMode="auto">
            <a:xfrm>
              <a:off x="323" y="146"/>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pic>
          <p:nvPicPr>
            <p:cNvPr id="126983" name="Picture 52" descr="Pinzas"/>
            <p:cNvPicPr>
              <a:picLocks noChangeAspect="1" noChangeArrowheads="1"/>
            </p:cNvPicPr>
            <p:nvPr/>
          </p:nvPicPr>
          <p:blipFill>
            <a:blip r:embed="rId2" cstate="print"/>
            <a:srcRect/>
            <a:stretch>
              <a:fillRect/>
            </a:stretch>
          </p:blipFill>
          <p:spPr bwMode="auto">
            <a:xfrm>
              <a:off x="3111" y="667"/>
              <a:ext cx="2338" cy="2318"/>
            </a:xfrm>
            <a:prstGeom prst="rect">
              <a:avLst/>
            </a:prstGeom>
            <a:noFill/>
            <a:ln w="9525">
              <a:noFill/>
              <a:miter lim="800000"/>
              <a:headEnd/>
              <a:tailEnd/>
            </a:ln>
          </p:spPr>
        </p:pic>
        <p:sp>
          <p:nvSpPr>
            <p:cNvPr id="126984" name="Rectangle 53"/>
            <p:cNvSpPr>
              <a:spLocks noChangeArrowheads="1"/>
            </p:cNvSpPr>
            <p:nvPr/>
          </p:nvSpPr>
          <p:spPr bwMode="auto">
            <a:xfrm>
              <a:off x="307" y="1719"/>
              <a:ext cx="2663" cy="1220"/>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Los cables normalmente son flexibles de calibre 00 con cubierta de hule; hasta donde sea práctico, deben ser lo más cortos posible</a:t>
              </a:r>
            </a:p>
          </p:txBody>
        </p:sp>
        <p:grpSp>
          <p:nvGrpSpPr>
            <p:cNvPr id="126985" name="Group 55"/>
            <p:cNvGrpSpPr>
              <a:grpSpLocks/>
            </p:cNvGrpSpPr>
            <p:nvPr/>
          </p:nvGrpSpPr>
          <p:grpSpPr bwMode="auto">
            <a:xfrm>
              <a:off x="48" y="95"/>
              <a:ext cx="96" cy="4128"/>
              <a:chOff x="48" y="102"/>
              <a:chExt cx="96" cy="4128"/>
            </a:xfrm>
          </p:grpSpPr>
          <p:sp>
            <p:nvSpPr>
              <p:cNvPr id="126993" name="Rectangle 5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4" name="Rectangle 5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5" name="Rectangle 5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6" name="Rectangle 5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7" name="Rectangle 6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8" name="Rectangle 6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6999" name="Rectangle 6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0" name="Rectangle 6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1" name="Rectangle 6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2" name="Rectangle 6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3" name="Rectangle 6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4" name="Rectangle 6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5" name="Rectangle 6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6" name="Rectangle 6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7" name="Rectangle 7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8" name="Rectangle 7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09" name="Rectangle 7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0" name="Rectangle 7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1" name="Rectangle 7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2" name="Rectangle 7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3" name="Rectangle 7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4" name="Rectangle 7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5" name="Rectangle 7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6" name="Rectangle 7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7" name="Rectangle 8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8" name="Rectangle 8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19" name="Rectangle 8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20" name="Rectangle 8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7021" name="Rectangle 8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6986" name="Group 85"/>
            <p:cNvGrpSpPr>
              <a:grpSpLocks/>
            </p:cNvGrpSpPr>
            <p:nvPr/>
          </p:nvGrpSpPr>
          <p:grpSpPr bwMode="auto">
            <a:xfrm>
              <a:off x="5052" y="0"/>
              <a:ext cx="726" cy="388"/>
              <a:chOff x="37" y="-23"/>
              <a:chExt cx="726" cy="388"/>
            </a:xfrm>
          </p:grpSpPr>
          <p:sp>
            <p:nvSpPr>
              <p:cNvPr id="126987" name="Rectangle 8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6988" name="Rectangle 8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6989" name="Rectangle 8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6990" name="Rectangle 8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6991" name="Rectangle 9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6992" name="Rectangle 9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8002" name="Group 188"/>
          <p:cNvGrpSpPr>
            <a:grpSpLocks/>
          </p:cNvGrpSpPr>
          <p:nvPr/>
        </p:nvGrpSpPr>
        <p:grpSpPr bwMode="auto">
          <a:xfrm>
            <a:off x="0" y="0"/>
            <a:ext cx="9172575" cy="6858000"/>
            <a:chOff x="0" y="0"/>
            <a:chExt cx="5778" cy="4320"/>
          </a:xfrm>
        </p:grpSpPr>
        <p:sp>
          <p:nvSpPr>
            <p:cNvPr id="128003" name="Rectangle 1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11473" name="Rectangle 145"/>
            <p:cNvSpPr>
              <a:spLocks noChangeArrowheads="1"/>
            </p:cNvSpPr>
            <p:nvPr/>
          </p:nvSpPr>
          <p:spPr bwMode="auto">
            <a:xfrm>
              <a:off x="476" y="284"/>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128005" name="Group 148"/>
            <p:cNvGrpSpPr>
              <a:grpSpLocks/>
            </p:cNvGrpSpPr>
            <p:nvPr/>
          </p:nvGrpSpPr>
          <p:grpSpPr bwMode="auto">
            <a:xfrm>
              <a:off x="48" y="95"/>
              <a:ext cx="96" cy="4128"/>
              <a:chOff x="48" y="102"/>
              <a:chExt cx="96" cy="4128"/>
            </a:xfrm>
          </p:grpSpPr>
          <p:sp>
            <p:nvSpPr>
              <p:cNvPr id="128014" name="Rectangle 1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5" name="Rectangle 1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6" name="Rectangle 1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7" name="Rectangle 1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8" name="Rectangle 1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9" name="Rectangle 1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0" name="Rectangle 1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1" name="Rectangle 1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2" name="Rectangle 1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3" name="Rectangle 1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4" name="Rectangle 1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5" name="Rectangle 1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6" name="Rectangle 1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7" name="Rectangle 1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8" name="Rectangle 1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9" name="Rectangle 1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0" name="Rectangle 1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1" name="Rectangle 1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2" name="Rectangle 1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3" name="Rectangle 1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4" name="Rectangle 1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5" name="Rectangle 1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6" name="Rectangle 1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7" name="Rectangle 1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8" name="Rectangle 1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9" name="Rectangle 1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0" name="Rectangle 1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1" name="Rectangle 1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2" name="Rectangle 1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8006" name="Group 178"/>
            <p:cNvGrpSpPr>
              <a:grpSpLocks/>
            </p:cNvGrpSpPr>
            <p:nvPr/>
          </p:nvGrpSpPr>
          <p:grpSpPr bwMode="auto">
            <a:xfrm>
              <a:off x="5052" y="0"/>
              <a:ext cx="726" cy="388"/>
              <a:chOff x="37" y="-23"/>
              <a:chExt cx="726" cy="388"/>
            </a:xfrm>
          </p:grpSpPr>
          <p:sp>
            <p:nvSpPr>
              <p:cNvPr id="128008" name="Rectangle 1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8009" name="Rectangle 1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0" name="Rectangle 1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1" name="Rectangle 1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8012" name="Rectangle 1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8013" name="Rectangle 1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128007" name="Picture 186" descr="DSC02178"/>
            <p:cNvPicPr>
              <a:picLocks noChangeAspect="1" noChangeArrowheads="1"/>
            </p:cNvPicPr>
            <p:nvPr/>
          </p:nvPicPr>
          <p:blipFill>
            <a:blip r:embed="rId2" cstate="print"/>
            <a:srcRect/>
            <a:stretch>
              <a:fillRect/>
            </a:stretch>
          </p:blipFill>
          <p:spPr bwMode="auto">
            <a:xfrm>
              <a:off x="1584" y="1255"/>
              <a:ext cx="2680" cy="2010"/>
            </a:xfrm>
            <a:prstGeom prst="rect">
              <a:avLst/>
            </a:prstGeom>
            <a:noFill/>
            <a:ln w="9525">
              <a:noFill/>
              <a:miter lim="800000"/>
              <a:headEnd/>
              <a:tailEnd/>
            </a:ln>
          </p:spPr>
        </p:pic>
      </p:grpSp>
    </p:spTree>
  </p:cSld>
  <p:clrMapOvr>
    <a:masterClrMapping/>
  </p:clrMapOvr>
  <p:transition>
    <p:dissolve/>
  </p:transition>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72770" name="Rectangle 2"/>
          <p:cNvSpPr>
            <a:spLocks noChangeArrowheads="1"/>
          </p:cNvSpPr>
          <p:nvPr/>
        </p:nvSpPr>
        <p:spPr bwMode="auto">
          <a:xfrm>
            <a:off x="1239838" y="2819400"/>
            <a:ext cx="66643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Aplicaciones</a:t>
            </a:r>
          </a:p>
        </p:txBody>
      </p:sp>
      <p:sp>
        <p:nvSpPr>
          <p:cNvPr id="672771" name="AutoShape 3"/>
          <p:cNvSpPr>
            <a:spLocks/>
          </p:cNvSpPr>
          <p:nvPr/>
        </p:nvSpPr>
        <p:spPr bwMode="auto">
          <a:xfrm>
            <a:off x="1057275" y="2266950"/>
            <a:ext cx="128588" cy="2243138"/>
          </a:xfrm>
          <a:prstGeom prst="leftBracket">
            <a:avLst>
              <a:gd name="adj" fmla="val 8867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2772" name="Line 4"/>
          <p:cNvSpPr>
            <a:spLocks noChangeShapeType="1"/>
          </p:cNvSpPr>
          <p:nvPr/>
        </p:nvSpPr>
        <p:spPr bwMode="auto">
          <a:xfrm>
            <a:off x="1176338" y="2266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2773" name="Line 5"/>
          <p:cNvSpPr>
            <a:spLocks noChangeShapeType="1"/>
          </p:cNvSpPr>
          <p:nvPr/>
        </p:nvSpPr>
        <p:spPr bwMode="auto">
          <a:xfrm>
            <a:off x="1176338" y="4514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2774" name="AutoShape 6"/>
          <p:cNvSpPr>
            <a:spLocks/>
          </p:cNvSpPr>
          <p:nvPr/>
        </p:nvSpPr>
        <p:spPr bwMode="auto">
          <a:xfrm flipH="1">
            <a:off x="8062913" y="2266950"/>
            <a:ext cx="119062" cy="2243138"/>
          </a:xfrm>
          <a:prstGeom prst="leftBracket">
            <a:avLst>
              <a:gd name="adj" fmla="val 9454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72772"/>
                                        </p:tgtEl>
                                        <p:attrNameLst>
                                          <p:attrName>style.visibility</p:attrName>
                                        </p:attrNameLst>
                                      </p:cBhvr>
                                      <p:to>
                                        <p:strVal val="visible"/>
                                      </p:to>
                                    </p:set>
                                    <p:animEffect transition="in" filter="wipe(left)">
                                      <p:cBhvr>
                                        <p:cTn id="7" dur="500"/>
                                        <p:tgtEl>
                                          <p:spTgt spid="672772"/>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72774"/>
                                        </p:tgtEl>
                                        <p:attrNameLst>
                                          <p:attrName>style.visibility</p:attrName>
                                        </p:attrNameLst>
                                      </p:cBhvr>
                                      <p:to>
                                        <p:strVal val="visible"/>
                                      </p:to>
                                    </p:set>
                                    <p:animEffect transition="in" filter="wipe(up)">
                                      <p:cBhvr>
                                        <p:cTn id="11" dur="500"/>
                                        <p:tgtEl>
                                          <p:spTgt spid="672774"/>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72773"/>
                                        </p:tgtEl>
                                        <p:attrNameLst>
                                          <p:attrName>style.visibility</p:attrName>
                                        </p:attrNameLst>
                                      </p:cBhvr>
                                      <p:to>
                                        <p:strVal val="visible"/>
                                      </p:to>
                                    </p:set>
                                    <p:animEffect transition="in" filter="wipe(right)">
                                      <p:cBhvr>
                                        <p:cTn id="15" dur="500"/>
                                        <p:tgtEl>
                                          <p:spTgt spid="672773"/>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72771"/>
                                        </p:tgtEl>
                                        <p:attrNameLst>
                                          <p:attrName>style.visibility</p:attrName>
                                        </p:attrNameLst>
                                      </p:cBhvr>
                                      <p:to>
                                        <p:strVal val="visible"/>
                                      </p:to>
                                    </p:set>
                                    <p:animEffect transition="in" filter="wipe(down)">
                                      <p:cBhvr>
                                        <p:cTn id="19" dur="500"/>
                                        <p:tgtEl>
                                          <p:spTgt spid="672771"/>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72770"/>
                                        </p:tgtEl>
                                        <p:attrNameLst>
                                          <p:attrName>style.visibility</p:attrName>
                                        </p:attrNameLst>
                                      </p:cBhvr>
                                      <p:to>
                                        <p:strVal val="visible"/>
                                      </p:to>
                                    </p:set>
                                    <p:animEffect transition="in" filter="wipe(left)">
                                      <p:cBhvr>
                                        <p:cTn id="23" dur="75"/>
                                        <p:tgtEl>
                                          <p:spTgt spid="67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770" grpId="0" autoUpdateAnimBg="0"/>
      <p:bldP spid="672771" grpId="0" animBg="1"/>
      <p:bldP spid="672774"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4" name="43 Grupo"/>
          <p:cNvGrpSpPr/>
          <p:nvPr/>
        </p:nvGrpSpPr>
        <p:grpSpPr>
          <a:xfrm>
            <a:off x="0" y="0"/>
            <a:ext cx="9172575" cy="6858000"/>
            <a:chOff x="0" y="0"/>
            <a:chExt cx="9172575" cy="6858000"/>
          </a:xfrm>
        </p:grpSpPr>
        <p:grpSp>
          <p:nvGrpSpPr>
            <p:cNvPr id="2" name="Group 188"/>
            <p:cNvGrpSpPr>
              <a:grpSpLocks/>
            </p:cNvGrpSpPr>
            <p:nvPr/>
          </p:nvGrpSpPr>
          <p:grpSpPr bwMode="auto">
            <a:xfrm>
              <a:off x="0" y="0"/>
              <a:ext cx="9172575" cy="6858000"/>
              <a:chOff x="0" y="0"/>
              <a:chExt cx="5778" cy="4320"/>
            </a:xfrm>
          </p:grpSpPr>
          <p:sp>
            <p:nvSpPr>
              <p:cNvPr id="128003" name="Rectangle 1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11473" name="Rectangle 145"/>
              <p:cNvSpPr>
                <a:spLocks noChangeArrowheads="1"/>
              </p:cNvSpPr>
              <p:nvPr/>
            </p:nvSpPr>
            <p:spPr bwMode="auto">
              <a:xfrm>
                <a:off x="476" y="284"/>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3" name="Group 148"/>
              <p:cNvGrpSpPr>
                <a:grpSpLocks/>
              </p:cNvGrpSpPr>
              <p:nvPr/>
            </p:nvGrpSpPr>
            <p:grpSpPr bwMode="auto">
              <a:xfrm>
                <a:off x="48" y="95"/>
                <a:ext cx="96" cy="4128"/>
                <a:chOff x="48" y="102"/>
                <a:chExt cx="96" cy="4128"/>
              </a:xfrm>
            </p:grpSpPr>
            <p:sp>
              <p:nvSpPr>
                <p:cNvPr id="128014" name="Rectangle 1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5" name="Rectangle 1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6" name="Rectangle 1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7" name="Rectangle 1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8" name="Rectangle 1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9" name="Rectangle 1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0" name="Rectangle 1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1" name="Rectangle 1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2" name="Rectangle 1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3" name="Rectangle 1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4" name="Rectangle 1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5" name="Rectangle 1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6" name="Rectangle 1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7" name="Rectangle 1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8" name="Rectangle 1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9" name="Rectangle 1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0" name="Rectangle 1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1" name="Rectangle 1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2" name="Rectangle 1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3" name="Rectangle 1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4" name="Rectangle 1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5" name="Rectangle 1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6" name="Rectangle 1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7" name="Rectangle 1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8" name="Rectangle 1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9" name="Rectangle 1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0" name="Rectangle 1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1" name="Rectangle 1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2" name="Rectangle 1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178"/>
              <p:cNvGrpSpPr>
                <a:grpSpLocks/>
              </p:cNvGrpSpPr>
              <p:nvPr/>
            </p:nvGrpSpPr>
            <p:grpSpPr bwMode="auto">
              <a:xfrm>
                <a:off x="5052" y="0"/>
                <a:ext cx="726" cy="388"/>
                <a:chOff x="37" y="-23"/>
                <a:chExt cx="726" cy="388"/>
              </a:xfrm>
            </p:grpSpPr>
            <p:sp>
              <p:nvSpPr>
                <p:cNvPr id="128008" name="Rectangle 1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8009" name="Rectangle 1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0" name="Rectangle 1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1" name="Rectangle 1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8012" name="Rectangle 1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8013" name="Rectangle 1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43" name="Picture 5" descr="MT12a1"/>
            <p:cNvPicPr>
              <a:picLocks noChangeAspect="1" noChangeArrowheads="1"/>
            </p:cNvPicPr>
            <p:nvPr/>
          </p:nvPicPr>
          <p:blipFill>
            <a:blip r:embed="rId2" cstate="print"/>
            <a:srcRect/>
            <a:stretch>
              <a:fillRect/>
            </a:stretch>
          </p:blipFill>
          <p:spPr bwMode="auto">
            <a:xfrm>
              <a:off x="2261454" y="2205318"/>
              <a:ext cx="4758362" cy="2987674"/>
            </a:xfrm>
            <a:prstGeom prst="rect">
              <a:avLst/>
            </a:prstGeom>
            <a:noFill/>
          </p:spPr>
        </p:pic>
      </p:grpSp>
    </p:spTree>
  </p:cSld>
  <p:clrMapOvr>
    <a:masterClrMapping/>
  </p:clrMapOvr>
  <p:transition>
    <p:dissolve/>
  </p:transition>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5" name="44 Grupo"/>
          <p:cNvGrpSpPr/>
          <p:nvPr/>
        </p:nvGrpSpPr>
        <p:grpSpPr>
          <a:xfrm>
            <a:off x="0" y="0"/>
            <a:ext cx="9172575" cy="6858000"/>
            <a:chOff x="0" y="0"/>
            <a:chExt cx="9172575" cy="6858000"/>
          </a:xfrm>
        </p:grpSpPr>
        <p:sp>
          <p:nvSpPr>
            <p:cNvPr id="128003" name="Rectangle 140"/>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611473" name="Rectangle 145"/>
            <p:cNvSpPr>
              <a:spLocks noChangeArrowheads="1"/>
            </p:cNvSpPr>
            <p:nvPr/>
          </p:nvSpPr>
          <p:spPr bwMode="auto">
            <a:xfrm>
              <a:off x="755650" y="450850"/>
              <a:ext cx="6064250" cy="485775"/>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4" name="Group 148"/>
            <p:cNvGrpSpPr>
              <a:grpSpLocks/>
            </p:cNvGrpSpPr>
            <p:nvPr/>
          </p:nvGrpSpPr>
          <p:grpSpPr bwMode="auto">
            <a:xfrm>
              <a:off x="76200" y="150813"/>
              <a:ext cx="152400" cy="6553200"/>
              <a:chOff x="48" y="102"/>
              <a:chExt cx="96" cy="4128"/>
            </a:xfrm>
          </p:grpSpPr>
          <p:sp>
            <p:nvSpPr>
              <p:cNvPr id="128014" name="Rectangle 1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5" name="Rectangle 1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6" name="Rectangle 1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7" name="Rectangle 1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8" name="Rectangle 1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19" name="Rectangle 1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0" name="Rectangle 1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1" name="Rectangle 1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2" name="Rectangle 1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3" name="Rectangle 1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4" name="Rectangle 1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5" name="Rectangle 1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6" name="Rectangle 1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7" name="Rectangle 1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8" name="Rectangle 1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29" name="Rectangle 1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0" name="Rectangle 1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1" name="Rectangle 1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2" name="Rectangle 1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3" name="Rectangle 1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4" name="Rectangle 1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5" name="Rectangle 1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6" name="Rectangle 1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7" name="Rectangle 1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8" name="Rectangle 1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39" name="Rectangle 1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0" name="Rectangle 1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1" name="Rectangle 1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8042" name="Rectangle 1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 name="Group 178"/>
            <p:cNvGrpSpPr>
              <a:grpSpLocks/>
            </p:cNvGrpSpPr>
            <p:nvPr/>
          </p:nvGrpSpPr>
          <p:grpSpPr bwMode="auto">
            <a:xfrm>
              <a:off x="8020050" y="0"/>
              <a:ext cx="1152525" cy="615950"/>
              <a:chOff x="37" y="-23"/>
              <a:chExt cx="726" cy="388"/>
            </a:xfrm>
          </p:grpSpPr>
          <p:sp>
            <p:nvSpPr>
              <p:cNvPr id="128008" name="Rectangle 1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8009" name="Rectangle 1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0" name="Rectangle 1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8011" name="Rectangle 1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8012" name="Rectangle 1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8013" name="Rectangle 1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44" name="43 Imagen" descr="MT.jpg"/>
            <p:cNvPicPr>
              <a:picLocks noChangeAspect="1"/>
            </p:cNvPicPr>
            <p:nvPr/>
          </p:nvPicPr>
          <p:blipFill>
            <a:blip r:embed="rId2" cstate="print"/>
            <a:stretch>
              <a:fillRect/>
            </a:stretch>
          </p:blipFill>
          <p:spPr>
            <a:xfrm>
              <a:off x="1822862" y="1544237"/>
              <a:ext cx="5498276" cy="4399808"/>
            </a:xfrm>
            <a:prstGeom prst="rect">
              <a:avLst/>
            </a:prstGeom>
          </p:spPr>
        </p:pic>
      </p:grpSp>
    </p:spTree>
  </p:cSld>
  <p:clrMapOvr>
    <a:masterClrMapping/>
  </p:clrMapOvr>
  <p:transition>
    <p:dissolve/>
  </p:transition>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9026" name="Group 2"/>
          <p:cNvGrpSpPr>
            <a:grpSpLocks/>
          </p:cNvGrpSpPr>
          <p:nvPr/>
        </p:nvGrpSpPr>
        <p:grpSpPr bwMode="auto">
          <a:xfrm>
            <a:off x="0" y="0"/>
            <a:ext cx="9172575" cy="6858000"/>
            <a:chOff x="0" y="0"/>
            <a:chExt cx="5778" cy="4320"/>
          </a:xfrm>
        </p:grpSpPr>
        <p:pic>
          <p:nvPicPr>
            <p:cNvPr id="129028" name="Picture 3" descr="Partículas38"/>
            <p:cNvPicPr>
              <a:picLocks noChangeAspect="1" noChangeArrowheads="1"/>
            </p:cNvPicPr>
            <p:nvPr/>
          </p:nvPicPr>
          <p:blipFill>
            <a:blip r:embed="rId2" cstate="print">
              <a:lum contrast="6000"/>
            </a:blip>
            <a:srcRect l="14531" t="3125" r="9843" b="7500"/>
            <a:stretch>
              <a:fillRect/>
            </a:stretch>
          </p:blipFill>
          <p:spPr bwMode="auto">
            <a:xfrm>
              <a:off x="1392" y="881"/>
              <a:ext cx="3360" cy="2978"/>
            </a:xfrm>
            <a:prstGeom prst="rect">
              <a:avLst/>
            </a:prstGeom>
            <a:noFill/>
            <a:ln w="9525">
              <a:noFill/>
              <a:miter lim="800000"/>
              <a:headEnd/>
              <a:tailEnd/>
            </a:ln>
          </p:spPr>
        </p:pic>
        <p:sp>
          <p:nvSpPr>
            <p:cNvPr id="129029"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25029" name="Rectangle 5"/>
            <p:cNvSpPr>
              <a:spLocks noChangeArrowheads="1"/>
            </p:cNvSpPr>
            <p:nvPr/>
          </p:nvSpPr>
          <p:spPr bwMode="auto">
            <a:xfrm>
              <a:off x="476" y="284"/>
              <a:ext cx="3820" cy="306"/>
            </a:xfrm>
            <a:prstGeom prst="rect">
              <a:avLst/>
            </a:prstGeom>
            <a:noFill/>
            <a:ln w="12700">
              <a:noFill/>
              <a:miter lim="800000"/>
              <a:headEnd/>
              <a:tailEnd/>
            </a:ln>
            <a:effectLst>
              <a:outerShdw dist="17961" dir="2700000" algn="ctr" rotWithShape="0">
                <a:srgbClr val="33CC33"/>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Electrodos (puntas de contacto)</a:t>
              </a:r>
            </a:p>
          </p:txBody>
        </p:sp>
        <p:grpSp>
          <p:nvGrpSpPr>
            <p:cNvPr id="129031" name="Group 6"/>
            <p:cNvGrpSpPr>
              <a:grpSpLocks/>
            </p:cNvGrpSpPr>
            <p:nvPr/>
          </p:nvGrpSpPr>
          <p:grpSpPr bwMode="auto">
            <a:xfrm>
              <a:off x="48" y="95"/>
              <a:ext cx="96" cy="4128"/>
              <a:chOff x="48" y="102"/>
              <a:chExt cx="96" cy="4128"/>
            </a:xfrm>
          </p:grpSpPr>
          <p:sp>
            <p:nvSpPr>
              <p:cNvPr id="129039"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0"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1"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2"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3"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4"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5"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6"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7"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8"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49"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0"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1"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2"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3"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4"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5"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6"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7"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8"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59"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0"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1"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2"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3"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4"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5"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6"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9067"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9032" name="Group 36"/>
            <p:cNvGrpSpPr>
              <a:grpSpLocks/>
            </p:cNvGrpSpPr>
            <p:nvPr/>
          </p:nvGrpSpPr>
          <p:grpSpPr bwMode="auto">
            <a:xfrm>
              <a:off x="5052" y="0"/>
              <a:ext cx="726" cy="388"/>
              <a:chOff x="37" y="-23"/>
              <a:chExt cx="726" cy="388"/>
            </a:xfrm>
          </p:grpSpPr>
          <p:sp>
            <p:nvSpPr>
              <p:cNvPr id="129033"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9034"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9035"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9036"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9037"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9038"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129027" name="AutoShape 43">
            <a:hlinkClick r:id="rId3" action="ppaction://hlinksldjump" highlightClick="1"/>
          </p:cNvPr>
          <p:cNvSpPr>
            <a:spLocks noChangeArrowheads="1"/>
          </p:cNvSpPr>
          <p:nvPr/>
        </p:nvSpPr>
        <p:spPr bwMode="auto">
          <a:xfrm>
            <a:off x="8694738" y="6415088"/>
            <a:ext cx="217487" cy="217487"/>
          </a:xfrm>
          <a:prstGeom prst="actionButtonReturn">
            <a:avLst/>
          </a:prstGeom>
          <a:solidFill>
            <a:schemeClr val="accent2"/>
          </a:solidFill>
          <a:ln w="9525">
            <a:noFill/>
            <a:miter lim="800000"/>
            <a:headEnd/>
            <a:tailEnd/>
          </a:ln>
        </p:spPr>
        <p:txBody>
          <a:bodyPr wrap="none" anchor="ctr"/>
          <a:lstStyle/>
          <a:p>
            <a:endParaRPr lang="es-ES"/>
          </a:p>
        </p:txBody>
      </p:sp>
    </p:spTree>
  </p:cSld>
  <p:clrMapOvr>
    <a:masterClrMapping/>
  </p:clrMapOvr>
  <p:transition>
    <p:dissolve/>
  </p:transition>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2" name="321 Grupo"/>
          <p:cNvGrpSpPr/>
          <p:nvPr/>
        </p:nvGrpSpPr>
        <p:grpSpPr>
          <a:xfrm>
            <a:off x="1236808" y="4018772"/>
            <a:ext cx="1828800" cy="1920875"/>
            <a:chOff x="1236808" y="4018772"/>
            <a:chExt cx="1828800" cy="1920875"/>
          </a:xfrm>
        </p:grpSpPr>
        <p:sp>
          <p:nvSpPr>
            <p:cNvPr id="244" name="Freeform 44"/>
            <p:cNvSpPr>
              <a:spLocks/>
            </p:cNvSpPr>
            <p:nvPr/>
          </p:nvSpPr>
          <p:spPr bwMode="auto">
            <a:xfrm>
              <a:off x="1236808" y="4020361"/>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245" name="Freeform 45"/>
            <p:cNvSpPr>
              <a:spLocks/>
            </p:cNvSpPr>
            <p:nvPr/>
          </p:nvSpPr>
          <p:spPr bwMode="auto">
            <a:xfrm>
              <a:off x="2008333" y="4018772"/>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246" name="Line 49"/>
            <p:cNvSpPr>
              <a:spLocks noChangeShapeType="1"/>
            </p:cNvSpPr>
            <p:nvPr/>
          </p:nvSpPr>
          <p:spPr bwMode="auto">
            <a:xfrm>
              <a:off x="1239983" y="5933298"/>
              <a:ext cx="801688" cy="0"/>
            </a:xfrm>
            <a:prstGeom prst="line">
              <a:avLst/>
            </a:prstGeom>
            <a:noFill/>
            <a:ln w="3175">
              <a:solidFill>
                <a:srgbClr val="00FFFF"/>
              </a:solidFill>
              <a:round/>
              <a:headEnd/>
              <a:tailEnd/>
            </a:ln>
          </p:spPr>
          <p:txBody>
            <a:bodyPr wrap="none" anchor="ctr"/>
            <a:lstStyle/>
            <a:p>
              <a:endParaRPr lang="es-ES"/>
            </a:p>
          </p:txBody>
        </p:sp>
        <p:grpSp>
          <p:nvGrpSpPr>
            <p:cNvPr id="247" name="Group 56"/>
            <p:cNvGrpSpPr>
              <a:grpSpLocks/>
            </p:cNvGrpSpPr>
            <p:nvPr/>
          </p:nvGrpSpPr>
          <p:grpSpPr bwMode="auto">
            <a:xfrm>
              <a:off x="2192483" y="4290236"/>
              <a:ext cx="242888" cy="171450"/>
              <a:chOff x="1376" y="2381"/>
              <a:chExt cx="153" cy="108"/>
            </a:xfrm>
          </p:grpSpPr>
          <p:sp>
            <p:nvSpPr>
              <p:cNvPr id="291"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92"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248" name="Group 59"/>
            <p:cNvGrpSpPr>
              <a:grpSpLocks/>
            </p:cNvGrpSpPr>
            <p:nvPr/>
          </p:nvGrpSpPr>
          <p:grpSpPr bwMode="auto">
            <a:xfrm>
              <a:off x="2279796" y="4018773"/>
              <a:ext cx="198438" cy="273050"/>
              <a:chOff x="1431" y="2210"/>
              <a:chExt cx="125" cy="172"/>
            </a:xfrm>
          </p:grpSpPr>
          <p:sp>
            <p:nvSpPr>
              <p:cNvPr id="288"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89"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90"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249" name="Group 63"/>
            <p:cNvGrpSpPr>
              <a:grpSpLocks/>
            </p:cNvGrpSpPr>
            <p:nvPr/>
          </p:nvGrpSpPr>
          <p:grpSpPr bwMode="auto">
            <a:xfrm>
              <a:off x="2214708" y="4734736"/>
              <a:ext cx="242888" cy="171450"/>
              <a:chOff x="1390" y="2661"/>
              <a:chExt cx="153" cy="108"/>
            </a:xfrm>
          </p:grpSpPr>
          <p:sp>
            <p:nvSpPr>
              <p:cNvPr id="286"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87"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250" name="Freeform 66"/>
            <p:cNvSpPr>
              <a:spLocks/>
            </p:cNvSpPr>
            <p:nvPr/>
          </p:nvSpPr>
          <p:spPr bwMode="auto">
            <a:xfrm>
              <a:off x="2155971" y="4456923"/>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251" name="Group 67"/>
            <p:cNvGrpSpPr>
              <a:grpSpLocks/>
            </p:cNvGrpSpPr>
            <p:nvPr/>
          </p:nvGrpSpPr>
          <p:grpSpPr bwMode="auto">
            <a:xfrm>
              <a:off x="2017858" y="4628373"/>
              <a:ext cx="309563" cy="160338"/>
              <a:chOff x="1266" y="2594"/>
              <a:chExt cx="195" cy="101"/>
            </a:xfrm>
          </p:grpSpPr>
          <p:sp>
            <p:nvSpPr>
              <p:cNvPr id="284"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285"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252" name="Group 70"/>
            <p:cNvGrpSpPr>
              <a:grpSpLocks/>
            </p:cNvGrpSpPr>
            <p:nvPr/>
          </p:nvGrpSpPr>
          <p:grpSpPr bwMode="auto">
            <a:xfrm>
              <a:off x="2322658" y="4288655"/>
              <a:ext cx="169863" cy="560389"/>
              <a:chOff x="1458" y="2380"/>
              <a:chExt cx="107" cy="353"/>
            </a:xfrm>
          </p:grpSpPr>
          <p:sp>
            <p:nvSpPr>
              <p:cNvPr id="281"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282"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283"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321" name="320 Grupo"/>
            <p:cNvGrpSpPr/>
            <p:nvPr/>
          </p:nvGrpSpPr>
          <p:grpSpPr>
            <a:xfrm>
              <a:off x="2399783" y="4060051"/>
              <a:ext cx="376238" cy="1350010"/>
              <a:chOff x="2399783" y="4060051"/>
              <a:chExt cx="376238" cy="1350010"/>
            </a:xfrm>
          </p:grpSpPr>
          <p:sp>
            <p:nvSpPr>
              <p:cNvPr id="279" name="Arc 77"/>
              <p:cNvSpPr>
                <a:spLocks/>
              </p:cNvSpPr>
              <p:nvPr/>
            </p:nvSpPr>
            <p:spPr bwMode="auto">
              <a:xfrm flipH="1">
                <a:off x="2399783" y="4060051"/>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80" name="AutoShape 78"/>
              <p:cNvSpPr>
                <a:spLocks noChangeArrowheads="1"/>
              </p:cNvSpPr>
              <p:nvPr/>
            </p:nvSpPr>
            <p:spPr bwMode="auto">
              <a:xfrm rot="5400000" flipH="1">
                <a:off x="2005805" y="4645533"/>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278" name="Rectangle 79"/>
            <p:cNvSpPr>
              <a:spLocks noChangeArrowheads="1"/>
            </p:cNvSpPr>
            <p:nvPr/>
          </p:nvSpPr>
          <p:spPr bwMode="auto">
            <a:xfrm>
              <a:off x="2602058" y="4060051"/>
              <a:ext cx="74613" cy="88318"/>
            </a:xfrm>
            <a:prstGeom prst="rect">
              <a:avLst/>
            </a:prstGeom>
            <a:solidFill>
              <a:srgbClr val="DADADA"/>
            </a:solidFill>
            <a:ln w="9525">
              <a:noFill/>
              <a:miter lim="800000"/>
              <a:headEnd/>
              <a:tailEnd/>
            </a:ln>
          </p:spPr>
          <p:txBody>
            <a:bodyPr wrap="none" anchor="ctr"/>
            <a:lstStyle/>
            <a:p>
              <a:endParaRPr lang="es-ES"/>
            </a:p>
          </p:txBody>
        </p:sp>
        <p:sp>
          <p:nvSpPr>
            <p:cNvPr id="257" name="Rectangle 80"/>
            <p:cNvSpPr>
              <a:spLocks noChangeArrowheads="1"/>
            </p:cNvSpPr>
            <p:nvPr/>
          </p:nvSpPr>
          <p:spPr bwMode="auto">
            <a:xfrm>
              <a:off x="2475058" y="4475973"/>
              <a:ext cx="63500" cy="644525"/>
            </a:xfrm>
            <a:prstGeom prst="rect">
              <a:avLst/>
            </a:prstGeom>
            <a:solidFill>
              <a:srgbClr val="C4884C"/>
            </a:solidFill>
            <a:ln w="9525">
              <a:noFill/>
              <a:miter lim="800000"/>
              <a:headEnd/>
              <a:tailEnd/>
            </a:ln>
          </p:spPr>
          <p:txBody>
            <a:bodyPr wrap="none" anchor="ctr"/>
            <a:lstStyle/>
            <a:p>
              <a:endParaRPr lang="es-ES"/>
            </a:p>
          </p:txBody>
        </p:sp>
        <p:sp>
          <p:nvSpPr>
            <p:cNvPr id="258" name="Line 81"/>
            <p:cNvSpPr>
              <a:spLocks noChangeShapeType="1"/>
            </p:cNvSpPr>
            <p:nvPr/>
          </p:nvSpPr>
          <p:spPr bwMode="auto">
            <a:xfrm>
              <a:off x="2538558" y="4479148"/>
              <a:ext cx="0" cy="628650"/>
            </a:xfrm>
            <a:prstGeom prst="line">
              <a:avLst/>
            </a:prstGeom>
            <a:noFill/>
            <a:ln w="3175">
              <a:solidFill>
                <a:srgbClr val="808080"/>
              </a:solidFill>
              <a:round/>
              <a:headEnd/>
              <a:tailEnd/>
            </a:ln>
          </p:spPr>
          <p:txBody>
            <a:bodyPr wrap="none" anchor="ctr"/>
            <a:lstStyle/>
            <a:p>
              <a:endParaRPr lang="es-ES"/>
            </a:p>
          </p:txBody>
        </p:sp>
        <p:sp>
          <p:nvSpPr>
            <p:cNvPr id="259" name="Arc 82"/>
            <p:cNvSpPr>
              <a:spLocks/>
            </p:cNvSpPr>
            <p:nvPr/>
          </p:nvSpPr>
          <p:spPr bwMode="auto">
            <a:xfrm flipH="1">
              <a:off x="2473471" y="4060048"/>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260" name="Group 83"/>
            <p:cNvGrpSpPr>
              <a:grpSpLocks/>
            </p:cNvGrpSpPr>
            <p:nvPr/>
          </p:nvGrpSpPr>
          <p:grpSpPr bwMode="auto">
            <a:xfrm>
              <a:off x="2538558" y="4060051"/>
              <a:ext cx="376238" cy="1057276"/>
              <a:chOff x="1594" y="2236"/>
              <a:chExt cx="237" cy="666"/>
            </a:xfrm>
          </p:grpSpPr>
          <p:sp>
            <p:nvSpPr>
              <p:cNvPr id="275"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76"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61" name="Line 86"/>
            <p:cNvSpPr>
              <a:spLocks noChangeShapeType="1"/>
            </p:cNvSpPr>
            <p:nvPr/>
          </p:nvSpPr>
          <p:spPr bwMode="auto">
            <a:xfrm>
              <a:off x="2538558" y="4482323"/>
              <a:ext cx="0" cy="633413"/>
            </a:xfrm>
            <a:prstGeom prst="line">
              <a:avLst/>
            </a:prstGeom>
            <a:noFill/>
            <a:ln w="3175">
              <a:solidFill>
                <a:srgbClr val="DA8200"/>
              </a:solidFill>
              <a:round/>
              <a:headEnd/>
              <a:tailEnd/>
            </a:ln>
          </p:spPr>
          <p:txBody>
            <a:bodyPr wrap="none" anchor="ctr"/>
            <a:lstStyle/>
            <a:p>
              <a:endParaRPr lang="es-ES"/>
            </a:p>
          </p:txBody>
        </p:sp>
        <p:sp>
          <p:nvSpPr>
            <p:cNvPr id="262" name="Freeform 87"/>
            <p:cNvSpPr>
              <a:spLocks/>
            </p:cNvSpPr>
            <p:nvPr/>
          </p:nvSpPr>
          <p:spPr bwMode="auto">
            <a:xfrm>
              <a:off x="2538558" y="5047473"/>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63" name="Line 88"/>
            <p:cNvSpPr>
              <a:spLocks noChangeShapeType="1"/>
            </p:cNvSpPr>
            <p:nvPr/>
          </p:nvSpPr>
          <p:spPr bwMode="auto">
            <a:xfrm flipV="1">
              <a:off x="2692546" y="4996673"/>
              <a:ext cx="195263" cy="115888"/>
            </a:xfrm>
            <a:prstGeom prst="line">
              <a:avLst/>
            </a:prstGeom>
            <a:noFill/>
            <a:ln w="19050">
              <a:solidFill>
                <a:srgbClr val="00CCFF"/>
              </a:solidFill>
              <a:round/>
              <a:headEnd/>
              <a:tailEnd/>
            </a:ln>
          </p:spPr>
          <p:txBody>
            <a:bodyPr wrap="none" anchor="ctr"/>
            <a:lstStyle/>
            <a:p>
              <a:endParaRPr lang="es-ES"/>
            </a:p>
          </p:txBody>
        </p:sp>
        <p:sp>
          <p:nvSpPr>
            <p:cNvPr id="264" name="Freeform 89"/>
            <p:cNvSpPr>
              <a:spLocks/>
            </p:cNvSpPr>
            <p:nvPr/>
          </p:nvSpPr>
          <p:spPr bwMode="auto">
            <a:xfrm>
              <a:off x="2532208" y="4885548"/>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65" name="Rectangle 90"/>
            <p:cNvSpPr>
              <a:spLocks noChangeArrowheads="1"/>
            </p:cNvSpPr>
            <p:nvPr/>
          </p:nvSpPr>
          <p:spPr bwMode="auto">
            <a:xfrm>
              <a:off x="2475058" y="5117323"/>
              <a:ext cx="206375" cy="79375"/>
            </a:xfrm>
            <a:prstGeom prst="rect">
              <a:avLst/>
            </a:prstGeom>
            <a:solidFill>
              <a:srgbClr val="C4884C"/>
            </a:solidFill>
            <a:ln w="9525">
              <a:noFill/>
              <a:miter lim="800000"/>
              <a:headEnd/>
              <a:tailEnd/>
            </a:ln>
          </p:spPr>
          <p:txBody>
            <a:bodyPr wrap="none" anchor="ctr"/>
            <a:lstStyle/>
            <a:p>
              <a:endParaRPr lang="es-ES"/>
            </a:p>
          </p:txBody>
        </p:sp>
        <p:sp>
          <p:nvSpPr>
            <p:cNvPr id="266" name="Line 91"/>
            <p:cNvSpPr>
              <a:spLocks noChangeShapeType="1"/>
            </p:cNvSpPr>
            <p:nvPr/>
          </p:nvSpPr>
          <p:spPr bwMode="auto">
            <a:xfrm rot="16200000">
              <a:off x="2611583" y="5044298"/>
              <a:ext cx="0" cy="142875"/>
            </a:xfrm>
            <a:prstGeom prst="line">
              <a:avLst/>
            </a:prstGeom>
            <a:noFill/>
            <a:ln w="3175">
              <a:solidFill>
                <a:srgbClr val="DA8200"/>
              </a:solidFill>
              <a:round/>
              <a:headEnd/>
              <a:tailEnd/>
            </a:ln>
          </p:spPr>
          <p:txBody>
            <a:bodyPr wrap="none" anchor="ctr"/>
            <a:lstStyle/>
            <a:p>
              <a:endParaRPr lang="es-ES"/>
            </a:p>
          </p:txBody>
        </p:sp>
        <p:sp>
          <p:nvSpPr>
            <p:cNvPr id="267" name="Rectangle 92"/>
            <p:cNvSpPr>
              <a:spLocks noChangeArrowheads="1"/>
            </p:cNvSpPr>
            <p:nvPr/>
          </p:nvSpPr>
          <p:spPr bwMode="auto">
            <a:xfrm>
              <a:off x="2400446" y="5271311"/>
              <a:ext cx="139700" cy="150813"/>
            </a:xfrm>
            <a:prstGeom prst="rect">
              <a:avLst/>
            </a:prstGeom>
            <a:solidFill>
              <a:srgbClr val="DADADA"/>
            </a:solidFill>
            <a:ln w="9525">
              <a:noFill/>
              <a:miter lim="800000"/>
              <a:headEnd/>
              <a:tailEnd/>
            </a:ln>
          </p:spPr>
          <p:txBody>
            <a:bodyPr wrap="none" anchor="ctr"/>
            <a:lstStyle/>
            <a:p>
              <a:endParaRPr lang="es-ES"/>
            </a:p>
          </p:txBody>
        </p:sp>
        <p:sp>
          <p:nvSpPr>
            <p:cNvPr id="268" name="Freeform 93"/>
            <p:cNvSpPr>
              <a:spLocks/>
            </p:cNvSpPr>
            <p:nvPr/>
          </p:nvSpPr>
          <p:spPr bwMode="auto">
            <a:xfrm>
              <a:off x="2681433" y="49617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69" name="Freeform 94"/>
            <p:cNvSpPr>
              <a:spLocks/>
            </p:cNvSpPr>
            <p:nvPr/>
          </p:nvSpPr>
          <p:spPr bwMode="auto">
            <a:xfrm>
              <a:off x="2681433" y="48855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70" name="Rectangle 95"/>
            <p:cNvSpPr>
              <a:spLocks noChangeArrowheads="1"/>
            </p:cNvSpPr>
            <p:nvPr/>
          </p:nvSpPr>
          <p:spPr bwMode="auto">
            <a:xfrm>
              <a:off x="2400446" y="5199873"/>
              <a:ext cx="284163" cy="71438"/>
            </a:xfrm>
            <a:prstGeom prst="rect">
              <a:avLst/>
            </a:prstGeom>
            <a:solidFill>
              <a:srgbClr val="DADADA"/>
            </a:solidFill>
            <a:ln w="9525">
              <a:noFill/>
              <a:miter lim="800000"/>
              <a:headEnd/>
              <a:tailEnd/>
            </a:ln>
          </p:spPr>
          <p:txBody>
            <a:bodyPr wrap="none" anchor="ctr"/>
            <a:lstStyle/>
            <a:p>
              <a:endParaRPr lang="es-ES"/>
            </a:p>
          </p:txBody>
        </p:sp>
        <p:sp>
          <p:nvSpPr>
            <p:cNvPr id="271" name="Line 96"/>
            <p:cNvSpPr>
              <a:spLocks noChangeShapeType="1"/>
            </p:cNvSpPr>
            <p:nvPr/>
          </p:nvSpPr>
          <p:spPr bwMode="auto">
            <a:xfrm>
              <a:off x="2681433" y="5110973"/>
              <a:ext cx="0" cy="84138"/>
            </a:xfrm>
            <a:prstGeom prst="line">
              <a:avLst/>
            </a:prstGeom>
            <a:noFill/>
            <a:ln w="3175">
              <a:solidFill>
                <a:srgbClr val="DA8200"/>
              </a:solidFill>
              <a:round/>
              <a:headEnd/>
              <a:tailEnd/>
            </a:ln>
          </p:spPr>
          <p:txBody>
            <a:bodyPr wrap="none" anchor="ctr"/>
            <a:lstStyle/>
            <a:p>
              <a:endParaRPr lang="es-ES"/>
            </a:p>
          </p:txBody>
        </p:sp>
        <p:sp>
          <p:nvSpPr>
            <p:cNvPr id="272" name="Line 97"/>
            <p:cNvSpPr>
              <a:spLocks noChangeShapeType="1"/>
            </p:cNvSpPr>
            <p:nvPr/>
          </p:nvSpPr>
          <p:spPr bwMode="auto">
            <a:xfrm>
              <a:off x="2681433" y="5190348"/>
              <a:ext cx="0" cy="80963"/>
            </a:xfrm>
            <a:prstGeom prst="line">
              <a:avLst/>
            </a:prstGeom>
            <a:noFill/>
            <a:ln w="3175">
              <a:solidFill>
                <a:srgbClr val="808080"/>
              </a:solidFill>
              <a:round/>
              <a:headEnd/>
              <a:tailEnd/>
            </a:ln>
          </p:spPr>
          <p:txBody>
            <a:bodyPr wrap="none" anchor="ctr"/>
            <a:lstStyle/>
            <a:p>
              <a:endParaRPr lang="es-ES"/>
            </a:p>
          </p:txBody>
        </p:sp>
        <p:sp>
          <p:nvSpPr>
            <p:cNvPr id="273" name="Line 98"/>
            <p:cNvSpPr>
              <a:spLocks noChangeShapeType="1"/>
            </p:cNvSpPr>
            <p:nvPr/>
          </p:nvSpPr>
          <p:spPr bwMode="auto">
            <a:xfrm>
              <a:off x="2538558" y="5272898"/>
              <a:ext cx="0" cy="147638"/>
            </a:xfrm>
            <a:prstGeom prst="line">
              <a:avLst/>
            </a:prstGeom>
            <a:noFill/>
            <a:ln w="3175">
              <a:solidFill>
                <a:srgbClr val="808080"/>
              </a:solidFill>
              <a:round/>
              <a:headEnd/>
              <a:tailEnd/>
            </a:ln>
          </p:spPr>
          <p:txBody>
            <a:bodyPr wrap="none" anchor="ctr"/>
            <a:lstStyle/>
            <a:p>
              <a:endParaRPr lang="es-ES"/>
            </a:p>
          </p:txBody>
        </p:sp>
        <p:sp>
          <p:nvSpPr>
            <p:cNvPr id="274" name="Line 99"/>
            <p:cNvSpPr>
              <a:spLocks noChangeShapeType="1"/>
            </p:cNvSpPr>
            <p:nvPr/>
          </p:nvSpPr>
          <p:spPr bwMode="auto">
            <a:xfrm rot="16200000">
              <a:off x="2611583" y="5203048"/>
              <a:ext cx="0" cy="138113"/>
            </a:xfrm>
            <a:prstGeom prst="line">
              <a:avLst/>
            </a:prstGeom>
            <a:noFill/>
            <a:ln w="3175">
              <a:solidFill>
                <a:srgbClr val="808080"/>
              </a:solidFill>
              <a:round/>
              <a:headEnd/>
              <a:tailEnd/>
            </a:ln>
          </p:spPr>
          <p:txBody>
            <a:bodyPr wrap="none" anchor="ctr"/>
            <a:lstStyle/>
            <a:p>
              <a:endParaRPr lang="es-ES"/>
            </a:p>
          </p:txBody>
        </p:sp>
        <p:sp>
          <p:nvSpPr>
            <p:cNvPr id="254" name="Line 100"/>
            <p:cNvSpPr>
              <a:spLocks noChangeShapeType="1"/>
            </p:cNvSpPr>
            <p:nvPr/>
          </p:nvSpPr>
          <p:spPr bwMode="auto">
            <a:xfrm>
              <a:off x="2159146" y="4618848"/>
              <a:ext cx="163513" cy="0"/>
            </a:xfrm>
            <a:prstGeom prst="line">
              <a:avLst/>
            </a:prstGeom>
            <a:noFill/>
            <a:ln w="3175">
              <a:solidFill>
                <a:srgbClr val="00FFFF"/>
              </a:solidFill>
              <a:round/>
              <a:headEnd/>
              <a:tailEnd/>
            </a:ln>
          </p:spPr>
          <p:txBody>
            <a:bodyPr wrap="none"/>
            <a:lstStyle/>
            <a:p>
              <a:endParaRPr lang="es-ES"/>
            </a:p>
          </p:txBody>
        </p:sp>
        <p:sp>
          <p:nvSpPr>
            <p:cNvPr id="255" name="Line 101"/>
            <p:cNvSpPr>
              <a:spLocks noChangeShapeType="1"/>
            </p:cNvSpPr>
            <p:nvPr/>
          </p:nvSpPr>
          <p:spPr bwMode="auto">
            <a:xfrm>
              <a:off x="2198833" y="4558523"/>
              <a:ext cx="125413" cy="0"/>
            </a:xfrm>
            <a:prstGeom prst="line">
              <a:avLst/>
            </a:prstGeom>
            <a:noFill/>
            <a:ln w="3175">
              <a:solidFill>
                <a:srgbClr val="00FFFF"/>
              </a:solidFill>
              <a:round/>
              <a:headEnd/>
              <a:tailEnd/>
            </a:ln>
          </p:spPr>
          <p:txBody>
            <a:bodyPr wrap="none"/>
            <a:lstStyle/>
            <a:p>
              <a:endParaRPr lang="es-ES"/>
            </a:p>
          </p:txBody>
        </p:sp>
      </p:grpSp>
      <p:sp>
        <p:nvSpPr>
          <p:cNvPr id="130051" name="AutoShape 401"/>
          <p:cNvSpPr>
            <a:spLocks noChangeArrowheads="1"/>
          </p:cNvSpPr>
          <p:nvPr/>
        </p:nvSpPr>
        <p:spPr bwMode="auto">
          <a:xfrm rot="16200000" flipV="1">
            <a:off x="4678362" y="2492376"/>
            <a:ext cx="212725" cy="4114800"/>
          </a:xfrm>
          <a:prstGeom prst="can">
            <a:avLst>
              <a:gd name="adj" fmla="val 41015"/>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424338" name="Line 402"/>
          <p:cNvSpPr>
            <a:spLocks noChangeShapeType="1"/>
          </p:cNvSpPr>
          <p:nvPr/>
        </p:nvSpPr>
        <p:spPr bwMode="auto">
          <a:xfrm>
            <a:off x="1730375" y="5719763"/>
            <a:ext cx="0" cy="506412"/>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424339" name="Arc 403"/>
          <p:cNvSpPr>
            <a:spLocks/>
          </p:cNvSpPr>
          <p:nvPr/>
        </p:nvSpPr>
        <p:spPr bwMode="auto">
          <a:xfrm flipH="1">
            <a:off x="1719263" y="4532313"/>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424340" name="Line 404"/>
          <p:cNvSpPr>
            <a:spLocks noChangeShapeType="1"/>
          </p:cNvSpPr>
          <p:nvPr/>
        </p:nvSpPr>
        <p:spPr bwMode="auto">
          <a:xfrm rot="-5400000">
            <a:off x="2471738" y="4048125"/>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30055" name="Group 405"/>
          <p:cNvGrpSpPr>
            <a:grpSpLocks/>
          </p:cNvGrpSpPr>
          <p:nvPr/>
        </p:nvGrpSpPr>
        <p:grpSpPr bwMode="auto">
          <a:xfrm>
            <a:off x="3130550" y="4065588"/>
            <a:ext cx="3200400" cy="958850"/>
            <a:chOff x="2180" y="2036"/>
            <a:chExt cx="2016" cy="604"/>
          </a:xfrm>
        </p:grpSpPr>
        <p:sp>
          <p:nvSpPr>
            <p:cNvPr id="424342" name="AutoShape 406"/>
            <p:cNvSpPr>
              <a:spLocks noChangeArrowheads="1"/>
            </p:cNvSpPr>
            <p:nvPr/>
          </p:nvSpPr>
          <p:spPr bwMode="auto">
            <a:xfrm rot="5400000">
              <a:off x="2888" y="1330"/>
              <a:ext cx="600" cy="2016"/>
            </a:xfrm>
            <a:prstGeom prst="can">
              <a:avLst>
                <a:gd name="adj" fmla="val 44660"/>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30231" name="AutoShape 407"/>
            <p:cNvSpPr>
              <a:spLocks noChangeArrowheads="1"/>
            </p:cNvSpPr>
            <p:nvPr/>
          </p:nvSpPr>
          <p:spPr bwMode="auto">
            <a:xfrm>
              <a:off x="3928" y="2036"/>
              <a:ext cx="268" cy="604"/>
            </a:xfrm>
            <a:custGeom>
              <a:avLst/>
              <a:gdLst>
                <a:gd name="T0" fmla="*/ 2 w 21600"/>
                <a:gd name="T1" fmla="*/ 0 h 21600"/>
                <a:gd name="T2" fmla="*/ 0 w 21600"/>
                <a:gd name="T3" fmla="*/ 2 h 21600"/>
                <a:gd name="T4" fmla="*/ 0 w 21600"/>
                <a:gd name="T5" fmla="*/ 8 h 21600"/>
                <a:gd name="T6" fmla="*/ 0 w 21600"/>
                <a:gd name="T7" fmla="*/ 14 h 21600"/>
                <a:gd name="T8" fmla="*/ 2 w 21600"/>
                <a:gd name="T9" fmla="*/ 17 h 21600"/>
                <a:gd name="T10" fmla="*/ 3 w 21600"/>
                <a:gd name="T11" fmla="*/ 14 h 21600"/>
                <a:gd name="T12" fmla="*/ 3 w 21600"/>
                <a:gd name="T13" fmla="*/ 8 h 21600"/>
                <a:gd name="T14" fmla="*/ 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43 w 21600"/>
                <a:gd name="T25" fmla="*/ 3147 h 21600"/>
                <a:gd name="T26" fmla="*/ 18457 w 21600"/>
                <a:gd name="T27" fmla="*/ 1845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solidFill>
              <a:srgbClr val="C0C0C0"/>
            </a:solidFill>
            <a:ln w="9525">
              <a:noFill/>
              <a:round/>
              <a:headEnd/>
              <a:tailEnd/>
            </a:ln>
          </p:spPr>
          <p:txBody>
            <a:bodyPr wrap="none" anchor="ctr"/>
            <a:lstStyle/>
            <a:p>
              <a:endParaRPr lang="es-ES"/>
            </a:p>
          </p:txBody>
        </p:sp>
        <p:sp>
          <p:nvSpPr>
            <p:cNvPr id="424344" name="Oval 408"/>
            <p:cNvSpPr>
              <a:spLocks noChangeArrowheads="1"/>
            </p:cNvSpPr>
            <p:nvPr/>
          </p:nvSpPr>
          <p:spPr bwMode="auto">
            <a:xfrm>
              <a:off x="3976" y="2122"/>
              <a:ext cx="192" cy="432"/>
            </a:xfrm>
            <a:prstGeom prst="ellipse">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sp>
        <p:nvSpPr>
          <p:cNvPr id="130200" name="AutoShape 410"/>
          <p:cNvSpPr>
            <a:spLocks noChangeArrowheads="1"/>
          </p:cNvSpPr>
          <p:nvPr/>
        </p:nvSpPr>
        <p:spPr bwMode="auto">
          <a:xfrm rot="16200000" flipV="1">
            <a:off x="6303963" y="4111625"/>
            <a:ext cx="212725" cy="876300"/>
          </a:xfrm>
          <a:prstGeom prst="can">
            <a:avLst>
              <a:gd name="adj" fmla="val 23877"/>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nvGrpSpPr>
          <p:cNvPr id="16" name="Group 440"/>
          <p:cNvGrpSpPr>
            <a:grpSpLocks/>
          </p:cNvGrpSpPr>
          <p:nvPr/>
        </p:nvGrpSpPr>
        <p:grpSpPr bwMode="auto">
          <a:xfrm>
            <a:off x="3197225" y="4076700"/>
            <a:ext cx="2835275" cy="935038"/>
            <a:chOff x="2134" y="2807"/>
            <a:chExt cx="1786" cy="589"/>
          </a:xfrm>
        </p:grpSpPr>
        <p:grpSp>
          <p:nvGrpSpPr>
            <p:cNvPr id="130154" name="Group 441"/>
            <p:cNvGrpSpPr>
              <a:grpSpLocks/>
            </p:cNvGrpSpPr>
            <p:nvPr/>
          </p:nvGrpSpPr>
          <p:grpSpPr bwMode="auto">
            <a:xfrm>
              <a:off x="2134" y="2807"/>
              <a:ext cx="154" cy="589"/>
              <a:chOff x="2134" y="2807"/>
              <a:chExt cx="154" cy="589"/>
            </a:xfrm>
          </p:grpSpPr>
          <p:sp>
            <p:nvSpPr>
              <p:cNvPr id="130197" name="Arc 442"/>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8" name="Arc 443"/>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9" name="Arc 444"/>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30155" name="Arc 445"/>
            <p:cNvSpPr>
              <a:spLocks/>
            </p:cNvSpPr>
            <p:nvPr/>
          </p:nvSpPr>
          <p:spPr bwMode="auto">
            <a:xfrm flipH="1">
              <a:off x="2451"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56" name="Arc 446"/>
            <p:cNvSpPr>
              <a:spLocks/>
            </p:cNvSpPr>
            <p:nvPr/>
          </p:nvSpPr>
          <p:spPr bwMode="auto">
            <a:xfrm flipH="1">
              <a:off x="2438"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57" name="Arc 447"/>
            <p:cNvSpPr>
              <a:spLocks/>
            </p:cNvSpPr>
            <p:nvPr/>
          </p:nvSpPr>
          <p:spPr bwMode="auto">
            <a:xfrm flipH="1">
              <a:off x="2431"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nvGrpSpPr>
            <p:cNvPr id="130158" name="Group 448"/>
            <p:cNvGrpSpPr>
              <a:grpSpLocks/>
            </p:cNvGrpSpPr>
            <p:nvPr/>
          </p:nvGrpSpPr>
          <p:grpSpPr bwMode="auto">
            <a:xfrm>
              <a:off x="2575" y="2807"/>
              <a:ext cx="158" cy="589"/>
              <a:chOff x="2575" y="2807"/>
              <a:chExt cx="158" cy="589"/>
            </a:xfrm>
          </p:grpSpPr>
          <p:sp>
            <p:nvSpPr>
              <p:cNvPr id="130195" name="Arc 449"/>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6" name="Arc 450"/>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59" name="Group 451"/>
            <p:cNvGrpSpPr>
              <a:grpSpLocks/>
            </p:cNvGrpSpPr>
            <p:nvPr/>
          </p:nvGrpSpPr>
          <p:grpSpPr bwMode="auto">
            <a:xfrm>
              <a:off x="2876" y="2807"/>
              <a:ext cx="154" cy="589"/>
              <a:chOff x="2134" y="2807"/>
              <a:chExt cx="154" cy="589"/>
            </a:xfrm>
          </p:grpSpPr>
          <p:sp>
            <p:nvSpPr>
              <p:cNvPr id="130192" name="Arc 452"/>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3" name="Arc 453"/>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4" name="Arc 454"/>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0" name="Group 455"/>
            <p:cNvGrpSpPr>
              <a:grpSpLocks/>
            </p:cNvGrpSpPr>
            <p:nvPr/>
          </p:nvGrpSpPr>
          <p:grpSpPr bwMode="auto">
            <a:xfrm>
              <a:off x="3173" y="2807"/>
              <a:ext cx="154" cy="589"/>
              <a:chOff x="2134" y="2807"/>
              <a:chExt cx="154" cy="589"/>
            </a:xfrm>
          </p:grpSpPr>
          <p:sp>
            <p:nvSpPr>
              <p:cNvPr id="130189" name="Arc 45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0" name="Arc 45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91" name="Arc 45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1" name="Group 459"/>
            <p:cNvGrpSpPr>
              <a:grpSpLocks/>
            </p:cNvGrpSpPr>
            <p:nvPr/>
          </p:nvGrpSpPr>
          <p:grpSpPr bwMode="auto">
            <a:xfrm>
              <a:off x="3613" y="2807"/>
              <a:ext cx="158" cy="589"/>
              <a:chOff x="3613" y="2807"/>
              <a:chExt cx="158" cy="589"/>
            </a:xfrm>
          </p:grpSpPr>
          <p:sp>
            <p:nvSpPr>
              <p:cNvPr id="130187" name="Arc 460"/>
              <p:cNvSpPr>
                <a:spLocks/>
              </p:cNvSpPr>
              <p:nvPr/>
            </p:nvSpPr>
            <p:spPr bwMode="auto">
              <a:xfrm flipH="1">
                <a:off x="3632" y="2807"/>
                <a:ext cx="139" cy="298"/>
              </a:xfrm>
              <a:custGeom>
                <a:avLst/>
                <a:gdLst>
                  <a:gd name="T0" fmla="*/ 0 w 19454"/>
                  <a:gd name="T1" fmla="*/ 0 h 21158"/>
                  <a:gd name="T2" fmla="*/ 1 w 19454"/>
                  <a:gd name="T3" fmla="*/ 2 h 21158"/>
                  <a:gd name="T4" fmla="*/ 0 w 19454"/>
                  <a:gd name="T5" fmla="*/ 4 h 21158"/>
                  <a:gd name="T6" fmla="*/ 0 60000 65536"/>
                  <a:gd name="T7" fmla="*/ 0 60000 65536"/>
                  <a:gd name="T8" fmla="*/ 0 60000 65536"/>
                  <a:gd name="T9" fmla="*/ 0 w 19454"/>
                  <a:gd name="T10" fmla="*/ 0 h 21158"/>
                  <a:gd name="T11" fmla="*/ 19454 w 19454"/>
                  <a:gd name="T12" fmla="*/ 21158 h 21158"/>
                </a:gdLst>
                <a:ahLst/>
                <a:cxnLst>
                  <a:cxn ang="T6">
                    <a:pos x="T0" y="T1"/>
                  </a:cxn>
                  <a:cxn ang="T7">
                    <a:pos x="T2" y="T3"/>
                  </a:cxn>
                  <a:cxn ang="T8">
                    <a:pos x="T4" y="T5"/>
                  </a:cxn>
                </a:cxnLst>
                <a:rect l="T9" t="T10" r="T11" b="T12"/>
                <a:pathLst>
                  <a:path w="19454" h="21158" fill="none" extrusionOk="0">
                    <a:moveTo>
                      <a:pt x="4347" y="0"/>
                    </a:moveTo>
                    <a:cubicBezTo>
                      <a:pt x="10942" y="1355"/>
                      <a:pt x="16528" y="5708"/>
                      <a:pt x="19454" y="11771"/>
                    </a:cubicBezTo>
                  </a:path>
                  <a:path w="19454" h="21158" stroke="0" extrusionOk="0">
                    <a:moveTo>
                      <a:pt x="4347" y="0"/>
                    </a:moveTo>
                    <a:cubicBezTo>
                      <a:pt x="10942" y="1355"/>
                      <a:pt x="16528" y="5708"/>
                      <a:pt x="19454" y="1177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8" name="Arc 461"/>
              <p:cNvSpPr>
                <a:spLocks/>
              </p:cNvSpPr>
              <p:nvPr/>
            </p:nvSpPr>
            <p:spPr bwMode="auto">
              <a:xfrm flipH="1">
                <a:off x="3613" y="3038"/>
                <a:ext cx="153" cy="358"/>
              </a:xfrm>
              <a:custGeom>
                <a:avLst/>
                <a:gdLst>
                  <a:gd name="T0" fmla="*/ 1 w 21600"/>
                  <a:gd name="T1" fmla="*/ 0 h 25485"/>
                  <a:gd name="T2" fmla="*/ 0 w 21600"/>
                  <a:gd name="T3" fmla="*/ 5 h 25485"/>
                  <a:gd name="T4" fmla="*/ 0 w 21600"/>
                  <a:gd name="T5" fmla="*/ 1 h 25485"/>
                  <a:gd name="T6" fmla="*/ 0 60000 65536"/>
                  <a:gd name="T7" fmla="*/ 0 60000 65536"/>
                  <a:gd name="T8" fmla="*/ 0 60000 65536"/>
                  <a:gd name="T9" fmla="*/ 0 w 21600"/>
                  <a:gd name="T10" fmla="*/ 0 h 25485"/>
                  <a:gd name="T11" fmla="*/ 21600 w 21600"/>
                  <a:gd name="T12" fmla="*/ 25485 h 25485"/>
                </a:gdLst>
                <a:ahLst/>
                <a:cxnLst>
                  <a:cxn ang="T6">
                    <a:pos x="T0" y="T1"/>
                  </a:cxn>
                  <a:cxn ang="T7">
                    <a:pos x="T2" y="T3"/>
                  </a:cxn>
                  <a:cxn ang="T8">
                    <a:pos x="T4" y="T5"/>
                  </a:cxn>
                </a:cxnLst>
                <a:rect l="T9" t="T10" r="T11" b="T12"/>
                <a:pathLst>
                  <a:path w="21600" h="25485" fill="none" extrusionOk="0">
                    <a:moveTo>
                      <a:pt x="21097" y="-1"/>
                    </a:moveTo>
                    <a:cubicBezTo>
                      <a:pt x="21431" y="1521"/>
                      <a:pt x="21600" y="3075"/>
                      <a:pt x="21600" y="4633"/>
                    </a:cubicBezTo>
                    <a:cubicBezTo>
                      <a:pt x="21600" y="14392"/>
                      <a:pt x="15056" y="22939"/>
                      <a:pt x="5635" y="25485"/>
                    </a:cubicBezTo>
                  </a:path>
                  <a:path w="21600" h="25485" stroke="0" extrusionOk="0">
                    <a:moveTo>
                      <a:pt x="21097" y="-1"/>
                    </a:moveTo>
                    <a:cubicBezTo>
                      <a:pt x="21431" y="1521"/>
                      <a:pt x="21600" y="3075"/>
                      <a:pt x="21600" y="4633"/>
                    </a:cubicBezTo>
                    <a:cubicBezTo>
                      <a:pt x="21600" y="14392"/>
                      <a:pt x="15056" y="22939"/>
                      <a:pt x="5635" y="25485"/>
                    </a:cubicBezTo>
                    <a:lnTo>
                      <a:pt x="0" y="4633"/>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2" name="Group 462"/>
            <p:cNvGrpSpPr>
              <a:grpSpLocks/>
            </p:cNvGrpSpPr>
            <p:nvPr/>
          </p:nvGrpSpPr>
          <p:grpSpPr bwMode="auto">
            <a:xfrm>
              <a:off x="3766" y="2807"/>
              <a:ext cx="154" cy="589"/>
              <a:chOff x="2134" y="2807"/>
              <a:chExt cx="154" cy="589"/>
            </a:xfrm>
          </p:grpSpPr>
          <p:sp>
            <p:nvSpPr>
              <p:cNvPr id="130184" name="Arc 463"/>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5" name="Arc 464"/>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6" name="Arc 465"/>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3" name="Group 466"/>
            <p:cNvGrpSpPr>
              <a:grpSpLocks/>
            </p:cNvGrpSpPr>
            <p:nvPr/>
          </p:nvGrpSpPr>
          <p:grpSpPr bwMode="auto">
            <a:xfrm>
              <a:off x="2278" y="2807"/>
              <a:ext cx="227" cy="589"/>
              <a:chOff x="2278" y="2807"/>
              <a:chExt cx="227" cy="589"/>
            </a:xfrm>
          </p:grpSpPr>
          <p:sp>
            <p:nvSpPr>
              <p:cNvPr id="130180" name="Arc 467"/>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1" name="Arc 468"/>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2" name="Arc 469"/>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83" name="Arc 470"/>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4" name="Group 471"/>
            <p:cNvGrpSpPr>
              <a:grpSpLocks/>
            </p:cNvGrpSpPr>
            <p:nvPr/>
          </p:nvGrpSpPr>
          <p:grpSpPr bwMode="auto">
            <a:xfrm>
              <a:off x="2722" y="2807"/>
              <a:ext cx="227" cy="589"/>
              <a:chOff x="2278" y="2807"/>
              <a:chExt cx="227" cy="589"/>
            </a:xfrm>
          </p:grpSpPr>
          <p:sp>
            <p:nvSpPr>
              <p:cNvPr id="130176" name="Arc 472"/>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7" name="Arc 473"/>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8" name="Arc 474"/>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9" name="Arc 475"/>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5" name="Group 476"/>
            <p:cNvGrpSpPr>
              <a:grpSpLocks/>
            </p:cNvGrpSpPr>
            <p:nvPr/>
          </p:nvGrpSpPr>
          <p:grpSpPr bwMode="auto">
            <a:xfrm>
              <a:off x="3019" y="2807"/>
              <a:ext cx="158" cy="589"/>
              <a:chOff x="2575" y="2807"/>
              <a:chExt cx="158" cy="589"/>
            </a:xfrm>
          </p:grpSpPr>
          <p:sp>
            <p:nvSpPr>
              <p:cNvPr id="130174" name="Arc 477"/>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5" name="Arc 478"/>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6" name="Group 479"/>
            <p:cNvGrpSpPr>
              <a:grpSpLocks/>
            </p:cNvGrpSpPr>
            <p:nvPr/>
          </p:nvGrpSpPr>
          <p:grpSpPr bwMode="auto">
            <a:xfrm>
              <a:off x="3319" y="2807"/>
              <a:ext cx="158" cy="589"/>
              <a:chOff x="2575" y="2807"/>
              <a:chExt cx="158" cy="589"/>
            </a:xfrm>
          </p:grpSpPr>
          <p:sp>
            <p:nvSpPr>
              <p:cNvPr id="130172" name="Arc 480"/>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3" name="Arc 481"/>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0167" name="Group 482"/>
            <p:cNvGrpSpPr>
              <a:grpSpLocks/>
            </p:cNvGrpSpPr>
            <p:nvPr/>
          </p:nvGrpSpPr>
          <p:grpSpPr bwMode="auto">
            <a:xfrm>
              <a:off x="3463" y="2807"/>
              <a:ext cx="227" cy="589"/>
              <a:chOff x="2278" y="2807"/>
              <a:chExt cx="227" cy="589"/>
            </a:xfrm>
          </p:grpSpPr>
          <p:sp>
            <p:nvSpPr>
              <p:cNvPr id="130168" name="Arc 483"/>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69" name="Arc 484"/>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0" name="Arc 485"/>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0171" name="Arc 486"/>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
        <p:nvSpPr>
          <p:cNvPr id="423947" name="Rectangle 11"/>
          <p:cNvSpPr>
            <a:spLocks noChangeArrowheads="1"/>
          </p:cNvSpPr>
          <p:nvPr/>
        </p:nvSpPr>
        <p:spPr bwMode="auto">
          <a:xfrm>
            <a:off x="6340475" y="321310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Campo Magnético</a:t>
            </a:r>
          </a:p>
        </p:txBody>
      </p:sp>
      <p:sp>
        <p:nvSpPr>
          <p:cNvPr id="423948" name="Line 12"/>
          <p:cNvSpPr>
            <a:spLocks noChangeShapeType="1"/>
          </p:cNvSpPr>
          <p:nvPr/>
        </p:nvSpPr>
        <p:spPr bwMode="auto">
          <a:xfrm flipH="1">
            <a:off x="6024563" y="3419475"/>
            <a:ext cx="439737" cy="587375"/>
          </a:xfrm>
          <a:prstGeom prst="line">
            <a:avLst/>
          </a:prstGeom>
          <a:noFill/>
          <a:ln w="12700">
            <a:solidFill>
              <a:schemeClr val="bg1"/>
            </a:solidFill>
            <a:round/>
            <a:headEnd/>
            <a:tailEnd type="triangle" w="med" len="lg"/>
          </a:ln>
        </p:spPr>
        <p:txBody>
          <a:bodyPr wrap="none" anchor="ctr"/>
          <a:lstStyle/>
          <a:p>
            <a:endParaRPr lang="es-ES"/>
          </a:p>
        </p:txBody>
      </p:sp>
      <p:sp>
        <p:nvSpPr>
          <p:cNvPr id="423949" name="Line 13"/>
          <p:cNvSpPr>
            <a:spLocks noChangeShapeType="1"/>
          </p:cNvSpPr>
          <p:nvPr/>
        </p:nvSpPr>
        <p:spPr bwMode="auto">
          <a:xfrm>
            <a:off x="4624388" y="3844925"/>
            <a:ext cx="85725" cy="557213"/>
          </a:xfrm>
          <a:prstGeom prst="line">
            <a:avLst/>
          </a:prstGeom>
          <a:noFill/>
          <a:ln w="12700">
            <a:solidFill>
              <a:schemeClr val="bg1"/>
            </a:solidFill>
            <a:round/>
            <a:headEnd/>
            <a:tailEnd type="triangle" w="med" len="lg"/>
          </a:ln>
        </p:spPr>
        <p:txBody>
          <a:bodyPr wrap="none" anchor="ctr"/>
          <a:lstStyle/>
          <a:p>
            <a:endParaRPr lang="es-ES"/>
          </a:p>
        </p:txBody>
      </p:sp>
      <p:grpSp>
        <p:nvGrpSpPr>
          <p:cNvPr id="28" name="Group 14"/>
          <p:cNvGrpSpPr>
            <a:grpSpLocks/>
          </p:cNvGrpSpPr>
          <p:nvPr/>
        </p:nvGrpSpPr>
        <p:grpSpPr bwMode="auto">
          <a:xfrm flipV="1">
            <a:off x="4510088" y="4475163"/>
            <a:ext cx="434975" cy="98425"/>
            <a:chOff x="2650" y="2353"/>
            <a:chExt cx="423" cy="110"/>
          </a:xfrm>
        </p:grpSpPr>
        <p:sp>
          <p:nvSpPr>
            <p:cNvPr id="130128" name="Line 15"/>
            <p:cNvSpPr>
              <a:spLocks noChangeShapeType="1"/>
            </p:cNvSpPr>
            <p:nvPr/>
          </p:nvSpPr>
          <p:spPr bwMode="auto">
            <a:xfrm>
              <a:off x="2675" y="2378"/>
              <a:ext cx="29" cy="70"/>
            </a:xfrm>
            <a:prstGeom prst="line">
              <a:avLst/>
            </a:prstGeom>
            <a:noFill/>
            <a:ln w="19050">
              <a:solidFill>
                <a:srgbClr val="00FF00"/>
              </a:solidFill>
              <a:prstDash val="sysDot"/>
              <a:round/>
              <a:headEnd/>
              <a:tailEnd/>
            </a:ln>
          </p:spPr>
          <p:txBody>
            <a:bodyPr wrap="none" anchor="ctr"/>
            <a:lstStyle/>
            <a:p>
              <a:endParaRPr lang="es-ES"/>
            </a:p>
          </p:txBody>
        </p:sp>
        <p:sp>
          <p:nvSpPr>
            <p:cNvPr id="130129" name="Line 16"/>
            <p:cNvSpPr>
              <a:spLocks noChangeShapeType="1"/>
            </p:cNvSpPr>
            <p:nvPr/>
          </p:nvSpPr>
          <p:spPr bwMode="auto">
            <a:xfrm flipV="1">
              <a:off x="2670" y="2368"/>
              <a:ext cx="44" cy="75"/>
            </a:xfrm>
            <a:prstGeom prst="line">
              <a:avLst/>
            </a:prstGeom>
            <a:noFill/>
            <a:ln w="19050">
              <a:solidFill>
                <a:srgbClr val="00FF00"/>
              </a:solidFill>
              <a:prstDash val="sysDot"/>
              <a:round/>
              <a:headEnd/>
              <a:tailEnd/>
            </a:ln>
          </p:spPr>
          <p:txBody>
            <a:bodyPr wrap="none" anchor="ctr"/>
            <a:lstStyle/>
            <a:p>
              <a:endParaRPr lang="es-ES"/>
            </a:p>
          </p:txBody>
        </p:sp>
        <p:sp>
          <p:nvSpPr>
            <p:cNvPr id="130130" name="Line 17"/>
            <p:cNvSpPr>
              <a:spLocks noChangeShapeType="1"/>
            </p:cNvSpPr>
            <p:nvPr/>
          </p:nvSpPr>
          <p:spPr bwMode="auto">
            <a:xfrm>
              <a:off x="2724" y="239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31" name="Line 18"/>
            <p:cNvSpPr>
              <a:spLocks noChangeShapeType="1"/>
            </p:cNvSpPr>
            <p:nvPr/>
          </p:nvSpPr>
          <p:spPr bwMode="auto">
            <a:xfrm flipV="1">
              <a:off x="2699" y="2368"/>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32" name="Line 19"/>
            <p:cNvSpPr>
              <a:spLocks noChangeShapeType="1"/>
            </p:cNvSpPr>
            <p:nvPr/>
          </p:nvSpPr>
          <p:spPr bwMode="auto">
            <a:xfrm>
              <a:off x="2739" y="239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33" name="Line 20"/>
            <p:cNvSpPr>
              <a:spLocks noChangeShapeType="1"/>
            </p:cNvSpPr>
            <p:nvPr/>
          </p:nvSpPr>
          <p:spPr bwMode="auto">
            <a:xfrm flipV="1">
              <a:off x="2734" y="238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34" name="Line 21"/>
            <p:cNvSpPr>
              <a:spLocks noChangeShapeType="1"/>
            </p:cNvSpPr>
            <p:nvPr/>
          </p:nvSpPr>
          <p:spPr bwMode="auto">
            <a:xfrm>
              <a:off x="2764" y="2383"/>
              <a:ext cx="35" cy="80"/>
            </a:xfrm>
            <a:prstGeom prst="line">
              <a:avLst/>
            </a:prstGeom>
            <a:noFill/>
            <a:ln w="19050">
              <a:solidFill>
                <a:srgbClr val="00FF00"/>
              </a:solidFill>
              <a:prstDash val="sysDot"/>
              <a:round/>
              <a:headEnd/>
              <a:tailEnd/>
            </a:ln>
          </p:spPr>
          <p:txBody>
            <a:bodyPr wrap="none" anchor="ctr"/>
            <a:lstStyle/>
            <a:p>
              <a:endParaRPr lang="es-ES"/>
            </a:p>
          </p:txBody>
        </p:sp>
        <p:sp>
          <p:nvSpPr>
            <p:cNvPr id="130135" name="Line 22"/>
            <p:cNvSpPr>
              <a:spLocks noChangeShapeType="1"/>
            </p:cNvSpPr>
            <p:nvPr/>
          </p:nvSpPr>
          <p:spPr bwMode="auto">
            <a:xfrm flipV="1">
              <a:off x="2764" y="238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36" name="Line 23"/>
            <p:cNvSpPr>
              <a:spLocks noChangeShapeType="1"/>
            </p:cNvSpPr>
            <p:nvPr/>
          </p:nvSpPr>
          <p:spPr bwMode="auto">
            <a:xfrm>
              <a:off x="2809" y="238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37" name="Line 24"/>
            <p:cNvSpPr>
              <a:spLocks noChangeShapeType="1"/>
            </p:cNvSpPr>
            <p:nvPr/>
          </p:nvSpPr>
          <p:spPr bwMode="auto">
            <a:xfrm flipV="1">
              <a:off x="2804" y="237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38" name="Line 25"/>
            <p:cNvSpPr>
              <a:spLocks noChangeShapeType="1"/>
            </p:cNvSpPr>
            <p:nvPr/>
          </p:nvSpPr>
          <p:spPr bwMode="auto">
            <a:xfrm>
              <a:off x="2854" y="2388"/>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39" name="Line 26"/>
            <p:cNvSpPr>
              <a:spLocks noChangeShapeType="1"/>
            </p:cNvSpPr>
            <p:nvPr/>
          </p:nvSpPr>
          <p:spPr bwMode="auto">
            <a:xfrm flipV="1">
              <a:off x="2834" y="2368"/>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40" name="Line 27"/>
            <p:cNvSpPr>
              <a:spLocks noChangeShapeType="1"/>
            </p:cNvSpPr>
            <p:nvPr/>
          </p:nvSpPr>
          <p:spPr bwMode="auto">
            <a:xfrm>
              <a:off x="2869" y="2388"/>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41" name="Line 28"/>
            <p:cNvSpPr>
              <a:spLocks noChangeShapeType="1"/>
            </p:cNvSpPr>
            <p:nvPr/>
          </p:nvSpPr>
          <p:spPr bwMode="auto">
            <a:xfrm flipV="1">
              <a:off x="2864" y="2378"/>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42" name="Line 29"/>
            <p:cNvSpPr>
              <a:spLocks noChangeShapeType="1"/>
            </p:cNvSpPr>
            <p:nvPr/>
          </p:nvSpPr>
          <p:spPr bwMode="auto">
            <a:xfrm>
              <a:off x="2899" y="238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43" name="Line 30"/>
            <p:cNvSpPr>
              <a:spLocks noChangeShapeType="1"/>
            </p:cNvSpPr>
            <p:nvPr/>
          </p:nvSpPr>
          <p:spPr bwMode="auto">
            <a:xfrm flipV="1">
              <a:off x="2889" y="2378"/>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44" name="Line 31"/>
            <p:cNvSpPr>
              <a:spLocks noChangeShapeType="1"/>
            </p:cNvSpPr>
            <p:nvPr/>
          </p:nvSpPr>
          <p:spPr bwMode="auto">
            <a:xfrm>
              <a:off x="2650" y="2403"/>
              <a:ext cx="64" cy="20"/>
            </a:xfrm>
            <a:prstGeom prst="line">
              <a:avLst/>
            </a:prstGeom>
            <a:noFill/>
            <a:ln w="19050">
              <a:solidFill>
                <a:srgbClr val="00FF00"/>
              </a:solidFill>
              <a:prstDash val="sysDot"/>
              <a:round/>
              <a:headEnd/>
              <a:tailEnd/>
            </a:ln>
          </p:spPr>
          <p:txBody>
            <a:bodyPr wrap="none" anchor="ctr"/>
            <a:lstStyle/>
            <a:p>
              <a:endParaRPr lang="es-ES"/>
            </a:p>
          </p:txBody>
        </p:sp>
        <p:sp>
          <p:nvSpPr>
            <p:cNvPr id="130145" name="Line 32"/>
            <p:cNvSpPr>
              <a:spLocks noChangeShapeType="1"/>
            </p:cNvSpPr>
            <p:nvPr/>
          </p:nvSpPr>
          <p:spPr bwMode="auto">
            <a:xfrm>
              <a:off x="2934" y="236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46" name="Line 33"/>
            <p:cNvSpPr>
              <a:spLocks noChangeShapeType="1"/>
            </p:cNvSpPr>
            <p:nvPr/>
          </p:nvSpPr>
          <p:spPr bwMode="auto">
            <a:xfrm flipV="1">
              <a:off x="2929" y="235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47" name="Line 34"/>
            <p:cNvSpPr>
              <a:spLocks noChangeShapeType="1"/>
            </p:cNvSpPr>
            <p:nvPr/>
          </p:nvSpPr>
          <p:spPr bwMode="auto">
            <a:xfrm>
              <a:off x="2979" y="237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48" name="Line 35"/>
            <p:cNvSpPr>
              <a:spLocks noChangeShapeType="1"/>
            </p:cNvSpPr>
            <p:nvPr/>
          </p:nvSpPr>
          <p:spPr bwMode="auto">
            <a:xfrm flipV="1">
              <a:off x="2954" y="235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49" name="Line 36"/>
            <p:cNvSpPr>
              <a:spLocks noChangeShapeType="1"/>
            </p:cNvSpPr>
            <p:nvPr/>
          </p:nvSpPr>
          <p:spPr bwMode="auto">
            <a:xfrm>
              <a:off x="2989" y="2373"/>
              <a:ext cx="30" cy="70"/>
            </a:xfrm>
            <a:prstGeom prst="line">
              <a:avLst/>
            </a:prstGeom>
            <a:noFill/>
            <a:ln w="19050">
              <a:solidFill>
                <a:srgbClr val="00FF00"/>
              </a:solidFill>
              <a:prstDash val="sysDot"/>
              <a:round/>
              <a:headEnd/>
              <a:tailEnd/>
            </a:ln>
          </p:spPr>
          <p:txBody>
            <a:bodyPr wrap="none" anchor="ctr"/>
            <a:lstStyle/>
            <a:p>
              <a:endParaRPr lang="es-ES"/>
            </a:p>
          </p:txBody>
        </p:sp>
        <p:sp>
          <p:nvSpPr>
            <p:cNvPr id="130150" name="Line 37"/>
            <p:cNvSpPr>
              <a:spLocks noChangeShapeType="1"/>
            </p:cNvSpPr>
            <p:nvPr/>
          </p:nvSpPr>
          <p:spPr bwMode="auto">
            <a:xfrm flipV="1">
              <a:off x="2984" y="2363"/>
              <a:ext cx="45" cy="75"/>
            </a:xfrm>
            <a:prstGeom prst="line">
              <a:avLst/>
            </a:prstGeom>
            <a:noFill/>
            <a:ln w="19050">
              <a:solidFill>
                <a:srgbClr val="00FF00"/>
              </a:solidFill>
              <a:prstDash val="sysDot"/>
              <a:round/>
              <a:headEnd/>
              <a:tailEnd/>
            </a:ln>
          </p:spPr>
          <p:txBody>
            <a:bodyPr wrap="none" anchor="ctr"/>
            <a:lstStyle/>
            <a:p>
              <a:endParaRPr lang="es-ES"/>
            </a:p>
          </p:txBody>
        </p:sp>
        <p:sp>
          <p:nvSpPr>
            <p:cNvPr id="130151" name="Line 38"/>
            <p:cNvSpPr>
              <a:spLocks noChangeShapeType="1"/>
            </p:cNvSpPr>
            <p:nvPr/>
          </p:nvSpPr>
          <p:spPr bwMode="auto">
            <a:xfrm>
              <a:off x="3019" y="2373"/>
              <a:ext cx="29" cy="70"/>
            </a:xfrm>
            <a:prstGeom prst="line">
              <a:avLst/>
            </a:prstGeom>
            <a:noFill/>
            <a:ln w="19050">
              <a:solidFill>
                <a:srgbClr val="00FF00"/>
              </a:solidFill>
              <a:prstDash val="sysDot"/>
              <a:round/>
              <a:headEnd/>
              <a:tailEnd/>
            </a:ln>
          </p:spPr>
          <p:txBody>
            <a:bodyPr wrap="none" anchor="ctr"/>
            <a:lstStyle/>
            <a:p>
              <a:endParaRPr lang="es-ES"/>
            </a:p>
          </p:txBody>
        </p:sp>
        <p:sp>
          <p:nvSpPr>
            <p:cNvPr id="130152" name="Line 39"/>
            <p:cNvSpPr>
              <a:spLocks noChangeShapeType="1"/>
            </p:cNvSpPr>
            <p:nvPr/>
          </p:nvSpPr>
          <p:spPr bwMode="auto">
            <a:xfrm flipV="1">
              <a:off x="3014" y="2363"/>
              <a:ext cx="44" cy="75"/>
            </a:xfrm>
            <a:prstGeom prst="line">
              <a:avLst/>
            </a:prstGeom>
            <a:noFill/>
            <a:ln w="19050">
              <a:solidFill>
                <a:srgbClr val="00FF00"/>
              </a:solidFill>
              <a:prstDash val="sysDot"/>
              <a:round/>
              <a:headEnd/>
              <a:tailEnd/>
            </a:ln>
          </p:spPr>
          <p:txBody>
            <a:bodyPr wrap="none" anchor="ctr"/>
            <a:lstStyle/>
            <a:p>
              <a:endParaRPr lang="es-ES"/>
            </a:p>
          </p:txBody>
        </p:sp>
        <p:sp>
          <p:nvSpPr>
            <p:cNvPr id="130153" name="Line 40"/>
            <p:cNvSpPr>
              <a:spLocks noChangeShapeType="1"/>
            </p:cNvSpPr>
            <p:nvPr/>
          </p:nvSpPr>
          <p:spPr bwMode="auto">
            <a:xfrm>
              <a:off x="3038" y="2398"/>
              <a:ext cx="35" cy="15"/>
            </a:xfrm>
            <a:prstGeom prst="line">
              <a:avLst/>
            </a:prstGeom>
            <a:noFill/>
            <a:ln w="19050">
              <a:solidFill>
                <a:srgbClr val="00FF00"/>
              </a:solidFill>
              <a:prstDash val="sysDot"/>
              <a:round/>
              <a:headEnd/>
              <a:tailEnd/>
            </a:ln>
          </p:spPr>
          <p:txBody>
            <a:bodyPr wrap="none" anchor="ctr"/>
            <a:lstStyle/>
            <a:p>
              <a:endParaRPr lang="es-ES"/>
            </a:p>
          </p:txBody>
        </p:sp>
      </p:grpSp>
      <p:sp>
        <p:nvSpPr>
          <p:cNvPr id="424095" name="Rectangle 159"/>
          <p:cNvSpPr>
            <a:spLocks noChangeArrowheads="1"/>
          </p:cNvSpPr>
          <p:nvPr/>
        </p:nvSpPr>
        <p:spPr bwMode="auto">
          <a:xfrm>
            <a:off x="3013075" y="3127375"/>
            <a:ext cx="3146425" cy="6985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Discontinuidad </a:t>
            </a:r>
          </a:p>
          <a:p>
            <a:pPr>
              <a:buClr>
                <a:srgbClr val="990000"/>
              </a:buClr>
              <a:buSzPct val="70000"/>
              <a:buFont typeface="Wingdings" pitchFamily="2" charset="2"/>
              <a:buNone/>
            </a:pPr>
            <a:r>
              <a:rPr lang="es-ES_tradnl" sz="2000" i="1">
                <a:solidFill>
                  <a:schemeClr val="bg1"/>
                </a:solidFill>
                <a:latin typeface="Book Antiqua" pitchFamily="18" charset="0"/>
              </a:rPr>
              <a:t>Superficie Exterior</a:t>
            </a:r>
          </a:p>
        </p:txBody>
      </p:sp>
      <p:grpSp>
        <p:nvGrpSpPr>
          <p:cNvPr id="29" name="Group 160"/>
          <p:cNvGrpSpPr>
            <a:grpSpLocks/>
          </p:cNvGrpSpPr>
          <p:nvPr/>
        </p:nvGrpSpPr>
        <p:grpSpPr bwMode="auto">
          <a:xfrm>
            <a:off x="6021388" y="4745038"/>
            <a:ext cx="203200" cy="74612"/>
            <a:chOff x="3241" y="2886"/>
            <a:chExt cx="185" cy="47"/>
          </a:xfrm>
        </p:grpSpPr>
        <p:grpSp>
          <p:nvGrpSpPr>
            <p:cNvPr id="130112" name="Group 161"/>
            <p:cNvGrpSpPr>
              <a:grpSpLocks/>
            </p:cNvGrpSpPr>
            <p:nvPr/>
          </p:nvGrpSpPr>
          <p:grpSpPr bwMode="auto">
            <a:xfrm>
              <a:off x="3241" y="2886"/>
              <a:ext cx="181" cy="47"/>
              <a:chOff x="3220" y="2890"/>
              <a:chExt cx="202" cy="43"/>
            </a:xfrm>
          </p:grpSpPr>
          <p:sp>
            <p:nvSpPr>
              <p:cNvPr id="130114" name="Line 162"/>
              <p:cNvSpPr>
                <a:spLocks noChangeShapeType="1"/>
              </p:cNvSpPr>
              <p:nvPr/>
            </p:nvSpPr>
            <p:spPr bwMode="auto">
              <a:xfrm flipV="1">
                <a:off x="3240" y="2897"/>
                <a:ext cx="22" cy="32"/>
              </a:xfrm>
              <a:prstGeom prst="line">
                <a:avLst/>
              </a:prstGeom>
              <a:noFill/>
              <a:ln w="19050">
                <a:solidFill>
                  <a:srgbClr val="00FF00"/>
                </a:solidFill>
                <a:round/>
                <a:headEnd/>
                <a:tailEnd/>
              </a:ln>
            </p:spPr>
            <p:txBody>
              <a:bodyPr wrap="none" anchor="ctr"/>
              <a:lstStyle/>
              <a:p>
                <a:endParaRPr lang="es-ES"/>
              </a:p>
            </p:txBody>
          </p:sp>
          <p:sp>
            <p:nvSpPr>
              <p:cNvPr id="130115" name="Line 163"/>
              <p:cNvSpPr>
                <a:spLocks noChangeShapeType="1"/>
              </p:cNvSpPr>
              <p:nvPr/>
            </p:nvSpPr>
            <p:spPr bwMode="auto">
              <a:xfrm>
                <a:off x="3236" y="2899"/>
                <a:ext cx="34" cy="34"/>
              </a:xfrm>
              <a:prstGeom prst="line">
                <a:avLst/>
              </a:prstGeom>
              <a:noFill/>
              <a:ln w="19050">
                <a:solidFill>
                  <a:srgbClr val="00FF00"/>
                </a:solidFill>
                <a:round/>
                <a:headEnd/>
                <a:tailEnd/>
              </a:ln>
            </p:spPr>
            <p:txBody>
              <a:bodyPr wrap="none" anchor="ctr"/>
              <a:lstStyle/>
              <a:p>
                <a:endParaRPr lang="es-ES"/>
              </a:p>
            </p:txBody>
          </p:sp>
          <p:sp>
            <p:nvSpPr>
              <p:cNvPr id="130116" name="Line 164"/>
              <p:cNvSpPr>
                <a:spLocks noChangeShapeType="1"/>
              </p:cNvSpPr>
              <p:nvPr/>
            </p:nvSpPr>
            <p:spPr bwMode="auto">
              <a:xfrm flipV="1">
                <a:off x="3278" y="2890"/>
                <a:ext cx="23" cy="32"/>
              </a:xfrm>
              <a:prstGeom prst="line">
                <a:avLst/>
              </a:prstGeom>
              <a:noFill/>
              <a:ln w="19050">
                <a:solidFill>
                  <a:srgbClr val="00FF00"/>
                </a:solidFill>
                <a:round/>
                <a:headEnd/>
                <a:tailEnd/>
              </a:ln>
            </p:spPr>
            <p:txBody>
              <a:bodyPr wrap="none" anchor="ctr"/>
              <a:lstStyle/>
              <a:p>
                <a:endParaRPr lang="es-ES"/>
              </a:p>
            </p:txBody>
          </p:sp>
          <p:sp>
            <p:nvSpPr>
              <p:cNvPr id="130117" name="Line 165"/>
              <p:cNvSpPr>
                <a:spLocks noChangeShapeType="1"/>
              </p:cNvSpPr>
              <p:nvPr/>
            </p:nvSpPr>
            <p:spPr bwMode="auto">
              <a:xfrm>
                <a:off x="3258" y="2899"/>
                <a:ext cx="35" cy="34"/>
              </a:xfrm>
              <a:prstGeom prst="line">
                <a:avLst/>
              </a:prstGeom>
              <a:noFill/>
              <a:ln w="19050">
                <a:solidFill>
                  <a:srgbClr val="00FF00"/>
                </a:solidFill>
                <a:round/>
                <a:headEnd/>
                <a:tailEnd/>
              </a:ln>
            </p:spPr>
            <p:txBody>
              <a:bodyPr wrap="none" anchor="ctr"/>
              <a:lstStyle/>
              <a:p>
                <a:endParaRPr lang="es-ES"/>
              </a:p>
            </p:txBody>
          </p:sp>
          <p:sp>
            <p:nvSpPr>
              <p:cNvPr id="130118" name="Line 166"/>
              <p:cNvSpPr>
                <a:spLocks noChangeShapeType="1"/>
              </p:cNvSpPr>
              <p:nvPr/>
            </p:nvSpPr>
            <p:spPr bwMode="auto">
              <a:xfrm flipV="1">
                <a:off x="3289" y="2890"/>
                <a:ext cx="24" cy="32"/>
              </a:xfrm>
              <a:prstGeom prst="line">
                <a:avLst/>
              </a:prstGeom>
              <a:noFill/>
              <a:ln w="19050">
                <a:solidFill>
                  <a:srgbClr val="00FF00"/>
                </a:solidFill>
                <a:round/>
                <a:headEnd/>
                <a:tailEnd/>
              </a:ln>
            </p:spPr>
            <p:txBody>
              <a:bodyPr wrap="none" anchor="ctr"/>
              <a:lstStyle/>
              <a:p>
                <a:endParaRPr lang="es-ES"/>
              </a:p>
            </p:txBody>
          </p:sp>
          <p:sp>
            <p:nvSpPr>
              <p:cNvPr id="130119" name="Line 167"/>
              <p:cNvSpPr>
                <a:spLocks noChangeShapeType="1"/>
              </p:cNvSpPr>
              <p:nvPr/>
            </p:nvSpPr>
            <p:spPr bwMode="auto">
              <a:xfrm>
                <a:off x="3286" y="2892"/>
                <a:ext cx="35" cy="34"/>
              </a:xfrm>
              <a:prstGeom prst="line">
                <a:avLst/>
              </a:prstGeom>
              <a:noFill/>
              <a:ln w="19050">
                <a:solidFill>
                  <a:srgbClr val="00FF00"/>
                </a:solidFill>
                <a:round/>
                <a:headEnd/>
                <a:tailEnd/>
              </a:ln>
            </p:spPr>
            <p:txBody>
              <a:bodyPr wrap="none" anchor="ctr"/>
              <a:lstStyle/>
              <a:p>
                <a:endParaRPr lang="es-ES"/>
              </a:p>
            </p:txBody>
          </p:sp>
          <p:sp>
            <p:nvSpPr>
              <p:cNvPr id="130120" name="Line 168"/>
              <p:cNvSpPr>
                <a:spLocks noChangeShapeType="1"/>
              </p:cNvSpPr>
              <p:nvPr/>
            </p:nvSpPr>
            <p:spPr bwMode="auto">
              <a:xfrm flipV="1">
                <a:off x="3309" y="2890"/>
                <a:ext cx="27" cy="36"/>
              </a:xfrm>
              <a:prstGeom prst="line">
                <a:avLst/>
              </a:prstGeom>
              <a:noFill/>
              <a:ln w="19050">
                <a:solidFill>
                  <a:srgbClr val="00FF00"/>
                </a:solidFill>
                <a:round/>
                <a:headEnd/>
                <a:tailEnd/>
              </a:ln>
            </p:spPr>
            <p:txBody>
              <a:bodyPr wrap="none" anchor="ctr"/>
              <a:lstStyle/>
              <a:p>
                <a:endParaRPr lang="es-ES"/>
              </a:p>
            </p:txBody>
          </p:sp>
          <p:sp>
            <p:nvSpPr>
              <p:cNvPr id="130121" name="Line 169"/>
              <p:cNvSpPr>
                <a:spLocks noChangeShapeType="1"/>
              </p:cNvSpPr>
              <p:nvPr/>
            </p:nvSpPr>
            <p:spPr bwMode="auto">
              <a:xfrm>
                <a:off x="3309" y="2892"/>
                <a:ext cx="35" cy="34"/>
              </a:xfrm>
              <a:prstGeom prst="line">
                <a:avLst/>
              </a:prstGeom>
              <a:noFill/>
              <a:ln w="19050">
                <a:solidFill>
                  <a:srgbClr val="00FF00"/>
                </a:solidFill>
                <a:round/>
                <a:headEnd/>
                <a:tailEnd/>
              </a:ln>
            </p:spPr>
            <p:txBody>
              <a:bodyPr wrap="none" anchor="ctr"/>
              <a:lstStyle/>
              <a:p>
                <a:endParaRPr lang="es-ES"/>
              </a:p>
            </p:txBody>
          </p:sp>
          <p:sp>
            <p:nvSpPr>
              <p:cNvPr id="130122" name="Line 170"/>
              <p:cNvSpPr>
                <a:spLocks noChangeShapeType="1"/>
              </p:cNvSpPr>
              <p:nvPr/>
            </p:nvSpPr>
            <p:spPr bwMode="auto">
              <a:xfrm flipV="1">
                <a:off x="3344" y="2895"/>
                <a:ext cx="23" cy="31"/>
              </a:xfrm>
              <a:prstGeom prst="line">
                <a:avLst/>
              </a:prstGeom>
              <a:noFill/>
              <a:ln w="19050">
                <a:solidFill>
                  <a:srgbClr val="00FF00"/>
                </a:solidFill>
                <a:round/>
                <a:headEnd/>
                <a:tailEnd/>
              </a:ln>
            </p:spPr>
            <p:txBody>
              <a:bodyPr wrap="none" anchor="ctr"/>
              <a:lstStyle/>
              <a:p>
                <a:endParaRPr lang="es-ES"/>
              </a:p>
            </p:txBody>
          </p:sp>
          <p:sp>
            <p:nvSpPr>
              <p:cNvPr id="130123" name="Line 171"/>
              <p:cNvSpPr>
                <a:spLocks noChangeShapeType="1"/>
              </p:cNvSpPr>
              <p:nvPr/>
            </p:nvSpPr>
            <p:spPr bwMode="auto">
              <a:xfrm>
                <a:off x="3340" y="2897"/>
                <a:ext cx="35" cy="34"/>
              </a:xfrm>
              <a:prstGeom prst="line">
                <a:avLst/>
              </a:prstGeom>
              <a:noFill/>
              <a:ln w="19050">
                <a:solidFill>
                  <a:srgbClr val="00FF00"/>
                </a:solidFill>
                <a:round/>
                <a:headEnd/>
                <a:tailEnd/>
              </a:ln>
            </p:spPr>
            <p:txBody>
              <a:bodyPr wrap="none" anchor="ctr"/>
              <a:lstStyle/>
              <a:p>
                <a:endParaRPr lang="es-ES"/>
              </a:p>
            </p:txBody>
          </p:sp>
          <p:sp>
            <p:nvSpPr>
              <p:cNvPr id="130124" name="Line 172"/>
              <p:cNvSpPr>
                <a:spLocks noChangeShapeType="1"/>
              </p:cNvSpPr>
              <p:nvPr/>
            </p:nvSpPr>
            <p:spPr bwMode="auto">
              <a:xfrm flipV="1">
                <a:off x="3379" y="2892"/>
                <a:ext cx="24" cy="32"/>
              </a:xfrm>
              <a:prstGeom prst="line">
                <a:avLst/>
              </a:prstGeom>
              <a:noFill/>
              <a:ln w="19050">
                <a:solidFill>
                  <a:srgbClr val="00FF00"/>
                </a:solidFill>
                <a:round/>
                <a:headEnd/>
                <a:tailEnd/>
              </a:ln>
            </p:spPr>
            <p:txBody>
              <a:bodyPr wrap="none" anchor="ctr"/>
              <a:lstStyle/>
              <a:p>
                <a:endParaRPr lang="es-ES"/>
              </a:p>
            </p:txBody>
          </p:sp>
          <p:sp>
            <p:nvSpPr>
              <p:cNvPr id="130125" name="Line 173"/>
              <p:cNvSpPr>
                <a:spLocks noChangeShapeType="1"/>
              </p:cNvSpPr>
              <p:nvPr/>
            </p:nvSpPr>
            <p:spPr bwMode="auto">
              <a:xfrm>
                <a:off x="3364" y="2899"/>
                <a:ext cx="35" cy="34"/>
              </a:xfrm>
              <a:prstGeom prst="line">
                <a:avLst/>
              </a:prstGeom>
              <a:noFill/>
              <a:ln w="19050">
                <a:solidFill>
                  <a:srgbClr val="00FF00"/>
                </a:solidFill>
                <a:round/>
                <a:headEnd/>
                <a:tailEnd/>
              </a:ln>
            </p:spPr>
            <p:txBody>
              <a:bodyPr wrap="none" anchor="ctr"/>
              <a:lstStyle/>
              <a:p>
                <a:endParaRPr lang="es-ES"/>
              </a:p>
            </p:txBody>
          </p:sp>
          <p:sp>
            <p:nvSpPr>
              <p:cNvPr id="130126" name="Line 174"/>
              <p:cNvSpPr>
                <a:spLocks noChangeShapeType="1"/>
              </p:cNvSpPr>
              <p:nvPr/>
            </p:nvSpPr>
            <p:spPr bwMode="auto">
              <a:xfrm>
                <a:off x="3387" y="2895"/>
                <a:ext cx="35" cy="34"/>
              </a:xfrm>
              <a:prstGeom prst="line">
                <a:avLst/>
              </a:prstGeom>
              <a:noFill/>
              <a:ln w="19050">
                <a:solidFill>
                  <a:srgbClr val="00FF00"/>
                </a:solidFill>
                <a:round/>
                <a:headEnd/>
                <a:tailEnd/>
              </a:ln>
            </p:spPr>
            <p:txBody>
              <a:bodyPr wrap="none" anchor="ctr"/>
              <a:lstStyle/>
              <a:p>
                <a:endParaRPr lang="es-ES"/>
              </a:p>
            </p:txBody>
          </p:sp>
          <p:sp>
            <p:nvSpPr>
              <p:cNvPr id="130127" name="Line 175"/>
              <p:cNvSpPr>
                <a:spLocks noChangeShapeType="1"/>
              </p:cNvSpPr>
              <p:nvPr/>
            </p:nvSpPr>
            <p:spPr bwMode="auto">
              <a:xfrm flipV="1">
                <a:off x="3220" y="2908"/>
                <a:ext cx="50" cy="9"/>
              </a:xfrm>
              <a:prstGeom prst="line">
                <a:avLst/>
              </a:prstGeom>
              <a:noFill/>
              <a:ln w="19050">
                <a:solidFill>
                  <a:srgbClr val="00FF00"/>
                </a:solidFill>
                <a:round/>
                <a:headEnd/>
                <a:tailEnd/>
              </a:ln>
            </p:spPr>
            <p:txBody>
              <a:bodyPr wrap="none" anchor="ctr"/>
              <a:lstStyle/>
              <a:p>
                <a:endParaRPr lang="es-ES"/>
              </a:p>
            </p:txBody>
          </p:sp>
        </p:grpSp>
        <p:sp>
          <p:nvSpPr>
            <p:cNvPr id="130113" name="Line 176"/>
            <p:cNvSpPr>
              <a:spLocks noChangeShapeType="1"/>
            </p:cNvSpPr>
            <p:nvPr/>
          </p:nvSpPr>
          <p:spPr bwMode="auto">
            <a:xfrm flipH="1">
              <a:off x="3390" y="2901"/>
              <a:ext cx="36" cy="18"/>
            </a:xfrm>
            <a:prstGeom prst="line">
              <a:avLst/>
            </a:prstGeom>
            <a:noFill/>
            <a:ln w="19050">
              <a:solidFill>
                <a:srgbClr val="00FF00"/>
              </a:solidFill>
              <a:round/>
              <a:headEnd/>
              <a:tailEnd/>
            </a:ln>
          </p:spPr>
          <p:txBody>
            <a:bodyPr wrap="none" anchor="ctr"/>
            <a:lstStyle/>
            <a:p>
              <a:endParaRPr lang="es-ES"/>
            </a:p>
          </p:txBody>
        </p:sp>
      </p:grpSp>
      <p:sp>
        <p:nvSpPr>
          <p:cNvPr id="424113" name="Rectangle 177"/>
          <p:cNvSpPr>
            <a:spLocks noChangeArrowheads="1"/>
          </p:cNvSpPr>
          <p:nvPr/>
        </p:nvSpPr>
        <p:spPr bwMode="auto">
          <a:xfrm>
            <a:off x="3975100" y="5688013"/>
            <a:ext cx="2463800" cy="6985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Discontinuidad</a:t>
            </a:r>
          </a:p>
          <a:p>
            <a:pPr>
              <a:buClr>
                <a:srgbClr val="990000"/>
              </a:buClr>
              <a:buSzPct val="70000"/>
              <a:buFont typeface="Wingdings" pitchFamily="2" charset="2"/>
              <a:buNone/>
            </a:pPr>
            <a:r>
              <a:rPr lang="es-ES_tradnl" sz="2000" i="1">
                <a:solidFill>
                  <a:schemeClr val="bg1"/>
                </a:solidFill>
                <a:latin typeface="Book Antiqua" pitchFamily="18" charset="0"/>
              </a:rPr>
              <a:t>Superficie Interior</a:t>
            </a:r>
          </a:p>
        </p:txBody>
      </p:sp>
      <p:sp>
        <p:nvSpPr>
          <p:cNvPr id="424114" name="Line 178"/>
          <p:cNvSpPr>
            <a:spLocks noChangeShapeType="1"/>
          </p:cNvSpPr>
          <p:nvPr/>
        </p:nvSpPr>
        <p:spPr bwMode="auto">
          <a:xfrm flipH="1" flipV="1">
            <a:off x="6135688" y="4899025"/>
            <a:ext cx="6350" cy="925513"/>
          </a:xfrm>
          <a:prstGeom prst="line">
            <a:avLst/>
          </a:prstGeom>
          <a:noFill/>
          <a:ln w="12700">
            <a:solidFill>
              <a:schemeClr val="bg1"/>
            </a:solidFill>
            <a:round/>
            <a:headEnd/>
            <a:tailEnd type="triangle" w="med" len="lg"/>
          </a:ln>
        </p:spPr>
        <p:txBody>
          <a:bodyPr wrap="none" anchor="ctr"/>
          <a:lstStyle/>
          <a:p>
            <a:endParaRPr lang="es-ES"/>
          </a:p>
        </p:txBody>
      </p:sp>
      <p:grpSp>
        <p:nvGrpSpPr>
          <p:cNvPr id="130069" name="Group 493"/>
          <p:cNvGrpSpPr>
            <a:grpSpLocks/>
          </p:cNvGrpSpPr>
          <p:nvPr/>
        </p:nvGrpSpPr>
        <p:grpSpPr bwMode="auto">
          <a:xfrm>
            <a:off x="0" y="0"/>
            <a:ext cx="9144000" cy="6858000"/>
            <a:chOff x="0" y="0"/>
            <a:chExt cx="5760" cy="4320"/>
          </a:xfrm>
        </p:grpSpPr>
        <p:sp>
          <p:nvSpPr>
            <p:cNvPr id="130107" name="Rectangle 3"/>
            <p:cNvSpPr>
              <a:spLocks noChangeArrowheads="1"/>
            </p:cNvSpPr>
            <p:nvPr/>
          </p:nvSpPr>
          <p:spPr bwMode="auto">
            <a:xfrm>
              <a:off x="358" y="815"/>
              <a:ext cx="5056" cy="77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rPr>
                <a:t>Para la inspección de piezas cilíndricas huecas,  por ejemplo tubos o anillos, se utiliza un conductor central que induce un campo circular.</a:t>
              </a:r>
            </a:p>
          </p:txBody>
        </p:sp>
        <p:sp>
          <p:nvSpPr>
            <p:cNvPr id="130108" name="Rectangle 10"/>
            <p:cNvSpPr>
              <a:spLocks noChangeArrowheads="1"/>
            </p:cNvSpPr>
            <p:nvPr/>
          </p:nvSpPr>
          <p:spPr bwMode="auto">
            <a:xfrm>
              <a:off x="274" y="1898"/>
              <a:ext cx="1552" cy="248"/>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Conductor Central</a:t>
              </a:r>
            </a:p>
          </p:txBody>
        </p:sp>
        <p:sp>
          <p:nvSpPr>
            <p:cNvPr id="130109" name="Line 155"/>
            <p:cNvSpPr>
              <a:spLocks noChangeShapeType="1"/>
            </p:cNvSpPr>
            <p:nvPr/>
          </p:nvSpPr>
          <p:spPr bwMode="auto">
            <a:xfrm flipH="1" flipV="1">
              <a:off x="1755" y="2020"/>
              <a:ext cx="162" cy="732"/>
            </a:xfrm>
            <a:prstGeom prst="line">
              <a:avLst/>
            </a:prstGeom>
            <a:noFill/>
            <a:ln w="12700">
              <a:solidFill>
                <a:schemeClr val="bg1"/>
              </a:solidFill>
              <a:round/>
              <a:headEnd type="triangle" w="med" len="lg"/>
              <a:tailEnd/>
            </a:ln>
          </p:spPr>
          <p:txBody>
            <a:bodyPr wrap="none" anchor="ctr"/>
            <a:lstStyle/>
            <a:p>
              <a:endParaRPr lang="es-ES"/>
            </a:p>
          </p:txBody>
        </p:sp>
        <p:sp>
          <p:nvSpPr>
            <p:cNvPr id="130110" name="Rectangle 21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24153" name="Rectangle 217"/>
            <p:cNvSpPr>
              <a:spLocks noChangeArrowheads="1"/>
            </p:cNvSpPr>
            <p:nvPr/>
          </p:nvSpPr>
          <p:spPr bwMode="auto">
            <a:xfrm>
              <a:off x="356" y="373"/>
              <a:ext cx="2164" cy="306"/>
            </a:xfrm>
            <a:prstGeom prst="rect">
              <a:avLst/>
            </a:prstGeom>
            <a:noFill/>
            <a:ln w="12700">
              <a:noFill/>
              <a:miter lim="800000"/>
              <a:headEnd/>
              <a:tailEnd/>
            </a:ln>
            <a:effectLst>
              <a:outerShdw dist="17961" dir="2700000" algn="ctr" rotWithShape="0">
                <a:srgbClr val="FFFF66">
                  <a:alpha val="50000"/>
                </a:srgbClr>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Conductor central</a:t>
              </a:r>
            </a:p>
          </p:txBody>
        </p:sp>
      </p:grpSp>
      <p:grpSp>
        <p:nvGrpSpPr>
          <p:cNvPr id="130070" name="Group 534"/>
          <p:cNvGrpSpPr>
            <a:grpSpLocks/>
          </p:cNvGrpSpPr>
          <p:nvPr/>
        </p:nvGrpSpPr>
        <p:grpSpPr bwMode="auto">
          <a:xfrm>
            <a:off x="76200" y="150813"/>
            <a:ext cx="152400" cy="6553200"/>
            <a:chOff x="48" y="102"/>
            <a:chExt cx="96" cy="4128"/>
          </a:xfrm>
        </p:grpSpPr>
        <p:sp>
          <p:nvSpPr>
            <p:cNvPr id="130078" name="Rectangle 53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79" name="Rectangle 53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0" name="Rectangle 53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1" name="Rectangle 53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2" name="Rectangle 53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3" name="Rectangle 54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4" name="Rectangle 54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5" name="Rectangle 54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6" name="Rectangle 54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7" name="Rectangle 54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8" name="Rectangle 54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89" name="Rectangle 54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0" name="Rectangle 54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1" name="Rectangle 54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2" name="Rectangle 54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3" name="Rectangle 55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4" name="Rectangle 55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5" name="Rectangle 55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6" name="Rectangle 55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7" name="Rectangle 55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8" name="Rectangle 55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099" name="Rectangle 55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0" name="Rectangle 55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1" name="Rectangle 55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2" name="Rectangle 55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3" name="Rectangle 56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4" name="Rectangle 56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5" name="Rectangle 56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0106" name="Rectangle 56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0071" name="Group 564"/>
          <p:cNvGrpSpPr>
            <a:grpSpLocks/>
          </p:cNvGrpSpPr>
          <p:nvPr/>
        </p:nvGrpSpPr>
        <p:grpSpPr bwMode="auto">
          <a:xfrm>
            <a:off x="8020050" y="0"/>
            <a:ext cx="1152525" cy="615950"/>
            <a:chOff x="37" y="-23"/>
            <a:chExt cx="726" cy="388"/>
          </a:xfrm>
        </p:grpSpPr>
        <p:sp>
          <p:nvSpPr>
            <p:cNvPr id="130072" name="Rectangle 5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0073" name="Rectangle 5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0074" name="Rectangle 5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0075" name="Rectangle 5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0076" name="Rectangle 5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0077" name="Rectangle 5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94" name="293 Grupo"/>
          <p:cNvGrpSpPr/>
          <p:nvPr/>
        </p:nvGrpSpPr>
        <p:grpSpPr>
          <a:xfrm>
            <a:off x="6440634" y="4060065"/>
            <a:ext cx="584200" cy="1362081"/>
            <a:chOff x="6440634" y="3537545"/>
            <a:chExt cx="584200" cy="1362081"/>
          </a:xfrm>
        </p:grpSpPr>
        <p:sp>
          <p:nvSpPr>
            <p:cNvPr id="295"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296"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297"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98"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299"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300"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301"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302"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303"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304"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05"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306"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307" name="306 Grupo"/>
          <p:cNvGrpSpPr/>
          <p:nvPr/>
        </p:nvGrpSpPr>
        <p:grpSpPr>
          <a:xfrm>
            <a:off x="6727970" y="4042586"/>
            <a:ext cx="1270001" cy="1960562"/>
            <a:chOff x="6727970" y="3520066"/>
            <a:chExt cx="1270001" cy="1960562"/>
          </a:xfrm>
        </p:grpSpPr>
        <p:sp>
          <p:nvSpPr>
            <p:cNvPr id="308"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309"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310"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311"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312"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13"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314"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315"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316"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317"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18"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19"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20"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424423" name="Arc 487"/>
          <p:cNvSpPr>
            <a:spLocks/>
          </p:cNvSpPr>
          <p:nvPr/>
        </p:nvSpPr>
        <p:spPr bwMode="auto">
          <a:xfrm>
            <a:off x="7381875" y="4532313"/>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424424" name="Line 488"/>
          <p:cNvSpPr>
            <a:spLocks noChangeShapeType="1"/>
          </p:cNvSpPr>
          <p:nvPr/>
        </p:nvSpPr>
        <p:spPr bwMode="auto">
          <a:xfrm>
            <a:off x="7631113" y="4829175"/>
            <a:ext cx="0" cy="506413"/>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424425" name="Line 489"/>
          <p:cNvSpPr>
            <a:spLocks noChangeShapeType="1"/>
          </p:cNvSpPr>
          <p:nvPr/>
        </p:nvSpPr>
        <p:spPr bwMode="auto">
          <a:xfrm rot="-5400000">
            <a:off x="6662738" y="3848100"/>
            <a:ext cx="0" cy="1381125"/>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24338"/>
                                        </p:tgtEl>
                                        <p:attrNameLst>
                                          <p:attrName>style.visibility</p:attrName>
                                        </p:attrNameLst>
                                      </p:cBhvr>
                                      <p:to>
                                        <p:strVal val="visible"/>
                                      </p:to>
                                    </p:set>
                                    <p:animEffect transition="in" filter="wipe(down)">
                                      <p:cBhvr>
                                        <p:cTn id="7" dur="500"/>
                                        <p:tgtEl>
                                          <p:spTgt spid="424338"/>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424338"/>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424338"/>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424339"/>
                                        </p:tgtEl>
                                        <p:attrNameLst>
                                          <p:attrName>style.visibility</p:attrName>
                                        </p:attrNameLst>
                                      </p:cBhvr>
                                      <p:to>
                                        <p:strVal val="visible"/>
                                      </p:to>
                                    </p:set>
                                    <p:animEffect transition="in" filter="wipe(down)">
                                      <p:cBhvr>
                                        <p:cTn id="14" dur="500"/>
                                        <p:tgtEl>
                                          <p:spTgt spid="424339"/>
                                        </p:tgtEl>
                                      </p:cBhvr>
                                    </p:animEffect>
                                  </p:childTnLst>
                                  <p:subTnLst>
                                    <p:set>
                                      <p:cBhvr override="childStyle">
                                        <p:cTn dur="1" fill="hold" display="0" masterRel="sameClick" afterEffect="1">
                                          <p:stCondLst>
                                            <p:cond evt="end" delay="0">
                                              <p:tn val="12"/>
                                            </p:cond>
                                          </p:stCondLst>
                                        </p:cTn>
                                        <p:tgtEl>
                                          <p:spTgt spid="424339"/>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424340"/>
                                        </p:tgtEl>
                                        <p:attrNameLst>
                                          <p:attrName>style.visibility</p:attrName>
                                        </p:attrNameLst>
                                      </p:cBhvr>
                                      <p:to>
                                        <p:strVal val="visible"/>
                                      </p:to>
                                    </p:set>
                                    <p:animEffect transition="in" filter="wipe(left)">
                                      <p:cBhvr>
                                        <p:cTn id="18" dur="500"/>
                                        <p:tgtEl>
                                          <p:spTgt spid="424340"/>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16667E-6 1.48148E-6 L 0.25833 1.48148E-6 " pathEditMode="relative" rAng="0" ptsTypes="AA">
                                      <p:cBhvr>
                                        <p:cTn id="21" dur="500" fill="hold"/>
                                        <p:tgtEl>
                                          <p:spTgt spid="424340"/>
                                        </p:tgtEl>
                                        <p:attrNameLst>
                                          <p:attrName>ppt_x</p:attrName>
                                          <p:attrName>ppt_y</p:attrName>
                                        </p:attrNameLst>
                                      </p:cBhvr>
                                      <p:rCtr x="129" y="0"/>
                                    </p:animMotion>
                                  </p:childTnLst>
                                  <p:subTnLst>
                                    <p:set>
                                      <p:cBhvr override="childStyle">
                                        <p:cTn dur="1" fill="hold" display="0" masterRel="sameClick" afterEffect="1">
                                          <p:stCondLst>
                                            <p:cond evt="end" delay="0">
                                              <p:tn val="20"/>
                                            </p:cond>
                                          </p:stCondLst>
                                        </p:cTn>
                                        <p:tgtEl>
                                          <p:spTgt spid="424340"/>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par>
                                <p:cTn id="25" presetID="9" presetClass="entr" presetSubtype="0" fill="hold" nodeType="withEffect">
                                  <p:stCondLst>
                                    <p:cond delay="500"/>
                                  </p:stCondLst>
                                  <p:childTnLst>
                                    <p:set>
                                      <p:cBhvr>
                                        <p:cTn id="26" dur="1" fill="hold">
                                          <p:stCondLst>
                                            <p:cond delay="0"/>
                                          </p:stCondLst>
                                        </p:cTn>
                                        <p:tgtEl>
                                          <p:spTgt spid="28"/>
                                        </p:tgtEl>
                                        <p:attrNameLst>
                                          <p:attrName>style.visibility</p:attrName>
                                        </p:attrNameLst>
                                      </p:cBhvr>
                                      <p:to>
                                        <p:strVal val="visible"/>
                                      </p:to>
                                    </p:set>
                                    <p:animEffect transition="in" filter="dissolve">
                                      <p:cBhvr>
                                        <p:cTn id="27" dur="500"/>
                                        <p:tgtEl>
                                          <p:spTgt spid="28"/>
                                        </p:tgtEl>
                                      </p:cBhvr>
                                    </p:animEffect>
                                  </p:childTnLst>
                                </p:cTn>
                              </p:par>
                              <p:par>
                                <p:cTn id="28" presetID="9" presetClass="entr" presetSubtype="0" fill="hold" nodeType="withEffect">
                                  <p:stCondLst>
                                    <p:cond delay="500"/>
                                  </p:stCondLst>
                                  <p:childTnLst>
                                    <p:set>
                                      <p:cBhvr>
                                        <p:cTn id="29" dur="1" fill="hold">
                                          <p:stCondLst>
                                            <p:cond delay="0"/>
                                          </p:stCondLst>
                                        </p:cTn>
                                        <p:tgtEl>
                                          <p:spTgt spid="29"/>
                                        </p:tgtEl>
                                        <p:attrNameLst>
                                          <p:attrName>style.visibility</p:attrName>
                                        </p:attrNameLst>
                                      </p:cBhvr>
                                      <p:to>
                                        <p:strVal val="visible"/>
                                      </p:to>
                                    </p:set>
                                    <p:animEffect transition="in" filter="dissolve">
                                      <p:cBhvr>
                                        <p:cTn id="30" dur="500"/>
                                        <p:tgtEl>
                                          <p:spTgt spid="29"/>
                                        </p:tgtEl>
                                      </p:cBhvr>
                                    </p:animEffect>
                                  </p:childTnLst>
                                </p:cTn>
                              </p:par>
                            </p:childTnLst>
                          </p:cTn>
                        </p:par>
                        <p:par>
                          <p:cTn id="31" fill="hold">
                            <p:stCondLst>
                              <p:cond delay="3500"/>
                            </p:stCondLst>
                            <p:childTnLst>
                              <p:par>
                                <p:cTn id="32" presetID="22" presetClass="entr" presetSubtype="8" fill="hold" grpId="0" nodeType="afterEffect">
                                  <p:stCondLst>
                                    <p:cond delay="0"/>
                                  </p:stCondLst>
                                  <p:childTnLst>
                                    <p:set>
                                      <p:cBhvr>
                                        <p:cTn id="33" dur="1" fill="hold">
                                          <p:stCondLst>
                                            <p:cond delay="0"/>
                                          </p:stCondLst>
                                        </p:cTn>
                                        <p:tgtEl>
                                          <p:spTgt spid="424425"/>
                                        </p:tgtEl>
                                        <p:attrNameLst>
                                          <p:attrName>style.visibility</p:attrName>
                                        </p:attrNameLst>
                                      </p:cBhvr>
                                      <p:to>
                                        <p:strVal val="visible"/>
                                      </p:to>
                                    </p:set>
                                    <p:animEffect transition="in" filter="wipe(left)">
                                      <p:cBhvr>
                                        <p:cTn id="34" dur="500"/>
                                        <p:tgtEl>
                                          <p:spTgt spid="424425"/>
                                        </p:tgtEl>
                                      </p:cBhvr>
                                    </p:animEffect>
                                  </p:childTnLst>
                                  <p:subTnLst>
                                    <p:set>
                                      <p:cBhvr override="childStyle">
                                        <p:cTn dur="1" fill="hold" display="0" masterRel="sameClick" afterEffect="1">
                                          <p:stCondLst>
                                            <p:cond evt="end" delay="0">
                                              <p:tn val="32"/>
                                            </p:cond>
                                          </p:stCondLst>
                                        </p:cTn>
                                        <p:tgtEl>
                                          <p:spTgt spid="424425"/>
                                        </p:tgtEl>
                                        <p:attrNameLst>
                                          <p:attrName>style.visibility</p:attrName>
                                        </p:attrNameLst>
                                      </p:cBhvr>
                                      <p:to>
                                        <p:strVal val="hidden"/>
                                      </p:to>
                                    </p:set>
                                  </p:subTnLst>
                                </p:cTn>
                              </p:par>
                            </p:childTnLst>
                          </p:cTn>
                        </p:par>
                        <p:par>
                          <p:cTn id="35" fill="hold">
                            <p:stCondLst>
                              <p:cond delay="4000"/>
                            </p:stCondLst>
                            <p:childTnLst>
                              <p:par>
                                <p:cTn id="36" presetID="22" presetClass="entr" presetSubtype="8" fill="hold" grpId="0" nodeType="afterEffect">
                                  <p:stCondLst>
                                    <p:cond delay="0"/>
                                  </p:stCondLst>
                                  <p:childTnLst>
                                    <p:set>
                                      <p:cBhvr>
                                        <p:cTn id="37" dur="1" fill="hold">
                                          <p:stCondLst>
                                            <p:cond delay="0"/>
                                          </p:stCondLst>
                                        </p:cTn>
                                        <p:tgtEl>
                                          <p:spTgt spid="424423"/>
                                        </p:tgtEl>
                                        <p:attrNameLst>
                                          <p:attrName>style.visibility</p:attrName>
                                        </p:attrNameLst>
                                      </p:cBhvr>
                                      <p:to>
                                        <p:strVal val="visible"/>
                                      </p:to>
                                    </p:set>
                                    <p:animEffect transition="in" filter="wipe(left)">
                                      <p:cBhvr>
                                        <p:cTn id="38" dur="500"/>
                                        <p:tgtEl>
                                          <p:spTgt spid="424423"/>
                                        </p:tgtEl>
                                      </p:cBhvr>
                                    </p:animEffect>
                                  </p:childTnLst>
                                  <p:subTnLst>
                                    <p:set>
                                      <p:cBhvr override="childStyle">
                                        <p:cTn dur="1" fill="hold" display="0" masterRel="sameClick" afterEffect="1">
                                          <p:stCondLst>
                                            <p:cond evt="end" delay="0">
                                              <p:tn val="36"/>
                                            </p:cond>
                                          </p:stCondLst>
                                        </p:cTn>
                                        <p:tgtEl>
                                          <p:spTgt spid="424423"/>
                                        </p:tgtEl>
                                        <p:attrNameLst>
                                          <p:attrName>style.visibility</p:attrName>
                                        </p:attrNameLst>
                                      </p:cBhvr>
                                      <p:to>
                                        <p:strVal val="hidden"/>
                                      </p:to>
                                    </p:set>
                                  </p:subTnLst>
                                </p:cTn>
                              </p:par>
                            </p:childTnLst>
                          </p:cTn>
                        </p:par>
                        <p:par>
                          <p:cTn id="39" fill="hold">
                            <p:stCondLst>
                              <p:cond delay="4500"/>
                            </p:stCondLst>
                            <p:childTnLst>
                              <p:par>
                                <p:cTn id="40" presetID="22" presetClass="entr" presetSubtype="1" fill="hold" grpId="0" nodeType="afterEffect">
                                  <p:stCondLst>
                                    <p:cond delay="0"/>
                                  </p:stCondLst>
                                  <p:childTnLst>
                                    <p:set>
                                      <p:cBhvr>
                                        <p:cTn id="41" dur="1" fill="hold">
                                          <p:stCondLst>
                                            <p:cond delay="0"/>
                                          </p:stCondLst>
                                        </p:cTn>
                                        <p:tgtEl>
                                          <p:spTgt spid="424424"/>
                                        </p:tgtEl>
                                        <p:attrNameLst>
                                          <p:attrName>style.visibility</p:attrName>
                                        </p:attrNameLst>
                                      </p:cBhvr>
                                      <p:to>
                                        <p:strVal val="visible"/>
                                      </p:to>
                                    </p:set>
                                    <p:animEffect transition="in" filter="wipe(up)">
                                      <p:cBhvr>
                                        <p:cTn id="42" dur="1000"/>
                                        <p:tgtEl>
                                          <p:spTgt spid="424424"/>
                                        </p:tgtEl>
                                      </p:cBhvr>
                                    </p:animEffect>
                                  </p:childTnLst>
                                </p:cTn>
                              </p:par>
                            </p:childTnLst>
                          </p:cTn>
                        </p:par>
                        <p:par>
                          <p:cTn id="43" fill="hold">
                            <p:stCondLst>
                              <p:cond delay="5500"/>
                            </p:stCondLst>
                            <p:childTnLst>
                              <p:par>
                                <p:cTn id="44" presetID="42" presetClass="path" presetSubtype="0" fill="hold" grpId="1" nodeType="afterEffect">
                                  <p:stCondLst>
                                    <p:cond delay="0"/>
                                  </p:stCondLst>
                                  <p:childTnLst>
                                    <p:animMotion origin="layout" path="M 0.0007 3.7037E-6 L 0.0007 0.15555 " pathEditMode="relative" rAng="0" ptsTypes="AA">
                                      <p:cBhvr>
                                        <p:cTn id="45" dur="1000" fill="hold"/>
                                        <p:tgtEl>
                                          <p:spTgt spid="424424"/>
                                        </p:tgtEl>
                                        <p:attrNameLst>
                                          <p:attrName>ppt_x</p:attrName>
                                          <p:attrName>ppt_y</p:attrName>
                                        </p:attrNameLst>
                                      </p:cBhvr>
                                      <p:rCtr x="0" y="78"/>
                                    </p:animMotion>
                                  </p:childTnLst>
                                  <p:subTnLst>
                                    <p:set>
                                      <p:cBhvr override="childStyle">
                                        <p:cTn dur="1" fill="hold" display="0" masterRel="sameClick" afterEffect="1">
                                          <p:stCondLst>
                                            <p:cond evt="end" delay="0">
                                              <p:tn val="44"/>
                                            </p:cond>
                                          </p:stCondLst>
                                        </p:cTn>
                                        <p:tgtEl>
                                          <p:spTgt spid="424424"/>
                                        </p:tgtEl>
                                        <p:attrNameLst>
                                          <p:attrName>style.visibility</p:attrName>
                                        </p:attrNameLst>
                                      </p:cBhvr>
                                      <p:to>
                                        <p:strVal val="hidden"/>
                                      </p:to>
                                    </p:set>
                                  </p:subTnLst>
                                </p:cTn>
                              </p:par>
                            </p:childTnLst>
                          </p:cTn>
                        </p:par>
                        <p:par>
                          <p:cTn id="46" fill="hold">
                            <p:stCondLst>
                              <p:cond delay="6500"/>
                            </p:stCondLst>
                            <p:childTnLst>
                              <p:par>
                                <p:cTn id="47" presetID="22" presetClass="entr" presetSubtype="8" fill="hold" grpId="0" nodeType="afterEffect">
                                  <p:stCondLst>
                                    <p:cond delay="0"/>
                                  </p:stCondLst>
                                  <p:iterate type="wd">
                                    <p:tmPct val="100000"/>
                                  </p:iterate>
                                  <p:childTnLst>
                                    <p:set>
                                      <p:cBhvr>
                                        <p:cTn id="48" dur="1" fill="hold">
                                          <p:stCondLst>
                                            <p:cond delay="0"/>
                                          </p:stCondLst>
                                        </p:cTn>
                                        <p:tgtEl>
                                          <p:spTgt spid="423947"/>
                                        </p:tgtEl>
                                        <p:attrNameLst>
                                          <p:attrName>style.visibility</p:attrName>
                                        </p:attrNameLst>
                                      </p:cBhvr>
                                      <p:to>
                                        <p:strVal val="visible"/>
                                      </p:to>
                                    </p:set>
                                    <p:animEffect transition="in" filter="wipe(left)">
                                      <p:cBhvr>
                                        <p:cTn id="49" dur="300"/>
                                        <p:tgtEl>
                                          <p:spTgt spid="423947"/>
                                        </p:tgtEl>
                                      </p:cBhvr>
                                    </p:animEffect>
                                  </p:childTnLst>
                                </p:cTn>
                              </p:par>
                            </p:childTnLst>
                          </p:cTn>
                        </p:par>
                        <p:par>
                          <p:cTn id="50" fill="hold">
                            <p:stCondLst>
                              <p:cond delay="7100"/>
                            </p:stCondLst>
                            <p:childTnLst>
                              <p:par>
                                <p:cTn id="51" presetID="22" presetClass="entr" presetSubtype="1" fill="hold" grpId="0" nodeType="afterEffect">
                                  <p:stCondLst>
                                    <p:cond delay="0"/>
                                  </p:stCondLst>
                                  <p:childTnLst>
                                    <p:set>
                                      <p:cBhvr>
                                        <p:cTn id="52" dur="1" fill="hold">
                                          <p:stCondLst>
                                            <p:cond delay="0"/>
                                          </p:stCondLst>
                                        </p:cTn>
                                        <p:tgtEl>
                                          <p:spTgt spid="423948"/>
                                        </p:tgtEl>
                                        <p:attrNameLst>
                                          <p:attrName>style.visibility</p:attrName>
                                        </p:attrNameLst>
                                      </p:cBhvr>
                                      <p:to>
                                        <p:strVal val="visible"/>
                                      </p:to>
                                    </p:set>
                                    <p:animEffect transition="in" filter="wipe(up)">
                                      <p:cBhvr>
                                        <p:cTn id="53" dur="500"/>
                                        <p:tgtEl>
                                          <p:spTgt spid="423948"/>
                                        </p:tgtEl>
                                      </p:cBhvr>
                                    </p:animEffect>
                                  </p:childTnLst>
                                </p:cTn>
                              </p:par>
                            </p:childTnLst>
                          </p:cTn>
                        </p:par>
                        <p:par>
                          <p:cTn id="54" fill="hold">
                            <p:stCondLst>
                              <p:cond delay="7600"/>
                            </p:stCondLst>
                            <p:childTnLst>
                              <p:par>
                                <p:cTn id="55" presetID="22" presetClass="entr" presetSubtype="8" fill="hold" grpId="0" nodeType="afterEffect">
                                  <p:stCondLst>
                                    <p:cond delay="0"/>
                                  </p:stCondLst>
                                  <p:iterate type="wd">
                                    <p:tmPct val="100000"/>
                                  </p:iterate>
                                  <p:childTnLst>
                                    <p:set>
                                      <p:cBhvr>
                                        <p:cTn id="56" dur="1" fill="hold">
                                          <p:stCondLst>
                                            <p:cond delay="0"/>
                                          </p:stCondLst>
                                        </p:cTn>
                                        <p:tgtEl>
                                          <p:spTgt spid="424095"/>
                                        </p:tgtEl>
                                        <p:attrNameLst>
                                          <p:attrName>style.visibility</p:attrName>
                                        </p:attrNameLst>
                                      </p:cBhvr>
                                      <p:to>
                                        <p:strVal val="visible"/>
                                      </p:to>
                                    </p:set>
                                    <p:animEffect transition="in" filter="wipe(left)">
                                      <p:cBhvr>
                                        <p:cTn id="57" dur="300"/>
                                        <p:tgtEl>
                                          <p:spTgt spid="424095"/>
                                        </p:tgtEl>
                                      </p:cBhvr>
                                    </p:animEffect>
                                  </p:childTnLst>
                                </p:cTn>
                              </p:par>
                            </p:childTnLst>
                          </p:cTn>
                        </p:par>
                        <p:par>
                          <p:cTn id="58" fill="hold">
                            <p:stCondLst>
                              <p:cond delay="8800"/>
                            </p:stCondLst>
                            <p:childTnLst>
                              <p:par>
                                <p:cTn id="59" presetID="22" presetClass="entr" presetSubtype="1" fill="hold" grpId="0" nodeType="afterEffect">
                                  <p:stCondLst>
                                    <p:cond delay="0"/>
                                  </p:stCondLst>
                                  <p:childTnLst>
                                    <p:set>
                                      <p:cBhvr>
                                        <p:cTn id="60" dur="1" fill="hold">
                                          <p:stCondLst>
                                            <p:cond delay="0"/>
                                          </p:stCondLst>
                                        </p:cTn>
                                        <p:tgtEl>
                                          <p:spTgt spid="423949"/>
                                        </p:tgtEl>
                                        <p:attrNameLst>
                                          <p:attrName>style.visibility</p:attrName>
                                        </p:attrNameLst>
                                      </p:cBhvr>
                                      <p:to>
                                        <p:strVal val="visible"/>
                                      </p:to>
                                    </p:set>
                                    <p:animEffect transition="in" filter="wipe(up)">
                                      <p:cBhvr>
                                        <p:cTn id="61" dur="500"/>
                                        <p:tgtEl>
                                          <p:spTgt spid="423949"/>
                                        </p:tgtEl>
                                      </p:cBhvr>
                                    </p:animEffect>
                                  </p:childTnLst>
                                </p:cTn>
                              </p:par>
                            </p:childTnLst>
                          </p:cTn>
                        </p:par>
                        <p:par>
                          <p:cTn id="62" fill="hold">
                            <p:stCondLst>
                              <p:cond delay="9300"/>
                            </p:stCondLst>
                            <p:childTnLst>
                              <p:par>
                                <p:cTn id="63" presetID="22" presetClass="entr" presetSubtype="8" fill="hold" grpId="0" nodeType="afterEffect">
                                  <p:stCondLst>
                                    <p:cond delay="0"/>
                                  </p:stCondLst>
                                  <p:iterate type="wd">
                                    <p:tmPct val="100000"/>
                                  </p:iterate>
                                  <p:childTnLst>
                                    <p:set>
                                      <p:cBhvr>
                                        <p:cTn id="64" dur="1" fill="hold">
                                          <p:stCondLst>
                                            <p:cond delay="0"/>
                                          </p:stCondLst>
                                        </p:cTn>
                                        <p:tgtEl>
                                          <p:spTgt spid="424113"/>
                                        </p:tgtEl>
                                        <p:attrNameLst>
                                          <p:attrName>style.visibility</p:attrName>
                                        </p:attrNameLst>
                                      </p:cBhvr>
                                      <p:to>
                                        <p:strVal val="visible"/>
                                      </p:to>
                                    </p:set>
                                    <p:animEffect transition="in" filter="wipe(left)">
                                      <p:cBhvr>
                                        <p:cTn id="65" dur="300"/>
                                        <p:tgtEl>
                                          <p:spTgt spid="424113"/>
                                        </p:tgtEl>
                                      </p:cBhvr>
                                    </p:animEffect>
                                  </p:childTnLst>
                                </p:cTn>
                              </p:par>
                            </p:childTnLst>
                          </p:cTn>
                        </p:par>
                        <p:par>
                          <p:cTn id="66" fill="hold">
                            <p:stCondLst>
                              <p:cond delay="10200"/>
                            </p:stCondLst>
                            <p:childTnLst>
                              <p:par>
                                <p:cTn id="67" presetID="22" presetClass="entr" presetSubtype="4" fill="hold" grpId="0" nodeType="afterEffect">
                                  <p:stCondLst>
                                    <p:cond delay="0"/>
                                  </p:stCondLst>
                                  <p:childTnLst>
                                    <p:set>
                                      <p:cBhvr>
                                        <p:cTn id="68" dur="1" fill="hold">
                                          <p:stCondLst>
                                            <p:cond delay="0"/>
                                          </p:stCondLst>
                                        </p:cTn>
                                        <p:tgtEl>
                                          <p:spTgt spid="424114"/>
                                        </p:tgtEl>
                                        <p:attrNameLst>
                                          <p:attrName>style.visibility</p:attrName>
                                        </p:attrNameLst>
                                      </p:cBhvr>
                                      <p:to>
                                        <p:strVal val="visible"/>
                                      </p:to>
                                    </p:set>
                                    <p:animEffect transition="in" filter="wipe(down)">
                                      <p:cBhvr>
                                        <p:cTn id="69" dur="500"/>
                                        <p:tgtEl>
                                          <p:spTgt spid="424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338" grpId="0" animBg="1"/>
      <p:bldP spid="424338" grpId="1" animBg="1"/>
      <p:bldP spid="424339" grpId="0" animBg="1"/>
      <p:bldP spid="424340" grpId="0" animBg="1"/>
      <p:bldP spid="424340" grpId="1" animBg="1"/>
      <p:bldP spid="423947" grpId="0" autoUpdateAnimBg="0"/>
      <p:bldP spid="423948" grpId="0" animBg="1"/>
      <p:bldP spid="423949" grpId="0" animBg="1"/>
      <p:bldP spid="424095" grpId="0" autoUpdateAnimBg="0"/>
      <p:bldP spid="424113" grpId="0" autoUpdateAnimBg="0"/>
      <p:bldP spid="424114" grpId="0" animBg="1"/>
      <p:bldP spid="424423" grpId="0" animBg="1"/>
      <p:bldP spid="424424" grpId="0" animBg="1"/>
      <p:bldP spid="424424" grpId="1" animBg="1"/>
      <p:bldP spid="424425" grpId="0" animBg="1"/>
    </p:bld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4" name="183 Grupo"/>
          <p:cNvGrpSpPr/>
          <p:nvPr/>
        </p:nvGrpSpPr>
        <p:grpSpPr>
          <a:xfrm>
            <a:off x="1236808" y="3145907"/>
            <a:ext cx="1828800" cy="1920875"/>
            <a:chOff x="1236808" y="4018772"/>
            <a:chExt cx="1828800" cy="1920875"/>
          </a:xfrm>
        </p:grpSpPr>
        <p:sp>
          <p:nvSpPr>
            <p:cNvPr id="185" name="Freeform 44"/>
            <p:cNvSpPr>
              <a:spLocks/>
            </p:cNvSpPr>
            <p:nvPr/>
          </p:nvSpPr>
          <p:spPr bwMode="auto">
            <a:xfrm>
              <a:off x="1236808" y="4020361"/>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186" name="Freeform 45"/>
            <p:cNvSpPr>
              <a:spLocks/>
            </p:cNvSpPr>
            <p:nvPr/>
          </p:nvSpPr>
          <p:spPr bwMode="auto">
            <a:xfrm>
              <a:off x="2008333" y="4018772"/>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187" name="Line 49"/>
            <p:cNvSpPr>
              <a:spLocks noChangeShapeType="1"/>
            </p:cNvSpPr>
            <p:nvPr/>
          </p:nvSpPr>
          <p:spPr bwMode="auto">
            <a:xfrm>
              <a:off x="1239983" y="5933298"/>
              <a:ext cx="801688" cy="0"/>
            </a:xfrm>
            <a:prstGeom prst="line">
              <a:avLst/>
            </a:prstGeom>
            <a:noFill/>
            <a:ln w="3175">
              <a:solidFill>
                <a:srgbClr val="00FFFF"/>
              </a:solidFill>
              <a:round/>
              <a:headEnd/>
              <a:tailEnd/>
            </a:ln>
          </p:spPr>
          <p:txBody>
            <a:bodyPr wrap="none" anchor="ctr"/>
            <a:lstStyle/>
            <a:p>
              <a:endParaRPr lang="es-ES"/>
            </a:p>
          </p:txBody>
        </p:sp>
        <p:grpSp>
          <p:nvGrpSpPr>
            <p:cNvPr id="188" name="Group 56"/>
            <p:cNvGrpSpPr>
              <a:grpSpLocks/>
            </p:cNvGrpSpPr>
            <p:nvPr/>
          </p:nvGrpSpPr>
          <p:grpSpPr bwMode="auto">
            <a:xfrm>
              <a:off x="2192483" y="4290236"/>
              <a:ext cx="242888" cy="171450"/>
              <a:chOff x="1376" y="2381"/>
              <a:chExt cx="153" cy="108"/>
            </a:xfrm>
          </p:grpSpPr>
          <p:sp>
            <p:nvSpPr>
              <p:cNvPr id="230"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31"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189" name="Group 59"/>
            <p:cNvGrpSpPr>
              <a:grpSpLocks/>
            </p:cNvGrpSpPr>
            <p:nvPr/>
          </p:nvGrpSpPr>
          <p:grpSpPr bwMode="auto">
            <a:xfrm>
              <a:off x="2279796" y="4018773"/>
              <a:ext cx="198438" cy="273050"/>
              <a:chOff x="1431" y="2210"/>
              <a:chExt cx="125" cy="172"/>
            </a:xfrm>
          </p:grpSpPr>
          <p:sp>
            <p:nvSpPr>
              <p:cNvPr id="227"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28"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29"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190" name="Group 63"/>
            <p:cNvGrpSpPr>
              <a:grpSpLocks/>
            </p:cNvGrpSpPr>
            <p:nvPr/>
          </p:nvGrpSpPr>
          <p:grpSpPr bwMode="auto">
            <a:xfrm>
              <a:off x="2214708" y="4734736"/>
              <a:ext cx="242888" cy="171450"/>
              <a:chOff x="1390" y="2661"/>
              <a:chExt cx="153" cy="108"/>
            </a:xfrm>
          </p:grpSpPr>
          <p:sp>
            <p:nvSpPr>
              <p:cNvPr id="225"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26"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191" name="Freeform 66"/>
            <p:cNvSpPr>
              <a:spLocks/>
            </p:cNvSpPr>
            <p:nvPr/>
          </p:nvSpPr>
          <p:spPr bwMode="auto">
            <a:xfrm>
              <a:off x="2155971" y="4456923"/>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192" name="Group 67"/>
            <p:cNvGrpSpPr>
              <a:grpSpLocks/>
            </p:cNvGrpSpPr>
            <p:nvPr/>
          </p:nvGrpSpPr>
          <p:grpSpPr bwMode="auto">
            <a:xfrm>
              <a:off x="2017858" y="4628373"/>
              <a:ext cx="309563" cy="160338"/>
              <a:chOff x="1266" y="2594"/>
              <a:chExt cx="195" cy="101"/>
            </a:xfrm>
          </p:grpSpPr>
          <p:sp>
            <p:nvSpPr>
              <p:cNvPr id="223"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224"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193" name="Group 70"/>
            <p:cNvGrpSpPr>
              <a:grpSpLocks/>
            </p:cNvGrpSpPr>
            <p:nvPr/>
          </p:nvGrpSpPr>
          <p:grpSpPr bwMode="auto">
            <a:xfrm>
              <a:off x="2322658" y="4288655"/>
              <a:ext cx="169863" cy="560389"/>
              <a:chOff x="1458" y="2380"/>
              <a:chExt cx="107" cy="353"/>
            </a:xfrm>
          </p:grpSpPr>
          <p:sp>
            <p:nvSpPr>
              <p:cNvPr id="220"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221"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222"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194" name="320 Grupo"/>
            <p:cNvGrpSpPr/>
            <p:nvPr/>
          </p:nvGrpSpPr>
          <p:grpSpPr>
            <a:xfrm>
              <a:off x="2399783" y="4060051"/>
              <a:ext cx="376238" cy="1350010"/>
              <a:chOff x="2399783" y="4060051"/>
              <a:chExt cx="376238" cy="1350010"/>
            </a:xfrm>
          </p:grpSpPr>
          <p:sp>
            <p:nvSpPr>
              <p:cNvPr id="218" name="Arc 77"/>
              <p:cNvSpPr>
                <a:spLocks/>
              </p:cNvSpPr>
              <p:nvPr/>
            </p:nvSpPr>
            <p:spPr bwMode="auto">
              <a:xfrm flipH="1">
                <a:off x="2399783" y="4060051"/>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19" name="AutoShape 78"/>
              <p:cNvSpPr>
                <a:spLocks noChangeArrowheads="1"/>
              </p:cNvSpPr>
              <p:nvPr/>
            </p:nvSpPr>
            <p:spPr bwMode="auto">
              <a:xfrm rot="5400000" flipH="1">
                <a:off x="2005805" y="4645533"/>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195" name="Rectangle 79"/>
            <p:cNvSpPr>
              <a:spLocks noChangeArrowheads="1"/>
            </p:cNvSpPr>
            <p:nvPr/>
          </p:nvSpPr>
          <p:spPr bwMode="auto">
            <a:xfrm>
              <a:off x="2602058" y="4060051"/>
              <a:ext cx="74613" cy="88318"/>
            </a:xfrm>
            <a:prstGeom prst="rect">
              <a:avLst/>
            </a:prstGeom>
            <a:solidFill>
              <a:srgbClr val="DADADA"/>
            </a:solidFill>
            <a:ln w="9525">
              <a:noFill/>
              <a:miter lim="800000"/>
              <a:headEnd/>
              <a:tailEnd/>
            </a:ln>
          </p:spPr>
          <p:txBody>
            <a:bodyPr wrap="none" anchor="ctr"/>
            <a:lstStyle/>
            <a:p>
              <a:endParaRPr lang="es-ES"/>
            </a:p>
          </p:txBody>
        </p:sp>
        <p:sp>
          <p:nvSpPr>
            <p:cNvPr id="196" name="Rectangle 80"/>
            <p:cNvSpPr>
              <a:spLocks noChangeArrowheads="1"/>
            </p:cNvSpPr>
            <p:nvPr/>
          </p:nvSpPr>
          <p:spPr bwMode="auto">
            <a:xfrm>
              <a:off x="2475058" y="4475973"/>
              <a:ext cx="63500" cy="644525"/>
            </a:xfrm>
            <a:prstGeom prst="rect">
              <a:avLst/>
            </a:prstGeom>
            <a:solidFill>
              <a:srgbClr val="C4884C"/>
            </a:solidFill>
            <a:ln w="9525">
              <a:noFill/>
              <a:miter lim="800000"/>
              <a:headEnd/>
              <a:tailEnd/>
            </a:ln>
          </p:spPr>
          <p:txBody>
            <a:bodyPr wrap="none" anchor="ctr"/>
            <a:lstStyle/>
            <a:p>
              <a:endParaRPr lang="es-ES"/>
            </a:p>
          </p:txBody>
        </p:sp>
        <p:sp>
          <p:nvSpPr>
            <p:cNvPr id="197" name="Line 81"/>
            <p:cNvSpPr>
              <a:spLocks noChangeShapeType="1"/>
            </p:cNvSpPr>
            <p:nvPr/>
          </p:nvSpPr>
          <p:spPr bwMode="auto">
            <a:xfrm>
              <a:off x="2538558" y="4479148"/>
              <a:ext cx="0" cy="628650"/>
            </a:xfrm>
            <a:prstGeom prst="line">
              <a:avLst/>
            </a:prstGeom>
            <a:noFill/>
            <a:ln w="3175">
              <a:solidFill>
                <a:srgbClr val="808080"/>
              </a:solidFill>
              <a:round/>
              <a:headEnd/>
              <a:tailEnd/>
            </a:ln>
          </p:spPr>
          <p:txBody>
            <a:bodyPr wrap="none" anchor="ctr"/>
            <a:lstStyle/>
            <a:p>
              <a:endParaRPr lang="es-ES"/>
            </a:p>
          </p:txBody>
        </p:sp>
        <p:sp>
          <p:nvSpPr>
            <p:cNvPr id="198" name="Arc 82"/>
            <p:cNvSpPr>
              <a:spLocks/>
            </p:cNvSpPr>
            <p:nvPr/>
          </p:nvSpPr>
          <p:spPr bwMode="auto">
            <a:xfrm flipH="1">
              <a:off x="2473471" y="4060048"/>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199" name="Group 83"/>
            <p:cNvGrpSpPr>
              <a:grpSpLocks/>
            </p:cNvGrpSpPr>
            <p:nvPr/>
          </p:nvGrpSpPr>
          <p:grpSpPr bwMode="auto">
            <a:xfrm>
              <a:off x="2538558" y="4060051"/>
              <a:ext cx="376238" cy="1057276"/>
              <a:chOff x="1594" y="2236"/>
              <a:chExt cx="237" cy="666"/>
            </a:xfrm>
          </p:grpSpPr>
          <p:sp>
            <p:nvSpPr>
              <p:cNvPr id="216"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17"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00" name="Line 86"/>
            <p:cNvSpPr>
              <a:spLocks noChangeShapeType="1"/>
            </p:cNvSpPr>
            <p:nvPr/>
          </p:nvSpPr>
          <p:spPr bwMode="auto">
            <a:xfrm>
              <a:off x="2538558" y="4482323"/>
              <a:ext cx="0" cy="633413"/>
            </a:xfrm>
            <a:prstGeom prst="line">
              <a:avLst/>
            </a:prstGeom>
            <a:noFill/>
            <a:ln w="3175">
              <a:solidFill>
                <a:srgbClr val="DA8200"/>
              </a:solidFill>
              <a:round/>
              <a:headEnd/>
              <a:tailEnd/>
            </a:ln>
          </p:spPr>
          <p:txBody>
            <a:bodyPr wrap="none" anchor="ctr"/>
            <a:lstStyle/>
            <a:p>
              <a:endParaRPr lang="es-ES"/>
            </a:p>
          </p:txBody>
        </p:sp>
        <p:sp>
          <p:nvSpPr>
            <p:cNvPr id="201" name="Freeform 87"/>
            <p:cNvSpPr>
              <a:spLocks/>
            </p:cNvSpPr>
            <p:nvPr/>
          </p:nvSpPr>
          <p:spPr bwMode="auto">
            <a:xfrm>
              <a:off x="2538558" y="5047473"/>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02" name="Line 88"/>
            <p:cNvSpPr>
              <a:spLocks noChangeShapeType="1"/>
            </p:cNvSpPr>
            <p:nvPr/>
          </p:nvSpPr>
          <p:spPr bwMode="auto">
            <a:xfrm flipV="1">
              <a:off x="2692546" y="4996673"/>
              <a:ext cx="195263" cy="115888"/>
            </a:xfrm>
            <a:prstGeom prst="line">
              <a:avLst/>
            </a:prstGeom>
            <a:noFill/>
            <a:ln w="19050">
              <a:solidFill>
                <a:srgbClr val="00CCFF"/>
              </a:solidFill>
              <a:round/>
              <a:headEnd/>
              <a:tailEnd/>
            </a:ln>
          </p:spPr>
          <p:txBody>
            <a:bodyPr wrap="none" anchor="ctr"/>
            <a:lstStyle/>
            <a:p>
              <a:endParaRPr lang="es-ES"/>
            </a:p>
          </p:txBody>
        </p:sp>
        <p:sp>
          <p:nvSpPr>
            <p:cNvPr id="203" name="Freeform 89"/>
            <p:cNvSpPr>
              <a:spLocks/>
            </p:cNvSpPr>
            <p:nvPr/>
          </p:nvSpPr>
          <p:spPr bwMode="auto">
            <a:xfrm>
              <a:off x="2532208" y="4885548"/>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04" name="Rectangle 90"/>
            <p:cNvSpPr>
              <a:spLocks noChangeArrowheads="1"/>
            </p:cNvSpPr>
            <p:nvPr/>
          </p:nvSpPr>
          <p:spPr bwMode="auto">
            <a:xfrm>
              <a:off x="2475058" y="5117323"/>
              <a:ext cx="206375" cy="79375"/>
            </a:xfrm>
            <a:prstGeom prst="rect">
              <a:avLst/>
            </a:prstGeom>
            <a:solidFill>
              <a:srgbClr val="C4884C"/>
            </a:solidFill>
            <a:ln w="9525">
              <a:noFill/>
              <a:miter lim="800000"/>
              <a:headEnd/>
              <a:tailEnd/>
            </a:ln>
          </p:spPr>
          <p:txBody>
            <a:bodyPr wrap="none" anchor="ctr"/>
            <a:lstStyle/>
            <a:p>
              <a:endParaRPr lang="es-ES"/>
            </a:p>
          </p:txBody>
        </p:sp>
        <p:sp>
          <p:nvSpPr>
            <p:cNvPr id="205" name="Line 91"/>
            <p:cNvSpPr>
              <a:spLocks noChangeShapeType="1"/>
            </p:cNvSpPr>
            <p:nvPr/>
          </p:nvSpPr>
          <p:spPr bwMode="auto">
            <a:xfrm rot="16200000">
              <a:off x="2611583" y="5044298"/>
              <a:ext cx="0" cy="142875"/>
            </a:xfrm>
            <a:prstGeom prst="line">
              <a:avLst/>
            </a:prstGeom>
            <a:noFill/>
            <a:ln w="3175">
              <a:solidFill>
                <a:srgbClr val="DA8200"/>
              </a:solidFill>
              <a:round/>
              <a:headEnd/>
              <a:tailEnd/>
            </a:ln>
          </p:spPr>
          <p:txBody>
            <a:bodyPr wrap="none" anchor="ctr"/>
            <a:lstStyle/>
            <a:p>
              <a:endParaRPr lang="es-ES"/>
            </a:p>
          </p:txBody>
        </p:sp>
        <p:sp>
          <p:nvSpPr>
            <p:cNvPr id="206" name="Rectangle 92"/>
            <p:cNvSpPr>
              <a:spLocks noChangeArrowheads="1"/>
            </p:cNvSpPr>
            <p:nvPr/>
          </p:nvSpPr>
          <p:spPr bwMode="auto">
            <a:xfrm>
              <a:off x="2400446" y="5271311"/>
              <a:ext cx="139700" cy="150813"/>
            </a:xfrm>
            <a:prstGeom prst="rect">
              <a:avLst/>
            </a:prstGeom>
            <a:solidFill>
              <a:srgbClr val="DADADA"/>
            </a:solidFill>
            <a:ln w="9525">
              <a:noFill/>
              <a:miter lim="800000"/>
              <a:headEnd/>
              <a:tailEnd/>
            </a:ln>
          </p:spPr>
          <p:txBody>
            <a:bodyPr wrap="none" anchor="ctr"/>
            <a:lstStyle/>
            <a:p>
              <a:endParaRPr lang="es-ES"/>
            </a:p>
          </p:txBody>
        </p:sp>
        <p:sp>
          <p:nvSpPr>
            <p:cNvPr id="207" name="Freeform 93"/>
            <p:cNvSpPr>
              <a:spLocks/>
            </p:cNvSpPr>
            <p:nvPr/>
          </p:nvSpPr>
          <p:spPr bwMode="auto">
            <a:xfrm>
              <a:off x="2681433" y="49617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08" name="Freeform 94"/>
            <p:cNvSpPr>
              <a:spLocks/>
            </p:cNvSpPr>
            <p:nvPr/>
          </p:nvSpPr>
          <p:spPr bwMode="auto">
            <a:xfrm>
              <a:off x="2681433" y="48855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09" name="Rectangle 95"/>
            <p:cNvSpPr>
              <a:spLocks noChangeArrowheads="1"/>
            </p:cNvSpPr>
            <p:nvPr/>
          </p:nvSpPr>
          <p:spPr bwMode="auto">
            <a:xfrm>
              <a:off x="2400446" y="5199873"/>
              <a:ext cx="284163" cy="71438"/>
            </a:xfrm>
            <a:prstGeom prst="rect">
              <a:avLst/>
            </a:prstGeom>
            <a:solidFill>
              <a:srgbClr val="DADADA"/>
            </a:solidFill>
            <a:ln w="9525">
              <a:noFill/>
              <a:miter lim="800000"/>
              <a:headEnd/>
              <a:tailEnd/>
            </a:ln>
          </p:spPr>
          <p:txBody>
            <a:bodyPr wrap="none" anchor="ctr"/>
            <a:lstStyle/>
            <a:p>
              <a:endParaRPr lang="es-ES"/>
            </a:p>
          </p:txBody>
        </p:sp>
        <p:sp>
          <p:nvSpPr>
            <p:cNvPr id="210" name="Line 96"/>
            <p:cNvSpPr>
              <a:spLocks noChangeShapeType="1"/>
            </p:cNvSpPr>
            <p:nvPr/>
          </p:nvSpPr>
          <p:spPr bwMode="auto">
            <a:xfrm>
              <a:off x="2681433" y="5110973"/>
              <a:ext cx="0" cy="84138"/>
            </a:xfrm>
            <a:prstGeom prst="line">
              <a:avLst/>
            </a:prstGeom>
            <a:noFill/>
            <a:ln w="3175">
              <a:solidFill>
                <a:srgbClr val="DA8200"/>
              </a:solidFill>
              <a:round/>
              <a:headEnd/>
              <a:tailEnd/>
            </a:ln>
          </p:spPr>
          <p:txBody>
            <a:bodyPr wrap="none" anchor="ctr"/>
            <a:lstStyle/>
            <a:p>
              <a:endParaRPr lang="es-ES"/>
            </a:p>
          </p:txBody>
        </p:sp>
        <p:sp>
          <p:nvSpPr>
            <p:cNvPr id="211" name="Line 97"/>
            <p:cNvSpPr>
              <a:spLocks noChangeShapeType="1"/>
            </p:cNvSpPr>
            <p:nvPr/>
          </p:nvSpPr>
          <p:spPr bwMode="auto">
            <a:xfrm>
              <a:off x="2681433" y="5190348"/>
              <a:ext cx="0" cy="80963"/>
            </a:xfrm>
            <a:prstGeom prst="line">
              <a:avLst/>
            </a:prstGeom>
            <a:noFill/>
            <a:ln w="3175">
              <a:solidFill>
                <a:srgbClr val="808080"/>
              </a:solidFill>
              <a:round/>
              <a:headEnd/>
              <a:tailEnd/>
            </a:ln>
          </p:spPr>
          <p:txBody>
            <a:bodyPr wrap="none" anchor="ctr"/>
            <a:lstStyle/>
            <a:p>
              <a:endParaRPr lang="es-ES"/>
            </a:p>
          </p:txBody>
        </p:sp>
        <p:sp>
          <p:nvSpPr>
            <p:cNvPr id="212" name="Line 98"/>
            <p:cNvSpPr>
              <a:spLocks noChangeShapeType="1"/>
            </p:cNvSpPr>
            <p:nvPr/>
          </p:nvSpPr>
          <p:spPr bwMode="auto">
            <a:xfrm>
              <a:off x="2538558" y="5272898"/>
              <a:ext cx="0" cy="147638"/>
            </a:xfrm>
            <a:prstGeom prst="line">
              <a:avLst/>
            </a:prstGeom>
            <a:noFill/>
            <a:ln w="3175">
              <a:solidFill>
                <a:srgbClr val="808080"/>
              </a:solidFill>
              <a:round/>
              <a:headEnd/>
              <a:tailEnd/>
            </a:ln>
          </p:spPr>
          <p:txBody>
            <a:bodyPr wrap="none" anchor="ctr"/>
            <a:lstStyle/>
            <a:p>
              <a:endParaRPr lang="es-ES"/>
            </a:p>
          </p:txBody>
        </p:sp>
        <p:sp>
          <p:nvSpPr>
            <p:cNvPr id="213" name="Line 99"/>
            <p:cNvSpPr>
              <a:spLocks noChangeShapeType="1"/>
            </p:cNvSpPr>
            <p:nvPr/>
          </p:nvSpPr>
          <p:spPr bwMode="auto">
            <a:xfrm rot="16200000">
              <a:off x="2611583" y="5203048"/>
              <a:ext cx="0" cy="138113"/>
            </a:xfrm>
            <a:prstGeom prst="line">
              <a:avLst/>
            </a:prstGeom>
            <a:noFill/>
            <a:ln w="3175">
              <a:solidFill>
                <a:srgbClr val="808080"/>
              </a:solidFill>
              <a:round/>
              <a:headEnd/>
              <a:tailEnd/>
            </a:ln>
          </p:spPr>
          <p:txBody>
            <a:bodyPr wrap="none" anchor="ctr"/>
            <a:lstStyle/>
            <a:p>
              <a:endParaRPr lang="es-ES"/>
            </a:p>
          </p:txBody>
        </p:sp>
        <p:sp>
          <p:nvSpPr>
            <p:cNvPr id="214" name="Line 100"/>
            <p:cNvSpPr>
              <a:spLocks noChangeShapeType="1"/>
            </p:cNvSpPr>
            <p:nvPr/>
          </p:nvSpPr>
          <p:spPr bwMode="auto">
            <a:xfrm>
              <a:off x="2159146" y="4618848"/>
              <a:ext cx="163513" cy="0"/>
            </a:xfrm>
            <a:prstGeom prst="line">
              <a:avLst/>
            </a:prstGeom>
            <a:noFill/>
            <a:ln w="3175">
              <a:solidFill>
                <a:srgbClr val="00FFFF"/>
              </a:solidFill>
              <a:round/>
              <a:headEnd/>
              <a:tailEnd/>
            </a:ln>
          </p:spPr>
          <p:txBody>
            <a:bodyPr wrap="none"/>
            <a:lstStyle/>
            <a:p>
              <a:endParaRPr lang="es-ES"/>
            </a:p>
          </p:txBody>
        </p:sp>
        <p:sp>
          <p:nvSpPr>
            <p:cNvPr id="215" name="Line 101"/>
            <p:cNvSpPr>
              <a:spLocks noChangeShapeType="1"/>
            </p:cNvSpPr>
            <p:nvPr/>
          </p:nvSpPr>
          <p:spPr bwMode="auto">
            <a:xfrm>
              <a:off x="2198833" y="4558523"/>
              <a:ext cx="125413" cy="0"/>
            </a:xfrm>
            <a:prstGeom prst="line">
              <a:avLst/>
            </a:prstGeom>
            <a:noFill/>
            <a:ln w="3175">
              <a:solidFill>
                <a:srgbClr val="00FFFF"/>
              </a:solidFill>
              <a:round/>
              <a:headEnd/>
              <a:tailEnd/>
            </a:ln>
          </p:spPr>
          <p:txBody>
            <a:bodyPr wrap="none"/>
            <a:lstStyle/>
            <a:p>
              <a:endParaRPr lang="es-ES"/>
            </a:p>
          </p:txBody>
        </p:sp>
      </p:grpSp>
      <p:grpSp>
        <p:nvGrpSpPr>
          <p:cNvPr id="131156" name="Group 171"/>
          <p:cNvGrpSpPr>
            <a:grpSpLocks/>
          </p:cNvGrpSpPr>
          <p:nvPr/>
        </p:nvGrpSpPr>
        <p:grpSpPr bwMode="auto">
          <a:xfrm>
            <a:off x="76200" y="150813"/>
            <a:ext cx="152400" cy="6553200"/>
            <a:chOff x="48" y="102"/>
            <a:chExt cx="96" cy="4128"/>
          </a:xfrm>
        </p:grpSpPr>
        <p:sp>
          <p:nvSpPr>
            <p:cNvPr id="131227" name="Rectangle 17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28" name="Rectangle 17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29" name="Rectangle 17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0" name="Rectangle 17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1" name="Rectangle 17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2" name="Rectangle 17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3" name="Rectangle 17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4" name="Rectangle 17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5" name="Rectangle 18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6" name="Rectangle 18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7" name="Rectangle 18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8" name="Rectangle 18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9" name="Rectangle 18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0" name="Rectangle 18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1" name="Rectangle 18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2" name="Rectangle 18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3" name="Rectangle 18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4" name="Rectangle 18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5" name="Rectangle 19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6" name="Rectangle 19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7" name="Rectangle 19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8" name="Rectangle 19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9" name="Rectangle 19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0" name="Rectangle 19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1" name="Rectangle 19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2" name="Rectangle 19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3" name="Rectangle 19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4" name="Rectangle 19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5" name="Rectangle 20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131157" name="Rectangle 201"/>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31158" name="Rectangle 160"/>
          <p:cNvSpPr>
            <a:spLocks noChangeArrowheads="1"/>
          </p:cNvSpPr>
          <p:nvPr/>
        </p:nvSpPr>
        <p:spPr bwMode="auto">
          <a:xfrm flipH="1">
            <a:off x="6229350" y="225425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Conductor Central</a:t>
            </a:r>
          </a:p>
        </p:txBody>
      </p:sp>
      <p:sp>
        <p:nvSpPr>
          <p:cNvPr id="131159" name="Line 163"/>
          <p:cNvSpPr>
            <a:spLocks noChangeShapeType="1"/>
          </p:cNvSpPr>
          <p:nvPr/>
        </p:nvSpPr>
        <p:spPr bwMode="auto">
          <a:xfrm flipV="1">
            <a:off x="6380163" y="2611438"/>
            <a:ext cx="1089025" cy="866775"/>
          </a:xfrm>
          <a:prstGeom prst="line">
            <a:avLst/>
          </a:prstGeom>
          <a:noFill/>
          <a:ln w="12700">
            <a:solidFill>
              <a:schemeClr val="bg1"/>
            </a:solidFill>
            <a:round/>
            <a:headEnd type="triangle" w="med" len="med"/>
            <a:tailEnd/>
          </a:ln>
        </p:spPr>
        <p:txBody>
          <a:bodyPr wrap="none" anchor="ctr"/>
          <a:lstStyle/>
          <a:p>
            <a:endParaRPr lang="es-ES"/>
          </a:p>
        </p:txBody>
      </p:sp>
      <p:sp>
        <p:nvSpPr>
          <p:cNvPr id="425192" name="Rectangle 232"/>
          <p:cNvSpPr>
            <a:spLocks noChangeArrowheads="1"/>
          </p:cNvSpPr>
          <p:nvPr/>
        </p:nvSpPr>
        <p:spPr bwMode="auto">
          <a:xfrm>
            <a:off x="698500" y="592138"/>
            <a:ext cx="3435350" cy="485775"/>
          </a:xfrm>
          <a:prstGeom prst="rect">
            <a:avLst/>
          </a:prstGeom>
          <a:noFill/>
          <a:ln w="12700">
            <a:noFill/>
            <a:miter lim="800000"/>
            <a:headEnd/>
            <a:tailEnd/>
          </a:ln>
          <a:effectLst>
            <a:outerShdw dist="17961" dir="2700000" algn="ctr" rotWithShape="0">
              <a:srgbClr val="FFFF66">
                <a:alpha val="50000"/>
              </a:srgbClr>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Conductor central</a:t>
            </a:r>
          </a:p>
        </p:txBody>
      </p:sp>
      <p:grpSp>
        <p:nvGrpSpPr>
          <p:cNvPr id="131162" name="Group 427"/>
          <p:cNvGrpSpPr>
            <a:grpSpLocks/>
          </p:cNvGrpSpPr>
          <p:nvPr/>
        </p:nvGrpSpPr>
        <p:grpSpPr bwMode="auto">
          <a:xfrm>
            <a:off x="8020050" y="0"/>
            <a:ext cx="1152525" cy="615950"/>
            <a:chOff x="37" y="-23"/>
            <a:chExt cx="726" cy="388"/>
          </a:xfrm>
        </p:grpSpPr>
        <p:sp>
          <p:nvSpPr>
            <p:cNvPr id="131163" name="Rectangle 42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1164" name="Rectangle 42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1165" name="Rectangle 43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1166" name="Rectangle 43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1167" name="Rectangle 43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1168" name="Rectangle 43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425121" name="Rectangle 161"/>
          <p:cNvSpPr>
            <a:spLocks noChangeArrowheads="1"/>
          </p:cNvSpPr>
          <p:nvPr/>
        </p:nvSpPr>
        <p:spPr bwMode="auto">
          <a:xfrm flipH="1">
            <a:off x="292100" y="226695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Campo Magnético</a:t>
            </a:r>
          </a:p>
        </p:txBody>
      </p:sp>
      <p:sp>
        <p:nvSpPr>
          <p:cNvPr id="425122" name="Line 162"/>
          <p:cNvSpPr>
            <a:spLocks noChangeShapeType="1"/>
          </p:cNvSpPr>
          <p:nvPr/>
        </p:nvSpPr>
        <p:spPr bwMode="auto">
          <a:xfrm>
            <a:off x="2600325" y="2482850"/>
            <a:ext cx="920750" cy="946150"/>
          </a:xfrm>
          <a:prstGeom prst="line">
            <a:avLst/>
          </a:prstGeom>
          <a:noFill/>
          <a:ln w="12700">
            <a:solidFill>
              <a:schemeClr val="bg1"/>
            </a:solidFill>
            <a:round/>
            <a:headEnd/>
            <a:tailEnd type="triangle" w="med" len="lg"/>
          </a:ln>
        </p:spPr>
        <p:txBody>
          <a:bodyPr wrap="none" anchor="ctr"/>
          <a:lstStyle/>
          <a:p>
            <a:endParaRPr lang="es-ES"/>
          </a:p>
        </p:txBody>
      </p:sp>
      <p:sp>
        <p:nvSpPr>
          <p:cNvPr id="131077" name="AutoShape 294"/>
          <p:cNvSpPr>
            <a:spLocks noChangeArrowheads="1"/>
          </p:cNvSpPr>
          <p:nvPr/>
        </p:nvSpPr>
        <p:spPr bwMode="auto">
          <a:xfrm rot="16200000" flipV="1">
            <a:off x="3126581" y="3188494"/>
            <a:ext cx="212725" cy="1011238"/>
          </a:xfrm>
          <a:prstGeom prst="can">
            <a:avLst>
              <a:gd name="adj" fmla="val 52225"/>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425255" name="Line 295"/>
          <p:cNvSpPr>
            <a:spLocks noChangeShapeType="1"/>
          </p:cNvSpPr>
          <p:nvPr/>
        </p:nvSpPr>
        <p:spPr bwMode="auto">
          <a:xfrm>
            <a:off x="1730375" y="4864100"/>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425256" name="Arc 296"/>
          <p:cNvSpPr>
            <a:spLocks/>
          </p:cNvSpPr>
          <p:nvPr/>
        </p:nvSpPr>
        <p:spPr bwMode="auto">
          <a:xfrm flipH="1">
            <a:off x="1719263" y="367665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425257" name="Line 297"/>
          <p:cNvSpPr>
            <a:spLocks noChangeShapeType="1"/>
          </p:cNvSpPr>
          <p:nvPr/>
        </p:nvSpPr>
        <p:spPr bwMode="auto">
          <a:xfrm rot="-5400000">
            <a:off x="2471738" y="319246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31081" name="Group 439"/>
          <p:cNvGrpSpPr>
            <a:grpSpLocks/>
          </p:cNvGrpSpPr>
          <p:nvPr/>
        </p:nvGrpSpPr>
        <p:grpSpPr bwMode="auto">
          <a:xfrm>
            <a:off x="3432175" y="3448050"/>
            <a:ext cx="1182688" cy="958850"/>
            <a:chOff x="1907" y="2170"/>
            <a:chExt cx="745" cy="604"/>
          </a:xfrm>
        </p:grpSpPr>
        <p:sp>
          <p:nvSpPr>
            <p:cNvPr id="425259" name="AutoShape 299"/>
            <p:cNvSpPr>
              <a:spLocks noChangeArrowheads="1"/>
            </p:cNvSpPr>
            <p:nvPr/>
          </p:nvSpPr>
          <p:spPr bwMode="auto">
            <a:xfrm rot="5400000">
              <a:off x="1980" y="2101"/>
              <a:ext cx="600" cy="745"/>
            </a:xfrm>
            <a:prstGeom prst="can">
              <a:avLst>
                <a:gd name="adj" fmla="val 44499"/>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31154" name="AutoShape 300"/>
            <p:cNvSpPr>
              <a:spLocks noChangeArrowheads="1"/>
            </p:cNvSpPr>
            <p:nvPr/>
          </p:nvSpPr>
          <p:spPr bwMode="auto">
            <a:xfrm>
              <a:off x="2384" y="2170"/>
              <a:ext cx="268" cy="604"/>
            </a:xfrm>
            <a:custGeom>
              <a:avLst/>
              <a:gdLst>
                <a:gd name="T0" fmla="*/ 2 w 21600"/>
                <a:gd name="T1" fmla="*/ 0 h 21600"/>
                <a:gd name="T2" fmla="*/ 0 w 21600"/>
                <a:gd name="T3" fmla="*/ 2 h 21600"/>
                <a:gd name="T4" fmla="*/ 0 w 21600"/>
                <a:gd name="T5" fmla="*/ 8 h 21600"/>
                <a:gd name="T6" fmla="*/ 0 w 21600"/>
                <a:gd name="T7" fmla="*/ 14 h 21600"/>
                <a:gd name="T8" fmla="*/ 2 w 21600"/>
                <a:gd name="T9" fmla="*/ 17 h 21600"/>
                <a:gd name="T10" fmla="*/ 3 w 21600"/>
                <a:gd name="T11" fmla="*/ 14 h 21600"/>
                <a:gd name="T12" fmla="*/ 3 w 21600"/>
                <a:gd name="T13" fmla="*/ 8 h 21600"/>
                <a:gd name="T14" fmla="*/ 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43 w 21600"/>
                <a:gd name="T25" fmla="*/ 3147 h 21600"/>
                <a:gd name="T26" fmla="*/ 18457 w 21600"/>
                <a:gd name="T27" fmla="*/ 1845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solidFill>
              <a:srgbClr val="C0C0C0"/>
            </a:solidFill>
            <a:ln w="9525">
              <a:noFill/>
              <a:round/>
              <a:headEnd/>
              <a:tailEnd/>
            </a:ln>
          </p:spPr>
          <p:txBody>
            <a:bodyPr wrap="none" anchor="ctr"/>
            <a:lstStyle/>
            <a:p>
              <a:endParaRPr lang="es-ES"/>
            </a:p>
          </p:txBody>
        </p:sp>
        <p:sp>
          <p:nvSpPr>
            <p:cNvPr id="425261" name="Oval 301"/>
            <p:cNvSpPr>
              <a:spLocks noChangeArrowheads="1"/>
            </p:cNvSpPr>
            <p:nvPr/>
          </p:nvSpPr>
          <p:spPr bwMode="auto">
            <a:xfrm>
              <a:off x="2432" y="2256"/>
              <a:ext cx="192" cy="432"/>
            </a:xfrm>
            <a:prstGeom prst="ellipse">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grpSp>
        <p:nvGrpSpPr>
          <p:cNvPr id="16" name="Group 446"/>
          <p:cNvGrpSpPr>
            <a:grpSpLocks/>
          </p:cNvGrpSpPr>
          <p:nvPr/>
        </p:nvGrpSpPr>
        <p:grpSpPr bwMode="auto">
          <a:xfrm>
            <a:off x="3519488" y="3463925"/>
            <a:ext cx="800100" cy="935038"/>
            <a:chOff x="2170" y="2182"/>
            <a:chExt cx="599" cy="589"/>
          </a:xfrm>
        </p:grpSpPr>
        <p:grpSp>
          <p:nvGrpSpPr>
            <p:cNvPr id="131138" name="Group 334"/>
            <p:cNvGrpSpPr>
              <a:grpSpLocks/>
            </p:cNvGrpSpPr>
            <p:nvPr/>
          </p:nvGrpSpPr>
          <p:grpSpPr bwMode="auto">
            <a:xfrm>
              <a:off x="2170" y="2182"/>
              <a:ext cx="154" cy="589"/>
              <a:chOff x="2134" y="2807"/>
              <a:chExt cx="154" cy="589"/>
            </a:xfrm>
          </p:grpSpPr>
          <p:sp>
            <p:nvSpPr>
              <p:cNvPr id="131150" name="Arc 335"/>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51" name="Arc 336"/>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52" name="Arc 337"/>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31139" name="Arc 338"/>
            <p:cNvSpPr>
              <a:spLocks/>
            </p:cNvSpPr>
            <p:nvPr/>
          </p:nvSpPr>
          <p:spPr bwMode="auto">
            <a:xfrm flipH="1">
              <a:off x="2487" y="2182"/>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0" name="Arc 339"/>
            <p:cNvSpPr>
              <a:spLocks/>
            </p:cNvSpPr>
            <p:nvPr/>
          </p:nvSpPr>
          <p:spPr bwMode="auto">
            <a:xfrm flipH="1">
              <a:off x="2474" y="2478"/>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1" name="Arc 340"/>
            <p:cNvSpPr>
              <a:spLocks/>
            </p:cNvSpPr>
            <p:nvPr/>
          </p:nvSpPr>
          <p:spPr bwMode="auto">
            <a:xfrm flipH="1">
              <a:off x="2467" y="2363"/>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nvGrpSpPr>
            <p:cNvPr id="131142" name="Group 341"/>
            <p:cNvGrpSpPr>
              <a:grpSpLocks/>
            </p:cNvGrpSpPr>
            <p:nvPr/>
          </p:nvGrpSpPr>
          <p:grpSpPr bwMode="auto">
            <a:xfrm>
              <a:off x="2611" y="2182"/>
              <a:ext cx="158" cy="589"/>
              <a:chOff x="2575" y="2807"/>
              <a:chExt cx="158" cy="589"/>
            </a:xfrm>
          </p:grpSpPr>
          <p:sp>
            <p:nvSpPr>
              <p:cNvPr id="131148" name="Arc 342"/>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9" name="Arc 343"/>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1143" name="Group 359"/>
            <p:cNvGrpSpPr>
              <a:grpSpLocks/>
            </p:cNvGrpSpPr>
            <p:nvPr/>
          </p:nvGrpSpPr>
          <p:grpSpPr bwMode="auto">
            <a:xfrm>
              <a:off x="2314" y="2182"/>
              <a:ext cx="227" cy="589"/>
              <a:chOff x="2278" y="2807"/>
              <a:chExt cx="227" cy="589"/>
            </a:xfrm>
          </p:grpSpPr>
          <p:sp>
            <p:nvSpPr>
              <p:cNvPr id="131144" name="Arc 360"/>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5" name="Arc 361"/>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6" name="Arc 362"/>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47" name="Arc 363"/>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
        <p:nvSpPr>
          <p:cNvPr id="131083" name="AutoShape 440"/>
          <p:cNvSpPr>
            <a:spLocks noChangeArrowheads="1"/>
          </p:cNvSpPr>
          <p:nvPr/>
        </p:nvSpPr>
        <p:spPr bwMode="auto">
          <a:xfrm rot="16200000" flipV="1">
            <a:off x="4703762" y="3259138"/>
            <a:ext cx="212725" cy="869950"/>
          </a:xfrm>
          <a:prstGeom prst="can">
            <a:avLst>
              <a:gd name="adj" fmla="val 23704"/>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425396" name="AutoShape 436"/>
          <p:cNvSpPr>
            <a:spLocks noChangeArrowheads="1"/>
          </p:cNvSpPr>
          <p:nvPr/>
        </p:nvSpPr>
        <p:spPr bwMode="auto">
          <a:xfrm>
            <a:off x="4713288" y="3438525"/>
            <a:ext cx="904875" cy="2038350"/>
          </a:xfrm>
          <a:custGeom>
            <a:avLst/>
            <a:gdLst>
              <a:gd name="G0" fmla="+- 1516 0 0"/>
              <a:gd name="G1" fmla="+- 21600 0 1516"/>
              <a:gd name="G2" fmla="+- 21600 0 1516"/>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516" y="10800"/>
                </a:moveTo>
                <a:cubicBezTo>
                  <a:pt x="1516" y="15927"/>
                  <a:pt x="5673" y="20084"/>
                  <a:pt x="10800" y="20084"/>
                </a:cubicBezTo>
                <a:cubicBezTo>
                  <a:pt x="15927" y="20084"/>
                  <a:pt x="20084" y="15927"/>
                  <a:pt x="20084" y="10800"/>
                </a:cubicBezTo>
                <a:cubicBezTo>
                  <a:pt x="20084" y="5673"/>
                  <a:pt x="15927" y="1516"/>
                  <a:pt x="10800" y="1516"/>
                </a:cubicBezTo>
                <a:cubicBezTo>
                  <a:pt x="5673" y="1516"/>
                  <a:pt x="1516" y="5673"/>
                  <a:pt x="1516" y="10800"/>
                </a:cubicBezTo>
                <a:close/>
              </a:path>
            </a:pathLst>
          </a:custGeom>
          <a:gradFill rotWithShape="1">
            <a:gsLst>
              <a:gs pos="0">
                <a:schemeClr val="bg1">
                  <a:gamma/>
                  <a:shade val="46275"/>
                  <a:invGamma/>
                </a:schemeClr>
              </a:gs>
              <a:gs pos="50000">
                <a:schemeClr val="bg1">
                  <a:lumMod val="85000"/>
                </a:schemeClr>
              </a:gs>
              <a:gs pos="100000">
                <a:schemeClr val="bg1">
                  <a:gamma/>
                  <a:shade val="46275"/>
                  <a:invGamma/>
                </a:schemeClr>
              </a:gs>
            </a:gsLst>
            <a:lin ang="5400000" scaled="1"/>
          </a:gradFill>
          <a:ln w="9525">
            <a:noFill/>
            <a:round/>
            <a:headEnd/>
            <a:tailEnd/>
          </a:ln>
          <a:effectLst/>
          <a:scene3d>
            <a:camera prst="legacyObliqueLeft"/>
            <a:lightRig rig="legacyFlat3" dir="b"/>
          </a:scene3d>
          <a:sp3d extrusionH="1762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sp>
        <p:nvSpPr>
          <p:cNvPr id="131085" name="AutoShape 437"/>
          <p:cNvSpPr>
            <a:spLocks noChangeArrowheads="1"/>
          </p:cNvSpPr>
          <p:nvPr/>
        </p:nvSpPr>
        <p:spPr bwMode="auto">
          <a:xfrm rot="16200000" flipV="1">
            <a:off x="5424487" y="3259138"/>
            <a:ext cx="212725" cy="869950"/>
          </a:xfrm>
          <a:prstGeom prst="can">
            <a:avLst>
              <a:gd name="adj" fmla="val 23704"/>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425394" name="AutoShape 434"/>
          <p:cNvSpPr>
            <a:spLocks noChangeArrowheads="1"/>
          </p:cNvSpPr>
          <p:nvPr/>
        </p:nvSpPr>
        <p:spPr bwMode="auto">
          <a:xfrm>
            <a:off x="5781675" y="3406775"/>
            <a:ext cx="425450" cy="958850"/>
          </a:xfrm>
          <a:custGeom>
            <a:avLst/>
            <a:gdLst>
              <a:gd name="G0" fmla="+- 3949 0 0"/>
              <a:gd name="G1" fmla="+- 21600 0 3949"/>
              <a:gd name="G2" fmla="+- 21600 0 3949"/>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gradFill rotWithShape="1">
            <a:gsLst>
              <a:gs pos="0">
                <a:schemeClr val="bg1">
                  <a:gamma/>
                  <a:shade val="46275"/>
                  <a:invGamma/>
                </a:schemeClr>
              </a:gs>
              <a:gs pos="50000">
                <a:schemeClr val="bg1">
                  <a:lumMod val="85000"/>
                </a:schemeClr>
              </a:gs>
              <a:gs pos="100000">
                <a:schemeClr val="bg1">
                  <a:gamma/>
                  <a:shade val="46275"/>
                  <a:invGamma/>
                </a:schemeClr>
              </a:gs>
            </a:gsLst>
            <a:lin ang="5400000" scaled="1"/>
          </a:gradFill>
          <a:ln w="9525">
            <a:noFill/>
            <a:round/>
            <a:headEnd/>
            <a:tailEnd/>
          </a:ln>
          <a:effectLst/>
          <a:scene3d>
            <a:camera prst="legacyObliqueLeft"/>
            <a:lightRig rig="legacyFlat3" dir="b"/>
          </a:scene3d>
          <a:sp3d extrusionH="2270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sp>
        <p:nvSpPr>
          <p:cNvPr id="131087" name="AutoShape 303"/>
          <p:cNvSpPr>
            <a:spLocks noChangeArrowheads="1"/>
          </p:cNvSpPr>
          <p:nvPr/>
        </p:nvSpPr>
        <p:spPr bwMode="auto">
          <a:xfrm rot="16200000" flipV="1">
            <a:off x="6297612" y="3249613"/>
            <a:ext cx="212725" cy="889000"/>
          </a:xfrm>
          <a:prstGeom prst="can">
            <a:avLst>
              <a:gd name="adj" fmla="val 24223"/>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131091" name="Freeform 435"/>
          <p:cNvSpPr>
            <a:spLocks/>
          </p:cNvSpPr>
          <p:nvPr/>
        </p:nvSpPr>
        <p:spPr bwMode="auto">
          <a:xfrm>
            <a:off x="5865813" y="3586163"/>
            <a:ext cx="142875" cy="212725"/>
          </a:xfrm>
          <a:custGeom>
            <a:avLst/>
            <a:gdLst>
              <a:gd name="T0" fmla="*/ 142875 w 90"/>
              <a:gd name="T1" fmla="*/ 0 h 134"/>
              <a:gd name="T2" fmla="*/ 106363 w 90"/>
              <a:gd name="T3" fmla="*/ 0 h 134"/>
              <a:gd name="T4" fmla="*/ 73025 w 90"/>
              <a:gd name="T5" fmla="*/ 19050 h 134"/>
              <a:gd name="T6" fmla="*/ 47625 w 90"/>
              <a:gd name="T7" fmla="*/ 52388 h 134"/>
              <a:gd name="T8" fmla="*/ 28575 w 90"/>
              <a:gd name="T9" fmla="*/ 98425 h 134"/>
              <a:gd name="T10" fmla="*/ 11112 w 90"/>
              <a:gd name="T11" fmla="*/ 146050 h 134"/>
              <a:gd name="T12" fmla="*/ 4762 w 90"/>
              <a:gd name="T13" fmla="*/ 185737 h 134"/>
              <a:gd name="T14" fmla="*/ 0 w 90"/>
              <a:gd name="T15" fmla="*/ 212725 h 134"/>
              <a:gd name="T16" fmla="*/ 138113 w 90"/>
              <a:gd name="T17" fmla="*/ 212725 h 134"/>
              <a:gd name="T18" fmla="*/ 142875 w 90"/>
              <a:gd name="T19" fmla="*/ 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
              <a:gd name="T31" fmla="*/ 0 h 134"/>
              <a:gd name="T32" fmla="*/ 90 w 90"/>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 h="134">
                <a:moveTo>
                  <a:pt x="90" y="0"/>
                </a:moveTo>
                <a:lnTo>
                  <a:pt x="67" y="0"/>
                </a:lnTo>
                <a:cubicBezTo>
                  <a:pt x="60" y="2"/>
                  <a:pt x="52" y="7"/>
                  <a:pt x="46" y="12"/>
                </a:cubicBezTo>
                <a:cubicBezTo>
                  <a:pt x="40" y="17"/>
                  <a:pt x="35" y="25"/>
                  <a:pt x="30" y="33"/>
                </a:cubicBezTo>
                <a:cubicBezTo>
                  <a:pt x="25" y="41"/>
                  <a:pt x="22" y="52"/>
                  <a:pt x="18" y="62"/>
                </a:cubicBezTo>
                <a:cubicBezTo>
                  <a:pt x="14" y="72"/>
                  <a:pt x="9" y="83"/>
                  <a:pt x="7" y="92"/>
                </a:cubicBezTo>
                <a:cubicBezTo>
                  <a:pt x="5" y="101"/>
                  <a:pt x="4" y="110"/>
                  <a:pt x="3" y="117"/>
                </a:cubicBezTo>
                <a:lnTo>
                  <a:pt x="0" y="134"/>
                </a:lnTo>
                <a:lnTo>
                  <a:pt x="87" y="134"/>
                </a:lnTo>
                <a:lnTo>
                  <a:pt x="90" y="0"/>
                </a:lnTo>
                <a:close/>
              </a:path>
            </a:pathLst>
          </a:custGeom>
          <a:gradFill rotWithShape="1">
            <a:gsLst>
              <a:gs pos="0">
                <a:srgbClr val="4D2E00"/>
              </a:gs>
              <a:gs pos="50000">
                <a:srgbClr val="FF9900"/>
              </a:gs>
              <a:gs pos="100000">
                <a:srgbClr val="4D2E00"/>
              </a:gs>
            </a:gsLst>
            <a:lin ang="5400000" scaled="1"/>
          </a:gradFill>
          <a:ln w="9525">
            <a:noFill/>
            <a:round/>
            <a:headEnd/>
            <a:tailEnd/>
          </a:ln>
        </p:spPr>
        <p:txBody>
          <a:bodyPr wrap="none"/>
          <a:lstStyle/>
          <a:p>
            <a:endParaRPr lang="es-ES"/>
          </a:p>
        </p:txBody>
      </p:sp>
      <p:sp>
        <p:nvSpPr>
          <p:cNvPr id="131092" name="Freeform 438"/>
          <p:cNvSpPr>
            <a:spLocks/>
          </p:cNvSpPr>
          <p:nvPr/>
        </p:nvSpPr>
        <p:spPr bwMode="auto">
          <a:xfrm>
            <a:off x="4910138" y="3586163"/>
            <a:ext cx="254000" cy="212725"/>
          </a:xfrm>
          <a:custGeom>
            <a:avLst/>
            <a:gdLst>
              <a:gd name="T0" fmla="*/ 254000 w 160"/>
              <a:gd name="T1" fmla="*/ 0 h 134"/>
              <a:gd name="T2" fmla="*/ 217488 w 160"/>
              <a:gd name="T3" fmla="*/ 0 h 134"/>
              <a:gd name="T4" fmla="*/ 169862 w 160"/>
              <a:gd name="T5" fmla="*/ 19050 h 134"/>
              <a:gd name="T6" fmla="*/ 119063 w 160"/>
              <a:gd name="T7" fmla="*/ 47625 h 134"/>
              <a:gd name="T8" fmla="*/ 74612 w 160"/>
              <a:gd name="T9" fmla="*/ 95250 h 134"/>
              <a:gd name="T10" fmla="*/ 41275 w 160"/>
              <a:gd name="T11" fmla="*/ 141287 h 134"/>
              <a:gd name="T12" fmla="*/ 14288 w 160"/>
              <a:gd name="T13" fmla="*/ 179387 h 134"/>
              <a:gd name="T14" fmla="*/ 0 w 160"/>
              <a:gd name="T15" fmla="*/ 209550 h 134"/>
              <a:gd name="T16" fmla="*/ 249238 w 160"/>
              <a:gd name="T17" fmla="*/ 212725 h 134"/>
              <a:gd name="T18" fmla="*/ 254000 w 160"/>
              <a:gd name="T19" fmla="*/ 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34"/>
              <a:gd name="T32" fmla="*/ 160 w 160"/>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34">
                <a:moveTo>
                  <a:pt x="160" y="0"/>
                </a:moveTo>
                <a:lnTo>
                  <a:pt x="137" y="0"/>
                </a:lnTo>
                <a:cubicBezTo>
                  <a:pt x="128" y="2"/>
                  <a:pt x="117" y="7"/>
                  <a:pt x="107" y="12"/>
                </a:cubicBezTo>
                <a:cubicBezTo>
                  <a:pt x="97" y="17"/>
                  <a:pt x="85" y="22"/>
                  <a:pt x="75" y="30"/>
                </a:cubicBezTo>
                <a:cubicBezTo>
                  <a:pt x="65" y="38"/>
                  <a:pt x="55" y="50"/>
                  <a:pt x="47" y="60"/>
                </a:cubicBezTo>
                <a:cubicBezTo>
                  <a:pt x="39" y="70"/>
                  <a:pt x="32" y="80"/>
                  <a:pt x="26" y="89"/>
                </a:cubicBezTo>
                <a:cubicBezTo>
                  <a:pt x="20" y="98"/>
                  <a:pt x="13" y="106"/>
                  <a:pt x="9" y="113"/>
                </a:cubicBezTo>
                <a:lnTo>
                  <a:pt x="0" y="132"/>
                </a:lnTo>
                <a:lnTo>
                  <a:pt x="157" y="134"/>
                </a:lnTo>
                <a:lnTo>
                  <a:pt x="160" y="0"/>
                </a:lnTo>
                <a:close/>
              </a:path>
            </a:pathLst>
          </a:custGeom>
          <a:gradFill rotWithShape="1">
            <a:gsLst>
              <a:gs pos="0">
                <a:srgbClr val="4D2E00"/>
              </a:gs>
              <a:gs pos="50000">
                <a:srgbClr val="FF9900"/>
              </a:gs>
              <a:gs pos="100000">
                <a:srgbClr val="4D2E00"/>
              </a:gs>
            </a:gsLst>
            <a:lin ang="5400000" scaled="1"/>
          </a:gradFill>
          <a:ln w="9525">
            <a:noFill/>
            <a:round/>
            <a:headEnd/>
            <a:tailEnd/>
          </a:ln>
        </p:spPr>
        <p:txBody>
          <a:bodyPr wrap="none"/>
          <a:lstStyle/>
          <a:p>
            <a:endParaRPr lang="es-ES"/>
          </a:p>
        </p:txBody>
      </p:sp>
      <p:sp>
        <p:nvSpPr>
          <p:cNvPr id="131093" name="Freeform 441"/>
          <p:cNvSpPr>
            <a:spLocks/>
          </p:cNvSpPr>
          <p:nvPr/>
        </p:nvSpPr>
        <p:spPr bwMode="auto">
          <a:xfrm>
            <a:off x="4279900" y="3589338"/>
            <a:ext cx="158750" cy="212725"/>
          </a:xfrm>
          <a:custGeom>
            <a:avLst/>
            <a:gdLst>
              <a:gd name="T0" fmla="*/ 158750 w 90"/>
              <a:gd name="T1" fmla="*/ 0 h 134"/>
              <a:gd name="T2" fmla="*/ 118181 w 90"/>
              <a:gd name="T3" fmla="*/ 0 h 134"/>
              <a:gd name="T4" fmla="*/ 81139 w 90"/>
              <a:gd name="T5" fmla="*/ 19050 h 134"/>
              <a:gd name="T6" fmla="*/ 52917 w 90"/>
              <a:gd name="T7" fmla="*/ 52388 h 134"/>
              <a:gd name="T8" fmla="*/ 31750 w 90"/>
              <a:gd name="T9" fmla="*/ 98425 h 134"/>
              <a:gd name="T10" fmla="*/ 12347 w 90"/>
              <a:gd name="T11" fmla="*/ 146050 h 134"/>
              <a:gd name="T12" fmla="*/ 5292 w 90"/>
              <a:gd name="T13" fmla="*/ 185737 h 134"/>
              <a:gd name="T14" fmla="*/ 0 w 90"/>
              <a:gd name="T15" fmla="*/ 212725 h 134"/>
              <a:gd name="T16" fmla="*/ 153458 w 90"/>
              <a:gd name="T17" fmla="*/ 212725 h 134"/>
              <a:gd name="T18" fmla="*/ 158750 w 90"/>
              <a:gd name="T19" fmla="*/ 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
              <a:gd name="T31" fmla="*/ 0 h 134"/>
              <a:gd name="T32" fmla="*/ 90 w 90"/>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 h="134">
                <a:moveTo>
                  <a:pt x="90" y="0"/>
                </a:moveTo>
                <a:lnTo>
                  <a:pt x="67" y="0"/>
                </a:lnTo>
                <a:cubicBezTo>
                  <a:pt x="60" y="2"/>
                  <a:pt x="52" y="7"/>
                  <a:pt x="46" y="12"/>
                </a:cubicBezTo>
                <a:cubicBezTo>
                  <a:pt x="40" y="17"/>
                  <a:pt x="35" y="25"/>
                  <a:pt x="30" y="33"/>
                </a:cubicBezTo>
                <a:cubicBezTo>
                  <a:pt x="25" y="41"/>
                  <a:pt x="22" y="52"/>
                  <a:pt x="18" y="62"/>
                </a:cubicBezTo>
                <a:cubicBezTo>
                  <a:pt x="14" y="72"/>
                  <a:pt x="9" y="83"/>
                  <a:pt x="7" y="92"/>
                </a:cubicBezTo>
                <a:cubicBezTo>
                  <a:pt x="5" y="101"/>
                  <a:pt x="4" y="110"/>
                  <a:pt x="3" y="117"/>
                </a:cubicBezTo>
                <a:lnTo>
                  <a:pt x="0" y="134"/>
                </a:lnTo>
                <a:lnTo>
                  <a:pt x="87" y="134"/>
                </a:lnTo>
                <a:lnTo>
                  <a:pt x="90" y="0"/>
                </a:lnTo>
                <a:close/>
              </a:path>
            </a:pathLst>
          </a:custGeom>
          <a:gradFill rotWithShape="1">
            <a:gsLst>
              <a:gs pos="0">
                <a:srgbClr val="4D2E00"/>
              </a:gs>
              <a:gs pos="50000">
                <a:srgbClr val="FF9900"/>
              </a:gs>
              <a:gs pos="100000">
                <a:srgbClr val="4D2E00"/>
              </a:gs>
            </a:gsLst>
            <a:lin ang="5400000" scaled="1"/>
          </a:gradFill>
          <a:ln w="9525">
            <a:noFill/>
            <a:round/>
            <a:headEnd/>
            <a:tailEnd/>
          </a:ln>
        </p:spPr>
        <p:txBody>
          <a:bodyPr wrap="none"/>
          <a:lstStyle/>
          <a:p>
            <a:endParaRPr lang="es-ES"/>
          </a:p>
        </p:txBody>
      </p:sp>
      <p:sp>
        <p:nvSpPr>
          <p:cNvPr id="425402" name="Line 442"/>
          <p:cNvSpPr>
            <a:spLocks noChangeShapeType="1"/>
          </p:cNvSpPr>
          <p:nvPr/>
        </p:nvSpPr>
        <p:spPr bwMode="auto">
          <a:xfrm rot="-5400000">
            <a:off x="4543425" y="3457575"/>
            <a:ext cx="0" cy="450850"/>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425404" name="Line 444"/>
          <p:cNvSpPr>
            <a:spLocks noChangeShapeType="1"/>
          </p:cNvSpPr>
          <p:nvPr/>
        </p:nvSpPr>
        <p:spPr bwMode="auto">
          <a:xfrm rot="-5400000">
            <a:off x="5332413" y="3338512"/>
            <a:ext cx="0" cy="6889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22" name="Group 364"/>
          <p:cNvGrpSpPr>
            <a:grpSpLocks/>
          </p:cNvGrpSpPr>
          <p:nvPr/>
        </p:nvGrpSpPr>
        <p:grpSpPr bwMode="auto">
          <a:xfrm>
            <a:off x="4656138" y="3444875"/>
            <a:ext cx="692150" cy="2012950"/>
            <a:chOff x="2278" y="2807"/>
            <a:chExt cx="227" cy="589"/>
          </a:xfrm>
        </p:grpSpPr>
        <p:sp>
          <p:nvSpPr>
            <p:cNvPr id="131106" name="Arc 365"/>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7" name="Arc 366"/>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8" name="Arc 367"/>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9" name="Arc 368"/>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23" name="Group 448"/>
          <p:cNvGrpSpPr>
            <a:grpSpLocks/>
          </p:cNvGrpSpPr>
          <p:nvPr/>
        </p:nvGrpSpPr>
        <p:grpSpPr bwMode="auto">
          <a:xfrm>
            <a:off x="5676900" y="3419475"/>
            <a:ext cx="293688" cy="935038"/>
            <a:chOff x="3576" y="2154"/>
            <a:chExt cx="185" cy="589"/>
          </a:xfrm>
        </p:grpSpPr>
        <p:grpSp>
          <p:nvGrpSpPr>
            <p:cNvPr id="131099" name="Group 344"/>
            <p:cNvGrpSpPr>
              <a:grpSpLocks/>
            </p:cNvGrpSpPr>
            <p:nvPr/>
          </p:nvGrpSpPr>
          <p:grpSpPr bwMode="auto">
            <a:xfrm>
              <a:off x="3576" y="2154"/>
              <a:ext cx="136" cy="589"/>
              <a:chOff x="2134" y="2807"/>
              <a:chExt cx="154" cy="589"/>
            </a:xfrm>
          </p:grpSpPr>
          <p:sp>
            <p:nvSpPr>
              <p:cNvPr id="131103" name="Arc 345"/>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4" name="Arc 346"/>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5" name="Arc 347"/>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1100" name="Group 369"/>
            <p:cNvGrpSpPr>
              <a:grpSpLocks/>
            </p:cNvGrpSpPr>
            <p:nvPr/>
          </p:nvGrpSpPr>
          <p:grpSpPr bwMode="auto">
            <a:xfrm>
              <a:off x="3622" y="2154"/>
              <a:ext cx="139" cy="589"/>
              <a:chOff x="2575" y="2807"/>
              <a:chExt cx="158" cy="589"/>
            </a:xfrm>
          </p:grpSpPr>
          <p:sp>
            <p:nvSpPr>
              <p:cNvPr id="131101" name="Arc 370"/>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1102" name="Arc 371"/>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grpSp>
        <p:nvGrpSpPr>
          <p:cNvPr id="232" name="231 Grupo"/>
          <p:cNvGrpSpPr/>
          <p:nvPr/>
        </p:nvGrpSpPr>
        <p:grpSpPr>
          <a:xfrm>
            <a:off x="6440634" y="3201055"/>
            <a:ext cx="584200" cy="1362081"/>
            <a:chOff x="6440634" y="3537545"/>
            <a:chExt cx="584200" cy="1362081"/>
          </a:xfrm>
        </p:grpSpPr>
        <p:sp>
          <p:nvSpPr>
            <p:cNvPr id="233"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234"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235"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36"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237"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238"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239"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240"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241"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242"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43"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244"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245" name="244 Grupo"/>
          <p:cNvGrpSpPr/>
          <p:nvPr/>
        </p:nvGrpSpPr>
        <p:grpSpPr>
          <a:xfrm>
            <a:off x="6727970" y="3169721"/>
            <a:ext cx="1270001" cy="1960562"/>
            <a:chOff x="6727970" y="3520066"/>
            <a:chExt cx="1270001" cy="1960562"/>
          </a:xfrm>
        </p:grpSpPr>
        <p:sp>
          <p:nvSpPr>
            <p:cNvPr id="246"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247"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248"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249"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250"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251"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252"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253"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254"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255"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56"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57"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258"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425340" name="Arc 380"/>
          <p:cNvSpPr>
            <a:spLocks/>
          </p:cNvSpPr>
          <p:nvPr/>
        </p:nvSpPr>
        <p:spPr bwMode="auto">
          <a:xfrm>
            <a:off x="7381875" y="367665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425341" name="Line 381"/>
          <p:cNvSpPr>
            <a:spLocks noChangeShapeType="1"/>
          </p:cNvSpPr>
          <p:nvPr/>
        </p:nvSpPr>
        <p:spPr bwMode="auto">
          <a:xfrm>
            <a:off x="7631113" y="3973513"/>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425405" name="Line 445"/>
          <p:cNvSpPr>
            <a:spLocks noChangeShapeType="1"/>
          </p:cNvSpPr>
          <p:nvPr/>
        </p:nvSpPr>
        <p:spPr bwMode="auto">
          <a:xfrm rot="-5400000">
            <a:off x="6392863" y="319246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25255"/>
                                        </p:tgtEl>
                                        <p:attrNameLst>
                                          <p:attrName>style.visibility</p:attrName>
                                        </p:attrNameLst>
                                      </p:cBhvr>
                                      <p:to>
                                        <p:strVal val="visible"/>
                                      </p:to>
                                    </p:set>
                                    <p:animEffect transition="in" filter="wipe(down)">
                                      <p:cBhvr>
                                        <p:cTn id="7" dur="500"/>
                                        <p:tgtEl>
                                          <p:spTgt spid="425255"/>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3.88889E-6 -4.81481E-6 L 3.88889E-6 -0.12615 " pathEditMode="relative" rAng="0" ptsTypes="AA">
                                      <p:cBhvr>
                                        <p:cTn id="10" dur="500" fill="hold"/>
                                        <p:tgtEl>
                                          <p:spTgt spid="425255"/>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425255"/>
                                        </p:tgtEl>
                                        <p:attrNameLst>
                                          <p:attrName>style.visibility</p:attrName>
                                        </p:attrNameLst>
                                      </p:cBhvr>
                                      <p:to>
                                        <p:strVal val="hidden"/>
                                      </p:to>
                                    </p:set>
                                  </p:subTnLst>
                                </p:cTn>
                              </p:par>
                            </p:childTnLst>
                          </p:cTn>
                        </p:par>
                        <p:par>
                          <p:cTn id="11" fill="hold">
                            <p:stCondLst>
                              <p:cond delay="1000"/>
                            </p:stCondLst>
                            <p:childTnLst>
                              <p:par>
                                <p:cTn id="12" presetID="22" presetClass="entr" presetSubtype="4" fill="hold" grpId="0" nodeType="afterEffect">
                                  <p:stCondLst>
                                    <p:cond delay="0"/>
                                  </p:stCondLst>
                                  <p:childTnLst>
                                    <p:set>
                                      <p:cBhvr>
                                        <p:cTn id="13" dur="1" fill="hold">
                                          <p:stCondLst>
                                            <p:cond delay="0"/>
                                          </p:stCondLst>
                                        </p:cTn>
                                        <p:tgtEl>
                                          <p:spTgt spid="425256"/>
                                        </p:tgtEl>
                                        <p:attrNameLst>
                                          <p:attrName>style.visibility</p:attrName>
                                        </p:attrNameLst>
                                      </p:cBhvr>
                                      <p:to>
                                        <p:strVal val="visible"/>
                                      </p:to>
                                    </p:set>
                                    <p:animEffect transition="in" filter="wipe(down)">
                                      <p:cBhvr>
                                        <p:cTn id="14" dur="500"/>
                                        <p:tgtEl>
                                          <p:spTgt spid="425256"/>
                                        </p:tgtEl>
                                      </p:cBhvr>
                                    </p:animEffect>
                                  </p:childTnLst>
                                  <p:subTnLst>
                                    <p:set>
                                      <p:cBhvr override="childStyle">
                                        <p:cTn dur="1" fill="hold" display="0" masterRel="sameClick" afterEffect="1">
                                          <p:stCondLst>
                                            <p:cond evt="end" delay="0">
                                              <p:tn val="12"/>
                                            </p:cond>
                                          </p:stCondLst>
                                        </p:cTn>
                                        <p:tgtEl>
                                          <p:spTgt spid="425256"/>
                                        </p:tgtEl>
                                        <p:attrNameLst>
                                          <p:attrName>style.visibility</p:attrName>
                                        </p:attrNameLst>
                                      </p:cBhvr>
                                      <p:to>
                                        <p:strVal val="hidden"/>
                                      </p:to>
                                    </p:set>
                                  </p:sub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425257"/>
                                        </p:tgtEl>
                                        <p:attrNameLst>
                                          <p:attrName>style.visibility</p:attrName>
                                        </p:attrNameLst>
                                      </p:cBhvr>
                                      <p:to>
                                        <p:strVal val="visible"/>
                                      </p:to>
                                    </p:set>
                                    <p:animEffect transition="in" filter="wipe(left)">
                                      <p:cBhvr>
                                        <p:cTn id="18" dur="1000"/>
                                        <p:tgtEl>
                                          <p:spTgt spid="425257"/>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2.5E-6 2.96296E-6 L 0.19375 2.96296E-6 " pathEditMode="relative" rAng="0" ptsTypes="AA">
                                      <p:cBhvr>
                                        <p:cTn id="21" dur="1000" fill="hold"/>
                                        <p:tgtEl>
                                          <p:spTgt spid="425257"/>
                                        </p:tgtEl>
                                        <p:attrNameLst>
                                          <p:attrName>ppt_x</p:attrName>
                                          <p:attrName>ppt_y</p:attrName>
                                        </p:attrNameLst>
                                      </p:cBhvr>
                                      <p:rCtr x="97" y="0"/>
                                    </p:animMotion>
                                  </p:childTnLst>
                                  <p:subTnLst>
                                    <p:set>
                                      <p:cBhvr override="childStyle">
                                        <p:cTn dur="1" fill="hold" display="0" masterRel="sameClick" afterEffect="1">
                                          <p:stCondLst>
                                            <p:cond evt="end" delay="0">
                                              <p:tn val="20"/>
                                            </p:cond>
                                          </p:stCondLst>
                                        </p:cTn>
                                        <p:tgtEl>
                                          <p:spTgt spid="425257"/>
                                        </p:tgtEl>
                                        <p:attrNameLst>
                                          <p:attrName>style.visibility</p:attrName>
                                        </p:attrNameLst>
                                      </p:cBhvr>
                                      <p:to>
                                        <p:strVal val="hidden"/>
                                      </p:to>
                                    </p:set>
                                  </p:subTnLst>
                                </p:cTn>
                              </p:par>
                              <p:par>
                                <p:cTn id="22" presetID="22" presetClass="entr" presetSubtype="8" fill="hold" nodeType="withEffect">
                                  <p:stCondLst>
                                    <p:cond delay="50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childTnLst>
                          </p:cTn>
                        </p:par>
                        <p:par>
                          <p:cTn id="25" fill="hold">
                            <p:stCondLst>
                              <p:cond delay="3500"/>
                            </p:stCondLst>
                            <p:childTnLst>
                              <p:par>
                                <p:cTn id="26" presetID="22" presetClass="entr" presetSubtype="8" fill="hold" grpId="0" nodeType="afterEffect">
                                  <p:stCondLst>
                                    <p:cond delay="0"/>
                                  </p:stCondLst>
                                  <p:childTnLst>
                                    <p:set>
                                      <p:cBhvr>
                                        <p:cTn id="27" dur="1" fill="hold">
                                          <p:stCondLst>
                                            <p:cond delay="0"/>
                                          </p:stCondLst>
                                        </p:cTn>
                                        <p:tgtEl>
                                          <p:spTgt spid="425402"/>
                                        </p:tgtEl>
                                        <p:attrNameLst>
                                          <p:attrName>style.visibility</p:attrName>
                                        </p:attrNameLst>
                                      </p:cBhvr>
                                      <p:to>
                                        <p:strVal val="visible"/>
                                      </p:to>
                                    </p:set>
                                    <p:animEffect transition="in" filter="wipe(left)">
                                      <p:cBhvr>
                                        <p:cTn id="28" dur="500"/>
                                        <p:tgtEl>
                                          <p:spTgt spid="425402"/>
                                        </p:tgtEl>
                                      </p:cBhvr>
                                    </p:animEffect>
                                  </p:childTnLst>
                                  <p:subTnLst>
                                    <p:set>
                                      <p:cBhvr override="childStyle">
                                        <p:cTn dur="1" fill="hold" display="0" masterRel="sameClick" afterEffect="1">
                                          <p:stCondLst>
                                            <p:cond evt="end" delay="0">
                                              <p:tn val="26"/>
                                            </p:cond>
                                          </p:stCondLst>
                                        </p:cTn>
                                        <p:tgtEl>
                                          <p:spTgt spid="425402"/>
                                        </p:tgtEl>
                                        <p:attrNameLst>
                                          <p:attrName>style.visibility</p:attrName>
                                        </p:attrNameLst>
                                      </p:cBhvr>
                                      <p:to>
                                        <p:strVal val="hidden"/>
                                      </p:to>
                                    </p:set>
                                  </p:subTnLst>
                                </p:cTn>
                              </p:par>
                              <p:par>
                                <p:cTn id="29" presetID="6" presetClass="entr" presetSubtype="16" fill="hold" nodeType="withEffect">
                                  <p:stCondLst>
                                    <p:cond delay="500"/>
                                  </p:stCondLst>
                                  <p:childTnLst>
                                    <p:set>
                                      <p:cBhvr>
                                        <p:cTn id="30" dur="1" fill="hold">
                                          <p:stCondLst>
                                            <p:cond delay="0"/>
                                          </p:stCondLst>
                                        </p:cTn>
                                        <p:tgtEl>
                                          <p:spTgt spid="22"/>
                                        </p:tgtEl>
                                        <p:attrNameLst>
                                          <p:attrName>style.visibility</p:attrName>
                                        </p:attrNameLst>
                                      </p:cBhvr>
                                      <p:to>
                                        <p:strVal val="visible"/>
                                      </p:to>
                                    </p:set>
                                    <p:animEffect transition="in" filter="circle(in)">
                                      <p:cBhvr>
                                        <p:cTn id="31" dur="500"/>
                                        <p:tgtEl>
                                          <p:spTgt spid="22"/>
                                        </p:tgtEl>
                                      </p:cBhvr>
                                    </p:animEffect>
                                  </p:childTnLst>
                                </p:cTn>
                              </p:par>
                            </p:childTnLst>
                          </p:cTn>
                        </p:par>
                        <p:par>
                          <p:cTn id="32" fill="hold">
                            <p:stCondLst>
                              <p:cond delay="4500"/>
                            </p:stCondLst>
                            <p:childTnLst>
                              <p:par>
                                <p:cTn id="33" presetID="22" presetClass="entr" presetSubtype="8" fill="hold" grpId="0" nodeType="afterEffect">
                                  <p:stCondLst>
                                    <p:cond delay="0"/>
                                  </p:stCondLst>
                                  <p:childTnLst>
                                    <p:set>
                                      <p:cBhvr>
                                        <p:cTn id="34" dur="1" fill="hold">
                                          <p:stCondLst>
                                            <p:cond delay="0"/>
                                          </p:stCondLst>
                                        </p:cTn>
                                        <p:tgtEl>
                                          <p:spTgt spid="425404"/>
                                        </p:tgtEl>
                                        <p:attrNameLst>
                                          <p:attrName>style.visibility</p:attrName>
                                        </p:attrNameLst>
                                      </p:cBhvr>
                                      <p:to>
                                        <p:strVal val="visible"/>
                                      </p:to>
                                    </p:set>
                                    <p:animEffect transition="in" filter="wipe(left)">
                                      <p:cBhvr>
                                        <p:cTn id="35" dur="500"/>
                                        <p:tgtEl>
                                          <p:spTgt spid="425404"/>
                                        </p:tgtEl>
                                      </p:cBhvr>
                                    </p:animEffect>
                                  </p:childTnLst>
                                  <p:subTnLst>
                                    <p:set>
                                      <p:cBhvr override="childStyle">
                                        <p:cTn dur="1" fill="hold" display="0" masterRel="sameClick" afterEffect="1">
                                          <p:stCondLst>
                                            <p:cond evt="end" delay="0">
                                              <p:tn val="33"/>
                                            </p:cond>
                                          </p:stCondLst>
                                        </p:cTn>
                                        <p:tgtEl>
                                          <p:spTgt spid="425404"/>
                                        </p:tgtEl>
                                        <p:attrNameLst>
                                          <p:attrName>style.visibility</p:attrName>
                                        </p:attrNameLst>
                                      </p:cBhvr>
                                      <p:to>
                                        <p:strVal val="hidden"/>
                                      </p:to>
                                    </p:set>
                                  </p:subTnLst>
                                </p:cTn>
                              </p:par>
                              <p:par>
                                <p:cTn id="36" presetID="6" presetClass="entr" presetSubtype="16" fill="hold" nodeType="withEffect">
                                  <p:stCondLst>
                                    <p:cond delay="500"/>
                                  </p:stCondLst>
                                  <p:childTnLst>
                                    <p:set>
                                      <p:cBhvr>
                                        <p:cTn id="37" dur="1" fill="hold">
                                          <p:stCondLst>
                                            <p:cond delay="0"/>
                                          </p:stCondLst>
                                        </p:cTn>
                                        <p:tgtEl>
                                          <p:spTgt spid="23"/>
                                        </p:tgtEl>
                                        <p:attrNameLst>
                                          <p:attrName>style.visibility</p:attrName>
                                        </p:attrNameLst>
                                      </p:cBhvr>
                                      <p:to>
                                        <p:strVal val="visible"/>
                                      </p:to>
                                    </p:set>
                                    <p:animEffect transition="in" filter="circle(in)">
                                      <p:cBhvr>
                                        <p:cTn id="38" dur="500"/>
                                        <p:tgtEl>
                                          <p:spTgt spid="23"/>
                                        </p:tgtEl>
                                      </p:cBhvr>
                                    </p:animEffect>
                                  </p:childTnLst>
                                </p:cTn>
                              </p:par>
                            </p:childTnLst>
                          </p:cTn>
                        </p:par>
                        <p:par>
                          <p:cTn id="39" fill="hold">
                            <p:stCondLst>
                              <p:cond delay="5500"/>
                            </p:stCondLst>
                            <p:childTnLst>
                              <p:par>
                                <p:cTn id="40" presetID="22" presetClass="entr" presetSubtype="8" fill="hold" grpId="0" nodeType="afterEffect">
                                  <p:stCondLst>
                                    <p:cond delay="0"/>
                                  </p:stCondLst>
                                  <p:childTnLst>
                                    <p:set>
                                      <p:cBhvr>
                                        <p:cTn id="41" dur="1" fill="hold">
                                          <p:stCondLst>
                                            <p:cond delay="0"/>
                                          </p:stCondLst>
                                        </p:cTn>
                                        <p:tgtEl>
                                          <p:spTgt spid="425405"/>
                                        </p:tgtEl>
                                        <p:attrNameLst>
                                          <p:attrName>style.visibility</p:attrName>
                                        </p:attrNameLst>
                                      </p:cBhvr>
                                      <p:to>
                                        <p:strVal val="visible"/>
                                      </p:to>
                                    </p:set>
                                    <p:animEffect transition="in" filter="wipe(left)">
                                      <p:cBhvr>
                                        <p:cTn id="42" dur="500"/>
                                        <p:tgtEl>
                                          <p:spTgt spid="425405"/>
                                        </p:tgtEl>
                                      </p:cBhvr>
                                    </p:animEffect>
                                  </p:childTnLst>
                                </p:cTn>
                              </p:par>
                            </p:childTnLst>
                          </p:cTn>
                        </p:par>
                        <p:par>
                          <p:cTn id="43" fill="hold">
                            <p:stCondLst>
                              <p:cond delay="6000"/>
                            </p:stCondLst>
                            <p:childTnLst>
                              <p:par>
                                <p:cTn id="44" presetID="63" presetClass="path" presetSubtype="0" fill="hold" grpId="1" nodeType="afterEffect">
                                  <p:stCondLst>
                                    <p:cond delay="0"/>
                                  </p:stCondLst>
                                  <p:childTnLst>
                                    <p:animMotion origin="layout" path="M -1.94444E-6 2.96296E-6 L 0.05747 2.96296E-6 " pathEditMode="relative" rAng="0" ptsTypes="AA">
                                      <p:cBhvr>
                                        <p:cTn id="45" dur="500" fill="hold"/>
                                        <p:tgtEl>
                                          <p:spTgt spid="425405"/>
                                        </p:tgtEl>
                                        <p:attrNameLst>
                                          <p:attrName>ppt_x</p:attrName>
                                          <p:attrName>ppt_y</p:attrName>
                                        </p:attrNameLst>
                                      </p:cBhvr>
                                      <p:rCtr x="29" y="0"/>
                                    </p:animMotion>
                                  </p:childTnLst>
                                  <p:subTnLst>
                                    <p:set>
                                      <p:cBhvr override="childStyle">
                                        <p:cTn dur="1" fill="hold" display="0" masterRel="sameClick" afterEffect="1">
                                          <p:stCondLst>
                                            <p:cond evt="end" delay="0">
                                              <p:tn val="44"/>
                                            </p:cond>
                                          </p:stCondLst>
                                        </p:cTn>
                                        <p:tgtEl>
                                          <p:spTgt spid="425405"/>
                                        </p:tgtEl>
                                        <p:attrNameLst>
                                          <p:attrName>style.visibility</p:attrName>
                                        </p:attrNameLst>
                                      </p:cBhvr>
                                      <p:to>
                                        <p:strVal val="hidden"/>
                                      </p:to>
                                    </p:set>
                                  </p:subTnLst>
                                </p:cTn>
                              </p:par>
                            </p:childTnLst>
                          </p:cTn>
                        </p:par>
                        <p:par>
                          <p:cTn id="46" fill="hold">
                            <p:stCondLst>
                              <p:cond delay="6500"/>
                            </p:stCondLst>
                            <p:childTnLst>
                              <p:par>
                                <p:cTn id="47" presetID="22" presetClass="entr" presetSubtype="8" fill="hold" grpId="0" nodeType="afterEffect">
                                  <p:stCondLst>
                                    <p:cond delay="0"/>
                                  </p:stCondLst>
                                  <p:childTnLst>
                                    <p:set>
                                      <p:cBhvr>
                                        <p:cTn id="48" dur="1" fill="hold">
                                          <p:stCondLst>
                                            <p:cond delay="0"/>
                                          </p:stCondLst>
                                        </p:cTn>
                                        <p:tgtEl>
                                          <p:spTgt spid="425340"/>
                                        </p:tgtEl>
                                        <p:attrNameLst>
                                          <p:attrName>style.visibility</p:attrName>
                                        </p:attrNameLst>
                                      </p:cBhvr>
                                      <p:to>
                                        <p:strVal val="visible"/>
                                      </p:to>
                                    </p:set>
                                    <p:animEffect transition="in" filter="wipe(left)">
                                      <p:cBhvr>
                                        <p:cTn id="49" dur="500"/>
                                        <p:tgtEl>
                                          <p:spTgt spid="425340"/>
                                        </p:tgtEl>
                                      </p:cBhvr>
                                    </p:animEffect>
                                  </p:childTnLst>
                                  <p:subTnLst>
                                    <p:set>
                                      <p:cBhvr override="childStyle">
                                        <p:cTn dur="1" fill="hold" display="0" masterRel="sameClick" afterEffect="1">
                                          <p:stCondLst>
                                            <p:cond evt="end" delay="0">
                                              <p:tn val="47"/>
                                            </p:cond>
                                          </p:stCondLst>
                                        </p:cTn>
                                        <p:tgtEl>
                                          <p:spTgt spid="425340"/>
                                        </p:tgtEl>
                                        <p:attrNameLst>
                                          <p:attrName>style.visibility</p:attrName>
                                        </p:attrNameLst>
                                      </p:cBhvr>
                                      <p:to>
                                        <p:strVal val="hidden"/>
                                      </p:to>
                                    </p:set>
                                  </p:subTnLst>
                                </p:cTn>
                              </p:par>
                            </p:childTnLst>
                          </p:cTn>
                        </p:par>
                        <p:par>
                          <p:cTn id="50" fill="hold">
                            <p:stCondLst>
                              <p:cond delay="7000"/>
                            </p:stCondLst>
                            <p:childTnLst>
                              <p:par>
                                <p:cTn id="51" presetID="22" presetClass="entr" presetSubtype="1" fill="hold" grpId="0" nodeType="afterEffect">
                                  <p:stCondLst>
                                    <p:cond delay="0"/>
                                  </p:stCondLst>
                                  <p:childTnLst>
                                    <p:set>
                                      <p:cBhvr>
                                        <p:cTn id="52" dur="1" fill="hold">
                                          <p:stCondLst>
                                            <p:cond delay="0"/>
                                          </p:stCondLst>
                                        </p:cTn>
                                        <p:tgtEl>
                                          <p:spTgt spid="425341"/>
                                        </p:tgtEl>
                                        <p:attrNameLst>
                                          <p:attrName>style.visibility</p:attrName>
                                        </p:attrNameLst>
                                      </p:cBhvr>
                                      <p:to>
                                        <p:strVal val="visible"/>
                                      </p:to>
                                    </p:set>
                                    <p:animEffect transition="in" filter="wipe(up)">
                                      <p:cBhvr>
                                        <p:cTn id="53" dur="1000"/>
                                        <p:tgtEl>
                                          <p:spTgt spid="425341"/>
                                        </p:tgtEl>
                                      </p:cBhvr>
                                    </p:animEffect>
                                  </p:childTnLst>
                                </p:cTn>
                              </p:par>
                            </p:childTnLst>
                          </p:cTn>
                        </p:par>
                        <p:par>
                          <p:cTn id="54" fill="hold">
                            <p:stCondLst>
                              <p:cond delay="8000"/>
                            </p:stCondLst>
                            <p:childTnLst>
                              <p:par>
                                <p:cTn id="55" presetID="42" presetClass="path" presetSubtype="0" fill="hold" grpId="1" nodeType="afterEffect">
                                  <p:stCondLst>
                                    <p:cond delay="0"/>
                                  </p:stCondLst>
                                  <p:childTnLst>
                                    <p:animMotion origin="layout" path="M 0.0007 3.7037E-6 L 0.0007 0.15555 " pathEditMode="relative" rAng="0" ptsTypes="AA">
                                      <p:cBhvr>
                                        <p:cTn id="56" dur="500" fill="hold"/>
                                        <p:tgtEl>
                                          <p:spTgt spid="425341"/>
                                        </p:tgtEl>
                                        <p:attrNameLst>
                                          <p:attrName>ppt_x</p:attrName>
                                          <p:attrName>ppt_y</p:attrName>
                                        </p:attrNameLst>
                                      </p:cBhvr>
                                      <p:rCtr x="0" y="78"/>
                                    </p:animMotion>
                                  </p:childTnLst>
                                  <p:subTnLst>
                                    <p:set>
                                      <p:cBhvr override="childStyle">
                                        <p:cTn dur="1" fill="hold" display="0" masterRel="sameClick" afterEffect="1">
                                          <p:stCondLst>
                                            <p:cond evt="end" delay="0">
                                              <p:tn val="55"/>
                                            </p:cond>
                                          </p:stCondLst>
                                        </p:cTn>
                                        <p:tgtEl>
                                          <p:spTgt spid="425341"/>
                                        </p:tgtEl>
                                        <p:attrNameLst>
                                          <p:attrName>style.visibility</p:attrName>
                                        </p:attrNameLst>
                                      </p:cBhvr>
                                      <p:to>
                                        <p:strVal val="hidden"/>
                                      </p:to>
                                    </p:set>
                                  </p:subTnLst>
                                </p:cTn>
                              </p:par>
                            </p:childTnLst>
                          </p:cTn>
                        </p:par>
                        <p:par>
                          <p:cTn id="57" fill="hold">
                            <p:stCondLst>
                              <p:cond delay="8500"/>
                            </p:stCondLst>
                            <p:childTnLst>
                              <p:par>
                                <p:cTn id="58" presetID="22" presetClass="entr" presetSubtype="8" fill="hold" grpId="0" nodeType="afterEffect">
                                  <p:stCondLst>
                                    <p:cond delay="0"/>
                                  </p:stCondLst>
                                  <p:iterate type="wd">
                                    <p:tmPct val="100000"/>
                                  </p:iterate>
                                  <p:childTnLst>
                                    <p:set>
                                      <p:cBhvr>
                                        <p:cTn id="59" dur="1" fill="hold">
                                          <p:stCondLst>
                                            <p:cond delay="0"/>
                                          </p:stCondLst>
                                        </p:cTn>
                                        <p:tgtEl>
                                          <p:spTgt spid="425121"/>
                                        </p:tgtEl>
                                        <p:attrNameLst>
                                          <p:attrName>style.visibility</p:attrName>
                                        </p:attrNameLst>
                                      </p:cBhvr>
                                      <p:to>
                                        <p:strVal val="visible"/>
                                      </p:to>
                                    </p:set>
                                    <p:animEffect transition="in" filter="wipe(left)">
                                      <p:cBhvr>
                                        <p:cTn id="60" dur="300"/>
                                        <p:tgtEl>
                                          <p:spTgt spid="425121"/>
                                        </p:tgtEl>
                                      </p:cBhvr>
                                    </p:animEffect>
                                  </p:childTnLst>
                                </p:cTn>
                              </p:par>
                            </p:childTnLst>
                          </p:cTn>
                        </p:par>
                        <p:par>
                          <p:cTn id="61" fill="hold">
                            <p:stCondLst>
                              <p:cond delay="9100"/>
                            </p:stCondLst>
                            <p:childTnLst>
                              <p:par>
                                <p:cTn id="62" presetID="22" presetClass="entr" presetSubtype="8" fill="hold" grpId="0" nodeType="afterEffect">
                                  <p:stCondLst>
                                    <p:cond delay="0"/>
                                  </p:stCondLst>
                                  <p:childTnLst>
                                    <p:set>
                                      <p:cBhvr>
                                        <p:cTn id="63" dur="1" fill="hold">
                                          <p:stCondLst>
                                            <p:cond delay="0"/>
                                          </p:stCondLst>
                                        </p:cTn>
                                        <p:tgtEl>
                                          <p:spTgt spid="425122"/>
                                        </p:tgtEl>
                                        <p:attrNameLst>
                                          <p:attrName>style.visibility</p:attrName>
                                        </p:attrNameLst>
                                      </p:cBhvr>
                                      <p:to>
                                        <p:strVal val="visible"/>
                                      </p:to>
                                    </p:set>
                                    <p:animEffect transition="in" filter="wipe(left)">
                                      <p:cBhvr>
                                        <p:cTn id="64" dur="500"/>
                                        <p:tgtEl>
                                          <p:spTgt spid="42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121" grpId="0" autoUpdateAnimBg="0"/>
      <p:bldP spid="425122" grpId="0" animBg="1"/>
      <p:bldP spid="425255" grpId="0" animBg="1"/>
      <p:bldP spid="425255" grpId="1" animBg="1"/>
      <p:bldP spid="425256" grpId="0" animBg="1"/>
      <p:bldP spid="425257" grpId="0" animBg="1"/>
      <p:bldP spid="425257" grpId="1" animBg="1"/>
      <p:bldP spid="425402" grpId="0" animBg="1"/>
      <p:bldP spid="425404" grpId="0" animBg="1"/>
      <p:bldP spid="425340" grpId="0" animBg="1"/>
      <p:bldP spid="425341" grpId="0" animBg="1"/>
      <p:bldP spid="425341" grpId="1" animBg="1"/>
      <p:bldP spid="425405" grpId="0" animBg="1"/>
      <p:bldP spid="425405" grpId="1" animBg="1"/>
    </p:bld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1" name="170 Grupo"/>
          <p:cNvGrpSpPr/>
          <p:nvPr/>
        </p:nvGrpSpPr>
        <p:grpSpPr>
          <a:xfrm>
            <a:off x="0" y="0"/>
            <a:ext cx="9172575" cy="6858000"/>
            <a:chOff x="0" y="0"/>
            <a:chExt cx="9172575" cy="6858000"/>
          </a:xfrm>
        </p:grpSpPr>
        <p:grpSp>
          <p:nvGrpSpPr>
            <p:cNvPr id="10" name="Group 171"/>
            <p:cNvGrpSpPr>
              <a:grpSpLocks/>
            </p:cNvGrpSpPr>
            <p:nvPr/>
          </p:nvGrpSpPr>
          <p:grpSpPr bwMode="auto">
            <a:xfrm>
              <a:off x="76200" y="150813"/>
              <a:ext cx="152400" cy="6553200"/>
              <a:chOff x="48" y="102"/>
              <a:chExt cx="96" cy="4128"/>
            </a:xfrm>
          </p:grpSpPr>
          <p:sp>
            <p:nvSpPr>
              <p:cNvPr id="131227" name="Rectangle 17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28" name="Rectangle 17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29" name="Rectangle 17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0" name="Rectangle 17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1" name="Rectangle 17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2" name="Rectangle 17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3" name="Rectangle 17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4" name="Rectangle 17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5" name="Rectangle 18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6" name="Rectangle 18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7" name="Rectangle 18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8" name="Rectangle 18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39" name="Rectangle 18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0" name="Rectangle 18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1" name="Rectangle 18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2" name="Rectangle 18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3" name="Rectangle 18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4" name="Rectangle 18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5" name="Rectangle 19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6" name="Rectangle 19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7" name="Rectangle 19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8" name="Rectangle 19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49" name="Rectangle 19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0" name="Rectangle 19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1" name="Rectangle 19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2" name="Rectangle 19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3" name="Rectangle 19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4" name="Rectangle 19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1255" name="Rectangle 20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131157" name="Rectangle 201"/>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25192" name="Rectangle 232"/>
            <p:cNvSpPr>
              <a:spLocks noChangeArrowheads="1"/>
            </p:cNvSpPr>
            <p:nvPr/>
          </p:nvSpPr>
          <p:spPr bwMode="auto">
            <a:xfrm>
              <a:off x="698500" y="592138"/>
              <a:ext cx="3435350" cy="485775"/>
            </a:xfrm>
            <a:prstGeom prst="rect">
              <a:avLst/>
            </a:prstGeom>
            <a:noFill/>
            <a:ln w="12700">
              <a:noFill/>
              <a:miter lim="800000"/>
              <a:headEnd/>
              <a:tailEnd/>
            </a:ln>
            <a:effectLst>
              <a:outerShdw dist="17961" dir="2700000" algn="ctr" rotWithShape="0">
                <a:srgbClr val="FFFF66">
                  <a:alpha val="50000"/>
                </a:srgbClr>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Conductor central</a:t>
              </a:r>
            </a:p>
          </p:txBody>
        </p:sp>
        <p:grpSp>
          <p:nvGrpSpPr>
            <p:cNvPr id="11" name="Group 427"/>
            <p:cNvGrpSpPr>
              <a:grpSpLocks/>
            </p:cNvGrpSpPr>
            <p:nvPr/>
          </p:nvGrpSpPr>
          <p:grpSpPr bwMode="auto">
            <a:xfrm>
              <a:off x="8020050" y="0"/>
              <a:ext cx="1152525" cy="615950"/>
              <a:chOff x="37" y="-23"/>
              <a:chExt cx="726" cy="388"/>
            </a:xfrm>
          </p:grpSpPr>
          <p:sp>
            <p:nvSpPr>
              <p:cNvPr id="131163" name="Rectangle 42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1164" name="Rectangle 42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1165" name="Rectangle 43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1166" name="Rectangle 43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1167" name="Rectangle 43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1168" name="Rectangle 43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51938" name="Picture 2" descr="http://www.wollastonalloys.com/images/IMG_1247.jpg"/>
            <p:cNvPicPr>
              <a:picLocks noChangeAspect="1" noChangeArrowheads="1"/>
            </p:cNvPicPr>
            <p:nvPr/>
          </p:nvPicPr>
          <p:blipFill>
            <a:blip r:embed="rId2" cstate="print"/>
            <a:srcRect/>
            <a:stretch>
              <a:fillRect/>
            </a:stretch>
          </p:blipFill>
          <p:spPr bwMode="auto">
            <a:xfrm>
              <a:off x="2375477" y="2166082"/>
              <a:ext cx="4258078" cy="3300010"/>
            </a:xfrm>
            <a:prstGeom prst="rect">
              <a:avLst/>
            </a:prstGeom>
            <a:noFill/>
          </p:spPr>
        </p:pic>
      </p:grpSp>
    </p:spTree>
  </p:cSld>
  <p:clrMapOvr>
    <a:masterClrMapping/>
  </p:clrMapOvr>
  <p:transition>
    <p:dissolve/>
  </p:transition>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2098" name="Group 85"/>
          <p:cNvGrpSpPr>
            <a:grpSpLocks/>
          </p:cNvGrpSpPr>
          <p:nvPr/>
        </p:nvGrpSpPr>
        <p:grpSpPr bwMode="auto">
          <a:xfrm>
            <a:off x="0" y="0"/>
            <a:ext cx="9172575" cy="6858000"/>
            <a:chOff x="0" y="0"/>
            <a:chExt cx="5778" cy="4320"/>
          </a:xfrm>
        </p:grpSpPr>
        <p:sp>
          <p:nvSpPr>
            <p:cNvPr id="132099" name="Rectangle 2"/>
            <p:cNvSpPr>
              <a:spLocks noChangeArrowheads="1"/>
            </p:cNvSpPr>
            <p:nvPr/>
          </p:nvSpPr>
          <p:spPr bwMode="auto">
            <a:xfrm>
              <a:off x="442" y="1139"/>
              <a:ext cx="5056" cy="2150"/>
            </a:xfrm>
            <a:prstGeom prst="rect">
              <a:avLst/>
            </a:prstGeom>
            <a:noFill/>
            <a:ln w="12700">
              <a:noFill/>
              <a:miter lim="800000"/>
              <a:headEnd/>
              <a:tailEnd/>
            </a:ln>
          </p:spPr>
          <p:txBody>
            <a:bodyPr lIns="90488" tIns="44450" rIns="90488" bIns="44450">
              <a:spAutoFit/>
            </a:bodyPr>
            <a:lstStyle/>
            <a:p>
              <a:pPr>
                <a:tabLst>
                  <a:tab pos="576263" algn="l"/>
                </a:tabLst>
              </a:pPr>
              <a:r>
                <a:rPr lang="es-ES_tradnl" i="1" dirty="0">
                  <a:solidFill>
                    <a:schemeClr val="bg1"/>
                  </a:solidFill>
                  <a:latin typeface="Book Antiqua" pitchFamily="18" charset="0"/>
                </a:rPr>
                <a:t>La posición del conductor puede ser diferente y muy importante:</a:t>
              </a:r>
            </a:p>
            <a:p>
              <a:pPr algn="l">
                <a:tabLst>
                  <a:tab pos="576263" algn="l"/>
                </a:tabLst>
              </a:pPr>
              <a:endParaRPr lang="es-ES_tradnl" i="1" dirty="0">
                <a:solidFill>
                  <a:schemeClr val="bg1"/>
                </a:solidFill>
                <a:latin typeface="Book Antiqua" pitchFamily="18" charset="0"/>
              </a:endParaRPr>
            </a:p>
            <a:p>
              <a:pPr>
                <a:tabLst>
                  <a:tab pos="441325" algn="l"/>
                </a:tabLst>
              </a:pPr>
              <a:r>
                <a:rPr lang="es-ES_tradnl" sz="1800" b="0" dirty="0">
                  <a:solidFill>
                    <a:schemeClr val="accent2"/>
                  </a:solidFill>
                  <a:latin typeface="Book Antiqua" pitchFamily="18" charset="0"/>
                  <a:sym typeface="Wingdings 2" pitchFamily="18" charset="2"/>
                </a:rPr>
                <a:t></a:t>
              </a:r>
              <a:r>
                <a:rPr lang="es-ES_tradnl" i="1" dirty="0">
                  <a:solidFill>
                    <a:schemeClr val="bg1"/>
                  </a:solidFill>
                  <a:latin typeface="Book Antiqua" pitchFamily="18" charset="0"/>
                </a:rPr>
                <a:t>	Si el conductor se coloca al centro de la pieza, el 	campo es simétrico alrededor de la pieza</a:t>
              </a:r>
            </a:p>
            <a:p>
              <a:pPr algn="l">
                <a:tabLst>
                  <a:tab pos="576263" algn="l"/>
                </a:tabLst>
              </a:pPr>
              <a:endParaRPr lang="es-ES_tradnl" i="1" dirty="0">
                <a:solidFill>
                  <a:schemeClr val="bg1"/>
                </a:solidFill>
                <a:latin typeface="Book Antiqua" pitchFamily="18" charset="0"/>
              </a:endParaRPr>
            </a:p>
            <a:p>
              <a:pPr>
                <a:tabLst>
                  <a:tab pos="536575" algn="l"/>
                </a:tabLst>
              </a:pPr>
              <a:r>
                <a:rPr lang="es-ES_tradnl" sz="1800" b="0" dirty="0">
                  <a:solidFill>
                    <a:schemeClr val="accent2"/>
                  </a:solidFill>
                  <a:latin typeface="Book Antiqua" pitchFamily="18" charset="0"/>
                  <a:sym typeface="Wingdings 2" pitchFamily="18" charset="2"/>
                </a:rPr>
                <a:t></a:t>
              </a:r>
              <a:r>
                <a:rPr lang="es-ES_tradnl" i="1" dirty="0">
                  <a:solidFill>
                    <a:schemeClr val="bg1"/>
                  </a:solidFill>
                  <a:latin typeface="Book Antiqua" pitchFamily="18" charset="0"/>
                </a:rPr>
                <a:t>	Si el conductor se coloca adyacente a la superficie 	interna de la pieza, el campo es mas fuerte en la 	pared cercana al conductor</a:t>
              </a:r>
            </a:p>
          </p:txBody>
        </p:sp>
        <p:sp>
          <p:nvSpPr>
            <p:cNvPr id="132100"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45837" name="Rectangle 45"/>
            <p:cNvSpPr>
              <a:spLocks noChangeArrowheads="1"/>
            </p:cNvSpPr>
            <p:nvPr/>
          </p:nvSpPr>
          <p:spPr bwMode="auto">
            <a:xfrm>
              <a:off x="440" y="373"/>
              <a:ext cx="2164" cy="306"/>
            </a:xfrm>
            <a:prstGeom prst="rect">
              <a:avLst/>
            </a:prstGeom>
            <a:noFill/>
            <a:ln w="12700">
              <a:noFill/>
              <a:miter lim="800000"/>
              <a:headEnd/>
              <a:tailEnd/>
            </a:ln>
            <a:effectLst>
              <a:outerShdw dist="17961" dir="2700000" algn="ctr" rotWithShape="0">
                <a:srgbClr val="FFFF66">
                  <a:alpha val="50000"/>
                </a:srgbClr>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Conductor central</a:t>
              </a:r>
            </a:p>
          </p:txBody>
        </p:sp>
        <p:grpSp>
          <p:nvGrpSpPr>
            <p:cNvPr id="132102" name="Group 48"/>
            <p:cNvGrpSpPr>
              <a:grpSpLocks/>
            </p:cNvGrpSpPr>
            <p:nvPr/>
          </p:nvGrpSpPr>
          <p:grpSpPr bwMode="auto">
            <a:xfrm>
              <a:off x="48" y="95"/>
              <a:ext cx="96" cy="4128"/>
              <a:chOff x="48" y="102"/>
              <a:chExt cx="96" cy="4128"/>
            </a:xfrm>
          </p:grpSpPr>
          <p:sp>
            <p:nvSpPr>
              <p:cNvPr id="132110"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1"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2"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3"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4"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5"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6"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7"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8"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19"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0"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1"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2"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3"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4"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5"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6"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7"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8"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29"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0"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1"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2"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3"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4"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5"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6"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7"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2138"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2103" name="Group 78"/>
            <p:cNvGrpSpPr>
              <a:grpSpLocks/>
            </p:cNvGrpSpPr>
            <p:nvPr/>
          </p:nvGrpSpPr>
          <p:grpSpPr bwMode="auto">
            <a:xfrm>
              <a:off x="5052" y="0"/>
              <a:ext cx="726" cy="388"/>
              <a:chOff x="37" y="-23"/>
              <a:chExt cx="726" cy="388"/>
            </a:xfrm>
          </p:grpSpPr>
          <p:sp>
            <p:nvSpPr>
              <p:cNvPr id="132104"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2105"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2106"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2107"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2108"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2109"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3122" name="Group 481"/>
          <p:cNvGrpSpPr>
            <a:grpSpLocks/>
          </p:cNvGrpSpPr>
          <p:nvPr/>
        </p:nvGrpSpPr>
        <p:grpSpPr bwMode="auto">
          <a:xfrm>
            <a:off x="0" y="0"/>
            <a:ext cx="9172575" cy="6858000"/>
            <a:chOff x="0" y="0"/>
            <a:chExt cx="5778" cy="4320"/>
          </a:xfrm>
        </p:grpSpPr>
        <p:pic>
          <p:nvPicPr>
            <p:cNvPr id="133123" name="Picture 480" descr="Escanear0006"/>
            <p:cNvPicPr>
              <a:picLocks noChangeAspect="1" noChangeArrowheads="1"/>
            </p:cNvPicPr>
            <p:nvPr/>
          </p:nvPicPr>
          <p:blipFill>
            <a:blip r:embed="rId2" cstate="print">
              <a:lum contrast="12000"/>
            </a:blip>
            <a:srcRect l="624" r="208"/>
            <a:stretch>
              <a:fillRect/>
            </a:stretch>
          </p:blipFill>
          <p:spPr bwMode="auto">
            <a:xfrm>
              <a:off x="759" y="1186"/>
              <a:ext cx="4366" cy="2072"/>
            </a:xfrm>
            <a:prstGeom prst="rect">
              <a:avLst/>
            </a:prstGeom>
            <a:noFill/>
            <a:ln w="9525">
              <a:noFill/>
              <a:miter lim="800000"/>
              <a:headEnd/>
              <a:tailEnd/>
            </a:ln>
          </p:spPr>
        </p:pic>
        <p:sp>
          <p:nvSpPr>
            <p:cNvPr id="133124" name="Rectangle 382"/>
            <p:cNvSpPr>
              <a:spLocks noChangeArrowheads="1"/>
            </p:cNvSpPr>
            <p:nvPr/>
          </p:nvSpPr>
          <p:spPr bwMode="auto">
            <a:xfrm>
              <a:off x="1132" y="3329"/>
              <a:ext cx="1421" cy="442"/>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Conductor al</a:t>
              </a:r>
            </a:p>
            <a:p>
              <a:r>
                <a:rPr lang="es-ES_tradnl" sz="2000" i="1">
                  <a:solidFill>
                    <a:schemeClr val="bg1"/>
                  </a:solidFill>
                  <a:latin typeface="Book Antiqua" pitchFamily="18" charset="0"/>
                </a:rPr>
                <a:t>Centro de la Pieza</a:t>
              </a:r>
            </a:p>
          </p:txBody>
        </p:sp>
        <p:sp>
          <p:nvSpPr>
            <p:cNvPr id="133125" name="Rectangle 383"/>
            <p:cNvSpPr>
              <a:spLocks noChangeArrowheads="1"/>
            </p:cNvSpPr>
            <p:nvPr/>
          </p:nvSpPr>
          <p:spPr bwMode="auto">
            <a:xfrm>
              <a:off x="3164" y="3329"/>
              <a:ext cx="1755" cy="634"/>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Conductor adyacente a</a:t>
              </a:r>
            </a:p>
            <a:p>
              <a:r>
                <a:rPr lang="es-ES_tradnl" sz="2000" i="1">
                  <a:solidFill>
                    <a:schemeClr val="bg1"/>
                  </a:solidFill>
                  <a:latin typeface="Book Antiqua" pitchFamily="18" charset="0"/>
                </a:rPr>
                <a:t>la Superficie Interna</a:t>
              </a:r>
            </a:p>
            <a:p>
              <a:r>
                <a:rPr lang="es-ES_tradnl" sz="2000" i="1">
                  <a:solidFill>
                    <a:schemeClr val="bg1"/>
                  </a:solidFill>
                  <a:latin typeface="Book Antiqua" pitchFamily="18" charset="0"/>
                </a:rPr>
                <a:t>de la Pieza</a:t>
              </a:r>
            </a:p>
          </p:txBody>
        </p:sp>
        <p:sp>
          <p:nvSpPr>
            <p:cNvPr id="133126" name="Rectangle 42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87156" name="Rectangle 436"/>
            <p:cNvSpPr>
              <a:spLocks noChangeArrowheads="1"/>
            </p:cNvSpPr>
            <p:nvPr/>
          </p:nvSpPr>
          <p:spPr bwMode="auto">
            <a:xfrm>
              <a:off x="421" y="493"/>
              <a:ext cx="342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Posición del Conductor central</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33128" name="Group 442"/>
            <p:cNvGrpSpPr>
              <a:grpSpLocks/>
            </p:cNvGrpSpPr>
            <p:nvPr/>
          </p:nvGrpSpPr>
          <p:grpSpPr bwMode="auto">
            <a:xfrm>
              <a:off x="48" y="95"/>
              <a:ext cx="96" cy="4128"/>
              <a:chOff x="48" y="102"/>
              <a:chExt cx="96" cy="4128"/>
            </a:xfrm>
          </p:grpSpPr>
          <p:sp>
            <p:nvSpPr>
              <p:cNvPr id="133136" name="Rectangle 4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37" name="Rectangle 4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38" name="Rectangle 4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39" name="Rectangle 4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0" name="Rectangle 4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1" name="Rectangle 4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2" name="Rectangle 4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3" name="Rectangle 4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4" name="Rectangle 4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5" name="Rectangle 4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6" name="Rectangle 4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7" name="Rectangle 4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8" name="Rectangle 4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49" name="Rectangle 4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0" name="Rectangle 4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1" name="Rectangle 4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2" name="Rectangle 4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3" name="Rectangle 4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4" name="Rectangle 4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5" name="Rectangle 4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6" name="Rectangle 4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7" name="Rectangle 4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8" name="Rectangle 4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59" name="Rectangle 4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60" name="Rectangle 4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61" name="Rectangle 4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62" name="Rectangle 4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63" name="Rectangle 4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164" name="Rectangle 4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3129" name="Group 472"/>
            <p:cNvGrpSpPr>
              <a:grpSpLocks/>
            </p:cNvGrpSpPr>
            <p:nvPr/>
          </p:nvGrpSpPr>
          <p:grpSpPr bwMode="auto">
            <a:xfrm>
              <a:off x="5052" y="0"/>
              <a:ext cx="726" cy="388"/>
              <a:chOff x="37" y="-23"/>
              <a:chExt cx="726" cy="388"/>
            </a:xfrm>
          </p:grpSpPr>
          <p:sp>
            <p:nvSpPr>
              <p:cNvPr id="133130" name="Rectangle 4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3131" name="Rectangle 4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3132" name="Rectangle 4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3133" name="Rectangle 4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3134" name="Rectangle 4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3135" name="Rectangle 4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74" name="473 Grupo"/>
          <p:cNvGrpSpPr/>
          <p:nvPr/>
        </p:nvGrpSpPr>
        <p:grpSpPr>
          <a:xfrm>
            <a:off x="1236808" y="3963327"/>
            <a:ext cx="1828800" cy="1920875"/>
            <a:chOff x="1236808" y="4018772"/>
            <a:chExt cx="1828800" cy="1920875"/>
          </a:xfrm>
        </p:grpSpPr>
        <p:sp>
          <p:nvSpPr>
            <p:cNvPr id="475" name="Freeform 44"/>
            <p:cNvSpPr>
              <a:spLocks/>
            </p:cNvSpPr>
            <p:nvPr/>
          </p:nvSpPr>
          <p:spPr bwMode="auto">
            <a:xfrm>
              <a:off x="1236808" y="4020361"/>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476" name="Freeform 45"/>
            <p:cNvSpPr>
              <a:spLocks/>
            </p:cNvSpPr>
            <p:nvPr/>
          </p:nvSpPr>
          <p:spPr bwMode="auto">
            <a:xfrm>
              <a:off x="2008333" y="4018772"/>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477" name="Line 49"/>
            <p:cNvSpPr>
              <a:spLocks noChangeShapeType="1"/>
            </p:cNvSpPr>
            <p:nvPr/>
          </p:nvSpPr>
          <p:spPr bwMode="auto">
            <a:xfrm>
              <a:off x="1239983" y="5933298"/>
              <a:ext cx="801688" cy="0"/>
            </a:xfrm>
            <a:prstGeom prst="line">
              <a:avLst/>
            </a:prstGeom>
            <a:noFill/>
            <a:ln w="3175">
              <a:solidFill>
                <a:srgbClr val="00FFFF"/>
              </a:solidFill>
              <a:round/>
              <a:headEnd/>
              <a:tailEnd/>
            </a:ln>
          </p:spPr>
          <p:txBody>
            <a:bodyPr wrap="none" anchor="ctr"/>
            <a:lstStyle/>
            <a:p>
              <a:endParaRPr lang="es-ES"/>
            </a:p>
          </p:txBody>
        </p:sp>
        <p:grpSp>
          <p:nvGrpSpPr>
            <p:cNvPr id="478" name="Group 56"/>
            <p:cNvGrpSpPr>
              <a:grpSpLocks/>
            </p:cNvGrpSpPr>
            <p:nvPr/>
          </p:nvGrpSpPr>
          <p:grpSpPr bwMode="auto">
            <a:xfrm>
              <a:off x="2192483" y="4290236"/>
              <a:ext cx="242888" cy="171450"/>
              <a:chOff x="1376" y="2381"/>
              <a:chExt cx="153" cy="108"/>
            </a:xfrm>
          </p:grpSpPr>
          <p:sp>
            <p:nvSpPr>
              <p:cNvPr id="520"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521"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479" name="Group 59"/>
            <p:cNvGrpSpPr>
              <a:grpSpLocks/>
            </p:cNvGrpSpPr>
            <p:nvPr/>
          </p:nvGrpSpPr>
          <p:grpSpPr bwMode="auto">
            <a:xfrm>
              <a:off x="2279796" y="4018773"/>
              <a:ext cx="198438" cy="273050"/>
              <a:chOff x="1431" y="2210"/>
              <a:chExt cx="125" cy="172"/>
            </a:xfrm>
          </p:grpSpPr>
          <p:sp>
            <p:nvSpPr>
              <p:cNvPr id="517"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518"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519"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480" name="Group 63"/>
            <p:cNvGrpSpPr>
              <a:grpSpLocks/>
            </p:cNvGrpSpPr>
            <p:nvPr/>
          </p:nvGrpSpPr>
          <p:grpSpPr bwMode="auto">
            <a:xfrm>
              <a:off x="2214708" y="4734736"/>
              <a:ext cx="242888" cy="171450"/>
              <a:chOff x="1390" y="2661"/>
              <a:chExt cx="153" cy="108"/>
            </a:xfrm>
          </p:grpSpPr>
          <p:sp>
            <p:nvSpPr>
              <p:cNvPr id="515"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516"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481" name="Freeform 66"/>
            <p:cNvSpPr>
              <a:spLocks/>
            </p:cNvSpPr>
            <p:nvPr/>
          </p:nvSpPr>
          <p:spPr bwMode="auto">
            <a:xfrm>
              <a:off x="2155971" y="4456923"/>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482" name="Group 67"/>
            <p:cNvGrpSpPr>
              <a:grpSpLocks/>
            </p:cNvGrpSpPr>
            <p:nvPr/>
          </p:nvGrpSpPr>
          <p:grpSpPr bwMode="auto">
            <a:xfrm>
              <a:off x="2017858" y="4628373"/>
              <a:ext cx="309563" cy="160338"/>
              <a:chOff x="1266" y="2594"/>
              <a:chExt cx="195" cy="101"/>
            </a:xfrm>
          </p:grpSpPr>
          <p:sp>
            <p:nvSpPr>
              <p:cNvPr id="513"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514"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483" name="Group 70"/>
            <p:cNvGrpSpPr>
              <a:grpSpLocks/>
            </p:cNvGrpSpPr>
            <p:nvPr/>
          </p:nvGrpSpPr>
          <p:grpSpPr bwMode="auto">
            <a:xfrm>
              <a:off x="2322658" y="4288655"/>
              <a:ext cx="169863" cy="560389"/>
              <a:chOff x="1458" y="2380"/>
              <a:chExt cx="107" cy="353"/>
            </a:xfrm>
          </p:grpSpPr>
          <p:sp>
            <p:nvSpPr>
              <p:cNvPr id="510"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511"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512"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484" name="320 Grupo"/>
            <p:cNvGrpSpPr/>
            <p:nvPr/>
          </p:nvGrpSpPr>
          <p:grpSpPr>
            <a:xfrm>
              <a:off x="2399783" y="4060051"/>
              <a:ext cx="376238" cy="1350010"/>
              <a:chOff x="2399783" y="4060051"/>
              <a:chExt cx="376238" cy="1350010"/>
            </a:xfrm>
          </p:grpSpPr>
          <p:sp>
            <p:nvSpPr>
              <p:cNvPr id="508" name="Arc 77"/>
              <p:cNvSpPr>
                <a:spLocks/>
              </p:cNvSpPr>
              <p:nvPr/>
            </p:nvSpPr>
            <p:spPr bwMode="auto">
              <a:xfrm flipH="1">
                <a:off x="2399783" y="4060051"/>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509" name="AutoShape 78"/>
              <p:cNvSpPr>
                <a:spLocks noChangeArrowheads="1"/>
              </p:cNvSpPr>
              <p:nvPr/>
            </p:nvSpPr>
            <p:spPr bwMode="auto">
              <a:xfrm rot="5400000" flipH="1">
                <a:off x="2005805" y="4645533"/>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485" name="Rectangle 79"/>
            <p:cNvSpPr>
              <a:spLocks noChangeArrowheads="1"/>
            </p:cNvSpPr>
            <p:nvPr/>
          </p:nvSpPr>
          <p:spPr bwMode="auto">
            <a:xfrm>
              <a:off x="2602058" y="4060051"/>
              <a:ext cx="74613" cy="88318"/>
            </a:xfrm>
            <a:prstGeom prst="rect">
              <a:avLst/>
            </a:prstGeom>
            <a:solidFill>
              <a:srgbClr val="DADADA"/>
            </a:solidFill>
            <a:ln w="9525">
              <a:noFill/>
              <a:miter lim="800000"/>
              <a:headEnd/>
              <a:tailEnd/>
            </a:ln>
          </p:spPr>
          <p:txBody>
            <a:bodyPr wrap="none" anchor="ctr"/>
            <a:lstStyle/>
            <a:p>
              <a:endParaRPr lang="es-ES"/>
            </a:p>
          </p:txBody>
        </p:sp>
        <p:sp>
          <p:nvSpPr>
            <p:cNvPr id="486" name="Rectangle 80"/>
            <p:cNvSpPr>
              <a:spLocks noChangeArrowheads="1"/>
            </p:cNvSpPr>
            <p:nvPr/>
          </p:nvSpPr>
          <p:spPr bwMode="auto">
            <a:xfrm>
              <a:off x="2475058" y="4475973"/>
              <a:ext cx="63500" cy="644525"/>
            </a:xfrm>
            <a:prstGeom prst="rect">
              <a:avLst/>
            </a:prstGeom>
            <a:solidFill>
              <a:srgbClr val="C4884C"/>
            </a:solidFill>
            <a:ln w="9525">
              <a:noFill/>
              <a:miter lim="800000"/>
              <a:headEnd/>
              <a:tailEnd/>
            </a:ln>
          </p:spPr>
          <p:txBody>
            <a:bodyPr wrap="none" anchor="ctr"/>
            <a:lstStyle/>
            <a:p>
              <a:endParaRPr lang="es-ES"/>
            </a:p>
          </p:txBody>
        </p:sp>
        <p:sp>
          <p:nvSpPr>
            <p:cNvPr id="487" name="Line 81"/>
            <p:cNvSpPr>
              <a:spLocks noChangeShapeType="1"/>
            </p:cNvSpPr>
            <p:nvPr/>
          </p:nvSpPr>
          <p:spPr bwMode="auto">
            <a:xfrm>
              <a:off x="2538558" y="4479148"/>
              <a:ext cx="0" cy="628650"/>
            </a:xfrm>
            <a:prstGeom prst="line">
              <a:avLst/>
            </a:prstGeom>
            <a:noFill/>
            <a:ln w="3175">
              <a:solidFill>
                <a:srgbClr val="808080"/>
              </a:solidFill>
              <a:round/>
              <a:headEnd/>
              <a:tailEnd/>
            </a:ln>
          </p:spPr>
          <p:txBody>
            <a:bodyPr wrap="none" anchor="ctr"/>
            <a:lstStyle/>
            <a:p>
              <a:endParaRPr lang="es-ES"/>
            </a:p>
          </p:txBody>
        </p:sp>
        <p:sp>
          <p:nvSpPr>
            <p:cNvPr id="488" name="Arc 82"/>
            <p:cNvSpPr>
              <a:spLocks/>
            </p:cNvSpPr>
            <p:nvPr/>
          </p:nvSpPr>
          <p:spPr bwMode="auto">
            <a:xfrm flipH="1">
              <a:off x="2473471" y="4060048"/>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489" name="Group 83"/>
            <p:cNvGrpSpPr>
              <a:grpSpLocks/>
            </p:cNvGrpSpPr>
            <p:nvPr/>
          </p:nvGrpSpPr>
          <p:grpSpPr bwMode="auto">
            <a:xfrm>
              <a:off x="2538558" y="4060051"/>
              <a:ext cx="376238" cy="1057276"/>
              <a:chOff x="1594" y="2236"/>
              <a:chExt cx="237" cy="666"/>
            </a:xfrm>
          </p:grpSpPr>
          <p:sp>
            <p:nvSpPr>
              <p:cNvPr id="506"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507"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490" name="Line 86"/>
            <p:cNvSpPr>
              <a:spLocks noChangeShapeType="1"/>
            </p:cNvSpPr>
            <p:nvPr/>
          </p:nvSpPr>
          <p:spPr bwMode="auto">
            <a:xfrm>
              <a:off x="2538558" y="4482323"/>
              <a:ext cx="0" cy="633413"/>
            </a:xfrm>
            <a:prstGeom prst="line">
              <a:avLst/>
            </a:prstGeom>
            <a:noFill/>
            <a:ln w="3175">
              <a:solidFill>
                <a:srgbClr val="DA8200"/>
              </a:solidFill>
              <a:round/>
              <a:headEnd/>
              <a:tailEnd/>
            </a:ln>
          </p:spPr>
          <p:txBody>
            <a:bodyPr wrap="none" anchor="ctr"/>
            <a:lstStyle/>
            <a:p>
              <a:endParaRPr lang="es-ES"/>
            </a:p>
          </p:txBody>
        </p:sp>
        <p:sp>
          <p:nvSpPr>
            <p:cNvPr id="491" name="Freeform 87"/>
            <p:cNvSpPr>
              <a:spLocks/>
            </p:cNvSpPr>
            <p:nvPr/>
          </p:nvSpPr>
          <p:spPr bwMode="auto">
            <a:xfrm>
              <a:off x="2538558" y="5047473"/>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492" name="Line 88"/>
            <p:cNvSpPr>
              <a:spLocks noChangeShapeType="1"/>
            </p:cNvSpPr>
            <p:nvPr/>
          </p:nvSpPr>
          <p:spPr bwMode="auto">
            <a:xfrm flipV="1">
              <a:off x="2692546" y="4996673"/>
              <a:ext cx="195263" cy="115888"/>
            </a:xfrm>
            <a:prstGeom prst="line">
              <a:avLst/>
            </a:prstGeom>
            <a:noFill/>
            <a:ln w="19050">
              <a:solidFill>
                <a:srgbClr val="00CCFF"/>
              </a:solidFill>
              <a:round/>
              <a:headEnd/>
              <a:tailEnd/>
            </a:ln>
          </p:spPr>
          <p:txBody>
            <a:bodyPr wrap="none" anchor="ctr"/>
            <a:lstStyle/>
            <a:p>
              <a:endParaRPr lang="es-ES"/>
            </a:p>
          </p:txBody>
        </p:sp>
        <p:sp>
          <p:nvSpPr>
            <p:cNvPr id="493" name="Freeform 89"/>
            <p:cNvSpPr>
              <a:spLocks/>
            </p:cNvSpPr>
            <p:nvPr/>
          </p:nvSpPr>
          <p:spPr bwMode="auto">
            <a:xfrm>
              <a:off x="2532208" y="4885548"/>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494" name="Rectangle 90"/>
            <p:cNvSpPr>
              <a:spLocks noChangeArrowheads="1"/>
            </p:cNvSpPr>
            <p:nvPr/>
          </p:nvSpPr>
          <p:spPr bwMode="auto">
            <a:xfrm>
              <a:off x="2475058" y="5117323"/>
              <a:ext cx="206375" cy="79375"/>
            </a:xfrm>
            <a:prstGeom prst="rect">
              <a:avLst/>
            </a:prstGeom>
            <a:solidFill>
              <a:srgbClr val="C4884C"/>
            </a:solidFill>
            <a:ln w="9525">
              <a:noFill/>
              <a:miter lim="800000"/>
              <a:headEnd/>
              <a:tailEnd/>
            </a:ln>
          </p:spPr>
          <p:txBody>
            <a:bodyPr wrap="none" anchor="ctr"/>
            <a:lstStyle/>
            <a:p>
              <a:endParaRPr lang="es-ES"/>
            </a:p>
          </p:txBody>
        </p:sp>
        <p:sp>
          <p:nvSpPr>
            <p:cNvPr id="495" name="Line 91"/>
            <p:cNvSpPr>
              <a:spLocks noChangeShapeType="1"/>
            </p:cNvSpPr>
            <p:nvPr/>
          </p:nvSpPr>
          <p:spPr bwMode="auto">
            <a:xfrm rot="16200000">
              <a:off x="2611583" y="5044298"/>
              <a:ext cx="0" cy="142875"/>
            </a:xfrm>
            <a:prstGeom prst="line">
              <a:avLst/>
            </a:prstGeom>
            <a:noFill/>
            <a:ln w="3175">
              <a:solidFill>
                <a:srgbClr val="DA8200"/>
              </a:solidFill>
              <a:round/>
              <a:headEnd/>
              <a:tailEnd/>
            </a:ln>
          </p:spPr>
          <p:txBody>
            <a:bodyPr wrap="none" anchor="ctr"/>
            <a:lstStyle/>
            <a:p>
              <a:endParaRPr lang="es-ES"/>
            </a:p>
          </p:txBody>
        </p:sp>
        <p:sp>
          <p:nvSpPr>
            <p:cNvPr id="496" name="Rectangle 92"/>
            <p:cNvSpPr>
              <a:spLocks noChangeArrowheads="1"/>
            </p:cNvSpPr>
            <p:nvPr/>
          </p:nvSpPr>
          <p:spPr bwMode="auto">
            <a:xfrm>
              <a:off x="2400446" y="5271311"/>
              <a:ext cx="139700" cy="150813"/>
            </a:xfrm>
            <a:prstGeom prst="rect">
              <a:avLst/>
            </a:prstGeom>
            <a:solidFill>
              <a:srgbClr val="DADADA"/>
            </a:solidFill>
            <a:ln w="9525">
              <a:noFill/>
              <a:miter lim="800000"/>
              <a:headEnd/>
              <a:tailEnd/>
            </a:ln>
          </p:spPr>
          <p:txBody>
            <a:bodyPr wrap="none" anchor="ctr"/>
            <a:lstStyle/>
            <a:p>
              <a:endParaRPr lang="es-ES"/>
            </a:p>
          </p:txBody>
        </p:sp>
        <p:sp>
          <p:nvSpPr>
            <p:cNvPr id="497" name="Freeform 93"/>
            <p:cNvSpPr>
              <a:spLocks/>
            </p:cNvSpPr>
            <p:nvPr/>
          </p:nvSpPr>
          <p:spPr bwMode="auto">
            <a:xfrm>
              <a:off x="2681433" y="49617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498" name="Freeform 94"/>
            <p:cNvSpPr>
              <a:spLocks/>
            </p:cNvSpPr>
            <p:nvPr/>
          </p:nvSpPr>
          <p:spPr bwMode="auto">
            <a:xfrm>
              <a:off x="2681433" y="48855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499" name="Rectangle 95"/>
            <p:cNvSpPr>
              <a:spLocks noChangeArrowheads="1"/>
            </p:cNvSpPr>
            <p:nvPr/>
          </p:nvSpPr>
          <p:spPr bwMode="auto">
            <a:xfrm>
              <a:off x="2400446" y="5199873"/>
              <a:ext cx="284163" cy="71438"/>
            </a:xfrm>
            <a:prstGeom prst="rect">
              <a:avLst/>
            </a:prstGeom>
            <a:solidFill>
              <a:srgbClr val="DADADA"/>
            </a:solidFill>
            <a:ln w="9525">
              <a:noFill/>
              <a:miter lim="800000"/>
              <a:headEnd/>
              <a:tailEnd/>
            </a:ln>
          </p:spPr>
          <p:txBody>
            <a:bodyPr wrap="none" anchor="ctr"/>
            <a:lstStyle/>
            <a:p>
              <a:endParaRPr lang="es-ES"/>
            </a:p>
          </p:txBody>
        </p:sp>
        <p:sp>
          <p:nvSpPr>
            <p:cNvPr id="500" name="Line 96"/>
            <p:cNvSpPr>
              <a:spLocks noChangeShapeType="1"/>
            </p:cNvSpPr>
            <p:nvPr/>
          </p:nvSpPr>
          <p:spPr bwMode="auto">
            <a:xfrm>
              <a:off x="2681433" y="5110973"/>
              <a:ext cx="0" cy="84138"/>
            </a:xfrm>
            <a:prstGeom prst="line">
              <a:avLst/>
            </a:prstGeom>
            <a:noFill/>
            <a:ln w="3175">
              <a:solidFill>
                <a:srgbClr val="DA8200"/>
              </a:solidFill>
              <a:round/>
              <a:headEnd/>
              <a:tailEnd/>
            </a:ln>
          </p:spPr>
          <p:txBody>
            <a:bodyPr wrap="none" anchor="ctr"/>
            <a:lstStyle/>
            <a:p>
              <a:endParaRPr lang="es-ES"/>
            </a:p>
          </p:txBody>
        </p:sp>
        <p:sp>
          <p:nvSpPr>
            <p:cNvPr id="501" name="Line 97"/>
            <p:cNvSpPr>
              <a:spLocks noChangeShapeType="1"/>
            </p:cNvSpPr>
            <p:nvPr/>
          </p:nvSpPr>
          <p:spPr bwMode="auto">
            <a:xfrm>
              <a:off x="2681433" y="5190348"/>
              <a:ext cx="0" cy="80963"/>
            </a:xfrm>
            <a:prstGeom prst="line">
              <a:avLst/>
            </a:prstGeom>
            <a:noFill/>
            <a:ln w="3175">
              <a:solidFill>
                <a:srgbClr val="808080"/>
              </a:solidFill>
              <a:round/>
              <a:headEnd/>
              <a:tailEnd/>
            </a:ln>
          </p:spPr>
          <p:txBody>
            <a:bodyPr wrap="none" anchor="ctr"/>
            <a:lstStyle/>
            <a:p>
              <a:endParaRPr lang="es-ES"/>
            </a:p>
          </p:txBody>
        </p:sp>
        <p:sp>
          <p:nvSpPr>
            <p:cNvPr id="502" name="Line 98"/>
            <p:cNvSpPr>
              <a:spLocks noChangeShapeType="1"/>
            </p:cNvSpPr>
            <p:nvPr/>
          </p:nvSpPr>
          <p:spPr bwMode="auto">
            <a:xfrm>
              <a:off x="2538558" y="5272898"/>
              <a:ext cx="0" cy="147638"/>
            </a:xfrm>
            <a:prstGeom prst="line">
              <a:avLst/>
            </a:prstGeom>
            <a:noFill/>
            <a:ln w="3175">
              <a:solidFill>
                <a:srgbClr val="808080"/>
              </a:solidFill>
              <a:round/>
              <a:headEnd/>
              <a:tailEnd/>
            </a:ln>
          </p:spPr>
          <p:txBody>
            <a:bodyPr wrap="none" anchor="ctr"/>
            <a:lstStyle/>
            <a:p>
              <a:endParaRPr lang="es-ES"/>
            </a:p>
          </p:txBody>
        </p:sp>
        <p:sp>
          <p:nvSpPr>
            <p:cNvPr id="503" name="Line 99"/>
            <p:cNvSpPr>
              <a:spLocks noChangeShapeType="1"/>
            </p:cNvSpPr>
            <p:nvPr/>
          </p:nvSpPr>
          <p:spPr bwMode="auto">
            <a:xfrm rot="16200000">
              <a:off x="2611583" y="5203048"/>
              <a:ext cx="0" cy="138113"/>
            </a:xfrm>
            <a:prstGeom prst="line">
              <a:avLst/>
            </a:prstGeom>
            <a:noFill/>
            <a:ln w="3175">
              <a:solidFill>
                <a:srgbClr val="808080"/>
              </a:solidFill>
              <a:round/>
              <a:headEnd/>
              <a:tailEnd/>
            </a:ln>
          </p:spPr>
          <p:txBody>
            <a:bodyPr wrap="none" anchor="ctr"/>
            <a:lstStyle/>
            <a:p>
              <a:endParaRPr lang="es-ES"/>
            </a:p>
          </p:txBody>
        </p:sp>
        <p:sp>
          <p:nvSpPr>
            <p:cNvPr id="504" name="Line 100"/>
            <p:cNvSpPr>
              <a:spLocks noChangeShapeType="1"/>
            </p:cNvSpPr>
            <p:nvPr/>
          </p:nvSpPr>
          <p:spPr bwMode="auto">
            <a:xfrm>
              <a:off x="2159146" y="4618848"/>
              <a:ext cx="163513" cy="0"/>
            </a:xfrm>
            <a:prstGeom prst="line">
              <a:avLst/>
            </a:prstGeom>
            <a:noFill/>
            <a:ln w="3175">
              <a:solidFill>
                <a:srgbClr val="00FFFF"/>
              </a:solidFill>
              <a:round/>
              <a:headEnd/>
              <a:tailEnd/>
            </a:ln>
          </p:spPr>
          <p:txBody>
            <a:bodyPr wrap="none"/>
            <a:lstStyle/>
            <a:p>
              <a:endParaRPr lang="es-ES"/>
            </a:p>
          </p:txBody>
        </p:sp>
        <p:sp>
          <p:nvSpPr>
            <p:cNvPr id="505" name="Line 101"/>
            <p:cNvSpPr>
              <a:spLocks noChangeShapeType="1"/>
            </p:cNvSpPr>
            <p:nvPr/>
          </p:nvSpPr>
          <p:spPr bwMode="auto">
            <a:xfrm>
              <a:off x="2198833" y="4558523"/>
              <a:ext cx="125413" cy="0"/>
            </a:xfrm>
            <a:prstGeom prst="line">
              <a:avLst/>
            </a:prstGeom>
            <a:noFill/>
            <a:ln w="3175">
              <a:solidFill>
                <a:srgbClr val="00FFFF"/>
              </a:solidFill>
              <a:round/>
              <a:headEnd/>
              <a:tailEnd/>
            </a:ln>
          </p:spPr>
          <p:txBody>
            <a:bodyPr wrap="none"/>
            <a:lstStyle/>
            <a:p>
              <a:endParaRPr lang="es-ES"/>
            </a:p>
          </p:txBody>
        </p:sp>
      </p:grpSp>
      <p:grpSp>
        <p:nvGrpSpPr>
          <p:cNvPr id="399" name="398 Grupo"/>
          <p:cNvGrpSpPr/>
          <p:nvPr/>
        </p:nvGrpSpPr>
        <p:grpSpPr>
          <a:xfrm>
            <a:off x="1236808" y="901471"/>
            <a:ext cx="1828800" cy="1920875"/>
            <a:chOff x="1236808" y="4018772"/>
            <a:chExt cx="1828800" cy="1920875"/>
          </a:xfrm>
        </p:grpSpPr>
        <p:sp>
          <p:nvSpPr>
            <p:cNvPr id="400" name="Freeform 44"/>
            <p:cNvSpPr>
              <a:spLocks/>
            </p:cNvSpPr>
            <p:nvPr/>
          </p:nvSpPr>
          <p:spPr bwMode="auto">
            <a:xfrm>
              <a:off x="1236808" y="4020361"/>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401" name="Freeform 45"/>
            <p:cNvSpPr>
              <a:spLocks/>
            </p:cNvSpPr>
            <p:nvPr/>
          </p:nvSpPr>
          <p:spPr bwMode="auto">
            <a:xfrm>
              <a:off x="2008333" y="4018772"/>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402" name="Line 49"/>
            <p:cNvSpPr>
              <a:spLocks noChangeShapeType="1"/>
            </p:cNvSpPr>
            <p:nvPr/>
          </p:nvSpPr>
          <p:spPr bwMode="auto">
            <a:xfrm>
              <a:off x="1239983" y="5933298"/>
              <a:ext cx="801688" cy="0"/>
            </a:xfrm>
            <a:prstGeom prst="line">
              <a:avLst/>
            </a:prstGeom>
            <a:noFill/>
            <a:ln w="3175">
              <a:solidFill>
                <a:srgbClr val="00FFFF"/>
              </a:solidFill>
              <a:round/>
              <a:headEnd/>
              <a:tailEnd/>
            </a:ln>
          </p:spPr>
          <p:txBody>
            <a:bodyPr wrap="none" anchor="ctr"/>
            <a:lstStyle/>
            <a:p>
              <a:endParaRPr lang="es-ES"/>
            </a:p>
          </p:txBody>
        </p:sp>
        <p:grpSp>
          <p:nvGrpSpPr>
            <p:cNvPr id="403" name="Group 56"/>
            <p:cNvGrpSpPr>
              <a:grpSpLocks/>
            </p:cNvGrpSpPr>
            <p:nvPr/>
          </p:nvGrpSpPr>
          <p:grpSpPr bwMode="auto">
            <a:xfrm>
              <a:off x="2192483" y="4290236"/>
              <a:ext cx="242888" cy="171450"/>
              <a:chOff x="1376" y="2381"/>
              <a:chExt cx="153" cy="108"/>
            </a:xfrm>
          </p:grpSpPr>
          <p:sp>
            <p:nvSpPr>
              <p:cNvPr id="445"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446"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404" name="Group 59"/>
            <p:cNvGrpSpPr>
              <a:grpSpLocks/>
            </p:cNvGrpSpPr>
            <p:nvPr/>
          </p:nvGrpSpPr>
          <p:grpSpPr bwMode="auto">
            <a:xfrm>
              <a:off x="2279796" y="4018773"/>
              <a:ext cx="198438" cy="273050"/>
              <a:chOff x="1431" y="2210"/>
              <a:chExt cx="125" cy="172"/>
            </a:xfrm>
          </p:grpSpPr>
          <p:sp>
            <p:nvSpPr>
              <p:cNvPr id="442"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443"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444"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405" name="Group 63"/>
            <p:cNvGrpSpPr>
              <a:grpSpLocks/>
            </p:cNvGrpSpPr>
            <p:nvPr/>
          </p:nvGrpSpPr>
          <p:grpSpPr bwMode="auto">
            <a:xfrm>
              <a:off x="2214708" y="4734736"/>
              <a:ext cx="242888" cy="171450"/>
              <a:chOff x="1390" y="2661"/>
              <a:chExt cx="153" cy="108"/>
            </a:xfrm>
          </p:grpSpPr>
          <p:sp>
            <p:nvSpPr>
              <p:cNvPr id="440"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441"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406" name="Freeform 66"/>
            <p:cNvSpPr>
              <a:spLocks/>
            </p:cNvSpPr>
            <p:nvPr/>
          </p:nvSpPr>
          <p:spPr bwMode="auto">
            <a:xfrm>
              <a:off x="2155971" y="4456923"/>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407" name="Group 67"/>
            <p:cNvGrpSpPr>
              <a:grpSpLocks/>
            </p:cNvGrpSpPr>
            <p:nvPr/>
          </p:nvGrpSpPr>
          <p:grpSpPr bwMode="auto">
            <a:xfrm>
              <a:off x="2017858" y="4628373"/>
              <a:ext cx="309563" cy="160338"/>
              <a:chOff x="1266" y="2594"/>
              <a:chExt cx="195" cy="101"/>
            </a:xfrm>
          </p:grpSpPr>
          <p:sp>
            <p:nvSpPr>
              <p:cNvPr id="438"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439"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408" name="Group 70"/>
            <p:cNvGrpSpPr>
              <a:grpSpLocks/>
            </p:cNvGrpSpPr>
            <p:nvPr/>
          </p:nvGrpSpPr>
          <p:grpSpPr bwMode="auto">
            <a:xfrm>
              <a:off x="2322658" y="4288655"/>
              <a:ext cx="169863" cy="560389"/>
              <a:chOff x="1458" y="2380"/>
              <a:chExt cx="107" cy="353"/>
            </a:xfrm>
          </p:grpSpPr>
          <p:sp>
            <p:nvSpPr>
              <p:cNvPr id="435"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436"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437"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409" name="320 Grupo"/>
            <p:cNvGrpSpPr/>
            <p:nvPr/>
          </p:nvGrpSpPr>
          <p:grpSpPr>
            <a:xfrm>
              <a:off x="2399783" y="4060051"/>
              <a:ext cx="376238" cy="1350010"/>
              <a:chOff x="2399783" y="4060051"/>
              <a:chExt cx="376238" cy="1350010"/>
            </a:xfrm>
          </p:grpSpPr>
          <p:sp>
            <p:nvSpPr>
              <p:cNvPr id="433" name="Arc 77"/>
              <p:cNvSpPr>
                <a:spLocks/>
              </p:cNvSpPr>
              <p:nvPr/>
            </p:nvSpPr>
            <p:spPr bwMode="auto">
              <a:xfrm flipH="1">
                <a:off x="2399783" y="4060051"/>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434" name="AutoShape 78"/>
              <p:cNvSpPr>
                <a:spLocks noChangeArrowheads="1"/>
              </p:cNvSpPr>
              <p:nvPr/>
            </p:nvSpPr>
            <p:spPr bwMode="auto">
              <a:xfrm rot="5400000" flipH="1">
                <a:off x="2005805" y="4645533"/>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410" name="Rectangle 79"/>
            <p:cNvSpPr>
              <a:spLocks noChangeArrowheads="1"/>
            </p:cNvSpPr>
            <p:nvPr/>
          </p:nvSpPr>
          <p:spPr bwMode="auto">
            <a:xfrm>
              <a:off x="2602058" y="4060051"/>
              <a:ext cx="74613" cy="88318"/>
            </a:xfrm>
            <a:prstGeom prst="rect">
              <a:avLst/>
            </a:prstGeom>
            <a:solidFill>
              <a:srgbClr val="DADADA"/>
            </a:solidFill>
            <a:ln w="9525">
              <a:noFill/>
              <a:miter lim="800000"/>
              <a:headEnd/>
              <a:tailEnd/>
            </a:ln>
          </p:spPr>
          <p:txBody>
            <a:bodyPr wrap="none" anchor="ctr"/>
            <a:lstStyle/>
            <a:p>
              <a:endParaRPr lang="es-ES"/>
            </a:p>
          </p:txBody>
        </p:sp>
        <p:sp>
          <p:nvSpPr>
            <p:cNvPr id="411" name="Rectangle 80"/>
            <p:cNvSpPr>
              <a:spLocks noChangeArrowheads="1"/>
            </p:cNvSpPr>
            <p:nvPr/>
          </p:nvSpPr>
          <p:spPr bwMode="auto">
            <a:xfrm>
              <a:off x="2475058" y="4475973"/>
              <a:ext cx="63500" cy="644525"/>
            </a:xfrm>
            <a:prstGeom prst="rect">
              <a:avLst/>
            </a:prstGeom>
            <a:solidFill>
              <a:srgbClr val="C4884C"/>
            </a:solidFill>
            <a:ln w="9525">
              <a:noFill/>
              <a:miter lim="800000"/>
              <a:headEnd/>
              <a:tailEnd/>
            </a:ln>
          </p:spPr>
          <p:txBody>
            <a:bodyPr wrap="none" anchor="ctr"/>
            <a:lstStyle/>
            <a:p>
              <a:endParaRPr lang="es-ES"/>
            </a:p>
          </p:txBody>
        </p:sp>
        <p:sp>
          <p:nvSpPr>
            <p:cNvPr id="412" name="Line 81"/>
            <p:cNvSpPr>
              <a:spLocks noChangeShapeType="1"/>
            </p:cNvSpPr>
            <p:nvPr/>
          </p:nvSpPr>
          <p:spPr bwMode="auto">
            <a:xfrm>
              <a:off x="2538558" y="4479148"/>
              <a:ext cx="0" cy="628650"/>
            </a:xfrm>
            <a:prstGeom prst="line">
              <a:avLst/>
            </a:prstGeom>
            <a:noFill/>
            <a:ln w="3175">
              <a:solidFill>
                <a:srgbClr val="808080"/>
              </a:solidFill>
              <a:round/>
              <a:headEnd/>
              <a:tailEnd/>
            </a:ln>
          </p:spPr>
          <p:txBody>
            <a:bodyPr wrap="none" anchor="ctr"/>
            <a:lstStyle/>
            <a:p>
              <a:endParaRPr lang="es-ES"/>
            </a:p>
          </p:txBody>
        </p:sp>
        <p:sp>
          <p:nvSpPr>
            <p:cNvPr id="413" name="Arc 82"/>
            <p:cNvSpPr>
              <a:spLocks/>
            </p:cNvSpPr>
            <p:nvPr/>
          </p:nvSpPr>
          <p:spPr bwMode="auto">
            <a:xfrm flipH="1">
              <a:off x="2473471" y="4060048"/>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414" name="Group 83"/>
            <p:cNvGrpSpPr>
              <a:grpSpLocks/>
            </p:cNvGrpSpPr>
            <p:nvPr/>
          </p:nvGrpSpPr>
          <p:grpSpPr bwMode="auto">
            <a:xfrm>
              <a:off x="2538558" y="4060051"/>
              <a:ext cx="376238" cy="1057276"/>
              <a:chOff x="1594" y="2236"/>
              <a:chExt cx="237" cy="666"/>
            </a:xfrm>
          </p:grpSpPr>
          <p:sp>
            <p:nvSpPr>
              <p:cNvPr id="431"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432"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415" name="Line 86"/>
            <p:cNvSpPr>
              <a:spLocks noChangeShapeType="1"/>
            </p:cNvSpPr>
            <p:nvPr/>
          </p:nvSpPr>
          <p:spPr bwMode="auto">
            <a:xfrm>
              <a:off x="2538558" y="4482323"/>
              <a:ext cx="0" cy="633413"/>
            </a:xfrm>
            <a:prstGeom prst="line">
              <a:avLst/>
            </a:prstGeom>
            <a:noFill/>
            <a:ln w="3175">
              <a:solidFill>
                <a:srgbClr val="DA8200"/>
              </a:solidFill>
              <a:round/>
              <a:headEnd/>
              <a:tailEnd/>
            </a:ln>
          </p:spPr>
          <p:txBody>
            <a:bodyPr wrap="none" anchor="ctr"/>
            <a:lstStyle/>
            <a:p>
              <a:endParaRPr lang="es-ES"/>
            </a:p>
          </p:txBody>
        </p:sp>
        <p:sp>
          <p:nvSpPr>
            <p:cNvPr id="416" name="Freeform 87"/>
            <p:cNvSpPr>
              <a:spLocks/>
            </p:cNvSpPr>
            <p:nvPr/>
          </p:nvSpPr>
          <p:spPr bwMode="auto">
            <a:xfrm>
              <a:off x="2538558" y="5047473"/>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417" name="Line 88"/>
            <p:cNvSpPr>
              <a:spLocks noChangeShapeType="1"/>
            </p:cNvSpPr>
            <p:nvPr/>
          </p:nvSpPr>
          <p:spPr bwMode="auto">
            <a:xfrm flipV="1">
              <a:off x="2692546" y="4996673"/>
              <a:ext cx="195263" cy="115888"/>
            </a:xfrm>
            <a:prstGeom prst="line">
              <a:avLst/>
            </a:prstGeom>
            <a:noFill/>
            <a:ln w="19050">
              <a:solidFill>
                <a:srgbClr val="00CCFF"/>
              </a:solidFill>
              <a:round/>
              <a:headEnd/>
              <a:tailEnd/>
            </a:ln>
          </p:spPr>
          <p:txBody>
            <a:bodyPr wrap="none" anchor="ctr"/>
            <a:lstStyle/>
            <a:p>
              <a:endParaRPr lang="es-ES"/>
            </a:p>
          </p:txBody>
        </p:sp>
        <p:sp>
          <p:nvSpPr>
            <p:cNvPr id="418" name="Freeform 89"/>
            <p:cNvSpPr>
              <a:spLocks/>
            </p:cNvSpPr>
            <p:nvPr/>
          </p:nvSpPr>
          <p:spPr bwMode="auto">
            <a:xfrm>
              <a:off x="2532208" y="4885548"/>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419" name="Rectangle 90"/>
            <p:cNvSpPr>
              <a:spLocks noChangeArrowheads="1"/>
            </p:cNvSpPr>
            <p:nvPr/>
          </p:nvSpPr>
          <p:spPr bwMode="auto">
            <a:xfrm>
              <a:off x="2475058" y="5117323"/>
              <a:ext cx="206375" cy="79375"/>
            </a:xfrm>
            <a:prstGeom prst="rect">
              <a:avLst/>
            </a:prstGeom>
            <a:solidFill>
              <a:srgbClr val="C4884C"/>
            </a:solidFill>
            <a:ln w="9525">
              <a:noFill/>
              <a:miter lim="800000"/>
              <a:headEnd/>
              <a:tailEnd/>
            </a:ln>
          </p:spPr>
          <p:txBody>
            <a:bodyPr wrap="none" anchor="ctr"/>
            <a:lstStyle/>
            <a:p>
              <a:endParaRPr lang="es-ES"/>
            </a:p>
          </p:txBody>
        </p:sp>
        <p:sp>
          <p:nvSpPr>
            <p:cNvPr id="420" name="Line 91"/>
            <p:cNvSpPr>
              <a:spLocks noChangeShapeType="1"/>
            </p:cNvSpPr>
            <p:nvPr/>
          </p:nvSpPr>
          <p:spPr bwMode="auto">
            <a:xfrm rot="16200000">
              <a:off x="2611583" y="5044298"/>
              <a:ext cx="0" cy="142875"/>
            </a:xfrm>
            <a:prstGeom prst="line">
              <a:avLst/>
            </a:prstGeom>
            <a:noFill/>
            <a:ln w="3175">
              <a:solidFill>
                <a:srgbClr val="DA8200"/>
              </a:solidFill>
              <a:round/>
              <a:headEnd/>
              <a:tailEnd/>
            </a:ln>
          </p:spPr>
          <p:txBody>
            <a:bodyPr wrap="none" anchor="ctr"/>
            <a:lstStyle/>
            <a:p>
              <a:endParaRPr lang="es-ES"/>
            </a:p>
          </p:txBody>
        </p:sp>
        <p:sp>
          <p:nvSpPr>
            <p:cNvPr id="421" name="Rectangle 92"/>
            <p:cNvSpPr>
              <a:spLocks noChangeArrowheads="1"/>
            </p:cNvSpPr>
            <p:nvPr/>
          </p:nvSpPr>
          <p:spPr bwMode="auto">
            <a:xfrm>
              <a:off x="2400446" y="5271311"/>
              <a:ext cx="139700" cy="150813"/>
            </a:xfrm>
            <a:prstGeom prst="rect">
              <a:avLst/>
            </a:prstGeom>
            <a:solidFill>
              <a:srgbClr val="DADADA"/>
            </a:solidFill>
            <a:ln w="9525">
              <a:noFill/>
              <a:miter lim="800000"/>
              <a:headEnd/>
              <a:tailEnd/>
            </a:ln>
          </p:spPr>
          <p:txBody>
            <a:bodyPr wrap="none" anchor="ctr"/>
            <a:lstStyle/>
            <a:p>
              <a:endParaRPr lang="es-ES"/>
            </a:p>
          </p:txBody>
        </p:sp>
        <p:sp>
          <p:nvSpPr>
            <p:cNvPr id="422" name="Freeform 93"/>
            <p:cNvSpPr>
              <a:spLocks/>
            </p:cNvSpPr>
            <p:nvPr/>
          </p:nvSpPr>
          <p:spPr bwMode="auto">
            <a:xfrm>
              <a:off x="2681433" y="49617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423" name="Freeform 94"/>
            <p:cNvSpPr>
              <a:spLocks/>
            </p:cNvSpPr>
            <p:nvPr/>
          </p:nvSpPr>
          <p:spPr bwMode="auto">
            <a:xfrm>
              <a:off x="2681433" y="4885548"/>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424" name="Rectangle 95"/>
            <p:cNvSpPr>
              <a:spLocks noChangeArrowheads="1"/>
            </p:cNvSpPr>
            <p:nvPr/>
          </p:nvSpPr>
          <p:spPr bwMode="auto">
            <a:xfrm>
              <a:off x="2400446" y="5199873"/>
              <a:ext cx="284163" cy="71438"/>
            </a:xfrm>
            <a:prstGeom prst="rect">
              <a:avLst/>
            </a:prstGeom>
            <a:solidFill>
              <a:srgbClr val="DADADA"/>
            </a:solidFill>
            <a:ln w="9525">
              <a:noFill/>
              <a:miter lim="800000"/>
              <a:headEnd/>
              <a:tailEnd/>
            </a:ln>
          </p:spPr>
          <p:txBody>
            <a:bodyPr wrap="none" anchor="ctr"/>
            <a:lstStyle/>
            <a:p>
              <a:endParaRPr lang="es-ES"/>
            </a:p>
          </p:txBody>
        </p:sp>
        <p:sp>
          <p:nvSpPr>
            <p:cNvPr id="425" name="Line 96"/>
            <p:cNvSpPr>
              <a:spLocks noChangeShapeType="1"/>
            </p:cNvSpPr>
            <p:nvPr/>
          </p:nvSpPr>
          <p:spPr bwMode="auto">
            <a:xfrm>
              <a:off x="2681433" y="5110973"/>
              <a:ext cx="0" cy="84138"/>
            </a:xfrm>
            <a:prstGeom prst="line">
              <a:avLst/>
            </a:prstGeom>
            <a:noFill/>
            <a:ln w="3175">
              <a:solidFill>
                <a:srgbClr val="DA8200"/>
              </a:solidFill>
              <a:round/>
              <a:headEnd/>
              <a:tailEnd/>
            </a:ln>
          </p:spPr>
          <p:txBody>
            <a:bodyPr wrap="none" anchor="ctr"/>
            <a:lstStyle/>
            <a:p>
              <a:endParaRPr lang="es-ES"/>
            </a:p>
          </p:txBody>
        </p:sp>
        <p:sp>
          <p:nvSpPr>
            <p:cNvPr id="426" name="Line 97"/>
            <p:cNvSpPr>
              <a:spLocks noChangeShapeType="1"/>
            </p:cNvSpPr>
            <p:nvPr/>
          </p:nvSpPr>
          <p:spPr bwMode="auto">
            <a:xfrm>
              <a:off x="2681433" y="5190348"/>
              <a:ext cx="0" cy="80963"/>
            </a:xfrm>
            <a:prstGeom prst="line">
              <a:avLst/>
            </a:prstGeom>
            <a:noFill/>
            <a:ln w="3175">
              <a:solidFill>
                <a:srgbClr val="808080"/>
              </a:solidFill>
              <a:round/>
              <a:headEnd/>
              <a:tailEnd/>
            </a:ln>
          </p:spPr>
          <p:txBody>
            <a:bodyPr wrap="none" anchor="ctr"/>
            <a:lstStyle/>
            <a:p>
              <a:endParaRPr lang="es-ES"/>
            </a:p>
          </p:txBody>
        </p:sp>
        <p:sp>
          <p:nvSpPr>
            <p:cNvPr id="427" name="Line 98"/>
            <p:cNvSpPr>
              <a:spLocks noChangeShapeType="1"/>
            </p:cNvSpPr>
            <p:nvPr/>
          </p:nvSpPr>
          <p:spPr bwMode="auto">
            <a:xfrm>
              <a:off x="2538558" y="5272898"/>
              <a:ext cx="0" cy="147638"/>
            </a:xfrm>
            <a:prstGeom prst="line">
              <a:avLst/>
            </a:prstGeom>
            <a:noFill/>
            <a:ln w="3175">
              <a:solidFill>
                <a:srgbClr val="808080"/>
              </a:solidFill>
              <a:round/>
              <a:headEnd/>
              <a:tailEnd/>
            </a:ln>
          </p:spPr>
          <p:txBody>
            <a:bodyPr wrap="none" anchor="ctr"/>
            <a:lstStyle/>
            <a:p>
              <a:endParaRPr lang="es-ES"/>
            </a:p>
          </p:txBody>
        </p:sp>
        <p:sp>
          <p:nvSpPr>
            <p:cNvPr id="428" name="Line 99"/>
            <p:cNvSpPr>
              <a:spLocks noChangeShapeType="1"/>
            </p:cNvSpPr>
            <p:nvPr/>
          </p:nvSpPr>
          <p:spPr bwMode="auto">
            <a:xfrm rot="16200000">
              <a:off x="2611583" y="5203048"/>
              <a:ext cx="0" cy="138113"/>
            </a:xfrm>
            <a:prstGeom prst="line">
              <a:avLst/>
            </a:prstGeom>
            <a:noFill/>
            <a:ln w="3175">
              <a:solidFill>
                <a:srgbClr val="808080"/>
              </a:solidFill>
              <a:round/>
              <a:headEnd/>
              <a:tailEnd/>
            </a:ln>
          </p:spPr>
          <p:txBody>
            <a:bodyPr wrap="none" anchor="ctr"/>
            <a:lstStyle/>
            <a:p>
              <a:endParaRPr lang="es-ES"/>
            </a:p>
          </p:txBody>
        </p:sp>
        <p:sp>
          <p:nvSpPr>
            <p:cNvPr id="429" name="Line 100"/>
            <p:cNvSpPr>
              <a:spLocks noChangeShapeType="1"/>
            </p:cNvSpPr>
            <p:nvPr/>
          </p:nvSpPr>
          <p:spPr bwMode="auto">
            <a:xfrm>
              <a:off x="2159146" y="4618848"/>
              <a:ext cx="163513" cy="0"/>
            </a:xfrm>
            <a:prstGeom prst="line">
              <a:avLst/>
            </a:prstGeom>
            <a:noFill/>
            <a:ln w="3175">
              <a:solidFill>
                <a:srgbClr val="00FFFF"/>
              </a:solidFill>
              <a:round/>
              <a:headEnd/>
              <a:tailEnd/>
            </a:ln>
          </p:spPr>
          <p:txBody>
            <a:bodyPr wrap="none"/>
            <a:lstStyle/>
            <a:p>
              <a:endParaRPr lang="es-ES"/>
            </a:p>
          </p:txBody>
        </p:sp>
        <p:sp>
          <p:nvSpPr>
            <p:cNvPr id="430" name="Line 101"/>
            <p:cNvSpPr>
              <a:spLocks noChangeShapeType="1"/>
            </p:cNvSpPr>
            <p:nvPr/>
          </p:nvSpPr>
          <p:spPr bwMode="auto">
            <a:xfrm>
              <a:off x="2198833" y="4558523"/>
              <a:ext cx="125413" cy="0"/>
            </a:xfrm>
            <a:prstGeom prst="line">
              <a:avLst/>
            </a:prstGeom>
            <a:noFill/>
            <a:ln w="3175">
              <a:solidFill>
                <a:srgbClr val="00FFFF"/>
              </a:solidFill>
              <a:round/>
              <a:headEnd/>
              <a:tailEnd/>
            </a:ln>
          </p:spPr>
          <p:txBody>
            <a:bodyPr wrap="none"/>
            <a:lstStyle/>
            <a:p>
              <a:endParaRPr lang="es-ES"/>
            </a:p>
          </p:txBody>
        </p:sp>
      </p:grpSp>
      <p:sp>
        <p:nvSpPr>
          <p:cNvPr id="134388" name="Rectangle 3"/>
          <p:cNvSpPr>
            <a:spLocks noChangeArrowheads="1"/>
          </p:cNvSpPr>
          <p:nvPr/>
        </p:nvSpPr>
        <p:spPr bwMode="auto">
          <a:xfrm>
            <a:off x="2165350" y="3152775"/>
            <a:ext cx="4810125" cy="396875"/>
          </a:xfrm>
          <a:prstGeom prst="rect">
            <a:avLst/>
          </a:prstGeom>
          <a:noFill/>
          <a:ln w="9525">
            <a:noFill/>
            <a:miter lim="800000"/>
            <a:headEnd/>
            <a:tailEnd/>
          </a:ln>
        </p:spPr>
        <p:txBody>
          <a:bodyPr>
            <a:spAutoFit/>
          </a:bodyPr>
          <a:lstStyle/>
          <a:p>
            <a:r>
              <a:rPr lang="es-ES_tradnl" sz="2000" i="1">
                <a:solidFill>
                  <a:schemeClr val="bg1"/>
                </a:solidFill>
                <a:latin typeface="Book Antiqua" pitchFamily="18" charset="0"/>
              </a:rPr>
              <a:t>Conductor al Centro de la Pieza</a:t>
            </a:r>
          </a:p>
        </p:txBody>
      </p:sp>
      <p:sp>
        <p:nvSpPr>
          <p:cNvPr id="134389" name="Rectangle 4"/>
          <p:cNvSpPr>
            <a:spLocks noChangeArrowheads="1"/>
          </p:cNvSpPr>
          <p:nvPr/>
        </p:nvSpPr>
        <p:spPr bwMode="auto">
          <a:xfrm>
            <a:off x="709613" y="6272213"/>
            <a:ext cx="7721600" cy="396875"/>
          </a:xfrm>
          <a:prstGeom prst="rect">
            <a:avLst/>
          </a:prstGeom>
          <a:noFill/>
          <a:ln w="9525">
            <a:noFill/>
            <a:miter lim="800000"/>
            <a:headEnd/>
            <a:tailEnd/>
          </a:ln>
        </p:spPr>
        <p:txBody>
          <a:bodyPr>
            <a:spAutoFit/>
          </a:bodyPr>
          <a:lstStyle/>
          <a:p>
            <a:r>
              <a:rPr lang="es-ES_tradnl" sz="2000" i="1">
                <a:solidFill>
                  <a:schemeClr val="bg1"/>
                </a:solidFill>
                <a:latin typeface="Book Antiqua" pitchFamily="18" charset="0"/>
              </a:rPr>
              <a:t>Conductor adyacente a la Superficie Interna de la Pieza</a:t>
            </a:r>
          </a:p>
        </p:txBody>
      </p:sp>
      <p:sp>
        <p:nvSpPr>
          <p:cNvPr id="134390" name="Rectangle 5"/>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944134" name="Rectangle 6"/>
          <p:cNvSpPr>
            <a:spLocks noChangeArrowheads="1"/>
          </p:cNvSpPr>
          <p:nvPr/>
        </p:nvSpPr>
        <p:spPr bwMode="auto">
          <a:xfrm>
            <a:off x="668338" y="217488"/>
            <a:ext cx="544195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Posición del Conductor central</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34392" name="Group 8"/>
          <p:cNvGrpSpPr>
            <a:grpSpLocks/>
          </p:cNvGrpSpPr>
          <p:nvPr/>
        </p:nvGrpSpPr>
        <p:grpSpPr bwMode="auto">
          <a:xfrm>
            <a:off x="76200" y="150813"/>
            <a:ext cx="152400" cy="6553200"/>
            <a:chOff x="48" y="102"/>
            <a:chExt cx="96" cy="4128"/>
          </a:xfrm>
        </p:grpSpPr>
        <p:sp>
          <p:nvSpPr>
            <p:cNvPr id="134514" name="Rectangle 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15" name="Rectangle 1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16" name="Rectangle 1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17" name="Rectangle 1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18" name="Rectangle 1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19" name="Rectangle 1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0" name="Rectangle 1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1" name="Rectangle 1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2" name="Rectangle 1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3" name="Rectangle 1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4" name="Rectangle 1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5" name="Rectangle 2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6" name="Rectangle 2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7" name="Rectangle 2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8" name="Rectangle 2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29" name="Rectangle 2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0" name="Rectangle 2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1" name="Rectangle 2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2" name="Rectangle 2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3" name="Rectangle 2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4" name="Rectangle 2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5" name="Rectangle 3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6" name="Rectangle 3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7" name="Rectangle 3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8" name="Rectangle 3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39" name="Rectangle 3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40" name="Rectangle 3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41" name="Rectangle 3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4542" name="Rectangle 3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4393" name="Group 38"/>
          <p:cNvGrpSpPr>
            <a:grpSpLocks/>
          </p:cNvGrpSpPr>
          <p:nvPr/>
        </p:nvGrpSpPr>
        <p:grpSpPr bwMode="auto">
          <a:xfrm>
            <a:off x="8020050" y="0"/>
            <a:ext cx="1152525" cy="615950"/>
            <a:chOff x="37" y="-23"/>
            <a:chExt cx="726" cy="388"/>
          </a:xfrm>
        </p:grpSpPr>
        <p:sp>
          <p:nvSpPr>
            <p:cNvPr id="134508" name="Rectangle 3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4509" name="Rectangle 4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4510" name="Rectangle 4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4511" name="Rectangle 4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4512" name="Rectangle 4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4513" name="Rectangle 4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34149" name="AutoShape 103"/>
          <p:cNvSpPr>
            <a:spLocks noChangeArrowheads="1"/>
          </p:cNvSpPr>
          <p:nvPr/>
        </p:nvSpPr>
        <p:spPr bwMode="auto">
          <a:xfrm rot="16200000" flipV="1">
            <a:off x="4621212" y="-539749"/>
            <a:ext cx="212725" cy="4114800"/>
          </a:xfrm>
          <a:prstGeom prst="can">
            <a:avLst>
              <a:gd name="adj" fmla="val 41015"/>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944232" name="Line 104"/>
          <p:cNvSpPr>
            <a:spLocks noChangeShapeType="1"/>
          </p:cNvSpPr>
          <p:nvPr/>
        </p:nvSpPr>
        <p:spPr bwMode="auto">
          <a:xfrm>
            <a:off x="1673225" y="2687638"/>
            <a:ext cx="0" cy="506412"/>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44233" name="Arc 105"/>
          <p:cNvSpPr>
            <a:spLocks/>
          </p:cNvSpPr>
          <p:nvPr/>
        </p:nvSpPr>
        <p:spPr bwMode="auto">
          <a:xfrm flipH="1">
            <a:off x="1662113" y="1500188"/>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944234" name="Line 106"/>
          <p:cNvSpPr>
            <a:spLocks noChangeShapeType="1"/>
          </p:cNvSpPr>
          <p:nvPr/>
        </p:nvSpPr>
        <p:spPr bwMode="auto">
          <a:xfrm rot="-5400000">
            <a:off x="2414588" y="1016000"/>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34153" name="Group 107"/>
          <p:cNvGrpSpPr>
            <a:grpSpLocks/>
          </p:cNvGrpSpPr>
          <p:nvPr/>
        </p:nvGrpSpPr>
        <p:grpSpPr bwMode="auto">
          <a:xfrm>
            <a:off x="3073400" y="1033463"/>
            <a:ext cx="3200400" cy="958850"/>
            <a:chOff x="2180" y="2036"/>
            <a:chExt cx="2016" cy="604"/>
          </a:xfrm>
        </p:grpSpPr>
        <p:sp>
          <p:nvSpPr>
            <p:cNvPr id="944236" name="AutoShape 108"/>
            <p:cNvSpPr>
              <a:spLocks noChangeArrowheads="1"/>
            </p:cNvSpPr>
            <p:nvPr/>
          </p:nvSpPr>
          <p:spPr bwMode="auto">
            <a:xfrm rot="5400000">
              <a:off x="2888" y="1330"/>
              <a:ext cx="600" cy="2016"/>
            </a:xfrm>
            <a:prstGeom prst="can">
              <a:avLst>
                <a:gd name="adj" fmla="val 44660"/>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34386" name="AutoShape 109"/>
            <p:cNvSpPr>
              <a:spLocks noChangeArrowheads="1"/>
            </p:cNvSpPr>
            <p:nvPr/>
          </p:nvSpPr>
          <p:spPr bwMode="auto">
            <a:xfrm>
              <a:off x="3928" y="2036"/>
              <a:ext cx="268" cy="604"/>
            </a:xfrm>
            <a:custGeom>
              <a:avLst/>
              <a:gdLst>
                <a:gd name="T0" fmla="*/ 2 w 21600"/>
                <a:gd name="T1" fmla="*/ 0 h 21600"/>
                <a:gd name="T2" fmla="*/ 0 w 21600"/>
                <a:gd name="T3" fmla="*/ 2 h 21600"/>
                <a:gd name="T4" fmla="*/ 0 w 21600"/>
                <a:gd name="T5" fmla="*/ 8 h 21600"/>
                <a:gd name="T6" fmla="*/ 0 w 21600"/>
                <a:gd name="T7" fmla="*/ 14 h 21600"/>
                <a:gd name="T8" fmla="*/ 2 w 21600"/>
                <a:gd name="T9" fmla="*/ 17 h 21600"/>
                <a:gd name="T10" fmla="*/ 3 w 21600"/>
                <a:gd name="T11" fmla="*/ 14 h 21600"/>
                <a:gd name="T12" fmla="*/ 3 w 21600"/>
                <a:gd name="T13" fmla="*/ 8 h 21600"/>
                <a:gd name="T14" fmla="*/ 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43 w 21600"/>
                <a:gd name="T25" fmla="*/ 3147 h 21600"/>
                <a:gd name="T26" fmla="*/ 18457 w 21600"/>
                <a:gd name="T27" fmla="*/ 1845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solidFill>
              <a:srgbClr val="C0C0C0"/>
            </a:solidFill>
            <a:ln w="9525">
              <a:noFill/>
              <a:round/>
              <a:headEnd/>
              <a:tailEnd/>
            </a:ln>
          </p:spPr>
          <p:txBody>
            <a:bodyPr wrap="none" anchor="ctr"/>
            <a:lstStyle/>
            <a:p>
              <a:endParaRPr lang="es-ES"/>
            </a:p>
          </p:txBody>
        </p:sp>
        <p:sp>
          <p:nvSpPr>
            <p:cNvPr id="944238" name="Oval 110"/>
            <p:cNvSpPr>
              <a:spLocks noChangeArrowheads="1"/>
            </p:cNvSpPr>
            <p:nvPr/>
          </p:nvSpPr>
          <p:spPr bwMode="auto">
            <a:xfrm>
              <a:off x="3976" y="2122"/>
              <a:ext cx="192" cy="432"/>
            </a:xfrm>
            <a:prstGeom prst="ellipse">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grpSp>
        <p:nvGrpSpPr>
          <p:cNvPr id="24" name="Group 142"/>
          <p:cNvGrpSpPr>
            <a:grpSpLocks/>
          </p:cNvGrpSpPr>
          <p:nvPr/>
        </p:nvGrpSpPr>
        <p:grpSpPr bwMode="auto">
          <a:xfrm>
            <a:off x="3140075" y="1044575"/>
            <a:ext cx="2835275" cy="935038"/>
            <a:chOff x="2134" y="2807"/>
            <a:chExt cx="1786" cy="589"/>
          </a:xfrm>
        </p:grpSpPr>
        <p:grpSp>
          <p:nvGrpSpPr>
            <p:cNvPr id="134339" name="Group 143"/>
            <p:cNvGrpSpPr>
              <a:grpSpLocks/>
            </p:cNvGrpSpPr>
            <p:nvPr/>
          </p:nvGrpSpPr>
          <p:grpSpPr bwMode="auto">
            <a:xfrm>
              <a:off x="2134" y="2807"/>
              <a:ext cx="154" cy="589"/>
              <a:chOff x="2134" y="2807"/>
              <a:chExt cx="154" cy="589"/>
            </a:xfrm>
          </p:grpSpPr>
          <p:sp>
            <p:nvSpPr>
              <p:cNvPr id="134382" name="Arc 144"/>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83" name="Arc 145"/>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84" name="Arc 146"/>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34340" name="Arc 147"/>
            <p:cNvSpPr>
              <a:spLocks/>
            </p:cNvSpPr>
            <p:nvPr/>
          </p:nvSpPr>
          <p:spPr bwMode="auto">
            <a:xfrm flipH="1">
              <a:off x="2451"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41" name="Arc 148"/>
            <p:cNvSpPr>
              <a:spLocks/>
            </p:cNvSpPr>
            <p:nvPr/>
          </p:nvSpPr>
          <p:spPr bwMode="auto">
            <a:xfrm flipH="1">
              <a:off x="2438"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42" name="Arc 149"/>
            <p:cNvSpPr>
              <a:spLocks/>
            </p:cNvSpPr>
            <p:nvPr/>
          </p:nvSpPr>
          <p:spPr bwMode="auto">
            <a:xfrm flipH="1">
              <a:off x="2431"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nvGrpSpPr>
            <p:cNvPr id="134343" name="Group 150"/>
            <p:cNvGrpSpPr>
              <a:grpSpLocks/>
            </p:cNvGrpSpPr>
            <p:nvPr/>
          </p:nvGrpSpPr>
          <p:grpSpPr bwMode="auto">
            <a:xfrm>
              <a:off x="2575" y="2807"/>
              <a:ext cx="158" cy="589"/>
              <a:chOff x="2575" y="2807"/>
              <a:chExt cx="158" cy="589"/>
            </a:xfrm>
          </p:grpSpPr>
          <p:sp>
            <p:nvSpPr>
              <p:cNvPr id="134380" name="Arc 151"/>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81" name="Arc 152"/>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4" name="Group 153"/>
            <p:cNvGrpSpPr>
              <a:grpSpLocks/>
            </p:cNvGrpSpPr>
            <p:nvPr/>
          </p:nvGrpSpPr>
          <p:grpSpPr bwMode="auto">
            <a:xfrm>
              <a:off x="2876" y="2807"/>
              <a:ext cx="154" cy="589"/>
              <a:chOff x="2134" y="2807"/>
              <a:chExt cx="154" cy="589"/>
            </a:xfrm>
          </p:grpSpPr>
          <p:sp>
            <p:nvSpPr>
              <p:cNvPr id="134377" name="Arc 154"/>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8" name="Arc 155"/>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9" name="Arc 156"/>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5" name="Group 157"/>
            <p:cNvGrpSpPr>
              <a:grpSpLocks/>
            </p:cNvGrpSpPr>
            <p:nvPr/>
          </p:nvGrpSpPr>
          <p:grpSpPr bwMode="auto">
            <a:xfrm>
              <a:off x="3173" y="2807"/>
              <a:ext cx="154" cy="589"/>
              <a:chOff x="2134" y="2807"/>
              <a:chExt cx="154" cy="589"/>
            </a:xfrm>
          </p:grpSpPr>
          <p:sp>
            <p:nvSpPr>
              <p:cNvPr id="134374" name="Arc 158"/>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5" name="Arc 159"/>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6" name="Arc 160"/>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6" name="Group 161"/>
            <p:cNvGrpSpPr>
              <a:grpSpLocks/>
            </p:cNvGrpSpPr>
            <p:nvPr/>
          </p:nvGrpSpPr>
          <p:grpSpPr bwMode="auto">
            <a:xfrm>
              <a:off x="3613" y="2807"/>
              <a:ext cx="158" cy="589"/>
              <a:chOff x="3613" y="2807"/>
              <a:chExt cx="158" cy="589"/>
            </a:xfrm>
          </p:grpSpPr>
          <p:sp>
            <p:nvSpPr>
              <p:cNvPr id="134372" name="Arc 162"/>
              <p:cNvSpPr>
                <a:spLocks/>
              </p:cNvSpPr>
              <p:nvPr/>
            </p:nvSpPr>
            <p:spPr bwMode="auto">
              <a:xfrm flipH="1">
                <a:off x="3632" y="2807"/>
                <a:ext cx="139" cy="298"/>
              </a:xfrm>
              <a:custGeom>
                <a:avLst/>
                <a:gdLst>
                  <a:gd name="T0" fmla="*/ 0 w 19454"/>
                  <a:gd name="T1" fmla="*/ 0 h 21158"/>
                  <a:gd name="T2" fmla="*/ 1 w 19454"/>
                  <a:gd name="T3" fmla="*/ 2 h 21158"/>
                  <a:gd name="T4" fmla="*/ 0 w 19454"/>
                  <a:gd name="T5" fmla="*/ 4 h 21158"/>
                  <a:gd name="T6" fmla="*/ 0 60000 65536"/>
                  <a:gd name="T7" fmla="*/ 0 60000 65536"/>
                  <a:gd name="T8" fmla="*/ 0 60000 65536"/>
                  <a:gd name="T9" fmla="*/ 0 w 19454"/>
                  <a:gd name="T10" fmla="*/ 0 h 21158"/>
                  <a:gd name="T11" fmla="*/ 19454 w 19454"/>
                  <a:gd name="T12" fmla="*/ 21158 h 21158"/>
                </a:gdLst>
                <a:ahLst/>
                <a:cxnLst>
                  <a:cxn ang="T6">
                    <a:pos x="T0" y="T1"/>
                  </a:cxn>
                  <a:cxn ang="T7">
                    <a:pos x="T2" y="T3"/>
                  </a:cxn>
                  <a:cxn ang="T8">
                    <a:pos x="T4" y="T5"/>
                  </a:cxn>
                </a:cxnLst>
                <a:rect l="T9" t="T10" r="T11" b="T12"/>
                <a:pathLst>
                  <a:path w="19454" h="21158" fill="none" extrusionOk="0">
                    <a:moveTo>
                      <a:pt x="4347" y="0"/>
                    </a:moveTo>
                    <a:cubicBezTo>
                      <a:pt x="10942" y="1355"/>
                      <a:pt x="16528" y="5708"/>
                      <a:pt x="19454" y="11771"/>
                    </a:cubicBezTo>
                  </a:path>
                  <a:path w="19454" h="21158" stroke="0" extrusionOk="0">
                    <a:moveTo>
                      <a:pt x="4347" y="0"/>
                    </a:moveTo>
                    <a:cubicBezTo>
                      <a:pt x="10942" y="1355"/>
                      <a:pt x="16528" y="5708"/>
                      <a:pt x="19454" y="1177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3" name="Arc 163"/>
              <p:cNvSpPr>
                <a:spLocks/>
              </p:cNvSpPr>
              <p:nvPr/>
            </p:nvSpPr>
            <p:spPr bwMode="auto">
              <a:xfrm flipH="1">
                <a:off x="3613" y="3038"/>
                <a:ext cx="153" cy="358"/>
              </a:xfrm>
              <a:custGeom>
                <a:avLst/>
                <a:gdLst>
                  <a:gd name="T0" fmla="*/ 1 w 21600"/>
                  <a:gd name="T1" fmla="*/ 0 h 25485"/>
                  <a:gd name="T2" fmla="*/ 0 w 21600"/>
                  <a:gd name="T3" fmla="*/ 5 h 25485"/>
                  <a:gd name="T4" fmla="*/ 0 w 21600"/>
                  <a:gd name="T5" fmla="*/ 1 h 25485"/>
                  <a:gd name="T6" fmla="*/ 0 60000 65536"/>
                  <a:gd name="T7" fmla="*/ 0 60000 65536"/>
                  <a:gd name="T8" fmla="*/ 0 60000 65536"/>
                  <a:gd name="T9" fmla="*/ 0 w 21600"/>
                  <a:gd name="T10" fmla="*/ 0 h 25485"/>
                  <a:gd name="T11" fmla="*/ 21600 w 21600"/>
                  <a:gd name="T12" fmla="*/ 25485 h 25485"/>
                </a:gdLst>
                <a:ahLst/>
                <a:cxnLst>
                  <a:cxn ang="T6">
                    <a:pos x="T0" y="T1"/>
                  </a:cxn>
                  <a:cxn ang="T7">
                    <a:pos x="T2" y="T3"/>
                  </a:cxn>
                  <a:cxn ang="T8">
                    <a:pos x="T4" y="T5"/>
                  </a:cxn>
                </a:cxnLst>
                <a:rect l="T9" t="T10" r="T11" b="T12"/>
                <a:pathLst>
                  <a:path w="21600" h="25485" fill="none" extrusionOk="0">
                    <a:moveTo>
                      <a:pt x="21097" y="-1"/>
                    </a:moveTo>
                    <a:cubicBezTo>
                      <a:pt x="21431" y="1521"/>
                      <a:pt x="21600" y="3075"/>
                      <a:pt x="21600" y="4633"/>
                    </a:cubicBezTo>
                    <a:cubicBezTo>
                      <a:pt x="21600" y="14392"/>
                      <a:pt x="15056" y="22939"/>
                      <a:pt x="5635" y="25485"/>
                    </a:cubicBezTo>
                  </a:path>
                  <a:path w="21600" h="25485" stroke="0" extrusionOk="0">
                    <a:moveTo>
                      <a:pt x="21097" y="-1"/>
                    </a:moveTo>
                    <a:cubicBezTo>
                      <a:pt x="21431" y="1521"/>
                      <a:pt x="21600" y="3075"/>
                      <a:pt x="21600" y="4633"/>
                    </a:cubicBezTo>
                    <a:cubicBezTo>
                      <a:pt x="21600" y="14392"/>
                      <a:pt x="15056" y="22939"/>
                      <a:pt x="5635" y="25485"/>
                    </a:cubicBezTo>
                    <a:lnTo>
                      <a:pt x="0" y="4633"/>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7" name="Group 164"/>
            <p:cNvGrpSpPr>
              <a:grpSpLocks/>
            </p:cNvGrpSpPr>
            <p:nvPr/>
          </p:nvGrpSpPr>
          <p:grpSpPr bwMode="auto">
            <a:xfrm>
              <a:off x="3766" y="2807"/>
              <a:ext cx="154" cy="589"/>
              <a:chOff x="2134" y="2807"/>
              <a:chExt cx="154" cy="589"/>
            </a:xfrm>
          </p:grpSpPr>
          <p:sp>
            <p:nvSpPr>
              <p:cNvPr id="134369" name="Arc 165"/>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0" name="Arc 166"/>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71" name="Arc 167"/>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8" name="Group 168"/>
            <p:cNvGrpSpPr>
              <a:grpSpLocks/>
            </p:cNvGrpSpPr>
            <p:nvPr/>
          </p:nvGrpSpPr>
          <p:grpSpPr bwMode="auto">
            <a:xfrm>
              <a:off x="2278" y="2807"/>
              <a:ext cx="227" cy="589"/>
              <a:chOff x="2278" y="2807"/>
              <a:chExt cx="227" cy="589"/>
            </a:xfrm>
          </p:grpSpPr>
          <p:sp>
            <p:nvSpPr>
              <p:cNvPr id="134365" name="Arc 169"/>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6" name="Arc 170"/>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7" name="Arc 171"/>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8" name="Arc 172"/>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49" name="Group 173"/>
            <p:cNvGrpSpPr>
              <a:grpSpLocks/>
            </p:cNvGrpSpPr>
            <p:nvPr/>
          </p:nvGrpSpPr>
          <p:grpSpPr bwMode="auto">
            <a:xfrm>
              <a:off x="2722" y="2807"/>
              <a:ext cx="227" cy="589"/>
              <a:chOff x="2278" y="2807"/>
              <a:chExt cx="227" cy="589"/>
            </a:xfrm>
          </p:grpSpPr>
          <p:sp>
            <p:nvSpPr>
              <p:cNvPr id="134361" name="Arc 174"/>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2" name="Arc 175"/>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3" name="Arc 176"/>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4" name="Arc 177"/>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50" name="Group 178"/>
            <p:cNvGrpSpPr>
              <a:grpSpLocks/>
            </p:cNvGrpSpPr>
            <p:nvPr/>
          </p:nvGrpSpPr>
          <p:grpSpPr bwMode="auto">
            <a:xfrm>
              <a:off x="3019" y="2807"/>
              <a:ext cx="158" cy="589"/>
              <a:chOff x="2575" y="2807"/>
              <a:chExt cx="158" cy="589"/>
            </a:xfrm>
          </p:grpSpPr>
          <p:sp>
            <p:nvSpPr>
              <p:cNvPr id="134359" name="Arc 179"/>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60" name="Arc 180"/>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51" name="Group 181"/>
            <p:cNvGrpSpPr>
              <a:grpSpLocks/>
            </p:cNvGrpSpPr>
            <p:nvPr/>
          </p:nvGrpSpPr>
          <p:grpSpPr bwMode="auto">
            <a:xfrm>
              <a:off x="3319" y="2807"/>
              <a:ext cx="158" cy="589"/>
              <a:chOff x="2575" y="2807"/>
              <a:chExt cx="158" cy="589"/>
            </a:xfrm>
          </p:grpSpPr>
          <p:sp>
            <p:nvSpPr>
              <p:cNvPr id="134357" name="Arc 182"/>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58" name="Arc 183"/>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352" name="Group 184"/>
            <p:cNvGrpSpPr>
              <a:grpSpLocks/>
            </p:cNvGrpSpPr>
            <p:nvPr/>
          </p:nvGrpSpPr>
          <p:grpSpPr bwMode="auto">
            <a:xfrm>
              <a:off x="3463" y="2807"/>
              <a:ext cx="227" cy="589"/>
              <a:chOff x="2278" y="2807"/>
              <a:chExt cx="227" cy="589"/>
            </a:xfrm>
          </p:grpSpPr>
          <p:sp>
            <p:nvSpPr>
              <p:cNvPr id="134353" name="Arc 185"/>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54" name="Arc 186"/>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55" name="Arc 187"/>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56" name="Arc 188"/>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grpSp>
        <p:nvGrpSpPr>
          <p:cNvPr id="944292" name="Group 260"/>
          <p:cNvGrpSpPr>
            <a:grpSpLocks/>
          </p:cNvGrpSpPr>
          <p:nvPr/>
        </p:nvGrpSpPr>
        <p:grpSpPr bwMode="auto">
          <a:xfrm>
            <a:off x="5868988" y="1050925"/>
            <a:ext cx="244475" cy="935038"/>
            <a:chOff x="2134" y="2807"/>
            <a:chExt cx="154" cy="589"/>
          </a:xfrm>
        </p:grpSpPr>
        <p:sp>
          <p:nvSpPr>
            <p:cNvPr id="134336" name="Arc 261"/>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7" name="Arc 262"/>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8" name="Arc 263"/>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293" name="Group 285"/>
          <p:cNvGrpSpPr>
            <a:grpSpLocks/>
          </p:cNvGrpSpPr>
          <p:nvPr/>
        </p:nvGrpSpPr>
        <p:grpSpPr bwMode="auto">
          <a:xfrm flipH="1" flipV="1">
            <a:off x="6021388" y="1050925"/>
            <a:ext cx="244475" cy="935038"/>
            <a:chOff x="2134" y="2807"/>
            <a:chExt cx="154" cy="589"/>
          </a:xfrm>
        </p:grpSpPr>
        <p:sp>
          <p:nvSpPr>
            <p:cNvPr id="134333" name="Arc 28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4" name="Arc 28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5" name="Arc 28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294" name="Group 294"/>
          <p:cNvGrpSpPr>
            <a:grpSpLocks/>
          </p:cNvGrpSpPr>
          <p:nvPr/>
        </p:nvGrpSpPr>
        <p:grpSpPr bwMode="auto">
          <a:xfrm flipH="1" flipV="1">
            <a:off x="6035675" y="1184275"/>
            <a:ext cx="171450" cy="657225"/>
            <a:chOff x="2134" y="2807"/>
            <a:chExt cx="154" cy="589"/>
          </a:xfrm>
        </p:grpSpPr>
        <p:sp>
          <p:nvSpPr>
            <p:cNvPr id="134330" name="Arc 295"/>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1" name="Arc 296"/>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332" name="Arc 297"/>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295" name="Group 304"/>
          <p:cNvGrpSpPr>
            <a:grpSpLocks/>
          </p:cNvGrpSpPr>
          <p:nvPr/>
        </p:nvGrpSpPr>
        <p:grpSpPr bwMode="auto">
          <a:xfrm flipH="1" flipV="1">
            <a:off x="6049963" y="1336675"/>
            <a:ext cx="90487" cy="342900"/>
            <a:chOff x="2134" y="2807"/>
            <a:chExt cx="154" cy="589"/>
          </a:xfrm>
        </p:grpSpPr>
        <p:sp>
          <p:nvSpPr>
            <p:cNvPr id="134327" name="Arc 305"/>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328" name="Arc 306"/>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329" name="Arc 307"/>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grpSp>
      <p:sp>
        <p:nvSpPr>
          <p:cNvPr id="134297" name="AutoShape 112"/>
          <p:cNvSpPr>
            <a:spLocks noChangeArrowheads="1"/>
          </p:cNvSpPr>
          <p:nvPr/>
        </p:nvSpPr>
        <p:spPr bwMode="auto">
          <a:xfrm rot="16200000" flipV="1">
            <a:off x="6246813" y="1079500"/>
            <a:ext cx="212725" cy="876300"/>
          </a:xfrm>
          <a:prstGeom prst="can">
            <a:avLst>
              <a:gd name="adj" fmla="val 23877"/>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nvGrpSpPr>
          <p:cNvPr id="944299" name="Group 290"/>
          <p:cNvGrpSpPr>
            <a:grpSpLocks/>
          </p:cNvGrpSpPr>
          <p:nvPr/>
        </p:nvGrpSpPr>
        <p:grpSpPr bwMode="auto">
          <a:xfrm>
            <a:off x="5927725" y="1184275"/>
            <a:ext cx="171450" cy="657225"/>
            <a:chOff x="2134" y="2807"/>
            <a:chExt cx="154" cy="589"/>
          </a:xfrm>
        </p:grpSpPr>
        <p:sp>
          <p:nvSpPr>
            <p:cNvPr id="134294" name="Arc 291"/>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95" name="Arc 292"/>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96" name="Arc 293"/>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300" name="Group 300"/>
          <p:cNvGrpSpPr>
            <a:grpSpLocks/>
          </p:cNvGrpSpPr>
          <p:nvPr/>
        </p:nvGrpSpPr>
        <p:grpSpPr bwMode="auto">
          <a:xfrm>
            <a:off x="5994400" y="1336675"/>
            <a:ext cx="90488" cy="342900"/>
            <a:chOff x="2134" y="2807"/>
            <a:chExt cx="154" cy="589"/>
          </a:xfrm>
        </p:grpSpPr>
        <p:sp>
          <p:nvSpPr>
            <p:cNvPr id="134291" name="Arc 301"/>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92" name="Arc 302"/>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93" name="Arc 303"/>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grpSp>
      <p:sp>
        <p:nvSpPr>
          <p:cNvPr id="134165" name="AutoShape 366"/>
          <p:cNvSpPr>
            <a:spLocks noChangeArrowheads="1"/>
          </p:cNvSpPr>
          <p:nvPr/>
        </p:nvSpPr>
        <p:spPr bwMode="auto">
          <a:xfrm rot="16200000" flipV="1">
            <a:off x="4621212" y="2506663"/>
            <a:ext cx="212725" cy="4114800"/>
          </a:xfrm>
          <a:prstGeom prst="can">
            <a:avLst>
              <a:gd name="adj" fmla="val 41015"/>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944495" name="Line 367"/>
          <p:cNvSpPr>
            <a:spLocks noChangeShapeType="1"/>
          </p:cNvSpPr>
          <p:nvPr/>
        </p:nvSpPr>
        <p:spPr bwMode="auto">
          <a:xfrm>
            <a:off x="1673225" y="5734050"/>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44496" name="Arc 368"/>
          <p:cNvSpPr>
            <a:spLocks/>
          </p:cNvSpPr>
          <p:nvPr/>
        </p:nvSpPr>
        <p:spPr bwMode="auto">
          <a:xfrm flipH="1">
            <a:off x="1662113" y="45466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944497" name="Line 369"/>
          <p:cNvSpPr>
            <a:spLocks noChangeShapeType="1"/>
          </p:cNvSpPr>
          <p:nvPr/>
        </p:nvSpPr>
        <p:spPr bwMode="auto">
          <a:xfrm rot="-5400000">
            <a:off x="2414588" y="406241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34169" name="Group 370"/>
          <p:cNvGrpSpPr>
            <a:grpSpLocks/>
          </p:cNvGrpSpPr>
          <p:nvPr/>
        </p:nvGrpSpPr>
        <p:grpSpPr bwMode="auto">
          <a:xfrm>
            <a:off x="3073400" y="4314825"/>
            <a:ext cx="3200400" cy="958850"/>
            <a:chOff x="2180" y="2036"/>
            <a:chExt cx="2016" cy="604"/>
          </a:xfrm>
        </p:grpSpPr>
        <p:sp>
          <p:nvSpPr>
            <p:cNvPr id="944499" name="AutoShape 371"/>
            <p:cNvSpPr>
              <a:spLocks noChangeArrowheads="1"/>
            </p:cNvSpPr>
            <p:nvPr/>
          </p:nvSpPr>
          <p:spPr bwMode="auto">
            <a:xfrm rot="5400000">
              <a:off x="2888" y="1330"/>
              <a:ext cx="600" cy="2016"/>
            </a:xfrm>
            <a:prstGeom prst="can">
              <a:avLst>
                <a:gd name="adj" fmla="val 44660"/>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34289" name="AutoShape 372"/>
            <p:cNvSpPr>
              <a:spLocks noChangeArrowheads="1"/>
            </p:cNvSpPr>
            <p:nvPr/>
          </p:nvSpPr>
          <p:spPr bwMode="auto">
            <a:xfrm>
              <a:off x="3928" y="2036"/>
              <a:ext cx="268" cy="604"/>
            </a:xfrm>
            <a:custGeom>
              <a:avLst/>
              <a:gdLst>
                <a:gd name="T0" fmla="*/ 2 w 21600"/>
                <a:gd name="T1" fmla="*/ 0 h 21600"/>
                <a:gd name="T2" fmla="*/ 0 w 21600"/>
                <a:gd name="T3" fmla="*/ 2 h 21600"/>
                <a:gd name="T4" fmla="*/ 0 w 21600"/>
                <a:gd name="T5" fmla="*/ 8 h 21600"/>
                <a:gd name="T6" fmla="*/ 0 w 21600"/>
                <a:gd name="T7" fmla="*/ 14 h 21600"/>
                <a:gd name="T8" fmla="*/ 2 w 21600"/>
                <a:gd name="T9" fmla="*/ 17 h 21600"/>
                <a:gd name="T10" fmla="*/ 3 w 21600"/>
                <a:gd name="T11" fmla="*/ 14 h 21600"/>
                <a:gd name="T12" fmla="*/ 3 w 21600"/>
                <a:gd name="T13" fmla="*/ 8 h 21600"/>
                <a:gd name="T14" fmla="*/ 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43 w 21600"/>
                <a:gd name="T25" fmla="*/ 3147 h 21600"/>
                <a:gd name="T26" fmla="*/ 18457 w 21600"/>
                <a:gd name="T27" fmla="*/ 1845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solidFill>
              <a:srgbClr val="C0C0C0"/>
            </a:solidFill>
            <a:ln w="9525">
              <a:noFill/>
              <a:round/>
              <a:headEnd/>
              <a:tailEnd/>
            </a:ln>
          </p:spPr>
          <p:txBody>
            <a:bodyPr wrap="none" anchor="ctr"/>
            <a:lstStyle/>
            <a:p>
              <a:endParaRPr lang="es-ES"/>
            </a:p>
          </p:txBody>
        </p:sp>
        <p:sp>
          <p:nvSpPr>
            <p:cNvPr id="944501" name="Oval 373"/>
            <p:cNvSpPr>
              <a:spLocks noChangeArrowheads="1"/>
            </p:cNvSpPr>
            <p:nvPr/>
          </p:nvSpPr>
          <p:spPr bwMode="auto">
            <a:xfrm>
              <a:off x="3976" y="2122"/>
              <a:ext cx="192" cy="432"/>
            </a:xfrm>
            <a:prstGeom prst="ellipse">
              <a:avLst/>
            </a:prstGeom>
            <a:gradFill rotWithShape="1">
              <a:gsLst>
                <a:gs pos="0">
                  <a:schemeClr val="bg1">
                    <a:gamma/>
                    <a:shade val="26275"/>
                    <a:invGamma/>
                  </a:schemeClr>
                </a:gs>
                <a:gs pos="50000">
                  <a:schemeClr val="bg1">
                    <a:lumMod val="85000"/>
                  </a:schemeClr>
                </a:gs>
                <a:gs pos="100000">
                  <a:schemeClr val="bg1">
                    <a:gamma/>
                    <a:shade val="26275"/>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grpSp>
        <p:nvGrpSpPr>
          <p:cNvPr id="944302" name="Group 421"/>
          <p:cNvGrpSpPr>
            <a:grpSpLocks/>
          </p:cNvGrpSpPr>
          <p:nvPr/>
        </p:nvGrpSpPr>
        <p:grpSpPr bwMode="auto">
          <a:xfrm>
            <a:off x="5868988" y="4094163"/>
            <a:ext cx="244475" cy="935037"/>
            <a:chOff x="2134" y="2807"/>
            <a:chExt cx="154" cy="589"/>
          </a:xfrm>
        </p:grpSpPr>
        <p:sp>
          <p:nvSpPr>
            <p:cNvPr id="134285" name="Arc 422"/>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6" name="Arc 423"/>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7" name="Arc 424"/>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303" name="Group 425"/>
          <p:cNvGrpSpPr>
            <a:grpSpLocks/>
          </p:cNvGrpSpPr>
          <p:nvPr/>
        </p:nvGrpSpPr>
        <p:grpSpPr bwMode="auto">
          <a:xfrm flipH="1" flipV="1">
            <a:off x="6021388" y="4094163"/>
            <a:ext cx="244475" cy="935037"/>
            <a:chOff x="2134" y="2807"/>
            <a:chExt cx="154" cy="589"/>
          </a:xfrm>
        </p:grpSpPr>
        <p:sp>
          <p:nvSpPr>
            <p:cNvPr id="134282" name="Arc 42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3" name="Arc 42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4" name="Arc 42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304" name="Group 429"/>
          <p:cNvGrpSpPr>
            <a:grpSpLocks/>
          </p:cNvGrpSpPr>
          <p:nvPr/>
        </p:nvGrpSpPr>
        <p:grpSpPr bwMode="auto">
          <a:xfrm flipH="1" flipV="1">
            <a:off x="6035675" y="4227513"/>
            <a:ext cx="171450" cy="657225"/>
            <a:chOff x="2134" y="2807"/>
            <a:chExt cx="154" cy="589"/>
          </a:xfrm>
        </p:grpSpPr>
        <p:sp>
          <p:nvSpPr>
            <p:cNvPr id="134279" name="Arc 430"/>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0" name="Arc 431"/>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81" name="Arc 432"/>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944305" name="Group 433"/>
          <p:cNvGrpSpPr>
            <a:grpSpLocks/>
          </p:cNvGrpSpPr>
          <p:nvPr/>
        </p:nvGrpSpPr>
        <p:grpSpPr bwMode="auto">
          <a:xfrm flipH="1" flipV="1">
            <a:off x="6049963" y="4379913"/>
            <a:ext cx="90487" cy="342900"/>
            <a:chOff x="2134" y="2807"/>
            <a:chExt cx="154" cy="589"/>
          </a:xfrm>
        </p:grpSpPr>
        <p:sp>
          <p:nvSpPr>
            <p:cNvPr id="134276" name="Arc 434"/>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77" name="Arc 435"/>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78" name="Arc 436"/>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grpSp>
      <p:sp>
        <p:nvSpPr>
          <p:cNvPr id="134174" name="AutoShape 438"/>
          <p:cNvSpPr>
            <a:spLocks noChangeArrowheads="1"/>
          </p:cNvSpPr>
          <p:nvPr/>
        </p:nvSpPr>
        <p:spPr bwMode="auto">
          <a:xfrm rot="16200000" flipV="1">
            <a:off x="6307137" y="4186238"/>
            <a:ext cx="212725" cy="755650"/>
          </a:xfrm>
          <a:prstGeom prst="can">
            <a:avLst>
              <a:gd name="adj" fmla="val 20590"/>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nvGrpSpPr>
          <p:cNvPr id="944308" name="Group 471"/>
          <p:cNvGrpSpPr>
            <a:grpSpLocks/>
          </p:cNvGrpSpPr>
          <p:nvPr/>
        </p:nvGrpSpPr>
        <p:grpSpPr bwMode="auto">
          <a:xfrm>
            <a:off x="5927725" y="4227513"/>
            <a:ext cx="171450" cy="657225"/>
            <a:chOff x="2134" y="2807"/>
            <a:chExt cx="154" cy="589"/>
          </a:xfrm>
        </p:grpSpPr>
        <p:sp>
          <p:nvSpPr>
            <p:cNvPr id="134245" name="Arc 472"/>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46" name="Arc 473"/>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47" name="Arc 474"/>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34179" name="Freeform 479"/>
          <p:cNvSpPr>
            <a:spLocks/>
          </p:cNvSpPr>
          <p:nvPr/>
        </p:nvSpPr>
        <p:spPr bwMode="auto">
          <a:xfrm>
            <a:off x="5940425" y="4456113"/>
            <a:ext cx="142875" cy="212725"/>
          </a:xfrm>
          <a:custGeom>
            <a:avLst/>
            <a:gdLst>
              <a:gd name="T0" fmla="*/ 142875 w 90"/>
              <a:gd name="T1" fmla="*/ 0 h 134"/>
              <a:gd name="T2" fmla="*/ 106363 w 90"/>
              <a:gd name="T3" fmla="*/ 0 h 134"/>
              <a:gd name="T4" fmla="*/ 73025 w 90"/>
              <a:gd name="T5" fmla="*/ 19050 h 134"/>
              <a:gd name="T6" fmla="*/ 47625 w 90"/>
              <a:gd name="T7" fmla="*/ 52388 h 134"/>
              <a:gd name="T8" fmla="*/ 28575 w 90"/>
              <a:gd name="T9" fmla="*/ 98425 h 134"/>
              <a:gd name="T10" fmla="*/ 11112 w 90"/>
              <a:gd name="T11" fmla="*/ 146050 h 134"/>
              <a:gd name="T12" fmla="*/ 4762 w 90"/>
              <a:gd name="T13" fmla="*/ 185737 h 134"/>
              <a:gd name="T14" fmla="*/ 0 w 90"/>
              <a:gd name="T15" fmla="*/ 212725 h 134"/>
              <a:gd name="T16" fmla="*/ 138113 w 90"/>
              <a:gd name="T17" fmla="*/ 212725 h 134"/>
              <a:gd name="T18" fmla="*/ 142875 w 90"/>
              <a:gd name="T19" fmla="*/ 0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
              <a:gd name="T31" fmla="*/ 0 h 134"/>
              <a:gd name="T32" fmla="*/ 90 w 90"/>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 h="134">
                <a:moveTo>
                  <a:pt x="90" y="0"/>
                </a:moveTo>
                <a:lnTo>
                  <a:pt x="67" y="0"/>
                </a:lnTo>
                <a:cubicBezTo>
                  <a:pt x="60" y="2"/>
                  <a:pt x="52" y="7"/>
                  <a:pt x="46" y="12"/>
                </a:cubicBezTo>
                <a:cubicBezTo>
                  <a:pt x="40" y="17"/>
                  <a:pt x="35" y="25"/>
                  <a:pt x="30" y="33"/>
                </a:cubicBezTo>
                <a:cubicBezTo>
                  <a:pt x="25" y="41"/>
                  <a:pt x="22" y="52"/>
                  <a:pt x="18" y="62"/>
                </a:cubicBezTo>
                <a:cubicBezTo>
                  <a:pt x="14" y="72"/>
                  <a:pt x="9" y="83"/>
                  <a:pt x="7" y="92"/>
                </a:cubicBezTo>
                <a:cubicBezTo>
                  <a:pt x="5" y="101"/>
                  <a:pt x="4" y="110"/>
                  <a:pt x="3" y="117"/>
                </a:cubicBezTo>
                <a:lnTo>
                  <a:pt x="0" y="134"/>
                </a:lnTo>
                <a:lnTo>
                  <a:pt x="87" y="134"/>
                </a:lnTo>
                <a:lnTo>
                  <a:pt x="90" y="0"/>
                </a:lnTo>
                <a:close/>
              </a:path>
            </a:pathLst>
          </a:custGeom>
          <a:gradFill rotWithShape="1">
            <a:gsLst>
              <a:gs pos="0">
                <a:srgbClr val="4D2E00"/>
              </a:gs>
              <a:gs pos="50000">
                <a:srgbClr val="FF9900"/>
              </a:gs>
              <a:gs pos="100000">
                <a:srgbClr val="4D2E00"/>
              </a:gs>
            </a:gsLst>
            <a:lin ang="5400000" scaled="1"/>
          </a:gradFill>
          <a:ln w="9525">
            <a:noFill/>
            <a:round/>
            <a:headEnd/>
            <a:tailEnd/>
          </a:ln>
        </p:spPr>
        <p:txBody>
          <a:bodyPr wrap="none"/>
          <a:lstStyle/>
          <a:p>
            <a:endParaRPr lang="es-ES"/>
          </a:p>
        </p:txBody>
      </p:sp>
      <p:grpSp>
        <p:nvGrpSpPr>
          <p:cNvPr id="944309" name="Group 475"/>
          <p:cNvGrpSpPr>
            <a:grpSpLocks/>
          </p:cNvGrpSpPr>
          <p:nvPr/>
        </p:nvGrpSpPr>
        <p:grpSpPr bwMode="auto">
          <a:xfrm>
            <a:off x="5994400" y="4379913"/>
            <a:ext cx="90488" cy="342900"/>
            <a:chOff x="2134" y="2807"/>
            <a:chExt cx="154" cy="589"/>
          </a:xfrm>
        </p:grpSpPr>
        <p:sp>
          <p:nvSpPr>
            <p:cNvPr id="134242" name="Arc 47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43" name="Arc 47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sp>
          <p:nvSpPr>
            <p:cNvPr id="134244" name="Arc 47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sm"/>
            </a:ln>
          </p:spPr>
          <p:txBody>
            <a:bodyPr wrap="none" anchor="ctr"/>
            <a:lstStyle/>
            <a:p>
              <a:endParaRPr lang="es-ES"/>
            </a:p>
          </p:txBody>
        </p:sp>
      </p:grpSp>
      <p:grpSp>
        <p:nvGrpSpPr>
          <p:cNvPr id="944310" name="Group 496"/>
          <p:cNvGrpSpPr>
            <a:grpSpLocks/>
          </p:cNvGrpSpPr>
          <p:nvPr/>
        </p:nvGrpSpPr>
        <p:grpSpPr bwMode="auto">
          <a:xfrm>
            <a:off x="3140075" y="4081463"/>
            <a:ext cx="2962275" cy="941387"/>
            <a:chOff x="1978" y="2571"/>
            <a:chExt cx="1866" cy="593"/>
          </a:xfrm>
        </p:grpSpPr>
        <p:grpSp>
          <p:nvGrpSpPr>
            <p:cNvPr id="134183" name="Group 374"/>
            <p:cNvGrpSpPr>
              <a:grpSpLocks/>
            </p:cNvGrpSpPr>
            <p:nvPr/>
          </p:nvGrpSpPr>
          <p:grpSpPr bwMode="auto">
            <a:xfrm>
              <a:off x="1978" y="2575"/>
              <a:ext cx="1786" cy="589"/>
              <a:chOff x="2134" y="2807"/>
              <a:chExt cx="1786" cy="589"/>
            </a:xfrm>
          </p:grpSpPr>
          <p:grpSp>
            <p:nvGrpSpPr>
              <p:cNvPr id="134196" name="Group 375"/>
              <p:cNvGrpSpPr>
                <a:grpSpLocks/>
              </p:cNvGrpSpPr>
              <p:nvPr/>
            </p:nvGrpSpPr>
            <p:grpSpPr bwMode="auto">
              <a:xfrm>
                <a:off x="2134" y="2807"/>
                <a:ext cx="154" cy="589"/>
                <a:chOff x="2134" y="2807"/>
                <a:chExt cx="154" cy="589"/>
              </a:xfrm>
            </p:grpSpPr>
            <p:sp>
              <p:nvSpPr>
                <p:cNvPr id="134239" name="Arc 37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40" name="Arc 37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41" name="Arc 37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34197" name="Arc 379"/>
              <p:cNvSpPr>
                <a:spLocks/>
              </p:cNvSpPr>
              <p:nvPr/>
            </p:nvSpPr>
            <p:spPr bwMode="auto">
              <a:xfrm flipH="1">
                <a:off x="2451"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8" name="Arc 380"/>
              <p:cNvSpPr>
                <a:spLocks/>
              </p:cNvSpPr>
              <p:nvPr/>
            </p:nvSpPr>
            <p:spPr bwMode="auto">
              <a:xfrm flipH="1">
                <a:off x="2438"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9" name="Arc 381"/>
              <p:cNvSpPr>
                <a:spLocks/>
              </p:cNvSpPr>
              <p:nvPr/>
            </p:nvSpPr>
            <p:spPr bwMode="auto">
              <a:xfrm flipH="1">
                <a:off x="2431"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nvGrpSpPr>
              <p:cNvPr id="134200" name="Group 382"/>
              <p:cNvGrpSpPr>
                <a:grpSpLocks/>
              </p:cNvGrpSpPr>
              <p:nvPr/>
            </p:nvGrpSpPr>
            <p:grpSpPr bwMode="auto">
              <a:xfrm>
                <a:off x="2575" y="2807"/>
                <a:ext cx="158" cy="589"/>
                <a:chOff x="2575" y="2807"/>
                <a:chExt cx="158" cy="589"/>
              </a:xfrm>
            </p:grpSpPr>
            <p:sp>
              <p:nvSpPr>
                <p:cNvPr id="134237" name="Arc 383"/>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8" name="Arc 384"/>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1" name="Group 385"/>
              <p:cNvGrpSpPr>
                <a:grpSpLocks/>
              </p:cNvGrpSpPr>
              <p:nvPr/>
            </p:nvGrpSpPr>
            <p:grpSpPr bwMode="auto">
              <a:xfrm>
                <a:off x="2876" y="2807"/>
                <a:ext cx="154" cy="589"/>
                <a:chOff x="2134" y="2807"/>
                <a:chExt cx="154" cy="589"/>
              </a:xfrm>
            </p:grpSpPr>
            <p:sp>
              <p:nvSpPr>
                <p:cNvPr id="134234" name="Arc 386"/>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5" name="Arc 387"/>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6" name="Arc 388"/>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2" name="Group 389"/>
              <p:cNvGrpSpPr>
                <a:grpSpLocks/>
              </p:cNvGrpSpPr>
              <p:nvPr/>
            </p:nvGrpSpPr>
            <p:grpSpPr bwMode="auto">
              <a:xfrm>
                <a:off x="3173" y="2807"/>
                <a:ext cx="154" cy="589"/>
                <a:chOff x="2134" y="2807"/>
                <a:chExt cx="154" cy="589"/>
              </a:xfrm>
            </p:grpSpPr>
            <p:sp>
              <p:nvSpPr>
                <p:cNvPr id="134231" name="Arc 390"/>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2" name="Arc 391"/>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3" name="Arc 392"/>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3" name="Group 393"/>
              <p:cNvGrpSpPr>
                <a:grpSpLocks/>
              </p:cNvGrpSpPr>
              <p:nvPr/>
            </p:nvGrpSpPr>
            <p:grpSpPr bwMode="auto">
              <a:xfrm>
                <a:off x="3613" y="2807"/>
                <a:ext cx="158" cy="589"/>
                <a:chOff x="3613" y="2807"/>
                <a:chExt cx="158" cy="589"/>
              </a:xfrm>
            </p:grpSpPr>
            <p:sp>
              <p:nvSpPr>
                <p:cNvPr id="134229" name="Arc 394"/>
                <p:cNvSpPr>
                  <a:spLocks/>
                </p:cNvSpPr>
                <p:nvPr/>
              </p:nvSpPr>
              <p:spPr bwMode="auto">
                <a:xfrm flipH="1">
                  <a:off x="3632" y="2807"/>
                  <a:ext cx="139" cy="298"/>
                </a:xfrm>
                <a:custGeom>
                  <a:avLst/>
                  <a:gdLst>
                    <a:gd name="T0" fmla="*/ 0 w 19454"/>
                    <a:gd name="T1" fmla="*/ 0 h 21158"/>
                    <a:gd name="T2" fmla="*/ 1 w 19454"/>
                    <a:gd name="T3" fmla="*/ 2 h 21158"/>
                    <a:gd name="T4" fmla="*/ 0 w 19454"/>
                    <a:gd name="T5" fmla="*/ 4 h 21158"/>
                    <a:gd name="T6" fmla="*/ 0 60000 65536"/>
                    <a:gd name="T7" fmla="*/ 0 60000 65536"/>
                    <a:gd name="T8" fmla="*/ 0 60000 65536"/>
                    <a:gd name="T9" fmla="*/ 0 w 19454"/>
                    <a:gd name="T10" fmla="*/ 0 h 21158"/>
                    <a:gd name="T11" fmla="*/ 19454 w 19454"/>
                    <a:gd name="T12" fmla="*/ 21158 h 21158"/>
                  </a:gdLst>
                  <a:ahLst/>
                  <a:cxnLst>
                    <a:cxn ang="T6">
                      <a:pos x="T0" y="T1"/>
                    </a:cxn>
                    <a:cxn ang="T7">
                      <a:pos x="T2" y="T3"/>
                    </a:cxn>
                    <a:cxn ang="T8">
                      <a:pos x="T4" y="T5"/>
                    </a:cxn>
                  </a:cxnLst>
                  <a:rect l="T9" t="T10" r="T11" b="T12"/>
                  <a:pathLst>
                    <a:path w="19454" h="21158" fill="none" extrusionOk="0">
                      <a:moveTo>
                        <a:pt x="4347" y="0"/>
                      </a:moveTo>
                      <a:cubicBezTo>
                        <a:pt x="10942" y="1355"/>
                        <a:pt x="16528" y="5708"/>
                        <a:pt x="19454" y="11771"/>
                      </a:cubicBezTo>
                    </a:path>
                    <a:path w="19454" h="21158" stroke="0" extrusionOk="0">
                      <a:moveTo>
                        <a:pt x="4347" y="0"/>
                      </a:moveTo>
                      <a:cubicBezTo>
                        <a:pt x="10942" y="1355"/>
                        <a:pt x="16528" y="5708"/>
                        <a:pt x="19454" y="1177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30" name="Arc 395"/>
                <p:cNvSpPr>
                  <a:spLocks/>
                </p:cNvSpPr>
                <p:nvPr/>
              </p:nvSpPr>
              <p:spPr bwMode="auto">
                <a:xfrm flipH="1">
                  <a:off x="3613" y="3038"/>
                  <a:ext cx="153" cy="358"/>
                </a:xfrm>
                <a:custGeom>
                  <a:avLst/>
                  <a:gdLst>
                    <a:gd name="T0" fmla="*/ 1 w 21600"/>
                    <a:gd name="T1" fmla="*/ 0 h 25485"/>
                    <a:gd name="T2" fmla="*/ 0 w 21600"/>
                    <a:gd name="T3" fmla="*/ 5 h 25485"/>
                    <a:gd name="T4" fmla="*/ 0 w 21600"/>
                    <a:gd name="T5" fmla="*/ 1 h 25485"/>
                    <a:gd name="T6" fmla="*/ 0 60000 65536"/>
                    <a:gd name="T7" fmla="*/ 0 60000 65536"/>
                    <a:gd name="T8" fmla="*/ 0 60000 65536"/>
                    <a:gd name="T9" fmla="*/ 0 w 21600"/>
                    <a:gd name="T10" fmla="*/ 0 h 25485"/>
                    <a:gd name="T11" fmla="*/ 21600 w 21600"/>
                    <a:gd name="T12" fmla="*/ 25485 h 25485"/>
                  </a:gdLst>
                  <a:ahLst/>
                  <a:cxnLst>
                    <a:cxn ang="T6">
                      <a:pos x="T0" y="T1"/>
                    </a:cxn>
                    <a:cxn ang="T7">
                      <a:pos x="T2" y="T3"/>
                    </a:cxn>
                    <a:cxn ang="T8">
                      <a:pos x="T4" y="T5"/>
                    </a:cxn>
                  </a:cxnLst>
                  <a:rect l="T9" t="T10" r="T11" b="T12"/>
                  <a:pathLst>
                    <a:path w="21600" h="25485" fill="none" extrusionOk="0">
                      <a:moveTo>
                        <a:pt x="21097" y="-1"/>
                      </a:moveTo>
                      <a:cubicBezTo>
                        <a:pt x="21431" y="1521"/>
                        <a:pt x="21600" y="3075"/>
                        <a:pt x="21600" y="4633"/>
                      </a:cubicBezTo>
                      <a:cubicBezTo>
                        <a:pt x="21600" y="14392"/>
                        <a:pt x="15056" y="22939"/>
                        <a:pt x="5635" y="25485"/>
                      </a:cubicBezTo>
                    </a:path>
                    <a:path w="21600" h="25485" stroke="0" extrusionOk="0">
                      <a:moveTo>
                        <a:pt x="21097" y="-1"/>
                      </a:moveTo>
                      <a:cubicBezTo>
                        <a:pt x="21431" y="1521"/>
                        <a:pt x="21600" y="3075"/>
                        <a:pt x="21600" y="4633"/>
                      </a:cubicBezTo>
                      <a:cubicBezTo>
                        <a:pt x="21600" y="14392"/>
                        <a:pt x="15056" y="22939"/>
                        <a:pt x="5635" y="25485"/>
                      </a:cubicBezTo>
                      <a:lnTo>
                        <a:pt x="0" y="4633"/>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4" name="Group 396"/>
              <p:cNvGrpSpPr>
                <a:grpSpLocks/>
              </p:cNvGrpSpPr>
              <p:nvPr/>
            </p:nvGrpSpPr>
            <p:grpSpPr bwMode="auto">
              <a:xfrm>
                <a:off x="3766" y="2807"/>
                <a:ext cx="154" cy="589"/>
                <a:chOff x="2134" y="2807"/>
                <a:chExt cx="154" cy="589"/>
              </a:xfrm>
            </p:grpSpPr>
            <p:sp>
              <p:nvSpPr>
                <p:cNvPr id="134226" name="Arc 397"/>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7" name="Arc 398"/>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8" name="Arc 399"/>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5" name="Group 400"/>
              <p:cNvGrpSpPr>
                <a:grpSpLocks/>
              </p:cNvGrpSpPr>
              <p:nvPr/>
            </p:nvGrpSpPr>
            <p:grpSpPr bwMode="auto">
              <a:xfrm>
                <a:off x="2278" y="2807"/>
                <a:ext cx="227" cy="589"/>
                <a:chOff x="2278" y="2807"/>
                <a:chExt cx="227" cy="589"/>
              </a:xfrm>
            </p:grpSpPr>
            <p:sp>
              <p:nvSpPr>
                <p:cNvPr id="134222" name="Arc 401"/>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3" name="Arc 402"/>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4" name="Arc 403"/>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5" name="Arc 404"/>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6" name="Group 405"/>
              <p:cNvGrpSpPr>
                <a:grpSpLocks/>
              </p:cNvGrpSpPr>
              <p:nvPr/>
            </p:nvGrpSpPr>
            <p:grpSpPr bwMode="auto">
              <a:xfrm>
                <a:off x="2722" y="2807"/>
                <a:ext cx="227" cy="589"/>
                <a:chOff x="2278" y="2807"/>
                <a:chExt cx="227" cy="589"/>
              </a:xfrm>
            </p:grpSpPr>
            <p:sp>
              <p:nvSpPr>
                <p:cNvPr id="134218" name="Arc 406"/>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9" name="Arc 407"/>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0" name="Arc 408"/>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21" name="Arc 409"/>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7" name="Group 410"/>
              <p:cNvGrpSpPr>
                <a:grpSpLocks/>
              </p:cNvGrpSpPr>
              <p:nvPr/>
            </p:nvGrpSpPr>
            <p:grpSpPr bwMode="auto">
              <a:xfrm>
                <a:off x="3019" y="2807"/>
                <a:ext cx="158" cy="589"/>
                <a:chOff x="2575" y="2807"/>
                <a:chExt cx="158" cy="589"/>
              </a:xfrm>
            </p:grpSpPr>
            <p:sp>
              <p:nvSpPr>
                <p:cNvPr id="134216" name="Arc 411"/>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7" name="Arc 412"/>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8" name="Group 413"/>
              <p:cNvGrpSpPr>
                <a:grpSpLocks/>
              </p:cNvGrpSpPr>
              <p:nvPr/>
            </p:nvGrpSpPr>
            <p:grpSpPr bwMode="auto">
              <a:xfrm>
                <a:off x="3319" y="2807"/>
                <a:ext cx="158" cy="589"/>
                <a:chOff x="2575" y="2807"/>
                <a:chExt cx="158" cy="589"/>
              </a:xfrm>
            </p:grpSpPr>
            <p:sp>
              <p:nvSpPr>
                <p:cNvPr id="134214" name="Arc 414"/>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5" name="Arc 415"/>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34209" name="Group 416"/>
              <p:cNvGrpSpPr>
                <a:grpSpLocks/>
              </p:cNvGrpSpPr>
              <p:nvPr/>
            </p:nvGrpSpPr>
            <p:grpSpPr bwMode="auto">
              <a:xfrm>
                <a:off x="3463" y="2807"/>
                <a:ext cx="227" cy="589"/>
                <a:chOff x="2278" y="2807"/>
                <a:chExt cx="227" cy="589"/>
              </a:xfrm>
            </p:grpSpPr>
            <p:sp>
              <p:nvSpPr>
                <p:cNvPr id="134210" name="Arc 417"/>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1" name="Arc 418"/>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2" name="Arc 419"/>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213" name="Arc 420"/>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
          <p:nvSpPr>
            <p:cNvPr id="134184" name="Arc 483"/>
            <p:cNvSpPr>
              <a:spLocks/>
            </p:cNvSpPr>
            <p:nvPr/>
          </p:nvSpPr>
          <p:spPr bwMode="auto">
            <a:xfrm flipV="1">
              <a:off x="3556" y="2571"/>
              <a:ext cx="135" cy="293"/>
            </a:xfrm>
            <a:custGeom>
              <a:avLst/>
              <a:gdLst>
                <a:gd name="T0" fmla="*/ 1 w 19065"/>
                <a:gd name="T1" fmla="*/ 2 h 20852"/>
                <a:gd name="T2" fmla="*/ 0 w 19065"/>
                <a:gd name="T3" fmla="*/ 4 h 20852"/>
                <a:gd name="T4" fmla="*/ 0 w 19065"/>
                <a:gd name="T5" fmla="*/ 0 h 20852"/>
                <a:gd name="T6" fmla="*/ 0 60000 65536"/>
                <a:gd name="T7" fmla="*/ 0 60000 65536"/>
                <a:gd name="T8" fmla="*/ 0 60000 65536"/>
                <a:gd name="T9" fmla="*/ 0 w 19065"/>
                <a:gd name="T10" fmla="*/ 0 h 20852"/>
                <a:gd name="T11" fmla="*/ 19065 w 19065"/>
                <a:gd name="T12" fmla="*/ 20852 h 20852"/>
              </a:gdLst>
              <a:ahLst/>
              <a:cxnLst>
                <a:cxn ang="T6">
                  <a:pos x="T0" y="T1"/>
                </a:cxn>
                <a:cxn ang="T7">
                  <a:pos x="T2" y="T3"/>
                </a:cxn>
                <a:cxn ang="T8">
                  <a:pos x="T4" y="T5"/>
                </a:cxn>
              </a:cxnLst>
              <a:rect l="T9" t="T10" r="T11" b="T12"/>
              <a:pathLst>
                <a:path w="19065" h="20852" fill="none" extrusionOk="0">
                  <a:moveTo>
                    <a:pt x="19065" y="10153"/>
                  </a:moveTo>
                  <a:cubicBezTo>
                    <a:pt x="16259" y="15421"/>
                    <a:pt x="11397" y="19294"/>
                    <a:pt x="5635" y="20852"/>
                  </a:cubicBezTo>
                </a:path>
                <a:path w="19065" h="20852" stroke="0" extrusionOk="0">
                  <a:moveTo>
                    <a:pt x="19065" y="10153"/>
                  </a:moveTo>
                  <a:cubicBezTo>
                    <a:pt x="16259" y="15421"/>
                    <a:pt x="11397" y="19294"/>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85" name="Arc 485"/>
            <p:cNvSpPr>
              <a:spLocks/>
            </p:cNvSpPr>
            <p:nvPr/>
          </p:nvSpPr>
          <p:spPr bwMode="auto">
            <a:xfrm flipV="1">
              <a:off x="2074"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86" name="Arc 486"/>
            <p:cNvSpPr>
              <a:spLocks/>
            </p:cNvSpPr>
            <p:nvPr/>
          </p:nvSpPr>
          <p:spPr bwMode="auto">
            <a:xfrm flipV="1">
              <a:off x="2226"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87" name="Arc 487"/>
            <p:cNvSpPr>
              <a:spLocks/>
            </p:cNvSpPr>
            <p:nvPr/>
          </p:nvSpPr>
          <p:spPr bwMode="auto">
            <a:xfrm flipV="1">
              <a:off x="2372"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88" name="Arc 488"/>
            <p:cNvSpPr>
              <a:spLocks/>
            </p:cNvSpPr>
            <p:nvPr/>
          </p:nvSpPr>
          <p:spPr bwMode="auto">
            <a:xfrm flipV="1">
              <a:off x="2524"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89" name="Arc 489"/>
            <p:cNvSpPr>
              <a:spLocks/>
            </p:cNvSpPr>
            <p:nvPr/>
          </p:nvSpPr>
          <p:spPr bwMode="auto">
            <a:xfrm flipV="1">
              <a:off x="2670"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0" name="Arc 490"/>
            <p:cNvSpPr>
              <a:spLocks/>
            </p:cNvSpPr>
            <p:nvPr/>
          </p:nvSpPr>
          <p:spPr bwMode="auto">
            <a:xfrm flipV="1">
              <a:off x="2822"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1" name="Arc 491"/>
            <p:cNvSpPr>
              <a:spLocks/>
            </p:cNvSpPr>
            <p:nvPr/>
          </p:nvSpPr>
          <p:spPr bwMode="auto">
            <a:xfrm flipV="1">
              <a:off x="2968"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2" name="Arc 492"/>
            <p:cNvSpPr>
              <a:spLocks/>
            </p:cNvSpPr>
            <p:nvPr/>
          </p:nvSpPr>
          <p:spPr bwMode="auto">
            <a:xfrm flipV="1">
              <a:off x="3120"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3" name="Arc 493"/>
            <p:cNvSpPr>
              <a:spLocks/>
            </p:cNvSpPr>
            <p:nvPr/>
          </p:nvSpPr>
          <p:spPr bwMode="auto">
            <a:xfrm flipV="1">
              <a:off x="3270"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4" name="Arc 494"/>
            <p:cNvSpPr>
              <a:spLocks/>
            </p:cNvSpPr>
            <p:nvPr/>
          </p:nvSpPr>
          <p:spPr bwMode="auto">
            <a:xfrm flipV="1">
              <a:off x="3418"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34195" name="Arc 495"/>
            <p:cNvSpPr>
              <a:spLocks/>
            </p:cNvSpPr>
            <p:nvPr/>
          </p:nvSpPr>
          <p:spPr bwMode="auto">
            <a:xfrm flipV="1">
              <a:off x="3710" y="2571"/>
              <a:ext cx="134" cy="293"/>
            </a:xfrm>
            <a:custGeom>
              <a:avLst/>
              <a:gdLst>
                <a:gd name="T0" fmla="*/ 1 w 18966"/>
                <a:gd name="T1" fmla="*/ 2 h 20852"/>
                <a:gd name="T2" fmla="*/ 0 w 18966"/>
                <a:gd name="T3" fmla="*/ 4 h 20852"/>
                <a:gd name="T4" fmla="*/ 0 w 18966"/>
                <a:gd name="T5" fmla="*/ 0 h 20852"/>
                <a:gd name="T6" fmla="*/ 0 60000 65536"/>
                <a:gd name="T7" fmla="*/ 0 60000 65536"/>
                <a:gd name="T8" fmla="*/ 0 60000 65536"/>
                <a:gd name="T9" fmla="*/ 0 w 18966"/>
                <a:gd name="T10" fmla="*/ 0 h 20852"/>
                <a:gd name="T11" fmla="*/ 18966 w 18966"/>
                <a:gd name="T12" fmla="*/ 20852 h 20852"/>
              </a:gdLst>
              <a:ahLst/>
              <a:cxnLst>
                <a:cxn ang="T6">
                  <a:pos x="T0" y="T1"/>
                </a:cxn>
                <a:cxn ang="T7">
                  <a:pos x="T2" y="T3"/>
                </a:cxn>
                <a:cxn ang="T8">
                  <a:pos x="T4" y="T5"/>
                </a:cxn>
              </a:cxnLst>
              <a:rect l="T9" t="T10" r="T11" b="T12"/>
              <a:pathLst>
                <a:path w="18966" h="20852" fill="none" extrusionOk="0">
                  <a:moveTo>
                    <a:pt x="18966" y="10336"/>
                  </a:moveTo>
                  <a:cubicBezTo>
                    <a:pt x="16144" y="15514"/>
                    <a:pt x="11327" y="19313"/>
                    <a:pt x="5635" y="20852"/>
                  </a:cubicBezTo>
                </a:path>
                <a:path w="18966" h="20852" stroke="0" extrusionOk="0">
                  <a:moveTo>
                    <a:pt x="18966" y="10336"/>
                  </a:moveTo>
                  <a:cubicBezTo>
                    <a:pt x="16144" y="15514"/>
                    <a:pt x="11327" y="19313"/>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7" name="446 Grupo"/>
          <p:cNvGrpSpPr/>
          <p:nvPr/>
        </p:nvGrpSpPr>
        <p:grpSpPr>
          <a:xfrm>
            <a:off x="6440634" y="956619"/>
            <a:ext cx="584200" cy="1362081"/>
            <a:chOff x="6440634" y="3537545"/>
            <a:chExt cx="584200" cy="1362081"/>
          </a:xfrm>
        </p:grpSpPr>
        <p:sp>
          <p:nvSpPr>
            <p:cNvPr id="448"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449"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450"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451"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452"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453"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454"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455"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456"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457"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458"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459"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460" name="459 Grupo"/>
          <p:cNvGrpSpPr/>
          <p:nvPr/>
        </p:nvGrpSpPr>
        <p:grpSpPr>
          <a:xfrm>
            <a:off x="6727970" y="925285"/>
            <a:ext cx="1270001" cy="1960562"/>
            <a:chOff x="6727970" y="3520066"/>
            <a:chExt cx="1270001" cy="1960562"/>
          </a:xfrm>
        </p:grpSpPr>
        <p:sp>
          <p:nvSpPr>
            <p:cNvPr id="461"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462"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463"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464"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465"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466"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467"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468"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469"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470"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471"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472"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473"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944317" name="Arc 189"/>
          <p:cNvSpPr>
            <a:spLocks/>
          </p:cNvSpPr>
          <p:nvPr/>
        </p:nvSpPr>
        <p:spPr bwMode="auto">
          <a:xfrm>
            <a:off x="7324725" y="1500188"/>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44318" name="Line 190"/>
          <p:cNvSpPr>
            <a:spLocks noChangeShapeType="1"/>
          </p:cNvSpPr>
          <p:nvPr/>
        </p:nvSpPr>
        <p:spPr bwMode="auto">
          <a:xfrm>
            <a:off x="7573963" y="1797050"/>
            <a:ext cx="0" cy="506413"/>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944319" name="Line 191"/>
          <p:cNvSpPr>
            <a:spLocks noChangeShapeType="1"/>
          </p:cNvSpPr>
          <p:nvPr/>
        </p:nvSpPr>
        <p:spPr bwMode="auto">
          <a:xfrm rot="-5400000">
            <a:off x="6605588" y="815975"/>
            <a:ext cx="0" cy="138112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522" name="521 Grupo"/>
          <p:cNvGrpSpPr/>
          <p:nvPr/>
        </p:nvGrpSpPr>
        <p:grpSpPr>
          <a:xfrm>
            <a:off x="6440634" y="4018475"/>
            <a:ext cx="584200" cy="1362081"/>
            <a:chOff x="6440634" y="3537545"/>
            <a:chExt cx="584200" cy="1362081"/>
          </a:xfrm>
        </p:grpSpPr>
        <p:sp>
          <p:nvSpPr>
            <p:cNvPr id="523"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524"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525"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526"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527"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528"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529"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530"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531"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532"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533"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534"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535" name="534 Grupo"/>
          <p:cNvGrpSpPr/>
          <p:nvPr/>
        </p:nvGrpSpPr>
        <p:grpSpPr>
          <a:xfrm>
            <a:off x="6727970" y="3987141"/>
            <a:ext cx="1270001" cy="1960562"/>
            <a:chOff x="6727970" y="3520066"/>
            <a:chExt cx="1270001" cy="1960562"/>
          </a:xfrm>
        </p:grpSpPr>
        <p:sp>
          <p:nvSpPr>
            <p:cNvPr id="536"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537"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538"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539"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540"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541"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542"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543"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544"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545"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46"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47"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548"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944596" name="Arc 468"/>
          <p:cNvSpPr>
            <a:spLocks/>
          </p:cNvSpPr>
          <p:nvPr/>
        </p:nvSpPr>
        <p:spPr bwMode="auto">
          <a:xfrm>
            <a:off x="7324725" y="45466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44597" name="Line 469"/>
          <p:cNvSpPr>
            <a:spLocks noChangeShapeType="1"/>
          </p:cNvSpPr>
          <p:nvPr/>
        </p:nvSpPr>
        <p:spPr bwMode="auto">
          <a:xfrm>
            <a:off x="7573963" y="4843463"/>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944598" name="Line 470"/>
          <p:cNvSpPr>
            <a:spLocks noChangeShapeType="1"/>
          </p:cNvSpPr>
          <p:nvPr/>
        </p:nvSpPr>
        <p:spPr bwMode="auto">
          <a:xfrm rot="-5400000">
            <a:off x="6634957" y="3891756"/>
            <a:ext cx="0" cy="1322387"/>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44232"/>
                                        </p:tgtEl>
                                        <p:attrNameLst>
                                          <p:attrName>style.visibility</p:attrName>
                                        </p:attrNameLst>
                                      </p:cBhvr>
                                      <p:to>
                                        <p:strVal val="visible"/>
                                      </p:to>
                                    </p:set>
                                    <p:animEffect transition="in" filter="wipe(down)">
                                      <p:cBhvr>
                                        <p:cTn id="7" dur="500"/>
                                        <p:tgtEl>
                                          <p:spTgt spid="944232"/>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944232"/>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944232"/>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944233"/>
                                        </p:tgtEl>
                                        <p:attrNameLst>
                                          <p:attrName>style.visibility</p:attrName>
                                        </p:attrNameLst>
                                      </p:cBhvr>
                                      <p:to>
                                        <p:strVal val="visible"/>
                                      </p:to>
                                    </p:set>
                                    <p:animEffect transition="in" filter="wipe(down)">
                                      <p:cBhvr>
                                        <p:cTn id="14" dur="500"/>
                                        <p:tgtEl>
                                          <p:spTgt spid="944233"/>
                                        </p:tgtEl>
                                      </p:cBhvr>
                                    </p:animEffect>
                                  </p:childTnLst>
                                  <p:subTnLst>
                                    <p:set>
                                      <p:cBhvr override="childStyle">
                                        <p:cTn dur="1" fill="hold" display="0" masterRel="sameClick" afterEffect="1">
                                          <p:stCondLst>
                                            <p:cond evt="end" delay="0">
                                              <p:tn val="12"/>
                                            </p:cond>
                                          </p:stCondLst>
                                        </p:cTn>
                                        <p:tgtEl>
                                          <p:spTgt spid="944233"/>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944234"/>
                                        </p:tgtEl>
                                        <p:attrNameLst>
                                          <p:attrName>style.visibility</p:attrName>
                                        </p:attrNameLst>
                                      </p:cBhvr>
                                      <p:to>
                                        <p:strVal val="visible"/>
                                      </p:to>
                                    </p:set>
                                    <p:animEffect transition="in" filter="wipe(left)">
                                      <p:cBhvr>
                                        <p:cTn id="18" dur="500"/>
                                        <p:tgtEl>
                                          <p:spTgt spid="944234"/>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16667E-6 1.48148E-6 L 0.25833 1.48148E-6 " pathEditMode="relative" rAng="0" ptsTypes="AA">
                                      <p:cBhvr>
                                        <p:cTn id="21" dur="500" fill="hold"/>
                                        <p:tgtEl>
                                          <p:spTgt spid="944234"/>
                                        </p:tgtEl>
                                        <p:attrNameLst>
                                          <p:attrName>ppt_x</p:attrName>
                                          <p:attrName>ppt_y</p:attrName>
                                        </p:attrNameLst>
                                      </p:cBhvr>
                                      <p:rCtr x="129" y="0"/>
                                    </p:animMotion>
                                  </p:childTnLst>
                                  <p:subTnLst>
                                    <p:set>
                                      <p:cBhvr override="childStyle">
                                        <p:cTn dur="1" fill="hold" display="0" masterRel="sameClick" afterEffect="1">
                                          <p:stCondLst>
                                            <p:cond evt="end" delay="0">
                                              <p:tn val="20"/>
                                            </p:cond>
                                          </p:stCondLst>
                                        </p:cTn>
                                        <p:tgtEl>
                                          <p:spTgt spid="944234"/>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par>
                          <p:cTn id="25" fill="hold">
                            <p:stCondLst>
                              <p:cond delay="3000"/>
                            </p:stCondLst>
                            <p:childTnLst>
                              <p:par>
                                <p:cTn id="26" presetID="22" presetClass="entr" presetSubtype="8" fill="hold" grpId="0" nodeType="afterEffect">
                                  <p:stCondLst>
                                    <p:cond delay="0"/>
                                  </p:stCondLst>
                                  <p:childTnLst>
                                    <p:set>
                                      <p:cBhvr>
                                        <p:cTn id="27" dur="1" fill="hold">
                                          <p:stCondLst>
                                            <p:cond delay="0"/>
                                          </p:stCondLst>
                                        </p:cTn>
                                        <p:tgtEl>
                                          <p:spTgt spid="944319"/>
                                        </p:tgtEl>
                                        <p:attrNameLst>
                                          <p:attrName>style.visibility</p:attrName>
                                        </p:attrNameLst>
                                      </p:cBhvr>
                                      <p:to>
                                        <p:strVal val="visible"/>
                                      </p:to>
                                    </p:set>
                                    <p:animEffect transition="in" filter="wipe(left)">
                                      <p:cBhvr>
                                        <p:cTn id="28" dur="500"/>
                                        <p:tgtEl>
                                          <p:spTgt spid="944319"/>
                                        </p:tgtEl>
                                      </p:cBhvr>
                                    </p:animEffect>
                                  </p:childTnLst>
                                  <p:subTnLst>
                                    <p:set>
                                      <p:cBhvr override="childStyle">
                                        <p:cTn dur="1" fill="hold" display="0" masterRel="sameClick" afterEffect="1">
                                          <p:stCondLst>
                                            <p:cond evt="end" delay="0">
                                              <p:tn val="26"/>
                                            </p:cond>
                                          </p:stCondLst>
                                        </p:cTn>
                                        <p:tgtEl>
                                          <p:spTgt spid="944319"/>
                                        </p:tgtEl>
                                        <p:attrNameLst>
                                          <p:attrName>style.visibility</p:attrName>
                                        </p:attrNameLst>
                                      </p:cBhvr>
                                      <p:to>
                                        <p:strVal val="hidden"/>
                                      </p:to>
                                    </p:set>
                                  </p:subTnLst>
                                </p:cTn>
                              </p:par>
                              <p:par>
                                <p:cTn id="29" presetID="22" presetClass="entr" presetSubtype="8" fill="hold" nodeType="withEffect">
                                  <p:stCondLst>
                                    <p:cond delay="0"/>
                                  </p:stCondLst>
                                  <p:childTnLst>
                                    <p:set>
                                      <p:cBhvr>
                                        <p:cTn id="30" dur="1" fill="hold">
                                          <p:stCondLst>
                                            <p:cond delay="0"/>
                                          </p:stCondLst>
                                        </p:cTn>
                                        <p:tgtEl>
                                          <p:spTgt spid="944292"/>
                                        </p:tgtEl>
                                        <p:attrNameLst>
                                          <p:attrName>style.visibility</p:attrName>
                                        </p:attrNameLst>
                                      </p:cBhvr>
                                      <p:to>
                                        <p:strVal val="visible"/>
                                      </p:to>
                                    </p:set>
                                    <p:animEffect transition="in" filter="wipe(left)">
                                      <p:cBhvr>
                                        <p:cTn id="31" dur="500"/>
                                        <p:tgtEl>
                                          <p:spTgt spid="944292"/>
                                        </p:tgtEl>
                                      </p:cBhvr>
                                    </p:animEffect>
                                  </p:childTnLst>
                                </p:cTn>
                              </p:par>
                              <p:par>
                                <p:cTn id="32" presetID="6" presetClass="entr" presetSubtype="32" fill="hold" nodeType="withEffect">
                                  <p:stCondLst>
                                    <p:cond delay="0"/>
                                  </p:stCondLst>
                                  <p:childTnLst>
                                    <p:set>
                                      <p:cBhvr>
                                        <p:cTn id="33" dur="1" fill="hold">
                                          <p:stCondLst>
                                            <p:cond delay="0"/>
                                          </p:stCondLst>
                                        </p:cTn>
                                        <p:tgtEl>
                                          <p:spTgt spid="944293"/>
                                        </p:tgtEl>
                                        <p:attrNameLst>
                                          <p:attrName>style.visibility</p:attrName>
                                        </p:attrNameLst>
                                      </p:cBhvr>
                                      <p:to>
                                        <p:strVal val="visible"/>
                                      </p:to>
                                    </p:set>
                                    <p:animEffect transition="in" filter="circle(out)">
                                      <p:cBhvr>
                                        <p:cTn id="34" dur="500"/>
                                        <p:tgtEl>
                                          <p:spTgt spid="944293"/>
                                        </p:tgtEl>
                                      </p:cBhvr>
                                    </p:animEffect>
                                  </p:childTnLst>
                                </p:cTn>
                              </p:par>
                              <p:par>
                                <p:cTn id="35" presetID="6" presetClass="entr" presetSubtype="32" fill="hold" nodeType="withEffect">
                                  <p:stCondLst>
                                    <p:cond delay="0"/>
                                  </p:stCondLst>
                                  <p:childTnLst>
                                    <p:set>
                                      <p:cBhvr>
                                        <p:cTn id="36" dur="1" fill="hold">
                                          <p:stCondLst>
                                            <p:cond delay="0"/>
                                          </p:stCondLst>
                                        </p:cTn>
                                        <p:tgtEl>
                                          <p:spTgt spid="944294"/>
                                        </p:tgtEl>
                                        <p:attrNameLst>
                                          <p:attrName>style.visibility</p:attrName>
                                        </p:attrNameLst>
                                      </p:cBhvr>
                                      <p:to>
                                        <p:strVal val="visible"/>
                                      </p:to>
                                    </p:set>
                                    <p:animEffect transition="in" filter="circle(out)">
                                      <p:cBhvr>
                                        <p:cTn id="37" dur="500"/>
                                        <p:tgtEl>
                                          <p:spTgt spid="944294"/>
                                        </p:tgtEl>
                                      </p:cBhvr>
                                    </p:animEffect>
                                  </p:childTnLst>
                                </p:cTn>
                              </p:par>
                              <p:par>
                                <p:cTn id="38" presetID="6" presetClass="entr" presetSubtype="32" fill="hold" nodeType="withEffect">
                                  <p:stCondLst>
                                    <p:cond delay="0"/>
                                  </p:stCondLst>
                                  <p:childTnLst>
                                    <p:set>
                                      <p:cBhvr>
                                        <p:cTn id="39" dur="1" fill="hold">
                                          <p:stCondLst>
                                            <p:cond delay="0"/>
                                          </p:stCondLst>
                                        </p:cTn>
                                        <p:tgtEl>
                                          <p:spTgt spid="944295"/>
                                        </p:tgtEl>
                                        <p:attrNameLst>
                                          <p:attrName>style.visibility</p:attrName>
                                        </p:attrNameLst>
                                      </p:cBhvr>
                                      <p:to>
                                        <p:strVal val="visible"/>
                                      </p:to>
                                    </p:set>
                                    <p:animEffect transition="in" filter="circle(out)">
                                      <p:cBhvr>
                                        <p:cTn id="40" dur="500"/>
                                        <p:tgtEl>
                                          <p:spTgt spid="944295"/>
                                        </p:tgtEl>
                                      </p:cBhvr>
                                    </p:animEffect>
                                  </p:childTnLst>
                                </p:cTn>
                              </p:par>
                              <p:par>
                                <p:cTn id="41" presetID="22" presetClass="entr" presetSubtype="8" fill="hold" nodeType="withEffect">
                                  <p:stCondLst>
                                    <p:cond delay="0"/>
                                  </p:stCondLst>
                                  <p:childTnLst>
                                    <p:set>
                                      <p:cBhvr>
                                        <p:cTn id="42" dur="1" fill="hold">
                                          <p:stCondLst>
                                            <p:cond delay="0"/>
                                          </p:stCondLst>
                                        </p:cTn>
                                        <p:tgtEl>
                                          <p:spTgt spid="944299"/>
                                        </p:tgtEl>
                                        <p:attrNameLst>
                                          <p:attrName>style.visibility</p:attrName>
                                        </p:attrNameLst>
                                      </p:cBhvr>
                                      <p:to>
                                        <p:strVal val="visible"/>
                                      </p:to>
                                    </p:set>
                                    <p:animEffect transition="in" filter="wipe(left)">
                                      <p:cBhvr>
                                        <p:cTn id="43" dur="500"/>
                                        <p:tgtEl>
                                          <p:spTgt spid="944299"/>
                                        </p:tgtEl>
                                      </p:cBhvr>
                                    </p:animEffect>
                                  </p:childTnLst>
                                </p:cTn>
                              </p:par>
                              <p:par>
                                <p:cTn id="44" presetID="22" presetClass="entr" presetSubtype="8" fill="hold" nodeType="withEffect">
                                  <p:stCondLst>
                                    <p:cond delay="0"/>
                                  </p:stCondLst>
                                  <p:childTnLst>
                                    <p:set>
                                      <p:cBhvr>
                                        <p:cTn id="45" dur="1" fill="hold">
                                          <p:stCondLst>
                                            <p:cond delay="0"/>
                                          </p:stCondLst>
                                        </p:cTn>
                                        <p:tgtEl>
                                          <p:spTgt spid="944300"/>
                                        </p:tgtEl>
                                        <p:attrNameLst>
                                          <p:attrName>style.visibility</p:attrName>
                                        </p:attrNameLst>
                                      </p:cBhvr>
                                      <p:to>
                                        <p:strVal val="visible"/>
                                      </p:to>
                                    </p:set>
                                    <p:animEffect transition="in" filter="wipe(left)">
                                      <p:cBhvr>
                                        <p:cTn id="46" dur="500"/>
                                        <p:tgtEl>
                                          <p:spTgt spid="944300"/>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944317"/>
                                        </p:tgtEl>
                                        <p:attrNameLst>
                                          <p:attrName>style.visibility</p:attrName>
                                        </p:attrNameLst>
                                      </p:cBhvr>
                                      <p:to>
                                        <p:strVal val="visible"/>
                                      </p:to>
                                    </p:set>
                                    <p:animEffect transition="in" filter="wipe(left)">
                                      <p:cBhvr>
                                        <p:cTn id="50" dur="500"/>
                                        <p:tgtEl>
                                          <p:spTgt spid="944317"/>
                                        </p:tgtEl>
                                      </p:cBhvr>
                                    </p:animEffect>
                                  </p:childTnLst>
                                  <p:subTnLst>
                                    <p:set>
                                      <p:cBhvr override="childStyle">
                                        <p:cTn dur="1" fill="hold" display="0" masterRel="sameClick" afterEffect="1">
                                          <p:stCondLst>
                                            <p:cond evt="end" delay="0">
                                              <p:tn val="48"/>
                                            </p:cond>
                                          </p:stCondLst>
                                        </p:cTn>
                                        <p:tgtEl>
                                          <p:spTgt spid="944317"/>
                                        </p:tgtEl>
                                        <p:attrNameLst>
                                          <p:attrName>style.visibility</p:attrName>
                                        </p:attrNameLst>
                                      </p:cBhvr>
                                      <p:to>
                                        <p:strVal val="hidden"/>
                                      </p:to>
                                    </p:set>
                                  </p:subTnLst>
                                </p:cTn>
                              </p:par>
                            </p:childTnLst>
                          </p:cTn>
                        </p:par>
                        <p:par>
                          <p:cTn id="51" fill="hold">
                            <p:stCondLst>
                              <p:cond delay="4000"/>
                            </p:stCondLst>
                            <p:childTnLst>
                              <p:par>
                                <p:cTn id="52" presetID="22" presetClass="entr" presetSubtype="1" fill="hold" grpId="0" nodeType="afterEffect">
                                  <p:stCondLst>
                                    <p:cond delay="0"/>
                                  </p:stCondLst>
                                  <p:childTnLst>
                                    <p:set>
                                      <p:cBhvr>
                                        <p:cTn id="53" dur="1" fill="hold">
                                          <p:stCondLst>
                                            <p:cond delay="0"/>
                                          </p:stCondLst>
                                        </p:cTn>
                                        <p:tgtEl>
                                          <p:spTgt spid="944318"/>
                                        </p:tgtEl>
                                        <p:attrNameLst>
                                          <p:attrName>style.visibility</p:attrName>
                                        </p:attrNameLst>
                                      </p:cBhvr>
                                      <p:to>
                                        <p:strVal val="visible"/>
                                      </p:to>
                                    </p:set>
                                    <p:animEffect transition="in" filter="wipe(up)">
                                      <p:cBhvr>
                                        <p:cTn id="54" dur="1000"/>
                                        <p:tgtEl>
                                          <p:spTgt spid="944318"/>
                                        </p:tgtEl>
                                      </p:cBhvr>
                                    </p:animEffect>
                                  </p:childTnLst>
                                </p:cTn>
                              </p:par>
                            </p:childTnLst>
                          </p:cTn>
                        </p:par>
                        <p:par>
                          <p:cTn id="55" fill="hold">
                            <p:stCondLst>
                              <p:cond delay="5000"/>
                            </p:stCondLst>
                            <p:childTnLst>
                              <p:par>
                                <p:cTn id="56" presetID="42" presetClass="path" presetSubtype="0" fill="hold" grpId="1" nodeType="afterEffect">
                                  <p:stCondLst>
                                    <p:cond delay="0"/>
                                  </p:stCondLst>
                                  <p:childTnLst>
                                    <p:animMotion origin="layout" path="M 0.0007 3.7037E-6 L 0.0007 0.15555 " pathEditMode="relative" rAng="0" ptsTypes="AA">
                                      <p:cBhvr>
                                        <p:cTn id="57" dur="1000" fill="hold"/>
                                        <p:tgtEl>
                                          <p:spTgt spid="944318"/>
                                        </p:tgtEl>
                                        <p:attrNameLst>
                                          <p:attrName>ppt_x</p:attrName>
                                          <p:attrName>ppt_y</p:attrName>
                                        </p:attrNameLst>
                                      </p:cBhvr>
                                      <p:rCtr x="0" y="78"/>
                                    </p:animMotion>
                                  </p:childTnLst>
                                  <p:subTnLst>
                                    <p:set>
                                      <p:cBhvr override="childStyle">
                                        <p:cTn dur="1" fill="hold" display="0" masterRel="sameClick" afterEffect="1">
                                          <p:stCondLst>
                                            <p:cond evt="end" delay="0">
                                              <p:tn val="56"/>
                                            </p:cond>
                                          </p:stCondLst>
                                        </p:cTn>
                                        <p:tgtEl>
                                          <p:spTgt spid="944318"/>
                                        </p:tgtEl>
                                        <p:attrNameLst>
                                          <p:attrName>style.visibility</p:attrName>
                                        </p:attrNameLst>
                                      </p:cBhvr>
                                      <p:to>
                                        <p:strVal val="hidden"/>
                                      </p:to>
                                    </p:set>
                                  </p:sub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944495"/>
                                        </p:tgtEl>
                                        <p:attrNameLst>
                                          <p:attrName>style.visibility</p:attrName>
                                        </p:attrNameLst>
                                      </p:cBhvr>
                                      <p:to>
                                        <p:strVal val="visible"/>
                                      </p:to>
                                    </p:set>
                                    <p:animEffect transition="in" filter="wipe(down)">
                                      <p:cBhvr>
                                        <p:cTn id="62" dur="500"/>
                                        <p:tgtEl>
                                          <p:spTgt spid="944495"/>
                                        </p:tgtEl>
                                      </p:cBhvr>
                                    </p:animEffect>
                                  </p:childTnLst>
                                </p:cTn>
                              </p:par>
                            </p:childTnLst>
                          </p:cTn>
                        </p:par>
                        <p:par>
                          <p:cTn id="63" fill="hold">
                            <p:stCondLst>
                              <p:cond delay="500"/>
                            </p:stCondLst>
                            <p:childTnLst>
                              <p:par>
                                <p:cTn id="64" presetID="64" presetClass="path" presetSubtype="0" fill="hold" grpId="1" nodeType="afterEffect">
                                  <p:stCondLst>
                                    <p:cond delay="0"/>
                                  </p:stCondLst>
                                  <p:childTnLst>
                                    <p:animMotion origin="layout" path="M 0.00035 -2.22222E-6 L 0.00035 -0.12592 " pathEditMode="relative" rAng="0" ptsTypes="AA">
                                      <p:cBhvr>
                                        <p:cTn id="65" dur="1000" fill="hold"/>
                                        <p:tgtEl>
                                          <p:spTgt spid="944495"/>
                                        </p:tgtEl>
                                        <p:attrNameLst>
                                          <p:attrName>ppt_x</p:attrName>
                                          <p:attrName>ppt_y</p:attrName>
                                        </p:attrNameLst>
                                      </p:cBhvr>
                                      <p:rCtr x="0" y="-63"/>
                                    </p:animMotion>
                                  </p:childTnLst>
                                  <p:subTnLst>
                                    <p:set>
                                      <p:cBhvr override="childStyle">
                                        <p:cTn dur="1" fill="hold" display="0" masterRel="sameClick" afterEffect="1">
                                          <p:stCondLst>
                                            <p:cond evt="end" delay="0">
                                              <p:tn val="64"/>
                                            </p:cond>
                                          </p:stCondLst>
                                        </p:cTn>
                                        <p:tgtEl>
                                          <p:spTgt spid="944495"/>
                                        </p:tgtEl>
                                        <p:attrNameLst>
                                          <p:attrName>style.visibility</p:attrName>
                                        </p:attrNameLst>
                                      </p:cBhvr>
                                      <p:to>
                                        <p:strVal val="hidden"/>
                                      </p:to>
                                    </p:set>
                                  </p:subTnLst>
                                </p:cTn>
                              </p:par>
                            </p:childTnLst>
                          </p:cTn>
                        </p:par>
                        <p:par>
                          <p:cTn id="66" fill="hold">
                            <p:stCondLst>
                              <p:cond delay="1500"/>
                            </p:stCondLst>
                            <p:childTnLst>
                              <p:par>
                                <p:cTn id="67" presetID="22" presetClass="entr" presetSubtype="4" fill="hold" grpId="0" nodeType="afterEffect">
                                  <p:stCondLst>
                                    <p:cond delay="0"/>
                                  </p:stCondLst>
                                  <p:childTnLst>
                                    <p:set>
                                      <p:cBhvr>
                                        <p:cTn id="68" dur="1" fill="hold">
                                          <p:stCondLst>
                                            <p:cond delay="0"/>
                                          </p:stCondLst>
                                        </p:cTn>
                                        <p:tgtEl>
                                          <p:spTgt spid="944496"/>
                                        </p:tgtEl>
                                        <p:attrNameLst>
                                          <p:attrName>style.visibility</p:attrName>
                                        </p:attrNameLst>
                                      </p:cBhvr>
                                      <p:to>
                                        <p:strVal val="visible"/>
                                      </p:to>
                                    </p:set>
                                    <p:animEffect transition="in" filter="wipe(down)">
                                      <p:cBhvr>
                                        <p:cTn id="69" dur="500"/>
                                        <p:tgtEl>
                                          <p:spTgt spid="944496"/>
                                        </p:tgtEl>
                                      </p:cBhvr>
                                    </p:animEffect>
                                  </p:childTnLst>
                                  <p:subTnLst>
                                    <p:set>
                                      <p:cBhvr override="childStyle">
                                        <p:cTn dur="1" fill="hold" display="0" masterRel="sameClick" afterEffect="1">
                                          <p:stCondLst>
                                            <p:cond evt="end" delay="0">
                                              <p:tn val="67"/>
                                            </p:cond>
                                          </p:stCondLst>
                                        </p:cTn>
                                        <p:tgtEl>
                                          <p:spTgt spid="944496"/>
                                        </p:tgtEl>
                                        <p:attrNameLst>
                                          <p:attrName>style.visibility</p:attrName>
                                        </p:attrNameLst>
                                      </p:cBhvr>
                                      <p:to>
                                        <p:strVal val="hidden"/>
                                      </p:to>
                                    </p:set>
                                  </p:subTnLst>
                                </p:cTn>
                              </p:par>
                            </p:childTnLst>
                          </p:cTn>
                        </p:par>
                        <p:par>
                          <p:cTn id="70" fill="hold">
                            <p:stCondLst>
                              <p:cond delay="2000"/>
                            </p:stCondLst>
                            <p:childTnLst>
                              <p:par>
                                <p:cTn id="71" presetID="22" presetClass="entr" presetSubtype="8" fill="hold" grpId="0" nodeType="afterEffect">
                                  <p:stCondLst>
                                    <p:cond delay="0"/>
                                  </p:stCondLst>
                                  <p:childTnLst>
                                    <p:set>
                                      <p:cBhvr>
                                        <p:cTn id="72" dur="1" fill="hold">
                                          <p:stCondLst>
                                            <p:cond delay="0"/>
                                          </p:stCondLst>
                                        </p:cTn>
                                        <p:tgtEl>
                                          <p:spTgt spid="944497"/>
                                        </p:tgtEl>
                                        <p:attrNameLst>
                                          <p:attrName>style.visibility</p:attrName>
                                        </p:attrNameLst>
                                      </p:cBhvr>
                                      <p:to>
                                        <p:strVal val="visible"/>
                                      </p:to>
                                    </p:set>
                                    <p:animEffect transition="in" filter="wipe(left)">
                                      <p:cBhvr>
                                        <p:cTn id="73" dur="500"/>
                                        <p:tgtEl>
                                          <p:spTgt spid="944497"/>
                                        </p:tgtEl>
                                      </p:cBhvr>
                                    </p:animEffect>
                                  </p:childTnLst>
                                </p:cTn>
                              </p:par>
                            </p:childTnLst>
                          </p:cTn>
                        </p:par>
                        <p:par>
                          <p:cTn id="74" fill="hold">
                            <p:stCondLst>
                              <p:cond delay="2500"/>
                            </p:stCondLst>
                            <p:childTnLst>
                              <p:par>
                                <p:cTn id="75" presetID="63" presetClass="path" presetSubtype="0" fill="hold" grpId="1" nodeType="afterEffect">
                                  <p:stCondLst>
                                    <p:cond delay="0"/>
                                  </p:stCondLst>
                                  <p:childTnLst>
                                    <p:animMotion origin="layout" path="M 4.16667E-6 1.48148E-6 L 0.25833 1.48148E-6 " pathEditMode="relative" rAng="0" ptsTypes="AA">
                                      <p:cBhvr>
                                        <p:cTn id="76" dur="500" fill="hold"/>
                                        <p:tgtEl>
                                          <p:spTgt spid="944497"/>
                                        </p:tgtEl>
                                        <p:attrNameLst>
                                          <p:attrName>ppt_x</p:attrName>
                                          <p:attrName>ppt_y</p:attrName>
                                        </p:attrNameLst>
                                      </p:cBhvr>
                                      <p:rCtr x="129" y="0"/>
                                    </p:animMotion>
                                  </p:childTnLst>
                                  <p:subTnLst>
                                    <p:set>
                                      <p:cBhvr override="childStyle">
                                        <p:cTn dur="1" fill="hold" display="0" masterRel="sameClick" afterEffect="1">
                                          <p:stCondLst>
                                            <p:cond evt="end" delay="0">
                                              <p:tn val="75"/>
                                            </p:cond>
                                          </p:stCondLst>
                                        </p:cTn>
                                        <p:tgtEl>
                                          <p:spTgt spid="944497"/>
                                        </p:tgtEl>
                                        <p:attrNameLst>
                                          <p:attrName>style.visibility</p:attrName>
                                        </p:attrNameLst>
                                      </p:cBhvr>
                                      <p:to>
                                        <p:strVal val="hidden"/>
                                      </p:to>
                                    </p:set>
                                  </p:subTnLst>
                                </p:cTn>
                              </p:par>
                              <p:par>
                                <p:cTn id="77" presetID="22" presetClass="entr" presetSubtype="8" fill="hold" nodeType="withEffect">
                                  <p:stCondLst>
                                    <p:cond delay="0"/>
                                  </p:stCondLst>
                                  <p:childTnLst>
                                    <p:set>
                                      <p:cBhvr>
                                        <p:cTn id="78" dur="1" fill="hold">
                                          <p:stCondLst>
                                            <p:cond delay="0"/>
                                          </p:stCondLst>
                                        </p:cTn>
                                        <p:tgtEl>
                                          <p:spTgt spid="944310"/>
                                        </p:tgtEl>
                                        <p:attrNameLst>
                                          <p:attrName>style.visibility</p:attrName>
                                        </p:attrNameLst>
                                      </p:cBhvr>
                                      <p:to>
                                        <p:strVal val="visible"/>
                                      </p:to>
                                    </p:set>
                                    <p:animEffect transition="in" filter="wipe(left)">
                                      <p:cBhvr>
                                        <p:cTn id="79" dur="500"/>
                                        <p:tgtEl>
                                          <p:spTgt spid="944310"/>
                                        </p:tgtEl>
                                      </p:cBhvr>
                                    </p:animEffect>
                                  </p:childTnLst>
                                </p:cTn>
                              </p:par>
                            </p:childTnLst>
                          </p:cTn>
                        </p:par>
                        <p:par>
                          <p:cTn id="80" fill="hold">
                            <p:stCondLst>
                              <p:cond delay="3000"/>
                            </p:stCondLst>
                            <p:childTnLst>
                              <p:par>
                                <p:cTn id="81" presetID="22" presetClass="entr" presetSubtype="8" fill="hold" grpId="0" nodeType="afterEffect">
                                  <p:stCondLst>
                                    <p:cond delay="0"/>
                                  </p:stCondLst>
                                  <p:childTnLst>
                                    <p:set>
                                      <p:cBhvr>
                                        <p:cTn id="82" dur="1" fill="hold">
                                          <p:stCondLst>
                                            <p:cond delay="0"/>
                                          </p:stCondLst>
                                        </p:cTn>
                                        <p:tgtEl>
                                          <p:spTgt spid="944598"/>
                                        </p:tgtEl>
                                        <p:attrNameLst>
                                          <p:attrName>style.visibility</p:attrName>
                                        </p:attrNameLst>
                                      </p:cBhvr>
                                      <p:to>
                                        <p:strVal val="visible"/>
                                      </p:to>
                                    </p:set>
                                    <p:animEffect transition="in" filter="wipe(left)">
                                      <p:cBhvr>
                                        <p:cTn id="83" dur="500"/>
                                        <p:tgtEl>
                                          <p:spTgt spid="944598"/>
                                        </p:tgtEl>
                                      </p:cBhvr>
                                    </p:animEffect>
                                  </p:childTnLst>
                                  <p:subTnLst>
                                    <p:set>
                                      <p:cBhvr override="childStyle">
                                        <p:cTn dur="1" fill="hold" display="0" masterRel="sameClick" afterEffect="1">
                                          <p:stCondLst>
                                            <p:cond evt="end" delay="0">
                                              <p:tn val="81"/>
                                            </p:cond>
                                          </p:stCondLst>
                                        </p:cTn>
                                        <p:tgtEl>
                                          <p:spTgt spid="944598"/>
                                        </p:tgtEl>
                                        <p:attrNameLst>
                                          <p:attrName>style.visibility</p:attrName>
                                        </p:attrNameLst>
                                      </p:cBhvr>
                                      <p:to>
                                        <p:strVal val="hidden"/>
                                      </p:to>
                                    </p:set>
                                  </p:subTnLst>
                                </p:cTn>
                              </p:par>
                              <p:par>
                                <p:cTn id="84" presetID="22" presetClass="entr" presetSubtype="8" fill="hold" nodeType="withEffect">
                                  <p:stCondLst>
                                    <p:cond delay="0"/>
                                  </p:stCondLst>
                                  <p:childTnLst>
                                    <p:set>
                                      <p:cBhvr>
                                        <p:cTn id="85" dur="1" fill="hold">
                                          <p:stCondLst>
                                            <p:cond delay="0"/>
                                          </p:stCondLst>
                                        </p:cTn>
                                        <p:tgtEl>
                                          <p:spTgt spid="944302"/>
                                        </p:tgtEl>
                                        <p:attrNameLst>
                                          <p:attrName>style.visibility</p:attrName>
                                        </p:attrNameLst>
                                      </p:cBhvr>
                                      <p:to>
                                        <p:strVal val="visible"/>
                                      </p:to>
                                    </p:set>
                                    <p:animEffect transition="in" filter="wipe(left)">
                                      <p:cBhvr>
                                        <p:cTn id="86" dur="500"/>
                                        <p:tgtEl>
                                          <p:spTgt spid="944302"/>
                                        </p:tgtEl>
                                      </p:cBhvr>
                                    </p:animEffect>
                                  </p:childTnLst>
                                </p:cTn>
                              </p:par>
                              <p:par>
                                <p:cTn id="87" presetID="6" presetClass="entr" presetSubtype="32" fill="hold" nodeType="withEffect">
                                  <p:stCondLst>
                                    <p:cond delay="0"/>
                                  </p:stCondLst>
                                  <p:childTnLst>
                                    <p:set>
                                      <p:cBhvr>
                                        <p:cTn id="88" dur="1" fill="hold">
                                          <p:stCondLst>
                                            <p:cond delay="0"/>
                                          </p:stCondLst>
                                        </p:cTn>
                                        <p:tgtEl>
                                          <p:spTgt spid="944303"/>
                                        </p:tgtEl>
                                        <p:attrNameLst>
                                          <p:attrName>style.visibility</p:attrName>
                                        </p:attrNameLst>
                                      </p:cBhvr>
                                      <p:to>
                                        <p:strVal val="visible"/>
                                      </p:to>
                                    </p:set>
                                    <p:animEffect transition="in" filter="circle(out)">
                                      <p:cBhvr>
                                        <p:cTn id="89" dur="500"/>
                                        <p:tgtEl>
                                          <p:spTgt spid="944303"/>
                                        </p:tgtEl>
                                      </p:cBhvr>
                                    </p:animEffect>
                                  </p:childTnLst>
                                </p:cTn>
                              </p:par>
                              <p:par>
                                <p:cTn id="90" presetID="6" presetClass="entr" presetSubtype="32" fill="hold" nodeType="withEffect">
                                  <p:stCondLst>
                                    <p:cond delay="0"/>
                                  </p:stCondLst>
                                  <p:childTnLst>
                                    <p:set>
                                      <p:cBhvr>
                                        <p:cTn id="91" dur="1" fill="hold">
                                          <p:stCondLst>
                                            <p:cond delay="0"/>
                                          </p:stCondLst>
                                        </p:cTn>
                                        <p:tgtEl>
                                          <p:spTgt spid="944304"/>
                                        </p:tgtEl>
                                        <p:attrNameLst>
                                          <p:attrName>style.visibility</p:attrName>
                                        </p:attrNameLst>
                                      </p:cBhvr>
                                      <p:to>
                                        <p:strVal val="visible"/>
                                      </p:to>
                                    </p:set>
                                    <p:animEffect transition="in" filter="circle(out)">
                                      <p:cBhvr>
                                        <p:cTn id="92" dur="500"/>
                                        <p:tgtEl>
                                          <p:spTgt spid="944304"/>
                                        </p:tgtEl>
                                      </p:cBhvr>
                                    </p:animEffect>
                                  </p:childTnLst>
                                </p:cTn>
                              </p:par>
                              <p:par>
                                <p:cTn id="93" presetID="6" presetClass="entr" presetSubtype="32" fill="hold" nodeType="withEffect">
                                  <p:stCondLst>
                                    <p:cond delay="0"/>
                                  </p:stCondLst>
                                  <p:childTnLst>
                                    <p:set>
                                      <p:cBhvr>
                                        <p:cTn id="94" dur="1" fill="hold">
                                          <p:stCondLst>
                                            <p:cond delay="0"/>
                                          </p:stCondLst>
                                        </p:cTn>
                                        <p:tgtEl>
                                          <p:spTgt spid="944305"/>
                                        </p:tgtEl>
                                        <p:attrNameLst>
                                          <p:attrName>style.visibility</p:attrName>
                                        </p:attrNameLst>
                                      </p:cBhvr>
                                      <p:to>
                                        <p:strVal val="visible"/>
                                      </p:to>
                                    </p:set>
                                    <p:animEffect transition="in" filter="circle(out)">
                                      <p:cBhvr>
                                        <p:cTn id="95" dur="500"/>
                                        <p:tgtEl>
                                          <p:spTgt spid="944305"/>
                                        </p:tgtEl>
                                      </p:cBhvr>
                                    </p:animEffect>
                                  </p:childTnLst>
                                </p:cTn>
                              </p:par>
                              <p:par>
                                <p:cTn id="96" presetID="22" presetClass="entr" presetSubtype="8" fill="hold" nodeType="withEffect">
                                  <p:stCondLst>
                                    <p:cond delay="0"/>
                                  </p:stCondLst>
                                  <p:childTnLst>
                                    <p:set>
                                      <p:cBhvr>
                                        <p:cTn id="97" dur="1" fill="hold">
                                          <p:stCondLst>
                                            <p:cond delay="0"/>
                                          </p:stCondLst>
                                        </p:cTn>
                                        <p:tgtEl>
                                          <p:spTgt spid="944308"/>
                                        </p:tgtEl>
                                        <p:attrNameLst>
                                          <p:attrName>style.visibility</p:attrName>
                                        </p:attrNameLst>
                                      </p:cBhvr>
                                      <p:to>
                                        <p:strVal val="visible"/>
                                      </p:to>
                                    </p:set>
                                    <p:animEffect transition="in" filter="wipe(left)">
                                      <p:cBhvr>
                                        <p:cTn id="98" dur="500"/>
                                        <p:tgtEl>
                                          <p:spTgt spid="944308"/>
                                        </p:tgtEl>
                                      </p:cBhvr>
                                    </p:animEffect>
                                  </p:childTnLst>
                                </p:cTn>
                              </p:par>
                              <p:par>
                                <p:cTn id="99" presetID="22" presetClass="entr" presetSubtype="8" fill="hold" nodeType="withEffect">
                                  <p:stCondLst>
                                    <p:cond delay="0"/>
                                  </p:stCondLst>
                                  <p:childTnLst>
                                    <p:set>
                                      <p:cBhvr>
                                        <p:cTn id="100" dur="1" fill="hold">
                                          <p:stCondLst>
                                            <p:cond delay="0"/>
                                          </p:stCondLst>
                                        </p:cTn>
                                        <p:tgtEl>
                                          <p:spTgt spid="944309"/>
                                        </p:tgtEl>
                                        <p:attrNameLst>
                                          <p:attrName>style.visibility</p:attrName>
                                        </p:attrNameLst>
                                      </p:cBhvr>
                                      <p:to>
                                        <p:strVal val="visible"/>
                                      </p:to>
                                    </p:set>
                                    <p:animEffect transition="in" filter="wipe(left)">
                                      <p:cBhvr>
                                        <p:cTn id="101" dur="500"/>
                                        <p:tgtEl>
                                          <p:spTgt spid="944309"/>
                                        </p:tgtEl>
                                      </p:cBhvr>
                                    </p:animEffect>
                                  </p:childTnLst>
                                </p:cTn>
                              </p:par>
                            </p:childTnLst>
                          </p:cTn>
                        </p:par>
                        <p:par>
                          <p:cTn id="102" fill="hold">
                            <p:stCondLst>
                              <p:cond delay="3500"/>
                            </p:stCondLst>
                            <p:childTnLst>
                              <p:par>
                                <p:cTn id="103" presetID="22" presetClass="entr" presetSubtype="8" fill="hold" grpId="0" nodeType="afterEffect">
                                  <p:stCondLst>
                                    <p:cond delay="0"/>
                                  </p:stCondLst>
                                  <p:childTnLst>
                                    <p:set>
                                      <p:cBhvr>
                                        <p:cTn id="104" dur="1" fill="hold">
                                          <p:stCondLst>
                                            <p:cond delay="0"/>
                                          </p:stCondLst>
                                        </p:cTn>
                                        <p:tgtEl>
                                          <p:spTgt spid="944596"/>
                                        </p:tgtEl>
                                        <p:attrNameLst>
                                          <p:attrName>style.visibility</p:attrName>
                                        </p:attrNameLst>
                                      </p:cBhvr>
                                      <p:to>
                                        <p:strVal val="visible"/>
                                      </p:to>
                                    </p:set>
                                    <p:animEffect transition="in" filter="wipe(left)">
                                      <p:cBhvr>
                                        <p:cTn id="105" dur="500"/>
                                        <p:tgtEl>
                                          <p:spTgt spid="944596"/>
                                        </p:tgtEl>
                                      </p:cBhvr>
                                    </p:animEffect>
                                  </p:childTnLst>
                                  <p:subTnLst>
                                    <p:set>
                                      <p:cBhvr override="childStyle">
                                        <p:cTn dur="1" fill="hold" display="0" masterRel="sameClick" afterEffect="1">
                                          <p:stCondLst>
                                            <p:cond evt="end" delay="0">
                                              <p:tn val="103"/>
                                            </p:cond>
                                          </p:stCondLst>
                                        </p:cTn>
                                        <p:tgtEl>
                                          <p:spTgt spid="944596"/>
                                        </p:tgtEl>
                                        <p:attrNameLst>
                                          <p:attrName>style.visibility</p:attrName>
                                        </p:attrNameLst>
                                      </p:cBhvr>
                                      <p:to>
                                        <p:strVal val="hidden"/>
                                      </p:to>
                                    </p:set>
                                  </p:subTnLst>
                                </p:cTn>
                              </p:par>
                            </p:childTnLst>
                          </p:cTn>
                        </p:par>
                        <p:par>
                          <p:cTn id="106" fill="hold">
                            <p:stCondLst>
                              <p:cond delay="4000"/>
                            </p:stCondLst>
                            <p:childTnLst>
                              <p:par>
                                <p:cTn id="107" presetID="22" presetClass="entr" presetSubtype="1" fill="hold" grpId="0" nodeType="afterEffect">
                                  <p:stCondLst>
                                    <p:cond delay="0"/>
                                  </p:stCondLst>
                                  <p:childTnLst>
                                    <p:set>
                                      <p:cBhvr>
                                        <p:cTn id="108" dur="1" fill="hold">
                                          <p:stCondLst>
                                            <p:cond delay="0"/>
                                          </p:stCondLst>
                                        </p:cTn>
                                        <p:tgtEl>
                                          <p:spTgt spid="944597"/>
                                        </p:tgtEl>
                                        <p:attrNameLst>
                                          <p:attrName>style.visibility</p:attrName>
                                        </p:attrNameLst>
                                      </p:cBhvr>
                                      <p:to>
                                        <p:strVal val="visible"/>
                                      </p:to>
                                    </p:set>
                                    <p:animEffect transition="in" filter="wipe(up)">
                                      <p:cBhvr>
                                        <p:cTn id="109" dur="1000"/>
                                        <p:tgtEl>
                                          <p:spTgt spid="944597"/>
                                        </p:tgtEl>
                                      </p:cBhvr>
                                    </p:animEffect>
                                  </p:childTnLst>
                                </p:cTn>
                              </p:par>
                            </p:childTnLst>
                          </p:cTn>
                        </p:par>
                        <p:par>
                          <p:cTn id="110" fill="hold">
                            <p:stCondLst>
                              <p:cond delay="5000"/>
                            </p:stCondLst>
                            <p:childTnLst>
                              <p:par>
                                <p:cTn id="111" presetID="42" presetClass="path" presetSubtype="0" fill="hold" grpId="1" nodeType="afterEffect">
                                  <p:stCondLst>
                                    <p:cond delay="0"/>
                                  </p:stCondLst>
                                  <p:childTnLst>
                                    <p:animMotion origin="layout" path="M 0.0007 3.7037E-6 L 0.0007 0.15555 " pathEditMode="relative" rAng="0" ptsTypes="AA">
                                      <p:cBhvr>
                                        <p:cTn id="112" dur="1000" fill="hold"/>
                                        <p:tgtEl>
                                          <p:spTgt spid="944597"/>
                                        </p:tgtEl>
                                        <p:attrNameLst>
                                          <p:attrName>ppt_x</p:attrName>
                                          <p:attrName>ppt_y</p:attrName>
                                        </p:attrNameLst>
                                      </p:cBhvr>
                                      <p:rCtr x="0" y="78"/>
                                    </p:animMotion>
                                  </p:childTnLst>
                                  <p:subTnLst>
                                    <p:set>
                                      <p:cBhvr override="childStyle">
                                        <p:cTn dur="1" fill="hold" display="0" masterRel="sameClick" afterEffect="1">
                                          <p:stCondLst>
                                            <p:cond evt="end" delay="0">
                                              <p:tn val="111"/>
                                            </p:cond>
                                          </p:stCondLst>
                                        </p:cTn>
                                        <p:tgtEl>
                                          <p:spTgt spid="94459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232" grpId="0" animBg="1"/>
      <p:bldP spid="944232" grpId="1" animBg="1"/>
      <p:bldP spid="944233" grpId="0" animBg="1"/>
      <p:bldP spid="944234" grpId="0" animBg="1"/>
      <p:bldP spid="944234" grpId="1" animBg="1"/>
      <p:bldP spid="944495" grpId="0" animBg="1"/>
      <p:bldP spid="944495" grpId="1" animBg="1"/>
      <p:bldP spid="944496" grpId="0" animBg="1"/>
      <p:bldP spid="944497" grpId="0" animBg="1"/>
      <p:bldP spid="944497" grpId="1" animBg="1"/>
      <p:bldP spid="944317" grpId="0" animBg="1"/>
      <p:bldP spid="944318" grpId="0" animBg="1"/>
      <p:bldP spid="944318" grpId="1" animBg="1"/>
      <p:bldP spid="944319" grpId="0" animBg="1"/>
      <p:bldP spid="944596" grpId="0" animBg="1"/>
      <p:bldP spid="944597" grpId="0" animBg="1"/>
      <p:bldP spid="944597" grpId="1" animBg="1"/>
      <p:bldP spid="944598" grpId="0" animBg="1"/>
    </p:bld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2"/>
          <p:cNvGrpSpPr>
            <a:grpSpLocks/>
          </p:cNvGrpSpPr>
          <p:nvPr/>
        </p:nvGrpSpPr>
        <p:grpSpPr bwMode="auto">
          <a:xfrm>
            <a:off x="820738" y="1990725"/>
            <a:ext cx="3552825" cy="3552825"/>
            <a:chOff x="690" y="1362"/>
            <a:chExt cx="2238" cy="2238"/>
          </a:xfrm>
        </p:grpSpPr>
        <p:sp>
          <p:nvSpPr>
            <p:cNvPr id="135245" name="Oval 3"/>
            <p:cNvSpPr>
              <a:spLocks noChangeArrowheads="1"/>
            </p:cNvSpPr>
            <p:nvPr/>
          </p:nvSpPr>
          <p:spPr bwMode="auto">
            <a:xfrm>
              <a:off x="1041" y="1713"/>
              <a:ext cx="1536" cy="1536"/>
            </a:xfrm>
            <a:prstGeom prst="ellipse">
              <a:avLst/>
            </a:prstGeom>
            <a:noFill/>
            <a:ln w="6350">
              <a:solidFill>
                <a:srgbClr val="00FFFF"/>
              </a:solidFill>
              <a:prstDash val="sysDot"/>
              <a:round/>
              <a:headEnd/>
              <a:tailEnd/>
            </a:ln>
          </p:spPr>
          <p:txBody>
            <a:bodyPr wrap="none" anchor="ctr"/>
            <a:lstStyle/>
            <a:p>
              <a:endParaRPr lang="es-ES"/>
            </a:p>
          </p:txBody>
        </p:sp>
        <p:sp>
          <p:nvSpPr>
            <p:cNvPr id="135246" name="Oval 4"/>
            <p:cNvSpPr>
              <a:spLocks noChangeArrowheads="1"/>
            </p:cNvSpPr>
            <p:nvPr/>
          </p:nvSpPr>
          <p:spPr bwMode="auto">
            <a:xfrm>
              <a:off x="1089" y="1761"/>
              <a:ext cx="1440" cy="1440"/>
            </a:xfrm>
            <a:prstGeom prst="ellipse">
              <a:avLst/>
            </a:prstGeom>
            <a:noFill/>
            <a:ln w="6350">
              <a:solidFill>
                <a:srgbClr val="00FFFF"/>
              </a:solidFill>
              <a:prstDash val="sysDot"/>
              <a:round/>
              <a:headEnd/>
              <a:tailEnd/>
            </a:ln>
          </p:spPr>
          <p:txBody>
            <a:bodyPr wrap="none" anchor="ctr"/>
            <a:lstStyle/>
            <a:p>
              <a:endParaRPr lang="es-ES"/>
            </a:p>
          </p:txBody>
        </p:sp>
        <p:sp>
          <p:nvSpPr>
            <p:cNvPr id="135247" name="Oval 5"/>
            <p:cNvSpPr>
              <a:spLocks noChangeArrowheads="1"/>
            </p:cNvSpPr>
            <p:nvPr/>
          </p:nvSpPr>
          <p:spPr bwMode="auto">
            <a:xfrm>
              <a:off x="1137" y="1809"/>
              <a:ext cx="1344" cy="1344"/>
            </a:xfrm>
            <a:prstGeom prst="ellipse">
              <a:avLst/>
            </a:prstGeom>
            <a:noFill/>
            <a:ln w="6350">
              <a:solidFill>
                <a:srgbClr val="00FFFF"/>
              </a:solidFill>
              <a:prstDash val="sysDot"/>
              <a:round/>
              <a:headEnd/>
              <a:tailEnd/>
            </a:ln>
          </p:spPr>
          <p:txBody>
            <a:bodyPr wrap="none" anchor="ctr"/>
            <a:lstStyle/>
            <a:p>
              <a:endParaRPr lang="es-ES"/>
            </a:p>
          </p:txBody>
        </p:sp>
        <p:sp>
          <p:nvSpPr>
            <p:cNvPr id="135248" name="Oval 6"/>
            <p:cNvSpPr>
              <a:spLocks noChangeArrowheads="1"/>
            </p:cNvSpPr>
            <p:nvPr/>
          </p:nvSpPr>
          <p:spPr bwMode="auto">
            <a:xfrm>
              <a:off x="1185" y="1857"/>
              <a:ext cx="1248" cy="1248"/>
            </a:xfrm>
            <a:prstGeom prst="ellipse">
              <a:avLst/>
            </a:prstGeom>
            <a:noFill/>
            <a:ln w="6350">
              <a:solidFill>
                <a:srgbClr val="00FFFF"/>
              </a:solidFill>
              <a:prstDash val="sysDot"/>
              <a:round/>
              <a:headEnd/>
              <a:tailEnd/>
            </a:ln>
          </p:spPr>
          <p:txBody>
            <a:bodyPr wrap="none" anchor="ctr"/>
            <a:lstStyle/>
            <a:p>
              <a:endParaRPr lang="es-ES"/>
            </a:p>
          </p:txBody>
        </p:sp>
        <p:sp>
          <p:nvSpPr>
            <p:cNvPr id="135249" name="Oval 7"/>
            <p:cNvSpPr>
              <a:spLocks noChangeArrowheads="1"/>
            </p:cNvSpPr>
            <p:nvPr/>
          </p:nvSpPr>
          <p:spPr bwMode="auto">
            <a:xfrm>
              <a:off x="1233" y="1905"/>
              <a:ext cx="1152" cy="1152"/>
            </a:xfrm>
            <a:prstGeom prst="ellipse">
              <a:avLst/>
            </a:prstGeom>
            <a:noFill/>
            <a:ln w="6350">
              <a:solidFill>
                <a:srgbClr val="00FFFF"/>
              </a:solidFill>
              <a:prstDash val="sysDot"/>
              <a:round/>
              <a:headEnd/>
              <a:tailEnd/>
            </a:ln>
          </p:spPr>
          <p:txBody>
            <a:bodyPr wrap="none" anchor="ctr"/>
            <a:lstStyle/>
            <a:p>
              <a:endParaRPr lang="es-ES"/>
            </a:p>
          </p:txBody>
        </p:sp>
        <p:sp>
          <p:nvSpPr>
            <p:cNvPr id="135250" name="Oval 8"/>
            <p:cNvSpPr>
              <a:spLocks noChangeArrowheads="1"/>
            </p:cNvSpPr>
            <p:nvPr/>
          </p:nvSpPr>
          <p:spPr bwMode="auto">
            <a:xfrm>
              <a:off x="1281" y="1953"/>
              <a:ext cx="1056" cy="1056"/>
            </a:xfrm>
            <a:prstGeom prst="ellipse">
              <a:avLst/>
            </a:prstGeom>
            <a:noFill/>
            <a:ln w="6350">
              <a:solidFill>
                <a:srgbClr val="00FFFF"/>
              </a:solidFill>
              <a:prstDash val="sysDot"/>
              <a:round/>
              <a:headEnd/>
              <a:tailEnd/>
            </a:ln>
          </p:spPr>
          <p:txBody>
            <a:bodyPr wrap="none" anchor="ctr"/>
            <a:lstStyle/>
            <a:p>
              <a:endParaRPr lang="es-ES"/>
            </a:p>
          </p:txBody>
        </p:sp>
        <p:sp>
          <p:nvSpPr>
            <p:cNvPr id="135251" name="Oval 9"/>
            <p:cNvSpPr>
              <a:spLocks noChangeArrowheads="1"/>
            </p:cNvSpPr>
            <p:nvPr/>
          </p:nvSpPr>
          <p:spPr bwMode="auto">
            <a:xfrm>
              <a:off x="1329" y="2001"/>
              <a:ext cx="960" cy="960"/>
            </a:xfrm>
            <a:prstGeom prst="ellipse">
              <a:avLst/>
            </a:prstGeom>
            <a:noFill/>
            <a:ln w="6350">
              <a:solidFill>
                <a:srgbClr val="00FFFF"/>
              </a:solidFill>
              <a:prstDash val="sysDot"/>
              <a:round/>
              <a:headEnd/>
              <a:tailEnd/>
            </a:ln>
          </p:spPr>
          <p:txBody>
            <a:bodyPr wrap="none" anchor="ctr"/>
            <a:lstStyle/>
            <a:p>
              <a:endParaRPr lang="es-ES"/>
            </a:p>
          </p:txBody>
        </p:sp>
        <p:sp>
          <p:nvSpPr>
            <p:cNvPr id="135252" name="Oval 10"/>
            <p:cNvSpPr>
              <a:spLocks noChangeArrowheads="1"/>
            </p:cNvSpPr>
            <p:nvPr/>
          </p:nvSpPr>
          <p:spPr bwMode="auto">
            <a:xfrm>
              <a:off x="1377" y="2049"/>
              <a:ext cx="864" cy="864"/>
            </a:xfrm>
            <a:prstGeom prst="ellipse">
              <a:avLst/>
            </a:prstGeom>
            <a:noFill/>
            <a:ln w="6350">
              <a:solidFill>
                <a:srgbClr val="00FFFF"/>
              </a:solidFill>
              <a:prstDash val="sysDot"/>
              <a:round/>
              <a:headEnd/>
              <a:tailEnd/>
            </a:ln>
          </p:spPr>
          <p:txBody>
            <a:bodyPr wrap="none" anchor="ctr"/>
            <a:lstStyle/>
            <a:p>
              <a:endParaRPr lang="es-ES"/>
            </a:p>
          </p:txBody>
        </p:sp>
        <p:sp>
          <p:nvSpPr>
            <p:cNvPr id="135253" name="Oval 11"/>
            <p:cNvSpPr>
              <a:spLocks noChangeArrowheads="1"/>
            </p:cNvSpPr>
            <p:nvPr/>
          </p:nvSpPr>
          <p:spPr bwMode="auto">
            <a:xfrm>
              <a:off x="1425" y="2097"/>
              <a:ext cx="768" cy="768"/>
            </a:xfrm>
            <a:prstGeom prst="ellipse">
              <a:avLst/>
            </a:prstGeom>
            <a:noFill/>
            <a:ln w="6350">
              <a:solidFill>
                <a:srgbClr val="00FFFF"/>
              </a:solidFill>
              <a:prstDash val="sysDot"/>
              <a:round/>
              <a:headEnd/>
              <a:tailEnd/>
            </a:ln>
          </p:spPr>
          <p:txBody>
            <a:bodyPr wrap="none" anchor="ctr"/>
            <a:lstStyle/>
            <a:p>
              <a:endParaRPr lang="es-ES"/>
            </a:p>
          </p:txBody>
        </p:sp>
        <p:sp>
          <p:nvSpPr>
            <p:cNvPr id="135254" name="Oval 12"/>
            <p:cNvSpPr>
              <a:spLocks noChangeArrowheads="1"/>
            </p:cNvSpPr>
            <p:nvPr/>
          </p:nvSpPr>
          <p:spPr bwMode="auto">
            <a:xfrm>
              <a:off x="1473" y="2145"/>
              <a:ext cx="672" cy="672"/>
            </a:xfrm>
            <a:prstGeom prst="ellipse">
              <a:avLst/>
            </a:prstGeom>
            <a:noFill/>
            <a:ln w="6350">
              <a:solidFill>
                <a:srgbClr val="00FFFF"/>
              </a:solidFill>
              <a:prstDash val="sysDot"/>
              <a:round/>
              <a:headEnd/>
              <a:tailEnd/>
            </a:ln>
          </p:spPr>
          <p:txBody>
            <a:bodyPr wrap="none" anchor="ctr"/>
            <a:lstStyle/>
            <a:p>
              <a:endParaRPr lang="es-ES"/>
            </a:p>
          </p:txBody>
        </p:sp>
        <p:sp>
          <p:nvSpPr>
            <p:cNvPr id="135255" name="Oval 13"/>
            <p:cNvSpPr>
              <a:spLocks noChangeArrowheads="1"/>
            </p:cNvSpPr>
            <p:nvPr/>
          </p:nvSpPr>
          <p:spPr bwMode="auto">
            <a:xfrm>
              <a:off x="1521" y="2193"/>
              <a:ext cx="576" cy="576"/>
            </a:xfrm>
            <a:prstGeom prst="ellipse">
              <a:avLst/>
            </a:prstGeom>
            <a:noFill/>
            <a:ln w="6350">
              <a:solidFill>
                <a:srgbClr val="00FFFF"/>
              </a:solidFill>
              <a:prstDash val="sysDot"/>
              <a:round/>
              <a:headEnd/>
              <a:tailEnd/>
            </a:ln>
          </p:spPr>
          <p:txBody>
            <a:bodyPr wrap="none" anchor="ctr"/>
            <a:lstStyle/>
            <a:p>
              <a:endParaRPr lang="es-ES"/>
            </a:p>
          </p:txBody>
        </p:sp>
        <p:sp>
          <p:nvSpPr>
            <p:cNvPr id="135256" name="Oval 14"/>
            <p:cNvSpPr>
              <a:spLocks noChangeArrowheads="1"/>
            </p:cNvSpPr>
            <p:nvPr/>
          </p:nvSpPr>
          <p:spPr bwMode="auto">
            <a:xfrm>
              <a:off x="1569" y="2241"/>
              <a:ext cx="480" cy="480"/>
            </a:xfrm>
            <a:prstGeom prst="ellipse">
              <a:avLst/>
            </a:prstGeom>
            <a:noFill/>
            <a:ln w="6350">
              <a:solidFill>
                <a:srgbClr val="00FFFF"/>
              </a:solidFill>
              <a:prstDash val="sysDot"/>
              <a:round/>
              <a:headEnd/>
              <a:tailEnd/>
            </a:ln>
          </p:spPr>
          <p:txBody>
            <a:bodyPr wrap="none" anchor="ctr"/>
            <a:lstStyle/>
            <a:p>
              <a:endParaRPr lang="es-ES"/>
            </a:p>
          </p:txBody>
        </p:sp>
        <p:sp>
          <p:nvSpPr>
            <p:cNvPr id="135257" name="Oval 15"/>
            <p:cNvSpPr>
              <a:spLocks noChangeArrowheads="1"/>
            </p:cNvSpPr>
            <p:nvPr/>
          </p:nvSpPr>
          <p:spPr bwMode="auto">
            <a:xfrm>
              <a:off x="786" y="1458"/>
              <a:ext cx="2046" cy="2046"/>
            </a:xfrm>
            <a:prstGeom prst="ellipse">
              <a:avLst/>
            </a:prstGeom>
            <a:noFill/>
            <a:ln w="6350">
              <a:solidFill>
                <a:srgbClr val="00FFFF"/>
              </a:solidFill>
              <a:prstDash val="sysDot"/>
              <a:round/>
              <a:headEnd/>
              <a:tailEnd/>
            </a:ln>
          </p:spPr>
          <p:txBody>
            <a:bodyPr wrap="none" anchor="ctr"/>
            <a:lstStyle/>
            <a:p>
              <a:endParaRPr lang="es-ES"/>
            </a:p>
          </p:txBody>
        </p:sp>
        <p:sp>
          <p:nvSpPr>
            <p:cNvPr id="135258" name="Oval 16"/>
            <p:cNvSpPr>
              <a:spLocks noChangeArrowheads="1"/>
            </p:cNvSpPr>
            <p:nvPr/>
          </p:nvSpPr>
          <p:spPr bwMode="auto">
            <a:xfrm>
              <a:off x="738" y="1410"/>
              <a:ext cx="2142" cy="2142"/>
            </a:xfrm>
            <a:prstGeom prst="ellipse">
              <a:avLst/>
            </a:prstGeom>
            <a:noFill/>
            <a:ln w="6350">
              <a:solidFill>
                <a:srgbClr val="00FFFF"/>
              </a:solidFill>
              <a:prstDash val="sysDot"/>
              <a:round/>
              <a:headEnd/>
              <a:tailEnd/>
            </a:ln>
          </p:spPr>
          <p:txBody>
            <a:bodyPr wrap="none" anchor="ctr"/>
            <a:lstStyle/>
            <a:p>
              <a:endParaRPr lang="es-ES"/>
            </a:p>
          </p:txBody>
        </p:sp>
        <p:sp>
          <p:nvSpPr>
            <p:cNvPr id="135259" name="Oval 17"/>
            <p:cNvSpPr>
              <a:spLocks noChangeArrowheads="1"/>
            </p:cNvSpPr>
            <p:nvPr/>
          </p:nvSpPr>
          <p:spPr bwMode="auto">
            <a:xfrm>
              <a:off x="690" y="1362"/>
              <a:ext cx="2238" cy="2238"/>
            </a:xfrm>
            <a:prstGeom prst="ellipse">
              <a:avLst/>
            </a:prstGeom>
            <a:noFill/>
            <a:ln w="6350">
              <a:solidFill>
                <a:srgbClr val="00FFFF"/>
              </a:solidFill>
              <a:prstDash val="sysDot"/>
              <a:round/>
              <a:headEnd/>
              <a:tailEnd/>
            </a:ln>
          </p:spPr>
          <p:txBody>
            <a:bodyPr wrap="none" anchor="ctr"/>
            <a:lstStyle/>
            <a:p>
              <a:endParaRPr lang="es-ES"/>
            </a:p>
          </p:txBody>
        </p:sp>
      </p:grpSp>
      <p:grpSp>
        <p:nvGrpSpPr>
          <p:cNvPr id="3" name="Group 18"/>
          <p:cNvGrpSpPr>
            <a:grpSpLocks/>
          </p:cNvGrpSpPr>
          <p:nvPr/>
        </p:nvGrpSpPr>
        <p:grpSpPr bwMode="auto">
          <a:xfrm>
            <a:off x="5581650" y="1576388"/>
            <a:ext cx="2438400" cy="2438400"/>
            <a:chOff x="3689" y="1101"/>
            <a:chExt cx="1536" cy="1536"/>
          </a:xfrm>
        </p:grpSpPr>
        <p:sp>
          <p:nvSpPr>
            <p:cNvPr id="135233" name="Oval 19"/>
            <p:cNvSpPr>
              <a:spLocks noChangeArrowheads="1"/>
            </p:cNvSpPr>
            <p:nvPr/>
          </p:nvSpPr>
          <p:spPr bwMode="auto">
            <a:xfrm>
              <a:off x="3689" y="1101"/>
              <a:ext cx="1536" cy="1536"/>
            </a:xfrm>
            <a:prstGeom prst="ellipse">
              <a:avLst/>
            </a:prstGeom>
            <a:noFill/>
            <a:ln w="6350">
              <a:solidFill>
                <a:srgbClr val="00FFFF"/>
              </a:solidFill>
              <a:prstDash val="sysDot"/>
              <a:round/>
              <a:headEnd/>
              <a:tailEnd/>
            </a:ln>
          </p:spPr>
          <p:txBody>
            <a:bodyPr wrap="none" anchor="ctr"/>
            <a:lstStyle/>
            <a:p>
              <a:endParaRPr lang="es-ES"/>
            </a:p>
          </p:txBody>
        </p:sp>
        <p:sp>
          <p:nvSpPr>
            <p:cNvPr id="135234" name="Oval 20"/>
            <p:cNvSpPr>
              <a:spLocks noChangeArrowheads="1"/>
            </p:cNvSpPr>
            <p:nvPr/>
          </p:nvSpPr>
          <p:spPr bwMode="auto">
            <a:xfrm>
              <a:off x="3737" y="1149"/>
              <a:ext cx="1440" cy="1440"/>
            </a:xfrm>
            <a:prstGeom prst="ellipse">
              <a:avLst/>
            </a:prstGeom>
            <a:noFill/>
            <a:ln w="6350">
              <a:solidFill>
                <a:srgbClr val="00FFFF"/>
              </a:solidFill>
              <a:prstDash val="sysDot"/>
              <a:round/>
              <a:headEnd/>
              <a:tailEnd/>
            </a:ln>
          </p:spPr>
          <p:txBody>
            <a:bodyPr wrap="none" anchor="ctr"/>
            <a:lstStyle/>
            <a:p>
              <a:endParaRPr lang="es-ES"/>
            </a:p>
          </p:txBody>
        </p:sp>
        <p:sp>
          <p:nvSpPr>
            <p:cNvPr id="135235" name="Oval 21"/>
            <p:cNvSpPr>
              <a:spLocks noChangeArrowheads="1"/>
            </p:cNvSpPr>
            <p:nvPr/>
          </p:nvSpPr>
          <p:spPr bwMode="auto">
            <a:xfrm>
              <a:off x="3785" y="1197"/>
              <a:ext cx="1344" cy="1344"/>
            </a:xfrm>
            <a:prstGeom prst="ellipse">
              <a:avLst/>
            </a:prstGeom>
            <a:noFill/>
            <a:ln w="6350">
              <a:solidFill>
                <a:srgbClr val="00FFFF"/>
              </a:solidFill>
              <a:prstDash val="sysDot"/>
              <a:round/>
              <a:headEnd/>
              <a:tailEnd/>
            </a:ln>
          </p:spPr>
          <p:txBody>
            <a:bodyPr wrap="none" anchor="ctr"/>
            <a:lstStyle/>
            <a:p>
              <a:endParaRPr lang="es-ES"/>
            </a:p>
          </p:txBody>
        </p:sp>
        <p:sp>
          <p:nvSpPr>
            <p:cNvPr id="135236" name="Oval 22"/>
            <p:cNvSpPr>
              <a:spLocks noChangeArrowheads="1"/>
            </p:cNvSpPr>
            <p:nvPr/>
          </p:nvSpPr>
          <p:spPr bwMode="auto">
            <a:xfrm>
              <a:off x="3833" y="1245"/>
              <a:ext cx="1248" cy="1248"/>
            </a:xfrm>
            <a:prstGeom prst="ellipse">
              <a:avLst/>
            </a:prstGeom>
            <a:noFill/>
            <a:ln w="6350">
              <a:solidFill>
                <a:srgbClr val="00FFFF"/>
              </a:solidFill>
              <a:prstDash val="sysDot"/>
              <a:round/>
              <a:headEnd/>
              <a:tailEnd/>
            </a:ln>
          </p:spPr>
          <p:txBody>
            <a:bodyPr wrap="none" anchor="ctr"/>
            <a:lstStyle/>
            <a:p>
              <a:endParaRPr lang="es-ES"/>
            </a:p>
          </p:txBody>
        </p:sp>
        <p:sp>
          <p:nvSpPr>
            <p:cNvPr id="135237" name="Oval 23"/>
            <p:cNvSpPr>
              <a:spLocks noChangeArrowheads="1"/>
            </p:cNvSpPr>
            <p:nvPr/>
          </p:nvSpPr>
          <p:spPr bwMode="auto">
            <a:xfrm>
              <a:off x="3881" y="1293"/>
              <a:ext cx="1152" cy="1152"/>
            </a:xfrm>
            <a:prstGeom prst="ellipse">
              <a:avLst/>
            </a:prstGeom>
            <a:noFill/>
            <a:ln w="6350">
              <a:solidFill>
                <a:srgbClr val="00FFFF"/>
              </a:solidFill>
              <a:prstDash val="sysDot"/>
              <a:round/>
              <a:headEnd/>
              <a:tailEnd/>
            </a:ln>
          </p:spPr>
          <p:txBody>
            <a:bodyPr wrap="none" anchor="ctr"/>
            <a:lstStyle/>
            <a:p>
              <a:endParaRPr lang="es-ES"/>
            </a:p>
          </p:txBody>
        </p:sp>
        <p:sp>
          <p:nvSpPr>
            <p:cNvPr id="135238" name="Oval 24"/>
            <p:cNvSpPr>
              <a:spLocks noChangeArrowheads="1"/>
            </p:cNvSpPr>
            <p:nvPr/>
          </p:nvSpPr>
          <p:spPr bwMode="auto">
            <a:xfrm>
              <a:off x="3929" y="1341"/>
              <a:ext cx="1056" cy="1056"/>
            </a:xfrm>
            <a:prstGeom prst="ellipse">
              <a:avLst/>
            </a:prstGeom>
            <a:noFill/>
            <a:ln w="6350">
              <a:solidFill>
                <a:srgbClr val="00FFFF"/>
              </a:solidFill>
              <a:prstDash val="sysDot"/>
              <a:round/>
              <a:headEnd/>
              <a:tailEnd/>
            </a:ln>
          </p:spPr>
          <p:txBody>
            <a:bodyPr wrap="none" anchor="ctr"/>
            <a:lstStyle/>
            <a:p>
              <a:endParaRPr lang="es-ES"/>
            </a:p>
          </p:txBody>
        </p:sp>
        <p:sp>
          <p:nvSpPr>
            <p:cNvPr id="135239" name="Oval 25"/>
            <p:cNvSpPr>
              <a:spLocks noChangeArrowheads="1"/>
            </p:cNvSpPr>
            <p:nvPr/>
          </p:nvSpPr>
          <p:spPr bwMode="auto">
            <a:xfrm>
              <a:off x="3977" y="1389"/>
              <a:ext cx="960" cy="960"/>
            </a:xfrm>
            <a:prstGeom prst="ellipse">
              <a:avLst/>
            </a:prstGeom>
            <a:noFill/>
            <a:ln w="6350">
              <a:solidFill>
                <a:srgbClr val="00FFFF"/>
              </a:solidFill>
              <a:prstDash val="sysDot"/>
              <a:round/>
              <a:headEnd/>
              <a:tailEnd/>
            </a:ln>
          </p:spPr>
          <p:txBody>
            <a:bodyPr wrap="none" anchor="ctr"/>
            <a:lstStyle/>
            <a:p>
              <a:endParaRPr lang="es-ES"/>
            </a:p>
          </p:txBody>
        </p:sp>
        <p:sp>
          <p:nvSpPr>
            <p:cNvPr id="135240" name="Oval 26"/>
            <p:cNvSpPr>
              <a:spLocks noChangeArrowheads="1"/>
            </p:cNvSpPr>
            <p:nvPr/>
          </p:nvSpPr>
          <p:spPr bwMode="auto">
            <a:xfrm>
              <a:off x="4025" y="1437"/>
              <a:ext cx="864" cy="864"/>
            </a:xfrm>
            <a:prstGeom prst="ellipse">
              <a:avLst/>
            </a:prstGeom>
            <a:noFill/>
            <a:ln w="6350">
              <a:solidFill>
                <a:srgbClr val="00FFFF"/>
              </a:solidFill>
              <a:prstDash val="sysDot"/>
              <a:round/>
              <a:headEnd/>
              <a:tailEnd/>
            </a:ln>
          </p:spPr>
          <p:txBody>
            <a:bodyPr wrap="none" anchor="ctr"/>
            <a:lstStyle/>
            <a:p>
              <a:endParaRPr lang="es-ES"/>
            </a:p>
          </p:txBody>
        </p:sp>
        <p:sp>
          <p:nvSpPr>
            <p:cNvPr id="135241" name="Oval 27"/>
            <p:cNvSpPr>
              <a:spLocks noChangeArrowheads="1"/>
            </p:cNvSpPr>
            <p:nvPr/>
          </p:nvSpPr>
          <p:spPr bwMode="auto">
            <a:xfrm>
              <a:off x="4073" y="1485"/>
              <a:ext cx="768" cy="768"/>
            </a:xfrm>
            <a:prstGeom prst="ellipse">
              <a:avLst/>
            </a:prstGeom>
            <a:noFill/>
            <a:ln w="6350">
              <a:solidFill>
                <a:srgbClr val="00FFFF"/>
              </a:solidFill>
              <a:prstDash val="sysDot"/>
              <a:round/>
              <a:headEnd/>
              <a:tailEnd/>
            </a:ln>
          </p:spPr>
          <p:txBody>
            <a:bodyPr wrap="none" anchor="ctr"/>
            <a:lstStyle/>
            <a:p>
              <a:endParaRPr lang="es-ES"/>
            </a:p>
          </p:txBody>
        </p:sp>
        <p:sp>
          <p:nvSpPr>
            <p:cNvPr id="135242" name="Oval 28"/>
            <p:cNvSpPr>
              <a:spLocks noChangeArrowheads="1"/>
            </p:cNvSpPr>
            <p:nvPr/>
          </p:nvSpPr>
          <p:spPr bwMode="auto">
            <a:xfrm>
              <a:off x="4121" y="1533"/>
              <a:ext cx="672" cy="672"/>
            </a:xfrm>
            <a:prstGeom prst="ellipse">
              <a:avLst/>
            </a:prstGeom>
            <a:noFill/>
            <a:ln w="6350">
              <a:solidFill>
                <a:srgbClr val="00FFFF"/>
              </a:solidFill>
              <a:prstDash val="sysDot"/>
              <a:round/>
              <a:headEnd/>
              <a:tailEnd/>
            </a:ln>
          </p:spPr>
          <p:txBody>
            <a:bodyPr wrap="none" anchor="ctr"/>
            <a:lstStyle/>
            <a:p>
              <a:endParaRPr lang="es-ES"/>
            </a:p>
          </p:txBody>
        </p:sp>
        <p:sp>
          <p:nvSpPr>
            <p:cNvPr id="135243" name="Oval 29"/>
            <p:cNvSpPr>
              <a:spLocks noChangeArrowheads="1"/>
            </p:cNvSpPr>
            <p:nvPr/>
          </p:nvSpPr>
          <p:spPr bwMode="auto">
            <a:xfrm>
              <a:off x="4169" y="1581"/>
              <a:ext cx="576" cy="576"/>
            </a:xfrm>
            <a:prstGeom prst="ellipse">
              <a:avLst/>
            </a:prstGeom>
            <a:noFill/>
            <a:ln w="6350">
              <a:solidFill>
                <a:srgbClr val="00FFFF"/>
              </a:solidFill>
              <a:prstDash val="sysDot"/>
              <a:round/>
              <a:headEnd/>
              <a:tailEnd/>
            </a:ln>
          </p:spPr>
          <p:txBody>
            <a:bodyPr wrap="none" anchor="ctr"/>
            <a:lstStyle/>
            <a:p>
              <a:endParaRPr lang="es-ES"/>
            </a:p>
          </p:txBody>
        </p:sp>
        <p:sp>
          <p:nvSpPr>
            <p:cNvPr id="135244" name="Oval 30"/>
            <p:cNvSpPr>
              <a:spLocks noChangeArrowheads="1"/>
            </p:cNvSpPr>
            <p:nvPr/>
          </p:nvSpPr>
          <p:spPr bwMode="auto">
            <a:xfrm>
              <a:off x="4217" y="1629"/>
              <a:ext cx="480" cy="480"/>
            </a:xfrm>
            <a:prstGeom prst="ellipse">
              <a:avLst/>
            </a:prstGeom>
            <a:noFill/>
            <a:ln w="6350">
              <a:solidFill>
                <a:srgbClr val="00FFFF"/>
              </a:solidFill>
              <a:prstDash val="sysDot"/>
              <a:round/>
              <a:headEnd/>
              <a:tailEnd/>
            </a:ln>
          </p:spPr>
          <p:txBody>
            <a:bodyPr wrap="none" anchor="ctr"/>
            <a:lstStyle/>
            <a:p>
              <a:endParaRPr lang="es-ES"/>
            </a:p>
          </p:txBody>
        </p:sp>
      </p:grpSp>
      <p:grpSp>
        <p:nvGrpSpPr>
          <p:cNvPr id="4" name="Group 31"/>
          <p:cNvGrpSpPr>
            <a:grpSpLocks/>
          </p:cNvGrpSpPr>
          <p:nvPr/>
        </p:nvGrpSpPr>
        <p:grpSpPr bwMode="auto">
          <a:xfrm>
            <a:off x="6500813" y="2962275"/>
            <a:ext cx="581025" cy="1428750"/>
            <a:chOff x="4268" y="1974"/>
            <a:chExt cx="366" cy="900"/>
          </a:xfrm>
        </p:grpSpPr>
        <p:sp>
          <p:nvSpPr>
            <p:cNvPr id="135231" name="Line 32"/>
            <p:cNvSpPr>
              <a:spLocks noChangeShapeType="1"/>
            </p:cNvSpPr>
            <p:nvPr/>
          </p:nvSpPr>
          <p:spPr bwMode="auto">
            <a:xfrm>
              <a:off x="4634" y="1974"/>
              <a:ext cx="0" cy="900"/>
            </a:xfrm>
            <a:prstGeom prst="line">
              <a:avLst/>
            </a:prstGeom>
            <a:noFill/>
            <a:ln w="9525">
              <a:solidFill>
                <a:schemeClr val="bg1"/>
              </a:solidFill>
              <a:round/>
              <a:headEnd/>
              <a:tailEnd/>
            </a:ln>
          </p:spPr>
          <p:txBody>
            <a:bodyPr wrap="none" anchor="ctr"/>
            <a:lstStyle/>
            <a:p>
              <a:endParaRPr lang="es-ES"/>
            </a:p>
          </p:txBody>
        </p:sp>
        <p:sp>
          <p:nvSpPr>
            <p:cNvPr id="135232" name="Line 33"/>
            <p:cNvSpPr>
              <a:spLocks noChangeShapeType="1"/>
            </p:cNvSpPr>
            <p:nvPr/>
          </p:nvSpPr>
          <p:spPr bwMode="auto">
            <a:xfrm>
              <a:off x="4268" y="1974"/>
              <a:ext cx="0" cy="900"/>
            </a:xfrm>
            <a:prstGeom prst="line">
              <a:avLst/>
            </a:prstGeom>
            <a:noFill/>
            <a:ln w="9525">
              <a:solidFill>
                <a:schemeClr val="bg1"/>
              </a:solidFill>
              <a:round/>
              <a:headEnd/>
              <a:tailEnd/>
            </a:ln>
          </p:spPr>
          <p:txBody>
            <a:bodyPr wrap="none" anchor="ctr"/>
            <a:lstStyle/>
            <a:p>
              <a:endParaRPr lang="es-ES"/>
            </a:p>
          </p:txBody>
        </p:sp>
      </p:grpSp>
      <p:grpSp>
        <p:nvGrpSpPr>
          <p:cNvPr id="5" name="Group 34"/>
          <p:cNvGrpSpPr>
            <a:grpSpLocks/>
          </p:cNvGrpSpPr>
          <p:nvPr/>
        </p:nvGrpSpPr>
        <p:grpSpPr bwMode="auto">
          <a:xfrm>
            <a:off x="6081713" y="4286250"/>
            <a:ext cx="1419225" cy="0"/>
            <a:chOff x="4004" y="2808"/>
            <a:chExt cx="894" cy="0"/>
          </a:xfrm>
        </p:grpSpPr>
        <p:sp>
          <p:nvSpPr>
            <p:cNvPr id="135229" name="Line 35"/>
            <p:cNvSpPr>
              <a:spLocks noChangeShapeType="1"/>
            </p:cNvSpPr>
            <p:nvPr/>
          </p:nvSpPr>
          <p:spPr bwMode="auto">
            <a:xfrm>
              <a:off x="4004" y="2808"/>
              <a:ext cx="264" cy="0"/>
            </a:xfrm>
            <a:prstGeom prst="line">
              <a:avLst/>
            </a:prstGeom>
            <a:noFill/>
            <a:ln w="9525">
              <a:solidFill>
                <a:schemeClr val="bg1"/>
              </a:solidFill>
              <a:round/>
              <a:headEnd/>
              <a:tailEnd type="triangle" w="med" len="med"/>
            </a:ln>
          </p:spPr>
          <p:txBody>
            <a:bodyPr wrap="none" anchor="ctr"/>
            <a:lstStyle/>
            <a:p>
              <a:endParaRPr lang="es-ES"/>
            </a:p>
          </p:txBody>
        </p:sp>
        <p:sp>
          <p:nvSpPr>
            <p:cNvPr id="135230" name="Line 36"/>
            <p:cNvSpPr>
              <a:spLocks noChangeShapeType="1"/>
            </p:cNvSpPr>
            <p:nvPr/>
          </p:nvSpPr>
          <p:spPr bwMode="auto">
            <a:xfrm flipH="1">
              <a:off x="4634" y="2808"/>
              <a:ext cx="264" cy="0"/>
            </a:xfrm>
            <a:prstGeom prst="line">
              <a:avLst/>
            </a:prstGeom>
            <a:noFill/>
            <a:ln w="9525">
              <a:solidFill>
                <a:schemeClr val="bg1"/>
              </a:solidFill>
              <a:round/>
              <a:headEnd/>
              <a:tailEnd type="triangle" w="med" len="med"/>
            </a:ln>
          </p:spPr>
          <p:txBody>
            <a:bodyPr wrap="none" anchor="ctr"/>
            <a:lstStyle/>
            <a:p>
              <a:endParaRPr lang="es-ES"/>
            </a:p>
          </p:txBody>
        </p:sp>
      </p:grpSp>
      <p:sp>
        <p:nvSpPr>
          <p:cNvPr id="859173" name="Arc 37"/>
          <p:cNvSpPr>
            <a:spLocks/>
          </p:cNvSpPr>
          <p:nvPr/>
        </p:nvSpPr>
        <p:spPr bwMode="auto">
          <a:xfrm flipH="1">
            <a:off x="5359400" y="1876425"/>
            <a:ext cx="2870200" cy="1885950"/>
          </a:xfrm>
          <a:custGeom>
            <a:avLst/>
            <a:gdLst>
              <a:gd name="T0" fmla="*/ 0 w 32873"/>
              <a:gd name="T1" fmla="*/ 57549591 h 21600"/>
              <a:gd name="T2" fmla="*/ 250602227 w 32873"/>
              <a:gd name="T3" fmla="*/ 58106120 h 21600"/>
              <a:gd name="T4" fmla="*/ 125068602 w 32873"/>
              <a:gd name="T5" fmla="*/ 164666993 h 21600"/>
              <a:gd name="T6" fmla="*/ 0 60000 65536"/>
              <a:gd name="T7" fmla="*/ 0 60000 65536"/>
              <a:gd name="T8" fmla="*/ 0 60000 65536"/>
              <a:gd name="T9" fmla="*/ 0 w 32873"/>
              <a:gd name="T10" fmla="*/ 0 h 21600"/>
              <a:gd name="T11" fmla="*/ 32873 w 32873"/>
              <a:gd name="T12" fmla="*/ 21600 h 21600"/>
            </a:gdLst>
            <a:ahLst/>
            <a:cxnLst>
              <a:cxn ang="T6">
                <a:pos x="T0" y="T1"/>
              </a:cxn>
              <a:cxn ang="T7">
                <a:pos x="T2" y="T3"/>
              </a:cxn>
              <a:cxn ang="T8">
                <a:pos x="T4" y="T5"/>
              </a:cxn>
            </a:cxnLst>
            <a:rect l="T9" t="T10" r="T11" b="T12"/>
            <a:pathLst>
              <a:path w="32873" h="21600" fill="none" extrusionOk="0">
                <a:moveTo>
                  <a:pt x="0" y="7549"/>
                </a:moveTo>
                <a:cubicBezTo>
                  <a:pt x="4104" y="2757"/>
                  <a:pt x="10097" y="-1"/>
                  <a:pt x="16406" y="0"/>
                </a:cubicBezTo>
                <a:cubicBezTo>
                  <a:pt x="22747" y="0"/>
                  <a:pt x="28769" y="2786"/>
                  <a:pt x="32873" y="7621"/>
                </a:cubicBezTo>
              </a:path>
              <a:path w="32873" h="21600" stroke="0" extrusionOk="0">
                <a:moveTo>
                  <a:pt x="0" y="7549"/>
                </a:moveTo>
                <a:cubicBezTo>
                  <a:pt x="4104" y="2757"/>
                  <a:pt x="10097" y="-1"/>
                  <a:pt x="16406" y="0"/>
                </a:cubicBezTo>
                <a:cubicBezTo>
                  <a:pt x="22747" y="0"/>
                  <a:pt x="28769" y="2786"/>
                  <a:pt x="32873" y="7621"/>
                </a:cubicBezTo>
                <a:lnTo>
                  <a:pt x="16406" y="21600"/>
                </a:lnTo>
                <a:close/>
              </a:path>
            </a:pathLst>
          </a:custGeom>
          <a:noFill/>
          <a:ln w="9525">
            <a:solidFill>
              <a:schemeClr val="bg1"/>
            </a:solidFill>
            <a:round/>
            <a:headEnd type="triangle" w="med" len="med"/>
            <a:tailEnd type="triangle" w="med" len="med"/>
          </a:ln>
        </p:spPr>
        <p:txBody>
          <a:bodyPr wrap="none" anchor="ctr"/>
          <a:lstStyle/>
          <a:p>
            <a:endParaRPr lang="es-ES"/>
          </a:p>
        </p:txBody>
      </p:sp>
      <p:grpSp>
        <p:nvGrpSpPr>
          <p:cNvPr id="6" name="Group 38"/>
          <p:cNvGrpSpPr>
            <a:grpSpLocks/>
          </p:cNvGrpSpPr>
          <p:nvPr/>
        </p:nvGrpSpPr>
        <p:grpSpPr bwMode="auto">
          <a:xfrm>
            <a:off x="5233988" y="2438400"/>
            <a:ext cx="3114675" cy="290513"/>
            <a:chOff x="3470" y="1644"/>
            <a:chExt cx="1962" cy="183"/>
          </a:xfrm>
        </p:grpSpPr>
        <p:sp>
          <p:nvSpPr>
            <p:cNvPr id="135227" name="Line 39"/>
            <p:cNvSpPr>
              <a:spLocks noChangeShapeType="1"/>
            </p:cNvSpPr>
            <p:nvPr/>
          </p:nvSpPr>
          <p:spPr bwMode="auto">
            <a:xfrm>
              <a:off x="3470" y="1644"/>
              <a:ext cx="216" cy="183"/>
            </a:xfrm>
            <a:prstGeom prst="line">
              <a:avLst/>
            </a:prstGeom>
            <a:noFill/>
            <a:ln w="9525">
              <a:solidFill>
                <a:schemeClr val="bg1"/>
              </a:solidFill>
              <a:round/>
              <a:headEnd/>
              <a:tailEnd/>
            </a:ln>
          </p:spPr>
          <p:txBody>
            <a:bodyPr wrap="none" anchor="ctr"/>
            <a:lstStyle/>
            <a:p>
              <a:endParaRPr lang="es-ES"/>
            </a:p>
          </p:txBody>
        </p:sp>
        <p:sp>
          <p:nvSpPr>
            <p:cNvPr id="135228" name="Line 40"/>
            <p:cNvSpPr>
              <a:spLocks noChangeShapeType="1"/>
            </p:cNvSpPr>
            <p:nvPr/>
          </p:nvSpPr>
          <p:spPr bwMode="auto">
            <a:xfrm flipH="1">
              <a:off x="5216" y="1644"/>
              <a:ext cx="216" cy="183"/>
            </a:xfrm>
            <a:prstGeom prst="line">
              <a:avLst/>
            </a:prstGeom>
            <a:noFill/>
            <a:ln w="9525">
              <a:solidFill>
                <a:schemeClr val="bg1"/>
              </a:solidFill>
              <a:round/>
              <a:headEnd/>
              <a:tailEnd/>
            </a:ln>
          </p:spPr>
          <p:txBody>
            <a:bodyPr wrap="none" anchor="ctr"/>
            <a:lstStyle/>
            <a:p>
              <a:endParaRPr lang="es-ES"/>
            </a:p>
          </p:txBody>
        </p:sp>
      </p:grpSp>
      <p:sp>
        <p:nvSpPr>
          <p:cNvPr id="859177" name="Rectangle 41"/>
          <p:cNvSpPr>
            <a:spLocks noChangeArrowheads="1"/>
          </p:cNvSpPr>
          <p:nvPr/>
        </p:nvSpPr>
        <p:spPr bwMode="auto">
          <a:xfrm>
            <a:off x="6650038" y="4194175"/>
            <a:ext cx="325437" cy="396875"/>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d</a:t>
            </a:r>
          </a:p>
        </p:txBody>
      </p:sp>
      <p:sp>
        <p:nvSpPr>
          <p:cNvPr id="859178" name="Rectangle 42"/>
          <p:cNvSpPr>
            <a:spLocks noChangeArrowheads="1"/>
          </p:cNvSpPr>
          <p:nvPr/>
        </p:nvSpPr>
        <p:spPr bwMode="auto">
          <a:xfrm>
            <a:off x="8224838" y="2651125"/>
            <a:ext cx="452437" cy="396875"/>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4d</a:t>
            </a:r>
          </a:p>
        </p:txBody>
      </p:sp>
      <p:sp>
        <p:nvSpPr>
          <p:cNvPr id="859179" name="Rectangle 43"/>
          <p:cNvSpPr>
            <a:spLocks noChangeArrowheads="1"/>
          </p:cNvSpPr>
          <p:nvPr/>
        </p:nvSpPr>
        <p:spPr bwMode="auto">
          <a:xfrm>
            <a:off x="3979863" y="1530350"/>
            <a:ext cx="1382712" cy="701675"/>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Campo</a:t>
            </a:r>
          </a:p>
          <a:p>
            <a:r>
              <a:rPr lang="es-ES_tradnl" sz="2000" i="1">
                <a:solidFill>
                  <a:schemeClr val="bg1"/>
                </a:solidFill>
                <a:latin typeface="Book Antiqua" pitchFamily="18" charset="0"/>
              </a:rPr>
              <a:t>Magnético</a:t>
            </a:r>
          </a:p>
        </p:txBody>
      </p:sp>
      <p:sp>
        <p:nvSpPr>
          <p:cNvPr id="859180" name="Line 44"/>
          <p:cNvSpPr>
            <a:spLocks noChangeShapeType="1"/>
          </p:cNvSpPr>
          <p:nvPr/>
        </p:nvSpPr>
        <p:spPr bwMode="auto">
          <a:xfrm flipH="1">
            <a:off x="4183063" y="2362200"/>
            <a:ext cx="400050" cy="400050"/>
          </a:xfrm>
          <a:prstGeom prst="line">
            <a:avLst/>
          </a:prstGeom>
          <a:noFill/>
          <a:ln w="9525">
            <a:solidFill>
              <a:schemeClr val="bg1"/>
            </a:solidFill>
            <a:round/>
            <a:headEnd/>
            <a:tailEnd type="triangle" w="sm" len="med"/>
          </a:ln>
        </p:spPr>
        <p:txBody>
          <a:bodyPr wrap="none" anchor="ctr"/>
          <a:lstStyle/>
          <a:p>
            <a:endParaRPr lang="es-ES"/>
          </a:p>
        </p:txBody>
      </p:sp>
      <p:grpSp>
        <p:nvGrpSpPr>
          <p:cNvPr id="135180" name="Group 124"/>
          <p:cNvGrpSpPr>
            <a:grpSpLocks/>
          </p:cNvGrpSpPr>
          <p:nvPr/>
        </p:nvGrpSpPr>
        <p:grpSpPr bwMode="auto">
          <a:xfrm>
            <a:off x="0" y="0"/>
            <a:ext cx="9172575" cy="6858000"/>
            <a:chOff x="0" y="0"/>
            <a:chExt cx="5778" cy="4320"/>
          </a:xfrm>
        </p:grpSpPr>
        <p:grpSp>
          <p:nvGrpSpPr>
            <p:cNvPr id="135181" name="Group 123"/>
            <p:cNvGrpSpPr>
              <a:grpSpLocks/>
            </p:cNvGrpSpPr>
            <p:nvPr/>
          </p:nvGrpSpPr>
          <p:grpSpPr bwMode="auto">
            <a:xfrm>
              <a:off x="0" y="0"/>
              <a:ext cx="5760" cy="4320"/>
              <a:chOff x="0" y="0"/>
              <a:chExt cx="5760" cy="4320"/>
            </a:xfrm>
          </p:grpSpPr>
          <p:sp>
            <p:nvSpPr>
              <p:cNvPr id="135219" name="Oval 46"/>
              <p:cNvSpPr>
                <a:spLocks noChangeArrowheads="1"/>
              </p:cNvSpPr>
              <p:nvPr/>
            </p:nvSpPr>
            <p:spPr bwMode="auto">
              <a:xfrm>
                <a:off x="1450" y="2187"/>
                <a:ext cx="372" cy="372"/>
              </a:xfrm>
              <a:prstGeom prst="ellipse">
                <a:avLst/>
              </a:prstGeom>
              <a:solidFill>
                <a:srgbClr val="FFFF00"/>
              </a:solidFill>
              <a:ln w="6350">
                <a:solidFill>
                  <a:srgbClr val="FFFF00"/>
                </a:solidFill>
                <a:prstDash val="dash"/>
                <a:round/>
                <a:headEnd/>
                <a:tailEnd/>
              </a:ln>
            </p:spPr>
            <p:txBody>
              <a:bodyPr wrap="none" anchor="ctr"/>
              <a:lstStyle/>
              <a:p>
                <a:endParaRPr lang="es-ES"/>
              </a:p>
            </p:txBody>
          </p:sp>
          <p:sp>
            <p:nvSpPr>
              <p:cNvPr id="135220" name="Oval 47"/>
              <p:cNvSpPr>
                <a:spLocks noChangeArrowheads="1"/>
              </p:cNvSpPr>
              <p:nvPr/>
            </p:nvSpPr>
            <p:spPr bwMode="auto">
              <a:xfrm>
                <a:off x="4098" y="1575"/>
                <a:ext cx="372" cy="372"/>
              </a:xfrm>
              <a:prstGeom prst="ellipse">
                <a:avLst/>
              </a:prstGeom>
              <a:solidFill>
                <a:srgbClr val="FFFF00"/>
              </a:solidFill>
              <a:ln w="6350">
                <a:solidFill>
                  <a:srgbClr val="FFFF00"/>
                </a:solidFill>
                <a:prstDash val="dash"/>
                <a:round/>
                <a:headEnd/>
                <a:tailEnd/>
              </a:ln>
            </p:spPr>
            <p:txBody>
              <a:bodyPr wrap="none" anchor="ctr"/>
              <a:lstStyle/>
              <a:p>
                <a:endParaRPr lang="es-ES"/>
              </a:p>
            </p:txBody>
          </p:sp>
          <p:sp>
            <p:nvSpPr>
              <p:cNvPr id="135221" name="AutoShape 48" descr="Diagonal hacia arriba clara"/>
              <p:cNvSpPr>
                <a:spLocks noChangeArrowheads="1"/>
              </p:cNvSpPr>
              <p:nvPr/>
            </p:nvSpPr>
            <p:spPr bwMode="auto">
              <a:xfrm>
                <a:off x="3309" y="1401"/>
                <a:ext cx="1950" cy="1944"/>
              </a:xfrm>
              <a:custGeom>
                <a:avLst/>
                <a:gdLst>
                  <a:gd name="T0" fmla="*/ 88 w 21600"/>
                  <a:gd name="T1" fmla="*/ 0 h 21600"/>
                  <a:gd name="T2" fmla="*/ 26 w 21600"/>
                  <a:gd name="T3" fmla="*/ 26 h 21600"/>
                  <a:gd name="T4" fmla="*/ 0 w 21600"/>
                  <a:gd name="T5" fmla="*/ 87 h 21600"/>
                  <a:gd name="T6" fmla="*/ 26 w 21600"/>
                  <a:gd name="T7" fmla="*/ 149 h 21600"/>
                  <a:gd name="T8" fmla="*/ 88 w 21600"/>
                  <a:gd name="T9" fmla="*/ 175 h 21600"/>
                  <a:gd name="T10" fmla="*/ 150 w 21600"/>
                  <a:gd name="T11" fmla="*/ 149 h 21600"/>
                  <a:gd name="T12" fmla="*/ 176 w 21600"/>
                  <a:gd name="T13" fmla="*/ 87 h 21600"/>
                  <a:gd name="T14" fmla="*/ 150 w 21600"/>
                  <a:gd name="T15" fmla="*/ 26 h 21600"/>
                  <a:gd name="T16" fmla="*/ 0 60000 65536"/>
                  <a:gd name="T17" fmla="*/ 0 60000 65536"/>
                  <a:gd name="T18" fmla="*/ 0 60000 65536"/>
                  <a:gd name="T19" fmla="*/ 0 60000 65536"/>
                  <a:gd name="T20" fmla="*/ 0 60000 65536"/>
                  <a:gd name="T21" fmla="*/ 0 60000 65536"/>
                  <a:gd name="T22" fmla="*/ 0 60000 65536"/>
                  <a:gd name="T23" fmla="*/ 0 60000 65536"/>
                  <a:gd name="T24" fmla="*/ 3168 w 21600"/>
                  <a:gd name="T25" fmla="*/ 3167 h 21600"/>
                  <a:gd name="T26" fmla="*/ 18432 w 21600"/>
                  <a:gd name="T27" fmla="*/ 1843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94" y="10800"/>
                    </a:moveTo>
                    <a:cubicBezTo>
                      <a:pt x="1794" y="15774"/>
                      <a:pt x="5826" y="19806"/>
                      <a:pt x="10800" y="19806"/>
                    </a:cubicBezTo>
                    <a:cubicBezTo>
                      <a:pt x="15774" y="19806"/>
                      <a:pt x="19806" y="15774"/>
                      <a:pt x="19806" y="10800"/>
                    </a:cubicBezTo>
                    <a:cubicBezTo>
                      <a:pt x="19806" y="5826"/>
                      <a:pt x="15774" y="1794"/>
                      <a:pt x="10800" y="1794"/>
                    </a:cubicBezTo>
                    <a:cubicBezTo>
                      <a:pt x="5826" y="1794"/>
                      <a:pt x="1794" y="5826"/>
                      <a:pt x="1794" y="10800"/>
                    </a:cubicBezTo>
                    <a:close/>
                  </a:path>
                </a:pathLst>
              </a:custGeom>
              <a:pattFill prst="ltUpDiag">
                <a:fgClr>
                  <a:srgbClr val="000000"/>
                </a:fgClr>
                <a:bgClr>
                  <a:srgbClr val="FFFFFF"/>
                </a:bgClr>
              </a:pattFill>
              <a:ln w="12700">
                <a:solidFill>
                  <a:srgbClr val="000000"/>
                </a:solidFill>
                <a:round/>
                <a:headEnd/>
                <a:tailEnd/>
              </a:ln>
            </p:spPr>
            <p:txBody>
              <a:bodyPr wrap="none" anchor="ctr"/>
              <a:lstStyle/>
              <a:p>
                <a:endParaRPr lang="es-ES"/>
              </a:p>
            </p:txBody>
          </p:sp>
          <p:sp>
            <p:nvSpPr>
              <p:cNvPr id="135222" name="Rectangle 49"/>
              <p:cNvSpPr>
                <a:spLocks noChangeArrowheads="1"/>
              </p:cNvSpPr>
              <p:nvPr/>
            </p:nvSpPr>
            <p:spPr bwMode="auto">
              <a:xfrm>
                <a:off x="924" y="3616"/>
                <a:ext cx="1421" cy="442"/>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Conductor al</a:t>
                </a:r>
              </a:p>
              <a:p>
                <a:r>
                  <a:rPr lang="es-ES_tradnl" sz="2000" i="1">
                    <a:solidFill>
                      <a:schemeClr val="bg1"/>
                    </a:solidFill>
                    <a:latin typeface="Book Antiqua" pitchFamily="18" charset="0"/>
                  </a:rPr>
                  <a:t>Centro de la Pieza</a:t>
                </a:r>
              </a:p>
            </p:txBody>
          </p:sp>
          <p:sp>
            <p:nvSpPr>
              <p:cNvPr id="135223" name="Rectangle 50"/>
              <p:cNvSpPr>
                <a:spLocks noChangeArrowheads="1"/>
              </p:cNvSpPr>
              <p:nvPr/>
            </p:nvSpPr>
            <p:spPr bwMode="auto">
              <a:xfrm>
                <a:off x="3404" y="3412"/>
                <a:ext cx="1755" cy="634"/>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Conductor adyacente a</a:t>
                </a:r>
              </a:p>
              <a:p>
                <a:r>
                  <a:rPr lang="es-ES_tradnl" sz="2000" i="1">
                    <a:solidFill>
                      <a:schemeClr val="bg1"/>
                    </a:solidFill>
                    <a:latin typeface="Book Antiqua" pitchFamily="18" charset="0"/>
                  </a:rPr>
                  <a:t>la Superficie Interna</a:t>
                </a:r>
              </a:p>
              <a:p>
                <a:r>
                  <a:rPr lang="es-ES_tradnl" sz="2000" i="1">
                    <a:solidFill>
                      <a:schemeClr val="bg1"/>
                    </a:solidFill>
                    <a:latin typeface="Book Antiqua" pitchFamily="18" charset="0"/>
                  </a:rPr>
                  <a:t>de la Pieza</a:t>
                </a:r>
              </a:p>
            </p:txBody>
          </p:sp>
          <p:sp>
            <p:nvSpPr>
              <p:cNvPr id="135224" name="Rectangle 8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35225" name="AutoShape 84" descr="Diagonal hacia arriba clara"/>
              <p:cNvSpPr>
                <a:spLocks noChangeArrowheads="1"/>
              </p:cNvSpPr>
              <p:nvPr/>
            </p:nvSpPr>
            <p:spPr bwMode="auto">
              <a:xfrm>
                <a:off x="667" y="1404"/>
                <a:ext cx="1944" cy="1944"/>
              </a:xfrm>
              <a:custGeom>
                <a:avLst/>
                <a:gdLst>
                  <a:gd name="T0" fmla="*/ 87 w 21600"/>
                  <a:gd name="T1" fmla="*/ 0 h 21600"/>
                  <a:gd name="T2" fmla="*/ 26 w 21600"/>
                  <a:gd name="T3" fmla="*/ 26 h 21600"/>
                  <a:gd name="T4" fmla="*/ 0 w 21600"/>
                  <a:gd name="T5" fmla="*/ 87 h 21600"/>
                  <a:gd name="T6" fmla="*/ 26 w 21600"/>
                  <a:gd name="T7" fmla="*/ 149 h 21600"/>
                  <a:gd name="T8" fmla="*/ 87 w 21600"/>
                  <a:gd name="T9" fmla="*/ 175 h 21600"/>
                  <a:gd name="T10" fmla="*/ 149 w 21600"/>
                  <a:gd name="T11" fmla="*/ 149 h 21600"/>
                  <a:gd name="T12" fmla="*/ 175 w 21600"/>
                  <a:gd name="T13" fmla="*/ 87 h 21600"/>
                  <a:gd name="T14" fmla="*/ 149 w 21600"/>
                  <a:gd name="T15" fmla="*/ 26 h 21600"/>
                  <a:gd name="T16" fmla="*/ 0 60000 65536"/>
                  <a:gd name="T17" fmla="*/ 0 60000 65536"/>
                  <a:gd name="T18" fmla="*/ 0 60000 65536"/>
                  <a:gd name="T19" fmla="*/ 0 60000 65536"/>
                  <a:gd name="T20" fmla="*/ 0 60000 65536"/>
                  <a:gd name="T21" fmla="*/ 0 60000 65536"/>
                  <a:gd name="T22" fmla="*/ 0 60000 65536"/>
                  <a:gd name="T23" fmla="*/ 0 60000 65536"/>
                  <a:gd name="T24" fmla="*/ 3167 w 21600"/>
                  <a:gd name="T25" fmla="*/ 3167 h 21600"/>
                  <a:gd name="T26" fmla="*/ 18433 w 21600"/>
                  <a:gd name="T27" fmla="*/ 1843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800" y="10800"/>
                    </a:moveTo>
                    <a:cubicBezTo>
                      <a:pt x="1800" y="15771"/>
                      <a:pt x="5829" y="19800"/>
                      <a:pt x="10800" y="19800"/>
                    </a:cubicBezTo>
                    <a:cubicBezTo>
                      <a:pt x="15771" y="19800"/>
                      <a:pt x="19800" y="15771"/>
                      <a:pt x="19800" y="10800"/>
                    </a:cubicBezTo>
                    <a:cubicBezTo>
                      <a:pt x="19800" y="5829"/>
                      <a:pt x="15771" y="1800"/>
                      <a:pt x="10800" y="1800"/>
                    </a:cubicBezTo>
                    <a:cubicBezTo>
                      <a:pt x="5829" y="1800"/>
                      <a:pt x="1800" y="5829"/>
                      <a:pt x="1800" y="10800"/>
                    </a:cubicBezTo>
                    <a:close/>
                  </a:path>
                </a:pathLst>
              </a:custGeom>
              <a:pattFill prst="ltUpDiag">
                <a:fgClr>
                  <a:schemeClr val="tx1"/>
                </a:fgClr>
                <a:bgClr>
                  <a:schemeClr val="bg1"/>
                </a:bgClr>
              </a:pattFill>
              <a:ln w="12700">
                <a:solidFill>
                  <a:schemeClr val="tx1"/>
                </a:solidFill>
                <a:round/>
                <a:headEnd/>
                <a:tailEnd/>
              </a:ln>
            </p:spPr>
            <p:txBody>
              <a:bodyPr wrap="none" anchor="ctr"/>
              <a:lstStyle/>
              <a:p>
                <a:endParaRPr lang="es-ES"/>
              </a:p>
            </p:txBody>
          </p:sp>
          <p:sp>
            <p:nvSpPr>
              <p:cNvPr id="859221" name="Rectangle 85"/>
              <p:cNvSpPr>
                <a:spLocks noChangeArrowheads="1"/>
              </p:cNvSpPr>
              <p:nvPr/>
            </p:nvSpPr>
            <p:spPr bwMode="auto">
              <a:xfrm>
                <a:off x="377" y="264"/>
                <a:ext cx="342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Posición del Conductor central</a:t>
                </a:r>
                <a:endParaRPr lang="es-ES_tradnl" sz="2600" b="0">
                  <a:solidFill>
                    <a:schemeClr val="bg1"/>
                  </a:solidFill>
                  <a:effectLst>
                    <a:outerShdw blurRad="38100" dist="38100" dir="2700000" algn="tl">
                      <a:srgbClr val="000000"/>
                    </a:outerShdw>
                  </a:effectLst>
                  <a:latin typeface="Book Antiqua" pitchFamily="18" charset="0"/>
                </a:endParaRPr>
              </a:p>
            </p:txBody>
          </p:sp>
        </p:grpSp>
        <p:grpSp>
          <p:nvGrpSpPr>
            <p:cNvPr id="135182" name="Group 86"/>
            <p:cNvGrpSpPr>
              <a:grpSpLocks/>
            </p:cNvGrpSpPr>
            <p:nvPr/>
          </p:nvGrpSpPr>
          <p:grpSpPr bwMode="auto">
            <a:xfrm>
              <a:off x="48" y="95"/>
              <a:ext cx="96" cy="4128"/>
              <a:chOff x="48" y="102"/>
              <a:chExt cx="96" cy="4128"/>
            </a:xfrm>
          </p:grpSpPr>
          <p:sp>
            <p:nvSpPr>
              <p:cNvPr id="135190" name="Rectangle 8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1" name="Rectangle 8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2" name="Rectangle 8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3" name="Rectangle 9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4" name="Rectangle 9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5" name="Rectangle 9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6" name="Rectangle 9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7" name="Rectangle 9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8" name="Rectangle 9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199" name="Rectangle 9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0" name="Rectangle 9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1" name="Rectangle 9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2" name="Rectangle 9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3" name="Rectangle 10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4" name="Rectangle 10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5" name="Rectangle 10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6" name="Rectangle 10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7" name="Rectangle 10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8" name="Rectangle 10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09" name="Rectangle 10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0" name="Rectangle 10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1" name="Rectangle 10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2" name="Rectangle 10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3" name="Rectangle 11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4" name="Rectangle 11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5" name="Rectangle 11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6" name="Rectangle 11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7" name="Rectangle 11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5218" name="Rectangle 11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5183" name="Group 116"/>
            <p:cNvGrpSpPr>
              <a:grpSpLocks/>
            </p:cNvGrpSpPr>
            <p:nvPr/>
          </p:nvGrpSpPr>
          <p:grpSpPr bwMode="auto">
            <a:xfrm>
              <a:off x="5052" y="0"/>
              <a:ext cx="726" cy="388"/>
              <a:chOff x="37" y="-23"/>
              <a:chExt cx="726" cy="388"/>
            </a:xfrm>
          </p:grpSpPr>
          <p:sp>
            <p:nvSpPr>
              <p:cNvPr id="135184" name="Rectangle 11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5185" name="Rectangle 11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5186" name="Rectangle 11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5187" name="Rectangle 12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5188" name="Rectangle 12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5189" name="Rectangle 12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iterate type="wd">
                                    <p:tmPct val="100000"/>
                                  </p:iterate>
                                  <p:childTnLst>
                                    <p:set>
                                      <p:cBhvr>
                                        <p:cTn id="10" dur="1" fill="hold">
                                          <p:stCondLst>
                                            <p:cond delay="0"/>
                                          </p:stCondLst>
                                        </p:cTn>
                                        <p:tgtEl>
                                          <p:spTgt spid="859179"/>
                                        </p:tgtEl>
                                        <p:attrNameLst>
                                          <p:attrName>style.visibility</p:attrName>
                                        </p:attrNameLst>
                                      </p:cBhvr>
                                      <p:to>
                                        <p:strVal val="visible"/>
                                      </p:to>
                                    </p:set>
                                    <p:animEffect transition="in" filter="wipe(left)">
                                      <p:cBhvr>
                                        <p:cTn id="11" dur="300"/>
                                        <p:tgtEl>
                                          <p:spTgt spid="859179"/>
                                        </p:tgtEl>
                                      </p:cBhvr>
                                    </p:animEffect>
                                  </p:childTnLst>
                                </p:cTn>
                              </p:par>
                            </p:childTnLst>
                          </p:cTn>
                        </p:par>
                        <p:par>
                          <p:cTn id="12" fill="hold">
                            <p:stCondLst>
                              <p:cond delay="1100"/>
                            </p:stCondLst>
                            <p:childTnLst>
                              <p:par>
                                <p:cTn id="13" presetID="22" presetClass="entr" presetSubtype="2" fill="hold" grpId="0" nodeType="afterEffect">
                                  <p:stCondLst>
                                    <p:cond delay="0"/>
                                  </p:stCondLst>
                                  <p:childTnLst>
                                    <p:set>
                                      <p:cBhvr>
                                        <p:cTn id="14" dur="1" fill="hold">
                                          <p:stCondLst>
                                            <p:cond delay="0"/>
                                          </p:stCondLst>
                                        </p:cTn>
                                        <p:tgtEl>
                                          <p:spTgt spid="859180"/>
                                        </p:tgtEl>
                                        <p:attrNameLst>
                                          <p:attrName>style.visibility</p:attrName>
                                        </p:attrNameLst>
                                      </p:cBhvr>
                                      <p:to>
                                        <p:strVal val="visible"/>
                                      </p:to>
                                    </p:set>
                                    <p:animEffect transition="in" filter="wipe(right)">
                                      <p:cBhvr>
                                        <p:cTn id="15" dur="500"/>
                                        <p:tgtEl>
                                          <p:spTgt spid="85918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500"/>
                            </p:stCondLst>
                            <p:childTnLst>
                              <p:par>
                                <p:cTn id="22" presetID="16" presetClass="entr" presetSubtype="21"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1000"/>
                            </p:stCondLst>
                            <p:childTnLst>
                              <p:par>
                                <p:cTn id="26" presetID="22" presetClass="entr" presetSubtype="8" fill="hold" grpId="0" nodeType="afterEffect">
                                  <p:stCondLst>
                                    <p:cond delay="0"/>
                                  </p:stCondLst>
                                  <p:iterate type="wd">
                                    <p:tmPct val="100000"/>
                                  </p:iterate>
                                  <p:childTnLst>
                                    <p:set>
                                      <p:cBhvr>
                                        <p:cTn id="27" dur="1" fill="hold">
                                          <p:stCondLst>
                                            <p:cond delay="0"/>
                                          </p:stCondLst>
                                        </p:cTn>
                                        <p:tgtEl>
                                          <p:spTgt spid="859177"/>
                                        </p:tgtEl>
                                        <p:attrNameLst>
                                          <p:attrName>style.visibility</p:attrName>
                                        </p:attrNameLst>
                                      </p:cBhvr>
                                      <p:to>
                                        <p:strVal val="visible"/>
                                      </p:to>
                                    </p:set>
                                    <p:animEffect transition="in" filter="wipe(left)">
                                      <p:cBhvr>
                                        <p:cTn id="28" dur="300"/>
                                        <p:tgtEl>
                                          <p:spTgt spid="859177"/>
                                        </p:tgtEl>
                                      </p:cBhvr>
                                    </p:animEffect>
                                  </p:childTnLst>
                                </p:cTn>
                              </p:par>
                            </p:childTnLst>
                          </p:cTn>
                        </p:par>
                        <p:par>
                          <p:cTn id="29" fill="hold">
                            <p:stCondLst>
                              <p:cond delay="1300"/>
                            </p:stCondLst>
                            <p:childTnLst>
                              <p:par>
                                <p:cTn id="30" presetID="9" presetClass="entr" presetSubtype="0"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dissolve">
                                      <p:cBhvr>
                                        <p:cTn id="32" dur="500"/>
                                        <p:tgtEl>
                                          <p:spTgt spid="3"/>
                                        </p:tgtEl>
                                      </p:cBhvr>
                                    </p:animEffect>
                                  </p:childTnLst>
                                </p:cTn>
                              </p:par>
                            </p:childTnLst>
                          </p:cTn>
                        </p:par>
                        <p:par>
                          <p:cTn id="33" fill="hold">
                            <p:stCondLst>
                              <p:cond delay="1800"/>
                            </p:stCondLst>
                            <p:childTnLst>
                              <p:par>
                                <p:cTn id="34" presetID="22" presetClass="entr" presetSubtype="1"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up)">
                                      <p:cBhvr>
                                        <p:cTn id="36" dur="500"/>
                                        <p:tgtEl>
                                          <p:spTgt spid="6"/>
                                        </p:tgtEl>
                                      </p:cBhvr>
                                    </p:animEffect>
                                  </p:childTnLst>
                                </p:cTn>
                              </p:par>
                            </p:childTnLst>
                          </p:cTn>
                        </p:par>
                        <p:par>
                          <p:cTn id="37" fill="hold">
                            <p:stCondLst>
                              <p:cond delay="2300"/>
                            </p:stCondLst>
                            <p:childTnLst>
                              <p:par>
                                <p:cTn id="38" presetID="16" presetClass="entr" presetSubtype="37" fill="hold" grpId="0" nodeType="afterEffect">
                                  <p:stCondLst>
                                    <p:cond delay="0"/>
                                  </p:stCondLst>
                                  <p:childTnLst>
                                    <p:set>
                                      <p:cBhvr>
                                        <p:cTn id="39" dur="1" fill="hold">
                                          <p:stCondLst>
                                            <p:cond delay="0"/>
                                          </p:stCondLst>
                                        </p:cTn>
                                        <p:tgtEl>
                                          <p:spTgt spid="859173"/>
                                        </p:tgtEl>
                                        <p:attrNameLst>
                                          <p:attrName>style.visibility</p:attrName>
                                        </p:attrNameLst>
                                      </p:cBhvr>
                                      <p:to>
                                        <p:strVal val="visible"/>
                                      </p:to>
                                    </p:set>
                                    <p:animEffect transition="in" filter="barn(outVertical)">
                                      <p:cBhvr>
                                        <p:cTn id="40" dur="500"/>
                                        <p:tgtEl>
                                          <p:spTgt spid="859173"/>
                                        </p:tgtEl>
                                      </p:cBhvr>
                                    </p:animEffect>
                                  </p:childTnLst>
                                </p:cTn>
                              </p:par>
                            </p:childTnLst>
                          </p:cTn>
                        </p:par>
                        <p:par>
                          <p:cTn id="41" fill="hold">
                            <p:stCondLst>
                              <p:cond delay="2800"/>
                            </p:stCondLst>
                            <p:childTnLst>
                              <p:par>
                                <p:cTn id="42" presetID="22" presetClass="entr" presetSubtype="8" fill="hold" grpId="0" nodeType="afterEffect">
                                  <p:stCondLst>
                                    <p:cond delay="0"/>
                                  </p:stCondLst>
                                  <p:iterate type="wd">
                                    <p:tmPct val="100000"/>
                                  </p:iterate>
                                  <p:childTnLst>
                                    <p:set>
                                      <p:cBhvr>
                                        <p:cTn id="43" dur="1" fill="hold">
                                          <p:stCondLst>
                                            <p:cond delay="0"/>
                                          </p:stCondLst>
                                        </p:cTn>
                                        <p:tgtEl>
                                          <p:spTgt spid="859178"/>
                                        </p:tgtEl>
                                        <p:attrNameLst>
                                          <p:attrName>style.visibility</p:attrName>
                                        </p:attrNameLst>
                                      </p:cBhvr>
                                      <p:to>
                                        <p:strVal val="visible"/>
                                      </p:to>
                                    </p:set>
                                    <p:animEffect transition="in" filter="wipe(left)">
                                      <p:cBhvr>
                                        <p:cTn id="44" dur="300"/>
                                        <p:tgtEl>
                                          <p:spTgt spid="859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9173" grpId="0" animBg="1"/>
      <p:bldP spid="859177" grpId="0" autoUpdateAnimBg="0"/>
      <p:bldP spid="859178" grpId="0" autoUpdateAnimBg="0"/>
      <p:bldP spid="859179" grpId="0" autoUpdateAnimBg="0"/>
      <p:bldP spid="859180" grpId="0" animBg="1"/>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410" name="Group 80"/>
          <p:cNvGrpSpPr>
            <a:grpSpLocks/>
          </p:cNvGrpSpPr>
          <p:nvPr/>
        </p:nvGrpSpPr>
        <p:grpSpPr bwMode="auto">
          <a:xfrm>
            <a:off x="0" y="0"/>
            <a:ext cx="9172575" cy="6858000"/>
            <a:chOff x="0" y="0"/>
            <a:chExt cx="5778" cy="4320"/>
          </a:xfrm>
        </p:grpSpPr>
        <p:sp>
          <p:nvSpPr>
            <p:cNvPr id="17411" name="Rectangle 5"/>
            <p:cNvSpPr>
              <a:spLocks noChangeArrowheads="1"/>
            </p:cNvSpPr>
            <p:nvPr/>
          </p:nvSpPr>
          <p:spPr bwMode="auto">
            <a:xfrm>
              <a:off x="585" y="722"/>
              <a:ext cx="4648" cy="3314"/>
            </a:xfrm>
            <a:prstGeom prst="rect">
              <a:avLst/>
            </a:prstGeom>
            <a:noFill/>
            <a:ln w="12700">
              <a:noFill/>
              <a:miter lim="800000"/>
              <a:headEnd/>
              <a:tailEnd/>
            </a:ln>
          </p:spPr>
          <p:txBody>
            <a:bodyPr lIns="90488" tIns="44450" rIns="90488" bIns="44450">
              <a:spAutoFit/>
            </a:bodyPr>
            <a:lstStyle/>
            <a:p>
              <a:pPr>
                <a:tabLst>
                  <a:tab pos="476250" algn="l"/>
                </a:tabLst>
              </a:pPr>
              <a:r>
                <a:rPr lang="es-ES_tradnl" i="1" dirty="0">
                  <a:solidFill>
                    <a:schemeClr val="bg1"/>
                  </a:solidFill>
                  <a:latin typeface="Book Antiqua" pitchFamily="18" charset="0"/>
                </a:rPr>
                <a:t>El método de inspección por partículas magnéticas es utilizado en diferentes ramas de la industria, tales como: metalmecánica, aeronáutica, naval, construcción, etc.</a:t>
              </a:r>
            </a:p>
            <a:p>
              <a:pPr algn="l">
                <a:tabLst>
                  <a:tab pos="476250" algn="l"/>
                </a:tabLst>
              </a:pPr>
              <a:endParaRPr lang="es-ES_tradnl" i="1" dirty="0">
                <a:solidFill>
                  <a:schemeClr val="bg1"/>
                </a:solidFill>
                <a:latin typeface="Book Antiqua" pitchFamily="18" charset="0"/>
              </a:endParaRPr>
            </a:p>
            <a:p>
              <a:pPr algn="l">
                <a:tabLst>
                  <a:tab pos="476250" algn="l"/>
                </a:tabLst>
              </a:pPr>
              <a:r>
                <a:rPr lang="es-ES_tradnl" i="1" dirty="0">
                  <a:solidFill>
                    <a:schemeClr val="bg1"/>
                  </a:solidFill>
                  <a:latin typeface="Book Antiqua" pitchFamily="18" charset="0"/>
                </a:rPr>
                <a:t>Se aplica en:</a:t>
              </a:r>
            </a:p>
            <a:p>
              <a:pPr algn="l">
                <a:tabLst>
                  <a:tab pos="476250" algn="l"/>
                </a:tabLst>
              </a:pPr>
              <a:endParaRPr lang="es-ES_tradnl" i="1" dirty="0">
                <a:solidFill>
                  <a:schemeClr val="bg1"/>
                </a:solidFill>
                <a:latin typeface="Book Antiqua" pitchFamily="18" charset="0"/>
              </a:endParaRPr>
            </a:p>
            <a:p>
              <a:pPr algn="l">
                <a:tabLst>
                  <a:tab pos="476250" algn="l"/>
                </a:tabLst>
              </a:pPr>
              <a:r>
                <a:rPr lang="es-ES_tradnl" b="0" dirty="0">
                  <a:solidFill>
                    <a:srgbClr val="FFFF00"/>
                  </a:solidFill>
                  <a:latin typeface="Book Antiqua" pitchFamily="18" charset="0"/>
                  <a:sym typeface="Wingdings" pitchFamily="2" charset="2"/>
                </a:rPr>
                <a:t></a:t>
              </a:r>
              <a:r>
                <a:rPr lang="es-ES_tradnl" i="1" dirty="0">
                  <a:solidFill>
                    <a:schemeClr val="bg1"/>
                  </a:solidFill>
                  <a:latin typeface="Book Antiqua" pitchFamily="18" charset="0"/>
                </a:rPr>
                <a:t>	Inspección de materia prima;</a:t>
              </a:r>
            </a:p>
            <a:p>
              <a:pPr algn="l">
                <a:tabLst>
                  <a:tab pos="476250" algn="l"/>
                </a:tabLst>
              </a:pPr>
              <a:r>
                <a:rPr lang="es-ES_tradnl" b="0" dirty="0">
                  <a:solidFill>
                    <a:srgbClr val="FFFF00"/>
                  </a:solidFill>
                  <a:latin typeface="Book Antiqua" pitchFamily="18" charset="0"/>
                  <a:sym typeface="Wingdings" pitchFamily="2" charset="2"/>
                </a:rPr>
                <a:t></a:t>
              </a:r>
              <a:r>
                <a:rPr lang="es-ES_tradnl" i="1" dirty="0">
                  <a:solidFill>
                    <a:schemeClr val="bg1"/>
                  </a:solidFill>
                  <a:latin typeface="Book Antiqua" pitchFamily="18" charset="0"/>
                </a:rPr>
                <a:t>	Inspección en proceso;</a:t>
              </a:r>
            </a:p>
            <a:p>
              <a:pPr algn="l">
                <a:tabLst>
                  <a:tab pos="476250" algn="l"/>
                </a:tabLst>
              </a:pPr>
              <a:r>
                <a:rPr lang="es-ES_tradnl" b="0" dirty="0">
                  <a:solidFill>
                    <a:srgbClr val="FFFF00"/>
                  </a:solidFill>
                  <a:latin typeface="Book Antiqua" pitchFamily="18" charset="0"/>
                  <a:sym typeface="Wingdings" pitchFamily="2" charset="2"/>
                </a:rPr>
                <a:t></a:t>
              </a:r>
              <a:r>
                <a:rPr lang="es-ES_tradnl" i="1" dirty="0">
                  <a:solidFill>
                    <a:schemeClr val="bg1"/>
                  </a:solidFill>
                  <a:latin typeface="Book Antiqua" pitchFamily="18" charset="0"/>
                </a:rPr>
                <a:t>	Inspección de producto terminado;</a:t>
              </a:r>
            </a:p>
            <a:p>
              <a:pPr algn="l">
                <a:tabLst>
                  <a:tab pos="476250" algn="l"/>
                </a:tabLst>
              </a:pPr>
              <a:r>
                <a:rPr lang="es-ES_tradnl" b="0" dirty="0">
                  <a:solidFill>
                    <a:srgbClr val="FFFF00"/>
                  </a:solidFill>
                  <a:latin typeface="Book Antiqua" pitchFamily="18" charset="0"/>
                  <a:sym typeface="Wingdings" pitchFamily="2" charset="2"/>
                </a:rPr>
                <a:t></a:t>
              </a:r>
              <a:r>
                <a:rPr lang="es-ES_tradnl" i="1" dirty="0">
                  <a:solidFill>
                    <a:schemeClr val="bg1"/>
                  </a:solidFill>
                  <a:latin typeface="Book Antiqua" pitchFamily="18" charset="0"/>
                </a:rPr>
                <a:t>	Mantenimiento de equipo y maquinaria;</a:t>
              </a:r>
            </a:p>
            <a:p>
              <a:pPr algn="l">
                <a:tabLst>
                  <a:tab pos="476250" algn="l"/>
                </a:tabLst>
              </a:pPr>
              <a:endParaRPr lang="es-ES_tradnl" i="1" dirty="0">
                <a:solidFill>
                  <a:schemeClr val="bg1"/>
                </a:solidFill>
                <a:latin typeface="Book Antiqua" pitchFamily="18" charset="0"/>
              </a:endParaRPr>
            </a:p>
            <a:p>
              <a:pPr>
                <a:tabLst>
                  <a:tab pos="476250" algn="l"/>
                </a:tabLst>
              </a:pPr>
              <a:r>
                <a:rPr lang="es-ES_tradnl" i="1" dirty="0">
                  <a:solidFill>
                    <a:schemeClr val="bg1"/>
                  </a:solidFill>
                  <a:latin typeface="Book Antiqua" pitchFamily="18" charset="0"/>
                </a:rPr>
                <a:t>Se utiliza para inspección de materiales soldados, fundidos, forjados, rolados, etc.</a:t>
              </a:r>
            </a:p>
          </p:txBody>
        </p:sp>
        <p:sp>
          <p:nvSpPr>
            <p:cNvPr id="9224" name="Rectangle 8"/>
            <p:cNvSpPr>
              <a:spLocks noChangeArrowheads="1"/>
            </p:cNvSpPr>
            <p:nvPr/>
          </p:nvSpPr>
          <p:spPr bwMode="auto">
            <a:xfrm>
              <a:off x="402" y="167"/>
              <a:ext cx="1988"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Aplicaciones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17413"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7414" name="Group 43"/>
            <p:cNvGrpSpPr>
              <a:grpSpLocks/>
            </p:cNvGrpSpPr>
            <p:nvPr/>
          </p:nvGrpSpPr>
          <p:grpSpPr bwMode="auto">
            <a:xfrm>
              <a:off x="48" y="95"/>
              <a:ext cx="96" cy="4128"/>
              <a:chOff x="48" y="102"/>
              <a:chExt cx="96" cy="4128"/>
            </a:xfrm>
          </p:grpSpPr>
          <p:sp>
            <p:nvSpPr>
              <p:cNvPr id="17422"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3"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4"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5"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6"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7"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8"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29"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0"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1"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2"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3"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4"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5"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6"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7"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8"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39"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3"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4"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5"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6"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7"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8"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9"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50"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415" name="Group 73"/>
            <p:cNvGrpSpPr>
              <a:grpSpLocks/>
            </p:cNvGrpSpPr>
            <p:nvPr/>
          </p:nvGrpSpPr>
          <p:grpSpPr bwMode="auto">
            <a:xfrm>
              <a:off x="5052" y="0"/>
              <a:ext cx="726" cy="388"/>
              <a:chOff x="37" y="-23"/>
              <a:chExt cx="726" cy="388"/>
            </a:xfrm>
          </p:grpSpPr>
          <p:sp>
            <p:nvSpPr>
              <p:cNvPr id="17416"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417"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418"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419"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420"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421"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6194" name="Group 85"/>
          <p:cNvGrpSpPr>
            <a:grpSpLocks/>
          </p:cNvGrpSpPr>
          <p:nvPr/>
        </p:nvGrpSpPr>
        <p:grpSpPr bwMode="auto">
          <a:xfrm>
            <a:off x="0" y="0"/>
            <a:ext cx="9172575" cy="6858000"/>
            <a:chOff x="0" y="0"/>
            <a:chExt cx="5778" cy="4320"/>
          </a:xfrm>
        </p:grpSpPr>
        <p:sp>
          <p:nvSpPr>
            <p:cNvPr id="136195" name="Rectangle 3"/>
            <p:cNvSpPr>
              <a:spLocks noChangeArrowheads="1"/>
            </p:cNvSpPr>
            <p:nvPr/>
          </p:nvSpPr>
          <p:spPr bwMode="auto">
            <a:xfrm>
              <a:off x="476" y="904"/>
              <a:ext cx="4800" cy="2926"/>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La ventaja principal de su uso es que, al no existir contacto entre el conductor y la pieza inspeccionada, virtualmente se elimina la posibilidad de quemaduras por arco</a:t>
              </a:r>
            </a:p>
            <a:p>
              <a:endParaRPr lang="es-ES_tradnl" sz="1600" i="1">
                <a:solidFill>
                  <a:schemeClr val="bg1"/>
                </a:solidFill>
                <a:latin typeface="Book Antiqua" pitchFamily="18" charset="0"/>
              </a:endParaRPr>
            </a:p>
            <a:p>
              <a:r>
                <a:rPr lang="es-ES_tradnl" i="1">
                  <a:solidFill>
                    <a:schemeClr val="bg1"/>
                  </a:solidFill>
                  <a:latin typeface="Book Antiqua" pitchFamily="18" charset="0"/>
                </a:rPr>
                <a:t>La magnitud de la corriente utilizada depende de varios factores</a:t>
              </a:r>
            </a:p>
            <a:p>
              <a:endParaRPr lang="es-ES_tradnl" sz="1600" i="1">
                <a:solidFill>
                  <a:schemeClr val="bg1"/>
                </a:solidFill>
                <a:latin typeface="Book Antiqua" pitchFamily="18" charset="0"/>
              </a:endParaRPr>
            </a:p>
            <a:p>
              <a:r>
                <a:rPr lang="es-ES_tradnl" i="1">
                  <a:solidFill>
                    <a:schemeClr val="bg1"/>
                  </a:solidFill>
                  <a:latin typeface="Book Antiqua" pitchFamily="18" charset="0"/>
                </a:rPr>
                <a:t>Con el conductor colocado al centro de la pieza el campo producido es máximo en su superficie interna, y los requisitos de corriente de magnetización son los mismos que para una pieza sólida con el mismo diámetro exterior</a:t>
              </a:r>
            </a:p>
          </p:txBody>
        </p:sp>
        <p:sp>
          <p:nvSpPr>
            <p:cNvPr id="136196"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28077" name="Rectangle 45"/>
            <p:cNvSpPr>
              <a:spLocks noChangeArrowheads="1"/>
            </p:cNvSpPr>
            <p:nvPr/>
          </p:nvSpPr>
          <p:spPr bwMode="auto">
            <a:xfrm>
              <a:off x="440" y="373"/>
              <a:ext cx="2164" cy="306"/>
            </a:xfrm>
            <a:prstGeom prst="rect">
              <a:avLst/>
            </a:prstGeom>
            <a:noFill/>
            <a:ln w="12700">
              <a:noFill/>
              <a:miter lim="800000"/>
              <a:headEnd/>
              <a:tailEnd/>
            </a:ln>
            <a:effectLst>
              <a:outerShdw dist="17961" dir="2700000" algn="ctr" rotWithShape="0">
                <a:srgbClr val="FFFF66">
                  <a:alpha val="50000"/>
                </a:srgbClr>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Conductor central</a:t>
              </a:r>
            </a:p>
          </p:txBody>
        </p:sp>
        <p:grpSp>
          <p:nvGrpSpPr>
            <p:cNvPr id="136198" name="Group 48"/>
            <p:cNvGrpSpPr>
              <a:grpSpLocks/>
            </p:cNvGrpSpPr>
            <p:nvPr/>
          </p:nvGrpSpPr>
          <p:grpSpPr bwMode="auto">
            <a:xfrm>
              <a:off x="48" y="95"/>
              <a:ext cx="96" cy="4128"/>
              <a:chOff x="48" y="102"/>
              <a:chExt cx="96" cy="4128"/>
            </a:xfrm>
          </p:grpSpPr>
          <p:sp>
            <p:nvSpPr>
              <p:cNvPr id="136206"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07"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08"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09"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0"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1"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2"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3"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4"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5"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6"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7"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8"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19"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0"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1"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2"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3"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4"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5"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6"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7"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8"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29"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30"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31"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32"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33"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6234"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6199" name="Group 78"/>
            <p:cNvGrpSpPr>
              <a:grpSpLocks/>
            </p:cNvGrpSpPr>
            <p:nvPr/>
          </p:nvGrpSpPr>
          <p:grpSpPr bwMode="auto">
            <a:xfrm>
              <a:off x="5052" y="0"/>
              <a:ext cx="726" cy="388"/>
              <a:chOff x="37" y="-23"/>
              <a:chExt cx="726" cy="388"/>
            </a:xfrm>
          </p:grpSpPr>
          <p:sp>
            <p:nvSpPr>
              <p:cNvPr id="136200"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6201"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6202"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6203"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6204"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6205"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7218" name="Group 259"/>
          <p:cNvGrpSpPr>
            <a:grpSpLocks/>
          </p:cNvGrpSpPr>
          <p:nvPr/>
        </p:nvGrpSpPr>
        <p:grpSpPr bwMode="auto">
          <a:xfrm>
            <a:off x="0" y="0"/>
            <a:ext cx="9172575" cy="6858000"/>
            <a:chOff x="0" y="0"/>
            <a:chExt cx="5778" cy="4320"/>
          </a:xfrm>
        </p:grpSpPr>
        <p:sp>
          <p:nvSpPr>
            <p:cNvPr id="137229" name="AutoShape 169"/>
            <p:cNvSpPr>
              <a:spLocks noChangeArrowheads="1"/>
            </p:cNvSpPr>
            <p:nvPr/>
          </p:nvSpPr>
          <p:spPr bwMode="auto">
            <a:xfrm rot="5400000">
              <a:off x="2164" y="530"/>
              <a:ext cx="1493" cy="3938"/>
            </a:xfrm>
            <a:prstGeom prst="can">
              <a:avLst>
                <a:gd name="adj" fmla="val 65941"/>
              </a:avLst>
            </a:prstGeom>
            <a:gradFill rotWithShape="0">
              <a:gsLst>
                <a:gs pos="0">
                  <a:srgbClr val="767676"/>
                </a:gs>
                <a:gs pos="50000">
                  <a:schemeClr val="bg1">
                    <a:lumMod val="85000"/>
                  </a:schemeClr>
                </a:gs>
                <a:gs pos="100000">
                  <a:srgbClr val="767676"/>
                </a:gs>
              </a:gsLst>
              <a:lin ang="5400000" scaled="1"/>
            </a:gradFill>
            <a:ln w="19050">
              <a:noFill/>
              <a:round/>
              <a:headEnd/>
              <a:tailEnd/>
            </a:ln>
          </p:spPr>
          <p:txBody>
            <a:bodyPr/>
            <a:lstStyle/>
            <a:p>
              <a:endParaRPr lang="es-ES"/>
            </a:p>
          </p:txBody>
        </p:sp>
        <p:sp>
          <p:nvSpPr>
            <p:cNvPr id="137230" name="Freeform 174"/>
            <p:cNvSpPr>
              <a:spLocks/>
            </p:cNvSpPr>
            <p:nvPr/>
          </p:nvSpPr>
          <p:spPr bwMode="auto">
            <a:xfrm>
              <a:off x="1249" y="2478"/>
              <a:ext cx="473" cy="66"/>
            </a:xfrm>
            <a:custGeom>
              <a:avLst/>
              <a:gdLst>
                <a:gd name="T0" fmla="*/ 0 w 508"/>
                <a:gd name="T1" fmla="*/ 22 h 90"/>
                <a:gd name="T2" fmla="*/ 84 w 508"/>
                <a:gd name="T3" fmla="*/ 44 h 90"/>
                <a:gd name="T4" fmla="*/ 126 w 508"/>
                <a:gd name="T5" fmla="*/ 55 h 90"/>
                <a:gd name="T6" fmla="*/ 168 w 508"/>
                <a:gd name="T7" fmla="*/ 66 h 90"/>
                <a:gd name="T8" fmla="*/ 391 w 508"/>
                <a:gd name="T9" fmla="*/ 55 h 90"/>
                <a:gd name="T10" fmla="*/ 433 w 508"/>
                <a:gd name="T11" fmla="*/ 44 h 90"/>
                <a:gd name="T12" fmla="*/ 461 w 508"/>
                <a:gd name="T13" fmla="*/ 11 h 90"/>
                <a:gd name="T14" fmla="*/ 405 w 508"/>
                <a:gd name="T15" fmla="*/ 22 h 90"/>
                <a:gd name="T16" fmla="*/ 293 w 508"/>
                <a:gd name="T17" fmla="*/ 44 h 90"/>
                <a:gd name="T18" fmla="*/ 140 w 508"/>
                <a:gd name="T19" fmla="*/ 33 h 90"/>
                <a:gd name="T20" fmla="*/ 0 w 508"/>
                <a:gd name="T21" fmla="*/ 22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8"/>
                <a:gd name="T34" fmla="*/ 0 h 90"/>
                <a:gd name="T35" fmla="*/ 508 w 508"/>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8" h="90">
                  <a:moveTo>
                    <a:pt x="0" y="30"/>
                  </a:moveTo>
                  <a:cubicBezTo>
                    <a:pt x="30" y="40"/>
                    <a:pt x="60" y="50"/>
                    <a:pt x="90" y="60"/>
                  </a:cubicBezTo>
                  <a:cubicBezTo>
                    <a:pt x="105" y="65"/>
                    <a:pt x="120" y="70"/>
                    <a:pt x="135" y="75"/>
                  </a:cubicBezTo>
                  <a:cubicBezTo>
                    <a:pt x="150" y="80"/>
                    <a:pt x="180" y="90"/>
                    <a:pt x="180" y="90"/>
                  </a:cubicBezTo>
                  <a:cubicBezTo>
                    <a:pt x="250" y="83"/>
                    <a:pt x="350" y="52"/>
                    <a:pt x="420" y="75"/>
                  </a:cubicBezTo>
                  <a:cubicBezTo>
                    <a:pt x="435" y="70"/>
                    <a:pt x="453" y="70"/>
                    <a:pt x="465" y="60"/>
                  </a:cubicBezTo>
                  <a:cubicBezTo>
                    <a:pt x="479" y="49"/>
                    <a:pt x="508" y="28"/>
                    <a:pt x="495" y="15"/>
                  </a:cubicBezTo>
                  <a:cubicBezTo>
                    <a:pt x="480" y="0"/>
                    <a:pt x="455" y="24"/>
                    <a:pt x="435" y="30"/>
                  </a:cubicBezTo>
                  <a:cubicBezTo>
                    <a:pt x="327" y="61"/>
                    <a:pt x="467" y="30"/>
                    <a:pt x="315" y="60"/>
                  </a:cubicBezTo>
                  <a:cubicBezTo>
                    <a:pt x="260" y="55"/>
                    <a:pt x="205" y="53"/>
                    <a:pt x="150" y="45"/>
                  </a:cubicBezTo>
                  <a:cubicBezTo>
                    <a:pt x="83" y="35"/>
                    <a:pt x="73" y="6"/>
                    <a:pt x="0" y="30"/>
                  </a:cubicBezTo>
                  <a:close/>
                </a:path>
              </a:pathLst>
            </a:custGeom>
            <a:solidFill>
              <a:srgbClr val="000000"/>
            </a:solidFill>
            <a:ln w="9525">
              <a:solidFill>
                <a:srgbClr val="000000"/>
              </a:solidFill>
              <a:round/>
              <a:headEnd/>
              <a:tailEnd/>
            </a:ln>
          </p:spPr>
          <p:txBody>
            <a:bodyPr/>
            <a:lstStyle/>
            <a:p>
              <a:endParaRPr lang="es-ES"/>
            </a:p>
          </p:txBody>
        </p:sp>
        <p:sp>
          <p:nvSpPr>
            <p:cNvPr id="137231" name="Freeform 175"/>
            <p:cNvSpPr>
              <a:spLocks/>
            </p:cNvSpPr>
            <p:nvPr/>
          </p:nvSpPr>
          <p:spPr bwMode="auto">
            <a:xfrm>
              <a:off x="2104" y="2463"/>
              <a:ext cx="160" cy="454"/>
            </a:xfrm>
            <a:custGeom>
              <a:avLst/>
              <a:gdLst>
                <a:gd name="T0" fmla="*/ 14 w 307"/>
                <a:gd name="T1" fmla="*/ 12 h 488"/>
                <a:gd name="T2" fmla="*/ 30 w 307"/>
                <a:gd name="T3" fmla="*/ 152 h 488"/>
                <a:gd name="T4" fmla="*/ 92 w 307"/>
                <a:gd name="T5" fmla="*/ 333 h 488"/>
                <a:gd name="T6" fmla="*/ 147 w 307"/>
                <a:gd name="T7" fmla="*/ 431 h 488"/>
                <a:gd name="T8" fmla="*/ 108 w 307"/>
                <a:gd name="T9" fmla="*/ 361 h 488"/>
                <a:gd name="T10" fmla="*/ 69 w 307"/>
                <a:gd name="T11" fmla="*/ 291 h 488"/>
                <a:gd name="T12" fmla="*/ 38 w 307"/>
                <a:gd name="T13" fmla="*/ 166 h 488"/>
                <a:gd name="T14" fmla="*/ 30 w 307"/>
                <a:gd name="T15" fmla="*/ 82 h 488"/>
                <a:gd name="T16" fmla="*/ 14 w 307"/>
                <a:gd name="T17" fmla="*/ 12 h 4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488"/>
                <a:gd name="T29" fmla="*/ 307 w 307"/>
                <a:gd name="T30" fmla="*/ 488 h 4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488">
                  <a:moveTo>
                    <a:pt x="27" y="13"/>
                  </a:moveTo>
                  <a:cubicBezTo>
                    <a:pt x="0" y="95"/>
                    <a:pt x="27" y="95"/>
                    <a:pt x="57" y="163"/>
                  </a:cubicBezTo>
                  <a:cubicBezTo>
                    <a:pt x="96" y="250"/>
                    <a:pt x="78" y="325"/>
                    <a:pt x="177" y="358"/>
                  </a:cubicBezTo>
                  <a:cubicBezTo>
                    <a:pt x="246" y="461"/>
                    <a:pt x="203" y="437"/>
                    <a:pt x="282" y="463"/>
                  </a:cubicBezTo>
                  <a:cubicBezTo>
                    <a:pt x="202" y="343"/>
                    <a:pt x="307" y="488"/>
                    <a:pt x="207" y="388"/>
                  </a:cubicBezTo>
                  <a:cubicBezTo>
                    <a:pt x="107" y="288"/>
                    <a:pt x="252" y="393"/>
                    <a:pt x="132" y="313"/>
                  </a:cubicBezTo>
                  <a:cubicBezTo>
                    <a:pt x="96" y="206"/>
                    <a:pt x="120" y="249"/>
                    <a:pt x="72" y="178"/>
                  </a:cubicBezTo>
                  <a:cubicBezTo>
                    <a:pt x="98" y="100"/>
                    <a:pt x="90" y="164"/>
                    <a:pt x="57" y="88"/>
                  </a:cubicBezTo>
                  <a:cubicBezTo>
                    <a:pt x="19" y="0"/>
                    <a:pt x="64" y="50"/>
                    <a:pt x="27" y="13"/>
                  </a:cubicBezTo>
                  <a:close/>
                </a:path>
              </a:pathLst>
            </a:custGeom>
            <a:solidFill>
              <a:srgbClr val="000000"/>
            </a:solidFill>
            <a:ln w="9525">
              <a:solidFill>
                <a:srgbClr val="000000"/>
              </a:solidFill>
              <a:round/>
              <a:headEnd/>
              <a:tailEnd/>
            </a:ln>
          </p:spPr>
          <p:txBody>
            <a:bodyPr/>
            <a:lstStyle/>
            <a:p>
              <a:endParaRPr lang="es-ES"/>
            </a:p>
          </p:txBody>
        </p:sp>
        <p:sp>
          <p:nvSpPr>
            <p:cNvPr id="137232" name="Freeform 176"/>
            <p:cNvSpPr>
              <a:spLocks/>
            </p:cNvSpPr>
            <p:nvPr/>
          </p:nvSpPr>
          <p:spPr bwMode="auto">
            <a:xfrm rot="-2187574">
              <a:off x="2569" y="2670"/>
              <a:ext cx="473" cy="85"/>
            </a:xfrm>
            <a:custGeom>
              <a:avLst/>
              <a:gdLst>
                <a:gd name="T0" fmla="*/ 0 w 508"/>
                <a:gd name="T1" fmla="*/ 28 h 90"/>
                <a:gd name="T2" fmla="*/ 84 w 508"/>
                <a:gd name="T3" fmla="*/ 57 h 90"/>
                <a:gd name="T4" fmla="*/ 126 w 508"/>
                <a:gd name="T5" fmla="*/ 71 h 90"/>
                <a:gd name="T6" fmla="*/ 168 w 508"/>
                <a:gd name="T7" fmla="*/ 85 h 90"/>
                <a:gd name="T8" fmla="*/ 391 w 508"/>
                <a:gd name="T9" fmla="*/ 71 h 90"/>
                <a:gd name="T10" fmla="*/ 433 w 508"/>
                <a:gd name="T11" fmla="*/ 57 h 90"/>
                <a:gd name="T12" fmla="*/ 461 w 508"/>
                <a:gd name="T13" fmla="*/ 14 h 90"/>
                <a:gd name="T14" fmla="*/ 405 w 508"/>
                <a:gd name="T15" fmla="*/ 28 h 90"/>
                <a:gd name="T16" fmla="*/ 293 w 508"/>
                <a:gd name="T17" fmla="*/ 57 h 90"/>
                <a:gd name="T18" fmla="*/ 140 w 508"/>
                <a:gd name="T19" fmla="*/ 43 h 90"/>
                <a:gd name="T20" fmla="*/ 0 w 508"/>
                <a:gd name="T21" fmla="*/ 28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8"/>
                <a:gd name="T34" fmla="*/ 0 h 90"/>
                <a:gd name="T35" fmla="*/ 508 w 508"/>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8" h="90">
                  <a:moveTo>
                    <a:pt x="0" y="30"/>
                  </a:moveTo>
                  <a:cubicBezTo>
                    <a:pt x="30" y="40"/>
                    <a:pt x="60" y="50"/>
                    <a:pt x="90" y="60"/>
                  </a:cubicBezTo>
                  <a:cubicBezTo>
                    <a:pt x="105" y="65"/>
                    <a:pt x="120" y="70"/>
                    <a:pt x="135" y="75"/>
                  </a:cubicBezTo>
                  <a:cubicBezTo>
                    <a:pt x="150" y="80"/>
                    <a:pt x="180" y="90"/>
                    <a:pt x="180" y="90"/>
                  </a:cubicBezTo>
                  <a:cubicBezTo>
                    <a:pt x="250" y="83"/>
                    <a:pt x="350" y="52"/>
                    <a:pt x="420" y="75"/>
                  </a:cubicBezTo>
                  <a:cubicBezTo>
                    <a:pt x="435" y="70"/>
                    <a:pt x="453" y="70"/>
                    <a:pt x="465" y="60"/>
                  </a:cubicBezTo>
                  <a:cubicBezTo>
                    <a:pt x="479" y="49"/>
                    <a:pt x="508" y="28"/>
                    <a:pt x="495" y="15"/>
                  </a:cubicBezTo>
                  <a:cubicBezTo>
                    <a:pt x="480" y="0"/>
                    <a:pt x="455" y="24"/>
                    <a:pt x="435" y="30"/>
                  </a:cubicBezTo>
                  <a:cubicBezTo>
                    <a:pt x="327" y="61"/>
                    <a:pt x="467" y="30"/>
                    <a:pt x="315" y="60"/>
                  </a:cubicBezTo>
                  <a:cubicBezTo>
                    <a:pt x="260" y="55"/>
                    <a:pt x="205" y="53"/>
                    <a:pt x="150" y="45"/>
                  </a:cubicBezTo>
                  <a:cubicBezTo>
                    <a:pt x="83" y="35"/>
                    <a:pt x="73" y="6"/>
                    <a:pt x="0" y="30"/>
                  </a:cubicBezTo>
                  <a:close/>
                </a:path>
              </a:pathLst>
            </a:custGeom>
            <a:solidFill>
              <a:srgbClr val="000000"/>
            </a:solidFill>
            <a:ln w="9525">
              <a:solidFill>
                <a:srgbClr val="000000"/>
              </a:solidFill>
              <a:round/>
              <a:headEnd/>
              <a:tailEnd/>
            </a:ln>
          </p:spPr>
          <p:txBody>
            <a:bodyPr/>
            <a:lstStyle/>
            <a:p>
              <a:endParaRPr lang="es-ES"/>
            </a:p>
          </p:txBody>
        </p:sp>
        <p:sp>
          <p:nvSpPr>
            <p:cNvPr id="137233" name="Freeform 177"/>
            <p:cNvSpPr>
              <a:spLocks/>
            </p:cNvSpPr>
            <p:nvPr/>
          </p:nvSpPr>
          <p:spPr bwMode="auto">
            <a:xfrm>
              <a:off x="3232" y="2691"/>
              <a:ext cx="503" cy="66"/>
            </a:xfrm>
            <a:custGeom>
              <a:avLst/>
              <a:gdLst>
                <a:gd name="T0" fmla="*/ 12 w 645"/>
                <a:gd name="T1" fmla="*/ 66 h 90"/>
                <a:gd name="T2" fmla="*/ 292 w 645"/>
                <a:gd name="T3" fmla="*/ 11 h 90"/>
                <a:gd name="T4" fmla="*/ 503 w 645"/>
                <a:gd name="T5" fmla="*/ 44 h 90"/>
                <a:gd name="T6" fmla="*/ 468 w 645"/>
                <a:gd name="T7" fmla="*/ 22 h 90"/>
                <a:gd name="T8" fmla="*/ 398 w 645"/>
                <a:gd name="T9" fmla="*/ 0 h 90"/>
                <a:gd name="T10" fmla="*/ 234 w 645"/>
                <a:gd name="T11" fmla="*/ 44 h 90"/>
                <a:gd name="T12" fmla="*/ 12 w 645"/>
                <a:gd name="T13" fmla="*/ 66 h 90"/>
                <a:gd name="T14" fmla="*/ 0 60000 65536"/>
                <a:gd name="T15" fmla="*/ 0 60000 65536"/>
                <a:gd name="T16" fmla="*/ 0 60000 65536"/>
                <a:gd name="T17" fmla="*/ 0 60000 65536"/>
                <a:gd name="T18" fmla="*/ 0 60000 65536"/>
                <a:gd name="T19" fmla="*/ 0 60000 65536"/>
                <a:gd name="T20" fmla="*/ 0 60000 65536"/>
                <a:gd name="T21" fmla="*/ 0 w 645"/>
                <a:gd name="T22" fmla="*/ 0 h 90"/>
                <a:gd name="T23" fmla="*/ 645 w 645"/>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5" h="90">
                  <a:moveTo>
                    <a:pt x="15" y="90"/>
                  </a:moveTo>
                  <a:cubicBezTo>
                    <a:pt x="119" y="21"/>
                    <a:pt x="254" y="30"/>
                    <a:pt x="375" y="15"/>
                  </a:cubicBezTo>
                  <a:cubicBezTo>
                    <a:pt x="466" y="30"/>
                    <a:pt x="553" y="48"/>
                    <a:pt x="645" y="60"/>
                  </a:cubicBezTo>
                  <a:cubicBezTo>
                    <a:pt x="630" y="50"/>
                    <a:pt x="616" y="37"/>
                    <a:pt x="600" y="30"/>
                  </a:cubicBezTo>
                  <a:cubicBezTo>
                    <a:pt x="571" y="17"/>
                    <a:pt x="510" y="0"/>
                    <a:pt x="510" y="0"/>
                  </a:cubicBezTo>
                  <a:cubicBezTo>
                    <a:pt x="443" y="22"/>
                    <a:pt x="372" y="53"/>
                    <a:pt x="300" y="60"/>
                  </a:cubicBezTo>
                  <a:cubicBezTo>
                    <a:pt x="0" y="90"/>
                    <a:pt x="163" y="53"/>
                    <a:pt x="15" y="90"/>
                  </a:cubicBezTo>
                  <a:close/>
                </a:path>
              </a:pathLst>
            </a:custGeom>
            <a:solidFill>
              <a:srgbClr val="000000"/>
            </a:solidFill>
            <a:ln w="9525">
              <a:solidFill>
                <a:srgbClr val="000000"/>
              </a:solidFill>
              <a:round/>
              <a:headEnd/>
              <a:tailEnd/>
            </a:ln>
          </p:spPr>
          <p:txBody>
            <a:bodyPr/>
            <a:lstStyle/>
            <a:p>
              <a:endParaRPr lang="es-ES"/>
            </a:p>
          </p:txBody>
        </p:sp>
        <p:sp>
          <p:nvSpPr>
            <p:cNvPr id="546995" name="Rectangle 179"/>
            <p:cNvSpPr>
              <a:spLocks noChangeArrowheads="1"/>
            </p:cNvSpPr>
            <p:nvPr/>
          </p:nvSpPr>
          <p:spPr bwMode="auto">
            <a:xfrm>
              <a:off x="379" y="615"/>
              <a:ext cx="508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Discontinuidades detectadas con Campo Circular</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137235" name="Rectangle 21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37236" name="Group 221"/>
            <p:cNvGrpSpPr>
              <a:grpSpLocks/>
            </p:cNvGrpSpPr>
            <p:nvPr/>
          </p:nvGrpSpPr>
          <p:grpSpPr bwMode="auto">
            <a:xfrm>
              <a:off x="48" y="95"/>
              <a:ext cx="96" cy="4128"/>
              <a:chOff x="48" y="102"/>
              <a:chExt cx="96" cy="4128"/>
            </a:xfrm>
          </p:grpSpPr>
          <p:sp>
            <p:nvSpPr>
              <p:cNvPr id="137245" name="Rectangle 22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46" name="Rectangle 22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47" name="Rectangle 22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48" name="Rectangle 22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49" name="Rectangle 22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0" name="Rectangle 22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1" name="Rectangle 22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2" name="Rectangle 22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3" name="Rectangle 23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4" name="Rectangle 23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5" name="Rectangle 23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6" name="Rectangle 23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7" name="Rectangle 23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8" name="Rectangle 23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59" name="Rectangle 23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0" name="Rectangle 23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1" name="Rectangle 23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2" name="Rectangle 23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3" name="Rectangle 24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4" name="Rectangle 24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5" name="Rectangle 24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6" name="Rectangle 24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7" name="Rectangle 24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8" name="Rectangle 24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69" name="Rectangle 24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70" name="Rectangle 24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71" name="Rectangle 24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72" name="Rectangle 24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7273" name="Rectangle 25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7237" name="Group 251"/>
            <p:cNvGrpSpPr>
              <a:grpSpLocks/>
            </p:cNvGrpSpPr>
            <p:nvPr/>
          </p:nvGrpSpPr>
          <p:grpSpPr bwMode="auto">
            <a:xfrm>
              <a:off x="5052" y="0"/>
              <a:ext cx="726" cy="388"/>
              <a:chOff x="37" y="-23"/>
              <a:chExt cx="726" cy="388"/>
            </a:xfrm>
          </p:grpSpPr>
          <p:sp>
            <p:nvSpPr>
              <p:cNvPr id="137239" name="Rectangle 25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7240" name="Rectangle 25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7241" name="Rectangle 25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7242" name="Rectangle 25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7243" name="Rectangle 25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7244" name="Rectangle 25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37238" name="Oval 258"/>
            <p:cNvSpPr>
              <a:spLocks noChangeArrowheads="1"/>
            </p:cNvSpPr>
            <p:nvPr/>
          </p:nvSpPr>
          <p:spPr bwMode="auto">
            <a:xfrm>
              <a:off x="3895" y="1752"/>
              <a:ext cx="985" cy="1493"/>
            </a:xfrm>
            <a:prstGeom prst="ellipse">
              <a:avLst/>
            </a:prstGeom>
            <a:solidFill>
              <a:srgbClr val="C0C0C0"/>
            </a:solidFill>
            <a:ln w="9525">
              <a:noFill/>
              <a:round/>
              <a:headEnd/>
              <a:tailEnd/>
            </a:ln>
          </p:spPr>
          <p:txBody>
            <a:bodyPr wrap="none" anchor="ctr"/>
            <a:lstStyle/>
            <a:p>
              <a:endParaRPr lang="es-ES"/>
            </a:p>
          </p:txBody>
        </p:sp>
      </p:grpSp>
      <p:grpSp>
        <p:nvGrpSpPr>
          <p:cNvPr id="5" name="Group 217"/>
          <p:cNvGrpSpPr>
            <a:grpSpLocks/>
          </p:cNvGrpSpPr>
          <p:nvPr/>
        </p:nvGrpSpPr>
        <p:grpSpPr bwMode="auto">
          <a:xfrm>
            <a:off x="2271713" y="2819400"/>
            <a:ext cx="4078287" cy="1400175"/>
            <a:chOff x="1602" y="1599"/>
            <a:chExt cx="2569" cy="918"/>
          </a:xfrm>
        </p:grpSpPr>
        <p:sp>
          <p:nvSpPr>
            <p:cNvPr id="137225" name="Arc 170"/>
            <p:cNvSpPr>
              <a:spLocks/>
            </p:cNvSpPr>
            <p:nvPr/>
          </p:nvSpPr>
          <p:spPr bwMode="auto">
            <a:xfrm flipH="1">
              <a:off x="3669" y="1600"/>
              <a:ext cx="502" cy="917"/>
            </a:xfrm>
            <a:custGeom>
              <a:avLst/>
              <a:gdLst>
                <a:gd name="T0" fmla="*/ 0 w 21600"/>
                <a:gd name="T1" fmla="*/ 0 h 27823"/>
                <a:gd name="T2" fmla="*/ 11 w 21600"/>
                <a:gd name="T3" fmla="*/ 30 h 27823"/>
                <a:gd name="T4" fmla="*/ 0 w 21600"/>
                <a:gd name="T5" fmla="*/ 23 h 27823"/>
                <a:gd name="T6" fmla="*/ 0 60000 65536"/>
                <a:gd name="T7" fmla="*/ 0 60000 65536"/>
                <a:gd name="T8" fmla="*/ 0 60000 65536"/>
                <a:gd name="T9" fmla="*/ 0 w 21600"/>
                <a:gd name="T10" fmla="*/ 0 h 27823"/>
                <a:gd name="T11" fmla="*/ 21600 w 21600"/>
                <a:gd name="T12" fmla="*/ 27823 h 27823"/>
              </a:gdLst>
              <a:ahLst/>
              <a:cxnLst>
                <a:cxn ang="T6">
                  <a:pos x="T0" y="T1"/>
                </a:cxn>
                <a:cxn ang="T7">
                  <a:pos x="T2" y="T3"/>
                </a:cxn>
                <a:cxn ang="T8">
                  <a:pos x="T4" y="T5"/>
                </a:cxn>
              </a:cxnLst>
              <a:rect l="T9" t="T10" r="T11" b="T12"/>
              <a:pathLst>
                <a:path w="21600" h="27823" fill="none" extrusionOk="0">
                  <a:moveTo>
                    <a:pt x="-1" y="0"/>
                  </a:moveTo>
                  <a:cubicBezTo>
                    <a:pt x="11929" y="0"/>
                    <a:pt x="21600" y="9670"/>
                    <a:pt x="21600" y="21600"/>
                  </a:cubicBezTo>
                  <a:cubicBezTo>
                    <a:pt x="21600" y="23707"/>
                    <a:pt x="21291" y="25804"/>
                    <a:pt x="20684" y="27823"/>
                  </a:cubicBezTo>
                </a:path>
                <a:path w="21600" h="27823" stroke="0" extrusionOk="0">
                  <a:moveTo>
                    <a:pt x="-1" y="0"/>
                  </a:moveTo>
                  <a:cubicBezTo>
                    <a:pt x="11929" y="0"/>
                    <a:pt x="21600" y="9670"/>
                    <a:pt x="21600" y="21600"/>
                  </a:cubicBezTo>
                  <a:cubicBezTo>
                    <a:pt x="21600" y="23707"/>
                    <a:pt x="21291" y="25804"/>
                    <a:pt x="20684" y="27823"/>
                  </a:cubicBezTo>
                  <a:lnTo>
                    <a:pt x="0" y="21600"/>
                  </a:lnTo>
                  <a:close/>
                </a:path>
              </a:pathLst>
            </a:custGeom>
            <a:noFill/>
            <a:ln w="19050">
              <a:solidFill>
                <a:schemeClr val="bg1"/>
              </a:solidFill>
              <a:prstDash val="sysDot"/>
              <a:round/>
              <a:headEnd/>
              <a:tailEnd type="triangle" w="med" len="med"/>
            </a:ln>
          </p:spPr>
          <p:txBody>
            <a:bodyPr/>
            <a:lstStyle/>
            <a:p>
              <a:endParaRPr lang="es-ES"/>
            </a:p>
          </p:txBody>
        </p:sp>
        <p:sp>
          <p:nvSpPr>
            <p:cNvPr id="137226" name="Arc 171"/>
            <p:cNvSpPr>
              <a:spLocks/>
            </p:cNvSpPr>
            <p:nvPr/>
          </p:nvSpPr>
          <p:spPr bwMode="auto">
            <a:xfrm flipH="1">
              <a:off x="2980" y="1599"/>
              <a:ext cx="502" cy="896"/>
            </a:xfrm>
            <a:custGeom>
              <a:avLst/>
              <a:gdLst>
                <a:gd name="T0" fmla="*/ 0 w 21600"/>
                <a:gd name="T1" fmla="*/ 0 h 27149"/>
                <a:gd name="T2" fmla="*/ 11 w 21600"/>
                <a:gd name="T3" fmla="*/ 30 h 27149"/>
                <a:gd name="T4" fmla="*/ 0 w 21600"/>
                <a:gd name="T5" fmla="*/ 24 h 27149"/>
                <a:gd name="T6" fmla="*/ 0 60000 65536"/>
                <a:gd name="T7" fmla="*/ 0 60000 65536"/>
                <a:gd name="T8" fmla="*/ 0 60000 65536"/>
                <a:gd name="T9" fmla="*/ 0 w 21600"/>
                <a:gd name="T10" fmla="*/ 0 h 27149"/>
                <a:gd name="T11" fmla="*/ 21600 w 21600"/>
                <a:gd name="T12" fmla="*/ 27149 h 27149"/>
              </a:gdLst>
              <a:ahLst/>
              <a:cxnLst>
                <a:cxn ang="T6">
                  <a:pos x="T0" y="T1"/>
                </a:cxn>
                <a:cxn ang="T7">
                  <a:pos x="T2" y="T3"/>
                </a:cxn>
                <a:cxn ang="T8">
                  <a:pos x="T4" y="T5"/>
                </a:cxn>
              </a:cxnLst>
              <a:rect l="T9" t="T10" r="T11" b="T12"/>
              <a:pathLst>
                <a:path w="21600" h="27149" fill="none" extrusionOk="0">
                  <a:moveTo>
                    <a:pt x="-1" y="0"/>
                  </a:moveTo>
                  <a:cubicBezTo>
                    <a:pt x="11929" y="0"/>
                    <a:pt x="21600" y="9670"/>
                    <a:pt x="21600" y="21600"/>
                  </a:cubicBezTo>
                  <a:cubicBezTo>
                    <a:pt x="21600" y="23473"/>
                    <a:pt x="21356" y="25338"/>
                    <a:pt x="20875" y="27149"/>
                  </a:cubicBezTo>
                </a:path>
                <a:path w="21600" h="27149" stroke="0" extrusionOk="0">
                  <a:moveTo>
                    <a:pt x="-1" y="0"/>
                  </a:moveTo>
                  <a:cubicBezTo>
                    <a:pt x="11929" y="0"/>
                    <a:pt x="21600" y="9670"/>
                    <a:pt x="21600" y="21600"/>
                  </a:cubicBezTo>
                  <a:cubicBezTo>
                    <a:pt x="21600" y="23473"/>
                    <a:pt x="21356" y="25338"/>
                    <a:pt x="20875" y="27149"/>
                  </a:cubicBezTo>
                  <a:lnTo>
                    <a:pt x="0" y="21600"/>
                  </a:lnTo>
                  <a:close/>
                </a:path>
              </a:pathLst>
            </a:custGeom>
            <a:noFill/>
            <a:ln w="19050">
              <a:solidFill>
                <a:schemeClr val="bg1"/>
              </a:solidFill>
              <a:prstDash val="sysDot"/>
              <a:round/>
              <a:headEnd/>
              <a:tailEnd type="triangle" w="med" len="med"/>
            </a:ln>
          </p:spPr>
          <p:txBody>
            <a:bodyPr/>
            <a:lstStyle/>
            <a:p>
              <a:endParaRPr lang="es-ES"/>
            </a:p>
          </p:txBody>
        </p:sp>
        <p:sp>
          <p:nvSpPr>
            <p:cNvPr id="137227" name="Arc 172"/>
            <p:cNvSpPr>
              <a:spLocks/>
            </p:cNvSpPr>
            <p:nvPr/>
          </p:nvSpPr>
          <p:spPr bwMode="auto">
            <a:xfrm flipH="1">
              <a:off x="2291" y="1600"/>
              <a:ext cx="502" cy="712"/>
            </a:xfrm>
            <a:custGeom>
              <a:avLst/>
              <a:gdLst>
                <a:gd name="T0" fmla="*/ 0 w 21600"/>
                <a:gd name="T1" fmla="*/ 0 h 21600"/>
                <a:gd name="T2" fmla="*/ 12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med" len="med"/>
            </a:ln>
          </p:spPr>
          <p:txBody>
            <a:bodyPr/>
            <a:lstStyle/>
            <a:p>
              <a:endParaRPr lang="es-ES"/>
            </a:p>
          </p:txBody>
        </p:sp>
        <p:sp>
          <p:nvSpPr>
            <p:cNvPr id="137228" name="Arc 173"/>
            <p:cNvSpPr>
              <a:spLocks/>
            </p:cNvSpPr>
            <p:nvPr/>
          </p:nvSpPr>
          <p:spPr bwMode="auto">
            <a:xfrm flipH="1">
              <a:off x="1602" y="1599"/>
              <a:ext cx="502" cy="731"/>
            </a:xfrm>
            <a:custGeom>
              <a:avLst/>
              <a:gdLst>
                <a:gd name="T0" fmla="*/ 0 w 21600"/>
                <a:gd name="T1" fmla="*/ 0 h 22151"/>
                <a:gd name="T2" fmla="*/ 12 w 21600"/>
                <a:gd name="T3" fmla="*/ 24 h 22151"/>
                <a:gd name="T4" fmla="*/ 0 w 21600"/>
                <a:gd name="T5" fmla="*/ 24 h 22151"/>
                <a:gd name="T6" fmla="*/ 0 60000 65536"/>
                <a:gd name="T7" fmla="*/ 0 60000 65536"/>
                <a:gd name="T8" fmla="*/ 0 60000 65536"/>
                <a:gd name="T9" fmla="*/ 0 w 21600"/>
                <a:gd name="T10" fmla="*/ 0 h 22151"/>
                <a:gd name="T11" fmla="*/ 21600 w 21600"/>
                <a:gd name="T12" fmla="*/ 22151 h 22151"/>
              </a:gdLst>
              <a:ahLst/>
              <a:cxnLst>
                <a:cxn ang="T6">
                  <a:pos x="T0" y="T1"/>
                </a:cxn>
                <a:cxn ang="T7">
                  <a:pos x="T2" y="T3"/>
                </a:cxn>
                <a:cxn ang="T8">
                  <a:pos x="T4" y="T5"/>
                </a:cxn>
              </a:cxnLst>
              <a:rect l="T9" t="T10" r="T11" b="T12"/>
              <a:pathLst>
                <a:path w="21600" h="22151" fill="none" extrusionOk="0">
                  <a:moveTo>
                    <a:pt x="-1" y="0"/>
                  </a:moveTo>
                  <a:cubicBezTo>
                    <a:pt x="11929" y="0"/>
                    <a:pt x="21600" y="9670"/>
                    <a:pt x="21600" y="21600"/>
                  </a:cubicBezTo>
                  <a:cubicBezTo>
                    <a:pt x="21600" y="21783"/>
                    <a:pt x="21597" y="21967"/>
                    <a:pt x="21592" y="22150"/>
                  </a:cubicBezTo>
                </a:path>
                <a:path w="21600" h="22151" stroke="0" extrusionOk="0">
                  <a:moveTo>
                    <a:pt x="-1" y="0"/>
                  </a:moveTo>
                  <a:cubicBezTo>
                    <a:pt x="11929" y="0"/>
                    <a:pt x="21600" y="9670"/>
                    <a:pt x="21600" y="21600"/>
                  </a:cubicBezTo>
                  <a:cubicBezTo>
                    <a:pt x="21600" y="21783"/>
                    <a:pt x="21597" y="21967"/>
                    <a:pt x="21592" y="22150"/>
                  </a:cubicBezTo>
                  <a:lnTo>
                    <a:pt x="0" y="21600"/>
                  </a:lnTo>
                  <a:close/>
                </a:path>
              </a:pathLst>
            </a:custGeom>
            <a:noFill/>
            <a:ln w="19050">
              <a:solidFill>
                <a:schemeClr val="bg1"/>
              </a:solidFill>
              <a:prstDash val="sysDot"/>
              <a:round/>
              <a:headEnd/>
              <a:tailEnd type="triangle" w="med" len="med"/>
            </a:ln>
          </p:spPr>
          <p:txBody>
            <a:bodyPr/>
            <a:lstStyle/>
            <a:p>
              <a:endParaRPr lang="es-ES"/>
            </a:p>
          </p:txBody>
        </p:sp>
      </p:grpSp>
      <p:grpSp>
        <p:nvGrpSpPr>
          <p:cNvPr id="6" name="Group 218"/>
          <p:cNvGrpSpPr>
            <a:grpSpLocks/>
          </p:cNvGrpSpPr>
          <p:nvPr/>
        </p:nvGrpSpPr>
        <p:grpSpPr bwMode="auto">
          <a:xfrm>
            <a:off x="2289175" y="4059238"/>
            <a:ext cx="4056063" cy="1069975"/>
            <a:chOff x="1613" y="2416"/>
            <a:chExt cx="2555" cy="674"/>
          </a:xfrm>
        </p:grpSpPr>
        <p:sp>
          <p:nvSpPr>
            <p:cNvPr id="137221" name="Arc 178"/>
            <p:cNvSpPr>
              <a:spLocks/>
            </p:cNvSpPr>
            <p:nvPr/>
          </p:nvSpPr>
          <p:spPr bwMode="auto">
            <a:xfrm flipH="1">
              <a:off x="1613" y="2416"/>
              <a:ext cx="491" cy="674"/>
            </a:xfrm>
            <a:custGeom>
              <a:avLst/>
              <a:gdLst>
                <a:gd name="T0" fmla="*/ 11 w 21105"/>
                <a:gd name="T1" fmla="*/ 6 h 18444"/>
                <a:gd name="T2" fmla="*/ 6 w 21105"/>
                <a:gd name="T3" fmla="*/ 25 h 18444"/>
                <a:gd name="T4" fmla="*/ 0 w 21105"/>
                <a:gd name="T5" fmla="*/ 0 h 18444"/>
                <a:gd name="T6" fmla="*/ 0 60000 65536"/>
                <a:gd name="T7" fmla="*/ 0 60000 65536"/>
                <a:gd name="T8" fmla="*/ 0 60000 65536"/>
                <a:gd name="T9" fmla="*/ 0 w 21105"/>
                <a:gd name="T10" fmla="*/ 0 h 18444"/>
                <a:gd name="T11" fmla="*/ 21105 w 21105"/>
                <a:gd name="T12" fmla="*/ 18444 h 18444"/>
              </a:gdLst>
              <a:ahLst/>
              <a:cxnLst>
                <a:cxn ang="T6">
                  <a:pos x="T0" y="T1"/>
                </a:cxn>
                <a:cxn ang="T7">
                  <a:pos x="T2" y="T3"/>
                </a:cxn>
                <a:cxn ang="T8">
                  <a:pos x="T4" y="T5"/>
                </a:cxn>
              </a:cxnLst>
              <a:rect l="T9" t="T10" r="T11" b="T12"/>
              <a:pathLst>
                <a:path w="21105" h="18444" fill="none" extrusionOk="0">
                  <a:moveTo>
                    <a:pt x="21104" y="4598"/>
                  </a:moveTo>
                  <a:cubicBezTo>
                    <a:pt x="19847" y="10368"/>
                    <a:pt x="16283" y="15371"/>
                    <a:pt x="11241" y="18444"/>
                  </a:cubicBezTo>
                </a:path>
                <a:path w="21105" h="18444" stroke="0" extrusionOk="0">
                  <a:moveTo>
                    <a:pt x="21104" y="4598"/>
                  </a:moveTo>
                  <a:cubicBezTo>
                    <a:pt x="19847" y="10368"/>
                    <a:pt x="16283" y="15371"/>
                    <a:pt x="11241" y="18444"/>
                  </a:cubicBezTo>
                  <a:lnTo>
                    <a:pt x="0" y="0"/>
                  </a:lnTo>
                  <a:close/>
                </a:path>
              </a:pathLst>
            </a:custGeom>
            <a:noFill/>
            <a:ln w="19050">
              <a:solidFill>
                <a:schemeClr val="bg1"/>
              </a:solidFill>
              <a:prstDash val="sysDot"/>
              <a:round/>
              <a:headEnd/>
              <a:tailEnd type="triangle" w="med" len="med"/>
            </a:ln>
          </p:spPr>
          <p:txBody>
            <a:bodyPr/>
            <a:lstStyle/>
            <a:p>
              <a:endParaRPr lang="es-ES"/>
            </a:p>
          </p:txBody>
        </p:sp>
        <p:sp>
          <p:nvSpPr>
            <p:cNvPr id="137222" name="Arc 214"/>
            <p:cNvSpPr>
              <a:spLocks/>
            </p:cNvSpPr>
            <p:nvPr/>
          </p:nvSpPr>
          <p:spPr bwMode="auto">
            <a:xfrm flipH="1">
              <a:off x="2343" y="2416"/>
              <a:ext cx="427" cy="674"/>
            </a:xfrm>
            <a:custGeom>
              <a:avLst/>
              <a:gdLst>
                <a:gd name="T0" fmla="*/ 10 w 18343"/>
                <a:gd name="T1" fmla="*/ 15 h 18444"/>
                <a:gd name="T2" fmla="*/ 6 w 18343"/>
                <a:gd name="T3" fmla="*/ 25 h 18444"/>
                <a:gd name="T4" fmla="*/ 0 w 18343"/>
                <a:gd name="T5" fmla="*/ 0 h 18444"/>
                <a:gd name="T6" fmla="*/ 0 60000 65536"/>
                <a:gd name="T7" fmla="*/ 0 60000 65536"/>
                <a:gd name="T8" fmla="*/ 0 60000 65536"/>
                <a:gd name="T9" fmla="*/ 0 w 18343"/>
                <a:gd name="T10" fmla="*/ 0 h 18444"/>
                <a:gd name="T11" fmla="*/ 18343 w 18343"/>
                <a:gd name="T12" fmla="*/ 18444 h 18444"/>
              </a:gdLst>
              <a:ahLst/>
              <a:cxnLst>
                <a:cxn ang="T6">
                  <a:pos x="T0" y="T1"/>
                </a:cxn>
                <a:cxn ang="T7">
                  <a:pos x="T2" y="T3"/>
                </a:cxn>
                <a:cxn ang="T8">
                  <a:pos x="T4" y="T5"/>
                </a:cxn>
              </a:cxnLst>
              <a:rect l="T9" t="T10" r="T11" b="T12"/>
              <a:pathLst>
                <a:path w="18343" h="18444" fill="none" extrusionOk="0">
                  <a:moveTo>
                    <a:pt x="18342" y="11405"/>
                  </a:moveTo>
                  <a:cubicBezTo>
                    <a:pt x="16558" y="14275"/>
                    <a:pt x="14126" y="16685"/>
                    <a:pt x="11241" y="18444"/>
                  </a:cubicBezTo>
                </a:path>
                <a:path w="18343" h="18444" stroke="0" extrusionOk="0">
                  <a:moveTo>
                    <a:pt x="18342" y="11405"/>
                  </a:moveTo>
                  <a:cubicBezTo>
                    <a:pt x="16558" y="14275"/>
                    <a:pt x="14126" y="16685"/>
                    <a:pt x="11241" y="18444"/>
                  </a:cubicBezTo>
                  <a:lnTo>
                    <a:pt x="0" y="0"/>
                  </a:lnTo>
                  <a:close/>
                </a:path>
              </a:pathLst>
            </a:custGeom>
            <a:noFill/>
            <a:ln w="19050">
              <a:solidFill>
                <a:schemeClr val="bg1"/>
              </a:solidFill>
              <a:prstDash val="sysDot"/>
              <a:round/>
              <a:headEnd/>
              <a:tailEnd type="triangle" w="med" len="med"/>
            </a:ln>
          </p:spPr>
          <p:txBody>
            <a:bodyPr/>
            <a:lstStyle/>
            <a:p>
              <a:endParaRPr lang="es-ES"/>
            </a:p>
          </p:txBody>
        </p:sp>
        <p:sp>
          <p:nvSpPr>
            <p:cNvPr id="137223" name="Arc 215"/>
            <p:cNvSpPr>
              <a:spLocks/>
            </p:cNvSpPr>
            <p:nvPr/>
          </p:nvSpPr>
          <p:spPr bwMode="auto">
            <a:xfrm flipH="1">
              <a:off x="3010" y="2416"/>
              <a:ext cx="459" cy="674"/>
            </a:xfrm>
            <a:custGeom>
              <a:avLst/>
              <a:gdLst>
                <a:gd name="T0" fmla="*/ 11 w 19726"/>
                <a:gd name="T1" fmla="*/ 12 h 18444"/>
                <a:gd name="T2" fmla="*/ 6 w 19726"/>
                <a:gd name="T3" fmla="*/ 25 h 18444"/>
                <a:gd name="T4" fmla="*/ 0 w 19726"/>
                <a:gd name="T5" fmla="*/ 0 h 18444"/>
                <a:gd name="T6" fmla="*/ 0 60000 65536"/>
                <a:gd name="T7" fmla="*/ 0 60000 65536"/>
                <a:gd name="T8" fmla="*/ 0 60000 65536"/>
                <a:gd name="T9" fmla="*/ 0 w 19726"/>
                <a:gd name="T10" fmla="*/ 0 h 18444"/>
                <a:gd name="T11" fmla="*/ 19726 w 19726"/>
                <a:gd name="T12" fmla="*/ 18444 h 18444"/>
              </a:gdLst>
              <a:ahLst/>
              <a:cxnLst>
                <a:cxn ang="T6">
                  <a:pos x="T0" y="T1"/>
                </a:cxn>
                <a:cxn ang="T7">
                  <a:pos x="T2" y="T3"/>
                </a:cxn>
                <a:cxn ang="T8">
                  <a:pos x="T4" y="T5"/>
                </a:cxn>
              </a:cxnLst>
              <a:rect l="T9" t="T10" r="T11" b="T12"/>
              <a:pathLst>
                <a:path w="19726" h="18444" fill="none" extrusionOk="0">
                  <a:moveTo>
                    <a:pt x="19725" y="8800"/>
                  </a:moveTo>
                  <a:cubicBezTo>
                    <a:pt x="17940" y="12801"/>
                    <a:pt x="14981" y="16164"/>
                    <a:pt x="11241" y="18444"/>
                  </a:cubicBezTo>
                </a:path>
                <a:path w="19726" h="18444" stroke="0" extrusionOk="0">
                  <a:moveTo>
                    <a:pt x="19725" y="8800"/>
                  </a:moveTo>
                  <a:cubicBezTo>
                    <a:pt x="17940" y="12801"/>
                    <a:pt x="14981" y="16164"/>
                    <a:pt x="11241" y="18444"/>
                  </a:cubicBezTo>
                  <a:lnTo>
                    <a:pt x="0" y="0"/>
                  </a:lnTo>
                  <a:close/>
                </a:path>
              </a:pathLst>
            </a:custGeom>
            <a:noFill/>
            <a:ln w="19050">
              <a:solidFill>
                <a:schemeClr val="bg1"/>
              </a:solidFill>
              <a:prstDash val="sysDot"/>
              <a:round/>
              <a:headEnd/>
              <a:tailEnd type="triangle" w="med" len="med"/>
            </a:ln>
          </p:spPr>
          <p:txBody>
            <a:bodyPr/>
            <a:lstStyle/>
            <a:p>
              <a:endParaRPr lang="es-ES"/>
            </a:p>
          </p:txBody>
        </p:sp>
        <p:sp>
          <p:nvSpPr>
            <p:cNvPr id="137224" name="Arc 216"/>
            <p:cNvSpPr>
              <a:spLocks/>
            </p:cNvSpPr>
            <p:nvPr/>
          </p:nvSpPr>
          <p:spPr bwMode="auto">
            <a:xfrm flipH="1">
              <a:off x="3709" y="2416"/>
              <a:ext cx="459" cy="674"/>
            </a:xfrm>
            <a:custGeom>
              <a:avLst/>
              <a:gdLst>
                <a:gd name="T0" fmla="*/ 11 w 19726"/>
                <a:gd name="T1" fmla="*/ 12 h 18444"/>
                <a:gd name="T2" fmla="*/ 6 w 19726"/>
                <a:gd name="T3" fmla="*/ 25 h 18444"/>
                <a:gd name="T4" fmla="*/ 0 w 19726"/>
                <a:gd name="T5" fmla="*/ 0 h 18444"/>
                <a:gd name="T6" fmla="*/ 0 60000 65536"/>
                <a:gd name="T7" fmla="*/ 0 60000 65536"/>
                <a:gd name="T8" fmla="*/ 0 60000 65536"/>
                <a:gd name="T9" fmla="*/ 0 w 19726"/>
                <a:gd name="T10" fmla="*/ 0 h 18444"/>
                <a:gd name="T11" fmla="*/ 19726 w 19726"/>
                <a:gd name="T12" fmla="*/ 18444 h 18444"/>
              </a:gdLst>
              <a:ahLst/>
              <a:cxnLst>
                <a:cxn ang="T6">
                  <a:pos x="T0" y="T1"/>
                </a:cxn>
                <a:cxn ang="T7">
                  <a:pos x="T2" y="T3"/>
                </a:cxn>
                <a:cxn ang="T8">
                  <a:pos x="T4" y="T5"/>
                </a:cxn>
              </a:cxnLst>
              <a:rect l="T9" t="T10" r="T11" b="T12"/>
              <a:pathLst>
                <a:path w="19726" h="18444" fill="none" extrusionOk="0">
                  <a:moveTo>
                    <a:pt x="19725" y="8800"/>
                  </a:moveTo>
                  <a:cubicBezTo>
                    <a:pt x="17940" y="12801"/>
                    <a:pt x="14981" y="16164"/>
                    <a:pt x="11241" y="18444"/>
                  </a:cubicBezTo>
                </a:path>
                <a:path w="19726" h="18444" stroke="0" extrusionOk="0">
                  <a:moveTo>
                    <a:pt x="19725" y="8800"/>
                  </a:moveTo>
                  <a:cubicBezTo>
                    <a:pt x="17940" y="12801"/>
                    <a:pt x="14981" y="16164"/>
                    <a:pt x="11241" y="18444"/>
                  </a:cubicBezTo>
                  <a:lnTo>
                    <a:pt x="0" y="0"/>
                  </a:lnTo>
                  <a:close/>
                </a:path>
              </a:pathLst>
            </a:custGeom>
            <a:noFill/>
            <a:ln w="19050">
              <a:solidFill>
                <a:schemeClr val="bg1"/>
              </a:solidFill>
              <a:prstDash val="sysDot"/>
              <a:round/>
              <a:headEnd/>
              <a:tailEnd type="triangle" w="med" len="med"/>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7922" name="Rectangle 82"/>
          <p:cNvSpPr>
            <a:spLocks noChangeArrowheads="1"/>
          </p:cNvSpPr>
          <p:nvPr/>
        </p:nvSpPr>
        <p:spPr bwMode="auto">
          <a:xfrm>
            <a:off x="1936750" y="2547938"/>
            <a:ext cx="5270500"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Campo</a:t>
            </a:r>
          </a:p>
          <a:p>
            <a:pPr>
              <a:defRPr/>
            </a:pPr>
            <a:r>
              <a:rPr lang="es-ES_tradnl" sz="5400" i="1">
                <a:solidFill>
                  <a:schemeClr val="bg1"/>
                </a:solidFill>
                <a:effectLst>
                  <a:outerShdw blurRad="38100" dist="38100" dir="2700000" algn="tl">
                    <a:srgbClr val="000000"/>
                  </a:outerShdw>
                </a:effectLst>
                <a:latin typeface="Book Antiqua" pitchFamily="18" charset="0"/>
              </a:rPr>
              <a:t>Longitudinal</a:t>
            </a:r>
          </a:p>
        </p:txBody>
      </p:sp>
      <p:sp>
        <p:nvSpPr>
          <p:cNvPr id="547923" name="AutoShape 83"/>
          <p:cNvSpPr>
            <a:spLocks/>
          </p:cNvSpPr>
          <p:nvPr/>
        </p:nvSpPr>
        <p:spPr bwMode="auto">
          <a:xfrm>
            <a:off x="1651000" y="2184400"/>
            <a:ext cx="107950" cy="2408238"/>
          </a:xfrm>
          <a:prstGeom prst="leftBracket">
            <a:avLst>
              <a:gd name="adj" fmla="val 11340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47924" name="Line 84"/>
          <p:cNvSpPr>
            <a:spLocks noChangeShapeType="1"/>
          </p:cNvSpPr>
          <p:nvPr/>
        </p:nvSpPr>
        <p:spPr bwMode="auto">
          <a:xfrm>
            <a:off x="1751013" y="2184400"/>
            <a:ext cx="5754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47925" name="Line 85"/>
          <p:cNvSpPr>
            <a:spLocks noChangeShapeType="1"/>
          </p:cNvSpPr>
          <p:nvPr/>
        </p:nvSpPr>
        <p:spPr bwMode="auto">
          <a:xfrm>
            <a:off x="1751013" y="4597400"/>
            <a:ext cx="57467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47926" name="AutoShape 86"/>
          <p:cNvSpPr>
            <a:spLocks/>
          </p:cNvSpPr>
          <p:nvPr/>
        </p:nvSpPr>
        <p:spPr bwMode="auto">
          <a:xfrm flipH="1">
            <a:off x="7489825" y="2184400"/>
            <a:ext cx="98425" cy="2408238"/>
          </a:xfrm>
          <a:prstGeom prst="leftBracket">
            <a:avLst>
              <a:gd name="adj" fmla="val 12279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547924"/>
                                        </p:tgtEl>
                                        <p:attrNameLst>
                                          <p:attrName>style.visibility</p:attrName>
                                        </p:attrNameLst>
                                      </p:cBhvr>
                                      <p:to>
                                        <p:strVal val="visible"/>
                                      </p:to>
                                    </p:set>
                                    <p:animEffect transition="in" filter="wipe(left)">
                                      <p:cBhvr>
                                        <p:cTn id="7" dur="500"/>
                                        <p:tgtEl>
                                          <p:spTgt spid="547924"/>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547926"/>
                                        </p:tgtEl>
                                        <p:attrNameLst>
                                          <p:attrName>style.visibility</p:attrName>
                                        </p:attrNameLst>
                                      </p:cBhvr>
                                      <p:to>
                                        <p:strVal val="visible"/>
                                      </p:to>
                                    </p:set>
                                    <p:animEffect transition="in" filter="wipe(up)">
                                      <p:cBhvr>
                                        <p:cTn id="11" dur="500"/>
                                        <p:tgtEl>
                                          <p:spTgt spid="547926"/>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547925"/>
                                        </p:tgtEl>
                                        <p:attrNameLst>
                                          <p:attrName>style.visibility</p:attrName>
                                        </p:attrNameLst>
                                      </p:cBhvr>
                                      <p:to>
                                        <p:strVal val="visible"/>
                                      </p:to>
                                    </p:set>
                                    <p:animEffect transition="in" filter="wipe(right)">
                                      <p:cBhvr>
                                        <p:cTn id="15" dur="500"/>
                                        <p:tgtEl>
                                          <p:spTgt spid="547925"/>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547923"/>
                                        </p:tgtEl>
                                        <p:attrNameLst>
                                          <p:attrName>style.visibility</p:attrName>
                                        </p:attrNameLst>
                                      </p:cBhvr>
                                      <p:to>
                                        <p:strVal val="visible"/>
                                      </p:to>
                                    </p:set>
                                    <p:animEffect transition="in" filter="wipe(down)">
                                      <p:cBhvr>
                                        <p:cTn id="19" dur="500"/>
                                        <p:tgtEl>
                                          <p:spTgt spid="547923"/>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547922"/>
                                        </p:tgtEl>
                                        <p:attrNameLst>
                                          <p:attrName>style.visibility</p:attrName>
                                        </p:attrNameLst>
                                      </p:cBhvr>
                                      <p:to>
                                        <p:strVal val="visible"/>
                                      </p:to>
                                    </p:set>
                                    <p:animEffect transition="in" filter="wipe(left)">
                                      <p:cBhvr>
                                        <p:cTn id="23" dur="75"/>
                                        <p:tgtEl>
                                          <p:spTgt spid="547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922" grpId="0" autoUpdateAnimBg="0"/>
      <p:bldP spid="547923" grpId="0" animBg="1"/>
      <p:bldP spid="5479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9266" name="Group 113"/>
          <p:cNvGrpSpPr>
            <a:grpSpLocks/>
          </p:cNvGrpSpPr>
          <p:nvPr/>
        </p:nvGrpSpPr>
        <p:grpSpPr bwMode="auto">
          <a:xfrm>
            <a:off x="0" y="0"/>
            <a:ext cx="9172575" cy="6858000"/>
            <a:chOff x="0" y="0"/>
            <a:chExt cx="5778" cy="4320"/>
          </a:xfrm>
        </p:grpSpPr>
        <p:sp>
          <p:nvSpPr>
            <p:cNvPr id="139271" name="Rectangle 4"/>
            <p:cNvSpPr>
              <a:spLocks noChangeArrowheads="1"/>
            </p:cNvSpPr>
            <p:nvPr/>
          </p:nvSpPr>
          <p:spPr bwMode="auto">
            <a:xfrm>
              <a:off x="708" y="2282"/>
              <a:ext cx="4410" cy="912"/>
            </a:xfrm>
            <a:prstGeom prst="rect">
              <a:avLst/>
            </a:prstGeom>
            <a:solidFill>
              <a:srgbClr val="EAEAEA"/>
            </a:solidFill>
            <a:ln w="9525">
              <a:miter lim="800000"/>
              <a:headEnd/>
              <a:tailEnd/>
            </a:ln>
            <a:scene3d>
              <a:camera prst="legacyObliqueTopRight"/>
              <a:lightRig rig="legacyFlat3" dir="b"/>
            </a:scene3d>
            <a:sp3d extrusionH="531800" prstMaterial="legacyMatte">
              <a:bevelT w="13500" h="13500" prst="angle"/>
              <a:bevelB w="13500" h="13500" prst="angle"/>
              <a:extrusionClr>
                <a:srgbClr val="EAEAEA"/>
              </a:extrusionClr>
            </a:sp3d>
          </p:spPr>
          <p:txBody>
            <a:bodyPr>
              <a:flatTx/>
            </a:bodyPr>
            <a:lstStyle/>
            <a:p>
              <a:endParaRPr lang="es-ES"/>
            </a:p>
          </p:txBody>
        </p:sp>
        <p:sp>
          <p:nvSpPr>
            <p:cNvPr id="139272" name="Rectangle 2"/>
            <p:cNvSpPr>
              <a:spLocks noChangeArrowheads="1"/>
            </p:cNvSpPr>
            <p:nvPr/>
          </p:nvSpPr>
          <p:spPr bwMode="auto">
            <a:xfrm>
              <a:off x="404" y="726"/>
              <a:ext cx="4965" cy="1142"/>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Con un campo magnético longitudinal, la pieza se magnetiza en su longitud</a:t>
              </a:r>
            </a:p>
            <a:p>
              <a:endParaRPr lang="es-ES_tradnl" sz="1600"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El imán de tipo barra es un buen ejemplo de un campo magnético longitudinal</a:t>
              </a:r>
              <a:endParaRPr lang="es-ES_tradnl" i="1">
                <a:solidFill>
                  <a:schemeClr val="bg1"/>
                </a:solidFill>
                <a:latin typeface="Book Antiqua" pitchFamily="18" charset="0"/>
              </a:endParaRPr>
            </a:p>
          </p:txBody>
        </p:sp>
        <p:sp>
          <p:nvSpPr>
            <p:cNvPr id="139273" name="Rectangle 3"/>
            <p:cNvSpPr>
              <a:spLocks noChangeArrowheads="1"/>
            </p:cNvSpPr>
            <p:nvPr/>
          </p:nvSpPr>
          <p:spPr bwMode="auto">
            <a:xfrm>
              <a:off x="404" y="3513"/>
              <a:ext cx="4965" cy="522"/>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Las líneas de fuerza viajan a través de la longitud de la barra, de sur a norte</a:t>
              </a:r>
              <a:endParaRPr lang="es-ES_tradnl" i="1">
                <a:solidFill>
                  <a:schemeClr val="bg1"/>
                </a:solidFill>
                <a:latin typeface="Book Antiqua" pitchFamily="18" charset="0"/>
              </a:endParaRPr>
            </a:p>
          </p:txBody>
        </p:sp>
        <p:sp>
          <p:nvSpPr>
            <p:cNvPr id="641041" name="Rectangle 17"/>
            <p:cNvSpPr>
              <a:spLocks noChangeArrowheads="1"/>
            </p:cNvSpPr>
            <p:nvPr/>
          </p:nvSpPr>
          <p:spPr bwMode="auto">
            <a:xfrm>
              <a:off x="404" y="167"/>
              <a:ext cx="306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Campo Longitudinal</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139275" name="Rectangle 5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39276" name="Group 76"/>
            <p:cNvGrpSpPr>
              <a:grpSpLocks/>
            </p:cNvGrpSpPr>
            <p:nvPr/>
          </p:nvGrpSpPr>
          <p:grpSpPr bwMode="auto">
            <a:xfrm>
              <a:off x="48" y="95"/>
              <a:ext cx="96" cy="4128"/>
              <a:chOff x="48" y="102"/>
              <a:chExt cx="96" cy="4128"/>
            </a:xfrm>
          </p:grpSpPr>
          <p:sp>
            <p:nvSpPr>
              <p:cNvPr id="139284" name="Rectangle 7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85" name="Rectangle 7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86" name="Rectangle 7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87" name="Rectangle 8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88" name="Rectangle 8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89" name="Rectangle 8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0" name="Rectangle 8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1" name="Rectangle 8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2" name="Rectangle 8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3" name="Rectangle 8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4" name="Rectangle 8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5" name="Rectangle 8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6" name="Rectangle 8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7" name="Rectangle 9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8" name="Rectangle 9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299" name="Rectangle 9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0" name="Rectangle 9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1" name="Rectangle 9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2" name="Rectangle 9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3" name="Rectangle 9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4" name="Rectangle 9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5" name="Rectangle 9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6" name="Rectangle 9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7" name="Rectangle 10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8" name="Rectangle 10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09" name="Rectangle 10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10" name="Rectangle 10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11" name="Rectangle 10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9312" name="Rectangle 10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9277" name="Group 106"/>
            <p:cNvGrpSpPr>
              <a:grpSpLocks/>
            </p:cNvGrpSpPr>
            <p:nvPr/>
          </p:nvGrpSpPr>
          <p:grpSpPr bwMode="auto">
            <a:xfrm>
              <a:off x="5052" y="0"/>
              <a:ext cx="726" cy="388"/>
              <a:chOff x="37" y="-23"/>
              <a:chExt cx="726" cy="388"/>
            </a:xfrm>
          </p:grpSpPr>
          <p:sp>
            <p:nvSpPr>
              <p:cNvPr id="139278" name="Rectangle 10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9279" name="Rectangle 10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9280" name="Rectangle 10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9281" name="Rectangle 11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9282" name="Rectangle 11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9283" name="Rectangle 11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5" name="Group 63"/>
          <p:cNvGrpSpPr>
            <a:grpSpLocks/>
          </p:cNvGrpSpPr>
          <p:nvPr/>
        </p:nvGrpSpPr>
        <p:grpSpPr bwMode="auto">
          <a:xfrm>
            <a:off x="1212850" y="3903663"/>
            <a:ext cx="1404938" cy="863600"/>
            <a:chOff x="4725" y="10155"/>
            <a:chExt cx="975" cy="600"/>
          </a:xfrm>
        </p:grpSpPr>
        <p:sp>
          <p:nvSpPr>
            <p:cNvPr id="139268" name="Line 64"/>
            <p:cNvSpPr>
              <a:spLocks noChangeShapeType="1"/>
            </p:cNvSpPr>
            <p:nvPr/>
          </p:nvSpPr>
          <p:spPr bwMode="auto">
            <a:xfrm>
              <a:off x="4725" y="10155"/>
              <a:ext cx="975" cy="0"/>
            </a:xfrm>
            <a:prstGeom prst="line">
              <a:avLst/>
            </a:prstGeom>
            <a:noFill/>
            <a:ln w="19050">
              <a:solidFill>
                <a:schemeClr val="bg1"/>
              </a:solidFill>
              <a:prstDash val="sysDot"/>
              <a:round/>
              <a:headEnd/>
              <a:tailEnd type="triangle" w="med" len="lg"/>
            </a:ln>
          </p:spPr>
          <p:txBody>
            <a:bodyPr/>
            <a:lstStyle/>
            <a:p>
              <a:endParaRPr lang="es-ES"/>
            </a:p>
          </p:txBody>
        </p:sp>
        <p:sp>
          <p:nvSpPr>
            <p:cNvPr id="139269" name="Line 65"/>
            <p:cNvSpPr>
              <a:spLocks noChangeShapeType="1"/>
            </p:cNvSpPr>
            <p:nvPr/>
          </p:nvSpPr>
          <p:spPr bwMode="auto">
            <a:xfrm>
              <a:off x="4725" y="10455"/>
              <a:ext cx="975" cy="0"/>
            </a:xfrm>
            <a:prstGeom prst="line">
              <a:avLst/>
            </a:prstGeom>
            <a:noFill/>
            <a:ln w="19050">
              <a:solidFill>
                <a:schemeClr val="bg1"/>
              </a:solidFill>
              <a:prstDash val="sysDot"/>
              <a:round/>
              <a:headEnd/>
              <a:tailEnd type="triangle" w="med" len="lg"/>
            </a:ln>
          </p:spPr>
          <p:txBody>
            <a:bodyPr/>
            <a:lstStyle/>
            <a:p>
              <a:endParaRPr lang="es-ES"/>
            </a:p>
          </p:txBody>
        </p:sp>
        <p:sp>
          <p:nvSpPr>
            <p:cNvPr id="139270" name="Line 66"/>
            <p:cNvSpPr>
              <a:spLocks noChangeShapeType="1"/>
            </p:cNvSpPr>
            <p:nvPr/>
          </p:nvSpPr>
          <p:spPr bwMode="auto">
            <a:xfrm>
              <a:off x="4725" y="10755"/>
              <a:ext cx="975" cy="0"/>
            </a:xfrm>
            <a:prstGeom prst="line">
              <a:avLst/>
            </a:prstGeom>
            <a:noFill/>
            <a:ln w="19050">
              <a:solidFill>
                <a:schemeClr val="bg1"/>
              </a:solidFill>
              <a:prstDash val="sysDot"/>
              <a:round/>
              <a:headEnd/>
              <a:tailEnd type="triangle" w="med" len="lg"/>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63" presetClass="path" presetSubtype="0" repeatCount="3000" fill="hold" nodeType="afterEffect">
                                  <p:stCondLst>
                                    <p:cond delay="0"/>
                                  </p:stCondLst>
                                  <p:childTnLst>
                                    <p:animMotion origin="layout" path="M 5E-6 4.91329E-6 L 0.58646 4.91329E-6 " pathEditMode="relative" rAng="0" ptsTypes="AA">
                                      <p:cBhvr>
                                        <p:cTn id="9" dur="2000" fill="hold"/>
                                        <p:tgtEl>
                                          <p:spTgt spid="5"/>
                                        </p:tgtEl>
                                        <p:attrNameLst>
                                          <p:attrName>ppt_x</p:attrName>
                                          <p:attrName>ppt_y</p:attrName>
                                        </p:attrNameLst>
                                      </p:cBhvr>
                                      <p:rCtr x="293" y="0"/>
                                    </p:animMotion>
                                  </p:childTnLst>
                                  <p:subTnLst>
                                    <p:set>
                                      <p:cBhvr override="childStyle">
                                        <p:cTn dur="1" fill="hold" display="0" masterRel="sameClick" afterEffect="1">
                                          <p:stCondLst>
                                            <p:cond evt="end" delay="0">
                                              <p:tn val="8"/>
                                            </p:cond>
                                          </p:stCondLst>
                                        </p:cTn>
                                        <p:tgtEl>
                                          <p:spTgt spid="5"/>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4" name="103 Grupo"/>
          <p:cNvGrpSpPr/>
          <p:nvPr/>
        </p:nvGrpSpPr>
        <p:grpSpPr>
          <a:xfrm>
            <a:off x="0" y="0"/>
            <a:ext cx="9172575" cy="6858000"/>
            <a:chOff x="0" y="0"/>
            <a:chExt cx="9172575" cy="6858000"/>
          </a:xfrm>
        </p:grpSpPr>
        <p:sp>
          <p:nvSpPr>
            <p:cNvPr id="140291" name="Rectangle 2"/>
            <p:cNvSpPr>
              <a:spLocks noChangeArrowheads="1"/>
            </p:cNvSpPr>
            <p:nvPr/>
          </p:nvSpPr>
          <p:spPr bwMode="auto">
            <a:xfrm>
              <a:off x="983678" y="2062163"/>
              <a:ext cx="7323138" cy="1231900"/>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La magnetización longitudinal se produce pasando corriente a través de un conductor eléctrico enrollado en espiras múltiples o bobina</a:t>
              </a:r>
            </a:p>
          </p:txBody>
        </p:sp>
        <p:sp>
          <p:nvSpPr>
            <p:cNvPr id="680977" name="Rectangle 17"/>
            <p:cNvSpPr>
              <a:spLocks noChangeArrowheads="1"/>
            </p:cNvSpPr>
            <p:nvPr/>
          </p:nvSpPr>
          <p:spPr bwMode="auto">
            <a:xfrm>
              <a:off x="615950" y="436563"/>
              <a:ext cx="487045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Campo Longitudinal</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140293" name="Rectangle 50"/>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40294" name="Rectangle 75"/>
            <p:cNvSpPr>
              <a:spLocks noChangeArrowheads="1"/>
            </p:cNvSpPr>
            <p:nvPr/>
          </p:nvSpPr>
          <p:spPr bwMode="auto">
            <a:xfrm>
              <a:off x="612775" y="1271588"/>
              <a:ext cx="7969250" cy="469900"/>
            </a:xfrm>
            <a:prstGeom prst="rect">
              <a:avLst/>
            </a:prstGeom>
            <a:noFill/>
            <a:ln w="12700">
              <a:noFill/>
              <a:miter lim="800000"/>
              <a:headEnd/>
              <a:tailEnd/>
            </a:ln>
          </p:spPr>
          <p:txBody>
            <a:bodyPr lIns="90488" tIns="44450" rIns="90488" bIns="44450">
              <a:spAutoFit/>
            </a:bodyPr>
            <a:lstStyle/>
            <a:p>
              <a:pPr algn="l"/>
              <a:r>
                <a:rPr lang="es-ES_tradnl" sz="2500" i="1">
                  <a:solidFill>
                    <a:schemeClr val="bg1"/>
                  </a:solidFill>
                  <a:latin typeface="Book Antiqua" pitchFamily="18" charset="0"/>
                  <a:cs typeface="Times New Roman" charset="0"/>
                </a:rPr>
                <a:t>Campo producido por corriente en una bobina </a:t>
              </a:r>
            </a:p>
          </p:txBody>
        </p:sp>
        <p:grpSp>
          <p:nvGrpSpPr>
            <p:cNvPr id="140295" name="Group 77"/>
            <p:cNvGrpSpPr>
              <a:grpSpLocks/>
            </p:cNvGrpSpPr>
            <p:nvPr/>
          </p:nvGrpSpPr>
          <p:grpSpPr bwMode="auto">
            <a:xfrm>
              <a:off x="76200" y="150813"/>
              <a:ext cx="152400" cy="6553200"/>
              <a:chOff x="48" y="102"/>
              <a:chExt cx="96" cy="4128"/>
            </a:xfrm>
          </p:grpSpPr>
          <p:sp>
            <p:nvSpPr>
              <p:cNvPr id="140333" name="Rectangle 7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4" name="Rectangle 7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5" name="Rectangle 8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6" name="Rectangle 8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7" name="Rectangle 8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8" name="Rectangle 8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39" name="Rectangle 8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0" name="Rectangle 8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1" name="Rectangle 8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2" name="Rectangle 8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3" name="Rectangle 8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4" name="Rectangle 8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5" name="Rectangle 9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6" name="Rectangle 9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7" name="Rectangle 9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8" name="Rectangle 9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49" name="Rectangle 9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0" name="Rectangle 9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1" name="Rectangle 9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2" name="Rectangle 9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3" name="Rectangle 9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4" name="Rectangle 9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5" name="Rectangle 10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6" name="Rectangle 10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7" name="Rectangle 10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8" name="Rectangle 10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59" name="Rectangle 10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60" name="Rectangle 10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0361" name="Rectangle 10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0296" name="Group 107"/>
            <p:cNvGrpSpPr>
              <a:grpSpLocks/>
            </p:cNvGrpSpPr>
            <p:nvPr/>
          </p:nvGrpSpPr>
          <p:grpSpPr bwMode="auto">
            <a:xfrm>
              <a:off x="8020050" y="0"/>
              <a:ext cx="1152525" cy="615950"/>
              <a:chOff x="37" y="-23"/>
              <a:chExt cx="726" cy="388"/>
            </a:xfrm>
          </p:grpSpPr>
          <p:sp>
            <p:nvSpPr>
              <p:cNvPr id="140327" name="Rectangle 10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0328" name="Rectangle 10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0329" name="Rectangle 11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0330" name="Rectangle 11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0331" name="Rectangle 11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0332" name="Rectangle 11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74" name="73 Grupo"/>
            <p:cNvGrpSpPr/>
            <p:nvPr/>
          </p:nvGrpSpPr>
          <p:grpSpPr>
            <a:xfrm>
              <a:off x="2649538" y="4010025"/>
              <a:ext cx="3389312" cy="2009776"/>
              <a:chOff x="2649538" y="4010025"/>
              <a:chExt cx="3389312" cy="2009776"/>
            </a:xfrm>
          </p:grpSpPr>
          <p:sp>
            <p:nvSpPr>
              <p:cNvPr id="75" name="Arc 44"/>
              <p:cNvSpPr>
                <a:spLocks/>
              </p:cNvSpPr>
              <p:nvPr/>
            </p:nvSpPr>
            <p:spPr bwMode="auto">
              <a:xfrm flipH="1">
                <a:off x="2717007" y="4010025"/>
                <a:ext cx="284162" cy="1000125"/>
              </a:xfrm>
              <a:custGeom>
                <a:avLst/>
                <a:gdLst>
                  <a:gd name="T0" fmla="*/ 0 w 27161"/>
                  <a:gd name="T1" fmla="*/ 1 h 21600"/>
                  <a:gd name="T2" fmla="*/ 1 w 27161"/>
                  <a:gd name="T3" fmla="*/ 17 h 21600"/>
                  <a:gd name="T4" fmla="*/ 0 w 27161"/>
                  <a:gd name="T5" fmla="*/ 18 h 21600"/>
                  <a:gd name="T6" fmla="*/ 0 60000 65536"/>
                  <a:gd name="T7" fmla="*/ 0 60000 65536"/>
                  <a:gd name="T8" fmla="*/ 0 60000 65536"/>
                  <a:gd name="T9" fmla="*/ 0 w 27161"/>
                  <a:gd name="T10" fmla="*/ 0 h 21600"/>
                  <a:gd name="T11" fmla="*/ 27161 w 27161"/>
                  <a:gd name="T12" fmla="*/ 21600 h 21600"/>
                </a:gdLst>
                <a:ahLst/>
                <a:cxnLst>
                  <a:cxn ang="T6">
                    <a:pos x="T0" y="T1"/>
                  </a:cxn>
                  <a:cxn ang="T7">
                    <a:pos x="T2" y="T3"/>
                  </a:cxn>
                  <a:cxn ang="T8">
                    <a:pos x="T4" y="T5"/>
                  </a:cxn>
                </a:cxnLst>
                <a:rect l="T9" t="T10" r="T11" b="T12"/>
                <a:pathLst>
                  <a:path w="27161" h="21600" fill="none" extrusionOk="0">
                    <a:moveTo>
                      <a:pt x="-1" y="756"/>
                    </a:moveTo>
                    <a:cubicBezTo>
                      <a:pt x="1847" y="254"/>
                      <a:pt x="3753" y="-1"/>
                      <a:pt x="5668" y="0"/>
                    </a:cubicBezTo>
                    <a:cubicBezTo>
                      <a:pt x="16767" y="0"/>
                      <a:pt x="26060" y="8412"/>
                      <a:pt x="27161" y="19457"/>
                    </a:cubicBezTo>
                  </a:path>
                  <a:path w="27161" h="21600" stroke="0" extrusionOk="0">
                    <a:moveTo>
                      <a:pt x="-1" y="756"/>
                    </a:moveTo>
                    <a:cubicBezTo>
                      <a:pt x="1847" y="254"/>
                      <a:pt x="3753" y="-1"/>
                      <a:pt x="5668" y="0"/>
                    </a:cubicBezTo>
                    <a:cubicBezTo>
                      <a:pt x="16767" y="0"/>
                      <a:pt x="26060" y="8412"/>
                      <a:pt x="27161" y="19457"/>
                    </a:cubicBezTo>
                    <a:lnTo>
                      <a:pt x="5668" y="21600"/>
                    </a:lnTo>
                    <a:close/>
                  </a:path>
                </a:pathLst>
              </a:custGeom>
              <a:noFill/>
              <a:ln w="38100">
                <a:solidFill>
                  <a:schemeClr val="accent2"/>
                </a:solidFill>
                <a:round/>
                <a:headEnd/>
                <a:tailEnd/>
              </a:ln>
            </p:spPr>
            <p:txBody>
              <a:bodyPr wrap="none" anchor="ctr"/>
              <a:lstStyle/>
              <a:p>
                <a:endParaRPr lang="es-ES"/>
              </a:p>
            </p:txBody>
          </p:sp>
          <p:sp>
            <p:nvSpPr>
              <p:cNvPr id="76" name="Arc 45"/>
              <p:cNvSpPr>
                <a:spLocks/>
              </p:cNvSpPr>
              <p:nvPr/>
            </p:nvSpPr>
            <p:spPr bwMode="auto">
              <a:xfrm flipV="1">
                <a:off x="2649538" y="4779963"/>
                <a:ext cx="274637" cy="1239838"/>
              </a:xfrm>
              <a:custGeom>
                <a:avLst/>
                <a:gdLst>
                  <a:gd name="T0" fmla="*/ 0 w 11776"/>
                  <a:gd name="T1" fmla="*/ 0 h 21591"/>
                  <a:gd name="T2" fmla="*/ 3 w 11776"/>
                  <a:gd name="T3" fmla="*/ 5 h 21591"/>
                  <a:gd name="T4" fmla="*/ 0 w 11776"/>
                  <a:gd name="T5" fmla="*/ 28 h 21591"/>
                  <a:gd name="T6" fmla="*/ 0 60000 65536"/>
                  <a:gd name="T7" fmla="*/ 0 60000 65536"/>
                  <a:gd name="T8" fmla="*/ 0 60000 65536"/>
                  <a:gd name="T9" fmla="*/ 0 w 11776"/>
                  <a:gd name="T10" fmla="*/ 0 h 21591"/>
                  <a:gd name="T11" fmla="*/ 11776 w 11776"/>
                  <a:gd name="T12" fmla="*/ 21591 h 21591"/>
                </a:gdLst>
                <a:ahLst/>
                <a:cxnLst>
                  <a:cxn ang="T6">
                    <a:pos x="T0" y="T1"/>
                  </a:cxn>
                  <a:cxn ang="T7">
                    <a:pos x="T2" y="T3"/>
                  </a:cxn>
                  <a:cxn ang="T8">
                    <a:pos x="T4" y="T5"/>
                  </a:cxn>
                </a:cxnLst>
                <a:rect l="T9" t="T10" r="T11" b="T12"/>
                <a:pathLst>
                  <a:path w="11776" h="21591" fill="none" extrusionOk="0">
                    <a:moveTo>
                      <a:pt x="612" y="-1"/>
                    </a:moveTo>
                    <a:cubicBezTo>
                      <a:pt x="4582" y="112"/>
                      <a:pt x="8445" y="1317"/>
                      <a:pt x="11775" y="3483"/>
                    </a:cubicBezTo>
                  </a:path>
                  <a:path w="11776" h="21591" stroke="0" extrusionOk="0">
                    <a:moveTo>
                      <a:pt x="612" y="-1"/>
                    </a:moveTo>
                    <a:cubicBezTo>
                      <a:pt x="4582" y="112"/>
                      <a:pt x="8445" y="1317"/>
                      <a:pt x="11775" y="3483"/>
                    </a:cubicBezTo>
                    <a:lnTo>
                      <a:pt x="0" y="21591"/>
                    </a:lnTo>
                    <a:close/>
                  </a:path>
                </a:pathLst>
              </a:custGeom>
              <a:noFill/>
              <a:ln w="38100">
                <a:solidFill>
                  <a:srgbClr val="00FF9F"/>
                </a:solidFill>
                <a:round/>
                <a:headEnd/>
                <a:tailEnd/>
              </a:ln>
            </p:spPr>
            <p:txBody>
              <a:bodyPr wrap="none" anchor="ctr"/>
              <a:lstStyle/>
              <a:p>
                <a:endParaRPr lang="es-ES"/>
              </a:p>
            </p:txBody>
          </p:sp>
          <p:sp>
            <p:nvSpPr>
              <p:cNvPr id="77" name="Arc 46"/>
              <p:cNvSpPr>
                <a:spLocks/>
              </p:cNvSpPr>
              <p:nvPr/>
            </p:nvSpPr>
            <p:spPr bwMode="auto">
              <a:xfrm flipH="1">
                <a:off x="3187700" y="4011613"/>
                <a:ext cx="298450" cy="1000125"/>
              </a:xfrm>
              <a:custGeom>
                <a:avLst/>
                <a:gdLst>
                  <a:gd name="T0" fmla="*/ 0 w 28465"/>
                  <a:gd name="T1" fmla="*/ 1 h 21600"/>
                  <a:gd name="T2" fmla="*/ 1 w 28465"/>
                  <a:gd name="T3" fmla="*/ 17 h 21600"/>
                  <a:gd name="T4" fmla="*/ 0 w 28465"/>
                  <a:gd name="T5" fmla="*/ 18 h 21600"/>
                  <a:gd name="T6" fmla="*/ 0 60000 65536"/>
                  <a:gd name="T7" fmla="*/ 0 60000 65536"/>
                  <a:gd name="T8" fmla="*/ 0 60000 65536"/>
                  <a:gd name="T9" fmla="*/ 0 w 28465"/>
                  <a:gd name="T10" fmla="*/ 0 h 21600"/>
                  <a:gd name="T11" fmla="*/ 28465 w 28465"/>
                  <a:gd name="T12" fmla="*/ 21600 h 21600"/>
                </a:gdLst>
                <a:ahLst/>
                <a:cxnLst>
                  <a:cxn ang="T6">
                    <a:pos x="T0" y="T1"/>
                  </a:cxn>
                  <a:cxn ang="T7">
                    <a:pos x="T2" y="T3"/>
                  </a:cxn>
                  <a:cxn ang="T8">
                    <a:pos x="T4" y="T5"/>
                  </a:cxn>
                </a:cxnLst>
                <a:rect l="T9" t="T10" r="T11" b="T12"/>
                <a:pathLst>
                  <a:path w="28465" h="21600" fill="none" extrusionOk="0">
                    <a:moveTo>
                      <a:pt x="0" y="1156"/>
                    </a:moveTo>
                    <a:cubicBezTo>
                      <a:pt x="2244" y="390"/>
                      <a:pt x="4600" y="-1"/>
                      <a:pt x="6972" y="0"/>
                    </a:cubicBezTo>
                    <a:cubicBezTo>
                      <a:pt x="18071" y="0"/>
                      <a:pt x="27364" y="8412"/>
                      <a:pt x="28465" y="19457"/>
                    </a:cubicBezTo>
                  </a:path>
                  <a:path w="28465" h="21600" stroke="0" extrusionOk="0">
                    <a:moveTo>
                      <a:pt x="0" y="1156"/>
                    </a:moveTo>
                    <a:cubicBezTo>
                      <a:pt x="2244" y="390"/>
                      <a:pt x="4600" y="-1"/>
                      <a:pt x="6972" y="0"/>
                    </a:cubicBezTo>
                    <a:cubicBezTo>
                      <a:pt x="18071" y="0"/>
                      <a:pt x="27364" y="8412"/>
                      <a:pt x="28465" y="19457"/>
                    </a:cubicBezTo>
                    <a:lnTo>
                      <a:pt x="6972" y="21600"/>
                    </a:lnTo>
                    <a:close/>
                  </a:path>
                </a:pathLst>
              </a:custGeom>
              <a:noFill/>
              <a:ln w="38100">
                <a:solidFill>
                  <a:schemeClr val="accent2"/>
                </a:solidFill>
                <a:round/>
                <a:headEnd/>
                <a:tailEnd/>
              </a:ln>
            </p:spPr>
            <p:txBody>
              <a:bodyPr wrap="none" anchor="ctr"/>
              <a:lstStyle/>
              <a:p>
                <a:endParaRPr lang="es-ES"/>
              </a:p>
            </p:txBody>
          </p:sp>
          <p:sp>
            <p:nvSpPr>
              <p:cNvPr id="78" name="Arc 47"/>
              <p:cNvSpPr>
                <a:spLocks/>
              </p:cNvSpPr>
              <p:nvPr/>
            </p:nvSpPr>
            <p:spPr bwMode="auto">
              <a:xfrm flipH="1">
                <a:off x="3667125" y="4011613"/>
                <a:ext cx="290512" cy="1000125"/>
              </a:xfrm>
              <a:custGeom>
                <a:avLst/>
                <a:gdLst>
                  <a:gd name="T0" fmla="*/ 0 w 27714"/>
                  <a:gd name="T1" fmla="*/ 1 h 21600"/>
                  <a:gd name="T2" fmla="*/ 1 w 27714"/>
                  <a:gd name="T3" fmla="*/ 17 h 21600"/>
                  <a:gd name="T4" fmla="*/ 0 w 27714"/>
                  <a:gd name="T5" fmla="*/ 18 h 21600"/>
                  <a:gd name="T6" fmla="*/ 0 60000 65536"/>
                  <a:gd name="T7" fmla="*/ 0 60000 65536"/>
                  <a:gd name="T8" fmla="*/ 0 60000 65536"/>
                  <a:gd name="T9" fmla="*/ 0 w 27714"/>
                  <a:gd name="T10" fmla="*/ 0 h 21600"/>
                  <a:gd name="T11" fmla="*/ 27714 w 27714"/>
                  <a:gd name="T12" fmla="*/ 21600 h 21600"/>
                </a:gdLst>
                <a:ahLst/>
                <a:cxnLst>
                  <a:cxn ang="T6">
                    <a:pos x="T0" y="T1"/>
                  </a:cxn>
                  <a:cxn ang="T7">
                    <a:pos x="T2" y="T3"/>
                  </a:cxn>
                  <a:cxn ang="T8">
                    <a:pos x="T4" y="T5"/>
                  </a:cxn>
                </a:cxnLst>
                <a:rect l="T9" t="T10" r="T11" b="T12"/>
                <a:pathLst>
                  <a:path w="27714" h="21600" fill="none" extrusionOk="0">
                    <a:moveTo>
                      <a:pt x="0" y="915"/>
                    </a:moveTo>
                    <a:cubicBezTo>
                      <a:pt x="2017" y="308"/>
                      <a:pt x="4113" y="-1"/>
                      <a:pt x="6221" y="0"/>
                    </a:cubicBezTo>
                    <a:cubicBezTo>
                      <a:pt x="17320" y="0"/>
                      <a:pt x="26613" y="8412"/>
                      <a:pt x="27714" y="19457"/>
                    </a:cubicBezTo>
                  </a:path>
                  <a:path w="27714" h="21600" stroke="0" extrusionOk="0">
                    <a:moveTo>
                      <a:pt x="0" y="915"/>
                    </a:moveTo>
                    <a:cubicBezTo>
                      <a:pt x="2017" y="308"/>
                      <a:pt x="4113" y="-1"/>
                      <a:pt x="6221" y="0"/>
                    </a:cubicBezTo>
                    <a:cubicBezTo>
                      <a:pt x="17320" y="0"/>
                      <a:pt x="26613" y="8412"/>
                      <a:pt x="27714" y="19457"/>
                    </a:cubicBezTo>
                    <a:lnTo>
                      <a:pt x="6221" y="21600"/>
                    </a:lnTo>
                    <a:close/>
                  </a:path>
                </a:pathLst>
              </a:custGeom>
              <a:noFill/>
              <a:ln w="38100">
                <a:solidFill>
                  <a:schemeClr val="accent2"/>
                </a:solidFill>
                <a:round/>
                <a:headEnd/>
                <a:tailEnd/>
              </a:ln>
            </p:spPr>
            <p:txBody>
              <a:bodyPr wrap="none" anchor="ctr"/>
              <a:lstStyle/>
              <a:p>
                <a:endParaRPr lang="es-ES"/>
              </a:p>
            </p:txBody>
          </p:sp>
          <p:sp>
            <p:nvSpPr>
              <p:cNvPr id="79" name="Arc 48"/>
              <p:cNvSpPr>
                <a:spLocks/>
              </p:cNvSpPr>
              <p:nvPr/>
            </p:nvSpPr>
            <p:spPr bwMode="auto">
              <a:xfrm flipH="1">
                <a:off x="4148138" y="4011613"/>
                <a:ext cx="296862" cy="1000125"/>
              </a:xfrm>
              <a:custGeom>
                <a:avLst/>
                <a:gdLst>
                  <a:gd name="T0" fmla="*/ 0 w 28369"/>
                  <a:gd name="T1" fmla="*/ 1 h 21600"/>
                  <a:gd name="T2" fmla="*/ 1 w 28369"/>
                  <a:gd name="T3" fmla="*/ 17 h 21600"/>
                  <a:gd name="T4" fmla="*/ 0 w 28369"/>
                  <a:gd name="T5" fmla="*/ 18 h 21600"/>
                  <a:gd name="T6" fmla="*/ 0 60000 65536"/>
                  <a:gd name="T7" fmla="*/ 0 60000 65536"/>
                  <a:gd name="T8" fmla="*/ 0 60000 65536"/>
                  <a:gd name="T9" fmla="*/ 0 w 28369"/>
                  <a:gd name="T10" fmla="*/ 0 h 21600"/>
                  <a:gd name="T11" fmla="*/ 28369 w 28369"/>
                  <a:gd name="T12" fmla="*/ 21600 h 21600"/>
                </a:gdLst>
                <a:ahLst/>
                <a:cxnLst>
                  <a:cxn ang="T6">
                    <a:pos x="T0" y="T1"/>
                  </a:cxn>
                  <a:cxn ang="T7">
                    <a:pos x="T2" y="T3"/>
                  </a:cxn>
                  <a:cxn ang="T8">
                    <a:pos x="T4" y="T5"/>
                  </a:cxn>
                </a:cxnLst>
                <a:rect l="T9" t="T10" r="T11" b="T12"/>
                <a:pathLst>
                  <a:path w="28369" h="21600" fill="none" extrusionOk="0">
                    <a:moveTo>
                      <a:pt x="-1" y="1123"/>
                    </a:moveTo>
                    <a:cubicBezTo>
                      <a:pt x="2216" y="379"/>
                      <a:pt x="4538" y="-1"/>
                      <a:pt x="6876" y="0"/>
                    </a:cubicBezTo>
                    <a:cubicBezTo>
                      <a:pt x="17975" y="0"/>
                      <a:pt x="27268" y="8412"/>
                      <a:pt x="28369" y="19457"/>
                    </a:cubicBezTo>
                  </a:path>
                  <a:path w="28369" h="21600" stroke="0" extrusionOk="0">
                    <a:moveTo>
                      <a:pt x="-1" y="1123"/>
                    </a:moveTo>
                    <a:cubicBezTo>
                      <a:pt x="2216" y="379"/>
                      <a:pt x="4538" y="-1"/>
                      <a:pt x="6876" y="0"/>
                    </a:cubicBezTo>
                    <a:cubicBezTo>
                      <a:pt x="17975" y="0"/>
                      <a:pt x="27268" y="8412"/>
                      <a:pt x="28369" y="19457"/>
                    </a:cubicBezTo>
                    <a:lnTo>
                      <a:pt x="6876" y="21600"/>
                    </a:lnTo>
                    <a:close/>
                  </a:path>
                </a:pathLst>
              </a:custGeom>
              <a:noFill/>
              <a:ln w="38100">
                <a:solidFill>
                  <a:schemeClr val="accent2"/>
                </a:solidFill>
                <a:round/>
                <a:headEnd/>
                <a:tailEnd/>
              </a:ln>
            </p:spPr>
            <p:txBody>
              <a:bodyPr wrap="none" anchor="ctr"/>
              <a:lstStyle/>
              <a:p>
                <a:endParaRPr lang="es-ES"/>
              </a:p>
            </p:txBody>
          </p:sp>
          <p:sp>
            <p:nvSpPr>
              <p:cNvPr id="80" name="Arc 49"/>
              <p:cNvSpPr>
                <a:spLocks/>
              </p:cNvSpPr>
              <p:nvPr/>
            </p:nvSpPr>
            <p:spPr bwMode="auto">
              <a:xfrm flipH="1">
                <a:off x="4629150" y="4011613"/>
                <a:ext cx="290512" cy="1000125"/>
              </a:xfrm>
              <a:custGeom>
                <a:avLst/>
                <a:gdLst>
                  <a:gd name="T0" fmla="*/ 0 w 27828"/>
                  <a:gd name="T1" fmla="*/ 1 h 21600"/>
                  <a:gd name="T2" fmla="*/ 1 w 27828"/>
                  <a:gd name="T3" fmla="*/ 17 h 21600"/>
                  <a:gd name="T4" fmla="*/ 0 w 27828"/>
                  <a:gd name="T5" fmla="*/ 18 h 21600"/>
                  <a:gd name="T6" fmla="*/ 0 60000 65536"/>
                  <a:gd name="T7" fmla="*/ 0 60000 65536"/>
                  <a:gd name="T8" fmla="*/ 0 60000 65536"/>
                  <a:gd name="T9" fmla="*/ 0 w 27828"/>
                  <a:gd name="T10" fmla="*/ 0 h 21600"/>
                  <a:gd name="T11" fmla="*/ 27828 w 27828"/>
                  <a:gd name="T12" fmla="*/ 21600 h 21600"/>
                </a:gdLst>
                <a:ahLst/>
                <a:cxnLst>
                  <a:cxn ang="T6">
                    <a:pos x="T0" y="T1"/>
                  </a:cxn>
                  <a:cxn ang="T7">
                    <a:pos x="T2" y="T3"/>
                  </a:cxn>
                  <a:cxn ang="T8">
                    <a:pos x="T4" y="T5"/>
                  </a:cxn>
                </a:cxnLst>
                <a:rect l="T9" t="T10" r="T11" b="T12"/>
                <a:pathLst>
                  <a:path w="27828" h="21600" fill="none" extrusionOk="0">
                    <a:moveTo>
                      <a:pt x="-1" y="949"/>
                    </a:moveTo>
                    <a:cubicBezTo>
                      <a:pt x="2052" y="320"/>
                      <a:pt x="4187" y="-1"/>
                      <a:pt x="6335" y="0"/>
                    </a:cubicBezTo>
                    <a:cubicBezTo>
                      <a:pt x="17434" y="0"/>
                      <a:pt x="26727" y="8412"/>
                      <a:pt x="27828" y="19457"/>
                    </a:cubicBezTo>
                  </a:path>
                  <a:path w="27828" h="21600" stroke="0" extrusionOk="0">
                    <a:moveTo>
                      <a:pt x="-1" y="949"/>
                    </a:moveTo>
                    <a:cubicBezTo>
                      <a:pt x="2052" y="320"/>
                      <a:pt x="4187" y="-1"/>
                      <a:pt x="6335" y="0"/>
                    </a:cubicBezTo>
                    <a:cubicBezTo>
                      <a:pt x="17434" y="0"/>
                      <a:pt x="26727" y="8412"/>
                      <a:pt x="27828" y="19457"/>
                    </a:cubicBezTo>
                    <a:lnTo>
                      <a:pt x="6335" y="21600"/>
                    </a:lnTo>
                    <a:close/>
                  </a:path>
                </a:pathLst>
              </a:custGeom>
              <a:noFill/>
              <a:ln w="38100">
                <a:solidFill>
                  <a:schemeClr val="accent2"/>
                </a:solidFill>
                <a:round/>
                <a:headEnd/>
                <a:tailEnd/>
              </a:ln>
            </p:spPr>
            <p:txBody>
              <a:bodyPr wrap="none" anchor="ctr"/>
              <a:lstStyle/>
              <a:p>
                <a:endParaRPr lang="es-ES"/>
              </a:p>
            </p:txBody>
          </p:sp>
          <p:sp>
            <p:nvSpPr>
              <p:cNvPr id="81" name="Arc 50"/>
              <p:cNvSpPr>
                <a:spLocks/>
              </p:cNvSpPr>
              <p:nvPr/>
            </p:nvSpPr>
            <p:spPr bwMode="auto">
              <a:xfrm flipH="1">
                <a:off x="5110163" y="4011613"/>
                <a:ext cx="296862" cy="1000125"/>
              </a:xfrm>
              <a:custGeom>
                <a:avLst/>
                <a:gdLst>
                  <a:gd name="T0" fmla="*/ 0 w 28338"/>
                  <a:gd name="T1" fmla="*/ 1 h 21600"/>
                  <a:gd name="T2" fmla="*/ 1 w 28338"/>
                  <a:gd name="T3" fmla="*/ 17 h 21600"/>
                  <a:gd name="T4" fmla="*/ 0 w 28338"/>
                  <a:gd name="T5" fmla="*/ 18 h 21600"/>
                  <a:gd name="T6" fmla="*/ 0 60000 65536"/>
                  <a:gd name="T7" fmla="*/ 0 60000 65536"/>
                  <a:gd name="T8" fmla="*/ 0 60000 65536"/>
                  <a:gd name="T9" fmla="*/ 0 w 28338"/>
                  <a:gd name="T10" fmla="*/ 0 h 21600"/>
                  <a:gd name="T11" fmla="*/ 28338 w 28338"/>
                  <a:gd name="T12" fmla="*/ 21600 h 21600"/>
                </a:gdLst>
                <a:ahLst/>
                <a:cxnLst>
                  <a:cxn ang="T6">
                    <a:pos x="T0" y="T1"/>
                  </a:cxn>
                  <a:cxn ang="T7">
                    <a:pos x="T2" y="T3"/>
                  </a:cxn>
                  <a:cxn ang="T8">
                    <a:pos x="T4" y="T5"/>
                  </a:cxn>
                </a:cxnLst>
                <a:rect l="T9" t="T10" r="T11" b="T12"/>
                <a:pathLst>
                  <a:path w="28338" h="21600" fill="none" extrusionOk="0">
                    <a:moveTo>
                      <a:pt x="0" y="1113"/>
                    </a:moveTo>
                    <a:cubicBezTo>
                      <a:pt x="2206" y="375"/>
                      <a:pt x="4518" y="-1"/>
                      <a:pt x="6845" y="0"/>
                    </a:cubicBezTo>
                    <a:cubicBezTo>
                      <a:pt x="17944" y="0"/>
                      <a:pt x="27237" y="8412"/>
                      <a:pt x="28338" y="19457"/>
                    </a:cubicBezTo>
                  </a:path>
                  <a:path w="28338" h="21600" stroke="0" extrusionOk="0">
                    <a:moveTo>
                      <a:pt x="0" y="1113"/>
                    </a:moveTo>
                    <a:cubicBezTo>
                      <a:pt x="2206" y="375"/>
                      <a:pt x="4518" y="-1"/>
                      <a:pt x="6845" y="0"/>
                    </a:cubicBezTo>
                    <a:cubicBezTo>
                      <a:pt x="17944" y="0"/>
                      <a:pt x="27237" y="8412"/>
                      <a:pt x="28338" y="19457"/>
                    </a:cubicBezTo>
                    <a:lnTo>
                      <a:pt x="6845" y="21600"/>
                    </a:lnTo>
                    <a:close/>
                  </a:path>
                </a:pathLst>
              </a:custGeom>
              <a:noFill/>
              <a:ln w="38100">
                <a:solidFill>
                  <a:schemeClr val="accent2"/>
                </a:solidFill>
                <a:round/>
                <a:headEnd/>
                <a:tailEnd/>
              </a:ln>
            </p:spPr>
            <p:txBody>
              <a:bodyPr wrap="none" anchor="ctr"/>
              <a:lstStyle/>
              <a:p>
                <a:endParaRPr lang="es-ES"/>
              </a:p>
            </p:txBody>
          </p:sp>
          <p:sp>
            <p:nvSpPr>
              <p:cNvPr id="82" name="Arc 51"/>
              <p:cNvSpPr>
                <a:spLocks/>
              </p:cNvSpPr>
              <p:nvPr/>
            </p:nvSpPr>
            <p:spPr bwMode="auto">
              <a:xfrm flipH="1">
                <a:off x="5592763" y="4011613"/>
                <a:ext cx="285750" cy="1000125"/>
              </a:xfrm>
              <a:custGeom>
                <a:avLst/>
                <a:gdLst>
                  <a:gd name="T0" fmla="*/ 0 w 27376"/>
                  <a:gd name="T1" fmla="*/ 1 h 21600"/>
                  <a:gd name="T2" fmla="*/ 1 w 27376"/>
                  <a:gd name="T3" fmla="*/ 17 h 21600"/>
                  <a:gd name="T4" fmla="*/ 0 w 27376"/>
                  <a:gd name="T5" fmla="*/ 18 h 21600"/>
                  <a:gd name="T6" fmla="*/ 0 60000 65536"/>
                  <a:gd name="T7" fmla="*/ 0 60000 65536"/>
                  <a:gd name="T8" fmla="*/ 0 60000 65536"/>
                  <a:gd name="T9" fmla="*/ 0 w 27376"/>
                  <a:gd name="T10" fmla="*/ 0 h 21600"/>
                  <a:gd name="T11" fmla="*/ 27376 w 27376"/>
                  <a:gd name="T12" fmla="*/ 21600 h 21600"/>
                </a:gdLst>
                <a:ahLst/>
                <a:cxnLst>
                  <a:cxn ang="T6">
                    <a:pos x="T0" y="T1"/>
                  </a:cxn>
                  <a:cxn ang="T7">
                    <a:pos x="T2" y="T3"/>
                  </a:cxn>
                  <a:cxn ang="T8">
                    <a:pos x="T4" y="T5"/>
                  </a:cxn>
                </a:cxnLst>
                <a:rect l="T9" t="T10" r="T11" b="T12"/>
                <a:pathLst>
                  <a:path w="27376" h="21600" fill="none" extrusionOk="0">
                    <a:moveTo>
                      <a:pt x="-1" y="816"/>
                    </a:moveTo>
                    <a:cubicBezTo>
                      <a:pt x="1913" y="274"/>
                      <a:pt x="3893" y="-1"/>
                      <a:pt x="5883" y="0"/>
                    </a:cubicBezTo>
                    <a:cubicBezTo>
                      <a:pt x="16982" y="0"/>
                      <a:pt x="26275" y="8412"/>
                      <a:pt x="27376" y="19457"/>
                    </a:cubicBezTo>
                  </a:path>
                  <a:path w="27376" h="21600" stroke="0" extrusionOk="0">
                    <a:moveTo>
                      <a:pt x="-1" y="816"/>
                    </a:moveTo>
                    <a:cubicBezTo>
                      <a:pt x="1913" y="274"/>
                      <a:pt x="3893" y="-1"/>
                      <a:pt x="5883" y="0"/>
                    </a:cubicBezTo>
                    <a:cubicBezTo>
                      <a:pt x="16982" y="0"/>
                      <a:pt x="26275" y="8412"/>
                      <a:pt x="27376" y="19457"/>
                    </a:cubicBezTo>
                    <a:lnTo>
                      <a:pt x="5883" y="21600"/>
                    </a:lnTo>
                    <a:close/>
                  </a:path>
                </a:pathLst>
              </a:custGeom>
              <a:noFill/>
              <a:ln w="38100">
                <a:solidFill>
                  <a:schemeClr val="accent2"/>
                </a:solidFill>
                <a:round/>
                <a:headEnd/>
                <a:tailEnd/>
              </a:ln>
            </p:spPr>
            <p:txBody>
              <a:bodyPr wrap="none" anchor="ctr"/>
              <a:lstStyle/>
              <a:p>
                <a:endParaRPr lang="es-ES"/>
              </a:p>
            </p:txBody>
          </p:sp>
          <p:sp>
            <p:nvSpPr>
              <p:cNvPr id="83" name="Arc 52"/>
              <p:cNvSpPr>
                <a:spLocks/>
              </p:cNvSpPr>
              <p:nvPr/>
            </p:nvSpPr>
            <p:spPr bwMode="auto">
              <a:xfrm flipH="1">
                <a:off x="2938461" y="4030663"/>
                <a:ext cx="202407" cy="976313"/>
              </a:xfrm>
              <a:custGeom>
                <a:avLst/>
                <a:gdLst>
                  <a:gd name="T0" fmla="*/ 0 w 18741"/>
                  <a:gd name="T1" fmla="*/ 9 h 21071"/>
                  <a:gd name="T2" fmla="*/ 1 w 18741"/>
                  <a:gd name="T3" fmla="*/ 0 h 21071"/>
                  <a:gd name="T4" fmla="*/ 1 w 18741"/>
                  <a:gd name="T5" fmla="*/ 18 h 21071"/>
                  <a:gd name="T6" fmla="*/ 0 60000 65536"/>
                  <a:gd name="T7" fmla="*/ 0 60000 65536"/>
                  <a:gd name="T8" fmla="*/ 0 60000 65536"/>
                  <a:gd name="T9" fmla="*/ 0 w 18741"/>
                  <a:gd name="T10" fmla="*/ 0 h 21071"/>
                  <a:gd name="T11" fmla="*/ 18741 w 18741"/>
                  <a:gd name="T12" fmla="*/ 21071 h 21071"/>
                </a:gdLst>
                <a:ahLst/>
                <a:cxnLst>
                  <a:cxn ang="T6">
                    <a:pos x="T0" y="T1"/>
                  </a:cxn>
                  <a:cxn ang="T7">
                    <a:pos x="T2" y="T3"/>
                  </a:cxn>
                  <a:cxn ang="T8">
                    <a:pos x="T4" y="T5"/>
                  </a:cxn>
                </a:cxnLst>
                <a:rect l="T9" t="T10" r="T11" b="T12"/>
                <a:pathLst>
                  <a:path w="18741" h="21071" fill="none" extrusionOk="0">
                    <a:moveTo>
                      <a:pt x="0" y="10331"/>
                    </a:moveTo>
                    <a:cubicBezTo>
                      <a:pt x="3009" y="5079"/>
                      <a:pt x="8084" y="1331"/>
                      <a:pt x="13989" y="0"/>
                    </a:cubicBezTo>
                  </a:path>
                  <a:path w="18741" h="21071" stroke="0" extrusionOk="0">
                    <a:moveTo>
                      <a:pt x="0" y="10331"/>
                    </a:moveTo>
                    <a:cubicBezTo>
                      <a:pt x="3009" y="5079"/>
                      <a:pt x="8084" y="1331"/>
                      <a:pt x="13989" y="0"/>
                    </a:cubicBezTo>
                    <a:lnTo>
                      <a:pt x="18741" y="21071"/>
                    </a:lnTo>
                    <a:close/>
                  </a:path>
                </a:pathLst>
              </a:custGeom>
              <a:noFill/>
              <a:ln w="38100">
                <a:solidFill>
                  <a:srgbClr val="00D081"/>
                </a:solidFill>
                <a:round/>
                <a:headEnd/>
                <a:tailEnd/>
              </a:ln>
            </p:spPr>
            <p:txBody>
              <a:bodyPr wrap="none" anchor="ctr"/>
              <a:lstStyle/>
              <a:p>
                <a:endParaRPr lang="es-ES"/>
              </a:p>
            </p:txBody>
          </p:sp>
          <p:sp>
            <p:nvSpPr>
              <p:cNvPr id="84" name="Arc 53"/>
              <p:cNvSpPr>
                <a:spLocks/>
              </p:cNvSpPr>
              <p:nvPr/>
            </p:nvSpPr>
            <p:spPr bwMode="auto">
              <a:xfrm flipV="1">
                <a:off x="2649538" y="4495800"/>
                <a:ext cx="503237" cy="1331913"/>
              </a:xfrm>
              <a:custGeom>
                <a:avLst/>
                <a:gdLst>
                  <a:gd name="T0" fmla="*/ 3 w 21600"/>
                  <a:gd name="T1" fmla="*/ 0 h 23158"/>
                  <a:gd name="T2" fmla="*/ 5 w 21600"/>
                  <a:gd name="T3" fmla="*/ 30 h 23158"/>
                  <a:gd name="T4" fmla="*/ 0 w 21600"/>
                  <a:gd name="T5" fmla="*/ 24 h 23158"/>
                  <a:gd name="T6" fmla="*/ 0 60000 65536"/>
                  <a:gd name="T7" fmla="*/ 0 60000 65536"/>
                  <a:gd name="T8" fmla="*/ 0 60000 65536"/>
                  <a:gd name="T9" fmla="*/ 0 w 21600"/>
                  <a:gd name="T10" fmla="*/ 0 h 23158"/>
                  <a:gd name="T11" fmla="*/ 21600 w 21600"/>
                  <a:gd name="T12" fmla="*/ 23158 h 23158"/>
                </a:gdLst>
                <a:ahLst/>
                <a:cxnLst>
                  <a:cxn ang="T6">
                    <a:pos x="T0" y="T1"/>
                  </a:cxn>
                  <a:cxn ang="T7">
                    <a:pos x="T2" y="T3"/>
                  </a:cxn>
                  <a:cxn ang="T8">
                    <a:pos x="T4" y="T5"/>
                  </a:cxn>
                </a:cxnLst>
                <a:rect l="T9" t="T10" r="T11" b="T12"/>
                <a:pathLst>
                  <a:path w="21600" h="23158" fill="none" extrusionOk="0">
                    <a:moveTo>
                      <a:pt x="11642" y="-1"/>
                    </a:moveTo>
                    <a:cubicBezTo>
                      <a:pt x="17846" y="3970"/>
                      <a:pt x="21600" y="10828"/>
                      <a:pt x="21600" y="18194"/>
                    </a:cubicBezTo>
                    <a:cubicBezTo>
                      <a:pt x="21600" y="19865"/>
                      <a:pt x="21405" y="21531"/>
                      <a:pt x="21021" y="23157"/>
                    </a:cubicBezTo>
                  </a:path>
                  <a:path w="21600" h="23158" stroke="0" extrusionOk="0">
                    <a:moveTo>
                      <a:pt x="11642" y="-1"/>
                    </a:moveTo>
                    <a:cubicBezTo>
                      <a:pt x="17846" y="3970"/>
                      <a:pt x="21600" y="10828"/>
                      <a:pt x="21600" y="18194"/>
                    </a:cubicBezTo>
                    <a:cubicBezTo>
                      <a:pt x="21600" y="19865"/>
                      <a:pt x="21405" y="21531"/>
                      <a:pt x="21021" y="23157"/>
                    </a:cubicBezTo>
                    <a:lnTo>
                      <a:pt x="0" y="18194"/>
                    </a:lnTo>
                    <a:close/>
                  </a:path>
                </a:pathLst>
              </a:custGeom>
              <a:noFill/>
              <a:ln w="38100">
                <a:solidFill>
                  <a:srgbClr val="00D081"/>
                </a:solidFill>
                <a:round/>
                <a:headEnd/>
                <a:tailEnd/>
              </a:ln>
            </p:spPr>
            <p:txBody>
              <a:bodyPr wrap="none" anchor="ctr"/>
              <a:lstStyle/>
              <a:p>
                <a:endParaRPr lang="es-ES"/>
              </a:p>
            </p:txBody>
          </p:sp>
          <p:sp>
            <p:nvSpPr>
              <p:cNvPr id="85" name="Arc 54"/>
              <p:cNvSpPr>
                <a:spLocks/>
              </p:cNvSpPr>
              <p:nvPr/>
            </p:nvSpPr>
            <p:spPr bwMode="auto">
              <a:xfrm flipH="1" flipV="1">
                <a:off x="2717800" y="4665663"/>
                <a:ext cx="915987"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rgbClr val="00FF9F"/>
                </a:solidFill>
                <a:round/>
                <a:headEnd/>
                <a:tailEnd/>
              </a:ln>
            </p:spPr>
            <p:txBody>
              <a:bodyPr wrap="none" anchor="ctr"/>
              <a:lstStyle/>
              <a:p>
                <a:endParaRPr lang="es-ES"/>
              </a:p>
            </p:txBody>
          </p:sp>
          <p:sp>
            <p:nvSpPr>
              <p:cNvPr id="86" name="Arc 55"/>
              <p:cNvSpPr>
                <a:spLocks/>
              </p:cNvSpPr>
              <p:nvPr/>
            </p:nvSpPr>
            <p:spPr bwMode="auto">
              <a:xfrm flipH="1" flipV="1">
                <a:off x="3175000"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87" name="Arc 56"/>
              <p:cNvSpPr>
                <a:spLocks/>
              </p:cNvSpPr>
              <p:nvPr/>
            </p:nvSpPr>
            <p:spPr bwMode="auto">
              <a:xfrm flipH="1" flipV="1">
                <a:off x="3189288"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88" name="Arc 57"/>
              <p:cNvSpPr>
                <a:spLocks/>
              </p:cNvSpPr>
              <p:nvPr/>
            </p:nvSpPr>
            <p:spPr bwMode="auto">
              <a:xfrm flipH="1">
                <a:off x="3416300"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89" name="Arc 58"/>
              <p:cNvSpPr>
                <a:spLocks/>
              </p:cNvSpPr>
              <p:nvPr/>
            </p:nvSpPr>
            <p:spPr bwMode="auto">
              <a:xfrm flipH="1" flipV="1">
                <a:off x="3656013"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90" name="Arc 59"/>
              <p:cNvSpPr>
                <a:spLocks/>
              </p:cNvSpPr>
              <p:nvPr/>
            </p:nvSpPr>
            <p:spPr bwMode="auto">
              <a:xfrm flipH="1">
                <a:off x="3897313"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91" name="Arc 60"/>
              <p:cNvSpPr>
                <a:spLocks/>
              </p:cNvSpPr>
              <p:nvPr/>
            </p:nvSpPr>
            <p:spPr bwMode="auto">
              <a:xfrm flipH="1" flipV="1">
                <a:off x="3670300"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92" name="Arc 61"/>
              <p:cNvSpPr>
                <a:spLocks/>
              </p:cNvSpPr>
              <p:nvPr/>
            </p:nvSpPr>
            <p:spPr bwMode="auto">
              <a:xfrm flipH="1" flipV="1">
                <a:off x="4137025"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93" name="Arc 62"/>
              <p:cNvSpPr>
                <a:spLocks/>
              </p:cNvSpPr>
              <p:nvPr/>
            </p:nvSpPr>
            <p:spPr bwMode="auto">
              <a:xfrm flipH="1">
                <a:off x="4378325"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94" name="Arc 63"/>
              <p:cNvSpPr>
                <a:spLocks/>
              </p:cNvSpPr>
              <p:nvPr/>
            </p:nvSpPr>
            <p:spPr bwMode="auto">
              <a:xfrm flipH="1" flipV="1">
                <a:off x="4151313"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95" name="Arc 64"/>
              <p:cNvSpPr>
                <a:spLocks/>
              </p:cNvSpPr>
              <p:nvPr/>
            </p:nvSpPr>
            <p:spPr bwMode="auto">
              <a:xfrm flipH="1" flipV="1">
                <a:off x="4618038"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96" name="Arc 65"/>
              <p:cNvSpPr>
                <a:spLocks/>
              </p:cNvSpPr>
              <p:nvPr/>
            </p:nvSpPr>
            <p:spPr bwMode="auto">
              <a:xfrm flipH="1">
                <a:off x="4859338"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97" name="Arc 66"/>
              <p:cNvSpPr>
                <a:spLocks/>
              </p:cNvSpPr>
              <p:nvPr/>
            </p:nvSpPr>
            <p:spPr bwMode="auto">
              <a:xfrm flipH="1" flipV="1">
                <a:off x="4626769" y="4665662"/>
                <a:ext cx="931068"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98" name="Arc 67"/>
              <p:cNvSpPr>
                <a:spLocks/>
              </p:cNvSpPr>
              <p:nvPr/>
            </p:nvSpPr>
            <p:spPr bwMode="auto">
              <a:xfrm flipH="1" flipV="1">
                <a:off x="5099050"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99" name="Arc 68"/>
              <p:cNvSpPr>
                <a:spLocks/>
              </p:cNvSpPr>
              <p:nvPr/>
            </p:nvSpPr>
            <p:spPr bwMode="auto">
              <a:xfrm flipH="1">
                <a:off x="5348287" y="4040981"/>
                <a:ext cx="183355" cy="973932"/>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00" name="Arc 69"/>
              <p:cNvSpPr>
                <a:spLocks/>
              </p:cNvSpPr>
              <p:nvPr/>
            </p:nvSpPr>
            <p:spPr bwMode="auto">
              <a:xfrm flipH="1" flipV="1">
                <a:off x="5107781" y="4665662"/>
                <a:ext cx="931069"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01" name="Arc 70"/>
              <p:cNvSpPr>
                <a:spLocks/>
              </p:cNvSpPr>
              <p:nvPr/>
            </p:nvSpPr>
            <p:spPr bwMode="auto">
              <a:xfrm flipH="1" flipV="1">
                <a:off x="5580063"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02" name="Arc 71"/>
              <p:cNvSpPr>
                <a:spLocks/>
              </p:cNvSpPr>
              <p:nvPr/>
            </p:nvSpPr>
            <p:spPr bwMode="auto">
              <a:xfrm flipH="1">
                <a:off x="5821361" y="4041775"/>
                <a:ext cx="188913"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03" name="Arc 72"/>
              <p:cNvSpPr>
                <a:spLocks/>
              </p:cNvSpPr>
              <p:nvPr/>
            </p:nvSpPr>
            <p:spPr bwMode="auto">
              <a:xfrm flipH="1" flipV="1">
                <a:off x="5592763" y="4894263"/>
                <a:ext cx="434975" cy="1125538"/>
              </a:xfrm>
              <a:custGeom>
                <a:avLst/>
                <a:gdLst>
                  <a:gd name="T0" fmla="*/ 0 w 22758"/>
                  <a:gd name="T1" fmla="*/ 0 h 21600"/>
                  <a:gd name="T2" fmla="*/ 3 w 22758"/>
                  <a:gd name="T3" fmla="*/ 23 h 21600"/>
                  <a:gd name="T4" fmla="*/ 0 w 22758"/>
                  <a:gd name="T5" fmla="*/ 23 h 21600"/>
                  <a:gd name="T6" fmla="*/ 0 60000 65536"/>
                  <a:gd name="T7" fmla="*/ 0 60000 65536"/>
                  <a:gd name="T8" fmla="*/ 0 60000 65536"/>
                  <a:gd name="T9" fmla="*/ 0 w 22758"/>
                  <a:gd name="T10" fmla="*/ 0 h 21600"/>
                  <a:gd name="T11" fmla="*/ 22758 w 22758"/>
                  <a:gd name="T12" fmla="*/ 21600 h 21600"/>
                </a:gdLst>
                <a:ahLst/>
                <a:cxnLst>
                  <a:cxn ang="T6">
                    <a:pos x="T0" y="T1"/>
                  </a:cxn>
                  <a:cxn ang="T7">
                    <a:pos x="T2" y="T3"/>
                  </a:cxn>
                  <a:cxn ang="T8">
                    <a:pos x="T4" y="T5"/>
                  </a:cxn>
                </a:cxnLst>
                <a:rect l="T9" t="T10" r="T11" b="T12"/>
                <a:pathLst>
                  <a:path w="22758" h="21600" fill="none" extrusionOk="0">
                    <a:moveTo>
                      <a:pt x="0" y="31"/>
                    </a:moveTo>
                    <a:cubicBezTo>
                      <a:pt x="386" y="10"/>
                      <a:pt x="773" y="-1"/>
                      <a:pt x="1160" y="0"/>
                    </a:cubicBezTo>
                    <a:cubicBezTo>
                      <a:pt x="12982" y="0"/>
                      <a:pt x="22607" y="9503"/>
                      <a:pt x="22758" y="21324"/>
                    </a:cubicBezTo>
                  </a:path>
                  <a:path w="22758" h="21600" stroke="0" extrusionOk="0">
                    <a:moveTo>
                      <a:pt x="0" y="31"/>
                    </a:moveTo>
                    <a:cubicBezTo>
                      <a:pt x="386" y="10"/>
                      <a:pt x="773" y="-1"/>
                      <a:pt x="1160" y="0"/>
                    </a:cubicBezTo>
                    <a:cubicBezTo>
                      <a:pt x="12982" y="0"/>
                      <a:pt x="22607" y="9503"/>
                      <a:pt x="22758" y="21324"/>
                    </a:cubicBezTo>
                    <a:lnTo>
                      <a:pt x="1160" y="21600"/>
                    </a:lnTo>
                    <a:close/>
                  </a:path>
                </a:pathLst>
              </a:custGeom>
              <a:noFill/>
              <a:ln w="38100">
                <a:solidFill>
                  <a:schemeClr val="accent2"/>
                </a:solidFill>
                <a:round/>
                <a:headEnd/>
                <a:tailEnd/>
              </a:ln>
            </p:spPr>
            <p:txBody>
              <a:bodyPr wrap="none" anchor="ctr"/>
              <a:lstStyle/>
              <a:p>
                <a:endParaRPr lang="es-ES"/>
              </a:p>
            </p:txBody>
          </p:sp>
        </p:grpSp>
      </p:grpSp>
    </p:spTree>
  </p:cSld>
  <p:clrMapOvr>
    <a:masterClrMapping/>
  </p:clrMapOvr>
  <p:transition>
    <p:dissolve/>
  </p:transition>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1349" name="Rectangle 2"/>
          <p:cNvSpPr>
            <a:spLocks noChangeArrowheads="1"/>
          </p:cNvSpPr>
          <p:nvPr/>
        </p:nvSpPr>
        <p:spPr bwMode="auto">
          <a:xfrm>
            <a:off x="955675" y="2062163"/>
            <a:ext cx="7323138" cy="1612900"/>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Ya que las líneas de fuerza forman circuitos cerrados, entran al espacio interno de la bobina salen y giran alrededor de ella, por la parte externa, de forma “toroidal”</a:t>
            </a:r>
          </a:p>
        </p:txBody>
      </p:sp>
      <p:sp>
        <p:nvSpPr>
          <p:cNvPr id="914435" name="Rectangle 3"/>
          <p:cNvSpPr>
            <a:spLocks noChangeArrowheads="1"/>
          </p:cNvSpPr>
          <p:nvPr/>
        </p:nvSpPr>
        <p:spPr bwMode="auto">
          <a:xfrm>
            <a:off x="615950" y="436563"/>
            <a:ext cx="487045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Campo Longitudinal</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141351" name="Rectangle 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41352" name="Rectangle 5"/>
          <p:cNvSpPr>
            <a:spLocks noChangeArrowheads="1"/>
          </p:cNvSpPr>
          <p:nvPr/>
        </p:nvSpPr>
        <p:spPr bwMode="auto">
          <a:xfrm>
            <a:off x="612775" y="1271588"/>
            <a:ext cx="7969250" cy="469900"/>
          </a:xfrm>
          <a:prstGeom prst="rect">
            <a:avLst/>
          </a:prstGeom>
          <a:noFill/>
          <a:ln w="12700">
            <a:noFill/>
            <a:miter lim="800000"/>
            <a:headEnd/>
            <a:tailEnd/>
          </a:ln>
        </p:spPr>
        <p:txBody>
          <a:bodyPr lIns="90488" tIns="44450" rIns="90488" bIns="44450">
            <a:spAutoFit/>
          </a:bodyPr>
          <a:lstStyle/>
          <a:p>
            <a:pPr algn="l"/>
            <a:r>
              <a:rPr lang="es-ES_tradnl" sz="2500" i="1">
                <a:solidFill>
                  <a:schemeClr val="bg1"/>
                </a:solidFill>
                <a:latin typeface="Book Antiqua" pitchFamily="18" charset="0"/>
                <a:cs typeface="Times New Roman" charset="0"/>
              </a:rPr>
              <a:t>Campo producido por corriente en una bobina </a:t>
            </a:r>
          </a:p>
        </p:txBody>
      </p:sp>
      <p:grpSp>
        <p:nvGrpSpPr>
          <p:cNvPr id="141353" name="Group 6"/>
          <p:cNvGrpSpPr>
            <a:grpSpLocks/>
          </p:cNvGrpSpPr>
          <p:nvPr/>
        </p:nvGrpSpPr>
        <p:grpSpPr bwMode="auto">
          <a:xfrm>
            <a:off x="76200" y="150813"/>
            <a:ext cx="152400" cy="6553200"/>
            <a:chOff x="48" y="102"/>
            <a:chExt cx="96" cy="4128"/>
          </a:xfrm>
        </p:grpSpPr>
        <p:sp>
          <p:nvSpPr>
            <p:cNvPr id="141361"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2"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3"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4"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5"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6"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7"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8"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69"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0"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1"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2"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3"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4"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5"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6"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7"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8"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79"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0"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1"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2"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3"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4"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5"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6"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7"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8"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1389"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1354" name="Group 36"/>
          <p:cNvGrpSpPr>
            <a:grpSpLocks/>
          </p:cNvGrpSpPr>
          <p:nvPr/>
        </p:nvGrpSpPr>
        <p:grpSpPr bwMode="auto">
          <a:xfrm>
            <a:off x="8020050" y="0"/>
            <a:ext cx="1152525" cy="615950"/>
            <a:chOff x="37" y="-23"/>
            <a:chExt cx="726" cy="388"/>
          </a:xfrm>
        </p:grpSpPr>
        <p:sp>
          <p:nvSpPr>
            <p:cNvPr id="141355"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1356"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1357"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1358"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1359"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1360"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78" name="77 Grupo"/>
          <p:cNvGrpSpPr/>
          <p:nvPr/>
        </p:nvGrpSpPr>
        <p:grpSpPr>
          <a:xfrm>
            <a:off x="2649538" y="4010025"/>
            <a:ext cx="3389312" cy="2009776"/>
            <a:chOff x="2649538" y="4010025"/>
            <a:chExt cx="3389312" cy="2009776"/>
          </a:xfrm>
        </p:grpSpPr>
        <p:sp>
          <p:nvSpPr>
            <p:cNvPr id="141320" name="Arc 44"/>
            <p:cNvSpPr>
              <a:spLocks/>
            </p:cNvSpPr>
            <p:nvPr/>
          </p:nvSpPr>
          <p:spPr bwMode="auto">
            <a:xfrm flipH="1">
              <a:off x="2717007" y="4010025"/>
              <a:ext cx="284162" cy="1000125"/>
            </a:xfrm>
            <a:custGeom>
              <a:avLst/>
              <a:gdLst>
                <a:gd name="T0" fmla="*/ 0 w 27161"/>
                <a:gd name="T1" fmla="*/ 1 h 21600"/>
                <a:gd name="T2" fmla="*/ 1 w 27161"/>
                <a:gd name="T3" fmla="*/ 17 h 21600"/>
                <a:gd name="T4" fmla="*/ 0 w 27161"/>
                <a:gd name="T5" fmla="*/ 18 h 21600"/>
                <a:gd name="T6" fmla="*/ 0 60000 65536"/>
                <a:gd name="T7" fmla="*/ 0 60000 65536"/>
                <a:gd name="T8" fmla="*/ 0 60000 65536"/>
                <a:gd name="T9" fmla="*/ 0 w 27161"/>
                <a:gd name="T10" fmla="*/ 0 h 21600"/>
                <a:gd name="T11" fmla="*/ 27161 w 27161"/>
                <a:gd name="T12" fmla="*/ 21600 h 21600"/>
              </a:gdLst>
              <a:ahLst/>
              <a:cxnLst>
                <a:cxn ang="T6">
                  <a:pos x="T0" y="T1"/>
                </a:cxn>
                <a:cxn ang="T7">
                  <a:pos x="T2" y="T3"/>
                </a:cxn>
                <a:cxn ang="T8">
                  <a:pos x="T4" y="T5"/>
                </a:cxn>
              </a:cxnLst>
              <a:rect l="T9" t="T10" r="T11" b="T12"/>
              <a:pathLst>
                <a:path w="27161" h="21600" fill="none" extrusionOk="0">
                  <a:moveTo>
                    <a:pt x="-1" y="756"/>
                  </a:moveTo>
                  <a:cubicBezTo>
                    <a:pt x="1847" y="254"/>
                    <a:pt x="3753" y="-1"/>
                    <a:pt x="5668" y="0"/>
                  </a:cubicBezTo>
                  <a:cubicBezTo>
                    <a:pt x="16767" y="0"/>
                    <a:pt x="26060" y="8412"/>
                    <a:pt x="27161" y="19457"/>
                  </a:cubicBezTo>
                </a:path>
                <a:path w="27161" h="21600" stroke="0" extrusionOk="0">
                  <a:moveTo>
                    <a:pt x="-1" y="756"/>
                  </a:moveTo>
                  <a:cubicBezTo>
                    <a:pt x="1847" y="254"/>
                    <a:pt x="3753" y="-1"/>
                    <a:pt x="5668" y="0"/>
                  </a:cubicBezTo>
                  <a:cubicBezTo>
                    <a:pt x="16767" y="0"/>
                    <a:pt x="26060" y="8412"/>
                    <a:pt x="27161" y="19457"/>
                  </a:cubicBezTo>
                  <a:lnTo>
                    <a:pt x="5668" y="21600"/>
                  </a:lnTo>
                  <a:close/>
                </a:path>
              </a:pathLst>
            </a:custGeom>
            <a:noFill/>
            <a:ln w="38100">
              <a:solidFill>
                <a:schemeClr val="accent2"/>
              </a:solidFill>
              <a:round/>
              <a:headEnd/>
              <a:tailEnd/>
            </a:ln>
          </p:spPr>
          <p:txBody>
            <a:bodyPr wrap="none" anchor="ctr"/>
            <a:lstStyle/>
            <a:p>
              <a:endParaRPr lang="es-ES"/>
            </a:p>
          </p:txBody>
        </p:sp>
        <p:sp>
          <p:nvSpPr>
            <p:cNvPr id="141321" name="Arc 45"/>
            <p:cNvSpPr>
              <a:spLocks/>
            </p:cNvSpPr>
            <p:nvPr/>
          </p:nvSpPr>
          <p:spPr bwMode="auto">
            <a:xfrm flipV="1">
              <a:off x="2649538" y="4779963"/>
              <a:ext cx="274637" cy="1239838"/>
            </a:xfrm>
            <a:custGeom>
              <a:avLst/>
              <a:gdLst>
                <a:gd name="T0" fmla="*/ 0 w 11776"/>
                <a:gd name="T1" fmla="*/ 0 h 21591"/>
                <a:gd name="T2" fmla="*/ 3 w 11776"/>
                <a:gd name="T3" fmla="*/ 5 h 21591"/>
                <a:gd name="T4" fmla="*/ 0 w 11776"/>
                <a:gd name="T5" fmla="*/ 28 h 21591"/>
                <a:gd name="T6" fmla="*/ 0 60000 65536"/>
                <a:gd name="T7" fmla="*/ 0 60000 65536"/>
                <a:gd name="T8" fmla="*/ 0 60000 65536"/>
                <a:gd name="T9" fmla="*/ 0 w 11776"/>
                <a:gd name="T10" fmla="*/ 0 h 21591"/>
                <a:gd name="T11" fmla="*/ 11776 w 11776"/>
                <a:gd name="T12" fmla="*/ 21591 h 21591"/>
              </a:gdLst>
              <a:ahLst/>
              <a:cxnLst>
                <a:cxn ang="T6">
                  <a:pos x="T0" y="T1"/>
                </a:cxn>
                <a:cxn ang="T7">
                  <a:pos x="T2" y="T3"/>
                </a:cxn>
                <a:cxn ang="T8">
                  <a:pos x="T4" y="T5"/>
                </a:cxn>
              </a:cxnLst>
              <a:rect l="T9" t="T10" r="T11" b="T12"/>
              <a:pathLst>
                <a:path w="11776" h="21591" fill="none" extrusionOk="0">
                  <a:moveTo>
                    <a:pt x="612" y="-1"/>
                  </a:moveTo>
                  <a:cubicBezTo>
                    <a:pt x="4582" y="112"/>
                    <a:pt x="8445" y="1317"/>
                    <a:pt x="11775" y="3483"/>
                  </a:cubicBezTo>
                </a:path>
                <a:path w="11776" h="21591" stroke="0" extrusionOk="0">
                  <a:moveTo>
                    <a:pt x="612" y="-1"/>
                  </a:moveTo>
                  <a:cubicBezTo>
                    <a:pt x="4582" y="112"/>
                    <a:pt x="8445" y="1317"/>
                    <a:pt x="11775" y="3483"/>
                  </a:cubicBezTo>
                  <a:lnTo>
                    <a:pt x="0" y="21591"/>
                  </a:lnTo>
                  <a:close/>
                </a:path>
              </a:pathLst>
            </a:custGeom>
            <a:noFill/>
            <a:ln w="38100">
              <a:solidFill>
                <a:srgbClr val="00FF9F"/>
              </a:solidFill>
              <a:round/>
              <a:headEnd/>
              <a:tailEnd/>
            </a:ln>
          </p:spPr>
          <p:txBody>
            <a:bodyPr wrap="none" anchor="ctr"/>
            <a:lstStyle/>
            <a:p>
              <a:endParaRPr lang="es-ES"/>
            </a:p>
          </p:txBody>
        </p:sp>
        <p:sp>
          <p:nvSpPr>
            <p:cNvPr id="141322" name="Arc 46"/>
            <p:cNvSpPr>
              <a:spLocks/>
            </p:cNvSpPr>
            <p:nvPr/>
          </p:nvSpPr>
          <p:spPr bwMode="auto">
            <a:xfrm flipH="1">
              <a:off x="3187700" y="4011613"/>
              <a:ext cx="298450" cy="1000125"/>
            </a:xfrm>
            <a:custGeom>
              <a:avLst/>
              <a:gdLst>
                <a:gd name="T0" fmla="*/ 0 w 28465"/>
                <a:gd name="T1" fmla="*/ 1 h 21600"/>
                <a:gd name="T2" fmla="*/ 1 w 28465"/>
                <a:gd name="T3" fmla="*/ 17 h 21600"/>
                <a:gd name="T4" fmla="*/ 0 w 28465"/>
                <a:gd name="T5" fmla="*/ 18 h 21600"/>
                <a:gd name="T6" fmla="*/ 0 60000 65536"/>
                <a:gd name="T7" fmla="*/ 0 60000 65536"/>
                <a:gd name="T8" fmla="*/ 0 60000 65536"/>
                <a:gd name="T9" fmla="*/ 0 w 28465"/>
                <a:gd name="T10" fmla="*/ 0 h 21600"/>
                <a:gd name="T11" fmla="*/ 28465 w 28465"/>
                <a:gd name="T12" fmla="*/ 21600 h 21600"/>
              </a:gdLst>
              <a:ahLst/>
              <a:cxnLst>
                <a:cxn ang="T6">
                  <a:pos x="T0" y="T1"/>
                </a:cxn>
                <a:cxn ang="T7">
                  <a:pos x="T2" y="T3"/>
                </a:cxn>
                <a:cxn ang="T8">
                  <a:pos x="T4" y="T5"/>
                </a:cxn>
              </a:cxnLst>
              <a:rect l="T9" t="T10" r="T11" b="T12"/>
              <a:pathLst>
                <a:path w="28465" h="21600" fill="none" extrusionOk="0">
                  <a:moveTo>
                    <a:pt x="0" y="1156"/>
                  </a:moveTo>
                  <a:cubicBezTo>
                    <a:pt x="2244" y="390"/>
                    <a:pt x="4600" y="-1"/>
                    <a:pt x="6972" y="0"/>
                  </a:cubicBezTo>
                  <a:cubicBezTo>
                    <a:pt x="18071" y="0"/>
                    <a:pt x="27364" y="8412"/>
                    <a:pt x="28465" y="19457"/>
                  </a:cubicBezTo>
                </a:path>
                <a:path w="28465" h="21600" stroke="0" extrusionOk="0">
                  <a:moveTo>
                    <a:pt x="0" y="1156"/>
                  </a:moveTo>
                  <a:cubicBezTo>
                    <a:pt x="2244" y="390"/>
                    <a:pt x="4600" y="-1"/>
                    <a:pt x="6972" y="0"/>
                  </a:cubicBezTo>
                  <a:cubicBezTo>
                    <a:pt x="18071" y="0"/>
                    <a:pt x="27364" y="8412"/>
                    <a:pt x="28465" y="19457"/>
                  </a:cubicBezTo>
                  <a:lnTo>
                    <a:pt x="6972" y="21600"/>
                  </a:lnTo>
                  <a:close/>
                </a:path>
              </a:pathLst>
            </a:custGeom>
            <a:noFill/>
            <a:ln w="38100">
              <a:solidFill>
                <a:schemeClr val="accent2"/>
              </a:solidFill>
              <a:round/>
              <a:headEnd/>
              <a:tailEnd/>
            </a:ln>
          </p:spPr>
          <p:txBody>
            <a:bodyPr wrap="none" anchor="ctr"/>
            <a:lstStyle/>
            <a:p>
              <a:endParaRPr lang="es-ES"/>
            </a:p>
          </p:txBody>
        </p:sp>
        <p:sp>
          <p:nvSpPr>
            <p:cNvPr id="141323" name="Arc 47"/>
            <p:cNvSpPr>
              <a:spLocks/>
            </p:cNvSpPr>
            <p:nvPr/>
          </p:nvSpPr>
          <p:spPr bwMode="auto">
            <a:xfrm flipH="1">
              <a:off x="3667125" y="4011613"/>
              <a:ext cx="290512" cy="1000125"/>
            </a:xfrm>
            <a:custGeom>
              <a:avLst/>
              <a:gdLst>
                <a:gd name="T0" fmla="*/ 0 w 27714"/>
                <a:gd name="T1" fmla="*/ 1 h 21600"/>
                <a:gd name="T2" fmla="*/ 1 w 27714"/>
                <a:gd name="T3" fmla="*/ 17 h 21600"/>
                <a:gd name="T4" fmla="*/ 0 w 27714"/>
                <a:gd name="T5" fmla="*/ 18 h 21600"/>
                <a:gd name="T6" fmla="*/ 0 60000 65536"/>
                <a:gd name="T7" fmla="*/ 0 60000 65536"/>
                <a:gd name="T8" fmla="*/ 0 60000 65536"/>
                <a:gd name="T9" fmla="*/ 0 w 27714"/>
                <a:gd name="T10" fmla="*/ 0 h 21600"/>
                <a:gd name="T11" fmla="*/ 27714 w 27714"/>
                <a:gd name="T12" fmla="*/ 21600 h 21600"/>
              </a:gdLst>
              <a:ahLst/>
              <a:cxnLst>
                <a:cxn ang="T6">
                  <a:pos x="T0" y="T1"/>
                </a:cxn>
                <a:cxn ang="T7">
                  <a:pos x="T2" y="T3"/>
                </a:cxn>
                <a:cxn ang="T8">
                  <a:pos x="T4" y="T5"/>
                </a:cxn>
              </a:cxnLst>
              <a:rect l="T9" t="T10" r="T11" b="T12"/>
              <a:pathLst>
                <a:path w="27714" h="21600" fill="none" extrusionOk="0">
                  <a:moveTo>
                    <a:pt x="0" y="915"/>
                  </a:moveTo>
                  <a:cubicBezTo>
                    <a:pt x="2017" y="308"/>
                    <a:pt x="4113" y="-1"/>
                    <a:pt x="6221" y="0"/>
                  </a:cubicBezTo>
                  <a:cubicBezTo>
                    <a:pt x="17320" y="0"/>
                    <a:pt x="26613" y="8412"/>
                    <a:pt x="27714" y="19457"/>
                  </a:cubicBezTo>
                </a:path>
                <a:path w="27714" h="21600" stroke="0" extrusionOk="0">
                  <a:moveTo>
                    <a:pt x="0" y="915"/>
                  </a:moveTo>
                  <a:cubicBezTo>
                    <a:pt x="2017" y="308"/>
                    <a:pt x="4113" y="-1"/>
                    <a:pt x="6221" y="0"/>
                  </a:cubicBezTo>
                  <a:cubicBezTo>
                    <a:pt x="17320" y="0"/>
                    <a:pt x="26613" y="8412"/>
                    <a:pt x="27714" y="19457"/>
                  </a:cubicBezTo>
                  <a:lnTo>
                    <a:pt x="6221" y="21600"/>
                  </a:lnTo>
                  <a:close/>
                </a:path>
              </a:pathLst>
            </a:custGeom>
            <a:noFill/>
            <a:ln w="38100">
              <a:solidFill>
                <a:schemeClr val="accent2"/>
              </a:solidFill>
              <a:round/>
              <a:headEnd/>
              <a:tailEnd/>
            </a:ln>
          </p:spPr>
          <p:txBody>
            <a:bodyPr wrap="none" anchor="ctr"/>
            <a:lstStyle/>
            <a:p>
              <a:endParaRPr lang="es-ES"/>
            </a:p>
          </p:txBody>
        </p:sp>
        <p:sp>
          <p:nvSpPr>
            <p:cNvPr id="141324" name="Arc 48"/>
            <p:cNvSpPr>
              <a:spLocks/>
            </p:cNvSpPr>
            <p:nvPr/>
          </p:nvSpPr>
          <p:spPr bwMode="auto">
            <a:xfrm flipH="1">
              <a:off x="4148138" y="4011613"/>
              <a:ext cx="296862" cy="1000125"/>
            </a:xfrm>
            <a:custGeom>
              <a:avLst/>
              <a:gdLst>
                <a:gd name="T0" fmla="*/ 0 w 28369"/>
                <a:gd name="T1" fmla="*/ 1 h 21600"/>
                <a:gd name="T2" fmla="*/ 1 w 28369"/>
                <a:gd name="T3" fmla="*/ 17 h 21600"/>
                <a:gd name="T4" fmla="*/ 0 w 28369"/>
                <a:gd name="T5" fmla="*/ 18 h 21600"/>
                <a:gd name="T6" fmla="*/ 0 60000 65536"/>
                <a:gd name="T7" fmla="*/ 0 60000 65536"/>
                <a:gd name="T8" fmla="*/ 0 60000 65536"/>
                <a:gd name="T9" fmla="*/ 0 w 28369"/>
                <a:gd name="T10" fmla="*/ 0 h 21600"/>
                <a:gd name="T11" fmla="*/ 28369 w 28369"/>
                <a:gd name="T12" fmla="*/ 21600 h 21600"/>
              </a:gdLst>
              <a:ahLst/>
              <a:cxnLst>
                <a:cxn ang="T6">
                  <a:pos x="T0" y="T1"/>
                </a:cxn>
                <a:cxn ang="T7">
                  <a:pos x="T2" y="T3"/>
                </a:cxn>
                <a:cxn ang="T8">
                  <a:pos x="T4" y="T5"/>
                </a:cxn>
              </a:cxnLst>
              <a:rect l="T9" t="T10" r="T11" b="T12"/>
              <a:pathLst>
                <a:path w="28369" h="21600" fill="none" extrusionOk="0">
                  <a:moveTo>
                    <a:pt x="-1" y="1123"/>
                  </a:moveTo>
                  <a:cubicBezTo>
                    <a:pt x="2216" y="379"/>
                    <a:pt x="4538" y="-1"/>
                    <a:pt x="6876" y="0"/>
                  </a:cubicBezTo>
                  <a:cubicBezTo>
                    <a:pt x="17975" y="0"/>
                    <a:pt x="27268" y="8412"/>
                    <a:pt x="28369" y="19457"/>
                  </a:cubicBezTo>
                </a:path>
                <a:path w="28369" h="21600" stroke="0" extrusionOk="0">
                  <a:moveTo>
                    <a:pt x="-1" y="1123"/>
                  </a:moveTo>
                  <a:cubicBezTo>
                    <a:pt x="2216" y="379"/>
                    <a:pt x="4538" y="-1"/>
                    <a:pt x="6876" y="0"/>
                  </a:cubicBezTo>
                  <a:cubicBezTo>
                    <a:pt x="17975" y="0"/>
                    <a:pt x="27268" y="8412"/>
                    <a:pt x="28369" y="19457"/>
                  </a:cubicBezTo>
                  <a:lnTo>
                    <a:pt x="6876" y="21600"/>
                  </a:lnTo>
                  <a:close/>
                </a:path>
              </a:pathLst>
            </a:custGeom>
            <a:noFill/>
            <a:ln w="38100">
              <a:solidFill>
                <a:schemeClr val="accent2"/>
              </a:solidFill>
              <a:round/>
              <a:headEnd/>
              <a:tailEnd/>
            </a:ln>
          </p:spPr>
          <p:txBody>
            <a:bodyPr wrap="none" anchor="ctr"/>
            <a:lstStyle/>
            <a:p>
              <a:endParaRPr lang="es-ES"/>
            </a:p>
          </p:txBody>
        </p:sp>
        <p:sp>
          <p:nvSpPr>
            <p:cNvPr id="141325" name="Arc 49"/>
            <p:cNvSpPr>
              <a:spLocks/>
            </p:cNvSpPr>
            <p:nvPr/>
          </p:nvSpPr>
          <p:spPr bwMode="auto">
            <a:xfrm flipH="1">
              <a:off x="4629150" y="4011613"/>
              <a:ext cx="290512" cy="1000125"/>
            </a:xfrm>
            <a:custGeom>
              <a:avLst/>
              <a:gdLst>
                <a:gd name="T0" fmla="*/ 0 w 27828"/>
                <a:gd name="T1" fmla="*/ 1 h 21600"/>
                <a:gd name="T2" fmla="*/ 1 w 27828"/>
                <a:gd name="T3" fmla="*/ 17 h 21600"/>
                <a:gd name="T4" fmla="*/ 0 w 27828"/>
                <a:gd name="T5" fmla="*/ 18 h 21600"/>
                <a:gd name="T6" fmla="*/ 0 60000 65536"/>
                <a:gd name="T7" fmla="*/ 0 60000 65536"/>
                <a:gd name="T8" fmla="*/ 0 60000 65536"/>
                <a:gd name="T9" fmla="*/ 0 w 27828"/>
                <a:gd name="T10" fmla="*/ 0 h 21600"/>
                <a:gd name="T11" fmla="*/ 27828 w 27828"/>
                <a:gd name="T12" fmla="*/ 21600 h 21600"/>
              </a:gdLst>
              <a:ahLst/>
              <a:cxnLst>
                <a:cxn ang="T6">
                  <a:pos x="T0" y="T1"/>
                </a:cxn>
                <a:cxn ang="T7">
                  <a:pos x="T2" y="T3"/>
                </a:cxn>
                <a:cxn ang="T8">
                  <a:pos x="T4" y="T5"/>
                </a:cxn>
              </a:cxnLst>
              <a:rect l="T9" t="T10" r="T11" b="T12"/>
              <a:pathLst>
                <a:path w="27828" h="21600" fill="none" extrusionOk="0">
                  <a:moveTo>
                    <a:pt x="-1" y="949"/>
                  </a:moveTo>
                  <a:cubicBezTo>
                    <a:pt x="2052" y="320"/>
                    <a:pt x="4187" y="-1"/>
                    <a:pt x="6335" y="0"/>
                  </a:cubicBezTo>
                  <a:cubicBezTo>
                    <a:pt x="17434" y="0"/>
                    <a:pt x="26727" y="8412"/>
                    <a:pt x="27828" y="19457"/>
                  </a:cubicBezTo>
                </a:path>
                <a:path w="27828" h="21600" stroke="0" extrusionOk="0">
                  <a:moveTo>
                    <a:pt x="-1" y="949"/>
                  </a:moveTo>
                  <a:cubicBezTo>
                    <a:pt x="2052" y="320"/>
                    <a:pt x="4187" y="-1"/>
                    <a:pt x="6335" y="0"/>
                  </a:cubicBezTo>
                  <a:cubicBezTo>
                    <a:pt x="17434" y="0"/>
                    <a:pt x="26727" y="8412"/>
                    <a:pt x="27828" y="19457"/>
                  </a:cubicBezTo>
                  <a:lnTo>
                    <a:pt x="6335" y="21600"/>
                  </a:lnTo>
                  <a:close/>
                </a:path>
              </a:pathLst>
            </a:custGeom>
            <a:noFill/>
            <a:ln w="38100">
              <a:solidFill>
                <a:schemeClr val="accent2"/>
              </a:solidFill>
              <a:round/>
              <a:headEnd/>
              <a:tailEnd/>
            </a:ln>
          </p:spPr>
          <p:txBody>
            <a:bodyPr wrap="none" anchor="ctr"/>
            <a:lstStyle/>
            <a:p>
              <a:endParaRPr lang="es-ES"/>
            </a:p>
          </p:txBody>
        </p:sp>
        <p:sp>
          <p:nvSpPr>
            <p:cNvPr id="141326" name="Arc 50"/>
            <p:cNvSpPr>
              <a:spLocks/>
            </p:cNvSpPr>
            <p:nvPr/>
          </p:nvSpPr>
          <p:spPr bwMode="auto">
            <a:xfrm flipH="1">
              <a:off x="5110163" y="4011613"/>
              <a:ext cx="296862" cy="1000125"/>
            </a:xfrm>
            <a:custGeom>
              <a:avLst/>
              <a:gdLst>
                <a:gd name="T0" fmla="*/ 0 w 28338"/>
                <a:gd name="T1" fmla="*/ 1 h 21600"/>
                <a:gd name="T2" fmla="*/ 1 w 28338"/>
                <a:gd name="T3" fmla="*/ 17 h 21600"/>
                <a:gd name="T4" fmla="*/ 0 w 28338"/>
                <a:gd name="T5" fmla="*/ 18 h 21600"/>
                <a:gd name="T6" fmla="*/ 0 60000 65536"/>
                <a:gd name="T7" fmla="*/ 0 60000 65536"/>
                <a:gd name="T8" fmla="*/ 0 60000 65536"/>
                <a:gd name="T9" fmla="*/ 0 w 28338"/>
                <a:gd name="T10" fmla="*/ 0 h 21600"/>
                <a:gd name="T11" fmla="*/ 28338 w 28338"/>
                <a:gd name="T12" fmla="*/ 21600 h 21600"/>
              </a:gdLst>
              <a:ahLst/>
              <a:cxnLst>
                <a:cxn ang="T6">
                  <a:pos x="T0" y="T1"/>
                </a:cxn>
                <a:cxn ang="T7">
                  <a:pos x="T2" y="T3"/>
                </a:cxn>
                <a:cxn ang="T8">
                  <a:pos x="T4" y="T5"/>
                </a:cxn>
              </a:cxnLst>
              <a:rect l="T9" t="T10" r="T11" b="T12"/>
              <a:pathLst>
                <a:path w="28338" h="21600" fill="none" extrusionOk="0">
                  <a:moveTo>
                    <a:pt x="0" y="1113"/>
                  </a:moveTo>
                  <a:cubicBezTo>
                    <a:pt x="2206" y="375"/>
                    <a:pt x="4518" y="-1"/>
                    <a:pt x="6845" y="0"/>
                  </a:cubicBezTo>
                  <a:cubicBezTo>
                    <a:pt x="17944" y="0"/>
                    <a:pt x="27237" y="8412"/>
                    <a:pt x="28338" y="19457"/>
                  </a:cubicBezTo>
                </a:path>
                <a:path w="28338" h="21600" stroke="0" extrusionOk="0">
                  <a:moveTo>
                    <a:pt x="0" y="1113"/>
                  </a:moveTo>
                  <a:cubicBezTo>
                    <a:pt x="2206" y="375"/>
                    <a:pt x="4518" y="-1"/>
                    <a:pt x="6845" y="0"/>
                  </a:cubicBezTo>
                  <a:cubicBezTo>
                    <a:pt x="17944" y="0"/>
                    <a:pt x="27237" y="8412"/>
                    <a:pt x="28338" y="19457"/>
                  </a:cubicBezTo>
                  <a:lnTo>
                    <a:pt x="6845" y="21600"/>
                  </a:lnTo>
                  <a:close/>
                </a:path>
              </a:pathLst>
            </a:custGeom>
            <a:noFill/>
            <a:ln w="38100">
              <a:solidFill>
                <a:schemeClr val="accent2"/>
              </a:solidFill>
              <a:round/>
              <a:headEnd/>
              <a:tailEnd/>
            </a:ln>
          </p:spPr>
          <p:txBody>
            <a:bodyPr wrap="none" anchor="ctr"/>
            <a:lstStyle/>
            <a:p>
              <a:endParaRPr lang="es-ES"/>
            </a:p>
          </p:txBody>
        </p:sp>
        <p:sp>
          <p:nvSpPr>
            <p:cNvPr id="141327" name="Arc 51"/>
            <p:cNvSpPr>
              <a:spLocks/>
            </p:cNvSpPr>
            <p:nvPr/>
          </p:nvSpPr>
          <p:spPr bwMode="auto">
            <a:xfrm flipH="1">
              <a:off x="5592763" y="4011613"/>
              <a:ext cx="285750" cy="1000125"/>
            </a:xfrm>
            <a:custGeom>
              <a:avLst/>
              <a:gdLst>
                <a:gd name="T0" fmla="*/ 0 w 27376"/>
                <a:gd name="T1" fmla="*/ 1 h 21600"/>
                <a:gd name="T2" fmla="*/ 1 w 27376"/>
                <a:gd name="T3" fmla="*/ 17 h 21600"/>
                <a:gd name="T4" fmla="*/ 0 w 27376"/>
                <a:gd name="T5" fmla="*/ 18 h 21600"/>
                <a:gd name="T6" fmla="*/ 0 60000 65536"/>
                <a:gd name="T7" fmla="*/ 0 60000 65536"/>
                <a:gd name="T8" fmla="*/ 0 60000 65536"/>
                <a:gd name="T9" fmla="*/ 0 w 27376"/>
                <a:gd name="T10" fmla="*/ 0 h 21600"/>
                <a:gd name="T11" fmla="*/ 27376 w 27376"/>
                <a:gd name="T12" fmla="*/ 21600 h 21600"/>
              </a:gdLst>
              <a:ahLst/>
              <a:cxnLst>
                <a:cxn ang="T6">
                  <a:pos x="T0" y="T1"/>
                </a:cxn>
                <a:cxn ang="T7">
                  <a:pos x="T2" y="T3"/>
                </a:cxn>
                <a:cxn ang="T8">
                  <a:pos x="T4" y="T5"/>
                </a:cxn>
              </a:cxnLst>
              <a:rect l="T9" t="T10" r="T11" b="T12"/>
              <a:pathLst>
                <a:path w="27376" h="21600" fill="none" extrusionOk="0">
                  <a:moveTo>
                    <a:pt x="-1" y="816"/>
                  </a:moveTo>
                  <a:cubicBezTo>
                    <a:pt x="1913" y="274"/>
                    <a:pt x="3893" y="-1"/>
                    <a:pt x="5883" y="0"/>
                  </a:cubicBezTo>
                  <a:cubicBezTo>
                    <a:pt x="16982" y="0"/>
                    <a:pt x="26275" y="8412"/>
                    <a:pt x="27376" y="19457"/>
                  </a:cubicBezTo>
                </a:path>
                <a:path w="27376" h="21600" stroke="0" extrusionOk="0">
                  <a:moveTo>
                    <a:pt x="-1" y="816"/>
                  </a:moveTo>
                  <a:cubicBezTo>
                    <a:pt x="1913" y="274"/>
                    <a:pt x="3893" y="-1"/>
                    <a:pt x="5883" y="0"/>
                  </a:cubicBezTo>
                  <a:cubicBezTo>
                    <a:pt x="16982" y="0"/>
                    <a:pt x="26275" y="8412"/>
                    <a:pt x="27376" y="19457"/>
                  </a:cubicBezTo>
                  <a:lnTo>
                    <a:pt x="5883" y="21600"/>
                  </a:lnTo>
                  <a:close/>
                </a:path>
              </a:pathLst>
            </a:custGeom>
            <a:noFill/>
            <a:ln w="38100">
              <a:solidFill>
                <a:schemeClr val="accent2"/>
              </a:solidFill>
              <a:round/>
              <a:headEnd/>
              <a:tailEnd/>
            </a:ln>
          </p:spPr>
          <p:txBody>
            <a:bodyPr wrap="none" anchor="ctr"/>
            <a:lstStyle/>
            <a:p>
              <a:endParaRPr lang="es-ES"/>
            </a:p>
          </p:txBody>
        </p:sp>
        <p:sp>
          <p:nvSpPr>
            <p:cNvPr id="141328" name="Arc 52"/>
            <p:cNvSpPr>
              <a:spLocks/>
            </p:cNvSpPr>
            <p:nvPr/>
          </p:nvSpPr>
          <p:spPr bwMode="auto">
            <a:xfrm flipH="1">
              <a:off x="2938461" y="4030663"/>
              <a:ext cx="202407" cy="976313"/>
            </a:xfrm>
            <a:custGeom>
              <a:avLst/>
              <a:gdLst>
                <a:gd name="T0" fmla="*/ 0 w 18741"/>
                <a:gd name="T1" fmla="*/ 9 h 21071"/>
                <a:gd name="T2" fmla="*/ 1 w 18741"/>
                <a:gd name="T3" fmla="*/ 0 h 21071"/>
                <a:gd name="T4" fmla="*/ 1 w 18741"/>
                <a:gd name="T5" fmla="*/ 18 h 21071"/>
                <a:gd name="T6" fmla="*/ 0 60000 65536"/>
                <a:gd name="T7" fmla="*/ 0 60000 65536"/>
                <a:gd name="T8" fmla="*/ 0 60000 65536"/>
                <a:gd name="T9" fmla="*/ 0 w 18741"/>
                <a:gd name="T10" fmla="*/ 0 h 21071"/>
                <a:gd name="T11" fmla="*/ 18741 w 18741"/>
                <a:gd name="T12" fmla="*/ 21071 h 21071"/>
              </a:gdLst>
              <a:ahLst/>
              <a:cxnLst>
                <a:cxn ang="T6">
                  <a:pos x="T0" y="T1"/>
                </a:cxn>
                <a:cxn ang="T7">
                  <a:pos x="T2" y="T3"/>
                </a:cxn>
                <a:cxn ang="T8">
                  <a:pos x="T4" y="T5"/>
                </a:cxn>
              </a:cxnLst>
              <a:rect l="T9" t="T10" r="T11" b="T12"/>
              <a:pathLst>
                <a:path w="18741" h="21071" fill="none" extrusionOk="0">
                  <a:moveTo>
                    <a:pt x="0" y="10331"/>
                  </a:moveTo>
                  <a:cubicBezTo>
                    <a:pt x="3009" y="5079"/>
                    <a:pt x="8084" y="1331"/>
                    <a:pt x="13989" y="0"/>
                  </a:cubicBezTo>
                </a:path>
                <a:path w="18741" h="21071" stroke="0" extrusionOk="0">
                  <a:moveTo>
                    <a:pt x="0" y="10331"/>
                  </a:moveTo>
                  <a:cubicBezTo>
                    <a:pt x="3009" y="5079"/>
                    <a:pt x="8084" y="1331"/>
                    <a:pt x="13989" y="0"/>
                  </a:cubicBezTo>
                  <a:lnTo>
                    <a:pt x="18741" y="21071"/>
                  </a:lnTo>
                  <a:close/>
                </a:path>
              </a:pathLst>
            </a:custGeom>
            <a:noFill/>
            <a:ln w="38100">
              <a:solidFill>
                <a:srgbClr val="00D081"/>
              </a:solidFill>
              <a:round/>
              <a:headEnd/>
              <a:tailEnd/>
            </a:ln>
          </p:spPr>
          <p:txBody>
            <a:bodyPr wrap="none" anchor="ctr"/>
            <a:lstStyle/>
            <a:p>
              <a:endParaRPr lang="es-ES"/>
            </a:p>
          </p:txBody>
        </p:sp>
        <p:sp>
          <p:nvSpPr>
            <p:cNvPr id="141329" name="Arc 53"/>
            <p:cNvSpPr>
              <a:spLocks/>
            </p:cNvSpPr>
            <p:nvPr/>
          </p:nvSpPr>
          <p:spPr bwMode="auto">
            <a:xfrm flipV="1">
              <a:off x="2649538" y="4495800"/>
              <a:ext cx="503237" cy="1331913"/>
            </a:xfrm>
            <a:custGeom>
              <a:avLst/>
              <a:gdLst>
                <a:gd name="T0" fmla="*/ 3 w 21600"/>
                <a:gd name="T1" fmla="*/ 0 h 23158"/>
                <a:gd name="T2" fmla="*/ 5 w 21600"/>
                <a:gd name="T3" fmla="*/ 30 h 23158"/>
                <a:gd name="T4" fmla="*/ 0 w 21600"/>
                <a:gd name="T5" fmla="*/ 24 h 23158"/>
                <a:gd name="T6" fmla="*/ 0 60000 65536"/>
                <a:gd name="T7" fmla="*/ 0 60000 65536"/>
                <a:gd name="T8" fmla="*/ 0 60000 65536"/>
                <a:gd name="T9" fmla="*/ 0 w 21600"/>
                <a:gd name="T10" fmla="*/ 0 h 23158"/>
                <a:gd name="T11" fmla="*/ 21600 w 21600"/>
                <a:gd name="T12" fmla="*/ 23158 h 23158"/>
              </a:gdLst>
              <a:ahLst/>
              <a:cxnLst>
                <a:cxn ang="T6">
                  <a:pos x="T0" y="T1"/>
                </a:cxn>
                <a:cxn ang="T7">
                  <a:pos x="T2" y="T3"/>
                </a:cxn>
                <a:cxn ang="T8">
                  <a:pos x="T4" y="T5"/>
                </a:cxn>
              </a:cxnLst>
              <a:rect l="T9" t="T10" r="T11" b="T12"/>
              <a:pathLst>
                <a:path w="21600" h="23158" fill="none" extrusionOk="0">
                  <a:moveTo>
                    <a:pt x="11642" y="-1"/>
                  </a:moveTo>
                  <a:cubicBezTo>
                    <a:pt x="17846" y="3970"/>
                    <a:pt x="21600" y="10828"/>
                    <a:pt x="21600" y="18194"/>
                  </a:cubicBezTo>
                  <a:cubicBezTo>
                    <a:pt x="21600" y="19865"/>
                    <a:pt x="21405" y="21531"/>
                    <a:pt x="21021" y="23157"/>
                  </a:cubicBezTo>
                </a:path>
                <a:path w="21600" h="23158" stroke="0" extrusionOk="0">
                  <a:moveTo>
                    <a:pt x="11642" y="-1"/>
                  </a:moveTo>
                  <a:cubicBezTo>
                    <a:pt x="17846" y="3970"/>
                    <a:pt x="21600" y="10828"/>
                    <a:pt x="21600" y="18194"/>
                  </a:cubicBezTo>
                  <a:cubicBezTo>
                    <a:pt x="21600" y="19865"/>
                    <a:pt x="21405" y="21531"/>
                    <a:pt x="21021" y="23157"/>
                  </a:cubicBezTo>
                  <a:lnTo>
                    <a:pt x="0" y="18194"/>
                  </a:lnTo>
                  <a:close/>
                </a:path>
              </a:pathLst>
            </a:custGeom>
            <a:noFill/>
            <a:ln w="38100">
              <a:solidFill>
                <a:srgbClr val="00D081"/>
              </a:solidFill>
              <a:round/>
              <a:headEnd/>
              <a:tailEnd/>
            </a:ln>
          </p:spPr>
          <p:txBody>
            <a:bodyPr wrap="none" anchor="ctr"/>
            <a:lstStyle/>
            <a:p>
              <a:endParaRPr lang="es-ES"/>
            </a:p>
          </p:txBody>
        </p:sp>
        <p:sp>
          <p:nvSpPr>
            <p:cNvPr id="141330" name="Arc 54"/>
            <p:cNvSpPr>
              <a:spLocks/>
            </p:cNvSpPr>
            <p:nvPr/>
          </p:nvSpPr>
          <p:spPr bwMode="auto">
            <a:xfrm flipH="1" flipV="1">
              <a:off x="2717800" y="4665663"/>
              <a:ext cx="915987"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rgbClr val="00FF9F"/>
              </a:solidFill>
              <a:round/>
              <a:headEnd/>
              <a:tailEnd/>
            </a:ln>
          </p:spPr>
          <p:txBody>
            <a:bodyPr wrap="none" anchor="ctr"/>
            <a:lstStyle/>
            <a:p>
              <a:endParaRPr lang="es-ES"/>
            </a:p>
          </p:txBody>
        </p:sp>
        <p:sp>
          <p:nvSpPr>
            <p:cNvPr id="141331" name="Arc 55"/>
            <p:cNvSpPr>
              <a:spLocks/>
            </p:cNvSpPr>
            <p:nvPr/>
          </p:nvSpPr>
          <p:spPr bwMode="auto">
            <a:xfrm flipH="1" flipV="1">
              <a:off x="3175000"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32" name="Arc 56"/>
            <p:cNvSpPr>
              <a:spLocks/>
            </p:cNvSpPr>
            <p:nvPr/>
          </p:nvSpPr>
          <p:spPr bwMode="auto">
            <a:xfrm flipH="1" flipV="1">
              <a:off x="3189288"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41333" name="Arc 57"/>
            <p:cNvSpPr>
              <a:spLocks/>
            </p:cNvSpPr>
            <p:nvPr/>
          </p:nvSpPr>
          <p:spPr bwMode="auto">
            <a:xfrm flipH="1">
              <a:off x="3416300"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34" name="Arc 58"/>
            <p:cNvSpPr>
              <a:spLocks/>
            </p:cNvSpPr>
            <p:nvPr/>
          </p:nvSpPr>
          <p:spPr bwMode="auto">
            <a:xfrm flipH="1" flipV="1">
              <a:off x="3656013"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35" name="Arc 59"/>
            <p:cNvSpPr>
              <a:spLocks/>
            </p:cNvSpPr>
            <p:nvPr/>
          </p:nvSpPr>
          <p:spPr bwMode="auto">
            <a:xfrm flipH="1">
              <a:off x="3897313"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36" name="Arc 60"/>
            <p:cNvSpPr>
              <a:spLocks/>
            </p:cNvSpPr>
            <p:nvPr/>
          </p:nvSpPr>
          <p:spPr bwMode="auto">
            <a:xfrm flipH="1" flipV="1">
              <a:off x="3670300"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41337" name="Arc 61"/>
            <p:cNvSpPr>
              <a:spLocks/>
            </p:cNvSpPr>
            <p:nvPr/>
          </p:nvSpPr>
          <p:spPr bwMode="auto">
            <a:xfrm flipH="1" flipV="1">
              <a:off x="4137025"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38" name="Arc 62"/>
            <p:cNvSpPr>
              <a:spLocks/>
            </p:cNvSpPr>
            <p:nvPr/>
          </p:nvSpPr>
          <p:spPr bwMode="auto">
            <a:xfrm flipH="1">
              <a:off x="4378325"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39" name="Arc 63"/>
            <p:cNvSpPr>
              <a:spLocks/>
            </p:cNvSpPr>
            <p:nvPr/>
          </p:nvSpPr>
          <p:spPr bwMode="auto">
            <a:xfrm flipH="1" flipV="1">
              <a:off x="4151313" y="4665663"/>
              <a:ext cx="925512"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41340" name="Arc 64"/>
            <p:cNvSpPr>
              <a:spLocks/>
            </p:cNvSpPr>
            <p:nvPr/>
          </p:nvSpPr>
          <p:spPr bwMode="auto">
            <a:xfrm flipH="1" flipV="1">
              <a:off x="4618038"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41" name="Arc 65"/>
            <p:cNvSpPr>
              <a:spLocks/>
            </p:cNvSpPr>
            <p:nvPr/>
          </p:nvSpPr>
          <p:spPr bwMode="auto">
            <a:xfrm flipH="1">
              <a:off x="4859338" y="4041775"/>
              <a:ext cx="193675"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42" name="Arc 66"/>
            <p:cNvSpPr>
              <a:spLocks/>
            </p:cNvSpPr>
            <p:nvPr/>
          </p:nvSpPr>
          <p:spPr bwMode="auto">
            <a:xfrm flipH="1" flipV="1">
              <a:off x="4626769" y="4665662"/>
              <a:ext cx="931068"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41343" name="Arc 67"/>
            <p:cNvSpPr>
              <a:spLocks/>
            </p:cNvSpPr>
            <p:nvPr/>
          </p:nvSpPr>
          <p:spPr bwMode="auto">
            <a:xfrm flipH="1" flipV="1">
              <a:off x="5099050"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44" name="Arc 68"/>
            <p:cNvSpPr>
              <a:spLocks/>
            </p:cNvSpPr>
            <p:nvPr/>
          </p:nvSpPr>
          <p:spPr bwMode="auto">
            <a:xfrm flipH="1">
              <a:off x="5348287" y="4040981"/>
              <a:ext cx="183355" cy="973932"/>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45" name="Arc 69"/>
            <p:cNvSpPr>
              <a:spLocks/>
            </p:cNvSpPr>
            <p:nvPr/>
          </p:nvSpPr>
          <p:spPr bwMode="auto">
            <a:xfrm flipH="1" flipV="1">
              <a:off x="5107781" y="4665662"/>
              <a:ext cx="931069" cy="1350963"/>
            </a:xfrm>
            <a:custGeom>
              <a:avLst/>
              <a:gdLst>
                <a:gd name="T0" fmla="*/ 0 w 43198"/>
                <a:gd name="T1" fmla="*/ 28 h 25934"/>
                <a:gd name="T2" fmla="*/ 8 w 43198"/>
                <a:gd name="T3" fmla="*/ 23 h 25934"/>
                <a:gd name="T4" fmla="*/ 4 w 43198"/>
                <a:gd name="T5" fmla="*/ 23 h 25934"/>
                <a:gd name="T6" fmla="*/ 0 60000 65536"/>
                <a:gd name="T7" fmla="*/ 0 60000 65536"/>
                <a:gd name="T8" fmla="*/ 0 60000 65536"/>
                <a:gd name="T9" fmla="*/ 0 w 43198"/>
                <a:gd name="T10" fmla="*/ 0 h 25934"/>
                <a:gd name="T11" fmla="*/ 43198 w 43198"/>
                <a:gd name="T12" fmla="*/ 25934 h 25934"/>
              </a:gdLst>
              <a:ahLst/>
              <a:cxnLst>
                <a:cxn ang="T6">
                  <a:pos x="T0" y="T1"/>
                </a:cxn>
                <a:cxn ang="T7">
                  <a:pos x="T2" y="T3"/>
                </a:cxn>
                <a:cxn ang="T8">
                  <a:pos x="T4" y="T5"/>
                </a:cxn>
              </a:cxnLst>
              <a:rect l="T9" t="T10" r="T11" b="T12"/>
              <a:pathLst>
                <a:path w="43198" h="25934" fill="none" extrusionOk="0">
                  <a:moveTo>
                    <a:pt x="439" y="25933"/>
                  </a:moveTo>
                  <a:cubicBezTo>
                    <a:pt x="147" y="24507"/>
                    <a:pt x="0" y="23055"/>
                    <a:pt x="0" y="21600"/>
                  </a:cubicBezTo>
                  <a:cubicBezTo>
                    <a:pt x="0" y="9670"/>
                    <a:pt x="9670" y="0"/>
                    <a:pt x="21600" y="0"/>
                  </a:cubicBezTo>
                  <a:cubicBezTo>
                    <a:pt x="33422" y="-1"/>
                    <a:pt x="43047" y="9503"/>
                    <a:pt x="43198" y="21324"/>
                  </a:cubicBezTo>
                </a:path>
                <a:path w="43198" h="25934" stroke="0" extrusionOk="0">
                  <a:moveTo>
                    <a:pt x="439" y="25933"/>
                  </a:moveTo>
                  <a:cubicBezTo>
                    <a:pt x="147" y="24507"/>
                    <a:pt x="0" y="23055"/>
                    <a:pt x="0" y="21600"/>
                  </a:cubicBezTo>
                  <a:cubicBezTo>
                    <a:pt x="0" y="9670"/>
                    <a:pt x="9670" y="0"/>
                    <a:pt x="21600" y="0"/>
                  </a:cubicBezTo>
                  <a:cubicBezTo>
                    <a:pt x="33422" y="-1"/>
                    <a:pt x="43047" y="9503"/>
                    <a:pt x="43198" y="21324"/>
                  </a:cubicBezTo>
                  <a:lnTo>
                    <a:pt x="21600" y="21600"/>
                  </a:lnTo>
                  <a:close/>
                </a:path>
              </a:pathLst>
            </a:custGeom>
            <a:noFill/>
            <a:ln w="38100">
              <a:solidFill>
                <a:schemeClr val="accent2"/>
              </a:solidFill>
              <a:round/>
              <a:headEnd/>
              <a:tailEnd/>
            </a:ln>
          </p:spPr>
          <p:txBody>
            <a:bodyPr wrap="none" anchor="ctr"/>
            <a:lstStyle/>
            <a:p>
              <a:endParaRPr lang="es-ES"/>
            </a:p>
          </p:txBody>
        </p:sp>
        <p:sp>
          <p:nvSpPr>
            <p:cNvPr id="141346" name="Arc 70"/>
            <p:cNvSpPr>
              <a:spLocks/>
            </p:cNvSpPr>
            <p:nvPr/>
          </p:nvSpPr>
          <p:spPr bwMode="auto">
            <a:xfrm flipH="1" flipV="1">
              <a:off x="5580063" y="4514850"/>
              <a:ext cx="458787" cy="1352550"/>
            </a:xfrm>
            <a:custGeom>
              <a:avLst/>
              <a:gdLst>
                <a:gd name="T0" fmla="*/ 0 w 21600"/>
                <a:gd name="T1" fmla="*/ 28 h 26012"/>
                <a:gd name="T2" fmla="*/ 2 w 21600"/>
                <a:gd name="T3" fmla="*/ 0 h 26012"/>
                <a:gd name="T4" fmla="*/ 4 w 21600"/>
                <a:gd name="T5" fmla="*/ 20 h 26012"/>
                <a:gd name="T6" fmla="*/ 0 60000 65536"/>
                <a:gd name="T7" fmla="*/ 0 60000 65536"/>
                <a:gd name="T8" fmla="*/ 0 60000 65536"/>
                <a:gd name="T9" fmla="*/ 0 w 21600"/>
                <a:gd name="T10" fmla="*/ 0 h 26012"/>
                <a:gd name="T11" fmla="*/ 21600 w 21600"/>
                <a:gd name="T12" fmla="*/ 26012 h 26012"/>
              </a:gdLst>
              <a:ahLst/>
              <a:cxnLst>
                <a:cxn ang="T6">
                  <a:pos x="T0" y="T1"/>
                </a:cxn>
                <a:cxn ang="T7">
                  <a:pos x="T2" y="T3"/>
                </a:cxn>
                <a:cxn ang="T8">
                  <a:pos x="T4" y="T5"/>
                </a:cxn>
              </a:cxnLst>
              <a:rect l="T9" t="T10" r="T11" b="T12"/>
              <a:pathLst>
                <a:path w="21600" h="26012" fill="none" extrusionOk="0">
                  <a:moveTo>
                    <a:pt x="1262" y="26012"/>
                  </a:moveTo>
                  <a:cubicBezTo>
                    <a:pt x="427" y="23676"/>
                    <a:pt x="0" y="21215"/>
                    <a:pt x="0" y="18735"/>
                  </a:cubicBezTo>
                  <a:cubicBezTo>
                    <a:pt x="-1" y="10997"/>
                    <a:pt x="4139" y="3850"/>
                    <a:pt x="10850" y="-1"/>
                  </a:cubicBezTo>
                </a:path>
                <a:path w="21600" h="26012" stroke="0" extrusionOk="0">
                  <a:moveTo>
                    <a:pt x="1262" y="26012"/>
                  </a:moveTo>
                  <a:cubicBezTo>
                    <a:pt x="427" y="23676"/>
                    <a:pt x="0" y="21215"/>
                    <a:pt x="0" y="18735"/>
                  </a:cubicBezTo>
                  <a:cubicBezTo>
                    <a:pt x="-1" y="10997"/>
                    <a:pt x="4139" y="3850"/>
                    <a:pt x="10850" y="-1"/>
                  </a:cubicBezTo>
                  <a:lnTo>
                    <a:pt x="21600" y="18735"/>
                  </a:lnTo>
                  <a:close/>
                </a:path>
              </a:pathLst>
            </a:custGeom>
            <a:noFill/>
            <a:ln w="38100">
              <a:solidFill>
                <a:srgbClr val="00E68E"/>
              </a:solidFill>
              <a:round/>
              <a:headEnd/>
              <a:tailEnd/>
            </a:ln>
          </p:spPr>
          <p:txBody>
            <a:bodyPr wrap="none" anchor="ctr"/>
            <a:lstStyle/>
            <a:p>
              <a:endParaRPr lang="es-ES"/>
            </a:p>
          </p:txBody>
        </p:sp>
        <p:sp>
          <p:nvSpPr>
            <p:cNvPr id="141347" name="Arc 71"/>
            <p:cNvSpPr>
              <a:spLocks/>
            </p:cNvSpPr>
            <p:nvPr/>
          </p:nvSpPr>
          <p:spPr bwMode="auto">
            <a:xfrm flipH="1">
              <a:off x="5821361" y="4041775"/>
              <a:ext cx="188913" cy="973138"/>
            </a:xfrm>
            <a:custGeom>
              <a:avLst/>
              <a:gdLst>
                <a:gd name="T0" fmla="*/ 0 w 18785"/>
                <a:gd name="T1" fmla="*/ 9 h 21025"/>
                <a:gd name="T2" fmla="*/ 1 w 18785"/>
                <a:gd name="T3" fmla="*/ 0 h 21025"/>
                <a:gd name="T4" fmla="*/ 1 w 18785"/>
                <a:gd name="T5" fmla="*/ 18 h 21025"/>
                <a:gd name="T6" fmla="*/ 0 60000 65536"/>
                <a:gd name="T7" fmla="*/ 0 60000 65536"/>
                <a:gd name="T8" fmla="*/ 0 60000 65536"/>
                <a:gd name="T9" fmla="*/ 0 w 18785"/>
                <a:gd name="T10" fmla="*/ 0 h 21025"/>
                <a:gd name="T11" fmla="*/ 18785 w 18785"/>
                <a:gd name="T12" fmla="*/ 21025 h 21025"/>
              </a:gdLst>
              <a:ahLst/>
              <a:cxnLst>
                <a:cxn ang="T6">
                  <a:pos x="T0" y="T1"/>
                </a:cxn>
                <a:cxn ang="T7">
                  <a:pos x="T2" y="T3"/>
                </a:cxn>
                <a:cxn ang="T8">
                  <a:pos x="T4" y="T5"/>
                </a:cxn>
              </a:cxnLst>
              <a:rect l="T9" t="T10" r="T11" b="T12"/>
              <a:pathLst>
                <a:path w="18785" h="21025" fill="none" extrusionOk="0">
                  <a:moveTo>
                    <a:pt x="0" y="10362"/>
                  </a:moveTo>
                  <a:cubicBezTo>
                    <a:pt x="2968" y="5133"/>
                    <a:pt x="7981" y="1378"/>
                    <a:pt x="13834" y="0"/>
                  </a:cubicBezTo>
                </a:path>
                <a:path w="18785" h="21025" stroke="0" extrusionOk="0">
                  <a:moveTo>
                    <a:pt x="0" y="10362"/>
                  </a:moveTo>
                  <a:cubicBezTo>
                    <a:pt x="2968" y="5133"/>
                    <a:pt x="7981" y="1378"/>
                    <a:pt x="13834" y="0"/>
                  </a:cubicBezTo>
                  <a:lnTo>
                    <a:pt x="18785" y="21025"/>
                  </a:lnTo>
                  <a:close/>
                </a:path>
              </a:pathLst>
            </a:custGeom>
            <a:noFill/>
            <a:ln w="38100">
              <a:solidFill>
                <a:srgbClr val="00E68E"/>
              </a:solidFill>
              <a:round/>
              <a:headEnd/>
              <a:tailEnd/>
            </a:ln>
          </p:spPr>
          <p:txBody>
            <a:bodyPr wrap="none" anchor="ctr"/>
            <a:lstStyle/>
            <a:p>
              <a:endParaRPr lang="es-ES"/>
            </a:p>
          </p:txBody>
        </p:sp>
        <p:sp>
          <p:nvSpPr>
            <p:cNvPr id="141348" name="Arc 72"/>
            <p:cNvSpPr>
              <a:spLocks/>
            </p:cNvSpPr>
            <p:nvPr/>
          </p:nvSpPr>
          <p:spPr bwMode="auto">
            <a:xfrm flipH="1" flipV="1">
              <a:off x="5592763" y="4894263"/>
              <a:ext cx="434975" cy="1125538"/>
            </a:xfrm>
            <a:custGeom>
              <a:avLst/>
              <a:gdLst>
                <a:gd name="T0" fmla="*/ 0 w 22758"/>
                <a:gd name="T1" fmla="*/ 0 h 21600"/>
                <a:gd name="T2" fmla="*/ 3 w 22758"/>
                <a:gd name="T3" fmla="*/ 23 h 21600"/>
                <a:gd name="T4" fmla="*/ 0 w 22758"/>
                <a:gd name="T5" fmla="*/ 23 h 21600"/>
                <a:gd name="T6" fmla="*/ 0 60000 65536"/>
                <a:gd name="T7" fmla="*/ 0 60000 65536"/>
                <a:gd name="T8" fmla="*/ 0 60000 65536"/>
                <a:gd name="T9" fmla="*/ 0 w 22758"/>
                <a:gd name="T10" fmla="*/ 0 h 21600"/>
                <a:gd name="T11" fmla="*/ 22758 w 22758"/>
                <a:gd name="T12" fmla="*/ 21600 h 21600"/>
              </a:gdLst>
              <a:ahLst/>
              <a:cxnLst>
                <a:cxn ang="T6">
                  <a:pos x="T0" y="T1"/>
                </a:cxn>
                <a:cxn ang="T7">
                  <a:pos x="T2" y="T3"/>
                </a:cxn>
                <a:cxn ang="T8">
                  <a:pos x="T4" y="T5"/>
                </a:cxn>
              </a:cxnLst>
              <a:rect l="T9" t="T10" r="T11" b="T12"/>
              <a:pathLst>
                <a:path w="22758" h="21600" fill="none" extrusionOk="0">
                  <a:moveTo>
                    <a:pt x="0" y="31"/>
                  </a:moveTo>
                  <a:cubicBezTo>
                    <a:pt x="386" y="10"/>
                    <a:pt x="773" y="-1"/>
                    <a:pt x="1160" y="0"/>
                  </a:cubicBezTo>
                  <a:cubicBezTo>
                    <a:pt x="12982" y="0"/>
                    <a:pt x="22607" y="9503"/>
                    <a:pt x="22758" y="21324"/>
                  </a:cubicBezTo>
                </a:path>
                <a:path w="22758" h="21600" stroke="0" extrusionOk="0">
                  <a:moveTo>
                    <a:pt x="0" y="31"/>
                  </a:moveTo>
                  <a:cubicBezTo>
                    <a:pt x="386" y="10"/>
                    <a:pt x="773" y="-1"/>
                    <a:pt x="1160" y="0"/>
                  </a:cubicBezTo>
                  <a:cubicBezTo>
                    <a:pt x="12982" y="0"/>
                    <a:pt x="22607" y="9503"/>
                    <a:pt x="22758" y="21324"/>
                  </a:cubicBezTo>
                  <a:lnTo>
                    <a:pt x="1160" y="21600"/>
                  </a:lnTo>
                  <a:close/>
                </a:path>
              </a:pathLst>
            </a:custGeom>
            <a:noFill/>
            <a:ln w="38100">
              <a:solidFill>
                <a:schemeClr val="accent2"/>
              </a:solidFill>
              <a:round/>
              <a:headEnd/>
              <a:tailEnd/>
            </a:ln>
          </p:spPr>
          <p:txBody>
            <a:bodyPr wrap="none" anchor="ctr"/>
            <a:lstStyle/>
            <a:p>
              <a:endParaRPr lang="es-ES"/>
            </a:p>
          </p:txBody>
        </p:sp>
      </p:grpSp>
      <p:sp>
        <p:nvSpPr>
          <p:cNvPr id="914536" name="Line 104"/>
          <p:cNvSpPr>
            <a:spLocks noChangeShapeType="1"/>
          </p:cNvSpPr>
          <p:nvPr/>
        </p:nvSpPr>
        <p:spPr bwMode="auto">
          <a:xfrm>
            <a:off x="4476750" y="4914900"/>
            <a:ext cx="38100" cy="0"/>
          </a:xfrm>
          <a:prstGeom prst="line">
            <a:avLst/>
          </a:prstGeom>
          <a:noFill/>
          <a:ln w="57150">
            <a:solidFill>
              <a:schemeClr val="bg1"/>
            </a:solidFill>
            <a:round/>
            <a:headEnd/>
            <a:tailEnd type="triangle" w="sm" len="sm"/>
          </a:ln>
        </p:spPr>
        <p:txBody>
          <a:bodyPr wrap="none"/>
          <a:lstStyle/>
          <a:p>
            <a:endParaRPr lang="es-ES"/>
          </a:p>
        </p:txBody>
      </p:sp>
      <p:sp>
        <p:nvSpPr>
          <p:cNvPr id="141317" name="Oval 103"/>
          <p:cNvSpPr>
            <a:spLocks noChangeArrowheads="1"/>
          </p:cNvSpPr>
          <p:nvPr/>
        </p:nvSpPr>
        <p:spPr bwMode="auto">
          <a:xfrm>
            <a:off x="1866900" y="3695700"/>
            <a:ext cx="4943475" cy="1219200"/>
          </a:xfrm>
          <a:prstGeom prst="ellipse">
            <a:avLst/>
          </a:prstGeom>
          <a:noFill/>
          <a:ln w="12700">
            <a:solidFill>
              <a:schemeClr val="bg1"/>
            </a:solidFill>
            <a:prstDash val="sysDot"/>
            <a:round/>
            <a:headEnd/>
            <a:tailEnd/>
          </a:ln>
        </p:spPr>
        <p:txBody>
          <a:bodyPr wrap="none" anchor="ctr"/>
          <a:lstStyle/>
          <a:p>
            <a:endParaRPr lang="es-ES"/>
          </a:p>
        </p:txBody>
      </p:sp>
      <p:sp>
        <p:nvSpPr>
          <p:cNvPr id="914537" name="Line 105"/>
          <p:cNvSpPr>
            <a:spLocks noChangeShapeType="1"/>
          </p:cNvSpPr>
          <p:nvPr/>
        </p:nvSpPr>
        <p:spPr bwMode="auto">
          <a:xfrm flipV="1">
            <a:off x="4479925" y="5145088"/>
            <a:ext cx="38100" cy="0"/>
          </a:xfrm>
          <a:prstGeom prst="line">
            <a:avLst/>
          </a:prstGeom>
          <a:noFill/>
          <a:ln w="41275">
            <a:solidFill>
              <a:schemeClr val="bg1"/>
            </a:solidFill>
            <a:round/>
            <a:headEnd/>
            <a:tailEnd type="triangle" w="sm" len="sm"/>
          </a:ln>
        </p:spPr>
        <p:txBody>
          <a:bodyPr wrap="none"/>
          <a:lstStyle/>
          <a:p>
            <a:endParaRPr lang="es-ES"/>
          </a:p>
        </p:txBody>
      </p:sp>
      <p:sp>
        <p:nvSpPr>
          <p:cNvPr id="141319" name="Oval 106"/>
          <p:cNvSpPr>
            <a:spLocks noChangeArrowheads="1"/>
          </p:cNvSpPr>
          <p:nvPr/>
        </p:nvSpPr>
        <p:spPr bwMode="auto">
          <a:xfrm flipV="1">
            <a:off x="1879600" y="5145088"/>
            <a:ext cx="4943475" cy="1219200"/>
          </a:xfrm>
          <a:prstGeom prst="ellipse">
            <a:avLst/>
          </a:prstGeom>
          <a:noFill/>
          <a:ln w="12700">
            <a:solidFill>
              <a:schemeClr val="bg1"/>
            </a:solidFill>
            <a:prstDash val="sysDot"/>
            <a:round/>
            <a:headEn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path" presetSubtype="0" fill="hold" grpId="0" nodeType="clickEffect">
                                  <p:stCondLst>
                                    <p:cond delay="0"/>
                                  </p:stCondLst>
                                  <p:childTnLst>
                                    <p:animMotion origin="layout" path="M -0.00209 3.33333E-6 C 0.14861 -0.00648 0.2493 -0.03982 0.25347 -0.08843 C 0.25416 -0.14074 0.12847 -0.17871 -0.02292 -0.17871 " pathEditMode="relative" rAng="0" ptsTypes="fff">
                                      <p:cBhvr>
                                        <p:cTn id="6" dur="2000" fill="hold"/>
                                        <p:tgtEl>
                                          <p:spTgt spid="914536"/>
                                        </p:tgtEl>
                                        <p:attrNameLst>
                                          <p:attrName>ppt_x</p:attrName>
                                          <p:attrName>ppt_y</p:attrName>
                                        </p:attrNameLst>
                                      </p:cBhvr>
                                      <p:rCtr x="11800" y="-8900"/>
                                    </p:animMotion>
                                  </p:childTnLst>
                                </p:cTn>
                              </p:par>
                              <p:par>
                                <p:cTn id="7" presetID="1" presetClass="path" presetSubtype="0" fill="hold" grpId="0" nodeType="withEffect">
                                  <p:stCondLst>
                                    <p:cond delay="0"/>
                                  </p:stCondLst>
                                  <p:childTnLst>
                                    <p:animMotion origin="layout" path="M -0.00208 -1.48148E-6 C 0.13889 -1.48148E-6 0.254 0.03982 0.254 0.08889 C 0.254 0.13773 0.13872 0.17408 -0.00208 0.17778 " pathEditMode="relative" rAng="0" ptsTypes="fff">
                                      <p:cBhvr>
                                        <p:cTn id="8" dur="2000" fill="hold"/>
                                        <p:tgtEl>
                                          <p:spTgt spid="914537"/>
                                        </p:tgtEl>
                                        <p:attrNameLst>
                                          <p:attrName>ppt_x</p:attrName>
                                          <p:attrName>ppt_y</p:attrName>
                                        </p:attrNameLst>
                                      </p:cBhvr>
                                      <p:rCtr x="12800" y="8900"/>
                                    </p:animMotion>
                                  </p:childTnLst>
                                </p:cTn>
                              </p:par>
                              <p:par>
                                <p:cTn id="9" presetID="8" presetClass="emph" presetSubtype="0" fill="hold" grpId="1" nodeType="withEffect">
                                  <p:stCondLst>
                                    <p:cond delay="0"/>
                                  </p:stCondLst>
                                  <p:childTnLst>
                                    <p:animRot by="-10800000">
                                      <p:cBhvr>
                                        <p:cTn id="10" dur="2000" fill="hold"/>
                                        <p:tgtEl>
                                          <p:spTgt spid="914536"/>
                                        </p:tgtEl>
                                        <p:attrNameLst>
                                          <p:attrName>r</p:attrName>
                                        </p:attrNameLst>
                                      </p:cBhvr>
                                    </p:animRot>
                                  </p:childTnLst>
                                </p:cTn>
                              </p:par>
                              <p:par>
                                <p:cTn id="11" presetID="8" presetClass="emph" presetSubtype="0" fill="hold" grpId="1" nodeType="withEffect">
                                  <p:stCondLst>
                                    <p:cond delay="0"/>
                                  </p:stCondLst>
                                  <p:childTnLst>
                                    <p:animRot by="10800000">
                                      <p:cBhvr>
                                        <p:cTn id="12" dur="2000" fill="hold"/>
                                        <p:tgtEl>
                                          <p:spTgt spid="914537"/>
                                        </p:tgtEl>
                                        <p:attrNameLst>
                                          <p:attrName>r</p:attrName>
                                        </p:attrNameLst>
                                      </p:cBhvr>
                                    </p:animRot>
                                  </p:childTnLst>
                                </p:cTn>
                              </p:par>
                            </p:childTnLst>
                          </p:cTn>
                        </p:par>
                        <p:par>
                          <p:cTn id="13" fill="hold">
                            <p:stCondLst>
                              <p:cond delay="2000"/>
                            </p:stCondLst>
                            <p:childTnLst>
                              <p:par>
                                <p:cTn id="14" presetID="1" presetClass="path" presetSubtype="0" fill="hold" grpId="2" nodeType="afterEffect">
                                  <p:stCondLst>
                                    <p:cond delay="0"/>
                                  </p:stCondLst>
                                  <p:childTnLst>
                                    <p:animMotion origin="layout" path="M -0.02292 -0.17871 C -0.16893 -0.17871 -0.28733 -0.13889 -0.28733 -0.08936 C -0.28733 -0.03959 -0.15764 0.00231 0.00069 3.33333E-6 " pathEditMode="relative" rAng="0" ptsTypes="fff">
                                      <p:cBhvr>
                                        <p:cTn id="15" dur="2000" fill="hold"/>
                                        <p:tgtEl>
                                          <p:spTgt spid="914536"/>
                                        </p:tgtEl>
                                        <p:attrNameLst>
                                          <p:attrName>ppt_x</p:attrName>
                                          <p:attrName>ppt_y</p:attrName>
                                        </p:attrNameLst>
                                      </p:cBhvr>
                                      <p:rCtr x="-12000" y="9100"/>
                                    </p:animMotion>
                                  </p:childTnLst>
                                </p:cTn>
                              </p:par>
                              <p:par>
                                <p:cTn id="16" presetID="1" presetClass="path" presetSubtype="0" fill="hold" grpId="2" nodeType="withEffect">
                                  <p:stCondLst>
                                    <p:cond delay="0"/>
                                  </p:stCondLst>
                                  <p:childTnLst>
                                    <p:animMotion origin="layout" path="M -0.00243 0.17894 C -0.15173 0.17894 -0.28645 0.13727 -0.28645 0.08843 C -0.28645 0.03958 -0.16024 -0.00092 0.0007 0.00046 " pathEditMode="relative" rAng="0" ptsTypes="fff">
                                      <p:cBhvr>
                                        <p:cTn id="17" dur="2000" fill="hold"/>
                                        <p:tgtEl>
                                          <p:spTgt spid="914537"/>
                                        </p:tgtEl>
                                        <p:attrNameLst>
                                          <p:attrName>ppt_x</p:attrName>
                                          <p:attrName>ppt_y</p:attrName>
                                        </p:attrNameLst>
                                      </p:cBhvr>
                                      <p:rCtr x="-14000" y="-9000"/>
                                    </p:animMotion>
                                  </p:childTnLst>
                                </p:cTn>
                              </p:par>
                              <p:par>
                                <p:cTn id="18" presetID="8" presetClass="emph" presetSubtype="0" fill="hold" grpId="3" nodeType="withEffect">
                                  <p:stCondLst>
                                    <p:cond delay="0"/>
                                  </p:stCondLst>
                                  <p:childTnLst>
                                    <p:animRot by="-10800000">
                                      <p:cBhvr>
                                        <p:cTn id="19" dur="2000" fill="hold"/>
                                        <p:tgtEl>
                                          <p:spTgt spid="914536"/>
                                        </p:tgtEl>
                                        <p:attrNameLst>
                                          <p:attrName>r</p:attrName>
                                        </p:attrNameLst>
                                      </p:cBhvr>
                                    </p:animRot>
                                  </p:childTnLst>
                                </p:cTn>
                              </p:par>
                              <p:par>
                                <p:cTn id="20" presetID="8" presetClass="emph" presetSubtype="0" fill="hold" grpId="3" nodeType="withEffect">
                                  <p:stCondLst>
                                    <p:cond delay="0"/>
                                  </p:stCondLst>
                                  <p:childTnLst>
                                    <p:animRot by="10800000">
                                      <p:cBhvr>
                                        <p:cTn id="21" dur="2000" fill="hold"/>
                                        <p:tgtEl>
                                          <p:spTgt spid="9145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536" grpId="0" animBg="1"/>
      <p:bldP spid="914536" grpId="1" animBg="1"/>
      <p:bldP spid="914536" grpId="2" animBg="1"/>
      <p:bldP spid="914536" grpId="3" animBg="1"/>
      <p:bldP spid="914537" grpId="0" animBg="1"/>
      <p:bldP spid="914537" grpId="1" animBg="1"/>
      <p:bldP spid="914537" grpId="2" animBg="1"/>
      <p:bldP spid="914537" grpId="3" animBg="1"/>
    </p:bld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0" name="169 Grupo"/>
          <p:cNvGrpSpPr/>
          <p:nvPr/>
        </p:nvGrpSpPr>
        <p:grpSpPr>
          <a:xfrm>
            <a:off x="0" y="0"/>
            <a:ext cx="9172575" cy="6858000"/>
            <a:chOff x="0" y="0"/>
            <a:chExt cx="9172575" cy="6858000"/>
          </a:xfrm>
        </p:grpSpPr>
        <p:grpSp>
          <p:nvGrpSpPr>
            <p:cNvPr id="142408" name="Group 78"/>
            <p:cNvGrpSpPr>
              <a:grpSpLocks/>
            </p:cNvGrpSpPr>
            <p:nvPr/>
          </p:nvGrpSpPr>
          <p:grpSpPr bwMode="auto">
            <a:xfrm>
              <a:off x="76200" y="150813"/>
              <a:ext cx="152400" cy="6553200"/>
              <a:chOff x="48" y="102"/>
              <a:chExt cx="96" cy="4128"/>
            </a:xfrm>
          </p:grpSpPr>
          <p:sp>
            <p:nvSpPr>
              <p:cNvPr id="142435" name="Rectangle 7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6" name="Rectangle 8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7" name="Rectangle 8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8" name="Rectangle 8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9" name="Rectangle 8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0" name="Rectangle 8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1" name="Rectangle 8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2" name="Rectangle 8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3" name="Rectangle 8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4" name="Rectangle 8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5" name="Rectangle 8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6" name="Rectangle 9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7" name="Rectangle 9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8" name="Rectangle 9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9" name="Rectangle 9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0" name="Rectangle 9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1" name="Rectangle 9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2" name="Rectangle 9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3" name="Rectangle 9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4" name="Rectangle 9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5" name="Rectangle 9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6" name="Rectangle 10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7" name="Rectangle 10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8" name="Rectangle 10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9" name="Rectangle 10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0" name="Rectangle 10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1" name="Rectangle 10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2" name="Rectangle 10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3" name="Rectangle 10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142409" name="Rectangle 108"/>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42410" name="Rectangle 109"/>
            <p:cNvSpPr>
              <a:spLocks noChangeArrowheads="1"/>
            </p:cNvSpPr>
            <p:nvPr/>
          </p:nvSpPr>
          <p:spPr bwMode="auto">
            <a:xfrm>
              <a:off x="769938" y="725488"/>
              <a:ext cx="7969250" cy="485775"/>
            </a:xfrm>
            <a:prstGeom prst="rect">
              <a:avLst/>
            </a:prstGeom>
            <a:noFill/>
            <a:ln w="12700">
              <a:noFill/>
              <a:miter lim="800000"/>
              <a:headEnd/>
              <a:tailEnd/>
            </a:ln>
          </p:spPr>
          <p:txBody>
            <a:bodyPr lIns="90488" tIns="44450" rIns="90488" bIns="44450">
              <a:spAutoFit/>
            </a:bodyPr>
            <a:lstStyle/>
            <a:p>
              <a:pPr algn="l">
                <a:tabLst>
                  <a:tab pos="576263" algn="l"/>
                </a:tabLst>
              </a:pPr>
              <a:r>
                <a:rPr lang="es-ES_tradnl" sz="2600" i="1">
                  <a:solidFill>
                    <a:schemeClr val="bg1"/>
                  </a:solidFill>
                  <a:latin typeface="Book Antiqua" pitchFamily="18" charset="0"/>
                  <a:cs typeface="Times New Roman" charset="0"/>
                </a:rPr>
                <a:t>Campo producido por corriente en una bobina </a:t>
              </a:r>
            </a:p>
          </p:txBody>
        </p:sp>
        <p:sp>
          <p:nvSpPr>
            <p:cNvPr id="142411" name="Rectangle 110"/>
            <p:cNvSpPr>
              <a:spLocks noChangeArrowheads="1"/>
            </p:cNvSpPr>
            <p:nvPr/>
          </p:nvSpPr>
          <p:spPr bwMode="auto">
            <a:xfrm>
              <a:off x="677577" y="5867400"/>
              <a:ext cx="8007350" cy="459100"/>
            </a:xfrm>
            <a:prstGeom prst="rect">
              <a:avLst/>
            </a:prstGeom>
            <a:noFill/>
            <a:ln w="12700">
              <a:noFill/>
              <a:miter lim="800000"/>
              <a:headEnd/>
              <a:tailEnd/>
            </a:ln>
          </p:spPr>
          <p:txBody>
            <a:bodyPr lIns="90488" tIns="44450" rIns="90488" bIns="44450">
              <a:spAutoFit/>
            </a:bodyPr>
            <a:lstStyle/>
            <a:p>
              <a:pPr>
                <a:tabLst>
                  <a:tab pos="576263" algn="l"/>
                </a:tabLst>
              </a:pPr>
              <a:r>
                <a:rPr lang="es-ES_tradnl" i="1">
                  <a:solidFill>
                    <a:schemeClr val="bg1"/>
                  </a:solidFill>
                  <a:latin typeface="Book Antiqua" pitchFamily="18" charset="0"/>
                </a:rPr>
                <a:t>El campo producido es paralelo al eje de la bobina</a:t>
              </a:r>
            </a:p>
          </p:txBody>
        </p:sp>
        <p:grpSp>
          <p:nvGrpSpPr>
            <p:cNvPr id="142412" name="Group 111"/>
            <p:cNvGrpSpPr>
              <a:grpSpLocks/>
            </p:cNvGrpSpPr>
            <p:nvPr/>
          </p:nvGrpSpPr>
          <p:grpSpPr bwMode="auto">
            <a:xfrm>
              <a:off x="8020050" y="0"/>
              <a:ext cx="1152525" cy="615950"/>
              <a:chOff x="37" y="-23"/>
              <a:chExt cx="726" cy="388"/>
            </a:xfrm>
          </p:grpSpPr>
          <p:sp>
            <p:nvSpPr>
              <p:cNvPr id="142429" name="Rectangle 1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2430" name="Rectangle 1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2431" name="Rectangle 1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2432" name="Rectangle 1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2433" name="Rectangle 1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2434" name="Rectangle 1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69" name="168 Grupo"/>
            <p:cNvGrpSpPr/>
            <p:nvPr/>
          </p:nvGrpSpPr>
          <p:grpSpPr>
            <a:xfrm>
              <a:off x="2645572" y="2425281"/>
              <a:ext cx="3728079" cy="2327011"/>
              <a:chOff x="2908807" y="3519791"/>
              <a:chExt cx="3728079" cy="2327011"/>
            </a:xfrm>
          </p:grpSpPr>
          <p:sp>
            <p:nvSpPr>
              <p:cNvPr id="166" name="165 Forma libre"/>
              <p:cNvSpPr/>
              <p:nvPr/>
            </p:nvSpPr>
            <p:spPr bwMode="auto">
              <a:xfrm>
                <a:off x="4370835" y="3535289"/>
                <a:ext cx="1527296" cy="2240267"/>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573941 w 1098727"/>
                  <a:gd name="connsiteY0" fmla="*/ 2222267 h 2269347"/>
                  <a:gd name="connsiteX1" fmla="*/ 1098727 w 1098727"/>
                  <a:gd name="connsiteY1" fmla="*/ 1117036 h 2269347"/>
                  <a:gd name="connsiteX2" fmla="*/ 573941 w 1098727"/>
                  <a:gd name="connsiteY2" fmla="*/ 35659 h 2269347"/>
                  <a:gd name="connsiteX3" fmla="*/ 33252 w 1098727"/>
                  <a:gd name="connsiteY3" fmla="*/ 1156793 h 2269347"/>
                  <a:gd name="connsiteX4" fmla="*/ 1027165 w 1098727"/>
                  <a:gd name="connsiteY4" fmla="*/ 2230219 h 2269347"/>
                  <a:gd name="connsiteX0" fmla="*/ 1098727 w 1098727"/>
                  <a:gd name="connsiteY0" fmla="*/ 1117036 h 2269347"/>
                  <a:gd name="connsiteX1" fmla="*/ 573941 w 1098727"/>
                  <a:gd name="connsiteY1" fmla="*/ 35659 h 2269347"/>
                  <a:gd name="connsiteX2" fmla="*/ 33252 w 1098727"/>
                  <a:gd name="connsiteY2" fmla="*/ 1156793 h 2269347"/>
                  <a:gd name="connsiteX3" fmla="*/ 1027165 w 1098727"/>
                  <a:gd name="connsiteY3" fmla="*/ 2230219 h 2269347"/>
                  <a:gd name="connsiteX0" fmla="*/ 573941 w 1027165"/>
                  <a:gd name="connsiteY0" fmla="*/ 35659 h 2269347"/>
                  <a:gd name="connsiteX1" fmla="*/ 33252 w 1027165"/>
                  <a:gd name="connsiteY1" fmla="*/ 1156793 h 2269347"/>
                  <a:gd name="connsiteX2" fmla="*/ 1027165 w 1027165"/>
                  <a:gd name="connsiteY2" fmla="*/ 2230219 h 2269347"/>
                  <a:gd name="connsiteX0" fmla="*/ 573941 w 1023523"/>
                  <a:gd name="connsiteY0" fmla="*/ 35659 h 2294468"/>
                  <a:gd name="connsiteX1" fmla="*/ 33252 w 1023523"/>
                  <a:gd name="connsiteY1" fmla="*/ 1156793 h 2294468"/>
                  <a:gd name="connsiteX2" fmla="*/ 1023523 w 1023523"/>
                  <a:gd name="connsiteY2" fmla="*/ 2255340 h 2294468"/>
                  <a:gd name="connsiteX0" fmla="*/ 573941 w 1023523"/>
                  <a:gd name="connsiteY0" fmla="*/ 35659 h 2259299"/>
                  <a:gd name="connsiteX1" fmla="*/ 33252 w 1023523"/>
                  <a:gd name="connsiteY1" fmla="*/ 1156793 h 2259299"/>
                  <a:gd name="connsiteX2" fmla="*/ 1023523 w 1023523"/>
                  <a:gd name="connsiteY2" fmla="*/ 2255340 h 2259299"/>
                  <a:gd name="connsiteX0" fmla="*/ 573941 w 1023523"/>
                  <a:gd name="connsiteY0" fmla="*/ 35659 h 2255340"/>
                  <a:gd name="connsiteX1" fmla="*/ 33252 w 1023523"/>
                  <a:gd name="connsiteY1" fmla="*/ 1156793 h 2255340"/>
                  <a:gd name="connsiteX2" fmla="*/ 1023523 w 1023523"/>
                  <a:gd name="connsiteY2" fmla="*/ 2255340 h 2255340"/>
                  <a:gd name="connsiteX0" fmla="*/ 610366 w 1059948"/>
                  <a:gd name="connsiteY0" fmla="*/ 35659 h 2255340"/>
                  <a:gd name="connsiteX1" fmla="*/ 33252 w 1059948"/>
                  <a:gd name="connsiteY1" fmla="*/ 1161817 h 2255340"/>
                  <a:gd name="connsiteX2" fmla="*/ 1059948 w 1059948"/>
                  <a:gd name="connsiteY2" fmla="*/ 2255340 h 2255340"/>
                  <a:gd name="connsiteX0" fmla="*/ 657719 w 1107301"/>
                  <a:gd name="connsiteY0" fmla="*/ 35659 h 2255340"/>
                  <a:gd name="connsiteX1" fmla="*/ 33252 w 1107301"/>
                  <a:gd name="connsiteY1" fmla="*/ 1171866 h 2255340"/>
                  <a:gd name="connsiteX2" fmla="*/ 1107301 w 1107301"/>
                  <a:gd name="connsiteY2" fmla="*/ 2255340 h 2255340"/>
                  <a:gd name="connsiteX0" fmla="*/ 683217 w 1107301"/>
                  <a:gd name="connsiteY0" fmla="*/ 35659 h 2250316"/>
                  <a:gd name="connsiteX1" fmla="*/ 33252 w 1107301"/>
                  <a:gd name="connsiteY1" fmla="*/ 1166842 h 2250316"/>
                  <a:gd name="connsiteX2" fmla="*/ 1107301 w 1107301"/>
                  <a:gd name="connsiteY2" fmla="*/ 2250316 h 2250316"/>
                  <a:gd name="connsiteX0" fmla="*/ 716000 w 1107301"/>
                  <a:gd name="connsiteY0" fmla="*/ 35659 h 2250316"/>
                  <a:gd name="connsiteX1" fmla="*/ 33252 w 1107301"/>
                  <a:gd name="connsiteY1" fmla="*/ 1166842 h 2250316"/>
                  <a:gd name="connsiteX2" fmla="*/ 1107301 w 1107301"/>
                  <a:gd name="connsiteY2" fmla="*/ 2250316 h 2250316"/>
                  <a:gd name="connsiteX0" fmla="*/ 741498 w 1107301"/>
                  <a:gd name="connsiteY0" fmla="*/ 35659 h 2250316"/>
                  <a:gd name="connsiteX1" fmla="*/ 33252 w 1107301"/>
                  <a:gd name="connsiteY1" fmla="*/ 1166842 h 2250316"/>
                  <a:gd name="connsiteX2" fmla="*/ 1107301 w 1107301"/>
                  <a:gd name="connsiteY2" fmla="*/ 2250316 h 2250316"/>
                  <a:gd name="connsiteX0" fmla="*/ 774281 w 1107301"/>
                  <a:gd name="connsiteY0" fmla="*/ 35659 h 2235243"/>
                  <a:gd name="connsiteX1" fmla="*/ 33252 w 1107301"/>
                  <a:gd name="connsiteY1" fmla="*/ 1151769 h 2235243"/>
                  <a:gd name="connsiteX2" fmla="*/ 1107301 w 1107301"/>
                  <a:gd name="connsiteY2" fmla="*/ 2235243 h 2235243"/>
                  <a:gd name="connsiteX0" fmla="*/ 781567 w 1107301"/>
                  <a:gd name="connsiteY0" fmla="*/ 35659 h 2240267"/>
                  <a:gd name="connsiteX1" fmla="*/ 33252 w 1107301"/>
                  <a:gd name="connsiteY1" fmla="*/ 1156793 h 2240267"/>
                  <a:gd name="connsiteX2" fmla="*/ 1107301 w 1107301"/>
                  <a:gd name="connsiteY2" fmla="*/ 2240267 h 2240267"/>
                </a:gdLst>
                <a:ahLst/>
                <a:cxnLst>
                  <a:cxn ang="0">
                    <a:pos x="connsiteX0" y="connsiteY0"/>
                  </a:cxn>
                  <a:cxn ang="0">
                    <a:pos x="connsiteX1" y="connsiteY1"/>
                  </a:cxn>
                  <a:cxn ang="0">
                    <a:pos x="connsiteX2" y="connsiteY2"/>
                  </a:cxn>
                </a:cxnLst>
                <a:rect l="l" t="t" r="r" b="b"/>
                <a:pathLst>
                  <a:path w="1107301" h="2240267">
                    <a:moveTo>
                      <a:pt x="781567" y="35659"/>
                    </a:moveTo>
                    <a:cubicBezTo>
                      <a:pt x="408423" y="0"/>
                      <a:pt x="0" y="695893"/>
                      <a:pt x="33252" y="1156793"/>
                    </a:cubicBezTo>
                    <a:cubicBezTo>
                      <a:pt x="108789" y="2077536"/>
                      <a:pt x="649103" y="2193984"/>
                      <a:pt x="1107301" y="2240267"/>
                    </a:cubicBezTo>
                  </a:path>
                </a:pathLst>
              </a:custGeom>
              <a:noFill/>
              <a:ln w="215900" cap="rnd" cmpd="sng" algn="ctr">
                <a:solidFill>
                  <a:schemeClr val="accent2"/>
                </a:solidFill>
                <a:prstDash val="solid"/>
                <a:round/>
                <a:headEnd type="none" w="med" len="med"/>
                <a:tailEnd type="none" w="med" len="med"/>
              </a:ln>
              <a:effectLst/>
              <a:scene3d>
                <a:camera prst="orthographicFront">
                  <a:rot lat="0" lon="4200000" rev="300000"/>
                </a:camera>
                <a:lightRig rig="threePt" dir="t"/>
              </a:scene3d>
              <a:sp3d extrusionH="1143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4" name="163 Forma libre"/>
              <p:cNvSpPr/>
              <p:nvPr/>
            </p:nvSpPr>
            <p:spPr bwMode="auto">
              <a:xfrm>
                <a:off x="3637310" y="3555385"/>
                <a:ext cx="1527296" cy="2240267"/>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573941 w 1098727"/>
                  <a:gd name="connsiteY0" fmla="*/ 2222267 h 2269347"/>
                  <a:gd name="connsiteX1" fmla="*/ 1098727 w 1098727"/>
                  <a:gd name="connsiteY1" fmla="*/ 1117036 h 2269347"/>
                  <a:gd name="connsiteX2" fmla="*/ 573941 w 1098727"/>
                  <a:gd name="connsiteY2" fmla="*/ 35659 h 2269347"/>
                  <a:gd name="connsiteX3" fmla="*/ 33252 w 1098727"/>
                  <a:gd name="connsiteY3" fmla="*/ 1156793 h 2269347"/>
                  <a:gd name="connsiteX4" fmla="*/ 1027165 w 1098727"/>
                  <a:gd name="connsiteY4" fmla="*/ 2230219 h 2269347"/>
                  <a:gd name="connsiteX0" fmla="*/ 1098727 w 1098727"/>
                  <a:gd name="connsiteY0" fmla="*/ 1117036 h 2269347"/>
                  <a:gd name="connsiteX1" fmla="*/ 573941 w 1098727"/>
                  <a:gd name="connsiteY1" fmla="*/ 35659 h 2269347"/>
                  <a:gd name="connsiteX2" fmla="*/ 33252 w 1098727"/>
                  <a:gd name="connsiteY2" fmla="*/ 1156793 h 2269347"/>
                  <a:gd name="connsiteX3" fmla="*/ 1027165 w 1098727"/>
                  <a:gd name="connsiteY3" fmla="*/ 2230219 h 2269347"/>
                  <a:gd name="connsiteX0" fmla="*/ 573941 w 1027165"/>
                  <a:gd name="connsiteY0" fmla="*/ 35659 h 2269347"/>
                  <a:gd name="connsiteX1" fmla="*/ 33252 w 1027165"/>
                  <a:gd name="connsiteY1" fmla="*/ 1156793 h 2269347"/>
                  <a:gd name="connsiteX2" fmla="*/ 1027165 w 1027165"/>
                  <a:gd name="connsiteY2" fmla="*/ 2230219 h 2269347"/>
                  <a:gd name="connsiteX0" fmla="*/ 573941 w 1023523"/>
                  <a:gd name="connsiteY0" fmla="*/ 35659 h 2294468"/>
                  <a:gd name="connsiteX1" fmla="*/ 33252 w 1023523"/>
                  <a:gd name="connsiteY1" fmla="*/ 1156793 h 2294468"/>
                  <a:gd name="connsiteX2" fmla="*/ 1023523 w 1023523"/>
                  <a:gd name="connsiteY2" fmla="*/ 2255340 h 2294468"/>
                  <a:gd name="connsiteX0" fmla="*/ 573941 w 1023523"/>
                  <a:gd name="connsiteY0" fmla="*/ 35659 h 2259299"/>
                  <a:gd name="connsiteX1" fmla="*/ 33252 w 1023523"/>
                  <a:gd name="connsiteY1" fmla="*/ 1156793 h 2259299"/>
                  <a:gd name="connsiteX2" fmla="*/ 1023523 w 1023523"/>
                  <a:gd name="connsiteY2" fmla="*/ 2255340 h 2259299"/>
                  <a:gd name="connsiteX0" fmla="*/ 573941 w 1023523"/>
                  <a:gd name="connsiteY0" fmla="*/ 35659 h 2255340"/>
                  <a:gd name="connsiteX1" fmla="*/ 33252 w 1023523"/>
                  <a:gd name="connsiteY1" fmla="*/ 1156793 h 2255340"/>
                  <a:gd name="connsiteX2" fmla="*/ 1023523 w 1023523"/>
                  <a:gd name="connsiteY2" fmla="*/ 2255340 h 2255340"/>
                  <a:gd name="connsiteX0" fmla="*/ 610366 w 1059948"/>
                  <a:gd name="connsiteY0" fmla="*/ 35659 h 2255340"/>
                  <a:gd name="connsiteX1" fmla="*/ 33252 w 1059948"/>
                  <a:gd name="connsiteY1" fmla="*/ 1161817 h 2255340"/>
                  <a:gd name="connsiteX2" fmla="*/ 1059948 w 1059948"/>
                  <a:gd name="connsiteY2" fmla="*/ 2255340 h 2255340"/>
                  <a:gd name="connsiteX0" fmla="*/ 657719 w 1107301"/>
                  <a:gd name="connsiteY0" fmla="*/ 35659 h 2255340"/>
                  <a:gd name="connsiteX1" fmla="*/ 33252 w 1107301"/>
                  <a:gd name="connsiteY1" fmla="*/ 1171866 h 2255340"/>
                  <a:gd name="connsiteX2" fmla="*/ 1107301 w 1107301"/>
                  <a:gd name="connsiteY2" fmla="*/ 2255340 h 2255340"/>
                  <a:gd name="connsiteX0" fmla="*/ 683217 w 1107301"/>
                  <a:gd name="connsiteY0" fmla="*/ 35659 h 2250316"/>
                  <a:gd name="connsiteX1" fmla="*/ 33252 w 1107301"/>
                  <a:gd name="connsiteY1" fmla="*/ 1166842 h 2250316"/>
                  <a:gd name="connsiteX2" fmla="*/ 1107301 w 1107301"/>
                  <a:gd name="connsiteY2" fmla="*/ 2250316 h 2250316"/>
                  <a:gd name="connsiteX0" fmla="*/ 716000 w 1107301"/>
                  <a:gd name="connsiteY0" fmla="*/ 35659 h 2250316"/>
                  <a:gd name="connsiteX1" fmla="*/ 33252 w 1107301"/>
                  <a:gd name="connsiteY1" fmla="*/ 1166842 h 2250316"/>
                  <a:gd name="connsiteX2" fmla="*/ 1107301 w 1107301"/>
                  <a:gd name="connsiteY2" fmla="*/ 2250316 h 2250316"/>
                  <a:gd name="connsiteX0" fmla="*/ 741498 w 1107301"/>
                  <a:gd name="connsiteY0" fmla="*/ 35659 h 2250316"/>
                  <a:gd name="connsiteX1" fmla="*/ 33252 w 1107301"/>
                  <a:gd name="connsiteY1" fmla="*/ 1166842 h 2250316"/>
                  <a:gd name="connsiteX2" fmla="*/ 1107301 w 1107301"/>
                  <a:gd name="connsiteY2" fmla="*/ 2250316 h 2250316"/>
                  <a:gd name="connsiteX0" fmla="*/ 774281 w 1107301"/>
                  <a:gd name="connsiteY0" fmla="*/ 35659 h 2235243"/>
                  <a:gd name="connsiteX1" fmla="*/ 33252 w 1107301"/>
                  <a:gd name="connsiteY1" fmla="*/ 1151769 h 2235243"/>
                  <a:gd name="connsiteX2" fmla="*/ 1107301 w 1107301"/>
                  <a:gd name="connsiteY2" fmla="*/ 2235243 h 2235243"/>
                  <a:gd name="connsiteX0" fmla="*/ 781567 w 1107301"/>
                  <a:gd name="connsiteY0" fmla="*/ 35659 h 2240267"/>
                  <a:gd name="connsiteX1" fmla="*/ 33252 w 1107301"/>
                  <a:gd name="connsiteY1" fmla="*/ 1156793 h 2240267"/>
                  <a:gd name="connsiteX2" fmla="*/ 1107301 w 1107301"/>
                  <a:gd name="connsiteY2" fmla="*/ 2240267 h 2240267"/>
                </a:gdLst>
                <a:ahLst/>
                <a:cxnLst>
                  <a:cxn ang="0">
                    <a:pos x="connsiteX0" y="connsiteY0"/>
                  </a:cxn>
                  <a:cxn ang="0">
                    <a:pos x="connsiteX1" y="connsiteY1"/>
                  </a:cxn>
                  <a:cxn ang="0">
                    <a:pos x="connsiteX2" y="connsiteY2"/>
                  </a:cxn>
                </a:cxnLst>
                <a:rect l="l" t="t" r="r" b="b"/>
                <a:pathLst>
                  <a:path w="1107301" h="2240267">
                    <a:moveTo>
                      <a:pt x="781567" y="35659"/>
                    </a:moveTo>
                    <a:cubicBezTo>
                      <a:pt x="408423" y="0"/>
                      <a:pt x="0" y="695893"/>
                      <a:pt x="33252" y="1156793"/>
                    </a:cubicBezTo>
                    <a:cubicBezTo>
                      <a:pt x="108789" y="2077536"/>
                      <a:pt x="649103" y="2193984"/>
                      <a:pt x="1107301" y="2240267"/>
                    </a:cubicBezTo>
                  </a:path>
                </a:pathLst>
              </a:custGeom>
              <a:noFill/>
              <a:ln w="215900" cap="rnd" cmpd="sng" algn="ctr">
                <a:solidFill>
                  <a:schemeClr val="accent2"/>
                </a:solidFill>
                <a:prstDash val="solid"/>
                <a:round/>
                <a:headEnd type="none" w="med" len="med"/>
                <a:tailEnd type="none" w="med" len="med"/>
              </a:ln>
              <a:effectLst/>
              <a:scene3d>
                <a:camera prst="orthographicFront">
                  <a:rot lat="0" lon="4200000" rev="300000"/>
                </a:camera>
                <a:lightRig rig="threePt" dir="t"/>
              </a:scene3d>
              <a:sp3d extrusionH="1143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1" name="160 Forma libre"/>
              <p:cNvSpPr/>
              <p:nvPr/>
            </p:nvSpPr>
            <p:spPr bwMode="auto">
              <a:xfrm>
                <a:off x="2908807" y="3580505"/>
                <a:ext cx="1527296" cy="2240267"/>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573941 w 1098727"/>
                  <a:gd name="connsiteY0" fmla="*/ 2222267 h 2269347"/>
                  <a:gd name="connsiteX1" fmla="*/ 1098727 w 1098727"/>
                  <a:gd name="connsiteY1" fmla="*/ 1117036 h 2269347"/>
                  <a:gd name="connsiteX2" fmla="*/ 573941 w 1098727"/>
                  <a:gd name="connsiteY2" fmla="*/ 35659 h 2269347"/>
                  <a:gd name="connsiteX3" fmla="*/ 33252 w 1098727"/>
                  <a:gd name="connsiteY3" fmla="*/ 1156793 h 2269347"/>
                  <a:gd name="connsiteX4" fmla="*/ 1027165 w 1098727"/>
                  <a:gd name="connsiteY4" fmla="*/ 2230219 h 2269347"/>
                  <a:gd name="connsiteX0" fmla="*/ 1098727 w 1098727"/>
                  <a:gd name="connsiteY0" fmla="*/ 1117036 h 2269347"/>
                  <a:gd name="connsiteX1" fmla="*/ 573941 w 1098727"/>
                  <a:gd name="connsiteY1" fmla="*/ 35659 h 2269347"/>
                  <a:gd name="connsiteX2" fmla="*/ 33252 w 1098727"/>
                  <a:gd name="connsiteY2" fmla="*/ 1156793 h 2269347"/>
                  <a:gd name="connsiteX3" fmla="*/ 1027165 w 1098727"/>
                  <a:gd name="connsiteY3" fmla="*/ 2230219 h 2269347"/>
                  <a:gd name="connsiteX0" fmla="*/ 573941 w 1027165"/>
                  <a:gd name="connsiteY0" fmla="*/ 35659 h 2269347"/>
                  <a:gd name="connsiteX1" fmla="*/ 33252 w 1027165"/>
                  <a:gd name="connsiteY1" fmla="*/ 1156793 h 2269347"/>
                  <a:gd name="connsiteX2" fmla="*/ 1027165 w 1027165"/>
                  <a:gd name="connsiteY2" fmla="*/ 2230219 h 2269347"/>
                  <a:gd name="connsiteX0" fmla="*/ 573941 w 1023523"/>
                  <a:gd name="connsiteY0" fmla="*/ 35659 h 2294468"/>
                  <a:gd name="connsiteX1" fmla="*/ 33252 w 1023523"/>
                  <a:gd name="connsiteY1" fmla="*/ 1156793 h 2294468"/>
                  <a:gd name="connsiteX2" fmla="*/ 1023523 w 1023523"/>
                  <a:gd name="connsiteY2" fmla="*/ 2255340 h 2294468"/>
                  <a:gd name="connsiteX0" fmla="*/ 573941 w 1023523"/>
                  <a:gd name="connsiteY0" fmla="*/ 35659 h 2259299"/>
                  <a:gd name="connsiteX1" fmla="*/ 33252 w 1023523"/>
                  <a:gd name="connsiteY1" fmla="*/ 1156793 h 2259299"/>
                  <a:gd name="connsiteX2" fmla="*/ 1023523 w 1023523"/>
                  <a:gd name="connsiteY2" fmla="*/ 2255340 h 2259299"/>
                  <a:gd name="connsiteX0" fmla="*/ 573941 w 1023523"/>
                  <a:gd name="connsiteY0" fmla="*/ 35659 h 2255340"/>
                  <a:gd name="connsiteX1" fmla="*/ 33252 w 1023523"/>
                  <a:gd name="connsiteY1" fmla="*/ 1156793 h 2255340"/>
                  <a:gd name="connsiteX2" fmla="*/ 1023523 w 1023523"/>
                  <a:gd name="connsiteY2" fmla="*/ 2255340 h 2255340"/>
                  <a:gd name="connsiteX0" fmla="*/ 610366 w 1059948"/>
                  <a:gd name="connsiteY0" fmla="*/ 35659 h 2255340"/>
                  <a:gd name="connsiteX1" fmla="*/ 33252 w 1059948"/>
                  <a:gd name="connsiteY1" fmla="*/ 1161817 h 2255340"/>
                  <a:gd name="connsiteX2" fmla="*/ 1059948 w 1059948"/>
                  <a:gd name="connsiteY2" fmla="*/ 2255340 h 2255340"/>
                  <a:gd name="connsiteX0" fmla="*/ 657719 w 1107301"/>
                  <a:gd name="connsiteY0" fmla="*/ 35659 h 2255340"/>
                  <a:gd name="connsiteX1" fmla="*/ 33252 w 1107301"/>
                  <a:gd name="connsiteY1" fmla="*/ 1171866 h 2255340"/>
                  <a:gd name="connsiteX2" fmla="*/ 1107301 w 1107301"/>
                  <a:gd name="connsiteY2" fmla="*/ 2255340 h 2255340"/>
                  <a:gd name="connsiteX0" fmla="*/ 683217 w 1107301"/>
                  <a:gd name="connsiteY0" fmla="*/ 35659 h 2250316"/>
                  <a:gd name="connsiteX1" fmla="*/ 33252 w 1107301"/>
                  <a:gd name="connsiteY1" fmla="*/ 1166842 h 2250316"/>
                  <a:gd name="connsiteX2" fmla="*/ 1107301 w 1107301"/>
                  <a:gd name="connsiteY2" fmla="*/ 2250316 h 2250316"/>
                  <a:gd name="connsiteX0" fmla="*/ 716000 w 1107301"/>
                  <a:gd name="connsiteY0" fmla="*/ 35659 h 2250316"/>
                  <a:gd name="connsiteX1" fmla="*/ 33252 w 1107301"/>
                  <a:gd name="connsiteY1" fmla="*/ 1166842 h 2250316"/>
                  <a:gd name="connsiteX2" fmla="*/ 1107301 w 1107301"/>
                  <a:gd name="connsiteY2" fmla="*/ 2250316 h 2250316"/>
                  <a:gd name="connsiteX0" fmla="*/ 741498 w 1107301"/>
                  <a:gd name="connsiteY0" fmla="*/ 35659 h 2250316"/>
                  <a:gd name="connsiteX1" fmla="*/ 33252 w 1107301"/>
                  <a:gd name="connsiteY1" fmla="*/ 1166842 h 2250316"/>
                  <a:gd name="connsiteX2" fmla="*/ 1107301 w 1107301"/>
                  <a:gd name="connsiteY2" fmla="*/ 2250316 h 2250316"/>
                  <a:gd name="connsiteX0" fmla="*/ 774281 w 1107301"/>
                  <a:gd name="connsiteY0" fmla="*/ 35659 h 2235243"/>
                  <a:gd name="connsiteX1" fmla="*/ 33252 w 1107301"/>
                  <a:gd name="connsiteY1" fmla="*/ 1151769 h 2235243"/>
                  <a:gd name="connsiteX2" fmla="*/ 1107301 w 1107301"/>
                  <a:gd name="connsiteY2" fmla="*/ 2235243 h 2235243"/>
                  <a:gd name="connsiteX0" fmla="*/ 781567 w 1107301"/>
                  <a:gd name="connsiteY0" fmla="*/ 35659 h 2240267"/>
                  <a:gd name="connsiteX1" fmla="*/ 33252 w 1107301"/>
                  <a:gd name="connsiteY1" fmla="*/ 1156793 h 2240267"/>
                  <a:gd name="connsiteX2" fmla="*/ 1107301 w 1107301"/>
                  <a:gd name="connsiteY2" fmla="*/ 2240267 h 2240267"/>
                </a:gdLst>
                <a:ahLst/>
                <a:cxnLst>
                  <a:cxn ang="0">
                    <a:pos x="connsiteX0" y="connsiteY0"/>
                  </a:cxn>
                  <a:cxn ang="0">
                    <a:pos x="connsiteX1" y="connsiteY1"/>
                  </a:cxn>
                  <a:cxn ang="0">
                    <a:pos x="connsiteX2" y="connsiteY2"/>
                  </a:cxn>
                </a:cxnLst>
                <a:rect l="l" t="t" r="r" b="b"/>
                <a:pathLst>
                  <a:path w="1107301" h="2240267">
                    <a:moveTo>
                      <a:pt x="781567" y="35659"/>
                    </a:moveTo>
                    <a:cubicBezTo>
                      <a:pt x="408423" y="0"/>
                      <a:pt x="0" y="695893"/>
                      <a:pt x="33252" y="1156793"/>
                    </a:cubicBezTo>
                    <a:cubicBezTo>
                      <a:pt x="108789" y="2077536"/>
                      <a:pt x="649103" y="2193984"/>
                      <a:pt x="1107301" y="2240267"/>
                    </a:cubicBezTo>
                  </a:path>
                </a:pathLst>
              </a:custGeom>
              <a:noFill/>
              <a:ln w="215900" cap="rnd" cmpd="sng" algn="ctr">
                <a:solidFill>
                  <a:schemeClr val="accent2"/>
                </a:solidFill>
                <a:prstDash val="solid"/>
                <a:round/>
                <a:headEnd type="none" w="med" len="med"/>
                <a:tailEnd type="none" w="med" len="med"/>
              </a:ln>
              <a:effectLst/>
              <a:scene3d>
                <a:camera prst="orthographicFront">
                  <a:rot lat="0" lon="4200000" rev="300000"/>
                </a:camera>
                <a:lightRig rig="threePt" dir="t"/>
              </a:scene3d>
              <a:sp3d extrusionH="1143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0" name="159 Forma libre"/>
              <p:cNvSpPr/>
              <p:nvPr/>
            </p:nvSpPr>
            <p:spPr bwMode="auto">
              <a:xfrm>
                <a:off x="2940531" y="3602919"/>
                <a:ext cx="1372308" cy="2243883"/>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49155 w 1098727"/>
                  <a:gd name="connsiteY0" fmla="*/ 2214316 h 2222267"/>
                  <a:gd name="connsiteX1" fmla="*/ 573941 w 1098727"/>
                  <a:gd name="connsiteY1" fmla="*/ 2222267 h 2222267"/>
                  <a:gd name="connsiteX2" fmla="*/ 1098727 w 1098727"/>
                  <a:gd name="connsiteY2" fmla="*/ 1117036 h 2222267"/>
                  <a:gd name="connsiteX3" fmla="*/ 573941 w 1098727"/>
                  <a:gd name="connsiteY3" fmla="*/ 35659 h 2222267"/>
                  <a:gd name="connsiteX4" fmla="*/ 33252 w 1098727"/>
                  <a:gd name="connsiteY4" fmla="*/ 1156793 h 2222267"/>
                  <a:gd name="connsiteX0" fmla="*/ 0 w 1049572"/>
                  <a:gd name="connsiteY0" fmla="*/ 2178657 h 2186608"/>
                  <a:gd name="connsiteX1" fmla="*/ 524786 w 1049572"/>
                  <a:gd name="connsiteY1" fmla="*/ 2186608 h 2186608"/>
                  <a:gd name="connsiteX2" fmla="*/ 1049572 w 1049572"/>
                  <a:gd name="connsiteY2" fmla="*/ 1081377 h 2186608"/>
                  <a:gd name="connsiteX3" fmla="*/ 524786 w 1049572"/>
                  <a:gd name="connsiteY3" fmla="*/ 0 h 2186608"/>
                  <a:gd name="connsiteX0" fmla="*/ 0 w 1049572"/>
                  <a:gd name="connsiteY0" fmla="*/ 2178657 h 2369488"/>
                  <a:gd name="connsiteX1" fmla="*/ 524786 w 1049572"/>
                  <a:gd name="connsiteY1" fmla="*/ 2186608 h 2369488"/>
                  <a:gd name="connsiteX2" fmla="*/ 1049572 w 1049572"/>
                  <a:gd name="connsiteY2" fmla="*/ 1081377 h 2369488"/>
                  <a:gd name="connsiteX3" fmla="*/ 524786 w 1049572"/>
                  <a:gd name="connsiteY3" fmla="*/ 0 h 2369488"/>
                  <a:gd name="connsiteX0" fmla="*/ 0 w 1049572"/>
                  <a:gd name="connsiteY0" fmla="*/ 2178657 h 2263980"/>
                  <a:gd name="connsiteX1" fmla="*/ 524786 w 1049572"/>
                  <a:gd name="connsiteY1" fmla="*/ 2186608 h 2263980"/>
                  <a:gd name="connsiteX2" fmla="*/ 1049572 w 1049572"/>
                  <a:gd name="connsiteY2" fmla="*/ 1081377 h 2263980"/>
                  <a:gd name="connsiteX3" fmla="*/ 524786 w 1049572"/>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08714"/>
                  <a:gd name="connsiteX1" fmla="*/ 470148 w 994934"/>
                  <a:gd name="connsiteY1" fmla="*/ 2186608 h 2208714"/>
                  <a:gd name="connsiteX2" fmla="*/ 994934 w 994934"/>
                  <a:gd name="connsiteY2" fmla="*/ 1081377 h 2208714"/>
                  <a:gd name="connsiteX3" fmla="*/ 470148 w 994934"/>
                  <a:gd name="connsiteY3" fmla="*/ 0 h 2208714"/>
                  <a:gd name="connsiteX0" fmla="*/ 0 w 994934"/>
                  <a:gd name="connsiteY0" fmla="*/ 2093246 h 2243883"/>
                  <a:gd name="connsiteX1" fmla="*/ 470148 w 994934"/>
                  <a:gd name="connsiteY1" fmla="*/ 2186608 h 2243883"/>
                  <a:gd name="connsiteX2" fmla="*/ 994934 w 994934"/>
                  <a:gd name="connsiteY2" fmla="*/ 1081377 h 2243883"/>
                  <a:gd name="connsiteX3" fmla="*/ 470148 w 994934"/>
                  <a:gd name="connsiteY3" fmla="*/ 0 h 2243883"/>
                </a:gdLst>
                <a:ahLst/>
                <a:cxnLst>
                  <a:cxn ang="0">
                    <a:pos x="connsiteX0" y="connsiteY0"/>
                  </a:cxn>
                  <a:cxn ang="0">
                    <a:pos x="connsiteX1" y="connsiteY1"/>
                  </a:cxn>
                  <a:cxn ang="0">
                    <a:pos x="connsiteX2" y="connsiteY2"/>
                  </a:cxn>
                  <a:cxn ang="0">
                    <a:pos x="connsiteX3" y="connsiteY3"/>
                  </a:cxn>
                </a:cxnLst>
                <a:rect l="l" t="t" r="r" b="b"/>
                <a:pathLst>
                  <a:path w="994934" h="2243883">
                    <a:moveTo>
                      <a:pt x="0" y="2093246"/>
                    </a:moveTo>
                    <a:cubicBezTo>
                      <a:pt x="131218" y="2201404"/>
                      <a:pt x="302504" y="2243883"/>
                      <a:pt x="470148" y="2186608"/>
                    </a:cubicBezTo>
                    <a:cubicBezTo>
                      <a:pt x="851214" y="2109439"/>
                      <a:pt x="994934" y="1445812"/>
                      <a:pt x="994934" y="1081377"/>
                    </a:cubicBezTo>
                    <a:cubicBezTo>
                      <a:pt x="994934" y="716942"/>
                      <a:pt x="864434" y="93800"/>
                      <a:pt x="470148" y="0"/>
                    </a:cubicBezTo>
                  </a:path>
                </a:pathLst>
              </a:custGeom>
              <a:noFill/>
              <a:ln w="215900" cap="rnd" cmpd="sng" algn="ctr">
                <a:solidFill>
                  <a:schemeClr val="accent2"/>
                </a:solidFill>
                <a:prstDash val="solid"/>
                <a:round/>
                <a:headEnd type="none" w="med" len="med"/>
                <a:tailEnd type="none" w="med" len="med"/>
              </a:ln>
              <a:effectLst/>
              <a:scene3d>
                <a:camera prst="orthographicFront">
                  <a:rot lat="0" lon="3600000" rev="21300000"/>
                </a:camera>
                <a:lightRig rig="threePt" dir="t"/>
              </a:scene3d>
              <a:sp3d extrusionH="1524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3" name="162 Forma libre"/>
              <p:cNvSpPr/>
              <p:nvPr/>
            </p:nvSpPr>
            <p:spPr bwMode="auto">
              <a:xfrm>
                <a:off x="3804693" y="3587848"/>
                <a:ext cx="1201484" cy="2231549"/>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49155 w 1098727"/>
                  <a:gd name="connsiteY0" fmla="*/ 2214316 h 2222267"/>
                  <a:gd name="connsiteX1" fmla="*/ 573941 w 1098727"/>
                  <a:gd name="connsiteY1" fmla="*/ 2222267 h 2222267"/>
                  <a:gd name="connsiteX2" fmla="*/ 1098727 w 1098727"/>
                  <a:gd name="connsiteY2" fmla="*/ 1117036 h 2222267"/>
                  <a:gd name="connsiteX3" fmla="*/ 573941 w 1098727"/>
                  <a:gd name="connsiteY3" fmla="*/ 35659 h 2222267"/>
                  <a:gd name="connsiteX4" fmla="*/ 33252 w 1098727"/>
                  <a:gd name="connsiteY4" fmla="*/ 1156793 h 2222267"/>
                  <a:gd name="connsiteX0" fmla="*/ 0 w 1049572"/>
                  <a:gd name="connsiteY0" fmla="*/ 2178657 h 2186608"/>
                  <a:gd name="connsiteX1" fmla="*/ 524786 w 1049572"/>
                  <a:gd name="connsiteY1" fmla="*/ 2186608 h 2186608"/>
                  <a:gd name="connsiteX2" fmla="*/ 1049572 w 1049572"/>
                  <a:gd name="connsiteY2" fmla="*/ 1081377 h 2186608"/>
                  <a:gd name="connsiteX3" fmla="*/ 524786 w 1049572"/>
                  <a:gd name="connsiteY3" fmla="*/ 0 h 2186608"/>
                  <a:gd name="connsiteX0" fmla="*/ 0 w 1049572"/>
                  <a:gd name="connsiteY0" fmla="*/ 2178657 h 2369488"/>
                  <a:gd name="connsiteX1" fmla="*/ 524786 w 1049572"/>
                  <a:gd name="connsiteY1" fmla="*/ 2186608 h 2369488"/>
                  <a:gd name="connsiteX2" fmla="*/ 1049572 w 1049572"/>
                  <a:gd name="connsiteY2" fmla="*/ 1081377 h 2369488"/>
                  <a:gd name="connsiteX3" fmla="*/ 524786 w 1049572"/>
                  <a:gd name="connsiteY3" fmla="*/ 0 h 2369488"/>
                  <a:gd name="connsiteX0" fmla="*/ 0 w 1049572"/>
                  <a:gd name="connsiteY0" fmla="*/ 2178657 h 2263980"/>
                  <a:gd name="connsiteX1" fmla="*/ 524786 w 1049572"/>
                  <a:gd name="connsiteY1" fmla="*/ 2186608 h 2263980"/>
                  <a:gd name="connsiteX2" fmla="*/ 1049572 w 1049572"/>
                  <a:gd name="connsiteY2" fmla="*/ 1081377 h 2263980"/>
                  <a:gd name="connsiteX3" fmla="*/ 524786 w 1049572"/>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08714"/>
                  <a:gd name="connsiteX1" fmla="*/ 470148 w 994934"/>
                  <a:gd name="connsiteY1" fmla="*/ 2186608 h 2208714"/>
                  <a:gd name="connsiteX2" fmla="*/ 994934 w 994934"/>
                  <a:gd name="connsiteY2" fmla="*/ 1081377 h 2208714"/>
                  <a:gd name="connsiteX3" fmla="*/ 470148 w 994934"/>
                  <a:gd name="connsiteY3" fmla="*/ 0 h 2208714"/>
                  <a:gd name="connsiteX0" fmla="*/ 0 w 994934"/>
                  <a:gd name="connsiteY0" fmla="*/ 2093246 h 2243883"/>
                  <a:gd name="connsiteX1" fmla="*/ 470148 w 994934"/>
                  <a:gd name="connsiteY1" fmla="*/ 2186608 h 2243883"/>
                  <a:gd name="connsiteX2" fmla="*/ 994934 w 994934"/>
                  <a:gd name="connsiteY2" fmla="*/ 1081377 h 2243883"/>
                  <a:gd name="connsiteX3" fmla="*/ 470148 w 994934"/>
                  <a:gd name="connsiteY3" fmla="*/ 0 h 2243883"/>
                  <a:gd name="connsiteX0" fmla="*/ 0 w 860159"/>
                  <a:gd name="connsiteY0" fmla="*/ 2153536 h 2261694"/>
                  <a:gd name="connsiteX1" fmla="*/ 335373 w 860159"/>
                  <a:gd name="connsiteY1" fmla="*/ 2186608 h 2261694"/>
                  <a:gd name="connsiteX2" fmla="*/ 860159 w 860159"/>
                  <a:gd name="connsiteY2" fmla="*/ 1081377 h 2261694"/>
                  <a:gd name="connsiteX3" fmla="*/ 335373 w 860159"/>
                  <a:gd name="connsiteY3" fmla="*/ 0 h 2261694"/>
                  <a:gd name="connsiteX0" fmla="*/ 0 w 878372"/>
                  <a:gd name="connsiteY0" fmla="*/ 2188705 h 2296863"/>
                  <a:gd name="connsiteX1" fmla="*/ 353586 w 878372"/>
                  <a:gd name="connsiteY1" fmla="*/ 2186608 h 2296863"/>
                  <a:gd name="connsiteX2" fmla="*/ 878372 w 878372"/>
                  <a:gd name="connsiteY2" fmla="*/ 1081377 h 2296863"/>
                  <a:gd name="connsiteX3" fmla="*/ 353586 w 878372"/>
                  <a:gd name="connsiteY3" fmla="*/ 0 h 2296863"/>
                  <a:gd name="connsiteX0" fmla="*/ 0 w 878372"/>
                  <a:gd name="connsiteY0" fmla="*/ 2188705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66718"/>
                  <a:gd name="connsiteX1" fmla="*/ 353586 w 878372"/>
                  <a:gd name="connsiteY1" fmla="*/ 2186608 h 2266718"/>
                  <a:gd name="connsiteX2" fmla="*/ 878372 w 878372"/>
                  <a:gd name="connsiteY2" fmla="*/ 1081377 h 2266718"/>
                  <a:gd name="connsiteX3" fmla="*/ 353586 w 878372"/>
                  <a:gd name="connsiteY3" fmla="*/ 0 h 2266718"/>
                  <a:gd name="connsiteX0" fmla="*/ 0 w 878372"/>
                  <a:gd name="connsiteY0" fmla="*/ 2218850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1086"/>
                  <a:gd name="connsiteY0" fmla="*/ 2228899 h 2231549"/>
                  <a:gd name="connsiteX1" fmla="*/ 346300 w 871086"/>
                  <a:gd name="connsiteY1" fmla="*/ 2186608 h 2231549"/>
                  <a:gd name="connsiteX2" fmla="*/ 871086 w 871086"/>
                  <a:gd name="connsiteY2" fmla="*/ 1081377 h 2231549"/>
                  <a:gd name="connsiteX3" fmla="*/ 346300 w 871086"/>
                  <a:gd name="connsiteY3" fmla="*/ 0 h 2231549"/>
                </a:gdLst>
                <a:ahLst/>
                <a:cxnLst>
                  <a:cxn ang="0">
                    <a:pos x="connsiteX0" y="connsiteY0"/>
                  </a:cxn>
                  <a:cxn ang="0">
                    <a:pos x="connsiteX1" y="connsiteY1"/>
                  </a:cxn>
                  <a:cxn ang="0">
                    <a:pos x="connsiteX2" y="connsiteY2"/>
                  </a:cxn>
                  <a:cxn ang="0">
                    <a:pos x="connsiteX3" y="connsiteY3"/>
                  </a:cxn>
                </a:cxnLst>
                <a:rect l="l" t="t" r="r" b="b"/>
                <a:pathLst>
                  <a:path w="871086" h="2231549">
                    <a:moveTo>
                      <a:pt x="0" y="2228899"/>
                    </a:moveTo>
                    <a:cubicBezTo>
                      <a:pt x="164001" y="2231549"/>
                      <a:pt x="280647" y="2218762"/>
                      <a:pt x="346300" y="2186608"/>
                    </a:cubicBezTo>
                    <a:cubicBezTo>
                      <a:pt x="727366" y="2109439"/>
                      <a:pt x="871086" y="1445812"/>
                      <a:pt x="871086" y="1081377"/>
                    </a:cubicBezTo>
                    <a:cubicBezTo>
                      <a:pt x="871086" y="716942"/>
                      <a:pt x="740586" y="93800"/>
                      <a:pt x="346300" y="0"/>
                    </a:cubicBezTo>
                  </a:path>
                </a:pathLst>
              </a:custGeom>
              <a:noFill/>
              <a:ln w="215900" cap="rnd" cmpd="sng" algn="ctr">
                <a:solidFill>
                  <a:schemeClr val="accent2"/>
                </a:solidFill>
                <a:prstDash val="solid"/>
                <a:round/>
                <a:headEnd type="none" w="med" len="med"/>
                <a:tailEnd type="none" w="med" len="med"/>
              </a:ln>
              <a:effectLst/>
              <a:scene3d>
                <a:camera prst="orthographicFront">
                  <a:rot lat="0" lon="3600000" rev="21300000"/>
                </a:camera>
                <a:lightRig rig="threePt" dir="t"/>
              </a:scene3d>
              <a:sp3d extrusionH="1524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5" name="164 Forma libre"/>
              <p:cNvSpPr/>
              <p:nvPr/>
            </p:nvSpPr>
            <p:spPr bwMode="auto">
              <a:xfrm>
                <a:off x="4523155" y="3562728"/>
                <a:ext cx="1201484" cy="2231549"/>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49155 w 1098727"/>
                  <a:gd name="connsiteY0" fmla="*/ 2214316 h 2222267"/>
                  <a:gd name="connsiteX1" fmla="*/ 573941 w 1098727"/>
                  <a:gd name="connsiteY1" fmla="*/ 2222267 h 2222267"/>
                  <a:gd name="connsiteX2" fmla="*/ 1098727 w 1098727"/>
                  <a:gd name="connsiteY2" fmla="*/ 1117036 h 2222267"/>
                  <a:gd name="connsiteX3" fmla="*/ 573941 w 1098727"/>
                  <a:gd name="connsiteY3" fmla="*/ 35659 h 2222267"/>
                  <a:gd name="connsiteX4" fmla="*/ 33252 w 1098727"/>
                  <a:gd name="connsiteY4" fmla="*/ 1156793 h 2222267"/>
                  <a:gd name="connsiteX0" fmla="*/ 0 w 1049572"/>
                  <a:gd name="connsiteY0" fmla="*/ 2178657 h 2186608"/>
                  <a:gd name="connsiteX1" fmla="*/ 524786 w 1049572"/>
                  <a:gd name="connsiteY1" fmla="*/ 2186608 h 2186608"/>
                  <a:gd name="connsiteX2" fmla="*/ 1049572 w 1049572"/>
                  <a:gd name="connsiteY2" fmla="*/ 1081377 h 2186608"/>
                  <a:gd name="connsiteX3" fmla="*/ 524786 w 1049572"/>
                  <a:gd name="connsiteY3" fmla="*/ 0 h 2186608"/>
                  <a:gd name="connsiteX0" fmla="*/ 0 w 1049572"/>
                  <a:gd name="connsiteY0" fmla="*/ 2178657 h 2369488"/>
                  <a:gd name="connsiteX1" fmla="*/ 524786 w 1049572"/>
                  <a:gd name="connsiteY1" fmla="*/ 2186608 h 2369488"/>
                  <a:gd name="connsiteX2" fmla="*/ 1049572 w 1049572"/>
                  <a:gd name="connsiteY2" fmla="*/ 1081377 h 2369488"/>
                  <a:gd name="connsiteX3" fmla="*/ 524786 w 1049572"/>
                  <a:gd name="connsiteY3" fmla="*/ 0 h 2369488"/>
                  <a:gd name="connsiteX0" fmla="*/ 0 w 1049572"/>
                  <a:gd name="connsiteY0" fmla="*/ 2178657 h 2263980"/>
                  <a:gd name="connsiteX1" fmla="*/ 524786 w 1049572"/>
                  <a:gd name="connsiteY1" fmla="*/ 2186608 h 2263980"/>
                  <a:gd name="connsiteX2" fmla="*/ 1049572 w 1049572"/>
                  <a:gd name="connsiteY2" fmla="*/ 1081377 h 2263980"/>
                  <a:gd name="connsiteX3" fmla="*/ 524786 w 1049572"/>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08714"/>
                  <a:gd name="connsiteX1" fmla="*/ 470148 w 994934"/>
                  <a:gd name="connsiteY1" fmla="*/ 2186608 h 2208714"/>
                  <a:gd name="connsiteX2" fmla="*/ 994934 w 994934"/>
                  <a:gd name="connsiteY2" fmla="*/ 1081377 h 2208714"/>
                  <a:gd name="connsiteX3" fmla="*/ 470148 w 994934"/>
                  <a:gd name="connsiteY3" fmla="*/ 0 h 2208714"/>
                  <a:gd name="connsiteX0" fmla="*/ 0 w 994934"/>
                  <a:gd name="connsiteY0" fmla="*/ 2093246 h 2243883"/>
                  <a:gd name="connsiteX1" fmla="*/ 470148 w 994934"/>
                  <a:gd name="connsiteY1" fmla="*/ 2186608 h 2243883"/>
                  <a:gd name="connsiteX2" fmla="*/ 994934 w 994934"/>
                  <a:gd name="connsiteY2" fmla="*/ 1081377 h 2243883"/>
                  <a:gd name="connsiteX3" fmla="*/ 470148 w 994934"/>
                  <a:gd name="connsiteY3" fmla="*/ 0 h 2243883"/>
                  <a:gd name="connsiteX0" fmla="*/ 0 w 860159"/>
                  <a:gd name="connsiteY0" fmla="*/ 2153536 h 2261694"/>
                  <a:gd name="connsiteX1" fmla="*/ 335373 w 860159"/>
                  <a:gd name="connsiteY1" fmla="*/ 2186608 h 2261694"/>
                  <a:gd name="connsiteX2" fmla="*/ 860159 w 860159"/>
                  <a:gd name="connsiteY2" fmla="*/ 1081377 h 2261694"/>
                  <a:gd name="connsiteX3" fmla="*/ 335373 w 860159"/>
                  <a:gd name="connsiteY3" fmla="*/ 0 h 2261694"/>
                  <a:gd name="connsiteX0" fmla="*/ 0 w 878372"/>
                  <a:gd name="connsiteY0" fmla="*/ 2188705 h 2296863"/>
                  <a:gd name="connsiteX1" fmla="*/ 353586 w 878372"/>
                  <a:gd name="connsiteY1" fmla="*/ 2186608 h 2296863"/>
                  <a:gd name="connsiteX2" fmla="*/ 878372 w 878372"/>
                  <a:gd name="connsiteY2" fmla="*/ 1081377 h 2296863"/>
                  <a:gd name="connsiteX3" fmla="*/ 353586 w 878372"/>
                  <a:gd name="connsiteY3" fmla="*/ 0 h 2296863"/>
                  <a:gd name="connsiteX0" fmla="*/ 0 w 878372"/>
                  <a:gd name="connsiteY0" fmla="*/ 2188705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66718"/>
                  <a:gd name="connsiteX1" fmla="*/ 353586 w 878372"/>
                  <a:gd name="connsiteY1" fmla="*/ 2186608 h 2266718"/>
                  <a:gd name="connsiteX2" fmla="*/ 878372 w 878372"/>
                  <a:gd name="connsiteY2" fmla="*/ 1081377 h 2266718"/>
                  <a:gd name="connsiteX3" fmla="*/ 353586 w 878372"/>
                  <a:gd name="connsiteY3" fmla="*/ 0 h 2266718"/>
                  <a:gd name="connsiteX0" fmla="*/ 0 w 878372"/>
                  <a:gd name="connsiteY0" fmla="*/ 2218850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1086"/>
                  <a:gd name="connsiteY0" fmla="*/ 2228899 h 2231549"/>
                  <a:gd name="connsiteX1" fmla="*/ 346300 w 871086"/>
                  <a:gd name="connsiteY1" fmla="*/ 2186608 h 2231549"/>
                  <a:gd name="connsiteX2" fmla="*/ 871086 w 871086"/>
                  <a:gd name="connsiteY2" fmla="*/ 1081377 h 2231549"/>
                  <a:gd name="connsiteX3" fmla="*/ 346300 w 871086"/>
                  <a:gd name="connsiteY3" fmla="*/ 0 h 2231549"/>
                </a:gdLst>
                <a:ahLst/>
                <a:cxnLst>
                  <a:cxn ang="0">
                    <a:pos x="connsiteX0" y="connsiteY0"/>
                  </a:cxn>
                  <a:cxn ang="0">
                    <a:pos x="connsiteX1" y="connsiteY1"/>
                  </a:cxn>
                  <a:cxn ang="0">
                    <a:pos x="connsiteX2" y="connsiteY2"/>
                  </a:cxn>
                  <a:cxn ang="0">
                    <a:pos x="connsiteX3" y="connsiteY3"/>
                  </a:cxn>
                </a:cxnLst>
                <a:rect l="l" t="t" r="r" b="b"/>
                <a:pathLst>
                  <a:path w="871086" h="2231549">
                    <a:moveTo>
                      <a:pt x="0" y="2228899"/>
                    </a:moveTo>
                    <a:cubicBezTo>
                      <a:pt x="164001" y="2231549"/>
                      <a:pt x="280647" y="2218762"/>
                      <a:pt x="346300" y="2186608"/>
                    </a:cubicBezTo>
                    <a:cubicBezTo>
                      <a:pt x="727366" y="2109439"/>
                      <a:pt x="871086" y="1445812"/>
                      <a:pt x="871086" y="1081377"/>
                    </a:cubicBezTo>
                    <a:cubicBezTo>
                      <a:pt x="871086" y="716942"/>
                      <a:pt x="740586" y="93800"/>
                      <a:pt x="346300" y="0"/>
                    </a:cubicBezTo>
                  </a:path>
                </a:pathLst>
              </a:custGeom>
              <a:noFill/>
              <a:ln w="215900" cap="rnd" cmpd="sng" algn="ctr">
                <a:solidFill>
                  <a:schemeClr val="accent2"/>
                </a:solidFill>
                <a:prstDash val="solid"/>
                <a:round/>
                <a:headEnd type="none" w="med" len="med"/>
                <a:tailEnd type="none" w="med" len="med"/>
              </a:ln>
              <a:effectLst/>
              <a:scene3d>
                <a:camera prst="orthographicFront">
                  <a:rot lat="0" lon="3600000" rev="21300000"/>
                </a:camera>
                <a:lightRig rig="threePt" dir="t"/>
              </a:scene3d>
              <a:sp3d extrusionH="1524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7" name="166 Forma libre"/>
              <p:cNvSpPr/>
              <p:nvPr/>
            </p:nvSpPr>
            <p:spPr bwMode="auto">
              <a:xfrm>
                <a:off x="5109590" y="3519791"/>
                <a:ext cx="1527296" cy="2240267"/>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573941 w 1098727"/>
                  <a:gd name="connsiteY0" fmla="*/ 2222267 h 2269347"/>
                  <a:gd name="connsiteX1" fmla="*/ 1098727 w 1098727"/>
                  <a:gd name="connsiteY1" fmla="*/ 1117036 h 2269347"/>
                  <a:gd name="connsiteX2" fmla="*/ 573941 w 1098727"/>
                  <a:gd name="connsiteY2" fmla="*/ 35659 h 2269347"/>
                  <a:gd name="connsiteX3" fmla="*/ 33252 w 1098727"/>
                  <a:gd name="connsiteY3" fmla="*/ 1156793 h 2269347"/>
                  <a:gd name="connsiteX4" fmla="*/ 1027165 w 1098727"/>
                  <a:gd name="connsiteY4" fmla="*/ 2230219 h 2269347"/>
                  <a:gd name="connsiteX0" fmla="*/ 1098727 w 1098727"/>
                  <a:gd name="connsiteY0" fmla="*/ 1117036 h 2269347"/>
                  <a:gd name="connsiteX1" fmla="*/ 573941 w 1098727"/>
                  <a:gd name="connsiteY1" fmla="*/ 35659 h 2269347"/>
                  <a:gd name="connsiteX2" fmla="*/ 33252 w 1098727"/>
                  <a:gd name="connsiteY2" fmla="*/ 1156793 h 2269347"/>
                  <a:gd name="connsiteX3" fmla="*/ 1027165 w 1098727"/>
                  <a:gd name="connsiteY3" fmla="*/ 2230219 h 2269347"/>
                  <a:gd name="connsiteX0" fmla="*/ 573941 w 1027165"/>
                  <a:gd name="connsiteY0" fmla="*/ 35659 h 2269347"/>
                  <a:gd name="connsiteX1" fmla="*/ 33252 w 1027165"/>
                  <a:gd name="connsiteY1" fmla="*/ 1156793 h 2269347"/>
                  <a:gd name="connsiteX2" fmla="*/ 1027165 w 1027165"/>
                  <a:gd name="connsiteY2" fmla="*/ 2230219 h 2269347"/>
                  <a:gd name="connsiteX0" fmla="*/ 573941 w 1023523"/>
                  <a:gd name="connsiteY0" fmla="*/ 35659 h 2294468"/>
                  <a:gd name="connsiteX1" fmla="*/ 33252 w 1023523"/>
                  <a:gd name="connsiteY1" fmla="*/ 1156793 h 2294468"/>
                  <a:gd name="connsiteX2" fmla="*/ 1023523 w 1023523"/>
                  <a:gd name="connsiteY2" fmla="*/ 2255340 h 2294468"/>
                  <a:gd name="connsiteX0" fmla="*/ 573941 w 1023523"/>
                  <a:gd name="connsiteY0" fmla="*/ 35659 h 2259299"/>
                  <a:gd name="connsiteX1" fmla="*/ 33252 w 1023523"/>
                  <a:gd name="connsiteY1" fmla="*/ 1156793 h 2259299"/>
                  <a:gd name="connsiteX2" fmla="*/ 1023523 w 1023523"/>
                  <a:gd name="connsiteY2" fmla="*/ 2255340 h 2259299"/>
                  <a:gd name="connsiteX0" fmla="*/ 573941 w 1023523"/>
                  <a:gd name="connsiteY0" fmla="*/ 35659 h 2255340"/>
                  <a:gd name="connsiteX1" fmla="*/ 33252 w 1023523"/>
                  <a:gd name="connsiteY1" fmla="*/ 1156793 h 2255340"/>
                  <a:gd name="connsiteX2" fmla="*/ 1023523 w 1023523"/>
                  <a:gd name="connsiteY2" fmla="*/ 2255340 h 2255340"/>
                  <a:gd name="connsiteX0" fmla="*/ 610366 w 1059948"/>
                  <a:gd name="connsiteY0" fmla="*/ 35659 h 2255340"/>
                  <a:gd name="connsiteX1" fmla="*/ 33252 w 1059948"/>
                  <a:gd name="connsiteY1" fmla="*/ 1161817 h 2255340"/>
                  <a:gd name="connsiteX2" fmla="*/ 1059948 w 1059948"/>
                  <a:gd name="connsiteY2" fmla="*/ 2255340 h 2255340"/>
                  <a:gd name="connsiteX0" fmla="*/ 657719 w 1107301"/>
                  <a:gd name="connsiteY0" fmla="*/ 35659 h 2255340"/>
                  <a:gd name="connsiteX1" fmla="*/ 33252 w 1107301"/>
                  <a:gd name="connsiteY1" fmla="*/ 1171866 h 2255340"/>
                  <a:gd name="connsiteX2" fmla="*/ 1107301 w 1107301"/>
                  <a:gd name="connsiteY2" fmla="*/ 2255340 h 2255340"/>
                  <a:gd name="connsiteX0" fmla="*/ 683217 w 1107301"/>
                  <a:gd name="connsiteY0" fmla="*/ 35659 h 2250316"/>
                  <a:gd name="connsiteX1" fmla="*/ 33252 w 1107301"/>
                  <a:gd name="connsiteY1" fmla="*/ 1166842 h 2250316"/>
                  <a:gd name="connsiteX2" fmla="*/ 1107301 w 1107301"/>
                  <a:gd name="connsiteY2" fmla="*/ 2250316 h 2250316"/>
                  <a:gd name="connsiteX0" fmla="*/ 716000 w 1107301"/>
                  <a:gd name="connsiteY0" fmla="*/ 35659 h 2250316"/>
                  <a:gd name="connsiteX1" fmla="*/ 33252 w 1107301"/>
                  <a:gd name="connsiteY1" fmla="*/ 1166842 h 2250316"/>
                  <a:gd name="connsiteX2" fmla="*/ 1107301 w 1107301"/>
                  <a:gd name="connsiteY2" fmla="*/ 2250316 h 2250316"/>
                  <a:gd name="connsiteX0" fmla="*/ 741498 w 1107301"/>
                  <a:gd name="connsiteY0" fmla="*/ 35659 h 2250316"/>
                  <a:gd name="connsiteX1" fmla="*/ 33252 w 1107301"/>
                  <a:gd name="connsiteY1" fmla="*/ 1166842 h 2250316"/>
                  <a:gd name="connsiteX2" fmla="*/ 1107301 w 1107301"/>
                  <a:gd name="connsiteY2" fmla="*/ 2250316 h 2250316"/>
                  <a:gd name="connsiteX0" fmla="*/ 774281 w 1107301"/>
                  <a:gd name="connsiteY0" fmla="*/ 35659 h 2235243"/>
                  <a:gd name="connsiteX1" fmla="*/ 33252 w 1107301"/>
                  <a:gd name="connsiteY1" fmla="*/ 1151769 h 2235243"/>
                  <a:gd name="connsiteX2" fmla="*/ 1107301 w 1107301"/>
                  <a:gd name="connsiteY2" fmla="*/ 2235243 h 2235243"/>
                  <a:gd name="connsiteX0" fmla="*/ 781567 w 1107301"/>
                  <a:gd name="connsiteY0" fmla="*/ 35659 h 2240267"/>
                  <a:gd name="connsiteX1" fmla="*/ 33252 w 1107301"/>
                  <a:gd name="connsiteY1" fmla="*/ 1156793 h 2240267"/>
                  <a:gd name="connsiteX2" fmla="*/ 1107301 w 1107301"/>
                  <a:gd name="connsiteY2" fmla="*/ 2240267 h 2240267"/>
                </a:gdLst>
                <a:ahLst/>
                <a:cxnLst>
                  <a:cxn ang="0">
                    <a:pos x="connsiteX0" y="connsiteY0"/>
                  </a:cxn>
                  <a:cxn ang="0">
                    <a:pos x="connsiteX1" y="connsiteY1"/>
                  </a:cxn>
                  <a:cxn ang="0">
                    <a:pos x="connsiteX2" y="connsiteY2"/>
                  </a:cxn>
                </a:cxnLst>
                <a:rect l="l" t="t" r="r" b="b"/>
                <a:pathLst>
                  <a:path w="1107301" h="2240267">
                    <a:moveTo>
                      <a:pt x="781567" y="35659"/>
                    </a:moveTo>
                    <a:cubicBezTo>
                      <a:pt x="408423" y="0"/>
                      <a:pt x="0" y="695893"/>
                      <a:pt x="33252" y="1156793"/>
                    </a:cubicBezTo>
                    <a:cubicBezTo>
                      <a:pt x="108789" y="2077536"/>
                      <a:pt x="649103" y="2193984"/>
                      <a:pt x="1107301" y="2240267"/>
                    </a:cubicBezTo>
                  </a:path>
                </a:pathLst>
              </a:custGeom>
              <a:noFill/>
              <a:ln w="215900" cap="rnd" cmpd="sng" algn="ctr">
                <a:solidFill>
                  <a:schemeClr val="accent2"/>
                </a:solidFill>
                <a:prstDash val="solid"/>
                <a:round/>
                <a:headEnd type="none" w="med" len="med"/>
                <a:tailEnd type="none" w="med" len="med"/>
              </a:ln>
              <a:effectLst/>
              <a:scene3d>
                <a:camera prst="orthographicFront">
                  <a:rot lat="0" lon="4200000" rev="300000"/>
                </a:camera>
                <a:lightRig rig="threePt" dir="t"/>
              </a:scene3d>
              <a:sp3d extrusionH="1143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68" name="167 Forma libre"/>
              <p:cNvSpPr/>
              <p:nvPr/>
            </p:nvSpPr>
            <p:spPr bwMode="auto">
              <a:xfrm>
                <a:off x="5261910" y="3547230"/>
                <a:ext cx="1201484" cy="2231549"/>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278638"/>
                  <a:gd name="connsiteX1" fmla="*/ 573941 w 4003665"/>
                  <a:gd name="connsiteY1" fmla="*/ 2231558 h 2278638"/>
                  <a:gd name="connsiteX2" fmla="*/ 1098727 w 4003665"/>
                  <a:gd name="connsiteY2" fmla="*/ 1126327 h 2278638"/>
                  <a:gd name="connsiteX3" fmla="*/ 573941 w 4003665"/>
                  <a:gd name="connsiteY3" fmla="*/ 44950 h 2278638"/>
                  <a:gd name="connsiteX4" fmla="*/ 33252 w 4003665"/>
                  <a:gd name="connsiteY4" fmla="*/ 1166084 h 2278638"/>
                  <a:gd name="connsiteX5" fmla="*/ 1027165 w 4003665"/>
                  <a:gd name="connsiteY5" fmla="*/ 2239510 h 2278638"/>
                  <a:gd name="connsiteX6" fmla="*/ 1957468 w 4003665"/>
                  <a:gd name="connsiteY6" fmla="*/ 1126327 h 2278638"/>
                  <a:gd name="connsiteX7" fmla="*/ 1432682 w 4003665"/>
                  <a:gd name="connsiteY7" fmla="*/ 44950 h 2278638"/>
                  <a:gd name="connsiteX8" fmla="*/ 891993 w 4003665"/>
                  <a:gd name="connsiteY8" fmla="*/ 1134278 h 2278638"/>
                  <a:gd name="connsiteX9" fmla="*/ 1862052 w 4003665"/>
                  <a:gd name="connsiteY9" fmla="*/ 2223607 h 2278638"/>
                  <a:gd name="connsiteX10" fmla="*/ 2816209 w 4003665"/>
                  <a:gd name="connsiteY10" fmla="*/ 1142230 h 2278638"/>
                  <a:gd name="connsiteX11" fmla="*/ 2291423 w 4003665"/>
                  <a:gd name="connsiteY11" fmla="*/ 36998 h 2278638"/>
                  <a:gd name="connsiteX12" fmla="*/ 1750734 w 4003665"/>
                  <a:gd name="connsiteY12" fmla="*/ 1142230 h 2278638"/>
                  <a:gd name="connsiteX13" fmla="*/ 2712842 w 4003665"/>
                  <a:gd name="connsiteY13" fmla="*/ 2239510 h 2278638"/>
                  <a:gd name="connsiteX14" fmla="*/ 3674950 w 4003665"/>
                  <a:gd name="connsiteY14" fmla="*/ 1158132 h 2278638"/>
                  <a:gd name="connsiteX15" fmla="*/ 3134261 w 4003665"/>
                  <a:gd name="connsiteY15" fmla="*/ 44950 h 2278638"/>
                  <a:gd name="connsiteX16" fmla="*/ 2601523 w 4003665"/>
                  <a:gd name="connsiteY16" fmla="*/ 1134278 h 2278638"/>
                  <a:gd name="connsiteX17" fmla="*/ 4003665 w 4003665"/>
                  <a:gd name="connsiteY17" fmla="*/ 2210462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16" fmla="*/ 2601523 w 3674950"/>
                  <a:gd name="connsiteY16" fmla="*/ 1134278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15" fmla="*/ 3134261 w 3674950"/>
                  <a:gd name="connsiteY15" fmla="*/ 44950 h 2278638"/>
                  <a:gd name="connsiteX0" fmla="*/ 49155 w 3674950"/>
                  <a:gd name="connsiteY0" fmla="*/ 2223607 h 2278638"/>
                  <a:gd name="connsiteX1" fmla="*/ 573941 w 3674950"/>
                  <a:gd name="connsiteY1" fmla="*/ 2231558 h 2278638"/>
                  <a:gd name="connsiteX2" fmla="*/ 1098727 w 3674950"/>
                  <a:gd name="connsiteY2" fmla="*/ 1126327 h 2278638"/>
                  <a:gd name="connsiteX3" fmla="*/ 573941 w 3674950"/>
                  <a:gd name="connsiteY3" fmla="*/ 44950 h 2278638"/>
                  <a:gd name="connsiteX4" fmla="*/ 33252 w 3674950"/>
                  <a:gd name="connsiteY4" fmla="*/ 1166084 h 2278638"/>
                  <a:gd name="connsiteX5" fmla="*/ 1027165 w 3674950"/>
                  <a:gd name="connsiteY5" fmla="*/ 2239510 h 2278638"/>
                  <a:gd name="connsiteX6" fmla="*/ 1957468 w 3674950"/>
                  <a:gd name="connsiteY6" fmla="*/ 1126327 h 2278638"/>
                  <a:gd name="connsiteX7" fmla="*/ 1432682 w 3674950"/>
                  <a:gd name="connsiteY7" fmla="*/ 44950 h 2278638"/>
                  <a:gd name="connsiteX8" fmla="*/ 891993 w 3674950"/>
                  <a:gd name="connsiteY8" fmla="*/ 1134278 h 2278638"/>
                  <a:gd name="connsiteX9" fmla="*/ 1862052 w 3674950"/>
                  <a:gd name="connsiteY9" fmla="*/ 2223607 h 2278638"/>
                  <a:gd name="connsiteX10" fmla="*/ 2816209 w 3674950"/>
                  <a:gd name="connsiteY10" fmla="*/ 1142230 h 2278638"/>
                  <a:gd name="connsiteX11" fmla="*/ 2291423 w 3674950"/>
                  <a:gd name="connsiteY11" fmla="*/ 36998 h 2278638"/>
                  <a:gd name="connsiteX12" fmla="*/ 1750734 w 3674950"/>
                  <a:gd name="connsiteY12" fmla="*/ 1142230 h 2278638"/>
                  <a:gd name="connsiteX13" fmla="*/ 2712842 w 3674950"/>
                  <a:gd name="connsiteY13" fmla="*/ 2239510 h 2278638"/>
                  <a:gd name="connsiteX14" fmla="*/ 3674950 w 3674950"/>
                  <a:gd name="connsiteY14" fmla="*/ 1158132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13" fmla="*/ 2712842 w 2816209"/>
                  <a:gd name="connsiteY13" fmla="*/ 2239510 h 2278638"/>
                  <a:gd name="connsiteX0" fmla="*/ 49155 w 2816209"/>
                  <a:gd name="connsiteY0" fmla="*/ 2223607 h 2278638"/>
                  <a:gd name="connsiteX1" fmla="*/ 573941 w 2816209"/>
                  <a:gd name="connsiteY1" fmla="*/ 2231558 h 2278638"/>
                  <a:gd name="connsiteX2" fmla="*/ 1098727 w 2816209"/>
                  <a:gd name="connsiteY2" fmla="*/ 1126327 h 2278638"/>
                  <a:gd name="connsiteX3" fmla="*/ 573941 w 2816209"/>
                  <a:gd name="connsiteY3" fmla="*/ 44950 h 2278638"/>
                  <a:gd name="connsiteX4" fmla="*/ 33252 w 2816209"/>
                  <a:gd name="connsiteY4" fmla="*/ 1166084 h 2278638"/>
                  <a:gd name="connsiteX5" fmla="*/ 1027165 w 2816209"/>
                  <a:gd name="connsiteY5" fmla="*/ 2239510 h 2278638"/>
                  <a:gd name="connsiteX6" fmla="*/ 1957468 w 2816209"/>
                  <a:gd name="connsiteY6" fmla="*/ 1126327 h 2278638"/>
                  <a:gd name="connsiteX7" fmla="*/ 1432682 w 2816209"/>
                  <a:gd name="connsiteY7" fmla="*/ 44950 h 2278638"/>
                  <a:gd name="connsiteX8" fmla="*/ 891993 w 2816209"/>
                  <a:gd name="connsiteY8" fmla="*/ 1134278 h 2278638"/>
                  <a:gd name="connsiteX9" fmla="*/ 1862052 w 2816209"/>
                  <a:gd name="connsiteY9" fmla="*/ 2223607 h 2278638"/>
                  <a:gd name="connsiteX10" fmla="*/ 2816209 w 2816209"/>
                  <a:gd name="connsiteY10" fmla="*/ 1142230 h 2278638"/>
                  <a:gd name="connsiteX11" fmla="*/ 2291423 w 2816209"/>
                  <a:gd name="connsiteY11" fmla="*/ 36998 h 2278638"/>
                  <a:gd name="connsiteX12" fmla="*/ 1750734 w 2816209"/>
                  <a:gd name="connsiteY12" fmla="*/ 1142230 h 2278638"/>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11" fmla="*/ 2291423 w 2816209"/>
                  <a:gd name="connsiteY11" fmla="*/ 27707 h 2269347"/>
                  <a:gd name="connsiteX0" fmla="*/ 49155 w 2816209"/>
                  <a:gd name="connsiteY0" fmla="*/ 2214316 h 2269347"/>
                  <a:gd name="connsiteX1" fmla="*/ 573941 w 2816209"/>
                  <a:gd name="connsiteY1" fmla="*/ 2222267 h 2269347"/>
                  <a:gd name="connsiteX2" fmla="*/ 1098727 w 2816209"/>
                  <a:gd name="connsiteY2" fmla="*/ 1117036 h 2269347"/>
                  <a:gd name="connsiteX3" fmla="*/ 573941 w 2816209"/>
                  <a:gd name="connsiteY3" fmla="*/ 35659 h 2269347"/>
                  <a:gd name="connsiteX4" fmla="*/ 33252 w 2816209"/>
                  <a:gd name="connsiteY4" fmla="*/ 1156793 h 2269347"/>
                  <a:gd name="connsiteX5" fmla="*/ 1027165 w 2816209"/>
                  <a:gd name="connsiteY5" fmla="*/ 2230219 h 2269347"/>
                  <a:gd name="connsiteX6" fmla="*/ 1957468 w 2816209"/>
                  <a:gd name="connsiteY6" fmla="*/ 1117036 h 2269347"/>
                  <a:gd name="connsiteX7" fmla="*/ 1432682 w 2816209"/>
                  <a:gd name="connsiteY7" fmla="*/ 35659 h 2269347"/>
                  <a:gd name="connsiteX8" fmla="*/ 891993 w 2816209"/>
                  <a:gd name="connsiteY8" fmla="*/ 1124987 h 2269347"/>
                  <a:gd name="connsiteX9" fmla="*/ 1862052 w 2816209"/>
                  <a:gd name="connsiteY9" fmla="*/ 2214316 h 2269347"/>
                  <a:gd name="connsiteX10" fmla="*/ 2816209 w 2816209"/>
                  <a:gd name="connsiteY10" fmla="*/ 113293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9" fmla="*/ 1862052 w 1976818"/>
                  <a:gd name="connsiteY9" fmla="*/ 2214316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8" fmla="*/ 891993 w 1976818"/>
                  <a:gd name="connsiteY8" fmla="*/ 1124987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7" fmla="*/ 1432682 w 1976818"/>
                  <a:gd name="connsiteY7" fmla="*/ 35659 h 2269347"/>
                  <a:gd name="connsiteX0" fmla="*/ 49155 w 1976818"/>
                  <a:gd name="connsiteY0" fmla="*/ 2214316 h 2269347"/>
                  <a:gd name="connsiteX1" fmla="*/ 573941 w 1976818"/>
                  <a:gd name="connsiteY1" fmla="*/ 2222267 h 2269347"/>
                  <a:gd name="connsiteX2" fmla="*/ 1098727 w 1976818"/>
                  <a:gd name="connsiteY2" fmla="*/ 1117036 h 2269347"/>
                  <a:gd name="connsiteX3" fmla="*/ 573941 w 1976818"/>
                  <a:gd name="connsiteY3" fmla="*/ 35659 h 2269347"/>
                  <a:gd name="connsiteX4" fmla="*/ 33252 w 1976818"/>
                  <a:gd name="connsiteY4" fmla="*/ 1156793 h 2269347"/>
                  <a:gd name="connsiteX5" fmla="*/ 1027165 w 1976818"/>
                  <a:gd name="connsiteY5" fmla="*/ 2230219 h 2269347"/>
                  <a:gd name="connsiteX6" fmla="*/ 1957468 w 1976818"/>
                  <a:gd name="connsiteY6" fmla="*/ 1117036 h 2269347"/>
                  <a:gd name="connsiteX0" fmla="*/ 49155 w 1098727"/>
                  <a:gd name="connsiteY0" fmla="*/ 2214316 h 2269347"/>
                  <a:gd name="connsiteX1" fmla="*/ 573941 w 1098727"/>
                  <a:gd name="connsiteY1" fmla="*/ 2222267 h 2269347"/>
                  <a:gd name="connsiteX2" fmla="*/ 1098727 w 1098727"/>
                  <a:gd name="connsiteY2" fmla="*/ 1117036 h 2269347"/>
                  <a:gd name="connsiteX3" fmla="*/ 573941 w 1098727"/>
                  <a:gd name="connsiteY3" fmla="*/ 35659 h 2269347"/>
                  <a:gd name="connsiteX4" fmla="*/ 33252 w 1098727"/>
                  <a:gd name="connsiteY4" fmla="*/ 1156793 h 2269347"/>
                  <a:gd name="connsiteX5" fmla="*/ 1027165 w 1098727"/>
                  <a:gd name="connsiteY5" fmla="*/ 2230219 h 2269347"/>
                  <a:gd name="connsiteX0" fmla="*/ 49155 w 1098727"/>
                  <a:gd name="connsiteY0" fmla="*/ 2214316 h 2222267"/>
                  <a:gd name="connsiteX1" fmla="*/ 573941 w 1098727"/>
                  <a:gd name="connsiteY1" fmla="*/ 2222267 h 2222267"/>
                  <a:gd name="connsiteX2" fmla="*/ 1098727 w 1098727"/>
                  <a:gd name="connsiteY2" fmla="*/ 1117036 h 2222267"/>
                  <a:gd name="connsiteX3" fmla="*/ 573941 w 1098727"/>
                  <a:gd name="connsiteY3" fmla="*/ 35659 h 2222267"/>
                  <a:gd name="connsiteX4" fmla="*/ 33252 w 1098727"/>
                  <a:gd name="connsiteY4" fmla="*/ 1156793 h 2222267"/>
                  <a:gd name="connsiteX0" fmla="*/ 0 w 1049572"/>
                  <a:gd name="connsiteY0" fmla="*/ 2178657 h 2186608"/>
                  <a:gd name="connsiteX1" fmla="*/ 524786 w 1049572"/>
                  <a:gd name="connsiteY1" fmla="*/ 2186608 h 2186608"/>
                  <a:gd name="connsiteX2" fmla="*/ 1049572 w 1049572"/>
                  <a:gd name="connsiteY2" fmla="*/ 1081377 h 2186608"/>
                  <a:gd name="connsiteX3" fmla="*/ 524786 w 1049572"/>
                  <a:gd name="connsiteY3" fmla="*/ 0 h 2186608"/>
                  <a:gd name="connsiteX0" fmla="*/ 0 w 1049572"/>
                  <a:gd name="connsiteY0" fmla="*/ 2178657 h 2369488"/>
                  <a:gd name="connsiteX1" fmla="*/ 524786 w 1049572"/>
                  <a:gd name="connsiteY1" fmla="*/ 2186608 h 2369488"/>
                  <a:gd name="connsiteX2" fmla="*/ 1049572 w 1049572"/>
                  <a:gd name="connsiteY2" fmla="*/ 1081377 h 2369488"/>
                  <a:gd name="connsiteX3" fmla="*/ 524786 w 1049572"/>
                  <a:gd name="connsiteY3" fmla="*/ 0 h 2369488"/>
                  <a:gd name="connsiteX0" fmla="*/ 0 w 1049572"/>
                  <a:gd name="connsiteY0" fmla="*/ 2178657 h 2263980"/>
                  <a:gd name="connsiteX1" fmla="*/ 524786 w 1049572"/>
                  <a:gd name="connsiteY1" fmla="*/ 2186608 h 2263980"/>
                  <a:gd name="connsiteX2" fmla="*/ 1049572 w 1049572"/>
                  <a:gd name="connsiteY2" fmla="*/ 1081377 h 2263980"/>
                  <a:gd name="connsiteX3" fmla="*/ 524786 w 1049572"/>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63980"/>
                  <a:gd name="connsiteX1" fmla="*/ 470148 w 994934"/>
                  <a:gd name="connsiteY1" fmla="*/ 2186608 h 2263980"/>
                  <a:gd name="connsiteX2" fmla="*/ 994934 w 994934"/>
                  <a:gd name="connsiteY2" fmla="*/ 1081377 h 2263980"/>
                  <a:gd name="connsiteX3" fmla="*/ 470148 w 994934"/>
                  <a:gd name="connsiteY3" fmla="*/ 0 h 2263980"/>
                  <a:gd name="connsiteX0" fmla="*/ 0 w 994934"/>
                  <a:gd name="connsiteY0" fmla="*/ 2093246 h 2208714"/>
                  <a:gd name="connsiteX1" fmla="*/ 470148 w 994934"/>
                  <a:gd name="connsiteY1" fmla="*/ 2186608 h 2208714"/>
                  <a:gd name="connsiteX2" fmla="*/ 994934 w 994934"/>
                  <a:gd name="connsiteY2" fmla="*/ 1081377 h 2208714"/>
                  <a:gd name="connsiteX3" fmla="*/ 470148 w 994934"/>
                  <a:gd name="connsiteY3" fmla="*/ 0 h 2208714"/>
                  <a:gd name="connsiteX0" fmla="*/ 0 w 994934"/>
                  <a:gd name="connsiteY0" fmla="*/ 2093246 h 2243883"/>
                  <a:gd name="connsiteX1" fmla="*/ 470148 w 994934"/>
                  <a:gd name="connsiteY1" fmla="*/ 2186608 h 2243883"/>
                  <a:gd name="connsiteX2" fmla="*/ 994934 w 994934"/>
                  <a:gd name="connsiteY2" fmla="*/ 1081377 h 2243883"/>
                  <a:gd name="connsiteX3" fmla="*/ 470148 w 994934"/>
                  <a:gd name="connsiteY3" fmla="*/ 0 h 2243883"/>
                  <a:gd name="connsiteX0" fmla="*/ 0 w 860159"/>
                  <a:gd name="connsiteY0" fmla="*/ 2153536 h 2261694"/>
                  <a:gd name="connsiteX1" fmla="*/ 335373 w 860159"/>
                  <a:gd name="connsiteY1" fmla="*/ 2186608 h 2261694"/>
                  <a:gd name="connsiteX2" fmla="*/ 860159 w 860159"/>
                  <a:gd name="connsiteY2" fmla="*/ 1081377 h 2261694"/>
                  <a:gd name="connsiteX3" fmla="*/ 335373 w 860159"/>
                  <a:gd name="connsiteY3" fmla="*/ 0 h 2261694"/>
                  <a:gd name="connsiteX0" fmla="*/ 0 w 878372"/>
                  <a:gd name="connsiteY0" fmla="*/ 2188705 h 2296863"/>
                  <a:gd name="connsiteX1" fmla="*/ 353586 w 878372"/>
                  <a:gd name="connsiteY1" fmla="*/ 2186608 h 2296863"/>
                  <a:gd name="connsiteX2" fmla="*/ 878372 w 878372"/>
                  <a:gd name="connsiteY2" fmla="*/ 1081377 h 2296863"/>
                  <a:gd name="connsiteX3" fmla="*/ 353586 w 878372"/>
                  <a:gd name="connsiteY3" fmla="*/ 0 h 2296863"/>
                  <a:gd name="connsiteX0" fmla="*/ 0 w 878372"/>
                  <a:gd name="connsiteY0" fmla="*/ 2188705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66718"/>
                  <a:gd name="connsiteX1" fmla="*/ 353586 w 878372"/>
                  <a:gd name="connsiteY1" fmla="*/ 2186608 h 2266718"/>
                  <a:gd name="connsiteX2" fmla="*/ 878372 w 878372"/>
                  <a:gd name="connsiteY2" fmla="*/ 1081377 h 2266718"/>
                  <a:gd name="connsiteX3" fmla="*/ 353586 w 878372"/>
                  <a:gd name="connsiteY3" fmla="*/ 0 h 2266718"/>
                  <a:gd name="connsiteX0" fmla="*/ 0 w 878372"/>
                  <a:gd name="connsiteY0" fmla="*/ 2218850 h 2243883"/>
                  <a:gd name="connsiteX1" fmla="*/ 353586 w 878372"/>
                  <a:gd name="connsiteY1" fmla="*/ 2186608 h 2243883"/>
                  <a:gd name="connsiteX2" fmla="*/ 878372 w 878372"/>
                  <a:gd name="connsiteY2" fmla="*/ 1081377 h 2243883"/>
                  <a:gd name="connsiteX3" fmla="*/ 353586 w 878372"/>
                  <a:gd name="connsiteY3" fmla="*/ 0 h 2243883"/>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8372"/>
                  <a:gd name="connsiteY0" fmla="*/ 2218850 h 2221500"/>
                  <a:gd name="connsiteX1" fmla="*/ 353586 w 878372"/>
                  <a:gd name="connsiteY1" fmla="*/ 2186608 h 2221500"/>
                  <a:gd name="connsiteX2" fmla="*/ 878372 w 878372"/>
                  <a:gd name="connsiteY2" fmla="*/ 1081377 h 2221500"/>
                  <a:gd name="connsiteX3" fmla="*/ 353586 w 878372"/>
                  <a:gd name="connsiteY3" fmla="*/ 0 h 2221500"/>
                  <a:gd name="connsiteX0" fmla="*/ 0 w 871086"/>
                  <a:gd name="connsiteY0" fmla="*/ 2228899 h 2231549"/>
                  <a:gd name="connsiteX1" fmla="*/ 346300 w 871086"/>
                  <a:gd name="connsiteY1" fmla="*/ 2186608 h 2231549"/>
                  <a:gd name="connsiteX2" fmla="*/ 871086 w 871086"/>
                  <a:gd name="connsiteY2" fmla="*/ 1081377 h 2231549"/>
                  <a:gd name="connsiteX3" fmla="*/ 346300 w 871086"/>
                  <a:gd name="connsiteY3" fmla="*/ 0 h 2231549"/>
                </a:gdLst>
                <a:ahLst/>
                <a:cxnLst>
                  <a:cxn ang="0">
                    <a:pos x="connsiteX0" y="connsiteY0"/>
                  </a:cxn>
                  <a:cxn ang="0">
                    <a:pos x="connsiteX1" y="connsiteY1"/>
                  </a:cxn>
                  <a:cxn ang="0">
                    <a:pos x="connsiteX2" y="connsiteY2"/>
                  </a:cxn>
                  <a:cxn ang="0">
                    <a:pos x="connsiteX3" y="connsiteY3"/>
                  </a:cxn>
                </a:cxnLst>
                <a:rect l="l" t="t" r="r" b="b"/>
                <a:pathLst>
                  <a:path w="871086" h="2231549">
                    <a:moveTo>
                      <a:pt x="0" y="2228899"/>
                    </a:moveTo>
                    <a:cubicBezTo>
                      <a:pt x="164001" y="2231549"/>
                      <a:pt x="280647" y="2218762"/>
                      <a:pt x="346300" y="2186608"/>
                    </a:cubicBezTo>
                    <a:cubicBezTo>
                      <a:pt x="727366" y="2109439"/>
                      <a:pt x="871086" y="1445812"/>
                      <a:pt x="871086" y="1081377"/>
                    </a:cubicBezTo>
                    <a:cubicBezTo>
                      <a:pt x="871086" y="716942"/>
                      <a:pt x="740586" y="93800"/>
                      <a:pt x="346300" y="0"/>
                    </a:cubicBezTo>
                  </a:path>
                </a:pathLst>
              </a:custGeom>
              <a:noFill/>
              <a:ln w="215900" cap="rnd" cmpd="sng" algn="ctr">
                <a:solidFill>
                  <a:schemeClr val="accent2"/>
                </a:solidFill>
                <a:prstDash val="solid"/>
                <a:round/>
                <a:headEnd type="none" w="med" len="med"/>
                <a:tailEnd type="none" w="med" len="med"/>
              </a:ln>
              <a:effectLst/>
              <a:scene3d>
                <a:camera prst="orthographicFront">
                  <a:rot lat="0" lon="3600000" rev="21300000"/>
                </a:camera>
                <a:lightRig rig="threePt" dir="t"/>
              </a:scene3d>
              <a:sp3d extrusionH="1524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cxnSp>
        <p:nvCxnSpPr>
          <p:cNvPr id="172" name="171 Conector recto"/>
          <p:cNvCxnSpPr/>
          <p:nvPr/>
        </p:nvCxnSpPr>
        <p:spPr bwMode="auto">
          <a:xfrm>
            <a:off x="2590799" y="3477491"/>
            <a:ext cx="4017818" cy="0"/>
          </a:xfrm>
          <a:prstGeom prst="line">
            <a:avLst/>
          </a:prstGeom>
          <a:solidFill>
            <a:schemeClr val="accent1"/>
          </a:solidFill>
          <a:ln w="9525" cap="flat" cmpd="sng" algn="ctr">
            <a:solidFill>
              <a:schemeClr val="bg1"/>
            </a:solidFill>
            <a:prstDash val="dashDot"/>
            <a:round/>
            <a:headEnd type="none" w="med" len="med"/>
            <a:tailEnd type="none" w="med" len="med"/>
          </a:ln>
          <a:effectLst/>
        </p:spPr>
      </p:cxn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72"/>
                                        </p:tgtEl>
                                        <p:attrNameLst>
                                          <p:attrName>style.visibility</p:attrName>
                                        </p:attrNameLst>
                                      </p:cBhvr>
                                      <p:to>
                                        <p:strVal val="visible"/>
                                      </p:to>
                                    </p:set>
                                    <p:animEffect transition="in" filter="barn(inVertical)">
                                      <p:cBhvr>
                                        <p:cTn id="7" dur="10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5" name="144 Rectángulo redondeado"/>
          <p:cNvSpPr/>
          <p:nvPr/>
        </p:nvSpPr>
        <p:spPr bwMode="auto">
          <a:xfrm rot="19577340">
            <a:off x="5564121" y="2658818"/>
            <a:ext cx="227485" cy="1924713"/>
          </a:xfrm>
          <a:prstGeom prst="roundRect">
            <a:avLst>
              <a:gd name="adj" fmla="val 33648"/>
            </a:avLst>
          </a:prstGeom>
          <a:solidFill>
            <a:srgbClr val="FFFF00">
              <a:alpha val="71000"/>
            </a:srgbClr>
          </a:solidFill>
          <a:ln w="19050"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rgbClr val="0C0385"/>
              </a:solidFill>
              <a:effectLst/>
              <a:latin typeface="Times New Roman" pitchFamily="18" charset="0"/>
            </a:endParaRPr>
          </a:p>
        </p:txBody>
      </p:sp>
      <p:sp>
        <p:nvSpPr>
          <p:cNvPr id="144" name="143 Rectángulo redondeado"/>
          <p:cNvSpPr/>
          <p:nvPr/>
        </p:nvSpPr>
        <p:spPr bwMode="auto">
          <a:xfrm rot="19577340">
            <a:off x="4511445" y="2654357"/>
            <a:ext cx="227485" cy="1924713"/>
          </a:xfrm>
          <a:prstGeom prst="roundRect">
            <a:avLst>
              <a:gd name="adj" fmla="val 33648"/>
            </a:avLst>
          </a:prstGeom>
          <a:solidFill>
            <a:srgbClr val="FFFF00">
              <a:alpha val="71000"/>
            </a:srgbClr>
          </a:solidFill>
          <a:ln w="19050"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rgbClr val="0C0385"/>
              </a:solidFill>
              <a:effectLst/>
              <a:latin typeface="Times New Roman" pitchFamily="18" charset="0"/>
            </a:endParaRPr>
          </a:p>
        </p:txBody>
      </p:sp>
      <p:sp>
        <p:nvSpPr>
          <p:cNvPr id="143" name="142 Rectángulo redondeado"/>
          <p:cNvSpPr/>
          <p:nvPr/>
        </p:nvSpPr>
        <p:spPr bwMode="auto">
          <a:xfrm rot="19577340">
            <a:off x="3476611" y="2658817"/>
            <a:ext cx="227485" cy="1924713"/>
          </a:xfrm>
          <a:prstGeom prst="roundRect">
            <a:avLst>
              <a:gd name="adj" fmla="val 33648"/>
            </a:avLst>
          </a:prstGeom>
          <a:solidFill>
            <a:srgbClr val="FFFF00">
              <a:alpha val="71000"/>
            </a:srgbClr>
          </a:solidFill>
          <a:ln w="19050"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rgbClr val="0C0385"/>
              </a:solidFill>
              <a:effectLst/>
              <a:latin typeface="Times New Roman" pitchFamily="18" charset="0"/>
            </a:endParaRPr>
          </a:p>
        </p:txBody>
      </p:sp>
      <p:grpSp>
        <p:nvGrpSpPr>
          <p:cNvPr id="2" name="145 Grupo"/>
          <p:cNvGrpSpPr/>
          <p:nvPr/>
        </p:nvGrpSpPr>
        <p:grpSpPr>
          <a:xfrm>
            <a:off x="1958975" y="1674813"/>
            <a:ext cx="5338763" cy="1843088"/>
            <a:chOff x="1958975" y="1674813"/>
            <a:chExt cx="5338763" cy="1843088"/>
          </a:xfrm>
        </p:grpSpPr>
        <p:sp>
          <p:nvSpPr>
            <p:cNvPr id="142464" name="Line 36"/>
            <p:cNvSpPr>
              <a:spLocks noChangeShapeType="1"/>
            </p:cNvSpPr>
            <p:nvPr/>
          </p:nvSpPr>
          <p:spPr bwMode="auto">
            <a:xfrm>
              <a:off x="3040063" y="3427413"/>
              <a:ext cx="3181350" cy="0"/>
            </a:xfrm>
            <a:prstGeom prst="line">
              <a:avLst/>
            </a:prstGeom>
            <a:noFill/>
            <a:ln w="9525">
              <a:solidFill>
                <a:schemeClr val="bg1"/>
              </a:solidFill>
              <a:prstDash val="sysDot"/>
              <a:round/>
              <a:headEnd/>
              <a:tailEnd/>
            </a:ln>
          </p:spPr>
          <p:txBody>
            <a:bodyPr/>
            <a:lstStyle/>
            <a:p>
              <a:endParaRPr lang="es-ES"/>
            </a:p>
          </p:txBody>
        </p:sp>
        <p:sp>
          <p:nvSpPr>
            <p:cNvPr id="142465" name="Arc 3"/>
            <p:cNvSpPr>
              <a:spLocks/>
            </p:cNvSpPr>
            <p:nvPr/>
          </p:nvSpPr>
          <p:spPr bwMode="auto">
            <a:xfrm flipH="1">
              <a:off x="2433638" y="2051050"/>
              <a:ext cx="674688" cy="704850"/>
            </a:xfrm>
            <a:custGeom>
              <a:avLst/>
              <a:gdLst>
                <a:gd name="T0" fmla="*/ 0 w 21600"/>
                <a:gd name="T1" fmla="*/ 0 h 22295"/>
                <a:gd name="T2" fmla="*/ 8 w 21600"/>
                <a:gd name="T3" fmla="*/ 9 h 22295"/>
                <a:gd name="T4" fmla="*/ 0 w 21600"/>
                <a:gd name="T5" fmla="*/ 9 h 22295"/>
                <a:gd name="T6" fmla="*/ 0 60000 65536"/>
                <a:gd name="T7" fmla="*/ 0 60000 65536"/>
                <a:gd name="T8" fmla="*/ 0 60000 65536"/>
                <a:gd name="T9" fmla="*/ 0 w 21600"/>
                <a:gd name="T10" fmla="*/ 0 h 22295"/>
                <a:gd name="T11" fmla="*/ 21600 w 21600"/>
                <a:gd name="T12" fmla="*/ 22295 h 22295"/>
              </a:gdLst>
              <a:ahLst/>
              <a:cxnLst>
                <a:cxn ang="T6">
                  <a:pos x="T0" y="T1"/>
                </a:cxn>
                <a:cxn ang="T7">
                  <a:pos x="T2" y="T3"/>
                </a:cxn>
                <a:cxn ang="T8">
                  <a:pos x="T4" y="T5"/>
                </a:cxn>
              </a:cxnLst>
              <a:rect l="T9" t="T10" r="T11" b="T12"/>
              <a:pathLst>
                <a:path w="21600" h="22295" fill="none" extrusionOk="0">
                  <a:moveTo>
                    <a:pt x="81" y="0"/>
                  </a:moveTo>
                  <a:cubicBezTo>
                    <a:pt x="11979" y="45"/>
                    <a:pt x="21600" y="9702"/>
                    <a:pt x="21600" y="21600"/>
                  </a:cubicBezTo>
                  <a:cubicBezTo>
                    <a:pt x="21600" y="21831"/>
                    <a:pt x="21596" y="22063"/>
                    <a:pt x="21588" y="22294"/>
                  </a:cubicBezTo>
                </a:path>
                <a:path w="21600" h="22295" stroke="0" extrusionOk="0">
                  <a:moveTo>
                    <a:pt x="81" y="0"/>
                  </a:moveTo>
                  <a:cubicBezTo>
                    <a:pt x="11979" y="45"/>
                    <a:pt x="21600" y="9702"/>
                    <a:pt x="21600" y="21600"/>
                  </a:cubicBezTo>
                  <a:cubicBezTo>
                    <a:pt x="21600" y="21831"/>
                    <a:pt x="21596" y="22063"/>
                    <a:pt x="21588" y="22294"/>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66" name="Arc 4"/>
            <p:cNvSpPr>
              <a:spLocks/>
            </p:cNvSpPr>
            <p:nvPr/>
          </p:nvSpPr>
          <p:spPr bwMode="auto">
            <a:xfrm flipH="1">
              <a:off x="2235200" y="1676400"/>
              <a:ext cx="895350" cy="909637"/>
            </a:xfrm>
            <a:custGeom>
              <a:avLst/>
              <a:gdLst>
                <a:gd name="T0" fmla="*/ 0 w 21600"/>
                <a:gd name="T1" fmla="*/ 0 h 22096"/>
                <a:gd name="T2" fmla="*/ 15 w 21600"/>
                <a:gd name="T3" fmla="*/ 15 h 22096"/>
                <a:gd name="T4" fmla="*/ 0 w 21600"/>
                <a:gd name="T5" fmla="*/ 15 h 22096"/>
                <a:gd name="T6" fmla="*/ 0 60000 65536"/>
                <a:gd name="T7" fmla="*/ 0 60000 65536"/>
                <a:gd name="T8" fmla="*/ 0 60000 65536"/>
                <a:gd name="T9" fmla="*/ 0 w 21600"/>
                <a:gd name="T10" fmla="*/ 0 h 22096"/>
                <a:gd name="T11" fmla="*/ 21600 w 21600"/>
                <a:gd name="T12" fmla="*/ 22096 h 22096"/>
              </a:gdLst>
              <a:ahLst/>
              <a:cxnLst>
                <a:cxn ang="T6">
                  <a:pos x="T0" y="T1"/>
                </a:cxn>
                <a:cxn ang="T7">
                  <a:pos x="T2" y="T3"/>
                </a:cxn>
                <a:cxn ang="T8">
                  <a:pos x="T4" y="T5"/>
                </a:cxn>
              </a:cxnLst>
              <a:rect l="T9" t="T10" r="T11" b="T12"/>
              <a:pathLst>
                <a:path w="21600" h="22096" fill="none" extrusionOk="0">
                  <a:moveTo>
                    <a:pt x="347" y="-1"/>
                  </a:moveTo>
                  <a:cubicBezTo>
                    <a:pt x="12139" y="189"/>
                    <a:pt x="21600" y="9802"/>
                    <a:pt x="21600" y="21597"/>
                  </a:cubicBezTo>
                  <a:cubicBezTo>
                    <a:pt x="21600" y="21763"/>
                    <a:pt x="21598" y="21929"/>
                    <a:pt x="21594" y="22096"/>
                  </a:cubicBezTo>
                </a:path>
                <a:path w="21600" h="22096" stroke="0" extrusionOk="0">
                  <a:moveTo>
                    <a:pt x="347" y="-1"/>
                  </a:moveTo>
                  <a:cubicBezTo>
                    <a:pt x="12139" y="189"/>
                    <a:pt x="21600" y="9802"/>
                    <a:pt x="21600" y="21597"/>
                  </a:cubicBezTo>
                  <a:cubicBezTo>
                    <a:pt x="21600" y="21763"/>
                    <a:pt x="21598" y="21929"/>
                    <a:pt x="21594" y="22096"/>
                  </a:cubicBezTo>
                  <a:lnTo>
                    <a:pt x="0" y="21597"/>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67" name="Line 5"/>
            <p:cNvSpPr>
              <a:spLocks noChangeShapeType="1"/>
            </p:cNvSpPr>
            <p:nvPr/>
          </p:nvSpPr>
          <p:spPr bwMode="auto">
            <a:xfrm>
              <a:off x="3132138" y="1677988"/>
              <a:ext cx="2998788" cy="0"/>
            </a:xfrm>
            <a:prstGeom prst="line">
              <a:avLst/>
            </a:prstGeom>
            <a:noFill/>
            <a:ln w="9525">
              <a:solidFill>
                <a:schemeClr val="bg1"/>
              </a:solidFill>
              <a:prstDash val="sysDot"/>
              <a:round/>
              <a:headEnd/>
              <a:tailEnd/>
            </a:ln>
          </p:spPr>
          <p:txBody>
            <a:bodyPr/>
            <a:lstStyle/>
            <a:p>
              <a:endParaRPr lang="es-ES"/>
            </a:p>
          </p:txBody>
        </p:sp>
        <p:sp>
          <p:nvSpPr>
            <p:cNvPr id="142468" name="Line 6"/>
            <p:cNvSpPr>
              <a:spLocks noChangeShapeType="1"/>
            </p:cNvSpPr>
            <p:nvPr/>
          </p:nvSpPr>
          <p:spPr bwMode="auto">
            <a:xfrm>
              <a:off x="3119438" y="2052638"/>
              <a:ext cx="3040063" cy="0"/>
            </a:xfrm>
            <a:prstGeom prst="line">
              <a:avLst/>
            </a:prstGeom>
            <a:noFill/>
            <a:ln w="9525">
              <a:solidFill>
                <a:schemeClr val="bg1"/>
              </a:solidFill>
              <a:prstDash val="sysDot"/>
              <a:round/>
              <a:headEnd/>
              <a:tailEnd/>
            </a:ln>
          </p:spPr>
          <p:txBody>
            <a:bodyPr/>
            <a:lstStyle/>
            <a:p>
              <a:endParaRPr lang="es-ES"/>
            </a:p>
          </p:txBody>
        </p:sp>
        <p:sp>
          <p:nvSpPr>
            <p:cNvPr id="142469" name="Arc 7"/>
            <p:cNvSpPr>
              <a:spLocks/>
            </p:cNvSpPr>
            <p:nvPr/>
          </p:nvSpPr>
          <p:spPr bwMode="auto">
            <a:xfrm>
              <a:off x="6156325" y="2049463"/>
              <a:ext cx="679450" cy="712788"/>
            </a:xfrm>
            <a:custGeom>
              <a:avLst/>
              <a:gdLst>
                <a:gd name="T0" fmla="*/ 0 w 21600"/>
                <a:gd name="T1" fmla="*/ 0 h 22258"/>
                <a:gd name="T2" fmla="*/ 8 w 21600"/>
                <a:gd name="T3" fmla="*/ 9 h 22258"/>
                <a:gd name="T4" fmla="*/ 0 w 21600"/>
                <a:gd name="T5" fmla="*/ 9 h 22258"/>
                <a:gd name="T6" fmla="*/ 0 60000 65536"/>
                <a:gd name="T7" fmla="*/ 0 60000 65536"/>
                <a:gd name="T8" fmla="*/ 0 60000 65536"/>
                <a:gd name="T9" fmla="*/ 0 w 21600"/>
                <a:gd name="T10" fmla="*/ 0 h 22258"/>
                <a:gd name="T11" fmla="*/ 21600 w 21600"/>
                <a:gd name="T12" fmla="*/ 22258 h 22258"/>
              </a:gdLst>
              <a:ahLst/>
              <a:cxnLst>
                <a:cxn ang="T6">
                  <a:pos x="T0" y="T1"/>
                </a:cxn>
                <a:cxn ang="T7">
                  <a:pos x="T2" y="T3"/>
                </a:cxn>
                <a:cxn ang="T8">
                  <a:pos x="T4" y="T5"/>
                </a:cxn>
              </a:cxnLst>
              <a:rect l="T9" t="T10" r="T11" b="T12"/>
              <a:pathLst>
                <a:path w="21600" h="22258" fill="none" extrusionOk="0">
                  <a:moveTo>
                    <a:pt x="404" y="-1"/>
                  </a:moveTo>
                  <a:cubicBezTo>
                    <a:pt x="12173" y="219"/>
                    <a:pt x="21600" y="9824"/>
                    <a:pt x="21600" y="21596"/>
                  </a:cubicBezTo>
                  <a:cubicBezTo>
                    <a:pt x="21600" y="21816"/>
                    <a:pt x="21596" y="22037"/>
                    <a:pt x="21589" y="22257"/>
                  </a:cubicBezTo>
                </a:path>
                <a:path w="21600" h="22258" stroke="0" extrusionOk="0">
                  <a:moveTo>
                    <a:pt x="404" y="-1"/>
                  </a:moveTo>
                  <a:cubicBezTo>
                    <a:pt x="12173" y="219"/>
                    <a:pt x="21600" y="9824"/>
                    <a:pt x="21600" y="21596"/>
                  </a:cubicBezTo>
                  <a:cubicBezTo>
                    <a:pt x="21600" y="21816"/>
                    <a:pt x="21596" y="22037"/>
                    <a:pt x="21589" y="22257"/>
                  </a:cubicBezTo>
                  <a:lnTo>
                    <a:pt x="0" y="21596"/>
                  </a:lnTo>
                  <a:close/>
                </a:path>
              </a:pathLst>
            </a:custGeom>
            <a:noFill/>
            <a:ln w="9525">
              <a:solidFill>
                <a:schemeClr val="bg1"/>
              </a:solidFill>
              <a:prstDash val="sysDot"/>
              <a:round/>
              <a:headEnd type="none" w="sm" len="lg"/>
              <a:tailEnd/>
            </a:ln>
          </p:spPr>
          <p:txBody>
            <a:bodyPr/>
            <a:lstStyle/>
            <a:p>
              <a:endParaRPr lang="es-ES"/>
            </a:p>
          </p:txBody>
        </p:sp>
        <p:sp>
          <p:nvSpPr>
            <p:cNvPr id="142470" name="Arc 8"/>
            <p:cNvSpPr>
              <a:spLocks/>
            </p:cNvSpPr>
            <p:nvPr/>
          </p:nvSpPr>
          <p:spPr bwMode="auto">
            <a:xfrm>
              <a:off x="6130925" y="1674813"/>
              <a:ext cx="889000" cy="935038"/>
            </a:xfrm>
            <a:custGeom>
              <a:avLst/>
              <a:gdLst>
                <a:gd name="T0" fmla="*/ 0 w 21600"/>
                <a:gd name="T1" fmla="*/ 0 h 22586"/>
                <a:gd name="T2" fmla="*/ 14 w 21600"/>
                <a:gd name="T3" fmla="*/ 15 h 22586"/>
                <a:gd name="T4" fmla="*/ 0 w 21600"/>
                <a:gd name="T5" fmla="*/ 15 h 22586"/>
                <a:gd name="T6" fmla="*/ 0 60000 65536"/>
                <a:gd name="T7" fmla="*/ 0 60000 65536"/>
                <a:gd name="T8" fmla="*/ 0 60000 65536"/>
                <a:gd name="T9" fmla="*/ 0 w 21600"/>
                <a:gd name="T10" fmla="*/ 0 h 22586"/>
                <a:gd name="T11" fmla="*/ 21600 w 21600"/>
                <a:gd name="T12" fmla="*/ 22586 h 22586"/>
              </a:gdLst>
              <a:ahLst/>
              <a:cxnLst>
                <a:cxn ang="T6">
                  <a:pos x="T0" y="T1"/>
                </a:cxn>
                <a:cxn ang="T7">
                  <a:pos x="T2" y="T3"/>
                </a:cxn>
                <a:cxn ang="T8">
                  <a:pos x="T4" y="T5"/>
                </a:cxn>
              </a:cxnLst>
              <a:rect l="T9" t="T10" r="T11" b="T12"/>
              <a:pathLst>
                <a:path w="21600" h="22586" fill="none" extrusionOk="0">
                  <a:moveTo>
                    <a:pt x="308" y="0"/>
                  </a:moveTo>
                  <a:cubicBezTo>
                    <a:pt x="12116" y="169"/>
                    <a:pt x="21600" y="9789"/>
                    <a:pt x="21600" y="21598"/>
                  </a:cubicBezTo>
                  <a:cubicBezTo>
                    <a:pt x="21600" y="21927"/>
                    <a:pt x="21592" y="22256"/>
                    <a:pt x="21577" y="22586"/>
                  </a:cubicBezTo>
                </a:path>
                <a:path w="21600" h="22586" stroke="0" extrusionOk="0">
                  <a:moveTo>
                    <a:pt x="308" y="0"/>
                  </a:moveTo>
                  <a:cubicBezTo>
                    <a:pt x="12116" y="169"/>
                    <a:pt x="21600" y="9789"/>
                    <a:pt x="21600" y="21598"/>
                  </a:cubicBezTo>
                  <a:cubicBezTo>
                    <a:pt x="21600" y="21927"/>
                    <a:pt x="21592" y="22256"/>
                    <a:pt x="21577" y="22586"/>
                  </a:cubicBezTo>
                  <a:lnTo>
                    <a:pt x="0" y="21598"/>
                  </a:lnTo>
                  <a:close/>
                </a:path>
              </a:pathLst>
            </a:custGeom>
            <a:noFill/>
            <a:ln w="9525">
              <a:solidFill>
                <a:schemeClr val="bg1"/>
              </a:solidFill>
              <a:prstDash val="sysDot"/>
              <a:round/>
              <a:headEnd type="none" w="sm" len="lg"/>
              <a:tailEnd/>
            </a:ln>
          </p:spPr>
          <p:txBody>
            <a:bodyPr/>
            <a:lstStyle/>
            <a:p>
              <a:endParaRPr lang="es-ES"/>
            </a:p>
          </p:txBody>
        </p:sp>
        <p:sp>
          <p:nvSpPr>
            <p:cNvPr id="142471" name="Arc 33"/>
            <p:cNvSpPr>
              <a:spLocks/>
            </p:cNvSpPr>
            <p:nvPr/>
          </p:nvSpPr>
          <p:spPr bwMode="auto">
            <a:xfrm flipH="1" flipV="1">
              <a:off x="2432050" y="2693988"/>
              <a:ext cx="633413" cy="642938"/>
            </a:xfrm>
            <a:custGeom>
              <a:avLst/>
              <a:gdLst>
                <a:gd name="T0" fmla="*/ 0 w 21508"/>
                <a:gd name="T1" fmla="*/ 0 h 21598"/>
                <a:gd name="T2" fmla="*/ 7 w 21508"/>
                <a:gd name="T3" fmla="*/ 7 h 21598"/>
                <a:gd name="T4" fmla="*/ 0 w 21508"/>
                <a:gd name="T5" fmla="*/ 8 h 21598"/>
                <a:gd name="T6" fmla="*/ 0 60000 65536"/>
                <a:gd name="T7" fmla="*/ 0 60000 65536"/>
                <a:gd name="T8" fmla="*/ 0 60000 65536"/>
                <a:gd name="T9" fmla="*/ 0 w 21508"/>
                <a:gd name="T10" fmla="*/ 0 h 21598"/>
                <a:gd name="T11" fmla="*/ 21508 w 21508"/>
                <a:gd name="T12" fmla="*/ 21598 h 21598"/>
              </a:gdLst>
              <a:ahLst/>
              <a:cxnLst>
                <a:cxn ang="T6">
                  <a:pos x="T0" y="T1"/>
                </a:cxn>
                <a:cxn ang="T7">
                  <a:pos x="T2" y="T3"/>
                </a:cxn>
                <a:cxn ang="T8">
                  <a:pos x="T4" y="T5"/>
                </a:cxn>
              </a:cxnLst>
              <a:rect l="T9" t="T10" r="T11" b="T12"/>
              <a:pathLst>
                <a:path w="21508" h="21598" fill="none" extrusionOk="0">
                  <a:moveTo>
                    <a:pt x="321" y="0"/>
                  </a:moveTo>
                  <a:cubicBezTo>
                    <a:pt x="11355" y="164"/>
                    <a:pt x="20490" y="8618"/>
                    <a:pt x="21507" y="19606"/>
                  </a:cubicBezTo>
                </a:path>
                <a:path w="21508" h="21598" stroke="0" extrusionOk="0">
                  <a:moveTo>
                    <a:pt x="321" y="0"/>
                  </a:moveTo>
                  <a:cubicBezTo>
                    <a:pt x="11355" y="164"/>
                    <a:pt x="20490" y="8618"/>
                    <a:pt x="21507" y="19606"/>
                  </a:cubicBezTo>
                  <a:lnTo>
                    <a:pt x="0" y="21598"/>
                  </a:lnTo>
                  <a:close/>
                </a:path>
              </a:pathLst>
            </a:custGeom>
            <a:noFill/>
            <a:ln w="9525">
              <a:solidFill>
                <a:schemeClr val="bg1"/>
              </a:solidFill>
              <a:prstDash val="sysDot"/>
              <a:round/>
              <a:headEnd type="none" w="sm" len="lg"/>
              <a:tailEnd/>
            </a:ln>
          </p:spPr>
          <p:txBody>
            <a:bodyPr/>
            <a:lstStyle/>
            <a:p>
              <a:endParaRPr lang="es-ES"/>
            </a:p>
          </p:txBody>
        </p:sp>
        <p:sp>
          <p:nvSpPr>
            <p:cNvPr id="142472" name="Arc 34"/>
            <p:cNvSpPr>
              <a:spLocks/>
            </p:cNvSpPr>
            <p:nvPr/>
          </p:nvSpPr>
          <p:spPr bwMode="auto">
            <a:xfrm flipH="1" flipV="1">
              <a:off x="2232025" y="2586038"/>
              <a:ext cx="806450" cy="839788"/>
            </a:xfrm>
            <a:custGeom>
              <a:avLst/>
              <a:gdLst>
                <a:gd name="T0" fmla="*/ 0 w 21600"/>
                <a:gd name="T1" fmla="*/ 0 h 22733"/>
                <a:gd name="T2" fmla="*/ 12 w 21600"/>
                <a:gd name="T3" fmla="*/ 12 h 22733"/>
                <a:gd name="T4" fmla="*/ 0 w 21600"/>
                <a:gd name="T5" fmla="*/ 12 h 22733"/>
                <a:gd name="T6" fmla="*/ 0 60000 65536"/>
                <a:gd name="T7" fmla="*/ 0 60000 65536"/>
                <a:gd name="T8" fmla="*/ 0 60000 65536"/>
                <a:gd name="T9" fmla="*/ 0 w 21600"/>
                <a:gd name="T10" fmla="*/ 0 h 22733"/>
                <a:gd name="T11" fmla="*/ 21600 w 21600"/>
                <a:gd name="T12" fmla="*/ 22733 h 22733"/>
              </a:gdLst>
              <a:ahLst/>
              <a:cxnLst>
                <a:cxn ang="T6">
                  <a:pos x="T0" y="T1"/>
                </a:cxn>
                <a:cxn ang="T7">
                  <a:pos x="T2" y="T3"/>
                </a:cxn>
                <a:cxn ang="T8">
                  <a:pos x="T4" y="T5"/>
                </a:cxn>
              </a:cxnLst>
              <a:rect l="T9" t="T10" r="T11" b="T12"/>
              <a:pathLst>
                <a:path w="21600" h="22733" fill="none" extrusionOk="0">
                  <a:moveTo>
                    <a:pt x="434" y="0"/>
                  </a:moveTo>
                  <a:cubicBezTo>
                    <a:pt x="12192" y="237"/>
                    <a:pt x="21600" y="9836"/>
                    <a:pt x="21600" y="21596"/>
                  </a:cubicBezTo>
                  <a:cubicBezTo>
                    <a:pt x="21600" y="21975"/>
                    <a:pt x="21590" y="22354"/>
                    <a:pt x="21570" y="22733"/>
                  </a:cubicBezTo>
                </a:path>
                <a:path w="21600" h="22733" stroke="0" extrusionOk="0">
                  <a:moveTo>
                    <a:pt x="434" y="0"/>
                  </a:moveTo>
                  <a:cubicBezTo>
                    <a:pt x="12192" y="237"/>
                    <a:pt x="21600" y="9836"/>
                    <a:pt x="21600" y="21596"/>
                  </a:cubicBezTo>
                  <a:cubicBezTo>
                    <a:pt x="21600" y="21975"/>
                    <a:pt x="21590" y="22354"/>
                    <a:pt x="21570" y="22733"/>
                  </a:cubicBezTo>
                  <a:lnTo>
                    <a:pt x="0" y="21596"/>
                  </a:lnTo>
                  <a:close/>
                </a:path>
              </a:pathLst>
            </a:custGeom>
            <a:noFill/>
            <a:ln w="9525">
              <a:solidFill>
                <a:schemeClr val="bg1"/>
              </a:solidFill>
              <a:prstDash val="sysDot"/>
              <a:round/>
              <a:headEnd type="none" w="sm" len="lg"/>
              <a:tailEnd/>
            </a:ln>
          </p:spPr>
          <p:txBody>
            <a:bodyPr/>
            <a:lstStyle/>
            <a:p>
              <a:endParaRPr lang="es-ES"/>
            </a:p>
          </p:txBody>
        </p:sp>
        <p:sp>
          <p:nvSpPr>
            <p:cNvPr id="142473" name="Line 35"/>
            <p:cNvSpPr>
              <a:spLocks noChangeShapeType="1"/>
            </p:cNvSpPr>
            <p:nvPr/>
          </p:nvSpPr>
          <p:spPr bwMode="auto">
            <a:xfrm>
              <a:off x="3067050" y="3338513"/>
              <a:ext cx="3127375" cy="0"/>
            </a:xfrm>
            <a:prstGeom prst="line">
              <a:avLst/>
            </a:prstGeom>
            <a:noFill/>
            <a:ln w="9525">
              <a:solidFill>
                <a:schemeClr val="bg1"/>
              </a:solidFill>
              <a:prstDash val="sysDot"/>
              <a:round/>
              <a:headEnd/>
              <a:tailEnd/>
            </a:ln>
          </p:spPr>
          <p:txBody>
            <a:bodyPr/>
            <a:lstStyle/>
            <a:p>
              <a:endParaRPr lang="es-ES"/>
            </a:p>
          </p:txBody>
        </p:sp>
        <p:sp>
          <p:nvSpPr>
            <p:cNvPr id="142474" name="Arc 37"/>
            <p:cNvSpPr>
              <a:spLocks/>
            </p:cNvSpPr>
            <p:nvPr/>
          </p:nvSpPr>
          <p:spPr bwMode="auto">
            <a:xfrm flipV="1">
              <a:off x="6196013" y="2690813"/>
              <a:ext cx="641350" cy="646113"/>
            </a:xfrm>
            <a:custGeom>
              <a:avLst/>
              <a:gdLst>
                <a:gd name="T0" fmla="*/ 0 w 21484"/>
                <a:gd name="T1" fmla="*/ 0 h 21600"/>
                <a:gd name="T2" fmla="*/ 8 w 21484"/>
                <a:gd name="T3" fmla="*/ 7 h 21600"/>
                <a:gd name="T4" fmla="*/ 0 w 21484"/>
                <a:gd name="T5" fmla="*/ 8 h 21600"/>
                <a:gd name="T6" fmla="*/ 0 60000 65536"/>
                <a:gd name="T7" fmla="*/ 0 60000 65536"/>
                <a:gd name="T8" fmla="*/ 0 60000 65536"/>
                <a:gd name="T9" fmla="*/ 0 w 21484"/>
                <a:gd name="T10" fmla="*/ 0 h 21600"/>
                <a:gd name="T11" fmla="*/ 21484 w 21484"/>
                <a:gd name="T12" fmla="*/ 21600 h 21600"/>
              </a:gdLst>
              <a:ahLst/>
              <a:cxnLst>
                <a:cxn ang="T6">
                  <a:pos x="T0" y="T1"/>
                </a:cxn>
                <a:cxn ang="T7">
                  <a:pos x="T2" y="T3"/>
                </a:cxn>
                <a:cxn ang="T8">
                  <a:pos x="T4" y="T5"/>
                </a:cxn>
              </a:cxnLst>
              <a:rect l="T9" t="T10" r="T11" b="T12"/>
              <a:pathLst>
                <a:path w="21484" h="21600" fill="none" extrusionOk="0">
                  <a:moveTo>
                    <a:pt x="81" y="0"/>
                  </a:moveTo>
                  <a:cubicBezTo>
                    <a:pt x="11113" y="42"/>
                    <a:pt x="20340" y="8389"/>
                    <a:pt x="21483" y="19361"/>
                  </a:cubicBezTo>
                </a:path>
                <a:path w="21484" h="21600" stroke="0" extrusionOk="0">
                  <a:moveTo>
                    <a:pt x="81" y="0"/>
                  </a:moveTo>
                  <a:cubicBezTo>
                    <a:pt x="11113" y="42"/>
                    <a:pt x="20340" y="8389"/>
                    <a:pt x="21483" y="19361"/>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75" name="Arc 38"/>
            <p:cNvSpPr>
              <a:spLocks/>
            </p:cNvSpPr>
            <p:nvPr/>
          </p:nvSpPr>
          <p:spPr bwMode="auto">
            <a:xfrm flipV="1">
              <a:off x="6221413" y="2611437"/>
              <a:ext cx="798513" cy="821573"/>
            </a:xfrm>
            <a:custGeom>
              <a:avLst/>
              <a:gdLst>
                <a:gd name="T0" fmla="*/ 0 w 21600"/>
                <a:gd name="T1" fmla="*/ 0 h 22074"/>
                <a:gd name="T2" fmla="*/ 12 w 21600"/>
                <a:gd name="T3" fmla="*/ 12 h 22074"/>
                <a:gd name="T4" fmla="*/ 0 w 21600"/>
                <a:gd name="T5" fmla="*/ 12 h 22074"/>
                <a:gd name="T6" fmla="*/ 0 60000 65536"/>
                <a:gd name="T7" fmla="*/ 0 60000 65536"/>
                <a:gd name="T8" fmla="*/ 0 60000 65536"/>
                <a:gd name="T9" fmla="*/ 0 w 21600"/>
                <a:gd name="T10" fmla="*/ 0 h 22074"/>
                <a:gd name="T11" fmla="*/ 21600 w 21600"/>
                <a:gd name="T12" fmla="*/ 22074 h 22074"/>
              </a:gdLst>
              <a:ahLst/>
              <a:cxnLst>
                <a:cxn ang="T6">
                  <a:pos x="T0" y="T1"/>
                </a:cxn>
                <a:cxn ang="T7">
                  <a:pos x="T2" y="T3"/>
                </a:cxn>
                <a:cxn ang="T8">
                  <a:pos x="T4" y="T5"/>
                </a:cxn>
              </a:cxnLst>
              <a:rect l="T9" t="T10" r="T11" b="T12"/>
              <a:pathLst>
                <a:path w="21600" h="22074" fill="none" extrusionOk="0">
                  <a:moveTo>
                    <a:pt x="81" y="0"/>
                  </a:moveTo>
                  <a:cubicBezTo>
                    <a:pt x="11979" y="45"/>
                    <a:pt x="21600" y="9702"/>
                    <a:pt x="21600" y="21600"/>
                  </a:cubicBezTo>
                  <a:cubicBezTo>
                    <a:pt x="21600" y="21758"/>
                    <a:pt x="21598" y="21916"/>
                    <a:pt x="21594" y="22073"/>
                  </a:cubicBezTo>
                </a:path>
                <a:path w="21600" h="22074" stroke="0" extrusionOk="0">
                  <a:moveTo>
                    <a:pt x="81" y="0"/>
                  </a:moveTo>
                  <a:cubicBezTo>
                    <a:pt x="11979" y="45"/>
                    <a:pt x="21600" y="9702"/>
                    <a:pt x="21600" y="21600"/>
                  </a:cubicBezTo>
                  <a:cubicBezTo>
                    <a:pt x="21600" y="21758"/>
                    <a:pt x="21598" y="21916"/>
                    <a:pt x="21594" y="22073"/>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76" name="Arc 39"/>
            <p:cNvSpPr>
              <a:spLocks/>
            </p:cNvSpPr>
            <p:nvPr/>
          </p:nvSpPr>
          <p:spPr bwMode="auto">
            <a:xfrm flipH="1" flipV="1">
              <a:off x="1958975" y="2716213"/>
              <a:ext cx="833438" cy="800100"/>
            </a:xfrm>
            <a:custGeom>
              <a:avLst/>
              <a:gdLst>
                <a:gd name="T0" fmla="*/ 0 w 19695"/>
                <a:gd name="T1" fmla="*/ 0 h 21600"/>
                <a:gd name="T2" fmla="*/ 14 w 19695"/>
                <a:gd name="T3" fmla="*/ 7 h 21600"/>
                <a:gd name="T4" fmla="*/ 0 w 19695"/>
                <a:gd name="T5" fmla="*/ 12 h 21600"/>
                <a:gd name="T6" fmla="*/ 0 60000 65536"/>
                <a:gd name="T7" fmla="*/ 0 60000 65536"/>
                <a:gd name="T8" fmla="*/ 0 60000 65536"/>
                <a:gd name="T9" fmla="*/ 0 w 19695"/>
                <a:gd name="T10" fmla="*/ 0 h 21600"/>
                <a:gd name="T11" fmla="*/ 19695 w 19695"/>
                <a:gd name="T12" fmla="*/ 21600 h 21600"/>
              </a:gdLst>
              <a:ahLst/>
              <a:cxnLst>
                <a:cxn ang="T6">
                  <a:pos x="T0" y="T1"/>
                </a:cxn>
                <a:cxn ang="T7">
                  <a:pos x="T2" y="T3"/>
                </a:cxn>
                <a:cxn ang="T8">
                  <a:pos x="T4" y="T5"/>
                </a:cxn>
              </a:cxnLst>
              <a:rect l="T9" t="T10" r="T11" b="T12"/>
              <a:pathLst>
                <a:path w="19695" h="21600" fill="none" extrusionOk="0">
                  <a:moveTo>
                    <a:pt x="81" y="0"/>
                  </a:moveTo>
                  <a:cubicBezTo>
                    <a:pt x="8549" y="32"/>
                    <a:pt x="16217" y="5009"/>
                    <a:pt x="19694" y="12730"/>
                  </a:cubicBezTo>
                </a:path>
                <a:path w="19695" h="21600" stroke="0" extrusionOk="0">
                  <a:moveTo>
                    <a:pt x="81" y="0"/>
                  </a:moveTo>
                  <a:cubicBezTo>
                    <a:pt x="8549" y="32"/>
                    <a:pt x="16217" y="5009"/>
                    <a:pt x="19694" y="12730"/>
                  </a:cubicBezTo>
                  <a:lnTo>
                    <a:pt x="0" y="21600"/>
                  </a:lnTo>
                  <a:close/>
                </a:path>
              </a:pathLst>
            </a:custGeom>
            <a:noFill/>
            <a:ln w="9525">
              <a:solidFill>
                <a:schemeClr val="bg1"/>
              </a:solidFill>
              <a:prstDash val="sysDot"/>
              <a:round/>
              <a:headEnd type="none" w="sm" len="lg"/>
              <a:tailEnd/>
            </a:ln>
          </p:spPr>
          <p:txBody>
            <a:bodyPr/>
            <a:lstStyle/>
            <a:p>
              <a:endParaRPr lang="es-ES"/>
            </a:p>
          </p:txBody>
        </p:sp>
        <p:sp>
          <p:nvSpPr>
            <p:cNvPr id="142477" name="Line 40"/>
            <p:cNvSpPr>
              <a:spLocks noChangeShapeType="1"/>
            </p:cNvSpPr>
            <p:nvPr/>
          </p:nvSpPr>
          <p:spPr bwMode="auto">
            <a:xfrm>
              <a:off x="2801938" y="3516313"/>
              <a:ext cx="3659188" cy="1588"/>
            </a:xfrm>
            <a:prstGeom prst="line">
              <a:avLst/>
            </a:prstGeom>
            <a:noFill/>
            <a:ln w="9525">
              <a:solidFill>
                <a:schemeClr val="bg1"/>
              </a:solidFill>
              <a:prstDash val="sysDot"/>
              <a:round/>
              <a:headEnd/>
              <a:tailEnd/>
            </a:ln>
          </p:spPr>
          <p:txBody>
            <a:bodyPr/>
            <a:lstStyle/>
            <a:p>
              <a:endParaRPr lang="es-ES"/>
            </a:p>
          </p:txBody>
        </p:sp>
        <p:sp>
          <p:nvSpPr>
            <p:cNvPr id="142478" name="Arc 41"/>
            <p:cNvSpPr>
              <a:spLocks/>
            </p:cNvSpPr>
            <p:nvPr/>
          </p:nvSpPr>
          <p:spPr bwMode="auto">
            <a:xfrm flipV="1">
              <a:off x="6465888" y="2716213"/>
              <a:ext cx="831850" cy="800100"/>
            </a:xfrm>
            <a:custGeom>
              <a:avLst/>
              <a:gdLst>
                <a:gd name="T0" fmla="*/ 0 w 19695"/>
                <a:gd name="T1" fmla="*/ 0 h 21600"/>
                <a:gd name="T2" fmla="*/ 14 w 19695"/>
                <a:gd name="T3" fmla="*/ 7 h 21600"/>
                <a:gd name="T4" fmla="*/ 0 w 19695"/>
                <a:gd name="T5" fmla="*/ 12 h 21600"/>
                <a:gd name="T6" fmla="*/ 0 60000 65536"/>
                <a:gd name="T7" fmla="*/ 0 60000 65536"/>
                <a:gd name="T8" fmla="*/ 0 60000 65536"/>
                <a:gd name="T9" fmla="*/ 0 w 19695"/>
                <a:gd name="T10" fmla="*/ 0 h 21600"/>
                <a:gd name="T11" fmla="*/ 19695 w 19695"/>
                <a:gd name="T12" fmla="*/ 21600 h 21600"/>
              </a:gdLst>
              <a:ahLst/>
              <a:cxnLst>
                <a:cxn ang="T6">
                  <a:pos x="T0" y="T1"/>
                </a:cxn>
                <a:cxn ang="T7">
                  <a:pos x="T2" y="T3"/>
                </a:cxn>
                <a:cxn ang="T8">
                  <a:pos x="T4" y="T5"/>
                </a:cxn>
              </a:cxnLst>
              <a:rect l="T9" t="T10" r="T11" b="T12"/>
              <a:pathLst>
                <a:path w="19695" h="21600" fill="none" extrusionOk="0">
                  <a:moveTo>
                    <a:pt x="81" y="0"/>
                  </a:moveTo>
                  <a:cubicBezTo>
                    <a:pt x="8549" y="32"/>
                    <a:pt x="16217" y="5009"/>
                    <a:pt x="19694" y="12730"/>
                  </a:cubicBezTo>
                </a:path>
                <a:path w="19695" h="21600" stroke="0" extrusionOk="0">
                  <a:moveTo>
                    <a:pt x="81" y="0"/>
                  </a:moveTo>
                  <a:cubicBezTo>
                    <a:pt x="8549" y="32"/>
                    <a:pt x="16217" y="5009"/>
                    <a:pt x="19694" y="12730"/>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grpSp>
      <p:grpSp>
        <p:nvGrpSpPr>
          <p:cNvPr id="3" name="146 Grupo"/>
          <p:cNvGrpSpPr/>
          <p:nvPr/>
        </p:nvGrpSpPr>
        <p:grpSpPr>
          <a:xfrm>
            <a:off x="0" y="0"/>
            <a:ext cx="9172575" cy="6858000"/>
            <a:chOff x="0" y="0"/>
            <a:chExt cx="9172575" cy="6858000"/>
          </a:xfrm>
        </p:grpSpPr>
        <p:sp>
          <p:nvSpPr>
            <p:cNvPr id="142400" name="Oval 69" descr="50%"/>
            <p:cNvSpPr>
              <a:spLocks noChangeArrowheads="1"/>
            </p:cNvSpPr>
            <p:nvPr/>
          </p:nvSpPr>
          <p:spPr bwMode="auto">
            <a:xfrm>
              <a:off x="2951163" y="2719388"/>
              <a:ext cx="230188"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1" name="Oval 70" descr="50%"/>
            <p:cNvSpPr>
              <a:spLocks noChangeArrowheads="1"/>
            </p:cNvSpPr>
            <p:nvPr/>
          </p:nvSpPr>
          <p:spPr bwMode="auto">
            <a:xfrm>
              <a:off x="3995738" y="2720975"/>
              <a:ext cx="230188"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2" name="Oval 71" descr="50%"/>
            <p:cNvSpPr>
              <a:spLocks noChangeArrowheads="1"/>
            </p:cNvSpPr>
            <p:nvPr/>
          </p:nvSpPr>
          <p:spPr bwMode="auto">
            <a:xfrm>
              <a:off x="5040313" y="2719388"/>
              <a:ext cx="228600"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3" name="Oval 72" descr="50%"/>
            <p:cNvSpPr>
              <a:spLocks noChangeArrowheads="1"/>
            </p:cNvSpPr>
            <p:nvPr/>
          </p:nvSpPr>
          <p:spPr bwMode="auto">
            <a:xfrm>
              <a:off x="6084888" y="2719388"/>
              <a:ext cx="228600"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4" name="Oval 73" descr="50%"/>
            <p:cNvSpPr>
              <a:spLocks noChangeArrowheads="1"/>
            </p:cNvSpPr>
            <p:nvPr/>
          </p:nvSpPr>
          <p:spPr bwMode="auto">
            <a:xfrm flipV="1">
              <a:off x="2949575" y="4295775"/>
              <a:ext cx="231775"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5" name="Oval 75" descr="50%"/>
            <p:cNvSpPr>
              <a:spLocks noChangeArrowheads="1"/>
            </p:cNvSpPr>
            <p:nvPr/>
          </p:nvSpPr>
          <p:spPr bwMode="auto">
            <a:xfrm flipV="1">
              <a:off x="5040313" y="4295775"/>
              <a:ext cx="228600"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6" name="Oval 76" descr="50%"/>
            <p:cNvSpPr>
              <a:spLocks noChangeArrowheads="1"/>
            </p:cNvSpPr>
            <p:nvPr/>
          </p:nvSpPr>
          <p:spPr bwMode="auto">
            <a:xfrm flipV="1">
              <a:off x="6084888" y="4295775"/>
              <a:ext cx="228600"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sp>
          <p:nvSpPr>
            <p:cNvPr id="142407" name="Oval 77" descr="50%"/>
            <p:cNvSpPr>
              <a:spLocks noChangeArrowheads="1"/>
            </p:cNvSpPr>
            <p:nvPr/>
          </p:nvSpPr>
          <p:spPr bwMode="auto">
            <a:xfrm flipV="1">
              <a:off x="3995738" y="4289425"/>
              <a:ext cx="230188" cy="230188"/>
            </a:xfrm>
            <a:prstGeom prst="ellipse">
              <a:avLst/>
            </a:prstGeom>
            <a:pattFill prst="pct50">
              <a:fgClr>
                <a:srgbClr val="000000"/>
              </a:fgClr>
              <a:bgClr>
                <a:srgbClr val="FFFFFF"/>
              </a:bgClr>
            </a:pattFill>
            <a:ln w="19050">
              <a:solidFill>
                <a:srgbClr val="FFFF00"/>
              </a:solidFill>
              <a:round/>
              <a:headEnd/>
              <a:tailEnd/>
            </a:ln>
          </p:spPr>
          <p:txBody>
            <a:bodyPr/>
            <a:lstStyle/>
            <a:p>
              <a:endParaRPr lang="es-ES"/>
            </a:p>
          </p:txBody>
        </p:sp>
        <p:grpSp>
          <p:nvGrpSpPr>
            <p:cNvPr id="4" name="Group 78"/>
            <p:cNvGrpSpPr>
              <a:grpSpLocks/>
            </p:cNvGrpSpPr>
            <p:nvPr/>
          </p:nvGrpSpPr>
          <p:grpSpPr bwMode="auto">
            <a:xfrm>
              <a:off x="76200" y="150813"/>
              <a:ext cx="152400" cy="6553200"/>
              <a:chOff x="48" y="102"/>
              <a:chExt cx="96" cy="4128"/>
            </a:xfrm>
          </p:grpSpPr>
          <p:sp>
            <p:nvSpPr>
              <p:cNvPr id="142435" name="Rectangle 7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6" name="Rectangle 8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7" name="Rectangle 8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8" name="Rectangle 8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39" name="Rectangle 8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0" name="Rectangle 8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1" name="Rectangle 8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2" name="Rectangle 8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3" name="Rectangle 8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4" name="Rectangle 8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5" name="Rectangle 8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6" name="Rectangle 9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7" name="Rectangle 9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8" name="Rectangle 9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49" name="Rectangle 9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0" name="Rectangle 9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1" name="Rectangle 9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2" name="Rectangle 9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3" name="Rectangle 9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4" name="Rectangle 9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5" name="Rectangle 9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6" name="Rectangle 10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7" name="Rectangle 10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8" name="Rectangle 10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59" name="Rectangle 10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0" name="Rectangle 10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1" name="Rectangle 10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2" name="Rectangle 10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2463" name="Rectangle 10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142409" name="Rectangle 108"/>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42410" name="Rectangle 109"/>
            <p:cNvSpPr>
              <a:spLocks noChangeArrowheads="1"/>
            </p:cNvSpPr>
            <p:nvPr/>
          </p:nvSpPr>
          <p:spPr bwMode="auto">
            <a:xfrm>
              <a:off x="769938" y="725488"/>
              <a:ext cx="7969250" cy="485775"/>
            </a:xfrm>
            <a:prstGeom prst="rect">
              <a:avLst/>
            </a:prstGeom>
            <a:noFill/>
            <a:ln w="12700">
              <a:noFill/>
              <a:miter lim="800000"/>
              <a:headEnd/>
              <a:tailEnd/>
            </a:ln>
          </p:spPr>
          <p:txBody>
            <a:bodyPr lIns="90488" tIns="44450" rIns="90488" bIns="44450">
              <a:spAutoFit/>
            </a:bodyPr>
            <a:lstStyle/>
            <a:p>
              <a:pPr algn="l">
                <a:tabLst>
                  <a:tab pos="576263" algn="l"/>
                </a:tabLst>
              </a:pPr>
              <a:r>
                <a:rPr lang="es-ES_tradnl" sz="2600" i="1">
                  <a:solidFill>
                    <a:schemeClr val="bg1"/>
                  </a:solidFill>
                  <a:latin typeface="Book Antiqua" pitchFamily="18" charset="0"/>
                  <a:cs typeface="Times New Roman" charset="0"/>
                </a:rPr>
                <a:t>Campo producido por corriente en una bobina </a:t>
              </a:r>
            </a:p>
          </p:txBody>
        </p:sp>
        <p:sp>
          <p:nvSpPr>
            <p:cNvPr id="142411" name="Rectangle 110"/>
            <p:cNvSpPr>
              <a:spLocks noChangeArrowheads="1"/>
            </p:cNvSpPr>
            <p:nvPr/>
          </p:nvSpPr>
          <p:spPr bwMode="auto">
            <a:xfrm>
              <a:off x="677577" y="5867400"/>
              <a:ext cx="8007350" cy="459100"/>
            </a:xfrm>
            <a:prstGeom prst="rect">
              <a:avLst/>
            </a:prstGeom>
            <a:noFill/>
            <a:ln w="12700">
              <a:noFill/>
              <a:miter lim="800000"/>
              <a:headEnd/>
              <a:tailEnd/>
            </a:ln>
          </p:spPr>
          <p:txBody>
            <a:bodyPr lIns="90488" tIns="44450" rIns="90488" bIns="44450">
              <a:spAutoFit/>
            </a:bodyPr>
            <a:lstStyle/>
            <a:p>
              <a:pPr>
                <a:tabLst>
                  <a:tab pos="576263" algn="l"/>
                </a:tabLst>
              </a:pPr>
              <a:r>
                <a:rPr lang="es-ES_tradnl" i="1">
                  <a:solidFill>
                    <a:schemeClr val="bg1"/>
                  </a:solidFill>
                  <a:latin typeface="Book Antiqua" pitchFamily="18" charset="0"/>
                </a:rPr>
                <a:t>El campo producido es paralelo al eje de la bobina</a:t>
              </a:r>
            </a:p>
          </p:txBody>
        </p:sp>
        <p:grpSp>
          <p:nvGrpSpPr>
            <p:cNvPr id="5" name="Group 111"/>
            <p:cNvGrpSpPr>
              <a:grpSpLocks/>
            </p:cNvGrpSpPr>
            <p:nvPr/>
          </p:nvGrpSpPr>
          <p:grpSpPr bwMode="auto">
            <a:xfrm>
              <a:off x="8020050" y="0"/>
              <a:ext cx="1152525" cy="615950"/>
              <a:chOff x="37" y="-23"/>
              <a:chExt cx="726" cy="388"/>
            </a:xfrm>
          </p:grpSpPr>
          <p:sp>
            <p:nvSpPr>
              <p:cNvPr id="142429" name="Rectangle 1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2430" name="Rectangle 1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2431" name="Rectangle 1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2432" name="Rectangle 1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2433" name="Rectangle 1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2434" name="Rectangle 1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6" name="Group 174"/>
            <p:cNvGrpSpPr>
              <a:grpSpLocks/>
            </p:cNvGrpSpPr>
            <p:nvPr/>
          </p:nvGrpSpPr>
          <p:grpSpPr bwMode="auto">
            <a:xfrm>
              <a:off x="1958975" y="3721100"/>
              <a:ext cx="5338763" cy="1844675"/>
              <a:chOff x="1234" y="2344"/>
              <a:chExt cx="3363" cy="1162"/>
            </a:xfrm>
          </p:grpSpPr>
          <p:sp>
            <p:nvSpPr>
              <p:cNvPr id="142414" name="Line 159"/>
              <p:cNvSpPr>
                <a:spLocks noChangeShapeType="1"/>
              </p:cNvSpPr>
              <p:nvPr/>
            </p:nvSpPr>
            <p:spPr bwMode="auto">
              <a:xfrm flipV="1">
                <a:off x="1915" y="2403"/>
                <a:ext cx="2004" cy="0"/>
              </a:xfrm>
              <a:prstGeom prst="line">
                <a:avLst/>
              </a:prstGeom>
              <a:noFill/>
              <a:ln w="9525">
                <a:solidFill>
                  <a:schemeClr val="bg1"/>
                </a:solidFill>
                <a:prstDash val="sysDot"/>
                <a:round/>
                <a:headEnd/>
                <a:tailEnd/>
              </a:ln>
            </p:spPr>
            <p:txBody>
              <a:bodyPr/>
              <a:lstStyle/>
              <a:p>
                <a:endParaRPr lang="es-ES"/>
              </a:p>
            </p:txBody>
          </p:sp>
          <p:sp>
            <p:nvSpPr>
              <p:cNvPr id="142415" name="Arc 160"/>
              <p:cNvSpPr>
                <a:spLocks/>
              </p:cNvSpPr>
              <p:nvPr/>
            </p:nvSpPr>
            <p:spPr bwMode="auto">
              <a:xfrm flipH="1" flipV="1">
                <a:off x="1533" y="2824"/>
                <a:ext cx="425" cy="444"/>
              </a:xfrm>
              <a:custGeom>
                <a:avLst/>
                <a:gdLst>
                  <a:gd name="T0" fmla="*/ 0 w 21600"/>
                  <a:gd name="T1" fmla="*/ 0 h 22295"/>
                  <a:gd name="T2" fmla="*/ 8 w 21600"/>
                  <a:gd name="T3" fmla="*/ 9 h 22295"/>
                  <a:gd name="T4" fmla="*/ 0 w 21600"/>
                  <a:gd name="T5" fmla="*/ 9 h 22295"/>
                  <a:gd name="T6" fmla="*/ 0 60000 65536"/>
                  <a:gd name="T7" fmla="*/ 0 60000 65536"/>
                  <a:gd name="T8" fmla="*/ 0 60000 65536"/>
                  <a:gd name="T9" fmla="*/ 0 w 21600"/>
                  <a:gd name="T10" fmla="*/ 0 h 22295"/>
                  <a:gd name="T11" fmla="*/ 21600 w 21600"/>
                  <a:gd name="T12" fmla="*/ 22295 h 22295"/>
                </a:gdLst>
                <a:ahLst/>
                <a:cxnLst>
                  <a:cxn ang="T6">
                    <a:pos x="T0" y="T1"/>
                  </a:cxn>
                  <a:cxn ang="T7">
                    <a:pos x="T2" y="T3"/>
                  </a:cxn>
                  <a:cxn ang="T8">
                    <a:pos x="T4" y="T5"/>
                  </a:cxn>
                </a:cxnLst>
                <a:rect l="T9" t="T10" r="T11" b="T12"/>
                <a:pathLst>
                  <a:path w="21600" h="22295" fill="none" extrusionOk="0">
                    <a:moveTo>
                      <a:pt x="81" y="0"/>
                    </a:moveTo>
                    <a:cubicBezTo>
                      <a:pt x="11979" y="45"/>
                      <a:pt x="21600" y="9702"/>
                      <a:pt x="21600" y="21600"/>
                    </a:cubicBezTo>
                    <a:cubicBezTo>
                      <a:pt x="21600" y="21831"/>
                      <a:pt x="21596" y="22063"/>
                      <a:pt x="21588" y="22294"/>
                    </a:cubicBezTo>
                  </a:path>
                  <a:path w="21600" h="22295" stroke="0" extrusionOk="0">
                    <a:moveTo>
                      <a:pt x="81" y="0"/>
                    </a:moveTo>
                    <a:cubicBezTo>
                      <a:pt x="11979" y="45"/>
                      <a:pt x="21600" y="9702"/>
                      <a:pt x="21600" y="21600"/>
                    </a:cubicBezTo>
                    <a:cubicBezTo>
                      <a:pt x="21600" y="21831"/>
                      <a:pt x="21596" y="22063"/>
                      <a:pt x="21588" y="22294"/>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16" name="Arc 161"/>
              <p:cNvSpPr>
                <a:spLocks/>
              </p:cNvSpPr>
              <p:nvPr/>
            </p:nvSpPr>
            <p:spPr bwMode="auto">
              <a:xfrm flipH="1" flipV="1">
                <a:off x="1408" y="2931"/>
                <a:ext cx="564" cy="575"/>
              </a:xfrm>
              <a:custGeom>
                <a:avLst/>
                <a:gdLst>
                  <a:gd name="T0" fmla="*/ 0 w 21600"/>
                  <a:gd name="T1" fmla="*/ 0 h 22096"/>
                  <a:gd name="T2" fmla="*/ 15 w 21600"/>
                  <a:gd name="T3" fmla="*/ 15 h 22096"/>
                  <a:gd name="T4" fmla="*/ 0 w 21600"/>
                  <a:gd name="T5" fmla="*/ 15 h 22096"/>
                  <a:gd name="T6" fmla="*/ 0 60000 65536"/>
                  <a:gd name="T7" fmla="*/ 0 60000 65536"/>
                  <a:gd name="T8" fmla="*/ 0 60000 65536"/>
                  <a:gd name="T9" fmla="*/ 0 w 21600"/>
                  <a:gd name="T10" fmla="*/ 0 h 22096"/>
                  <a:gd name="T11" fmla="*/ 21600 w 21600"/>
                  <a:gd name="T12" fmla="*/ 22096 h 22096"/>
                </a:gdLst>
                <a:ahLst/>
                <a:cxnLst>
                  <a:cxn ang="T6">
                    <a:pos x="T0" y="T1"/>
                  </a:cxn>
                  <a:cxn ang="T7">
                    <a:pos x="T2" y="T3"/>
                  </a:cxn>
                  <a:cxn ang="T8">
                    <a:pos x="T4" y="T5"/>
                  </a:cxn>
                </a:cxnLst>
                <a:rect l="T9" t="T10" r="T11" b="T12"/>
                <a:pathLst>
                  <a:path w="21600" h="22096" fill="none" extrusionOk="0">
                    <a:moveTo>
                      <a:pt x="347" y="-1"/>
                    </a:moveTo>
                    <a:cubicBezTo>
                      <a:pt x="12139" y="189"/>
                      <a:pt x="21600" y="9802"/>
                      <a:pt x="21600" y="21597"/>
                    </a:cubicBezTo>
                    <a:cubicBezTo>
                      <a:pt x="21600" y="21763"/>
                      <a:pt x="21598" y="21929"/>
                      <a:pt x="21594" y="22096"/>
                    </a:cubicBezTo>
                  </a:path>
                  <a:path w="21600" h="22096" stroke="0" extrusionOk="0">
                    <a:moveTo>
                      <a:pt x="347" y="-1"/>
                    </a:moveTo>
                    <a:cubicBezTo>
                      <a:pt x="12139" y="189"/>
                      <a:pt x="21600" y="9802"/>
                      <a:pt x="21600" y="21597"/>
                    </a:cubicBezTo>
                    <a:cubicBezTo>
                      <a:pt x="21600" y="21763"/>
                      <a:pt x="21598" y="21929"/>
                      <a:pt x="21594" y="22096"/>
                    </a:cubicBezTo>
                    <a:lnTo>
                      <a:pt x="0" y="21597"/>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17" name="Line 162"/>
              <p:cNvSpPr>
                <a:spLocks noChangeShapeType="1"/>
              </p:cNvSpPr>
              <p:nvPr/>
            </p:nvSpPr>
            <p:spPr bwMode="auto">
              <a:xfrm flipV="1">
                <a:off x="1973" y="3505"/>
                <a:ext cx="1889" cy="0"/>
              </a:xfrm>
              <a:prstGeom prst="line">
                <a:avLst/>
              </a:prstGeom>
              <a:noFill/>
              <a:ln w="9525">
                <a:solidFill>
                  <a:schemeClr val="bg1"/>
                </a:solidFill>
                <a:prstDash val="sysDot"/>
                <a:round/>
                <a:headEnd/>
                <a:tailEnd/>
              </a:ln>
            </p:spPr>
            <p:txBody>
              <a:bodyPr/>
              <a:lstStyle/>
              <a:p>
                <a:endParaRPr lang="es-ES"/>
              </a:p>
            </p:txBody>
          </p:sp>
          <p:sp>
            <p:nvSpPr>
              <p:cNvPr id="142418" name="Line 163"/>
              <p:cNvSpPr>
                <a:spLocks noChangeShapeType="1"/>
              </p:cNvSpPr>
              <p:nvPr/>
            </p:nvSpPr>
            <p:spPr bwMode="auto">
              <a:xfrm flipV="1">
                <a:off x="1965" y="3269"/>
                <a:ext cx="1915" cy="0"/>
              </a:xfrm>
              <a:prstGeom prst="line">
                <a:avLst/>
              </a:prstGeom>
              <a:noFill/>
              <a:ln w="9525">
                <a:solidFill>
                  <a:schemeClr val="bg1"/>
                </a:solidFill>
                <a:prstDash val="sysDot"/>
                <a:round/>
                <a:headEnd/>
                <a:tailEnd/>
              </a:ln>
            </p:spPr>
            <p:txBody>
              <a:bodyPr/>
              <a:lstStyle/>
              <a:p>
                <a:endParaRPr lang="es-ES"/>
              </a:p>
            </p:txBody>
          </p:sp>
          <p:sp>
            <p:nvSpPr>
              <p:cNvPr id="142419" name="Arc 164"/>
              <p:cNvSpPr>
                <a:spLocks/>
              </p:cNvSpPr>
              <p:nvPr/>
            </p:nvSpPr>
            <p:spPr bwMode="auto">
              <a:xfrm flipV="1">
                <a:off x="3878" y="2820"/>
                <a:ext cx="428" cy="449"/>
              </a:xfrm>
              <a:custGeom>
                <a:avLst/>
                <a:gdLst>
                  <a:gd name="T0" fmla="*/ 0 w 21600"/>
                  <a:gd name="T1" fmla="*/ 0 h 22258"/>
                  <a:gd name="T2" fmla="*/ 8 w 21600"/>
                  <a:gd name="T3" fmla="*/ 9 h 22258"/>
                  <a:gd name="T4" fmla="*/ 0 w 21600"/>
                  <a:gd name="T5" fmla="*/ 9 h 22258"/>
                  <a:gd name="T6" fmla="*/ 0 60000 65536"/>
                  <a:gd name="T7" fmla="*/ 0 60000 65536"/>
                  <a:gd name="T8" fmla="*/ 0 60000 65536"/>
                  <a:gd name="T9" fmla="*/ 0 w 21600"/>
                  <a:gd name="T10" fmla="*/ 0 h 22258"/>
                  <a:gd name="T11" fmla="*/ 21600 w 21600"/>
                  <a:gd name="T12" fmla="*/ 22258 h 22258"/>
                </a:gdLst>
                <a:ahLst/>
                <a:cxnLst>
                  <a:cxn ang="T6">
                    <a:pos x="T0" y="T1"/>
                  </a:cxn>
                  <a:cxn ang="T7">
                    <a:pos x="T2" y="T3"/>
                  </a:cxn>
                  <a:cxn ang="T8">
                    <a:pos x="T4" y="T5"/>
                  </a:cxn>
                </a:cxnLst>
                <a:rect l="T9" t="T10" r="T11" b="T12"/>
                <a:pathLst>
                  <a:path w="21600" h="22258" fill="none" extrusionOk="0">
                    <a:moveTo>
                      <a:pt x="404" y="-1"/>
                    </a:moveTo>
                    <a:cubicBezTo>
                      <a:pt x="12173" y="219"/>
                      <a:pt x="21600" y="9824"/>
                      <a:pt x="21600" y="21596"/>
                    </a:cubicBezTo>
                    <a:cubicBezTo>
                      <a:pt x="21600" y="21816"/>
                      <a:pt x="21596" y="22037"/>
                      <a:pt x="21589" y="22257"/>
                    </a:cubicBezTo>
                  </a:path>
                  <a:path w="21600" h="22258" stroke="0" extrusionOk="0">
                    <a:moveTo>
                      <a:pt x="404" y="-1"/>
                    </a:moveTo>
                    <a:cubicBezTo>
                      <a:pt x="12173" y="219"/>
                      <a:pt x="21600" y="9824"/>
                      <a:pt x="21600" y="21596"/>
                    </a:cubicBezTo>
                    <a:cubicBezTo>
                      <a:pt x="21600" y="21816"/>
                      <a:pt x="21596" y="22037"/>
                      <a:pt x="21589" y="22257"/>
                    </a:cubicBezTo>
                    <a:lnTo>
                      <a:pt x="0" y="21596"/>
                    </a:lnTo>
                    <a:close/>
                  </a:path>
                </a:pathLst>
              </a:custGeom>
              <a:noFill/>
              <a:ln w="9525">
                <a:solidFill>
                  <a:schemeClr val="bg1"/>
                </a:solidFill>
                <a:prstDash val="sysDot"/>
                <a:round/>
                <a:headEnd type="none" w="sm" len="lg"/>
                <a:tailEnd/>
              </a:ln>
            </p:spPr>
            <p:txBody>
              <a:bodyPr/>
              <a:lstStyle/>
              <a:p>
                <a:endParaRPr lang="es-ES"/>
              </a:p>
            </p:txBody>
          </p:sp>
          <p:sp>
            <p:nvSpPr>
              <p:cNvPr id="142420" name="Arc 165"/>
              <p:cNvSpPr>
                <a:spLocks/>
              </p:cNvSpPr>
              <p:nvPr/>
            </p:nvSpPr>
            <p:spPr bwMode="auto">
              <a:xfrm flipV="1">
                <a:off x="3862" y="2916"/>
                <a:ext cx="560" cy="589"/>
              </a:xfrm>
              <a:custGeom>
                <a:avLst/>
                <a:gdLst>
                  <a:gd name="T0" fmla="*/ 0 w 21600"/>
                  <a:gd name="T1" fmla="*/ 0 h 22586"/>
                  <a:gd name="T2" fmla="*/ 14 w 21600"/>
                  <a:gd name="T3" fmla="*/ 15 h 22586"/>
                  <a:gd name="T4" fmla="*/ 0 w 21600"/>
                  <a:gd name="T5" fmla="*/ 15 h 22586"/>
                  <a:gd name="T6" fmla="*/ 0 60000 65536"/>
                  <a:gd name="T7" fmla="*/ 0 60000 65536"/>
                  <a:gd name="T8" fmla="*/ 0 60000 65536"/>
                  <a:gd name="T9" fmla="*/ 0 w 21600"/>
                  <a:gd name="T10" fmla="*/ 0 h 22586"/>
                  <a:gd name="T11" fmla="*/ 21600 w 21600"/>
                  <a:gd name="T12" fmla="*/ 22586 h 22586"/>
                </a:gdLst>
                <a:ahLst/>
                <a:cxnLst>
                  <a:cxn ang="T6">
                    <a:pos x="T0" y="T1"/>
                  </a:cxn>
                  <a:cxn ang="T7">
                    <a:pos x="T2" y="T3"/>
                  </a:cxn>
                  <a:cxn ang="T8">
                    <a:pos x="T4" y="T5"/>
                  </a:cxn>
                </a:cxnLst>
                <a:rect l="T9" t="T10" r="T11" b="T12"/>
                <a:pathLst>
                  <a:path w="21600" h="22586" fill="none" extrusionOk="0">
                    <a:moveTo>
                      <a:pt x="308" y="0"/>
                    </a:moveTo>
                    <a:cubicBezTo>
                      <a:pt x="12116" y="169"/>
                      <a:pt x="21600" y="9789"/>
                      <a:pt x="21600" y="21598"/>
                    </a:cubicBezTo>
                    <a:cubicBezTo>
                      <a:pt x="21600" y="21927"/>
                      <a:pt x="21592" y="22256"/>
                      <a:pt x="21577" y="22586"/>
                    </a:cubicBezTo>
                  </a:path>
                  <a:path w="21600" h="22586" stroke="0" extrusionOk="0">
                    <a:moveTo>
                      <a:pt x="308" y="0"/>
                    </a:moveTo>
                    <a:cubicBezTo>
                      <a:pt x="12116" y="169"/>
                      <a:pt x="21600" y="9789"/>
                      <a:pt x="21600" y="21598"/>
                    </a:cubicBezTo>
                    <a:cubicBezTo>
                      <a:pt x="21600" y="21927"/>
                      <a:pt x="21592" y="22256"/>
                      <a:pt x="21577" y="22586"/>
                    </a:cubicBezTo>
                    <a:lnTo>
                      <a:pt x="0" y="21598"/>
                    </a:lnTo>
                    <a:close/>
                  </a:path>
                </a:pathLst>
              </a:custGeom>
              <a:noFill/>
              <a:ln w="9525">
                <a:solidFill>
                  <a:schemeClr val="bg1"/>
                </a:solidFill>
                <a:prstDash val="sysDot"/>
                <a:round/>
                <a:headEnd type="none" w="sm" len="lg"/>
                <a:tailEnd/>
              </a:ln>
            </p:spPr>
            <p:txBody>
              <a:bodyPr/>
              <a:lstStyle/>
              <a:p>
                <a:endParaRPr lang="es-ES"/>
              </a:p>
            </p:txBody>
          </p:sp>
          <p:sp>
            <p:nvSpPr>
              <p:cNvPr id="142421" name="Arc 166"/>
              <p:cNvSpPr>
                <a:spLocks/>
              </p:cNvSpPr>
              <p:nvPr/>
            </p:nvSpPr>
            <p:spPr bwMode="auto">
              <a:xfrm flipH="1">
                <a:off x="1532" y="2458"/>
                <a:ext cx="399" cy="405"/>
              </a:xfrm>
              <a:custGeom>
                <a:avLst/>
                <a:gdLst>
                  <a:gd name="T0" fmla="*/ 0 w 21508"/>
                  <a:gd name="T1" fmla="*/ 0 h 21598"/>
                  <a:gd name="T2" fmla="*/ 7 w 21508"/>
                  <a:gd name="T3" fmla="*/ 7 h 21598"/>
                  <a:gd name="T4" fmla="*/ 0 w 21508"/>
                  <a:gd name="T5" fmla="*/ 8 h 21598"/>
                  <a:gd name="T6" fmla="*/ 0 60000 65536"/>
                  <a:gd name="T7" fmla="*/ 0 60000 65536"/>
                  <a:gd name="T8" fmla="*/ 0 60000 65536"/>
                  <a:gd name="T9" fmla="*/ 0 w 21508"/>
                  <a:gd name="T10" fmla="*/ 0 h 21598"/>
                  <a:gd name="T11" fmla="*/ 21508 w 21508"/>
                  <a:gd name="T12" fmla="*/ 21598 h 21598"/>
                </a:gdLst>
                <a:ahLst/>
                <a:cxnLst>
                  <a:cxn ang="T6">
                    <a:pos x="T0" y="T1"/>
                  </a:cxn>
                  <a:cxn ang="T7">
                    <a:pos x="T2" y="T3"/>
                  </a:cxn>
                  <a:cxn ang="T8">
                    <a:pos x="T4" y="T5"/>
                  </a:cxn>
                </a:cxnLst>
                <a:rect l="T9" t="T10" r="T11" b="T12"/>
                <a:pathLst>
                  <a:path w="21508" h="21598" fill="none" extrusionOk="0">
                    <a:moveTo>
                      <a:pt x="321" y="0"/>
                    </a:moveTo>
                    <a:cubicBezTo>
                      <a:pt x="11355" y="164"/>
                      <a:pt x="20490" y="8618"/>
                      <a:pt x="21507" y="19606"/>
                    </a:cubicBezTo>
                  </a:path>
                  <a:path w="21508" h="21598" stroke="0" extrusionOk="0">
                    <a:moveTo>
                      <a:pt x="321" y="0"/>
                    </a:moveTo>
                    <a:cubicBezTo>
                      <a:pt x="11355" y="164"/>
                      <a:pt x="20490" y="8618"/>
                      <a:pt x="21507" y="19606"/>
                    </a:cubicBezTo>
                    <a:lnTo>
                      <a:pt x="0" y="21598"/>
                    </a:lnTo>
                    <a:close/>
                  </a:path>
                </a:pathLst>
              </a:custGeom>
              <a:noFill/>
              <a:ln w="9525">
                <a:solidFill>
                  <a:schemeClr val="bg1"/>
                </a:solidFill>
                <a:prstDash val="sysDot"/>
                <a:round/>
                <a:headEnd type="none" w="sm" len="lg"/>
                <a:tailEnd/>
              </a:ln>
            </p:spPr>
            <p:txBody>
              <a:bodyPr/>
              <a:lstStyle/>
              <a:p>
                <a:endParaRPr lang="es-ES"/>
              </a:p>
            </p:txBody>
          </p:sp>
          <p:sp>
            <p:nvSpPr>
              <p:cNvPr id="142422" name="Arc 167"/>
              <p:cNvSpPr>
                <a:spLocks/>
              </p:cNvSpPr>
              <p:nvPr/>
            </p:nvSpPr>
            <p:spPr bwMode="auto">
              <a:xfrm flipH="1">
                <a:off x="1406" y="2402"/>
                <a:ext cx="508" cy="529"/>
              </a:xfrm>
              <a:custGeom>
                <a:avLst/>
                <a:gdLst>
                  <a:gd name="T0" fmla="*/ 0 w 21600"/>
                  <a:gd name="T1" fmla="*/ 0 h 22733"/>
                  <a:gd name="T2" fmla="*/ 12 w 21600"/>
                  <a:gd name="T3" fmla="*/ 12 h 22733"/>
                  <a:gd name="T4" fmla="*/ 0 w 21600"/>
                  <a:gd name="T5" fmla="*/ 12 h 22733"/>
                  <a:gd name="T6" fmla="*/ 0 60000 65536"/>
                  <a:gd name="T7" fmla="*/ 0 60000 65536"/>
                  <a:gd name="T8" fmla="*/ 0 60000 65536"/>
                  <a:gd name="T9" fmla="*/ 0 w 21600"/>
                  <a:gd name="T10" fmla="*/ 0 h 22733"/>
                  <a:gd name="T11" fmla="*/ 21600 w 21600"/>
                  <a:gd name="T12" fmla="*/ 22733 h 22733"/>
                </a:gdLst>
                <a:ahLst/>
                <a:cxnLst>
                  <a:cxn ang="T6">
                    <a:pos x="T0" y="T1"/>
                  </a:cxn>
                  <a:cxn ang="T7">
                    <a:pos x="T2" y="T3"/>
                  </a:cxn>
                  <a:cxn ang="T8">
                    <a:pos x="T4" y="T5"/>
                  </a:cxn>
                </a:cxnLst>
                <a:rect l="T9" t="T10" r="T11" b="T12"/>
                <a:pathLst>
                  <a:path w="21600" h="22733" fill="none" extrusionOk="0">
                    <a:moveTo>
                      <a:pt x="434" y="0"/>
                    </a:moveTo>
                    <a:cubicBezTo>
                      <a:pt x="12192" y="237"/>
                      <a:pt x="21600" y="9836"/>
                      <a:pt x="21600" y="21596"/>
                    </a:cubicBezTo>
                    <a:cubicBezTo>
                      <a:pt x="21600" y="21975"/>
                      <a:pt x="21590" y="22354"/>
                      <a:pt x="21570" y="22733"/>
                    </a:cubicBezTo>
                  </a:path>
                  <a:path w="21600" h="22733" stroke="0" extrusionOk="0">
                    <a:moveTo>
                      <a:pt x="434" y="0"/>
                    </a:moveTo>
                    <a:cubicBezTo>
                      <a:pt x="12192" y="237"/>
                      <a:pt x="21600" y="9836"/>
                      <a:pt x="21600" y="21596"/>
                    </a:cubicBezTo>
                    <a:cubicBezTo>
                      <a:pt x="21600" y="21975"/>
                      <a:pt x="21590" y="22354"/>
                      <a:pt x="21570" y="22733"/>
                    </a:cubicBezTo>
                    <a:lnTo>
                      <a:pt x="0" y="21596"/>
                    </a:lnTo>
                    <a:close/>
                  </a:path>
                </a:pathLst>
              </a:custGeom>
              <a:noFill/>
              <a:ln w="9525">
                <a:solidFill>
                  <a:schemeClr val="bg1"/>
                </a:solidFill>
                <a:prstDash val="sysDot"/>
                <a:round/>
                <a:headEnd type="none" w="sm" len="lg"/>
                <a:tailEnd/>
              </a:ln>
            </p:spPr>
            <p:txBody>
              <a:bodyPr/>
              <a:lstStyle/>
              <a:p>
                <a:endParaRPr lang="es-ES"/>
              </a:p>
            </p:txBody>
          </p:sp>
          <p:sp>
            <p:nvSpPr>
              <p:cNvPr id="142423" name="Line 168"/>
              <p:cNvSpPr>
                <a:spLocks noChangeShapeType="1"/>
              </p:cNvSpPr>
              <p:nvPr/>
            </p:nvSpPr>
            <p:spPr bwMode="auto">
              <a:xfrm flipV="1">
                <a:off x="1932" y="2459"/>
                <a:ext cx="1970" cy="0"/>
              </a:xfrm>
              <a:prstGeom prst="line">
                <a:avLst/>
              </a:prstGeom>
              <a:noFill/>
              <a:ln w="9525">
                <a:solidFill>
                  <a:schemeClr val="bg1"/>
                </a:solidFill>
                <a:prstDash val="sysDot"/>
                <a:round/>
                <a:headEnd/>
                <a:tailEnd/>
              </a:ln>
            </p:spPr>
            <p:txBody>
              <a:bodyPr/>
              <a:lstStyle/>
              <a:p>
                <a:endParaRPr lang="es-ES"/>
              </a:p>
            </p:txBody>
          </p:sp>
          <p:sp>
            <p:nvSpPr>
              <p:cNvPr id="142424" name="Arc 169"/>
              <p:cNvSpPr>
                <a:spLocks/>
              </p:cNvSpPr>
              <p:nvPr/>
            </p:nvSpPr>
            <p:spPr bwMode="auto">
              <a:xfrm>
                <a:off x="3903" y="2458"/>
                <a:ext cx="404" cy="407"/>
              </a:xfrm>
              <a:custGeom>
                <a:avLst/>
                <a:gdLst>
                  <a:gd name="T0" fmla="*/ 0 w 21484"/>
                  <a:gd name="T1" fmla="*/ 0 h 21600"/>
                  <a:gd name="T2" fmla="*/ 8 w 21484"/>
                  <a:gd name="T3" fmla="*/ 7 h 21600"/>
                  <a:gd name="T4" fmla="*/ 0 w 21484"/>
                  <a:gd name="T5" fmla="*/ 8 h 21600"/>
                  <a:gd name="T6" fmla="*/ 0 60000 65536"/>
                  <a:gd name="T7" fmla="*/ 0 60000 65536"/>
                  <a:gd name="T8" fmla="*/ 0 60000 65536"/>
                  <a:gd name="T9" fmla="*/ 0 w 21484"/>
                  <a:gd name="T10" fmla="*/ 0 h 21600"/>
                  <a:gd name="T11" fmla="*/ 21484 w 21484"/>
                  <a:gd name="T12" fmla="*/ 21600 h 21600"/>
                </a:gdLst>
                <a:ahLst/>
                <a:cxnLst>
                  <a:cxn ang="T6">
                    <a:pos x="T0" y="T1"/>
                  </a:cxn>
                  <a:cxn ang="T7">
                    <a:pos x="T2" y="T3"/>
                  </a:cxn>
                  <a:cxn ang="T8">
                    <a:pos x="T4" y="T5"/>
                  </a:cxn>
                </a:cxnLst>
                <a:rect l="T9" t="T10" r="T11" b="T12"/>
                <a:pathLst>
                  <a:path w="21484" h="21600" fill="none" extrusionOk="0">
                    <a:moveTo>
                      <a:pt x="81" y="0"/>
                    </a:moveTo>
                    <a:cubicBezTo>
                      <a:pt x="11113" y="42"/>
                      <a:pt x="20340" y="8389"/>
                      <a:pt x="21483" y="19361"/>
                    </a:cubicBezTo>
                  </a:path>
                  <a:path w="21484" h="21600" stroke="0" extrusionOk="0">
                    <a:moveTo>
                      <a:pt x="81" y="0"/>
                    </a:moveTo>
                    <a:cubicBezTo>
                      <a:pt x="11113" y="42"/>
                      <a:pt x="20340" y="8389"/>
                      <a:pt x="21483" y="19361"/>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25" name="Arc 170"/>
              <p:cNvSpPr>
                <a:spLocks/>
              </p:cNvSpPr>
              <p:nvPr/>
            </p:nvSpPr>
            <p:spPr bwMode="auto">
              <a:xfrm>
                <a:off x="3919" y="2403"/>
                <a:ext cx="503" cy="512"/>
              </a:xfrm>
              <a:custGeom>
                <a:avLst/>
                <a:gdLst>
                  <a:gd name="T0" fmla="*/ 0 w 21600"/>
                  <a:gd name="T1" fmla="*/ 0 h 22074"/>
                  <a:gd name="T2" fmla="*/ 12 w 21600"/>
                  <a:gd name="T3" fmla="*/ 12 h 22074"/>
                  <a:gd name="T4" fmla="*/ 0 w 21600"/>
                  <a:gd name="T5" fmla="*/ 12 h 22074"/>
                  <a:gd name="T6" fmla="*/ 0 60000 65536"/>
                  <a:gd name="T7" fmla="*/ 0 60000 65536"/>
                  <a:gd name="T8" fmla="*/ 0 60000 65536"/>
                  <a:gd name="T9" fmla="*/ 0 w 21600"/>
                  <a:gd name="T10" fmla="*/ 0 h 22074"/>
                  <a:gd name="T11" fmla="*/ 21600 w 21600"/>
                  <a:gd name="T12" fmla="*/ 22074 h 22074"/>
                </a:gdLst>
                <a:ahLst/>
                <a:cxnLst>
                  <a:cxn ang="T6">
                    <a:pos x="T0" y="T1"/>
                  </a:cxn>
                  <a:cxn ang="T7">
                    <a:pos x="T2" y="T3"/>
                  </a:cxn>
                  <a:cxn ang="T8">
                    <a:pos x="T4" y="T5"/>
                  </a:cxn>
                </a:cxnLst>
                <a:rect l="T9" t="T10" r="T11" b="T12"/>
                <a:pathLst>
                  <a:path w="21600" h="22074" fill="none" extrusionOk="0">
                    <a:moveTo>
                      <a:pt x="81" y="0"/>
                    </a:moveTo>
                    <a:cubicBezTo>
                      <a:pt x="11979" y="45"/>
                      <a:pt x="21600" y="9702"/>
                      <a:pt x="21600" y="21600"/>
                    </a:cubicBezTo>
                    <a:cubicBezTo>
                      <a:pt x="21600" y="21758"/>
                      <a:pt x="21598" y="21916"/>
                      <a:pt x="21594" y="22073"/>
                    </a:cubicBezTo>
                  </a:path>
                  <a:path w="21600" h="22074" stroke="0" extrusionOk="0">
                    <a:moveTo>
                      <a:pt x="81" y="0"/>
                    </a:moveTo>
                    <a:cubicBezTo>
                      <a:pt x="11979" y="45"/>
                      <a:pt x="21600" y="9702"/>
                      <a:pt x="21600" y="21600"/>
                    </a:cubicBezTo>
                    <a:cubicBezTo>
                      <a:pt x="21600" y="21758"/>
                      <a:pt x="21598" y="21916"/>
                      <a:pt x="21594" y="22073"/>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sp>
            <p:nvSpPr>
              <p:cNvPr id="142426" name="Arc 171"/>
              <p:cNvSpPr>
                <a:spLocks/>
              </p:cNvSpPr>
              <p:nvPr/>
            </p:nvSpPr>
            <p:spPr bwMode="auto">
              <a:xfrm flipH="1">
                <a:off x="1234" y="2345"/>
                <a:ext cx="525" cy="504"/>
              </a:xfrm>
              <a:custGeom>
                <a:avLst/>
                <a:gdLst>
                  <a:gd name="T0" fmla="*/ 0 w 19695"/>
                  <a:gd name="T1" fmla="*/ 0 h 21600"/>
                  <a:gd name="T2" fmla="*/ 14 w 19695"/>
                  <a:gd name="T3" fmla="*/ 7 h 21600"/>
                  <a:gd name="T4" fmla="*/ 0 w 19695"/>
                  <a:gd name="T5" fmla="*/ 12 h 21600"/>
                  <a:gd name="T6" fmla="*/ 0 60000 65536"/>
                  <a:gd name="T7" fmla="*/ 0 60000 65536"/>
                  <a:gd name="T8" fmla="*/ 0 60000 65536"/>
                  <a:gd name="T9" fmla="*/ 0 w 19695"/>
                  <a:gd name="T10" fmla="*/ 0 h 21600"/>
                  <a:gd name="T11" fmla="*/ 19695 w 19695"/>
                  <a:gd name="T12" fmla="*/ 21600 h 21600"/>
                </a:gdLst>
                <a:ahLst/>
                <a:cxnLst>
                  <a:cxn ang="T6">
                    <a:pos x="T0" y="T1"/>
                  </a:cxn>
                  <a:cxn ang="T7">
                    <a:pos x="T2" y="T3"/>
                  </a:cxn>
                  <a:cxn ang="T8">
                    <a:pos x="T4" y="T5"/>
                  </a:cxn>
                </a:cxnLst>
                <a:rect l="T9" t="T10" r="T11" b="T12"/>
                <a:pathLst>
                  <a:path w="19695" h="21600" fill="none" extrusionOk="0">
                    <a:moveTo>
                      <a:pt x="81" y="0"/>
                    </a:moveTo>
                    <a:cubicBezTo>
                      <a:pt x="8549" y="32"/>
                      <a:pt x="16217" y="5009"/>
                      <a:pt x="19694" y="12730"/>
                    </a:cubicBezTo>
                  </a:path>
                  <a:path w="19695" h="21600" stroke="0" extrusionOk="0">
                    <a:moveTo>
                      <a:pt x="81" y="0"/>
                    </a:moveTo>
                    <a:cubicBezTo>
                      <a:pt x="8549" y="32"/>
                      <a:pt x="16217" y="5009"/>
                      <a:pt x="19694" y="12730"/>
                    </a:cubicBezTo>
                    <a:lnTo>
                      <a:pt x="0" y="21600"/>
                    </a:lnTo>
                    <a:close/>
                  </a:path>
                </a:pathLst>
              </a:custGeom>
              <a:noFill/>
              <a:ln w="9525">
                <a:solidFill>
                  <a:schemeClr val="bg1"/>
                </a:solidFill>
                <a:prstDash val="sysDot"/>
                <a:round/>
                <a:headEnd type="none" w="sm" len="lg"/>
                <a:tailEnd/>
              </a:ln>
            </p:spPr>
            <p:txBody>
              <a:bodyPr/>
              <a:lstStyle/>
              <a:p>
                <a:endParaRPr lang="es-ES"/>
              </a:p>
            </p:txBody>
          </p:sp>
          <p:sp>
            <p:nvSpPr>
              <p:cNvPr id="142427" name="Line 172"/>
              <p:cNvSpPr>
                <a:spLocks noChangeShapeType="1"/>
              </p:cNvSpPr>
              <p:nvPr/>
            </p:nvSpPr>
            <p:spPr bwMode="auto">
              <a:xfrm flipV="1">
                <a:off x="1765" y="2344"/>
                <a:ext cx="2305" cy="1"/>
              </a:xfrm>
              <a:prstGeom prst="line">
                <a:avLst/>
              </a:prstGeom>
              <a:noFill/>
              <a:ln w="9525">
                <a:solidFill>
                  <a:schemeClr val="bg1"/>
                </a:solidFill>
                <a:prstDash val="sysDot"/>
                <a:round/>
                <a:headEnd/>
                <a:tailEnd/>
              </a:ln>
            </p:spPr>
            <p:txBody>
              <a:bodyPr/>
              <a:lstStyle/>
              <a:p>
                <a:endParaRPr lang="es-ES"/>
              </a:p>
            </p:txBody>
          </p:sp>
          <p:sp>
            <p:nvSpPr>
              <p:cNvPr id="142428" name="Arc 173"/>
              <p:cNvSpPr>
                <a:spLocks/>
              </p:cNvSpPr>
              <p:nvPr/>
            </p:nvSpPr>
            <p:spPr bwMode="auto">
              <a:xfrm>
                <a:off x="4073" y="2345"/>
                <a:ext cx="524" cy="504"/>
              </a:xfrm>
              <a:custGeom>
                <a:avLst/>
                <a:gdLst>
                  <a:gd name="T0" fmla="*/ 0 w 19695"/>
                  <a:gd name="T1" fmla="*/ 0 h 21600"/>
                  <a:gd name="T2" fmla="*/ 14 w 19695"/>
                  <a:gd name="T3" fmla="*/ 7 h 21600"/>
                  <a:gd name="T4" fmla="*/ 0 w 19695"/>
                  <a:gd name="T5" fmla="*/ 12 h 21600"/>
                  <a:gd name="T6" fmla="*/ 0 60000 65536"/>
                  <a:gd name="T7" fmla="*/ 0 60000 65536"/>
                  <a:gd name="T8" fmla="*/ 0 60000 65536"/>
                  <a:gd name="T9" fmla="*/ 0 w 19695"/>
                  <a:gd name="T10" fmla="*/ 0 h 21600"/>
                  <a:gd name="T11" fmla="*/ 19695 w 19695"/>
                  <a:gd name="T12" fmla="*/ 21600 h 21600"/>
                </a:gdLst>
                <a:ahLst/>
                <a:cxnLst>
                  <a:cxn ang="T6">
                    <a:pos x="T0" y="T1"/>
                  </a:cxn>
                  <a:cxn ang="T7">
                    <a:pos x="T2" y="T3"/>
                  </a:cxn>
                  <a:cxn ang="T8">
                    <a:pos x="T4" y="T5"/>
                  </a:cxn>
                </a:cxnLst>
                <a:rect l="T9" t="T10" r="T11" b="T12"/>
                <a:pathLst>
                  <a:path w="19695" h="21600" fill="none" extrusionOk="0">
                    <a:moveTo>
                      <a:pt x="81" y="0"/>
                    </a:moveTo>
                    <a:cubicBezTo>
                      <a:pt x="8549" y="32"/>
                      <a:pt x="16217" y="5009"/>
                      <a:pt x="19694" y="12730"/>
                    </a:cubicBezTo>
                  </a:path>
                  <a:path w="19695" h="21600" stroke="0" extrusionOk="0">
                    <a:moveTo>
                      <a:pt x="81" y="0"/>
                    </a:moveTo>
                    <a:cubicBezTo>
                      <a:pt x="8549" y="32"/>
                      <a:pt x="16217" y="5009"/>
                      <a:pt x="19694" y="12730"/>
                    </a:cubicBezTo>
                    <a:lnTo>
                      <a:pt x="0" y="21600"/>
                    </a:lnTo>
                    <a:close/>
                  </a:path>
                </a:pathLst>
              </a:custGeom>
              <a:noFill/>
              <a:ln w="9525">
                <a:solidFill>
                  <a:schemeClr val="bg1"/>
                </a:solidFill>
                <a:prstDash val="sysDot"/>
                <a:round/>
                <a:headEnd type="none" w="sm" len="lg"/>
                <a:tailEnd type="none" w="sm" len="med"/>
              </a:ln>
            </p:spPr>
            <p:txBody>
              <a:bodyPr/>
              <a:lstStyle/>
              <a:p>
                <a:endParaRPr lang="es-ES"/>
              </a:p>
            </p:txBody>
          </p:sp>
        </p:grpSp>
      </p:grpSp>
      <p:sp>
        <p:nvSpPr>
          <p:cNvPr id="142339" name="Line 42"/>
          <p:cNvSpPr>
            <a:spLocks noChangeShapeType="1"/>
          </p:cNvSpPr>
          <p:nvPr/>
        </p:nvSpPr>
        <p:spPr bwMode="auto">
          <a:xfrm>
            <a:off x="1755775" y="3619500"/>
            <a:ext cx="5756275" cy="0"/>
          </a:xfrm>
          <a:prstGeom prst="line">
            <a:avLst/>
          </a:prstGeom>
          <a:noFill/>
          <a:ln w="9525">
            <a:solidFill>
              <a:schemeClr val="bg1"/>
            </a:solidFill>
            <a:prstDash val="sysDot"/>
            <a:round/>
            <a:headEnd/>
            <a:tailEnd type="none" w="sm" len="med"/>
          </a:ln>
        </p:spPr>
        <p:txBody>
          <a:bodyPr/>
          <a:lstStyle/>
          <a:p>
            <a:endParaRPr lang="es-ES"/>
          </a:p>
        </p:txBody>
      </p:sp>
      <p:grpSp>
        <p:nvGrpSpPr>
          <p:cNvPr id="7" name="Group 118"/>
          <p:cNvGrpSpPr>
            <a:grpSpLocks/>
          </p:cNvGrpSpPr>
          <p:nvPr/>
        </p:nvGrpSpPr>
        <p:grpSpPr bwMode="auto">
          <a:xfrm>
            <a:off x="2771775" y="2543175"/>
            <a:ext cx="593725" cy="585788"/>
            <a:chOff x="1746" y="1602"/>
            <a:chExt cx="374" cy="369"/>
          </a:xfrm>
        </p:grpSpPr>
        <p:sp>
          <p:nvSpPr>
            <p:cNvPr id="142397" name="Arc 10"/>
            <p:cNvSpPr>
              <a:spLocks/>
            </p:cNvSpPr>
            <p:nvPr/>
          </p:nvSpPr>
          <p:spPr bwMode="auto">
            <a:xfrm>
              <a:off x="1746" y="1602"/>
              <a:ext cx="366" cy="249"/>
            </a:xfrm>
            <a:custGeom>
              <a:avLst/>
              <a:gdLst>
                <a:gd name="T0" fmla="*/ 0 w 42672"/>
                <a:gd name="T1" fmla="*/ 2 h 28707"/>
                <a:gd name="T2" fmla="*/ 3 w 42672"/>
                <a:gd name="T3" fmla="*/ 1 h 28707"/>
                <a:gd name="T4" fmla="*/ 2 w 42672"/>
                <a:gd name="T5" fmla="*/ 2 h 28707"/>
                <a:gd name="T6" fmla="*/ 0 60000 65536"/>
                <a:gd name="T7" fmla="*/ 0 60000 65536"/>
                <a:gd name="T8" fmla="*/ 0 60000 65536"/>
                <a:gd name="T9" fmla="*/ 0 w 42672"/>
                <a:gd name="T10" fmla="*/ 0 h 28707"/>
                <a:gd name="T11" fmla="*/ 42672 w 42672"/>
                <a:gd name="T12" fmla="*/ 28707 h 28707"/>
              </a:gdLst>
              <a:ahLst/>
              <a:cxnLst>
                <a:cxn ang="T6">
                  <a:pos x="T0" y="T1"/>
                </a:cxn>
                <a:cxn ang="T7">
                  <a:pos x="T2" y="T3"/>
                </a:cxn>
                <a:cxn ang="T8">
                  <a:pos x="T4" y="T5"/>
                </a:cxn>
              </a:cxnLst>
              <a:rect l="T9" t="T10" r="T11" b="T12"/>
              <a:pathLst>
                <a:path w="42672" h="28707" fill="none" extrusionOk="0">
                  <a:moveTo>
                    <a:pt x="1202" y="28707"/>
                  </a:moveTo>
                  <a:cubicBezTo>
                    <a:pt x="406" y="26422"/>
                    <a:pt x="0" y="24019"/>
                    <a:pt x="0" y="21600"/>
                  </a:cubicBezTo>
                  <a:cubicBezTo>
                    <a:pt x="0" y="9670"/>
                    <a:pt x="9670" y="0"/>
                    <a:pt x="21600" y="0"/>
                  </a:cubicBezTo>
                  <a:cubicBezTo>
                    <a:pt x="31700" y="-1"/>
                    <a:pt x="40452" y="7000"/>
                    <a:pt x="42672" y="16853"/>
                  </a:cubicBezTo>
                </a:path>
                <a:path w="42672" h="28707" stroke="0" extrusionOk="0">
                  <a:moveTo>
                    <a:pt x="1202" y="28707"/>
                  </a:moveTo>
                  <a:cubicBezTo>
                    <a:pt x="406" y="26422"/>
                    <a:pt x="0" y="24019"/>
                    <a:pt x="0" y="21600"/>
                  </a:cubicBezTo>
                  <a:cubicBezTo>
                    <a:pt x="0" y="9670"/>
                    <a:pt x="9670" y="0"/>
                    <a:pt x="21600" y="0"/>
                  </a:cubicBezTo>
                  <a:cubicBezTo>
                    <a:pt x="31700" y="-1"/>
                    <a:pt x="40452" y="7000"/>
                    <a:pt x="42672" y="16853"/>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98" name="Arc 44"/>
            <p:cNvSpPr>
              <a:spLocks/>
            </p:cNvSpPr>
            <p:nvPr/>
          </p:nvSpPr>
          <p:spPr bwMode="auto">
            <a:xfrm flipH="1" flipV="1">
              <a:off x="1753" y="1717"/>
              <a:ext cx="367" cy="254"/>
            </a:xfrm>
            <a:custGeom>
              <a:avLst/>
              <a:gdLst>
                <a:gd name="T0" fmla="*/ 0 w 42919"/>
                <a:gd name="T1" fmla="*/ 2 h 29369"/>
                <a:gd name="T2" fmla="*/ 3 w 42919"/>
                <a:gd name="T3" fmla="*/ 1 h 29369"/>
                <a:gd name="T4" fmla="*/ 2 w 42919"/>
                <a:gd name="T5" fmla="*/ 2 h 29369"/>
                <a:gd name="T6" fmla="*/ 0 60000 65536"/>
                <a:gd name="T7" fmla="*/ 0 60000 65536"/>
                <a:gd name="T8" fmla="*/ 0 60000 65536"/>
                <a:gd name="T9" fmla="*/ 0 w 42919"/>
                <a:gd name="T10" fmla="*/ 0 h 29369"/>
                <a:gd name="T11" fmla="*/ 42919 w 42919"/>
                <a:gd name="T12" fmla="*/ 29369 h 29369"/>
              </a:gdLst>
              <a:ahLst/>
              <a:cxnLst>
                <a:cxn ang="T6">
                  <a:pos x="T0" y="T1"/>
                </a:cxn>
                <a:cxn ang="T7">
                  <a:pos x="T2" y="T3"/>
                </a:cxn>
                <a:cxn ang="T8">
                  <a:pos x="T4" y="T5"/>
                </a:cxn>
              </a:cxnLst>
              <a:rect l="T9" t="T10" r="T11" b="T12"/>
              <a:pathLst>
                <a:path w="42919" h="29369" fill="none" extrusionOk="0">
                  <a:moveTo>
                    <a:pt x="1445" y="29369"/>
                  </a:moveTo>
                  <a:cubicBezTo>
                    <a:pt x="490" y="26890"/>
                    <a:pt x="0" y="24256"/>
                    <a:pt x="0" y="21600"/>
                  </a:cubicBezTo>
                  <a:cubicBezTo>
                    <a:pt x="0" y="9670"/>
                    <a:pt x="9670" y="0"/>
                    <a:pt x="21600" y="0"/>
                  </a:cubicBezTo>
                  <a:cubicBezTo>
                    <a:pt x="32189" y="-1"/>
                    <a:pt x="41217" y="7676"/>
                    <a:pt x="42919" y="18128"/>
                  </a:cubicBezTo>
                </a:path>
                <a:path w="42919" h="29369" stroke="0" extrusionOk="0">
                  <a:moveTo>
                    <a:pt x="1445" y="29369"/>
                  </a:moveTo>
                  <a:cubicBezTo>
                    <a:pt x="490" y="26890"/>
                    <a:pt x="0" y="24256"/>
                    <a:pt x="0" y="21600"/>
                  </a:cubicBezTo>
                  <a:cubicBezTo>
                    <a:pt x="0" y="9670"/>
                    <a:pt x="9670" y="0"/>
                    <a:pt x="21600" y="0"/>
                  </a:cubicBezTo>
                  <a:cubicBezTo>
                    <a:pt x="32189" y="-1"/>
                    <a:pt x="41217" y="7676"/>
                    <a:pt x="42919" y="18128"/>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8" name="Group 134"/>
          <p:cNvGrpSpPr>
            <a:grpSpLocks/>
          </p:cNvGrpSpPr>
          <p:nvPr/>
        </p:nvGrpSpPr>
        <p:grpSpPr bwMode="auto">
          <a:xfrm>
            <a:off x="2601913" y="2309813"/>
            <a:ext cx="935037" cy="927100"/>
            <a:chOff x="1639" y="1455"/>
            <a:chExt cx="589" cy="584"/>
          </a:xfrm>
        </p:grpSpPr>
        <p:sp>
          <p:nvSpPr>
            <p:cNvPr id="142395" name="Arc 11"/>
            <p:cNvSpPr>
              <a:spLocks/>
            </p:cNvSpPr>
            <p:nvPr/>
          </p:nvSpPr>
          <p:spPr bwMode="auto">
            <a:xfrm>
              <a:off x="1639" y="1455"/>
              <a:ext cx="586" cy="359"/>
            </a:xfrm>
            <a:custGeom>
              <a:avLst/>
              <a:gdLst>
                <a:gd name="T0" fmla="*/ 0 w 43036"/>
                <a:gd name="T1" fmla="*/ 5 h 26526"/>
                <a:gd name="T2" fmla="*/ 8 w 43036"/>
                <a:gd name="T3" fmla="*/ 3 h 26526"/>
                <a:gd name="T4" fmla="*/ 4 w 43036"/>
                <a:gd name="T5" fmla="*/ 4 h 26526"/>
                <a:gd name="T6" fmla="*/ 0 60000 65536"/>
                <a:gd name="T7" fmla="*/ 0 60000 65536"/>
                <a:gd name="T8" fmla="*/ 0 60000 65536"/>
                <a:gd name="T9" fmla="*/ 0 w 43036"/>
                <a:gd name="T10" fmla="*/ 0 h 26526"/>
                <a:gd name="T11" fmla="*/ 43036 w 43036"/>
                <a:gd name="T12" fmla="*/ 26526 h 26526"/>
              </a:gdLst>
              <a:ahLst/>
              <a:cxnLst>
                <a:cxn ang="T6">
                  <a:pos x="T0" y="T1"/>
                </a:cxn>
                <a:cxn ang="T7">
                  <a:pos x="T2" y="T3"/>
                </a:cxn>
                <a:cxn ang="T8">
                  <a:pos x="T4" y="T5"/>
                </a:cxn>
              </a:cxnLst>
              <a:rect l="T9" t="T10" r="T11" b="T12"/>
              <a:pathLst>
                <a:path w="43036" h="26526" fill="none" extrusionOk="0">
                  <a:moveTo>
                    <a:pt x="569" y="26525"/>
                  </a:moveTo>
                  <a:cubicBezTo>
                    <a:pt x="190" y="24911"/>
                    <a:pt x="0" y="23258"/>
                    <a:pt x="0" y="21600"/>
                  </a:cubicBezTo>
                  <a:cubicBezTo>
                    <a:pt x="0" y="9670"/>
                    <a:pt x="9670" y="0"/>
                    <a:pt x="21600" y="0"/>
                  </a:cubicBezTo>
                  <a:cubicBezTo>
                    <a:pt x="32502" y="-1"/>
                    <a:pt x="41696" y="8125"/>
                    <a:pt x="43036" y="18944"/>
                  </a:cubicBezTo>
                </a:path>
                <a:path w="43036" h="26526" stroke="0" extrusionOk="0">
                  <a:moveTo>
                    <a:pt x="569" y="26525"/>
                  </a:moveTo>
                  <a:cubicBezTo>
                    <a:pt x="190" y="24911"/>
                    <a:pt x="0" y="23258"/>
                    <a:pt x="0" y="21600"/>
                  </a:cubicBezTo>
                  <a:cubicBezTo>
                    <a:pt x="0" y="9670"/>
                    <a:pt x="9670" y="0"/>
                    <a:pt x="21600" y="0"/>
                  </a:cubicBezTo>
                  <a:cubicBezTo>
                    <a:pt x="32502" y="-1"/>
                    <a:pt x="41696" y="8125"/>
                    <a:pt x="43036" y="18944"/>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96" name="Arc 45"/>
            <p:cNvSpPr>
              <a:spLocks/>
            </p:cNvSpPr>
            <p:nvPr/>
          </p:nvSpPr>
          <p:spPr bwMode="auto">
            <a:xfrm flipH="1" flipV="1">
              <a:off x="1643" y="1674"/>
              <a:ext cx="585" cy="365"/>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9" name="Group 130"/>
          <p:cNvGrpSpPr>
            <a:grpSpLocks/>
          </p:cNvGrpSpPr>
          <p:nvPr/>
        </p:nvGrpSpPr>
        <p:grpSpPr bwMode="auto">
          <a:xfrm>
            <a:off x="2770188" y="4117975"/>
            <a:ext cx="595312" cy="587375"/>
            <a:chOff x="1745" y="2594"/>
            <a:chExt cx="375" cy="370"/>
          </a:xfrm>
        </p:grpSpPr>
        <p:sp>
          <p:nvSpPr>
            <p:cNvPr id="142393" name="Arc 18"/>
            <p:cNvSpPr>
              <a:spLocks/>
            </p:cNvSpPr>
            <p:nvPr/>
          </p:nvSpPr>
          <p:spPr bwMode="auto">
            <a:xfrm flipV="1">
              <a:off x="1745" y="2709"/>
              <a:ext cx="369" cy="255"/>
            </a:xfrm>
            <a:custGeom>
              <a:avLst/>
              <a:gdLst>
                <a:gd name="T0" fmla="*/ 0 w 42814"/>
                <a:gd name="T1" fmla="*/ 2 h 29379"/>
                <a:gd name="T2" fmla="*/ 3 w 42814"/>
                <a:gd name="T3" fmla="*/ 1 h 29379"/>
                <a:gd name="T4" fmla="*/ 2 w 42814"/>
                <a:gd name="T5" fmla="*/ 2 h 29379"/>
                <a:gd name="T6" fmla="*/ 0 60000 65536"/>
                <a:gd name="T7" fmla="*/ 0 60000 65536"/>
                <a:gd name="T8" fmla="*/ 0 60000 65536"/>
                <a:gd name="T9" fmla="*/ 0 w 42814"/>
                <a:gd name="T10" fmla="*/ 0 h 29379"/>
                <a:gd name="T11" fmla="*/ 42814 w 42814"/>
                <a:gd name="T12" fmla="*/ 29379 h 29379"/>
              </a:gdLst>
              <a:ahLst/>
              <a:cxnLst>
                <a:cxn ang="T6">
                  <a:pos x="T0" y="T1"/>
                </a:cxn>
                <a:cxn ang="T7">
                  <a:pos x="T2" y="T3"/>
                </a:cxn>
                <a:cxn ang="T8">
                  <a:pos x="T4" y="T5"/>
                </a:cxn>
              </a:cxnLst>
              <a:rect l="T9" t="T10" r="T11" b="T12"/>
              <a:pathLst>
                <a:path w="42814" h="29379" fill="none" extrusionOk="0">
                  <a:moveTo>
                    <a:pt x="1449" y="29378"/>
                  </a:moveTo>
                  <a:cubicBezTo>
                    <a:pt x="491" y="26897"/>
                    <a:pt x="0" y="24260"/>
                    <a:pt x="0" y="21600"/>
                  </a:cubicBezTo>
                  <a:cubicBezTo>
                    <a:pt x="0" y="9670"/>
                    <a:pt x="9670" y="0"/>
                    <a:pt x="21600" y="0"/>
                  </a:cubicBezTo>
                  <a:cubicBezTo>
                    <a:pt x="31962" y="-1"/>
                    <a:pt x="40865" y="7359"/>
                    <a:pt x="42814" y="17536"/>
                  </a:cubicBezTo>
                </a:path>
                <a:path w="42814" h="29379" stroke="0" extrusionOk="0">
                  <a:moveTo>
                    <a:pt x="1449" y="29378"/>
                  </a:moveTo>
                  <a:cubicBezTo>
                    <a:pt x="491" y="26897"/>
                    <a:pt x="0" y="24260"/>
                    <a:pt x="0" y="21600"/>
                  </a:cubicBezTo>
                  <a:cubicBezTo>
                    <a:pt x="0" y="9670"/>
                    <a:pt x="9670" y="0"/>
                    <a:pt x="21600" y="0"/>
                  </a:cubicBezTo>
                  <a:cubicBezTo>
                    <a:pt x="31962" y="-1"/>
                    <a:pt x="40865" y="7359"/>
                    <a:pt x="42814" y="1753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94" name="Arc 52"/>
            <p:cNvSpPr>
              <a:spLocks/>
            </p:cNvSpPr>
            <p:nvPr/>
          </p:nvSpPr>
          <p:spPr bwMode="auto">
            <a:xfrm flipH="1">
              <a:off x="1758" y="2594"/>
              <a:ext cx="362" cy="253"/>
            </a:xfrm>
            <a:custGeom>
              <a:avLst/>
              <a:gdLst>
                <a:gd name="T0" fmla="*/ 0 w 42064"/>
                <a:gd name="T1" fmla="*/ 2 h 29369"/>
                <a:gd name="T2" fmla="*/ 3 w 42064"/>
                <a:gd name="T3" fmla="*/ 1 h 29369"/>
                <a:gd name="T4" fmla="*/ 2 w 42064"/>
                <a:gd name="T5" fmla="*/ 2 h 29369"/>
                <a:gd name="T6" fmla="*/ 0 60000 65536"/>
                <a:gd name="T7" fmla="*/ 0 60000 65536"/>
                <a:gd name="T8" fmla="*/ 0 60000 65536"/>
                <a:gd name="T9" fmla="*/ 0 w 42064"/>
                <a:gd name="T10" fmla="*/ 0 h 29369"/>
                <a:gd name="T11" fmla="*/ 42064 w 42064"/>
                <a:gd name="T12" fmla="*/ 29369 h 29369"/>
              </a:gdLst>
              <a:ahLst/>
              <a:cxnLst>
                <a:cxn ang="T6">
                  <a:pos x="T0" y="T1"/>
                </a:cxn>
                <a:cxn ang="T7">
                  <a:pos x="T2" y="T3"/>
                </a:cxn>
                <a:cxn ang="T8">
                  <a:pos x="T4" y="T5"/>
                </a:cxn>
              </a:cxnLst>
              <a:rect l="T9" t="T10" r="T11" b="T12"/>
              <a:pathLst>
                <a:path w="42064" h="29369" fill="none" extrusionOk="0">
                  <a:moveTo>
                    <a:pt x="1445" y="29369"/>
                  </a:moveTo>
                  <a:cubicBezTo>
                    <a:pt x="490" y="26890"/>
                    <a:pt x="0" y="24256"/>
                    <a:pt x="0" y="21600"/>
                  </a:cubicBezTo>
                  <a:cubicBezTo>
                    <a:pt x="0" y="9670"/>
                    <a:pt x="9670" y="0"/>
                    <a:pt x="21600" y="0"/>
                  </a:cubicBezTo>
                  <a:cubicBezTo>
                    <a:pt x="30865" y="-1"/>
                    <a:pt x="39099" y="5909"/>
                    <a:pt x="42064" y="14687"/>
                  </a:cubicBezTo>
                </a:path>
                <a:path w="42064" h="29369" stroke="0" extrusionOk="0">
                  <a:moveTo>
                    <a:pt x="1445" y="29369"/>
                  </a:moveTo>
                  <a:cubicBezTo>
                    <a:pt x="490" y="26890"/>
                    <a:pt x="0" y="24256"/>
                    <a:pt x="0" y="21600"/>
                  </a:cubicBezTo>
                  <a:cubicBezTo>
                    <a:pt x="0" y="9670"/>
                    <a:pt x="9670" y="0"/>
                    <a:pt x="21600" y="0"/>
                  </a:cubicBezTo>
                  <a:cubicBezTo>
                    <a:pt x="30865" y="-1"/>
                    <a:pt x="39099" y="5909"/>
                    <a:pt x="42064" y="14687"/>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0" name="Group 144"/>
          <p:cNvGrpSpPr>
            <a:grpSpLocks/>
          </p:cNvGrpSpPr>
          <p:nvPr/>
        </p:nvGrpSpPr>
        <p:grpSpPr bwMode="auto">
          <a:xfrm>
            <a:off x="2597150" y="4008438"/>
            <a:ext cx="935038" cy="928687"/>
            <a:chOff x="1636" y="2525"/>
            <a:chExt cx="589" cy="585"/>
          </a:xfrm>
        </p:grpSpPr>
        <p:sp>
          <p:nvSpPr>
            <p:cNvPr id="142391" name="Arc 19"/>
            <p:cNvSpPr>
              <a:spLocks/>
            </p:cNvSpPr>
            <p:nvPr/>
          </p:nvSpPr>
          <p:spPr bwMode="auto">
            <a:xfrm flipV="1">
              <a:off x="1636" y="2750"/>
              <a:ext cx="583" cy="360"/>
            </a:xfrm>
            <a:custGeom>
              <a:avLst/>
              <a:gdLst>
                <a:gd name="T0" fmla="*/ 0 w 42938"/>
                <a:gd name="T1" fmla="*/ 5 h 26526"/>
                <a:gd name="T2" fmla="*/ 8 w 42938"/>
                <a:gd name="T3" fmla="*/ 3 h 26526"/>
                <a:gd name="T4" fmla="*/ 4 w 42938"/>
                <a:gd name="T5" fmla="*/ 4 h 26526"/>
                <a:gd name="T6" fmla="*/ 0 60000 65536"/>
                <a:gd name="T7" fmla="*/ 0 60000 65536"/>
                <a:gd name="T8" fmla="*/ 0 60000 65536"/>
                <a:gd name="T9" fmla="*/ 0 w 42938"/>
                <a:gd name="T10" fmla="*/ 0 h 26526"/>
                <a:gd name="T11" fmla="*/ 42938 w 42938"/>
                <a:gd name="T12" fmla="*/ 26526 h 26526"/>
              </a:gdLst>
              <a:ahLst/>
              <a:cxnLst>
                <a:cxn ang="T6">
                  <a:pos x="T0" y="T1"/>
                </a:cxn>
                <a:cxn ang="T7">
                  <a:pos x="T2" y="T3"/>
                </a:cxn>
                <a:cxn ang="T8">
                  <a:pos x="T4" y="T5"/>
                </a:cxn>
              </a:cxnLst>
              <a:rect l="T9" t="T10" r="T11" b="T12"/>
              <a:pathLst>
                <a:path w="42938" h="26526" fill="none" extrusionOk="0">
                  <a:moveTo>
                    <a:pt x="569" y="26525"/>
                  </a:moveTo>
                  <a:cubicBezTo>
                    <a:pt x="190" y="24911"/>
                    <a:pt x="0" y="23258"/>
                    <a:pt x="0" y="21600"/>
                  </a:cubicBezTo>
                  <a:cubicBezTo>
                    <a:pt x="0" y="9670"/>
                    <a:pt x="9670" y="0"/>
                    <a:pt x="21600" y="0"/>
                  </a:cubicBezTo>
                  <a:cubicBezTo>
                    <a:pt x="32234" y="-1"/>
                    <a:pt x="41287" y="7741"/>
                    <a:pt x="42938" y="18246"/>
                  </a:cubicBezTo>
                </a:path>
                <a:path w="42938" h="26526" stroke="0" extrusionOk="0">
                  <a:moveTo>
                    <a:pt x="569" y="26525"/>
                  </a:moveTo>
                  <a:cubicBezTo>
                    <a:pt x="190" y="24911"/>
                    <a:pt x="0" y="23258"/>
                    <a:pt x="0" y="21600"/>
                  </a:cubicBezTo>
                  <a:cubicBezTo>
                    <a:pt x="0" y="9670"/>
                    <a:pt x="9670" y="0"/>
                    <a:pt x="21600" y="0"/>
                  </a:cubicBezTo>
                  <a:cubicBezTo>
                    <a:pt x="32234" y="-1"/>
                    <a:pt x="41287" y="7741"/>
                    <a:pt x="42938" y="1824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92" name="Arc 53"/>
            <p:cNvSpPr>
              <a:spLocks/>
            </p:cNvSpPr>
            <p:nvPr/>
          </p:nvSpPr>
          <p:spPr bwMode="auto">
            <a:xfrm flipH="1">
              <a:off x="1643" y="2525"/>
              <a:ext cx="582" cy="366"/>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1" name="Group 131"/>
          <p:cNvGrpSpPr>
            <a:grpSpLocks/>
          </p:cNvGrpSpPr>
          <p:nvPr/>
        </p:nvGrpSpPr>
        <p:grpSpPr bwMode="auto">
          <a:xfrm>
            <a:off x="3814763" y="4117975"/>
            <a:ext cx="593725" cy="587375"/>
            <a:chOff x="2403" y="2594"/>
            <a:chExt cx="374" cy="370"/>
          </a:xfrm>
        </p:grpSpPr>
        <p:sp>
          <p:nvSpPr>
            <p:cNvPr id="142389" name="Arc 20"/>
            <p:cNvSpPr>
              <a:spLocks/>
            </p:cNvSpPr>
            <p:nvPr/>
          </p:nvSpPr>
          <p:spPr bwMode="auto">
            <a:xfrm flipV="1">
              <a:off x="2403" y="2709"/>
              <a:ext cx="369" cy="255"/>
            </a:xfrm>
            <a:custGeom>
              <a:avLst/>
              <a:gdLst>
                <a:gd name="T0" fmla="*/ 0 w 42814"/>
                <a:gd name="T1" fmla="*/ 2 h 29379"/>
                <a:gd name="T2" fmla="*/ 3 w 42814"/>
                <a:gd name="T3" fmla="*/ 1 h 29379"/>
                <a:gd name="T4" fmla="*/ 2 w 42814"/>
                <a:gd name="T5" fmla="*/ 2 h 29379"/>
                <a:gd name="T6" fmla="*/ 0 60000 65536"/>
                <a:gd name="T7" fmla="*/ 0 60000 65536"/>
                <a:gd name="T8" fmla="*/ 0 60000 65536"/>
                <a:gd name="T9" fmla="*/ 0 w 42814"/>
                <a:gd name="T10" fmla="*/ 0 h 29379"/>
                <a:gd name="T11" fmla="*/ 42814 w 42814"/>
                <a:gd name="T12" fmla="*/ 29379 h 29379"/>
              </a:gdLst>
              <a:ahLst/>
              <a:cxnLst>
                <a:cxn ang="T6">
                  <a:pos x="T0" y="T1"/>
                </a:cxn>
                <a:cxn ang="T7">
                  <a:pos x="T2" y="T3"/>
                </a:cxn>
                <a:cxn ang="T8">
                  <a:pos x="T4" y="T5"/>
                </a:cxn>
              </a:cxnLst>
              <a:rect l="T9" t="T10" r="T11" b="T12"/>
              <a:pathLst>
                <a:path w="42814" h="29379" fill="none" extrusionOk="0">
                  <a:moveTo>
                    <a:pt x="1449" y="29378"/>
                  </a:moveTo>
                  <a:cubicBezTo>
                    <a:pt x="491" y="26897"/>
                    <a:pt x="0" y="24260"/>
                    <a:pt x="0" y="21600"/>
                  </a:cubicBezTo>
                  <a:cubicBezTo>
                    <a:pt x="0" y="9670"/>
                    <a:pt x="9670" y="0"/>
                    <a:pt x="21600" y="0"/>
                  </a:cubicBezTo>
                  <a:cubicBezTo>
                    <a:pt x="31962" y="-1"/>
                    <a:pt x="40865" y="7359"/>
                    <a:pt x="42814" y="17536"/>
                  </a:cubicBezTo>
                </a:path>
                <a:path w="42814" h="29379" stroke="0" extrusionOk="0">
                  <a:moveTo>
                    <a:pt x="1449" y="29378"/>
                  </a:moveTo>
                  <a:cubicBezTo>
                    <a:pt x="491" y="26897"/>
                    <a:pt x="0" y="24260"/>
                    <a:pt x="0" y="21600"/>
                  </a:cubicBezTo>
                  <a:cubicBezTo>
                    <a:pt x="0" y="9670"/>
                    <a:pt x="9670" y="0"/>
                    <a:pt x="21600" y="0"/>
                  </a:cubicBezTo>
                  <a:cubicBezTo>
                    <a:pt x="31962" y="-1"/>
                    <a:pt x="40865" y="7359"/>
                    <a:pt x="42814" y="1753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90" name="Arc 54"/>
            <p:cNvSpPr>
              <a:spLocks/>
            </p:cNvSpPr>
            <p:nvPr/>
          </p:nvSpPr>
          <p:spPr bwMode="auto">
            <a:xfrm flipH="1">
              <a:off x="2416" y="2594"/>
              <a:ext cx="361" cy="253"/>
            </a:xfrm>
            <a:custGeom>
              <a:avLst/>
              <a:gdLst>
                <a:gd name="T0" fmla="*/ 0 w 42064"/>
                <a:gd name="T1" fmla="*/ 2 h 29369"/>
                <a:gd name="T2" fmla="*/ 3 w 42064"/>
                <a:gd name="T3" fmla="*/ 1 h 29369"/>
                <a:gd name="T4" fmla="*/ 2 w 42064"/>
                <a:gd name="T5" fmla="*/ 2 h 29369"/>
                <a:gd name="T6" fmla="*/ 0 60000 65536"/>
                <a:gd name="T7" fmla="*/ 0 60000 65536"/>
                <a:gd name="T8" fmla="*/ 0 60000 65536"/>
                <a:gd name="T9" fmla="*/ 0 w 42064"/>
                <a:gd name="T10" fmla="*/ 0 h 29369"/>
                <a:gd name="T11" fmla="*/ 42064 w 42064"/>
                <a:gd name="T12" fmla="*/ 29369 h 29369"/>
              </a:gdLst>
              <a:ahLst/>
              <a:cxnLst>
                <a:cxn ang="T6">
                  <a:pos x="T0" y="T1"/>
                </a:cxn>
                <a:cxn ang="T7">
                  <a:pos x="T2" y="T3"/>
                </a:cxn>
                <a:cxn ang="T8">
                  <a:pos x="T4" y="T5"/>
                </a:cxn>
              </a:cxnLst>
              <a:rect l="T9" t="T10" r="T11" b="T12"/>
              <a:pathLst>
                <a:path w="42064" h="29369" fill="none" extrusionOk="0">
                  <a:moveTo>
                    <a:pt x="1445" y="29369"/>
                  </a:moveTo>
                  <a:cubicBezTo>
                    <a:pt x="490" y="26890"/>
                    <a:pt x="0" y="24256"/>
                    <a:pt x="0" y="21600"/>
                  </a:cubicBezTo>
                  <a:cubicBezTo>
                    <a:pt x="0" y="9670"/>
                    <a:pt x="9670" y="0"/>
                    <a:pt x="21600" y="0"/>
                  </a:cubicBezTo>
                  <a:cubicBezTo>
                    <a:pt x="30865" y="-1"/>
                    <a:pt x="39099" y="5909"/>
                    <a:pt x="42064" y="14687"/>
                  </a:cubicBezTo>
                </a:path>
                <a:path w="42064" h="29369" stroke="0" extrusionOk="0">
                  <a:moveTo>
                    <a:pt x="1445" y="29369"/>
                  </a:moveTo>
                  <a:cubicBezTo>
                    <a:pt x="490" y="26890"/>
                    <a:pt x="0" y="24256"/>
                    <a:pt x="0" y="21600"/>
                  </a:cubicBezTo>
                  <a:cubicBezTo>
                    <a:pt x="0" y="9670"/>
                    <a:pt x="9670" y="0"/>
                    <a:pt x="21600" y="0"/>
                  </a:cubicBezTo>
                  <a:cubicBezTo>
                    <a:pt x="30865" y="-1"/>
                    <a:pt x="39099" y="5909"/>
                    <a:pt x="42064" y="14687"/>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2" name="Group 132"/>
          <p:cNvGrpSpPr>
            <a:grpSpLocks/>
          </p:cNvGrpSpPr>
          <p:nvPr/>
        </p:nvGrpSpPr>
        <p:grpSpPr bwMode="auto">
          <a:xfrm>
            <a:off x="4859338" y="4117975"/>
            <a:ext cx="593725" cy="587375"/>
            <a:chOff x="3061" y="2594"/>
            <a:chExt cx="374" cy="370"/>
          </a:xfrm>
        </p:grpSpPr>
        <p:sp>
          <p:nvSpPr>
            <p:cNvPr id="142387" name="Arc 22"/>
            <p:cNvSpPr>
              <a:spLocks/>
            </p:cNvSpPr>
            <p:nvPr/>
          </p:nvSpPr>
          <p:spPr bwMode="auto">
            <a:xfrm flipV="1">
              <a:off x="3061" y="2709"/>
              <a:ext cx="369" cy="255"/>
            </a:xfrm>
            <a:custGeom>
              <a:avLst/>
              <a:gdLst>
                <a:gd name="T0" fmla="*/ 0 w 42814"/>
                <a:gd name="T1" fmla="*/ 2 h 29379"/>
                <a:gd name="T2" fmla="*/ 3 w 42814"/>
                <a:gd name="T3" fmla="*/ 1 h 29379"/>
                <a:gd name="T4" fmla="*/ 2 w 42814"/>
                <a:gd name="T5" fmla="*/ 2 h 29379"/>
                <a:gd name="T6" fmla="*/ 0 60000 65536"/>
                <a:gd name="T7" fmla="*/ 0 60000 65536"/>
                <a:gd name="T8" fmla="*/ 0 60000 65536"/>
                <a:gd name="T9" fmla="*/ 0 w 42814"/>
                <a:gd name="T10" fmla="*/ 0 h 29379"/>
                <a:gd name="T11" fmla="*/ 42814 w 42814"/>
                <a:gd name="T12" fmla="*/ 29379 h 29379"/>
              </a:gdLst>
              <a:ahLst/>
              <a:cxnLst>
                <a:cxn ang="T6">
                  <a:pos x="T0" y="T1"/>
                </a:cxn>
                <a:cxn ang="T7">
                  <a:pos x="T2" y="T3"/>
                </a:cxn>
                <a:cxn ang="T8">
                  <a:pos x="T4" y="T5"/>
                </a:cxn>
              </a:cxnLst>
              <a:rect l="T9" t="T10" r="T11" b="T12"/>
              <a:pathLst>
                <a:path w="42814" h="29379" fill="none" extrusionOk="0">
                  <a:moveTo>
                    <a:pt x="1449" y="29378"/>
                  </a:moveTo>
                  <a:cubicBezTo>
                    <a:pt x="491" y="26897"/>
                    <a:pt x="0" y="24260"/>
                    <a:pt x="0" y="21600"/>
                  </a:cubicBezTo>
                  <a:cubicBezTo>
                    <a:pt x="0" y="9670"/>
                    <a:pt x="9670" y="0"/>
                    <a:pt x="21600" y="0"/>
                  </a:cubicBezTo>
                  <a:cubicBezTo>
                    <a:pt x="31962" y="-1"/>
                    <a:pt x="40865" y="7359"/>
                    <a:pt x="42814" y="17536"/>
                  </a:cubicBezTo>
                </a:path>
                <a:path w="42814" h="29379" stroke="0" extrusionOk="0">
                  <a:moveTo>
                    <a:pt x="1449" y="29378"/>
                  </a:moveTo>
                  <a:cubicBezTo>
                    <a:pt x="491" y="26897"/>
                    <a:pt x="0" y="24260"/>
                    <a:pt x="0" y="21600"/>
                  </a:cubicBezTo>
                  <a:cubicBezTo>
                    <a:pt x="0" y="9670"/>
                    <a:pt x="9670" y="0"/>
                    <a:pt x="21600" y="0"/>
                  </a:cubicBezTo>
                  <a:cubicBezTo>
                    <a:pt x="31962" y="-1"/>
                    <a:pt x="40865" y="7359"/>
                    <a:pt x="42814" y="1753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88" name="Arc 56"/>
            <p:cNvSpPr>
              <a:spLocks/>
            </p:cNvSpPr>
            <p:nvPr/>
          </p:nvSpPr>
          <p:spPr bwMode="auto">
            <a:xfrm flipH="1">
              <a:off x="3073" y="2594"/>
              <a:ext cx="362" cy="253"/>
            </a:xfrm>
            <a:custGeom>
              <a:avLst/>
              <a:gdLst>
                <a:gd name="T0" fmla="*/ 0 w 42064"/>
                <a:gd name="T1" fmla="*/ 2 h 29369"/>
                <a:gd name="T2" fmla="*/ 3 w 42064"/>
                <a:gd name="T3" fmla="*/ 1 h 29369"/>
                <a:gd name="T4" fmla="*/ 2 w 42064"/>
                <a:gd name="T5" fmla="*/ 2 h 29369"/>
                <a:gd name="T6" fmla="*/ 0 60000 65536"/>
                <a:gd name="T7" fmla="*/ 0 60000 65536"/>
                <a:gd name="T8" fmla="*/ 0 60000 65536"/>
                <a:gd name="T9" fmla="*/ 0 w 42064"/>
                <a:gd name="T10" fmla="*/ 0 h 29369"/>
                <a:gd name="T11" fmla="*/ 42064 w 42064"/>
                <a:gd name="T12" fmla="*/ 29369 h 29369"/>
              </a:gdLst>
              <a:ahLst/>
              <a:cxnLst>
                <a:cxn ang="T6">
                  <a:pos x="T0" y="T1"/>
                </a:cxn>
                <a:cxn ang="T7">
                  <a:pos x="T2" y="T3"/>
                </a:cxn>
                <a:cxn ang="T8">
                  <a:pos x="T4" y="T5"/>
                </a:cxn>
              </a:cxnLst>
              <a:rect l="T9" t="T10" r="T11" b="T12"/>
              <a:pathLst>
                <a:path w="42064" h="29369" fill="none" extrusionOk="0">
                  <a:moveTo>
                    <a:pt x="1445" y="29369"/>
                  </a:moveTo>
                  <a:cubicBezTo>
                    <a:pt x="490" y="26890"/>
                    <a:pt x="0" y="24256"/>
                    <a:pt x="0" y="21600"/>
                  </a:cubicBezTo>
                  <a:cubicBezTo>
                    <a:pt x="0" y="9670"/>
                    <a:pt x="9670" y="0"/>
                    <a:pt x="21600" y="0"/>
                  </a:cubicBezTo>
                  <a:cubicBezTo>
                    <a:pt x="30865" y="-1"/>
                    <a:pt x="39099" y="5909"/>
                    <a:pt x="42064" y="14687"/>
                  </a:cubicBezTo>
                </a:path>
                <a:path w="42064" h="29369" stroke="0" extrusionOk="0">
                  <a:moveTo>
                    <a:pt x="1445" y="29369"/>
                  </a:moveTo>
                  <a:cubicBezTo>
                    <a:pt x="490" y="26890"/>
                    <a:pt x="0" y="24256"/>
                    <a:pt x="0" y="21600"/>
                  </a:cubicBezTo>
                  <a:cubicBezTo>
                    <a:pt x="0" y="9670"/>
                    <a:pt x="9670" y="0"/>
                    <a:pt x="21600" y="0"/>
                  </a:cubicBezTo>
                  <a:cubicBezTo>
                    <a:pt x="30865" y="-1"/>
                    <a:pt x="39099" y="5909"/>
                    <a:pt x="42064" y="14687"/>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3" name="Group 133"/>
          <p:cNvGrpSpPr>
            <a:grpSpLocks/>
          </p:cNvGrpSpPr>
          <p:nvPr/>
        </p:nvGrpSpPr>
        <p:grpSpPr bwMode="auto">
          <a:xfrm>
            <a:off x="5902325" y="4117975"/>
            <a:ext cx="595313" cy="587375"/>
            <a:chOff x="3718" y="2594"/>
            <a:chExt cx="375" cy="370"/>
          </a:xfrm>
        </p:grpSpPr>
        <p:sp>
          <p:nvSpPr>
            <p:cNvPr id="142385" name="Arc 24"/>
            <p:cNvSpPr>
              <a:spLocks/>
            </p:cNvSpPr>
            <p:nvPr/>
          </p:nvSpPr>
          <p:spPr bwMode="auto">
            <a:xfrm flipV="1">
              <a:off x="3718" y="2709"/>
              <a:ext cx="370" cy="255"/>
            </a:xfrm>
            <a:custGeom>
              <a:avLst/>
              <a:gdLst>
                <a:gd name="T0" fmla="*/ 0 w 42814"/>
                <a:gd name="T1" fmla="*/ 2 h 29379"/>
                <a:gd name="T2" fmla="*/ 3 w 42814"/>
                <a:gd name="T3" fmla="*/ 1 h 29379"/>
                <a:gd name="T4" fmla="*/ 2 w 42814"/>
                <a:gd name="T5" fmla="*/ 2 h 29379"/>
                <a:gd name="T6" fmla="*/ 0 60000 65536"/>
                <a:gd name="T7" fmla="*/ 0 60000 65536"/>
                <a:gd name="T8" fmla="*/ 0 60000 65536"/>
                <a:gd name="T9" fmla="*/ 0 w 42814"/>
                <a:gd name="T10" fmla="*/ 0 h 29379"/>
                <a:gd name="T11" fmla="*/ 42814 w 42814"/>
                <a:gd name="T12" fmla="*/ 29379 h 29379"/>
              </a:gdLst>
              <a:ahLst/>
              <a:cxnLst>
                <a:cxn ang="T6">
                  <a:pos x="T0" y="T1"/>
                </a:cxn>
                <a:cxn ang="T7">
                  <a:pos x="T2" y="T3"/>
                </a:cxn>
                <a:cxn ang="T8">
                  <a:pos x="T4" y="T5"/>
                </a:cxn>
              </a:cxnLst>
              <a:rect l="T9" t="T10" r="T11" b="T12"/>
              <a:pathLst>
                <a:path w="42814" h="29379" fill="none" extrusionOk="0">
                  <a:moveTo>
                    <a:pt x="1449" y="29378"/>
                  </a:moveTo>
                  <a:cubicBezTo>
                    <a:pt x="491" y="26897"/>
                    <a:pt x="0" y="24260"/>
                    <a:pt x="0" y="21600"/>
                  </a:cubicBezTo>
                  <a:cubicBezTo>
                    <a:pt x="0" y="9670"/>
                    <a:pt x="9670" y="0"/>
                    <a:pt x="21600" y="0"/>
                  </a:cubicBezTo>
                  <a:cubicBezTo>
                    <a:pt x="31962" y="-1"/>
                    <a:pt x="40865" y="7359"/>
                    <a:pt x="42814" y="17536"/>
                  </a:cubicBezTo>
                </a:path>
                <a:path w="42814" h="29379" stroke="0" extrusionOk="0">
                  <a:moveTo>
                    <a:pt x="1449" y="29378"/>
                  </a:moveTo>
                  <a:cubicBezTo>
                    <a:pt x="491" y="26897"/>
                    <a:pt x="0" y="24260"/>
                    <a:pt x="0" y="21600"/>
                  </a:cubicBezTo>
                  <a:cubicBezTo>
                    <a:pt x="0" y="9670"/>
                    <a:pt x="9670" y="0"/>
                    <a:pt x="21600" y="0"/>
                  </a:cubicBezTo>
                  <a:cubicBezTo>
                    <a:pt x="31962" y="-1"/>
                    <a:pt x="40865" y="7359"/>
                    <a:pt x="42814" y="1753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86" name="Arc 58"/>
            <p:cNvSpPr>
              <a:spLocks/>
            </p:cNvSpPr>
            <p:nvPr/>
          </p:nvSpPr>
          <p:spPr bwMode="auto">
            <a:xfrm flipH="1">
              <a:off x="3731" y="2594"/>
              <a:ext cx="362" cy="253"/>
            </a:xfrm>
            <a:custGeom>
              <a:avLst/>
              <a:gdLst>
                <a:gd name="T0" fmla="*/ 0 w 42064"/>
                <a:gd name="T1" fmla="*/ 2 h 29369"/>
                <a:gd name="T2" fmla="*/ 3 w 42064"/>
                <a:gd name="T3" fmla="*/ 1 h 29369"/>
                <a:gd name="T4" fmla="*/ 2 w 42064"/>
                <a:gd name="T5" fmla="*/ 2 h 29369"/>
                <a:gd name="T6" fmla="*/ 0 60000 65536"/>
                <a:gd name="T7" fmla="*/ 0 60000 65536"/>
                <a:gd name="T8" fmla="*/ 0 60000 65536"/>
                <a:gd name="T9" fmla="*/ 0 w 42064"/>
                <a:gd name="T10" fmla="*/ 0 h 29369"/>
                <a:gd name="T11" fmla="*/ 42064 w 42064"/>
                <a:gd name="T12" fmla="*/ 29369 h 29369"/>
              </a:gdLst>
              <a:ahLst/>
              <a:cxnLst>
                <a:cxn ang="T6">
                  <a:pos x="T0" y="T1"/>
                </a:cxn>
                <a:cxn ang="T7">
                  <a:pos x="T2" y="T3"/>
                </a:cxn>
                <a:cxn ang="T8">
                  <a:pos x="T4" y="T5"/>
                </a:cxn>
              </a:cxnLst>
              <a:rect l="T9" t="T10" r="T11" b="T12"/>
              <a:pathLst>
                <a:path w="42064" h="29369" fill="none" extrusionOk="0">
                  <a:moveTo>
                    <a:pt x="1445" y="29369"/>
                  </a:moveTo>
                  <a:cubicBezTo>
                    <a:pt x="490" y="26890"/>
                    <a:pt x="0" y="24256"/>
                    <a:pt x="0" y="21600"/>
                  </a:cubicBezTo>
                  <a:cubicBezTo>
                    <a:pt x="0" y="9670"/>
                    <a:pt x="9670" y="0"/>
                    <a:pt x="21600" y="0"/>
                  </a:cubicBezTo>
                  <a:cubicBezTo>
                    <a:pt x="30865" y="-1"/>
                    <a:pt x="39099" y="5909"/>
                    <a:pt x="42064" y="14687"/>
                  </a:cubicBezTo>
                </a:path>
                <a:path w="42064" h="29369" stroke="0" extrusionOk="0">
                  <a:moveTo>
                    <a:pt x="1445" y="29369"/>
                  </a:moveTo>
                  <a:cubicBezTo>
                    <a:pt x="490" y="26890"/>
                    <a:pt x="0" y="24256"/>
                    <a:pt x="0" y="21600"/>
                  </a:cubicBezTo>
                  <a:cubicBezTo>
                    <a:pt x="0" y="9670"/>
                    <a:pt x="9670" y="0"/>
                    <a:pt x="21600" y="0"/>
                  </a:cubicBezTo>
                  <a:cubicBezTo>
                    <a:pt x="30865" y="-1"/>
                    <a:pt x="39099" y="5909"/>
                    <a:pt x="42064" y="14687"/>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4" name="Group 121"/>
          <p:cNvGrpSpPr>
            <a:grpSpLocks/>
          </p:cNvGrpSpPr>
          <p:nvPr/>
        </p:nvGrpSpPr>
        <p:grpSpPr bwMode="auto">
          <a:xfrm>
            <a:off x="3819525" y="2543175"/>
            <a:ext cx="593725" cy="585788"/>
            <a:chOff x="1746" y="1602"/>
            <a:chExt cx="374" cy="369"/>
          </a:xfrm>
        </p:grpSpPr>
        <p:sp>
          <p:nvSpPr>
            <p:cNvPr id="142383" name="Arc 122"/>
            <p:cNvSpPr>
              <a:spLocks/>
            </p:cNvSpPr>
            <p:nvPr/>
          </p:nvSpPr>
          <p:spPr bwMode="auto">
            <a:xfrm>
              <a:off x="1746" y="1602"/>
              <a:ext cx="366" cy="249"/>
            </a:xfrm>
            <a:custGeom>
              <a:avLst/>
              <a:gdLst>
                <a:gd name="T0" fmla="*/ 0 w 42672"/>
                <a:gd name="T1" fmla="*/ 2 h 28707"/>
                <a:gd name="T2" fmla="*/ 3 w 42672"/>
                <a:gd name="T3" fmla="*/ 1 h 28707"/>
                <a:gd name="T4" fmla="*/ 2 w 42672"/>
                <a:gd name="T5" fmla="*/ 2 h 28707"/>
                <a:gd name="T6" fmla="*/ 0 60000 65536"/>
                <a:gd name="T7" fmla="*/ 0 60000 65536"/>
                <a:gd name="T8" fmla="*/ 0 60000 65536"/>
                <a:gd name="T9" fmla="*/ 0 w 42672"/>
                <a:gd name="T10" fmla="*/ 0 h 28707"/>
                <a:gd name="T11" fmla="*/ 42672 w 42672"/>
                <a:gd name="T12" fmla="*/ 28707 h 28707"/>
              </a:gdLst>
              <a:ahLst/>
              <a:cxnLst>
                <a:cxn ang="T6">
                  <a:pos x="T0" y="T1"/>
                </a:cxn>
                <a:cxn ang="T7">
                  <a:pos x="T2" y="T3"/>
                </a:cxn>
                <a:cxn ang="T8">
                  <a:pos x="T4" y="T5"/>
                </a:cxn>
              </a:cxnLst>
              <a:rect l="T9" t="T10" r="T11" b="T12"/>
              <a:pathLst>
                <a:path w="42672" h="28707" fill="none" extrusionOk="0">
                  <a:moveTo>
                    <a:pt x="1202" y="28707"/>
                  </a:moveTo>
                  <a:cubicBezTo>
                    <a:pt x="406" y="26422"/>
                    <a:pt x="0" y="24019"/>
                    <a:pt x="0" y="21600"/>
                  </a:cubicBezTo>
                  <a:cubicBezTo>
                    <a:pt x="0" y="9670"/>
                    <a:pt x="9670" y="0"/>
                    <a:pt x="21600" y="0"/>
                  </a:cubicBezTo>
                  <a:cubicBezTo>
                    <a:pt x="31700" y="-1"/>
                    <a:pt x="40452" y="7000"/>
                    <a:pt x="42672" y="16853"/>
                  </a:cubicBezTo>
                </a:path>
                <a:path w="42672" h="28707" stroke="0" extrusionOk="0">
                  <a:moveTo>
                    <a:pt x="1202" y="28707"/>
                  </a:moveTo>
                  <a:cubicBezTo>
                    <a:pt x="406" y="26422"/>
                    <a:pt x="0" y="24019"/>
                    <a:pt x="0" y="21600"/>
                  </a:cubicBezTo>
                  <a:cubicBezTo>
                    <a:pt x="0" y="9670"/>
                    <a:pt x="9670" y="0"/>
                    <a:pt x="21600" y="0"/>
                  </a:cubicBezTo>
                  <a:cubicBezTo>
                    <a:pt x="31700" y="-1"/>
                    <a:pt x="40452" y="7000"/>
                    <a:pt x="42672" y="16853"/>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84" name="Arc 123"/>
            <p:cNvSpPr>
              <a:spLocks/>
            </p:cNvSpPr>
            <p:nvPr/>
          </p:nvSpPr>
          <p:spPr bwMode="auto">
            <a:xfrm flipH="1" flipV="1">
              <a:off x="1753" y="1717"/>
              <a:ext cx="367" cy="254"/>
            </a:xfrm>
            <a:custGeom>
              <a:avLst/>
              <a:gdLst>
                <a:gd name="T0" fmla="*/ 0 w 42919"/>
                <a:gd name="T1" fmla="*/ 2 h 29369"/>
                <a:gd name="T2" fmla="*/ 3 w 42919"/>
                <a:gd name="T3" fmla="*/ 1 h 29369"/>
                <a:gd name="T4" fmla="*/ 2 w 42919"/>
                <a:gd name="T5" fmla="*/ 2 h 29369"/>
                <a:gd name="T6" fmla="*/ 0 60000 65536"/>
                <a:gd name="T7" fmla="*/ 0 60000 65536"/>
                <a:gd name="T8" fmla="*/ 0 60000 65536"/>
                <a:gd name="T9" fmla="*/ 0 w 42919"/>
                <a:gd name="T10" fmla="*/ 0 h 29369"/>
                <a:gd name="T11" fmla="*/ 42919 w 42919"/>
                <a:gd name="T12" fmla="*/ 29369 h 29369"/>
              </a:gdLst>
              <a:ahLst/>
              <a:cxnLst>
                <a:cxn ang="T6">
                  <a:pos x="T0" y="T1"/>
                </a:cxn>
                <a:cxn ang="T7">
                  <a:pos x="T2" y="T3"/>
                </a:cxn>
                <a:cxn ang="T8">
                  <a:pos x="T4" y="T5"/>
                </a:cxn>
              </a:cxnLst>
              <a:rect l="T9" t="T10" r="T11" b="T12"/>
              <a:pathLst>
                <a:path w="42919" h="29369" fill="none" extrusionOk="0">
                  <a:moveTo>
                    <a:pt x="1445" y="29369"/>
                  </a:moveTo>
                  <a:cubicBezTo>
                    <a:pt x="490" y="26890"/>
                    <a:pt x="0" y="24256"/>
                    <a:pt x="0" y="21600"/>
                  </a:cubicBezTo>
                  <a:cubicBezTo>
                    <a:pt x="0" y="9670"/>
                    <a:pt x="9670" y="0"/>
                    <a:pt x="21600" y="0"/>
                  </a:cubicBezTo>
                  <a:cubicBezTo>
                    <a:pt x="32189" y="-1"/>
                    <a:pt x="41217" y="7676"/>
                    <a:pt x="42919" y="18128"/>
                  </a:cubicBezTo>
                </a:path>
                <a:path w="42919" h="29369" stroke="0" extrusionOk="0">
                  <a:moveTo>
                    <a:pt x="1445" y="29369"/>
                  </a:moveTo>
                  <a:cubicBezTo>
                    <a:pt x="490" y="26890"/>
                    <a:pt x="0" y="24256"/>
                    <a:pt x="0" y="21600"/>
                  </a:cubicBezTo>
                  <a:cubicBezTo>
                    <a:pt x="0" y="9670"/>
                    <a:pt x="9670" y="0"/>
                    <a:pt x="21600" y="0"/>
                  </a:cubicBezTo>
                  <a:cubicBezTo>
                    <a:pt x="32189" y="-1"/>
                    <a:pt x="41217" y="7676"/>
                    <a:pt x="42919" y="18128"/>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5" name="Group 124"/>
          <p:cNvGrpSpPr>
            <a:grpSpLocks/>
          </p:cNvGrpSpPr>
          <p:nvPr/>
        </p:nvGrpSpPr>
        <p:grpSpPr bwMode="auto">
          <a:xfrm>
            <a:off x="4857750" y="2543175"/>
            <a:ext cx="593725" cy="585788"/>
            <a:chOff x="1746" y="1602"/>
            <a:chExt cx="374" cy="369"/>
          </a:xfrm>
        </p:grpSpPr>
        <p:sp>
          <p:nvSpPr>
            <p:cNvPr id="142381" name="Arc 125"/>
            <p:cNvSpPr>
              <a:spLocks/>
            </p:cNvSpPr>
            <p:nvPr/>
          </p:nvSpPr>
          <p:spPr bwMode="auto">
            <a:xfrm>
              <a:off x="1746" y="1602"/>
              <a:ext cx="366" cy="249"/>
            </a:xfrm>
            <a:custGeom>
              <a:avLst/>
              <a:gdLst>
                <a:gd name="T0" fmla="*/ 0 w 42672"/>
                <a:gd name="T1" fmla="*/ 2 h 28707"/>
                <a:gd name="T2" fmla="*/ 3 w 42672"/>
                <a:gd name="T3" fmla="*/ 1 h 28707"/>
                <a:gd name="T4" fmla="*/ 2 w 42672"/>
                <a:gd name="T5" fmla="*/ 2 h 28707"/>
                <a:gd name="T6" fmla="*/ 0 60000 65536"/>
                <a:gd name="T7" fmla="*/ 0 60000 65536"/>
                <a:gd name="T8" fmla="*/ 0 60000 65536"/>
                <a:gd name="T9" fmla="*/ 0 w 42672"/>
                <a:gd name="T10" fmla="*/ 0 h 28707"/>
                <a:gd name="T11" fmla="*/ 42672 w 42672"/>
                <a:gd name="T12" fmla="*/ 28707 h 28707"/>
              </a:gdLst>
              <a:ahLst/>
              <a:cxnLst>
                <a:cxn ang="T6">
                  <a:pos x="T0" y="T1"/>
                </a:cxn>
                <a:cxn ang="T7">
                  <a:pos x="T2" y="T3"/>
                </a:cxn>
                <a:cxn ang="T8">
                  <a:pos x="T4" y="T5"/>
                </a:cxn>
              </a:cxnLst>
              <a:rect l="T9" t="T10" r="T11" b="T12"/>
              <a:pathLst>
                <a:path w="42672" h="28707" fill="none" extrusionOk="0">
                  <a:moveTo>
                    <a:pt x="1202" y="28707"/>
                  </a:moveTo>
                  <a:cubicBezTo>
                    <a:pt x="406" y="26422"/>
                    <a:pt x="0" y="24019"/>
                    <a:pt x="0" y="21600"/>
                  </a:cubicBezTo>
                  <a:cubicBezTo>
                    <a:pt x="0" y="9670"/>
                    <a:pt x="9670" y="0"/>
                    <a:pt x="21600" y="0"/>
                  </a:cubicBezTo>
                  <a:cubicBezTo>
                    <a:pt x="31700" y="-1"/>
                    <a:pt x="40452" y="7000"/>
                    <a:pt x="42672" y="16853"/>
                  </a:cubicBezTo>
                </a:path>
                <a:path w="42672" h="28707" stroke="0" extrusionOk="0">
                  <a:moveTo>
                    <a:pt x="1202" y="28707"/>
                  </a:moveTo>
                  <a:cubicBezTo>
                    <a:pt x="406" y="26422"/>
                    <a:pt x="0" y="24019"/>
                    <a:pt x="0" y="21600"/>
                  </a:cubicBezTo>
                  <a:cubicBezTo>
                    <a:pt x="0" y="9670"/>
                    <a:pt x="9670" y="0"/>
                    <a:pt x="21600" y="0"/>
                  </a:cubicBezTo>
                  <a:cubicBezTo>
                    <a:pt x="31700" y="-1"/>
                    <a:pt x="40452" y="7000"/>
                    <a:pt x="42672" y="16853"/>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82" name="Arc 126"/>
            <p:cNvSpPr>
              <a:spLocks/>
            </p:cNvSpPr>
            <p:nvPr/>
          </p:nvSpPr>
          <p:spPr bwMode="auto">
            <a:xfrm flipH="1" flipV="1">
              <a:off x="1753" y="1717"/>
              <a:ext cx="367" cy="254"/>
            </a:xfrm>
            <a:custGeom>
              <a:avLst/>
              <a:gdLst>
                <a:gd name="T0" fmla="*/ 0 w 42919"/>
                <a:gd name="T1" fmla="*/ 2 h 29369"/>
                <a:gd name="T2" fmla="*/ 3 w 42919"/>
                <a:gd name="T3" fmla="*/ 1 h 29369"/>
                <a:gd name="T4" fmla="*/ 2 w 42919"/>
                <a:gd name="T5" fmla="*/ 2 h 29369"/>
                <a:gd name="T6" fmla="*/ 0 60000 65536"/>
                <a:gd name="T7" fmla="*/ 0 60000 65536"/>
                <a:gd name="T8" fmla="*/ 0 60000 65536"/>
                <a:gd name="T9" fmla="*/ 0 w 42919"/>
                <a:gd name="T10" fmla="*/ 0 h 29369"/>
                <a:gd name="T11" fmla="*/ 42919 w 42919"/>
                <a:gd name="T12" fmla="*/ 29369 h 29369"/>
              </a:gdLst>
              <a:ahLst/>
              <a:cxnLst>
                <a:cxn ang="T6">
                  <a:pos x="T0" y="T1"/>
                </a:cxn>
                <a:cxn ang="T7">
                  <a:pos x="T2" y="T3"/>
                </a:cxn>
                <a:cxn ang="T8">
                  <a:pos x="T4" y="T5"/>
                </a:cxn>
              </a:cxnLst>
              <a:rect l="T9" t="T10" r="T11" b="T12"/>
              <a:pathLst>
                <a:path w="42919" h="29369" fill="none" extrusionOk="0">
                  <a:moveTo>
                    <a:pt x="1445" y="29369"/>
                  </a:moveTo>
                  <a:cubicBezTo>
                    <a:pt x="490" y="26890"/>
                    <a:pt x="0" y="24256"/>
                    <a:pt x="0" y="21600"/>
                  </a:cubicBezTo>
                  <a:cubicBezTo>
                    <a:pt x="0" y="9670"/>
                    <a:pt x="9670" y="0"/>
                    <a:pt x="21600" y="0"/>
                  </a:cubicBezTo>
                  <a:cubicBezTo>
                    <a:pt x="32189" y="-1"/>
                    <a:pt x="41217" y="7676"/>
                    <a:pt x="42919" y="18128"/>
                  </a:cubicBezTo>
                </a:path>
                <a:path w="42919" h="29369" stroke="0" extrusionOk="0">
                  <a:moveTo>
                    <a:pt x="1445" y="29369"/>
                  </a:moveTo>
                  <a:cubicBezTo>
                    <a:pt x="490" y="26890"/>
                    <a:pt x="0" y="24256"/>
                    <a:pt x="0" y="21600"/>
                  </a:cubicBezTo>
                  <a:cubicBezTo>
                    <a:pt x="0" y="9670"/>
                    <a:pt x="9670" y="0"/>
                    <a:pt x="21600" y="0"/>
                  </a:cubicBezTo>
                  <a:cubicBezTo>
                    <a:pt x="32189" y="-1"/>
                    <a:pt x="41217" y="7676"/>
                    <a:pt x="42919" y="18128"/>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6" name="Group 127"/>
          <p:cNvGrpSpPr>
            <a:grpSpLocks/>
          </p:cNvGrpSpPr>
          <p:nvPr/>
        </p:nvGrpSpPr>
        <p:grpSpPr bwMode="auto">
          <a:xfrm>
            <a:off x="5905500" y="2543175"/>
            <a:ext cx="593725" cy="585788"/>
            <a:chOff x="1746" y="1602"/>
            <a:chExt cx="374" cy="369"/>
          </a:xfrm>
        </p:grpSpPr>
        <p:sp>
          <p:nvSpPr>
            <p:cNvPr id="142379" name="Arc 128"/>
            <p:cNvSpPr>
              <a:spLocks/>
            </p:cNvSpPr>
            <p:nvPr/>
          </p:nvSpPr>
          <p:spPr bwMode="auto">
            <a:xfrm>
              <a:off x="1746" y="1602"/>
              <a:ext cx="366" cy="249"/>
            </a:xfrm>
            <a:custGeom>
              <a:avLst/>
              <a:gdLst>
                <a:gd name="T0" fmla="*/ 0 w 42672"/>
                <a:gd name="T1" fmla="*/ 2 h 28707"/>
                <a:gd name="T2" fmla="*/ 3 w 42672"/>
                <a:gd name="T3" fmla="*/ 1 h 28707"/>
                <a:gd name="T4" fmla="*/ 2 w 42672"/>
                <a:gd name="T5" fmla="*/ 2 h 28707"/>
                <a:gd name="T6" fmla="*/ 0 60000 65536"/>
                <a:gd name="T7" fmla="*/ 0 60000 65536"/>
                <a:gd name="T8" fmla="*/ 0 60000 65536"/>
                <a:gd name="T9" fmla="*/ 0 w 42672"/>
                <a:gd name="T10" fmla="*/ 0 h 28707"/>
                <a:gd name="T11" fmla="*/ 42672 w 42672"/>
                <a:gd name="T12" fmla="*/ 28707 h 28707"/>
              </a:gdLst>
              <a:ahLst/>
              <a:cxnLst>
                <a:cxn ang="T6">
                  <a:pos x="T0" y="T1"/>
                </a:cxn>
                <a:cxn ang="T7">
                  <a:pos x="T2" y="T3"/>
                </a:cxn>
                <a:cxn ang="T8">
                  <a:pos x="T4" y="T5"/>
                </a:cxn>
              </a:cxnLst>
              <a:rect l="T9" t="T10" r="T11" b="T12"/>
              <a:pathLst>
                <a:path w="42672" h="28707" fill="none" extrusionOk="0">
                  <a:moveTo>
                    <a:pt x="1202" y="28707"/>
                  </a:moveTo>
                  <a:cubicBezTo>
                    <a:pt x="406" y="26422"/>
                    <a:pt x="0" y="24019"/>
                    <a:pt x="0" y="21600"/>
                  </a:cubicBezTo>
                  <a:cubicBezTo>
                    <a:pt x="0" y="9670"/>
                    <a:pt x="9670" y="0"/>
                    <a:pt x="21600" y="0"/>
                  </a:cubicBezTo>
                  <a:cubicBezTo>
                    <a:pt x="31700" y="-1"/>
                    <a:pt x="40452" y="7000"/>
                    <a:pt x="42672" y="16853"/>
                  </a:cubicBezTo>
                </a:path>
                <a:path w="42672" h="28707" stroke="0" extrusionOk="0">
                  <a:moveTo>
                    <a:pt x="1202" y="28707"/>
                  </a:moveTo>
                  <a:cubicBezTo>
                    <a:pt x="406" y="26422"/>
                    <a:pt x="0" y="24019"/>
                    <a:pt x="0" y="21600"/>
                  </a:cubicBezTo>
                  <a:cubicBezTo>
                    <a:pt x="0" y="9670"/>
                    <a:pt x="9670" y="0"/>
                    <a:pt x="21600" y="0"/>
                  </a:cubicBezTo>
                  <a:cubicBezTo>
                    <a:pt x="31700" y="-1"/>
                    <a:pt x="40452" y="7000"/>
                    <a:pt x="42672" y="16853"/>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80" name="Arc 129"/>
            <p:cNvSpPr>
              <a:spLocks/>
            </p:cNvSpPr>
            <p:nvPr/>
          </p:nvSpPr>
          <p:spPr bwMode="auto">
            <a:xfrm flipH="1" flipV="1">
              <a:off x="1753" y="1717"/>
              <a:ext cx="367" cy="254"/>
            </a:xfrm>
            <a:custGeom>
              <a:avLst/>
              <a:gdLst>
                <a:gd name="T0" fmla="*/ 0 w 42919"/>
                <a:gd name="T1" fmla="*/ 2 h 29369"/>
                <a:gd name="T2" fmla="*/ 3 w 42919"/>
                <a:gd name="T3" fmla="*/ 1 h 29369"/>
                <a:gd name="T4" fmla="*/ 2 w 42919"/>
                <a:gd name="T5" fmla="*/ 2 h 29369"/>
                <a:gd name="T6" fmla="*/ 0 60000 65536"/>
                <a:gd name="T7" fmla="*/ 0 60000 65536"/>
                <a:gd name="T8" fmla="*/ 0 60000 65536"/>
                <a:gd name="T9" fmla="*/ 0 w 42919"/>
                <a:gd name="T10" fmla="*/ 0 h 29369"/>
                <a:gd name="T11" fmla="*/ 42919 w 42919"/>
                <a:gd name="T12" fmla="*/ 29369 h 29369"/>
              </a:gdLst>
              <a:ahLst/>
              <a:cxnLst>
                <a:cxn ang="T6">
                  <a:pos x="T0" y="T1"/>
                </a:cxn>
                <a:cxn ang="T7">
                  <a:pos x="T2" y="T3"/>
                </a:cxn>
                <a:cxn ang="T8">
                  <a:pos x="T4" y="T5"/>
                </a:cxn>
              </a:cxnLst>
              <a:rect l="T9" t="T10" r="T11" b="T12"/>
              <a:pathLst>
                <a:path w="42919" h="29369" fill="none" extrusionOk="0">
                  <a:moveTo>
                    <a:pt x="1445" y="29369"/>
                  </a:moveTo>
                  <a:cubicBezTo>
                    <a:pt x="490" y="26890"/>
                    <a:pt x="0" y="24256"/>
                    <a:pt x="0" y="21600"/>
                  </a:cubicBezTo>
                  <a:cubicBezTo>
                    <a:pt x="0" y="9670"/>
                    <a:pt x="9670" y="0"/>
                    <a:pt x="21600" y="0"/>
                  </a:cubicBezTo>
                  <a:cubicBezTo>
                    <a:pt x="32189" y="-1"/>
                    <a:pt x="41217" y="7676"/>
                    <a:pt x="42919" y="18128"/>
                  </a:cubicBezTo>
                </a:path>
                <a:path w="42919" h="29369" stroke="0" extrusionOk="0">
                  <a:moveTo>
                    <a:pt x="1445" y="29369"/>
                  </a:moveTo>
                  <a:cubicBezTo>
                    <a:pt x="490" y="26890"/>
                    <a:pt x="0" y="24256"/>
                    <a:pt x="0" y="21600"/>
                  </a:cubicBezTo>
                  <a:cubicBezTo>
                    <a:pt x="0" y="9670"/>
                    <a:pt x="9670" y="0"/>
                    <a:pt x="21600" y="0"/>
                  </a:cubicBezTo>
                  <a:cubicBezTo>
                    <a:pt x="32189" y="-1"/>
                    <a:pt x="41217" y="7676"/>
                    <a:pt x="42919" y="18128"/>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7" name="Group 135"/>
          <p:cNvGrpSpPr>
            <a:grpSpLocks/>
          </p:cNvGrpSpPr>
          <p:nvPr/>
        </p:nvGrpSpPr>
        <p:grpSpPr bwMode="auto">
          <a:xfrm>
            <a:off x="3640138" y="2309813"/>
            <a:ext cx="935037" cy="927100"/>
            <a:chOff x="1639" y="1455"/>
            <a:chExt cx="589" cy="584"/>
          </a:xfrm>
        </p:grpSpPr>
        <p:sp>
          <p:nvSpPr>
            <p:cNvPr id="142377" name="Arc 136"/>
            <p:cNvSpPr>
              <a:spLocks/>
            </p:cNvSpPr>
            <p:nvPr/>
          </p:nvSpPr>
          <p:spPr bwMode="auto">
            <a:xfrm>
              <a:off x="1639" y="1455"/>
              <a:ext cx="586" cy="359"/>
            </a:xfrm>
            <a:custGeom>
              <a:avLst/>
              <a:gdLst>
                <a:gd name="T0" fmla="*/ 0 w 43036"/>
                <a:gd name="T1" fmla="*/ 5 h 26526"/>
                <a:gd name="T2" fmla="*/ 8 w 43036"/>
                <a:gd name="T3" fmla="*/ 3 h 26526"/>
                <a:gd name="T4" fmla="*/ 4 w 43036"/>
                <a:gd name="T5" fmla="*/ 4 h 26526"/>
                <a:gd name="T6" fmla="*/ 0 60000 65536"/>
                <a:gd name="T7" fmla="*/ 0 60000 65536"/>
                <a:gd name="T8" fmla="*/ 0 60000 65536"/>
                <a:gd name="T9" fmla="*/ 0 w 43036"/>
                <a:gd name="T10" fmla="*/ 0 h 26526"/>
                <a:gd name="T11" fmla="*/ 43036 w 43036"/>
                <a:gd name="T12" fmla="*/ 26526 h 26526"/>
              </a:gdLst>
              <a:ahLst/>
              <a:cxnLst>
                <a:cxn ang="T6">
                  <a:pos x="T0" y="T1"/>
                </a:cxn>
                <a:cxn ang="T7">
                  <a:pos x="T2" y="T3"/>
                </a:cxn>
                <a:cxn ang="T8">
                  <a:pos x="T4" y="T5"/>
                </a:cxn>
              </a:cxnLst>
              <a:rect l="T9" t="T10" r="T11" b="T12"/>
              <a:pathLst>
                <a:path w="43036" h="26526" fill="none" extrusionOk="0">
                  <a:moveTo>
                    <a:pt x="569" y="26525"/>
                  </a:moveTo>
                  <a:cubicBezTo>
                    <a:pt x="190" y="24911"/>
                    <a:pt x="0" y="23258"/>
                    <a:pt x="0" y="21600"/>
                  </a:cubicBezTo>
                  <a:cubicBezTo>
                    <a:pt x="0" y="9670"/>
                    <a:pt x="9670" y="0"/>
                    <a:pt x="21600" y="0"/>
                  </a:cubicBezTo>
                  <a:cubicBezTo>
                    <a:pt x="32502" y="-1"/>
                    <a:pt x="41696" y="8125"/>
                    <a:pt x="43036" y="18944"/>
                  </a:cubicBezTo>
                </a:path>
                <a:path w="43036" h="26526" stroke="0" extrusionOk="0">
                  <a:moveTo>
                    <a:pt x="569" y="26525"/>
                  </a:moveTo>
                  <a:cubicBezTo>
                    <a:pt x="190" y="24911"/>
                    <a:pt x="0" y="23258"/>
                    <a:pt x="0" y="21600"/>
                  </a:cubicBezTo>
                  <a:cubicBezTo>
                    <a:pt x="0" y="9670"/>
                    <a:pt x="9670" y="0"/>
                    <a:pt x="21600" y="0"/>
                  </a:cubicBezTo>
                  <a:cubicBezTo>
                    <a:pt x="32502" y="-1"/>
                    <a:pt x="41696" y="8125"/>
                    <a:pt x="43036" y="18944"/>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78" name="Arc 137"/>
            <p:cNvSpPr>
              <a:spLocks/>
            </p:cNvSpPr>
            <p:nvPr/>
          </p:nvSpPr>
          <p:spPr bwMode="auto">
            <a:xfrm flipH="1" flipV="1">
              <a:off x="1643" y="1674"/>
              <a:ext cx="585" cy="365"/>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8" name="Group 138"/>
          <p:cNvGrpSpPr>
            <a:grpSpLocks/>
          </p:cNvGrpSpPr>
          <p:nvPr/>
        </p:nvGrpSpPr>
        <p:grpSpPr bwMode="auto">
          <a:xfrm>
            <a:off x="4678363" y="2309813"/>
            <a:ext cx="935037" cy="927100"/>
            <a:chOff x="1639" y="1455"/>
            <a:chExt cx="589" cy="584"/>
          </a:xfrm>
        </p:grpSpPr>
        <p:sp>
          <p:nvSpPr>
            <p:cNvPr id="142375" name="Arc 139"/>
            <p:cNvSpPr>
              <a:spLocks/>
            </p:cNvSpPr>
            <p:nvPr/>
          </p:nvSpPr>
          <p:spPr bwMode="auto">
            <a:xfrm>
              <a:off x="1639" y="1455"/>
              <a:ext cx="586" cy="359"/>
            </a:xfrm>
            <a:custGeom>
              <a:avLst/>
              <a:gdLst>
                <a:gd name="T0" fmla="*/ 0 w 43036"/>
                <a:gd name="T1" fmla="*/ 5 h 26526"/>
                <a:gd name="T2" fmla="*/ 8 w 43036"/>
                <a:gd name="T3" fmla="*/ 3 h 26526"/>
                <a:gd name="T4" fmla="*/ 4 w 43036"/>
                <a:gd name="T5" fmla="*/ 4 h 26526"/>
                <a:gd name="T6" fmla="*/ 0 60000 65536"/>
                <a:gd name="T7" fmla="*/ 0 60000 65536"/>
                <a:gd name="T8" fmla="*/ 0 60000 65536"/>
                <a:gd name="T9" fmla="*/ 0 w 43036"/>
                <a:gd name="T10" fmla="*/ 0 h 26526"/>
                <a:gd name="T11" fmla="*/ 43036 w 43036"/>
                <a:gd name="T12" fmla="*/ 26526 h 26526"/>
              </a:gdLst>
              <a:ahLst/>
              <a:cxnLst>
                <a:cxn ang="T6">
                  <a:pos x="T0" y="T1"/>
                </a:cxn>
                <a:cxn ang="T7">
                  <a:pos x="T2" y="T3"/>
                </a:cxn>
                <a:cxn ang="T8">
                  <a:pos x="T4" y="T5"/>
                </a:cxn>
              </a:cxnLst>
              <a:rect l="T9" t="T10" r="T11" b="T12"/>
              <a:pathLst>
                <a:path w="43036" h="26526" fill="none" extrusionOk="0">
                  <a:moveTo>
                    <a:pt x="569" y="26525"/>
                  </a:moveTo>
                  <a:cubicBezTo>
                    <a:pt x="190" y="24911"/>
                    <a:pt x="0" y="23258"/>
                    <a:pt x="0" y="21600"/>
                  </a:cubicBezTo>
                  <a:cubicBezTo>
                    <a:pt x="0" y="9670"/>
                    <a:pt x="9670" y="0"/>
                    <a:pt x="21600" y="0"/>
                  </a:cubicBezTo>
                  <a:cubicBezTo>
                    <a:pt x="32502" y="-1"/>
                    <a:pt x="41696" y="8125"/>
                    <a:pt x="43036" y="18944"/>
                  </a:cubicBezTo>
                </a:path>
                <a:path w="43036" h="26526" stroke="0" extrusionOk="0">
                  <a:moveTo>
                    <a:pt x="569" y="26525"/>
                  </a:moveTo>
                  <a:cubicBezTo>
                    <a:pt x="190" y="24911"/>
                    <a:pt x="0" y="23258"/>
                    <a:pt x="0" y="21600"/>
                  </a:cubicBezTo>
                  <a:cubicBezTo>
                    <a:pt x="0" y="9670"/>
                    <a:pt x="9670" y="0"/>
                    <a:pt x="21600" y="0"/>
                  </a:cubicBezTo>
                  <a:cubicBezTo>
                    <a:pt x="32502" y="-1"/>
                    <a:pt x="41696" y="8125"/>
                    <a:pt x="43036" y="18944"/>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76" name="Arc 140"/>
            <p:cNvSpPr>
              <a:spLocks/>
            </p:cNvSpPr>
            <p:nvPr/>
          </p:nvSpPr>
          <p:spPr bwMode="auto">
            <a:xfrm flipH="1" flipV="1">
              <a:off x="1643" y="1674"/>
              <a:ext cx="585" cy="365"/>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19" name="Group 141"/>
          <p:cNvGrpSpPr>
            <a:grpSpLocks/>
          </p:cNvGrpSpPr>
          <p:nvPr/>
        </p:nvGrpSpPr>
        <p:grpSpPr bwMode="auto">
          <a:xfrm>
            <a:off x="5726113" y="2309813"/>
            <a:ext cx="935037" cy="927100"/>
            <a:chOff x="1639" y="1455"/>
            <a:chExt cx="589" cy="584"/>
          </a:xfrm>
        </p:grpSpPr>
        <p:sp>
          <p:nvSpPr>
            <p:cNvPr id="142373" name="Arc 142"/>
            <p:cNvSpPr>
              <a:spLocks/>
            </p:cNvSpPr>
            <p:nvPr/>
          </p:nvSpPr>
          <p:spPr bwMode="auto">
            <a:xfrm>
              <a:off x="1639" y="1455"/>
              <a:ext cx="586" cy="359"/>
            </a:xfrm>
            <a:custGeom>
              <a:avLst/>
              <a:gdLst>
                <a:gd name="T0" fmla="*/ 0 w 43036"/>
                <a:gd name="T1" fmla="*/ 5 h 26526"/>
                <a:gd name="T2" fmla="*/ 8 w 43036"/>
                <a:gd name="T3" fmla="*/ 3 h 26526"/>
                <a:gd name="T4" fmla="*/ 4 w 43036"/>
                <a:gd name="T5" fmla="*/ 4 h 26526"/>
                <a:gd name="T6" fmla="*/ 0 60000 65536"/>
                <a:gd name="T7" fmla="*/ 0 60000 65536"/>
                <a:gd name="T8" fmla="*/ 0 60000 65536"/>
                <a:gd name="T9" fmla="*/ 0 w 43036"/>
                <a:gd name="T10" fmla="*/ 0 h 26526"/>
                <a:gd name="T11" fmla="*/ 43036 w 43036"/>
                <a:gd name="T12" fmla="*/ 26526 h 26526"/>
              </a:gdLst>
              <a:ahLst/>
              <a:cxnLst>
                <a:cxn ang="T6">
                  <a:pos x="T0" y="T1"/>
                </a:cxn>
                <a:cxn ang="T7">
                  <a:pos x="T2" y="T3"/>
                </a:cxn>
                <a:cxn ang="T8">
                  <a:pos x="T4" y="T5"/>
                </a:cxn>
              </a:cxnLst>
              <a:rect l="T9" t="T10" r="T11" b="T12"/>
              <a:pathLst>
                <a:path w="43036" h="26526" fill="none" extrusionOk="0">
                  <a:moveTo>
                    <a:pt x="569" y="26525"/>
                  </a:moveTo>
                  <a:cubicBezTo>
                    <a:pt x="190" y="24911"/>
                    <a:pt x="0" y="23258"/>
                    <a:pt x="0" y="21600"/>
                  </a:cubicBezTo>
                  <a:cubicBezTo>
                    <a:pt x="0" y="9670"/>
                    <a:pt x="9670" y="0"/>
                    <a:pt x="21600" y="0"/>
                  </a:cubicBezTo>
                  <a:cubicBezTo>
                    <a:pt x="32502" y="-1"/>
                    <a:pt x="41696" y="8125"/>
                    <a:pt x="43036" y="18944"/>
                  </a:cubicBezTo>
                </a:path>
                <a:path w="43036" h="26526" stroke="0" extrusionOk="0">
                  <a:moveTo>
                    <a:pt x="569" y="26525"/>
                  </a:moveTo>
                  <a:cubicBezTo>
                    <a:pt x="190" y="24911"/>
                    <a:pt x="0" y="23258"/>
                    <a:pt x="0" y="21600"/>
                  </a:cubicBezTo>
                  <a:cubicBezTo>
                    <a:pt x="0" y="9670"/>
                    <a:pt x="9670" y="0"/>
                    <a:pt x="21600" y="0"/>
                  </a:cubicBezTo>
                  <a:cubicBezTo>
                    <a:pt x="32502" y="-1"/>
                    <a:pt x="41696" y="8125"/>
                    <a:pt x="43036" y="18944"/>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74" name="Arc 143"/>
            <p:cNvSpPr>
              <a:spLocks/>
            </p:cNvSpPr>
            <p:nvPr/>
          </p:nvSpPr>
          <p:spPr bwMode="auto">
            <a:xfrm flipH="1" flipV="1">
              <a:off x="1643" y="1674"/>
              <a:ext cx="585" cy="365"/>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20" name="Group 145"/>
          <p:cNvGrpSpPr>
            <a:grpSpLocks/>
          </p:cNvGrpSpPr>
          <p:nvPr/>
        </p:nvGrpSpPr>
        <p:grpSpPr bwMode="auto">
          <a:xfrm>
            <a:off x="3635375" y="4008438"/>
            <a:ext cx="935038" cy="928687"/>
            <a:chOff x="1636" y="2525"/>
            <a:chExt cx="589" cy="585"/>
          </a:xfrm>
        </p:grpSpPr>
        <p:sp>
          <p:nvSpPr>
            <p:cNvPr id="142371" name="Arc 146"/>
            <p:cNvSpPr>
              <a:spLocks/>
            </p:cNvSpPr>
            <p:nvPr/>
          </p:nvSpPr>
          <p:spPr bwMode="auto">
            <a:xfrm flipV="1">
              <a:off x="1636" y="2750"/>
              <a:ext cx="583" cy="360"/>
            </a:xfrm>
            <a:custGeom>
              <a:avLst/>
              <a:gdLst>
                <a:gd name="T0" fmla="*/ 0 w 42938"/>
                <a:gd name="T1" fmla="*/ 5 h 26526"/>
                <a:gd name="T2" fmla="*/ 8 w 42938"/>
                <a:gd name="T3" fmla="*/ 3 h 26526"/>
                <a:gd name="T4" fmla="*/ 4 w 42938"/>
                <a:gd name="T5" fmla="*/ 4 h 26526"/>
                <a:gd name="T6" fmla="*/ 0 60000 65536"/>
                <a:gd name="T7" fmla="*/ 0 60000 65536"/>
                <a:gd name="T8" fmla="*/ 0 60000 65536"/>
                <a:gd name="T9" fmla="*/ 0 w 42938"/>
                <a:gd name="T10" fmla="*/ 0 h 26526"/>
                <a:gd name="T11" fmla="*/ 42938 w 42938"/>
                <a:gd name="T12" fmla="*/ 26526 h 26526"/>
              </a:gdLst>
              <a:ahLst/>
              <a:cxnLst>
                <a:cxn ang="T6">
                  <a:pos x="T0" y="T1"/>
                </a:cxn>
                <a:cxn ang="T7">
                  <a:pos x="T2" y="T3"/>
                </a:cxn>
                <a:cxn ang="T8">
                  <a:pos x="T4" y="T5"/>
                </a:cxn>
              </a:cxnLst>
              <a:rect l="T9" t="T10" r="T11" b="T12"/>
              <a:pathLst>
                <a:path w="42938" h="26526" fill="none" extrusionOk="0">
                  <a:moveTo>
                    <a:pt x="569" y="26525"/>
                  </a:moveTo>
                  <a:cubicBezTo>
                    <a:pt x="190" y="24911"/>
                    <a:pt x="0" y="23258"/>
                    <a:pt x="0" y="21600"/>
                  </a:cubicBezTo>
                  <a:cubicBezTo>
                    <a:pt x="0" y="9670"/>
                    <a:pt x="9670" y="0"/>
                    <a:pt x="21600" y="0"/>
                  </a:cubicBezTo>
                  <a:cubicBezTo>
                    <a:pt x="32234" y="-1"/>
                    <a:pt x="41287" y="7741"/>
                    <a:pt x="42938" y="18246"/>
                  </a:cubicBezTo>
                </a:path>
                <a:path w="42938" h="26526" stroke="0" extrusionOk="0">
                  <a:moveTo>
                    <a:pt x="569" y="26525"/>
                  </a:moveTo>
                  <a:cubicBezTo>
                    <a:pt x="190" y="24911"/>
                    <a:pt x="0" y="23258"/>
                    <a:pt x="0" y="21600"/>
                  </a:cubicBezTo>
                  <a:cubicBezTo>
                    <a:pt x="0" y="9670"/>
                    <a:pt x="9670" y="0"/>
                    <a:pt x="21600" y="0"/>
                  </a:cubicBezTo>
                  <a:cubicBezTo>
                    <a:pt x="32234" y="-1"/>
                    <a:pt x="41287" y="7741"/>
                    <a:pt x="42938" y="1824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72" name="Arc 147"/>
            <p:cNvSpPr>
              <a:spLocks/>
            </p:cNvSpPr>
            <p:nvPr/>
          </p:nvSpPr>
          <p:spPr bwMode="auto">
            <a:xfrm flipH="1">
              <a:off x="1643" y="2525"/>
              <a:ext cx="582" cy="366"/>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21" name="Group 148"/>
          <p:cNvGrpSpPr>
            <a:grpSpLocks/>
          </p:cNvGrpSpPr>
          <p:nvPr/>
        </p:nvGrpSpPr>
        <p:grpSpPr bwMode="auto">
          <a:xfrm>
            <a:off x="4683125" y="4008438"/>
            <a:ext cx="935038" cy="928687"/>
            <a:chOff x="1636" y="2525"/>
            <a:chExt cx="589" cy="585"/>
          </a:xfrm>
        </p:grpSpPr>
        <p:sp>
          <p:nvSpPr>
            <p:cNvPr id="142369" name="Arc 149"/>
            <p:cNvSpPr>
              <a:spLocks/>
            </p:cNvSpPr>
            <p:nvPr/>
          </p:nvSpPr>
          <p:spPr bwMode="auto">
            <a:xfrm flipV="1">
              <a:off x="1636" y="2750"/>
              <a:ext cx="583" cy="360"/>
            </a:xfrm>
            <a:custGeom>
              <a:avLst/>
              <a:gdLst>
                <a:gd name="T0" fmla="*/ 0 w 42938"/>
                <a:gd name="T1" fmla="*/ 5 h 26526"/>
                <a:gd name="T2" fmla="*/ 8 w 42938"/>
                <a:gd name="T3" fmla="*/ 3 h 26526"/>
                <a:gd name="T4" fmla="*/ 4 w 42938"/>
                <a:gd name="T5" fmla="*/ 4 h 26526"/>
                <a:gd name="T6" fmla="*/ 0 60000 65536"/>
                <a:gd name="T7" fmla="*/ 0 60000 65536"/>
                <a:gd name="T8" fmla="*/ 0 60000 65536"/>
                <a:gd name="T9" fmla="*/ 0 w 42938"/>
                <a:gd name="T10" fmla="*/ 0 h 26526"/>
                <a:gd name="T11" fmla="*/ 42938 w 42938"/>
                <a:gd name="T12" fmla="*/ 26526 h 26526"/>
              </a:gdLst>
              <a:ahLst/>
              <a:cxnLst>
                <a:cxn ang="T6">
                  <a:pos x="T0" y="T1"/>
                </a:cxn>
                <a:cxn ang="T7">
                  <a:pos x="T2" y="T3"/>
                </a:cxn>
                <a:cxn ang="T8">
                  <a:pos x="T4" y="T5"/>
                </a:cxn>
              </a:cxnLst>
              <a:rect l="T9" t="T10" r="T11" b="T12"/>
              <a:pathLst>
                <a:path w="42938" h="26526" fill="none" extrusionOk="0">
                  <a:moveTo>
                    <a:pt x="569" y="26525"/>
                  </a:moveTo>
                  <a:cubicBezTo>
                    <a:pt x="190" y="24911"/>
                    <a:pt x="0" y="23258"/>
                    <a:pt x="0" y="21600"/>
                  </a:cubicBezTo>
                  <a:cubicBezTo>
                    <a:pt x="0" y="9670"/>
                    <a:pt x="9670" y="0"/>
                    <a:pt x="21600" y="0"/>
                  </a:cubicBezTo>
                  <a:cubicBezTo>
                    <a:pt x="32234" y="-1"/>
                    <a:pt x="41287" y="7741"/>
                    <a:pt x="42938" y="18246"/>
                  </a:cubicBezTo>
                </a:path>
                <a:path w="42938" h="26526" stroke="0" extrusionOk="0">
                  <a:moveTo>
                    <a:pt x="569" y="26525"/>
                  </a:moveTo>
                  <a:cubicBezTo>
                    <a:pt x="190" y="24911"/>
                    <a:pt x="0" y="23258"/>
                    <a:pt x="0" y="21600"/>
                  </a:cubicBezTo>
                  <a:cubicBezTo>
                    <a:pt x="0" y="9670"/>
                    <a:pt x="9670" y="0"/>
                    <a:pt x="21600" y="0"/>
                  </a:cubicBezTo>
                  <a:cubicBezTo>
                    <a:pt x="32234" y="-1"/>
                    <a:pt x="41287" y="7741"/>
                    <a:pt x="42938" y="1824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70" name="Arc 150"/>
            <p:cNvSpPr>
              <a:spLocks/>
            </p:cNvSpPr>
            <p:nvPr/>
          </p:nvSpPr>
          <p:spPr bwMode="auto">
            <a:xfrm flipH="1">
              <a:off x="1643" y="2525"/>
              <a:ext cx="582" cy="366"/>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grpSp>
        <p:nvGrpSpPr>
          <p:cNvPr id="22" name="Group 151"/>
          <p:cNvGrpSpPr>
            <a:grpSpLocks/>
          </p:cNvGrpSpPr>
          <p:nvPr/>
        </p:nvGrpSpPr>
        <p:grpSpPr bwMode="auto">
          <a:xfrm>
            <a:off x="5721350" y="4008438"/>
            <a:ext cx="935038" cy="928687"/>
            <a:chOff x="1636" y="2525"/>
            <a:chExt cx="589" cy="585"/>
          </a:xfrm>
        </p:grpSpPr>
        <p:sp>
          <p:nvSpPr>
            <p:cNvPr id="142367" name="Arc 152"/>
            <p:cNvSpPr>
              <a:spLocks/>
            </p:cNvSpPr>
            <p:nvPr/>
          </p:nvSpPr>
          <p:spPr bwMode="auto">
            <a:xfrm flipV="1">
              <a:off x="1636" y="2750"/>
              <a:ext cx="583" cy="360"/>
            </a:xfrm>
            <a:custGeom>
              <a:avLst/>
              <a:gdLst>
                <a:gd name="T0" fmla="*/ 0 w 42938"/>
                <a:gd name="T1" fmla="*/ 5 h 26526"/>
                <a:gd name="T2" fmla="*/ 8 w 42938"/>
                <a:gd name="T3" fmla="*/ 3 h 26526"/>
                <a:gd name="T4" fmla="*/ 4 w 42938"/>
                <a:gd name="T5" fmla="*/ 4 h 26526"/>
                <a:gd name="T6" fmla="*/ 0 60000 65536"/>
                <a:gd name="T7" fmla="*/ 0 60000 65536"/>
                <a:gd name="T8" fmla="*/ 0 60000 65536"/>
                <a:gd name="T9" fmla="*/ 0 w 42938"/>
                <a:gd name="T10" fmla="*/ 0 h 26526"/>
                <a:gd name="T11" fmla="*/ 42938 w 42938"/>
                <a:gd name="T12" fmla="*/ 26526 h 26526"/>
              </a:gdLst>
              <a:ahLst/>
              <a:cxnLst>
                <a:cxn ang="T6">
                  <a:pos x="T0" y="T1"/>
                </a:cxn>
                <a:cxn ang="T7">
                  <a:pos x="T2" y="T3"/>
                </a:cxn>
                <a:cxn ang="T8">
                  <a:pos x="T4" y="T5"/>
                </a:cxn>
              </a:cxnLst>
              <a:rect l="T9" t="T10" r="T11" b="T12"/>
              <a:pathLst>
                <a:path w="42938" h="26526" fill="none" extrusionOk="0">
                  <a:moveTo>
                    <a:pt x="569" y="26525"/>
                  </a:moveTo>
                  <a:cubicBezTo>
                    <a:pt x="190" y="24911"/>
                    <a:pt x="0" y="23258"/>
                    <a:pt x="0" y="21600"/>
                  </a:cubicBezTo>
                  <a:cubicBezTo>
                    <a:pt x="0" y="9670"/>
                    <a:pt x="9670" y="0"/>
                    <a:pt x="21600" y="0"/>
                  </a:cubicBezTo>
                  <a:cubicBezTo>
                    <a:pt x="32234" y="-1"/>
                    <a:pt x="41287" y="7741"/>
                    <a:pt x="42938" y="18246"/>
                  </a:cubicBezTo>
                </a:path>
                <a:path w="42938" h="26526" stroke="0" extrusionOk="0">
                  <a:moveTo>
                    <a:pt x="569" y="26525"/>
                  </a:moveTo>
                  <a:cubicBezTo>
                    <a:pt x="190" y="24911"/>
                    <a:pt x="0" y="23258"/>
                    <a:pt x="0" y="21600"/>
                  </a:cubicBezTo>
                  <a:cubicBezTo>
                    <a:pt x="0" y="9670"/>
                    <a:pt x="9670" y="0"/>
                    <a:pt x="21600" y="0"/>
                  </a:cubicBezTo>
                  <a:cubicBezTo>
                    <a:pt x="32234" y="-1"/>
                    <a:pt x="41287" y="7741"/>
                    <a:pt x="42938" y="18246"/>
                  </a:cubicBezTo>
                  <a:lnTo>
                    <a:pt x="21600" y="21600"/>
                  </a:lnTo>
                  <a:close/>
                </a:path>
              </a:pathLst>
            </a:custGeom>
            <a:noFill/>
            <a:ln w="9525">
              <a:solidFill>
                <a:schemeClr val="bg1"/>
              </a:solidFill>
              <a:prstDash val="sysDot"/>
              <a:round/>
              <a:headEnd type="triangle" w="sm" len="med"/>
              <a:tailEnd/>
            </a:ln>
          </p:spPr>
          <p:txBody>
            <a:bodyPr/>
            <a:lstStyle/>
            <a:p>
              <a:endParaRPr lang="es-ES"/>
            </a:p>
          </p:txBody>
        </p:sp>
        <p:sp>
          <p:nvSpPr>
            <p:cNvPr id="142368" name="Arc 153"/>
            <p:cNvSpPr>
              <a:spLocks/>
            </p:cNvSpPr>
            <p:nvPr/>
          </p:nvSpPr>
          <p:spPr bwMode="auto">
            <a:xfrm flipH="1">
              <a:off x="1643" y="2525"/>
              <a:ext cx="582" cy="366"/>
            </a:xfrm>
            <a:custGeom>
              <a:avLst/>
              <a:gdLst>
                <a:gd name="T0" fmla="*/ 0 w 43035"/>
                <a:gd name="T1" fmla="*/ 5 h 26798"/>
                <a:gd name="T2" fmla="*/ 8 w 43035"/>
                <a:gd name="T3" fmla="*/ 4 h 26798"/>
                <a:gd name="T4" fmla="*/ 4 w 43035"/>
                <a:gd name="T5" fmla="*/ 4 h 26798"/>
                <a:gd name="T6" fmla="*/ 0 60000 65536"/>
                <a:gd name="T7" fmla="*/ 0 60000 65536"/>
                <a:gd name="T8" fmla="*/ 0 60000 65536"/>
                <a:gd name="T9" fmla="*/ 0 w 43035"/>
                <a:gd name="T10" fmla="*/ 0 h 26798"/>
                <a:gd name="T11" fmla="*/ 43035 w 43035"/>
                <a:gd name="T12" fmla="*/ 26798 h 26798"/>
              </a:gdLst>
              <a:ahLst/>
              <a:cxnLst>
                <a:cxn ang="T6">
                  <a:pos x="T0" y="T1"/>
                </a:cxn>
                <a:cxn ang="T7">
                  <a:pos x="T2" y="T3"/>
                </a:cxn>
                <a:cxn ang="T8">
                  <a:pos x="T4" y="T5"/>
                </a:cxn>
              </a:cxnLst>
              <a:rect l="T9" t="T10" r="T11" b="T12"/>
              <a:pathLst>
                <a:path w="43035" h="26798" fill="none" extrusionOk="0">
                  <a:moveTo>
                    <a:pt x="634" y="26798"/>
                  </a:moveTo>
                  <a:cubicBezTo>
                    <a:pt x="213" y="25097"/>
                    <a:pt x="0" y="23352"/>
                    <a:pt x="0" y="21600"/>
                  </a:cubicBezTo>
                  <a:cubicBezTo>
                    <a:pt x="0" y="9670"/>
                    <a:pt x="9670" y="0"/>
                    <a:pt x="21600" y="0"/>
                  </a:cubicBezTo>
                  <a:cubicBezTo>
                    <a:pt x="32497" y="-1"/>
                    <a:pt x="41688" y="8117"/>
                    <a:pt x="43034" y="18932"/>
                  </a:cubicBezTo>
                </a:path>
                <a:path w="43035" h="26798" stroke="0" extrusionOk="0">
                  <a:moveTo>
                    <a:pt x="634" y="26798"/>
                  </a:moveTo>
                  <a:cubicBezTo>
                    <a:pt x="213" y="25097"/>
                    <a:pt x="0" y="23352"/>
                    <a:pt x="0" y="21600"/>
                  </a:cubicBezTo>
                  <a:cubicBezTo>
                    <a:pt x="0" y="9670"/>
                    <a:pt x="9670" y="0"/>
                    <a:pt x="21600" y="0"/>
                  </a:cubicBezTo>
                  <a:cubicBezTo>
                    <a:pt x="32497" y="-1"/>
                    <a:pt x="41688" y="8117"/>
                    <a:pt x="43034" y="18932"/>
                  </a:cubicBezTo>
                  <a:lnTo>
                    <a:pt x="21600" y="21600"/>
                  </a:lnTo>
                  <a:close/>
                </a:path>
              </a:pathLst>
            </a:custGeom>
            <a:noFill/>
            <a:ln w="9525">
              <a:solidFill>
                <a:schemeClr val="bg1"/>
              </a:solidFill>
              <a:prstDash val="sysDot"/>
              <a:round/>
              <a:headEnd type="triangle" w="sm" len="med"/>
              <a:tailEnd/>
            </a:ln>
          </p:spPr>
          <p:txBody>
            <a:bodyPr/>
            <a:lstStyle/>
            <a:p>
              <a:endParaRPr lang="es-ES"/>
            </a:p>
          </p:txBody>
        </p:sp>
      </p:grpSp>
      <p:sp>
        <p:nvSpPr>
          <p:cNvPr id="917680" name="Line 176"/>
          <p:cNvSpPr>
            <a:spLocks noChangeShapeType="1"/>
          </p:cNvSpPr>
          <p:nvPr/>
        </p:nvSpPr>
        <p:spPr bwMode="auto">
          <a:xfrm flipV="1">
            <a:off x="2235200" y="4619625"/>
            <a:ext cx="0" cy="68263"/>
          </a:xfrm>
          <a:prstGeom prst="line">
            <a:avLst/>
          </a:prstGeom>
          <a:noFill/>
          <a:ln w="9525">
            <a:solidFill>
              <a:schemeClr val="bg1"/>
            </a:solidFill>
            <a:round/>
            <a:headEnd/>
            <a:tailEnd type="triangle" w="sm" len="med"/>
          </a:ln>
        </p:spPr>
        <p:txBody>
          <a:bodyPr wrap="none"/>
          <a:lstStyle/>
          <a:p>
            <a:endParaRPr lang="es-ES"/>
          </a:p>
        </p:txBody>
      </p:sp>
      <p:sp>
        <p:nvSpPr>
          <p:cNvPr id="917681" name="Line 177"/>
          <p:cNvSpPr>
            <a:spLocks noChangeShapeType="1"/>
          </p:cNvSpPr>
          <p:nvPr/>
        </p:nvSpPr>
        <p:spPr bwMode="auto">
          <a:xfrm flipV="1">
            <a:off x="1965325" y="4127500"/>
            <a:ext cx="30163" cy="60325"/>
          </a:xfrm>
          <a:prstGeom prst="line">
            <a:avLst/>
          </a:prstGeom>
          <a:noFill/>
          <a:ln w="9525">
            <a:solidFill>
              <a:schemeClr val="bg1"/>
            </a:solidFill>
            <a:round/>
            <a:headEnd/>
            <a:tailEnd type="triangle" w="sm" len="med"/>
          </a:ln>
        </p:spPr>
        <p:txBody>
          <a:bodyPr wrap="none"/>
          <a:lstStyle/>
          <a:p>
            <a:endParaRPr lang="es-ES"/>
          </a:p>
        </p:txBody>
      </p:sp>
      <p:sp>
        <p:nvSpPr>
          <p:cNvPr id="917682" name="Line 178"/>
          <p:cNvSpPr>
            <a:spLocks noChangeShapeType="1"/>
          </p:cNvSpPr>
          <p:nvPr/>
        </p:nvSpPr>
        <p:spPr bwMode="auto">
          <a:xfrm flipV="1">
            <a:off x="1760538" y="3616325"/>
            <a:ext cx="49212" cy="3175"/>
          </a:xfrm>
          <a:prstGeom prst="line">
            <a:avLst/>
          </a:prstGeom>
          <a:noFill/>
          <a:ln w="9525">
            <a:solidFill>
              <a:schemeClr val="bg1"/>
            </a:solidFill>
            <a:round/>
            <a:headEnd/>
            <a:tailEnd type="triangle" w="sm" len="med"/>
          </a:ln>
        </p:spPr>
        <p:txBody>
          <a:bodyPr wrap="none"/>
          <a:lstStyle/>
          <a:p>
            <a:endParaRPr lang="es-ES"/>
          </a:p>
        </p:txBody>
      </p:sp>
      <p:grpSp>
        <p:nvGrpSpPr>
          <p:cNvPr id="23" name="Group 186"/>
          <p:cNvGrpSpPr>
            <a:grpSpLocks/>
          </p:cNvGrpSpPr>
          <p:nvPr/>
        </p:nvGrpSpPr>
        <p:grpSpPr bwMode="auto">
          <a:xfrm>
            <a:off x="2994025" y="3333750"/>
            <a:ext cx="68263" cy="569913"/>
            <a:chOff x="1886" y="2100"/>
            <a:chExt cx="43" cy="359"/>
          </a:xfrm>
        </p:grpSpPr>
        <p:sp>
          <p:nvSpPr>
            <p:cNvPr id="142365" name="Line 175"/>
            <p:cNvSpPr>
              <a:spLocks noChangeShapeType="1"/>
            </p:cNvSpPr>
            <p:nvPr/>
          </p:nvSpPr>
          <p:spPr bwMode="auto">
            <a:xfrm rot="5400000" flipV="1">
              <a:off x="1908" y="2437"/>
              <a:ext cx="0" cy="43"/>
            </a:xfrm>
            <a:prstGeom prst="line">
              <a:avLst/>
            </a:prstGeom>
            <a:noFill/>
            <a:ln w="9525">
              <a:solidFill>
                <a:schemeClr val="bg1"/>
              </a:solidFill>
              <a:round/>
              <a:headEnd/>
              <a:tailEnd type="triangle" w="sm" len="med"/>
            </a:ln>
          </p:spPr>
          <p:txBody>
            <a:bodyPr wrap="none"/>
            <a:lstStyle/>
            <a:p>
              <a:endParaRPr lang="es-ES"/>
            </a:p>
          </p:txBody>
        </p:sp>
        <p:sp>
          <p:nvSpPr>
            <p:cNvPr id="142366" name="Line 179"/>
            <p:cNvSpPr>
              <a:spLocks noChangeShapeType="1"/>
            </p:cNvSpPr>
            <p:nvPr/>
          </p:nvSpPr>
          <p:spPr bwMode="auto">
            <a:xfrm rot="-5400000">
              <a:off x="1908" y="2078"/>
              <a:ext cx="0" cy="43"/>
            </a:xfrm>
            <a:prstGeom prst="line">
              <a:avLst/>
            </a:prstGeom>
            <a:noFill/>
            <a:ln w="9525">
              <a:solidFill>
                <a:schemeClr val="bg1"/>
              </a:solidFill>
              <a:round/>
              <a:headEnd/>
              <a:tailEnd type="triangle" w="sm" len="med"/>
            </a:ln>
          </p:spPr>
          <p:txBody>
            <a:bodyPr wrap="none"/>
            <a:lstStyle/>
            <a:p>
              <a:endParaRPr lang="es-ES"/>
            </a:p>
          </p:txBody>
        </p:sp>
      </p:grpSp>
      <p:sp>
        <p:nvSpPr>
          <p:cNvPr id="917684" name="Line 180"/>
          <p:cNvSpPr>
            <a:spLocks noChangeShapeType="1"/>
          </p:cNvSpPr>
          <p:nvPr/>
        </p:nvSpPr>
        <p:spPr bwMode="auto">
          <a:xfrm>
            <a:off x="2232025" y="2554288"/>
            <a:ext cx="0" cy="68262"/>
          </a:xfrm>
          <a:prstGeom prst="line">
            <a:avLst/>
          </a:prstGeom>
          <a:noFill/>
          <a:ln w="9525">
            <a:solidFill>
              <a:schemeClr val="bg1"/>
            </a:solidFill>
            <a:round/>
            <a:headEnd/>
            <a:tailEnd type="triangle" w="sm" len="med"/>
          </a:ln>
        </p:spPr>
        <p:txBody>
          <a:bodyPr wrap="none"/>
          <a:lstStyle/>
          <a:p>
            <a:endParaRPr lang="es-ES"/>
          </a:p>
        </p:txBody>
      </p:sp>
      <p:sp>
        <p:nvSpPr>
          <p:cNvPr id="917686" name="Line 182"/>
          <p:cNvSpPr>
            <a:spLocks noChangeShapeType="1"/>
          </p:cNvSpPr>
          <p:nvPr/>
        </p:nvSpPr>
        <p:spPr bwMode="auto">
          <a:xfrm>
            <a:off x="1955800" y="3033713"/>
            <a:ext cx="30163" cy="60325"/>
          </a:xfrm>
          <a:prstGeom prst="line">
            <a:avLst/>
          </a:prstGeom>
          <a:noFill/>
          <a:ln w="9525">
            <a:solidFill>
              <a:schemeClr val="bg1"/>
            </a:solidFill>
            <a:round/>
            <a:headEnd/>
            <a:tailEnd type="triangle" w="sm" len="med"/>
          </a:ln>
        </p:spPr>
        <p:txBody>
          <a:bodyPr wrap="none"/>
          <a:lstStyle/>
          <a:p>
            <a:endParaRPr lang="es-ES"/>
          </a:p>
        </p:txBody>
      </p:sp>
      <p:grpSp>
        <p:nvGrpSpPr>
          <p:cNvPr id="24" name="Group 185"/>
          <p:cNvGrpSpPr>
            <a:grpSpLocks/>
          </p:cNvGrpSpPr>
          <p:nvPr/>
        </p:nvGrpSpPr>
        <p:grpSpPr bwMode="auto">
          <a:xfrm>
            <a:off x="2809875" y="3517900"/>
            <a:ext cx="68263" cy="206375"/>
            <a:chOff x="1770" y="2216"/>
            <a:chExt cx="43" cy="130"/>
          </a:xfrm>
        </p:grpSpPr>
        <p:sp>
          <p:nvSpPr>
            <p:cNvPr id="142363" name="Line 183"/>
            <p:cNvSpPr>
              <a:spLocks noChangeShapeType="1"/>
            </p:cNvSpPr>
            <p:nvPr/>
          </p:nvSpPr>
          <p:spPr bwMode="auto">
            <a:xfrm rot="5400000" flipV="1">
              <a:off x="1792" y="2324"/>
              <a:ext cx="0" cy="43"/>
            </a:xfrm>
            <a:prstGeom prst="line">
              <a:avLst/>
            </a:prstGeom>
            <a:noFill/>
            <a:ln w="9525">
              <a:solidFill>
                <a:schemeClr val="bg1"/>
              </a:solidFill>
              <a:round/>
              <a:headEnd/>
              <a:tailEnd type="triangle" w="sm" len="med"/>
            </a:ln>
          </p:spPr>
          <p:txBody>
            <a:bodyPr wrap="none"/>
            <a:lstStyle/>
            <a:p>
              <a:endParaRPr lang="es-ES"/>
            </a:p>
          </p:txBody>
        </p:sp>
        <p:sp>
          <p:nvSpPr>
            <p:cNvPr id="142364" name="Line 184"/>
            <p:cNvSpPr>
              <a:spLocks noChangeShapeType="1"/>
            </p:cNvSpPr>
            <p:nvPr/>
          </p:nvSpPr>
          <p:spPr bwMode="auto">
            <a:xfrm rot="5400000" flipV="1">
              <a:off x="1792" y="2194"/>
              <a:ext cx="0" cy="43"/>
            </a:xfrm>
            <a:prstGeom prst="line">
              <a:avLst/>
            </a:prstGeom>
            <a:noFill/>
            <a:ln w="9525">
              <a:solidFill>
                <a:schemeClr val="bg1"/>
              </a:solidFill>
              <a:round/>
              <a:headEnd/>
              <a:tailEnd type="triangle" w="sm" len="med"/>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repeatCount="4000" fill="hold" nodeType="clickEffect">
                                  <p:stCondLst>
                                    <p:cond delay="0"/>
                                  </p:stCondLst>
                                  <p:childTnLst>
                                    <p:animRot by="-21600000">
                                      <p:cBhvr>
                                        <p:cTn id="6" dur="2000" fill="hold"/>
                                        <p:tgtEl>
                                          <p:spTgt spid="7"/>
                                        </p:tgtEl>
                                        <p:attrNameLst>
                                          <p:attrName>r</p:attrName>
                                        </p:attrNameLst>
                                      </p:cBhvr>
                                    </p:animRot>
                                  </p:childTnLst>
                                </p:cTn>
                              </p:par>
                              <p:par>
                                <p:cTn id="7" presetID="8" presetClass="emph" presetSubtype="0" repeatCount="4000" fill="hold" nodeType="withEffect">
                                  <p:stCondLst>
                                    <p:cond delay="0"/>
                                  </p:stCondLst>
                                  <p:childTnLst>
                                    <p:animRot by="-21600000">
                                      <p:cBhvr>
                                        <p:cTn id="8" dur="2000" fill="hold"/>
                                        <p:tgtEl>
                                          <p:spTgt spid="14"/>
                                        </p:tgtEl>
                                        <p:attrNameLst>
                                          <p:attrName>r</p:attrName>
                                        </p:attrNameLst>
                                      </p:cBhvr>
                                    </p:animRot>
                                  </p:childTnLst>
                                </p:cTn>
                              </p:par>
                              <p:par>
                                <p:cTn id="9" presetID="8" presetClass="emph" presetSubtype="0" repeatCount="4000" fill="hold" nodeType="withEffect">
                                  <p:stCondLst>
                                    <p:cond delay="0"/>
                                  </p:stCondLst>
                                  <p:childTnLst>
                                    <p:animRot by="-21600000">
                                      <p:cBhvr>
                                        <p:cTn id="10" dur="2000" fill="hold"/>
                                        <p:tgtEl>
                                          <p:spTgt spid="15"/>
                                        </p:tgtEl>
                                        <p:attrNameLst>
                                          <p:attrName>r</p:attrName>
                                        </p:attrNameLst>
                                      </p:cBhvr>
                                    </p:animRot>
                                  </p:childTnLst>
                                </p:cTn>
                              </p:par>
                              <p:par>
                                <p:cTn id="11" presetID="8" presetClass="emph" presetSubtype="0" repeatCount="4000" fill="hold" nodeType="withEffect">
                                  <p:stCondLst>
                                    <p:cond delay="0"/>
                                  </p:stCondLst>
                                  <p:childTnLst>
                                    <p:animRot by="-21600000">
                                      <p:cBhvr>
                                        <p:cTn id="12" dur="2000" fill="hold"/>
                                        <p:tgtEl>
                                          <p:spTgt spid="16"/>
                                        </p:tgtEl>
                                        <p:attrNameLst>
                                          <p:attrName>r</p:attrName>
                                        </p:attrNameLst>
                                      </p:cBhvr>
                                    </p:animRot>
                                  </p:childTnLst>
                                </p:cTn>
                              </p:par>
                              <p:par>
                                <p:cTn id="13" presetID="8" presetClass="emph" presetSubtype="0" repeatCount="4000" fill="hold" nodeType="withEffect">
                                  <p:stCondLst>
                                    <p:cond delay="0"/>
                                  </p:stCondLst>
                                  <p:childTnLst>
                                    <p:animRot by="21600000">
                                      <p:cBhvr>
                                        <p:cTn id="14" dur="2000" fill="hold"/>
                                        <p:tgtEl>
                                          <p:spTgt spid="9"/>
                                        </p:tgtEl>
                                        <p:attrNameLst>
                                          <p:attrName>r</p:attrName>
                                        </p:attrNameLst>
                                      </p:cBhvr>
                                    </p:animRot>
                                  </p:childTnLst>
                                </p:cTn>
                              </p:par>
                              <p:par>
                                <p:cTn id="15" presetID="8" presetClass="emph" presetSubtype="0" repeatCount="4000" fill="hold" nodeType="withEffect">
                                  <p:stCondLst>
                                    <p:cond delay="0"/>
                                  </p:stCondLst>
                                  <p:childTnLst>
                                    <p:animRot by="21600000">
                                      <p:cBhvr>
                                        <p:cTn id="16" dur="2000" fill="hold"/>
                                        <p:tgtEl>
                                          <p:spTgt spid="11"/>
                                        </p:tgtEl>
                                        <p:attrNameLst>
                                          <p:attrName>r</p:attrName>
                                        </p:attrNameLst>
                                      </p:cBhvr>
                                    </p:animRot>
                                  </p:childTnLst>
                                </p:cTn>
                              </p:par>
                              <p:par>
                                <p:cTn id="17" presetID="8" presetClass="emph" presetSubtype="0" repeatCount="4000" fill="hold" nodeType="withEffect">
                                  <p:stCondLst>
                                    <p:cond delay="0"/>
                                  </p:stCondLst>
                                  <p:childTnLst>
                                    <p:animRot by="21600000">
                                      <p:cBhvr>
                                        <p:cTn id="18" dur="2000" fill="hold"/>
                                        <p:tgtEl>
                                          <p:spTgt spid="12"/>
                                        </p:tgtEl>
                                        <p:attrNameLst>
                                          <p:attrName>r</p:attrName>
                                        </p:attrNameLst>
                                      </p:cBhvr>
                                    </p:animRot>
                                  </p:childTnLst>
                                </p:cTn>
                              </p:par>
                              <p:par>
                                <p:cTn id="19" presetID="8" presetClass="emph" presetSubtype="0" repeatCount="4000" fill="hold" nodeType="withEffect">
                                  <p:stCondLst>
                                    <p:cond delay="0"/>
                                  </p:stCondLst>
                                  <p:childTnLst>
                                    <p:animRot by="21600000">
                                      <p:cBhvr>
                                        <p:cTn id="20" dur="2000" fill="hold"/>
                                        <p:tgtEl>
                                          <p:spTgt spid="13"/>
                                        </p:tgtEl>
                                        <p:attrNameLst>
                                          <p:attrName>r</p:attrName>
                                        </p:attrNameLst>
                                      </p:cBhvr>
                                    </p:animRot>
                                  </p:childTnLst>
                                </p:cTn>
                              </p:par>
                              <p:par>
                                <p:cTn id="21" presetID="8" presetClass="emph" presetSubtype="0" repeatCount="4000" fill="hold" nodeType="withEffect">
                                  <p:stCondLst>
                                    <p:cond delay="0"/>
                                  </p:stCondLst>
                                  <p:childTnLst>
                                    <p:animRot by="-21600000">
                                      <p:cBhvr>
                                        <p:cTn id="22" dur="2000" fill="hold"/>
                                        <p:tgtEl>
                                          <p:spTgt spid="8"/>
                                        </p:tgtEl>
                                        <p:attrNameLst>
                                          <p:attrName>r</p:attrName>
                                        </p:attrNameLst>
                                      </p:cBhvr>
                                    </p:animRot>
                                  </p:childTnLst>
                                </p:cTn>
                              </p:par>
                              <p:par>
                                <p:cTn id="23" presetID="8" presetClass="emph" presetSubtype="0" repeatCount="4000" fill="hold" nodeType="withEffect">
                                  <p:stCondLst>
                                    <p:cond delay="0"/>
                                  </p:stCondLst>
                                  <p:childTnLst>
                                    <p:animRot by="-21600000">
                                      <p:cBhvr>
                                        <p:cTn id="24" dur="2000" fill="hold"/>
                                        <p:tgtEl>
                                          <p:spTgt spid="17"/>
                                        </p:tgtEl>
                                        <p:attrNameLst>
                                          <p:attrName>r</p:attrName>
                                        </p:attrNameLst>
                                      </p:cBhvr>
                                    </p:animRot>
                                  </p:childTnLst>
                                </p:cTn>
                              </p:par>
                              <p:par>
                                <p:cTn id="25" presetID="8" presetClass="emph" presetSubtype="0" repeatCount="4000" fill="hold" nodeType="withEffect">
                                  <p:stCondLst>
                                    <p:cond delay="0"/>
                                  </p:stCondLst>
                                  <p:childTnLst>
                                    <p:animRot by="-21600000">
                                      <p:cBhvr>
                                        <p:cTn id="26" dur="2000" fill="hold"/>
                                        <p:tgtEl>
                                          <p:spTgt spid="18"/>
                                        </p:tgtEl>
                                        <p:attrNameLst>
                                          <p:attrName>r</p:attrName>
                                        </p:attrNameLst>
                                      </p:cBhvr>
                                    </p:animRot>
                                  </p:childTnLst>
                                </p:cTn>
                              </p:par>
                              <p:par>
                                <p:cTn id="27" presetID="8" presetClass="emph" presetSubtype="0" repeatCount="4000" fill="hold" nodeType="withEffect">
                                  <p:stCondLst>
                                    <p:cond delay="0"/>
                                  </p:stCondLst>
                                  <p:childTnLst>
                                    <p:animRot by="-21600000">
                                      <p:cBhvr>
                                        <p:cTn id="28" dur="2000" fill="hold"/>
                                        <p:tgtEl>
                                          <p:spTgt spid="19"/>
                                        </p:tgtEl>
                                        <p:attrNameLst>
                                          <p:attrName>r</p:attrName>
                                        </p:attrNameLst>
                                      </p:cBhvr>
                                    </p:animRot>
                                  </p:childTnLst>
                                </p:cTn>
                              </p:par>
                              <p:par>
                                <p:cTn id="29" presetID="8" presetClass="emph" presetSubtype="0" repeatCount="4000" fill="hold" nodeType="withEffect">
                                  <p:stCondLst>
                                    <p:cond delay="0"/>
                                  </p:stCondLst>
                                  <p:childTnLst>
                                    <p:animRot by="21600000">
                                      <p:cBhvr>
                                        <p:cTn id="30" dur="2000" fill="hold"/>
                                        <p:tgtEl>
                                          <p:spTgt spid="10"/>
                                        </p:tgtEl>
                                        <p:attrNameLst>
                                          <p:attrName>r</p:attrName>
                                        </p:attrNameLst>
                                      </p:cBhvr>
                                    </p:animRot>
                                  </p:childTnLst>
                                </p:cTn>
                              </p:par>
                              <p:par>
                                <p:cTn id="31" presetID="8" presetClass="emph" presetSubtype="0" repeatCount="4000" fill="hold" nodeType="withEffect">
                                  <p:stCondLst>
                                    <p:cond delay="0"/>
                                  </p:stCondLst>
                                  <p:childTnLst>
                                    <p:animRot by="21600000">
                                      <p:cBhvr>
                                        <p:cTn id="32" dur="2000" fill="hold"/>
                                        <p:tgtEl>
                                          <p:spTgt spid="20"/>
                                        </p:tgtEl>
                                        <p:attrNameLst>
                                          <p:attrName>r</p:attrName>
                                        </p:attrNameLst>
                                      </p:cBhvr>
                                    </p:animRot>
                                  </p:childTnLst>
                                </p:cTn>
                              </p:par>
                              <p:par>
                                <p:cTn id="33" presetID="8" presetClass="emph" presetSubtype="0" repeatCount="4000" fill="hold" nodeType="withEffect">
                                  <p:stCondLst>
                                    <p:cond delay="0"/>
                                  </p:stCondLst>
                                  <p:childTnLst>
                                    <p:animRot by="21600000">
                                      <p:cBhvr>
                                        <p:cTn id="34" dur="2000" fill="hold"/>
                                        <p:tgtEl>
                                          <p:spTgt spid="21"/>
                                        </p:tgtEl>
                                        <p:attrNameLst>
                                          <p:attrName>r</p:attrName>
                                        </p:attrNameLst>
                                      </p:cBhvr>
                                    </p:animRot>
                                  </p:childTnLst>
                                </p:cTn>
                              </p:par>
                              <p:par>
                                <p:cTn id="35" presetID="8" presetClass="emph" presetSubtype="0" repeatCount="4000" fill="hold" nodeType="withEffect">
                                  <p:stCondLst>
                                    <p:cond delay="0"/>
                                  </p:stCondLst>
                                  <p:childTnLst>
                                    <p:animRot by="21600000">
                                      <p:cBhvr>
                                        <p:cTn id="36" dur="2000" fill="hold"/>
                                        <p:tgtEl>
                                          <p:spTgt spid="22"/>
                                        </p:tgtEl>
                                        <p:attrNameLst>
                                          <p:attrName>r</p:attrName>
                                        </p:attrNameLst>
                                      </p:cBhvr>
                                    </p:animRot>
                                  </p:childTnLst>
                                </p:cTn>
                              </p:par>
                              <p:par>
                                <p:cTn id="37" presetID="63" presetClass="path" presetSubtype="0" repeatCount="4000" fill="hold" grpId="0" nodeType="withEffect">
                                  <p:stCondLst>
                                    <p:cond delay="0"/>
                                  </p:stCondLst>
                                  <p:childTnLst>
                                    <p:animMotion origin="layout" path="M 1.11111E-6 3.7037E-6 L 0.62778 3.7037E-6 " pathEditMode="relative" rAng="0" ptsTypes="AA">
                                      <p:cBhvr>
                                        <p:cTn id="38" dur="2000" fill="hold"/>
                                        <p:tgtEl>
                                          <p:spTgt spid="917682"/>
                                        </p:tgtEl>
                                        <p:attrNameLst>
                                          <p:attrName>ppt_x</p:attrName>
                                          <p:attrName>ppt_y</p:attrName>
                                        </p:attrNameLst>
                                      </p:cBhvr>
                                      <p:rCtr x="314" y="0"/>
                                    </p:animMotion>
                                  </p:childTnLst>
                                  <p:subTnLst>
                                    <p:set>
                                      <p:cBhvr override="childStyle">
                                        <p:cTn dur="1" fill="hold" display="0" masterRel="sameClick" afterEffect="1">
                                          <p:stCondLst>
                                            <p:cond evt="end" delay="0">
                                              <p:tn val="37"/>
                                            </p:cond>
                                          </p:stCondLst>
                                        </p:cTn>
                                        <p:tgtEl>
                                          <p:spTgt spid="917682"/>
                                        </p:tgtEl>
                                        <p:attrNameLst>
                                          <p:attrName>style.visibility</p:attrName>
                                        </p:attrNameLst>
                                      </p:cBhvr>
                                      <p:to>
                                        <p:strVal val="hidden"/>
                                      </p:to>
                                    </p:set>
                                  </p:subTnLst>
                                </p:cTn>
                              </p:par>
                              <p:par>
                                <p:cTn id="39" presetID="1" presetClass="path" presetSubtype="0" fill="hold" grpId="0" nodeType="withEffect">
                                  <p:stCondLst>
                                    <p:cond delay="0"/>
                                  </p:stCondLst>
                                  <p:childTnLst>
                                    <p:animMotion origin="layout" path="M 0.08976 0.06296 C 0.05434 0.0662 0.01233 0.03472 -1.38889E-6 0.00023 " pathEditMode="relative" rAng="0" ptsTypes="ff">
                                      <p:cBhvr>
                                        <p:cTn id="40" dur="1000" spd="-100000" fill="hold"/>
                                        <p:tgtEl>
                                          <p:spTgt spid="917686"/>
                                        </p:tgtEl>
                                        <p:attrNameLst>
                                          <p:attrName>ppt_x</p:attrName>
                                          <p:attrName>ppt_y</p:attrName>
                                        </p:attrNameLst>
                                      </p:cBhvr>
                                      <p:rCtr x="-45" y="-30"/>
                                    </p:animMotion>
                                  </p:childTnLst>
                                </p:cTn>
                              </p:par>
                              <p:par>
                                <p:cTn id="41" presetID="8" presetClass="emph" presetSubtype="0" fill="hold" grpId="1" nodeType="withEffect">
                                  <p:stCondLst>
                                    <p:cond delay="0"/>
                                  </p:stCondLst>
                                  <p:childTnLst>
                                    <p:animRot by="-4200000">
                                      <p:cBhvr>
                                        <p:cTn id="42" dur="1000" fill="hold"/>
                                        <p:tgtEl>
                                          <p:spTgt spid="917686"/>
                                        </p:tgtEl>
                                        <p:attrNameLst>
                                          <p:attrName>r</p:attrName>
                                        </p:attrNameLst>
                                      </p:cBhvr>
                                    </p:animRot>
                                  </p:childTnLst>
                                </p:cTn>
                              </p:par>
                              <p:par>
                                <p:cTn id="43" presetID="63" presetClass="path" presetSubtype="0" fill="hold" grpId="2" nodeType="withEffect">
                                  <p:stCondLst>
                                    <p:cond delay="1000"/>
                                  </p:stCondLst>
                                  <p:childTnLst>
                                    <p:animMotion origin="layout" path="M 0.09028 0.06296 L 0.48889 0.06296 " pathEditMode="relative" rAng="0" ptsTypes="AA">
                                      <p:cBhvr>
                                        <p:cTn id="44" dur="2000" fill="hold"/>
                                        <p:tgtEl>
                                          <p:spTgt spid="917686"/>
                                        </p:tgtEl>
                                        <p:attrNameLst>
                                          <p:attrName>ppt_x</p:attrName>
                                          <p:attrName>ppt_y</p:attrName>
                                        </p:attrNameLst>
                                      </p:cBhvr>
                                      <p:rCtr x="199" y="0"/>
                                    </p:animMotion>
                                  </p:childTnLst>
                                </p:cTn>
                              </p:par>
                              <p:par>
                                <p:cTn id="45" presetID="1" presetClass="path" presetSubtype="0" fill="hold" grpId="3" nodeType="withEffect">
                                  <p:stCondLst>
                                    <p:cond delay="3000"/>
                                  </p:stCondLst>
                                  <p:childTnLst>
                                    <p:animMotion origin="layout" path="M 0.57934 -0.00463 C 0.56563 0.03565 0.52518 0.06343 0.48941 0.06343 " pathEditMode="relative" rAng="0" ptsTypes="ff">
                                      <p:cBhvr>
                                        <p:cTn id="46" dur="1000" spd="-100000" fill="hold"/>
                                        <p:tgtEl>
                                          <p:spTgt spid="917686"/>
                                        </p:tgtEl>
                                        <p:attrNameLst>
                                          <p:attrName>ppt_x</p:attrName>
                                          <p:attrName>ppt_y</p:attrName>
                                        </p:attrNameLst>
                                      </p:cBhvr>
                                      <p:rCtr x="-45" y="34"/>
                                    </p:animMotion>
                                  </p:childTnLst>
                                </p:cTn>
                              </p:par>
                              <p:par>
                                <p:cTn id="47" presetID="8" presetClass="emph" presetSubtype="0" fill="hold" grpId="4" nodeType="withEffect">
                                  <p:stCondLst>
                                    <p:cond delay="3000"/>
                                  </p:stCondLst>
                                  <p:childTnLst>
                                    <p:animRot by="-4200000">
                                      <p:cBhvr>
                                        <p:cTn id="48" dur="1000" fill="hold"/>
                                        <p:tgtEl>
                                          <p:spTgt spid="917686"/>
                                        </p:tgtEl>
                                        <p:attrNameLst>
                                          <p:attrName>r</p:attrName>
                                        </p:attrNameLst>
                                      </p:cBhvr>
                                    </p:animRot>
                                  </p:childTnLst>
                                  <p:subTnLst>
                                    <p:set>
                                      <p:cBhvr override="childStyle">
                                        <p:cTn dur="1" fill="hold" display="0" masterRel="sameClick" afterEffect="1">
                                          <p:stCondLst>
                                            <p:cond evt="end" delay="0">
                                              <p:tn val="47"/>
                                            </p:cond>
                                          </p:stCondLst>
                                        </p:cTn>
                                        <p:tgtEl>
                                          <p:spTgt spid="917686"/>
                                        </p:tgtEl>
                                        <p:attrNameLst>
                                          <p:attrName>style.visibility</p:attrName>
                                        </p:attrNameLst>
                                      </p:cBhvr>
                                      <p:to>
                                        <p:strVal val="hidden"/>
                                      </p:to>
                                    </p:set>
                                  </p:subTnLst>
                                </p:cTn>
                              </p:par>
                              <p:par>
                                <p:cTn id="49" presetID="1" presetClass="path" presetSubtype="0" fill="hold" grpId="0" nodeType="withEffect">
                                  <p:stCondLst>
                                    <p:cond delay="0"/>
                                  </p:stCondLst>
                                  <p:childTnLst>
                                    <p:animMotion origin="layout" path="M -5.55556E-7 7.40741E-7 C 0.01424 -0.0331 0.04688 -0.05949 0.09028 -0.06019 " pathEditMode="relative" rAng="0" ptsTypes="ff">
                                      <p:cBhvr>
                                        <p:cTn id="50" dur="1000" fill="hold"/>
                                        <p:tgtEl>
                                          <p:spTgt spid="917681"/>
                                        </p:tgtEl>
                                        <p:attrNameLst>
                                          <p:attrName>ppt_x</p:attrName>
                                          <p:attrName>ppt_y</p:attrName>
                                        </p:attrNameLst>
                                      </p:cBhvr>
                                      <p:rCtr x="45" y="-30"/>
                                    </p:animMotion>
                                  </p:childTnLst>
                                </p:cTn>
                              </p:par>
                              <p:par>
                                <p:cTn id="51" presetID="8" presetClass="emph" presetSubtype="0" fill="hold" grpId="1" nodeType="withEffect">
                                  <p:stCondLst>
                                    <p:cond delay="0"/>
                                  </p:stCondLst>
                                  <p:childTnLst>
                                    <p:animRot by="4200000">
                                      <p:cBhvr>
                                        <p:cTn id="52" dur="1000" fill="hold"/>
                                        <p:tgtEl>
                                          <p:spTgt spid="917681"/>
                                        </p:tgtEl>
                                        <p:attrNameLst>
                                          <p:attrName>r</p:attrName>
                                        </p:attrNameLst>
                                      </p:cBhvr>
                                    </p:animRot>
                                  </p:childTnLst>
                                </p:cTn>
                              </p:par>
                              <p:par>
                                <p:cTn id="53" presetID="63" presetClass="path" presetSubtype="0" fill="hold" grpId="2" nodeType="withEffect">
                                  <p:stCondLst>
                                    <p:cond delay="1000"/>
                                  </p:stCondLst>
                                  <p:childTnLst>
                                    <p:animMotion origin="layout" path="M 0.09028 -0.06019 L 0.4882 -0.06019 " pathEditMode="relative" rAng="0" ptsTypes="AA">
                                      <p:cBhvr>
                                        <p:cTn id="54" dur="2000" fill="hold"/>
                                        <p:tgtEl>
                                          <p:spTgt spid="917681"/>
                                        </p:tgtEl>
                                        <p:attrNameLst>
                                          <p:attrName>ppt_x</p:attrName>
                                          <p:attrName>ppt_y</p:attrName>
                                        </p:attrNameLst>
                                      </p:cBhvr>
                                      <p:rCtr x="199" y="0"/>
                                    </p:animMotion>
                                  </p:childTnLst>
                                </p:cTn>
                              </p:par>
                              <p:par>
                                <p:cTn id="55" presetID="1" presetClass="path" presetSubtype="0" fill="hold" grpId="3" nodeType="withEffect">
                                  <p:stCondLst>
                                    <p:cond delay="3000"/>
                                  </p:stCondLst>
                                  <p:childTnLst>
                                    <p:animMotion origin="layout" path="M 0.48785 -0.06042 C 0.52101 -0.06412 0.56875 -0.03009 0.57865 0.00718 " pathEditMode="relative" rAng="0" ptsTypes="ff">
                                      <p:cBhvr>
                                        <p:cTn id="56" dur="1000" fill="hold"/>
                                        <p:tgtEl>
                                          <p:spTgt spid="917681"/>
                                        </p:tgtEl>
                                        <p:attrNameLst>
                                          <p:attrName>ppt_x</p:attrName>
                                          <p:attrName>ppt_y</p:attrName>
                                        </p:attrNameLst>
                                      </p:cBhvr>
                                      <p:rCtr x="45" y="32"/>
                                    </p:animMotion>
                                  </p:childTnLst>
                                </p:cTn>
                              </p:par>
                              <p:par>
                                <p:cTn id="57" presetID="8" presetClass="emph" presetSubtype="0" fill="hold" grpId="4" nodeType="withEffect">
                                  <p:stCondLst>
                                    <p:cond delay="3000"/>
                                  </p:stCondLst>
                                  <p:childTnLst>
                                    <p:animRot by="4200000">
                                      <p:cBhvr>
                                        <p:cTn id="58" dur="1000" fill="hold"/>
                                        <p:tgtEl>
                                          <p:spTgt spid="917681"/>
                                        </p:tgtEl>
                                        <p:attrNameLst>
                                          <p:attrName>r</p:attrName>
                                        </p:attrNameLst>
                                      </p:cBhvr>
                                    </p:animRot>
                                  </p:childTnLst>
                                  <p:subTnLst>
                                    <p:set>
                                      <p:cBhvr override="childStyle">
                                        <p:cTn dur="1" fill="hold" display="0" masterRel="sameClick" afterEffect="1">
                                          <p:stCondLst>
                                            <p:cond evt="end" delay="0">
                                              <p:tn val="57"/>
                                            </p:cond>
                                          </p:stCondLst>
                                        </p:cTn>
                                        <p:tgtEl>
                                          <p:spTgt spid="917681"/>
                                        </p:tgtEl>
                                        <p:attrNameLst>
                                          <p:attrName>style.visibility</p:attrName>
                                        </p:attrNameLst>
                                      </p:cBhvr>
                                      <p:to>
                                        <p:strVal val="hidden"/>
                                      </p:to>
                                    </p:set>
                                  </p:subTnLst>
                                </p:cTn>
                              </p:par>
                              <p:par>
                                <p:cTn id="59" presetID="22" presetClass="entr" presetSubtype="8" fill="hold" nodeType="withEffect">
                                  <p:stCondLst>
                                    <p:cond delay="4000"/>
                                  </p:stCondLst>
                                  <p:childTnLst>
                                    <p:set>
                                      <p:cBhvr>
                                        <p:cTn id="60" dur="1" fill="hold">
                                          <p:stCondLst>
                                            <p:cond delay="0"/>
                                          </p:stCondLst>
                                        </p:cTn>
                                        <p:tgtEl>
                                          <p:spTgt spid="24"/>
                                        </p:tgtEl>
                                        <p:attrNameLst>
                                          <p:attrName>style.visibility</p:attrName>
                                        </p:attrNameLst>
                                      </p:cBhvr>
                                      <p:to>
                                        <p:strVal val="visible"/>
                                      </p:to>
                                    </p:set>
                                    <p:animEffect transition="in" filter="wipe(left)">
                                      <p:cBhvr>
                                        <p:cTn id="61" dur="500"/>
                                        <p:tgtEl>
                                          <p:spTgt spid="24"/>
                                        </p:tgtEl>
                                      </p:cBhvr>
                                    </p:animEffect>
                                  </p:childTnLst>
                                </p:cTn>
                              </p:par>
                              <p:par>
                                <p:cTn id="62" presetID="63" presetClass="path" presetSubtype="0" fill="hold" nodeType="withEffect">
                                  <p:stCondLst>
                                    <p:cond delay="4000"/>
                                  </p:stCondLst>
                                  <p:childTnLst>
                                    <p:animMotion origin="layout" path="M 0.00069 7.40741E-7 L 0.3934 7.40741E-7 " pathEditMode="relative" rAng="0" ptsTypes="AA">
                                      <p:cBhvr>
                                        <p:cTn id="63" dur="3000" fill="hold"/>
                                        <p:tgtEl>
                                          <p:spTgt spid="24"/>
                                        </p:tgtEl>
                                        <p:attrNameLst>
                                          <p:attrName>ppt_x</p:attrName>
                                          <p:attrName>ppt_y</p:attrName>
                                        </p:attrNameLst>
                                      </p:cBhvr>
                                      <p:rCtr x="196" y="0"/>
                                    </p:animMotion>
                                  </p:childTnLst>
                                  <p:subTnLst>
                                    <p:set>
                                      <p:cBhvr override="childStyle">
                                        <p:cTn dur="1" fill="hold" display="0" masterRel="sameClick" afterEffect="1">
                                          <p:stCondLst>
                                            <p:cond evt="end" delay="0">
                                              <p:tn val="62"/>
                                            </p:cond>
                                          </p:stCondLst>
                                        </p:cTn>
                                        <p:tgtEl>
                                          <p:spTgt spid="24"/>
                                        </p:tgtEl>
                                        <p:attrNameLst>
                                          <p:attrName>style.visibility</p:attrName>
                                        </p:attrNameLst>
                                      </p:cBhvr>
                                      <p:to>
                                        <p:strVal val="hidden"/>
                                      </p:to>
                                    </p:set>
                                  </p:subTnLst>
                                </p:cTn>
                              </p:par>
                              <p:par>
                                <p:cTn id="64" presetID="1" presetClass="path" presetSubtype="0" fill="hold" grpId="0" nodeType="withEffect">
                                  <p:stCondLst>
                                    <p:cond delay="0"/>
                                  </p:stCondLst>
                                  <p:childTnLst>
                                    <p:animMotion origin="layout" path="M 0.07986 0.11945 C 0.05347 0.11551 0.03628 0.1007 0.02291 0.08079 C 0.00955 0.06088 0.00416 0.047 2.77778E-6 -4.81481E-6 " pathEditMode="relative" rAng="0" ptsTypes="faf">
                                      <p:cBhvr>
                                        <p:cTn id="65" dur="1000" spd="-100000" fill="hold"/>
                                        <p:tgtEl>
                                          <p:spTgt spid="917684"/>
                                        </p:tgtEl>
                                        <p:attrNameLst>
                                          <p:attrName>ppt_x</p:attrName>
                                          <p:attrName>ppt_y</p:attrName>
                                        </p:attrNameLst>
                                      </p:cBhvr>
                                      <p:rCtr x="-40" y="-60"/>
                                    </p:animMotion>
                                  </p:childTnLst>
                                </p:cTn>
                              </p:par>
                              <p:par>
                                <p:cTn id="66" presetID="8" presetClass="emph" presetSubtype="0" fill="hold" grpId="1" nodeType="withEffect">
                                  <p:stCondLst>
                                    <p:cond delay="0"/>
                                  </p:stCondLst>
                                  <p:childTnLst>
                                    <p:animRot by="-5400000">
                                      <p:cBhvr>
                                        <p:cTn id="67" dur="1000" fill="hold"/>
                                        <p:tgtEl>
                                          <p:spTgt spid="917684"/>
                                        </p:tgtEl>
                                        <p:attrNameLst>
                                          <p:attrName>r</p:attrName>
                                        </p:attrNameLst>
                                      </p:cBhvr>
                                    </p:animRot>
                                  </p:childTnLst>
                                </p:cTn>
                              </p:par>
                              <p:par>
                                <p:cTn id="68" presetID="63" presetClass="path" presetSubtype="0" fill="hold" grpId="2" nodeType="withEffect">
                                  <p:stCondLst>
                                    <p:cond delay="1000"/>
                                  </p:stCondLst>
                                  <p:childTnLst>
                                    <p:animMotion origin="layout" path="M 0.08055 0.12038 L 0.4368 0.12038 " pathEditMode="relative" rAng="0" ptsTypes="AA">
                                      <p:cBhvr>
                                        <p:cTn id="69" dur="2000" fill="hold"/>
                                        <p:tgtEl>
                                          <p:spTgt spid="917684"/>
                                        </p:tgtEl>
                                        <p:attrNameLst>
                                          <p:attrName>ppt_x</p:attrName>
                                          <p:attrName>ppt_y</p:attrName>
                                        </p:attrNameLst>
                                      </p:cBhvr>
                                      <p:rCtr x="178" y="0"/>
                                    </p:animMotion>
                                  </p:childTnLst>
                                </p:cTn>
                              </p:par>
                              <p:par>
                                <p:cTn id="70" presetID="1" presetClass="path" presetSubtype="0" fill="hold" grpId="3" nodeType="withEffect">
                                  <p:stCondLst>
                                    <p:cond delay="3000"/>
                                  </p:stCondLst>
                                  <p:childTnLst>
                                    <p:animMotion origin="layout" path="M 0.4368 -0.13333 C 0.48368 -0.12731 0.52396 -0.07106 0.52396 -0.00046 C 0.52396 0.06945 0.48767 0.1213 0.4368 0.1213 " pathEditMode="relative" rAng="0" ptsTypes="fff">
                                      <p:cBhvr>
                                        <p:cTn id="71" dur="2000" spd="-100000" fill="hold"/>
                                        <p:tgtEl>
                                          <p:spTgt spid="917684"/>
                                        </p:tgtEl>
                                        <p:attrNameLst>
                                          <p:attrName>ppt_x</p:attrName>
                                          <p:attrName>ppt_y</p:attrName>
                                        </p:attrNameLst>
                                      </p:cBhvr>
                                      <p:rCtr x="44" y="127"/>
                                    </p:animMotion>
                                  </p:childTnLst>
                                </p:cTn>
                              </p:par>
                              <p:par>
                                <p:cTn id="72" presetID="8" presetClass="emph" presetSubtype="0" fill="hold" grpId="4" nodeType="withEffect">
                                  <p:stCondLst>
                                    <p:cond delay="3000"/>
                                  </p:stCondLst>
                                  <p:childTnLst>
                                    <p:animRot by="-10800000">
                                      <p:cBhvr>
                                        <p:cTn id="73" dur="2000" fill="hold"/>
                                        <p:tgtEl>
                                          <p:spTgt spid="917684"/>
                                        </p:tgtEl>
                                        <p:attrNameLst>
                                          <p:attrName>r</p:attrName>
                                        </p:attrNameLst>
                                      </p:cBhvr>
                                    </p:animRot>
                                  </p:childTnLst>
                                </p:cTn>
                              </p:par>
                              <p:par>
                                <p:cTn id="74" presetID="35" presetClass="path" presetSubtype="0" fill="hold" grpId="5" nodeType="withEffect">
                                  <p:stCondLst>
                                    <p:cond delay="5000"/>
                                  </p:stCondLst>
                                  <p:childTnLst>
                                    <p:animMotion origin="layout" path="M 0.43611 -0.13333 L 0.09791 -0.13333 " pathEditMode="relative" rAng="0" ptsTypes="AA">
                                      <p:cBhvr>
                                        <p:cTn id="75" dur="2000" fill="hold"/>
                                        <p:tgtEl>
                                          <p:spTgt spid="917684"/>
                                        </p:tgtEl>
                                        <p:attrNameLst>
                                          <p:attrName>ppt_x</p:attrName>
                                          <p:attrName>ppt_y</p:attrName>
                                        </p:attrNameLst>
                                      </p:cBhvr>
                                      <p:rCtr x="-169" y="0"/>
                                    </p:animMotion>
                                  </p:childTnLst>
                                </p:cTn>
                              </p:par>
                              <p:par>
                                <p:cTn id="76" presetID="1" presetClass="path" presetSubtype="0" fill="hold" grpId="6" nodeType="withEffect">
                                  <p:stCondLst>
                                    <p:cond delay="7000"/>
                                  </p:stCondLst>
                                  <p:childTnLst>
                                    <p:animMotion origin="layout" path="M 2.77778E-6 -4.81481E-6 C 0.0059 -0.07453 0.02882 -0.12916 0.09757 -0.13379 " pathEditMode="relative" rAng="0" ptsTypes="ff">
                                      <p:cBhvr>
                                        <p:cTn id="77" dur="1000" spd="-100000" fill="hold"/>
                                        <p:tgtEl>
                                          <p:spTgt spid="917684"/>
                                        </p:tgtEl>
                                        <p:attrNameLst>
                                          <p:attrName>ppt_x</p:attrName>
                                          <p:attrName>ppt_y</p:attrName>
                                        </p:attrNameLst>
                                      </p:cBhvr>
                                      <p:rCtr x="49" y="-67"/>
                                    </p:animMotion>
                                  </p:childTnLst>
                                </p:cTn>
                              </p:par>
                              <p:par>
                                <p:cTn id="78" presetID="8" presetClass="emph" presetSubtype="0" fill="hold" grpId="7" nodeType="withEffect">
                                  <p:stCondLst>
                                    <p:cond delay="7000"/>
                                  </p:stCondLst>
                                  <p:childTnLst>
                                    <p:animRot by="-5400000">
                                      <p:cBhvr>
                                        <p:cTn id="79" dur="1000" fill="hold"/>
                                        <p:tgtEl>
                                          <p:spTgt spid="917684"/>
                                        </p:tgtEl>
                                        <p:attrNameLst>
                                          <p:attrName>r</p:attrName>
                                        </p:attrNameLst>
                                      </p:cBhvr>
                                    </p:animRot>
                                  </p:childTnLst>
                                </p:cTn>
                              </p:par>
                              <p:par>
                                <p:cTn id="80" presetID="1" presetClass="path" presetSubtype="0" fill="hold" grpId="0" nodeType="withEffect">
                                  <p:stCondLst>
                                    <p:cond delay="0"/>
                                  </p:stCondLst>
                                  <p:childTnLst>
                                    <p:animMotion origin="layout" path="M -4.44444E-6 -2.22222E-6 C -4.44444E-6 -0.07083 0.02709 -0.10995 0.08195 -0.12199 " pathEditMode="relative" rAng="0" ptsTypes="ff">
                                      <p:cBhvr>
                                        <p:cTn id="81" dur="1000" fill="hold"/>
                                        <p:tgtEl>
                                          <p:spTgt spid="917680"/>
                                        </p:tgtEl>
                                        <p:attrNameLst>
                                          <p:attrName>ppt_x</p:attrName>
                                          <p:attrName>ppt_y</p:attrName>
                                        </p:attrNameLst>
                                      </p:cBhvr>
                                      <p:rCtr x="41" y="-61"/>
                                    </p:animMotion>
                                  </p:childTnLst>
                                </p:cTn>
                              </p:par>
                              <p:par>
                                <p:cTn id="82" presetID="8" presetClass="emph" presetSubtype="0" fill="hold" grpId="1" nodeType="withEffect">
                                  <p:stCondLst>
                                    <p:cond delay="0"/>
                                  </p:stCondLst>
                                  <p:childTnLst>
                                    <p:animRot by="5400000">
                                      <p:cBhvr>
                                        <p:cTn id="83" dur="1000" fill="hold"/>
                                        <p:tgtEl>
                                          <p:spTgt spid="917680"/>
                                        </p:tgtEl>
                                        <p:attrNameLst>
                                          <p:attrName>r</p:attrName>
                                        </p:attrNameLst>
                                      </p:cBhvr>
                                    </p:animRot>
                                  </p:childTnLst>
                                </p:cTn>
                              </p:par>
                              <p:par>
                                <p:cTn id="84" presetID="63" presetClass="path" presetSubtype="0" fill="hold" grpId="2" nodeType="withEffect">
                                  <p:stCondLst>
                                    <p:cond delay="1000"/>
                                  </p:stCondLst>
                                  <p:childTnLst>
                                    <p:animMotion origin="layout" path="M 0.08316 -0.12222 L 0.43733 -0.12222 " pathEditMode="relative" rAng="0" ptsTypes="AA">
                                      <p:cBhvr>
                                        <p:cTn id="85" dur="2000" fill="hold"/>
                                        <p:tgtEl>
                                          <p:spTgt spid="917680"/>
                                        </p:tgtEl>
                                        <p:attrNameLst>
                                          <p:attrName>ppt_x</p:attrName>
                                          <p:attrName>ppt_y</p:attrName>
                                        </p:attrNameLst>
                                      </p:cBhvr>
                                      <p:rCtr x="177" y="0"/>
                                    </p:animMotion>
                                  </p:childTnLst>
                                </p:cTn>
                              </p:par>
                              <p:par>
                                <p:cTn id="86" presetID="1" presetClass="path" presetSubtype="0" fill="hold" grpId="3" nodeType="withEffect">
                                  <p:stCondLst>
                                    <p:cond delay="3000"/>
                                  </p:stCondLst>
                                  <p:childTnLst>
                                    <p:animMotion origin="layout" path="M 0.43768 -0.12245 C 0.48386 -0.12245 0.52709 -0.06643 0.52362 0.00394 C 0.52362 0.07361 0.4757 0.13449 0.42987 0.13357 " pathEditMode="relative" rAng="0" ptsTypes="fff">
                                      <p:cBhvr>
                                        <p:cTn id="87" dur="2000" fill="hold"/>
                                        <p:tgtEl>
                                          <p:spTgt spid="917680"/>
                                        </p:tgtEl>
                                        <p:attrNameLst>
                                          <p:attrName>ppt_x</p:attrName>
                                          <p:attrName>ppt_y</p:attrName>
                                        </p:attrNameLst>
                                      </p:cBhvr>
                                      <p:rCtr x="41" y="128"/>
                                    </p:animMotion>
                                  </p:childTnLst>
                                </p:cTn>
                              </p:par>
                              <p:par>
                                <p:cTn id="88" presetID="8" presetClass="emph" presetSubtype="0" fill="hold" grpId="4" nodeType="withEffect">
                                  <p:stCondLst>
                                    <p:cond delay="3000"/>
                                  </p:stCondLst>
                                  <p:childTnLst>
                                    <p:animRot by="10800000">
                                      <p:cBhvr>
                                        <p:cTn id="89" dur="2000" fill="hold"/>
                                        <p:tgtEl>
                                          <p:spTgt spid="917680"/>
                                        </p:tgtEl>
                                        <p:attrNameLst>
                                          <p:attrName>r</p:attrName>
                                        </p:attrNameLst>
                                      </p:cBhvr>
                                    </p:animRot>
                                  </p:childTnLst>
                                </p:cTn>
                              </p:par>
                              <p:par>
                                <p:cTn id="90" presetID="35" presetClass="path" presetSubtype="0" fill="hold" grpId="5" nodeType="withEffect">
                                  <p:stCondLst>
                                    <p:cond delay="5000"/>
                                  </p:stCondLst>
                                  <p:childTnLst>
                                    <p:animMotion origin="layout" path="M 0.42986 0.13357 L 0.09444 0.13357 " pathEditMode="relative" rAng="0" ptsTypes="AA">
                                      <p:cBhvr>
                                        <p:cTn id="91" dur="2000" fill="hold"/>
                                        <p:tgtEl>
                                          <p:spTgt spid="917680"/>
                                        </p:tgtEl>
                                        <p:attrNameLst>
                                          <p:attrName>ppt_x</p:attrName>
                                          <p:attrName>ppt_y</p:attrName>
                                        </p:attrNameLst>
                                      </p:cBhvr>
                                      <p:rCtr x="-168" y="0"/>
                                    </p:animMotion>
                                  </p:childTnLst>
                                </p:cTn>
                              </p:par>
                              <p:par>
                                <p:cTn id="92" presetID="1" presetClass="path" presetSubtype="0" fill="hold" grpId="6" nodeType="withEffect">
                                  <p:stCondLst>
                                    <p:cond delay="7000"/>
                                  </p:stCondLst>
                                  <p:childTnLst>
                                    <p:animMotion origin="layout" path="M 0.09445 0.13357 C 0.04219 0.13357 -4.44444E-6 0.07338 -4.44444E-6 0.00023 " pathEditMode="relative" rAng="0" ptsTypes="ff">
                                      <p:cBhvr>
                                        <p:cTn id="93" dur="1000" fill="hold"/>
                                        <p:tgtEl>
                                          <p:spTgt spid="917680"/>
                                        </p:tgtEl>
                                        <p:attrNameLst>
                                          <p:attrName>ppt_x</p:attrName>
                                          <p:attrName>ppt_y</p:attrName>
                                        </p:attrNameLst>
                                      </p:cBhvr>
                                      <p:rCtr x="-47" y="-67"/>
                                    </p:animMotion>
                                  </p:childTnLst>
                                </p:cTn>
                              </p:par>
                              <p:par>
                                <p:cTn id="94" presetID="8" presetClass="emph" presetSubtype="0" fill="hold" grpId="7" nodeType="withEffect">
                                  <p:stCondLst>
                                    <p:cond delay="7000"/>
                                  </p:stCondLst>
                                  <p:childTnLst>
                                    <p:animRot by="5400000">
                                      <p:cBhvr>
                                        <p:cTn id="95" dur="1000" fill="hold"/>
                                        <p:tgtEl>
                                          <p:spTgt spid="917680"/>
                                        </p:tgtEl>
                                        <p:attrNameLst>
                                          <p:attrName>r</p:attrName>
                                        </p:attrNameLst>
                                      </p:cBhvr>
                                    </p:animRot>
                                  </p:childTnLst>
                                </p:cTn>
                              </p:par>
                              <p:par>
                                <p:cTn id="96" presetID="22" presetClass="entr" presetSubtype="8" fill="hold" nodeType="withEffect">
                                  <p:stCondLst>
                                    <p:cond delay="1000"/>
                                  </p:stCondLst>
                                  <p:childTnLst>
                                    <p:set>
                                      <p:cBhvr>
                                        <p:cTn id="97" dur="1" fill="hold">
                                          <p:stCondLst>
                                            <p:cond delay="0"/>
                                          </p:stCondLst>
                                        </p:cTn>
                                        <p:tgtEl>
                                          <p:spTgt spid="23"/>
                                        </p:tgtEl>
                                        <p:attrNameLst>
                                          <p:attrName>style.visibility</p:attrName>
                                        </p:attrNameLst>
                                      </p:cBhvr>
                                      <p:to>
                                        <p:strVal val="visible"/>
                                      </p:to>
                                    </p:set>
                                    <p:animEffect transition="in" filter="wipe(left)">
                                      <p:cBhvr>
                                        <p:cTn id="98" dur="500"/>
                                        <p:tgtEl>
                                          <p:spTgt spid="23"/>
                                        </p:tgtEl>
                                      </p:cBhvr>
                                    </p:animEffect>
                                  </p:childTnLst>
                                </p:cTn>
                              </p:par>
                              <p:par>
                                <p:cTn id="99" presetID="63" presetClass="path" presetSubtype="0" repeatCount="3000" fill="hold" nodeType="withEffect">
                                  <p:stCondLst>
                                    <p:cond delay="1000"/>
                                  </p:stCondLst>
                                  <p:childTnLst>
                                    <p:animMotion origin="layout" path="M 4.72222E-6 -3.7037E-7 L 0.34722 -3.7037E-7 " pathEditMode="relative" rAng="0" ptsTypes="AA">
                                      <p:cBhvr>
                                        <p:cTn id="100" dur="2000" fill="hold"/>
                                        <p:tgtEl>
                                          <p:spTgt spid="23"/>
                                        </p:tgtEl>
                                        <p:attrNameLst>
                                          <p:attrName>ppt_x</p:attrName>
                                          <p:attrName>ppt_y</p:attrName>
                                        </p:attrNameLst>
                                      </p:cBhvr>
                                      <p:rCtr x="174" y="0"/>
                                    </p:animMotion>
                                  </p:childTnLst>
                                  <p:subTnLst>
                                    <p:set>
                                      <p:cBhvr override="childStyle">
                                        <p:cTn dur="1" fill="hold" display="0" masterRel="sameClick" afterEffect="1">
                                          <p:stCondLst>
                                            <p:cond evt="end" delay="0">
                                              <p:tn val="99"/>
                                            </p:cond>
                                          </p:stCondLst>
                                        </p:cTn>
                                        <p:tgtEl>
                                          <p:spTgt spid="2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7680" grpId="0" animBg="1"/>
      <p:bldP spid="917680" grpId="1" animBg="1"/>
      <p:bldP spid="917680" grpId="2" animBg="1"/>
      <p:bldP spid="917680" grpId="3" animBg="1"/>
      <p:bldP spid="917680" grpId="4" animBg="1"/>
      <p:bldP spid="917680" grpId="5" animBg="1"/>
      <p:bldP spid="917680" grpId="6" animBg="1"/>
      <p:bldP spid="917680" grpId="7" animBg="1"/>
      <p:bldP spid="917681" grpId="0" animBg="1"/>
      <p:bldP spid="917681" grpId="1" animBg="1"/>
      <p:bldP spid="917681" grpId="2" animBg="1"/>
      <p:bldP spid="917681" grpId="3" animBg="1"/>
      <p:bldP spid="917681" grpId="4" animBg="1"/>
      <p:bldP spid="917682" grpId="0" animBg="1"/>
      <p:bldP spid="917684" grpId="0" animBg="1"/>
      <p:bldP spid="917684" grpId="1" animBg="1"/>
      <p:bldP spid="917684" grpId="2" animBg="1"/>
      <p:bldP spid="917684" grpId="3" animBg="1"/>
      <p:bldP spid="917684" grpId="4" animBg="1"/>
      <p:bldP spid="917684" grpId="5" animBg="1"/>
      <p:bldP spid="917684" grpId="6" animBg="1"/>
      <p:bldP spid="917684" grpId="7" animBg="1"/>
      <p:bldP spid="917686" grpId="0" animBg="1"/>
      <p:bldP spid="917686" grpId="1" animBg="1"/>
      <p:bldP spid="917686" grpId="2" animBg="1"/>
      <p:bldP spid="917686" grpId="3" animBg="1"/>
      <p:bldP spid="917686" grpId="4" animBg="1"/>
    </p:bld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3362" name="Group 196"/>
          <p:cNvGrpSpPr>
            <a:grpSpLocks/>
          </p:cNvGrpSpPr>
          <p:nvPr/>
        </p:nvGrpSpPr>
        <p:grpSpPr bwMode="auto">
          <a:xfrm>
            <a:off x="0" y="0"/>
            <a:ext cx="9172575" cy="6858000"/>
            <a:chOff x="0" y="0"/>
            <a:chExt cx="5778" cy="4320"/>
          </a:xfrm>
        </p:grpSpPr>
        <p:grpSp>
          <p:nvGrpSpPr>
            <p:cNvPr id="143415" name="Group 195"/>
            <p:cNvGrpSpPr>
              <a:grpSpLocks/>
            </p:cNvGrpSpPr>
            <p:nvPr/>
          </p:nvGrpSpPr>
          <p:grpSpPr bwMode="auto">
            <a:xfrm>
              <a:off x="0" y="0"/>
              <a:ext cx="5760" cy="4320"/>
              <a:chOff x="0" y="0"/>
              <a:chExt cx="5760" cy="4320"/>
            </a:xfrm>
          </p:grpSpPr>
          <p:sp>
            <p:nvSpPr>
              <p:cNvPr id="143453" name="Rectangle 3"/>
              <p:cNvSpPr>
                <a:spLocks noChangeArrowheads="1"/>
              </p:cNvSpPr>
              <p:nvPr/>
            </p:nvSpPr>
            <p:spPr bwMode="auto">
              <a:xfrm>
                <a:off x="392" y="912"/>
                <a:ext cx="5044" cy="754"/>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Los conductores eléctricos enrollados, que forman una bobina, son frecuentemente identificados como “solenoides”</a:t>
                </a:r>
                <a:r>
                  <a:rPr lang="es-MX" i="1">
                    <a:solidFill>
                      <a:schemeClr val="bg1"/>
                    </a:solidFill>
                    <a:latin typeface="Book Antiqua" pitchFamily="18" charset="0"/>
                  </a:rPr>
                  <a:t> </a:t>
                </a:r>
                <a:endParaRPr lang="es-ES_tradnl" i="1">
                  <a:solidFill>
                    <a:schemeClr val="bg1"/>
                  </a:solidFill>
                  <a:latin typeface="Book Antiqua" pitchFamily="18" charset="0"/>
                </a:endParaRPr>
              </a:p>
            </p:txBody>
          </p:sp>
          <p:sp>
            <p:nvSpPr>
              <p:cNvPr id="143454" name="Rectangle 1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3455" name="Rectangle 148"/>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grpSp>
          <p:nvGrpSpPr>
            <p:cNvPr id="143416" name="Group 156"/>
            <p:cNvGrpSpPr>
              <a:grpSpLocks/>
            </p:cNvGrpSpPr>
            <p:nvPr/>
          </p:nvGrpSpPr>
          <p:grpSpPr bwMode="auto">
            <a:xfrm>
              <a:off x="48" y="95"/>
              <a:ext cx="96" cy="4128"/>
              <a:chOff x="48" y="102"/>
              <a:chExt cx="96" cy="4128"/>
            </a:xfrm>
          </p:grpSpPr>
          <p:sp>
            <p:nvSpPr>
              <p:cNvPr id="143424" name="Rectangle 15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25" name="Rectangle 15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26" name="Rectangle 15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27" name="Rectangle 16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28" name="Rectangle 16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29" name="Rectangle 16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0" name="Rectangle 16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1" name="Rectangle 16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2" name="Rectangle 16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3" name="Rectangle 16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4" name="Rectangle 16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5" name="Rectangle 16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6" name="Rectangle 16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7" name="Rectangle 17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8" name="Rectangle 17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39" name="Rectangle 17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0" name="Rectangle 17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1" name="Rectangle 17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2" name="Rectangle 17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3" name="Rectangle 17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4" name="Rectangle 17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5" name="Rectangle 17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6" name="Rectangle 17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7" name="Rectangle 18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8" name="Rectangle 18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49" name="Rectangle 18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50" name="Rectangle 18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51" name="Rectangle 18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3452" name="Rectangle 18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3417" name="Group 186"/>
            <p:cNvGrpSpPr>
              <a:grpSpLocks/>
            </p:cNvGrpSpPr>
            <p:nvPr/>
          </p:nvGrpSpPr>
          <p:grpSpPr bwMode="auto">
            <a:xfrm>
              <a:off x="5052" y="0"/>
              <a:ext cx="726" cy="388"/>
              <a:chOff x="37" y="-23"/>
              <a:chExt cx="726" cy="388"/>
            </a:xfrm>
          </p:grpSpPr>
          <p:sp>
            <p:nvSpPr>
              <p:cNvPr id="143418" name="Rectangle 18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3419" name="Rectangle 18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3420" name="Rectangle 18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3421" name="Rectangle 19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3422" name="Rectangle 19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3423" name="Rectangle 19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29164" name="Arc 108"/>
          <p:cNvSpPr>
            <a:spLocks/>
          </p:cNvSpPr>
          <p:nvPr/>
        </p:nvSpPr>
        <p:spPr bwMode="auto">
          <a:xfrm flipV="1">
            <a:off x="5276850" y="4910138"/>
            <a:ext cx="1446213" cy="665162"/>
          </a:xfrm>
          <a:custGeom>
            <a:avLst/>
            <a:gdLst>
              <a:gd name="T0" fmla="*/ 38969119 w 21518"/>
              <a:gd name="T1" fmla="*/ 0 h 19802"/>
              <a:gd name="T2" fmla="*/ 97199182 w 21518"/>
              <a:gd name="T3" fmla="*/ 20219689 h 19802"/>
              <a:gd name="T4" fmla="*/ 0 w 21518"/>
              <a:gd name="T5" fmla="*/ 22343222 h 19802"/>
              <a:gd name="T6" fmla="*/ 0 60000 65536"/>
              <a:gd name="T7" fmla="*/ 0 60000 65536"/>
              <a:gd name="T8" fmla="*/ 0 60000 65536"/>
              <a:gd name="T9" fmla="*/ 0 w 21518"/>
              <a:gd name="T10" fmla="*/ 0 h 19802"/>
              <a:gd name="T11" fmla="*/ 21518 w 21518"/>
              <a:gd name="T12" fmla="*/ 19802 h 19802"/>
            </a:gdLst>
            <a:ahLst/>
            <a:cxnLst>
              <a:cxn ang="T6">
                <a:pos x="T0" y="T1"/>
              </a:cxn>
              <a:cxn ang="T7">
                <a:pos x="T2" y="T3"/>
              </a:cxn>
              <a:cxn ang="T8">
                <a:pos x="T4" y="T5"/>
              </a:cxn>
            </a:cxnLst>
            <a:rect l="T9" t="T10" r="T11" b="T12"/>
            <a:pathLst>
              <a:path w="21518" h="19802" fill="none" extrusionOk="0">
                <a:moveTo>
                  <a:pt x="8627" y="-1"/>
                </a:moveTo>
                <a:cubicBezTo>
                  <a:pt x="15882" y="3160"/>
                  <a:pt x="20828" y="10036"/>
                  <a:pt x="21517" y="17920"/>
                </a:cubicBezTo>
              </a:path>
              <a:path w="21518" h="19802" stroke="0" extrusionOk="0">
                <a:moveTo>
                  <a:pt x="8627" y="-1"/>
                </a:moveTo>
                <a:cubicBezTo>
                  <a:pt x="15882" y="3160"/>
                  <a:pt x="20828" y="10036"/>
                  <a:pt x="21517" y="17920"/>
                </a:cubicBezTo>
                <a:lnTo>
                  <a:pt x="0" y="19802"/>
                </a:lnTo>
                <a:close/>
              </a:path>
            </a:pathLst>
          </a:custGeom>
          <a:noFill/>
          <a:ln w="12700">
            <a:solidFill>
              <a:srgbClr val="FFFF00"/>
            </a:solidFill>
            <a:prstDash val="solid"/>
            <a:round/>
            <a:headEnd type="triangle" w="sm" len="lg"/>
            <a:tailEnd/>
          </a:ln>
        </p:spPr>
        <p:txBody>
          <a:bodyPr/>
          <a:lstStyle/>
          <a:p>
            <a:endParaRPr lang="es-ES"/>
          </a:p>
        </p:txBody>
      </p:sp>
      <p:sp>
        <p:nvSpPr>
          <p:cNvPr id="429088" name="Arc 32"/>
          <p:cNvSpPr>
            <a:spLocks/>
          </p:cNvSpPr>
          <p:nvPr/>
        </p:nvSpPr>
        <p:spPr bwMode="auto">
          <a:xfrm flipV="1">
            <a:off x="1295400" y="5502275"/>
            <a:ext cx="1454150" cy="228600"/>
          </a:xfrm>
          <a:custGeom>
            <a:avLst/>
            <a:gdLst>
              <a:gd name="T0" fmla="*/ 12696010 w 16186"/>
              <a:gd name="T1" fmla="*/ 0 h 21543"/>
              <a:gd name="T2" fmla="*/ 130640828 w 16186"/>
              <a:gd name="T3" fmla="*/ 815226 h 21543"/>
              <a:gd name="T4" fmla="*/ 0 w 16186"/>
              <a:gd name="T5" fmla="*/ 2425751 h 21543"/>
              <a:gd name="T6" fmla="*/ 0 60000 65536"/>
              <a:gd name="T7" fmla="*/ 0 60000 65536"/>
              <a:gd name="T8" fmla="*/ 0 60000 65536"/>
              <a:gd name="T9" fmla="*/ 0 w 16186"/>
              <a:gd name="T10" fmla="*/ 0 h 21543"/>
              <a:gd name="T11" fmla="*/ 16186 w 16186"/>
              <a:gd name="T12" fmla="*/ 21543 h 21543"/>
            </a:gdLst>
            <a:ahLst/>
            <a:cxnLst>
              <a:cxn ang="T6">
                <a:pos x="T0" y="T1"/>
              </a:cxn>
              <a:cxn ang="T7">
                <a:pos x="T2" y="T3"/>
              </a:cxn>
              <a:cxn ang="T8">
                <a:pos x="T4" y="T5"/>
              </a:cxn>
            </a:cxnLst>
            <a:rect l="T9" t="T10" r="T11" b="T12"/>
            <a:pathLst>
              <a:path w="16186" h="21543" fill="none" extrusionOk="0">
                <a:moveTo>
                  <a:pt x="1572" y="0"/>
                </a:moveTo>
                <a:cubicBezTo>
                  <a:pt x="7202" y="411"/>
                  <a:pt x="12448" y="3010"/>
                  <a:pt x="16185" y="7240"/>
                </a:cubicBezTo>
              </a:path>
              <a:path w="16186" h="21543" stroke="0" extrusionOk="0">
                <a:moveTo>
                  <a:pt x="1572" y="0"/>
                </a:moveTo>
                <a:cubicBezTo>
                  <a:pt x="7202" y="411"/>
                  <a:pt x="12448" y="3010"/>
                  <a:pt x="16185" y="7240"/>
                </a:cubicBezTo>
                <a:lnTo>
                  <a:pt x="0" y="21543"/>
                </a:lnTo>
                <a:close/>
              </a:path>
            </a:pathLst>
          </a:custGeom>
          <a:noFill/>
          <a:ln w="12700">
            <a:solidFill>
              <a:srgbClr val="FFFF00"/>
            </a:solidFill>
            <a:round/>
            <a:headEnd type="triangle" w="sm" len="lg"/>
            <a:tailEnd/>
          </a:ln>
        </p:spPr>
        <p:txBody>
          <a:bodyPr/>
          <a:lstStyle/>
          <a:p>
            <a:endParaRPr lang="es-ES"/>
          </a:p>
        </p:txBody>
      </p:sp>
      <p:sp>
        <p:nvSpPr>
          <p:cNvPr id="429089" name="Arc 33"/>
          <p:cNvSpPr>
            <a:spLocks/>
          </p:cNvSpPr>
          <p:nvPr/>
        </p:nvSpPr>
        <p:spPr bwMode="auto">
          <a:xfrm flipH="1" flipV="1">
            <a:off x="6351588" y="5670550"/>
            <a:ext cx="1452562" cy="228600"/>
          </a:xfrm>
          <a:custGeom>
            <a:avLst/>
            <a:gdLst>
              <a:gd name="T0" fmla="*/ 12668325 w 16186"/>
              <a:gd name="T1" fmla="*/ 0 h 21543"/>
              <a:gd name="T2" fmla="*/ 130355652 w 16186"/>
              <a:gd name="T3" fmla="*/ 815226 h 21543"/>
              <a:gd name="T4" fmla="*/ 0 w 16186"/>
              <a:gd name="T5" fmla="*/ 2425751 h 21543"/>
              <a:gd name="T6" fmla="*/ 0 60000 65536"/>
              <a:gd name="T7" fmla="*/ 0 60000 65536"/>
              <a:gd name="T8" fmla="*/ 0 60000 65536"/>
              <a:gd name="T9" fmla="*/ 0 w 16186"/>
              <a:gd name="T10" fmla="*/ 0 h 21543"/>
              <a:gd name="T11" fmla="*/ 16186 w 16186"/>
              <a:gd name="T12" fmla="*/ 21543 h 21543"/>
            </a:gdLst>
            <a:ahLst/>
            <a:cxnLst>
              <a:cxn ang="T6">
                <a:pos x="T0" y="T1"/>
              </a:cxn>
              <a:cxn ang="T7">
                <a:pos x="T2" y="T3"/>
              </a:cxn>
              <a:cxn ang="T8">
                <a:pos x="T4" y="T5"/>
              </a:cxn>
            </a:cxnLst>
            <a:rect l="T9" t="T10" r="T11" b="T12"/>
            <a:pathLst>
              <a:path w="16186" h="21543" fill="none" extrusionOk="0">
                <a:moveTo>
                  <a:pt x="1572" y="0"/>
                </a:moveTo>
                <a:cubicBezTo>
                  <a:pt x="7202" y="411"/>
                  <a:pt x="12448" y="3010"/>
                  <a:pt x="16185" y="7240"/>
                </a:cubicBezTo>
              </a:path>
              <a:path w="16186" h="21543" stroke="0" extrusionOk="0">
                <a:moveTo>
                  <a:pt x="1572" y="0"/>
                </a:moveTo>
                <a:cubicBezTo>
                  <a:pt x="7202" y="411"/>
                  <a:pt x="12448" y="3010"/>
                  <a:pt x="16185" y="7240"/>
                </a:cubicBezTo>
                <a:lnTo>
                  <a:pt x="0" y="21543"/>
                </a:lnTo>
                <a:close/>
              </a:path>
            </a:pathLst>
          </a:custGeom>
          <a:noFill/>
          <a:ln w="12700">
            <a:solidFill>
              <a:srgbClr val="FFFF00"/>
            </a:solidFill>
            <a:round/>
            <a:headEnd/>
            <a:tailEnd type="triangle" w="sm" len="lg"/>
          </a:ln>
        </p:spPr>
        <p:txBody>
          <a:bodyPr/>
          <a:lstStyle/>
          <a:p>
            <a:endParaRPr lang="es-ES"/>
          </a:p>
        </p:txBody>
      </p:sp>
      <p:sp>
        <p:nvSpPr>
          <p:cNvPr id="429090" name="Arc 34"/>
          <p:cNvSpPr>
            <a:spLocks/>
          </p:cNvSpPr>
          <p:nvPr/>
        </p:nvSpPr>
        <p:spPr bwMode="auto">
          <a:xfrm flipH="1" flipV="1">
            <a:off x="2811463" y="3311525"/>
            <a:ext cx="442912" cy="384175"/>
          </a:xfrm>
          <a:custGeom>
            <a:avLst/>
            <a:gdLst>
              <a:gd name="T0" fmla="*/ 5885719 w 33330"/>
              <a:gd name="T1" fmla="*/ 3039376 h 21600"/>
              <a:gd name="T2" fmla="*/ 0 w 33330"/>
              <a:gd name="T3" fmla="*/ 5207546 h 21600"/>
              <a:gd name="T4" fmla="*/ 2469596 w 33330"/>
              <a:gd name="T5" fmla="*/ 0 h 21600"/>
              <a:gd name="T6" fmla="*/ 0 60000 65536"/>
              <a:gd name="T7" fmla="*/ 0 60000 65536"/>
              <a:gd name="T8" fmla="*/ 0 60000 65536"/>
              <a:gd name="T9" fmla="*/ 0 w 33330"/>
              <a:gd name="T10" fmla="*/ 0 h 21600"/>
              <a:gd name="T11" fmla="*/ 33330 w 33330"/>
              <a:gd name="T12" fmla="*/ 21600 h 21600"/>
            </a:gdLst>
            <a:ahLst/>
            <a:cxnLst>
              <a:cxn ang="T6">
                <a:pos x="T0" y="T1"/>
              </a:cxn>
              <a:cxn ang="T7">
                <a:pos x="T2" y="T3"/>
              </a:cxn>
              <a:cxn ang="T8">
                <a:pos x="T4" y="T5"/>
              </a:cxn>
            </a:cxnLst>
            <a:rect l="T9" t="T10" r="T11" b="T12"/>
            <a:pathLst>
              <a:path w="33330" h="21600" fill="none" extrusionOk="0">
                <a:moveTo>
                  <a:pt x="33330" y="9608"/>
                </a:moveTo>
                <a:cubicBezTo>
                  <a:pt x="29681" y="16954"/>
                  <a:pt x="22187" y="21599"/>
                  <a:pt x="13985" y="21600"/>
                </a:cubicBezTo>
                <a:cubicBezTo>
                  <a:pt x="8861" y="21600"/>
                  <a:pt x="3904" y="19778"/>
                  <a:pt x="0" y="16461"/>
                </a:cubicBezTo>
              </a:path>
              <a:path w="33330" h="21600" stroke="0" extrusionOk="0">
                <a:moveTo>
                  <a:pt x="33330" y="9608"/>
                </a:moveTo>
                <a:cubicBezTo>
                  <a:pt x="29681" y="16954"/>
                  <a:pt x="22187"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094" name="Arc 38"/>
          <p:cNvSpPr>
            <a:spLocks/>
          </p:cNvSpPr>
          <p:nvPr/>
        </p:nvSpPr>
        <p:spPr bwMode="auto">
          <a:xfrm rot="5400000" flipH="1" flipV="1">
            <a:off x="4260850" y="4400550"/>
            <a:ext cx="307975" cy="384175"/>
          </a:xfrm>
          <a:custGeom>
            <a:avLst/>
            <a:gdLst>
              <a:gd name="T0" fmla="*/ 4107423 w 23092"/>
              <a:gd name="T1" fmla="*/ 6195782 h 21600"/>
              <a:gd name="T2" fmla="*/ 0 w 23092"/>
              <a:gd name="T3" fmla="*/ 5207546 h 21600"/>
              <a:gd name="T4" fmla="*/ 2487540 w 23092"/>
              <a:gd name="T5" fmla="*/ 0 h 21600"/>
              <a:gd name="T6" fmla="*/ 0 60000 65536"/>
              <a:gd name="T7" fmla="*/ 0 60000 65536"/>
              <a:gd name="T8" fmla="*/ 0 60000 65536"/>
              <a:gd name="T9" fmla="*/ 0 w 23092"/>
              <a:gd name="T10" fmla="*/ 0 h 21600"/>
              <a:gd name="T11" fmla="*/ 23092 w 23092"/>
              <a:gd name="T12" fmla="*/ 21600 h 21600"/>
            </a:gdLst>
            <a:ahLst/>
            <a:cxnLst>
              <a:cxn ang="T6">
                <a:pos x="T0" y="T1"/>
              </a:cxn>
              <a:cxn ang="T7">
                <a:pos x="T2" y="T3"/>
              </a:cxn>
              <a:cxn ang="T8">
                <a:pos x="T4" y="T5"/>
              </a:cxn>
            </a:cxnLst>
            <a:rect l="T9" t="T10" r="T11" b="T12"/>
            <a:pathLst>
              <a:path w="23092" h="21600" fill="none" extrusionOk="0">
                <a:moveTo>
                  <a:pt x="23092" y="19586"/>
                </a:moveTo>
                <a:cubicBezTo>
                  <a:pt x="20239" y="20912"/>
                  <a:pt x="17131" y="21599"/>
                  <a:pt x="13985" y="21600"/>
                </a:cubicBezTo>
                <a:cubicBezTo>
                  <a:pt x="8861" y="21600"/>
                  <a:pt x="3904" y="19778"/>
                  <a:pt x="0" y="16461"/>
                </a:cubicBezTo>
              </a:path>
              <a:path w="23092" h="21600" stroke="0" extrusionOk="0">
                <a:moveTo>
                  <a:pt x="23092" y="19586"/>
                </a:moveTo>
                <a:cubicBezTo>
                  <a:pt x="20239" y="20912"/>
                  <a:pt x="17131"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097" name="Arc 41"/>
          <p:cNvSpPr>
            <a:spLocks/>
          </p:cNvSpPr>
          <p:nvPr/>
        </p:nvSpPr>
        <p:spPr bwMode="auto">
          <a:xfrm rot="10800000" flipH="1" flipV="1">
            <a:off x="3219450" y="5562600"/>
            <a:ext cx="369888" cy="384175"/>
          </a:xfrm>
          <a:custGeom>
            <a:avLst/>
            <a:gdLst>
              <a:gd name="T0" fmla="*/ 4921480 w 27800"/>
              <a:gd name="T1" fmla="*/ 5252473 h 21600"/>
              <a:gd name="T2" fmla="*/ 0 w 27800"/>
              <a:gd name="T3" fmla="*/ 5207546 h 21600"/>
              <a:gd name="T4" fmla="*/ 2475788 w 27800"/>
              <a:gd name="T5" fmla="*/ 0 h 21600"/>
              <a:gd name="T6" fmla="*/ 0 60000 65536"/>
              <a:gd name="T7" fmla="*/ 0 60000 65536"/>
              <a:gd name="T8" fmla="*/ 0 60000 65536"/>
              <a:gd name="T9" fmla="*/ 0 w 27800"/>
              <a:gd name="T10" fmla="*/ 0 h 21600"/>
              <a:gd name="T11" fmla="*/ 27800 w 27800"/>
              <a:gd name="T12" fmla="*/ 21600 h 21600"/>
            </a:gdLst>
            <a:ahLst/>
            <a:cxnLst>
              <a:cxn ang="T6">
                <a:pos x="T0" y="T1"/>
              </a:cxn>
              <a:cxn ang="T7">
                <a:pos x="T2" y="T3"/>
              </a:cxn>
              <a:cxn ang="T8">
                <a:pos x="T4" y="T5"/>
              </a:cxn>
            </a:cxnLst>
            <a:rect l="T9" t="T10" r="T11" b="T12"/>
            <a:pathLst>
              <a:path w="27800" h="21600" fill="none" extrusionOk="0">
                <a:moveTo>
                  <a:pt x="27800" y="16604"/>
                </a:moveTo>
                <a:cubicBezTo>
                  <a:pt x="23920" y="19832"/>
                  <a:pt x="19032" y="21599"/>
                  <a:pt x="13985" y="21600"/>
                </a:cubicBezTo>
                <a:cubicBezTo>
                  <a:pt x="8861" y="21600"/>
                  <a:pt x="3904" y="19778"/>
                  <a:pt x="0" y="16461"/>
                </a:cubicBezTo>
              </a:path>
              <a:path w="27800" h="21600" stroke="0" extrusionOk="0">
                <a:moveTo>
                  <a:pt x="27800" y="16604"/>
                </a:moveTo>
                <a:cubicBezTo>
                  <a:pt x="23920" y="19832"/>
                  <a:pt x="19032"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34" name="Arc 78"/>
          <p:cNvSpPr>
            <a:spLocks/>
          </p:cNvSpPr>
          <p:nvPr/>
        </p:nvSpPr>
        <p:spPr bwMode="auto">
          <a:xfrm rot="10800000" flipH="1" flipV="1">
            <a:off x="3163888" y="5180013"/>
            <a:ext cx="481012" cy="384175"/>
          </a:xfrm>
          <a:custGeom>
            <a:avLst/>
            <a:gdLst>
              <a:gd name="T0" fmla="*/ 0 w 36164"/>
              <a:gd name="T1" fmla="*/ 3135224 h 21600"/>
              <a:gd name="T2" fmla="*/ 6397868 w 36164"/>
              <a:gd name="T3" fmla="*/ 3056130 h 21600"/>
              <a:gd name="T4" fmla="*/ 3213445 w 36164"/>
              <a:gd name="T5" fmla="*/ 6832890 h 21600"/>
              <a:gd name="T6" fmla="*/ 0 60000 65536"/>
              <a:gd name="T7" fmla="*/ 0 60000 65536"/>
              <a:gd name="T8" fmla="*/ 0 60000 65536"/>
              <a:gd name="T9" fmla="*/ 0 w 36164"/>
              <a:gd name="T10" fmla="*/ 0 h 21600"/>
              <a:gd name="T11" fmla="*/ 36164 w 36164"/>
              <a:gd name="T12" fmla="*/ 21600 h 21600"/>
            </a:gdLst>
            <a:ahLst/>
            <a:cxnLst>
              <a:cxn ang="T6">
                <a:pos x="T0" y="T1"/>
              </a:cxn>
              <a:cxn ang="T7">
                <a:pos x="T2" y="T3"/>
              </a:cxn>
              <a:cxn ang="T8">
                <a:pos x="T4" y="T5"/>
              </a:cxn>
            </a:cxnLst>
            <a:rect l="T9" t="T10" r="T11" b="T12"/>
            <a:pathLst>
              <a:path w="36164" h="21600" fill="none" extrusionOk="0">
                <a:moveTo>
                  <a:pt x="0" y="9911"/>
                </a:moveTo>
                <a:cubicBezTo>
                  <a:pt x="3975" y="3733"/>
                  <a:pt x="10817" y="-1"/>
                  <a:pt x="18164" y="0"/>
                </a:cubicBezTo>
                <a:cubicBezTo>
                  <a:pt x="25404" y="0"/>
                  <a:pt x="32162" y="3627"/>
                  <a:pt x="36164" y="9660"/>
                </a:cubicBezTo>
              </a:path>
              <a:path w="36164" h="21600" stroke="0" extrusionOk="0">
                <a:moveTo>
                  <a:pt x="0" y="9911"/>
                </a:moveTo>
                <a:cubicBezTo>
                  <a:pt x="3975" y="3733"/>
                  <a:pt x="10817" y="-1"/>
                  <a:pt x="18164" y="0"/>
                </a:cubicBezTo>
                <a:cubicBezTo>
                  <a:pt x="25404" y="0"/>
                  <a:pt x="32162" y="3627"/>
                  <a:pt x="36164" y="9660"/>
                </a:cubicBezTo>
                <a:lnTo>
                  <a:pt x="18164" y="21600"/>
                </a:lnTo>
                <a:close/>
              </a:path>
            </a:pathLst>
          </a:custGeom>
          <a:noFill/>
          <a:ln w="19050">
            <a:solidFill>
              <a:schemeClr val="bg1"/>
            </a:solidFill>
            <a:prstDash val="sysDot"/>
            <a:round/>
            <a:headEnd type="triangle" w="sm" len="lg"/>
            <a:tailEnd type="none" w="sm" len="lg"/>
          </a:ln>
        </p:spPr>
        <p:txBody>
          <a:bodyPr/>
          <a:lstStyle/>
          <a:p>
            <a:endParaRPr lang="es-ES"/>
          </a:p>
        </p:txBody>
      </p:sp>
      <p:sp>
        <p:nvSpPr>
          <p:cNvPr id="429135" name="Arc 79"/>
          <p:cNvSpPr>
            <a:spLocks/>
          </p:cNvSpPr>
          <p:nvPr/>
        </p:nvSpPr>
        <p:spPr bwMode="auto">
          <a:xfrm rot="10800000" flipH="1" flipV="1">
            <a:off x="3405188" y="5354638"/>
            <a:ext cx="287337" cy="506412"/>
          </a:xfrm>
          <a:custGeom>
            <a:avLst/>
            <a:gdLst>
              <a:gd name="T0" fmla="*/ 3204752 w 21600"/>
              <a:gd name="T1" fmla="*/ 0 h 28473"/>
              <a:gd name="T2" fmla="*/ 2424180 w 21600"/>
              <a:gd name="T3" fmla="*/ 9006887 h 28473"/>
              <a:gd name="T4" fmla="*/ 0 w 21600"/>
              <a:gd name="T5" fmla="*/ 3724164 h 28473"/>
              <a:gd name="T6" fmla="*/ 0 60000 65536"/>
              <a:gd name="T7" fmla="*/ 0 60000 65536"/>
              <a:gd name="T8" fmla="*/ 0 60000 65536"/>
              <a:gd name="T9" fmla="*/ 0 w 21600"/>
              <a:gd name="T10" fmla="*/ 0 h 28473"/>
              <a:gd name="T11" fmla="*/ 21600 w 21600"/>
              <a:gd name="T12" fmla="*/ 28473 h 28473"/>
            </a:gdLst>
            <a:ahLst/>
            <a:cxnLst>
              <a:cxn ang="T6">
                <a:pos x="T0" y="T1"/>
              </a:cxn>
              <a:cxn ang="T7">
                <a:pos x="T2" y="T3"/>
              </a:cxn>
              <a:cxn ang="T8">
                <a:pos x="T4" y="T5"/>
              </a:cxn>
            </a:cxnLst>
            <a:rect l="T9" t="T10" r="T11" b="T12"/>
            <a:pathLst>
              <a:path w="21600" h="28473" fill="none" extrusionOk="0">
                <a:moveTo>
                  <a:pt x="18109" y="0"/>
                </a:moveTo>
                <a:cubicBezTo>
                  <a:pt x="20387" y="3504"/>
                  <a:pt x="21600" y="7593"/>
                  <a:pt x="21600" y="11773"/>
                </a:cubicBezTo>
                <a:cubicBezTo>
                  <a:pt x="21600" y="18241"/>
                  <a:pt x="18700" y="24370"/>
                  <a:pt x="13699" y="28473"/>
                </a:cubicBezTo>
              </a:path>
              <a:path w="21600" h="28473" stroke="0" extrusionOk="0">
                <a:moveTo>
                  <a:pt x="18109" y="0"/>
                </a:moveTo>
                <a:cubicBezTo>
                  <a:pt x="20387" y="3504"/>
                  <a:pt x="21600" y="7593"/>
                  <a:pt x="21600" y="11773"/>
                </a:cubicBezTo>
                <a:cubicBezTo>
                  <a:pt x="21600" y="18241"/>
                  <a:pt x="18700" y="24370"/>
                  <a:pt x="13699" y="28473"/>
                </a:cubicBezTo>
                <a:lnTo>
                  <a:pt x="0" y="11773"/>
                </a:lnTo>
                <a:close/>
              </a:path>
            </a:pathLst>
          </a:custGeom>
          <a:noFill/>
          <a:ln w="19050">
            <a:solidFill>
              <a:schemeClr val="bg1"/>
            </a:solidFill>
            <a:prstDash val="sysDot"/>
            <a:round/>
            <a:headEnd/>
            <a:tailEnd type="none" w="sm" len="sm"/>
          </a:ln>
        </p:spPr>
        <p:txBody>
          <a:bodyPr/>
          <a:lstStyle/>
          <a:p>
            <a:endParaRPr lang="es-ES"/>
          </a:p>
        </p:txBody>
      </p:sp>
      <p:sp>
        <p:nvSpPr>
          <p:cNvPr id="429136" name="Arc 80"/>
          <p:cNvSpPr>
            <a:spLocks/>
          </p:cNvSpPr>
          <p:nvPr/>
        </p:nvSpPr>
        <p:spPr bwMode="auto">
          <a:xfrm rot="5400000" flipH="1" flipV="1">
            <a:off x="3813176" y="4364037"/>
            <a:ext cx="438150" cy="384175"/>
          </a:xfrm>
          <a:custGeom>
            <a:avLst/>
            <a:gdLst>
              <a:gd name="T0" fmla="*/ 0 w 32912"/>
              <a:gd name="T1" fmla="*/ 2293133 h 21600"/>
              <a:gd name="T2" fmla="*/ 5832991 w 32912"/>
              <a:gd name="T3" fmla="*/ 2525631 h 21600"/>
              <a:gd name="T4" fmla="*/ 2861194 w 32912"/>
              <a:gd name="T5" fmla="*/ 6832890 h 21600"/>
              <a:gd name="T6" fmla="*/ 0 60000 65536"/>
              <a:gd name="T7" fmla="*/ 0 60000 65536"/>
              <a:gd name="T8" fmla="*/ 0 60000 65536"/>
              <a:gd name="T9" fmla="*/ 0 w 32912"/>
              <a:gd name="T10" fmla="*/ 0 h 21600"/>
              <a:gd name="T11" fmla="*/ 32912 w 32912"/>
              <a:gd name="T12" fmla="*/ 21600 h 21600"/>
            </a:gdLst>
            <a:ahLst/>
            <a:cxnLst>
              <a:cxn ang="T6">
                <a:pos x="T0" y="T1"/>
              </a:cxn>
              <a:cxn ang="T7">
                <a:pos x="T2" y="T3"/>
              </a:cxn>
              <a:cxn ang="T8">
                <a:pos x="T4" y="T5"/>
              </a:cxn>
            </a:cxnLst>
            <a:rect l="T9" t="T10" r="T11" b="T12"/>
            <a:pathLst>
              <a:path w="32912" h="21600" fill="none" extrusionOk="0">
                <a:moveTo>
                  <a:pt x="0" y="7249"/>
                </a:moveTo>
                <a:cubicBezTo>
                  <a:pt x="4099" y="2638"/>
                  <a:pt x="9974" y="-1"/>
                  <a:pt x="16144" y="0"/>
                </a:cubicBezTo>
                <a:cubicBezTo>
                  <a:pt x="22650" y="0"/>
                  <a:pt x="28810" y="2933"/>
                  <a:pt x="32911" y="7984"/>
                </a:cubicBezTo>
              </a:path>
              <a:path w="32912" h="21600" stroke="0" extrusionOk="0">
                <a:moveTo>
                  <a:pt x="0" y="7249"/>
                </a:moveTo>
                <a:cubicBezTo>
                  <a:pt x="4099" y="2638"/>
                  <a:pt x="9974" y="-1"/>
                  <a:pt x="16144" y="0"/>
                </a:cubicBezTo>
                <a:cubicBezTo>
                  <a:pt x="22650" y="0"/>
                  <a:pt x="28810" y="2933"/>
                  <a:pt x="32911" y="7984"/>
                </a:cubicBezTo>
                <a:lnTo>
                  <a:pt x="16144"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37" name="Arc 81"/>
          <p:cNvSpPr>
            <a:spLocks/>
          </p:cNvSpPr>
          <p:nvPr/>
        </p:nvSpPr>
        <p:spPr bwMode="auto">
          <a:xfrm rot="5400000" flipH="1" flipV="1">
            <a:off x="4106069" y="4125119"/>
            <a:ext cx="334962" cy="622300"/>
          </a:xfrm>
          <a:custGeom>
            <a:avLst/>
            <a:gdLst>
              <a:gd name="T0" fmla="*/ 4063197 w 21600"/>
              <a:gd name="T1" fmla="*/ 0 h 32850"/>
              <a:gd name="T2" fmla="*/ 2286752 w 21600"/>
              <a:gd name="T3" fmla="*/ 11788653 h 32850"/>
              <a:gd name="T4" fmla="*/ 0 w 21600"/>
              <a:gd name="T5" fmla="*/ 4828857 h 32850"/>
              <a:gd name="T6" fmla="*/ 0 60000 65536"/>
              <a:gd name="T7" fmla="*/ 0 60000 65536"/>
              <a:gd name="T8" fmla="*/ 0 60000 65536"/>
              <a:gd name="T9" fmla="*/ 0 w 21600"/>
              <a:gd name="T10" fmla="*/ 0 h 32850"/>
              <a:gd name="T11" fmla="*/ 21600 w 21600"/>
              <a:gd name="T12" fmla="*/ 32850 h 32850"/>
            </a:gdLst>
            <a:ahLst/>
            <a:cxnLst>
              <a:cxn ang="T6">
                <a:pos x="T0" y="T1"/>
              </a:cxn>
              <a:cxn ang="T7">
                <a:pos x="T2" y="T3"/>
              </a:cxn>
              <a:cxn ang="T8">
                <a:pos x="T4" y="T5"/>
              </a:cxn>
            </a:cxnLst>
            <a:rect l="T9" t="T10" r="T11" b="T12"/>
            <a:pathLst>
              <a:path w="21600" h="32850" fill="none" extrusionOk="0">
                <a:moveTo>
                  <a:pt x="16896" y="-1"/>
                </a:moveTo>
                <a:cubicBezTo>
                  <a:pt x="19941" y="3823"/>
                  <a:pt x="21600" y="8567"/>
                  <a:pt x="21600" y="13456"/>
                </a:cubicBezTo>
                <a:cubicBezTo>
                  <a:pt x="21600" y="21698"/>
                  <a:pt x="16909" y="29221"/>
                  <a:pt x="9509" y="32850"/>
                </a:cubicBezTo>
              </a:path>
              <a:path w="21600" h="32850" stroke="0" extrusionOk="0">
                <a:moveTo>
                  <a:pt x="16896" y="-1"/>
                </a:moveTo>
                <a:cubicBezTo>
                  <a:pt x="19941" y="3823"/>
                  <a:pt x="21600" y="8567"/>
                  <a:pt x="21600" y="13456"/>
                </a:cubicBezTo>
                <a:cubicBezTo>
                  <a:pt x="21600" y="21698"/>
                  <a:pt x="16909" y="29221"/>
                  <a:pt x="9509" y="32850"/>
                </a:cubicBezTo>
                <a:lnTo>
                  <a:pt x="0" y="13456"/>
                </a:lnTo>
                <a:close/>
              </a:path>
            </a:pathLst>
          </a:custGeom>
          <a:noFill/>
          <a:ln w="19050">
            <a:solidFill>
              <a:schemeClr val="bg1"/>
            </a:solidFill>
            <a:prstDash val="sysDot"/>
            <a:round/>
            <a:headEnd/>
            <a:tailEnd type="none" w="sm" len="sm"/>
          </a:ln>
        </p:spPr>
        <p:txBody>
          <a:bodyPr/>
          <a:lstStyle/>
          <a:p>
            <a:endParaRPr lang="es-ES"/>
          </a:p>
        </p:txBody>
      </p:sp>
      <p:sp>
        <p:nvSpPr>
          <p:cNvPr id="429138" name="Arc 82"/>
          <p:cNvSpPr>
            <a:spLocks/>
          </p:cNvSpPr>
          <p:nvPr/>
        </p:nvSpPr>
        <p:spPr bwMode="auto">
          <a:xfrm flipH="1" flipV="1">
            <a:off x="2838450" y="3695700"/>
            <a:ext cx="471488" cy="384175"/>
          </a:xfrm>
          <a:custGeom>
            <a:avLst/>
            <a:gdLst>
              <a:gd name="T0" fmla="*/ 0 w 35425"/>
              <a:gd name="T1" fmla="*/ 3135224 h 21600"/>
              <a:gd name="T2" fmla="*/ 6275255 w 35425"/>
              <a:gd name="T3" fmla="*/ 2725242 h 21600"/>
              <a:gd name="T4" fmla="*/ 3217604 w 35425"/>
              <a:gd name="T5" fmla="*/ 6832890 h 21600"/>
              <a:gd name="T6" fmla="*/ 0 60000 65536"/>
              <a:gd name="T7" fmla="*/ 0 60000 65536"/>
              <a:gd name="T8" fmla="*/ 0 60000 65536"/>
              <a:gd name="T9" fmla="*/ 0 w 35425"/>
              <a:gd name="T10" fmla="*/ 0 h 21600"/>
              <a:gd name="T11" fmla="*/ 35425 w 35425"/>
              <a:gd name="T12" fmla="*/ 21600 h 21600"/>
            </a:gdLst>
            <a:ahLst/>
            <a:cxnLst>
              <a:cxn ang="T6">
                <a:pos x="T0" y="T1"/>
              </a:cxn>
              <a:cxn ang="T7">
                <a:pos x="T2" y="T3"/>
              </a:cxn>
              <a:cxn ang="T8">
                <a:pos x="T4" y="T5"/>
              </a:cxn>
            </a:cxnLst>
            <a:rect l="T9" t="T10" r="T11" b="T12"/>
            <a:pathLst>
              <a:path w="35425" h="21600" fill="none" extrusionOk="0">
                <a:moveTo>
                  <a:pt x="0" y="9911"/>
                </a:moveTo>
                <a:cubicBezTo>
                  <a:pt x="3975" y="3733"/>
                  <a:pt x="10817" y="-1"/>
                  <a:pt x="18164" y="0"/>
                </a:cubicBezTo>
                <a:cubicBezTo>
                  <a:pt x="24951" y="0"/>
                  <a:pt x="31344" y="3190"/>
                  <a:pt x="35425" y="8614"/>
                </a:cubicBezTo>
              </a:path>
              <a:path w="35425" h="21600" stroke="0" extrusionOk="0">
                <a:moveTo>
                  <a:pt x="0" y="9911"/>
                </a:moveTo>
                <a:cubicBezTo>
                  <a:pt x="3975" y="3733"/>
                  <a:pt x="10817" y="-1"/>
                  <a:pt x="18164" y="0"/>
                </a:cubicBezTo>
                <a:cubicBezTo>
                  <a:pt x="24951" y="0"/>
                  <a:pt x="31344" y="3190"/>
                  <a:pt x="35425" y="8614"/>
                </a:cubicBezTo>
                <a:lnTo>
                  <a:pt x="18164"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39" name="Arc 83"/>
          <p:cNvSpPr>
            <a:spLocks/>
          </p:cNvSpPr>
          <p:nvPr/>
        </p:nvSpPr>
        <p:spPr bwMode="auto">
          <a:xfrm flipH="1" flipV="1">
            <a:off x="2779713" y="3362325"/>
            <a:ext cx="287337" cy="555625"/>
          </a:xfrm>
          <a:custGeom>
            <a:avLst/>
            <a:gdLst>
              <a:gd name="T0" fmla="*/ 3118750 w 21600"/>
              <a:gd name="T1" fmla="*/ 0 h 31271"/>
              <a:gd name="T2" fmla="*/ 1887631 w 21600"/>
              <a:gd name="T3" fmla="*/ 9872380 h 31271"/>
              <a:gd name="T4" fmla="*/ 0 w 21600"/>
              <a:gd name="T5" fmla="*/ 3942821 h 31271"/>
              <a:gd name="T6" fmla="*/ 0 60000 65536"/>
              <a:gd name="T7" fmla="*/ 0 60000 65536"/>
              <a:gd name="T8" fmla="*/ 0 60000 65536"/>
              <a:gd name="T9" fmla="*/ 0 w 21600"/>
              <a:gd name="T10" fmla="*/ 0 h 31271"/>
              <a:gd name="T11" fmla="*/ 21600 w 21600"/>
              <a:gd name="T12" fmla="*/ 31271 h 31271"/>
            </a:gdLst>
            <a:ahLst/>
            <a:cxnLst>
              <a:cxn ang="T6">
                <a:pos x="T0" y="T1"/>
              </a:cxn>
              <a:cxn ang="T7">
                <a:pos x="T2" y="T3"/>
              </a:cxn>
              <a:cxn ang="T8">
                <a:pos x="T4" y="T5"/>
              </a:cxn>
            </a:cxnLst>
            <a:rect l="T9" t="T10" r="T11" b="T12"/>
            <a:pathLst>
              <a:path w="21600" h="31271" fill="none" extrusionOk="0">
                <a:moveTo>
                  <a:pt x="17623" y="0"/>
                </a:moveTo>
                <a:cubicBezTo>
                  <a:pt x="20210" y="3650"/>
                  <a:pt x="21600" y="8014"/>
                  <a:pt x="21600" y="12489"/>
                </a:cubicBezTo>
                <a:cubicBezTo>
                  <a:pt x="21600" y="20260"/>
                  <a:pt x="17424" y="27433"/>
                  <a:pt x="10667" y="31271"/>
                </a:cubicBezTo>
              </a:path>
              <a:path w="21600" h="31271" stroke="0" extrusionOk="0">
                <a:moveTo>
                  <a:pt x="17623" y="0"/>
                </a:moveTo>
                <a:cubicBezTo>
                  <a:pt x="20210" y="3650"/>
                  <a:pt x="21600" y="8014"/>
                  <a:pt x="21600" y="12489"/>
                </a:cubicBezTo>
                <a:cubicBezTo>
                  <a:pt x="21600" y="20260"/>
                  <a:pt x="17424" y="27433"/>
                  <a:pt x="10667" y="31271"/>
                </a:cubicBezTo>
                <a:lnTo>
                  <a:pt x="0" y="12489"/>
                </a:lnTo>
                <a:close/>
              </a:path>
            </a:pathLst>
          </a:custGeom>
          <a:noFill/>
          <a:ln w="19050">
            <a:solidFill>
              <a:schemeClr val="bg1"/>
            </a:solidFill>
            <a:prstDash val="sysDot"/>
            <a:round/>
            <a:headEnd/>
            <a:tailEnd type="none" w="sm" len="sm"/>
          </a:ln>
        </p:spPr>
        <p:txBody>
          <a:bodyPr/>
          <a:lstStyle/>
          <a:p>
            <a:endParaRPr lang="es-ES"/>
          </a:p>
        </p:txBody>
      </p:sp>
      <p:sp>
        <p:nvSpPr>
          <p:cNvPr id="429144" name="Arc 88"/>
          <p:cNvSpPr>
            <a:spLocks/>
          </p:cNvSpPr>
          <p:nvPr/>
        </p:nvSpPr>
        <p:spPr bwMode="auto">
          <a:xfrm rot="-5400000" flipH="1" flipV="1">
            <a:off x="1963738" y="4402138"/>
            <a:ext cx="307975" cy="384175"/>
          </a:xfrm>
          <a:custGeom>
            <a:avLst/>
            <a:gdLst>
              <a:gd name="T0" fmla="*/ 4107423 w 23092"/>
              <a:gd name="T1" fmla="*/ 6195782 h 21600"/>
              <a:gd name="T2" fmla="*/ 0 w 23092"/>
              <a:gd name="T3" fmla="*/ 5207546 h 21600"/>
              <a:gd name="T4" fmla="*/ 2487540 w 23092"/>
              <a:gd name="T5" fmla="*/ 0 h 21600"/>
              <a:gd name="T6" fmla="*/ 0 60000 65536"/>
              <a:gd name="T7" fmla="*/ 0 60000 65536"/>
              <a:gd name="T8" fmla="*/ 0 60000 65536"/>
              <a:gd name="T9" fmla="*/ 0 w 23092"/>
              <a:gd name="T10" fmla="*/ 0 h 21600"/>
              <a:gd name="T11" fmla="*/ 23092 w 23092"/>
              <a:gd name="T12" fmla="*/ 21600 h 21600"/>
            </a:gdLst>
            <a:ahLst/>
            <a:cxnLst>
              <a:cxn ang="T6">
                <a:pos x="T0" y="T1"/>
              </a:cxn>
              <a:cxn ang="T7">
                <a:pos x="T2" y="T3"/>
              </a:cxn>
              <a:cxn ang="T8">
                <a:pos x="T4" y="T5"/>
              </a:cxn>
            </a:cxnLst>
            <a:rect l="T9" t="T10" r="T11" b="T12"/>
            <a:pathLst>
              <a:path w="23092" h="21600" fill="none" extrusionOk="0">
                <a:moveTo>
                  <a:pt x="23092" y="19586"/>
                </a:moveTo>
                <a:cubicBezTo>
                  <a:pt x="20239" y="20912"/>
                  <a:pt x="17131" y="21599"/>
                  <a:pt x="13985" y="21600"/>
                </a:cubicBezTo>
                <a:cubicBezTo>
                  <a:pt x="8861" y="21600"/>
                  <a:pt x="3904" y="19778"/>
                  <a:pt x="0" y="16461"/>
                </a:cubicBezTo>
              </a:path>
              <a:path w="23092" h="21600" stroke="0" extrusionOk="0">
                <a:moveTo>
                  <a:pt x="23092" y="19586"/>
                </a:moveTo>
                <a:cubicBezTo>
                  <a:pt x="20239" y="20912"/>
                  <a:pt x="17131"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45" name="Arc 89"/>
          <p:cNvSpPr>
            <a:spLocks/>
          </p:cNvSpPr>
          <p:nvPr/>
        </p:nvSpPr>
        <p:spPr bwMode="auto">
          <a:xfrm rot="-5400000" flipH="1" flipV="1">
            <a:off x="2281238" y="4438650"/>
            <a:ext cx="438150" cy="384175"/>
          </a:xfrm>
          <a:custGeom>
            <a:avLst/>
            <a:gdLst>
              <a:gd name="T0" fmla="*/ 0 w 32912"/>
              <a:gd name="T1" fmla="*/ 2293133 h 21600"/>
              <a:gd name="T2" fmla="*/ 5832991 w 32912"/>
              <a:gd name="T3" fmla="*/ 2525631 h 21600"/>
              <a:gd name="T4" fmla="*/ 2861194 w 32912"/>
              <a:gd name="T5" fmla="*/ 6832890 h 21600"/>
              <a:gd name="T6" fmla="*/ 0 60000 65536"/>
              <a:gd name="T7" fmla="*/ 0 60000 65536"/>
              <a:gd name="T8" fmla="*/ 0 60000 65536"/>
              <a:gd name="T9" fmla="*/ 0 w 32912"/>
              <a:gd name="T10" fmla="*/ 0 h 21600"/>
              <a:gd name="T11" fmla="*/ 32912 w 32912"/>
              <a:gd name="T12" fmla="*/ 21600 h 21600"/>
            </a:gdLst>
            <a:ahLst/>
            <a:cxnLst>
              <a:cxn ang="T6">
                <a:pos x="T0" y="T1"/>
              </a:cxn>
              <a:cxn ang="T7">
                <a:pos x="T2" y="T3"/>
              </a:cxn>
              <a:cxn ang="T8">
                <a:pos x="T4" y="T5"/>
              </a:cxn>
            </a:cxnLst>
            <a:rect l="T9" t="T10" r="T11" b="T12"/>
            <a:pathLst>
              <a:path w="32912" h="21600" fill="none" extrusionOk="0">
                <a:moveTo>
                  <a:pt x="0" y="7249"/>
                </a:moveTo>
                <a:cubicBezTo>
                  <a:pt x="4099" y="2638"/>
                  <a:pt x="9974" y="-1"/>
                  <a:pt x="16144" y="0"/>
                </a:cubicBezTo>
                <a:cubicBezTo>
                  <a:pt x="22650" y="0"/>
                  <a:pt x="28810" y="2933"/>
                  <a:pt x="32911" y="7984"/>
                </a:cubicBezTo>
              </a:path>
              <a:path w="32912" h="21600" stroke="0" extrusionOk="0">
                <a:moveTo>
                  <a:pt x="0" y="7249"/>
                </a:moveTo>
                <a:cubicBezTo>
                  <a:pt x="4099" y="2638"/>
                  <a:pt x="9974" y="-1"/>
                  <a:pt x="16144" y="0"/>
                </a:cubicBezTo>
                <a:cubicBezTo>
                  <a:pt x="22650" y="0"/>
                  <a:pt x="28810" y="2933"/>
                  <a:pt x="32911" y="7984"/>
                </a:cubicBezTo>
                <a:lnTo>
                  <a:pt x="16144"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46" name="Arc 90"/>
          <p:cNvSpPr>
            <a:spLocks/>
          </p:cNvSpPr>
          <p:nvPr/>
        </p:nvSpPr>
        <p:spPr bwMode="auto">
          <a:xfrm rot="-5400000" flipH="1" flipV="1">
            <a:off x="2091531" y="4437857"/>
            <a:ext cx="334963" cy="622300"/>
          </a:xfrm>
          <a:custGeom>
            <a:avLst/>
            <a:gdLst>
              <a:gd name="T0" fmla="*/ 4063225 w 21600"/>
              <a:gd name="T1" fmla="*/ 0 h 32850"/>
              <a:gd name="T2" fmla="*/ 2286758 w 21600"/>
              <a:gd name="T3" fmla="*/ 11788653 h 32850"/>
              <a:gd name="T4" fmla="*/ 0 w 21600"/>
              <a:gd name="T5" fmla="*/ 4828857 h 32850"/>
              <a:gd name="T6" fmla="*/ 0 60000 65536"/>
              <a:gd name="T7" fmla="*/ 0 60000 65536"/>
              <a:gd name="T8" fmla="*/ 0 60000 65536"/>
              <a:gd name="T9" fmla="*/ 0 w 21600"/>
              <a:gd name="T10" fmla="*/ 0 h 32850"/>
              <a:gd name="T11" fmla="*/ 21600 w 21600"/>
              <a:gd name="T12" fmla="*/ 32850 h 32850"/>
            </a:gdLst>
            <a:ahLst/>
            <a:cxnLst>
              <a:cxn ang="T6">
                <a:pos x="T0" y="T1"/>
              </a:cxn>
              <a:cxn ang="T7">
                <a:pos x="T2" y="T3"/>
              </a:cxn>
              <a:cxn ang="T8">
                <a:pos x="T4" y="T5"/>
              </a:cxn>
            </a:cxnLst>
            <a:rect l="T9" t="T10" r="T11" b="T12"/>
            <a:pathLst>
              <a:path w="21600" h="32850" fill="none" extrusionOk="0">
                <a:moveTo>
                  <a:pt x="16896" y="-1"/>
                </a:moveTo>
                <a:cubicBezTo>
                  <a:pt x="19941" y="3823"/>
                  <a:pt x="21600" y="8567"/>
                  <a:pt x="21600" y="13456"/>
                </a:cubicBezTo>
                <a:cubicBezTo>
                  <a:pt x="21600" y="21698"/>
                  <a:pt x="16909" y="29221"/>
                  <a:pt x="9509" y="32850"/>
                </a:cubicBezTo>
              </a:path>
              <a:path w="21600" h="32850" stroke="0" extrusionOk="0">
                <a:moveTo>
                  <a:pt x="16896" y="-1"/>
                </a:moveTo>
                <a:cubicBezTo>
                  <a:pt x="19941" y="3823"/>
                  <a:pt x="21600" y="8567"/>
                  <a:pt x="21600" y="13456"/>
                </a:cubicBezTo>
                <a:cubicBezTo>
                  <a:pt x="21600" y="21698"/>
                  <a:pt x="16909" y="29221"/>
                  <a:pt x="9509" y="32850"/>
                </a:cubicBezTo>
                <a:lnTo>
                  <a:pt x="0" y="13456"/>
                </a:lnTo>
                <a:close/>
              </a:path>
            </a:pathLst>
          </a:custGeom>
          <a:noFill/>
          <a:ln w="19050">
            <a:solidFill>
              <a:schemeClr val="bg1"/>
            </a:solidFill>
            <a:prstDash val="sysDot"/>
            <a:round/>
            <a:headEnd/>
            <a:tailEnd type="none" w="sm" len="sm"/>
          </a:ln>
        </p:spPr>
        <p:txBody>
          <a:bodyPr/>
          <a:lstStyle/>
          <a:p>
            <a:endParaRPr lang="es-ES"/>
          </a:p>
        </p:txBody>
      </p:sp>
      <p:sp>
        <p:nvSpPr>
          <p:cNvPr id="429148" name="Arc 92"/>
          <p:cNvSpPr>
            <a:spLocks/>
          </p:cNvSpPr>
          <p:nvPr/>
        </p:nvSpPr>
        <p:spPr bwMode="auto">
          <a:xfrm rot="5400000" flipH="1" flipV="1">
            <a:off x="5603875" y="4400550"/>
            <a:ext cx="307975" cy="384175"/>
          </a:xfrm>
          <a:custGeom>
            <a:avLst/>
            <a:gdLst>
              <a:gd name="T0" fmla="*/ 4107423 w 23092"/>
              <a:gd name="T1" fmla="*/ 6195782 h 21600"/>
              <a:gd name="T2" fmla="*/ 0 w 23092"/>
              <a:gd name="T3" fmla="*/ 5207546 h 21600"/>
              <a:gd name="T4" fmla="*/ 2487540 w 23092"/>
              <a:gd name="T5" fmla="*/ 0 h 21600"/>
              <a:gd name="T6" fmla="*/ 0 60000 65536"/>
              <a:gd name="T7" fmla="*/ 0 60000 65536"/>
              <a:gd name="T8" fmla="*/ 0 60000 65536"/>
              <a:gd name="T9" fmla="*/ 0 w 23092"/>
              <a:gd name="T10" fmla="*/ 0 h 21600"/>
              <a:gd name="T11" fmla="*/ 23092 w 23092"/>
              <a:gd name="T12" fmla="*/ 21600 h 21600"/>
            </a:gdLst>
            <a:ahLst/>
            <a:cxnLst>
              <a:cxn ang="T6">
                <a:pos x="T0" y="T1"/>
              </a:cxn>
              <a:cxn ang="T7">
                <a:pos x="T2" y="T3"/>
              </a:cxn>
              <a:cxn ang="T8">
                <a:pos x="T4" y="T5"/>
              </a:cxn>
            </a:cxnLst>
            <a:rect l="T9" t="T10" r="T11" b="T12"/>
            <a:pathLst>
              <a:path w="23092" h="21600" fill="none" extrusionOk="0">
                <a:moveTo>
                  <a:pt x="23092" y="19586"/>
                </a:moveTo>
                <a:cubicBezTo>
                  <a:pt x="20239" y="20912"/>
                  <a:pt x="17131" y="21599"/>
                  <a:pt x="13985" y="21600"/>
                </a:cubicBezTo>
                <a:cubicBezTo>
                  <a:pt x="8861" y="21600"/>
                  <a:pt x="3904" y="19778"/>
                  <a:pt x="0" y="16461"/>
                </a:cubicBezTo>
              </a:path>
              <a:path w="23092" h="21600" stroke="0" extrusionOk="0">
                <a:moveTo>
                  <a:pt x="23092" y="19586"/>
                </a:moveTo>
                <a:cubicBezTo>
                  <a:pt x="20239" y="20912"/>
                  <a:pt x="17131"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49" name="Arc 93"/>
          <p:cNvSpPr>
            <a:spLocks/>
          </p:cNvSpPr>
          <p:nvPr/>
        </p:nvSpPr>
        <p:spPr bwMode="auto">
          <a:xfrm rot="5400000" flipH="1" flipV="1">
            <a:off x="5156201" y="4364037"/>
            <a:ext cx="438150" cy="384175"/>
          </a:xfrm>
          <a:custGeom>
            <a:avLst/>
            <a:gdLst>
              <a:gd name="T0" fmla="*/ 0 w 32912"/>
              <a:gd name="T1" fmla="*/ 2293133 h 21600"/>
              <a:gd name="T2" fmla="*/ 5832991 w 32912"/>
              <a:gd name="T3" fmla="*/ 2525631 h 21600"/>
              <a:gd name="T4" fmla="*/ 2861194 w 32912"/>
              <a:gd name="T5" fmla="*/ 6832890 h 21600"/>
              <a:gd name="T6" fmla="*/ 0 60000 65536"/>
              <a:gd name="T7" fmla="*/ 0 60000 65536"/>
              <a:gd name="T8" fmla="*/ 0 60000 65536"/>
              <a:gd name="T9" fmla="*/ 0 w 32912"/>
              <a:gd name="T10" fmla="*/ 0 h 21600"/>
              <a:gd name="T11" fmla="*/ 32912 w 32912"/>
              <a:gd name="T12" fmla="*/ 21600 h 21600"/>
            </a:gdLst>
            <a:ahLst/>
            <a:cxnLst>
              <a:cxn ang="T6">
                <a:pos x="T0" y="T1"/>
              </a:cxn>
              <a:cxn ang="T7">
                <a:pos x="T2" y="T3"/>
              </a:cxn>
              <a:cxn ang="T8">
                <a:pos x="T4" y="T5"/>
              </a:cxn>
            </a:cxnLst>
            <a:rect l="T9" t="T10" r="T11" b="T12"/>
            <a:pathLst>
              <a:path w="32912" h="21600" fill="none" extrusionOk="0">
                <a:moveTo>
                  <a:pt x="0" y="7249"/>
                </a:moveTo>
                <a:cubicBezTo>
                  <a:pt x="4099" y="2638"/>
                  <a:pt x="9974" y="-1"/>
                  <a:pt x="16144" y="0"/>
                </a:cubicBezTo>
                <a:cubicBezTo>
                  <a:pt x="22650" y="0"/>
                  <a:pt x="28810" y="2933"/>
                  <a:pt x="32911" y="7984"/>
                </a:cubicBezTo>
              </a:path>
              <a:path w="32912" h="21600" stroke="0" extrusionOk="0">
                <a:moveTo>
                  <a:pt x="0" y="7249"/>
                </a:moveTo>
                <a:cubicBezTo>
                  <a:pt x="4099" y="2638"/>
                  <a:pt x="9974" y="-1"/>
                  <a:pt x="16144" y="0"/>
                </a:cubicBezTo>
                <a:cubicBezTo>
                  <a:pt x="22650" y="0"/>
                  <a:pt x="28810" y="2933"/>
                  <a:pt x="32911" y="7984"/>
                </a:cubicBezTo>
                <a:lnTo>
                  <a:pt x="16144"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50" name="Arc 94"/>
          <p:cNvSpPr>
            <a:spLocks/>
          </p:cNvSpPr>
          <p:nvPr/>
        </p:nvSpPr>
        <p:spPr bwMode="auto">
          <a:xfrm rot="5400000" flipH="1" flipV="1">
            <a:off x="5449094" y="4125119"/>
            <a:ext cx="334962" cy="622300"/>
          </a:xfrm>
          <a:custGeom>
            <a:avLst/>
            <a:gdLst>
              <a:gd name="T0" fmla="*/ 4063197 w 21600"/>
              <a:gd name="T1" fmla="*/ 0 h 32850"/>
              <a:gd name="T2" fmla="*/ 2286752 w 21600"/>
              <a:gd name="T3" fmla="*/ 11788653 h 32850"/>
              <a:gd name="T4" fmla="*/ 0 w 21600"/>
              <a:gd name="T5" fmla="*/ 4828857 h 32850"/>
              <a:gd name="T6" fmla="*/ 0 60000 65536"/>
              <a:gd name="T7" fmla="*/ 0 60000 65536"/>
              <a:gd name="T8" fmla="*/ 0 60000 65536"/>
              <a:gd name="T9" fmla="*/ 0 w 21600"/>
              <a:gd name="T10" fmla="*/ 0 h 32850"/>
              <a:gd name="T11" fmla="*/ 21600 w 21600"/>
              <a:gd name="T12" fmla="*/ 32850 h 32850"/>
            </a:gdLst>
            <a:ahLst/>
            <a:cxnLst>
              <a:cxn ang="T6">
                <a:pos x="T0" y="T1"/>
              </a:cxn>
              <a:cxn ang="T7">
                <a:pos x="T2" y="T3"/>
              </a:cxn>
              <a:cxn ang="T8">
                <a:pos x="T4" y="T5"/>
              </a:cxn>
            </a:cxnLst>
            <a:rect l="T9" t="T10" r="T11" b="T12"/>
            <a:pathLst>
              <a:path w="21600" h="32850" fill="none" extrusionOk="0">
                <a:moveTo>
                  <a:pt x="16896" y="-1"/>
                </a:moveTo>
                <a:cubicBezTo>
                  <a:pt x="19941" y="3823"/>
                  <a:pt x="21600" y="8567"/>
                  <a:pt x="21600" y="13456"/>
                </a:cubicBezTo>
                <a:cubicBezTo>
                  <a:pt x="21600" y="21698"/>
                  <a:pt x="16909" y="29221"/>
                  <a:pt x="9509" y="32850"/>
                </a:cubicBezTo>
              </a:path>
              <a:path w="21600" h="32850" stroke="0" extrusionOk="0">
                <a:moveTo>
                  <a:pt x="16896" y="-1"/>
                </a:moveTo>
                <a:cubicBezTo>
                  <a:pt x="19941" y="3823"/>
                  <a:pt x="21600" y="8567"/>
                  <a:pt x="21600" y="13456"/>
                </a:cubicBezTo>
                <a:cubicBezTo>
                  <a:pt x="21600" y="21698"/>
                  <a:pt x="16909" y="29221"/>
                  <a:pt x="9509" y="32850"/>
                </a:cubicBezTo>
                <a:lnTo>
                  <a:pt x="0" y="13456"/>
                </a:lnTo>
                <a:close/>
              </a:path>
            </a:pathLst>
          </a:custGeom>
          <a:noFill/>
          <a:ln w="19050">
            <a:solidFill>
              <a:schemeClr val="bg1"/>
            </a:solidFill>
            <a:prstDash val="sysDot"/>
            <a:round/>
            <a:headEnd/>
            <a:tailEnd type="none" w="sm" len="sm"/>
          </a:ln>
        </p:spPr>
        <p:txBody>
          <a:bodyPr/>
          <a:lstStyle/>
          <a:p>
            <a:endParaRPr lang="es-ES"/>
          </a:p>
        </p:txBody>
      </p:sp>
      <p:sp>
        <p:nvSpPr>
          <p:cNvPr id="429151" name="Arc 95"/>
          <p:cNvSpPr>
            <a:spLocks/>
          </p:cNvSpPr>
          <p:nvPr/>
        </p:nvSpPr>
        <p:spPr bwMode="auto">
          <a:xfrm rot="5400000" flipH="1" flipV="1">
            <a:off x="6851650" y="4324350"/>
            <a:ext cx="307975" cy="384175"/>
          </a:xfrm>
          <a:custGeom>
            <a:avLst/>
            <a:gdLst>
              <a:gd name="T0" fmla="*/ 4107423 w 23092"/>
              <a:gd name="T1" fmla="*/ 6195782 h 21600"/>
              <a:gd name="T2" fmla="*/ 0 w 23092"/>
              <a:gd name="T3" fmla="*/ 5207546 h 21600"/>
              <a:gd name="T4" fmla="*/ 2487540 w 23092"/>
              <a:gd name="T5" fmla="*/ 0 h 21600"/>
              <a:gd name="T6" fmla="*/ 0 60000 65536"/>
              <a:gd name="T7" fmla="*/ 0 60000 65536"/>
              <a:gd name="T8" fmla="*/ 0 60000 65536"/>
              <a:gd name="T9" fmla="*/ 0 w 23092"/>
              <a:gd name="T10" fmla="*/ 0 h 21600"/>
              <a:gd name="T11" fmla="*/ 23092 w 23092"/>
              <a:gd name="T12" fmla="*/ 21600 h 21600"/>
            </a:gdLst>
            <a:ahLst/>
            <a:cxnLst>
              <a:cxn ang="T6">
                <a:pos x="T0" y="T1"/>
              </a:cxn>
              <a:cxn ang="T7">
                <a:pos x="T2" y="T3"/>
              </a:cxn>
              <a:cxn ang="T8">
                <a:pos x="T4" y="T5"/>
              </a:cxn>
            </a:cxnLst>
            <a:rect l="T9" t="T10" r="T11" b="T12"/>
            <a:pathLst>
              <a:path w="23092" h="21600" fill="none" extrusionOk="0">
                <a:moveTo>
                  <a:pt x="23092" y="19586"/>
                </a:moveTo>
                <a:cubicBezTo>
                  <a:pt x="20239" y="20912"/>
                  <a:pt x="17131" y="21599"/>
                  <a:pt x="13985" y="21600"/>
                </a:cubicBezTo>
                <a:cubicBezTo>
                  <a:pt x="8861" y="21600"/>
                  <a:pt x="3904" y="19778"/>
                  <a:pt x="0" y="16461"/>
                </a:cubicBezTo>
              </a:path>
              <a:path w="23092" h="21600" stroke="0" extrusionOk="0">
                <a:moveTo>
                  <a:pt x="23092" y="19586"/>
                </a:moveTo>
                <a:cubicBezTo>
                  <a:pt x="20239" y="20912"/>
                  <a:pt x="17131"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52" name="Arc 96"/>
          <p:cNvSpPr>
            <a:spLocks/>
          </p:cNvSpPr>
          <p:nvPr/>
        </p:nvSpPr>
        <p:spPr bwMode="auto">
          <a:xfrm rot="5400000" flipH="1" flipV="1">
            <a:off x="6403976" y="4287837"/>
            <a:ext cx="438150" cy="384175"/>
          </a:xfrm>
          <a:custGeom>
            <a:avLst/>
            <a:gdLst>
              <a:gd name="T0" fmla="*/ 0 w 32912"/>
              <a:gd name="T1" fmla="*/ 2293133 h 21600"/>
              <a:gd name="T2" fmla="*/ 5832991 w 32912"/>
              <a:gd name="T3" fmla="*/ 2525631 h 21600"/>
              <a:gd name="T4" fmla="*/ 2861194 w 32912"/>
              <a:gd name="T5" fmla="*/ 6832890 h 21600"/>
              <a:gd name="T6" fmla="*/ 0 60000 65536"/>
              <a:gd name="T7" fmla="*/ 0 60000 65536"/>
              <a:gd name="T8" fmla="*/ 0 60000 65536"/>
              <a:gd name="T9" fmla="*/ 0 w 32912"/>
              <a:gd name="T10" fmla="*/ 0 h 21600"/>
              <a:gd name="T11" fmla="*/ 32912 w 32912"/>
              <a:gd name="T12" fmla="*/ 21600 h 21600"/>
            </a:gdLst>
            <a:ahLst/>
            <a:cxnLst>
              <a:cxn ang="T6">
                <a:pos x="T0" y="T1"/>
              </a:cxn>
              <a:cxn ang="T7">
                <a:pos x="T2" y="T3"/>
              </a:cxn>
              <a:cxn ang="T8">
                <a:pos x="T4" y="T5"/>
              </a:cxn>
            </a:cxnLst>
            <a:rect l="T9" t="T10" r="T11" b="T12"/>
            <a:pathLst>
              <a:path w="32912" h="21600" fill="none" extrusionOk="0">
                <a:moveTo>
                  <a:pt x="0" y="7249"/>
                </a:moveTo>
                <a:cubicBezTo>
                  <a:pt x="4099" y="2638"/>
                  <a:pt x="9974" y="-1"/>
                  <a:pt x="16144" y="0"/>
                </a:cubicBezTo>
                <a:cubicBezTo>
                  <a:pt x="22650" y="0"/>
                  <a:pt x="28810" y="2933"/>
                  <a:pt x="32911" y="7984"/>
                </a:cubicBezTo>
              </a:path>
              <a:path w="32912" h="21600" stroke="0" extrusionOk="0">
                <a:moveTo>
                  <a:pt x="0" y="7249"/>
                </a:moveTo>
                <a:cubicBezTo>
                  <a:pt x="4099" y="2638"/>
                  <a:pt x="9974" y="-1"/>
                  <a:pt x="16144" y="0"/>
                </a:cubicBezTo>
                <a:cubicBezTo>
                  <a:pt x="22650" y="0"/>
                  <a:pt x="28810" y="2933"/>
                  <a:pt x="32911" y="7984"/>
                </a:cubicBezTo>
                <a:lnTo>
                  <a:pt x="16144"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53" name="Arc 97"/>
          <p:cNvSpPr>
            <a:spLocks/>
          </p:cNvSpPr>
          <p:nvPr/>
        </p:nvSpPr>
        <p:spPr bwMode="auto">
          <a:xfrm rot="5400000" flipH="1" flipV="1">
            <a:off x="6696869" y="4048919"/>
            <a:ext cx="334962" cy="622300"/>
          </a:xfrm>
          <a:custGeom>
            <a:avLst/>
            <a:gdLst>
              <a:gd name="T0" fmla="*/ 4063197 w 21600"/>
              <a:gd name="T1" fmla="*/ 0 h 32850"/>
              <a:gd name="T2" fmla="*/ 2286752 w 21600"/>
              <a:gd name="T3" fmla="*/ 11788653 h 32850"/>
              <a:gd name="T4" fmla="*/ 0 w 21600"/>
              <a:gd name="T5" fmla="*/ 4828857 h 32850"/>
              <a:gd name="T6" fmla="*/ 0 60000 65536"/>
              <a:gd name="T7" fmla="*/ 0 60000 65536"/>
              <a:gd name="T8" fmla="*/ 0 60000 65536"/>
              <a:gd name="T9" fmla="*/ 0 w 21600"/>
              <a:gd name="T10" fmla="*/ 0 h 32850"/>
              <a:gd name="T11" fmla="*/ 21600 w 21600"/>
              <a:gd name="T12" fmla="*/ 32850 h 32850"/>
            </a:gdLst>
            <a:ahLst/>
            <a:cxnLst>
              <a:cxn ang="T6">
                <a:pos x="T0" y="T1"/>
              </a:cxn>
              <a:cxn ang="T7">
                <a:pos x="T2" y="T3"/>
              </a:cxn>
              <a:cxn ang="T8">
                <a:pos x="T4" y="T5"/>
              </a:cxn>
            </a:cxnLst>
            <a:rect l="T9" t="T10" r="T11" b="T12"/>
            <a:pathLst>
              <a:path w="21600" h="32850" fill="none" extrusionOk="0">
                <a:moveTo>
                  <a:pt x="16896" y="-1"/>
                </a:moveTo>
                <a:cubicBezTo>
                  <a:pt x="19941" y="3823"/>
                  <a:pt x="21600" y="8567"/>
                  <a:pt x="21600" y="13456"/>
                </a:cubicBezTo>
                <a:cubicBezTo>
                  <a:pt x="21600" y="21698"/>
                  <a:pt x="16909" y="29221"/>
                  <a:pt x="9509" y="32850"/>
                </a:cubicBezTo>
              </a:path>
              <a:path w="21600" h="32850" stroke="0" extrusionOk="0">
                <a:moveTo>
                  <a:pt x="16896" y="-1"/>
                </a:moveTo>
                <a:cubicBezTo>
                  <a:pt x="19941" y="3823"/>
                  <a:pt x="21600" y="8567"/>
                  <a:pt x="21600" y="13456"/>
                </a:cubicBezTo>
                <a:cubicBezTo>
                  <a:pt x="21600" y="21698"/>
                  <a:pt x="16909" y="29221"/>
                  <a:pt x="9509" y="32850"/>
                </a:cubicBezTo>
                <a:lnTo>
                  <a:pt x="0" y="13456"/>
                </a:lnTo>
                <a:close/>
              </a:path>
            </a:pathLst>
          </a:custGeom>
          <a:noFill/>
          <a:ln w="19050">
            <a:solidFill>
              <a:schemeClr val="bg1"/>
            </a:solidFill>
            <a:prstDash val="sysDot"/>
            <a:round/>
            <a:headEnd/>
            <a:tailEnd type="none" w="sm" len="sm"/>
          </a:ln>
        </p:spPr>
        <p:txBody>
          <a:bodyPr/>
          <a:lstStyle/>
          <a:p>
            <a:endParaRPr lang="es-ES"/>
          </a:p>
        </p:txBody>
      </p:sp>
      <p:sp>
        <p:nvSpPr>
          <p:cNvPr id="429154" name="Arc 98"/>
          <p:cNvSpPr>
            <a:spLocks/>
          </p:cNvSpPr>
          <p:nvPr/>
        </p:nvSpPr>
        <p:spPr bwMode="auto">
          <a:xfrm flipH="1" flipV="1">
            <a:off x="4344988" y="3282950"/>
            <a:ext cx="442912" cy="384175"/>
          </a:xfrm>
          <a:custGeom>
            <a:avLst/>
            <a:gdLst>
              <a:gd name="T0" fmla="*/ 5885719 w 33330"/>
              <a:gd name="T1" fmla="*/ 3039376 h 21600"/>
              <a:gd name="T2" fmla="*/ 0 w 33330"/>
              <a:gd name="T3" fmla="*/ 5207546 h 21600"/>
              <a:gd name="T4" fmla="*/ 2469596 w 33330"/>
              <a:gd name="T5" fmla="*/ 0 h 21600"/>
              <a:gd name="T6" fmla="*/ 0 60000 65536"/>
              <a:gd name="T7" fmla="*/ 0 60000 65536"/>
              <a:gd name="T8" fmla="*/ 0 60000 65536"/>
              <a:gd name="T9" fmla="*/ 0 w 33330"/>
              <a:gd name="T10" fmla="*/ 0 h 21600"/>
              <a:gd name="T11" fmla="*/ 33330 w 33330"/>
              <a:gd name="T12" fmla="*/ 21600 h 21600"/>
            </a:gdLst>
            <a:ahLst/>
            <a:cxnLst>
              <a:cxn ang="T6">
                <a:pos x="T0" y="T1"/>
              </a:cxn>
              <a:cxn ang="T7">
                <a:pos x="T2" y="T3"/>
              </a:cxn>
              <a:cxn ang="T8">
                <a:pos x="T4" y="T5"/>
              </a:cxn>
            </a:cxnLst>
            <a:rect l="T9" t="T10" r="T11" b="T12"/>
            <a:pathLst>
              <a:path w="33330" h="21600" fill="none" extrusionOk="0">
                <a:moveTo>
                  <a:pt x="33330" y="9608"/>
                </a:moveTo>
                <a:cubicBezTo>
                  <a:pt x="29681" y="16954"/>
                  <a:pt x="22187" y="21599"/>
                  <a:pt x="13985" y="21600"/>
                </a:cubicBezTo>
                <a:cubicBezTo>
                  <a:pt x="8861" y="21600"/>
                  <a:pt x="3904" y="19778"/>
                  <a:pt x="0" y="16461"/>
                </a:cubicBezTo>
              </a:path>
              <a:path w="33330" h="21600" stroke="0" extrusionOk="0">
                <a:moveTo>
                  <a:pt x="33330" y="9608"/>
                </a:moveTo>
                <a:cubicBezTo>
                  <a:pt x="29681" y="16954"/>
                  <a:pt x="22187"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55" name="Arc 99"/>
          <p:cNvSpPr>
            <a:spLocks/>
          </p:cNvSpPr>
          <p:nvPr/>
        </p:nvSpPr>
        <p:spPr bwMode="auto">
          <a:xfrm flipH="1" flipV="1">
            <a:off x="4373563" y="3667125"/>
            <a:ext cx="415925" cy="384175"/>
          </a:xfrm>
          <a:custGeom>
            <a:avLst/>
            <a:gdLst>
              <a:gd name="T0" fmla="*/ 0 w 31300"/>
              <a:gd name="T1" fmla="*/ 1640214 h 21600"/>
              <a:gd name="T2" fmla="*/ 5526953 w 31300"/>
              <a:gd name="T3" fmla="*/ 2725242 h 21600"/>
              <a:gd name="T4" fmla="*/ 2479006 w 31300"/>
              <a:gd name="T5" fmla="*/ 6832890 h 21600"/>
              <a:gd name="T6" fmla="*/ 0 60000 65536"/>
              <a:gd name="T7" fmla="*/ 0 60000 65536"/>
              <a:gd name="T8" fmla="*/ 0 60000 65536"/>
              <a:gd name="T9" fmla="*/ 0 w 31300"/>
              <a:gd name="T10" fmla="*/ 0 h 21600"/>
              <a:gd name="T11" fmla="*/ 31300 w 31300"/>
              <a:gd name="T12" fmla="*/ 21600 h 21600"/>
            </a:gdLst>
            <a:ahLst/>
            <a:cxnLst>
              <a:cxn ang="T6">
                <a:pos x="T0" y="T1"/>
              </a:cxn>
              <a:cxn ang="T7">
                <a:pos x="T2" y="T3"/>
              </a:cxn>
              <a:cxn ang="T8">
                <a:pos x="T4" y="T5"/>
              </a:cxn>
            </a:cxnLst>
            <a:rect l="T9" t="T10" r="T11" b="T12"/>
            <a:pathLst>
              <a:path w="31300" h="21600" fill="none" extrusionOk="0">
                <a:moveTo>
                  <a:pt x="-1" y="5184"/>
                </a:moveTo>
                <a:cubicBezTo>
                  <a:pt x="3912" y="1838"/>
                  <a:pt x="8890" y="-1"/>
                  <a:pt x="14039" y="0"/>
                </a:cubicBezTo>
                <a:cubicBezTo>
                  <a:pt x="20826" y="0"/>
                  <a:pt x="27219" y="3190"/>
                  <a:pt x="31300" y="8614"/>
                </a:cubicBezTo>
              </a:path>
              <a:path w="31300" h="21600" stroke="0" extrusionOk="0">
                <a:moveTo>
                  <a:pt x="-1" y="5184"/>
                </a:moveTo>
                <a:cubicBezTo>
                  <a:pt x="3912" y="1838"/>
                  <a:pt x="8890" y="-1"/>
                  <a:pt x="14039" y="0"/>
                </a:cubicBezTo>
                <a:cubicBezTo>
                  <a:pt x="20826" y="0"/>
                  <a:pt x="27219" y="3190"/>
                  <a:pt x="31300" y="8614"/>
                </a:cubicBezTo>
                <a:lnTo>
                  <a:pt x="14039"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56" name="Arc 100"/>
          <p:cNvSpPr>
            <a:spLocks/>
          </p:cNvSpPr>
          <p:nvPr/>
        </p:nvSpPr>
        <p:spPr bwMode="auto">
          <a:xfrm flipH="1" flipV="1">
            <a:off x="4313238" y="3333750"/>
            <a:ext cx="287337" cy="555625"/>
          </a:xfrm>
          <a:custGeom>
            <a:avLst/>
            <a:gdLst>
              <a:gd name="T0" fmla="*/ 3118750 w 21600"/>
              <a:gd name="T1" fmla="*/ 0 h 31271"/>
              <a:gd name="T2" fmla="*/ 1887631 w 21600"/>
              <a:gd name="T3" fmla="*/ 9872380 h 31271"/>
              <a:gd name="T4" fmla="*/ 0 w 21600"/>
              <a:gd name="T5" fmla="*/ 3942821 h 31271"/>
              <a:gd name="T6" fmla="*/ 0 60000 65536"/>
              <a:gd name="T7" fmla="*/ 0 60000 65536"/>
              <a:gd name="T8" fmla="*/ 0 60000 65536"/>
              <a:gd name="T9" fmla="*/ 0 w 21600"/>
              <a:gd name="T10" fmla="*/ 0 h 31271"/>
              <a:gd name="T11" fmla="*/ 21600 w 21600"/>
              <a:gd name="T12" fmla="*/ 31271 h 31271"/>
            </a:gdLst>
            <a:ahLst/>
            <a:cxnLst>
              <a:cxn ang="T6">
                <a:pos x="T0" y="T1"/>
              </a:cxn>
              <a:cxn ang="T7">
                <a:pos x="T2" y="T3"/>
              </a:cxn>
              <a:cxn ang="T8">
                <a:pos x="T4" y="T5"/>
              </a:cxn>
            </a:cxnLst>
            <a:rect l="T9" t="T10" r="T11" b="T12"/>
            <a:pathLst>
              <a:path w="21600" h="31271" fill="none" extrusionOk="0">
                <a:moveTo>
                  <a:pt x="17623" y="0"/>
                </a:moveTo>
                <a:cubicBezTo>
                  <a:pt x="20210" y="3650"/>
                  <a:pt x="21600" y="8014"/>
                  <a:pt x="21600" y="12489"/>
                </a:cubicBezTo>
                <a:cubicBezTo>
                  <a:pt x="21600" y="20260"/>
                  <a:pt x="17424" y="27433"/>
                  <a:pt x="10667" y="31271"/>
                </a:cubicBezTo>
              </a:path>
              <a:path w="21600" h="31271" stroke="0" extrusionOk="0">
                <a:moveTo>
                  <a:pt x="17623" y="0"/>
                </a:moveTo>
                <a:cubicBezTo>
                  <a:pt x="20210" y="3650"/>
                  <a:pt x="21600" y="8014"/>
                  <a:pt x="21600" y="12489"/>
                </a:cubicBezTo>
                <a:cubicBezTo>
                  <a:pt x="21600" y="20260"/>
                  <a:pt x="17424" y="27433"/>
                  <a:pt x="10667" y="31271"/>
                </a:cubicBezTo>
                <a:lnTo>
                  <a:pt x="0" y="12489"/>
                </a:lnTo>
                <a:close/>
              </a:path>
            </a:pathLst>
          </a:custGeom>
          <a:noFill/>
          <a:ln w="19050">
            <a:solidFill>
              <a:schemeClr val="bg1"/>
            </a:solidFill>
            <a:prstDash val="sysDot"/>
            <a:round/>
            <a:headEnd/>
            <a:tailEnd type="none" w="sm" len="sm"/>
          </a:ln>
        </p:spPr>
        <p:txBody>
          <a:bodyPr/>
          <a:lstStyle/>
          <a:p>
            <a:endParaRPr lang="es-ES"/>
          </a:p>
        </p:txBody>
      </p:sp>
      <p:sp>
        <p:nvSpPr>
          <p:cNvPr id="429157" name="Arc 101"/>
          <p:cNvSpPr>
            <a:spLocks/>
          </p:cNvSpPr>
          <p:nvPr/>
        </p:nvSpPr>
        <p:spPr bwMode="auto">
          <a:xfrm flipH="1" flipV="1">
            <a:off x="5716588" y="3330575"/>
            <a:ext cx="442912" cy="384175"/>
          </a:xfrm>
          <a:custGeom>
            <a:avLst/>
            <a:gdLst>
              <a:gd name="T0" fmla="*/ 5885719 w 33330"/>
              <a:gd name="T1" fmla="*/ 3039376 h 21600"/>
              <a:gd name="T2" fmla="*/ 0 w 33330"/>
              <a:gd name="T3" fmla="*/ 5207546 h 21600"/>
              <a:gd name="T4" fmla="*/ 2469596 w 33330"/>
              <a:gd name="T5" fmla="*/ 0 h 21600"/>
              <a:gd name="T6" fmla="*/ 0 60000 65536"/>
              <a:gd name="T7" fmla="*/ 0 60000 65536"/>
              <a:gd name="T8" fmla="*/ 0 60000 65536"/>
              <a:gd name="T9" fmla="*/ 0 w 33330"/>
              <a:gd name="T10" fmla="*/ 0 h 21600"/>
              <a:gd name="T11" fmla="*/ 33330 w 33330"/>
              <a:gd name="T12" fmla="*/ 21600 h 21600"/>
            </a:gdLst>
            <a:ahLst/>
            <a:cxnLst>
              <a:cxn ang="T6">
                <a:pos x="T0" y="T1"/>
              </a:cxn>
              <a:cxn ang="T7">
                <a:pos x="T2" y="T3"/>
              </a:cxn>
              <a:cxn ang="T8">
                <a:pos x="T4" y="T5"/>
              </a:cxn>
            </a:cxnLst>
            <a:rect l="T9" t="T10" r="T11" b="T12"/>
            <a:pathLst>
              <a:path w="33330" h="21600" fill="none" extrusionOk="0">
                <a:moveTo>
                  <a:pt x="33330" y="9608"/>
                </a:moveTo>
                <a:cubicBezTo>
                  <a:pt x="29681" y="16954"/>
                  <a:pt x="22187" y="21599"/>
                  <a:pt x="13985" y="21600"/>
                </a:cubicBezTo>
                <a:cubicBezTo>
                  <a:pt x="8861" y="21600"/>
                  <a:pt x="3904" y="19778"/>
                  <a:pt x="0" y="16461"/>
                </a:cubicBezTo>
              </a:path>
              <a:path w="33330" h="21600" stroke="0" extrusionOk="0">
                <a:moveTo>
                  <a:pt x="33330" y="9608"/>
                </a:moveTo>
                <a:cubicBezTo>
                  <a:pt x="29681" y="16954"/>
                  <a:pt x="22187"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58" name="Arc 102"/>
          <p:cNvSpPr>
            <a:spLocks/>
          </p:cNvSpPr>
          <p:nvPr/>
        </p:nvSpPr>
        <p:spPr bwMode="auto">
          <a:xfrm flipH="1" flipV="1">
            <a:off x="5745163" y="3714750"/>
            <a:ext cx="412750" cy="384175"/>
          </a:xfrm>
          <a:custGeom>
            <a:avLst/>
            <a:gdLst>
              <a:gd name="T0" fmla="*/ 0 w 31006"/>
              <a:gd name="T1" fmla="*/ 1561760 h 21600"/>
              <a:gd name="T2" fmla="*/ 5494503 w 31006"/>
              <a:gd name="T3" fmla="*/ 2725242 h 21600"/>
              <a:gd name="T4" fmla="*/ 2435726 w 31006"/>
              <a:gd name="T5" fmla="*/ 6832890 h 21600"/>
              <a:gd name="T6" fmla="*/ 0 60000 65536"/>
              <a:gd name="T7" fmla="*/ 0 60000 65536"/>
              <a:gd name="T8" fmla="*/ 0 60000 65536"/>
              <a:gd name="T9" fmla="*/ 0 w 31006"/>
              <a:gd name="T10" fmla="*/ 0 h 21600"/>
              <a:gd name="T11" fmla="*/ 31006 w 31006"/>
              <a:gd name="T12" fmla="*/ 21600 h 21600"/>
            </a:gdLst>
            <a:ahLst/>
            <a:cxnLst>
              <a:cxn ang="T6">
                <a:pos x="T0" y="T1"/>
              </a:cxn>
              <a:cxn ang="T7">
                <a:pos x="T2" y="T3"/>
              </a:cxn>
              <a:cxn ang="T8">
                <a:pos x="T4" y="T5"/>
              </a:cxn>
            </a:cxnLst>
            <a:rect l="T9" t="T10" r="T11" b="T12"/>
            <a:pathLst>
              <a:path w="31006" h="21600" fill="none" extrusionOk="0">
                <a:moveTo>
                  <a:pt x="0" y="4937"/>
                </a:moveTo>
                <a:cubicBezTo>
                  <a:pt x="3869" y="1745"/>
                  <a:pt x="8729" y="-1"/>
                  <a:pt x="13745" y="0"/>
                </a:cubicBezTo>
                <a:cubicBezTo>
                  <a:pt x="20532" y="0"/>
                  <a:pt x="26925" y="3190"/>
                  <a:pt x="31006" y="8614"/>
                </a:cubicBezTo>
              </a:path>
              <a:path w="31006" h="21600" stroke="0" extrusionOk="0">
                <a:moveTo>
                  <a:pt x="0" y="4937"/>
                </a:moveTo>
                <a:cubicBezTo>
                  <a:pt x="3869" y="1745"/>
                  <a:pt x="8729" y="-1"/>
                  <a:pt x="13745" y="0"/>
                </a:cubicBezTo>
                <a:cubicBezTo>
                  <a:pt x="20532" y="0"/>
                  <a:pt x="26925" y="3190"/>
                  <a:pt x="31006" y="8614"/>
                </a:cubicBezTo>
                <a:lnTo>
                  <a:pt x="13745"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59" name="Arc 103"/>
          <p:cNvSpPr>
            <a:spLocks/>
          </p:cNvSpPr>
          <p:nvPr/>
        </p:nvSpPr>
        <p:spPr bwMode="auto">
          <a:xfrm flipH="1" flipV="1">
            <a:off x="5684838" y="3381375"/>
            <a:ext cx="287337" cy="555625"/>
          </a:xfrm>
          <a:custGeom>
            <a:avLst/>
            <a:gdLst>
              <a:gd name="T0" fmla="*/ 3118750 w 21600"/>
              <a:gd name="T1" fmla="*/ 0 h 31271"/>
              <a:gd name="T2" fmla="*/ 1887631 w 21600"/>
              <a:gd name="T3" fmla="*/ 9872380 h 31271"/>
              <a:gd name="T4" fmla="*/ 0 w 21600"/>
              <a:gd name="T5" fmla="*/ 3942821 h 31271"/>
              <a:gd name="T6" fmla="*/ 0 60000 65536"/>
              <a:gd name="T7" fmla="*/ 0 60000 65536"/>
              <a:gd name="T8" fmla="*/ 0 60000 65536"/>
              <a:gd name="T9" fmla="*/ 0 w 21600"/>
              <a:gd name="T10" fmla="*/ 0 h 31271"/>
              <a:gd name="T11" fmla="*/ 21600 w 21600"/>
              <a:gd name="T12" fmla="*/ 31271 h 31271"/>
            </a:gdLst>
            <a:ahLst/>
            <a:cxnLst>
              <a:cxn ang="T6">
                <a:pos x="T0" y="T1"/>
              </a:cxn>
              <a:cxn ang="T7">
                <a:pos x="T2" y="T3"/>
              </a:cxn>
              <a:cxn ang="T8">
                <a:pos x="T4" y="T5"/>
              </a:cxn>
            </a:cxnLst>
            <a:rect l="T9" t="T10" r="T11" b="T12"/>
            <a:pathLst>
              <a:path w="21600" h="31271" fill="none" extrusionOk="0">
                <a:moveTo>
                  <a:pt x="17623" y="0"/>
                </a:moveTo>
                <a:cubicBezTo>
                  <a:pt x="20210" y="3650"/>
                  <a:pt x="21600" y="8014"/>
                  <a:pt x="21600" y="12489"/>
                </a:cubicBezTo>
                <a:cubicBezTo>
                  <a:pt x="21600" y="20260"/>
                  <a:pt x="17424" y="27433"/>
                  <a:pt x="10667" y="31271"/>
                </a:cubicBezTo>
              </a:path>
              <a:path w="21600" h="31271" stroke="0" extrusionOk="0">
                <a:moveTo>
                  <a:pt x="17623" y="0"/>
                </a:moveTo>
                <a:cubicBezTo>
                  <a:pt x="20210" y="3650"/>
                  <a:pt x="21600" y="8014"/>
                  <a:pt x="21600" y="12489"/>
                </a:cubicBezTo>
                <a:cubicBezTo>
                  <a:pt x="21600" y="20260"/>
                  <a:pt x="17424" y="27433"/>
                  <a:pt x="10667" y="31271"/>
                </a:cubicBezTo>
                <a:lnTo>
                  <a:pt x="0" y="12489"/>
                </a:lnTo>
                <a:close/>
              </a:path>
            </a:pathLst>
          </a:custGeom>
          <a:noFill/>
          <a:ln w="19050">
            <a:solidFill>
              <a:schemeClr val="bg1"/>
            </a:solidFill>
            <a:prstDash val="sysDot"/>
            <a:round/>
            <a:headEnd/>
            <a:tailEnd type="none" w="sm" len="sm"/>
          </a:ln>
        </p:spPr>
        <p:txBody>
          <a:bodyPr/>
          <a:lstStyle/>
          <a:p>
            <a:endParaRPr lang="es-ES"/>
          </a:p>
        </p:txBody>
      </p:sp>
      <p:sp>
        <p:nvSpPr>
          <p:cNvPr id="429160" name="Arc 104"/>
          <p:cNvSpPr>
            <a:spLocks/>
          </p:cNvSpPr>
          <p:nvPr/>
        </p:nvSpPr>
        <p:spPr bwMode="auto">
          <a:xfrm rot="10800000" flipH="1" flipV="1">
            <a:off x="6734175" y="5810250"/>
            <a:ext cx="369888" cy="384175"/>
          </a:xfrm>
          <a:custGeom>
            <a:avLst/>
            <a:gdLst>
              <a:gd name="T0" fmla="*/ 4921480 w 27800"/>
              <a:gd name="T1" fmla="*/ 5252473 h 21600"/>
              <a:gd name="T2" fmla="*/ 0 w 27800"/>
              <a:gd name="T3" fmla="*/ 5207546 h 21600"/>
              <a:gd name="T4" fmla="*/ 2475788 w 27800"/>
              <a:gd name="T5" fmla="*/ 0 h 21600"/>
              <a:gd name="T6" fmla="*/ 0 60000 65536"/>
              <a:gd name="T7" fmla="*/ 0 60000 65536"/>
              <a:gd name="T8" fmla="*/ 0 60000 65536"/>
              <a:gd name="T9" fmla="*/ 0 w 27800"/>
              <a:gd name="T10" fmla="*/ 0 h 21600"/>
              <a:gd name="T11" fmla="*/ 27800 w 27800"/>
              <a:gd name="T12" fmla="*/ 21600 h 21600"/>
            </a:gdLst>
            <a:ahLst/>
            <a:cxnLst>
              <a:cxn ang="T6">
                <a:pos x="T0" y="T1"/>
              </a:cxn>
              <a:cxn ang="T7">
                <a:pos x="T2" y="T3"/>
              </a:cxn>
              <a:cxn ang="T8">
                <a:pos x="T4" y="T5"/>
              </a:cxn>
            </a:cxnLst>
            <a:rect l="T9" t="T10" r="T11" b="T12"/>
            <a:pathLst>
              <a:path w="27800" h="21600" fill="none" extrusionOk="0">
                <a:moveTo>
                  <a:pt x="27800" y="16604"/>
                </a:moveTo>
                <a:cubicBezTo>
                  <a:pt x="23920" y="19832"/>
                  <a:pt x="19032" y="21599"/>
                  <a:pt x="13985" y="21600"/>
                </a:cubicBezTo>
                <a:cubicBezTo>
                  <a:pt x="8861" y="21600"/>
                  <a:pt x="3904" y="19778"/>
                  <a:pt x="0" y="16461"/>
                </a:cubicBezTo>
              </a:path>
              <a:path w="27800" h="21600" stroke="0" extrusionOk="0">
                <a:moveTo>
                  <a:pt x="27800" y="16604"/>
                </a:moveTo>
                <a:cubicBezTo>
                  <a:pt x="23920" y="19832"/>
                  <a:pt x="19032" y="21599"/>
                  <a:pt x="13985" y="21600"/>
                </a:cubicBezTo>
                <a:cubicBezTo>
                  <a:pt x="8861" y="21600"/>
                  <a:pt x="3904" y="19778"/>
                  <a:pt x="0" y="16461"/>
                </a:cubicBezTo>
                <a:lnTo>
                  <a:pt x="13985" y="0"/>
                </a:lnTo>
                <a:close/>
              </a:path>
            </a:pathLst>
          </a:custGeom>
          <a:noFill/>
          <a:ln w="19050">
            <a:solidFill>
              <a:schemeClr val="bg1"/>
            </a:solidFill>
            <a:prstDash val="sysDot"/>
            <a:round/>
            <a:headEnd/>
            <a:tailEnd type="none" w="sm" len="sm"/>
          </a:ln>
        </p:spPr>
        <p:txBody>
          <a:bodyPr/>
          <a:lstStyle/>
          <a:p>
            <a:endParaRPr lang="es-ES"/>
          </a:p>
        </p:txBody>
      </p:sp>
      <p:sp>
        <p:nvSpPr>
          <p:cNvPr id="429161" name="Arc 105"/>
          <p:cNvSpPr>
            <a:spLocks/>
          </p:cNvSpPr>
          <p:nvPr/>
        </p:nvSpPr>
        <p:spPr bwMode="auto">
          <a:xfrm rot="10800000" flipH="1" flipV="1">
            <a:off x="6719888" y="5429250"/>
            <a:ext cx="439737" cy="384175"/>
          </a:xfrm>
          <a:custGeom>
            <a:avLst/>
            <a:gdLst>
              <a:gd name="T0" fmla="*/ 0 w 33106"/>
              <a:gd name="T1" fmla="*/ 1948959 h 21600"/>
              <a:gd name="T2" fmla="*/ 5840893 w 33106"/>
              <a:gd name="T3" fmla="*/ 3056130 h 21600"/>
              <a:gd name="T4" fmla="*/ 2665146 w 33106"/>
              <a:gd name="T5" fmla="*/ 6832890 h 21600"/>
              <a:gd name="T6" fmla="*/ 0 60000 65536"/>
              <a:gd name="T7" fmla="*/ 0 60000 65536"/>
              <a:gd name="T8" fmla="*/ 0 60000 65536"/>
              <a:gd name="T9" fmla="*/ 0 w 33106"/>
              <a:gd name="T10" fmla="*/ 0 h 21600"/>
              <a:gd name="T11" fmla="*/ 33106 w 33106"/>
              <a:gd name="T12" fmla="*/ 21600 h 21600"/>
            </a:gdLst>
            <a:ahLst/>
            <a:cxnLst>
              <a:cxn ang="T6">
                <a:pos x="T0" y="T1"/>
              </a:cxn>
              <a:cxn ang="T7">
                <a:pos x="T2" y="T3"/>
              </a:cxn>
              <a:cxn ang="T8">
                <a:pos x="T4" y="T5"/>
              </a:cxn>
            </a:cxnLst>
            <a:rect l="T9" t="T10" r="T11" b="T12"/>
            <a:pathLst>
              <a:path w="33106" h="21600" fill="none" extrusionOk="0">
                <a:moveTo>
                  <a:pt x="-1" y="6160"/>
                </a:moveTo>
                <a:cubicBezTo>
                  <a:pt x="4036" y="2211"/>
                  <a:pt x="9458" y="-1"/>
                  <a:pt x="15106" y="0"/>
                </a:cubicBezTo>
                <a:cubicBezTo>
                  <a:pt x="22346" y="0"/>
                  <a:pt x="29104" y="3627"/>
                  <a:pt x="33106" y="9660"/>
                </a:cubicBezTo>
              </a:path>
              <a:path w="33106" h="21600" stroke="0" extrusionOk="0">
                <a:moveTo>
                  <a:pt x="-1" y="6160"/>
                </a:moveTo>
                <a:cubicBezTo>
                  <a:pt x="4036" y="2211"/>
                  <a:pt x="9458" y="-1"/>
                  <a:pt x="15106" y="0"/>
                </a:cubicBezTo>
                <a:cubicBezTo>
                  <a:pt x="22346" y="0"/>
                  <a:pt x="29104" y="3627"/>
                  <a:pt x="33106" y="9660"/>
                </a:cubicBezTo>
                <a:lnTo>
                  <a:pt x="15106" y="21600"/>
                </a:lnTo>
                <a:close/>
              </a:path>
            </a:pathLst>
          </a:custGeom>
          <a:noFill/>
          <a:ln w="19050">
            <a:solidFill>
              <a:schemeClr val="bg1"/>
            </a:solidFill>
            <a:prstDash val="sysDot"/>
            <a:round/>
            <a:headEnd type="triangle" w="sm" len="lg"/>
            <a:tailEnd type="none" w="sm" len="sm"/>
          </a:ln>
        </p:spPr>
        <p:txBody>
          <a:bodyPr/>
          <a:lstStyle/>
          <a:p>
            <a:endParaRPr lang="es-ES"/>
          </a:p>
        </p:txBody>
      </p:sp>
      <p:sp>
        <p:nvSpPr>
          <p:cNvPr id="429162" name="Arc 106"/>
          <p:cNvSpPr>
            <a:spLocks/>
          </p:cNvSpPr>
          <p:nvPr/>
        </p:nvSpPr>
        <p:spPr bwMode="auto">
          <a:xfrm rot="10800000" flipH="1" flipV="1">
            <a:off x="6919913" y="5602288"/>
            <a:ext cx="287337" cy="506412"/>
          </a:xfrm>
          <a:custGeom>
            <a:avLst/>
            <a:gdLst>
              <a:gd name="T0" fmla="*/ 3204752 w 21600"/>
              <a:gd name="T1" fmla="*/ 0 h 28473"/>
              <a:gd name="T2" fmla="*/ 2424180 w 21600"/>
              <a:gd name="T3" fmla="*/ 9006887 h 28473"/>
              <a:gd name="T4" fmla="*/ 0 w 21600"/>
              <a:gd name="T5" fmla="*/ 3724164 h 28473"/>
              <a:gd name="T6" fmla="*/ 0 60000 65536"/>
              <a:gd name="T7" fmla="*/ 0 60000 65536"/>
              <a:gd name="T8" fmla="*/ 0 60000 65536"/>
              <a:gd name="T9" fmla="*/ 0 w 21600"/>
              <a:gd name="T10" fmla="*/ 0 h 28473"/>
              <a:gd name="T11" fmla="*/ 21600 w 21600"/>
              <a:gd name="T12" fmla="*/ 28473 h 28473"/>
            </a:gdLst>
            <a:ahLst/>
            <a:cxnLst>
              <a:cxn ang="T6">
                <a:pos x="T0" y="T1"/>
              </a:cxn>
              <a:cxn ang="T7">
                <a:pos x="T2" y="T3"/>
              </a:cxn>
              <a:cxn ang="T8">
                <a:pos x="T4" y="T5"/>
              </a:cxn>
            </a:cxnLst>
            <a:rect l="T9" t="T10" r="T11" b="T12"/>
            <a:pathLst>
              <a:path w="21600" h="28473" fill="none" extrusionOk="0">
                <a:moveTo>
                  <a:pt x="18109" y="0"/>
                </a:moveTo>
                <a:cubicBezTo>
                  <a:pt x="20387" y="3504"/>
                  <a:pt x="21600" y="7593"/>
                  <a:pt x="21600" y="11773"/>
                </a:cubicBezTo>
                <a:cubicBezTo>
                  <a:pt x="21600" y="18241"/>
                  <a:pt x="18700" y="24370"/>
                  <a:pt x="13699" y="28473"/>
                </a:cubicBezTo>
              </a:path>
              <a:path w="21600" h="28473" stroke="0" extrusionOk="0">
                <a:moveTo>
                  <a:pt x="18109" y="0"/>
                </a:moveTo>
                <a:cubicBezTo>
                  <a:pt x="20387" y="3504"/>
                  <a:pt x="21600" y="7593"/>
                  <a:pt x="21600" y="11773"/>
                </a:cubicBezTo>
                <a:cubicBezTo>
                  <a:pt x="21600" y="18241"/>
                  <a:pt x="18700" y="24370"/>
                  <a:pt x="13699" y="28473"/>
                </a:cubicBezTo>
                <a:lnTo>
                  <a:pt x="0" y="11773"/>
                </a:lnTo>
                <a:close/>
              </a:path>
            </a:pathLst>
          </a:custGeom>
          <a:noFill/>
          <a:ln w="19050">
            <a:solidFill>
              <a:schemeClr val="bg1"/>
            </a:solidFill>
            <a:prstDash val="sysDot"/>
            <a:round/>
            <a:headEnd/>
            <a:tailEnd type="none" w="sm" len="sm"/>
          </a:ln>
        </p:spPr>
        <p:txBody>
          <a:bodyPr/>
          <a:lstStyle/>
          <a:p>
            <a:endParaRPr lang="es-ES"/>
          </a:p>
        </p:txBody>
      </p:sp>
      <p:sp>
        <p:nvSpPr>
          <p:cNvPr id="429163" name="Arc 107"/>
          <p:cNvSpPr>
            <a:spLocks/>
          </p:cNvSpPr>
          <p:nvPr/>
        </p:nvSpPr>
        <p:spPr bwMode="auto">
          <a:xfrm flipV="1">
            <a:off x="4000500" y="4911725"/>
            <a:ext cx="1446213" cy="723900"/>
          </a:xfrm>
          <a:custGeom>
            <a:avLst/>
            <a:gdLst>
              <a:gd name="T0" fmla="*/ 7105383 w 21518"/>
              <a:gd name="T1" fmla="*/ 0 h 21543"/>
              <a:gd name="T2" fmla="*/ 97199182 w 21518"/>
              <a:gd name="T3" fmla="*/ 22199869 h 21543"/>
              <a:gd name="T4" fmla="*/ 0 w 21518"/>
              <a:gd name="T5" fmla="*/ 24324894 h 21543"/>
              <a:gd name="T6" fmla="*/ 0 60000 65536"/>
              <a:gd name="T7" fmla="*/ 0 60000 65536"/>
              <a:gd name="T8" fmla="*/ 0 60000 65536"/>
              <a:gd name="T9" fmla="*/ 0 w 21518"/>
              <a:gd name="T10" fmla="*/ 0 h 21543"/>
              <a:gd name="T11" fmla="*/ 21518 w 21518"/>
              <a:gd name="T12" fmla="*/ 21543 h 21543"/>
            </a:gdLst>
            <a:ahLst/>
            <a:cxnLst>
              <a:cxn ang="T6">
                <a:pos x="T0" y="T1"/>
              </a:cxn>
              <a:cxn ang="T7">
                <a:pos x="T2" y="T3"/>
              </a:cxn>
              <a:cxn ang="T8">
                <a:pos x="T4" y="T5"/>
              </a:cxn>
            </a:cxnLst>
            <a:rect l="T9" t="T10" r="T11" b="T12"/>
            <a:pathLst>
              <a:path w="21518" h="21543" fill="none" extrusionOk="0">
                <a:moveTo>
                  <a:pt x="1572" y="0"/>
                </a:moveTo>
                <a:cubicBezTo>
                  <a:pt x="12144" y="772"/>
                  <a:pt x="20594" y="9101"/>
                  <a:pt x="21517" y="19661"/>
                </a:cubicBezTo>
              </a:path>
              <a:path w="21518" h="21543" stroke="0" extrusionOk="0">
                <a:moveTo>
                  <a:pt x="1572" y="0"/>
                </a:moveTo>
                <a:cubicBezTo>
                  <a:pt x="12144" y="772"/>
                  <a:pt x="20594" y="9101"/>
                  <a:pt x="21517" y="19661"/>
                </a:cubicBezTo>
                <a:lnTo>
                  <a:pt x="0" y="21543"/>
                </a:lnTo>
                <a:close/>
              </a:path>
            </a:pathLst>
          </a:custGeom>
          <a:noFill/>
          <a:ln w="12700">
            <a:solidFill>
              <a:srgbClr val="FFFF00"/>
            </a:solidFill>
            <a:round/>
            <a:headEnd type="triangle" w="sm" len="lg"/>
            <a:tailEnd/>
          </a:ln>
        </p:spPr>
        <p:txBody>
          <a:bodyPr/>
          <a:lstStyle/>
          <a:p>
            <a:endParaRPr lang="es-ES"/>
          </a:p>
        </p:txBody>
      </p:sp>
      <p:sp>
        <p:nvSpPr>
          <p:cNvPr id="143394" name="Arc 13"/>
          <p:cNvSpPr>
            <a:spLocks/>
          </p:cNvSpPr>
          <p:nvPr/>
        </p:nvSpPr>
        <p:spPr bwMode="auto">
          <a:xfrm flipH="1" flipV="1">
            <a:off x="2686050" y="4862513"/>
            <a:ext cx="3308350" cy="588962"/>
          </a:xfrm>
          <a:custGeom>
            <a:avLst/>
            <a:gdLst>
              <a:gd name="T0" fmla="*/ 453141099 w 21007"/>
              <a:gd name="T1" fmla="*/ 0 h 11522"/>
              <a:gd name="T2" fmla="*/ 521025323 w 21007"/>
              <a:gd name="T3" fmla="*/ 16970612 h 11522"/>
              <a:gd name="T4" fmla="*/ 0 w 21007"/>
              <a:gd name="T5" fmla="*/ 30105560 h 11522"/>
              <a:gd name="T6" fmla="*/ 0 60000 65536"/>
              <a:gd name="T7" fmla="*/ 0 60000 65536"/>
              <a:gd name="T8" fmla="*/ 0 60000 65536"/>
              <a:gd name="T9" fmla="*/ 0 w 21007"/>
              <a:gd name="T10" fmla="*/ 0 h 11522"/>
              <a:gd name="T11" fmla="*/ 21007 w 21007"/>
              <a:gd name="T12" fmla="*/ 11522 h 11522"/>
            </a:gdLst>
            <a:ahLst/>
            <a:cxnLst>
              <a:cxn ang="T6">
                <a:pos x="T0" y="T1"/>
              </a:cxn>
              <a:cxn ang="T7">
                <a:pos x="T2" y="T3"/>
              </a:cxn>
              <a:cxn ang="T8">
                <a:pos x="T4" y="T5"/>
              </a:cxn>
            </a:cxnLst>
            <a:rect l="T9" t="T10" r="T11" b="T12"/>
            <a:pathLst>
              <a:path w="21007" h="11522" fill="none" extrusionOk="0">
                <a:moveTo>
                  <a:pt x="18270" y="-1"/>
                </a:moveTo>
                <a:cubicBezTo>
                  <a:pt x="19531" y="2000"/>
                  <a:pt x="20456" y="4194"/>
                  <a:pt x="21006" y="6495"/>
                </a:cubicBezTo>
              </a:path>
              <a:path w="21007" h="11522" stroke="0" extrusionOk="0">
                <a:moveTo>
                  <a:pt x="18270" y="-1"/>
                </a:moveTo>
                <a:cubicBezTo>
                  <a:pt x="19531" y="2000"/>
                  <a:pt x="20456" y="4194"/>
                  <a:pt x="21006" y="6495"/>
                </a:cubicBezTo>
                <a:lnTo>
                  <a:pt x="0" y="11522"/>
                </a:lnTo>
                <a:close/>
              </a:path>
            </a:pathLst>
          </a:custGeom>
          <a:noFill/>
          <a:ln w="19050">
            <a:solidFill>
              <a:schemeClr val="bg1"/>
            </a:solidFill>
            <a:round/>
            <a:headEnd/>
            <a:tailEnd/>
          </a:ln>
        </p:spPr>
        <p:txBody>
          <a:bodyPr/>
          <a:lstStyle/>
          <a:p>
            <a:endParaRPr lang="es-ES"/>
          </a:p>
        </p:txBody>
      </p:sp>
      <p:sp>
        <p:nvSpPr>
          <p:cNvPr id="143395" name="Arc 16"/>
          <p:cNvSpPr>
            <a:spLocks/>
          </p:cNvSpPr>
          <p:nvPr/>
        </p:nvSpPr>
        <p:spPr bwMode="auto">
          <a:xfrm>
            <a:off x="3465513" y="3949700"/>
            <a:ext cx="1127125" cy="1316038"/>
          </a:xfrm>
          <a:custGeom>
            <a:avLst/>
            <a:gdLst>
              <a:gd name="T0" fmla="*/ 10641207 w 21600"/>
              <a:gd name="T1" fmla="*/ 68500085 h 25284"/>
              <a:gd name="T2" fmla="*/ 11626920 w 21600"/>
              <a:gd name="T3" fmla="*/ 0 h 25284"/>
              <a:gd name="T4" fmla="*/ 58815318 w 21600"/>
              <a:gd name="T5" fmla="*/ 34930078 h 25284"/>
              <a:gd name="T6" fmla="*/ 0 60000 65536"/>
              <a:gd name="T7" fmla="*/ 0 60000 65536"/>
              <a:gd name="T8" fmla="*/ 0 60000 65536"/>
              <a:gd name="T9" fmla="*/ 0 w 21600"/>
              <a:gd name="T10" fmla="*/ 0 h 25284"/>
              <a:gd name="T11" fmla="*/ 21600 w 21600"/>
              <a:gd name="T12" fmla="*/ 25284 h 25284"/>
            </a:gdLst>
            <a:ahLst/>
            <a:cxnLst>
              <a:cxn ang="T6">
                <a:pos x="T0" y="T1"/>
              </a:cxn>
              <a:cxn ang="T7">
                <a:pos x="T2" y="T3"/>
              </a:cxn>
              <a:cxn ang="T8">
                <a:pos x="T4" y="T5"/>
              </a:cxn>
            </a:cxnLst>
            <a:rect l="T9" t="T10" r="T11" b="T12"/>
            <a:pathLst>
              <a:path w="21600" h="25284" fill="none" extrusionOk="0">
                <a:moveTo>
                  <a:pt x="3907" y="25284"/>
                </a:moveTo>
                <a:cubicBezTo>
                  <a:pt x="1364" y="21652"/>
                  <a:pt x="0" y="17326"/>
                  <a:pt x="0" y="12893"/>
                </a:cubicBezTo>
                <a:cubicBezTo>
                  <a:pt x="-1" y="8247"/>
                  <a:pt x="1497" y="3726"/>
                  <a:pt x="4269" y="-1"/>
                </a:cubicBezTo>
              </a:path>
              <a:path w="21600" h="25284" stroke="0" extrusionOk="0">
                <a:moveTo>
                  <a:pt x="3907" y="25284"/>
                </a:moveTo>
                <a:cubicBezTo>
                  <a:pt x="1364" y="21652"/>
                  <a:pt x="0" y="17326"/>
                  <a:pt x="0" y="12893"/>
                </a:cubicBezTo>
                <a:cubicBezTo>
                  <a:pt x="-1" y="8247"/>
                  <a:pt x="1497" y="3726"/>
                  <a:pt x="4269" y="-1"/>
                </a:cubicBezTo>
                <a:lnTo>
                  <a:pt x="21600" y="12893"/>
                </a:lnTo>
                <a:close/>
              </a:path>
            </a:pathLst>
          </a:custGeom>
          <a:noFill/>
          <a:ln w="19050">
            <a:solidFill>
              <a:schemeClr val="bg1"/>
            </a:solidFill>
            <a:round/>
            <a:headEnd/>
            <a:tailEnd/>
          </a:ln>
        </p:spPr>
        <p:txBody>
          <a:bodyPr/>
          <a:lstStyle/>
          <a:p>
            <a:endParaRPr lang="es-ES"/>
          </a:p>
        </p:txBody>
      </p:sp>
      <p:sp>
        <p:nvSpPr>
          <p:cNvPr id="143396" name="Arc 9"/>
          <p:cNvSpPr>
            <a:spLocks/>
          </p:cNvSpPr>
          <p:nvPr/>
        </p:nvSpPr>
        <p:spPr bwMode="auto">
          <a:xfrm flipV="1">
            <a:off x="1893888" y="5165725"/>
            <a:ext cx="1778000" cy="717550"/>
          </a:xfrm>
          <a:custGeom>
            <a:avLst/>
            <a:gdLst>
              <a:gd name="T0" fmla="*/ 0 w 15700"/>
              <a:gd name="T1" fmla="*/ 0 h 21600"/>
              <a:gd name="T2" fmla="*/ 201355675 w 15700"/>
              <a:gd name="T3" fmla="*/ 7465609 h 21600"/>
              <a:gd name="T4" fmla="*/ 0 w 15700"/>
              <a:gd name="T5" fmla="*/ 23836944 h 21600"/>
              <a:gd name="T6" fmla="*/ 0 60000 65536"/>
              <a:gd name="T7" fmla="*/ 0 60000 65536"/>
              <a:gd name="T8" fmla="*/ 0 60000 65536"/>
              <a:gd name="T9" fmla="*/ 0 w 15700"/>
              <a:gd name="T10" fmla="*/ 0 h 21600"/>
              <a:gd name="T11" fmla="*/ 15700 w 15700"/>
              <a:gd name="T12" fmla="*/ 21600 h 21600"/>
            </a:gdLst>
            <a:ahLst/>
            <a:cxnLst>
              <a:cxn ang="T6">
                <a:pos x="T0" y="T1"/>
              </a:cxn>
              <a:cxn ang="T7">
                <a:pos x="T2" y="T3"/>
              </a:cxn>
              <a:cxn ang="T8">
                <a:pos x="T4" y="T5"/>
              </a:cxn>
            </a:cxnLst>
            <a:rect l="T9" t="T10" r="T11" b="T12"/>
            <a:pathLst>
              <a:path w="15700" h="21600" fill="none" extrusionOk="0">
                <a:moveTo>
                  <a:pt x="-1" y="0"/>
                </a:moveTo>
                <a:cubicBezTo>
                  <a:pt x="5940" y="0"/>
                  <a:pt x="11619" y="2446"/>
                  <a:pt x="15699" y="6765"/>
                </a:cubicBezTo>
              </a:path>
              <a:path w="15700" h="21600" stroke="0" extrusionOk="0">
                <a:moveTo>
                  <a:pt x="-1" y="0"/>
                </a:moveTo>
                <a:cubicBezTo>
                  <a:pt x="5940" y="0"/>
                  <a:pt x="11619" y="2446"/>
                  <a:pt x="15699" y="6765"/>
                </a:cubicBezTo>
                <a:lnTo>
                  <a:pt x="0" y="21600"/>
                </a:lnTo>
                <a:close/>
              </a:path>
            </a:pathLst>
          </a:custGeom>
          <a:noFill/>
          <a:ln w="19050">
            <a:solidFill>
              <a:schemeClr val="bg1"/>
            </a:solidFill>
            <a:round/>
            <a:headEnd/>
            <a:tailEnd/>
          </a:ln>
        </p:spPr>
        <p:txBody>
          <a:bodyPr/>
          <a:lstStyle/>
          <a:p>
            <a:endParaRPr lang="es-ES"/>
          </a:p>
        </p:txBody>
      </p:sp>
      <p:sp>
        <p:nvSpPr>
          <p:cNvPr id="143397" name="Arc 10"/>
          <p:cNvSpPr>
            <a:spLocks/>
          </p:cNvSpPr>
          <p:nvPr/>
        </p:nvSpPr>
        <p:spPr bwMode="auto">
          <a:xfrm>
            <a:off x="2138363" y="3486150"/>
            <a:ext cx="2252662" cy="2176463"/>
          </a:xfrm>
          <a:custGeom>
            <a:avLst/>
            <a:gdLst>
              <a:gd name="T0" fmla="*/ 23457666 w 43200"/>
              <a:gd name="T1" fmla="*/ 105426915 h 41791"/>
              <a:gd name="T2" fmla="*/ 79596088 w 43200"/>
              <a:gd name="T3" fmla="*/ 113349511 h 41791"/>
              <a:gd name="T4" fmla="*/ 58732483 w 43200"/>
              <a:gd name="T5" fmla="*/ 58585611 h 41791"/>
              <a:gd name="T6" fmla="*/ 0 60000 65536"/>
              <a:gd name="T7" fmla="*/ 0 60000 65536"/>
              <a:gd name="T8" fmla="*/ 0 60000 65536"/>
              <a:gd name="T9" fmla="*/ 0 w 43200"/>
              <a:gd name="T10" fmla="*/ 0 h 41791"/>
              <a:gd name="T11" fmla="*/ 43200 w 43200"/>
              <a:gd name="T12" fmla="*/ 41791 h 41791"/>
            </a:gdLst>
            <a:ahLst/>
            <a:cxnLst>
              <a:cxn ang="T6">
                <a:pos x="T0" y="T1"/>
              </a:cxn>
              <a:cxn ang="T7">
                <a:pos x="T2" y="T3"/>
              </a:cxn>
              <a:cxn ang="T8">
                <a:pos x="T4" y="T5"/>
              </a:cxn>
            </a:cxnLst>
            <a:rect l="T9" t="T10" r="T11" b="T12"/>
            <a:pathLst>
              <a:path w="43200" h="41791" fill="none" extrusionOk="0">
                <a:moveTo>
                  <a:pt x="8626" y="38870"/>
                </a:moveTo>
                <a:cubicBezTo>
                  <a:pt x="3195" y="34790"/>
                  <a:pt x="0" y="28392"/>
                  <a:pt x="0" y="21600"/>
                </a:cubicBezTo>
                <a:cubicBezTo>
                  <a:pt x="0" y="9670"/>
                  <a:pt x="9670" y="0"/>
                  <a:pt x="21600" y="0"/>
                </a:cubicBezTo>
                <a:cubicBezTo>
                  <a:pt x="33529" y="0"/>
                  <a:pt x="43200" y="9670"/>
                  <a:pt x="43200" y="21600"/>
                </a:cubicBezTo>
                <a:cubicBezTo>
                  <a:pt x="43200" y="30569"/>
                  <a:pt x="37657" y="38605"/>
                  <a:pt x="29273" y="41791"/>
                </a:cubicBezTo>
              </a:path>
              <a:path w="43200" h="41791" stroke="0" extrusionOk="0">
                <a:moveTo>
                  <a:pt x="8626" y="38870"/>
                </a:moveTo>
                <a:cubicBezTo>
                  <a:pt x="3195" y="34790"/>
                  <a:pt x="0" y="28392"/>
                  <a:pt x="0" y="21600"/>
                </a:cubicBezTo>
                <a:cubicBezTo>
                  <a:pt x="0" y="9670"/>
                  <a:pt x="9670" y="0"/>
                  <a:pt x="21600" y="0"/>
                </a:cubicBezTo>
                <a:cubicBezTo>
                  <a:pt x="33529" y="0"/>
                  <a:pt x="43200" y="9670"/>
                  <a:pt x="43200" y="21600"/>
                </a:cubicBezTo>
                <a:cubicBezTo>
                  <a:pt x="43200" y="30569"/>
                  <a:pt x="37657" y="38605"/>
                  <a:pt x="29273" y="41791"/>
                </a:cubicBezTo>
                <a:lnTo>
                  <a:pt x="21600" y="21600"/>
                </a:lnTo>
                <a:close/>
              </a:path>
            </a:pathLst>
          </a:custGeom>
          <a:noFill/>
          <a:ln w="19050">
            <a:solidFill>
              <a:schemeClr val="bg1"/>
            </a:solidFill>
            <a:round/>
            <a:headEnd/>
            <a:tailEnd/>
          </a:ln>
        </p:spPr>
        <p:txBody>
          <a:bodyPr/>
          <a:lstStyle/>
          <a:p>
            <a:endParaRPr lang="es-ES"/>
          </a:p>
        </p:txBody>
      </p:sp>
      <p:sp>
        <p:nvSpPr>
          <p:cNvPr id="143398" name="Arc 11"/>
          <p:cNvSpPr>
            <a:spLocks/>
          </p:cNvSpPr>
          <p:nvPr/>
        </p:nvSpPr>
        <p:spPr bwMode="auto">
          <a:xfrm flipV="1">
            <a:off x="1798638" y="4795838"/>
            <a:ext cx="1765300" cy="766762"/>
          </a:xfrm>
          <a:custGeom>
            <a:avLst/>
            <a:gdLst>
              <a:gd name="T0" fmla="*/ 0 w 15577"/>
              <a:gd name="T1" fmla="*/ 0 h 21600"/>
              <a:gd name="T2" fmla="*/ 200056763 w 15577"/>
              <a:gd name="T3" fmla="*/ 8362178 h 21600"/>
              <a:gd name="T4" fmla="*/ 0 w 15577"/>
              <a:gd name="T5" fmla="*/ 27218701 h 21600"/>
              <a:gd name="T6" fmla="*/ 0 60000 65536"/>
              <a:gd name="T7" fmla="*/ 0 60000 65536"/>
              <a:gd name="T8" fmla="*/ 0 60000 65536"/>
              <a:gd name="T9" fmla="*/ 0 w 15577"/>
              <a:gd name="T10" fmla="*/ 0 h 21600"/>
              <a:gd name="T11" fmla="*/ 15577 w 15577"/>
              <a:gd name="T12" fmla="*/ 21600 h 21600"/>
            </a:gdLst>
            <a:ahLst/>
            <a:cxnLst>
              <a:cxn ang="T6">
                <a:pos x="T0" y="T1"/>
              </a:cxn>
              <a:cxn ang="T7">
                <a:pos x="T2" y="T3"/>
              </a:cxn>
              <a:cxn ang="T8">
                <a:pos x="T4" y="T5"/>
              </a:cxn>
            </a:cxnLst>
            <a:rect l="T9" t="T10" r="T11" b="T12"/>
            <a:pathLst>
              <a:path w="15577" h="21600" fill="none" extrusionOk="0">
                <a:moveTo>
                  <a:pt x="-1" y="0"/>
                </a:moveTo>
                <a:cubicBezTo>
                  <a:pt x="5879" y="0"/>
                  <a:pt x="11504" y="2396"/>
                  <a:pt x="15576" y="6636"/>
                </a:cubicBezTo>
              </a:path>
              <a:path w="15577" h="21600" stroke="0" extrusionOk="0">
                <a:moveTo>
                  <a:pt x="-1" y="0"/>
                </a:moveTo>
                <a:cubicBezTo>
                  <a:pt x="5879" y="0"/>
                  <a:pt x="11504" y="2396"/>
                  <a:pt x="15576" y="6636"/>
                </a:cubicBezTo>
                <a:lnTo>
                  <a:pt x="0" y="21600"/>
                </a:lnTo>
                <a:close/>
              </a:path>
            </a:pathLst>
          </a:custGeom>
          <a:noFill/>
          <a:ln w="19050">
            <a:solidFill>
              <a:schemeClr val="bg1"/>
            </a:solidFill>
            <a:round/>
            <a:headEnd/>
            <a:tailEnd/>
          </a:ln>
        </p:spPr>
        <p:txBody>
          <a:bodyPr/>
          <a:lstStyle/>
          <a:p>
            <a:endParaRPr lang="es-ES"/>
          </a:p>
        </p:txBody>
      </p:sp>
      <p:sp>
        <p:nvSpPr>
          <p:cNvPr id="143399" name="Arc 12"/>
          <p:cNvSpPr>
            <a:spLocks/>
          </p:cNvSpPr>
          <p:nvPr/>
        </p:nvSpPr>
        <p:spPr bwMode="auto">
          <a:xfrm>
            <a:off x="2498725" y="3833813"/>
            <a:ext cx="1533525" cy="1506537"/>
          </a:xfrm>
          <a:custGeom>
            <a:avLst/>
            <a:gdLst>
              <a:gd name="T0" fmla="*/ 6979846 w 43200"/>
              <a:gd name="T1" fmla="*/ 46839815 h 41791"/>
              <a:gd name="T2" fmla="*/ 36887697 w 43200"/>
              <a:gd name="T3" fmla="*/ 54309627 h 41791"/>
              <a:gd name="T4" fmla="*/ 27218754 w 43200"/>
              <a:gd name="T5" fmla="*/ 28070340 h 41791"/>
              <a:gd name="T6" fmla="*/ 0 60000 65536"/>
              <a:gd name="T7" fmla="*/ 0 60000 65536"/>
              <a:gd name="T8" fmla="*/ 0 60000 65536"/>
              <a:gd name="T9" fmla="*/ 0 w 43200"/>
              <a:gd name="T10" fmla="*/ 0 h 41791"/>
              <a:gd name="T11" fmla="*/ 43200 w 43200"/>
              <a:gd name="T12" fmla="*/ 41791 h 41791"/>
            </a:gdLst>
            <a:ahLst/>
            <a:cxnLst>
              <a:cxn ang="T6">
                <a:pos x="T0" y="T1"/>
              </a:cxn>
              <a:cxn ang="T7">
                <a:pos x="T2" y="T3"/>
              </a:cxn>
              <a:cxn ang="T8">
                <a:pos x="T4" y="T5"/>
              </a:cxn>
            </a:cxnLst>
            <a:rect l="T9" t="T10" r="T11" b="T12"/>
            <a:pathLst>
              <a:path w="43200" h="41791" fill="none" extrusionOk="0">
                <a:moveTo>
                  <a:pt x="5538" y="36043"/>
                </a:moveTo>
                <a:cubicBezTo>
                  <a:pt x="1972" y="32077"/>
                  <a:pt x="0" y="26933"/>
                  <a:pt x="0" y="21600"/>
                </a:cubicBezTo>
                <a:cubicBezTo>
                  <a:pt x="0" y="9670"/>
                  <a:pt x="9670" y="0"/>
                  <a:pt x="21600" y="0"/>
                </a:cubicBezTo>
                <a:cubicBezTo>
                  <a:pt x="33529" y="0"/>
                  <a:pt x="43200" y="9670"/>
                  <a:pt x="43200" y="21600"/>
                </a:cubicBezTo>
                <a:cubicBezTo>
                  <a:pt x="43200" y="30569"/>
                  <a:pt x="37657" y="38605"/>
                  <a:pt x="29273" y="41791"/>
                </a:cubicBezTo>
              </a:path>
              <a:path w="43200" h="41791" stroke="0" extrusionOk="0">
                <a:moveTo>
                  <a:pt x="5538" y="36043"/>
                </a:moveTo>
                <a:cubicBezTo>
                  <a:pt x="1972" y="32077"/>
                  <a:pt x="0" y="26933"/>
                  <a:pt x="0" y="21600"/>
                </a:cubicBezTo>
                <a:cubicBezTo>
                  <a:pt x="0" y="9670"/>
                  <a:pt x="9670" y="0"/>
                  <a:pt x="21600" y="0"/>
                </a:cubicBezTo>
                <a:cubicBezTo>
                  <a:pt x="33529" y="0"/>
                  <a:pt x="43200" y="9670"/>
                  <a:pt x="43200" y="21600"/>
                </a:cubicBezTo>
                <a:cubicBezTo>
                  <a:pt x="43200" y="30569"/>
                  <a:pt x="37657" y="38605"/>
                  <a:pt x="29273" y="41791"/>
                </a:cubicBezTo>
                <a:lnTo>
                  <a:pt x="21600" y="21600"/>
                </a:lnTo>
                <a:close/>
              </a:path>
            </a:pathLst>
          </a:custGeom>
          <a:noFill/>
          <a:ln w="19050">
            <a:solidFill>
              <a:schemeClr val="bg1"/>
            </a:solidFill>
            <a:round/>
            <a:headEnd/>
            <a:tailEnd/>
          </a:ln>
        </p:spPr>
        <p:txBody>
          <a:bodyPr/>
          <a:lstStyle/>
          <a:p>
            <a:endParaRPr lang="es-ES"/>
          </a:p>
        </p:txBody>
      </p:sp>
      <p:sp>
        <p:nvSpPr>
          <p:cNvPr id="143400" name="Arc 17"/>
          <p:cNvSpPr>
            <a:spLocks/>
          </p:cNvSpPr>
          <p:nvPr/>
        </p:nvSpPr>
        <p:spPr bwMode="auto">
          <a:xfrm flipV="1">
            <a:off x="3673475" y="4937125"/>
            <a:ext cx="1528763" cy="592138"/>
          </a:xfrm>
          <a:custGeom>
            <a:avLst/>
            <a:gdLst>
              <a:gd name="T0" fmla="*/ 17697213 w 21046"/>
              <a:gd name="T1" fmla="*/ 0 h 21338"/>
              <a:gd name="T2" fmla="*/ 111048000 w 21046"/>
              <a:gd name="T3" fmla="*/ 12691005 h 21338"/>
              <a:gd name="T4" fmla="*/ 0 w 21046"/>
              <a:gd name="T5" fmla="*/ 16432066 h 21338"/>
              <a:gd name="T6" fmla="*/ 0 60000 65536"/>
              <a:gd name="T7" fmla="*/ 0 60000 65536"/>
              <a:gd name="T8" fmla="*/ 0 60000 65536"/>
              <a:gd name="T9" fmla="*/ 0 w 21046"/>
              <a:gd name="T10" fmla="*/ 0 h 21338"/>
              <a:gd name="T11" fmla="*/ 21046 w 21046"/>
              <a:gd name="T12" fmla="*/ 21338 h 21338"/>
            </a:gdLst>
            <a:ahLst/>
            <a:cxnLst>
              <a:cxn ang="T6">
                <a:pos x="T0" y="T1"/>
              </a:cxn>
              <a:cxn ang="T7">
                <a:pos x="T2" y="T3"/>
              </a:cxn>
              <a:cxn ang="T8">
                <a:pos x="T4" y="T5"/>
              </a:cxn>
            </a:cxnLst>
            <a:rect l="T9" t="T10" r="T11" b="T12"/>
            <a:pathLst>
              <a:path w="21046" h="21338" fill="none" extrusionOk="0">
                <a:moveTo>
                  <a:pt x="3354" y="-1"/>
                </a:moveTo>
                <a:cubicBezTo>
                  <a:pt x="12061" y="1368"/>
                  <a:pt x="19064" y="7891"/>
                  <a:pt x="21046" y="16479"/>
                </a:cubicBezTo>
              </a:path>
              <a:path w="21046" h="21338" stroke="0" extrusionOk="0">
                <a:moveTo>
                  <a:pt x="3354" y="-1"/>
                </a:moveTo>
                <a:cubicBezTo>
                  <a:pt x="12061" y="1368"/>
                  <a:pt x="19064" y="7891"/>
                  <a:pt x="21046" y="16479"/>
                </a:cubicBezTo>
                <a:lnTo>
                  <a:pt x="0" y="21338"/>
                </a:lnTo>
                <a:close/>
              </a:path>
            </a:pathLst>
          </a:custGeom>
          <a:noFill/>
          <a:ln w="19050">
            <a:solidFill>
              <a:schemeClr val="bg1"/>
            </a:solidFill>
            <a:round/>
            <a:headEnd/>
            <a:tailEnd/>
          </a:ln>
        </p:spPr>
        <p:txBody>
          <a:bodyPr/>
          <a:lstStyle/>
          <a:p>
            <a:endParaRPr lang="es-ES"/>
          </a:p>
        </p:txBody>
      </p:sp>
      <p:sp>
        <p:nvSpPr>
          <p:cNvPr id="143401" name="Arc 18"/>
          <p:cNvSpPr>
            <a:spLocks/>
          </p:cNvSpPr>
          <p:nvPr/>
        </p:nvSpPr>
        <p:spPr bwMode="auto">
          <a:xfrm>
            <a:off x="4168775" y="3838575"/>
            <a:ext cx="1189038" cy="1246188"/>
          </a:xfrm>
          <a:custGeom>
            <a:avLst/>
            <a:gdLst>
              <a:gd name="T0" fmla="*/ 0 w 33465"/>
              <a:gd name="T1" fmla="*/ 4532017 h 34878"/>
              <a:gd name="T2" fmla="*/ 36486954 w 33465"/>
              <a:gd name="T3" fmla="*/ 44526190 h 34878"/>
              <a:gd name="T4" fmla="*/ 14978821 w 33465"/>
              <a:gd name="T5" fmla="*/ 27575131 h 34878"/>
              <a:gd name="T6" fmla="*/ 0 60000 65536"/>
              <a:gd name="T7" fmla="*/ 0 60000 65536"/>
              <a:gd name="T8" fmla="*/ 0 60000 65536"/>
              <a:gd name="T9" fmla="*/ 0 w 33465"/>
              <a:gd name="T10" fmla="*/ 0 h 34878"/>
              <a:gd name="T11" fmla="*/ 33465 w 33465"/>
              <a:gd name="T12" fmla="*/ 34878 h 34878"/>
            </a:gdLst>
            <a:ahLst/>
            <a:cxnLst>
              <a:cxn ang="T6">
                <a:pos x="T0" y="T1"/>
              </a:cxn>
              <a:cxn ang="T7">
                <a:pos x="T2" y="T3"/>
              </a:cxn>
              <a:cxn ang="T8">
                <a:pos x="T4" y="T5"/>
              </a:cxn>
            </a:cxnLst>
            <a:rect l="T9" t="T10" r="T11" b="T12"/>
            <a:pathLst>
              <a:path w="33465" h="34878" fill="none" extrusionOk="0">
                <a:moveTo>
                  <a:pt x="0" y="3550"/>
                </a:moveTo>
                <a:cubicBezTo>
                  <a:pt x="3523" y="1234"/>
                  <a:pt x="7648" y="-1"/>
                  <a:pt x="11865" y="0"/>
                </a:cubicBezTo>
                <a:cubicBezTo>
                  <a:pt x="23794" y="0"/>
                  <a:pt x="33465" y="9670"/>
                  <a:pt x="33465" y="21600"/>
                </a:cubicBezTo>
                <a:cubicBezTo>
                  <a:pt x="33465" y="26410"/>
                  <a:pt x="31859" y="31083"/>
                  <a:pt x="28901" y="34877"/>
                </a:cubicBezTo>
              </a:path>
              <a:path w="33465" h="34878" stroke="0" extrusionOk="0">
                <a:moveTo>
                  <a:pt x="0" y="3550"/>
                </a:moveTo>
                <a:cubicBezTo>
                  <a:pt x="3523" y="1234"/>
                  <a:pt x="7648" y="-1"/>
                  <a:pt x="11865" y="0"/>
                </a:cubicBezTo>
                <a:cubicBezTo>
                  <a:pt x="23794" y="0"/>
                  <a:pt x="33465" y="9670"/>
                  <a:pt x="33465" y="21600"/>
                </a:cubicBezTo>
                <a:cubicBezTo>
                  <a:pt x="33465" y="26410"/>
                  <a:pt x="31859" y="31083"/>
                  <a:pt x="28901" y="34877"/>
                </a:cubicBezTo>
                <a:lnTo>
                  <a:pt x="11865" y="21600"/>
                </a:lnTo>
                <a:close/>
              </a:path>
            </a:pathLst>
          </a:custGeom>
          <a:noFill/>
          <a:ln w="19050">
            <a:solidFill>
              <a:schemeClr val="bg1"/>
            </a:solidFill>
            <a:round/>
            <a:headEnd/>
            <a:tailEnd/>
          </a:ln>
        </p:spPr>
        <p:txBody>
          <a:bodyPr/>
          <a:lstStyle/>
          <a:p>
            <a:endParaRPr lang="es-ES"/>
          </a:p>
        </p:txBody>
      </p:sp>
      <p:sp>
        <p:nvSpPr>
          <p:cNvPr id="143402" name="Arc 20"/>
          <p:cNvSpPr>
            <a:spLocks/>
          </p:cNvSpPr>
          <p:nvPr/>
        </p:nvSpPr>
        <p:spPr bwMode="auto">
          <a:xfrm>
            <a:off x="3921125" y="3490913"/>
            <a:ext cx="1785938" cy="1774825"/>
          </a:xfrm>
          <a:custGeom>
            <a:avLst/>
            <a:gdLst>
              <a:gd name="T0" fmla="*/ 0 w 34258"/>
              <a:gd name="T1" fmla="*/ 11109005 h 34084"/>
              <a:gd name="T2" fmla="*/ 82306874 w 34258"/>
              <a:gd name="T3" fmla="*/ 92418825 h 34084"/>
              <a:gd name="T4" fmla="*/ 34401225 w 34258"/>
              <a:gd name="T5" fmla="*/ 58568443 h 34084"/>
              <a:gd name="T6" fmla="*/ 0 60000 65536"/>
              <a:gd name="T7" fmla="*/ 0 60000 65536"/>
              <a:gd name="T8" fmla="*/ 0 60000 65536"/>
              <a:gd name="T9" fmla="*/ 0 w 34258"/>
              <a:gd name="T10" fmla="*/ 0 h 34084"/>
              <a:gd name="T11" fmla="*/ 34258 w 34258"/>
              <a:gd name="T12" fmla="*/ 34084 h 34084"/>
            </a:gdLst>
            <a:ahLst/>
            <a:cxnLst>
              <a:cxn ang="T6">
                <a:pos x="T0" y="T1"/>
              </a:cxn>
              <a:cxn ang="T7">
                <a:pos x="T2" y="T3"/>
              </a:cxn>
              <a:cxn ang="T8">
                <a:pos x="T4" y="T5"/>
              </a:cxn>
            </a:cxnLst>
            <a:rect l="T9" t="T10" r="T11" b="T12"/>
            <a:pathLst>
              <a:path w="34258" h="34084" fill="none" extrusionOk="0">
                <a:moveTo>
                  <a:pt x="0" y="4097"/>
                </a:moveTo>
                <a:cubicBezTo>
                  <a:pt x="3683" y="1433"/>
                  <a:pt x="8112" y="-1"/>
                  <a:pt x="12658" y="0"/>
                </a:cubicBezTo>
                <a:cubicBezTo>
                  <a:pt x="24587" y="0"/>
                  <a:pt x="34258" y="9670"/>
                  <a:pt x="34258" y="21600"/>
                </a:cubicBezTo>
                <a:cubicBezTo>
                  <a:pt x="34258" y="26072"/>
                  <a:pt x="32869" y="30434"/>
                  <a:pt x="30284" y="34083"/>
                </a:cubicBezTo>
              </a:path>
              <a:path w="34258" h="34084" stroke="0" extrusionOk="0">
                <a:moveTo>
                  <a:pt x="0" y="4097"/>
                </a:moveTo>
                <a:cubicBezTo>
                  <a:pt x="3683" y="1433"/>
                  <a:pt x="8112" y="-1"/>
                  <a:pt x="12658" y="0"/>
                </a:cubicBezTo>
                <a:cubicBezTo>
                  <a:pt x="24587" y="0"/>
                  <a:pt x="34258" y="9670"/>
                  <a:pt x="34258" y="21600"/>
                </a:cubicBezTo>
                <a:cubicBezTo>
                  <a:pt x="34258" y="26072"/>
                  <a:pt x="32869" y="30434"/>
                  <a:pt x="30284" y="34083"/>
                </a:cubicBezTo>
                <a:lnTo>
                  <a:pt x="12658" y="21600"/>
                </a:lnTo>
                <a:close/>
              </a:path>
            </a:pathLst>
          </a:custGeom>
          <a:noFill/>
          <a:ln w="19050">
            <a:solidFill>
              <a:schemeClr val="bg1"/>
            </a:solidFill>
            <a:round/>
            <a:headEnd/>
            <a:tailEnd/>
          </a:ln>
        </p:spPr>
        <p:txBody>
          <a:bodyPr/>
          <a:lstStyle/>
          <a:p>
            <a:endParaRPr lang="es-ES"/>
          </a:p>
        </p:txBody>
      </p:sp>
      <p:sp>
        <p:nvSpPr>
          <p:cNvPr id="143403" name="Arc 23"/>
          <p:cNvSpPr>
            <a:spLocks/>
          </p:cNvSpPr>
          <p:nvPr/>
        </p:nvSpPr>
        <p:spPr bwMode="auto">
          <a:xfrm flipV="1">
            <a:off x="4371974" y="5013325"/>
            <a:ext cx="2479447" cy="814388"/>
          </a:xfrm>
          <a:custGeom>
            <a:avLst/>
            <a:gdLst>
              <a:gd name="T0" fmla="*/ 0 w 28557"/>
              <a:gd name="T1" fmla="*/ 2021416 h 21600"/>
              <a:gd name="T2" fmla="*/ 213940174 w 28557"/>
              <a:gd name="T3" fmla="*/ 22686136 h 21600"/>
              <a:gd name="T4" fmla="*/ 57738462 w 28557"/>
              <a:gd name="T5" fmla="*/ 30704990 h 21600"/>
              <a:gd name="T6" fmla="*/ 0 60000 65536"/>
              <a:gd name="T7" fmla="*/ 0 60000 65536"/>
              <a:gd name="T8" fmla="*/ 0 60000 65536"/>
              <a:gd name="T9" fmla="*/ 0 w 28557"/>
              <a:gd name="T10" fmla="*/ 0 h 21600"/>
              <a:gd name="T11" fmla="*/ 28557 w 28557"/>
              <a:gd name="T12" fmla="*/ 21600 h 21600"/>
            </a:gdLst>
            <a:ahLst/>
            <a:cxnLst>
              <a:cxn ang="T6">
                <a:pos x="T0" y="T1"/>
              </a:cxn>
              <a:cxn ang="T7">
                <a:pos x="T2" y="T3"/>
              </a:cxn>
              <a:cxn ang="T8">
                <a:pos x="T4" y="T5"/>
              </a:cxn>
            </a:cxnLst>
            <a:rect l="T9" t="T10" r="T11" b="T12"/>
            <a:pathLst>
              <a:path w="28557" h="21600" fill="none" extrusionOk="0">
                <a:moveTo>
                  <a:pt x="-1" y="1421"/>
                </a:moveTo>
                <a:cubicBezTo>
                  <a:pt x="2460" y="481"/>
                  <a:pt x="5072" y="-1"/>
                  <a:pt x="7707" y="0"/>
                </a:cubicBezTo>
                <a:cubicBezTo>
                  <a:pt x="17463" y="0"/>
                  <a:pt x="26009" y="6540"/>
                  <a:pt x="28557" y="15958"/>
                </a:cubicBezTo>
              </a:path>
              <a:path w="28557" h="21600" stroke="0" extrusionOk="0">
                <a:moveTo>
                  <a:pt x="-1" y="1421"/>
                </a:moveTo>
                <a:cubicBezTo>
                  <a:pt x="2460" y="481"/>
                  <a:pt x="5072" y="-1"/>
                  <a:pt x="7707" y="0"/>
                </a:cubicBezTo>
                <a:cubicBezTo>
                  <a:pt x="17463" y="0"/>
                  <a:pt x="26009" y="6540"/>
                  <a:pt x="28557" y="15958"/>
                </a:cubicBezTo>
                <a:lnTo>
                  <a:pt x="7707" y="21600"/>
                </a:lnTo>
                <a:close/>
              </a:path>
            </a:pathLst>
          </a:custGeom>
          <a:noFill/>
          <a:ln w="19050">
            <a:solidFill>
              <a:schemeClr val="bg1"/>
            </a:solidFill>
            <a:round/>
            <a:headEnd/>
            <a:tailEnd/>
          </a:ln>
        </p:spPr>
        <p:txBody>
          <a:bodyPr/>
          <a:lstStyle/>
          <a:p>
            <a:endParaRPr lang="es-ES"/>
          </a:p>
        </p:txBody>
      </p:sp>
      <p:sp>
        <p:nvSpPr>
          <p:cNvPr id="143404" name="Arc 24"/>
          <p:cNvSpPr>
            <a:spLocks/>
          </p:cNvSpPr>
          <p:nvPr/>
        </p:nvSpPr>
        <p:spPr bwMode="auto">
          <a:xfrm>
            <a:off x="4781550" y="3948113"/>
            <a:ext cx="1127125" cy="1320800"/>
          </a:xfrm>
          <a:custGeom>
            <a:avLst/>
            <a:gdLst>
              <a:gd name="T0" fmla="*/ 10815494 w 21600"/>
              <a:gd name="T1" fmla="*/ 68749271 h 25375"/>
              <a:gd name="T2" fmla="*/ 11626920 w 21600"/>
              <a:gd name="T3" fmla="*/ 0 h 25375"/>
              <a:gd name="T4" fmla="*/ 58815318 w 21600"/>
              <a:gd name="T5" fmla="*/ 34931428 h 25375"/>
              <a:gd name="T6" fmla="*/ 0 60000 65536"/>
              <a:gd name="T7" fmla="*/ 0 60000 65536"/>
              <a:gd name="T8" fmla="*/ 0 60000 65536"/>
              <a:gd name="T9" fmla="*/ 0 w 21600"/>
              <a:gd name="T10" fmla="*/ 0 h 25375"/>
              <a:gd name="T11" fmla="*/ 21600 w 21600"/>
              <a:gd name="T12" fmla="*/ 25375 h 25375"/>
            </a:gdLst>
            <a:ahLst/>
            <a:cxnLst>
              <a:cxn ang="T6">
                <a:pos x="T0" y="T1"/>
              </a:cxn>
              <a:cxn ang="T7">
                <a:pos x="T2" y="T3"/>
              </a:cxn>
              <a:cxn ang="T8">
                <a:pos x="T4" y="T5"/>
              </a:cxn>
            </a:cxnLst>
            <a:rect l="T9" t="T10" r="T11" b="T12"/>
            <a:pathLst>
              <a:path w="21600" h="25375" fill="none" extrusionOk="0">
                <a:moveTo>
                  <a:pt x="3971" y="25375"/>
                </a:moveTo>
                <a:cubicBezTo>
                  <a:pt x="1387" y="21725"/>
                  <a:pt x="0" y="17364"/>
                  <a:pt x="0" y="12893"/>
                </a:cubicBezTo>
                <a:cubicBezTo>
                  <a:pt x="-1" y="8247"/>
                  <a:pt x="1497" y="3726"/>
                  <a:pt x="4269" y="-1"/>
                </a:cubicBezTo>
              </a:path>
              <a:path w="21600" h="25375" stroke="0" extrusionOk="0">
                <a:moveTo>
                  <a:pt x="3971" y="25375"/>
                </a:moveTo>
                <a:cubicBezTo>
                  <a:pt x="1387" y="21725"/>
                  <a:pt x="0" y="17364"/>
                  <a:pt x="0" y="12893"/>
                </a:cubicBezTo>
                <a:cubicBezTo>
                  <a:pt x="-1" y="8247"/>
                  <a:pt x="1497" y="3726"/>
                  <a:pt x="4269" y="-1"/>
                </a:cubicBezTo>
                <a:lnTo>
                  <a:pt x="21600" y="12893"/>
                </a:lnTo>
                <a:close/>
              </a:path>
            </a:pathLst>
          </a:custGeom>
          <a:noFill/>
          <a:ln w="19050">
            <a:solidFill>
              <a:schemeClr val="bg1"/>
            </a:solidFill>
            <a:round/>
            <a:headEnd/>
            <a:tailEnd/>
          </a:ln>
        </p:spPr>
        <p:txBody>
          <a:bodyPr/>
          <a:lstStyle/>
          <a:p>
            <a:endParaRPr lang="es-ES"/>
          </a:p>
        </p:txBody>
      </p:sp>
      <p:sp>
        <p:nvSpPr>
          <p:cNvPr id="143405" name="Arc 25"/>
          <p:cNvSpPr>
            <a:spLocks/>
          </p:cNvSpPr>
          <p:nvPr/>
        </p:nvSpPr>
        <p:spPr bwMode="auto">
          <a:xfrm flipV="1">
            <a:off x="4991100" y="4879974"/>
            <a:ext cx="1518244" cy="652463"/>
          </a:xfrm>
          <a:custGeom>
            <a:avLst/>
            <a:gdLst>
              <a:gd name="T0" fmla="*/ 13140041 w 20442"/>
              <a:gd name="T1" fmla="*/ 0 h 21466"/>
              <a:gd name="T2" fmla="*/ 111967028 w 20442"/>
              <a:gd name="T3" fmla="*/ 13385916 h 21466"/>
              <a:gd name="T4" fmla="*/ 0 w 20442"/>
              <a:gd name="T5" fmla="*/ 19831733 h 21466"/>
              <a:gd name="T6" fmla="*/ 0 60000 65536"/>
              <a:gd name="T7" fmla="*/ 0 60000 65536"/>
              <a:gd name="T8" fmla="*/ 0 60000 65536"/>
              <a:gd name="T9" fmla="*/ 0 w 20442"/>
              <a:gd name="T10" fmla="*/ 0 h 21466"/>
              <a:gd name="T11" fmla="*/ 20442 w 20442"/>
              <a:gd name="T12" fmla="*/ 21466 h 21466"/>
            </a:gdLst>
            <a:ahLst/>
            <a:cxnLst>
              <a:cxn ang="T6">
                <a:pos x="T0" y="T1"/>
              </a:cxn>
              <a:cxn ang="T7">
                <a:pos x="T2" y="T3"/>
              </a:cxn>
              <a:cxn ang="T8">
                <a:pos x="T4" y="T5"/>
              </a:cxn>
            </a:cxnLst>
            <a:rect l="T9" t="T10" r="T11" b="T12"/>
            <a:pathLst>
              <a:path w="20442" h="21466" fill="none" extrusionOk="0">
                <a:moveTo>
                  <a:pt x="2399" y="-1"/>
                </a:moveTo>
                <a:cubicBezTo>
                  <a:pt x="10711" y="928"/>
                  <a:pt x="17740" y="6573"/>
                  <a:pt x="20442" y="14488"/>
                </a:cubicBezTo>
              </a:path>
              <a:path w="20442" h="21466" stroke="0" extrusionOk="0">
                <a:moveTo>
                  <a:pt x="2399" y="-1"/>
                </a:moveTo>
                <a:cubicBezTo>
                  <a:pt x="10711" y="928"/>
                  <a:pt x="17740" y="6573"/>
                  <a:pt x="20442" y="14488"/>
                </a:cubicBezTo>
                <a:lnTo>
                  <a:pt x="0" y="21466"/>
                </a:lnTo>
                <a:close/>
              </a:path>
            </a:pathLst>
          </a:custGeom>
          <a:noFill/>
          <a:ln w="19050">
            <a:solidFill>
              <a:schemeClr val="bg1"/>
            </a:solidFill>
            <a:round/>
            <a:headEnd/>
            <a:tailEnd/>
          </a:ln>
        </p:spPr>
        <p:txBody>
          <a:bodyPr/>
          <a:lstStyle/>
          <a:p>
            <a:endParaRPr lang="es-ES"/>
          </a:p>
        </p:txBody>
      </p:sp>
      <p:sp>
        <p:nvSpPr>
          <p:cNvPr id="143406" name="Arc 26"/>
          <p:cNvSpPr>
            <a:spLocks/>
          </p:cNvSpPr>
          <p:nvPr/>
        </p:nvSpPr>
        <p:spPr bwMode="auto">
          <a:xfrm>
            <a:off x="5487988" y="3840163"/>
            <a:ext cx="1189037" cy="1273175"/>
          </a:xfrm>
          <a:custGeom>
            <a:avLst/>
            <a:gdLst>
              <a:gd name="T0" fmla="*/ 0 w 33465"/>
              <a:gd name="T1" fmla="*/ 4460206 h 35919"/>
              <a:gd name="T2" fmla="*/ 35394886 w 33465"/>
              <a:gd name="T3" fmla="*/ 45128609 h 35919"/>
              <a:gd name="T4" fmla="*/ 14978772 w 33465"/>
              <a:gd name="T5" fmla="*/ 27138237 h 35919"/>
              <a:gd name="T6" fmla="*/ 0 60000 65536"/>
              <a:gd name="T7" fmla="*/ 0 60000 65536"/>
              <a:gd name="T8" fmla="*/ 0 60000 65536"/>
              <a:gd name="T9" fmla="*/ 0 w 33465"/>
              <a:gd name="T10" fmla="*/ 0 h 35919"/>
              <a:gd name="T11" fmla="*/ 33465 w 33465"/>
              <a:gd name="T12" fmla="*/ 35919 h 35919"/>
            </a:gdLst>
            <a:ahLst/>
            <a:cxnLst>
              <a:cxn ang="T6">
                <a:pos x="T0" y="T1"/>
              </a:cxn>
              <a:cxn ang="T7">
                <a:pos x="T2" y="T3"/>
              </a:cxn>
              <a:cxn ang="T8">
                <a:pos x="T4" y="T5"/>
              </a:cxn>
            </a:cxnLst>
            <a:rect l="T9" t="T10" r="T11" b="T12"/>
            <a:pathLst>
              <a:path w="33465" h="35919" fill="none" extrusionOk="0">
                <a:moveTo>
                  <a:pt x="0" y="3550"/>
                </a:moveTo>
                <a:cubicBezTo>
                  <a:pt x="3523" y="1234"/>
                  <a:pt x="7648" y="-1"/>
                  <a:pt x="11865" y="0"/>
                </a:cubicBezTo>
                <a:cubicBezTo>
                  <a:pt x="23794" y="0"/>
                  <a:pt x="33465" y="9670"/>
                  <a:pt x="33465" y="21600"/>
                </a:cubicBezTo>
                <a:cubicBezTo>
                  <a:pt x="33465" y="26875"/>
                  <a:pt x="31534" y="31968"/>
                  <a:pt x="28036" y="35918"/>
                </a:cubicBezTo>
              </a:path>
              <a:path w="33465" h="35919" stroke="0" extrusionOk="0">
                <a:moveTo>
                  <a:pt x="0" y="3550"/>
                </a:moveTo>
                <a:cubicBezTo>
                  <a:pt x="3523" y="1234"/>
                  <a:pt x="7648" y="-1"/>
                  <a:pt x="11865" y="0"/>
                </a:cubicBezTo>
                <a:cubicBezTo>
                  <a:pt x="23794" y="0"/>
                  <a:pt x="33465" y="9670"/>
                  <a:pt x="33465" y="21600"/>
                </a:cubicBezTo>
                <a:cubicBezTo>
                  <a:pt x="33465" y="26875"/>
                  <a:pt x="31534" y="31968"/>
                  <a:pt x="28036" y="35918"/>
                </a:cubicBezTo>
                <a:lnTo>
                  <a:pt x="11865" y="21600"/>
                </a:lnTo>
                <a:close/>
              </a:path>
            </a:pathLst>
          </a:custGeom>
          <a:noFill/>
          <a:ln w="19050">
            <a:solidFill>
              <a:schemeClr val="bg1"/>
            </a:solidFill>
            <a:round/>
            <a:headEnd/>
            <a:tailEnd/>
          </a:ln>
        </p:spPr>
        <p:txBody>
          <a:bodyPr/>
          <a:lstStyle/>
          <a:p>
            <a:endParaRPr lang="es-ES"/>
          </a:p>
        </p:txBody>
      </p:sp>
      <p:sp>
        <p:nvSpPr>
          <p:cNvPr id="143407" name="Arc 28"/>
          <p:cNvSpPr>
            <a:spLocks/>
          </p:cNvSpPr>
          <p:nvPr/>
        </p:nvSpPr>
        <p:spPr bwMode="auto">
          <a:xfrm>
            <a:off x="5240338" y="3492500"/>
            <a:ext cx="1785937" cy="1739900"/>
          </a:xfrm>
          <a:custGeom>
            <a:avLst/>
            <a:gdLst>
              <a:gd name="T0" fmla="*/ 0 w 34258"/>
              <a:gd name="T1" fmla="*/ 11114524 h 33405"/>
              <a:gd name="T2" fmla="*/ 83562373 w 34258"/>
              <a:gd name="T3" fmla="*/ 90622705 h 33405"/>
              <a:gd name="T4" fmla="*/ 34401154 w 34258"/>
              <a:gd name="T5" fmla="*/ 58597518 h 33405"/>
              <a:gd name="T6" fmla="*/ 0 60000 65536"/>
              <a:gd name="T7" fmla="*/ 0 60000 65536"/>
              <a:gd name="T8" fmla="*/ 0 60000 65536"/>
              <a:gd name="T9" fmla="*/ 0 w 34258"/>
              <a:gd name="T10" fmla="*/ 0 h 33405"/>
              <a:gd name="T11" fmla="*/ 34258 w 34258"/>
              <a:gd name="T12" fmla="*/ 33405 h 33405"/>
            </a:gdLst>
            <a:ahLst/>
            <a:cxnLst>
              <a:cxn ang="T6">
                <a:pos x="T0" y="T1"/>
              </a:cxn>
              <a:cxn ang="T7">
                <a:pos x="T2" y="T3"/>
              </a:cxn>
              <a:cxn ang="T8">
                <a:pos x="T4" y="T5"/>
              </a:cxn>
            </a:cxnLst>
            <a:rect l="T9" t="T10" r="T11" b="T12"/>
            <a:pathLst>
              <a:path w="34258" h="33405" fill="none" extrusionOk="0">
                <a:moveTo>
                  <a:pt x="0" y="4097"/>
                </a:moveTo>
                <a:cubicBezTo>
                  <a:pt x="3683" y="1433"/>
                  <a:pt x="8112" y="-1"/>
                  <a:pt x="12658" y="0"/>
                </a:cubicBezTo>
                <a:cubicBezTo>
                  <a:pt x="24587" y="0"/>
                  <a:pt x="34258" y="9670"/>
                  <a:pt x="34258" y="21600"/>
                </a:cubicBezTo>
                <a:cubicBezTo>
                  <a:pt x="34258" y="25792"/>
                  <a:pt x="33038" y="29894"/>
                  <a:pt x="30746" y="33404"/>
                </a:cubicBezTo>
              </a:path>
              <a:path w="34258" h="33405" stroke="0" extrusionOk="0">
                <a:moveTo>
                  <a:pt x="0" y="4097"/>
                </a:moveTo>
                <a:cubicBezTo>
                  <a:pt x="3683" y="1433"/>
                  <a:pt x="8112" y="-1"/>
                  <a:pt x="12658" y="0"/>
                </a:cubicBezTo>
                <a:cubicBezTo>
                  <a:pt x="24587" y="0"/>
                  <a:pt x="34258" y="9670"/>
                  <a:pt x="34258" y="21600"/>
                </a:cubicBezTo>
                <a:cubicBezTo>
                  <a:pt x="34258" y="25792"/>
                  <a:pt x="33038" y="29894"/>
                  <a:pt x="30746" y="33404"/>
                </a:cubicBezTo>
                <a:lnTo>
                  <a:pt x="12658" y="21600"/>
                </a:lnTo>
                <a:close/>
              </a:path>
            </a:pathLst>
          </a:custGeom>
          <a:noFill/>
          <a:ln w="19050">
            <a:solidFill>
              <a:schemeClr val="bg1"/>
            </a:solidFill>
            <a:round/>
            <a:headEnd/>
            <a:tailEnd/>
          </a:ln>
        </p:spPr>
        <p:txBody>
          <a:bodyPr/>
          <a:lstStyle/>
          <a:p>
            <a:endParaRPr lang="es-ES"/>
          </a:p>
        </p:txBody>
      </p:sp>
      <p:sp>
        <p:nvSpPr>
          <p:cNvPr id="143408" name="Arc 30"/>
          <p:cNvSpPr>
            <a:spLocks/>
          </p:cNvSpPr>
          <p:nvPr/>
        </p:nvSpPr>
        <p:spPr bwMode="auto">
          <a:xfrm flipH="1" flipV="1">
            <a:off x="5586413" y="5372100"/>
            <a:ext cx="1914525" cy="669925"/>
          </a:xfrm>
          <a:custGeom>
            <a:avLst/>
            <a:gdLst>
              <a:gd name="T0" fmla="*/ 0 w 16917"/>
              <a:gd name="T1" fmla="*/ 0 h 21600"/>
              <a:gd name="T2" fmla="*/ 216669932 w 16917"/>
              <a:gd name="T3" fmla="*/ 7858033 h 21600"/>
              <a:gd name="T4" fmla="*/ 0 w 16917"/>
              <a:gd name="T5" fmla="*/ 20777755 h 21600"/>
              <a:gd name="T6" fmla="*/ 0 60000 65536"/>
              <a:gd name="T7" fmla="*/ 0 60000 65536"/>
              <a:gd name="T8" fmla="*/ 0 60000 65536"/>
              <a:gd name="T9" fmla="*/ 0 w 16917"/>
              <a:gd name="T10" fmla="*/ 0 h 21600"/>
              <a:gd name="T11" fmla="*/ 16917 w 16917"/>
              <a:gd name="T12" fmla="*/ 21600 h 21600"/>
            </a:gdLst>
            <a:ahLst/>
            <a:cxnLst>
              <a:cxn ang="T6">
                <a:pos x="T0" y="T1"/>
              </a:cxn>
              <a:cxn ang="T7">
                <a:pos x="T2" y="T3"/>
              </a:cxn>
              <a:cxn ang="T8">
                <a:pos x="T4" y="T5"/>
              </a:cxn>
            </a:cxnLst>
            <a:rect l="T9" t="T10" r="T11" b="T12"/>
            <a:pathLst>
              <a:path w="16917" h="21600" fill="none" extrusionOk="0">
                <a:moveTo>
                  <a:pt x="-1" y="0"/>
                </a:moveTo>
                <a:cubicBezTo>
                  <a:pt x="6589" y="0"/>
                  <a:pt x="12819" y="3008"/>
                  <a:pt x="16916" y="8169"/>
                </a:cubicBezTo>
              </a:path>
              <a:path w="16917" h="21600" stroke="0" extrusionOk="0">
                <a:moveTo>
                  <a:pt x="-1" y="0"/>
                </a:moveTo>
                <a:cubicBezTo>
                  <a:pt x="6589" y="0"/>
                  <a:pt x="12819" y="3008"/>
                  <a:pt x="16916" y="8169"/>
                </a:cubicBezTo>
                <a:lnTo>
                  <a:pt x="0" y="21600"/>
                </a:lnTo>
                <a:close/>
              </a:path>
            </a:pathLst>
          </a:custGeom>
          <a:noFill/>
          <a:ln w="19050">
            <a:solidFill>
              <a:schemeClr val="bg1"/>
            </a:solidFill>
            <a:round/>
            <a:headEnd/>
            <a:tailEnd/>
          </a:ln>
        </p:spPr>
        <p:txBody>
          <a:bodyPr/>
          <a:lstStyle/>
          <a:p>
            <a:endParaRPr lang="es-ES"/>
          </a:p>
        </p:txBody>
      </p:sp>
      <p:sp>
        <p:nvSpPr>
          <p:cNvPr id="143409" name="Arc 31"/>
          <p:cNvSpPr>
            <a:spLocks/>
          </p:cNvSpPr>
          <p:nvPr/>
        </p:nvSpPr>
        <p:spPr bwMode="auto">
          <a:xfrm flipH="1" flipV="1">
            <a:off x="6267450" y="5275263"/>
            <a:ext cx="1752600" cy="484187"/>
          </a:xfrm>
          <a:custGeom>
            <a:avLst/>
            <a:gdLst>
              <a:gd name="T0" fmla="*/ 58849425 w 15468"/>
              <a:gd name="T1" fmla="*/ 0 h 21108"/>
              <a:gd name="T2" fmla="*/ 198578152 w 15468"/>
              <a:gd name="T3" fmla="*/ 3173893 h 21108"/>
              <a:gd name="T4" fmla="*/ 0 w 15468"/>
              <a:gd name="T5" fmla="*/ 11106548 h 21108"/>
              <a:gd name="T6" fmla="*/ 0 60000 65536"/>
              <a:gd name="T7" fmla="*/ 0 60000 65536"/>
              <a:gd name="T8" fmla="*/ 0 60000 65536"/>
              <a:gd name="T9" fmla="*/ 0 w 15468"/>
              <a:gd name="T10" fmla="*/ 0 h 21108"/>
              <a:gd name="T11" fmla="*/ 15468 w 15468"/>
              <a:gd name="T12" fmla="*/ 21108 h 21108"/>
            </a:gdLst>
            <a:ahLst/>
            <a:cxnLst>
              <a:cxn ang="T6">
                <a:pos x="T0" y="T1"/>
              </a:cxn>
              <a:cxn ang="T7">
                <a:pos x="T2" y="T3"/>
              </a:cxn>
              <a:cxn ang="T8">
                <a:pos x="T4" y="T5"/>
              </a:cxn>
            </a:cxnLst>
            <a:rect l="T9" t="T10" r="T11" b="T12"/>
            <a:pathLst>
              <a:path w="15468" h="21108" fill="none" extrusionOk="0">
                <a:moveTo>
                  <a:pt x="4583" y="0"/>
                </a:moveTo>
                <a:cubicBezTo>
                  <a:pt x="8725" y="899"/>
                  <a:pt x="12510" y="2997"/>
                  <a:pt x="15468" y="6031"/>
                </a:cubicBezTo>
              </a:path>
              <a:path w="15468" h="21108" stroke="0" extrusionOk="0">
                <a:moveTo>
                  <a:pt x="4583" y="0"/>
                </a:moveTo>
                <a:cubicBezTo>
                  <a:pt x="8725" y="899"/>
                  <a:pt x="12510" y="2997"/>
                  <a:pt x="15468" y="6031"/>
                </a:cubicBezTo>
                <a:lnTo>
                  <a:pt x="0" y="21108"/>
                </a:lnTo>
                <a:close/>
              </a:path>
            </a:pathLst>
          </a:custGeom>
          <a:noFill/>
          <a:ln w="19050">
            <a:solidFill>
              <a:schemeClr val="bg1"/>
            </a:solidFill>
            <a:round/>
            <a:headEnd/>
            <a:tailEnd/>
          </a:ln>
        </p:spPr>
        <p:txBody>
          <a:bodyPr/>
          <a:lstStyle/>
          <a:p>
            <a:endParaRPr lang="es-ES"/>
          </a:p>
        </p:txBody>
      </p:sp>
      <p:sp>
        <p:nvSpPr>
          <p:cNvPr id="143410" name="Arc 15"/>
          <p:cNvSpPr>
            <a:spLocks/>
          </p:cNvSpPr>
          <p:nvPr/>
        </p:nvSpPr>
        <p:spPr bwMode="auto">
          <a:xfrm flipV="1">
            <a:off x="3160929" y="5011736"/>
            <a:ext cx="2360396" cy="814425"/>
          </a:xfrm>
          <a:custGeom>
            <a:avLst/>
            <a:gdLst>
              <a:gd name="T0" fmla="*/ 0 w 28019"/>
              <a:gd name="T1" fmla="*/ 1739960 h 21600"/>
              <a:gd name="T2" fmla="*/ 208903073 w 28019"/>
              <a:gd name="T3" fmla="*/ 22686108 h 21600"/>
              <a:gd name="T4" fmla="*/ 53450381 w 28019"/>
              <a:gd name="T5" fmla="*/ 30704914 h 21600"/>
              <a:gd name="T6" fmla="*/ 0 60000 65536"/>
              <a:gd name="T7" fmla="*/ 0 60000 65536"/>
              <a:gd name="T8" fmla="*/ 0 60000 65536"/>
              <a:gd name="T9" fmla="*/ 0 w 28019"/>
              <a:gd name="T10" fmla="*/ 0 h 21600"/>
              <a:gd name="T11" fmla="*/ 28019 w 28019"/>
              <a:gd name="T12" fmla="*/ 21600 h 21600"/>
              <a:gd name="connsiteX0" fmla="*/ 0 w 28019"/>
              <a:gd name="connsiteY0" fmla="*/ 1225 h 21601"/>
              <a:gd name="connsiteX1" fmla="*/ 7169 w 28019"/>
              <a:gd name="connsiteY1" fmla="*/ 1 h 21601"/>
              <a:gd name="connsiteX2" fmla="*/ 28019 w 28019"/>
              <a:gd name="connsiteY2" fmla="*/ 15959 h 21601"/>
              <a:gd name="connsiteX0" fmla="*/ 316 w 28019"/>
              <a:gd name="connsiteY0" fmla="*/ 863 h 21601"/>
              <a:gd name="connsiteX1" fmla="*/ 7169 w 28019"/>
              <a:gd name="connsiteY1" fmla="*/ 1 h 21601"/>
              <a:gd name="connsiteX2" fmla="*/ 28019 w 28019"/>
              <a:gd name="connsiteY2" fmla="*/ 15959 h 21601"/>
              <a:gd name="connsiteX3" fmla="*/ 7169 w 28019"/>
              <a:gd name="connsiteY3" fmla="*/ 21601 h 21601"/>
              <a:gd name="connsiteX4" fmla="*/ 316 w 28019"/>
              <a:gd name="connsiteY4" fmla="*/ 863 h 21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19" h="21601" fill="none" extrusionOk="0">
                <a:moveTo>
                  <a:pt x="0" y="1225"/>
                </a:moveTo>
                <a:cubicBezTo>
                  <a:pt x="2303" y="414"/>
                  <a:pt x="4727" y="0"/>
                  <a:pt x="7169" y="1"/>
                </a:cubicBezTo>
                <a:cubicBezTo>
                  <a:pt x="16925" y="1"/>
                  <a:pt x="25471" y="6541"/>
                  <a:pt x="28019" y="15959"/>
                </a:cubicBezTo>
              </a:path>
              <a:path w="28019" h="21601" stroke="0" extrusionOk="0">
                <a:moveTo>
                  <a:pt x="316" y="863"/>
                </a:moveTo>
                <a:cubicBezTo>
                  <a:pt x="2619" y="52"/>
                  <a:pt x="4727" y="0"/>
                  <a:pt x="7169" y="1"/>
                </a:cubicBezTo>
                <a:cubicBezTo>
                  <a:pt x="16925" y="1"/>
                  <a:pt x="25471" y="6541"/>
                  <a:pt x="28019" y="15959"/>
                </a:cubicBezTo>
                <a:lnTo>
                  <a:pt x="7169" y="21601"/>
                </a:lnTo>
                <a:lnTo>
                  <a:pt x="316" y="863"/>
                </a:lnTo>
                <a:close/>
              </a:path>
            </a:pathLst>
          </a:custGeom>
          <a:noFill/>
          <a:ln w="19050">
            <a:solidFill>
              <a:schemeClr val="bg1"/>
            </a:solidFill>
            <a:round/>
            <a:headEnd/>
            <a:tailEnd/>
          </a:ln>
        </p:spPr>
        <p:txBody>
          <a:bodyPr/>
          <a:lstStyle/>
          <a:p>
            <a:endParaRPr lang="es-ES"/>
          </a:p>
        </p:txBody>
      </p:sp>
      <p:sp>
        <p:nvSpPr>
          <p:cNvPr id="143411" name="Arc 19"/>
          <p:cNvSpPr>
            <a:spLocks/>
          </p:cNvSpPr>
          <p:nvPr/>
        </p:nvSpPr>
        <p:spPr bwMode="auto">
          <a:xfrm>
            <a:off x="3825875" y="4224338"/>
            <a:ext cx="766763" cy="758825"/>
          </a:xfrm>
          <a:custGeom>
            <a:avLst/>
            <a:gdLst>
              <a:gd name="T0" fmla="*/ 3564915 w 21600"/>
              <a:gd name="T1" fmla="*/ 26912290 h 21396"/>
              <a:gd name="T2" fmla="*/ 3580038 w 21600"/>
              <a:gd name="T3" fmla="*/ 0 h 21396"/>
              <a:gd name="T4" fmla="*/ 27218772 w 21600"/>
              <a:gd name="T5" fmla="*/ 13469994 h 21396"/>
              <a:gd name="T6" fmla="*/ 0 60000 65536"/>
              <a:gd name="T7" fmla="*/ 0 60000 65536"/>
              <a:gd name="T8" fmla="*/ 0 60000 65536"/>
              <a:gd name="T9" fmla="*/ 0 w 21600"/>
              <a:gd name="T10" fmla="*/ 0 h 21396"/>
              <a:gd name="T11" fmla="*/ 21600 w 21600"/>
              <a:gd name="T12" fmla="*/ 21396 h 21396"/>
            </a:gdLst>
            <a:ahLst/>
            <a:cxnLst>
              <a:cxn ang="T6">
                <a:pos x="T0" y="T1"/>
              </a:cxn>
              <a:cxn ang="T7">
                <a:pos x="T2" y="T3"/>
              </a:cxn>
              <a:cxn ang="T8">
                <a:pos x="T4" y="T5"/>
              </a:cxn>
            </a:cxnLst>
            <a:rect l="T9" t="T10" r="T11" b="T12"/>
            <a:pathLst>
              <a:path w="21600" h="21396" fill="none" extrusionOk="0">
                <a:moveTo>
                  <a:pt x="2829" y="21395"/>
                </a:moveTo>
                <a:cubicBezTo>
                  <a:pt x="974" y="18139"/>
                  <a:pt x="0" y="14456"/>
                  <a:pt x="0" y="10709"/>
                </a:cubicBezTo>
                <a:cubicBezTo>
                  <a:pt x="-1" y="6953"/>
                  <a:pt x="979" y="3262"/>
                  <a:pt x="2841" y="0"/>
                </a:cubicBezTo>
              </a:path>
              <a:path w="21600" h="21396" stroke="0" extrusionOk="0">
                <a:moveTo>
                  <a:pt x="2829" y="21395"/>
                </a:moveTo>
                <a:cubicBezTo>
                  <a:pt x="974" y="18139"/>
                  <a:pt x="0" y="14456"/>
                  <a:pt x="0" y="10709"/>
                </a:cubicBezTo>
                <a:cubicBezTo>
                  <a:pt x="-1" y="6953"/>
                  <a:pt x="979" y="3262"/>
                  <a:pt x="2841" y="0"/>
                </a:cubicBezTo>
                <a:lnTo>
                  <a:pt x="21600" y="10709"/>
                </a:lnTo>
                <a:close/>
              </a:path>
            </a:pathLst>
          </a:custGeom>
          <a:noFill/>
          <a:ln w="19050">
            <a:solidFill>
              <a:schemeClr val="bg1"/>
            </a:solidFill>
            <a:round/>
            <a:headEnd/>
            <a:tailEnd/>
          </a:ln>
        </p:spPr>
        <p:txBody>
          <a:bodyPr/>
          <a:lstStyle/>
          <a:p>
            <a:endParaRPr lang="es-ES"/>
          </a:p>
        </p:txBody>
      </p:sp>
      <p:sp>
        <p:nvSpPr>
          <p:cNvPr id="143412" name="Arc 21"/>
          <p:cNvSpPr>
            <a:spLocks/>
          </p:cNvSpPr>
          <p:nvPr/>
        </p:nvSpPr>
        <p:spPr bwMode="auto">
          <a:xfrm flipH="1" flipV="1">
            <a:off x="4194175" y="5010150"/>
            <a:ext cx="2339975" cy="433388"/>
          </a:xfrm>
          <a:custGeom>
            <a:avLst/>
            <a:gdLst>
              <a:gd name="T0" fmla="*/ 228608293 w 20667"/>
              <a:gd name="T1" fmla="*/ 0 h 12187"/>
              <a:gd name="T2" fmla="*/ 264938352 w 20667"/>
              <a:gd name="T3" fmla="*/ 7468839 h 12187"/>
              <a:gd name="T4" fmla="*/ 0 w 20667"/>
              <a:gd name="T5" fmla="*/ 15411927 h 12187"/>
              <a:gd name="T6" fmla="*/ 0 60000 65536"/>
              <a:gd name="T7" fmla="*/ 0 60000 65536"/>
              <a:gd name="T8" fmla="*/ 0 60000 65536"/>
              <a:gd name="T9" fmla="*/ 0 w 20667"/>
              <a:gd name="T10" fmla="*/ 0 h 12187"/>
              <a:gd name="T11" fmla="*/ 20667 w 20667"/>
              <a:gd name="T12" fmla="*/ 12187 h 12187"/>
            </a:gdLst>
            <a:ahLst/>
            <a:cxnLst>
              <a:cxn ang="T6">
                <a:pos x="T0" y="T1"/>
              </a:cxn>
              <a:cxn ang="T7">
                <a:pos x="T2" y="T3"/>
              </a:cxn>
              <a:cxn ang="T8">
                <a:pos x="T4" y="T5"/>
              </a:cxn>
            </a:cxnLst>
            <a:rect l="T9" t="T10" r="T11" b="T12"/>
            <a:pathLst>
              <a:path w="20667" h="12187" fill="none" extrusionOk="0">
                <a:moveTo>
                  <a:pt x="17833" y="-1"/>
                </a:moveTo>
                <a:cubicBezTo>
                  <a:pt x="19072" y="1813"/>
                  <a:pt x="20028" y="3804"/>
                  <a:pt x="20666" y="5906"/>
                </a:cubicBezTo>
              </a:path>
              <a:path w="20667" h="12187" stroke="0" extrusionOk="0">
                <a:moveTo>
                  <a:pt x="17833" y="-1"/>
                </a:moveTo>
                <a:cubicBezTo>
                  <a:pt x="19072" y="1813"/>
                  <a:pt x="20028" y="3804"/>
                  <a:pt x="20666" y="5906"/>
                </a:cubicBezTo>
                <a:lnTo>
                  <a:pt x="0" y="12187"/>
                </a:lnTo>
                <a:close/>
              </a:path>
            </a:pathLst>
          </a:custGeom>
          <a:noFill/>
          <a:ln w="19050">
            <a:solidFill>
              <a:schemeClr val="bg1"/>
            </a:solidFill>
            <a:round/>
            <a:headEnd/>
            <a:tailEnd/>
          </a:ln>
        </p:spPr>
        <p:txBody>
          <a:bodyPr/>
          <a:lstStyle/>
          <a:p>
            <a:endParaRPr lang="es-ES"/>
          </a:p>
        </p:txBody>
      </p:sp>
      <p:sp>
        <p:nvSpPr>
          <p:cNvPr id="143413" name="Arc 27"/>
          <p:cNvSpPr>
            <a:spLocks/>
          </p:cNvSpPr>
          <p:nvPr/>
        </p:nvSpPr>
        <p:spPr bwMode="auto">
          <a:xfrm>
            <a:off x="5145088" y="4224338"/>
            <a:ext cx="766762" cy="781050"/>
          </a:xfrm>
          <a:custGeom>
            <a:avLst/>
            <a:gdLst>
              <a:gd name="T0" fmla="*/ 4018543 w 21600"/>
              <a:gd name="T1" fmla="*/ 27724008 h 22004"/>
              <a:gd name="T2" fmla="*/ 3580033 w 21600"/>
              <a:gd name="T3" fmla="*/ 0 h 22004"/>
              <a:gd name="T4" fmla="*/ 27218701 w 21600"/>
              <a:gd name="T5" fmla="*/ 13492848 h 22004"/>
              <a:gd name="T6" fmla="*/ 0 60000 65536"/>
              <a:gd name="T7" fmla="*/ 0 60000 65536"/>
              <a:gd name="T8" fmla="*/ 0 60000 65536"/>
              <a:gd name="T9" fmla="*/ 0 w 21600"/>
              <a:gd name="T10" fmla="*/ 0 h 22004"/>
              <a:gd name="T11" fmla="*/ 21600 w 21600"/>
              <a:gd name="T12" fmla="*/ 22004 h 22004"/>
            </a:gdLst>
            <a:ahLst/>
            <a:cxnLst>
              <a:cxn ang="T6">
                <a:pos x="T0" y="T1"/>
              </a:cxn>
              <a:cxn ang="T7">
                <a:pos x="T2" y="T3"/>
              </a:cxn>
              <a:cxn ang="T8">
                <a:pos x="T4" y="T5"/>
              </a:cxn>
            </a:cxnLst>
            <a:rect l="T9" t="T10" r="T11" b="T12"/>
            <a:pathLst>
              <a:path w="21600" h="22004" fill="none" extrusionOk="0">
                <a:moveTo>
                  <a:pt x="3188" y="22004"/>
                </a:moveTo>
                <a:cubicBezTo>
                  <a:pt x="1103" y="18605"/>
                  <a:pt x="0" y="14696"/>
                  <a:pt x="0" y="10709"/>
                </a:cubicBezTo>
                <a:cubicBezTo>
                  <a:pt x="-1" y="6953"/>
                  <a:pt x="979" y="3262"/>
                  <a:pt x="2841" y="0"/>
                </a:cubicBezTo>
              </a:path>
              <a:path w="21600" h="22004" stroke="0" extrusionOk="0">
                <a:moveTo>
                  <a:pt x="3188" y="22004"/>
                </a:moveTo>
                <a:cubicBezTo>
                  <a:pt x="1103" y="18605"/>
                  <a:pt x="0" y="14696"/>
                  <a:pt x="0" y="10709"/>
                </a:cubicBezTo>
                <a:cubicBezTo>
                  <a:pt x="-1" y="6953"/>
                  <a:pt x="979" y="3262"/>
                  <a:pt x="2841" y="0"/>
                </a:cubicBezTo>
                <a:lnTo>
                  <a:pt x="21600" y="10709"/>
                </a:lnTo>
                <a:close/>
              </a:path>
            </a:pathLst>
          </a:custGeom>
          <a:noFill/>
          <a:ln w="19050">
            <a:solidFill>
              <a:schemeClr val="bg1"/>
            </a:solidFill>
            <a:round/>
            <a:headEnd/>
            <a:tailEnd/>
          </a:ln>
        </p:spPr>
        <p:txBody>
          <a:bodyPr/>
          <a:lstStyle/>
          <a:p>
            <a:endParaRPr lang="es-ES"/>
          </a:p>
        </p:txBody>
      </p:sp>
      <p:sp>
        <p:nvSpPr>
          <p:cNvPr id="143414" name="Arc 29"/>
          <p:cNvSpPr>
            <a:spLocks/>
          </p:cNvSpPr>
          <p:nvPr/>
        </p:nvSpPr>
        <p:spPr bwMode="auto">
          <a:xfrm flipH="1" flipV="1">
            <a:off x="5511800" y="5011738"/>
            <a:ext cx="2339975" cy="425450"/>
          </a:xfrm>
          <a:custGeom>
            <a:avLst/>
            <a:gdLst>
              <a:gd name="T0" fmla="*/ 230543949 w 20667"/>
              <a:gd name="T1" fmla="*/ 0 h 11964"/>
              <a:gd name="T2" fmla="*/ 264938352 w 20667"/>
              <a:gd name="T3" fmla="*/ 7186563 h 11964"/>
              <a:gd name="T4" fmla="*/ 0 w 20667"/>
              <a:gd name="T5" fmla="*/ 15129363 h 11964"/>
              <a:gd name="T6" fmla="*/ 0 60000 65536"/>
              <a:gd name="T7" fmla="*/ 0 60000 65536"/>
              <a:gd name="T8" fmla="*/ 0 60000 65536"/>
              <a:gd name="T9" fmla="*/ 0 w 20667"/>
              <a:gd name="T10" fmla="*/ 0 h 11964"/>
              <a:gd name="T11" fmla="*/ 20667 w 20667"/>
              <a:gd name="T12" fmla="*/ 11964 h 11964"/>
            </a:gdLst>
            <a:ahLst/>
            <a:cxnLst>
              <a:cxn ang="T6">
                <a:pos x="T0" y="T1"/>
              </a:cxn>
              <a:cxn ang="T7">
                <a:pos x="T2" y="T3"/>
              </a:cxn>
              <a:cxn ang="T8">
                <a:pos x="T4" y="T5"/>
              </a:cxn>
            </a:cxnLst>
            <a:rect l="T9" t="T10" r="T11" b="T12"/>
            <a:pathLst>
              <a:path w="20667" h="11964" fill="none" extrusionOk="0">
                <a:moveTo>
                  <a:pt x="17983" y="0"/>
                </a:moveTo>
                <a:cubicBezTo>
                  <a:pt x="19150" y="1753"/>
                  <a:pt x="20054" y="3668"/>
                  <a:pt x="20666" y="5683"/>
                </a:cubicBezTo>
              </a:path>
              <a:path w="20667" h="11964" stroke="0" extrusionOk="0">
                <a:moveTo>
                  <a:pt x="17983" y="0"/>
                </a:moveTo>
                <a:cubicBezTo>
                  <a:pt x="19150" y="1753"/>
                  <a:pt x="20054" y="3668"/>
                  <a:pt x="20666" y="5683"/>
                </a:cubicBezTo>
                <a:lnTo>
                  <a:pt x="0" y="11964"/>
                </a:lnTo>
                <a:close/>
              </a:path>
            </a:pathLst>
          </a:custGeom>
          <a:noFill/>
          <a:ln w="19050">
            <a:solidFill>
              <a:schemeClr val="bg1"/>
            </a:solidFill>
            <a:round/>
            <a:headEnd/>
            <a:tailEnd/>
          </a:ln>
        </p:spPr>
        <p:txBody>
          <a:bodyPr/>
          <a:lstStyle/>
          <a:p>
            <a:endParaRPr lang="es-ES"/>
          </a:p>
        </p:txBody>
      </p:sp>
      <p:sp>
        <p:nvSpPr>
          <p:cNvPr id="96" name="95 Arco"/>
          <p:cNvSpPr/>
          <p:nvPr/>
        </p:nvSpPr>
        <p:spPr bwMode="auto">
          <a:xfrm rot="11480049">
            <a:off x="5010804" y="3648626"/>
            <a:ext cx="1260765" cy="1728745"/>
          </a:xfrm>
          <a:prstGeom prst="arc">
            <a:avLst>
              <a:gd name="adj1" fmla="val 18277478"/>
              <a:gd name="adj2" fmla="val 1327290"/>
            </a:avLst>
          </a:prstGeom>
          <a:noFill/>
          <a:ln w="12700" cap="flat" cmpd="sng" algn="ctr">
            <a:solidFill>
              <a:srgbClr val="FFFF00"/>
            </a:solidFill>
            <a:prstDash val="solid"/>
            <a:round/>
            <a:headEnd type="none" w="med" len="med"/>
            <a:tailEnd type="triangle" w="sm" len="lg"/>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7" name="96 Arco"/>
          <p:cNvSpPr/>
          <p:nvPr/>
        </p:nvSpPr>
        <p:spPr bwMode="auto">
          <a:xfrm rot="11480049">
            <a:off x="3673323" y="3648626"/>
            <a:ext cx="1260765" cy="1728745"/>
          </a:xfrm>
          <a:prstGeom prst="arc">
            <a:avLst>
              <a:gd name="adj1" fmla="val 18277478"/>
              <a:gd name="adj2" fmla="val 1327290"/>
            </a:avLst>
          </a:prstGeom>
          <a:noFill/>
          <a:ln w="12700" cap="flat" cmpd="sng" algn="ctr">
            <a:solidFill>
              <a:srgbClr val="FFFF00"/>
            </a:solidFill>
            <a:prstDash val="solid"/>
            <a:round/>
            <a:headEnd type="none" w="med" len="med"/>
            <a:tailEnd type="triangle" w="sm" len="lg"/>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8" name="97 Arco"/>
          <p:cNvSpPr/>
          <p:nvPr/>
        </p:nvSpPr>
        <p:spPr bwMode="auto">
          <a:xfrm rot="11480049">
            <a:off x="2347094" y="3648625"/>
            <a:ext cx="1260765" cy="1728745"/>
          </a:xfrm>
          <a:prstGeom prst="arc">
            <a:avLst>
              <a:gd name="adj1" fmla="val 18277478"/>
              <a:gd name="adj2" fmla="val 1327290"/>
            </a:avLst>
          </a:prstGeom>
          <a:noFill/>
          <a:ln w="12700" cap="flat" cmpd="sng" algn="ctr">
            <a:solidFill>
              <a:srgbClr val="FFFF00"/>
            </a:solidFill>
            <a:prstDash val="solid"/>
            <a:round/>
            <a:headEnd type="none" w="med" len="med"/>
            <a:tailEnd type="triangle" w="sm" len="lg"/>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29089"/>
                                        </p:tgtEl>
                                        <p:attrNameLst>
                                          <p:attrName>style.visibility</p:attrName>
                                        </p:attrNameLst>
                                      </p:cBhvr>
                                      <p:to>
                                        <p:strVal val="visible"/>
                                      </p:to>
                                    </p:set>
                                    <p:animEffect transition="in" filter="wipe(right)">
                                      <p:cBhvr>
                                        <p:cTn id="7" dur="500"/>
                                        <p:tgtEl>
                                          <p:spTgt spid="42908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29160"/>
                                        </p:tgtEl>
                                        <p:attrNameLst>
                                          <p:attrName>style.visibility</p:attrName>
                                        </p:attrNameLst>
                                      </p:cBhvr>
                                      <p:to>
                                        <p:strVal val="visible"/>
                                      </p:to>
                                    </p:set>
                                    <p:animEffect transition="in" filter="wipe(left)">
                                      <p:cBhvr>
                                        <p:cTn id="10" dur="500"/>
                                        <p:tgtEl>
                                          <p:spTgt spid="42916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429162"/>
                                        </p:tgtEl>
                                        <p:attrNameLst>
                                          <p:attrName>style.visibility</p:attrName>
                                        </p:attrNameLst>
                                      </p:cBhvr>
                                      <p:to>
                                        <p:strVal val="visible"/>
                                      </p:to>
                                    </p:set>
                                    <p:animEffect transition="in" filter="wipe(down)">
                                      <p:cBhvr>
                                        <p:cTn id="14" dur="500"/>
                                        <p:tgtEl>
                                          <p:spTgt spid="429162"/>
                                        </p:tgtEl>
                                      </p:cBhvr>
                                    </p:animEffect>
                                  </p:childTnLst>
                                </p:cTn>
                              </p:par>
                            </p:childTnLst>
                          </p:cTn>
                        </p:par>
                        <p:par>
                          <p:cTn id="15" fill="hold">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429161"/>
                                        </p:tgtEl>
                                        <p:attrNameLst>
                                          <p:attrName>style.visibility</p:attrName>
                                        </p:attrNameLst>
                                      </p:cBhvr>
                                      <p:to>
                                        <p:strVal val="visible"/>
                                      </p:to>
                                    </p:set>
                                    <p:animEffect transition="in" filter="wipe(right)">
                                      <p:cBhvr>
                                        <p:cTn id="18" dur="500"/>
                                        <p:tgtEl>
                                          <p:spTgt spid="429161"/>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wipe(down)">
                                      <p:cBhvr>
                                        <p:cTn id="22" dur="500"/>
                                        <p:tgtEl>
                                          <p:spTgt spid="96"/>
                                        </p:tgtEl>
                                      </p:cBhvr>
                                    </p:animEffect>
                                  </p:childTnLst>
                                </p:cTn>
                              </p:par>
                            </p:childTnLst>
                          </p:cTn>
                        </p:par>
                        <p:par>
                          <p:cTn id="23" fill="hold">
                            <p:stCondLst>
                              <p:cond delay="2000"/>
                            </p:stCondLst>
                            <p:childTnLst>
                              <p:par>
                                <p:cTn id="24" presetID="22" presetClass="entr" presetSubtype="2" fill="hold" grpId="0" nodeType="afterEffect">
                                  <p:stCondLst>
                                    <p:cond delay="0"/>
                                  </p:stCondLst>
                                  <p:childTnLst>
                                    <p:set>
                                      <p:cBhvr>
                                        <p:cTn id="25" dur="1" fill="hold">
                                          <p:stCondLst>
                                            <p:cond delay="0"/>
                                          </p:stCondLst>
                                        </p:cTn>
                                        <p:tgtEl>
                                          <p:spTgt spid="429157"/>
                                        </p:tgtEl>
                                        <p:attrNameLst>
                                          <p:attrName>style.visibility</p:attrName>
                                        </p:attrNameLst>
                                      </p:cBhvr>
                                      <p:to>
                                        <p:strVal val="visible"/>
                                      </p:to>
                                    </p:set>
                                    <p:animEffect transition="in" filter="wipe(right)">
                                      <p:cBhvr>
                                        <p:cTn id="26" dur="500"/>
                                        <p:tgtEl>
                                          <p:spTgt spid="429157"/>
                                        </p:tgtEl>
                                      </p:cBhvr>
                                    </p:animEffect>
                                  </p:childTnLst>
                                </p:cTn>
                              </p:par>
                            </p:childTnLst>
                          </p:cTn>
                        </p:par>
                        <p:par>
                          <p:cTn id="27" fill="hold">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429159"/>
                                        </p:tgtEl>
                                        <p:attrNameLst>
                                          <p:attrName>style.visibility</p:attrName>
                                        </p:attrNameLst>
                                      </p:cBhvr>
                                      <p:to>
                                        <p:strVal val="visible"/>
                                      </p:to>
                                    </p:set>
                                    <p:animEffect transition="in" filter="wipe(up)">
                                      <p:cBhvr>
                                        <p:cTn id="30" dur="500"/>
                                        <p:tgtEl>
                                          <p:spTgt spid="429159"/>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429158"/>
                                        </p:tgtEl>
                                        <p:attrNameLst>
                                          <p:attrName>style.visibility</p:attrName>
                                        </p:attrNameLst>
                                      </p:cBhvr>
                                      <p:to>
                                        <p:strVal val="visible"/>
                                      </p:to>
                                    </p:set>
                                    <p:animEffect transition="in" filter="wipe(left)">
                                      <p:cBhvr>
                                        <p:cTn id="34" dur="500"/>
                                        <p:tgtEl>
                                          <p:spTgt spid="429158"/>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429151"/>
                                        </p:tgtEl>
                                        <p:attrNameLst>
                                          <p:attrName>style.visibility</p:attrName>
                                        </p:attrNameLst>
                                      </p:cBhvr>
                                      <p:to>
                                        <p:strVal val="visible"/>
                                      </p:to>
                                    </p:set>
                                    <p:animEffect transition="in" filter="wipe(down)">
                                      <p:cBhvr>
                                        <p:cTn id="38" dur="500"/>
                                        <p:tgtEl>
                                          <p:spTgt spid="429151"/>
                                        </p:tgtEl>
                                      </p:cBhvr>
                                    </p:animEffect>
                                  </p:childTnLst>
                                </p:cTn>
                              </p:par>
                            </p:childTnLst>
                          </p:cTn>
                        </p:par>
                        <p:par>
                          <p:cTn id="39" fill="hold">
                            <p:stCondLst>
                              <p:cond delay="4000"/>
                            </p:stCondLst>
                            <p:childTnLst>
                              <p:par>
                                <p:cTn id="40" presetID="22" presetClass="entr" presetSubtype="2" fill="hold" grpId="0" nodeType="afterEffect">
                                  <p:stCondLst>
                                    <p:cond delay="0"/>
                                  </p:stCondLst>
                                  <p:childTnLst>
                                    <p:set>
                                      <p:cBhvr>
                                        <p:cTn id="41" dur="1" fill="hold">
                                          <p:stCondLst>
                                            <p:cond delay="0"/>
                                          </p:stCondLst>
                                        </p:cTn>
                                        <p:tgtEl>
                                          <p:spTgt spid="429153"/>
                                        </p:tgtEl>
                                        <p:attrNameLst>
                                          <p:attrName>style.visibility</p:attrName>
                                        </p:attrNameLst>
                                      </p:cBhvr>
                                      <p:to>
                                        <p:strVal val="visible"/>
                                      </p:to>
                                    </p:set>
                                    <p:animEffect transition="in" filter="wipe(right)">
                                      <p:cBhvr>
                                        <p:cTn id="42" dur="500"/>
                                        <p:tgtEl>
                                          <p:spTgt spid="429153"/>
                                        </p:tgtEl>
                                      </p:cBhvr>
                                    </p:animEffect>
                                  </p:childTnLst>
                                </p:cTn>
                              </p:par>
                            </p:childTnLst>
                          </p:cTn>
                        </p:par>
                        <p:par>
                          <p:cTn id="43" fill="hold">
                            <p:stCondLst>
                              <p:cond delay="4500"/>
                            </p:stCondLst>
                            <p:childTnLst>
                              <p:par>
                                <p:cTn id="44" presetID="22" presetClass="entr" presetSubtype="1" fill="hold" grpId="0" nodeType="afterEffect">
                                  <p:stCondLst>
                                    <p:cond delay="0"/>
                                  </p:stCondLst>
                                  <p:childTnLst>
                                    <p:set>
                                      <p:cBhvr>
                                        <p:cTn id="45" dur="1" fill="hold">
                                          <p:stCondLst>
                                            <p:cond delay="0"/>
                                          </p:stCondLst>
                                        </p:cTn>
                                        <p:tgtEl>
                                          <p:spTgt spid="429152"/>
                                        </p:tgtEl>
                                        <p:attrNameLst>
                                          <p:attrName>style.visibility</p:attrName>
                                        </p:attrNameLst>
                                      </p:cBhvr>
                                      <p:to>
                                        <p:strVal val="visible"/>
                                      </p:to>
                                    </p:set>
                                    <p:animEffect transition="in" filter="wipe(up)">
                                      <p:cBhvr>
                                        <p:cTn id="46" dur="500"/>
                                        <p:tgtEl>
                                          <p:spTgt spid="429152"/>
                                        </p:tgtEl>
                                      </p:cBhvr>
                                    </p:animEffect>
                                  </p:childTnLst>
                                </p:cTn>
                              </p:par>
                            </p:childTnLst>
                          </p:cTn>
                        </p:par>
                        <p:par>
                          <p:cTn id="47" fill="hold">
                            <p:stCondLst>
                              <p:cond delay="5000"/>
                            </p:stCondLst>
                            <p:childTnLst>
                              <p:par>
                                <p:cTn id="48" presetID="22" presetClass="entr" presetSubtype="2" fill="hold" grpId="0" nodeType="afterEffect">
                                  <p:stCondLst>
                                    <p:cond delay="0"/>
                                  </p:stCondLst>
                                  <p:childTnLst>
                                    <p:set>
                                      <p:cBhvr>
                                        <p:cTn id="49" dur="1" fill="hold">
                                          <p:stCondLst>
                                            <p:cond delay="0"/>
                                          </p:stCondLst>
                                        </p:cTn>
                                        <p:tgtEl>
                                          <p:spTgt spid="429164"/>
                                        </p:tgtEl>
                                        <p:attrNameLst>
                                          <p:attrName>style.visibility</p:attrName>
                                        </p:attrNameLst>
                                      </p:cBhvr>
                                      <p:to>
                                        <p:strVal val="visible"/>
                                      </p:to>
                                    </p:set>
                                    <p:animEffect transition="in" filter="wipe(right)">
                                      <p:cBhvr>
                                        <p:cTn id="50" dur="500"/>
                                        <p:tgtEl>
                                          <p:spTgt spid="429164"/>
                                        </p:tgtEl>
                                      </p:cBhvr>
                                    </p:animEffect>
                                  </p:childTnLst>
                                </p:cTn>
                              </p:par>
                            </p:childTnLst>
                          </p:cTn>
                        </p:par>
                        <p:par>
                          <p:cTn id="51" fill="hold">
                            <p:stCondLst>
                              <p:cond delay="5500"/>
                            </p:stCondLst>
                            <p:childTnLst>
                              <p:par>
                                <p:cTn id="52" presetID="22" presetClass="entr" presetSubtype="4" fill="hold" grpId="0" nodeType="afterEffect">
                                  <p:stCondLst>
                                    <p:cond delay="0"/>
                                  </p:stCondLst>
                                  <p:childTnLst>
                                    <p:set>
                                      <p:cBhvr>
                                        <p:cTn id="53" dur="1" fill="hold">
                                          <p:stCondLst>
                                            <p:cond delay="0"/>
                                          </p:stCondLst>
                                        </p:cTn>
                                        <p:tgtEl>
                                          <p:spTgt spid="97"/>
                                        </p:tgtEl>
                                        <p:attrNameLst>
                                          <p:attrName>style.visibility</p:attrName>
                                        </p:attrNameLst>
                                      </p:cBhvr>
                                      <p:to>
                                        <p:strVal val="visible"/>
                                      </p:to>
                                    </p:set>
                                    <p:animEffect transition="in" filter="wipe(down)">
                                      <p:cBhvr>
                                        <p:cTn id="54" dur="500"/>
                                        <p:tgtEl>
                                          <p:spTgt spid="97"/>
                                        </p:tgtEl>
                                      </p:cBhvr>
                                    </p:animEffect>
                                  </p:childTnLst>
                                </p:cTn>
                              </p:par>
                            </p:childTnLst>
                          </p:cTn>
                        </p:par>
                        <p:par>
                          <p:cTn id="55" fill="hold">
                            <p:stCondLst>
                              <p:cond delay="6000"/>
                            </p:stCondLst>
                            <p:childTnLst>
                              <p:par>
                                <p:cTn id="56" presetID="22" presetClass="entr" presetSubtype="2" fill="hold" grpId="0" nodeType="afterEffect">
                                  <p:stCondLst>
                                    <p:cond delay="0"/>
                                  </p:stCondLst>
                                  <p:childTnLst>
                                    <p:set>
                                      <p:cBhvr>
                                        <p:cTn id="57" dur="1" fill="hold">
                                          <p:stCondLst>
                                            <p:cond delay="0"/>
                                          </p:stCondLst>
                                        </p:cTn>
                                        <p:tgtEl>
                                          <p:spTgt spid="429154"/>
                                        </p:tgtEl>
                                        <p:attrNameLst>
                                          <p:attrName>style.visibility</p:attrName>
                                        </p:attrNameLst>
                                      </p:cBhvr>
                                      <p:to>
                                        <p:strVal val="visible"/>
                                      </p:to>
                                    </p:set>
                                    <p:animEffect transition="in" filter="wipe(right)">
                                      <p:cBhvr>
                                        <p:cTn id="58" dur="500"/>
                                        <p:tgtEl>
                                          <p:spTgt spid="429154"/>
                                        </p:tgtEl>
                                      </p:cBhvr>
                                    </p:animEffect>
                                  </p:childTnLst>
                                </p:cTn>
                              </p:par>
                            </p:childTnLst>
                          </p:cTn>
                        </p:par>
                        <p:par>
                          <p:cTn id="59" fill="hold">
                            <p:stCondLst>
                              <p:cond delay="6500"/>
                            </p:stCondLst>
                            <p:childTnLst>
                              <p:par>
                                <p:cTn id="60" presetID="22" presetClass="entr" presetSubtype="1" fill="hold" grpId="0" nodeType="afterEffect">
                                  <p:stCondLst>
                                    <p:cond delay="0"/>
                                  </p:stCondLst>
                                  <p:childTnLst>
                                    <p:set>
                                      <p:cBhvr>
                                        <p:cTn id="61" dur="1" fill="hold">
                                          <p:stCondLst>
                                            <p:cond delay="0"/>
                                          </p:stCondLst>
                                        </p:cTn>
                                        <p:tgtEl>
                                          <p:spTgt spid="429156"/>
                                        </p:tgtEl>
                                        <p:attrNameLst>
                                          <p:attrName>style.visibility</p:attrName>
                                        </p:attrNameLst>
                                      </p:cBhvr>
                                      <p:to>
                                        <p:strVal val="visible"/>
                                      </p:to>
                                    </p:set>
                                    <p:animEffect transition="in" filter="wipe(up)">
                                      <p:cBhvr>
                                        <p:cTn id="62" dur="500"/>
                                        <p:tgtEl>
                                          <p:spTgt spid="429156"/>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429155"/>
                                        </p:tgtEl>
                                        <p:attrNameLst>
                                          <p:attrName>style.visibility</p:attrName>
                                        </p:attrNameLst>
                                      </p:cBhvr>
                                      <p:to>
                                        <p:strVal val="visible"/>
                                      </p:to>
                                    </p:set>
                                    <p:animEffect transition="in" filter="wipe(left)">
                                      <p:cBhvr>
                                        <p:cTn id="66" dur="500"/>
                                        <p:tgtEl>
                                          <p:spTgt spid="429155"/>
                                        </p:tgtEl>
                                      </p:cBhvr>
                                    </p:animEffect>
                                  </p:childTnLst>
                                </p:cTn>
                              </p:par>
                            </p:childTnLst>
                          </p:cTn>
                        </p:par>
                        <p:par>
                          <p:cTn id="67" fill="hold">
                            <p:stCondLst>
                              <p:cond delay="7500"/>
                            </p:stCondLst>
                            <p:childTnLst>
                              <p:par>
                                <p:cTn id="68" presetID="22" presetClass="entr" presetSubtype="4" fill="hold" grpId="0" nodeType="afterEffect">
                                  <p:stCondLst>
                                    <p:cond delay="0"/>
                                  </p:stCondLst>
                                  <p:childTnLst>
                                    <p:set>
                                      <p:cBhvr>
                                        <p:cTn id="69" dur="1" fill="hold">
                                          <p:stCondLst>
                                            <p:cond delay="0"/>
                                          </p:stCondLst>
                                        </p:cTn>
                                        <p:tgtEl>
                                          <p:spTgt spid="429148"/>
                                        </p:tgtEl>
                                        <p:attrNameLst>
                                          <p:attrName>style.visibility</p:attrName>
                                        </p:attrNameLst>
                                      </p:cBhvr>
                                      <p:to>
                                        <p:strVal val="visible"/>
                                      </p:to>
                                    </p:set>
                                    <p:animEffect transition="in" filter="wipe(down)">
                                      <p:cBhvr>
                                        <p:cTn id="70" dur="500"/>
                                        <p:tgtEl>
                                          <p:spTgt spid="429148"/>
                                        </p:tgtEl>
                                      </p:cBhvr>
                                    </p:animEffect>
                                  </p:childTnLst>
                                </p:cTn>
                              </p:par>
                            </p:childTnLst>
                          </p:cTn>
                        </p:par>
                        <p:par>
                          <p:cTn id="71" fill="hold">
                            <p:stCondLst>
                              <p:cond delay="8000"/>
                            </p:stCondLst>
                            <p:childTnLst>
                              <p:par>
                                <p:cTn id="72" presetID="22" presetClass="entr" presetSubtype="2" fill="hold" grpId="0" nodeType="afterEffect">
                                  <p:stCondLst>
                                    <p:cond delay="0"/>
                                  </p:stCondLst>
                                  <p:childTnLst>
                                    <p:set>
                                      <p:cBhvr>
                                        <p:cTn id="73" dur="1" fill="hold">
                                          <p:stCondLst>
                                            <p:cond delay="0"/>
                                          </p:stCondLst>
                                        </p:cTn>
                                        <p:tgtEl>
                                          <p:spTgt spid="429150"/>
                                        </p:tgtEl>
                                        <p:attrNameLst>
                                          <p:attrName>style.visibility</p:attrName>
                                        </p:attrNameLst>
                                      </p:cBhvr>
                                      <p:to>
                                        <p:strVal val="visible"/>
                                      </p:to>
                                    </p:set>
                                    <p:animEffect transition="in" filter="wipe(right)">
                                      <p:cBhvr>
                                        <p:cTn id="74" dur="500"/>
                                        <p:tgtEl>
                                          <p:spTgt spid="429150"/>
                                        </p:tgtEl>
                                      </p:cBhvr>
                                    </p:animEffect>
                                  </p:childTnLst>
                                </p:cTn>
                              </p:par>
                            </p:childTnLst>
                          </p:cTn>
                        </p:par>
                        <p:par>
                          <p:cTn id="75" fill="hold">
                            <p:stCondLst>
                              <p:cond delay="8500"/>
                            </p:stCondLst>
                            <p:childTnLst>
                              <p:par>
                                <p:cTn id="76" presetID="22" presetClass="entr" presetSubtype="1" fill="hold" grpId="0" nodeType="afterEffect">
                                  <p:stCondLst>
                                    <p:cond delay="0"/>
                                  </p:stCondLst>
                                  <p:childTnLst>
                                    <p:set>
                                      <p:cBhvr>
                                        <p:cTn id="77" dur="1" fill="hold">
                                          <p:stCondLst>
                                            <p:cond delay="0"/>
                                          </p:stCondLst>
                                        </p:cTn>
                                        <p:tgtEl>
                                          <p:spTgt spid="429149"/>
                                        </p:tgtEl>
                                        <p:attrNameLst>
                                          <p:attrName>style.visibility</p:attrName>
                                        </p:attrNameLst>
                                      </p:cBhvr>
                                      <p:to>
                                        <p:strVal val="visible"/>
                                      </p:to>
                                    </p:set>
                                    <p:animEffect transition="in" filter="wipe(up)">
                                      <p:cBhvr>
                                        <p:cTn id="78" dur="500"/>
                                        <p:tgtEl>
                                          <p:spTgt spid="429149"/>
                                        </p:tgtEl>
                                      </p:cBhvr>
                                    </p:animEffect>
                                  </p:childTnLst>
                                </p:cTn>
                              </p:par>
                            </p:childTnLst>
                          </p:cTn>
                        </p:par>
                        <p:par>
                          <p:cTn id="79" fill="hold">
                            <p:stCondLst>
                              <p:cond delay="9000"/>
                            </p:stCondLst>
                            <p:childTnLst>
                              <p:par>
                                <p:cTn id="80" presetID="22" presetClass="entr" presetSubtype="2" fill="hold" grpId="0" nodeType="afterEffect">
                                  <p:stCondLst>
                                    <p:cond delay="0"/>
                                  </p:stCondLst>
                                  <p:childTnLst>
                                    <p:set>
                                      <p:cBhvr>
                                        <p:cTn id="81" dur="1" fill="hold">
                                          <p:stCondLst>
                                            <p:cond delay="0"/>
                                          </p:stCondLst>
                                        </p:cTn>
                                        <p:tgtEl>
                                          <p:spTgt spid="429163"/>
                                        </p:tgtEl>
                                        <p:attrNameLst>
                                          <p:attrName>style.visibility</p:attrName>
                                        </p:attrNameLst>
                                      </p:cBhvr>
                                      <p:to>
                                        <p:strVal val="visible"/>
                                      </p:to>
                                    </p:set>
                                    <p:animEffect transition="in" filter="wipe(right)">
                                      <p:cBhvr>
                                        <p:cTn id="82" dur="500"/>
                                        <p:tgtEl>
                                          <p:spTgt spid="429163"/>
                                        </p:tgtEl>
                                      </p:cBhvr>
                                    </p:animEffect>
                                  </p:childTnLst>
                                </p:cTn>
                              </p:par>
                            </p:childTnLst>
                          </p:cTn>
                        </p:par>
                        <p:par>
                          <p:cTn id="83" fill="hold">
                            <p:stCondLst>
                              <p:cond delay="9500"/>
                            </p:stCondLst>
                            <p:childTnLst>
                              <p:par>
                                <p:cTn id="84" presetID="22" presetClass="entr" presetSubtype="4" fill="hold" grpId="0" nodeType="afterEffect">
                                  <p:stCondLst>
                                    <p:cond delay="0"/>
                                  </p:stCondLst>
                                  <p:childTnLst>
                                    <p:set>
                                      <p:cBhvr>
                                        <p:cTn id="85" dur="1" fill="hold">
                                          <p:stCondLst>
                                            <p:cond delay="0"/>
                                          </p:stCondLst>
                                        </p:cTn>
                                        <p:tgtEl>
                                          <p:spTgt spid="98"/>
                                        </p:tgtEl>
                                        <p:attrNameLst>
                                          <p:attrName>style.visibility</p:attrName>
                                        </p:attrNameLst>
                                      </p:cBhvr>
                                      <p:to>
                                        <p:strVal val="visible"/>
                                      </p:to>
                                    </p:set>
                                    <p:animEffect transition="in" filter="wipe(down)">
                                      <p:cBhvr>
                                        <p:cTn id="86" dur="500"/>
                                        <p:tgtEl>
                                          <p:spTgt spid="98"/>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429144"/>
                                        </p:tgtEl>
                                        <p:attrNameLst>
                                          <p:attrName>style.visibility</p:attrName>
                                        </p:attrNameLst>
                                      </p:cBhvr>
                                      <p:to>
                                        <p:strVal val="visible"/>
                                      </p:to>
                                    </p:set>
                                    <p:animEffect transition="in" filter="wipe(up)">
                                      <p:cBhvr>
                                        <p:cTn id="89" dur="500"/>
                                        <p:tgtEl>
                                          <p:spTgt spid="429144"/>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429146"/>
                                        </p:tgtEl>
                                        <p:attrNameLst>
                                          <p:attrName>style.visibility</p:attrName>
                                        </p:attrNameLst>
                                      </p:cBhvr>
                                      <p:to>
                                        <p:strVal val="visible"/>
                                      </p:to>
                                    </p:set>
                                    <p:animEffect transition="in" filter="wipe(left)">
                                      <p:cBhvr>
                                        <p:cTn id="93" dur="500"/>
                                        <p:tgtEl>
                                          <p:spTgt spid="429146"/>
                                        </p:tgtEl>
                                      </p:cBhvr>
                                    </p:animEffect>
                                  </p:childTnLst>
                                </p:cTn>
                              </p:par>
                            </p:childTnLst>
                          </p:cTn>
                        </p:par>
                        <p:par>
                          <p:cTn id="94" fill="hold">
                            <p:stCondLst>
                              <p:cond delay="10500"/>
                            </p:stCondLst>
                            <p:childTnLst>
                              <p:par>
                                <p:cTn id="95" presetID="22" presetClass="entr" presetSubtype="4" fill="hold" grpId="0" nodeType="afterEffect">
                                  <p:stCondLst>
                                    <p:cond delay="0"/>
                                  </p:stCondLst>
                                  <p:childTnLst>
                                    <p:set>
                                      <p:cBhvr>
                                        <p:cTn id="96" dur="1" fill="hold">
                                          <p:stCondLst>
                                            <p:cond delay="0"/>
                                          </p:stCondLst>
                                        </p:cTn>
                                        <p:tgtEl>
                                          <p:spTgt spid="429145"/>
                                        </p:tgtEl>
                                        <p:attrNameLst>
                                          <p:attrName>style.visibility</p:attrName>
                                        </p:attrNameLst>
                                      </p:cBhvr>
                                      <p:to>
                                        <p:strVal val="visible"/>
                                      </p:to>
                                    </p:set>
                                    <p:animEffect transition="in" filter="wipe(down)">
                                      <p:cBhvr>
                                        <p:cTn id="97" dur="500"/>
                                        <p:tgtEl>
                                          <p:spTgt spid="429145"/>
                                        </p:tgtEl>
                                      </p:cBhvr>
                                    </p:animEffect>
                                  </p:childTnLst>
                                </p:cTn>
                              </p:par>
                            </p:childTnLst>
                          </p:cTn>
                        </p:par>
                        <p:par>
                          <p:cTn id="98" fill="hold">
                            <p:stCondLst>
                              <p:cond delay="11000"/>
                            </p:stCondLst>
                            <p:childTnLst>
                              <p:par>
                                <p:cTn id="99" presetID="22" presetClass="entr" presetSubtype="2" fill="hold" grpId="0" nodeType="afterEffect">
                                  <p:stCondLst>
                                    <p:cond delay="0"/>
                                  </p:stCondLst>
                                  <p:childTnLst>
                                    <p:set>
                                      <p:cBhvr>
                                        <p:cTn id="100" dur="1" fill="hold">
                                          <p:stCondLst>
                                            <p:cond delay="0"/>
                                          </p:stCondLst>
                                        </p:cTn>
                                        <p:tgtEl>
                                          <p:spTgt spid="429090"/>
                                        </p:tgtEl>
                                        <p:attrNameLst>
                                          <p:attrName>style.visibility</p:attrName>
                                        </p:attrNameLst>
                                      </p:cBhvr>
                                      <p:to>
                                        <p:strVal val="visible"/>
                                      </p:to>
                                    </p:set>
                                    <p:animEffect transition="in" filter="wipe(right)">
                                      <p:cBhvr>
                                        <p:cTn id="101" dur="500"/>
                                        <p:tgtEl>
                                          <p:spTgt spid="429090"/>
                                        </p:tgtEl>
                                      </p:cBhvr>
                                    </p:animEffect>
                                  </p:childTnLst>
                                </p:cTn>
                              </p:par>
                            </p:childTnLst>
                          </p:cTn>
                        </p:par>
                        <p:par>
                          <p:cTn id="102" fill="hold">
                            <p:stCondLst>
                              <p:cond delay="11500"/>
                            </p:stCondLst>
                            <p:childTnLst>
                              <p:par>
                                <p:cTn id="103" presetID="22" presetClass="entr" presetSubtype="1" fill="hold" grpId="0" nodeType="afterEffect">
                                  <p:stCondLst>
                                    <p:cond delay="0"/>
                                  </p:stCondLst>
                                  <p:childTnLst>
                                    <p:set>
                                      <p:cBhvr>
                                        <p:cTn id="104" dur="1" fill="hold">
                                          <p:stCondLst>
                                            <p:cond delay="0"/>
                                          </p:stCondLst>
                                        </p:cTn>
                                        <p:tgtEl>
                                          <p:spTgt spid="429139"/>
                                        </p:tgtEl>
                                        <p:attrNameLst>
                                          <p:attrName>style.visibility</p:attrName>
                                        </p:attrNameLst>
                                      </p:cBhvr>
                                      <p:to>
                                        <p:strVal val="visible"/>
                                      </p:to>
                                    </p:set>
                                    <p:animEffect transition="in" filter="wipe(up)">
                                      <p:cBhvr>
                                        <p:cTn id="105" dur="500"/>
                                        <p:tgtEl>
                                          <p:spTgt spid="429139"/>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429138"/>
                                        </p:tgtEl>
                                        <p:attrNameLst>
                                          <p:attrName>style.visibility</p:attrName>
                                        </p:attrNameLst>
                                      </p:cBhvr>
                                      <p:to>
                                        <p:strVal val="visible"/>
                                      </p:to>
                                    </p:set>
                                    <p:animEffect transition="in" filter="wipe(left)">
                                      <p:cBhvr>
                                        <p:cTn id="109" dur="500"/>
                                        <p:tgtEl>
                                          <p:spTgt spid="429138"/>
                                        </p:tgtEl>
                                      </p:cBhvr>
                                    </p:animEffect>
                                  </p:childTnLst>
                                </p:cTn>
                              </p:par>
                            </p:childTnLst>
                          </p:cTn>
                        </p:par>
                        <p:par>
                          <p:cTn id="110" fill="hold">
                            <p:stCondLst>
                              <p:cond delay="12500"/>
                            </p:stCondLst>
                            <p:childTnLst>
                              <p:par>
                                <p:cTn id="111" presetID="22" presetClass="entr" presetSubtype="4" fill="hold" grpId="0" nodeType="afterEffect">
                                  <p:stCondLst>
                                    <p:cond delay="0"/>
                                  </p:stCondLst>
                                  <p:childTnLst>
                                    <p:set>
                                      <p:cBhvr>
                                        <p:cTn id="112" dur="1" fill="hold">
                                          <p:stCondLst>
                                            <p:cond delay="0"/>
                                          </p:stCondLst>
                                        </p:cTn>
                                        <p:tgtEl>
                                          <p:spTgt spid="429094"/>
                                        </p:tgtEl>
                                        <p:attrNameLst>
                                          <p:attrName>style.visibility</p:attrName>
                                        </p:attrNameLst>
                                      </p:cBhvr>
                                      <p:to>
                                        <p:strVal val="visible"/>
                                      </p:to>
                                    </p:set>
                                    <p:animEffect transition="in" filter="wipe(down)">
                                      <p:cBhvr>
                                        <p:cTn id="113" dur="500"/>
                                        <p:tgtEl>
                                          <p:spTgt spid="429094"/>
                                        </p:tgtEl>
                                      </p:cBhvr>
                                    </p:animEffect>
                                  </p:childTnLst>
                                </p:cTn>
                              </p:par>
                            </p:childTnLst>
                          </p:cTn>
                        </p:par>
                        <p:par>
                          <p:cTn id="114" fill="hold">
                            <p:stCondLst>
                              <p:cond delay="13000"/>
                            </p:stCondLst>
                            <p:childTnLst>
                              <p:par>
                                <p:cTn id="115" presetID="22" presetClass="entr" presetSubtype="2" fill="hold" grpId="0" nodeType="afterEffect">
                                  <p:stCondLst>
                                    <p:cond delay="0"/>
                                  </p:stCondLst>
                                  <p:childTnLst>
                                    <p:set>
                                      <p:cBhvr>
                                        <p:cTn id="116" dur="1" fill="hold">
                                          <p:stCondLst>
                                            <p:cond delay="0"/>
                                          </p:stCondLst>
                                        </p:cTn>
                                        <p:tgtEl>
                                          <p:spTgt spid="429137"/>
                                        </p:tgtEl>
                                        <p:attrNameLst>
                                          <p:attrName>style.visibility</p:attrName>
                                        </p:attrNameLst>
                                      </p:cBhvr>
                                      <p:to>
                                        <p:strVal val="visible"/>
                                      </p:to>
                                    </p:set>
                                    <p:animEffect transition="in" filter="wipe(right)">
                                      <p:cBhvr>
                                        <p:cTn id="117" dur="500"/>
                                        <p:tgtEl>
                                          <p:spTgt spid="429137"/>
                                        </p:tgtEl>
                                      </p:cBhvr>
                                    </p:animEffect>
                                  </p:childTnLst>
                                </p:cTn>
                              </p:par>
                            </p:childTnLst>
                          </p:cTn>
                        </p:par>
                        <p:par>
                          <p:cTn id="118" fill="hold">
                            <p:stCondLst>
                              <p:cond delay="13500"/>
                            </p:stCondLst>
                            <p:childTnLst>
                              <p:par>
                                <p:cTn id="119" presetID="22" presetClass="entr" presetSubtype="1" fill="hold" grpId="0" nodeType="afterEffect">
                                  <p:stCondLst>
                                    <p:cond delay="0"/>
                                  </p:stCondLst>
                                  <p:childTnLst>
                                    <p:set>
                                      <p:cBhvr>
                                        <p:cTn id="120" dur="1" fill="hold">
                                          <p:stCondLst>
                                            <p:cond delay="0"/>
                                          </p:stCondLst>
                                        </p:cTn>
                                        <p:tgtEl>
                                          <p:spTgt spid="429136"/>
                                        </p:tgtEl>
                                        <p:attrNameLst>
                                          <p:attrName>style.visibility</p:attrName>
                                        </p:attrNameLst>
                                      </p:cBhvr>
                                      <p:to>
                                        <p:strVal val="visible"/>
                                      </p:to>
                                    </p:set>
                                    <p:animEffect transition="in" filter="wipe(up)">
                                      <p:cBhvr>
                                        <p:cTn id="121" dur="500"/>
                                        <p:tgtEl>
                                          <p:spTgt spid="429136"/>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429097"/>
                                        </p:tgtEl>
                                        <p:attrNameLst>
                                          <p:attrName>style.visibility</p:attrName>
                                        </p:attrNameLst>
                                      </p:cBhvr>
                                      <p:to>
                                        <p:strVal val="visible"/>
                                      </p:to>
                                    </p:set>
                                    <p:animEffect transition="in" filter="wipe(left)">
                                      <p:cBhvr>
                                        <p:cTn id="125" dur="500"/>
                                        <p:tgtEl>
                                          <p:spTgt spid="429097"/>
                                        </p:tgtEl>
                                      </p:cBhvr>
                                    </p:animEffect>
                                  </p:childTnLst>
                                </p:cTn>
                              </p:par>
                            </p:childTnLst>
                          </p:cTn>
                        </p:par>
                        <p:par>
                          <p:cTn id="126" fill="hold">
                            <p:stCondLst>
                              <p:cond delay="14500"/>
                            </p:stCondLst>
                            <p:childTnLst>
                              <p:par>
                                <p:cTn id="127" presetID="22" presetClass="entr" presetSubtype="4" fill="hold" grpId="0" nodeType="afterEffect">
                                  <p:stCondLst>
                                    <p:cond delay="0"/>
                                  </p:stCondLst>
                                  <p:childTnLst>
                                    <p:set>
                                      <p:cBhvr>
                                        <p:cTn id="128" dur="1" fill="hold">
                                          <p:stCondLst>
                                            <p:cond delay="0"/>
                                          </p:stCondLst>
                                        </p:cTn>
                                        <p:tgtEl>
                                          <p:spTgt spid="429135"/>
                                        </p:tgtEl>
                                        <p:attrNameLst>
                                          <p:attrName>style.visibility</p:attrName>
                                        </p:attrNameLst>
                                      </p:cBhvr>
                                      <p:to>
                                        <p:strVal val="visible"/>
                                      </p:to>
                                    </p:set>
                                    <p:animEffect transition="in" filter="wipe(down)">
                                      <p:cBhvr>
                                        <p:cTn id="129" dur="500"/>
                                        <p:tgtEl>
                                          <p:spTgt spid="429135"/>
                                        </p:tgtEl>
                                      </p:cBhvr>
                                    </p:animEffect>
                                  </p:childTnLst>
                                </p:cTn>
                              </p:par>
                            </p:childTnLst>
                          </p:cTn>
                        </p:par>
                        <p:par>
                          <p:cTn id="130" fill="hold">
                            <p:stCondLst>
                              <p:cond delay="15000"/>
                            </p:stCondLst>
                            <p:childTnLst>
                              <p:par>
                                <p:cTn id="131" presetID="22" presetClass="entr" presetSubtype="2" fill="hold" grpId="0" nodeType="afterEffect">
                                  <p:stCondLst>
                                    <p:cond delay="0"/>
                                  </p:stCondLst>
                                  <p:childTnLst>
                                    <p:set>
                                      <p:cBhvr>
                                        <p:cTn id="132" dur="1" fill="hold">
                                          <p:stCondLst>
                                            <p:cond delay="0"/>
                                          </p:stCondLst>
                                        </p:cTn>
                                        <p:tgtEl>
                                          <p:spTgt spid="429134"/>
                                        </p:tgtEl>
                                        <p:attrNameLst>
                                          <p:attrName>style.visibility</p:attrName>
                                        </p:attrNameLst>
                                      </p:cBhvr>
                                      <p:to>
                                        <p:strVal val="visible"/>
                                      </p:to>
                                    </p:set>
                                    <p:animEffect transition="in" filter="wipe(right)">
                                      <p:cBhvr>
                                        <p:cTn id="133" dur="500"/>
                                        <p:tgtEl>
                                          <p:spTgt spid="429134"/>
                                        </p:tgtEl>
                                      </p:cBhvr>
                                    </p:animEffect>
                                  </p:childTnLst>
                                </p:cTn>
                              </p:par>
                            </p:childTnLst>
                          </p:cTn>
                        </p:par>
                        <p:par>
                          <p:cTn id="134" fill="hold">
                            <p:stCondLst>
                              <p:cond delay="15500"/>
                            </p:stCondLst>
                            <p:childTnLst>
                              <p:par>
                                <p:cTn id="135" presetID="22" presetClass="entr" presetSubtype="2" fill="hold" grpId="0" nodeType="afterEffect">
                                  <p:stCondLst>
                                    <p:cond delay="0"/>
                                  </p:stCondLst>
                                  <p:childTnLst>
                                    <p:set>
                                      <p:cBhvr>
                                        <p:cTn id="136" dur="1" fill="hold">
                                          <p:stCondLst>
                                            <p:cond delay="0"/>
                                          </p:stCondLst>
                                        </p:cTn>
                                        <p:tgtEl>
                                          <p:spTgt spid="429088"/>
                                        </p:tgtEl>
                                        <p:attrNameLst>
                                          <p:attrName>style.visibility</p:attrName>
                                        </p:attrNameLst>
                                      </p:cBhvr>
                                      <p:to>
                                        <p:strVal val="visible"/>
                                      </p:to>
                                    </p:set>
                                    <p:animEffect transition="in" filter="wipe(right)">
                                      <p:cBhvr>
                                        <p:cTn id="137" dur="500"/>
                                        <p:tgtEl>
                                          <p:spTgt spid="429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164" grpId="0" animBg="1"/>
      <p:bldP spid="429088" grpId="0" animBg="1"/>
      <p:bldP spid="429089" grpId="0" animBg="1"/>
      <p:bldP spid="429090" grpId="0" animBg="1"/>
      <p:bldP spid="429094" grpId="0" animBg="1"/>
      <p:bldP spid="429097" grpId="0" animBg="1"/>
      <p:bldP spid="429134" grpId="0" animBg="1"/>
      <p:bldP spid="429135" grpId="0" animBg="1"/>
      <p:bldP spid="429136" grpId="0" animBg="1"/>
      <p:bldP spid="429137" grpId="0" animBg="1"/>
      <p:bldP spid="429138" grpId="0" animBg="1"/>
      <p:bldP spid="429139" grpId="0" animBg="1"/>
      <p:bldP spid="429144" grpId="0" animBg="1"/>
      <p:bldP spid="429145" grpId="0" animBg="1"/>
      <p:bldP spid="429146" grpId="0" animBg="1"/>
      <p:bldP spid="429148" grpId="0" animBg="1"/>
      <p:bldP spid="429149" grpId="0" animBg="1"/>
      <p:bldP spid="429150" grpId="0" animBg="1"/>
      <p:bldP spid="429151" grpId="0" animBg="1"/>
      <p:bldP spid="429152" grpId="0" animBg="1"/>
      <p:bldP spid="429153" grpId="0" animBg="1"/>
      <p:bldP spid="429154" grpId="0" animBg="1"/>
      <p:bldP spid="429155" grpId="0" animBg="1"/>
      <p:bldP spid="429156" grpId="0" animBg="1"/>
      <p:bldP spid="429157" grpId="0" animBg="1"/>
      <p:bldP spid="429158" grpId="0" animBg="1"/>
      <p:bldP spid="429159" grpId="0" animBg="1"/>
      <p:bldP spid="429160" grpId="0" animBg="1"/>
      <p:bldP spid="429161" grpId="0" animBg="1"/>
      <p:bldP spid="429162" grpId="0" animBg="1"/>
      <p:bldP spid="429163" grpId="0" animBg="1"/>
      <p:bldP spid="96" grpId="0" animBg="1"/>
      <p:bldP spid="97" grpId="0" animBg="1"/>
      <p:bldP spid="98" grpId="0" animBg="1"/>
    </p:bld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4386" name="Group 1523"/>
          <p:cNvGrpSpPr>
            <a:grpSpLocks/>
          </p:cNvGrpSpPr>
          <p:nvPr/>
        </p:nvGrpSpPr>
        <p:grpSpPr bwMode="auto">
          <a:xfrm>
            <a:off x="2827338" y="4176713"/>
            <a:ext cx="684212" cy="1089025"/>
            <a:chOff x="1781" y="2631"/>
            <a:chExt cx="431" cy="686"/>
          </a:xfrm>
        </p:grpSpPr>
        <p:sp>
          <p:nvSpPr>
            <p:cNvPr id="144635" name="Arc 1486"/>
            <p:cNvSpPr>
              <a:spLocks/>
            </p:cNvSpPr>
            <p:nvPr/>
          </p:nvSpPr>
          <p:spPr bwMode="auto">
            <a:xfrm flipV="1">
              <a:off x="1846" y="2664"/>
              <a:ext cx="235" cy="648"/>
            </a:xfrm>
            <a:custGeom>
              <a:avLst/>
              <a:gdLst>
                <a:gd name="T0" fmla="*/ 0 w 12113"/>
                <a:gd name="T1" fmla="*/ 0 h 21600"/>
                <a:gd name="T2" fmla="*/ 5 w 12113"/>
                <a:gd name="T3" fmla="*/ 3 h 21600"/>
                <a:gd name="T4" fmla="*/ 0 w 12113"/>
                <a:gd name="T5" fmla="*/ 19 h 21600"/>
                <a:gd name="T6" fmla="*/ 0 60000 65536"/>
                <a:gd name="T7" fmla="*/ 0 60000 65536"/>
                <a:gd name="T8" fmla="*/ 0 60000 65536"/>
                <a:gd name="T9" fmla="*/ 0 w 12113"/>
                <a:gd name="T10" fmla="*/ 0 h 21600"/>
                <a:gd name="T11" fmla="*/ 12113 w 12113"/>
                <a:gd name="T12" fmla="*/ 21600 h 21600"/>
              </a:gdLst>
              <a:ahLst/>
              <a:cxnLst>
                <a:cxn ang="T6">
                  <a:pos x="T0" y="T1"/>
                </a:cxn>
                <a:cxn ang="T7">
                  <a:pos x="T2" y="T3"/>
                </a:cxn>
                <a:cxn ang="T8">
                  <a:pos x="T4" y="T5"/>
                </a:cxn>
              </a:cxnLst>
              <a:rect l="T9" t="T10" r="T11" b="T12"/>
              <a:pathLst>
                <a:path w="12113" h="21600" fill="none" extrusionOk="0">
                  <a:moveTo>
                    <a:pt x="-1" y="0"/>
                  </a:moveTo>
                  <a:cubicBezTo>
                    <a:pt x="4318" y="0"/>
                    <a:pt x="8537" y="1294"/>
                    <a:pt x="12112" y="3716"/>
                  </a:cubicBezTo>
                </a:path>
                <a:path w="12113" h="21600" stroke="0" extrusionOk="0">
                  <a:moveTo>
                    <a:pt x="-1" y="0"/>
                  </a:moveTo>
                  <a:cubicBezTo>
                    <a:pt x="4318" y="0"/>
                    <a:pt x="8537" y="1294"/>
                    <a:pt x="12112" y="3716"/>
                  </a:cubicBezTo>
                  <a:lnTo>
                    <a:pt x="0" y="21600"/>
                  </a:lnTo>
                  <a:close/>
                </a:path>
              </a:pathLst>
            </a:custGeom>
            <a:noFill/>
            <a:ln w="19050">
              <a:solidFill>
                <a:srgbClr val="333333"/>
              </a:solidFill>
              <a:round/>
              <a:headEnd/>
              <a:tailEnd/>
            </a:ln>
          </p:spPr>
          <p:txBody>
            <a:bodyPr wrap="none" anchor="ctr"/>
            <a:lstStyle/>
            <a:p>
              <a:endParaRPr lang="es-ES"/>
            </a:p>
          </p:txBody>
        </p:sp>
        <p:sp>
          <p:nvSpPr>
            <p:cNvPr id="144636" name="Arc 1491"/>
            <p:cNvSpPr>
              <a:spLocks/>
            </p:cNvSpPr>
            <p:nvPr/>
          </p:nvSpPr>
          <p:spPr bwMode="auto">
            <a:xfrm flipV="1">
              <a:off x="1836" y="2664"/>
              <a:ext cx="208" cy="582"/>
            </a:xfrm>
            <a:custGeom>
              <a:avLst/>
              <a:gdLst>
                <a:gd name="T0" fmla="*/ 0 w 12003"/>
                <a:gd name="T1" fmla="*/ 0 h 21600"/>
                <a:gd name="T2" fmla="*/ 4 w 12003"/>
                <a:gd name="T3" fmla="*/ 3 h 21600"/>
                <a:gd name="T4" fmla="*/ 0 w 12003"/>
                <a:gd name="T5" fmla="*/ 16 h 21600"/>
                <a:gd name="T6" fmla="*/ 0 60000 65536"/>
                <a:gd name="T7" fmla="*/ 0 60000 65536"/>
                <a:gd name="T8" fmla="*/ 0 60000 65536"/>
                <a:gd name="T9" fmla="*/ 0 w 12003"/>
                <a:gd name="T10" fmla="*/ 0 h 21600"/>
                <a:gd name="T11" fmla="*/ 12003 w 12003"/>
                <a:gd name="T12" fmla="*/ 21600 h 21600"/>
              </a:gdLst>
              <a:ahLst/>
              <a:cxnLst>
                <a:cxn ang="T6">
                  <a:pos x="T0" y="T1"/>
                </a:cxn>
                <a:cxn ang="T7">
                  <a:pos x="T2" y="T3"/>
                </a:cxn>
                <a:cxn ang="T8">
                  <a:pos x="T4" y="T5"/>
                </a:cxn>
              </a:cxnLst>
              <a:rect l="T9" t="T10" r="T11" b="T12"/>
              <a:pathLst>
                <a:path w="12003" h="21600" fill="none" extrusionOk="0">
                  <a:moveTo>
                    <a:pt x="-1" y="0"/>
                  </a:moveTo>
                  <a:cubicBezTo>
                    <a:pt x="4273" y="0"/>
                    <a:pt x="8450" y="1267"/>
                    <a:pt x="12002" y="3642"/>
                  </a:cubicBezTo>
                </a:path>
                <a:path w="12003" h="21600" stroke="0" extrusionOk="0">
                  <a:moveTo>
                    <a:pt x="-1" y="0"/>
                  </a:moveTo>
                  <a:cubicBezTo>
                    <a:pt x="4273" y="0"/>
                    <a:pt x="8450" y="1267"/>
                    <a:pt x="12002" y="3642"/>
                  </a:cubicBezTo>
                  <a:lnTo>
                    <a:pt x="0" y="21600"/>
                  </a:lnTo>
                  <a:close/>
                </a:path>
              </a:pathLst>
            </a:custGeom>
            <a:noFill/>
            <a:ln w="19050">
              <a:solidFill>
                <a:srgbClr val="333333"/>
              </a:solidFill>
              <a:round/>
              <a:headEnd/>
              <a:tailEnd/>
            </a:ln>
          </p:spPr>
          <p:txBody>
            <a:bodyPr wrap="none" anchor="ctr"/>
            <a:lstStyle/>
            <a:p>
              <a:endParaRPr lang="es-ES"/>
            </a:p>
          </p:txBody>
        </p:sp>
        <p:sp>
          <p:nvSpPr>
            <p:cNvPr id="144637" name="Arc 1492"/>
            <p:cNvSpPr>
              <a:spLocks/>
            </p:cNvSpPr>
            <p:nvPr/>
          </p:nvSpPr>
          <p:spPr bwMode="auto">
            <a:xfrm flipV="1">
              <a:off x="1836" y="2664"/>
              <a:ext cx="313" cy="440"/>
            </a:xfrm>
            <a:custGeom>
              <a:avLst/>
              <a:gdLst>
                <a:gd name="T0" fmla="*/ 4 w 18093"/>
                <a:gd name="T1" fmla="*/ 0 h 16333"/>
                <a:gd name="T2" fmla="*/ 5 w 18093"/>
                <a:gd name="T3" fmla="*/ 3 h 16333"/>
                <a:gd name="T4" fmla="*/ 0 w 18093"/>
                <a:gd name="T5" fmla="*/ 12 h 16333"/>
                <a:gd name="T6" fmla="*/ 0 60000 65536"/>
                <a:gd name="T7" fmla="*/ 0 60000 65536"/>
                <a:gd name="T8" fmla="*/ 0 60000 65536"/>
                <a:gd name="T9" fmla="*/ 0 w 18093"/>
                <a:gd name="T10" fmla="*/ 0 h 16333"/>
                <a:gd name="T11" fmla="*/ 18093 w 18093"/>
                <a:gd name="T12" fmla="*/ 16333 h 16333"/>
              </a:gdLst>
              <a:ahLst/>
              <a:cxnLst>
                <a:cxn ang="T6">
                  <a:pos x="T0" y="T1"/>
                </a:cxn>
                <a:cxn ang="T7">
                  <a:pos x="T2" y="T3"/>
                </a:cxn>
                <a:cxn ang="T8">
                  <a:pos x="T4" y="T5"/>
                </a:cxn>
              </a:cxnLst>
              <a:rect l="T9" t="T10" r="T11" b="T12"/>
              <a:pathLst>
                <a:path w="18093" h="16333" fill="none" extrusionOk="0">
                  <a:moveTo>
                    <a:pt x="14134" y="0"/>
                  </a:moveTo>
                  <a:cubicBezTo>
                    <a:pt x="15659" y="1319"/>
                    <a:pt x="16991" y="2845"/>
                    <a:pt x="18092" y="4534"/>
                  </a:cubicBezTo>
                </a:path>
                <a:path w="18093" h="16333" stroke="0" extrusionOk="0">
                  <a:moveTo>
                    <a:pt x="14134" y="0"/>
                  </a:moveTo>
                  <a:cubicBezTo>
                    <a:pt x="15659" y="1319"/>
                    <a:pt x="16991" y="2845"/>
                    <a:pt x="18092" y="4534"/>
                  </a:cubicBezTo>
                  <a:lnTo>
                    <a:pt x="0" y="16333"/>
                  </a:lnTo>
                  <a:close/>
                </a:path>
              </a:pathLst>
            </a:custGeom>
            <a:noFill/>
            <a:ln w="19050">
              <a:solidFill>
                <a:srgbClr val="333333"/>
              </a:solidFill>
              <a:round/>
              <a:headEnd/>
              <a:tailEnd/>
            </a:ln>
          </p:spPr>
          <p:txBody>
            <a:bodyPr wrap="none" anchor="ctr"/>
            <a:lstStyle/>
            <a:p>
              <a:endParaRPr lang="es-ES"/>
            </a:p>
          </p:txBody>
        </p:sp>
        <p:sp>
          <p:nvSpPr>
            <p:cNvPr id="144638" name="Arc 1493"/>
            <p:cNvSpPr>
              <a:spLocks/>
            </p:cNvSpPr>
            <p:nvPr/>
          </p:nvSpPr>
          <p:spPr bwMode="auto">
            <a:xfrm flipV="1">
              <a:off x="1846" y="2663"/>
              <a:ext cx="364" cy="489"/>
            </a:xfrm>
            <a:custGeom>
              <a:avLst/>
              <a:gdLst>
                <a:gd name="T0" fmla="*/ 5 w 18787"/>
                <a:gd name="T1" fmla="*/ 0 h 16284"/>
                <a:gd name="T2" fmla="*/ 7 w 18787"/>
                <a:gd name="T3" fmla="*/ 5 h 16284"/>
                <a:gd name="T4" fmla="*/ 0 w 18787"/>
                <a:gd name="T5" fmla="*/ 15 h 16284"/>
                <a:gd name="T6" fmla="*/ 0 60000 65536"/>
                <a:gd name="T7" fmla="*/ 0 60000 65536"/>
                <a:gd name="T8" fmla="*/ 0 60000 65536"/>
                <a:gd name="T9" fmla="*/ 0 w 18787"/>
                <a:gd name="T10" fmla="*/ 0 h 16284"/>
                <a:gd name="T11" fmla="*/ 18787 w 18787"/>
                <a:gd name="T12" fmla="*/ 16284 h 16284"/>
              </a:gdLst>
              <a:ahLst/>
              <a:cxnLst>
                <a:cxn ang="T6">
                  <a:pos x="T0" y="T1"/>
                </a:cxn>
                <a:cxn ang="T7">
                  <a:pos x="T2" y="T3"/>
                </a:cxn>
                <a:cxn ang="T8">
                  <a:pos x="T4" y="T5"/>
                </a:cxn>
              </a:cxnLst>
              <a:rect l="T9" t="T10" r="T11" b="T12"/>
              <a:pathLst>
                <a:path w="18787" h="16284" fill="none" extrusionOk="0">
                  <a:moveTo>
                    <a:pt x="14191" y="0"/>
                  </a:moveTo>
                  <a:cubicBezTo>
                    <a:pt x="16029" y="1602"/>
                    <a:pt x="17583" y="3504"/>
                    <a:pt x="18786" y="5625"/>
                  </a:cubicBezTo>
                </a:path>
                <a:path w="18787" h="16284" stroke="0" extrusionOk="0">
                  <a:moveTo>
                    <a:pt x="14191" y="0"/>
                  </a:moveTo>
                  <a:cubicBezTo>
                    <a:pt x="16029" y="1602"/>
                    <a:pt x="17583" y="3504"/>
                    <a:pt x="18786" y="5625"/>
                  </a:cubicBezTo>
                  <a:lnTo>
                    <a:pt x="0" y="16284"/>
                  </a:lnTo>
                  <a:close/>
                </a:path>
              </a:pathLst>
            </a:custGeom>
            <a:noFill/>
            <a:ln w="19050">
              <a:solidFill>
                <a:srgbClr val="333333"/>
              </a:solidFill>
              <a:round/>
              <a:headEnd/>
              <a:tailEnd/>
            </a:ln>
          </p:spPr>
          <p:txBody>
            <a:bodyPr wrap="none" anchor="ctr"/>
            <a:lstStyle/>
            <a:p>
              <a:endParaRPr lang="es-ES"/>
            </a:p>
          </p:txBody>
        </p:sp>
        <p:sp>
          <p:nvSpPr>
            <p:cNvPr id="144639" name="Freeform 1496"/>
            <p:cNvSpPr>
              <a:spLocks/>
            </p:cNvSpPr>
            <p:nvPr/>
          </p:nvSpPr>
          <p:spPr bwMode="auto">
            <a:xfrm>
              <a:off x="1804" y="2979"/>
              <a:ext cx="408" cy="338"/>
            </a:xfrm>
            <a:custGeom>
              <a:avLst/>
              <a:gdLst>
                <a:gd name="T0" fmla="*/ 0 w 408"/>
                <a:gd name="T1" fmla="*/ 333 h 338"/>
                <a:gd name="T2" fmla="*/ 71 w 408"/>
                <a:gd name="T3" fmla="*/ 335 h 338"/>
                <a:gd name="T4" fmla="*/ 148 w 408"/>
                <a:gd name="T5" fmla="*/ 315 h 338"/>
                <a:gd name="T6" fmla="*/ 221 w 408"/>
                <a:gd name="T7" fmla="*/ 276 h 338"/>
                <a:gd name="T8" fmla="*/ 289 w 408"/>
                <a:gd name="T9" fmla="*/ 212 h 338"/>
                <a:gd name="T10" fmla="*/ 337 w 408"/>
                <a:gd name="T11" fmla="*/ 150 h 338"/>
                <a:gd name="T12" fmla="*/ 381 w 408"/>
                <a:gd name="T13" fmla="*/ 71 h 338"/>
                <a:gd name="T14" fmla="*/ 408 w 408"/>
                <a:gd name="T15" fmla="*/ 0 h 338"/>
                <a:gd name="T16" fmla="*/ 346 w 408"/>
                <a:gd name="T17" fmla="*/ 0 h 338"/>
                <a:gd name="T18" fmla="*/ 327 w 408"/>
                <a:gd name="T19" fmla="*/ 41 h 338"/>
                <a:gd name="T20" fmla="*/ 284 w 408"/>
                <a:gd name="T21" fmla="*/ 110 h 338"/>
                <a:gd name="T22" fmla="*/ 217 w 408"/>
                <a:gd name="T23" fmla="*/ 189 h 338"/>
                <a:gd name="T24" fmla="*/ 142 w 408"/>
                <a:gd name="T25" fmla="*/ 240 h 338"/>
                <a:gd name="T26" fmla="*/ 71 w 408"/>
                <a:gd name="T27" fmla="*/ 263 h 338"/>
                <a:gd name="T28" fmla="*/ 23 w 408"/>
                <a:gd name="T29" fmla="*/ 264 h 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8"/>
                <a:gd name="T46" fmla="*/ 0 h 338"/>
                <a:gd name="T47" fmla="*/ 408 w 408"/>
                <a:gd name="T48" fmla="*/ 338 h 3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8" h="338">
                  <a:moveTo>
                    <a:pt x="0" y="333"/>
                  </a:moveTo>
                  <a:cubicBezTo>
                    <a:pt x="12" y="333"/>
                    <a:pt x="46" y="338"/>
                    <a:pt x="71" y="335"/>
                  </a:cubicBezTo>
                  <a:cubicBezTo>
                    <a:pt x="95" y="332"/>
                    <a:pt x="123" y="325"/>
                    <a:pt x="148" y="315"/>
                  </a:cubicBezTo>
                  <a:cubicBezTo>
                    <a:pt x="173" y="305"/>
                    <a:pt x="198" y="293"/>
                    <a:pt x="221" y="276"/>
                  </a:cubicBezTo>
                  <a:cubicBezTo>
                    <a:pt x="245" y="259"/>
                    <a:pt x="270" y="233"/>
                    <a:pt x="289" y="212"/>
                  </a:cubicBezTo>
                  <a:cubicBezTo>
                    <a:pt x="309" y="191"/>
                    <a:pt x="322" y="173"/>
                    <a:pt x="337" y="150"/>
                  </a:cubicBezTo>
                  <a:cubicBezTo>
                    <a:pt x="352" y="127"/>
                    <a:pt x="370" y="96"/>
                    <a:pt x="381" y="71"/>
                  </a:cubicBezTo>
                  <a:cubicBezTo>
                    <a:pt x="393" y="46"/>
                    <a:pt x="399" y="42"/>
                    <a:pt x="408" y="0"/>
                  </a:cubicBezTo>
                  <a:cubicBezTo>
                    <a:pt x="377" y="0"/>
                    <a:pt x="346" y="0"/>
                    <a:pt x="346" y="0"/>
                  </a:cubicBezTo>
                  <a:lnTo>
                    <a:pt x="327" y="41"/>
                  </a:lnTo>
                  <a:cubicBezTo>
                    <a:pt x="317" y="59"/>
                    <a:pt x="303" y="85"/>
                    <a:pt x="284" y="110"/>
                  </a:cubicBezTo>
                  <a:cubicBezTo>
                    <a:pt x="266" y="135"/>
                    <a:pt x="241" y="167"/>
                    <a:pt x="217" y="189"/>
                  </a:cubicBezTo>
                  <a:cubicBezTo>
                    <a:pt x="193" y="211"/>
                    <a:pt x="166" y="228"/>
                    <a:pt x="142" y="240"/>
                  </a:cubicBezTo>
                  <a:cubicBezTo>
                    <a:pt x="118" y="252"/>
                    <a:pt x="91" y="259"/>
                    <a:pt x="71" y="263"/>
                  </a:cubicBezTo>
                  <a:cubicBezTo>
                    <a:pt x="51" y="267"/>
                    <a:pt x="31" y="264"/>
                    <a:pt x="23" y="264"/>
                  </a:cubicBezTo>
                </a:path>
              </a:pathLst>
            </a:custGeom>
            <a:gradFill rotWithShape="1">
              <a:gsLst>
                <a:gs pos="0">
                  <a:srgbClr val="000000"/>
                </a:gs>
                <a:gs pos="100000">
                  <a:srgbClr val="4D4D4D"/>
                </a:gs>
              </a:gsLst>
              <a:lin ang="5400000" scaled="1"/>
            </a:gradFill>
            <a:ln w="9525">
              <a:noFill/>
              <a:round/>
              <a:headEnd/>
              <a:tailEnd/>
            </a:ln>
          </p:spPr>
          <p:txBody>
            <a:bodyPr wrap="none"/>
            <a:lstStyle/>
            <a:p>
              <a:endParaRPr lang="es-ES"/>
            </a:p>
          </p:txBody>
        </p:sp>
        <p:sp>
          <p:nvSpPr>
            <p:cNvPr id="144640" name="Arc 1497"/>
            <p:cNvSpPr>
              <a:spLocks/>
            </p:cNvSpPr>
            <p:nvPr/>
          </p:nvSpPr>
          <p:spPr bwMode="auto">
            <a:xfrm flipH="1" flipV="1">
              <a:off x="1823" y="2631"/>
              <a:ext cx="25" cy="681"/>
            </a:xfrm>
            <a:custGeom>
              <a:avLst/>
              <a:gdLst>
                <a:gd name="T0" fmla="*/ 0 w 1284"/>
                <a:gd name="T1" fmla="*/ 0 h 21600"/>
                <a:gd name="T2" fmla="*/ 0 w 1284"/>
                <a:gd name="T3" fmla="*/ 0 h 21600"/>
                <a:gd name="T4" fmla="*/ 0 w 1284"/>
                <a:gd name="T5" fmla="*/ 21 h 21600"/>
                <a:gd name="T6" fmla="*/ 0 60000 65536"/>
                <a:gd name="T7" fmla="*/ 0 60000 65536"/>
                <a:gd name="T8" fmla="*/ 0 60000 65536"/>
                <a:gd name="T9" fmla="*/ 0 w 1284"/>
                <a:gd name="T10" fmla="*/ 0 h 21600"/>
                <a:gd name="T11" fmla="*/ 1284 w 1284"/>
                <a:gd name="T12" fmla="*/ 21600 h 21600"/>
              </a:gdLst>
              <a:ahLst/>
              <a:cxnLst>
                <a:cxn ang="T6">
                  <a:pos x="T0" y="T1"/>
                </a:cxn>
                <a:cxn ang="T7">
                  <a:pos x="T2" y="T3"/>
                </a:cxn>
                <a:cxn ang="T8">
                  <a:pos x="T4" y="T5"/>
                </a:cxn>
              </a:cxnLst>
              <a:rect l="T9" t="T10" r="T11" b="T12"/>
              <a:pathLst>
                <a:path w="1284" h="21600" fill="none" extrusionOk="0">
                  <a:moveTo>
                    <a:pt x="-1" y="0"/>
                  </a:moveTo>
                  <a:cubicBezTo>
                    <a:pt x="428" y="0"/>
                    <a:pt x="856" y="12"/>
                    <a:pt x="1283" y="38"/>
                  </a:cubicBezTo>
                </a:path>
                <a:path w="1284" h="21600" stroke="0" extrusionOk="0">
                  <a:moveTo>
                    <a:pt x="-1" y="0"/>
                  </a:moveTo>
                  <a:cubicBezTo>
                    <a:pt x="428" y="0"/>
                    <a:pt x="856" y="12"/>
                    <a:pt x="1283" y="38"/>
                  </a:cubicBezTo>
                  <a:lnTo>
                    <a:pt x="0" y="21600"/>
                  </a:lnTo>
                  <a:close/>
                </a:path>
              </a:pathLst>
            </a:custGeom>
            <a:noFill/>
            <a:ln w="19050">
              <a:solidFill>
                <a:srgbClr val="4D4D4D"/>
              </a:solidFill>
              <a:round/>
              <a:headEnd/>
              <a:tailEnd/>
            </a:ln>
          </p:spPr>
          <p:txBody>
            <a:bodyPr wrap="none" anchor="ctr"/>
            <a:lstStyle/>
            <a:p>
              <a:endParaRPr lang="es-ES"/>
            </a:p>
          </p:txBody>
        </p:sp>
        <p:sp>
          <p:nvSpPr>
            <p:cNvPr id="144641" name="Oval 1059"/>
            <p:cNvSpPr>
              <a:spLocks noChangeArrowheads="1"/>
            </p:cNvSpPr>
            <p:nvPr/>
          </p:nvSpPr>
          <p:spPr bwMode="auto">
            <a:xfrm>
              <a:off x="1781" y="3246"/>
              <a:ext cx="66" cy="69"/>
            </a:xfrm>
            <a:prstGeom prst="ellipse">
              <a:avLst/>
            </a:prstGeom>
            <a:gradFill rotWithShape="1">
              <a:gsLst>
                <a:gs pos="0">
                  <a:srgbClr val="4D4D4D"/>
                </a:gs>
                <a:gs pos="100000">
                  <a:srgbClr val="242424"/>
                </a:gs>
              </a:gsLst>
              <a:path path="shape">
                <a:fillToRect l="50000" t="50000" r="50000" b="50000"/>
              </a:path>
            </a:gradFill>
            <a:ln w="19050">
              <a:solidFill>
                <a:schemeClr val="tx1"/>
              </a:solidFill>
              <a:round/>
              <a:headEnd/>
              <a:tailEnd/>
            </a:ln>
          </p:spPr>
          <p:txBody>
            <a:bodyPr wrap="none" anchor="ctr"/>
            <a:lstStyle/>
            <a:p>
              <a:endParaRPr lang="es-ES"/>
            </a:p>
          </p:txBody>
        </p:sp>
      </p:grpSp>
      <p:sp>
        <p:nvSpPr>
          <p:cNvPr id="633340" name="Arc 1532"/>
          <p:cNvSpPr>
            <a:spLocks/>
          </p:cNvSpPr>
          <p:nvPr/>
        </p:nvSpPr>
        <p:spPr bwMode="auto">
          <a:xfrm flipV="1">
            <a:off x="2860675" y="4325938"/>
            <a:ext cx="593725" cy="836612"/>
          </a:xfrm>
          <a:custGeom>
            <a:avLst/>
            <a:gdLst>
              <a:gd name="T0" fmla="*/ 7918525 w 19043"/>
              <a:gd name="T1" fmla="*/ 0 h 20005"/>
              <a:gd name="T2" fmla="*/ 18511231 w 19043"/>
              <a:gd name="T3" fmla="*/ 17156964 h 20005"/>
              <a:gd name="T4" fmla="*/ 0 w 19043"/>
              <a:gd name="T5" fmla="*/ 34987232 h 20005"/>
              <a:gd name="T6" fmla="*/ 0 60000 65536"/>
              <a:gd name="T7" fmla="*/ 0 60000 65536"/>
              <a:gd name="T8" fmla="*/ 0 60000 65536"/>
              <a:gd name="T9" fmla="*/ 0 w 19043"/>
              <a:gd name="T10" fmla="*/ 0 h 20005"/>
              <a:gd name="T11" fmla="*/ 19043 w 19043"/>
              <a:gd name="T12" fmla="*/ 20005 h 20005"/>
            </a:gdLst>
            <a:ahLst/>
            <a:cxnLst>
              <a:cxn ang="T6">
                <a:pos x="T0" y="T1"/>
              </a:cxn>
              <a:cxn ang="T7">
                <a:pos x="T2" y="T3"/>
              </a:cxn>
              <a:cxn ang="T8">
                <a:pos x="T4" y="T5"/>
              </a:cxn>
            </a:cxnLst>
            <a:rect l="T9" t="T10" r="T11" b="T12"/>
            <a:pathLst>
              <a:path w="19043" h="20005" fill="none" extrusionOk="0">
                <a:moveTo>
                  <a:pt x="8146" y="-1"/>
                </a:moveTo>
                <a:cubicBezTo>
                  <a:pt x="12810" y="1899"/>
                  <a:pt x="16665" y="5369"/>
                  <a:pt x="19042" y="9810"/>
                </a:cubicBezTo>
              </a:path>
              <a:path w="19043" h="20005" stroke="0" extrusionOk="0">
                <a:moveTo>
                  <a:pt x="8146" y="-1"/>
                </a:moveTo>
                <a:cubicBezTo>
                  <a:pt x="12810" y="1899"/>
                  <a:pt x="16665" y="5369"/>
                  <a:pt x="19042" y="9810"/>
                </a:cubicBezTo>
                <a:lnTo>
                  <a:pt x="0" y="20005"/>
                </a:lnTo>
                <a:close/>
              </a:path>
            </a:pathLst>
          </a:custGeom>
          <a:noFill/>
          <a:ln w="9525">
            <a:solidFill>
              <a:srgbClr val="FFFF00"/>
            </a:solidFill>
            <a:round/>
            <a:headEnd/>
            <a:tailEnd type="triangle" w="sm" len="lg"/>
          </a:ln>
        </p:spPr>
        <p:txBody>
          <a:bodyPr wrap="none" anchor="ctr"/>
          <a:lstStyle/>
          <a:p>
            <a:endParaRPr lang="es-ES"/>
          </a:p>
        </p:txBody>
      </p:sp>
      <p:grpSp>
        <p:nvGrpSpPr>
          <p:cNvPr id="144388" name="Group 1556"/>
          <p:cNvGrpSpPr>
            <a:grpSpLocks/>
          </p:cNvGrpSpPr>
          <p:nvPr/>
        </p:nvGrpSpPr>
        <p:grpSpPr bwMode="auto">
          <a:xfrm>
            <a:off x="0" y="0"/>
            <a:ext cx="9172575" cy="6858000"/>
            <a:chOff x="0" y="0"/>
            <a:chExt cx="5778" cy="4320"/>
          </a:xfrm>
        </p:grpSpPr>
        <p:sp>
          <p:nvSpPr>
            <p:cNvPr id="633178" name="AutoShape 1370"/>
            <p:cNvSpPr>
              <a:spLocks noChangeArrowheads="1"/>
            </p:cNvSpPr>
            <p:nvPr/>
          </p:nvSpPr>
          <p:spPr bwMode="auto">
            <a:xfrm rot="5400000">
              <a:off x="2643" y="1070"/>
              <a:ext cx="618" cy="3202"/>
            </a:xfrm>
            <a:prstGeom prst="can">
              <a:avLst>
                <a:gd name="adj" fmla="val 42217"/>
              </a:avLst>
            </a:prstGeom>
            <a:gradFill rotWithShape="0">
              <a:gsLst>
                <a:gs pos="0">
                  <a:schemeClr val="bg1">
                    <a:gamma/>
                    <a:shade val="56078"/>
                    <a:invGamma/>
                  </a:schemeClr>
                </a:gs>
                <a:gs pos="50000">
                  <a:schemeClr val="bg1">
                    <a:lumMod val="85000"/>
                  </a:schemeClr>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44596" name="Rectangle 110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4597" name="Rectangle 1323"/>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144598" name="Group 1327"/>
            <p:cNvGrpSpPr>
              <a:grpSpLocks/>
            </p:cNvGrpSpPr>
            <p:nvPr/>
          </p:nvGrpSpPr>
          <p:grpSpPr bwMode="auto">
            <a:xfrm>
              <a:off x="48" y="95"/>
              <a:ext cx="96" cy="4128"/>
              <a:chOff x="48" y="102"/>
              <a:chExt cx="96" cy="4128"/>
            </a:xfrm>
          </p:grpSpPr>
          <p:sp>
            <p:nvSpPr>
              <p:cNvPr id="144606" name="Rectangle 132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07" name="Rectangle 132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08" name="Rectangle 133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09" name="Rectangle 133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0" name="Rectangle 133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1" name="Rectangle 133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2" name="Rectangle 133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3" name="Rectangle 133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4" name="Rectangle 133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5" name="Rectangle 133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6" name="Rectangle 133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7" name="Rectangle 133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8" name="Rectangle 134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19" name="Rectangle 134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0" name="Rectangle 134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1" name="Rectangle 134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2" name="Rectangle 134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3" name="Rectangle 134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4" name="Rectangle 134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5" name="Rectangle 134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6" name="Rectangle 134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7" name="Rectangle 134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8" name="Rectangle 135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29" name="Rectangle 135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30" name="Rectangle 135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31" name="Rectangle 135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32" name="Rectangle 135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33" name="Rectangle 135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4634" name="Rectangle 135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4599" name="Group 1357"/>
            <p:cNvGrpSpPr>
              <a:grpSpLocks/>
            </p:cNvGrpSpPr>
            <p:nvPr/>
          </p:nvGrpSpPr>
          <p:grpSpPr bwMode="auto">
            <a:xfrm>
              <a:off x="5052" y="0"/>
              <a:ext cx="726" cy="388"/>
              <a:chOff x="37" y="-23"/>
              <a:chExt cx="726" cy="388"/>
            </a:xfrm>
          </p:grpSpPr>
          <p:sp>
            <p:nvSpPr>
              <p:cNvPr id="144600" name="Rectangle 135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4601" name="Rectangle 135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4602" name="Rectangle 136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4603" name="Rectangle 136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4604" name="Rectangle 136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4605" name="Rectangle 136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632881" name="Line 1073"/>
          <p:cNvSpPr>
            <a:spLocks noChangeShapeType="1"/>
          </p:cNvSpPr>
          <p:nvPr/>
        </p:nvSpPr>
        <p:spPr bwMode="auto">
          <a:xfrm>
            <a:off x="2465388" y="5200650"/>
            <a:ext cx="295275" cy="0"/>
          </a:xfrm>
          <a:prstGeom prst="line">
            <a:avLst/>
          </a:prstGeom>
          <a:noFill/>
          <a:ln w="12700">
            <a:solidFill>
              <a:srgbClr val="FFFF00"/>
            </a:solidFill>
            <a:round/>
            <a:headEnd type="none" w="sm" len="lg"/>
            <a:tailEnd type="triangle" w="sm" len="lg"/>
          </a:ln>
        </p:spPr>
        <p:txBody>
          <a:bodyPr wrap="none" anchor="ctr"/>
          <a:lstStyle/>
          <a:p>
            <a:endParaRPr lang="es-ES"/>
          </a:p>
        </p:txBody>
      </p:sp>
      <p:sp>
        <p:nvSpPr>
          <p:cNvPr id="633031" name="Rectangle 1223"/>
          <p:cNvSpPr>
            <a:spLocks noChangeArrowheads="1"/>
          </p:cNvSpPr>
          <p:nvPr/>
        </p:nvSpPr>
        <p:spPr bwMode="auto">
          <a:xfrm>
            <a:off x="4224338" y="1825625"/>
            <a:ext cx="2463800" cy="6985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Indicación de Discontinuidad</a:t>
            </a:r>
          </a:p>
        </p:txBody>
      </p:sp>
      <p:sp>
        <p:nvSpPr>
          <p:cNvPr id="633033" name="Line 1225"/>
          <p:cNvSpPr>
            <a:spLocks noChangeShapeType="1"/>
          </p:cNvSpPr>
          <p:nvPr/>
        </p:nvSpPr>
        <p:spPr bwMode="auto">
          <a:xfrm flipH="1">
            <a:off x="4846638" y="2486025"/>
            <a:ext cx="577850" cy="1485900"/>
          </a:xfrm>
          <a:prstGeom prst="line">
            <a:avLst/>
          </a:prstGeom>
          <a:noFill/>
          <a:ln w="12700">
            <a:solidFill>
              <a:schemeClr val="bg1"/>
            </a:solidFill>
            <a:round/>
            <a:headEnd/>
            <a:tailEnd type="triangle" w="med" len="lg"/>
          </a:ln>
        </p:spPr>
        <p:txBody>
          <a:bodyPr wrap="none" anchor="ctr"/>
          <a:lstStyle/>
          <a:p>
            <a:endParaRPr lang="es-ES"/>
          </a:p>
        </p:txBody>
      </p:sp>
      <p:grpSp>
        <p:nvGrpSpPr>
          <p:cNvPr id="6" name="Group 1195"/>
          <p:cNvGrpSpPr>
            <a:grpSpLocks/>
          </p:cNvGrpSpPr>
          <p:nvPr/>
        </p:nvGrpSpPr>
        <p:grpSpPr bwMode="auto">
          <a:xfrm rot="16200000" flipV="1">
            <a:off x="4560094" y="4158456"/>
            <a:ext cx="471488" cy="117475"/>
            <a:chOff x="2650" y="2353"/>
            <a:chExt cx="423" cy="110"/>
          </a:xfrm>
        </p:grpSpPr>
        <p:sp>
          <p:nvSpPr>
            <p:cNvPr id="144569" name="Line 1196"/>
            <p:cNvSpPr>
              <a:spLocks noChangeShapeType="1"/>
            </p:cNvSpPr>
            <p:nvPr/>
          </p:nvSpPr>
          <p:spPr bwMode="auto">
            <a:xfrm>
              <a:off x="2675" y="2378"/>
              <a:ext cx="29" cy="70"/>
            </a:xfrm>
            <a:prstGeom prst="line">
              <a:avLst/>
            </a:prstGeom>
            <a:noFill/>
            <a:ln w="19050">
              <a:solidFill>
                <a:srgbClr val="3DFF01"/>
              </a:solidFill>
              <a:round/>
              <a:headEnd/>
              <a:tailEnd/>
            </a:ln>
          </p:spPr>
          <p:txBody>
            <a:bodyPr wrap="none" anchor="ctr"/>
            <a:lstStyle/>
            <a:p>
              <a:endParaRPr lang="es-ES"/>
            </a:p>
          </p:txBody>
        </p:sp>
        <p:sp>
          <p:nvSpPr>
            <p:cNvPr id="144570" name="Line 1197"/>
            <p:cNvSpPr>
              <a:spLocks noChangeShapeType="1"/>
            </p:cNvSpPr>
            <p:nvPr/>
          </p:nvSpPr>
          <p:spPr bwMode="auto">
            <a:xfrm flipV="1">
              <a:off x="2670" y="2368"/>
              <a:ext cx="44" cy="75"/>
            </a:xfrm>
            <a:prstGeom prst="line">
              <a:avLst/>
            </a:prstGeom>
            <a:noFill/>
            <a:ln w="19050">
              <a:solidFill>
                <a:srgbClr val="3DFF01"/>
              </a:solidFill>
              <a:round/>
              <a:headEnd/>
              <a:tailEnd/>
            </a:ln>
          </p:spPr>
          <p:txBody>
            <a:bodyPr wrap="none" anchor="ctr"/>
            <a:lstStyle/>
            <a:p>
              <a:endParaRPr lang="es-ES"/>
            </a:p>
          </p:txBody>
        </p:sp>
        <p:sp>
          <p:nvSpPr>
            <p:cNvPr id="144571" name="Line 1198"/>
            <p:cNvSpPr>
              <a:spLocks noChangeShapeType="1"/>
            </p:cNvSpPr>
            <p:nvPr/>
          </p:nvSpPr>
          <p:spPr bwMode="auto">
            <a:xfrm>
              <a:off x="2724" y="2393"/>
              <a:ext cx="30" cy="70"/>
            </a:xfrm>
            <a:prstGeom prst="line">
              <a:avLst/>
            </a:prstGeom>
            <a:noFill/>
            <a:ln w="19050">
              <a:solidFill>
                <a:srgbClr val="3DFF01"/>
              </a:solidFill>
              <a:round/>
              <a:headEnd/>
              <a:tailEnd/>
            </a:ln>
          </p:spPr>
          <p:txBody>
            <a:bodyPr wrap="none" anchor="ctr"/>
            <a:lstStyle/>
            <a:p>
              <a:endParaRPr lang="es-ES"/>
            </a:p>
          </p:txBody>
        </p:sp>
        <p:sp>
          <p:nvSpPr>
            <p:cNvPr id="144572" name="Line 1199"/>
            <p:cNvSpPr>
              <a:spLocks noChangeShapeType="1"/>
            </p:cNvSpPr>
            <p:nvPr/>
          </p:nvSpPr>
          <p:spPr bwMode="auto">
            <a:xfrm flipV="1">
              <a:off x="2699" y="2368"/>
              <a:ext cx="45" cy="75"/>
            </a:xfrm>
            <a:prstGeom prst="line">
              <a:avLst/>
            </a:prstGeom>
            <a:noFill/>
            <a:ln w="19050">
              <a:solidFill>
                <a:srgbClr val="3DFF01"/>
              </a:solidFill>
              <a:round/>
              <a:headEnd/>
              <a:tailEnd/>
            </a:ln>
          </p:spPr>
          <p:txBody>
            <a:bodyPr wrap="none" anchor="ctr"/>
            <a:lstStyle/>
            <a:p>
              <a:endParaRPr lang="es-ES"/>
            </a:p>
          </p:txBody>
        </p:sp>
        <p:sp>
          <p:nvSpPr>
            <p:cNvPr id="144573" name="Line 1200"/>
            <p:cNvSpPr>
              <a:spLocks noChangeShapeType="1"/>
            </p:cNvSpPr>
            <p:nvPr/>
          </p:nvSpPr>
          <p:spPr bwMode="auto">
            <a:xfrm>
              <a:off x="2739" y="2393"/>
              <a:ext cx="30" cy="70"/>
            </a:xfrm>
            <a:prstGeom prst="line">
              <a:avLst/>
            </a:prstGeom>
            <a:noFill/>
            <a:ln w="19050">
              <a:solidFill>
                <a:srgbClr val="3DFF01"/>
              </a:solidFill>
              <a:round/>
              <a:headEnd/>
              <a:tailEnd/>
            </a:ln>
          </p:spPr>
          <p:txBody>
            <a:bodyPr wrap="none" anchor="ctr"/>
            <a:lstStyle/>
            <a:p>
              <a:endParaRPr lang="es-ES"/>
            </a:p>
          </p:txBody>
        </p:sp>
        <p:sp>
          <p:nvSpPr>
            <p:cNvPr id="144574" name="Line 1201"/>
            <p:cNvSpPr>
              <a:spLocks noChangeShapeType="1"/>
            </p:cNvSpPr>
            <p:nvPr/>
          </p:nvSpPr>
          <p:spPr bwMode="auto">
            <a:xfrm flipV="1">
              <a:off x="2734" y="2383"/>
              <a:ext cx="45" cy="75"/>
            </a:xfrm>
            <a:prstGeom prst="line">
              <a:avLst/>
            </a:prstGeom>
            <a:noFill/>
            <a:ln w="19050">
              <a:solidFill>
                <a:srgbClr val="3DFF01"/>
              </a:solidFill>
              <a:round/>
              <a:headEnd/>
              <a:tailEnd/>
            </a:ln>
          </p:spPr>
          <p:txBody>
            <a:bodyPr wrap="none" anchor="ctr"/>
            <a:lstStyle/>
            <a:p>
              <a:endParaRPr lang="es-ES"/>
            </a:p>
          </p:txBody>
        </p:sp>
        <p:sp>
          <p:nvSpPr>
            <p:cNvPr id="144575" name="Line 1202"/>
            <p:cNvSpPr>
              <a:spLocks noChangeShapeType="1"/>
            </p:cNvSpPr>
            <p:nvPr/>
          </p:nvSpPr>
          <p:spPr bwMode="auto">
            <a:xfrm>
              <a:off x="2764" y="2383"/>
              <a:ext cx="35" cy="80"/>
            </a:xfrm>
            <a:prstGeom prst="line">
              <a:avLst/>
            </a:prstGeom>
            <a:noFill/>
            <a:ln w="19050">
              <a:solidFill>
                <a:srgbClr val="3DFF01"/>
              </a:solidFill>
              <a:round/>
              <a:headEnd/>
              <a:tailEnd/>
            </a:ln>
          </p:spPr>
          <p:txBody>
            <a:bodyPr wrap="none" anchor="ctr"/>
            <a:lstStyle/>
            <a:p>
              <a:endParaRPr lang="es-ES"/>
            </a:p>
          </p:txBody>
        </p:sp>
        <p:sp>
          <p:nvSpPr>
            <p:cNvPr id="144576" name="Line 1203"/>
            <p:cNvSpPr>
              <a:spLocks noChangeShapeType="1"/>
            </p:cNvSpPr>
            <p:nvPr/>
          </p:nvSpPr>
          <p:spPr bwMode="auto">
            <a:xfrm flipV="1">
              <a:off x="2764" y="2383"/>
              <a:ext cx="45" cy="75"/>
            </a:xfrm>
            <a:prstGeom prst="line">
              <a:avLst/>
            </a:prstGeom>
            <a:noFill/>
            <a:ln w="19050">
              <a:solidFill>
                <a:srgbClr val="3DFF01"/>
              </a:solidFill>
              <a:round/>
              <a:headEnd/>
              <a:tailEnd/>
            </a:ln>
          </p:spPr>
          <p:txBody>
            <a:bodyPr wrap="none" anchor="ctr"/>
            <a:lstStyle/>
            <a:p>
              <a:endParaRPr lang="es-ES"/>
            </a:p>
          </p:txBody>
        </p:sp>
        <p:sp>
          <p:nvSpPr>
            <p:cNvPr id="144577" name="Line 1204"/>
            <p:cNvSpPr>
              <a:spLocks noChangeShapeType="1"/>
            </p:cNvSpPr>
            <p:nvPr/>
          </p:nvSpPr>
          <p:spPr bwMode="auto">
            <a:xfrm>
              <a:off x="2809" y="2383"/>
              <a:ext cx="30" cy="70"/>
            </a:xfrm>
            <a:prstGeom prst="line">
              <a:avLst/>
            </a:prstGeom>
            <a:noFill/>
            <a:ln w="19050">
              <a:solidFill>
                <a:srgbClr val="3DFF01"/>
              </a:solidFill>
              <a:round/>
              <a:headEnd/>
              <a:tailEnd/>
            </a:ln>
          </p:spPr>
          <p:txBody>
            <a:bodyPr wrap="none" anchor="ctr"/>
            <a:lstStyle/>
            <a:p>
              <a:endParaRPr lang="es-ES"/>
            </a:p>
          </p:txBody>
        </p:sp>
        <p:sp>
          <p:nvSpPr>
            <p:cNvPr id="144578" name="Line 1205"/>
            <p:cNvSpPr>
              <a:spLocks noChangeShapeType="1"/>
            </p:cNvSpPr>
            <p:nvPr/>
          </p:nvSpPr>
          <p:spPr bwMode="auto">
            <a:xfrm flipV="1">
              <a:off x="2804" y="2373"/>
              <a:ext cx="45" cy="75"/>
            </a:xfrm>
            <a:prstGeom prst="line">
              <a:avLst/>
            </a:prstGeom>
            <a:noFill/>
            <a:ln w="19050">
              <a:solidFill>
                <a:srgbClr val="3DFF01"/>
              </a:solidFill>
              <a:round/>
              <a:headEnd/>
              <a:tailEnd/>
            </a:ln>
          </p:spPr>
          <p:txBody>
            <a:bodyPr wrap="none" anchor="ctr"/>
            <a:lstStyle/>
            <a:p>
              <a:endParaRPr lang="es-ES"/>
            </a:p>
          </p:txBody>
        </p:sp>
        <p:sp>
          <p:nvSpPr>
            <p:cNvPr id="144579" name="Line 1206"/>
            <p:cNvSpPr>
              <a:spLocks noChangeShapeType="1"/>
            </p:cNvSpPr>
            <p:nvPr/>
          </p:nvSpPr>
          <p:spPr bwMode="auto">
            <a:xfrm>
              <a:off x="2854" y="2388"/>
              <a:ext cx="30" cy="70"/>
            </a:xfrm>
            <a:prstGeom prst="line">
              <a:avLst/>
            </a:prstGeom>
            <a:noFill/>
            <a:ln w="19050">
              <a:solidFill>
                <a:srgbClr val="3DFF01"/>
              </a:solidFill>
              <a:round/>
              <a:headEnd/>
              <a:tailEnd/>
            </a:ln>
          </p:spPr>
          <p:txBody>
            <a:bodyPr wrap="none" anchor="ctr"/>
            <a:lstStyle/>
            <a:p>
              <a:endParaRPr lang="es-ES"/>
            </a:p>
          </p:txBody>
        </p:sp>
        <p:sp>
          <p:nvSpPr>
            <p:cNvPr id="144580" name="Line 1207"/>
            <p:cNvSpPr>
              <a:spLocks noChangeShapeType="1"/>
            </p:cNvSpPr>
            <p:nvPr/>
          </p:nvSpPr>
          <p:spPr bwMode="auto">
            <a:xfrm flipV="1">
              <a:off x="2834" y="2368"/>
              <a:ext cx="45" cy="75"/>
            </a:xfrm>
            <a:prstGeom prst="line">
              <a:avLst/>
            </a:prstGeom>
            <a:noFill/>
            <a:ln w="19050">
              <a:solidFill>
                <a:srgbClr val="3DFF01"/>
              </a:solidFill>
              <a:round/>
              <a:headEnd/>
              <a:tailEnd/>
            </a:ln>
          </p:spPr>
          <p:txBody>
            <a:bodyPr wrap="none" anchor="ctr"/>
            <a:lstStyle/>
            <a:p>
              <a:endParaRPr lang="es-ES"/>
            </a:p>
          </p:txBody>
        </p:sp>
        <p:sp>
          <p:nvSpPr>
            <p:cNvPr id="144581" name="Line 1208"/>
            <p:cNvSpPr>
              <a:spLocks noChangeShapeType="1"/>
            </p:cNvSpPr>
            <p:nvPr/>
          </p:nvSpPr>
          <p:spPr bwMode="auto">
            <a:xfrm>
              <a:off x="2869" y="2388"/>
              <a:ext cx="30" cy="70"/>
            </a:xfrm>
            <a:prstGeom prst="line">
              <a:avLst/>
            </a:prstGeom>
            <a:noFill/>
            <a:ln w="19050">
              <a:solidFill>
                <a:srgbClr val="3DFF01"/>
              </a:solidFill>
              <a:round/>
              <a:headEnd/>
              <a:tailEnd/>
            </a:ln>
          </p:spPr>
          <p:txBody>
            <a:bodyPr wrap="none" anchor="ctr"/>
            <a:lstStyle/>
            <a:p>
              <a:endParaRPr lang="es-ES"/>
            </a:p>
          </p:txBody>
        </p:sp>
        <p:sp>
          <p:nvSpPr>
            <p:cNvPr id="144582" name="Line 1209"/>
            <p:cNvSpPr>
              <a:spLocks noChangeShapeType="1"/>
            </p:cNvSpPr>
            <p:nvPr/>
          </p:nvSpPr>
          <p:spPr bwMode="auto">
            <a:xfrm flipV="1">
              <a:off x="2864" y="2378"/>
              <a:ext cx="45" cy="75"/>
            </a:xfrm>
            <a:prstGeom prst="line">
              <a:avLst/>
            </a:prstGeom>
            <a:noFill/>
            <a:ln w="19050">
              <a:solidFill>
                <a:srgbClr val="3DFF01"/>
              </a:solidFill>
              <a:round/>
              <a:headEnd/>
              <a:tailEnd/>
            </a:ln>
          </p:spPr>
          <p:txBody>
            <a:bodyPr wrap="none" anchor="ctr"/>
            <a:lstStyle/>
            <a:p>
              <a:endParaRPr lang="es-ES"/>
            </a:p>
          </p:txBody>
        </p:sp>
        <p:sp>
          <p:nvSpPr>
            <p:cNvPr id="144583" name="Line 1210"/>
            <p:cNvSpPr>
              <a:spLocks noChangeShapeType="1"/>
            </p:cNvSpPr>
            <p:nvPr/>
          </p:nvSpPr>
          <p:spPr bwMode="auto">
            <a:xfrm>
              <a:off x="2899" y="2383"/>
              <a:ext cx="30" cy="70"/>
            </a:xfrm>
            <a:prstGeom prst="line">
              <a:avLst/>
            </a:prstGeom>
            <a:noFill/>
            <a:ln w="19050">
              <a:solidFill>
                <a:srgbClr val="3DFF01"/>
              </a:solidFill>
              <a:round/>
              <a:headEnd/>
              <a:tailEnd/>
            </a:ln>
          </p:spPr>
          <p:txBody>
            <a:bodyPr wrap="none" anchor="ctr"/>
            <a:lstStyle/>
            <a:p>
              <a:endParaRPr lang="es-ES"/>
            </a:p>
          </p:txBody>
        </p:sp>
        <p:sp>
          <p:nvSpPr>
            <p:cNvPr id="144584" name="Line 1211"/>
            <p:cNvSpPr>
              <a:spLocks noChangeShapeType="1"/>
            </p:cNvSpPr>
            <p:nvPr/>
          </p:nvSpPr>
          <p:spPr bwMode="auto">
            <a:xfrm flipV="1">
              <a:off x="2889" y="2378"/>
              <a:ext cx="45" cy="75"/>
            </a:xfrm>
            <a:prstGeom prst="line">
              <a:avLst/>
            </a:prstGeom>
            <a:noFill/>
            <a:ln w="19050">
              <a:solidFill>
                <a:srgbClr val="3DFF01"/>
              </a:solidFill>
              <a:round/>
              <a:headEnd/>
              <a:tailEnd/>
            </a:ln>
          </p:spPr>
          <p:txBody>
            <a:bodyPr wrap="none" anchor="ctr"/>
            <a:lstStyle/>
            <a:p>
              <a:endParaRPr lang="es-ES"/>
            </a:p>
          </p:txBody>
        </p:sp>
        <p:sp>
          <p:nvSpPr>
            <p:cNvPr id="144585" name="Line 1212"/>
            <p:cNvSpPr>
              <a:spLocks noChangeShapeType="1"/>
            </p:cNvSpPr>
            <p:nvPr/>
          </p:nvSpPr>
          <p:spPr bwMode="auto">
            <a:xfrm>
              <a:off x="2650" y="2403"/>
              <a:ext cx="64" cy="20"/>
            </a:xfrm>
            <a:prstGeom prst="line">
              <a:avLst/>
            </a:prstGeom>
            <a:noFill/>
            <a:ln w="19050">
              <a:solidFill>
                <a:srgbClr val="3DFF01"/>
              </a:solidFill>
              <a:round/>
              <a:headEnd/>
              <a:tailEnd/>
            </a:ln>
          </p:spPr>
          <p:txBody>
            <a:bodyPr wrap="none" anchor="ctr"/>
            <a:lstStyle/>
            <a:p>
              <a:endParaRPr lang="es-ES"/>
            </a:p>
          </p:txBody>
        </p:sp>
        <p:sp>
          <p:nvSpPr>
            <p:cNvPr id="144586" name="Line 1213"/>
            <p:cNvSpPr>
              <a:spLocks noChangeShapeType="1"/>
            </p:cNvSpPr>
            <p:nvPr/>
          </p:nvSpPr>
          <p:spPr bwMode="auto">
            <a:xfrm>
              <a:off x="2934" y="2363"/>
              <a:ext cx="30" cy="70"/>
            </a:xfrm>
            <a:prstGeom prst="line">
              <a:avLst/>
            </a:prstGeom>
            <a:noFill/>
            <a:ln w="19050">
              <a:solidFill>
                <a:srgbClr val="3DFF01"/>
              </a:solidFill>
              <a:round/>
              <a:headEnd/>
              <a:tailEnd/>
            </a:ln>
          </p:spPr>
          <p:txBody>
            <a:bodyPr wrap="none" anchor="ctr"/>
            <a:lstStyle/>
            <a:p>
              <a:endParaRPr lang="es-ES"/>
            </a:p>
          </p:txBody>
        </p:sp>
        <p:sp>
          <p:nvSpPr>
            <p:cNvPr id="144587" name="Line 1214"/>
            <p:cNvSpPr>
              <a:spLocks noChangeShapeType="1"/>
            </p:cNvSpPr>
            <p:nvPr/>
          </p:nvSpPr>
          <p:spPr bwMode="auto">
            <a:xfrm flipV="1">
              <a:off x="2929" y="2353"/>
              <a:ext cx="45" cy="75"/>
            </a:xfrm>
            <a:prstGeom prst="line">
              <a:avLst/>
            </a:prstGeom>
            <a:noFill/>
            <a:ln w="19050">
              <a:solidFill>
                <a:srgbClr val="3DFF01"/>
              </a:solidFill>
              <a:round/>
              <a:headEnd/>
              <a:tailEnd/>
            </a:ln>
          </p:spPr>
          <p:txBody>
            <a:bodyPr wrap="none" anchor="ctr"/>
            <a:lstStyle/>
            <a:p>
              <a:endParaRPr lang="es-ES"/>
            </a:p>
          </p:txBody>
        </p:sp>
        <p:sp>
          <p:nvSpPr>
            <p:cNvPr id="144588" name="Line 1215"/>
            <p:cNvSpPr>
              <a:spLocks noChangeShapeType="1"/>
            </p:cNvSpPr>
            <p:nvPr/>
          </p:nvSpPr>
          <p:spPr bwMode="auto">
            <a:xfrm>
              <a:off x="2979" y="2373"/>
              <a:ext cx="30" cy="70"/>
            </a:xfrm>
            <a:prstGeom prst="line">
              <a:avLst/>
            </a:prstGeom>
            <a:noFill/>
            <a:ln w="19050">
              <a:solidFill>
                <a:srgbClr val="3DFF01"/>
              </a:solidFill>
              <a:round/>
              <a:headEnd/>
              <a:tailEnd/>
            </a:ln>
          </p:spPr>
          <p:txBody>
            <a:bodyPr wrap="none" anchor="ctr"/>
            <a:lstStyle/>
            <a:p>
              <a:endParaRPr lang="es-ES"/>
            </a:p>
          </p:txBody>
        </p:sp>
        <p:sp>
          <p:nvSpPr>
            <p:cNvPr id="144589" name="Line 1216"/>
            <p:cNvSpPr>
              <a:spLocks noChangeShapeType="1"/>
            </p:cNvSpPr>
            <p:nvPr/>
          </p:nvSpPr>
          <p:spPr bwMode="auto">
            <a:xfrm flipV="1">
              <a:off x="2954" y="2353"/>
              <a:ext cx="45" cy="75"/>
            </a:xfrm>
            <a:prstGeom prst="line">
              <a:avLst/>
            </a:prstGeom>
            <a:noFill/>
            <a:ln w="19050">
              <a:solidFill>
                <a:srgbClr val="3DFF01"/>
              </a:solidFill>
              <a:round/>
              <a:headEnd/>
              <a:tailEnd/>
            </a:ln>
          </p:spPr>
          <p:txBody>
            <a:bodyPr wrap="none" anchor="ctr"/>
            <a:lstStyle/>
            <a:p>
              <a:endParaRPr lang="es-ES"/>
            </a:p>
          </p:txBody>
        </p:sp>
        <p:sp>
          <p:nvSpPr>
            <p:cNvPr id="144590" name="Line 1217"/>
            <p:cNvSpPr>
              <a:spLocks noChangeShapeType="1"/>
            </p:cNvSpPr>
            <p:nvPr/>
          </p:nvSpPr>
          <p:spPr bwMode="auto">
            <a:xfrm>
              <a:off x="2989" y="2373"/>
              <a:ext cx="30" cy="70"/>
            </a:xfrm>
            <a:prstGeom prst="line">
              <a:avLst/>
            </a:prstGeom>
            <a:noFill/>
            <a:ln w="19050">
              <a:solidFill>
                <a:srgbClr val="3DFF01"/>
              </a:solidFill>
              <a:round/>
              <a:headEnd/>
              <a:tailEnd/>
            </a:ln>
          </p:spPr>
          <p:txBody>
            <a:bodyPr wrap="none" anchor="ctr"/>
            <a:lstStyle/>
            <a:p>
              <a:endParaRPr lang="es-ES"/>
            </a:p>
          </p:txBody>
        </p:sp>
        <p:sp>
          <p:nvSpPr>
            <p:cNvPr id="144591" name="Line 1218"/>
            <p:cNvSpPr>
              <a:spLocks noChangeShapeType="1"/>
            </p:cNvSpPr>
            <p:nvPr/>
          </p:nvSpPr>
          <p:spPr bwMode="auto">
            <a:xfrm flipV="1">
              <a:off x="2984" y="2363"/>
              <a:ext cx="45" cy="75"/>
            </a:xfrm>
            <a:prstGeom prst="line">
              <a:avLst/>
            </a:prstGeom>
            <a:noFill/>
            <a:ln w="19050">
              <a:solidFill>
                <a:srgbClr val="3DFF01"/>
              </a:solidFill>
              <a:round/>
              <a:headEnd/>
              <a:tailEnd/>
            </a:ln>
          </p:spPr>
          <p:txBody>
            <a:bodyPr wrap="none" anchor="ctr"/>
            <a:lstStyle/>
            <a:p>
              <a:endParaRPr lang="es-ES"/>
            </a:p>
          </p:txBody>
        </p:sp>
        <p:sp>
          <p:nvSpPr>
            <p:cNvPr id="144592" name="Line 1219"/>
            <p:cNvSpPr>
              <a:spLocks noChangeShapeType="1"/>
            </p:cNvSpPr>
            <p:nvPr/>
          </p:nvSpPr>
          <p:spPr bwMode="auto">
            <a:xfrm>
              <a:off x="3019" y="2373"/>
              <a:ext cx="29" cy="70"/>
            </a:xfrm>
            <a:prstGeom prst="line">
              <a:avLst/>
            </a:prstGeom>
            <a:noFill/>
            <a:ln w="19050">
              <a:solidFill>
                <a:srgbClr val="3DFF01"/>
              </a:solidFill>
              <a:round/>
              <a:headEnd/>
              <a:tailEnd/>
            </a:ln>
          </p:spPr>
          <p:txBody>
            <a:bodyPr wrap="none" anchor="ctr"/>
            <a:lstStyle/>
            <a:p>
              <a:endParaRPr lang="es-ES"/>
            </a:p>
          </p:txBody>
        </p:sp>
        <p:sp>
          <p:nvSpPr>
            <p:cNvPr id="144593" name="Line 1220"/>
            <p:cNvSpPr>
              <a:spLocks noChangeShapeType="1"/>
            </p:cNvSpPr>
            <p:nvPr/>
          </p:nvSpPr>
          <p:spPr bwMode="auto">
            <a:xfrm flipV="1">
              <a:off x="3014" y="2363"/>
              <a:ext cx="44" cy="75"/>
            </a:xfrm>
            <a:prstGeom prst="line">
              <a:avLst/>
            </a:prstGeom>
            <a:noFill/>
            <a:ln w="19050">
              <a:solidFill>
                <a:srgbClr val="3DFF01"/>
              </a:solidFill>
              <a:round/>
              <a:headEnd/>
              <a:tailEnd/>
            </a:ln>
          </p:spPr>
          <p:txBody>
            <a:bodyPr wrap="none" anchor="ctr"/>
            <a:lstStyle/>
            <a:p>
              <a:endParaRPr lang="es-ES"/>
            </a:p>
          </p:txBody>
        </p:sp>
        <p:sp>
          <p:nvSpPr>
            <p:cNvPr id="144594" name="Line 1221"/>
            <p:cNvSpPr>
              <a:spLocks noChangeShapeType="1"/>
            </p:cNvSpPr>
            <p:nvPr/>
          </p:nvSpPr>
          <p:spPr bwMode="auto">
            <a:xfrm>
              <a:off x="3038" y="2398"/>
              <a:ext cx="35" cy="15"/>
            </a:xfrm>
            <a:prstGeom prst="line">
              <a:avLst/>
            </a:prstGeom>
            <a:noFill/>
            <a:ln w="19050">
              <a:solidFill>
                <a:srgbClr val="3DFF01"/>
              </a:solidFill>
              <a:round/>
              <a:headEnd/>
              <a:tailEnd/>
            </a:ln>
          </p:spPr>
          <p:txBody>
            <a:bodyPr wrap="none" anchor="ctr"/>
            <a:lstStyle/>
            <a:p>
              <a:endParaRPr lang="es-ES"/>
            </a:p>
          </p:txBody>
        </p:sp>
      </p:grpSp>
      <p:grpSp>
        <p:nvGrpSpPr>
          <p:cNvPr id="144393" name="Group 1512"/>
          <p:cNvGrpSpPr>
            <a:grpSpLocks/>
          </p:cNvGrpSpPr>
          <p:nvPr/>
        </p:nvGrpSpPr>
        <p:grpSpPr bwMode="auto">
          <a:xfrm>
            <a:off x="2995613" y="3238500"/>
            <a:ext cx="1365250" cy="2027238"/>
            <a:chOff x="1887" y="2040"/>
            <a:chExt cx="860" cy="1277"/>
          </a:xfrm>
        </p:grpSpPr>
        <p:grpSp>
          <p:nvGrpSpPr>
            <p:cNvPr id="144554" name="Group 1505"/>
            <p:cNvGrpSpPr>
              <a:grpSpLocks/>
            </p:cNvGrpSpPr>
            <p:nvPr/>
          </p:nvGrpSpPr>
          <p:grpSpPr bwMode="auto">
            <a:xfrm>
              <a:off x="1887" y="2040"/>
              <a:ext cx="785" cy="1277"/>
              <a:chOff x="1887" y="2040"/>
              <a:chExt cx="785" cy="1277"/>
            </a:xfrm>
          </p:grpSpPr>
          <p:sp>
            <p:nvSpPr>
              <p:cNvPr id="144557" name="Arc 1029"/>
              <p:cNvSpPr>
                <a:spLocks/>
              </p:cNvSpPr>
              <p:nvPr/>
            </p:nvSpPr>
            <p:spPr bwMode="auto">
              <a:xfrm flipH="1" flipV="1">
                <a:off x="1890" y="2599"/>
                <a:ext cx="421" cy="713"/>
              </a:xfrm>
              <a:custGeom>
                <a:avLst/>
                <a:gdLst>
                  <a:gd name="T0" fmla="*/ 0 w 21600"/>
                  <a:gd name="T1" fmla="*/ 0 h 22629"/>
                  <a:gd name="T2" fmla="*/ 8 w 21600"/>
                  <a:gd name="T3" fmla="*/ 22 h 22629"/>
                  <a:gd name="T4" fmla="*/ 0 w 21600"/>
                  <a:gd name="T5" fmla="*/ 21 h 22629"/>
                  <a:gd name="T6" fmla="*/ 0 60000 65536"/>
                  <a:gd name="T7" fmla="*/ 0 60000 65536"/>
                  <a:gd name="T8" fmla="*/ 0 60000 65536"/>
                  <a:gd name="T9" fmla="*/ 0 w 21600"/>
                  <a:gd name="T10" fmla="*/ 0 h 22629"/>
                  <a:gd name="T11" fmla="*/ 21600 w 21600"/>
                  <a:gd name="T12" fmla="*/ 22629 h 22629"/>
                </a:gdLst>
                <a:ahLst/>
                <a:cxnLst>
                  <a:cxn ang="T6">
                    <a:pos x="T0" y="T1"/>
                  </a:cxn>
                  <a:cxn ang="T7">
                    <a:pos x="T2" y="T3"/>
                  </a:cxn>
                  <a:cxn ang="T8">
                    <a:pos x="T4" y="T5"/>
                  </a:cxn>
                </a:cxnLst>
                <a:rect l="T9" t="T10" r="T11" b="T12"/>
                <a:pathLst>
                  <a:path w="21600" h="22629" fill="none" extrusionOk="0">
                    <a:moveTo>
                      <a:pt x="-1" y="0"/>
                    </a:moveTo>
                    <a:cubicBezTo>
                      <a:pt x="11929" y="0"/>
                      <a:pt x="21600" y="9670"/>
                      <a:pt x="21600" y="21600"/>
                    </a:cubicBezTo>
                    <a:cubicBezTo>
                      <a:pt x="21600" y="21943"/>
                      <a:pt x="21591" y="22286"/>
                      <a:pt x="21575" y="22629"/>
                    </a:cubicBezTo>
                  </a:path>
                  <a:path w="21600" h="22629" stroke="0" extrusionOk="0">
                    <a:moveTo>
                      <a:pt x="-1" y="0"/>
                    </a:moveTo>
                    <a:cubicBezTo>
                      <a:pt x="11929" y="0"/>
                      <a:pt x="21600" y="9670"/>
                      <a:pt x="21600" y="21600"/>
                    </a:cubicBezTo>
                    <a:cubicBezTo>
                      <a:pt x="21600" y="21943"/>
                      <a:pt x="21591" y="22286"/>
                      <a:pt x="21575" y="22629"/>
                    </a:cubicBezTo>
                    <a:lnTo>
                      <a:pt x="0" y="21600"/>
                    </a:lnTo>
                    <a:close/>
                  </a:path>
                </a:pathLst>
              </a:custGeom>
              <a:noFill/>
              <a:ln w="19050">
                <a:solidFill>
                  <a:srgbClr val="5F5F5F"/>
                </a:solidFill>
                <a:round/>
                <a:headEnd/>
                <a:tailEnd/>
              </a:ln>
            </p:spPr>
            <p:txBody>
              <a:bodyPr wrap="none" anchor="ctr"/>
              <a:lstStyle/>
              <a:p>
                <a:endParaRPr lang="es-ES"/>
              </a:p>
            </p:txBody>
          </p:sp>
          <p:grpSp>
            <p:nvGrpSpPr>
              <p:cNvPr id="144558" name="Group 1504"/>
              <p:cNvGrpSpPr>
                <a:grpSpLocks/>
              </p:cNvGrpSpPr>
              <p:nvPr/>
            </p:nvGrpSpPr>
            <p:grpSpPr bwMode="auto">
              <a:xfrm>
                <a:off x="1887" y="2040"/>
                <a:ext cx="785" cy="1277"/>
                <a:chOff x="1887" y="2040"/>
                <a:chExt cx="785" cy="1277"/>
              </a:xfrm>
            </p:grpSpPr>
            <p:sp>
              <p:nvSpPr>
                <p:cNvPr id="144559" name="Arc 1031"/>
                <p:cNvSpPr>
                  <a:spLocks/>
                </p:cNvSpPr>
                <p:nvPr/>
              </p:nvSpPr>
              <p:spPr bwMode="auto">
                <a:xfrm flipV="1">
                  <a:off x="2306" y="2664"/>
                  <a:ext cx="365" cy="648"/>
                </a:xfrm>
                <a:custGeom>
                  <a:avLst/>
                  <a:gdLst>
                    <a:gd name="T0" fmla="*/ 0 w 18808"/>
                    <a:gd name="T1" fmla="*/ 0 h 21600"/>
                    <a:gd name="T2" fmla="*/ 7 w 18808"/>
                    <a:gd name="T3" fmla="*/ 10 h 21600"/>
                    <a:gd name="T4" fmla="*/ 0 w 18808"/>
                    <a:gd name="T5" fmla="*/ 19 h 21600"/>
                    <a:gd name="T6" fmla="*/ 0 60000 65536"/>
                    <a:gd name="T7" fmla="*/ 0 60000 65536"/>
                    <a:gd name="T8" fmla="*/ 0 60000 65536"/>
                    <a:gd name="T9" fmla="*/ 0 w 18808"/>
                    <a:gd name="T10" fmla="*/ 0 h 21600"/>
                    <a:gd name="T11" fmla="*/ 18808 w 18808"/>
                    <a:gd name="T12" fmla="*/ 21600 h 21600"/>
                  </a:gdLst>
                  <a:ahLst/>
                  <a:cxnLst>
                    <a:cxn ang="T6">
                      <a:pos x="T0" y="T1"/>
                    </a:cxn>
                    <a:cxn ang="T7">
                      <a:pos x="T2" y="T3"/>
                    </a:cxn>
                    <a:cxn ang="T8">
                      <a:pos x="T4" y="T5"/>
                    </a:cxn>
                  </a:cxnLst>
                  <a:rect l="T9" t="T10" r="T11" b="T12"/>
                  <a:pathLst>
                    <a:path w="18808" h="21600" fill="none" extrusionOk="0">
                      <a:moveTo>
                        <a:pt x="-1" y="0"/>
                      </a:moveTo>
                      <a:cubicBezTo>
                        <a:pt x="7790" y="0"/>
                        <a:pt x="14976" y="4194"/>
                        <a:pt x="18807" y="10978"/>
                      </a:cubicBezTo>
                    </a:path>
                    <a:path w="18808" h="21600" stroke="0" extrusionOk="0">
                      <a:moveTo>
                        <a:pt x="-1" y="0"/>
                      </a:moveTo>
                      <a:cubicBezTo>
                        <a:pt x="7790" y="0"/>
                        <a:pt x="14976" y="4194"/>
                        <a:pt x="18807" y="10978"/>
                      </a:cubicBezTo>
                      <a:lnTo>
                        <a:pt x="0" y="21600"/>
                      </a:lnTo>
                      <a:close/>
                    </a:path>
                  </a:pathLst>
                </a:custGeom>
                <a:noFill/>
                <a:ln w="19050">
                  <a:solidFill>
                    <a:srgbClr val="111111"/>
                  </a:solidFill>
                  <a:round/>
                  <a:headEnd/>
                  <a:tailEnd/>
                </a:ln>
              </p:spPr>
              <p:txBody>
                <a:bodyPr wrap="none" anchor="ctr"/>
                <a:lstStyle/>
                <a:p>
                  <a:endParaRPr lang="es-ES"/>
                </a:p>
              </p:txBody>
            </p:sp>
            <p:grpSp>
              <p:nvGrpSpPr>
                <p:cNvPr id="144560" name="Group 1503"/>
                <p:cNvGrpSpPr>
                  <a:grpSpLocks/>
                </p:cNvGrpSpPr>
                <p:nvPr/>
              </p:nvGrpSpPr>
              <p:grpSpPr bwMode="auto">
                <a:xfrm>
                  <a:off x="1887" y="2040"/>
                  <a:ext cx="785" cy="1277"/>
                  <a:chOff x="1887" y="2040"/>
                  <a:chExt cx="785" cy="1277"/>
                </a:xfrm>
              </p:grpSpPr>
              <p:sp>
                <p:nvSpPr>
                  <p:cNvPr id="144561" name="Arc 1026"/>
                  <p:cNvSpPr>
                    <a:spLocks/>
                  </p:cNvSpPr>
                  <p:nvPr/>
                </p:nvSpPr>
                <p:spPr bwMode="auto">
                  <a:xfrm flipH="1">
                    <a:off x="1938" y="2130"/>
                    <a:ext cx="235" cy="546"/>
                  </a:xfrm>
                  <a:custGeom>
                    <a:avLst/>
                    <a:gdLst>
                      <a:gd name="T0" fmla="*/ 0 w 39267"/>
                      <a:gd name="T1" fmla="*/ 6 h 21600"/>
                      <a:gd name="T2" fmla="*/ 1 w 39267"/>
                      <a:gd name="T3" fmla="*/ 14 h 21600"/>
                      <a:gd name="T4" fmla="*/ 1 w 39267"/>
                      <a:gd name="T5" fmla="*/ 14 h 21600"/>
                      <a:gd name="T6" fmla="*/ 0 60000 65536"/>
                      <a:gd name="T7" fmla="*/ 0 60000 65536"/>
                      <a:gd name="T8" fmla="*/ 0 60000 65536"/>
                      <a:gd name="T9" fmla="*/ 0 w 39267"/>
                      <a:gd name="T10" fmla="*/ 0 h 21600"/>
                      <a:gd name="T11" fmla="*/ 39267 w 39267"/>
                      <a:gd name="T12" fmla="*/ 21600 h 21600"/>
                    </a:gdLst>
                    <a:ahLst/>
                    <a:cxnLst>
                      <a:cxn ang="T6">
                        <a:pos x="T0" y="T1"/>
                      </a:cxn>
                      <a:cxn ang="T7">
                        <a:pos x="T2" y="T3"/>
                      </a:cxn>
                      <a:cxn ang="T8">
                        <a:pos x="T4" y="T5"/>
                      </a:cxn>
                    </a:cxnLst>
                    <a:rect l="T9" t="T10" r="T11" b="T12"/>
                    <a:pathLst>
                      <a:path w="39267" h="21600" fill="none" extrusionOk="0">
                        <a:moveTo>
                          <a:pt x="0" y="9172"/>
                        </a:moveTo>
                        <a:cubicBezTo>
                          <a:pt x="4045" y="3421"/>
                          <a:pt x="10636" y="-1"/>
                          <a:pt x="17667" y="0"/>
                        </a:cubicBezTo>
                        <a:cubicBezTo>
                          <a:pt x="29596" y="0"/>
                          <a:pt x="39267" y="9670"/>
                          <a:pt x="39267" y="21600"/>
                        </a:cubicBezTo>
                      </a:path>
                      <a:path w="39267" h="21600" stroke="0" extrusionOk="0">
                        <a:moveTo>
                          <a:pt x="0" y="9172"/>
                        </a:moveTo>
                        <a:cubicBezTo>
                          <a:pt x="4045" y="3421"/>
                          <a:pt x="10636" y="-1"/>
                          <a:pt x="17667" y="0"/>
                        </a:cubicBezTo>
                        <a:cubicBezTo>
                          <a:pt x="29596" y="0"/>
                          <a:pt x="39267" y="9670"/>
                          <a:pt x="39267" y="21600"/>
                        </a:cubicBezTo>
                        <a:lnTo>
                          <a:pt x="17667" y="21600"/>
                        </a:lnTo>
                        <a:close/>
                      </a:path>
                    </a:pathLst>
                  </a:custGeom>
                  <a:noFill/>
                  <a:ln w="19050">
                    <a:solidFill>
                      <a:srgbClr val="5F5F5F"/>
                    </a:solidFill>
                    <a:round/>
                    <a:headEnd/>
                    <a:tailEnd/>
                  </a:ln>
                </p:spPr>
                <p:txBody>
                  <a:bodyPr wrap="none" anchor="ctr"/>
                  <a:lstStyle/>
                  <a:p>
                    <a:endParaRPr lang="es-ES"/>
                  </a:p>
                </p:txBody>
              </p:sp>
              <p:sp>
                <p:nvSpPr>
                  <p:cNvPr id="144562" name="Arc 1027"/>
                  <p:cNvSpPr>
                    <a:spLocks/>
                  </p:cNvSpPr>
                  <p:nvPr/>
                </p:nvSpPr>
                <p:spPr bwMode="auto">
                  <a:xfrm flipH="1">
                    <a:off x="1890" y="2046"/>
                    <a:ext cx="332" cy="630"/>
                  </a:xfrm>
                  <a:custGeom>
                    <a:avLst/>
                    <a:gdLst>
                      <a:gd name="T0" fmla="*/ 0 w 40187"/>
                      <a:gd name="T1" fmla="*/ 9 h 21600"/>
                      <a:gd name="T2" fmla="*/ 3 w 40187"/>
                      <a:gd name="T3" fmla="*/ 16 h 21600"/>
                      <a:gd name="T4" fmla="*/ 1 w 40187"/>
                      <a:gd name="T5" fmla="*/ 18 h 21600"/>
                      <a:gd name="T6" fmla="*/ 0 60000 65536"/>
                      <a:gd name="T7" fmla="*/ 0 60000 65536"/>
                      <a:gd name="T8" fmla="*/ 0 60000 65536"/>
                      <a:gd name="T9" fmla="*/ 0 w 40187"/>
                      <a:gd name="T10" fmla="*/ 0 h 21600"/>
                      <a:gd name="T11" fmla="*/ 40187 w 40187"/>
                      <a:gd name="T12" fmla="*/ 21600 h 21600"/>
                    </a:gdLst>
                    <a:ahLst/>
                    <a:cxnLst>
                      <a:cxn ang="T6">
                        <a:pos x="T0" y="T1"/>
                      </a:cxn>
                      <a:cxn ang="T7">
                        <a:pos x="T2" y="T3"/>
                      </a:cxn>
                      <a:cxn ang="T8">
                        <a:pos x="T4" y="T5"/>
                      </a:cxn>
                    </a:cxnLst>
                    <a:rect l="T9" t="T10" r="T11" b="T12"/>
                    <a:pathLst>
                      <a:path w="40187" h="21600" fill="none" extrusionOk="0">
                        <a:moveTo>
                          <a:pt x="0" y="10860"/>
                        </a:moveTo>
                        <a:cubicBezTo>
                          <a:pt x="3849" y="4143"/>
                          <a:pt x="10999" y="-1"/>
                          <a:pt x="18741" y="0"/>
                        </a:cubicBezTo>
                        <a:cubicBezTo>
                          <a:pt x="29674" y="0"/>
                          <a:pt x="38883" y="8169"/>
                          <a:pt x="40186" y="19025"/>
                        </a:cubicBezTo>
                      </a:path>
                      <a:path w="40187" h="21600" stroke="0" extrusionOk="0">
                        <a:moveTo>
                          <a:pt x="0" y="10860"/>
                        </a:moveTo>
                        <a:cubicBezTo>
                          <a:pt x="3849" y="4143"/>
                          <a:pt x="10999" y="-1"/>
                          <a:pt x="18741" y="0"/>
                        </a:cubicBezTo>
                        <a:cubicBezTo>
                          <a:pt x="29674" y="0"/>
                          <a:pt x="38883" y="8169"/>
                          <a:pt x="40186" y="19025"/>
                        </a:cubicBezTo>
                        <a:lnTo>
                          <a:pt x="18741" y="21600"/>
                        </a:lnTo>
                        <a:close/>
                      </a:path>
                    </a:pathLst>
                  </a:custGeom>
                  <a:noFill/>
                  <a:ln w="19050">
                    <a:solidFill>
                      <a:srgbClr val="5F5F5F"/>
                    </a:solidFill>
                    <a:round/>
                    <a:headEnd/>
                    <a:tailEnd/>
                  </a:ln>
                </p:spPr>
                <p:txBody>
                  <a:bodyPr wrap="none" anchor="ctr"/>
                  <a:lstStyle/>
                  <a:p>
                    <a:endParaRPr lang="es-ES"/>
                  </a:p>
                </p:txBody>
              </p:sp>
              <p:sp>
                <p:nvSpPr>
                  <p:cNvPr id="144563" name="Arc 1028"/>
                  <p:cNvSpPr>
                    <a:spLocks/>
                  </p:cNvSpPr>
                  <p:nvPr/>
                </p:nvSpPr>
                <p:spPr bwMode="auto">
                  <a:xfrm flipH="1" flipV="1">
                    <a:off x="1938" y="2639"/>
                    <a:ext cx="373" cy="476"/>
                  </a:xfrm>
                  <a:custGeom>
                    <a:avLst/>
                    <a:gdLst>
                      <a:gd name="T0" fmla="*/ 4 w 21570"/>
                      <a:gd name="T1" fmla="*/ 0 h 16855"/>
                      <a:gd name="T2" fmla="*/ 6 w 21570"/>
                      <a:gd name="T3" fmla="*/ 13 h 16855"/>
                      <a:gd name="T4" fmla="*/ 0 w 21570"/>
                      <a:gd name="T5" fmla="*/ 13 h 16855"/>
                      <a:gd name="T6" fmla="*/ 0 60000 65536"/>
                      <a:gd name="T7" fmla="*/ 0 60000 65536"/>
                      <a:gd name="T8" fmla="*/ 0 60000 65536"/>
                      <a:gd name="T9" fmla="*/ 0 w 21570"/>
                      <a:gd name="T10" fmla="*/ 0 h 16855"/>
                      <a:gd name="T11" fmla="*/ 21570 w 21570"/>
                      <a:gd name="T12" fmla="*/ 16855 h 16855"/>
                    </a:gdLst>
                    <a:ahLst/>
                    <a:cxnLst>
                      <a:cxn ang="T6">
                        <a:pos x="T0" y="T1"/>
                      </a:cxn>
                      <a:cxn ang="T7">
                        <a:pos x="T2" y="T3"/>
                      </a:cxn>
                      <a:cxn ang="T8">
                        <a:pos x="T4" y="T5"/>
                      </a:cxn>
                    </a:cxnLst>
                    <a:rect l="T9" t="T10" r="T11" b="T12"/>
                    <a:pathLst>
                      <a:path w="21570" h="16855" fill="none" extrusionOk="0">
                        <a:moveTo>
                          <a:pt x="13508" y="-1"/>
                        </a:moveTo>
                        <a:cubicBezTo>
                          <a:pt x="18313" y="3851"/>
                          <a:pt x="21246" y="9570"/>
                          <a:pt x="21570" y="15720"/>
                        </a:cubicBezTo>
                      </a:path>
                      <a:path w="21570" h="16855" stroke="0" extrusionOk="0">
                        <a:moveTo>
                          <a:pt x="13508" y="-1"/>
                        </a:moveTo>
                        <a:cubicBezTo>
                          <a:pt x="18313" y="3851"/>
                          <a:pt x="21246" y="9570"/>
                          <a:pt x="21570" y="15720"/>
                        </a:cubicBezTo>
                        <a:lnTo>
                          <a:pt x="0" y="16855"/>
                        </a:lnTo>
                        <a:close/>
                      </a:path>
                    </a:pathLst>
                  </a:custGeom>
                  <a:noFill/>
                  <a:ln w="19050">
                    <a:solidFill>
                      <a:srgbClr val="5F5F5F"/>
                    </a:solidFill>
                    <a:round/>
                    <a:headEnd/>
                    <a:tailEnd/>
                  </a:ln>
                </p:spPr>
                <p:txBody>
                  <a:bodyPr wrap="none" anchor="ctr"/>
                  <a:lstStyle/>
                  <a:p>
                    <a:endParaRPr lang="es-ES"/>
                  </a:p>
                </p:txBody>
              </p:sp>
              <p:sp>
                <p:nvSpPr>
                  <p:cNvPr id="144564" name="Arc 1030"/>
                  <p:cNvSpPr>
                    <a:spLocks/>
                  </p:cNvSpPr>
                  <p:nvPr/>
                </p:nvSpPr>
                <p:spPr bwMode="auto">
                  <a:xfrm flipV="1">
                    <a:off x="2296" y="2666"/>
                    <a:ext cx="314" cy="582"/>
                  </a:xfrm>
                  <a:custGeom>
                    <a:avLst/>
                    <a:gdLst>
                      <a:gd name="T0" fmla="*/ 0 w 18133"/>
                      <a:gd name="T1" fmla="*/ 0 h 21600"/>
                      <a:gd name="T2" fmla="*/ 5 w 18133"/>
                      <a:gd name="T3" fmla="*/ 7 h 21600"/>
                      <a:gd name="T4" fmla="*/ 0 w 18133"/>
                      <a:gd name="T5" fmla="*/ 16 h 21600"/>
                      <a:gd name="T6" fmla="*/ 0 60000 65536"/>
                      <a:gd name="T7" fmla="*/ 0 60000 65536"/>
                      <a:gd name="T8" fmla="*/ 0 60000 65536"/>
                      <a:gd name="T9" fmla="*/ 0 w 18133"/>
                      <a:gd name="T10" fmla="*/ 0 h 21600"/>
                      <a:gd name="T11" fmla="*/ 18133 w 18133"/>
                      <a:gd name="T12" fmla="*/ 21600 h 21600"/>
                    </a:gdLst>
                    <a:ahLst/>
                    <a:cxnLst>
                      <a:cxn ang="T6">
                        <a:pos x="T0" y="T1"/>
                      </a:cxn>
                      <a:cxn ang="T7">
                        <a:pos x="T2" y="T3"/>
                      </a:cxn>
                      <a:cxn ang="T8">
                        <a:pos x="T4" y="T5"/>
                      </a:cxn>
                    </a:cxnLst>
                    <a:rect l="T9" t="T10" r="T11" b="T12"/>
                    <a:pathLst>
                      <a:path w="18133" h="21600" fill="none" extrusionOk="0">
                        <a:moveTo>
                          <a:pt x="-1" y="0"/>
                        </a:moveTo>
                        <a:cubicBezTo>
                          <a:pt x="7325" y="0"/>
                          <a:pt x="14152" y="3713"/>
                          <a:pt x="18132" y="9863"/>
                        </a:cubicBezTo>
                      </a:path>
                      <a:path w="18133" h="21600" stroke="0" extrusionOk="0">
                        <a:moveTo>
                          <a:pt x="-1" y="0"/>
                        </a:moveTo>
                        <a:cubicBezTo>
                          <a:pt x="7325" y="0"/>
                          <a:pt x="14152" y="3713"/>
                          <a:pt x="18132" y="9863"/>
                        </a:cubicBezTo>
                        <a:lnTo>
                          <a:pt x="0" y="21600"/>
                        </a:lnTo>
                        <a:close/>
                      </a:path>
                    </a:pathLst>
                  </a:custGeom>
                  <a:noFill/>
                  <a:ln w="19050">
                    <a:solidFill>
                      <a:srgbClr val="111111"/>
                    </a:solidFill>
                    <a:round/>
                    <a:headEnd/>
                    <a:tailEnd/>
                  </a:ln>
                </p:spPr>
                <p:txBody>
                  <a:bodyPr wrap="none" anchor="ctr"/>
                  <a:lstStyle/>
                  <a:p>
                    <a:endParaRPr lang="es-ES"/>
                  </a:p>
                </p:txBody>
              </p:sp>
              <p:sp>
                <p:nvSpPr>
                  <p:cNvPr id="144565" name="Arc 1310"/>
                  <p:cNvSpPr>
                    <a:spLocks/>
                  </p:cNvSpPr>
                  <p:nvPr/>
                </p:nvSpPr>
                <p:spPr bwMode="auto">
                  <a:xfrm flipH="1">
                    <a:off x="1972" y="2088"/>
                    <a:ext cx="92" cy="448"/>
                  </a:xfrm>
                  <a:custGeom>
                    <a:avLst/>
                    <a:gdLst>
                      <a:gd name="T0" fmla="*/ 0 w 15160"/>
                      <a:gd name="T1" fmla="*/ 0 h 21600"/>
                      <a:gd name="T2" fmla="*/ 1 w 15160"/>
                      <a:gd name="T3" fmla="*/ 3 h 21600"/>
                      <a:gd name="T4" fmla="*/ 0 w 15160"/>
                      <a:gd name="T5" fmla="*/ 9 h 21600"/>
                      <a:gd name="T6" fmla="*/ 0 60000 65536"/>
                      <a:gd name="T7" fmla="*/ 0 60000 65536"/>
                      <a:gd name="T8" fmla="*/ 0 60000 65536"/>
                      <a:gd name="T9" fmla="*/ 0 w 15160"/>
                      <a:gd name="T10" fmla="*/ 0 h 21600"/>
                      <a:gd name="T11" fmla="*/ 15160 w 15160"/>
                      <a:gd name="T12" fmla="*/ 21600 h 21600"/>
                    </a:gdLst>
                    <a:ahLst/>
                    <a:cxnLst>
                      <a:cxn ang="T6">
                        <a:pos x="T0" y="T1"/>
                      </a:cxn>
                      <a:cxn ang="T7">
                        <a:pos x="T2" y="T3"/>
                      </a:cxn>
                      <a:cxn ang="T8">
                        <a:pos x="T4" y="T5"/>
                      </a:cxn>
                    </a:cxnLst>
                    <a:rect l="T9" t="T10" r="T11" b="T12"/>
                    <a:pathLst>
                      <a:path w="15160" h="21600" fill="none" extrusionOk="0">
                        <a:moveTo>
                          <a:pt x="-1" y="0"/>
                        </a:moveTo>
                        <a:cubicBezTo>
                          <a:pt x="5673" y="0"/>
                          <a:pt x="11118" y="2232"/>
                          <a:pt x="15160" y="6213"/>
                        </a:cubicBezTo>
                      </a:path>
                      <a:path w="15160" h="21600" stroke="0" extrusionOk="0">
                        <a:moveTo>
                          <a:pt x="-1" y="0"/>
                        </a:moveTo>
                        <a:cubicBezTo>
                          <a:pt x="5673" y="0"/>
                          <a:pt x="11118" y="2232"/>
                          <a:pt x="15160" y="6213"/>
                        </a:cubicBezTo>
                        <a:lnTo>
                          <a:pt x="0" y="21600"/>
                        </a:lnTo>
                        <a:close/>
                      </a:path>
                    </a:pathLst>
                  </a:custGeom>
                  <a:noFill/>
                  <a:ln w="12700">
                    <a:solidFill>
                      <a:srgbClr val="FFFF00"/>
                    </a:solidFill>
                    <a:round/>
                    <a:headEnd/>
                    <a:tailEnd type="triangle" w="sm" len="lg"/>
                  </a:ln>
                </p:spPr>
                <p:txBody>
                  <a:bodyPr wrap="none" anchor="ctr"/>
                  <a:lstStyle/>
                  <a:p>
                    <a:endParaRPr lang="es-ES"/>
                  </a:p>
                </p:txBody>
              </p:sp>
              <p:sp>
                <p:nvSpPr>
                  <p:cNvPr id="144566" name="Arc 1311"/>
                  <p:cNvSpPr>
                    <a:spLocks/>
                  </p:cNvSpPr>
                  <p:nvPr/>
                </p:nvSpPr>
                <p:spPr bwMode="auto">
                  <a:xfrm flipH="1">
                    <a:off x="2059" y="2088"/>
                    <a:ext cx="97" cy="448"/>
                  </a:xfrm>
                  <a:custGeom>
                    <a:avLst/>
                    <a:gdLst>
                      <a:gd name="T0" fmla="*/ 0 w 16019"/>
                      <a:gd name="T1" fmla="*/ 3 h 21600"/>
                      <a:gd name="T2" fmla="*/ 1 w 16019"/>
                      <a:gd name="T3" fmla="*/ 0 h 21600"/>
                      <a:gd name="T4" fmla="*/ 1 w 16019"/>
                      <a:gd name="T5" fmla="*/ 9 h 21600"/>
                      <a:gd name="T6" fmla="*/ 0 60000 65536"/>
                      <a:gd name="T7" fmla="*/ 0 60000 65536"/>
                      <a:gd name="T8" fmla="*/ 0 60000 65536"/>
                      <a:gd name="T9" fmla="*/ 0 w 16019"/>
                      <a:gd name="T10" fmla="*/ 0 h 21600"/>
                      <a:gd name="T11" fmla="*/ 16019 w 16019"/>
                      <a:gd name="T12" fmla="*/ 21600 h 21600"/>
                    </a:gdLst>
                    <a:ahLst/>
                    <a:cxnLst>
                      <a:cxn ang="T6">
                        <a:pos x="T0" y="T1"/>
                      </a:cxn>
                      <a:cxn ang="T7">
                        <a:pos x="T2" y="T3"/>
                      </a:cxn>
                      <a:cxn ang="T8">
                        <a:pos x="T4" y="T5"/>
                      </a:cxn>
                    </a:cxnLst>
                    <a:rect l="T9" t="T10" r="T11" b="T12"/>
                    <a:pathLst>
                      <a:path w="16019" h="21600" fill="none" extrusionOk="0">
                        <a:moveTo>
                          <a:pt x="0" y="5995"/>
                        </a:moveTo>
                        <a:cubicBezTo>
                          <a:pt x="4020" y="2147"/>
                          <a:pt x="9370" y="-1"/>
                          <a:pt x="14935" y="0"/>
                        </a:cubicBezTo>
                        <a:cubicBezTo>
                          <a:pt x="15296" y="0"/>
                          <a:pt x="15657" y="9"/>
                          <a:pt x="16018" y="27"/>
                        </a:cubicBezTo>
                      </a:path>
                      <a:path w="16019" h="21600" stroke="0" extrusionOk="0">
                        <a:moveTo>
                          <a:pt x="0" y="5995"/>
                        </a:moveTo>
                        <a:cubicBezTo>
                          <a:pt x="4020" y="2147"/>
                          <a:pt x="9370" y="-1"/>
                          <a:pt x="14935" y="0"/>
                        </a:cubicBezTo>
                        <a:cubicBezTo>
                          <a:pt x="15296" y="0"/>
                          <a:pt x="15657" y="9"/>
                          <a:pt x="16018" y="27"/>
                        </a:cubicBezTo>
                        <a:lnTo>
                          <a:pt x="14935" y="21600"/>
                        </a:lnTo>
                        <a:close/>
                      </a:path>
                    </a:pathLst>
                  </a:custGeom>
                  <a:noFill/>
                  <a:ln w="12700">
                    <a:solidFill>
                      <a:srgbClr val="FFFF00"/>
                    </a:solidFill>
                    <a:round/>
                    <a:headEnd type="none" w="sm" len="lg"/>
                    <a:tailEnd type="none" w="sm" len="lg"/>
                  </a:ln>
                </p:spPr>
                <p:txBody>
                  <a:bodyPr wrap="none" anchor="ctr"/>
                  <a:lstStyle/>
                  <a:p>
                    <a:endParaRPr lang="es-ES"/>
                  </a:p>
                </p:txBody>
              </p:sp>
              <p:sp>
                <p:nvSpPr>
                  <p:cNvPr id="144567" name="Freeform 1371"/>
                  <p:cNvSpPr>
                    <a:spLocks/>
                  </p:cNvSpPr>
                  <p:nvPr/>
                </p:nvSpPr>
                <p:spPr bwMode="auto">
                  <a:xfrm>
                    <a:off x="1887" y="2040"/>
                    <a:ext cx="785" cy="1277"/>
                  </a:xfrm>
                  <a:custGeom>
                    <a:avLst/>
                    <a:gdLst>
                      <a:gd name="T0" fmla="*/ 337 w 947"/>
                      <a:gd name="T1" fmla="*/ 317 h 1277"/>
                      <a:gd name="T2" fmla="*/ 313 w 947"/>
                      <a:gd name="T3" fmla="*/ 206 h 1277"/>
                      <a:gd name="T4" fmla="*/ 283 w 947"/>
                      <a:gd name="T5" fmla="*/ 114 h 1277"/>
                      <a:gd name="T6" fmla="*/ 251 w 947"/>
                      <a:gd name="T7" fmla="*/ 53 h 1277"/>
                      <a:gd name="T8" fmla="*/ 221 w 947"/>
                      <a:gd name="T9" fmla="*/ 20 h 1277"/>
                      <a:gd name="T10" fmla="*/ 189 w 947"/>
                      <a:gd name="T11" fmla="*/ 2 h 1277"/>
                      <a:gd name="T12" fmla="*/ 159 w 947"/>
                      <a:gd name="T13" fmla="*/ 8 h 1277"/>
                      <a:gd name="T14" fmla="*/ 133 w 947"/>
                      <a:gd name="T15" fmla="*/ 24 h 1277"/>
                      <a:gd name="T16" fmla="*/ 109 w 947"/>
                      <a:gd name="T17" fmla="*/ 51 h 1277"/>
                      <a:gd name="T18" fmla="*/ 86 w 947"/>
                      <a:gd name="T19" fmla="*/ 95 h 1277"/>
                      <a:gd name="T20" fmla="*/ 71 w 947"/>
                      <a:gd name="T21" fmla="*/ 131 h 1277"/>
                      <a:gd name="T22" fmla="*/ 54 w 947"/>
                      <a:gd name="T23" fmla="*/ 182 h 1277"/>
                      <a:gd name="T24" fmla="*/ 35 w 947"/>
                      <a:gd name="T25" fmla="*/ 263 h 1277"/>
                      <a:gd name="T26" fmla="*/ 20 w 947"/>
                      <a:gd name="T27" fmla="*/ 351 h 1277"/>
                      <a:gd name="T28" fmla="*/ 7 w 947"/>
                      <a:gd name="T29" fmla="*/ 462 h 1277"/>
                      <a:gd name="T30" fmla="*/ 0 w 947"/>
                      <a:gd name="T31" fmla="*/ 576 h 1277"/>
                      <a:gd name="T32" fmla="*/ 5 w 947"/>
                      <a:gd name="T33" fmla="*/ 683 h 1277"/>
                      <a:gd name="T34" fmla="*/ 15 w 947"/>
                      <a:gd name="T35" fmla="*/ 768 h 1277"/>
                      <a:gd name="T36" fmla="*/ 39 w 947"/>
                      <a:gd name="T37" fmla="*/ 873 h 1277"/>
                      <a:gd name="T38" fmla="*/ 81 w 947"/>
                      <a:gd name="T39" fmla="*/ 993 h 1277"/>
                      <a:gd name="T40" fmla="*/ 133 w 947"/>
                      <a:gd name="T41" fmla="*/ 1088 h 1277"/>
                      <a:gd name="T42" fmla="*/ 189 w 947"/>
                      <a:gd name="T43" fmla="*/ 1163 h 1277"/>
                      <a:gd name="T44" fmla="*/ 249 w 947"/>
                      <a:gd name="T45" fmla="*/ 1214 h 1277"/>
                      <a:gd name="T46" fmla="*/ 316 w 947"/>
                      <a:gd name="T47" fmla="*/ 1253 h 1277"/>
                      <a:gd name="T48" fmla="*/ 377 w 947"/>
                      <a:gd name="T49" fmla="*/ 1272 h 1277"/>
                      <a:gd name="T50" fmla="*/ 448 w 947"/>
                      <a:gd name="T51" fmla="*/ 1274 h 1277"/>
                      <a:gd name="T52" fmla="*/ 525 w 947"/>
                      <a:gd name="T53" fmla="*/ 1254 h 1277"/>
                      <a:gd name="T54" fmla="*/ 598 w 947"/>
                      <a:gd name="T55" fmla="*/ 1215 h 1277"/>
                      <a:gd name="T56" fmla="*/ 666 w 947"/>
                      <a:gd name="T57" fmla="*/ 1151 h 1277"/>
                      <a:gd name="T58" fmla="*/ 714 w 947"/>
                      <a:gd name="T59" fmla="*/ 1089 h 1277"/>
                      <a:gd name="T60" fmla="*/ 758 w 947"/>
                      <a:gd name="T61" fmla="*/ 1010 h 1277"/>
                      <a:gd name="T62" fmla="*/ 785 w 947"/>
                      <a:gd name="T63" fmla="*/ 939 h 1277"/>
                      <a:gd name="T64" fmla="*/ 723 w 947"/>
                      <a:gd name="T65" fmla="*/ 939 h 1277"/>
                      <a:gd name="T66" fmla="*/ 704 w 947"/>
                      <a:gd name="T67" fmla="*/ 980 h 1277"/>
                      <a:gd name="T68" fmla="*/ 661 w 947"/>
                      <a:gd name="T69" fmla="*/ 1049 h 1277"/>
                      <a:gd name="T70" fmla="*/ 594 w 947"/>
                      <a:gd name="T71" fmla="*/ 1128 h 1277"/>
                      <a:gd name="T72" fmla="*/ 519 w 947"/>
                      <a:gd name="T73" fmla="*/ 1179 h 1277"/>
                      <a:gd name="T74" fmla="*/ 448 w 947"/>
                      <a:gd name="T75" fmla="*/ 1202 h 1277"/>
                      <a:gd name="T76" fmla="*/ 400 w 947"/>
                      <a:gd name="T77" fmla="*/ 1203 h 1277"/>
                      <a:gd name="T78" fmla="*/ 332 w 947"/>
                      <a:gd name="T79" fmla="*/ 1185 h 1277"/>
                      <a:gd name="T80" fmla="*/ 240 w 947"/>
                      <a:gd name="T81" fmla="*/ 1127 h 1277"/>
                      <a:gd name="T82" fmla="*/ 163 w 947"/>
                      <a:gd name="T83" fmla="*/ 1031 h 1277"/>
                      <a:gd name="T84" fmla="*/ 109 w 947"/>
                      <a:gd name="T85" fmla="*/ 920 h 1277"/>
                      <a:gd name="T86" fmla="*/ 79 w 947"/>
                      <a:gd name="T87" fmla="*/ 822 h 1277"/>
                      <a:gd name="T88" fmla="*/ 64 w 947"/>
                      <a:gd name="T89" fmla="*/ 740 h 1277"/>
                      <a:gd name="T90" fmla="*/ 55 w 947"/>
                      <a:gd name="T91" fmla="*/ 650 h 1277"/>
                      <a:gd name="T92" fmla="*/ 55 w 947"/>
                      <a:gd name="T93" fmla="*/ 557 h 1277"/>
                      <a:gd name="T94" fmla="*/ 62 w 947"/>
                      <a:gd name="T95" fmla="*/ 435 h 1277"/>
                      <a:gd name="T96" fmla="*/ 75 w 947"/>
                      <a:gd name="T97" fmla="*/ 335 h 1277"/>
                      <a:gd name="T98" fmla="*/ 99 w 947"/>
                      <a:gd name="T99" fmla="*/ 218 h 1277"/>
                      <a:gd name="T100" fmla="*/ 126 w 947"/>
                      <a:gd name="T101" fmla="*/ 144 h 1277"/>
                      <a:gd name="T102" fmla="*/ 157 w 947"/>
                      <a:gd name="T103" fmla="*/ 102 h 1277"/>
                      <a:gd name="T104" fmla="*/ 183 w 947"/>
                      <a:gd name="T105" fmla="*/ 93 h 1277"/>
                      <a:gd name="T106" fmla="*/ 211 w 947"/>
                      <a:gd name="T107" fmla="*/ 108 h 1277"/>
                      <a:gd name="T108" fmla="*/ 238 w 947"/>
                      <a:gd name="T109" fmla="*/ 149 h 1277"/>
                      <a:gd name="T110" fmla="*/ 260 w 947"/>
                      <a:gd name="T111" fmla="*/ 210 h 1277"/>
                      <a:gd name="T112" fmla="*/ 274 w 947"/>
                      <a:gd name="T113" fmla="*/ 264 h 1277"/>
                      <a:gd name="T114" fmla="*/ 283 w 947"/>
                      <a:gd name="T115" fmla="*/ 318 h 1277"/>
                      <a:gd name="T116" fmla="*/ 337 w 947"/>
                      <a:gd name="T117" fmla="*/ 317 h 12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277"/>
                      <a:gd name="T179" fmla="*/ 947 w 947"/>
                      <a:gd name="T180" fmla="*/ 1277 h 12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277">
                        <a:moveTo>
                          <a:pt x="407" y="317"/>
                        </a:moveTo>
                        <a:cubicBezTo>
                          <a:pt x="405" y="296"/>
                          <a:pt x="388" y="239"/>
                          <a:pt x="377" y="206"/>
                        </a:cubicBezTo>
                        <a:cubicBezTo>
                          <a:pt x="366" y="172"/>
                          <a:pt x="353" y="140"/>
                          <a:pt x="341" y="114"/>
                        </a:cubicBezTo>
                        <a:cubicBezTo>
                          <a:pt x="329" y="88"/>
                          <a:pt x="315" y="69"/>
                          <a:pt x="303" y="53"/>
                        </a:cubicBezTo>
                        <a:cubicBezTo>
                          <a:pt x="291" y="37"/>
                          <a:pt x="279" y="28"/>
                          <a:pt x="267" y="20"/>
                        </a:cubicBezTo>
                        <a:cubicBezTo>
                          <a:pt x="255" y="12"/>
                          <a:pt x="240" y="4"/>
                          <a:pt x="228" y="2"/>
                        </a:cubicBezTo>
                        <a:cubicBezTo>
                          <a:pt x="216" y="0"/>
                          <a:pt x="203" y="4"/>
                          <a:pt x="192" y="8"/>
                        </a:cubicBezTo>
                        <a:cubicBezTo>
                          <a:pt x="181" y="12"/>
                          <a:pt x="171" y="17"/>
                          <a:pt x="161" y="24"/>
                        </a:cubicBezTo>
                        <a:cubicBezTo>
                          <a:pt x="151" y="31"/>
                          <a:pt x="141" y="39"/>
                          <a:pt x="132" y="51"/>
                        </a:cubicBezTo>
                        <a:cubicBezTo>
                          <a:pt x="123" y="63"/>
                          <a:pt x="112" y="82"/>
                          <a:pt x="104" y="95"/>
                        </a:cubicBezTo>
                        <a:cubicBezTo>
                          <a:pt x="96" y="108"/>
                          <a:pt x="93" y="116"/>
                          <a:pt x="86" y="131"/>
                        </a:cubicBezTo>
                        <a:cubicBezTo>
                          <a:pt x="79" y="146"/>
                          <a:pt x="72" y="160"/>
                          <a:pt x="65" y="182"/>
                        </a:cubicBezTo>
                        <a:cubicBezTo>
                          <a:pt x="58" y="204"/>
                          <a:pt x="49" y="235"/>
                          <a:pt x="42" y="263"/>
                        </a:cubicBezTo>
                        <a:cubicBezTo>
                          <a:pt x="35" y="291"/>
                          <a:pt x="30" y="318"/>
                          <a:pt x="24" y="351"/>
                        </a:cubicBezTo>
                        <a:cubicBezTo>
                          <a:pt x="18" y="384"/>
                          <a:pt x="12" y="425"/>
                          <a:pt x="8" y="462"/>
                        </a:cubicBezTo>
                        <a:cubicBezTo>
                          <a:pt x="4" y="499"/>
                          <a:pt x="0" y="539"/>
                          <a:pt x="0" y="576"/>
                        </a:cubicBezTo>
                        <a:cubicBezTo>
                          <a:pt x="0" y="613"/>
                          <a:pt x="3" y="651"/>
                          <a:pt x="6" y="683"/>
                        </a:cubicBezTo>
                        <a:cubicBezTo>
                          <a:pt x="9" y="715"/>
                          <a:pt x="11" y="736"/>
                          <a:pt x="18" y="768"/>
                        </a:cubicBezTo>
                        <a:cubicBezTo>
                          <a:pt x="25" y="800"/>
                          <a:pt x="34" y="836"/>
                          <a:pt x="47" y="873"/>
                        </a:cubicBezTo>
                        <a:cubicBezTo>
                          <a:pt x="60" y="910"/>
                          <a:pt x="79" y="957"/>
                          <a:pt x="98" y="993"/>
                        </a:cubicBezTo>
                        <a:cubicBezTo>
                          <a:pt x="117" y="1029"/>
                          <a:pt x="139" y="1060"/>
                          <a:pt x="161" y="1088"/>
                        </a:cubicBezTo>
                        <a:cubicBezTo>
                          <a:pt x="183" y="1116"/>
                          <a:pt x="205" y="1142"/>
                          <a:pt x="228" y="1163"/>
                        </a:cubicBezTo>
                        <a:cubicBezTo>
                          <a:pt x="251" y="1184"/>
                          <a:pt x="274" y="1199"/>
                          <a:pt x="300" y="1214"/>
                        </a:cubicBezTo>
                        <a:cubicBezTo>
                          <a:pt x="326" y="1229"/>
                          <a:pt x="355" y="1243"/>
                          <a:pt x="381" y="1253"/>
                        </a:cubicBezTo>
                        <a:cubicBezTo>
                          <a:pt x="407" y="1263"/>
                          <a:pt x="429" y="1269"/>
                          <a:pt x="455" y="1272"/>
                        </a:cubicBezTo>
                        <a:cubicBezTo>
                          <a:pt x="481" y="1275"/>
                          <a:pt x="510" y="1277"/>
                          <a:pt x="540" y="1274"/>
                        </a:cubicBezTo>
                        <a:cubicBezTo>
                          <a:pt x="570" y="1271"/>
                          <a:pt x="603" y="1264"/>
                          <a:pt x="633" y="1254"/>
                        </a:cubicBezTo>
                        <a:cubicBezTo>
                          <a:pt x="663" y="1244"/>
                          <a:pt x="694" y="1232"/>
                          <a:pt x="722" y="1215"/>
                        </a:cubicBezTo>
                        <a:cubicBezTo>
                          <a:pt x="750" y="1198"/>
                          <a:pt x="781" y="1172"/>
                          <a:pt x="804" y="1151"/>
                        </a:cubicBezTo>
                        <a:cubicBezTo>
                          <a:pt x="827" y="1130"/>
                          <a:pt x="843" y="1112"/>
                          <a:pt x="861" y="1089"/>
                        </a:cubicBezTo>
                        <a:cubicBezTo>
                          <a:pt x="879" y="1066"/>
                          <a:pt x="901" y="1035"/>
                          <a:pt x="915" y="1010"/>
                        </a:cubicBezTo>
                        <a:cubicBezTo>
                          <a:pt x="929" y="985"/>
                          <a:pt x="936" y="981"/>
                          <a:pt x="947" y="939"/>
                        </a:cubicBezTo>
                        <a:cubicBezTo>
                          <a:pt x="909" y="939"/>
                          <a:pt x="872" y="939"/>
                          <a:pt x="872" y="939"/>
                        </a:cubicBezTo>
                        <a:lnTo>
                          <a:pt x="849" y="980"/>
                        </a:lnTo>
                        <a:cubicBezTo>
                          <a:pt x="837" y="998"/>
                          <a:pt x="820" y="1024"/>
                          <a:pt x="798" y="1049"/>
                        </a:cubicBezTo>
                        <a:cubicBezTo>
                          <a:pt x="776" y="1074"/>
                          <a:pt x="746" y="1106"/>
                          <a:pt x="717" y="1128"/>
                        </a:cubicBezTo>
                        <a:cubicBezTo>
                          <a:pt x="688" y="1150"/>
                          <a:pt x="655" y="1167"/>
                          <a:pt x="626" y="1179"/>
                        </a:cubicBezTo>
                        <a:cubicBezTo>
                          <a:pt x="597" y="1191"/>
                          <a:pt x="564" y="1198"/>
                          <a:pt x="540" y="1202"/>
                        </a:cubicBezTo>
                        <a:cubicBezTo>
                          <a:pt x="516" y="1206"/>
                          <a:pt x="505" y="1206"/>
                          <a:pt x="482" y="1203"/>
                        </a:cubicBezTo>
                        <a:cubicBezTo>
                          <a:pt x="459" y="1200"/>
                          <a:pt x="433" y="1198"/>
                          <a:pt x="401" y="1185"/>
                        </a:cubicBezTo>
                        <a:cubicBezTo>
                          <a:pt x="369" y="1172"/>
                          <a:pt x="324" y="1153"/>
                          <a:pt x="290" y="1127"/>
                        </a:cubicBezTo>
                        <a:cubicBezTo>
                          <a:pt x="256" y="1101"/>
                          <a:pt x="223" y="1065"/>
                          <a:pt x="197" y="1031"/>
                        </a:cubicBezTo>
                        <a:cubicBezTo>
                          <a:pt x="171" y="997"/>
                          <a:pt x="148" y="955"/>
                          <a:pt x="131" y="920"/>
                        </a:cubicBezTo>
                        <a:cubicBezTo>
                          <a:pt x="114" y="885"/>
                          <a:pt x="104" y="852"/>
                          <a:pt x="95" y="822"/>
                        </a:cubicBezTo>
                        <a:cubicBezTo>
                          <a:pt x="86" y="792"/>
                          <a:pt x="82" y="769"/>
                          <a:pt x="77" y="740"/>
                        </a:cubicBezTo>
                        <a:cubicBezTo>
                          <a:pt x="72" y="711"/>
                          <a:pt x="68" y="680"/>
                          <a:pt x="66" y="650"/>
                        </a:cubicBezTo>
                        <a:cubicBezTo>
                          <a:pt x="64" y="620"/>
                          <a:pt x="65" y="593"/>
                          <a:pt x="66" y="557"/>
                        </a:cubicBezTo>
                        <a:cubicBezTo>
                          <a:pt x="67" y="521"/>
                          <a:pt x="71" y="472"/>
                          <a:pt x="75" y="435"/>
                        </a:cubicBezTo>
                        <a:cubicBezTo>
                          <a:pt x="79" y="398"/>
                          <a:pt x="83" y="371"/>
                          <a:pt x="90" y="335"/>
                        </a:cubicBezTo>
                        <a:cubicBezTo>
                          <a:pt x="97" y="299"/>
                          <a:pt x="110" y="250"/>
                          <a:pt x="120" y="218"/>
                        </a:cubicBezTo>
                        <a:cubicBezTo>
                          <a:pt x="130" y="186"/>
                          <a:pt x="141" y="163"/>
                          <a:pt x="152" y="144"/>
                        </a:cubicBezTo>
                        <a:cubicBezTo>
                          <a:pt x="163" y="125"/>
                          <a:pt x="177" y="110"/>
                          <a:pt x="189" y="102"/>
                        </a:cubicBezTo>
                        <a:cubicBezTo>
                          <a:pt x="201" y="94"/>
                          <a:pt x="210" y="92"/>
                          <a:pt x="221" y="93"/>
                        </a:cubicBezTo>
                        <a:cubicBezTo>
                          <a:pt x="232" y="94"/>
                          <a:pt x="244" y="99"/>
                          <a:pt x="255" y="108"/>
                        </a:cubicBezTo>
                        <a:cubicBezTo>
                          <a:pt x="266" y="117"/>
                          <a:pt x="277" y="132"/>
                          <a:pt x="287" y="149"/>
                        </a:cubicBezTo>
                        <a:cubicBezTo>
                          <a:pt x="297" y="166"/>
                          <a:pt x="307" y="191"/>
                          <a:pt x="314" y="210"/>
                        </a:cubicBezTo>
                        <a:cubicBezTo>
                          <a:pt x="321" y="229"/>
                          <a:pt x="325" y="246"/>
                          <a:pt x="330" y="264"/>
                        </a:cubicBezTo>
                        <a:lnTo>
                          <a:pt x="342" y="318"/>
                        </a:lnTo>
                        <a:cubicBezTo>
                          <a:pt x="355" y="327"/>
                          <a:pt x="394" y="317"/>
                          <a:pt x="407" y="317"/>
                        </a:cubicBezTo>
                        <a:close/>
                      </a:path>
                    </a:pathLst>
                  </a:custGeom>
                  <a:gradFill rotWithShape="1">
                    <a:gsLst>
                      <a:gs pos="0">
                        <a:srgbClr val="000000"/>
                      </a:gs>
                      <a:gs pos="50000">
                        <a:srgbClr val="777777"/>
                      </a:gs>
                      <a:gs pos="100000">
                        <a:srgbClr val="000000"/>
                      </a:gs>
                    </a:gsLst>
                    <a:lin ang="5400000" scaled="1"/>
                  </a:gradFill>
                  <a:ln w="9525">
                    <a:noFill/>
                    <a:round/>
                    <a:headEnd/>
                    <a:tailEnd/>
                  </a:ln>
                </p:spPr>
                <p:txBody>
                  <a:bodyPr wrap="none"/>
                  <a:lstStyle/>
                  <a:p>
                    <a:endParaRPr lang="es-ES"/>
                  </a:p>
                </p:txBody>
              </p:sp>
              <p:sp>
                <p:nvSpPr>
                  <p:cNvPr id="144568" name="Arc 1377"/>
                  <p:cNvSpPr>
                    <a:spLocks/>
                  </p:cNvSpPr>
                  <p:nvPr/>
                </p:nvSpPr>
                <p:spPr bwMode="auto">
                  <a:xfrm flipH="1" flipV="1">
                    <a:off x="2081" y="2634"/>
                    <a:ext cx="227" cy="681"/>
                  </a:xfrm>
                  <a:custGeom>
                    <a:avLst/>
                    <a:gdLst>
                      <a:gd name="T0" fmla="*/ 0 w 11619"/>
                      <a:gd name="T1" fmla="*/ 0 h 21600"/>
                      <a:gd name="T2" fmla="*/ 4 w 11619"/>
                      <a:gd name="T3" fmla="*/ 3 h 21600"/>
                      <a:gd name="T4" fmla="*/ 0 w 11619"/>
                      <a:gd name="T5" fmla="*/ 21 h 21600"/>
                      <a:gd name="T6" fmla="*/ 0 60000 65536"/>
                      <a:gd name="T7" fmla="*/ 0 60000 65536"/>
                      <a:gd name="T8" fmla="*/ 0 60000 65536"/>
                      <a:gd name="T9" fmla="*/ 0 w 11619"/>
                      <a:gd name="T10" fmla="*/ 0 h 21600"/>
                      <a:gd name="T11" fmla="*/ 11619 w 11619"/>
                      <a:gd name="T12" fmla="*/ 21600 h 21600"/>
                    </a:gdLst>
                    <a:ahLst/>
                    <a:cxnLst>
                      <a:cxn ang="T6">
                        <a:pos x="T0" y="T1"/>
                      </a:cxn>
                      <a:cxn ang="T7">
                        <a:pos x="T2" y="T3"/>
                      </a:cxn>
                      <a:cxn ang="T8">
                        <a:pos x="T4" y="T5"/>
                      </a:cxn>
                    </a:cxnLst>
                    <a:rect l="T9" t="T10" r="T11" b="T12"/>
                    <a:pathLst>
                      <a:path w="11619" h="21600" fill="none" extrusionOk="0">
                        <a:moveTo>
                          <a:pt x="-1" y="0"/>
                        </a:moveTo>
                        <a:cubicBezTo>
                          <a:pt x="4117" y="0"/>
                          <a:pt x="8148" y="1176"/>
                          <a:pt x="11618" y="3391"/>
                        </a:cubicBezTo>
                      </a:path>
                      <a:path w="11619" h="21600" stroke="0" extrusionOk="0">
                        <a:moveTo>
                          <a:pt x="-1" y="0"/>
                        </a:moveTo>
                        <a:cubicBezTo>
                          <a:pt x="4117" y="0"/>
                          <a:pt x="8148" y="1176"/>
                          <a:pt x="11618" y="3391"/>
                        </a:cubicBezTo>
                        <a:lnTo>
                          <a:pt x="0" y="21600"/>
                        </a:lnTo>
                        <a:close/>
                      </a:path>
                    </a:pathLst>
                  </a:custGeom>
                  <a:noFill/>
                  <a:ln w="19050">
                    <a:solidFill>
                      <a:srgbClr val="1C1C1C"/>
                    </a:solidFill>
                    <a:round/>
                    <a:headEnd/>
                    <a:tailEnd/>
                  </a:ln>
                </p:spPr>
                <p:txBody>
                  <a:bodyPr wrap="none" anchor="ctr"/>
                  <a:lstStyle/>
                  <a:p>
                    <a:endParaRPr lang="es-ES"/>
                  </a:p>
                </p:txBody>
              </p:sp>
            </p:grpSp>
          </p:grpSp>
        </p:grpSp>
        <p:sp>
          <p:nvSpPr>
            <p:cNvPr id="144555" name="Freeform 1501"/>
            <p:cNvSpPr>
              <a:spLocks/>
            </p:cNvSpPr>
            <p:nvPr/>
          </p:nvSpPr>
          <p:spPr bwMode="auto">
            <a:xfrm>
              <a:off x="2264" y="2979"/>
              <a:ext cx="408" cy="338"/>
            </a:xfrm>
            <a:custGeom>
              <a:avLst/>
              <a:gdLst>
                <a:gd name="T0" fmla="*/ 0 w 408"/>
                <a:gd name="T1" fmla="*/ 333 h 338"/>
                <a:gd name="T2" fmla="*/ 71 w 408"/>
                <a:gd name="T3" fmla="*/ 335 h 338"/>
                <a:gd name="T4" fmla="*/ 148 w 408"/>
                <a:gd name="T5" fmla="*/ 315 h 338"/>
                <a:gd name="T6" fmla="*/ 221 w 408"/>
                <a:gd name="T7" fmla="*/ 276 h 338"/>
                <a:gd name="T8" fmla="*/ 289 w 408"/>
                <a:gd name="T9" fmla="*/ 212 h 338"/>
                <a:gd name="T10" fmla="*/ 337 w 408"/>
                <a:gd name="T11" fmla="*/ 150 h 338"/>
                <a:gd name="T12" fmla="*/ 381 w 408"/>
                <a:gd name="T13" fmla="*/ 71 h 338"/>
                <a:gd name="T14" fmla="*/ 408 w 408"/>
                <a:gd name="T15" fmla="*/ 0 h 338"/>
                <a:gd name="T16" fmla="*/ 346 w 408"/>
                <a:gd name="T17" fmla="*/ 0 h 338"/>
                <a:gd name="T18" fmla="*/ 327 w 408"/>
                <a:gd name="T19" fmla="*/ 41 h 338"/>
                <a:gd name="T20" fmla="*/ 284 w 408"/>
                <a:gd name="T21" fmla="*/ 110 h 338"/>
                <a:gd name="T22" fmla="*/ 217 w 408"/>
                <a:gd name="T23" fmla="*/ 189 h 338"/>
                <a:gd name="T24" fmla="*/ 142 w 408"/>
                <a:gd name="T25" fmla="*/ 240 h 338"/>
                <a:gd name="T26" fmla="*/ 71 w 408"/>
                <a:gd name="T27" fmla="*/ 263 h 338"/>
                <a:gd name="T28" fmla="*/ 23 w 408"/>
                <a:gd name="T29" fmla="*/ 264 h 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8"/>
                <a:gd name="T46" fmla="*/ 0 h 338"/>
                <a:gd name="T47" fmla="*/ 408 w 408"/>
                <a:gd name="T48" fmla="*/ 338 h 3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8" h="338">
                  <a:moveTo>
                    <a:pt x="0" y="333"/>
                  </a:moveTo>
                  <a:cubicBezTo>
                    <a:pt x="12" y="333"/>
                    <a:pt x="46" y="338"/>
                    <a:pt x="71" y="335"/>
                  </a:cubicBezTo>
                  <a:cubicBezTo>
                    <a:pt x="95" y="332"/>
                    <a:pt x="123" y="325"/>
                    <a:pt x="148" y="315"/>
                  </a:cubicBezTo>
                  <a:cubicBezTo>
                    <a:pt x="173" y="305"/>
                    <a:pt x="198" y="293"/>
                    <a:pt x="221" y="276"/>
                  </a:cubicBezTo>
                  <a:cubicBezTo>
                    <a:pt x="245" y="259"/>
                    <a:pt x="270" y="233"/>
                    <a:pt x="289" y="212"/>
                  </a:cubicBezTo>
                  <a:cubicBezTo>
                    <a:pt x="309" y="191"/>
                    <a:pt x="322" y="173"/>
                    <a:pt x="337" y="150"/>
                  </a:cubicBezTo>
                  <a:cubicBezTo>
                    <a:pt x="352" y="127"/>
                    <a:pt x="370" y="96"/>
                    <a:pt x="381" y="71"/>
                  </a:cubicBezTo>
                  <a:cubicBezTo>
                    <a:pt x="393" y="46"/>
                    <a:pt x="399" y="42"/>
                    <a:pt x="408" y="0"/>
                  </a:cubicBezTo>
                  <a:cubicBezTo>
                    <a:pt x="377" y="0"/>
                    <a:pt x="346" y="0"/>
                    <a:pt x="346" y="0"/>
                  </a:cubicBezTo>
                  <a:lnTo>
                    <a:pt x="327" y="41"/>
                  </a:lnTo>
                  <a:cubicBezTo>
                    <a:pt x="317" y="59"/>
                    <a:pt x="303" y="85"/>
                    <a:pt x="284" y="110"/>
                  </a:cubicBezTo>
                  <a:cubicBezTo>
                    <a:pt x="266" y="135"/>
                    <a:pt x="241" y="167"/>
                    <a:pt x="217" y="189"/>
                  </a:cubicBezTo>
                  <a:cubicBezTo>
                    <a:pt x="193" y="211"/>
                    <a:pt x="166" y="228"/>
                    <a:pt x="142" y="240"/>
                  </a:cubicBezTo>
                  <a:cubicBezTo>
                    <a:pt x="118" y="252"/>
                    <a:pt x="91" y="259"/>
                    <a:pt x="71" y="263"/>
                  </a:cubicBezTo>
                  <a:cubicBezTo>
                    <a:pt x="51" y="267"/>
                    <a:pt x="31" y="264"/>
                    <a:pt x="23" y="264"/>
                  </a:cubicBezTo>
                </a:path>
              </a:pathLst>
            </a:custGeom>
            <a:solidFill>
              <a:srgbClr val="111111"/>
            </a:solidFill>
            <a:ln w="9525">
              <a:noFill/>
              <a:round/>
              <a:headEnd/>
              <a:tailEnd/>
            </a:ln>
          </p:spPr>
          <p:txBody>
            <a:bodyPr wrap="none"/>
            <a:lstStyle/>
            <a:p>
              <a:endParaRPr lang="es-ES"/>
            </a:p>
          </p:txBody>
        </p:sp>
        <p:sp>
          <p:nvSpPr>
            <p:cNvPr id="144556" name="Line 1502"/>
            <p:cNvSpPr>
              <a:spLocks noChangeShapeType="1"/>
            </p:cNvSpPr>
            <p:nvPr/>
          </p:nvSpPr>
          <p:spPr bwMode="auto">
            <a:xfrm>
              <a:off x="2511" y="2977"/>
              <a:ext cx="236" cy="0"/>
            </a:xfrm>
            <a:prstGeom prst="line">
              <a:avLst/>
            </a:prstGeom>
            <a:noFill/>
            <a:ln w="9525">
              <a:solidFill>
                <a:srgbClr val="969696"/>
              </a:solidFill>
              <a:round/>
              <a:headEnd/>
              <a:tailEnd/>
            </a:ln>
          </p:spPr>
          <p:txBody>
            <a:bodyPr wrap="none"/>
            <a:lstStyle/>
            <a:p>
              <a:endParaRPr lang="es-ES"/>
            </a:p>
          </p:txBody>
        </p:sp>
      </p:grpSp>
      <p:sp>
        <p:nvSpPr>
          <p:cNvPr id="633002" name="Line 1194"/>
          <p:cNvSpPr>
            <a:spLocks noChangeShapeType="1"/>
          </p:cNvSpPr>
          <p:nvPr/>
        </p:nvSpPr>
        <p:spPr bwMode="auto">
          <a:xfrm>
            <a:off x="6503988" y="5200650"/>
            <a:ext cx="447675" cy="0"/>
          </a:xfrm>
          <a:prstGeom prst="line">
            <a:avLst/>
          </a:prstGeom>
          <a:noFill/>
          <a:ln w="12700">
            <a:solidFill>
              <a:srgbClr val="FFFF00"/>
            </a:solidFill>
            <a:round/>
            <a:headEnd type="none" w="sm" len="lg"/>
            <a:tailEnd type="triangle" w="sm" len="lg"/>
          </a:ln>
        </p:spPr>
        <p:txBody>
          <a:bodyPr wrap="none" anchor="ctr"/>
          <a:lstStyle/>
          <a:p>
            <a:endParaRPr lang="es-ES"/>
          </a:p>
        </p:txBody>
      </p:sp>
      <p:sp>
        <p:nvSpPr>
          <p:cNvPr id="633128" name="Arc 1320"/>
          <p:cNvSpPr>
            <a:spLocks/>
          </p:cNvSpPr>
          <p:nvPr/>
        </p:nvSpPr>
        <p:spPr bwMode="auto">
          <a:xfrm flipV="1">
            <a:off x="3324225" y="4649788"/>
            <a:ext cx="350838" cy="555625"/>
          </a:xfrm>
          <a:custGeom>
            <a:avLst/>
            <a:gdLst>
              <a:gd name="T0" fmla="*/ 0 w 16066"/>
              <a:gd name="T1" fmla="*/ 3997285 h 21600"/>
              <a:gd name="T2" fmla="*/ 7661354 w 16066"/>
              <a:gd name="T3" fmla="*/ 17878 h 21600"/>
              <a:gd name="T4" fmla="*/ 7144422 w 16066"/>
              <a:gd name="T5" fmla="*/ 14292554 h 21600"/>
              <a:gd name="T6" fmla="*/ 0 60000 65536"/>
              <a:gd name="T7" fmla="*/ 0 60000 65536"/>
              <a:gd name="T8" fmla="*/ 0 60000 65536"/>
              <a:gd name="T9" fmla="*/ 0 w 16066"/>
              <a:gd name="T10" fmla="*/ 0 h 21600"/>
              <a:gd name="T11" fmla="*/ 16066 w 16066"/>
              <a:gd name="T12" fmla="*/ 21600 h 21600"/>
            </a:gdLst>
            <a:ahLst/>
            <a:cxnLst>
              <a:cxn ang="T6">
                <a:pos x="T0" y="T1"/>
              </a:cxn>
              <a:cxn ang="T7">
                <a:pos x="T2" y="T3"/>
              </a:cxn>
              <a:cxn ang="T8">
                <a:pos x="T4" y="T5"/>
              </a:cxn>
            </a:cxnLst>
            <a:rect l="T9" t="T10" r="T11" b="T12"/>
            <a:pathLst>
              <a:path w="16066" h="21600" fill="none" extrusionOk="0">
                <a:moveTo>
                  <a:pt x="-1" y="6040"/>
                </a:moveTo>
                <a:cubicBezTo>
                  <a:pt x="4024" y="2165"/>
                  <a:pt x="9394" y="-1"/>
                  <a:pt x="14982" y="0"/>
                </a:cubicBezTo>
                <a:cubicBezTo>
                  <a:pt x="15343" y="0"/>
                  <a:pt x="15704" y="9"/>
                  <a:pt x="16065" y="27"/>
                </a:cubicBezTo>
              </a:path>
              <a:path w="16066" h="21600" stroke="0" extrusionOk="0">
                <a:moveTo>
                  <a:pt x="-1" y="6040"/>
                </a:moveTo>
                <a:cubicBezTo>
                  <a:pt x="4024" y="2165"/>
                  <a:pt x="9394" y="-1"/>
                  <a:pt x="14982" y="0"/>
                </a:cubicBezTo>
                <a:cubicBezTo>
                  <a:pt x="15343" y="0"/>
                  <a:pt x="15704" y="9"/>
                  <a:pt x="16065" y="27"/>
                </a:cubicBezTo>
                <a:lnTo>
                  <a:pt x="14982"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03" name="Arc 1495"/>
          <p:cNvSpPr>
            <a:spLocks/>
          </p:cNvSpPr>
          <p:nvPr/>
        </p:nvSpPr>
        <p:spPr bwMode="auto">
          <a:xfrm flipH="1">
            <a:off x="3055938" y="3305175"/>
            <a:ext cx="385762" cy="806450"/>
          </a:xfrm>
          <a:custGeom>
            <a:avLst/>
            <a:gdLst>
              <a:gd name="T0" fmla="*/ 0 w 35842"/>
              <a:gd name="T1" fmla="*/ 8356725 h 21600"/>
              <a:gd name="T2" fmla="*/ 4151897 w 35842"/>
              <a:gd name="T3" fmla="*/ 22541585 h 21600"/>
              <a:gd name="T4" fmla="*/ 1730052 w 35842"/>
              <a:gd name="T5" fmla="*/ 30109332 h 21600"/>
              <a:gd name="T6" fmla="*/ 0 60000 65536"/>
              <a:gd name="T7" fmla="*/ 0 60000 65536"/>
              <a:gd name="T8" fmla="*/ 0 60000 65536"/>
              <a:gd name="T9" fmla="*/ 0 w 35842"/>
              <a:gd name="T10" fmla="*/ 0 h 21600"/>
              <a:gd name="T11" fmla="*/ 35842 w 35842"/>
              <a:gd name="T12" fmla="*/ 21600 h 21600"/>
            </a:gdLst>
            <a:ahLst/>
            <a:cxnLst>
              <a:cxn ang="T6">
                <a:pos x="T0" y="T1"/>
              </a:cxn>
              <a:cxn ang="T7">
                <a:pos x="T2" y="T3"/>
              </a:cxn>
              <a:cxn ang="T8">
                <a:pos x="T4" y="T5"/>
              </a:cxn>
            </a:cxnLst>
            <a:rect l="T9" t="T10" r="T11" b="T12"/>
            <a:pathLst>
              <a:path w="35842" h="21600" fill="none" extrusionOk="0">
                <a:moveTo>
                  <a:pt x="0" y="5995"/>
                </a:moveTo>
                <a:cubicBezTo>
                  <a:pt x="4020" y="2147"/>
                  <a:pt x="9370" y="-1"/>
                  <a:pt x="14935" y="0"/>
                </a:cubicBezTo>
                <a:cubicBezTo>
                  <a:pt x="24773" y="0"/>
                  <a:pt x="33368" y="6648"/>
                  <a:pt x="35841" y="16171"/>
                </a:cubicBezTo>
              </a:path>
              <a:path w="35842" h="21600" stroke="0" extrusionOk="0">
                <a:moveTo>
                  <a:pt x="0" y="5995"/>
                </a:moveTo>
                <a:cubicBezTo>
                  <a:pt x="4020" y="2147"/>
                  <a:pt x="9370" y="-1"/>
                  <a:pt x="14935" y="0"/>
                </a:cubicBezTo>
                <a:cubicBezTo>
                  <a:pt x="24773" y="0"/>
                  <a:pt x="33368" y="6648"/>
                  <a:pt x="35841" y="16171"/>
                </a:cubicBezTo>
                <a:lnTo>
                  <a:pt x="14935"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39" name="Freeform 1531"/>
          <p:cNvSpPr>
            <a:spLocks/>
          </p:cNvSpPr>
          <p:nvPr/>
        </p:nvSpPr>
        <p:spPr bwMode="auto">
          <a:xfrm>
            <a:off x="3035300" y="3895725"/>
            <a:ext cx="198438" cy="1031875"/>
          </a:xfrm>
          <a:custGeom>
            <a:avLst/>
            <a:gdLst>
              <a:gd name="T0" fmla="*/ 22225 w 125"/>
              <a:gd name="T1" fmla="*/ 0 h 650"/>
              <a:gd name="T2" fmla="*/ 7938 w 125"/>
              <a:gd name="T3" fmla="*/ 157162 h 650"/>
              <a:gd name="T4" fmla="*/ 3175 w 125"/>
              <a:gd name="T5" fmla="*/ 357187 h 650"/>
              <a:gd name="T6" fmla="*/ 25400 w 125"/>
              <a:gd name="T7" fmla="*/ 547687 h 650"/>
              <a:gd name="T8" fmla="*/ 60325 w 125"/>
              <a:gd name="T9" fmla="*/ 704850 h 650"/>
              <a:gd name="T10" fmla="*/ 96838 w 125"/>
              <a:gd name="T11" fmla="*/ 822325 h 650"/>
              <a:gd name="T12" fmla="*/ 136525 w 125"/>
              <a:gd name="T13" fmla="*/ 922338 h 650"/>
              <a:gd name="T14" fmla="*/ 198438 w 125"/>
              <a:gd name="T15" fmla="*/ 1031875 h 650"/>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650"/>
              <a:gd name="T26" fmla="*/ 125 w 125"/>
              <a:gd name="T27" fmla="*/ 650 h 6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650">
                <a:moveTo>
                  <a:pt x="14" y="0"/>
                </a:moveTo>
                <a:cubicBezTo>
                  <a:pt x="13" y="16"/>
                  <a:pt x="7" y="62"/>
                  <a:pt x="5" y="99"/>
                </a:cubicBezTo>
                <a:cubicBezTo>
                  <a:pt x="3" y="136"/>
                  <a:pt x="0" y="184"/>
                  <a:pt x="2" y="225"/>
                </a:cubicBezTo>
                <a:cubicBezTo>
                  <a:pt x="4" y="266"/>
                  <a:pt x="10" y="309"/>
                  <a:pt x="16" y="345"/>
                </a:cubicBezTo>
                <a:cubicBezTo>
                  <a:pt x="22" y="381"/>
                  <a:pt x="30" y="415"/>
                  <a:pt x="38" y="444"/>
                </a:cubicBezTo>
                <a:cubicBezTo>
                  <a:pt x="46" y="473"/>
                  <a:pt x="53" y="495"/>
                  <a:pt x="61" y="518"/>
                </a:cubicBezTo>
                <a:cubicBezTo>
                  <a:pt x="69" y="541"/>
                  <a:pt x="75" y="559"/>
                  <a:pt x="86" y="581"/>
                </a:cubicBezTo>
                <a:cubicBezTo>
                  <a:pt x="97" y="603"/>
                  <a:pt x="117" y="636"/>
                  <a:pt x="125" y="650"/>
                </a:cubicBezTo>
              </a:path>
            </a:pathLst>
          </a:custGeom>
          <a:noFill/>
          <a:ln w="12700">
            <a:solidFill>
              <a:srgbClr val="FFFF00"/>
            </a:solidFill>
            <a:round/>
            <a:headEnd/>
            <a:tailEnd type="triangle" w="sm" len="lg"/>
          </a:ln>
        </p:spPr>
        <p:txBody>
          <a:bodyPr wrap="none"/>
          <a:lstStyle/>
          <a:p>
            <a:endParaRPr lang="es-ES"/>
          </a:p>
        </p:txBody>
      </p:sp>
      <p:grpSp>
        <p:nvGrpSpPr>
          <p:cNvPr id="11" name="Group 1553"/>
          <p:cNvGrpSpPr>
            <a:grpSpLocks/>
          </p:cNvGrpSpPr>
          <p:nvPr/>
        </p:nvGrpSpPr>
        <p:grpSpPr bwMode="auto">
          <a:xfrm>
            <a:off x="2790825" y="3598863"/>
            <a:ext cx="544513" cy="1077912"/>
            <a:chOff x="1758" y="2267"/>
            <a:chExt cx="343" cy="679"/>
          </a:xfrm>
        </p:grpSpPr>
        <p:sp>
          <p:nvSpPr>
            <p:cNvPr id="144545" name="Arc 1109"/>
            <p:cNvSpPr>
              <a:spLocks/>
            </p:cNvSpPr>
            <p:nvPr/>
          </p:nvSpPr>
          <p:spPr bwMode="auto">
            <a:xfrm flipH="1">
              <a:off x="1760" y="2608"/>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7" y="724"/>
                  </a:moveTo>
                  <a:cubicBezTo>
                    <a:pt x="21308" y="9036"/>
                    <a:pt x="16283" y="16449"/>
                    <a:pt x="8665" y="19785"/>
                  </a:cubicBezTo>
                </a:path>
                <a:path w="21588" h="19786" stroke="0" extrusionOk="0">
                  <a:moveTo>
                    <a:pt x="21587" y="724"/>
                  </a:moveTo>
                  <a:cubicBezTo>
                    <a:pt x="21308" y="9036"/>
                    <a:pt x="16283" y="16449"/>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46" name="Arc 1116"/>
            <p:cNvSpPr>
              <a:spLocks/>
            </p:cNvSpPr>
            <p:nvPr/>
          </p:nvSpPr>
          <p:spPr bwMode="auto">
            <a:xfrm flipH="1">
              <a:off x="1801" y="2874"/>
              <a:ext cx="147" cy="69"/>
            </a:xfrm>
            <a:custGeom>
              <a:avLst/>
              <a:gdLst>
                <a:gd name="T0" fmla="*/ 1 w 21518"/>
                <a:gd name="T1" fmla="*/ 0 h 19786"/>
                <a:gd name="T2" fmla="*/ 0 w 21518"/>
                <a:gd name="T3" fmla="*/ 0 h 19786"/>
                <a:gd name="T4" fmla="*/ 0 w 21518"/>
                <a:gd name="T5" fmla="*/ 0 h 19786"/>
                <a:gd name="T6" fmla="*/ 0 60000 65536"/>
                <a:gd name="T7" fmla="*/ 0 60000 65536"/>
                <a:gd name="T8" fmla="*/ 0 60000 65536"/>
                <a:gd name="T9" fmla="*/ 0 w 21518"/>
                <a:gd name="T10" fmla="*/ 0 h 19786"/>
                <a:gd name="T11" fmla="*/ 21518 w 21518"/>
                <a:gd name="T12" fmla="*/ 19786 h 19786"/>
              </a:gdLst>
              <a:ahLst/>
              <a:cxnLst>
                <a:cxn ang="T6">
                  <a:pos x="T0" y="T1"/>
                </a:cxn>
                <a:cxn ang="T7">
                  <a:pos x="T2" y="T3"/>
                </a:cxn>
                <a:cxn ang="T8">
                  <a:pos x="T4" y="T5"/>
                </a:cxn>
              </a:cxnLst>
              <a:rect l="T9" t="T10" r="T11" b="T12"/>
              <a:pathLst>
                <a:path w="21518" h="19786" fill="none" extrusionOk="0">
                  <a:moveTo>
                    <a:pt x="21517" y="1883"/>
                  </a:moveTo>
                  <a:cubicBezTo>
                    <a:pt x="20828" y="9752"/>
                    <a:pt x="15900" y="16616"/>
                    <a:pt x="8665" y="19785"/>
                  </a:cubicBezTo>
                </a:path>
                <a:path w="21518" h="19786" stroke="0" extrusionOk="0">
                  <a:moveTo>
                    <a:pt x="21517" y="1883"/>
                  </a:moveTo>
                  <a:cubicBezTo>
                    <a:pt x="20828" y="9752"/>
                    <a:pt x="15900" y="1661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47" name="Arc 1119"/>
            <p:cNvSpPr>
              <a:spLocks/>
            </p:cNvSpPr>
            <p:nvPr/>
          </p:nvSpPr>
          <p:spPr bwMode="auto">
            <a:xfrm flipH="1">
              <a:off x="1793" y="2343"/>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8" y="706"/>
                  </a:moveTo>
                  <a:cubicBezTo>
                    <a:pt x="21316" y="9024"/>
                    <a:pt x="16289" y="16446"/>
                    <a:pt x="8665" y="19785"/>
                  </a:cubicBezTo>
                </a:path>
                <a:path w="21588" h="19786" stroke="0" extrusionOk="0">
                  <a:moveTo>
                    <a:pt x="21588" y="706"/>
                  </a:moveTo>
                  <a:cubicBezTo>
                    <a:pt x="21316" y="9024"/>
                    <a:pt x="16289" y="1644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48" name="Arc 1111"/>
            <p:cNvSpPr>
              <a:spLocks/>
            </p:cNvSpPr>
            <p:nvPr/>
          </p:nvSpPr>
          <p:spPr bwMode="auto">
            <a:xfrm flipH="1">
              <a:off x="1912" y="2608"/>
              <a:ext cx="148" cy="68"/>
            </a:xfrm>
            <a:custGeom>
              <a:avLst/>
              <a:gdLst>
                <a:gd name="T0" fmla="*/ 1 w 21600"/>
                <a:gd name="T1" fmla="*/ 0 h 19286"/>
                <a:gd name="T2" fmla="*/ 0 w 21600"/>
                <a:gd name="T3" fmla="*/ 0 h 19286"/>
                <a:gd name="T4" fmla="*/ 1 w 21600"/>
                <a:gd name="T5" fmla="*/ 0 h 19286"/>
                <a:gd name="T6" fmla="*/ 0 60000 65536"/>
                <a:gd name="T7" fmla="*/ 0 60000 65536"/>
                <a:gd name="T8" fmla="*/ 0 60000 65536"/>
                <a:gd name="T9" fmla="*/ 0 w 21600"/>
                <a:gd name="T10" fmla="*/ 0 h 19286"/>
                <a:gd name="T11" fmla="*/ 21600 w 21600"/>
                <a:gd name="T12" fmla="*/ 19286 h 19286"/>
              </a:gdLst>
              <a:ahLst/>
              <a:cxnLst>
                <a:cxn ang="T6">
                  <a:pos x="T0" y="T1"/>
                </a:cxn>
                <a:cxn ang="T7">
                  <a:pos x="T2" y="T3"/>
                </a:cxn>
                <a:cxn ang="T8">
                  <a:pos x="T4" y="T5"/>
                </a:cxn>
              </a:cxnLst>
              <a:rect l="T9" t="T10" r="T11" b="T12"/>
              <a:pathLst>
                <a:path w="21600" h="19286" fill="none" extrusionOk="0">
                  <a:moveTo>
                    <a:pt x="11533" y="19286"/>
                  </a:moveTo>
                  <a:cubicBezTo>
                    <a:pt x="4440" y="15549"/>
                    <a:pt x="0" y="8192"/>
                    <a:pt x="0" y="175"/>
                  </a:cubicBezTo>
                  <a:cubicBezTo>
                    <a:pt x="-1" y="116"/>
                    <a:pt x="0" y="58"/>
                    <a:pt x="0" y="-1"/>
                  </a:cubicBezTo>
                </a:path>
                <a:path w="21600" h="19286" stroke="0" extrusionOk="0">
                  <a:moveTo>
                    <a:pt x="11533" y="19286"/>
                  </a:moveTo>
                  <a:cubicBezTo>
                    <a:pt x="4440" y="15549"/>
                    <a:pt x="0" y="8192"/>
                    <a:pt x="0" y="175"/>
                  </a:cubicBezTo>
                  <a:cubicBezTo>
                    <a:pt x="-1" y="116"/>
                    <a:pt x="0" y="58"/>
                    <a:pt x="0" y="-1"/>
                  </a:cubicBezTo>
                  <a:lnTo>
                    <a:pt x="21600" y="175"/>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49" name="Arc 1117"/>
            <p:cNvSpPr>
              <a:spLocks/>
            </p:cNvSpPr>
            <p:nvPr/>
          </p:nvSpPr>
          <p:spPr bwMode="auto">
            <a:xfrm flipH="1">
              <a:off x="1951" y="2871"/>
              <a:ext cx="148" cy="75"/>
            </a:xfrm>
            <a:custGeom>
              <a:avLst/>
              <a:gdLst>
                <a:gd name="T0" fmla="*/ 1 w 21600"/>
                <a:gd name="T1" fmla="*/ 0 h 21399"/>
                <a:gd name="T2" fmla="*/ 0 w 21600"/>
                <a:gd name="T3" fmla="*/ 0 h 21399"/>
                <a:gd name="T4" fmla="*/ 1 w 21600"/>
                <a:gd name="T5" fmla="*/ 0 h 21399"/>
                <a:gd name="T6" fmla="*/ 0 60000 65536"/>
                <a:gd name="T7" fmla="*/ 0 60000 65536"/>
                <a:gd name="T8" fmla="*/ 0 60000 65536"/>
                <a:gd name="T9" fmla="*/ 0 w 21600"/>
                <a:gd name="T10" fmla="*/ 0 h 21399"/>
                <a:gd name="T11" fmla="*/ 21600 w 21600"/>
                <a:gd name="T12" fmla="*/ 21399 h 21399"/>
              </a:gdLst>
              <a:ahLst/>
              <a:cxnLst>
                <a:cxn ang="T6">
                  <a:pos x="T0" y="T1"/>
                </a:cxn>
                <a:cxn ang="T7">
                  <a:pos x="T2" y="T3"/>
                </a:cxn>
                <a:cxn ang="T8">
                  <a:pos x="T4" y="T5"/>
                </a:cxn>
              </a:cxnLst>
              <a:rect l="T9" t="T10" r="T11" b="T12"/>
              <a:pathLst>
                <a:path w="21600" h="21399" fill="none" extrusionOk="0">
                  <a:moveTo>
                    <a:pt x="11533" y="21399"/>
                  </a:moveTo>
                  <a:cubicBezTo>
                    <a:pt x="4440" y="17662"/>
                    <a:pt x="0" y="10305"/>
                    <a:pt x="0" y="2288"/>
                  </a:cubicBezTo>
                  <a:cubicBezTo>
                    <a:pt x="-1" y="1523"/>
                    <a:pt x="40" y="759"/>
                    <a:pt x="121" y="-1"/>
                  </a:cubicBezTo>
                </a:path>
                <a:path w="21600" h="21399" stroke="0" extrusionOk="0">
                  <a:moveTo>
                    <a:pt x="11533" y="21399"/>
                  </a:moveTo>
                  <a:cubicBezTo>
                    <a:pt x="4440" y="17662"/>
                    <a:pt x="0" y="10305"/>
                    <a:pt x="0" y="2288"/>
                  </a:cubicBezTo>
                  <a:cubicBezTo>
                    <a:pt x="-1" y="1523"/>
                    <a:pt x="40" y="759"/>
                    <a:pt x="121" y="-1"/>
                  </a:cubicBezTo>
                  <a:lnTo>
                    <a:pt x="21600" y="2288"/>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50" name="Arc 1120"/>
            <p:cNvSpPr>
              <a:spLocks/>
            </p:cNvSpPr>
            <p:nvPr/>
          </p:nvSpPr>
          <p:spPr bwMode="auto">
            <a:xfrm flipH="1">
              <a:off x="1945" y="2343"/>
              <a:ext cx="148" cy="68"/>
            </a:xfrm>
            <a:custGeom>
              <a:avLst/>
              <a:gdLst>
                <a:gd name="T0" fmla="*/ 1 w 21576"/>
                <a:gd name="T1" fmla="*/ 0 h 19111"/>
                <a:gd name="T2" fmla="*/ 0 w 21576"/>
                <a:gd name="T3" fmla="*/ 0 h 19111"/>
                <a:gd name="T4" fmla="*/ 1 w 21576"/>
                <a:gd name="T5" fmla="*/ 0 h 19111"/>
                <a:gd name="T6" fmla="*/ 0 60000 65536"/>
                <a:gd name="T7" fmla="*/ 0 60000 65536"/>
                <a:gd name="T8" fmla="*/ 0 60000 65536"/>
                <a:gd name="T9" fmla="*/ 0 w 21576"/>
                <a:gd name="T10" fmla="*/ 0 h 19111"/>
                <a:gd name="T11" fmla="*/ 21576 w 21576"/>
                <a:gd name="T12" fmla="*/ 19111 h 19111"/>
              </a:gdLst>
              <a:ahLst/>
              <a:cxnLst>
                <a:cxn ang="T6">
                  <a:pos x="T0" y="T1"/>
                </a:cxn>
                <a:cxn ang="T7">
                  <a:pos x="T2" y="T3"/>
                </a:cxn>
                <a:cxn ang="T8">
                  <a:pos x="T4" y="T5"/>
                </a:cxn>
              </a:cxnLst>
              <a:rect l="T9" t="T10" r="T11" b="T12"/>
              <a:pathLst>
                <a:path w="21576" h="19111" fill="none" extrusionOk="0">
                  <a:moveTo>
                    <a:pt x="11509" y="19111"/>
                  </a:moveTo>
                  <a:cubicBezTo>
                    <a:pt x="4740" y="15545"/>
                    <a:pt x="361" y="8664"/>
                    <a:pt x="0" y="1020"/>
                  </a:cubicBezTo>
                </a:path>
                <a:path w="21576" h="19111" stroke="0" extrusionOk="0">
                  <a:moveTo>
                    <a:pt x="11509" y="19111"/>
                  </a:moveTo>
                  <a:cubicBezTo>
                    <a:pt x="4740" y="15545"/>
                    <a:pt x="361" y="8664"/>
                    <a:pt x="0" y="1020"/>
                  </a:cubicBezTo>
                  <a:lnTo>
                    <a:pt x="21576" y="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51" name="Arc 1112"/>
            <p:cNvSpPr>
              <a:spLocks/>
            </p:cNvSpPr>
            <p:nvPr/>
          </p:nvSpPr>
          <p:spPr bwMode="auto">
            <a:xfrm flipH="1">
              <a:off x="1758" y="2532"/>
              <a:ext cx="304" cy="81"/>
            </a:xfrm>
            <a:custGeom>
              <a:avLst/>
              <a:gdLst>
                <a:gd name="T0" fmla="*/ 0 w 43200"/>
                <a:gd name="T1" fmla="*/ 0 h 22751"/>
                <a:gd name="T2" fmla="*/ 2 w 43200"/>
                <a:gd name="T3" fmla="*/ 0 h 22751"/>
                <a:gd name="T4" fmla="*/ 1 w 43200"/>
                <a:gd name="T5" fmla="*/ 0 h 22751"/>
                <a:gd name="T6" fmla="*/ 0 60000 65536"/>
                <a:gd name="T7" fmla="*/ 0 60000 65536"/>
                <a:gd name="T8" fmla="*/ 0 60000 65536"/>
                <a:gd name="T9" fmla="*/ 0 w 43200"/>
                <a:gd name="T10" fmla="*/ 0 h 22751"/>
                <a:gd name="T11" fmla="*/ 43200 w 43200"/>
                <a:gd name="T12" fmla="*/ 22751 h 22751"/>
              </a:gdLst>
              <a:ahLst/>
              <a:cxnLst>
                <a:cxn ang="T6">
                  <a:pos x="T0" y="T1"/>
                </a:cxn>
                <a:cxn ang="T7">
                  <a:pos x="T2" y="T3"/>
                </a:cxn>
                <a:cxn ang="T8">
                  <a:pos x="T4" y="T5"/>
                </a:cxn>
              </a:cxnLst>
              <a:rect l="T9" t="T10" r="T11" b="T12"/>
              <a:pathLst>
                <a:path w="43200" h="22751" fill="none"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path>
                <a:path w="43200" h="22751" stroke="0"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52" name="Arc 1118"/>
            <p:cNvSpPr>
              <a:spLocks/>
            </p:cNvSpPr>
            <p:nvPr/>
          </p:nvSpPr>
          <p:spPr bwMode="auto">
            <a:xfrm flipH="1">
              <a:off x="1797" y="2797"/>
              <a:ext cx="304" cy="82"/>
            </a:xfrm>
            <a:custGeom>
              <a:avLst/>
              <a:gdLst>
                <a:gd name="T0" fmla="*/ 0 w 43178"/>
                <a:gd name="T1" fmla="*/ 0 h 23054"/>
                <a:gd name="T2" fmla="*/ 2 w 43178"/>
                <a:gd name="T3" fmla="*/ 0 h 23054"/>
                <a:gd name="T4" fmla="*/ 1 w 43178"/>
                <a:gd name="T5" fmla="*/ 0 h 23054"/>
                <a:gd name="T6" fmla="*/ 0 60000 65536"/>
                <a:gd name="T7" fmla="*/ 0 60000 65536"/>
                <a:gd name="T8" fmla="*/ 0 60000 65536"/>
                <a:gd name="T9" fmla="*/ 0 w 43178"/>
                <a:gd name="T10" fmla="*/ 0 h 23054"/>
                <a:gd name="T11" fmla="*/ 43178 w 43178"/>
                <a:gd name="T12" fmla="*/ 23054 h 23054"/>
              </a:gdLst>
              <a:ahLst/>
              <a:cxnLst>
                <a:cxn ang="T6">
                  <a:pos x="T0" y="T1"/>
                </a:cxn>
                <a:cxn ang="T7">
                  <a:pos x="T2" y="T3"/>
                </a:cxn>
                <a:cxn ang="T8">
                  <a:pos x="T4" y="T5"/>
                </a:cxn>
              </a:cxnLst>
              <a:rect l="T9" t="T10" r="T11" b="T12"/>
              <a:pathLst>
                <a:path w="43178" h="23054" fill="none" extrusionOk="0">
                  <a:moveTo>
                    <a:pt x="-1" y="20634"/>
                  </a:moveTo>
                  <a:cubicBezTo>
                    <a:pt x="515" y="9092"/>
                    <a:pt x="10023" y="-1"/>
                    <a:pt x="21578" y="0"/>
                  </a:cubicBezTo>
                  <a:cubicBezTo>
                    <a:pt x="33507" y="0"/>
                    <a:pt x="43178" y="9670"/>
                    <a:pt x="43178" y="21600"/>
                  </a:cubicBezTo>
                  <a:cubicBezTo>
                    <a:pt x="43178" y="22085"/>
                    <a:pt x="43161" y="22570"/>
                    <a:pt x="43129" y="23054"/>
                  </a:cubicBezTo>
                </a:path>
                <a:path w="43178" h="23054" stroke="0" extrusionOk="0">
                  <a:moveTo>
                    <a:pt x="-1" y="20634"/>
                  </a:moveTo>
                  <a:cubicBezTo>
                    <a:pt x="515" y="9092"/>
                    <a:pt x="10023" y="-1"/>
                    <a:pt x="21578" y="0"/>
                  </a:cubicBezTo>
                  <a:cubicBezTo>
                    <a:pt x="33507" y="0"/>
                    <a:pt x="43178" y="9670"/>
                    <a:pt x="43178" y="21600"/>
                  </a:cubicBezTo>
                  <a:cubicBezTo>
                    <a:pt x="43178" y="22085"/>
                    <a:pt x="43161" y="22570"/>
                    <a:pt x="43129" y="23054"/>
                  </a:cubicBezTo>
                  <a:lnTo>
                    <a:pt x="21578"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53" name="Arc 1121"/>
            <p:cNvSpPr>
              <a:spLocks/>
            </p:cNvSpPr>
            <p:nvPr/>
          </p:nvSpPr>
          <p:spPr bwMode="auto">
            <a:xfrm flipH="1">
              <a:off x="1791" y="2267"/>
              <a:ext cx="304" cy="88"/>
            </a:xfrm>
            <a:custGeom>
              <a:avLst/>
              <a:gdLst>
                <a:gd name="T0" fmla="*/ 0 w 43200"/>
                <a:gd name="T1" fmla="*/ 0 h 24733"/>
                <a:gd name="T2" fmla="*/ 2 w 43200"/>
                <a:gd name="T3" fmla="*/ 0 h 24733"/>
                <a:gd name="T4" fmla="*/ 1 w 43200"/>
                <a:gd name="T5" fmla="*/ 0 h 24733"/>
                <a:gd name="T6" fmla="*/ 0 60000 65536"/>
                <a:gd name="T7" fmla="*/ 0 60000 65536"/>
                <a:gd name="T8" fmla="*/ 0 60000 65536"/>
                <a:gd name="T9" fmla="*/ 0 w 43200"/>
                <a:gd name="T10" fmla="*/ 0 h 24733"/>
                <a:gd name="T11" fmla="*/ 43200 w 43200"/>
                <a:gd name="T12" fmla="*/ 24733 h 24733"/>
              </a:gdLst>
              <a:ahLst/>
              <a:cxnLst>
                <a:cxn ang="T6">
                  <a:pos x="T0" y="T1"/>
                </a:cxn>
                <a:cxn ang="T7">
                  <a:pos x="T2" y="T3"/>
                </a:cxn>
                <a:cxn ang="T8">
                  <a:pos x="T4" y="T5"/>
                </a:cxn>
              </a:cxnLst>
              <a:rect l="T9" t="T10" r="T11" b="T12"/>
              <a:pathLst>
                <a:path w="43200" h="24733" fill="none"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path>
                <a:path w="43200" h="24733" stroke="0"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grpSp>
      <p:grpSp>
        <p:nvGrpSpPr>
          <p:cNvPr id="12" name="Group 1554"/>
          <p:cNvGrpSpPr>
            <a:grpSpLocks/>
          </p:cNvGrpSpPr>
          <p:nvPr/>
        </p:nvGrpSpPr>
        <p:grpSpPr bwMode="auto">
          <a:xfrm>
            <a:off x="2432050" y="3943350"/>
            <a:ext cx="557213" cy="590550"/>
            <a:chOff x="1532" y="2484"/>
            <a:chExt cx="351" cy="372"/>
          </a:xfrm>
        </p:grpSpPr>
        <p:sp>
          <p:nvSpPr>
            <p:cNvPr id="144541" name="Line 1122"/>
            <p:cNvSpPr>
              <a:spLocks noChangeShapeType="1"/>
            </p:cNvSpPr>
            <p:nvPr/>
          </p:nvSpPr>
          <p:spPr bwMode="auto">
            <a:xfrm flipH="1">
              <a:off x="1565" y="2484"/>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42" name="Line 1123"/>
            <p:cNvSpPr>
              <a:spLocks noChangeShapeType="1"/>
            </p:cNvSpPr>
            <p:nvPr/>
          </p:nvSpPr>
          <p:spPr bwMode="auto">
            <a:xfrm flipH="1">
              <a:off x="1565" y="2856"/>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43" name="Line 1550"/>
            <p:cNvSpPr>
              <a:spLocks noChangeShapeType="1"/>
            </p:cNvSpPr>
            <p:nvPr/>
          </p:nvSpPr>
          <p:spPr bwMode="auto">
            <a:xfrm flipH="1">
              <a:off x="1532" y="2608"/>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44" name="Line 1551"/>
            <p:cNvSpPr>
              <a:spLocks noChangeShapeType="1"/>
            </p:cNvSpPr>
            <p:nvPr/>
          </p:nvSpPr>
          <p:spPr bwMode="auto">
            <a:xfrm flipH="1">
              <a:off x="1532" y="2732"/>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grpSp>
      <p:sp>
        <p:nvSpPr>
          <p:cNvPr id="633365" name="Arc 1557"/>
          <p:cNvSpPr>
            <a:spLocks/>
          </p:cNvSpPr>
          <p:nvPr/>
        </p:nvSpPr>
        <p:spPr bwMode="auto">
          <a:xfrm flipV="1">
            <a:off x="3559175" y="4325938"/>
            <a:ext cx="593725" cy="836612"/>
          </a:xfrm>
          <a:custGeom>
            <a:avLst/>
            <a:gdLst>
              <a:gd name="T0" fmla="*/ 7918525 w 19043"/>
              <a:gd name="T1" fmla="*/ 0 h 20005"/>
              <a:gd name="T2" fmla="*/ 18511231 w 19043"/>
              <a:gd name="T3" fmla="*/ 17156964 h 20005"/>
              <a:gd name="T4" fmla="*/ 0 w 19043"/>
              <a:gd name="T5" fmla="*/ 34987232 h 20005"/>
              <a:gd name="T6" fmla="*/ 0 60000 65536"/>
              <a:gd name="T7" fmla="*/ 0 60000 65536"/>
              <a:gd name="T8" fmla="*/ 0 60000 65536"/>
              <a:gd name="T9" fmla="*/ 0 w 19043"/>
              <a:gd name="T10" fmla="*/ 0 h 20005"/>
              <a:gd name="T11" fmla="*/ 19043 w 19043"/>
              <a:gd name="T12" fmla="*/ 20005 h 20005"/>
            </a:gdLst>
            <a:ahLst/>
            <a:cxnLst>
              <a:cxn ang="T6">
                <a:pos x="T0" y="T1"/>
              </a:cxn>
              <a:cxn ang="T7">
                <a:pos x="T2" y="T3"/>
              </a:cxn>
              <a:cxn ang="T8">
                <a:pos x="T4" y="T5"/>
              </a:cxn>
            </a:cxnLst>
            <a:rect l="T9" t="T10" r="T11" b="T12"/>
            <a:pathLst>
              <a:path w="19043" h="20005" fill="none" extrusionOk="0">
                <a:moveTo>
                  <a:pt x="8146" y="-1"/>
                </a:moveTo>
                <a:cubicBezTo>
                  <a:pt x="12810" y="1899"/>
                  <a:pt x="16665" y="5369"/>
                  <a:pt x="19042" y="9810"/>
                </a:cubicBezTo>
              </a:path>
              <a:path w="19043" h="20005" stroke="0" extrusionOk="0">
                <a:moveTo>
                  <a:pt x="8146" y="-1"/>
                </a:moveTo>
                <a:cubicBezTo>
                  <a:pt x="12810" y="1899"/>
                  <a:pt x="16665" y="5369"/>
                  <a:pt x="19042" y="9810"/>
                </a:cubicBezTo>
                <a:lnTo>
                  <a:pt x="0" y="20005"/>
                </a:lnTo>
                <a:close/>
              </a:path>
            </a:pathLst>
          </a:custGeom>
          <a:noFill/>
          <a:ln w="9525">
            <a:solidFill>
              <a:srgbClr val="FFFF00"/>
            </a:solidFill>
            <a:round/>
            <a:headEnd/>
            <a:tailEnd type="triangle" w="sm" len="lg"/>
          </a:ln>
        </p:spPr>
        <p:txBody>
          <a:bodyPr wrap="none" anchor="ctr"/>
          <a:lstStyle/>
          <a:p>
            <a:endParaRPr lang="es-ES"/>
          </a:p>
        </p:txBody>
      </p:sp>
      <p:grpSp>
        <p:nvGrpSpPr>
          <p:cNvPr id="144401" name="Group 1516"/>
          <p:cNvGrpSpPr>
            <a:grpSpLocks/>
          </p:cNvGrpSpPr>
          <p:nvPr/>
        </p:nvGrpSpPr>
        <p:grpSpPr bwMode="auto">
          <a:xfrm>
            <a:off x="3690938" y="3238500"/>
            <a:ext cx="1365250" cy="2027238"/>
            <a:chOff x="2325" y="2040"/>
            <a:chExt cx="860" cy="1277"/>
          </a:xfrm>
        </p:grpSpPr>
        <p:grpSp>
          <p:nvGrpSpPr>
            <p:cNvPr id="144524" name="Group 1421"/>
            <p:cNvGrpSpPr>
              <a:grpSpLocks/>
            </p:cNvGrpSpPr>
            <p:nvPr/>
          </p:nvGrpSpPr>
          <p:grpSpPr bwMode="auto">
            <a:xfrm>
              <a:off x="2325" y="2040"/>
              <a:ext cx="785" cy="1277"/>
              <a:chOff x="1887" y="2040"/>
              <a:chExt cx="947" cy="1277"/>
            </a:xfrm>
          </p:grpSpPr>
          <p:sp>
            <p:nvSpPr>
              <p:cNvPr id="144527" name="Arc 1422"/>
              <p:cNvSpPr>
                <a:spLocks/>
              </p:cNvSpPr>
              <p:nvPr/>
            </p:nvSpPr>
            <p:spPr bwMode="auto">
              <a:xfrm flipH="1" flipV="1">
                <a:off x="1891" y="2599"/>
                <a:ext cx="508" cy="713"/>
              </a:xfrm>
              <a:custGeom>
                <a:avLst/>
                <a:gdLst>
                  <a:gd name="T0" fmla="*/ 0 w 21600"/>
                  <a:gd name="T1" fmla="*/ 0 h 22629"/>
                  <a:gd name="T2" fmla="*/ 12 w 21600"/>
                  <a:gd name="T3" fmla="*/ 22 h 22629"/>
                  <a:gd name="T4" fmla="*/ 0 w 21600"/>
                  <a:gd name="T5" fmla="*/ 21 h 22629"/>
                  <a:gd name="T6" fmla="*/ 0 60000 65536"/>
                  <a:gd name="T7" fmla="*/ 0 60000 65536"/>
                  <a:gd name="T8" fmla="*/ 0 60000 65536"/>
                  <a:gd name="T9" fmla="*/ 0 w 21600"/>
                  <a:gd name="T10" fmla="*/ 0 h 22629"/>
                  <a:gd name="T11" fmla="*/ 21600 w 21600"/>
                  <a:gd name="T12" fmla="*/ 22629 h 22629"/>
                </a:gdLst>
                <a:ahLst/>
                <a:cxnLst>
                  <a:cxn ang="T6">
                    <a:pos x="T0" y="T1"/>
                  </a:cxn>
                  <a:cxn ang="T7">
                    <a:pos x="T2" y="T3"/>
                  </a:cxn>
                  <a:cxn ang="T8">
                    <a:pos x="T4" y="T5"/>
                  </a:cxn>
                </a:cxnLst>
                <a:rect l="T9" t="T10" r="T11" b="T12"/>
                <a:pathLst>
                  <a:path w="21600" h="22629" fill="none" extrusionOk="0">
                    <a:moveTo>
                      <a:pt x="-1" y="0"/>
                    </a:moveTo>
                    <a:cubicBezTo>
                      <a:pt x="11929" y="0"/>
                      <a:pt x="21600" y="9670"/>
                      <a:pt x="21600" y="21600"/>
                    </a:cubicBezTo>
                    <a:cubicBezTo>
                      <a:pt x="21600" y="21943"/>
                      <a:pt x="21591" y="22286"/>
                      <a:pt x="21575" y="22629"/>
                    </a:cubicBezTo>
                  </a:path>
                  <a:path w="21600" h="22629" stroke="0" extrusionOk="0">
                    <a:moveTo>
                      <a:pt x="-1" y="0"/>
                    </a:moveTo>
                    <a:cubicBezTo>
                      <a:pt x="11929" y="0"/>
                      <a:pt x="21600" y="9670"/>
                      <a:pt x="21600" y="21600"/>
                    </a:cubicBezTo>
                    <a:cubicBezTo>
                      <a:pt x="21600" y="21943"/>
                      <a:pt x="21591" y="22286"/>
                      <a:pt x="21575" y="22629"/>
                    </a:cubicBezTo>
                    <a:lnTo>
                      <a:pt x="0" y="21600"/>
                    </a:lnTo>
                    <a:close/>
                  </a:path>
                </a:pathLst>
              </a:custGeom>
              <a:noFill/>
              <a:ln w="19050">
                <a:solidFill>
                  <a:srgbClr val="5F5F5F"/>
                </a:solidFill>
                <a:round/>
                <a:headEnd/>
                <a:tailEnd/>
              </a:ln>
            </p:spPr>
            <p:txBody>
              <a:bodyPr wrap="none" anchor="ctr"/>
              <a:lstStyle/>
              <a:p>
                <a:endParaRPr lang="es-ES"/>
              </a:p>
            </p:txBody>
          </p:sp>
          <p:grpSp>
            <p:nvGrpSpPr>
              <p:cNvPr id="144528" name="Group 1423"/>
              <p:cNvGrpSpPr>
                <a:grpSpLocks/>
              </p:cNvGrpSpPr>
              <p:nvPr/>
            </p:nvGrpSpPr>
            <p:grpSpPr bwMode="auto">
              <a:xfrm>
                <a:off x="1887" y="2040"/>
                <a:ext cx="947" cy="1277"/>
                <a:chOff x="1887" y="2040"/>
                <a:chExt cx="947" cy="1277"/>
              </a:xfrm>
            </p:grpSpPr>
            <p:sp>
              <p:nvSpPr>
                <p:cNvPr id="144529" name="Arc 1424"/>
                <p:cNvSpPr>
                  <a:spLocks/>
                </p:cNvSpPr>
                <p:nvPr/>
              </p:nvSpPr>
              <p:spPr bwMode="auto">
                <a:xfrm flipV="1">
                  <a:off x="2393" y="2664"/>
                  <a:ext cx="283" cy="648"/>
                </a:xfrm>
                <a:custGeom>
                  <a:avLst/>
                  <a:gdLst>
                    <a:gd name="T0" fmla="*/ 0 w 12113"/>
                    <a:gd name="T1" fmla="*/ 0 h 21600"/>
                    <a:gd name="T2" fmla="*/ 7 w 12113"/>
                    <a:gd name="T3" fmla="*/ 3 h 21600"/>
                    <a:gd name="T4" fmla="*/ 0 w 12113"/>
                    <a:gd name="T5" fmla="*/ 19 h 21600"/>
                    <a:gd name="T6" fmla="*/ 0 60000 65536"/>
                    <a:gd name="T7" fmla="*/ 0 60000 65536"/>
                    <a:gd name="T8" fmla="*/ 0 60000 65536"/>
                    <a:gd name="T9" fmla="*/ 0 w 12113"/>
                    <a:gd name="T10" fmla="*/ 0 h 21600"/>
                    <a:gd name="T11" fmla="*/ 12113 w 12113"/>
                    <a:gd name="T12" fmla="*/ 21600 h 21600"/>
                  </a:gdLst>
                  <a:ahLst/>
                  <a:cxnLst>
                    <a:cxn ang="T6">
                      <a:pos x="T0" y="T1"/>
                    </a:cxn>
                    <a:cxn ang="T7">
                      <a:pos x="T2" y="T3"/>
                    </a:cxn>
                    <a:cxn ang="T8">
                      <a:pos x="T4" y="T5"/>
                    </a:cxn>
                  </a:cxnLst>
                  <a:rect l="T9" t="T10" r="T11" b="T12"/>
                  <a:pathLst>
                    <a:path w="12113" h="21600" fill="none" extrusionOk="0">
                      <a:moveTo>
                        <a:pt x="-1" y="0"/>
                      </a:moveTo>
                      <a:cubicBezTo>
                        <a:pt x="4318" y="0"/>
                        <a:pt x="8537" y="1294"/>
                        <a:pt x="12112" y="3716"/>
                      </a:cubicBezTo>
                    </a:path>
                    <a:path w="12113" h="21600" stroke="0" extrusionOk="0">
                      <a:moveTo>
                        <a:pt x="-1" y="0"/>
                      </a:moveTo>
                      <a:cubicBezTo>
                        <a:pt x="4318" y="0"/>
                        <a:pt x="8537" y="1294"/>
                        <a:pt x="12112" y="3716"/>
                      </a:cubicBezTo>
                      <a:lnTo>
                        <a:pt x="0" y="21600"/>
                      </a:lnTo>
                      <a:close/>
                    </a:path>
                  </a:pathLst>
                </a:custGeom>
                <a:noFill/>
                <a:ln w="19050">
                  <a:solidFill>
                    <a:srgbClr val="333333"/>
                  </a:solidFill>
                  <a:round/>
                  <a:headEnd/>
                  <a:tailEnd/>
                </a:ln>
              </p:spPr>
              <p:txBody>
                <a:bodyPr wrap="none" anchor="ctr"/>
                <a:lstStyle/>
                <a:p>
                  <a:endParaRPr lang="es-ES"/>
                </a:p>
              </p:txBody>
            </p:sp>
            <p:grpSp>
              <p:nvGrpSpPr>
                <p:cNvPr id="144530" name="Group 1425"/>
                <p:cNvGrpSpPr>
                  <a:grpSpLocks/>
                </p:cNvGrpSpPr>
                <p:nvPr/>
              </p:nvGrpSpPr>
              <p:grpSpPr bwMode="auto">
                <a:xfrm>
                  <a:off x="1887" y="2040"/>
                  <a:ext cx="947" cy="1277"/>
                  <a:chOff x="1887" y="2040"/>
                  <a:chExt cx="947" cy="1277"/>
                </a:xfrm>
              </p:grpSpPr>
              <p:sp>
                <p:nvSpPr>
                  <p:cNvPr id="144531" name="Arc 1426"/>
                  <p:cNvSpPr>
                    <a:spLocks/>
                  </p:cNvSpPr>
                  <p:nvPr/>
                </p:nvSpPr>
                <p:spPr bwMode="auto">
                  <a:xfrm flipH="1">
                    <a:off x="1949" y="2130"/>
                    <a:ext cx="283" cy="546"/>
                  </a:xfrm>
                  <a:custGeom>
                    <a:avLst/>
                    <a:gdLst>
                      <a:gd name="T0" fmla="*/ 0 w 39267"/>
                      <a:gd name="T1" fmla="*/ 6 h 21600"/>
                      <a:gd name="T2" fmla="*/ 2 w 39267"/>
                      <a:gd name="T3" fmla="*/ 14 h 21600"/>
                      <a:gd name="T4" fmla="*/ 1 w 39267"/>
                      <a:gd name="T5" fmla="*/ 14 h 21600"/>
                      <a:gd name="T6" fmla="*/ 0 60000 65536"/>
                      <a:gd name="T7" fmla="*/ 0 60000 65536"/>
                      <a:gd name="T8" fmla="*/ 0 60000 65536"/>
                      <a:gd name="T9" fmla="*/ 0 w 39267"/>
                      <a:gd name="T10" fmla="*/ 0 h 21600"/>
                      <a:gd name="T11" fmla="*/ 39267 w 39267"/>
                      <a:gd name="T12" fmla="*/ 21600 h 21600"/>
                    </a:gdLst>
                    <a:ahLst/>
                    <a:cxnLst>
                      <a:cxn ang="T6">
                        <a:pos x="T0" y="T1"/>
                      </a:cxn>
                      <a:cxn ang="T7">
                        <a:pos x="T2" y="T3"/>
                      </a:cxn>
                      <a:cxn ang="T8">
                        <a:pos x="T4" y="T5"/>
                      </a:cxn>
                    </a:cxnLst>
                    <a:rect l="T9" t="T10" r="T11" b="T12"/>
                    <a:pathLst>
                      <a:path w="39267" h="21600" fill="none" extrusionOk="0">
                        <a:moveTo>
                          <a:pt x="0" y="9172"/>
                        </a:moveTo>
                        <a:cubicBezTo>
                          <a:pt x="4045" y="3421"/>
                          <a:pt x="10636" y="-1"/>
                          <a:pt x="17667" y="0"/>
                        </a:cubicBezTo>
                        <a:cubicBezTo>
                          <a:pt x="29596" y="0"/>
                          <a:pt x="39267" y="9670"/>
                          <a:pt x="39267" y="21600"/>
                        </a:cubicBezTo>
                      </a:path>
                      <a:path w="39267" h="21600" stroke="0" extrusionOk="0">
                        <a:moveTo>
                          <a:pt x="0" y="9172"/>
                        </a:moveTo>
                        <a:cubicBezTo>
                          <a:pt x="4045" y="3421"/>
                          <a:pt x="10636" y="-1"/>
                          <a:pt x="17667" y="0"/>
                        </a:cubicBezTo>
                        <a:cubicBezTo>
                          <a:pt x="29596" y="0"/>
                          <a:pt x="39267" y="9670"/>
                          <a:pt x="39267" y="21600"/>
                        </a:cubicBezTo>
                        <a:lnTo>
                          <a:pt x="17667" y="21600"/>
                        </a:lnTo>
                        <a:close/>
                      </a:path>
                    </a:pathLst>
                  </a:custGeom>
                  <a:noFill/>
                  <a:ln w="19050">
                    <a:solidFill>
                      <a:srgbClr val="5F5F5F"/>
                    </a:solidFill>
                    <a:round/>
                    <a:headEnd/>
                    <a:tailEnd/>
                  </a:ln>
                </p:spPr>
                <p:txBody>
                  <a:bodyPr wrap="none" anchor="ctr"/>
                  <a:lstStyle/>
                  <a:p>
                    <a:endParaRPr lang="es-ES"/>
                  </a:p>
                </p:txBody>
              </p:sp>
              <p:sp>
                <p:nvSpPr>
                  <p:cNvPr id="144532" name="Arc 1427"/>
                  <p:cNvSpPr>
                    <a:spLocks/>
                  </p:cNvSpPr>
                  <p:nvPr/>
                </p:nvSpPr>
                <p:spPr bwMode="auto">
                  <a:xfrm flipH="1">
                    <a:off x="1891" y="2046"/>
                    <a:ext cx="400" cy="630"/>
                  </a:xfrm>
                  <a:custGeom>
                    <a:avLst/>
                    <a:gdLst>
                      <a:gd name="T0" fmla="*/ 0 w 40187"/>
                      <a:gd name="T1" fmla="*/ 9 h 21600"/>
                      <a:gd name="T2" fmla="*/ 4 w 40187"/>
                      <a:gd name="T3" fmla="*/ 16 h 21600"/>
                      <a:gd name="T4" fmla="*/ 2 w 40187"/>
                      <a:gd name="T5" fmla="*/ 18 h 21600"/>
                      <a:gd name="T6" fmla="*/ 0 60000 65536"/>
                      <a:gd name="T7" fmla="*/ 0 60000 65536"/>
                      <a:gd name="T8" fmla="*/ 0 60000 65536"/>
                      <a:gd name="T9" fmla="*/ 0 w 40187"/>
                      <a:gd name="T10" fmla="*/ 0 h 21600"/>
                      <a:gd name="T11" fmla="*/ 40187 w 40187"/>
                      <a:gd name="T12" fmla="*/ 21600 h 21600"/>
                    </a:gdLst>
                    <a:ahLst/>
                    <a:cxnLst>
                      <a:cxn ang="T6">
                        <a:pos x="T0" y="T1"/>
                      </a:cxn>
                      <a:cxn ang="T7">
                        <a:pos x="T2" y="T3"/>
                      </a:cxn>
                      <a:cxn ang="T8">
                        <a:pos x="T4" y="T5"/>
                      </a:cxn>
                    </a:cxnLst>
                    <a:rect l="T9" t="T10" r="T11" b="T12"/>
                    <a:pathLst>
                      <a:path w="40187" h="21600" fill="none" extrusionOk="0">
                        <a:moveTo>
                          <a:pt x="0" y="10860"/>
                        </a:moveTo>
                        <a:cubicBezTo>
                          <a:pt x="3849" y="4143"/>
                          <a:pt x="10999" y="-1"/>
                          <a:pt x="18741" y="0"/>
                        </a:cubicBezTo>
                        <a:cubicBezTo>
                          <a:pt x="29674" y="0"/>
                          <a:pt x="38883" y="8169"/>
                          <a:pt x="40186" y="19025"/>
                        </a:cubicBezTo>
                      </a:path>
                      <a:path w="40187" h="21600" stroke="0" extrusionOk="0">
                        <a:moveTo>
                          <a:pt x="0" y="10860"/>
                        </a:moveTo>
                        <a:cubicBezTo>
                          <a:pt x="3849" y="4143"/>
                          <a:pt x="10999" y="-1"/>
                          <a:pt x="18741" y="0"/>
                        </a:cubicBezTo>
                        <a:cubicBezTo>
                          <a:pt x="29674" y="0"/>
                          <a:pt x="38883" y="8169"/>
                          <a:pt x="40186" y="19025"/>
                        </a:cubicBezTo>
                        <a:lnTo>
                          <a:pt x="18741" y="21600"/>
                        </a:lnTo>
                        <a:close/>
                      </a:path>
                    </a:pathLst>
                  </a:custGeom>
                  <a:noFill/>
                  <a:ln w="19050">
                    <a:solidFill>
                      <a:srgbClr val="5F5F5F"/>
                    </a:solidFill>
                    <a:round/>
                    <a:headEnd/>
                    <a:tailEnd/>
                  </a:ln>
                </p:spPr>
                <p:txBody>
                  <a:bodyPr wrap="none" anchor="ctr"/>
                  <a:lstStyle/>
                  <a:p>
                    <a:endParaRPr lang="es-ES"/>
                  </a:p>
                </p:txBody>
              </p:sp>
              <p:sp>
                <p:nvSpPr>
                  <p:cNvPr id="144533" name="Arc 1428"/>
                  <p:cNvSpPr>
                    <a:spLocks/>
                  </p:cNvSpPr>
                  <p:nvPr/>
                </p:nvSpPr>
                <p:spPr bwMode="auto">
                  <a:xfrm flipH="1" flipV="1">
                    <a:off x="1949" y="2639"/>
                    <a:ext cx="450" cy="476"/>
                  </a:xfrm>
                  <a:custGeom>
                    <a:avLst/>
                    <a:gdLst>
                      <a:gd name="T0" fmla="*/ 6 w 21570"/>
                      <a:gd name="T1" fmla="*/ 0 h 16855"/>
                      <a:gd name="T2" fmla="*/ 9 w 21570"/>
                      <a:gd name="T3" fmla="*/ 13 h 16855"/>
                      <a:gd name="T4" fmla="*/ 0 w 21570"/>
                      <a:gd name="T5" fmla="*/ 13 h 16855"/>
                      <a:gd name="T6" fmla="*/ 0 60000 65536"/>
                      <a:gd name="T7" fmla="*/ 0 60000 65536"/>
                      <a:gd name="T8" fmla="*/ 0 60000 65536"/>
                      <a:gd name="T9" fmla="*/ 0 w 21570"/>
                      <a:gd name="T10" fmla="*/ 0 h 16855"/>
                      <a:gd name="T11" fmla="*/ 21570 w 21570"/>
                      <a:gd name="T12" fmla="*/ 16855 h 16855"/>
                    </a:gdLst>
                    <a:ahLst/>
                    <a:cxnLst>
                      <a:cxn ang="T6">
                        <a:pos x="T0" y="T1"/>
                      </a:cxn>
                      <a:cxn ang="T7">
                        <a:pos x="T2" y="T3"/>
                      </a:cxn>
                      <a:cxn ang="T8">
                        <a:pos x="T4" y="T5"/>
                      </a:cxn>
                    </a:cxnLst>
                    <a:rect l="T9" t="T10" r="T11" b="T12"/>
                    <a:pathLst>
                      <a:path w="21570" h="16855" fill="none" extrusionOk="0">
                        <a:moveTo>
                          <a:pt x="13508" y="-1"/>
                        </a:moveTo>
                        <a:cubicBezTo>
                          <a:pt x="18313" y="3851"/>
                          <a:pt x="21246" y="9570"/>
                          <a:pt x="21570" y="15720"/>
                        </a:cubicBezTo>
                      </a:path>
                      <a:path w="21570" h="16855" stroke="0" extrusionOk="0">
                        <a:moveTo>
                          <a:pt x="13508" y="-1"/>
                        </a:moveTo>
                        <a:cubicBezTo>
                          <a:pt x="18313" y="3851"/>
                          <a:pt x="21246" y="9570"/>
                          <a:pt x="21570" y="15720"/>
                        </a:cubicBezTo>
                        <a:lnTo>
                          <a:pt x="0" y="16855"/>
                        </a:lnTo>
                        <a:close/>
                      </a:path>
                    </a:pathLst>
                  </a:custGeom>
                  <a:noFill/>
                  <a:ln w="19050">
                    <a:solidFill>
                      <a:srgbClr val="5F5F5F"/>
                    </a:solidFill>
                    <a:round/>
                    <a:headEnd/>
                    <a:tailEnd/>
                  </a:ln>
                </p:spPr>
                <p:txBody>
                  <a:bodyPr wrap="none" anchor="ctr"/>
                  <a:lstStyle/>
                  <a:p>
                    <a:endParaRPr lang="es-ES"/>
                  </a:p>
                </p:txBody>
              </p:sp>
              <p:sp>
                <p:nvSpPr>
                  <p:cNvPr id="144534" name="Arc 1429"/>
                  <p:cNvSpPr>
                    <a:spLocks/>
                  </p:cNvSpPr>
                  <p:nvPr/>
                </p:nvSpPr>
                <p:spPr bwMode="auto">
                  <a:xfrm flipV="1">
                    <a:off x="2381" y="2664"/>
                    <a:ext cx="250" cy="582"/>
                  </a:xfrm>
                  <a:custGeom>
                    <a:avLst/>
                    <a:gdLst>
                      <a:gd name="T0" fmla="*/ 0 w 12003"/>
                      <a:gd name="T1" fmla="*/ 0 h 21600"/>
                      <a:gd name="T2" fmla="*/ 5 w 12003"/>
                      <a:gd name="T3" fmla="*/ 3 h 21600"/>
                      <a:gd name="T4" fmla="*/ 0 w 12003"/>
                      <a:gd name="T5" fmla="*/ 16 h 21600"/>
                      <a:gd name="T6" fmla="*/ 0 60000 65536"/>
                      <a:gd name="T7" fmla="*/ 0 60000 65536"/>
                      <a:gd name="T8" fmla="*/ 0 60000 65536"/>
                      <a:gd name="T9" fmla="*/ 0 w 12003"/>
                      <a:gd name="T10" fmla="*/ 0 h 21600"/>
                      <a:gd name="T11" fmla="*/ 12003 w 12003"/>
                      <a:gd name="T12" fmla="*/ 21600 h 21600"/>
                    </a:gdLst>
                    <a:ahLst/>
                    <a:cxnLst>
                      <a:cxn ang="T6">
                        <a:pos x="T0" y="T1"/>
                      </a:cxn>
                      <a:cxn ang="T7">
                        <a:pos x="T2" y="T3"/>
                      </a:cxn>
                      <a:cxn ang="T8">
                        <a:pos x="T4" y="T5"/>
                      </a:cxn>
                    </a:cxnLst>
                    <a:rect l="T9" t="T10" r="T11" b="T12"/>
                    <a:pathLst>
                      <a:path w="12003" h="21600" fill="none" extrusionOk="0">
                        <a:moveTo>
                          <a:pt x="-1" y="0"/>
                        </a:moveTo>
                        <a:cubicBezTo>
                          <a:pt x="4273" y="0"/>
                          <a:pt x="8450" y="1267"/>
                          <a:pt x="12002" y="3642"/>
                        </a:cubicBezTo>
                      </a:path>
                      <a:path w="12003" h="21600" stroke="0" extrusionOk="0">
                        <a:moveTo>
                          <a:pt x="-1" y="0"/>
                        </a:moveTo>
                        <a:cubicBezTo>
                          <a:pt x="4273" y="0"/>
                          <a:pt x="8450" y="1267"/>
                          <a:pt x="12002" y="3642"/>
                        </a:cubicBezTo>
                        <a:lnTo>
                          <a:pt x="0" y="21600"/>
                        </a:lnTo>
                        <a:close/>
                      </a:path>
                    </a:pathLst>
                  </a:custGeom>
                  <a:noFill/>
                  <a:ln w="19050">
                    <a:solidFill>
                      <a:srgbClr val="333333"/>
                    </a:solidFill>
                    <a:round/>
                    <a:headEnd/>
                    <a:tailEnd/>
                  </a:ln>
                </p:spPr>
                <p:txBody>
                  <a:bodyPr wrap="none" anchor="ctr"/>
                  <a:lstStyle/>
                  <a:p>
                    <a:endParaRPr lang="es-ES"/>
                  </a:p>
                </p:txBody>
              </p:sp>
              <p:sp>
                <p:nvSpPr>
                  <p:cNvPr id="144535" name="Arc 1430"/>
                  <p:cNvSpPr>
                    <a:spLocks/>
                  </p:cNvSpPr>
                  <p:nvPr/>
                </p:nvSpPr>
                <p:spPr bwMode="auto">
                  <a:xfrm flipV="1">
                    <a:off x="2381" y="2664"/>
                    <a:ext cx="377" cy="440"/>
                  </a:xfrm>
                  <a:custGeom>
                    <a:avLst/>
                    <a:gdLst>
                      <a:gd name="T0" fmla="*/ 6 w 18093"/>
                      <a:gd name="T1" fmla="*/ 0 h 16333"/>
                      <a:gd name="T2" fmla="*/ 8 w 18093"/>
                      <a:gd name="T3" fmla="*/ 3 h 16333"/>
                      <a:gd name="T4" fmla="*/ 0 w 18093"/>
                      <a:gd name="T5" fmla="*/ 12 h 16333"/>
                      <a:gd name="T6" fmla="*/ 0 60000 65536"/>
                      <a:gd name="T7" fmla="*/ 0 60000 65536"/>
                      <a:gd name="T8" fmla="*/ 0 60000 65536"/>
                      <a:gd name="T9" fmla="*/ 0 w 18093"/>
                      <a:gd name="T10" fmla="*/ 0 h 16333"/>
                      <a:gd name="T11" fmla="*/ 18093 w 18093"/>
                      <a:gd name="T12" fmla="*/ 16333 h 16333"/>
                    </a:gdLst>
                    <a:ahLst/>
                    <a:cxnLst>
                      <a:cxn ang="T6">
                        <a:pos x="T0" y="T1"/>
                      </a:cxn>
                      <a:cxn ang="T7">
                        <a:pos x="T2" y="T3"/>
                      </a:cxn>
                      <a:cxn ang="T8">
                        <a:pos x="T4" y="T5"/>
                      </a:cxn>
                    </a:cxnLst>
                    <a:rect l="T9" t="T10" r="T11" b="T12"/>
                    <a:pathLst>
                      <a:path w="18093" h="16333" fill="none" extrusionOk="0">
                        <a:moveTo>
                          <a:pt x="14134" y="0"/>
                        </a:moveTo>
                        <a:cubicBezTo>
                          <a:pt x="15659" y="1319"/>
                          <a:pt x="16991" y="2845"/>
                          <a:pt x="18092" y="4534"/>
                        </a:cubicBezTo>
                      </a:path>
                      <a:path w="18093" h="16333" stroke="0" extrusionOk="0">
                        <a:moveTo>
                          <a:pt x="14134" y="0"/>
                        </a:moveTo>
                        <a:cubicBezTo>
                          <a:pt x="15659" y="1319"/>
                          <a:pt x="16991" y="2845"/>
                          <a:pt x="18092" y="4534"/>
                        </a:cubicBezTo>
                        <a:lnTo>
                          <a:pt x="0" y="16333"/>
                        </a:lnTo>
                        <a:close/>
                      </a:path>
                    </a:pathLst>
                  </a:custGeom>
                  <a:noFill/>
                  <a:ln w="19050">
                    <a:solidFill>
                      <a:srgbClr val="333333"/>
                    </a:solidFill>
                    <a:round/>
                    <a:headEnd/>
                    <a:tailEnd/>
                  </a:ln>
                </p:spPr>
                <p:txBody>
                  <a:bodyPr wrap="none" anchor="ctr"/>
                  <a:lstStyle/>
                  <a:p>
                    <a:endParaRPr lang="es-ES"/>
                  </a:p>
                </p:txBody>
              </p:sp>
              <p:sp>
                <p:nvSpPr>
                  <p:cNvPr id="144536" name="Arc 1431"/>
                  <p:cNvSpPr>
                    <a:spLocks/>
                  </p:cNvSpPr>
                  <p:nvPr/>
                </p:nvSpPr>
                <p:spPr bwMode="auto">
                  <a:xfrm flipV="1">
                    <a:off x="2393" y="2663"/>
                    <a:ext cx="439" cy="489"/>
                  </a:xfrm>
                  <a:custGeom>
                    <a:avLst/>
                    <a:gdLst>
                      <a:gd name="T0" fmla="*/ 8 w 18787"/>
                      <a:gd name="T1" fmla="*/ 0 h 16284"/>
                      <a:gd name="T2" fmla="*/ 10 w 18787"/>
                      <a:gd name="T3" fmla="*/ 5 h 16284"/>
                      <a:gd name="T4" fmla="*/ 0 w 18787"/>
                      <a:gd name="T5" fmla="*/ 15 h 16284"/>
                      <a:gd name="T6" fmla="*/ 0 60000 65536"/>
                      <a:gd name="T7" fmla="*/ 0 60000 65536"/>
                      <a:gd name="T8" fmla="*/ 0 60000 65536"/>
                      <a:gd name="T9" fmla="*/ 0 w 18787"/>
                      <a:gd name="T10" fmla="*/ 0 h 16284"/>
                      <a:gd name="T11" fmla="*/ 18787 w 18787"/>
                      <a:gd name="T12" fmla="*/ 16284 h 16284"/>
                    </a:gdLst>
                    <a:ahLst/>
                    <a:cxnLst>
                      <a:cxn ang="T6">
                        <a:pos x="T0" y="T1"/>
                      </a:cxn>
                      <a:cxn ang="T7">
                        <a:pos x="T2" y="T3"/>
                      </a:cxn>
                      <a:cxn ang="T8">
                        <a:pos x="T4" y="T5"/>
                      </a:cxn>
                    </a:cxnLst>
                    <a:rect l="T9" t="T10" r="T11" b="T12"/>
                    <a:pathLst>
                      <a:path w="18787" h="16284" fill="none" extrusionOk="0">
                        <a:moveTo>
                          <a:pt x="14191" y="0"/>
                        </a:moveTo>
                        <a:cubicBezTo>
                          <a:pt x="16029" y="1602"/>
                          <a:pt x="17583" y="3504"/>
                          <a:pt x="18786" y="5625"/>
                        </a:cubicBezTo>
                      </a:path>
                      <a:path w="18787" h="16284" stroke="0" extrusionOk="0">
                        <a:moveTo>
                          <a:pt x="14191" y="0"/>
                        </a:moveTo>
                        <a:cubicBezTo>
                          <a:pt x="16029" y="1602"/>
                          <a:pt x="17583" y="3504"/>
                          <a:pt x="18786" y="5625"/>
                        </a:cubicBezTo>
                        <a:lnTo>
                          <a:pt x="0" y="16284"/>
                        </a:lnTo>
                        <a:close/>
                      </a:path>
                    </a:pathLst>
                  </a:custGeom>
                  <a:noFill/>
                  <a:ln w="19050">
                    <a:solidFill>
                      <a:srgbClr val="333333"/>
                    </a:solidFill>
                    <a:round/>
                    <a:headEnd/>
                    <a:tailEnd/>
                  </a:ln>
                </p:spPr>
                <p:txBody>
                  <a:bodyPr wrap="none" anchor="ctr"/>
                  <a:lstStyle/>
                  <a:p>
                    <a:endParaRPr lang="es-ES"/>
                  </a:p>
                </p:txBody>
              </p:sp>
              <p:sp>
                <p:nvSpPr>
                  <p:cNvPr id="144537" name="Arc 1432"/>
                  <p:cNvSpPr>
                    <a:spLocks/>
                  </p:cNvSpPr>
                  <p:nvPr/>
                </p:nvSpPr>
                <p:spPr bwMode="auto">
                  <a:xfrm flipH="1">
                    <a:off x="1989" y="2088"/>
                    <a:ext cx="112" cy="448"/>
                  </a:xfrm>
                  <a:custGeom>
                    <a:avLst/>
                    <a:gdLst>
                      <a:gd name="T0" fmla="*/ 0 w 15160"/>
                      <a:gd name="T1" fmla="*/ 0 h 21600"/>
                      <a:gd name="T2" fmla="*/ 1 w 15160"/>
                      <a:gd name="T3" fmla="*/ 3 h 21600"/>
                      <a:gd name="T4" fmla="*/ 0 w 15160"/>
                      <a:gd name="T5" fmla="*/ 9 h 21600"/>
                      <a:gd name="T6" fmla="*/ 0 60000 65536"/>
                      <a:gd name="T7" fmla="*/ 0 60000 65536"/>
                      <a:gd name="T8" fmla="*/ 0 60000 65536"/>
                      <a:gd name="T9" fmla="*/ 0 w 15160"/>
                      <a:gd name="T10" fmla="*/ 0 h 21600"/>
                      <a:gd name="T11" fmla="*/ 15160 w 15160"/>
                      <a:gd name="T12" fmla="*/ 21600 h 21600"/>
                    </a:gdLst>
                    <a:ahLst/>
                    <a:cxnLst>
                      <a:cxn ang="T6">
                        <a:pos x="T0" y="T1"/>
                      </a:cxn>
                      <a:cxn ang="T7">
                        <a:pos x="T2" y="T3"/>
                      </a:cxn>
                      <a:cxn ang="T8">
                        <a:pos x="T4" y="T5"/>
                      </a:cxn>
                    </a:cxnLst>
                    <a:rect l="T9" t="T10" r="T11" b="T12"/>
                    <a:pathLst>
                      <a:path w="15160" h="21600" fill="none" extrusionOk="0">
                        <a:moveTo>
                          <a:pt x="-1" y="0"/>
                        </a:moveTo>
                        <a:cubicBezTo>
                          <a:pt x="5673" y="0"/>
                          <a:pt x="11118" y="2232"/>
                          <a:pt x="15160" y="6213"/>
                        </a:cubicBezTo>
                      </a:path>
                      <a:path w="15160" h="21600" stroke="0" extrusionOk="0">
                        <a:moveTo>
                          <a:pt x="-1" y="0"/>
                        </a:moveTo>
                        <a:cubicBezTo>
                          <a:pt x="5673" y="0"/>
                          <a:pt x="11118" y="2232"/>
                          <a:pt x="15160" y="6213"/>
                        </a:cubicBezTo>
                        <a:lnTo>
                          <a:pt x="0" y="21600"/>
                        </a:lnTo>
                        <a:close/>
                      </a:path>
                    </a:pathLst>
                  </a:custGeom>
                  <a:noFill/>
                  <a:ln w="12700">
                    <a:solidFill>
                      <a:srgbClr val="FFFF00"/>
                    </a:solidFill>
                    <a:round/>
                    <a:headEnd/>
                    <a:tailEnd type="triangle" w="sm" len="lg"/>
                  </a:ln>
                </p:spPr>
                <p:txBody>
                  <a:bodyPr wrap="none" anchor="ctr"/>
                  <a:lstStyle/>
                  <a:p>
                    <a:endParaRPr lang="es-ES"/>
                  </a:p>
                </p:txBody>
              </p:sp>
              <p:sp>
                <p:nvSpPr>
                  <p:cNvPr id="144538" name="Arc 1433"/>
                  <p:cNvSpPr>
                    <a:spLocks/>
                  </p:cNvSpPr>
                  <p:nvPr/>
                </p:nvSpPr>
                <p:spPr bwMode="auto">
                  <a:xfrm flipH="1">
                    <a:off x="2094" y="2088"/>
                    <a:ext cx="118" cy="448"/>
                  </a:xfrm>
                  <a:custGeom>
                    <a:avLst/>
                    <a:gdLst>
                      <a:gd name="T0" fmla="*/ 0 w 16019"/>
                      <a:gd name="T1" fmla="*/ 3 h 21600"/>
                      <a:gd name="T2" fmla="*/ 1 w 16019"/>
                      <a:gd name="T3" fmla="*/ 0 h 21600"/>
                      <a:gd name="T4" fmla="*/ 1 w 16019"/>
                      <a:gd name="T5" fmla="*/ 9 h 21600"/>
                      <a:gd name="T6" fmla="*/ 0 60000 65536"/>
                      <a:gd name="T7" fmla="*/ 0 60000 65536"/>
                      <a:gd name="T8" fmla="*/ 0 60000 65536"/>
                      <a:gd name="T9" fmla="*/ 0 w 16019"/>
                      <a:gd name="T10" fmla="*/ 0 h 21600"/>
                      <a:gd name="T11" fmla="*/ 16019 w 16019"/>
                      <a:gd name="T12" fmla="*/ 21600 h 21600"/>
                    </a:gdLst>
                    <a:ahLst/>
                    <a:cxnLst>
                      <a:cxn ang="T6">
                        <a:pos x="T0" y="T1"/>
                      </a:cxn>
                      <a:cxn ang="T7">
                        <a:pos x="T2" y="T3"/>
                      </a:cxn>
                      <a:cxn ang="T8">
                        <a:pos x="T4" y="T5"/>
                      </a:cxn>
                    </a:cxnLst>
                    <a:rect l="T9" t="T10" r="T11" b="T12"/>
                    <a:pathLst>
                      <a:path w="16019" h="21600" fill="none" extrusionOk="0">
                        <a:moveTo>
                          <a:pt x="0" y="5995"/>
                        </a:moveTo>
                        <a:cubicBezTo>
                          <a:pt x="4020" y="2147"/>
                          <a:pt x="9370" y="-1"/>
                          <a:pt x="14935" y="0"/>
                        </a:cubicBezTo>
                        <a:cubicBezTo>
                          <a:pt x="15296" y="0"/>
                          <a:pt x="15657" y="9"/>
                          <a:pt x="16018" y="27"/>
                        </a:cubicBezTo>
                      </a:path>
                      <a:path w="16019" h="21600" stroke="0" extrusionOk="0">
                        <a:moveTo>
                          <a:pt x="0" y="5995"/>
                        </a:moveTo>
                        <a:cubicBezTo>
                          <a:pt x="4020" y="2147"/>
                          <a:pt x="9370" y="-1"/>
                          <a:pt x="14935" y="0"/>
                        </a:cubicBezTo>
                        <a:cubicBezTo>
                          <a:pt x="15296" y="0"/>
                          <a:pt x="15657" y="9"/>
                          <a:pt x="16018" y="27"/>
                        </a:cubicBezTo>
                        <a:lnTo>
                          <a:pt x="14935" y="21600"/>
                        </a:lnTo>
                        <a:close/>
                      </a:path>
                    </a:pathLst>
                  </a:custGeom>
                  <a:noFill/>
                  <a:ln w="12700">
                    <a:solidFill>
                      <a:srgbClr val="FFFF00"/>
                    </a:solidFill>
                    <a:round/>
                    <a:headEnd type="none" w="sm" len="lg"/>
                    <a:tailEnd type="none" w="sm" len="lg"/>
                  </a:ln>
                </p:spPr>
                <p:txBody>
                  <a:bodyPr wrap="none" anchor="ctr"/>
                  <a:lstStyle/>
                  <a:p>
                    <a:endParaRPr lang="es-ES"/>
                  </a:p>
                </p:txBody>
              </p:sp>
              <p:sp>
                <p:nvSpPr>
                  <p:cNvPr id="144539" name="Freeform 1434"/>
                  <p:cNvSpPr>
                    <a:spLocks/>
                  </p:cNvSpPr>
                  <p:nvPr/>
                </p:nvSpPr>
                <p:spPr bwMode="auto">
                  <a:xfrm>
                    <a:off x="1887" y="2040"/>
                    <a:ext cx="947" cy="1277"/>
                  </a:xfrm>
                  <a:custGeom>
                    <a:avLst/>
                    <a:gdLst>
                      <a:gd name="T0" fmla="*/ 407 w 947"/>
                      <a:gd name="T1" fmla="*/ 317 h 1277"/>
                      <a:gd name="T2" fmla="*/ 377 w 947"/>
                      <a:gd name="T3" fmla="*/ 206 h 1277"/>
                      <a:gd name="T4" fmla="*/ 341 w 947"/>
                      <a:gd name="T5" fmla="*/ 114 h 1277"/>
                      <a:gd name="T6" fmla="*/ 303 w 947"/>
                      <a:gd name="T7" fmla="*/ 53 h 1277"/>
                      <a:gd name="T8" fmla="*/ 267 w 947"/>
                      <a:gd name="T9" fmla="*/ 20 h 1277"/>
                      <a:gd name="T10" fmla="*/ 228 w 947"/>
                      <a:gd name="T11" fmla="*/ 2 h 1277"/>
                      <a:gd name="T12" fmla="*/ 192 w 947"/>
                      <a:gd name="T13" fmla="*/ 8 h 1277"/>
                      <a:gd name="T14" fmla="*/ 161 w 947"/>
                      <a:gd name="T15" fmla="*/ 24 h 1277"/>
                      <a:gd name="T16" fmla="*/ 132 w 947"/>
                      <a:gd name="T17" fmla="*/ 51 h 1277"/>
                      <a:gd name="T18" fmla="*/ 104 w 947"/>
                      <a:gd name="T19" fmla="*/ 95 h 1277"/>
                      <a:gd name="T20" fmla="*/ 86 w 947"/>
                      <a:gd name="T21" fmla="*/ 131 h 1277"/>
                      <a:gd name="T22" fmla="*/ 65 w 947"/>
                      <a:gd name="T23" fmla="*/ 182 h 1277"/>
                      <a:gd name="T24" fmla="*/ 42 w 947"/>
                      <a:gd name="T25" fmla="*/ 263 h 1277"/>
                      <a:gd name="T26" fmla="*/ 24 w 947"/>
                      <a:gd name="T27" fmla="*/ 351 h 1277"/>
                      <a:gd name="T28" fmla="*/ 8 w 947"/>
                      <a:gd name="T29" fmla="*/ 462 h 1277"/>
                      <a:gd name="T30" fmla="*/ 0 w 947"/>
                      <a:gd name="T31" fmla="*/ 576 h 1277"/>
                      <a:gd name="T32" fmla="*/ 6 w 947"/>
                      <a:gd name="T33" fmla="*/ 683 h 1277"/>
                      <a:gd name="T34" fmla="*/ 18 w 947"/>
                      <a:gd name="T35" fmla="*/ 768 h 1277"/>
                      <a:gd name="T36" fmla="*/ 47 w 947"/>
                      <a:gd name="T37" fmla="*/ 873 h 1277"/>
                      <a:gd name="T38" fmla="*/ 98 w 947"/>
                      <a:gd name="T39" fmla="*/ 993 h 1277"/>
                      <a:gd name="T40" fmla="*/ 161 w 947"/>
                      <a:gd name="T41" fmla="*/ 1088 h 1277"/>
                      <a:gd name="T42" fmla="*/ 228 w 947"/>
                      <a:gd name="T43" fmla="*/ 1163 h 1277"/>
                      <a:gd name="T44" fmla="*/ 300 w 947"/>
                      <a:gd name="T45" fmla="*/ 1214 h 1277"/>
                      <a:gd name="T46" fmla="*/ 381 w 947"/>
                      <a:gd name="T47" fmla="*/ 1253 h 1277"/>
                      <a:gd name="T48" fmla="*/ 455 w 947"/>
                      <a:gd name="T49" fmla="*/ 1272 h 1277"/>
                      <a:gd name="T50" fmla="*/ 540 w 947"/>
                      <a:gd name="T51" fmla="*/ 1274 h 1277"/>
                      <a:gd name="T52" fmla="*/ 633 w 947"/>
                      <a:gd name="T53" fmla="*/ 1254 h 1277"/>
                      <a:gd name="T54" fmla="*/ 722 w 947"/>
                      <a:gd name="T55" fmla="*/ 1215 h 1277"/>
                      <a:gd name="T56" fmla="*/ 804 w 947"/>
                      <a:gd name="T57" fmla="*/ 1151 h 1277"/>
                      <a:gd name="T58" fmla="*/ 861 w 947"/>
                      <a:gd name="T59" fmla="*/ 1089 h 1277"/>
                      <a:gd name="T60" fmla="*/ 915 w 947"/>
                      <a:gd name="T61" fmla="*/ 1010 h 1277"/>
                      <a:gd name="T62" fmla="*/ 947 w 947"/>
                      <a:gd name="T63" fmla="*/ 939 h 1277"/>
                      <a:gd name="T64" fmla="*/ 872 w 947"/>
                      <a:gd name="T65" fmla="*/ 939 h 1277"/>
                      <a:gd name="T66" fmla="*/ 849 w 947"/>
                      <a:gd name="T67" fmla="*/ 980 h 1277"/>
                      <a:gd name="T68" fmla="*/ 798 w 947"/>
                      <a:gd name="T69" fmla="*/ 1049 h 1277"/>
                      <a:gd name="T70" fmla="*/ 717 w 947"/>
                      <a:gd name="T71" fmla="*/ 1128 h 1277"/>
                      <a:gd name="T72" fmla="*/ 626 w 947"/>
                      <a:gd name="T73" fmla="*/ 1179 h 1277"/>
                      <a:gd name="T74" fmla="*/ 540 w 947"/>
                      <a:gd name="T75" fmla="*/ 1202 h 1277"/>
                      <a:gd name="T76" fmla="*/ 482 w 947"/>
                      <a:gd name="T77" fmla="*/ 1203 h 1277"/>
                      <a:gd name="T78" fmla="*/ 401 w 947"/>
                      <a:gd name="T79" fmla="*/ 1185 h 1277"/>
                      <a:gd name="T80" fmla="*/ 290 w 947"/>
                      <a:gd name="T81" fmla="*/ 1127 h 1277"/>
                      <a:gd name="T82" fmla="*/ 197 w 947"/>
                      <a:gd name="T83" fmla="*/ 1031 h 1277"/>
                      <a:gd name="T84" fmla="*/ 131 w 947"/>
                      <a:gd name="T85" fmla="*/ 920 h 1277"/>
                      <a:gd name="T86" fmla="*/ 95 w 947"/>
                      <a:gd name="T87" fmla="*/ 822 h 1277"/>
                      <a:gd name="T88" fmla="*/ 77 w 947"/>
                      <a:gd name="T89" fmla="*/ 740 h 1277"/>
                      <a:gd name="T90" fmla="*/ 66 w 947"/>
                      <a:gd name="T91" fmla="*/ 650 h 1277"/>
                      <a:gd name="T92" fmla="*/ 66 w 947"/>
                      <a:gd name="T93" fmla="*/ 557 h 1277"/>
                      <a:gd name="T94" fmla="*/ 75 w 947"/>
                      <a:gd name="T95" fmla="*/ 435 h 1277"/>
                      <a:gd name="T96" fmla="*/ 90 w 947"/>
                      <a:gd name="T97" fmla="*/ 335 h 1277"/>
                      <a:gd name="T98" fmla="*/ 120 w 947"/>
                      <a:gd name="T99" fmla="*/ 218 h 1277"/>
                      <a:gd name="T100" fmla="*/ 152 w 947"/>
                      <a:gd name="T101" fmla="*/ 144 h 1277"/>
                      <a:gd name="T102" fmla="*/ 189 w 947"/>
                      <a:gd name="T103" fmla="*/ 102 h 1277"/>
                      <a:gd name="T104" fmla="*/ 221 w 947"/>
                      <a:gd name="T105" fmla="*/ 93 h 1277"/>
                      <a:gd name="T106" fmla="*/ 255 w 947"/>
                      <a:gd name="T107" fmla="*/ 108 h 1277"/>
                      <a:gd name="T108" fmla="*/ 287 w 947"/>
                      <a:gd name="T109" fmla="*/ 149 h 1277"/>
                      <a:gd name="T110" fmla="*/ 314 w 947"/>
                      <a:gd name="T111" fmla="*/ 210 h 1277"/>
                      <a:gd name="T112" fmla="*/ 330 w 947"/>
                      <a:gd name="T113" fmla="*/ 264 h 1277"/>
                      <a:gd name="T114" fmla="*/ 342 w 947"/>
                      <a:gd name="T115" fmla="*/ 318 h 1277"/>
                      <a:gd name="T116" fmla="*/ 407 w 947"/>
                      <a:gd name="T117" fmla="*/ 317 h 12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277"/>
                      <a:gd name="T179" fmla="*/ 947 w 947"/>
                      <a:gd name="T180" fmla="*/ 1277 h 12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277">
                        <a:moveTo>
                          <a:pt x="407" y="317"/>
                        </a:moveTo>
                        <a:cubicBezTo>
                          <a:pt x="405" y="296"/>
                          <a:pt x="388" y="239"/>
                          <a:pt x="377" y="206"/>
                        </a:cubicBezTo>
                        <a:cubicBezTo>
                          <a:pt x="366" y="172"/>
                          <a:pt x="353" y="140"/>
                          <a:pt x="341" y="114"/>
                        </a:cubicBezTo>
                        <a:cubicBezTo>
                          <a:pt x="329" y="88"/>
                          <a:pt x="315" y="69"/>
                          <a:pt x="303" y="53"/>
                        </a:cubicBezTo>
                        <a:cubicBezTo>
                          <a:pt x="291" y="37"/>
                          <a:pt x="279" y="28"/>
                          <a:pt x="267" y="20"/>
                        </a:cubicBezTo>
                        <a:cubicBezTo>
                          <a:pt x="255" y="12"/>
                          <a:pt x="240" y="4"/>
                          <a:pt x="228" y="2"/>
                        </a:cubicBezTo>
                        <a:cubicBezTo>
                          <a:pt x="216" y="0"/>
                          <a:pt x="203" y="4"/>
                          <a:pt x="192" y="8"/>
                        </a:cubicBezTo>
                        <a:cubicBezTo>
                          <a:pt x="181" y="12"/>
                          <a:pt x="171" y="17"/>
                          <a:pt x="161" y="24"/>
                        </a:cubicBezTo>
                        <a:cubicBezTo>
                          <a:pt x="151" y="31"/>
                          <a:pt x="141" y="39"/>
                          <a:pt x="132" y="51"/>
                        </a:cubicBezTo>
                        <a:cubicBezTo>
                          <a:pt x="123" y="63"/>
                          <a:pt x="112" y="82"/>
                          <a:pt x="104" y="95"/>
                        </a:cubicBezTo>
                        <a:cubicBezTo>
                          <a:pt x="96" y="108"/>
                          <a:pt x="93" y="116"/>
                          <a:pt x="86" y="131"/>
                        </a:cubicBezTo>
                        <a:cubicBezTo>
                          <a:pt x="79" y="146"/>
                          <a:pt x="72" y="160"/>
                          <a:pt x="65" y="182"/>
                        </a:cubicBezTo>
                        <a:cubicBezTo>
                          <a:pt x="58" y="204"/>
                          <a:pt x="49" y="235"/>
                          <a:pt x="42" y="263"/>
                        </a:cubicBezTo>
                        <a:cubicBezTo>
                          <a:pt x="35" y="291"/>
                          <a:pt x="30" y="318"/>
                          <a:pt x="24" y="351"/>
                        </a:cubicBezTo>
                        <a:cubicBezTo>
                          <a:pt x="18" y="384"/>
                          <a:pt x="12" y="425"/>
                          <a:pt x="8" y="462"/>
                        </a:cubicBezTo>
                        <a:cubicBezTo>
                          <a:pt x="4" y="499"/>
                          <a:pt x="0" y="539"/>
                          <a:pt x="0" y="576"/>
                        </a:cubicBezTo>
                        <a:cubicBezTo>
                          <a:pt x="0" y="613"/>
                          <a:pt x="3" y="651"/>
                          <a:pt x="6" y="683"/>
                        </a:cubicBezTo>
                        <a:cubicBezTo>
                          <a:pt x="9" y="715"/>
                          <a:pt x="11" y="736"/>
                          <a:pt x="18" y="768"/>
                        </a:cubicBezTo>
                        <a:cubicBezTo>
                          <a:pt x="25" y="800"/>
                          <a:pt x="34" y="836"/>
                          <a:pt x="47" y="873"/>
                        </a:cubicBezTo>
                        <a:cubicBezTo>
                          <a:pt x="60" y="910"/>
                          <a:pt x="79" y="957"/>
                          <a:pt x="98" y="993"/>
                        </a:cubicBezTo>
                        <a:cubicBezTo>
                          <a:pt x="117" y="1029"/>
                          <a:pt x="139" y="1060"/>
                          <a:pt x="161" y="1088"/>
                        </a:cubicBezTo>
                        <a:cubicBezTo>
                          <a:pt x="183" y="1116"/>
                          <a:pt x="205" y="1142"/>
                          <a:pt x="228" y="1163"/>
                        </a:cubicBezTo>
                        <a:cubicBezTo>
                          <a:pt x="251" y="1184"/>
                          <a:pt x="274" y="1199"/>
                          <a:pt x="300" y="1214"/>
                        </a:cubicBezTo>
                        <a:cubicBezTo>
                          <a:pt x="326" y="1229"/>
                          <a:pt x="355" y="1243"/>
                          <a:pt x="381" y="1253"/>
                        </a:cubicBezTo>
                        <a:cubicBezTo>
                          <a:pt x="407" y="1263"/>
                          <a:pt x="429" y="1269"/>
                          <a:pt x="455" y="1272"/>
                        </a:cubicBezTo>
                        <a:cubicBezTo>
                          <a:pt x="481" y="1275"/>
                          <a:pt x="510" y="1277"/>
                          <a:pt x="540" y="1274"/>
                        </a:cubicBezTo>
                        <a:cubicBezTo>
                          <a:pt x="570" y="1271"/>
                          <a:pt x="603" y="1264"/>
                          <a:pt x="633" y="1254"/>
                        </a:cubicBezTo>
                        <a:cubicBezTo>
                          <a:pt x="663" y="1244"/>
                          <a:pt x="694" y="1232"/>
                          <a:pt x="722" y="1215"/>
                        </a:cubicBezTo>
                        <a:cubicBezTo>
                          <a:pt x="750" y="1198"/>
                          <a:pt x="781" y="1172"/>
                          <a:pt x="804" y="1151"/>
                        </a:cubicBezTo>
                        <a:cubicBezTo>
                          <a:pt x="827" y="1130"/>
                          <a:pt x="843" y="1112"/>
                          <a:pt x="861" y="1089"/>
                        </a:cubicBezTo>
                        <a:cubicBezTo>
                          <a:pt x="879" y="1066"/>
                          <a:pt x="901" y="1035"/>
                          <a:pt x="915" y="1010"/>
                        </a:cubicBezTo>
                        <a:cubicBezTo>
                          <a:pt x="929" y="985"/>
                          <a:pt x="936" y="981"/>
                          <a:pt x="947" y="939"/>
                        </a:cubicBezTo>
                        <a:cubicBezTo>
                          <a:pt x="909" y="939"/>
                          <a:pt x="872" y="939"/>
                          <a:pt x="872" y="939"/>
                        </a:cubicBezTo>
                        <a:lnTo>
                          <a:pt x="849" y="980"/>
                        </a:lnTo>
                        <a:cubicBezTo>
                          <a:pt x="837" y="998"/>
                          <a:pt x="820" y="1024"/>
                          <a:pt x="798" y="1049"/>
                        </a:cubicBezTo>
                        <a:cubicBezTo>
                          <a:pt x="776" y="1074"/>
                          <a:pt x="746" y="1106"/>
                          <a:pt x="717" y="1128"/>
                        </a:cubicBezTo>
                        <a:cubicBezTo>
                          <a:pt x="688" y="1150"/>
                          <a:pt x="655" y="1167"/>
                          <a:pt x="626" y="1179"/>
                        </a:cubicBezTo>
                        <a:cubicBezTo>
                          <a:pt x="597" y="1191"/>
                          <a:pt x="564" y="1198"/>
                          <a:pt x="540" y="1202"/>
                        </a:cubicBezTo>
                        <a:cubicBezTo>
                          <a:pt x="516" y="1206"/>
                          <a:pt x="505" y="1206"/>
                          <a:pt x="482" y="1203"/>
                        </a:cubicBezTo>
                        <a:cubicBezTo>
                          <a:pt x="459" y="1200"/>
                          <a:pt x="433" y="1198"/>
                          <a:pt x="401" y="1185"/>
                        </a:cubicBezTo>
                        <a:cubicBezTo>
                          <a:pt x="369" y="1172"/>
                          <a:pt x="324" y="1153"/>
                          <a:pt x="290" y="1127"/>
                        </a:cubicBezTo>
                        <a:cubicBezTo>
                          <a:pt x="256" y="1101"/>
                          <a:pt x="223" y="1065"/>
                          <a:pt x="197" y="1031"/>
                        </a:cubicBezTo>
                        <a:cubicBezTo>
                          <a:pt x="171" y="997"/>
                          <a:pt x="148" y="955"/>
                          <a:pt x="131" y="920"/>
                        </a:cubicBezTo>
                        <a:cubicBezTo>
                          <a:pt x="114" y="885"/>
                          <a:pt x="104" y="852"/>
                          <a:pt x="95" y="822"/>
                        </a:cubicBezTo>
                        <a:cubicBezTo>
                          <a:pt x="86" y="792"/>
                          <a:pt x="82" y="769"/>
                          <a:pt x="77" y="740"/>
                        </a:cubicBezTo>
                        <a:cubicBezTo>
                          <a:pt x="72" y="711"/>
                          <a:pt x="68" y="680"/>
                          <a:pt x="66" y="650"/>
                        </a:cubicBezTo>
                        <a:cubicBezTo>
                          <a:pt x="64" y="620"/>
                          <a:pt x="65" y="593"/>
                          <a:pt x="66" y="557"/>
                        </a:cubicBezTo>
                        <a:cubicBezTo>
                          <a:pt x="67" y="521"/>
                          <a:pt x="71" y="472"/>
                          <a:pt x="75" y="435"/>
                        </a:cubicBezTo>
                        <a:cubicBezTo>
                          <a:pt x="79" y="398"/>
                          <a:pt x="83" y="371"/>
                          <a:pt x="90" y="335"/>
                        </a:cubicBezTo>
                        <a:cubicBezTo>
                          <a:pt x="97" y="299"/>
                          <a:pt x="110" y="250"/>
                          <a:pt x="120" y="218"/>
                        </a:cubicBezTo>
                        <a:cubicBezTo>
                          <a:pt x="130" y="186"/>
                          <a:pt x="141" y="163"/>
                          <a:pt x="152" y="144"/>
                        </a:cubicBezTo>
                        <a:cubicBezTo>
                          <a:pt x="163" y="125"/>
                          <a:pt x="177" y="110"/>
                          <a:pt x="189" y="102"/>
                        </a:cubicBezTo>
                        <a:cubicBezTo>
                          <a:pt x="201" y="94"/>
                          <a:pt x="210" y="92"/>
                          <a:pt x="221" y="93"/>
                        </a:cubicBezTo>
                        <a:cubicBezTo>
                          <a:pt x="232" y="94"/>
                          <a:pt x="244" y="99"/>
                          <a:pt x="255" y="108"/>
                        </a:cubicBezTo>
                        <a:cubicBezTo>
                          <a:pt x="266" y="117"/>
                          <a:pt x="277" y="132"/>
                          <a:pt x="287" y="149"/>
                        </a:cubicBezTo>
                        <a:cubicBezTo>
                          <a:pt x="297" y="166"/>
                          <a:pt x="307" y="191"/>
                          <a:pt x="314" y="210"/>
                        </a:cubicBezTo>
                        <a:cubicBezTo>
                          <a:pt x="321" y="229"/>
                          <a:pt x="325" y="246"/>
                          <a:pt x="330" y="264"/>
                        </a:cubicBezTo>
                        <a:lnTo>
                          <a:pt x="342" y="318"/>
                        </a:lnTo>
                        <a:cubicBezTo>
                          <a:pt x="355" y="327"/>
                          <a:pt x="394" y="317"/>
                          <a:pt x="407" y="317"/>
                        </a:cubicBezTo>
                        <a:close/>
                      </a:path>
                    </a:pathLst>
                  </a:custGeom>
                  <a:gradFill rotWithShape="1">
                    <a:gsLst>
                      <a:gs pos="0">
                        <a:srgbClr val="000000"/>
                      </a:gs>
                      <a:gs pos="50000">
                        <a:srgbClr val="777777"/>
                      </a:gs>
                      <a:gs pos="100000">
                        <a:srgbClr val="000000"/>
                      </a:gs>
                    </a:gsLst>
                    <a:lin ang="5400000" scaled="1"/>
                  </a:gradFill>
                  <a:ln w="9525">
                    <a:noFill/>
                    <a:round/>
                    <a:headEnd/>
                    <a:tailEnd/>
                  </a:ln>
                </p:spPr>
                <p:txBody>
                  <a:bodyPr wrap="none"/>
                  <a:lstStyle/>
                  <a:p>
                    <a:endParaRPr lang="es-ES"/>
                  </a:p>
                </p:txBody>
              </p:sp>
              <p:sp>
                <p:nvSpPr>
                  <p:cNvPr id="144540" name="Arc 1435"/>
                  <p:cNvSpPr>
                    <a:spLocks/>
                  </p:cNvSpPr>
                  <p:nvPr/>
                </p:nvSpPr>
                <p:spPr bwMode="auto">
                  <a:xfrm flipH="1" flipV="1">
                    <a:off x="2092" y="2632"/>
                    <a:ext cx="303" cy="681"/>
                  </a:xfrm>
                  <a:custGeom>
                    <a:avLst/>
                    <a:gdLst>
                      <a:gd name="T0" fmla="*/ 0 w 12882"/>
                      <a:gd name="T1" fmla="*/ 0 h 21600"/>
                      <a:gd name="T2" fmla="*/ 7 w 12882"/>
                      <a:gd name="T3" fmla="*/ 4 h 21600"/>
                      <a:gd name="T4" fmla="*/ 0 w 12882"/>
                      <a:gd name="T5" fmla="*/ 21 h 21600"/>
                      <a:gd name="T6" fmla="*/ 0 60000 65536"/>
                      <a:gd name="T7" fmla="*/ 0 60000 65536"/>
                      <a:gd name="T8" fmla="*/ 0 60000 65536"/>
                      <a:gd name="T9" fmla="*/ 0 w 12882"/>
                      <a:gd name="T10" fmla="*/ 0 h 21600"/>
                      <a:gd name="T11" fmla="*/ 12882 w 12882"/>
                      <a:gd name="T12" fmla="*/ 21600 h 21600"/>
                    </a:gdLst>
                    <a:ahLst/>
                    <a:cxnLst>
                      <a:cxn ang="T6">
                        <a:pos x="T0" y="T1"/>
                      </a:cxn>
                      <a:cxn ang="T7">
                        <a:pos x="T2" y="T3"/>
                      </a:cxn>
                      <a:cxn ang="T8">
                        <a:pos x="T4" y="T5"/>
                      </a:cxn>
                    </a:cxnLst>
                    <a:rect l="T9" t="T10" r="T11" b="T12"/>
                    <a:pathLst>
                      <a:path w="12882" h="21600" fill="none" extrusionOk="0">
                        <a:moveTo>
                          <a:pt x="-1" y="0"/>
                        </a:moveTo>
                        <a:cubicBezTo>
                          <a:pt x="4640" y="0"/>
                          <a:pt x="9157" y="1494"/>
                          <a:pt x="12882" y="4261"/>
                        </a:cubicBezTo>
                      </a:path>
                      <a:path w="12882" h="21600" stroke="0" extrusionOk="0">
                        <a:moveTo>
                          <a:pt x="-1" y="0"/>
                        </a:moveTo>
                        <a:cubicBezTo>
                          <a:pt x="4640" y="0"/>
                          <a:pt x="9157" y="1494"/>
                          <a:pt x="12882" y="4261"/>
                        </a:cubicBezTo>
                        <a:lnTo>
                          <a:pt x="0" y="21600"/>
                        </a:lnTo>
                        <a:close/>
                      </a:path>
                    </a:pathLst>
                  </a:custGeom>
                  <a:noFill/>
                  <a:ln w="19050">
                    <a:solidFill>
                      <a:srgbClr val="1C1C1C"/>
                    </a:solidFill>
                    <a:round/>
                    <a:headEnd/>
                    <a:tailEnd/>
                  </a:ln>
                </p:spPr>
                <p:txBody>
                  <a:bodyPr wrap="none" anchor="ctr"/>
                  <a:lstStyle/>
                  <a:p>
                    <a:endParaRPr lang="es-ES"/>
                  </a:p>
                </p:txBody>
              </p:sp>
            </p:grpSp>
          </p:grpSp>
        </p:grpSp>
        <p:sp>
          <p:nvSpPr>
            <p:cNvPr id="144525" name="Freeform 1510"/>
            <p:cNvSpPr>
              <a:spLocks/>
            </p:cNvSpPr>
            <p:nvPr/>
          </p:nvSpPr>
          <p:spPr bwMode="auto">
            <a:xfrm>
              <a:off x="2702" y="2979"/>
              <a:ext cx="408" cy="338"/>
            </a:xfrm>
            <a:custGeom>
              <a:avLst/>
              <a:gdLst>
                <a:gd name="T0" fmla="*/ 0 w 408"/>
                <a:gd name="T1" fmla="*/ 333 h 338"/>
                <a:gd name="T2" fmla="*/ 71 w 408"/>
                <a:gd name="T3" fmla="*/ 335 h 338"/>
                <a:gd name="T4" fmla="*/ 148 w 408"/>
                <a:gd name="T5" fmla="*/ 315 h 338"/>
                <a:gd name="T6" fmla="*/ 221 w 408"/>
                <a:gd name="T7" fmla="*/ 276 h 338"/>
                <a:gd name="T8" fmla="*/ 289 w 408"/>
                <a:gd name="T9" fmla="*/ 212 h 338"/>
                <a:gd name="T10" fmla="*/ 337 w 408"/>
                <a:gd name="T11" fmla="*/ 150 h 338"/>
                <a:gd name="T12" fmla="*/ 381 w 408"/>
                <a:gd name="T13" fmla="*/ 71 h 338"/>
                <a:gd name="T14" fmla="*/ 408 w 408"/>
                <a:gd name="T15" fmla="*/ 0 h 338"/>
                <a:gd name="T16" fmla="*/ 346 w 408"/>
                <a:gd name="T17" fmla="*/ 0 h 338"/>
                <a:gd name="T18" fmla="*/ 327 w 408"/>
                <a:gd name="T19" fmla="*/ 41 h 338"/>
                <a:gd name="T20" fmla="*/ 284 w 408"/>
                <a:gd name="T21" fmla="*/ 110 h 338"/>
                <a:gd name="T22" fmla="*/ 217 w 408"/>
                <a:gd name="T23" fmla="*/ 189 h 338"/>
                <a:gd name="T24" fmla="*/ 142 w 408"/>
                <a:gd name="T25" fmla="*/ 240 h 338"/>
                <a:gd name="T26" fmla="*/ 71 w 408"/>
                <a:gd name="T27" fmla="*/ 263 h 338"/>
                <a:gd name="T28" fmla="*/ 23 w 408"/>
                <a:gd name="T29" fmla="*/ 264 h 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8"/>
                <a:gd name="T46" fmla="*/ 0 h 338"/>
                <a:gd name="T47" fmla="*/ 408 w 408"/>
                <a:gd name="T48" fmla="*/ 338 h 3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8" h="338">
                  <a:moveTo>
                    <a:pt x="0" y="333"/>
                  </a:moveTo>
                  <a:cubicBezTo>
                    <a:pt x="12" y="333"/>
                    <a:pt x="46" y="338"/>
                    <a:pt x="71" y="335"/>
                  </a:cubicBezTo>
                  <a:cubicBezTo>
                    <a:pt x="95" y="332"/>
                    <a:pt x="123" y="325"/>
                    <a:pt x="148" y="315"/>
                  </a:cubicBezTo>
                  <a:cubicBezTo>
                    <a:pt x="173" y="305"/>
                    <a:pt x="198" y="293"/>
                    <a:pt x="221" y="276"/>
                  </a:cubicBezTo>
                  <a:cubicBezTo>
                    <a:pt x="245" y="259"/>
                    <a:pt x="270" y="233"/>
                    <a:pt x="289" y="212"/>
                  </a:cubicBezTo>
                  <a:cubicBezTo>
                    <a:pt x="309" y="191"/>
                    <a:pt x="322" y="173"/>
                    <a:pt x="337" y="150"/>
                  </a:cubicBezTo>
                  <a:cubicBezTo>
                    <a:pt x="352" y="127"/>
                    <a:pt x="370" y="96"/>
                    <a:pt x="381" y="71"/>
                  </a:cubicBezTo>
                  <a:cubicBezTo>
                    <a:pt x="393" y="46"/>
                    <a:pt x="399" y="42"/>
                    <a:pt x="408" y="0"/>
                  </a:cubicBezTo>
                  <a:cubicBezTo>
                    <a:pt x="377" y="0"/>
                    <a:pt x="346" y="0"/>
                    <a:pt x="346" y="0"/>
                  </a:cubicBezTo>
                  <a:lnTo>
                    <a:pt x="327" y="41"/>
                  </a:lnTo>
                  <a:cubicBezTo>
                    <a:pt x="317" y="59"/>
                    <a:pt x="303" y="85"/>
                    <a:pt x="284" y="110"/>
                  </a:cubicBezTo>
                  <a:cubicBezTo>
                    <a:pt x="266" y="135"/>
                    <a:pt x="241" y="167"/>
                    <a:pt x="217" y="189"/>
                  </a:cubicBezTo>
                  <a:cubicBezTo>
                    <a:pt x="193" y="211"/>
                    <a:pt x="166" y="228"/>
                    <a:pt x="142" y="240"/>
                  </a:cubicBezTo>
                  <a:cubicBezTo>
                    <a:pt x="118" y="252"/>
                    <a:pt x="91" y="259"/>
                    <a:pt x="71" y="263"/>
                  </a:cubicBezTo>
                  <a:cubicBezTo>
                    <a:pt x="51" y="267"/>
                    <a:pt x="31" y="264"/>
                    <a:pt x="23" y="264"/>
                  </a:cubicBezTo>
                </a:path>
              </a:pathLst>
            </a:custGeom>
            <a:solidFill>
              <a:srgbClr val="111111"/>
            </a:solidFill>
            <a:ln w="9525">
              <a:noFill/>
              <a:round/>
              <a:headEnd/>
              <a:tailEnd/>
            </a:ln>
          </p:spPr>
          <p:txBody>
            <a:bodyPr wrap="none"/>
            <a:lstStyle/>
            <a:p>
              <a:endParaRPr lang="es-ES"/>
            </a:p>
          </p:txBody>
        </p:sp>
        <p:sp>
          <p:nvSpPr>
            <p:cNvPr id="144526" name="Line 1511"/>
            <p:cNvSpPr>
              <a:spLocks noChangeShapeType="1"/>
            </p:cNvSpPr>
            <p:nvPr/>
          </p:nvSpPr>
          <p:spPr bwMode="auto">
            <a:xfrm>
              <a:off x="2949" y="2977"/>
              <a:ext cx="236" cy="0"/>
            </a:xfrm>
            <a:prstGeom prst="line">
              <a:avLst/>
            </a:prstGeom>
            <a:noFill/>
            <a:ln w="9525">
              <a:solidFill>
                <a:srgbClr val="969696"/>
              </a:solidFill>
              <a:round/>
              <a:headEnd/>
              <a:tailEnd/>
            </a:ln>
          </p:spPr>
          <p:txBody>
            <a:bodyPr wrap="none"/>
            <a:lstStyle/>
            <a:p>
              <a:endParaRPr lang="es-ES"/>
            </a:p>
          </p:txBody>
        </p:sp>
      </p:grpSp>
      <p:sp>
        <p:nvSpPr>
          <p:cNvPr id="633366" name="Arc 1558"/>
          <p:cNvSpPr>
            <a:spLocks/>
          </p:cNvSpPr>
          <p:nvPr/>
        </p:nvSpPr>
        <p:spPr bwMode="auto">
          <a:xfrm flipV="1">
            <a:off x="4022725" y="4649788"/>
            <a:ext cx="350838" cy="555625"/>
          </a:xfrm>
          <a:custGeom>
            <a:avLst/>
            <a:gdLst>
              <a:gd name="T0" fmla="*/ 0 w 16066"/>
              <a:gd name="T1" fmla="*/ 3997285 h 21600"/>
              <a:gd name="T2" fmla="*/ 7661354 w 16066"/>
              <a:gd name="T3" fmla="*/ 17878 h 21600"/>
              <a:gd name="T4" fmla="*/ 7144422 w 16066"/>
              <a:gd name="T5" fmla="*/ 14292554 h 21600"/>
              <a:gd name="T6" fmla="*/ 0 60000 65536"/>
              <a:gd name="T7" fmla="*/ 0 60000 65536"/>
              <a:gd name="T8" fmla="*/ 0 60000 65536"/>
              <a:gd name="T9" fmla="*/ 0 w 16066"/>
              <a:gd name="T10" fmla="*/ 0 h 21600"/>
              <a:gd name="T11" fmla="*/ 16066 w 16066"/>
              <a:gd name="T12" fmla="*/ 21600 h 21600"/>
            </a:gdLst>
            <a:ahLst/>
            <a:cxnLst>
              <a:cxn ang="T6">
                <a:pos x="T0" y="T1"/>
              </a:cxn>
              <a:cxn ang="T7">
                <a:pos x="T2" y="T3"/>
              </a:cxn>
              <a:cxn ang="T8">
                <a:pos x="T4" y="T5"/>
              </a:cxn>
            </a:cxnLst>
            <a:rect l="T9" t="T10" r="T11" b="T12"/>
            <a:pathLst>
              <a:path w="16066" h="21600" fill="none" extrusionOk="0">
                <a:moveTo>
                  <a:pt x="-1" y="6040"/>
                </a:moveTo>
                <a:cubicBezTo>
                  <a:pt x="4024" y="2165"/>
                  <a:pt x="9394" y="-1"/>
                  <a:pt x="14982" y="0"/>
                </a:cubicBezTo>
                <a:cubicBezTo>
                  <a:pt x="15343" y="0"/>
                  <a:pt x="15704" y="9"/>
                  <a:pt x="16065" y="27"/>
                </a:cubicBezTo>
              </a:path>
              <a:path w="16066" h="21600" stroke="0" extrusionOk="0">
                <a:moveTo>
                  <a:pt x="-1" y="6040"/>
                </a:moveTo>
                <a:cubicBezTo>
                  <a:pt x="4024" y="2165"/>
                  <a:pt x="9394" y="-1"/>
                  <a:pt x="14982" y="0"/>
                </a:cubicBezTo>
                <a:cubicBezTo>
                  <a:pt x="15343" y="0"/>
                  <a:pt x="15704" y="9"/>
                  <a:pt x="16065" y="27"/>
                </a:cubicBezTo>
                <a:lnTo>
                  <a:pt x="14982"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67" name="Arc 1559"/>
          <p:cNvSpPr>
            <a:spLocks/>
          </p:cNvSpPr>
          <p:nvPr/>
        </p:nvSpPr>
        <p:spPr bwMode="auto">
          <a:xfrm flipH="1">
            <a:off x="3754438" y="3305175"/>
            <a:ext cx="385762" cy="806450"/>
          </a:xfrm>
          <a:custGeom>
            <a:avLst/>
            <a:gdLst>
              <a:gd name="T0" fmla="*/ 0 w 35842"/>
              <a:gd name="T1" fmla="*/ 8356725 h 21600"/>
              <a:gd name="T2" fmla="*/ 4151897 w 35842"/>
              <a:gd name="T3" fmla="*/ 22541585 h 21600"/>
              <a:gd name="T4" fmla="*/ 1730052 w 35842"/>
              <a:gd name="T5" fmla="*/ 30109332 h 21600"/>
              <a:gd name="T6" fmla="*/ 0 60000 65536"/>
              <a:gd name="T7" fmla="*/ 0 60000 65536"/>
              <a:gd name="T8" fmla="*/ 0 60000 65536"/>
              <a:gd name="T9" fmla="*/ 0 w 35842"/>
              <a:gd name="T10" fmla="*/ 0 h 21600"/>
              <a:gd name="T11" fmla="*/ 35842 w 35842"/>
              <a:gd name="T12" fmla="*/ 21600 h 21600"/>
            </a:gdLst>
            <a:ahLst/>
            <a:cxnLst>
              <a:cxn ang="T6">
                <a:pos x="T0" y="T1"/>
              </a:cxn>
              <a:cxn ang="T7">
                <a:pos x="T2" y="T3"/>
              </a:cxn>
              <a:cxn ang="T8">
                <a:pos x="T4" y="T5"/>
              </a:cxn>
            </a:cxnLst>
            <a:rect l="T9" t="T10" r="T11" b="T12"/>
            <a:pathLst>
              <a:path w="35842" h="21600" fill="none" extrusionOk="0">
                <a:moveTo>
                  <a:pt x="0" y="5995"/>
                </a:moveTo>
                <a:cubicBezTo>
                  <a:pt x="4020" y="2147"/>
                  <a:pt x="9370" y="-1"/>
                  <a:pt x="14935" y="0"/>
                </a:cubicBezTo>
                <a:cubicBezTo>
                  <a:pt x="24773" y="0"/>
                  <a:pt x="33368" y="6648"/>
                  <a:pt x="35841" y="16171"/>
                </a:cubicBezTo>
              </a:path>
              <a:path w="35842" h="21600" stroke="0" extrusionOk="0">
                <a:moveTo>
                  <a:pt x="0" y="5995"/>
                </a:moveTo>
                <a:cubicBezTo>
                  <a:pt x="4020" y="2147"/>
                  <a:pt x="9370" y="-1"/>
                  <a:pt x="14935" y="0"/>
                </a:cubicBezTo>
                <a:cubicBezTo>
                  <a:pt x="24773" y="0"/>
                  <a:pt x="33368" y="6648"/>
                  <a:pt x="35841" y="16171"/>
                </a:cubicBezTo>
                <a:lnTo>
                  <a:pt x="14935"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68" name="Freeform 1560"/>
          <p:cNvSpPr>
            <a:spLocks/>
          </p:cNvSpPr>
          <p:nvPr/>
        </p:nvSpPr>
        <p:spPr bwMode="auto">
          <a:xfrm>
            <a:off x="3733800" y="3895725"/>
            <a:ext cx="198438" cy="1031875"/>
          </a:xfrm>
          <a:custGeom>
            <a:avLst/>
            <a:gdLst>
              <a:gd name="T0" fmla="*/ 22225 w 125"/>
              <a:gd name="T1" fmla="*/ 0 h 650"/>
              <a:gd name="T2" fmla="*/ 7938 w 125"/>
              <a:gd name="T3" fmla="*/ 157162 h 650"/>
              <a:gd name="T4" fmla="*/ 3175 w 125"/>
              <a:gd name="T5" fmla="*/ 357187 h 650"/>
              <a:gd name="T6" fmla="*/ 25400 w 125"/>
              <a:gd name="T7" fmla="*/ 547687 h 650"/>
              <a:gd name="T8" fmla="*/ 60325 w 125"/>
              <a:gd name="T9" fmla="*/ 704850 h 650"/>
              <a:gd name="T10" fmla="*/ 96838 w 125"/>
              <a:gd name="T11" fmla="*/ 822325 h 650"/>
              <a:gd name="T12" fmla="*/ 136525 w 125"/>
              <a:gd name="T13" fmla="*/ 922338 h 650"/>
              <a:gd name="T14" fmla="*/ 198438 w 125"/>
              <a:gd name="T15" fmla="*/ 1031875 h 650"/>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650"/>
              <a:gd name="T26" fmla="*/ 125 w 125"/>
              <a:gd name="T27" fmla="*/ 650 h 6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650">
                <a:moveTo>
                  <a:pt x="14" y="0"/>
                </a:moveTo>
                <a:cubicBezTo>
                  <a:pt x="13" y="16"/>
                  <a:pt x="7" y="62"/>
                  <a:pt x="5" y="99"/>
                </a:cubicBezTo>
                <a:cubicBezTo>
                  <a:pt x="3" y="136"/>
                  <a:pt x="0" y="184"/>
                  <a:pt x="2" y="225"/>
                </a:cubicBezTo>
                <a:cubicBezTo>
                  <a:pt x="4" y="266"/>
                  <a:pt x="10" y="309"/>
                  <a:pt x="16" y="345"/>
                </a:cubicBezTo>
                <a:cubicBezTo>
                  <a:pt x="22" y="381"/>
                  <a:pt x="30" y="415"/>
                  <a:pt x="38" y="444"/>
                </a:cubicBezTo>
                <a:cubicBezTo>
                  <a:pt x="46" y="473"/>
                  <a:pt x="53" y="495"/>
                  <a:pt x="61" y="518"/>
                </a:cubicBezTo>
                <a:cubicBezTo>
                  <a:pt x="69" y="541"/>
                  <a:pt x="75" y="559"/>
                  <a:pt x="86" y="581"/>
                </a:cubicBezTo>
                <a:cubicBezTo>
                  <a:pt x="97" y="603"/>
                  <a:pt x="117" y="636"/>
                  <a:pt x="125" y="650"/>
                </a:cubicBezTo>
              </a:path>
            </a:pathLst>
          </a:custGeom>
          <a:noFill/>
          <a:ln w="12700">
            <a:solidFill>
              <a:srgbClr val="FFFF00"/>
            </a:solidFill>
            <a:round/>
            <a:headEnd/>
            <a:tailEnd type="triangle" w="sm" len="lg"/>
          </a:ln>
        </p:spPr>
        <p:txBody>
          <a:bodyPr wrap="none"/>
          <a:lstStyle/>
          <a:p>
            <a:endParaRPr lang="es-ES"/>
          </a:p>
        </p:txBody>
      </p:sp>
      <p:grpSp>
        <p:nvGrpSpPr>
          <p:cNvPr id="17" name="Group 1561"/>
          <p:cNvGrpSpPr>
            <a:grpSpLocks/>
          </p:cNvGrpSpPr>
          <p:nvPr/>
        </p:nvGrpSpPr>
        <p:grpSpPr bwMode="auto">
          <a:xfrm>
            <a:off x="3489325" y="3598863"/>
            <a:ext cx="544513" cy="1077912"/>
            <a:chOff x="1758" y="2267"/>
            <a:chExt cx="343" cy="679"/>
          </a:xfrm>
        </p:grpSpPr>
        <p:sp>
          <p:nvSpPr>
            <p:cNvPr id="144515" name="Arc 1562"/>
            <p:cNvSpPr>
              <a:spLocks/>
            </p:cNvSpPr>
            <p:nvPr/>
          </p:nvSpPr>
          <p:spPr bwMode="auto">
            <a:xfrm flipH="1">
              <a:off x="1760" y="2608"/>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7" y="724"/>
                  </a:moveTo>
                  <a:cubicBezTo>
                    <a:pt x="21308" y="9036"/>
                    <a:pt x="16283" y="16449"/>
                    <a:pt x="8665" y="19785"/>
                  </a:cubicBezTo>
                </a:path>
                <a:path w="21588" h="19786" stroke="0" extrusionOk="0">
                  <a:moveTo>
                    <a:pt x="21587" y="724"/>
                  </a:moveTo>
                  <a:cubicBezTo>
                    <a:pt x="21308" y="9036"/>
                    <a:pt x="16283" y="16449"/>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16" name="Arc 1563"/>
            <p:cNvSpPr>
              <a:spLocks/>
            </p:cNvSpPr>
            <p:nvPr/>
          </p:nvSpPr>
          <p:spPr bwMode="auto">
            <a:xfrm flipH="1">
              <a:off x="1801" y="2874"/>
              <a:ext cx="147" cy="69"/>
            </a:xfrm>
            <a:custGeom>
              <a:avLst/>
              <a:gdLst>
                <a:gd name="T0" fmla="*/ 1 w 21518"/>
                <a:gd name="T1" fmla="*/ 0 h 19786"/>
                <a:gd name="T2" fmla="*/ 0 w 21518"/>
                <a:gd name="T3" fmla="*/ 0 h 19786"/>
                <a:gd name="T4" fmla="*/ 0 w 21518"/>
                <a:gd name="T5" fmla="*/ 0 h 19786"/>
                <a:gd name="T6" fmla="*/ 0 60000 65536"/>
                <a:gd name="T7" fmla="*/ 0 60000 65536"/>
                <a:gd name="T8" fmla="*/ 0 60000 65536"/>
                <a:gd name="T9" fmla="*/ 0 w 21518"/>
                <a:gd name="T10" fmla="*/ 0 h 19786"/>
                <a:gd name="T11" fmla="*/ 21518 w 21518"/>
                <a:gd name="T12" fmla="*/ 19786 h 19786"/>
              </a:gdLst>
              <a:ahLst/>
              <a:cxnLst>
                <a:cxn ang="T6">
                  <a:pos x="T0" y="T1"/>
                </a:cxn>
                <a:cxn ang="T7">
                  <a:pos x="T2" y="T3"/>
                </a:cxn>
                <a:cxn ang="T8">
                  <a:pos x="T4" y="T5"/>
                </a:cxn>
              </a:cxnLst>
              <a:rect l="T9" t="T10" r="T11" b="T12"/>
              <a:pathLst>
                <a:path w="21518" h="19786" fill="none" extrusionOk="0">
                  <a:moveTo>
                    <a:pt x="21517" y="1883"/>
                  </a:moveTo>
                  <a:cubicBezTo>
                    <a:pt x="20828" y="9752"/>
                    <a:pt x="15900" y="16616"/>
                    <a:pt x="8665" y="19785"/>
                  </a:cubicBezTo>
                </a:path>
                <a:path w="21518" h="19786" stroke="0" extrusionOk="0">
                  <a:moveTo>
                    <a:pt x="21517" y="1883"/>
                  </a:moveTo>
                  <a:cubicBezTo>
                    <a:pt x="20828" y="9752"/>
                    <a:pt x="15900" y="1661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17" name="Arc 1564"/>
            <p:cNvSpPr>
              <a:spLocks/>
            </p:cNvSpPr>
            <p:nvPr/>
          </p:nvSpPr>
          <p:spPr bwMode="auto">
            <a:xfrm flipH="1">
              <a:off x="1793" y="2343"/>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8" y="706"/>
                  </a:moveTo>
                  <a:cubicBezTo>
                    <a:pt x="21316" y="9024"/>
                    <a:pt x="16289" y="16446"/>
                    <a:pt x="8665" y="19785"/>
                  </a:cubicBezTo>
                </a:path>
                <a:path w="21588" h="19786" stroke="0" extrusionOk="0">
                  <a:moveTo>
                    <a:pt x="21588" y="706"/>
                  </a:moveTo>
                  <a:cubicBezTo>
                    <a:pt x="21316" y="9024"/>
                    <a:pt x="16289" y="1644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518" name="Arc 1565"/>
            <p:cNvSpPr>
              <a:spLocks/>
            </p:cNvSpPr>
            <p:nvPr/>
          </p:nvSpPr>
          <p:spPr bwMode="auto">
            <a:xfrm flipH="1">
              <a:off x="1912" y="2608"/>
              <a:ext cx="148" cy="68"/>
            </a:xfrm>
            <a:custGeom>
              <a:avLst/>
              <a:gdLst>
                <a:gd name="T0" fmla="*/ 1 w 21600"/>
                <a:gd name="T1" fmla="*/ 0 h 19286"/>
                <a:gd name="T2" fmla="*/ 0 w 21600"/>
                <a:gd name="T3" fmla="*/ 0 h 19286"/>
                <a:gd name="T4" fmla="*/ 1 w 21600"/>
                <a:gd name="T5" fmla="*/ 0 h 19286"/>
                <a:gd name="T6" fmla="*/ 0 60000 65536"/>
                <a:gd name="T7" fmla="*/ 0 60000 65536"/>
                <a:gd name="T8" fmla="*/ 0 60000 65536"/>
                <a:gd name="T9" fmla="*/ 0 w 21600"/>
                <a:gd name="T10" fmla="*/ 0 h 19286"/>
                <a:gd name="T11" fmla="*/ 21600 w 21600"/>
                <a:gd name="T12" fmla="*/ 19286 h 19286"/>
              </a:gdLst>
              <a:ahLst/>
              <a:cxnLst>
                <a:cxn ang="T6">
                  <a:pos x="T0" y="T1"/>
                </a:cxn>
                <a:cxn ang="T7">
                  <a:pos x="T2" y="T3"/>
                </a:cxn>
                <a:cxn ang="T8">
                  <a:pos x="T4" y="T5"/>
                </a:cxn>
              </a:cxnLst>
              <a:rect l="T9" t="T10" r="T11" b="T12"/>
              <a:pathLst>
                <a:path w="21600" h="19286" fill="none" extrusionOk="0">
                  <a:moveTo>
                    <a:pt x="11533" y="19286"/>
                  </a:moveTo>
                  <a:cubicBezTo>
                    <a:pt x="4440" y="15549"/>
                    <a:pt x="0" y="8192"/>
                    <a:pt x="0" y="175"/>
                  </a:cubicBezTo>
                  <a:cubicBezTo>
                    <a:pt x="-1" y="116"/>
                    <a:pt x="0" y="58"/>
                    <a:pt x="0" y="-1"/>
                  </a:cubicBezTo>
                </a:path>
                <a:path w="21600" h="19286" stroke="0" extrusionOk="0">
                  <a:moveTo>
                    <a:pt x="11533" y="19286"/>
                  </a:moveTo>
                  <a:cubicBezTo>
                    <a:pt x="4440" y="15549"/>
                    <a:pt x="0" y="8192"/>
                    <a:pt x="0" y="175"/>
                  </a:cubicBezTo>
                  <a:cubicBezTo>
                    <a:pt x="-1" y="116"/>
                    <a:pt x="0" y="58"/>
                    <a:pt x="0" y="-1"/>
                  </a:cubicBezTo>
                  <a:lnTo>
                    <a:pt x="21600" y="175"/>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19" name="Arc 1566"/>
            <p:cNvSpPr>
              <a:spLocks/>
            </p:cNvSpPr>
            <p:nvPr/>
          </p:nvSpPr>
          <p:spPr bwMode="auto">
            <a:xfrm flipH="1">
              <a:off x="1951" y="2871"/>
              <a:ext cx="148" cy="75"/>
            </a:xfrm>
            <a:custGeom>
              <a:avLst/>
              <a:gdLst>
                <a:gd name="T0" fmla="*/ 1 w 21600"/>
                <a:gd name="T1" fmla="*/ 0 h 21399"/>
                <a:gd name="T2" fmla="*/ 0 w 21600"/>
                <a:gd name="T3" fmla="*/ 0 h 21399"/>
                <a:gd name="T4" fmla="*/ 1 w 21600"/>
                <a:gd name="T5" fmla="*/ 0 h 21399"/>
                <a:gd name="T6" fmla="*/ 0 60000 65536"/>
                <a:gd name="T7" fmla="*/ 0 60000 65536"/>
                <a:gd name="T8" fmla="*/ 0 60000 65536"/>
                <a:gd name="T9" fmla="*/ 0 w 21600"/>
                <a:gd name="T10" fmla="*/ 0 h 21399"/>
                <a:gd name="T11" fmla="*/ 21600 w 21600"/>
                <a:gd name="T12" fmla="*/ 21399 h 21399"/>
              </a:gdLst>
              <a:ahLst/>
              <a:cxnLst>
                <a:cxn ang="T6">
                  <a:pos x="T0" y="T1"/>
                </a:cxn>
                <a:cxn ang="T7">
                  <a:pos x="T2" y="T3"/>
                </a:cxn>
                <a:cxn ang="T8">
                  <a:pos x="T4" y="T5"/>
                </a:cxn>
              </a:cxnLst>
              <a:rect l="T9" t="T10" r="T11" b="T12"/>
              <a:pathLst>
                <a:path w="21600" h="21399" fill="none" extrusionOk="0">
                  <a:moveTo>
                    <a:pt x="11533" y="21399"/>
                  </a:moveTo>
                  <a:cubicBezTo>
                    <a:pt x="4440" y="17662"/>
                    <a:pt x="0" y="10305"/>
                    <a:pt x="0" y="2288"/>
                  </a:cubicBezTo>
                  <a:cubicBezTo>
                    <a:pt x="-1" y="1523"/>
                    <a:pt x="40" y="759"/>
                    <a:pt x="121" y="-1"/>
                  </a:cubicBezTo>
                </a:path>
                <a:path w="21600" h="21399" stroke="0" extrusionOk="0">
                  <a:moveTo>
                    <a:pt x="11533" y="21399"/>
                  </a:moveTo>
                  <a:cubicBezTo>
                    <a:pt x="4440" y="17662"/>
                    <a:pt x="0" y="10305"/>
                    <a:pt x="0" y="2288"/>
                  </a:cubicBezTo>
                  <a:cubicBezTo>
                    <a:pt x="-1" y="1523"/>
                    <a:pt x="40" y="759"/>
                    <a:pt x="121" y="-1"/>
                  </a:cubicBezTo>
                  <a:lnTo>
                    <a:pt x="21600" y="2288"/>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20" name="Arc 1567"/>
            <p:cNvSpPr>
              <a:spLocks/>
            </p:cNvSpPr>
            <p:nvPr/>
          </p:nvSpPr>
          <p:spPr bwMode="auto">
            <a:xfrm flipH="1">
              <a:off x="1945" y="2343"/>
              <a:ext cx="148" cy="68"/>
            </a:xfrm>
            <a:custGeom>
              <a:avLst/>
              <a:gdLst>
                <a:gd name="T0" fmla="*/ 1 w 21576"/>
                <a:gd name="T1" fmla="*/ 0 h 19111"/>
                <a:gd name="T2" fmla="*/ 0 w 21576"/>
                <a:gd name="T3" fmla="*/ 0 h 19111"/>
                <a:gd name="T4" fmla="*/ 1 w 21576"/>
                <a:gd name="T5" fmla="*/ 0 h 19111"/>
                <a:gd name="T6" fmla="*/ 0 60000 65536"/>
                <a:gd name="T7" fmla="*/ 0 60000 65536"/>
                <a:gd name="T8" fmla="*/ 0 60000 65536"/>
                <a:gd name="T9" fmla="*/ 0 w 21576"/>
                <a:gd name="T10" fmla="*/ 0 h 19111"/>
                <a:gd name="T11" fmla="*/ 21576 w 21576"/>
                <a:gd name="T12" fmla="*/ 19111 h 19111"/>
              </a:gdLst>
              <a:ahLst/>
              <a:cxnLst>
                <a:cxn ang="T6">
                  <a:pos x="T0" y="T1"/>
                </a:cxn>
                <a:cxn ang="T7">
                  <a:pos x="T2" y="T3"/>
                </a:cxn>
                <a:cxn ang="T8">
                  <a:pos x="T4" y="T5"/>
                </a:cxn>
              </a:cxnLst>
              <a:rect l="T9" t="T10" r="T11" b="T12"/>
              <a:pathLst>
                <a:path w="21576" h="19111" fill="none" extrusionOk="0">
                  <a:moveTo>
                    <a:pt x="11509" y="19111"/>
                  </a:moveTo>
                  <a:cubicBezTo>
                    <a:pt x="4740" y="15545"/>
                    <a:pt x="361" y="8664"/>
                    <a:pt x="0" y="1020"/>
                  </a:cubicBezTo>
                </a:path>
                <a:path w="21576" h="19111" stroke="0" extrusionOk="0">
                  <a:moveTo>
                    <a:pt x="11509" y="19111"/>
                  </a:moveTo>
                  <a:cubicBezTo>
                    <a:pt x="4740" y="15545"/>
                    <a:pt x="361" y="8664"/>
                    <a:pt x="0" y="1020"/>
                  </a:cubicBezTo>
                  <a:lnTo>
                    <a:pt x="21576" y="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21" name="Arc 1568"/>
            <p:cNvSpPr>
              <a:spLocks/>
            </p:cNvSpPr>
            <p:nvPr/>
          </p:nvSpPr>
          <p:spPr bwMode="auto">
            <a:xfrm flipH="1">
              <a:off x="1758" y="2532"/>
              <a:ext cx="304" cy="81"/>
            </a:xfrm>
            <a:custGeom>
              <a:avLst/>
              <a:gdLst>
                <a:gd name="T0" fmla="*/ 0 w 43200"/>
                <a:gd name="T1" fmla="*/ 0 h 22751"/>
                <a:gd name="T2" fmla="*/ 2 w 43200"/>
                <a:gd name="T3" fmla="*/ 0 h 22751"/>
                <a:gd name="T4" fmla="*/ 1 w 43200"/>
                <a:gd name="T5" fmla="*/ 0 h 22751"/>
                <a:gd name="T6" fmla="*/ 0 60000 65536"/>
                <a:gd name="T7" fmla="*/ 0 60000 65536"/>
                <a:gd name="T8" fmla="*/ 0 60000 65536"/>
                <a:gd name="T9" fmla="*/ 0 w 43200"/>
                <a:gd name="T10" fmla="*/ 0 h 22751"/>
                <a:gd name="T11" fmla="*/ 43200 w 43200"/>
                <a:gd name="T12" fmla="*/ 22751 h 22751"/>
              </a:gdLst>
              <a:ahLst/>
              <a:cxnLst>
                <a:cxn ang="T6">
                  <a:pos x="T0" y="T1"/>
                </a:cxn>
                <a:cxn ang="T7">
                  <a:pos x="T2" y="T3"/>
                </a:cxn>
                <a:cxn ang="T8">
                  <a:pos x="T4" y="T5"/>
                </a:cxn>
              </a:cxnLst>
              <a:rect l="T9" t="T10" r="T11" b="T12"/>
              <a:pathLst>
                <a:path w="43200" h="22751" fill="none"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path>
                <a:path w="43200" h="22751" stroke="0"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22" name="Arc 1569"/>
            <p:cNvSpPr>
              <a:spLocks/>
            </p:cNvSpPr>
            <p:nvPr/>
          </p:nvSpPr>
          <p:spPr bwMode="auto">
            <a:xfrm flipH="1">
              <a:off x="1797" y="2797"/>
              <a:ext cx="304" cy="82"/>
            </a:xfrm>
            <a:custGeom>
              <a:avLst/>
              <a:gdLst>
                <a:gd name="T0" fmla="*/ 0 w 43178"/>
                <a:gd name="T1" fmla="*/ 0 h 23054"/>
                <a:gd name="T2" fmla="*/ 2 w 43178"/>
                <a:gd name="T3" fmla="*/ 0 h 23054"/>
                <a:gd name="T4" fmla="*/ 1 w 43178"/>
                <a:gd name="T5" fmla="*/ 0 h 23054"/>
                <a:gd name="T6" fmla="*/ 0 60000 65536"/>
                <a:gd name="T7" fmla="*/ 0 60000 65536"/>
                <a:gd name="T8" fmla="*/ 0 60000 65536"/>
                <a:gd name="T9" fmla="*/ 0 w 43178"/>
                <a:gd name="T10" fmla="*/ 0 h 23054"/>
                <a:gd name="T11" fmla="*/ 43178 w 43178"/>
                <a:gd name="T12" fmla="*/ 23054 h 23054"/>
              </a:gdLst>
              <a:ahLst/>
              <a:cxnLst>
                <a:cxn ang="T6">
                  <a:pos x="T0" y="T1"/>
                </a:cxn>
                <a:cxn ang="T7">
                  <a:pos x="T2" y="T3"/>
                </a:cxn>
                <a:cxn ang="T8">
                  <a:pos x="T4" y="T5"/>
                </a:cxn>
              </a:cxnLst>
              <a:rect l="T9" t="T10" r="T11" b="T12"/>
              <a:pathLst>
                <a:path w="43178" h="23054" fill="none" extrusionOk="0">
                  <a:moveTo>
                    <a:pt x="-1" y="20634"/>
                  </a:moveTo>
                  <a:cubicBezTo>
                    <a:pt x="515" y="9092"/>
                    <a:pt x="10023" y="-1"/>
                    <a:pt x="21578" y="0"/>
                  </a:cubicBezTo>
                  <a:cubicBezTo>
                    <a:pt x="33507" y="0"/>
                    <a:pt x="43178" y="9670"/>
                    <a:pt x="43178" y="21600"/>
                  </a:cubicBezTo>
                  <a:cubicBezTo>
                    <a:pt x="43178" y="22085"/>
                    <a:pt x="43161" y="22570"/>
                    <a:pt x="43129" y="23054"/>
                  </a:cubicBezTo>
                </a:path>
                <a:path w="43178" h="23054" stroke="0" extrusionOk="0">
                  <a:moveTo>
                    <a:pt x="-1" y="20634"/>
                  </a:moveTo>
                  <a:cubicBezTo>
                    <a:pt x="515" y="9092"/>
                    <a:pt x="10023" y="-1"/>
                    <a:pt x="21578" y="0"/>
                  </a:cubicBezTo>
                  <a:cubicBezTo>
                    <a:pt x="33507" y="0"/>
                    <a:pt x="43178" y="9670"/>
                    <a:pt x="43178" y="21600"/>
                  </a:cubicBezTo>
                  <a:cubicBezTo>
                    <a:pt x="43178" y="22085"/>
                    <a:pt x="43161" y="22570"/>
                    <a:pt x="43129" y="23054"/>
                  </a:cubicBezTo>
                  <a:lnTo>
                    <a:pt x="21578"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523" name="Arc 1570"/>
            <p:cNvSpPr>
              <a:spLocks/>
            </p:cNvSpPr>
            <p:nvPr/>
          </p:nvSpPr>
          <p:spPr bwMode="auto">
            <a:xfrm flipH="1">
              <a:off x="1791" y="2267"/>
              <a:ext cx="304" cy="88"/>
            </a:xfrm>
            <a:custGeom>
              <a:avLst/>
              <a:gdLst>
                <a:gd name="T0" fmla="*/ 0 w 43200"/>
                <a:gd name="T1" fmla="*/ 0 h 24733"/>
                <a:gd name="T2" fmla="*/ 2 w 43200"/>
                <a:gd name="T3" fmla="*/ 0 h 24733"/>
                <a:gd name="T4" fmla="*/ 1 w 43200"/>
                <a:gd name="T5" fmla="*/ 0 h 24733"/>
                <a:gd name="T6" fmla="*/ 0 60000 65536"/>
                <a:gd name="T7" fmla="*/ 0 60000 65536"/>
                <a:gd name="T8" fmla="*/ 0 60000 65536"/>
                <a:gd name="T9" fmla="*/ 0 w 43200"/>
                <a:gd name="T10" fmla="*/ 0 h 24733"/>
                <a:gd name="T11" fmla="*/ 43200 w 43200"/>
                <a:gd name="T12" fmla="*/ 24733 h 24733"/>
              </a:gdLst>
              <a:ahLst/>
              <a:cxnLst>
                <a:cxn ang="T6">
                  <a:pos x="T0" y="T1"/>
                </a:cxn>
                <a:cxn ang="T7">
                  <a:pos x="T2" y="T3"/>
                </a:cxn>
                <a:cxn ang="T8">
                  <a:pos x="T4" y="T5"/>
                </a:cxn>
              </a:cxnLst>
              <a:rect l="T9" t="T10" r="T11" b="T12"/>
              <a:pathLst>
                <a:path w="43200" h="24733" fill="none"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path>
                <a:path w="43200" h="24733" stroke="0"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grpSp>
      <p:grpSp>
        <p:nvGrpSpPr>
          <p:cNvPr id="18" name="Group 1571"/>
          <p:cNvGrpSpPr>
            <a:grpSpLocks/>
          </p:cNvGrpSpPr>
          <p:nvPr/>
        </p:nvGrpSpPr>
        <p:grpSpPr bwMode="auto">
          <a:xfrm>
            <a:off x="3130550" y="3943350"/>
            <a:ext cx="557213" cy="590550"/>
            <a:chOff x="1532" y="2484"/>
            <a:chExt cx="351" cy="372"/>
          </a:xfrm>
        </p:grpSpPr>
        <p:sp>
          <p:nvSpPr>
            <p:cNvPr id="144511" name="Line 1572"/>
            <p:cNvSpPr>
              <a:spLocks noChangeShapeType="1"/>
            </p:cNvSpPr>
            <p:nvPr/>
          </p:nvSpPr>
          <p:spPr bwMode="auto">
            <a:xfrm flipH="1">
              <a:off x="1565" y="2484"/>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12" name="Line 1573"/>
            <p:cNvSpPr>
              <a:spLocks noChangeShapeType="1"/>
            </p:cNvSpPr>
            <p:nvPr/>
          </p:nvSpPr>
          <p:spPr bwMode="auto">
            <a:xfrm flipH="1">
              <a:off x="1565" y="2856"/>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13" name="Line 1574"/>
            <p:cNvSpPr>
              <a:spLocks noChangeShapeType="1"/>
            </p:cNvSpPr>
            <p:nvPr/>
          </p:nvSpPr>
          <p:spPr bwMode="auto">
            <a:xfrm flipH="1">
              <a:off x="1532" y="2608"/>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514" name="Line 1575"/>
            <p:cNvSpPr>
              <a:spLocks noChangeShapeType="1"/>
            </p:cNvSpPr>
            <p:nvPr/>
          </p:nvSpPr>
          <p:spPr bwMode="auto">
            <a:xfrm flipH="1">
              <a:off x="1532" y="2732"/>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grpSp>
      <p:sp>
        <p:nvSpPr>
          <p:cNvPr id="633384" name="Arc 1576"/>
          <p:cNvSpPr>
            <a:spLocks/>
          </p:cNvSpPr>
          <p:nvPr/>
        </p:nvSpPr>
        <p:spPr bwMode="auto">
          <a:xfrm flipV="1">
            <a:off x="4251325" y="4325938"/>
            <a:ext cx="593725" cy="836612"/>
          </a:xfrm>
          <a:custGeom>
            <a:avLst/>
            <a:gdLst>
              <a:gd name="T0" fmla="*/ 7918525 w 19043"/>
              <a:gd name="T1" fmla="*/ 0 h 20005"/>
              <a:gd name="T2" fmla="*/ 18511231 w 19043"/>
              <a:gd name="T3" fmla="*/ 17156964 h 20005"/>
              <a:gd name="T4" fmla="*/ 0 w 19043"/>
              <a:gd name="T5" fmla="*/ 34987232 h 20005"/>
              <a:gd name="T6" fmla="*/ 0 60000 65536"/>
              <a:gd name="T7" fmla="*/ 0 60000 65536"/>
              <a:gd name="T8" fmla="*/ 0 60000 65536"/>
              <a:gd name="T9" fmla="*/ 0 w 19043"/>
              <a:gd name="T10" fmla="*/ 0 h 20005"/>
              <a:gd name="T11" fmla="*/ 19043 w 19043"/>
              <a:gd name="T12" fmla="*/ 20005 h 20005"/>
            </a:gdLst>
            <a:ahLst/>
            <a:cxnLst>
              <a:cxn ang="T6">
                <a:pos x="T0" y="T1"/>
              </a:cxn>
              <a:cxn ang="T7">
                <a:pos x="T2" y="T3"/>
              </a:cxn>
              <a:cxn ang="T8">
                <a:pos x="T4" y="T5"/>
              </a:cxn>
            </a:cxnLst>
            <a:rect l="T9" t="T10" r="T11" b="T12"/>
            <a:pathLst>
              <a:path w="19043" h="20005" fill="none" extrusionOk="0">
                <a:moveTo>
                  <a:pt x="8146" y="-1"/>
                </a:moveTo>
                <a:cubicBezTo>
                  <a:pt x="12810" y="1899"/>
                  <a:pt x="16665" y="5369"/>
                  <a:pt x="19042" y="9810"/>
                </a:cubicBezTo>
              </a:path>
              <a:path w="19043" h="20005" stroke="0" extrusionOk="0">
                <a:moveTo>
                  <a:pt x="8146" y="-1"/>
                </a:moveTo>
                <a:cubicBezTo>
                  <a:pt x="12810" y="1899"/>
                  <a:pt x="16665" y="5369"/>
                  <a:pt x="19042" y="9810"/>
                </a:cubicBezTo>
                <a:lnTo>
                  <a:pt x="0" y="20005"/>
                </a:lnTo>
                <a:close/>
              </a:path>
            </a:pathLst>
          </a:custGeom>
          <a:noFill/>
          <a:ln w="9525">
            <a:solidFill>
              <a:srgbClr val="FFFF00"/>
            </a:solidFill>
            <a:round/>
            <a:headEnd/>
            <a:tailEnd type="triangle" w="sm" len="lg"/>
          </a:ln>
        </p:spPr>
        <p:txBody>
          <a:bodyPr wrap="none" anchor="ctr"/>
          <a:lstStyle/>
          <a:p>
            <a:endParaRPr lang="es-ES"/>
          </a:p>
        </p:txBody>
      </p:sp>
      <p:grpSp>
        <p:nvGrpSpPr>
          <p:cNvPr id="144408" name="Group 1520"/>
          <p:cNvGrpSpPr>
            <a:grpSpLocks/>
          </p:cNvGrpSpPr>
          <p:nvPr/>
        </p:nvGrpSpPr>
        <p:grpSpPr bwMode="auto">
          <a:xfrm>
            <a:off x="4384675" y="3238500"/>
            <a:ext cx="1363663" cy="2027238"/>
            <a:chOff x="2762" y="2040"/>
            <a:chExt cx="859" cy="1277"/>
          </a:xfrm>
        </p:grpSpPr>
        <p:grpSp>
          <p:nvGrpSpPr>
            <p:cNvPr id="144494" name="Group 1436"/>
            <p:cNvGrpSpPr>
              <a:grpSpLocks/>
            </p:cNvGrpSpPr>
            <p:nvPr/>
          </p:nvGrpSpPr>
          <p:grpSpPr bwMode="auto">
            <a:xfrm>
              <a:off x="2762" y="2040"/>
              <a:ext cx="785" cy="1277"/>
              <a:chOff x="1887" y="2040"/>
              <a:chExt cx="947" cy="1277"/>
            </a:xfrm>
          </p:grpSpPr>
          <p:sp>
            <p:nvSpPr>
              <p:cNvPr id="144497" name="Arc 1437"/>
              <p:cNvSpPr>
                <a:spLocks/>
              </p:cNvSpPr>
              <p:nvPr/>
            </p:nvSpPr>
            <p:spPr bwMode="auto">
              <a:xfrm flipH="1" flipV="1">
                <a:off x="1891" y="2599"/>
                <a:ext cx="508" cy="713"/>
              </a:xfrm>
              <a:custGeom>
                <a:avLst/>
                <a:gdLst>
                  <a:gd name="T0" fmla="*/ 0 w 21600"/>
                  <a:gd name="T1" fmla="*/ 0 h 22629"/>
                  <a:gd name="T2" fmla="*/ 12 w 21600"/>
                  <a:gd name="T3" fmla="*/ 22 h 22629"/>
                  <a:gd name="T4" fmla="*/ 0 w 21600"/>
                  <a:gd name="T5" fmla="*/ 21 h 22629"/>
                  <a:gd name="T6" fmla="*/ 0 60000 65536"/>
                  <a:gd name="T7" fmla="*/ 0 60000 65536"/>
                  <a:gd name="T8" fmla="*/ 0 60000 65536"/>
                  <a:gd name="T9" fmla="*/ 0 w 21600"/>
                  <a:gd name="T10" fmla="*/ 0 h 22629"/>
                  <a:gd name="T11" fmla="*/ 21600 w 21600"/>
                  <a:gd name="T12" fmla="*/ 22629 h 22629"/>
                </a:gdLst>
                <a:ahLst/>
                <a:cxnLst>
                  <a:cxn ang="T6">
                    <a:pos x="T0" y="T1"/>
                  </a:cxn>
                  <a:cxn ang="T7">
                    <a:pos x="T2" y="T3"/>
                  </a:cxn>
                  <a:cxn ang="T8">
                    <a:pos x="T4" y="T5"/>
                  </a:cxn>
                </a:cxnLst>
                <a:rect l="T9" t="T10" r="T11" b="T12"/>
                <a:pathLst>
                  <a:path w="21600" h="22629" fill="none" extrusionOk="0">
                    <a:moveTo>
                      <a:pt x="-1" y="0"/>
                    </a:moveTo>
                    <a:cubicBezTo>
                      <a:pt x="11929" y="0"/>
                      <a:pt x="21600" y="9670"/>
                      <a:pt x="21600" y="21600"/>
                    </a:cubicBezTo>
                    <a:cubicBezTo>
                      <a:pt x="21600" y="21943"/>
                      <a:pt x="21591" y="22286"/>
                      <a:pt x="21575" y="22629"/>
                    </a:cubicBezTo>
                  </a:path>
                  <a:path w="21600" h="22629" stroke="0" extrusionOk="0">
                    <a:moveTo>
                      <a:pt x="-1" y="0"/>
                    </a:moveTo>
                    <a:cubicBezTo>
                      <a:pt x="11929" y="0"/>
                      <a:pt x="21600" y="9670"/>
                      <a:pt x="21600" y="21600"/>
                    </a:cubicBezTo>
                    <a:cubicBezTo>
                      <a:pt x="21600" y="21943"/>
                      <a:pt x="21591" y="22286"/>
                      <a:pt x="21575" y="22629"/>
                    </a:cubicBezTo>
                    <a:lnTo>
                      <a:pt x="0" y="21600"/>
                    </a:lnTo>
                    <a:close/>
                  </a:path>
                </a:pathLst>
              </a:custGeom>
              <a:noFill/>
              <a:ln w="19050">
                <a:solidFill>
                  <a:srgbClr val="5F5F5F"/>
                </a:solidFill>
                <a:round/>
                <a:headEnd/>
                <a:tailEnd/>
              </a:ln>
            </p:spPr>
            <p:txBody>
              <a:bodyPr wrap="none" anchor="ctr"/>
              <a:lstStyle/>
              <a:p>
                <a:endParaRPr lang="es-ES"/>
              </a:p>
            </p:txBody>
          </p:sp>
          <p:grpSp>
            <p:nvGrpSpPr>
              <p:cNvPr id="144498" name="Group 1438"/>
              <p:cNvGrpSpPr>
                <a:grpSpLocks/>
              </p:cNvGrpSpPr>
              <p:nvPr/>
            </p:nvGrpSpPr>
            <p:grpSpPr bwMode="auto">
              <a:xfrm>
                <a:off x="1887" y="2040"/>
                <a:ext cx="947" cy="1277"/>
                <a:chOff x="1887" y="2040"/>
                <a:chExt cx="947" cy="1277"/>
              </a:xfrm>
            </p:grpSpPr>
            <p:sp>
              <p:nvSpPr>
                <p:cNvPr id="144499" name="Arc 1439"/>
                <p:cNvSpPr>
                  <a:spLocks/>
                </p:cNvSpPr>
                <p:nvPr/>
              </p:nvSpPr>
              <p:spPr bwMode="auto">
                <a:xfrm flipV="1">
                  <a:off x="2393" y="2664"/>
                  <a:ext cx="283" cy="648"/>
                </a:xfrm>
                <a:custGeom>
                  <a:avLst/>
                  <a:gdLst>
                    <a:gd name="T0" fmla="*/ 0 w 12113"/>
                    <a:gd name="T1" fmla="*/ 0 h 21600"/>
                    <a:gd name="T2" fmla="*/ 7 w 12113"/>
                    <a:gd name="T3" fmla="*/ 3 h 21600"/>
                    <a:gd name="T4" fmla="*/ 0 w 12113"/>
                    <a:gd name="T5" fmla="*/ 19 h 21600"/>
                    <a:gd name="T6" fmla="*/ 0 60000 65536"/>
                    <a:gd name="T7" fmla="*/ 0 60000 65536"/>
                    <a:gd name="T8" fmla="*/ 0 60000 65536"/>
                    <a:gd name="T9" fmla="*/ 0 w 12113"/>
                    <a:gd name="T10" fmla="*/ 0 h 21600"/>
                    <a:gd name="T11" fmla="*/ 12113 w 12113"/>
                    <a:gd name="T12" fmla="*/ 21600 h 21600"/>
                  </a:gdLst>
                  <a:ahLst/>
                  <a:cxnLst>
                    <a:cxn ang="T6">
                      <a:pos x="T0" y="T1"/>
                    </a:cxn>
                    <a:cxn ang="T7">
                      <a:pos x="T2" y="T3"/>
                    </a:cxn>
                    <a:cxn ang="T8">
                      <a:pos x="T4" y="T5"/>
                    </a:cxn>
                  </a:cxnLst>
                  <a:rect l="T9" t="T10" r="T11" b="T12"/>
                  <a:pathLst>
                    <a:path w="12113" h="21600" fill="none" extrusionOk="0">
                      <a:moveTo>
                        <a:pt x="-1" y="0"/>
                      </a:moveTo>
                      <a:cubicBezTo>
                        <a:pt x="4318" y="0"/>
                        <a:pt x="8537" y="1294"/>
                        <a:pt x="12112" y="3716"/>
                      </a:cubicBezTo>
                    </a:path>
                    <a:path w="12113" h="21600" stroke="0" extrusionOk="0">
                      <a:moveTo>
                        <a:pt x="-1" y="0"/>
                      </a:moveTo>
                      <a:cubicBezTo>
                        <a:pt x="4318" y="0"/>
                        <a:pt x="8537" y="1294"/>
                        <a:pt x="12112" y="3716"/>
                      </a:cubicBezTo>
                      <a:lnTo>
                        <a:pt x="0" y="21600"/>
                      </a:lnTo>
                      <a:close/>
                    </a:path>
                  </a:pathLst>
                </a:custGeom>
                <a:noFill/>
                <a:ln w="19050">
                  <a:solidFill>
                    <a:srgbClr val="333333"/>
                  </a:solidFill>
                  <a:round/>
                  <a:headEnd/>
                  <a:tailEnd/>
                </a:ln>
              </p:spPr>
              <p:txBody>
                <a:bodyPr wrap="none" anchor="ctr"/>
                <a:lstStyle/>
                <a:p>
                  <a:endParaRPr lang="es-ES"/>
                </a:p>
              </p:txBody>
            </p:sp>
            <p:grpSp>
              <p:nvGrpSpPr>
                <p:cNvPr id="144500" name="Group 1440"/>
                <p:cNvGrpSpPr>
                  <a:grpSpLocks/>
                </p:cNvGrpSpPr>
                <p:nvPr/>
              </p:nvGrpSpPr>
              <p:grpSpPr bwMode="auto">
                <a:xfrm>
                  <a:off x="1887" y="2040"/>
                  <a:ext cx="947" cy="1277"/>
                  <a:chOff x="1887" y="2040"/>
                  <a:chExt cx="947" cy="1277"/>
                </a:xfrm>
              </p:grpSpPr>
              <p:sp>
                <p:nvSpPr>
                  <p:cNvPr id="144501" name="Arc 1441"/>
                  <p:cNvSpPr>
                    <a:spLocks/>
                  </p:cNvSpPr>
                  <p:nvPr/>
                </p:nvSpPr>
                <p:spPr bwMode="auto">
                  <a:xfrm flipH="1">
                    <a:off x="1949" y="2130"/>
                    <a:ext cx="283" cy="546"/>
                  </a:xfrm>
                  <a:custGeom>
                    <a:avLst/>
                    <a:gdLst>
                      <a:gd name="T0" fmla="*/ 0 w 39267"/>
                      <a:gd name="T1" fmla="*/ 6 h 21600"/>
                      <a:gd name="T2" fmla="*/ 2 w 39267"/>
                      <a:gd name="T3" fmla="*/ 14 h 21600"/>
                      <a:gd name="T4" fmla="*/ 1 w 39267"/>
                      <a:gd name="T5" fmla="*/ 14 h 21600"/>
                      <a:gd name="T6" fmla="*/ 0 60000 65536"/>
                      <a:gd name="T7" fmla="*/ 0 60000 65536"/>
                      <a:gd name="T8" fmla="*/ 0 60000 65536"/>
                      <a:gd name="T9" fmla="*/ 0 w 39267"/>
                      <a:gd name="T10" fmla="*/ 0 h 21600"/>
                      <a:gd name="T11" fmla="*/ 39267 w 39267"/>
                      <a:gd name="T12" fmla="*/ 21600 h 21600"/>
                    </a:gdLst>
                    <a:ahLst/>
                    <a:cxnLst>
                      <a:cxn ang="T6">
                        <a:pos x="T0" y="T1"/>
                      </a:cxn>
                      <a:cxn ang="T7">
                        <a:pos x="T2" y="T3"/>
                      </a:cxn>
                      <a:cxn ang="T8">
                        <a:pos x="T4" y="T5"/>
                      </a:cxn>
                    </a:cxnLst>
                    <a:rect l="T9" t="T10" r="T11" b="T12"/>
                    <a:pathLst>
                      <a:path w="39267" h="21600" fill="none" extrusionOk="0">
                        <a:moveTo>
                          <a:pt x="0" y="9172"/>
                        </a:moveTo>
                        <a:cubicBezTo>
                          <a:pt x="4045" y="3421"/>
                          <a:pt x="10636" y="-1"/>
                          <a:pt x="17667" y="0"/>
                        </a:cubicBezTo>
                        <a:cubicBezTo>
                          <a:pt x="29596" y="0"/>
                          <a:pt x="39267" y="9670"/>
                          <a:pt x="39267" y="21600"/>
                        </a:cubicBezTo>
                      </a:path>
                      <a:path w="39267" h="21600" stroke="0" extrusionOk="0">
                        <a:moveTo>
                          <a:pt x="0" y="9172"/>
                        </a:moveTo>
                        <a:cubicBezTo>
                          <a:pt x="4045" y="3421"/>
                          <a:pt x="10636" y="-1"/>
                          <a:pt x="17667" y="0"/>
                        </a:cubicBezTo>
                        <a:cubicBezTo>
                          <a:pt x="29596" y="0"/>
                          <a:pt x="39267" y="9670"/>
                          <a:pt x="39267" y="21600"/>
                        </a:cubicBezTo>
                        <a:lnTo>
                          <a:pt x="17667" y="21600"/>
                        </a:lnTo>
                        <a:close/>
                      </a:path>
                    </a:pathLst>
                  </a:custGeom>
                  <a:noFill/>
                  <a:ln w="19050">
                    <a:solidFill>
                      <a:srgbClr val="5F5F5F"/>
                    </a:solidFill>
                    <a:round/>
                    <a:headEnd/>
                    <a:tailEnd/>
                  </a:ln>
                </p:spPr>
                <p:txBody>
                  <a:bodyPr wrap="none" anchor="ctr"/>
                  <a:lstStyle/>
                  <a:p>
                    <a:endParaRPr lang="es-ES"/>
                  </a:p>
                </p:txBody>
              </p:sp>
              <p:sp>
                <p:nvSpPr>
                  <p:cNvPr id="144502" name="Arc 1442"/>
                  <p:cNvSpPr>
                    <a:spLocks/>
                  </p:cNvSpPr>
                  <p:nvPr/>
                </p:nvSpPr>
                <p:spPr bwMode="auto">
                  <a:xfrm flipH="1">
                    <a:off x="1891" y="2046"/>
                    <a:ext cx="400" cy="630"/>
                  </a:xfrm>
                  <a:custGeom>
                    <a:avLst/>
                    <a:gdLst>
                      <a:gd name="T0" fmla="*/ 0 w 40187"/>
                      <a:gd name="T1" fmla="*/ 9 h 21600"/>
                      <a:gd name="T2" fmla="*/ 4 w 40187"/>
                      <a:gd name="T3" fmla="*/ 16 h 21600"/>
                      <a:gd name="T4" fmla="*/ 2 w 40187"/>
                      <a:gd name="T5" fmla="*/ 18 h 21600"/>
                      <a:gd name="T6" fmla="*/ 0 60000 65536"/>
                      <a:gd name="T7" fmla="*/ 0 60000 65536"/>
                      <a:gd name="T8" fmla="*/ 0 60000 65536"/>
                      <a:gd name="T9" fmla="*/ 0 w 40187"/>
                      <a:gd name="T10" fmla="*/ 0 h 21600"/>
                      <a:gd name="T11" fmla="*/ 40187 w 40187"/>
                      <a:gd name="T12" fmla="*/ 21600 h 21600"/>
                    </a:gdLst>
                    <a:ahLst/>
                    <a:cxnLst>
                      <a:cxn ang="T6">
                        <a:pos x="T0" y="T1"/>
                      </a:cxn>
                      <a:cxn ang="T7">
                        <a:pos x="T2" y="T3"/>
                      </a:cxn>
                      <a:cxn ang="T8">
                        <a:pos x="T4" y="T5"/>
                      </a:cxn>
                    </a:cxnLst>
                    <a:rect l="T9" t="T10" r="T11" b="T12"/>
                    <a:pathLst>
                      <a:path w="40187" h="21600" fill="none" extrusionOk="0">
                        <a:moveTo>
                          <a:pt x="0" y="10860"/>
                        </a:moveTo>
                        <a:cubicBezTo>
                          <a:pt x="3849" y="4143"/>
                          <a:pt x="10999" y="-1"/>
                          <a:pt x="18741" y="0"/>
                        </a:cubicBezTo>
                        <a:cubicBezTo>
                          <a:pt x="29674" y="0"/>
                          <a:pt x="38883" y="8169"/>
                          <a:pt x="40186" y="19025"/>
                        </a:cubicBezTo>
                      </a:path>
                      <a:path w="40187" h="21600" stroke="0" extrusionOk="0">
                        <a:moveTo>
                          <a:pt x="0" y="10860"/>
                        </a:moveTo>
                        <a:cubicBezTo>
                          <a:pt x="3849" y="4143"/>
                          <a:pt x="10999" y="-1"/>
                          <a:pt x="18741" y="0"/>
                        </a:cubicBezTo>
                        <a:cubicBezTo>
                          <a:pt x="29674" y="0"/>
                          <a:pt x="38883" y="8169"/>
                          <a:pt x="40186" y="19025"/>
                        </a:cubicBezTo>
                        <a:lnTo>
                          <a:pt x="18741" y="21600"/>
                        </a:lnTo>
                        <a:close/>
                      </a:path>
                    </a:pathLst>
                  </a:custGeom>
                  <a:noFill/>
                  <a:ln w="19050">
                    <a:solidFill>
                      <a:srgbClr val="5F5F5F"/>
                    </a:solidFill>
                    <a:round/>
                    <a:headEnd/>
                    <a:tailEnd/>
                  </a:ln>
                </p:spPr>
                <p:txBody>
                  <a:bodyPr wrap="none" anchor="ctr"/>
                  <a:lstStyle/>
                  <a:p>
                    <a:endParaRPr lang="es-ES"/>
                  </a:p>
                </p:txBody>
              </p:sp>
              <p:sp>
                <p:nvSpPr>
                  <p:cNvPr id="144503" name="Arc 1443"/>
                  <p:cNvSpPr>
                    <a:spLocks/>
                  </p:cNvSpPr>
                  <p:nvPr/>
                </p:nvSpPr>
                <p:spPr bwMode="auto">
                  <a:xfrm flipH="1" flipV="1">
                    <a:off x="1949" y="2639"/>
                    <a:ext cx="450" cy="476"/>
                  </a:xfrm>
                  <a:custGeom>
                    <a:avLst/>
                    <a:gdLst>
                      <a:gd name="T0" fmla="*/ 6 w 21570"/>
                      <a:gd name="T1" fmla="*/ 0 h 16855"/>
                      <a:gd name="T2" fmla="*/ 9 w 21570"/>
                      <a:gd name="T3" fmla="*/ 13 h 16855"/>
                      <a:gd name="T4" fmla="*/ 0 w 21570"/>
                      <a:gd name="T5" fmla="*/ 13 h 16855"/>
                      <a:gd name="T6" fmla="*/ 0 60000 65536"/>
                      <a:gd name="T7" fmla="*/ 0 60000 65536"/>
                      <a:gd name="T8" fmla="*/ 0 60000 65536"/>
                      <a:gd name="T9" fmla="*/ 0 w 21570"/>
                      <a:gd name="T10" fmla="*/ 0 h 16855"/>
                      <a:gd name="T11" fmla="*/ 21570 w 21570"/>
                      <a:gd name="T12" fmla="*/ 16855 h 16855"/>
                    </a:gdLst>
                    <a:ahLst/>
                    <a:cxnLst>
                      <a:cxn ang="T6">
                        <a:pos x="T0" y="T1"/>
                      </a:cxn>
                      <a:cxn ang="T7">
                        <a:pos x="T2" y="T3"/>
                      </a:cxn>
                      <a:cxn ang="T8">
                        <a:pos x="T4" y="T5"/>
                      </a:cxn>
                    </a:cxnLst>
                    <a:rect l="T9" t="T10" r="T11" b="T12"/>
                    <a:pathLst>
                      <a:path w="21570" h="16855" fill="none" extrusionOk="0">
                        <a:moveTo>
                          <a:pt x="13508" y="-1"/>
                        </a:moveTo>
                        <a:cubicBezTo>
                          <a:pt x="18313" y="3851"/>
                          <a:pt x="21246" y="9570"/>
                          <a:pt x="21570" y="15720"/>
                        </a:cubicBezTo>
                      </a:path>
                      <a:path w="21570" h="16855" stroke="0" extrusionOk="0">
                        <a:moveTo>
                          <a:pt x="13508" y="-1"/>
                        </a:moveTo>
                        <a:cubicBezTo>
                          <a:pt x="18313" y="3851"/>
                          <a:pt x="21246" y="9570"/>
                          <a:pt x="21570" y="15720"/>
                        </a:cubicBezTo>
                        <a:lnTo>
                          <a:pt x="0" y="16855"/>
                        </a:lnTo>
                        <a:close/>
                      </a:path>
                    </a:pathLst>
                  </a:custGeom>
                  <a:noFill/>
                  <a:ln w="19050">
                    <a:solidFill>
                      <a:srgbClr val="5F5F5F"/>
                    </a:solidFill>
                    <a:round/>
                    <a:headEnd/>
                    <a:tailEnd/>
                  </a:ln>
                </p:spPr>
                <p:txBody>
                  <a:bodyPr wrap="none" anchor="ctr"/>
                  <a:lstStyle/>
                  <a:p>
                    <a:endParaRPr lang="es-ES"/>
                  </a:p>
                </p:txBody>
              </p:sp>
              <p:sp>
                <p:nvSpPr>
                  <p:cNvPr id="144504" name="Arc 1444"/>
                  <p:cNvSpPr>
                    <a:spLocks/>
                  </p:cNvSpPr>
                  <p:nvPr/>
                </p:nvSpPr>
                <p:spPr bwMode="auto">
                  <a:xfrm flipV="1">
                    <a:off x="2381" y="2664"/>
                    <a:ext cx="250" cy="582"/>
                  </a:xfrm>
                  <a:custGeom>
                    <a:avLst/>
                    <a:gdLst>
                      <a:gd name="T0" fmla="*/ 0 w 12003"/>
                      <a:gd name="T1" fmla="*/ 0 h 21600"/>
                      <a:gd name="T2" fmla="*/ 5 w 12003"/>
                      <a:gd name="T3" fmla="*/ 3 h 21600"/>
                      <a:gd name="T4" fmla="*/ 0 w 12003"/>
                      <a:gd name="T5" fmla="*/ 16 h 21600"/>
                      <a:gd name="T6" fmla="*/ 0 60000 65536"/>
                      <a:gd name="T7" fmla="*/ 0 60000 65536"/>
                      <a:gd name="T8" fmla="*/ 0 60000 65536"/>
                      <a:gd name="T9" fmla="*/ 0 w 12003"/>
                      <a:gd name="T10" fmla="*/ 0 h 21600"/>
                      <a:gd name="T11" fmla="*/ 12003 w 12003"/>
                      <a:gd name="T12" fmla="*/ 21600 h 21600"/>
                    </a:gdLst>
                    <a:ahLst/>
                    <a:cxnLst>
                      <a:cxn ang="T6">
                        <a:pos x="T0" y="T1"/>
                      </a:cxn>
                      <a:cxn ang="T7">
                        <a:pos x="T2" y="T3"/>
                      </a:cxn>
                      <a:cxn ang="T8">
                        <a:pos x="T4" y="T5"/>
                      </a:cxn>
                    </a:cxnLst>
                    <a:rect l="T9" t="T10" r="T11" b="T12"/>
                    <a:pathLst>
                      <a:path w="12003" h="21600" fill="none" extrusionOk="0">
                        <a:moveTo>
                          <a:pt x="-1" y="0"/>
                        </a:moveTo>
                        <a:cubicBezTo>
                          <a:pt x="4273" y="0"/>
                          <a:pt x="8450" y="1267"/>
                          <a:pt x="12002" y="3642"/>
                        </a:cubicBezTo>
                      </a:path>
                      <a:path w="12003" h="21600" stroke="0" extrusionOk="0">
                        <a:moveTo>
                          <a:pt x="-1" y="0"/>
                        </a:moveTo>
                        <a:cubicBezTo>
                          <a:pt x="4273" y="0"/>
                          <a:pt x="8450" y="1267"/>
                          <a:pt x="12002" y="3642"/>
                        </a:cubicBezTo>
                        <a:lnTo>
                          <a:pt x="0" y="21600"/>
                        </a:lnTo>
                        <a:close/>
                      </a:path>
                    </a:pathLst>
                  </a:custGeom>
                  <a:noFill/>
                  <a:ln w="19050">
                    <a:solidFill>
                      <a:srgbClr val="333333"/>
                    </a:solidFill>
                    <a:round/>
                    <a:headEnd/>
                    <a:tailEnd/>
                  </a:ln>
                </p:spPr>
                <p:txBody>
                  <a:bodyPr wrap="none" anchor="ctr"/>
                  <a:lstStyle/>
                  <a:p>
                    <a:endParaRPr lang="es-ES"/>
                  </a:p>
                </p:txBody>
              </p:sp>
              <p:sp>
                <p:nvSpPr>
                  <p:cNvPr id="144505" name="Arc 1445"/>
                  <p:cNvSpPr>
                    <a:spLocks/>
                  </p:cNvSpPr>
                  <p:nvPr/>
                </p:nvSpPr>
                <p:spPr bwMode="auto">
                  <a:xfrm flipV="1">
                    <a:off x="2381" y="2664"/>
                    <a:ext cx="377" cy="440"/>
                  </a:xfrm>
                  <a:custGeom>
                    <a:avLst/>
                    <a:gdLst>
                      <a:gd name="T0" fmla="*/ 6 w 18093"/>
                      <a:gd name="T1" fmla="*/ 0 h 16333"/>
                      <a:gd name="T2" fmla="*/ 8 w 18093"/>
                      <a:gd name="T3" fmla="*/ 3 h 16333"/>
                      <a:gd name="T4" fmla="*/ 0 w 18093"/>
                      <a:gd name="T5" fmla="*/ 12 h 16333"/>
                      <a:gd name="T6" fmla="*/ 0 60000 65536"/>
                      <a:gd name="T7" fmla="*/ 0 60000 65536"/>
                      <a:gd name="T8" fmla="*/ 0 60000 65536"/>
                      <a:gd name="T9" fmla="*/ 0 w 18093"/>
                      <a:gd name="T10" fmla="*/ 0 h 16333"/>
                      <a:gd name="T11" fmla="*/ 18093 w 18093"/>
                      <a:gd name="T12" fmla="*/ 16333 h 16333"/>
                    </a:gdLst>
                    <a:ahLst/>
                    <a:cxnLst>
                      <a:cxn ang="T6">
                        <a:pos x="T0" y="T1"/>
                      </a:cxn>
                      <a:cxn ang="T7">
                        <a:pos x="T2" y="T3"/>
                      </a:cxn>
                      <a:cxn ang="T8">
                        <a:pos x="T4" y="T5"/>
                      </a:cxn>
                    </a:cxnLst>
                    <a:rect l="T9" t="T10" r="T11" b="T12"/>
                    <a:pathLst>
                      <a:path w="18093" h="16333" fill="none" extrusionOk="0">
                        <a:moveTo>
                          <a:pt x="14134" y="0"/>
                        </a:moveTo>
                        <a:cubicBezTo>
                          <a:pt x="15659" y="1319"/>
                          <a:pt x="16991" y="2845"/>
                          <a:pt x="18092" y="4534"/>
                        </a:cubicBezTo>
                      </a:path>
                      <a:path w="18093" h="16333" stroke="0" extrusionOk="0">
                        <a:moveTo>
                          <a:pt x="14134" y="0"/>
                        </a:moveTo>
                        <a:cubicBezTo>
                          <a:pt x="15659" y="1319"/>
                          <a:pt x="16991" y="2845"/>
                          <a:pt x="18092" y="4534"/>
                        </a:cubicBezTo>
                        <a:lnTo>
                          <a:pt x="0" y="16333"/>
                        </a:lnTo>
                        <a:close/>
                      </a:path>
                    </a:pathLst>
                  </a:custGeom>
                  <a:noFill/>
                  <a:ln w="19050">
                    <a:solidFill>
                      <a:srgbClr val="333333"/>
                    </a:solidFill>
                    <a:round/>
                    <a:headEnd/>
                    <a:tailEnd/>
                  </a:ln>
                </p:spPr>
                <p:txBody>
                  <a:bodyPr wrap="none" anchor="ctr"/>
                  <a:lstStyle/>
                  <a:p>
                    <a:endParaRPr lang="es-ES"/>
                  </a:p>
                </p:txBody>
              </p:sp>
              <p:sp>
                <p:nvSpPr>
                  <p:cNvPr id="144506" name="Arc 1446"/>
                  <p:cNvSpPr>
                    <a:spLocks/>
                  </p:cNvSpPr>
                  <p:nvPr/>
                </p:nvSpPr>
                <p:spPr bwMode="auto">
                  <a:xfrm flipV="1">
                    <a:off x="2393" y="2663"/>
                    <a:ext cx="439" cy="489"/>
                  </a:xfrm>
                  <a:custGeom>
                    <a:avLst/>
                    <a:gdLst>
                      <a:gd name="T0" fmla="*/ 8 w 18787"/>
                      <a:gd name="T1" fmla="*/ 0 h 16284"/>
                      <a:gd name="T2" fmla="*/ 10 w 18787"/>
                      <a:gd name="T3" fmla="*/ 5 h 16284"/>
                      <a:gd name="T4" fmla="*/ 0 w 18787"/>
                      <a:gd name="T5" fmla="*/ 15 h 16284"/>
                      <a:gd name="T6" fmla="*/ 0 60000 65536"/>
                      <a:gd name="T7" fmla="*/ 0 60000 65536"/>
                      <a:gd name="T8" fmla="*/ 0 60000 65536"/>
                      <a:gd name="T9" fmla="*/ 0 w 18787"/>
                      <a:gd name="T10" fmla="*/ 0 h 16284"/>
                      <a:gd name="T11" fmla="*/ 18787 w 18787"/>
                      <a:gd name="T12" fmla="*/ 16284 h 16284"/>
                    </a:gdLst>
                    <a:ahLst/>
                    <a:cxnLst>
                      <a:cxn ang="T6">
                        <a:pos x="T0" y="T1"/>
                      </a:cxn>
                      <a:cxn ang="T7">
                        <a:pos x="T2" y="T3"/>
                      </a:cxn>
                      <a:cxn ang="T8">
                        <a:pos x="T4" y="T5"/>
                      </a:cxn>
                    </a:cxnLst>
                    <a:rect l="T9" t="T10" r="T11" b="T12"/>
                    <a:pathLst>
                      <a:path w="18787" h="16284" fill="none" extrusionOk="0">
                        <a:moveTo>
                          <a:pt x="14191" y="0"/>
                        </a:moveTo>
                        <a:cubicBezTo>
                          <a:pt x="16029" y="1602"/>
                          <a:pt x="17583" y="3504"/>
                          <a:pt x="18786" y="5625"/>
                        </a:cubicBezTo>
                      </a:path>
                      <a:path w="18787" h="16284" stroke="0" extrusionOk="0">
                        <a:moveTo>
                          <a:pt x="14191" y="0"/>
                        </a:moveTo>
                        <a:cubicBezTo>
                          <a:pt x="16029" y="1602"/>
                          <a:pt x="17583" y="3504"/>
                          <a:pt x="18786" y="5625"/>
                        </a:cubicBezTo>
                        <a:lnTo>
                          <a:pt x="0" y="16284"/>
                        </a:lnTo>
                        <a:close/>
                      </a:path>
                    </a:pathLst>
                  </a:custGeom>
                  <a:noFill/>
                  <a:ln w="19050">
                    <a:solidFill>
                      <a:srgbClr val="333333"/>
                    </a:solidFill>
                    <a:round/>
                    <a:headEnd/>
                    <a:tailEnd/>
                  </a:ln>
                </p:spPr>
                <p:txBody>
                  <a:bodyPr wrap="none" anchor="ctr"/>
                  <a:lstStyle/>
                  <a:p>
                    <a:endParaRPr lang="es-ES"/>
                  </a:p>
                </p:txBody>
              </p:sp>
              <p:sp>
                <p:nvSpPr>
                  <p:cNvPr id="144507" name="Arc 1447"/>
                  <p:cNvSpPr>
                    <a:spLocks/>
                  </p:cNvSpPr>
                  <p:nvPr/>
                </p:nvSpPr>
                <p:spPr bwMode="auto">
                  <a:xfrm flipH="1">
                    <a:off x="1989" y="2088"/>
                    <a:ext cx="112" cy="448"/>
                  </a:xfrm>
                  <a:custGeom>
                    <a:avLst/>
                    <a:gdLst>
                      <a:gd name="T0" fmla="*/ 0 w 15160"/>
                      <a:gd name="T1" fmla="*/ 0 h 21600"/>
                      <a:gd name="T2" fmla="*/ 1 w 15160"/>
                      <a:gd name="T3" fmla="*/ 3 h 21600"/>
                      <a:gd name="T4" fmla="*/ 0 w 15160"/>
                      <a:gd name="T5" fmla="*/ 9 h 21600"/>
                      <a:gd name="T6" fmla="*/ 0 60000 65536"/>
                      <a:gd name="T7" fmla="*/ 0 60000 65536"/>
                      <a:gd name="T8" fmla="*/ 0 60000 65536"/>
                      <a:gd name="T9" fmla="*/ 0 w 15160"/>
                      <a:gd name="T10" fmla="*/ 0 h 21600"/>
                      <a:gd name="T11" fmla="*/ 15160 w 15160"/>
                      <a:gd name="T12" fmla="*/ 21600 h 21600"/>
                    </a:gdLst>
                    <a:ahLst/>
                    <a:cxnLst>
                      <a:cxn ang="T6">
                        <a:pos x="T0" y="T1"/>
                      </a:cxn>
                      <a:cxn ang="T7">
                        <a:pos x="T2" y="T3"/>
                      </a:cxn>
                      <a:cxn ang="T8">
                        <a:pos x="T4" y="T5"/>
                      </a:cxn>
                    </a:cxnLst>
                    <a:rect l="T9" t="T10" r="T11" b="T12"/>
                    <a:pathLst>
                      <a:path w="15160" h="21600" fill="none" extrusionOk="0">
                        <a:moveTo>
                          <a:pt x="-1" y="0"/>
                        </a:moveTo>
                        <a:cubicBezTo>
                          <a:pt x="5673" y="0"/>
                          <a:pt x="11118" y="2232"/>
                          <a:pt x="15160" y="6213"/>
                        </a:cubicBezTo>
                      </a:path>
                      <a:path w="15160" h="21600" stroke="0" extrusionOk="0">
                        <a:moveTo>
                          <a:pt x="-1" y="0"/>
                        </a:moveTo>
                        <a:cubicBezTo>
                          <a:pt x="5673" y="0"/>
                          <a:pt x="11118" y="2232"/>
                          <a:pt x="15160" y="6213"/>
                        </a:cubicBezTo>
                        <a:lnTo>
                          <a:pt x="0" y="21600"/>
                        </a:lnTo>
                        <a:close/>
                      </a:path>
                    </a:pathLst>
                  </a:custGeom>
                  <a:noFill/>
                  <a:ln w="12700">
                    <a:solidFill>
                      <a:srgbClr val="FFFF00"/>
                    </a:solidFill>
                    <a:round/>
                    <a:headEnd/>
                    <a:tailEnd type="triangle" w="sm" len="lg"/>
                  </a:ln>
                </p:spPr>
                <p:txBody>
                  <a:bodyPr wrap="none" anchor="ctr"/>
                  <a:lstStyle/>
                  <a:p>
                    <a:endParaRPr lang="es-ES"/>
                  </a:p>
                </p:txBody>
              </p:sp>
              <p:sp>
                <p:nvSpPr>
                  <p:cNvPr id="144508" name="Arc 1448"/>
                  <p:cNvSpPr>
                    <a:spLocks/>
                  </p:cNvSpPr>
                  <p:nvPr/>
                </p:nvSpPr>
                <p:spPr bwMode="auto">
                  <a:xfrm flipH="1">
                    <a:off x="2094" y="2088"/>
                    <a:ext cx="118" cy="448"/>
                  </a:xfrm>
                  <a:custGeom>
                    <a:avLst/>
                    <a:gdLst>
                      <a:gd name="T0" fmla="*/ 0 w 16019"/>
                      <a:gd name="T1" fmla="*/ 3 h 21600"/>
                      <a:gd name="T2" fmla="*/ 1 w 16019"/>
                      <a:gd name="T3" fmla="*/ 0 h 21600"/>
                      <a:gd name="T4" fmla="*/ 1 w 16019"/>
                      <a:gd name="T5" fmla="*/ 9 h 21600"/>
                      <a:gd name="T6" fmla="*/ 0 60000 65536"/>
                      <a:gd name="T7" fmla="*/ 0 60000 65536"/>
                      <a:gd name="T8" fmla="*/ 0 60000 65536"/>
                      <a:gd name="T9" fmla="*/ 0 w 16019"/>
                      <a:gd name="T10" fmla="*/ 0 h 21600"/>
                      <a:gd name="T11" fmla="*/ 16019 w 16019"/>
                      <a:gd name="T12" fmla="*/ 21600 h 21600"/>
                    </a:gdLst>
                    <a:ahLst/>
                    <a:cxnLst>
                      <a:cxn ang="T6">
                        <a:pos x="T0" y="T1"/>
                      </a:cxn>
                      <a:cxn ang="T7">
                        <a:pos x="T2" y="T3"/>
                      </a:cxn>
                      <a:cxn ang="T8">
                        <a:pos x="T4" y="T5"/>
                      </a:cxn>
                    </a:cxnLst>
                    <a:rect l="T9" t="T10" r="T11" b="T12"/>
                    <a:pathLst>
                      <a:path w="16019" h="21600" fill="none" extrusionOk="0">
                        <a:moveTo>
                          <a:pt x="0" y="5995"/>
                        </a:moveTo>
                        <a:cubicBezTo>
                          <a:pt x="4020" y="2147"/>
                          <a:pt x="9370" y="-1"/>
                          <a:pt x="14935" y="0"/>
                        </a:cubicBezTo>
                        <a:cubicBezTo>
                          <a:pt x="15296" y="0"/>
                          <a:pt x="15657" y="9"/>
                          <a:pt x="16018" y="27"/>
                        </a:cubicBezTo>
                      </a:path>
                      <a:path w="16019" h="21600" stroke="0" extrusionOk="0">
                        <a:moveTo>
                          <a:pt x="0" y="5995"/>
                        </a:moveTo>
                        <a:cubicBezTo>
                          <a:pt x="4020" y="2147"/>
                          <a:pt x="9370" y="-1"/>
                          <a:pt x="14935" y="0"/>
                        </a:cubicBezTo>
                        <a:cubicBezTo>
                          <a:pt x="15296" y="0"/>
                          <a:pt x="15657" y="9"/>
                          <a:pt x="16018" y="27"/>
                        </a:cubicBezTo>
                        <a:lnTo>
                          <a:pt x="14935" y="21600"/>
                        </a:lnTo>
                        <a:close/>
                      </a:path>
                    </a:pathLst>
                  </a:custGeom>
                  <a:noFill/>
                  <a:ln w="12700">
                    <a:solidFill>
                      <a:srgbClr val="FFFF00"/>
                    </a:solidFill>
                    <a:round/>
                    <a:headEnd type="none" w="sm" len="lg"/>
                    <a:tailEnd type="none" w="sm" len="lg"/>
                  </a:ln>
                </p:spPr>
                <p:txBody>
                  <a:bodyPr wrap="none" anchor="ctr"/>
                  <a:lstStyle/>
                  <a:p>
                    <a:endParaRPr lang="es-ES"/>
                  </a:p>
                </p:txBody>
              </p:sp>
              <p:sp>
                <p:nvSpPr>
                  <p:cNvPr id="144509" name="Freeform 1449"/>
                  <p:cNvSpPr>
                    <a:spLocks/>
                  </p:cNvSpPr>
                  <p:nvPr/>
                </p:nvSpPr>
                <p:spPr bwMode="auto">
                  <a:xfrm>
                    <a:off x="1887" y="2040"/>
                    <a:ext cx="947" cy="1277"/>
                  </a:xfrm>
                  <a:custGeom>
                    <a:avLst/>
                    <a:gdLst>
                      <a:gd name="T0" fmla="*/ 407 w 947"/>
                      <a:gd name="T1" fmla="*/ 317 h 1277"/>
                      <a:gd name="T2" fmla="*/ 377 w 947"/>
                      <a:gd name="T3" fmla="*/ 206 h 1277"/>
                      <a:gd name="T4" fmla="*/ 341 w 947"/>
                      <a:gd name="T5" fmla="*/ 114 h 1277"/>
                      <a:gd name="T6" fmla="*/ 303 w 947"/>
                      <a:gd name="T7" fmla="*/ 53 h 1277"/>
                      <a:gd name="T8" fmla="*/ 267 w 947"/>
                      <a:gd name="T9" fmla="*/ 20 h 1277"/>
                      <a:gd name="T10" fmla="*/ 228 w 947"/>
                      <a:gd name="T11" fmla="*/ 2 h 1277"/>
                      <a:gd name="T12" fmla="*/ 192 w 947"/>
                      <a:gd name="T13" fmla="*/ 8 h 1277"/>
                      <a:gd name="T14" fmla="*/ 161 w 947"/>
                      <a:gd name="T15" fmla="*/ 24 h 1277"/>
                      <a:gd name="T16" fmla="*/ 132 w 947"/>
                      <a:gd name="T17" fmla="*/ 51 h 1277"/>
                      <a:gd name="T18" fmla="*/ 104 w 947"/>
                      <a:gd name="T19" fmla="*/ 95 h 1277"/>
                      <a:gd name="T20" fmla="*/ 86 w 947"/>
                      <a:gd name="T21" fmla="*/ 131 h 1277"/>
                      <a:gd name="T22" fmla="*/ 65 w 947"/>
                      <a:gd name="T23" fmla="*/ 182 h 1277"/>
                      <a:gd name="T24" fmla="*/ 42 w 947"/>
                      <a:gd name="T25" fmla="*/ 263 h 1277"/>
                      <a:gd name="T26" fmla="*/ 24 w 947"/>
                      <a:gd name="T27" fmla="*/ 351 h 1277"/>
                      <a:gd name="T28" fmla="*/ 8 w 947"/>
                      <a:gd name="T29" fmla="*/ 462 h 1277"/>
                      <a:gd name="T30" fmla="*/ 0 w 947"/>
                      <a:gd name="T31" fmla="*/ 576 h 1277"/>
                      <a:gd name="T32" fmla="*/ 6 w 947"/>
                      <a:gd name="T33" fmla="*/ 683 h 1277"/>
                      <a:gd name="T34" fmla="*/ 18 w 947"/>
                      <a:gd name="T35" fmla="*/ 768 h 1277"/>
                      <a:gd name="T36" fmla="*/ 47 w 947"/>
                      <a:gd name="T37" fmla="*/ 873 h 1277"/>
                      <a:gd name="T38" fmla="*/ 98 w 947"/>
                      <a:gd name="T39" fmla="*/ 993 h 1277"/>
                      <a:gd name="T40" fmla="*/ 161 w 947"/>
                      <a:gd name="T41" fmla="*/ 1088 h 1277"/>
                      <a:gd name="T42" fmla="*/ 228 w 947"/>
                      <a:gd name="T43" fmla="*/ 1163 h 1277"/>
                      <a:gd name="T44" fmla="*/ 300 w 947"/>
                      <a:gd name="T45" fmla="*/ 1214 h 1277"/>
                      <a:gd name="T46" fmla="*/ 381 w 947"/>
                      <a:gd name="T47" fmla="*/ 1253 h 1277"/>
                      <a:gd name="T48" fmla="*/ 455 w 947"/>
                      <a:gd name="T49" fmla="*/ 1272 h 1277"/>
                      <a:gd name="T50" fmla="*/ 540 w 947"/>
                      <a:gd name="T51" fmla="*/ 1274 h 1277"/>
                      <a:gd name="T52" fmla="*/ 633 w 947"/>
                      <a:gd name="T53" fmla="*/ 1254 h 1277"/>
                      <a:gd name="T54" fmla="*/ 722 w 947"/>
                      <a:gd name="T55" fmla="*/ 1215 h 1277"/>
                      <a:gd name="T56" fmla="*/ 804 w 947"/>
                      <a:gd name="T57" fmla="*/ 1151 h 1277"/>
                      <a:gd name="T58" fmla="*/ 861 w 947"/>
                      <a:gd name="T59" fmla="*/ 1089 h 1277"/>
                      <a:gd name="T60" fmla="*/ 915 w 947"/>
                      <a:gd name="T61" fmla="*/ 1010 h 1277"/>
                      <a:gd name="T62" fmla="*/ 947 w 947"/>
                      <a:gd name="T63" fmla="*/ 939 h 1277"/>
                      <a:gd name="T64" fmla="*/ 872 w 947"/>
                      <a:gd name="T65" fmla="*/ 939 h 1277"/>
                      <a:gd name="T66" fmla="*/ 849 w 947"/>
                      <a:gd name="T67" fmla="*/ 980 h 1277"/>
                      <a:gd name="T68" fmla="*/ 798 w 947"/>
                      <a:gd name="T69" fmla="*/ 1049 h 1277"/>
                      <a:gd name="T70" fmla="*/ 717 w 947"/>
                      <a:gd name="T71" fmla="*/ 1128 h 1277"/>
                      <a:gd name="T72" fmla="*/ 626 w 947"/>
                      <a:gd name="T73" fmla="*/ 1179 h 1277"/>
                      <a:gd name="T74" fmla="*/ 540 w 947"/>
                      <a:gd name="T75" fmla="*/ 1202 h 1277"/>
                      <a:gd name="T76" fmla="*/ 482 w 947"/>
                      <a:gd name="T77" fmla="*/ 1203 h 1277"/>
                      <a:gd name="T78" fmla="*/ 401 w 947"/>
                      <a:gd name="T79" fmla="*/ 1185 h 1277"/>
                      <a:gd name="T80" fmla="*/ 290 w 947"/>
                      <a:gd name="T81" fmla="*/ 1127 h 1277"/>
                      <a:gd name="T82" fmla="*/ 197 w 947"/>
                      <a:gd name="T83" fmla="*/ 1031 h 1277"/>
                      <a:gd name="T84" fmla="*/ 131 w 947"/>
                      <a:gd name="T85" fmla="*/ 920 h 1277"/>
                      <a:gd name="T86" fmla="*/ 95 w 947"/>
                      <a:gd name="T87" fmla="*/ 822 h 1277"/>
                      <a:gd name="T88" fmla="*/ 77 w 947"/>
                      <a:gd name="T89" fmla="*/ 740 h 1277"/>
                      <a:gd name="T90" fmla="*/ 66 w 947"/>
                      <a:gd name="T91" fmla="*/ 650 h 1277"/>
                      <a:gd name="T92" fmla="*/ 66 w 947"/>
                      <a:gd name="T93" fmla="*/ 557 h 1277"/>
                      <a:gd name="T94" fmla="*/ 75 w 947"/>
                      <a:gd name="T95" fmla="*/ 435 h 1277"/>
                      <a:gd name="T96" fmla="*/ 90 w 947"/>
                      <a:gd name="T97" fmla="*/ 335 h 1277"/>
                      <a:gd name="T98" fmla="*/ 120 w 947"/>
                      <a:gd name="T99" fmla="*/ 218 h 1277"/>
                      <a:gd name="T100" fmla="*/ 152 w 947"/>
                      <a:gd name="T101" fmla="*/ 144 h 1277"/>
                      <a:gd name="T102" fmla="*/ 189 w 947"/>
                      <a:gd name="T103" fmla="*/ 102 h 1277"/>
                      <a:gd name="T104" fmla="*/ 221 w 947"/>
                      <a:gd name="T105" fmla="*/ 93 h 1277"/>
                      <a:gd name="T106" fmla="*/ 255 w 947"/>
                      <a:gd name="T107" fmla="*/ 108 h 1277"/>
                      <a:gd name="T108" fmla="*/ 287 w 947"/>
                      <a:gd name="T109" fmla="*/ 149 h 1277"/>
                      <a:gd name="T110" fmla="*/ 314 w 947"/>
                      <a:gd name="T111" fmla="*/ 210 h 1277"/>
                      <a:gd name="T112" fmla="*/ 330 w 947"/>
                      <a:gd name="T113" fmla="*/ 264 h 1277"/>
                      <a:gd name="T114" fmla="*/ 342 w 947"/>
                      <a:gd name="T115" fmla="*/ 318 h 1277"/>
                      <a:gd name="T116" fmla="*/ 407 w 947"/>
                      <a:gd name="T117" fmla="*/ 317 h 12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277"/>
                      <a:gd name="T179" fmla="*/ 947 w 947"/>
                      <a:gd name="T180" fmla="*/ 1277 h 12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277">
                        <a:moveTo>
                          <a:pt x="407" y="317"/>
                        </a:moveTo>
                        <a:cubicBezTo>
                          <a:pt x="405" y="296"/>
                          <a:pt x="388" y="239"/>
                          <a:pt x="377" y="206"/>
                        </a:cubicBezTo>
                        <a:cubicBezTo>
                          <a:pt x="366" y="172"/>
                          <a:pt x="353" y="140"/>
                          <a:pt x="341" y="114"/>
                        </a:cubicBezTo>
                        <a:cubicBezTo>
                          <a:pt x="329" y="88"/>
                          <a:pt x="315" y="69"/>
                          <a:pt x="303" y="53"/>
                        </a:cubicBezTo>
                        <a:cubicBezTo>
                          <a:pt x="291" y="37"/>
                          <a:pt x="279" y="28"/>
                          <a:pt x="267" y="20"/>
                        </a:cubicBezTo>
                        <a:cubicBezTo>
                          <a:pt x="255" y="12"/>
                          <a:pt x="240" y="4"/>
                          <a:pt x="228" y="2"/>
                        </a:cubicBezTo>
                        <a:cubicBezTo>
                          <a:pt x="216" y="0"/>
                          <a:pt x="203" y="4"/>
                          <a:pt x="192" y="8"/>
                        </a:cubicBezTo>
                        <a:cubicBezTo>
                          <a:pt x="181" y="12"/>
                          <a:pt x="171" y="17"/>
                          <a:pt x="161" y="24"/>
                        </a:cubicBezTo>
                        <a:cubicBezTo>
                          <a:pt x="151" y="31"/>
                          <a:pt x="141" y="39"/>
                          <a:pt x="132" y="51"/>
                        </a:cubicBezTo>
                        <a:cubicBezTo>
                          <a:pt x="123" y="63"/>
                          <a:pt x="112" y="82"/>
                          <a:pt x="104" y="95"/>
                        </a:cubicBezTo>
                        <a:cubicBezTo>
                          <a:pt x="96" y="108"/>
                          <a:pt x="93" y="116"/>
                          <a:pt x="86" y="131"/>
                        </a:cubicBezTo>
                        <a:cubicBezTo>
                          <a:pt x="79" y="146"/>
                          <a:pt x="72" y="160"/>
                          <a:pt x="65" y="182"/>
                        </a:cubicBezTo>
                        <a:cubicBezTo>
                          <a:pt x="58" y="204"/>
                          <a:pt x="49" y="235"/>
                          <a:pt x="42" y="263"/>
                        </a:cubicBezTo>
                        <a:cubicBezTo>
                          <a:pt x="35" y="291"/>
                          <a:pt x="30" y="318"/>
                          <a:pt x="24" y="351"/>
                        </a:cubicBezTo>
                        <a:cubicBezTo>
                          <a:pt x="18" y="384"/>
                          <a:pt x="12" y="425"/>
                          <a:pt x="8" y="462"/>
                        </a:cubicBezTo>
                        <a:cubicBezTo>
                          <a:pt x="4" y="499"/>
                          <a:pt x="0" y="539"/>
                          <a:pt x="0" y="576"/>
                        </a:cubicBezTo>
                        <a:cubicBezTo>
                          <a:pt x="0" y="613"/>
                          <a:pt x="3" y="651"/>
                          <a:pt x="6" y="683"/>
                        </a:cubicBezTo>
                        <a:cubicBezTo>
                          <a:pt x="9" y="715"/>
                          <a:pt x="11" y="736"/>
                          <a:pt x="18" y="768"/>
                        </a:cubicBezTo>
                        <a:cubicBezTo>
                          <a:pt x="25" y="800"/>
                          <a:pt x="34" y="836"/>
                          <a:pt x="47" y="873"/>
                        </a:cubicBezTo>
                        <a:cubicBezTo>
                          <a:pt x="60" y="910"/>
                          <a:pt x="79" y="957"/>
                          <a:pt x="98" y="993"/>
                        </a:cubicBezTo>
                        <a:cubicBezTo>
                          <a:pt x="117" y="1029"/>
                          <a:pt x="139" y="1060"/>
                          <a:pt x="161" y="1088"/>
                        </a:cubicBezTo>
                        <a:cubicBezTo>
                          <a:pt x="183" y="1116"/>
                          <a:pt x="205" y="1142"/>
                          <a:pt x="228" y="1163"/>
                        </a:cubicBezTo>
                        <a:cubicBezTo>
                          <a:pt x="251" y="1184"/>
                          <a:pt x="274" y="1199"/>
                          <a:pt x="300" y="1214"/>
                        </a:cubicBezTo>
                        <a:cubicBezTo>
                          <a:pt x="326" y="1229"/>
                          <a:pt x="355" y="1243"/>
                          <a:pt x="381" y="1253"/>
                        </a:cubicBezTo>
                        <a:cubicBezTo>
                          <a:pt x="407" y="1263"/>
                          <a:pt x="429" y="1269"/>
                          <a:pt x="455" y="1272"/>
                        </a:cubicBezTo>
                        <a:cubicBezTo>
                          <a:pt x="481" y="1275"/>
                          <a:pt x="510" y="1277"/>
                          <a:pt x="540" y="1274"/>
                        </a:cubicBezTo>
                        <a:cubicBezTo>
                          <a:pt x="570" y="1271"/>
                          <a:pt x="603" y="1264"/>
                          <a:pt x="633" y="1254"/>
                        </a:cubicBezTo>
                        <a:cubicBezTo>
                          <a:pt x="663" y="1244"/>
                          <a:pt x="694" y="1232"/>
                          <a:pt x="722" y="1215"/>
                        </a:cubicBezTo>
                        <a:cubicBezTo>
                          <a:pt x="750" y="1198"/>
                          <a:pt x="781" y="1172"/>
                          <a:pt x="804" y="1151"/>
                        </a:cubicBezTo>
                        <a:cubicBezTo>
                          <a:pt x="827" y="1130"/>
                          <a:pt x="843" y="1112"/>
                          <a:pt x="861" y="1089"/>
                        </a:cubicBezTo>
                        <a:cubicBezTo>
                          <a:pt x="879" y="1066"/>
                          <a:pt x="901" y="1035"/>
                          <a:pt x="915" y="1010"/>
                        </a:cubicBezTo>
                        <a:cubicBezTo>
                          <a:pt x="929" y="985"/>
                          <a:pt x="936" y="981"/>
                          <a:pt x="947" y="939"/>
                        </a:cubicBezTo>
                        <a:cubicBezTo>
                          <a:pt x="909" y="939"/>
                          <a:pt x="872" y="939"/>
                          <a:pt x="872" y="939"/>
                        </a:cubicBezTo>
                        <a:lnTo>
                          <a:pt x="849" y="980"/>
                        </a:lnTo>
                        <a:cubicBezTo>
                          <a:pt x="837" y="998"/>
                          <a:pt x="820" y="1024"/>
                          <a:pt x="798" y="1049"/>
                        </a:cubicBezTo>
                        <a:cubicBezTo>
                          <a:pt x="776" y="1074"/>
                          <a:pt x="746" y="1106"/>
                          <a:pt x="717" y="1128"/>
                        </a:cubicBezTo>
                        <a:cubicBezTo>
                          <a:pt x="688" y="1150"/>
                          <a:pt x="655" y="1167"/>
                          <a:pt x="626" y="1179"/>
                        </a:cubicBezTo>
                        <a:cubicBezTo>
                          <a:pt x="597" y="1191"/>
                          <a:pt x="564" y="1198"/>
                          <a:pt x="540" y="1202"/>
                        </a:cubicBezTo>
                        <a:cubicBezTo>
                          <a:pt x="516" y="1206"/>
                          <a:pt x="505" y="1206"/>
                          <a:pt x="482" y="1203"/>
                        </a:cubicBezTo>
                        <a:cubicBezTo>
                          <a:pt x="459" y="1200"/>
                          <a:pt x="433" y="1198"/>
                          <a:pt x="401" y="1185"/>
                        </a:cubicBezTo>
                        <a:cubicBezTo>
                          <a:pt x="369" y="1172"/>
                          <a:pt x="324" y="1153"/>
                          <a:pt x="290" y="1127"/>
                        </a:cubicBezTo>
                        <a:cubicBezTo>
                          <a:pt x="256" y="1101"/>
                          <a:pt x="223" y="1065"/>
                          <a:pt x="197" y="1031"/>
                        </a:cubicBezTo>
                        <a:cubicBezTo>
                          <a:pt x="171" y="997"/>
                          <a:pt x="148" y="955"/>
                          <a:pt x="131" y="920"/>
                        </a:cubicBezTo>
                        <a:cubicBezTo>
                          <a:pt x="114" y="885"/>
                          <a:pt x="104" y="852"/>
                          <a:pt x="95" y="822"/>
                        </a:cubicBezTo>
                        <a:cubicBezTo>
                          <a:pt x="86" y="792"/>
                          <a:pt x="82" y="769"/>
                          <a:pt x="77" y="740"/>
                        </a:cubicBezTo>
                        <a:cubicBezTo>
                          <a:pt x="72" y="711"/>
                          <a:pt x="68" y="680"/>
                          <a:pt x="66" y="650"/>
                        </a:cubicBezTo>
                        <a:cubicBezTo>
                          <a:pt x="64" y="620"/>
                          <a:pt x="65" y="593"/>
                          <a:pt x="66" y="557"/>
                        </a:cubicBezTo>
                        <a:cubicBezTo>
                          <a:pt x="67" y="521"/>
                          <a:pt x="71" y="472"/>
                          <a:pt x="75" y="435"/>
                        </a:cubicBezTo>
                        <a:cubicBezTo>
                          <a:pt x="79" y="398"/>
                          <a:pt x="83" y="371"/>
                          <a:pt x="90" y="335"/>
                        </a:cubicBezTo>
                        <a:cubicBezTo>
                          <a:pt x="97" y="299"/>
                          <a:pt x="110" y="250"/>
                          <a:pt x="120" y="218"/>
                        </a:cubicBezTo>
                        <a:cubicBezTo>
                          <a:pt x="130" y="186"/>
                          <a:pt x="141" y="163"/>
                          <a:pt x="152" y="144"/>
                        </a:cubicBezTo>
                        <a:cubicBezTo>
                          <a:pt x="163" y="125"/>
                          <a:pt x="177" y="110"/>
                          <a:pt x="189" y="102"/>
                        </a:cubicBezTo>
                        <a:cubicBezTo>
                          <a:pt x="201" y="94"/>
                          <a:pt x="210" y="92"/>
                          <a:pt x="221" y="93"/>
                        </a:cubicBezTo>
                        <a:cubicBezTo>
                          <a:pt x="232" y="94"/>
                          <a:pt x="244" y="99"/>
                          <a:pt x="255" y="108"/>
                        </a:cubicBezTo>
                        <a:cubicBezTo>
                          <a:pt x="266" y="117"/>
                          <a:pt x="277" y="132"/>
                          <a:pt x="287" y="149"/>
                        </a:cubicBezTo>
                        <a:cubicBezTo>
                          <a:pt x="297" y="166"/>
                          <a:pt x="307" y="191"/>
                          <a:pt x="314" y="210"/>
                        </a:cubicBezTo>
                        <a:cubicBezTo>
                          <a:pt x="321" y="229"/>
                          <a:pt x="325" y="246"/>
                          <a:pt x="330" y="264"/>
                        </a:cubicBezTo>
                        <a:lnTo>
                          <a:pt x="342" y="318"/>
                        </a:lnTo>
                        <a:cubicBezTo>
                          <a:pt x="355" y="327"/>
                          <a:pt x="394" y="317"/>
                          <a:pt x="407" y="317"/>
                        </a:cubicBezTo>
                        <a:close/>
                      </a:path>
                    </a:pathLst>
                  </a:custGeom>
                  <a:gradFill rotWithShape="1">
                    <a:gsLst>
                      <a:gs pos="0">
                        <a:srgbClr val="000000"/>
                      </a:gs>
                      <a:gs pos="50000">
                        <a:srgbClr val="777777"/>
                      </a:gs>
                      <a:gs pos="100000">
                        <a:srgbClr val="000000"/>
                      </a:gs>
                    </a:gsLst>
                    <a:lin ang="5400000" scaled="1"/>
                  </a:gradFill>
                  <a:ln w="9525">
                    <a:noFill/>
                    <a:round/>
                    <a:headEnd/>
                    <a:tailEnd/>
                  </a:ln>
                </p:spPr>
                <p:txBody>
                  <a:bodyPr wrap="none"/>
                  <a:lstStyle/>
                  <a:p>
                    <a:endParaRPr lang="es-ES"/>
                  </a:p>
                </p:txBody>
              </p:sp>
              <p:sp>
                <p:nvSpPr>
                  <p:cNvPr id="144510" name="Arc 1450"/>
                  <p:cNvSpPr>
                    <a:spLocks/>
                  </p:cNvSpPr>
                  <p:nvPr/>
                </p:nvSpPr>
                <p:spPr bwMode="auto">
                  <a:xfrm flipH="1" flipV="1">
                    <a:off x="2092" y="2632"/>
                    <a:ext cx="303" cy="681"/>
                  </a:xfrm>
                  <a:custGeom>
                    <a:avLst/>
                    <a:gdLst>
                      <a:gd name="T0" fmla="*/ 0 w 12882"/>
                      <a:gd name="T1" fmla="*/ 0 h 21600"/>
                      <a:gd name="T2" fmla="*/ 7 w 12882"/>
                      <a:gd name="T3" fmla="*/ 4 h 21600"/>
                      <a:gd name="T4" fmla="*/ 0 w 12882"/>
                      <a:gd name="T5" fmla="*/ 21 h 21600"/>
                      <a:gd name="T6" fmla="*/ 0 60000 65536"/>
                      <a:gd name="T7" fmla="*/ 0 60000 65536"/>
                      <a:gd name="T8" fmla="*/ 0 60000 65536"/>
                      <a:gd name="T9" fmla="*/ 0 w 12882"/>
                      <a:gd name="T10" fmla="*/ 0 h 21600"/>
                      <a:gd name="T11" fmla="*/ 12882 w 12882"/>
                      <a:gd name="T12" fmla="*/ 21600 h 21600"/>
                    </a:gdLst>
                    <a:ahLst/>
                    <a:cxnLst>
                      <a:cxn ang="T6">
                        <a:pos x="T0" y="T1"/>
                      </a:cxn>
                      <a:cxn ang="T7">
                        <a:pos x="T2" y="T3"/>
                      </a:cxn>
                      <a:cxn ang="T8">
                        <a:pos x="T4" y="T5"/>
                      </a:cxn>
                    </a:cxnLst>
                    <a:rect l="T9" t="T10" r="T11" b="T12"/>
                    <a:pathLst>
                      <a:path w="12882" h="21600" fill="none" extrusionOk="0">
                        <a:moveTo>
                          <a:pt x="-1" y="0"/>
                        </a:moveTo>
                        <a:cubicBezTo>
                          <a:pt x="4640" y="0"/>
                          <a:pt x="9157" y="1494"/>
                          <a:pt x="12882" y="4261"/>
                        </a:cubicBezTo>
                      </a:path>
                      <a:path w="12882" h="21600" stroke="0" extrusionOk="0">
                        <a:moveTo>
                          <a:pt x="-1" y="0"/>
                        </a:moveTo>
                        <a:cubicBezTo>
                          <a:pt x="4640" y="0"/>
                          <a:pt x="9157" y="1494"/>
                          <a:pt x="12882" y="4261"/>
                        </a:cubicBezTo>
                        <a:lnTo>
                          <a:pt x="0" y="21600"/>
                        </a:lnTo>
                        <a:close/>
                      </a:path>
                    </a:pathLst>
                  </a:custGeom>
                  <a:noFill/>
                  <a:ln w="19050">
                    <a:solidFill>
                      <a:srgbClr val="1C1C1C"/>
                    </a:solidFill>
                    <a:round/>
                    <a:headEnd/>
                    <a:tailEnd/>
                  </a:ln>
                </p:spPr>
                <p:txBody>
                  <a:bodyPr wrap="none" anchor="ctr"/>
                  <a:lstStyle/>
                  <a:p>
                    <a:endParaRPr lang="es-ES"/>
                  </a:p>
                </p:txBody>
              </p:sp>
            </p:grpSp>
          </p:grpSp>
        </p:grpSp>
        <p:sp>
          <p:nvSpPr>
            <p:cNvPr id="144495" name="Freeform 1514"/>
            <p:cNvSpPr>
              <a:spLocks/>
            </p:cNvSpPr>
            <p:nvPr/>
          </p:nvSpPr>
          <p:spPr bwMode="auto">
            <a:xfrm>
              <a:off x="3138" y="2979"/>
              <a:ext cx="408" cy="338"/>
            </a:xfrm>
            <a:custGeom>
              <a:avLst/>
              <a:gdLst>
                <a:gd name="T0" fmla="*/ 0 w 408"/>
                <a:gd name="T1" fmla="*/ 333 h 338"/>
                <a:gd name="T2" fmla="*/ 71 w 408"/>
                <a:gd name="T3" fmla="*/ 335 h 338"/>
                <a:gd name="T4" fmla="*/ 148 w 408"/>
                <a:gd name="T5" fmla="*/ 315 h 338"/>
                <a:gd name="T6" fmla="*/ 221 w 408"/>
                <a:gd name="T7" fmla="*/ 276 h 338"/>
                <a:gd name="T8" fmla="*/ 289 w 408"/>
                <a:gd name="T9" fmla="*/ 212 h 338"/>
                <a:gd name="T10" fmla="*/ 337 w 408"/>
                <a:gd name="T11" fmla="*/ 150 h 338"/>
                <a:gd name="T12" fmla="*/ 381 w 408"/>
                <a:gd name="T13" fmla="*/ 71 h 338"/>
                <a:gd name="T14" fmla="*/ 408 w 408"/>
                <a:gd name="T15" fmla="*/ 0 h 338"/>
                <a:gd name="T16" fmla="*/ 346 w 408"/>
                <a:gd name="T17" fmla="*/ 0 h 338"/>
                <a:gd name="T18" fmla="*/ 327 w 408"/>
                <a:gd name="T19" fmla="*/ 41 h 338"/>
                <a:gd name="T20" fmla="*/ 284 w 408"/>
                <a:gd name="T21" fmla="*/ 110 h 338"/>
                <a:gd name="T22" fmla="*/ 217 w 408"/>
                <a:gd name="T23" fmla="*/ 189 h 338"/>
                <a:gd name="T24" fmla="*/ 142 w 408"/>
                <a:gd name="T25" fmla="*/ 240 h 338"/>
                <a:gd name="T26" fmla="*/ 71 w 408"/>
                <a:gd name="T27" fmla="*/ 263 h 338"/>
                <a:gd name="T28" fmla="*/ 23 w 408"/>
                <a:gd name="T29" fmla="*/ 264 h 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8"/>
                <a:gd name="T46" fmla="*/ 0 h 338"/>
                <a:gd name="T47" fmla="*/ 408 w 408"/>
                <a:gd name="T48" fmla="*/ 338 h 3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8" h="338">
                  <a:moveTo>
                    <a:pt x="0" y="333"/>
                  </a:moveTo>
                  <a:cubicBezTo>
                    <a:pt x="12" y="333"/>
                    <a:pt x="46" y="338"/>
                    <a:pt x="71" y="335"/>
                  </a:cubicBezTo>
                  <a:cubicBezTo>
                    <a:pt x="95" y="332"/>
                    <a:pt x="123" y="325"/>
                    <a:pt x="148" y="315"/>
                  </a:cubicBezTo>
                  <a:cubicBezTo>
                    <a:pt x="173" y="305"/>
                    <a:pt x="198" y="293"/>
                    <a:pt x="221" y="276"/>
                  </a:cubicBezTo>
                  <a:cubicBezTo>
                    <a:pt x="245" y="259"/>
                    <a:pt x="270" y="233"/>
                    <a:pt x="289" y="212"/>
                  </a:cubicBezTo>
                  <a:cubicBezTo>
                    <a:pt x="309" y="191"/>
                    <a:pt x="322" y="173"/>
                    <a:pt x="337" y="150"/>
                  </a:cubicBezTo>
                  <a:cubicBezTo>
                    <a:pt x="352" y="127"/>
                    <a:pt x="370" y="96"/>
                    <a:pt x="381" y="71"/>
                  </a:cubicBezTo>
                  <a:cubicBezTo>
                    <a:pt x="393" y="46"/>
                    <a:pt x="399" y="42"/>
                    <a:pt x="408" y="0"/>
                  </a:cubicBezTo>
                  <a:cubicBezTo>
                    <a:pt x="377" y="0"/>
                    <a:pt x="346" y="0"/>
                    <a:pt x="346" y="0"/>
                  </a:cubicBezTo>
                  <a:lnTo>
                    <a:pt x="327" y="41"/>
                  </a:lnTo>
                  <a:cubicBezTo>
                    <a:pt x="317" y="59"/>
                    <a:pt x="303" y="85"/>
                    <a:pt x="284" y="110"/>
                  </a:cubicBezTo>
                  <a:cubicBezTo>
                    <a:pt x="266" y="135"/>
                    <a:pt x="241" y="167"/>
                    <a:pt x="217" y="189"/>
                  </a:cubicBezTo>
                  <a:cubicBezTo>
                    <a:pt x="193" y="211"/>
                    <a:pt x="166" y="228"/>
                    <a:pt x="142" y="240"/>
                  </a:cubicBezTo>
                  <a:cubicBezTo>
                    <a:pt x="118" y="252"/>
                    <a:pt x="91" y="259"/>
                    <a:pt x="71" y="263"/>
                  </a:cubicBezTo>
                  <a:cubicBezTo>
                    <a:pt x="51" y="267"/>
                    <a:pt x="31" y="264"/>
                    <a:pt x="23" y="264"/>
                  </a:cubicBezTo>
                </a:path>
              </a:pathLst>
            </a:custGeom>
            <a:solidFill>
              <a:srgbClr val="111111"/>
            </a:solidFill>
            <a:ln w="9525">
              <a:noFill/>
              <a:round/>
              <a:headEnd/>
              <a:tailEnd/>
            </a:ln>
          </p:spPr>
          <p:txBody>
            <a:bodyPr wrap="none"/>
            <a:lstStyle/>
            <a:p>
              <a:endParaRPr lang="es-ES"/>
            </a:p>
          </p:txBody>
        </p:sp>
        <p:sp>
          <p:nvSpPr>
            <p:cNvPr id="144496" name="Line 1515"/>
            <p:cNvSpPr>
              <a:spLocks noChangeShapeType="1"/>
            </p:cNvSpPr>
            <p:nvPr/>
          </p:nvSpPr>
          <p:spPr bwMode="auto">
            <a:xfrm>
              <a:off x="3385" y="2977"/>
              <a:ext cx="236" cy="0"/>
            </a:xfrm>
            <a:prstGeom prst="line">
              <a:avLst/>
            </a:prstGeom>
            <a:noFill/>
            <a:ln w="9525">
              <a:solidFill>
                <a:srgbClr val="969696"/>
              </a:solidFill>
              <a:round/>
              <a:headEnd/>
              <a:tailEnd/>
            </a:ln>
          </p:spPr>
          <p:txBody>
            <a:bodyPr wrap="none"/>
            <a:lstStyle/>
            <a:p>
              <a:endParaRPr lang="es-ES"/>
            </a:p>
          </p:txBody>
        </p:sp>
      </p:grpSp>
      <p:sp>
        <p:nvSpPr>
          <p:cNvPr id="633385" name="Arc 1577"/>
          <p:cNvSpPr>
            <a:spLocks/>
          </p:cNvSpPr>
          <p:nvPr/>
        </p:nvSpPr>
        <p:spPr bwMode="auto">
          <a:xfrm flipV="1">
            <a:off x="4714875" y="4649788"/>
            <a:ext cx="350838" cy="555625"/>
          </a:xfrm>
          <a:custGeom>
            <a:avLst/>
            <a:gdLst>
              <a:gd name="T0" fmla="*/ 0 w 16066"/>
              <a:gd name="T1" fmla="*/ 3997285 h 21600"/>
              <a:gd name="T2" fmla="*/ 7661354 w 16066"/>
              <a:gd name="T3" fmla="*/ 17878 h 21600"/>
              <a:gd name="T4" fmla="*/ 7144422 w 16066"/>
              <a:gd name="T5" fmla="*/ 14292554 h 21600"/>
              <a:gd name="T6" fmla="*/ 0 60000 65536"/>
              <a:gd name="T7" fmla="*/ 0 60000 65536"/>
              <a:gd name="T8" fmla="*/ 0 60000 65536"/>
              <a:gd name="T9" fmla="*/ 0 w 16066"/>
              <a:gd name="T10" fmla="*/ 0 h 21600"/>
              <a:gd name="T11" fmla="*/ 16066 w 16066"/>
              <a:gd name="T12" fmla="*/ 21600 h 21600"/>
            </a:gdLst>
            <a:ahLst/>
            <a:cxnLst>
              <a:cxn ang="T6">
                <a:pos x="T0" y="T1"/>
              </a:cxn>
              <a:cxn ang="T7">
                <a:pos x="T2" y="T3"/>
              </a:cxn>
              <a:cxn ang="T8">
                <a:pos x="T4" y="T5"/>
              </a:cxn>
            </a:cxnLst>
            <a:rect l="T9" t="T10" r="T11" b="T12"/>
            <a:pathLst>
              <a:path w="16066" h="21600" fill="none" extrusionOk="0">
                <a:moveTo>
                  <a:pt x="-1" y="6040"/>
                </a:moveTo>
                <a:cubicBezTo>
                  <a:pt x="4024" y="2165"/>
                  <a:pt x="9394" y="-1"/>
                  <a:pt x="14982" y="0"/>
                </a:cubicBezTo>
                <a:cubicBezTo>
                  <a:pt x="15343" y="0"/>
                  <a:pt x="15704" y="9"/>
                  <a:pt x="16065" y="27"/>
                </a:cubicBezTo>
              </a:path>
              <a:path w="16066" h="21600" stroke="0" extrusionOk="0">
                <a:moveTo>
                  <a:pt x="-1" y="6040"/>
                </a:moveTo>
                <a:cubicBezTo>
                  <a:pt x="4024" y="2165"/>
                  <a:pt x="9394" y="-1"/>
                  <a:pt x="14982" y="0"/>
                </a:cubicBezTo>
                <a:cubicBezTo>
                  <a:pt x="15343" y="0"/>
                  <a:pt x="15704" y="9"/>
                  <a:pt x="16065" y="27"/>
                </a:cubicBezTo>
                <a:lnTo>
                  <a:pt x="14982"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86" name="Arc 1578"/>
          <p:cNvSpPr>
            <a:spLocks/>
          </p:cNvSpPr>
          <p:nvPr/>
        </p:nvSpPr>
        <p:spPr bwMode="auto">
          <a:xfrm flipH="1">
            <a:off x="4446588" y="3305175"/>
            <a:ext cx="385762" cy="806450"/>
          </a:xfrm>
          <a:custGeom>
            <a:avLst/>
            <a:gdLst>
              <a:gd name="T0" fmla="*/ 0 w 35842"/>
              <a:gd name="T1" fmla="*/ 8356725 h 21600"/>
              <a:gd name="T2" fmla="*/ 4151897 w 35842"/>
              <a:gd name="T3" fmla="*/ 22541585 h 21600"/>
              <a:gd name="T4" fmla="*/ 1730052 w 35842"/>
              <a:gd name="T5" fmla="*/ 30109332 h 21600"/>
              <a:gd name="T6" fmla="*/ 0 60000 65536"/>
              <a:gd name="T7" fmla="*/ 0 60000 65536"/>
              <a:gd name="T8" fmla="*/ 0 60000 65536"/>
              <a:gd name="T9" fmla="*/ 0 w 35842"/>
              <a:gd name="T10" fmla="*/ 0 h 21600"/>
              <a:gd name="T11" fmla="*/ 35842 w 35842"/>
              <a:gd name="T12" fmla="*/ 21600 h 21600"/>
            </a:gdLst>
            <a:ahLst/>
            <a:cxnLst>
              <a:cxn ang="T6">
                <a:pos x="T0" y="T1"/>
              </a:cxn>
              <a:cxn ang="T7">
                <a:pos x="T2" y="T3"/>
              </a:cxn>
              <a:cxn ang="T8">
                <a:pos x="T4" y="T5"/>
              </a:cxn>
            </a:cxnLst>
            <a:rect l="T9" t="T10" r="T11" b="T12"/>
            <a:pathLst>
              <a:path w="35842" h="21600" fill="none" extrusionOk="0">
                <a:moveTo>
                  <a:pt x="0" y="5995"/>
                </a:moveTo>
                <a:cubicBezTo>
                  <a:pt x="4020" y="2147"/>
                  <a:pt x="9370" y="-1"/>
                  <a:pt x="14935" y="0"/>
                </a:cubicBezTo>
                <a:cubicBezTo>
                  <a:pt x="24773" y="0"/>
                  <a:pt x="33368" y="6648"/>
                  <a:pt x="35841" y="16171"/>
                </a:cubicBezTo>
              </a:path>
              <a:path w="35842" h="21600" stroke="0" extrusionOk="0">
                <a:moveTo>
                  <a:pt x="0" y="5995"/>
                </a:moveTo>
                <a:cubicBezTo>
                  <a:pt x="4020" y="2147"/>
                  <a:pt x="9370" y="-1"/>
                  <a:pt x="14935" y="0"/>
                </a:cubicBezTo>
                <a:cubicBezTo>
                  <a:pt x="24773" y="0"/>
                  <a:pt x="33368" y="6648"/>
                  <a:pt x="35841" y="16171"/>
                </a:cubicBezTo>
                <a:lnTo>
                  <a:pt x="14935"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387" name="Freeform 1579"/>
          <p:cNvSpPr>
            <a:spLocks/>
          </p:cNvSpPr>
          <p:nvPr/>
        </p:nvSpPr>
        <p:spPr bwMode="auto">
          <a:xfrm>
            <a:off x="4425950" y="3895725"/>
            <a:ext cx="198438" cy="1031875"/>
          </a:xfrm>
          <a:custGeom>
            <a:avLst/>
            <a:gdLst>
              <a:gd name="T0" fmla="*/ 22225 w 125"/>
              <a:gd name="T1" fmla="*/ 0 h 650"/>
              <a:gd name="T2" fmla="*/ 7938 w 125"/>
              <a:gd name="T3" fmla="*/ 157162 h 650"/>
              <a:gd name="T4" fmla="*/ 3175 w 125"/>
              <a:gd name="T5" fmla="*/ 357187 h 650"/>
              <a:gd name="T6" fmla="*/ 25400 w 125"/>
              <a:gd name="T7" fmla="*/ 547687 h 650"/>
              <a:gd name="T8" fmla="*/ 60325 w 125"/>
              <a:gd name="T9" fmla="*/ 704850 h 650"/>
              <a:gd name="T10" fmla="*/ 96838 w 125"/>
              <a:gd name="T11" fmla="*/ 822325 h 650"/>
              <a:gd name="T12" fmla="*/ 136525 w 125"/>
              <a:gd name="T13" fmla="*/ 922338 h 650"/>
              <a:gd name="T14" fmla="*/ 198438 w 125"/>
              <a:gd name="T15" fmla="*/ 1031875 h 650"/>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650"/>
              <a:gd name="T26" fmla="*/ 125 w 125"/>
              <a:gd name="T27" fmla="*/ 650 h 6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650">
                <a:moveTo>
                  <a:pt x="14" y="0"/>
                </a:moveTo>
                <a:cubicBezTo>
                  <a:pt x="13" y="16"/>
                  <a:pt x="7" y="62"/>
                  <a:pt x="5" y="99"/>
                </a:cubicBezTo>
                <a:cubicBezTo>
                  <a:pt x="3" y="136"/>
                  <a:pt x="0" y="184"/>
                  <a:pt x="2" y="225"/>
                </a:cubicBezTo>
                <a:cubicBezTo>
                  <a:pt x="4" y="266"/>
                  <a:pt x="10" y="309"/>
                  <a:pt x="16" y="345"/>
                </a:cubicBezTo>
                <a:cubicBezTo>
                  <a:pt x="22" y="381"/>
                  <a:pt x="30" y="415"/>
                  <a:pt x="38" y="444"/>
                </a:cubicBezTo>
                <a:cubicBezTo>
                  <a:pt x="46" y="473"/>
                  <a:pt x="53" y="495"/>
                  <a:pt x="61" y="518"/>
                </a:cubicBezTo>
                <a:cubicBezTo>
                  <a:pt x="69" y="541"/>
                  <a:pt x="75" y="559"/>
                  <a:pt x="86" y="581"/>
                </a:cubicBezTo>
                <a:cubicBezTo>
                  <a:pt x="97" y="603"/>
                  <a:pt x="117" y="636"/>
                  <a:pt x="125" y="650"/>
                </a:cubicBezTo>
              </a:path>
            </a:pathLst>
          </a:custGeom>
          <a:noFill/>
          <a:ln w="12700">
            <a:solidFill>
              <a:srgbClr val="FFFF00"/>
            </a:solidFill>
            <a:round/>
            <a:headEnd/>
            <a:tailEnd type="triangle" w="sm" len="lg"/>
          </a:ln>
        </p:spPr>
        <p:txBody>
          <a:bodyPr wrap="none"/>
          <a:lstStyle/>
          <a:p>
            <a:endParaRPr lang="es-ES"/>
          </a:p>
        </p:txBody>
      </p:sp>
      <p:grpSp>
        <p:nvGrpSpPr>
          <p:cNvPr id="23" name="Group 1580"/>
          <p:cNvGrpSpPr>
            <a:grpSpLocks/>
          </p:cNvGrpSpPr>
          <p:nvPr/>
        </p:nvGrpSpPr>
        <p:grpSpPr bwMode="auto">
          <a:xfrm>
            <a:off x="4181475" y="3598863"/>
            <a:ext cx="544513" cy="1077912"/>
            <a:chOff x="1758" y="2267"/>
            <a:chExt cx="343" cy="679"/>
          </a:xfrm>
        </p:grpSpPr>
        <p:sp>
          <p:nvSpPr>
            <p:cNvPr id="144485" name="Arc 1581"/>
            <p:cNvSpPr>
              <a:spLocks/>
            </p:cNvSpPr>
            <p:nvPr/>
          </p:nvSpPr>
          <p:spPr bwMode="auto">
            <a:xfrm flipH="1">
              <a:off x="1760" y="2608"/>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7" y="724"/>
                  </a:moveTo>
                  <a:cubicBezTo>
                    <a:pt x="21308" y="9036"/>
                    <a:pt x="16283" y="16449"/>
                    <a:pt x="8665" y="19785"/>
                  </a:cubicBezTo>
                </a:path>
                <a:path w="21588" h="19786" stroke="0" extrusionOk="0">
                  <a:moveTo>
                    <a:pt x="21587" y="724"/>
                  </a:moveTo>
                  <a:cubicBezTo>
                    <a:pt x="21308" y="9036"/>
                    <a:pt x="16283" y="16449"/>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86" name="Arc 1582"/>
            <p:cNvSpPr>
              <a:spLocks/>
            </p:cNvSpPr>
            <p:nvPr/>
          </p:nvSpPr>
          <p:spPr bwMode="auto">
            <a:xfrm flipH="1">
              <a:off x="1801" y="2874"/>
              <a:ext cx="147" cy="69"/>
            </a:xfrm>
            <a:custGeom>
              <a:avLst/>
              <a:gdLst>
                <a:gd name="T0" fmla="*/ 1 w 21518"/>
                <a:gd name="T1" fmla="*/ 0 h 19786"/>
                <a:gd name="T2" fmla="*/ 0 w 21518"/>
                <a:gd name="T3" fmla="*/ 0 h 19786"/>
                <a:gd name="T4" fmla="*/ 0 w 21518"/>
                <a:gd name="T5" fmla="*/ 0 h 19786"/>
                <a:gd name="T6" fmla="*/ 0 60000 65536"/>
                <a:gd name="T7" fmla="*/ 0 60000 65536"/>
                <a:gd name="T8" fmla="*/ 0 60000 65536"/>
                <a:gd name="T9" fmla="*/ 0 w 21518"/>
                <a:gd name="T10" fmla="*/ 0 h 19786"/>
                <a:gd name="T11" fmla="*/ 21518 w 21518"/>
                <a:gd name="T12" fmla="*/ 19786 h 19786"/>
              </a:gdLst>
              <a:ahLst/>
              <a:cxnLst>
                <a:cxn ang="T6">
                  <a:pos x="T0" y="T1"/>
                </a:cxn>
                <a:cxn ang="T7">
                  <a:pos x="T2" y="T3"/>
                </a:cxn>
                <a:cxn ang="T8">
                  <a:pos x="T4" y="T5"/>
                </a:cxn>
              </a:cxnLst>
              <a:rect l="T9" t="T10" r="T11" b="T12"/>
              <a:pathLst>
                <a:path w="21518" h="19786" fill="none" extrusionOk="0">
                  <a:moveTo>
                    <a:pt x="21517" y="1883"/>
                  </a:moveTo>
                  <a:cubicBezTo>
                    <a:pt x="20828" y="9752"/>
                    <a:pt x="15900" y="16616"/>
                    <a:pt x="8665" y="19785"/>
                  </a:cubicBezTo>
                </a:path>
                <a:path w="21518" h="19786" stroke="0" extrusionOk="0">
                  <a:moveTo>
                    <a:pt x="21517" y="1883"/>
                  </a:moveTo>
                  <a:cubicBezTo>
                    <a:pt x="20828" y="9752"/>
                    <a:pt x="15900" y="1661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87" name="Arc 1583"/>
            <p:cNvSpPr>
              <a:spLocks/>
            </p:cNvSpPr>
            <p:nvPr/>
          </p:nvSpPr>
          <p:spPr bwMode="auto">
            <a:xfrm flipH="1">
              <a:off x="1793" y="2343"/>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8" y="706"/>
                  </a:moveTo>
                  <a:cubicBezTo>
                    <a:pt x="21316" y="9024"/>
                    <a:pt x="16289" y="16446"/>
                    <a:pt x="8665" y="19785"/>
                  </a:cubicBezTo>
                </a:path>
                <a:path w="21588" h="19786" stroke="0" extrusionOk="0">
                  <a:moveTo>
                    <a:pt x="21588" y="706"/>
                  </a:moveTo>
                  <a:cubicBezTo>
                    <a:pt x="21316" y="9024"/>
                    <a:pt x="16289" y="1644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88" name="Arc 1584"/>
            <p:cNvSpPr>
              <a:spLocks/>
            </p:cNvSpPr>
            <p:nvPr/>
          </p:nvSpPr>
          <p:spPr bwMode="auto">
            <a:xfrm flipH="1">
              <a:off x="1912" y="2608"/>
              <a:ext cx="148" cy="68"/>
            </a:xfrm>
            <a:custGeom>
              <a:avLst/>
              <a:gdLst>
                <a:gd name="T0" fmla="*/ 1 w 21600"/>
                <a:gd name="T1" fmla="*/ 0 h 19286"/>
                <a:gd name="T2" fmla="*/ 0 w 21600"/>
                <a:gd name="T3" fmla="*/ 0 h 19286"/>
                <a:gd name="T4" fmla="*/ 1 w 21600"/>
                <a:gd name="T5" fmla="*/ 0 h 19286"/>
                <a:gd name="T6" fmla="*/ 0 60000 65536"/>
                <a:gd name="T7" fmla="*/ 0 60000 65536"/>
                <a:gd name="T8" fmla="*/ 0 60000 65536"/>
                <a:gd name="T9" fmla="*/ 0 w 21600"/>
                <a:gd name="T10" fmla="*/ 0 h 19286"/>
                <a:gd name="T11" fmla="*/ 21600 w 21600"/>
                <a:gd name="T12" fmla="*/ 19286 h 19286"/>
              </a:gdLst>
              <a:ahLst/>
              <a:cxnLst>
                <a:cxn ang="T6">
                  <a:pos x="T0" y="T1"/>
                </a:cxn>
                <a:cxn ang="T7">
                  <a:pos x="T2" y="T3"/>
                </a:cxn>
                <a:cxn ang="T8">
                  <a:pos x="T4" y="T5"/>
                </a:cxn>
              </a:cxnLst>
              <a:rect l="T9" t="T10" r="T11" b="T12"/>
              <a:pathLst>
                <a:path w="21600" h="19286" fill="none" extrusionOk="0">
                  <a:moveTo>
                    <a:pt x="11533" y="19286"/>
                  </a:moveTo>
                  <a:cubicBezTo>
                    <a:pt x="4440" y="15549"/>
                    <a:pt x="0" y="8192"/>
                    <a:pt x="0" y="175"/>
                  </a:cubicBezTo>
                  <a:cubicBezTo>
                    <a:pt x="-1" y="116"/>
                    <a:pt x="0" y="58"/>
                    <a:pt x="0" y="-1"/>
                  </a:cubicBezTo>
                </a:path>
                <a:path w="21600" h="19286" stroke="0" extrusionOk="0">
                  <a:moveTo>
                    <a:pt x="11533" y="19286"/>
                  </a:moveTo>
                  <a:cubicBezTo>
                    <a:pt x="4440" y="15549"/>
                    <a:pt x="0" y="8192"/>
                    <a:pt x="0" y="175"/>
                  </a:cubicBezTo>
                  <a:cubicBezTo>
                    <a:pt x="-1" y="116"/>
                    <a:pt x="0" y="58"/>
                    <a:pt x="0" y="-1"/>
                  </a:cubicBezTo>
                  <a:lnTo>
                    <a:pt x="21600" y="175"/>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89" name="Arc 1585"/>
            <p:cNvSpPr>
              <a:spLocks/>
            </p:cNvSpPr>
            <p:nvPr/>
          </p:nvSpPr>
          <p:spPr bwMode="auto">
            <a:xfrm flipH="1">
              <a:off x="1951" y="2871"/>
              <a:ext cx="148" cy="75"/>
            </a:xfrm>
            <a:custGeom>
              <a:avLst/>
              <a:gdLst>
                <a:gd name="T0" fmla="*/ 1 w 21600"/>
                <a:gd name="T1" fmla="*/ 0 h 21399"/>
                <a:gd name="T2" fmla="*/ 0 w 21600"/>
                <a:gd name="T3" fmla="*/ 0 h 21399"/>
                <a:gd name="T4" fmla="*/ 1 w 21600"/>
                <a:gd name="T5" fmla="*/ 0 h 21399"/>
                <a:gd name="T6" fmla="*/ 0 60000 65536"/>
                <a:gd name="T7" fmla="*/ 0 60000 65536"/>
                <a:gd name="T8" fmla="*/ 0 60000 65536"/>
                <a:gd name="T9" fmla="*/ 0 w 21600"/>
                <a:gd name="T10" fmla="*/ 0 h 21399"/>
                <a:gd name="T11" fmla="*/ 21600 w 21600"/>
                <a:gd name="T12" fmla="*/ 21399 h 21399"/>
              </a:gdLst>
              <a:ahLst/>
              <a:cxnLst>
                <a:cxn ang="T6">
                  <a:pos x="T0" y="T1"/>
                </a:cxn>
                <a:cxn ang="T7">
                  <a:pos x="T2" y="T3"/>
                </a:cxn>
                <a:cxn ang="T8">
                  <a:pos x="T4" y="T5"/>
                </a:cxn>
              </a:cxnLst>
              <a:rect l="T9" t="T10" r="T11" b="T12"/>
              <a:pathLst>
                <a:path w="21600" h="21399" fill="none" extrusionOk="0">
                  <a:moveTo>
                    <a:pt x="11533" y="21399"/>
                  </a:moveTo>
                  <a:cubicBezTo>
                    <a:pt x="4440" y="17662"/>
                    <a:pt x="0" y="10305"/>
                    <a:pt x="0" y="2288"/>
                  </a:cubicBezTo>
                  <a:cubicBezTo>
                    <a:pt x="-1" y="1523"/>
                    <a:pt x="40" y="759"/>
                    <a:pt x="121" y="-1"/>
                  </a:cubicBezTo>
                </a:path>
                <a:path w="21600" h="21399" stroke="0" extrusionOk="0">
                  <a:moveTo>
                    <a:pt x="11533" y="21399"/>
                  </a:moveTo>
                  <a:cubicBezTo>
                    <a:pt x="4440" y="17662"/>
                    <a:pt x="0" y="10305"/>
                    <a:pt x="0" y="2288"/>
                  </a:cubicBezTo>
                  <a:cubicBezTo>
                    <a:pt x="-1" y="1523"/>
                    <a:pt x="40" y="759"/>
                    <a:pt x="121" y="-1"/>
                  </a:cubicBezTo>
                  <a:lnTo>
                    <a:pt x="21600" y="2288"/>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90" name="Arc 1586"/>
            <p:cNvSpPr>
              <a:spLocks/>
            </p:cNvSpPr>
            <p:nvPr/>
          </p:nvSpPr>
          <p:spPr bwMode="auto">
            <a:xfrm flipH="1">
              <a:off x="1945" y="2343"/>
              <a:ext cx="148" cy="68"/>
            </a:xfrm>
            <a:custGeom>
              <a:avLst/>
              <a:gdLst>
                <a:gd name="T0" fmla="*/ 1 w 21576"/>
                <a:gd name="T1" fmla="*/ 0 h 19111"/>
                <a:gd name="T2" fmla="*/ 0 w 21576"/>
                <a:gd name="T3" fmla="*/ 0 h 19111"/>
                <a:gd name="T4" fmla="*/ 1 w 21576"/>
                <a:gd name="T5" fmla="*/ 0 h 19111"/>
                <a:gd name="T6" fmla="*/ 0 60000 65536"/>
                <a:gd name="T7" fmla="*/ 0 60000 65536"/>
                <a:gd name="T8" fmla="*/ 0 60000 65536"/>
                <a:gd name="T9" fmla="*/ 0 w 21576"/>
                <a:gd name="T10" fmla="*/ 0 h 19111"/>
                <a:gd name="T11" fmla="*/ 21576 w 21576"/>
                <a:gd name="T12" fmla="*/ 19111 h 19111"/>
              </a:gdLst>
              <a:ahLst/>
              <a:cxnLst>
                <a:cxn ang="T6">
                  <a:pos x="T0" y="T1"/>
                </a:cxn>
                <a:cxn ang="T7">
                  <a:pos x="T2" y="T3"/>
                </a:cxn>
                <a:cxn ang="T8">
                  <a:pos x="T4" y="T5"/>
                </a:cxn>
              </a:cxnLst>
              <a:rect l="T9" t="T10" r="T11" b="T12"/>
              <a:pathLst>
                <a:path w="21576" h="19111" fill="none" extrusionOk="0">
                  <a:moveTo>
                    <a:pt x="11509" y="19111"/>
                  </a:moveTo>
                  <a:cubicBezTo>
                    <a:pt x="4740" y="15545"/>
                    <a:pt x="361" y="8664"/>
                    <a:pt x="0" y="1020"/>
                  </a:cubicBezTo>
                </a:path>
                <a:path w="21576" h="19111" stroke="0" extrusionOk="0">
                  <a:moveTo>
                    <a:pt x="11509" y="19111"/>
                  </a:moveTo>
                  <a:cubicBezTo>
                    <a:pt x="4740" y="15545"/>
                    <a:pt x="361" y="8664"/>
                    <a:pt x="0" y="1020"/>
                  </a:cubicBezTo>
                  <a:lnTo>
                    <a:pt x="21576" y="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91" name="Arc 1587"/>
            <p:cNvSpPr>
              <a:spLocks/>
            </p:cNvSpPr>
            <p:nvPr/>
          </p:nvSpPr>
          <p:spPr bwMode="auto">
            <a:xfrm flipH="1">
              <a:off x="1758" y="2532"/>
              <a:ext cx="304" cy="81"/>
            </a:xfrm>
            <a:custGeom>
              <a:avLst/>
              <a:gdLst>
                <a:gd name="T0" fmla="*/ 0 w 43200"/>
                <a:gd name="T1" fmla="*/ 0 h 22751"/>
                <a:gd name="T2" fmla="*/ 2 w 43200"/>
                <a:gd name="T3" fmla="*/ 0 h 22751"/>
                <a:gd name="T4" fmla="*/ 1 w 43200"/>
                <a:gd name="T5" fmla="*/ 0 h 22751"/>
                <a:gd name="T6" fmla="*/ 0 60000 65536"/>
                <a:gd name="T7" fmla="*/ 0 60000 65536"/>
                <a:gd name="T8" fmla="*/ 0 60000 65536"/>
                <a:gd name="T9" fmla="*/ 0 w 43200"/>
                <a:gd name="T10" fmla="*/ 0 h 22751"/>
                <a:gd name="T11" fmla="*/ 43200 w 43200"/>
                <a:gd name="T12" fmla="*/ 22751 h 22751"/>
              </a:gdLst>
              <a:ahLst/>
              <a:cxnLst>
                <a:cxn ang="T6">
                  <a:pos x="T0" y="T1"/>
                </a:cxn>
                <a:cxn ang="T7">
                  <a:pos x="T2" y="T3"/>
                </a:cxn>
                <a:cxn ang="T8">
                  <a:pos x="T4" y="T5"/>
                </a:cxn>
              </a:cxnLst>
              <a:rect l="T9" t="T10" r="T11" b="T12"/>
              <a:pathLst>
                <a:path w="43200" h="22751" fill="none"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path>
                <a:path w="43200" h="22751" stroke="0"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92" name="Arc 1588"/>
            <p:cNvSpPr>
              <a:spLocks/>
            </p:cNvSpPr>
            <p:nvPr/>
          </p:nvSpPr>
          <p:spPr bwMode="auto">
            <a:xfrm flipH="1">
              <a:off x="1797" y="2797"/>
              <a:ext cx="304" cy="82"/>
            </a:xfrm>
            <a:custGeom>
              <a:avLst/>
              <a:gdLst>
                <a:gd name="T0" fmla="*/ 0 w 43178"/>
                <a:gd name="T1" fmla="*/ 0 h 23054"/>
                <a:gd name="T2" fmla="*/ 2 w 43178"/>
                <a:gd name="T3" fmla="*/ 0 h 23054"/>
                <a:gd name="T4" fmla="*/ 1 w 43178"/>
                <a:gd name="T5" fmla="*/ 0 h 23054"/>
                <a:gd name="T6" fmla="*/ 0 60000 65536"/>
                <a:gd name="T7" fmla="*/ 0 60000 65536"/>
                <a:gd name="T8" fmla="*/ 0 60000 65536"/>
                <a:gd name="T9" fmla="*/ 0 w 43178"/>
                <a:gd name="T10" fmla="*/ 0 h 23054"/>
                <a:gd name="T11" fmla="*/ 43178 w 43178"/>
                <a:gd name="T12" fmla="*/ 23054 h 23054"/>
              </a:gdLst>
              <a:ahLst/>
              <a:cxnLst>
                <a:cxn ang="T6">
                  <a:pos x="T0" y="T1"/>
                </a:cxn>
                <a:cxn ang="T7">
                  <a:pos x="T2" y="T3"/>
                </a:cxn>
                <a:cxn ang="T8">
                  <a:pos x="T4" y="T5"/>
                </a:cxn>
              </a:cxnLst>
              <a:rect l="T9" t="T10" r="T11" b="T12"/>
              <a:pathLst>
                <a:path w="43178" h="23054" fill="none" extrusionOk="0">
                  <a:moveTo>
                    <a:pt x="-1" y="20634"/>
                  </a:moveTo>
                  <a:cubicBezTo>
                    <a:pt x="515" y="9092"/>
                    <a:pt x="10023" y="-1"/>
                    <a:pt x="21578" y="0"/>
                  </a:cubicBezTo>
                  <a:cubicBezTo>
                    <a:pt x="33507" y="0"/>
                    <a:pt x="43178" y="9670"/>
                    <a:pt x="43178" y="21600"/>
                  </a:cubicBezTo>
                  <a:cubicBezTo>
                    <a:pt x="43178" y="22085"/>
                    <a:pt x="43161" y="22570"/>
                    <a:pt x="43129" y="23054"/>
                  </a:cubicBezTo>
                </a:path>
                <a:path w="43178" h="23054" stroke="0" extrusionOk="0">
                  <a:moveTo>
                    <a:pt x="-1" y="20634"/>
                  </a:moveTo>
                  <a:cubicBezTo>
                    <a:pt x="515" y="9092"/>
                    <a:pt x="10023" y="-1"/>
                    <a:pt x="21578" y="0"/>
                  </a:cubicBezTo>
                  <a:cubicBezTo>
                    <a:pt x="33507" y="0"/>
                    <a:pt x="43178" y="9670"/>
                    <a:pt x="43178" y="21600"/>
                  </a:cubicBezTo>
                  <a:cubicBezTo>
                    <a:pt x="43178" y="22085"/>
                    <a:pt x="43161" y="22570"/>
                    <a:pt x="43129" y="23054"/>
                  </a:cubicBezTo>
                  <a:lnTo>
                    <a:pt x="21578"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93" name="Arc 1589"/>
            <p:cNvSpPr>
              <a:spLocks/>
            </p:cNvSpPr>
            <p:nvPr/>
          </p:nvSpPr>
          <p:spPr bwMode="auto">
            <a:xfrm flipH="1">
              <a:off x="1791" y="2267"/>
              <a:ext cx="304" cy="88"/>
            </a:xfrm>
            <a:custGeom>
              <a:avLst/>
              <a:gdLst>
                <a:gd name="T0" fmla="*/ 0 w 43200"/>
                <a:gd name="T1" fmla="*/ 0 h 24733"/>
                <a:gd name="T2" fmla="*/ 2 w 43200"/>
                <a:gd name="T3" fmla="*/ 0 h 24733"/>
                <a:gd name="T4" fmla="*/ 1 w 43200"/>
                <a:gd name="T5" fmla="*/ 0 h 24733"/>
                <a:gd name="T6" fmla="*/ 0 60000 65536"/>
                <a:gd name="T7" fmla="*/ 0 60000 65536"/>
                <a:gd name="T8" fmla="*/ 0 60000 65536"/>
                <a:gd name="T9" fmla="*/ 0 w 43200"/>
                <a:gd name="T10" fmla="*/ 0 h 24733"/>
                <a:gd name="T11" fmla="*/ 43200 w 43200"/>
                <a:gd name="T12" fmla="*/ 24733 h 24733"/>
              </a:gdLst>
              <a:ahLst/>
              <a:cxnLst>
                <a:cxn ang="T6">
                  <a:pos x="T0" y="T1"/>
                </a:cxn>
                <a:cxn ang="T7">
                  <a:pos x="T2" y="T3"/>
                </a:cxn>
                <a:cxn ang="T8">
                  <a:pos x="T4" y="T5"/>
                </a:cxn>
              </a:cxnLst>
              <a:rect l="T9" t="T10" r="T11" b="T12"/>
              <a:pathLst>
                <a:path w="43200" h="24733" fill="none"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path>
                <a:path w="43200" h="24733" stroke="0"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grpSp>
      <p:grpSp>
        <p:nvGrpSpPr>
          <p:cNvPr id="24" name="Group 1590"/>
          <p:cNvGrpSpPr>
            <a:grpSpLocks/>
          </p:cNvGrpSpPr>
          <p:nvPr/>
        </p:nvGrpSpPr>
        <p:grpSpPr bwMode="auto">
          <a:xfrm>
            <a:off x="3822700" y="3943350"/>
            <a:ext cx="557213" cy="590550"/>
            <a:chOff x="1532" y="2484"/>
            <a:chExt cx="351" cy="372"/>
          </a:xfrm>
        </p:grpSpPr>
        <p:sp>
          <p:nvSpPr>
            <p:cNvPr id="144481" name="Line 1591"/>
            <p:cNvSpPr>
              <a:spLocks noChangeShapeType="1"/>
            </p:cNvSpPr>
            <p:nvPr/>
          </p:nvSpPr>
          <p:spPr bwMode="auto">
            <a:xfrm flipH="1">
              <a:off x="1565" y="2484"/>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82" name="Line 1592"/>
            <p:cNvSpPr>
              <a:spLocks noChangeShapeType="1"/>
            </p:cNvSpPr>
            <p:nvPr/>
          </p:nvSpPr>
          <p:spPr bwMode="auto">
            <a:xfrm flipH="1">
              <a:off x="1565" y="2856"/>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83" name="Line 1593"/>
            <p:cNvSpPr>
              <a:spLocks noChangeShapeType="1"/>
            </p:cNvSpPr>
            <p:nvPr/>
          </p:nvSpPr>
          <p:spPr bwMode="auto">
            <a:xfrm flipH="1">
              <a:off x="1532" y="2608"/>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84" name="Line 1594"/>
            <p:cNvSpPr>
              <a:spLocks noChangeShapeType="1"/>
            </p:cNvSpPr>
            <p:nvPr/>
          </p:nvSpPr>
          <p:spPr bwMode="auto">
            <a:xfrm flipH="1">
              <a:off x="1532" y="2732"/>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grpSp>
      <p:sp>
        <p:nvSpPr>
          <p:cNvPr id="633403" name="Arc 1595"/>
          <p:cNvSpPr>
            <a:spLocks/>
          </p:cNvSpPr>
          <p:nvPr/>
        </p:nvSpPr>
        <p:spPr bwMode="auto">
          <a:xfrm flipV="1">
            <a:off x="4943475" y="4325938"/>
            <a:ext cx="593725" cy="836612"/>
          </a:xfrm>
          <a:custGeom>
            <a:avLst/>
            <a:gdLst>
              <a:gd name="T0" fmla="*/ 7918525 w 19043"/>
              <a:gd name="T1" fmla="*/ 0 h 20005"/>
              <a:gd name="T2" fmla="*/ 18511231 w 19043"/>
              <a:gd name="T3" fmla="*/ 17156964 h 20005"/>
              <a:gd name="T4" fmla="*/ 0 w 19043"/>
              <a:gd name="T5" fmla="*/ 34987232 h 20005"/>
              <a:gd name="T6" fmla="*/ 0 60000 65536"/>
              <a:gd name="T7" fmla="*/ 0 60000 65536"/>
              <a:gd name="T8" fmla="*/ 0 60000 65536"/>
              <a:gd name="T9" fmla="*/ 0 w 19043"/>
              <a:gd name="T10" fmla="*/ 0 h 20005"/>
              <a:gd name="T11" fmla="*/ 19043 w 19043"/>
              <a:gd name="T12" fmla="*/ 20005 h 20005"/>
            </a:gdLst>
            <a:ahLst/>
            <a:cxnLst>
              <a:cxn ang="T6">
                <a:pos x="T0" y="T1"/>
              </a:cxn>
              <a:cxn ang="T7">
                <a:pos x="T2" y="T3"/>
              </a:cxn>
              <a:cxn ang="T8">
                <a:pos x="T4" y="T5"/>
              </a:cxn>
            </a:cxnLst>
            <a:rect l="T9" t="T10" r="T11" b="T12"/>
            <a:pathLst>
              <a:path w="19043" h="20005" fill="none" extrusionOk="0">
                <a:moveTo>
                  <a:pt x="8146" y="-1"/>
                </a:moveTo>
                <a:cubicBezTo>
                  <a:pt x="12810" y="1899"/>
                  <a:pt x="16665" y="5369"/>
                  <a:pt x="19042" y="9810"/>
                </a:cubicBezTo>
              </a:path>
              <a:path w="19043" h="20005" stroke="0" extrusionOk="0">
                <a:moveTo>
                  <a:pt x="8146" y="-1"/>
                </a:moveTo>
                <a:cubicBezTo>
                  <a:pt x="12810" y="1899"/>
                  <a:pt x="16665" y="5369"/>
                  <a:pt x="19042" y="9810"/>
                </a:cubicBezTo>
                <a:lnTo>
                  <a:pt x="0" y="20005"/>
                </a:lnTo>
                <a:close/>
              </a:path>
            </a:pathLst>
          </a:custGeom>
          <a:noFill/>
          <a:ln w="9525">
            <a:solidFill>
              <a:srgbClr val="FFFF00"/>
            </a:solidFill>
            <a:round/>
            <a:headEnd/>
            <a:tailEnd type="triangle" w="sm" len="lg"/>
          </a:ln>
        </p:spPr>
        <p:txBody>
          <a:bodyPr wrap="none" anchor="ctr"/>
          <a:lstStyle/>
          <a:p>
            <a:endParaRPr lang="es-ES"/>
          </a:p>
        </p:txBody>
      </p:sp>
      <p:grpSp>
        <p:nvGrpSpPr>
          <p:cNvPr id="144415" name="Group 1521"/>
          <p:cNvGrpSpPr>
            <a:grpSpLocks/>
          </p:cNvGrpSpPr>
          <p:nvPr/>
        </p:nvGrpSpPr>
        <p:grpSpPr bwMode="auto">
          <a:xfrm>
            <a:off x="5078413" y="3238500"/>
            <a:ext cx="1365250" cy="2027238"/>
            <a:chOff x="3199" y="2040"/>
            <a:chExt cx="860" cy="1277"/>
          </a:xfrm>
        </p:grpSpPr>
        <p:grpSp>
          <p:nvGrpSpPr>
            <p:cNvPr id="144464" name="Group 1451"/>
            <p:cNvGrpSpPr>
              <a:grpSpLocks/>
            </p:cNvGrpSpPr>
            <p:nvPr/>
          </p:nvGrpSpPr>
          <p:grpSpPr bwMode="auto">
            <a:xfrm>
              <a:off x="3199" y="2040"/>
              <a:ext cx="785" cy="1277"/>
              <a:chOff x="1887" y="2040"/>
              <a:chExt cx="947" cy="1277"/>
            </a:xfrm>
          </p:grpSpPr>
          <p:sp>
            <p:nvSpPr>
              <p:cNvPr id="144467" name="Arc 1452"/>
              <p:cNvSpPr>
                <a:spLocks/>
              </p:cNvSpPr>
              <p:nvPr/>
            </p:nvSpPr>
            <p:spPr bwMode="auto">
              <a:xfrm flipH="1" flipV="1">
                <a:off x="1891" y="2599"/>
                <a:ext cx="508" cy="713"/>
              </a:xfrm>
              <a:custGeom>
                <a:avLst/>
                <a:gdLst>
                  <a:gd name="T0" fmla="*/ 0 w 21600"/>
                  <a:gd name="T1" fmla="*/ 0 h 22629"/>
                  <a:gd name="T2" fmla="*/ 12 w 21600"/>
                  <a:gd name="T3" fmla="*/ 22 h 22629"/>
                  <a:gd name="T4" fmla="*/ 0 w 21600"/>
                  <a:gd name="T5" fmla="*/ 21 h 22629"/>
                  <a:gd name="T6" fmla="*/ 0 60000 65536"/>
                  <a:gd name="T7" fmla="*/ 0 60000 65536"/>
                  <a:gd name="T8" fmla="*/ 0 60000 65536"/>
                  <a:gd name="T9" fmla="*/ 0 w 21600"/>
                  <a:gd name="T10" fmla="*/ 0 h 22629"/>
                  <a:gd name="T11" fmla="*/ 21600 w 21600"/>
                  <a:gd name="T12" fmla="*/ 22629 h 22629"/>
                </a:gdLst>
                <a:ahLst/>
                <a:cxnLst>
                  <a:cxn ang="T6">
                    <a:pos x="T0" y="T1"/>
                  </a:cxn>
                  <a:cxn ang="T7">
                    <a:pos x="T2" y="T3"/>
                  </a:cxn>
                  <a:cxn ang="T8">
                    <a:pos x="T4" y="T5"/>
                  </a:cxn>
                </a:cxnLst>
                <a:rect l="T9" t="T10" r="T11" b="T12"/>
                <a:pathLst>
                  <a:path w="21600" h="22629" fill="none" extrusionOk="0">
                    <a:moveTo>
                      <a:pt x="-1" y="0"/>
                    </a:moveTo>
                    <a:cubicBezTo>
                      <a:pt x="11929" y="0"/>
                      <a:pt x="21600" y="9670"/>
                      <a:pt x="21600" y="21600"/>
                    </a:cubicBezTo>
                    <a:cubicBezTo>
                      <a:pt x="21600" y="21943"/>
                      <a:pt x="21591" y="22286"/>
                      <a:pt x="21575" y="22629"/>
                    </a:cubicBezTo>
                  </a:path>
                  <a:path w="21600" h="22629" stroke="0" extrusionOk="0">
                    <a:moveTo>
                      <a:pt x="-1" y="0"/>
                    </a:moveTo>
                    <a:cubicBezTo>
                      <a:pt x="11929" y="0"/>
                      <a:pt x="21600" y="9670"/>
                      <a:pt x="21600" y="21600"/>
                    </a:cubicBezTo>
                    <a:cubicBezTo>
                      <a:pt x="21600" y="21943"/>
                      <a:pt x="21591" y="22286"/>
                      <a:pt x="21575" y="22629"/>
                    </a:cubicBezTo>
                    <a:lnTo>
                      <a:pt x="0" y="21600"/>
                    </a:lnTo>
                    <a:close/>
                  </a:path>
                </a:pathLst>
              </a:custGeom>
              <a:noFill/>
              <a:ln w="19050">
                <a:solidFill>
                  <a:srgbClr val="5F5F5F"/>
                </a:solidFill>
                <a:round/>
                <a:headEnd/>
                <a:tailEnd/>
              </a:ln>
            </p:spPr>
            <p:txBody>
              <a:bodyPr wrap="none" anchor="ctr"/>
              <a:lstStyle/>
              <a:p>
                <a:endParaRPr lang="es-ES"/>
              </a:p>
            </p:txBody>
          </p:sp>
          <p:grpSp>
            <p:nvGrpSpPr>
              <p:cNvPr id="144468" name="Group 1453"/>
              <p:cNvGrpSpPr>
                <a:grpSpLocks/>
              </p:cNvGrpSpPr>
              <p:nvPr/>
            </p:nvGrpSpPr>
            <p:grpSpPr bwMode="auto">
              <a:xfrm>
                <a:off x="1887" y="2040"/>
                <a:ext cx="947" cy="1277"/>
                <a:chOff x="1887" y="2040"/>
                <a:chExt cx="947" cy="1277"/>
              </a:xfrm>
            </p:grpSpPr>
            <p:sp>
              <p:nvSpPr>
                <p:cNvPr id="144469" name="Arc 1454"/>
                <p:cNvSpPr>
                  <a:spLocks/>
                </p:cNvSpPr>
                <p:nvPr/>
              </p:nvSpPr>
              <p:spPr bwMode="auto">
                <a:xfrm flipV="1">
                  <a:off x="2393" y="2664"/>
                  <a:ext cx="283" cy="648"/>
                </a:xfrm>
                <a:custGeom>
                  <a:avLst/>
                  <a:gdLst>
                    <a:gd name="T0" fmla="*/ 0 w 12113"/>
                    <a:gd name="T1" fmla="*/ 0 h 21600"/>
                    <a:gd name="T2" fmla="*/ 7 w 12113"/>
                    <a:gd name="T3" fmla="*/ 3 h 21600"/>
                    <a:gd name="T4" fmla="*/ 0 w 12113"/>
                    <a:gd name="T5" fmla="*/ 19 h 21600"/>
                    <a:gd name="T6" fmla="*/ 0 60000 65536"/>
                    <a:gd name="T7" fmla="*/ 0 60000 65536"/>
                    <a:gd name="T8" fmla="*/ 0 60000 65536"/>
                    <a:gd name="T9" fmla="*/ 0 w 12113"/>
                    <a:gd name="T10" fmla="*/ 0 h 21600"/>
                    <a:gd name="T11" fmla="*/ 12113 w 12113"/>
                    <a:gd name="T12" fmla="*/ 21600 h 21600"/>
                  </a:gdLst>
                  <a:ahLst/>
                  <a:cxnLst>
                    <a:cxn ang="T6">
                      <a:pos x="T0" y="T1"/>
                    </a:cxn>
                    <a:cxn ang="T7">
                      <a:pos x="T2" y="T3"/>
                    </a:cxn>
                    <a:cxn ang="T8">
                      <a:pos x="T4" y="T5"/>
                    </a:cxn>
                  </a:cxnLst>
                  <a:rect l="T9" t="T10" r="T11" b="T12"/>
                  <a:pathLst>
                    <a:path w="12113" h="21600" fill="none" extrusionOk="0">
                      <a:moveTo>
                        <a:pt x="-1" y="0"/>
                      </a:moveTo>
                      <a:cubicBezTo>
                        <a:pt x="4318" y="0"/>
                        <a:pt x="8537" y="1294"/>
                        <a:pt x="12112" y="3716"/>
                      </a:cubicBezTo>
                    </a:path>
                    <a:path w="12113" h="21600" stroke="0" extrusionOk="0">
                      <a:moveTo>
                        <a:pt x="-1" y="0"/>
                      </a:moveTo>
                      <a:cubicBezTo>
                        <a:pt x="4318" y="0"/>
                        <a:pt x="8537" y="1294"/>
                        <a:pt x="12112" y="3716"/>
                      </a:cubicBezTo>
                      <a:lnTo>
                        <a:pt x="0" y="21600"/>
                      </a:lnTo>
                      <a:close/>
                    </a:path>
                  </a:pathLst>
                </a:custGeom>
                <a:noFill/>
                <a:ln w="19050">
                  <a:solidFill>
                    <a:srgbClr val="333333"/>
                  </a:solidFill>
                  <a:round/>
                  <a:headEnd/>
                  <a:tailEnd/>
                </a:ln>
              </p:spPr>
              <p:txBody>
                <a:bodyPr wrap="none" anchor="ctr"/>
                <a:lstStyle/>
                <a:p>
                  <a:endParaRPr lang="es-ES"/>
                </a:p>
              </p:txBody>
            </p:sp>
            <p:grpSp>
              <p:nvGrpSpPr>
                <p:cNvPr id="144470" name="Group 1455"/>
                <p:cNvGrpSpPr>
                  <a:grpSpLocks/>
                </p:cNvGrpSpPr>
                <p:nvPr/>
              </p:nvGrpSpPr>
              <p:grpSpPr bwMode="auto">
                <a:xfrm>
                  <a:off x="1887" y="2040"/>
                  <a:ext cx="947" cy="1277"/>
                  <a:chOff x="1887" y="2040"/>
                  <a:chExt cx="947" cy="1277"/>
                </a:xfrm>
              </p:grpSpPr>
              <p:sp>
                <p:nvSpPr>
                  <p:cNvPr id="144471" name="Arc 1456"/>
                  <p:cNvSpPr>
                    <a:spLocks/>
                  </p:cNvSpPr>
                  <p:nvPr/>
                </p:nvSpPr>
                <p:spPr bwMode="auto">
                  <a:xfrm flipH="1">
                    <a:off x="1949" y="2130"/>
                    <a:ext cx="283" cy="546"/>
                  </a:xfrm>
                  <a:custGeom>
                    <a:avLst/>
                    <a:gdLst>
                      <a:gd name="T0" fmla="*/ 0 w 39267"/>
                      <a:gd name="T1" fmla="*/ 6 h 21600"/>
                      <a:gd name="T2" fmla="*/ 2 w 39267"/>
                      <a:gd name="T3" fmla="*/ 14 h 21600"/>
                      <a:gd name="T4" fmla="*/ 1 w 39267"/>
                      <a:gd name="T5" fmla="*/ 14 h 21600"/>
                      <a:gd name="T6" fmla="*/ 0 60000 65536"/>
                      <a:gd name="T7" fmla="*/ 0 60000 65536"/>
                      <a:gd name="T8" fmla="*/ 0 60000 65536"/>
                      <a:gd name="T9" fmla="*/ 0 w 39267"/>
                      <a:gd name="T10" fmla="*/ 0 h 21600"/>
                      <a:gd name="T11" fmla="*/ 39267 w 39267"/>
                      <a:gd name="T12" fmla="*/ 21600 h 21600"/>
                    </a:gdLst>
                    <a:ahLst/>
                    <a:cxnLst>
                      <a:cxn ang="T6">
                        <a:pos x="T0" y="T1"/>
                      </a:cxn>
                      <a:cxn ang="T7">
                        <a:pos x="T2" y="T3"/>
                      </a:cxn>
                      <a:cxn ang="T8">
                        <a:pos x="T4" y="T5"/>
                      </a:cxn>
                    </a:cxnLst>
                    <a:rect l="T9" t="T10" r="T11" b="T12"/>
                    <a:pathLst>
                      <a:path w="39267" h="21600" fill="none" extrusionOk="0">
                        <a:moveTo>
                          <a:pt x="0" y="9172"/>
                        </a:moveTo>
                        <a:cubicBezTo>
                          <a:pt x="4045" y="3421"/>
                          <a:pt x="10636" y="-1"/>
                          <a:pt x="17667" y="0"/>
                        </a:cubicBezTo>
                        <a:cubicBezTo>
                          <a:pt x="29596" y="0"/>
                          <a:pt x="39267" y="9670"/>
                          <a:pt x="39267" y="21600"/>
                        </a:cubicBezTo>
                      </a:path>
                      <a:path w="39267" h="21600" stroke="0" extrusionOk="0">
                        <a:moveTo>
                          <a:pt x="0" y="9172"/>
                        </a:moveTo>
                        <a:cubicBezTo>
                          <a:pt x="4045" y="3421"/>
                          <a:pt x="10636" y="-1"/>
                          <a:pt x="17667" y="0"/>
                        </a:cubicBezTo>
                        <a:cubicBezTo>
                          <a:pt x="29596" y="0"/>
                          <a:pt x="39267" y="9670"/>
                          <a:pt x="39267" y="21600"/>
                        </a:cubicBezTo>
                        <a:lnTo>
                          <a:pt x="17667" y="21600"/>
                        </a:lnTo>
                        <a:close/>
                      </a:path>
                    </a:pathLst>
                  </a:custGeom>
                  <a:noFill/>
                  <a:ln w="19050">
                    <a:solidFill>
                      <a:srgbClr val="5F5F5F"/>
                    </a:solidFill>
                    <a:round/>
                    <a:headEnd/>
                    <a:tailEnd/>
                  </a:ln>
                </p:spPr>
                <p:txBody>
                  <a:bodyPr wrap="none" anchor="ctr"/>
                  <a:lstStyle/>
                  <a:p>
                    <a:endParaRPr lang="es-ES"/>
                  </a:p>
                </p:txBody>
              </p:sp>
              <p:sp>
                <p:nvSpPr>
                  <p:cNvPr id="144472" name="Arc 1457"/>
                  <p:cNvSpPr>
                    <a:spLocks/>
                  </p:cNvSpPr>
                  <p:nvPr/>
                </p:nvSpPr>
                <p:spPr bwMode="auto">
                  <a:xfrm flipH="1">
                    <a:off x="1891" y="2046"/>
                    <a:ext cx="400" cy="630"/>
                  </a:xfrm>
                  <a:custGeom>
                    <a:avLst/>
                    <a:gdLst>
                      <a:gd name="T0" fmla="*/ 0 w 40187"/>
                      <a:gd name="T1" fmla="*/ 9 h 21600"/>
                      <a:gd name="T2" fmla="*/ 4 w 40187"/>
                      <a:gd name="T3" fmla="*/ 16 h 21600"/>
                      <a:gd name="T4" fmla="*/ 2 w 40187"/>
                      <a:gd name="T5" fmla="*/ 18 h 21600"/>
                      <a:gd name="T6" fmla="*/ 0 60000 65536"/>
                      <a:gd name="T7" fmla="*/ 0 60000 65536"/>
                      <a:gd name="T8" fmla="*/ 0 60000 65536"/>
                      <a:gd name="T9" fmla="*/ 0 w 40187"/>
                      <a:gd name="T10" fmla="*/ 0 h 21600"/>
                      <a:gd name="T11" fmla="*/ 40187 w 40187"/>
                      <a:gd name="T12" fmla="*/ 21600 h 21600"/>
                    </a:gdLst>
                    <a:ahLst/>
                    <a:cxnLst>
                      <a:cxn ang="T6">
                        <a:pos x="T0" y="T1"/>
                      </a:cxn>
                      <a:cxn ang="T7">
                        <a:pos x="T2" y="T3"/>
                      </a:cxn>
                      <a:cxn ang="T8">
                        <a:pos x="T4" y="T5"/>
                      </a:cxn>
                    </a:cxnLst>
                    <a:rect l="T9" t="T10" r="T11" b="T12"/>
                    <a:pathLst>
                      <a:path w="40187" h="21600" fill="none" extrusionOk="0">
                        <a:moveTo>
                          <a:pt x="0" y="10860"/>
                        </a:moveTo>
                        <a:cubicBezTo>
                          <a:pt x="3849" y="4143"/>
                          <a:pt x="10999" y="-1"/>
                          <a:pt x="18741" y="0"/>
                        </a:cubicBezTo>
                        <a:cubicBezTo>
                          <a:pt x="29674" y="0"/>
                          <a:pt x="38883" y="8169"/>
                          <a:pt x="40186" y="19025"/>
                        </a:cubicBezTo>
                      </a:path>
                      <a:path w="40187" h="21600" stroke="0" extrusionOk="0">
                        <a:moveTo>
                          <a:pt x="0" y="10860"/>
                        </a:moveTo>
                        <a:cubicBezTo>
                          <a:pt x="3849" y="4143"/>
                          <a:pt x="10999" y="-1"/>
                          <a:pt x="18741" y="0"/>
                        </a:cubicBezTo>
                        <a:cubicBezTo>
                          <a:pt x="29674" y="0"/>
                          <a:pt x="38883" y="8169"/>
                          <a:pt x="40186" y="19025"/>
                        </a:cubicBezTo>
                        <a:lnTo>
                          <a:pt x="18741" y="21600"/>
                        </a:lnTo>
                        <a:close/>
                      </a:path>
                    </a:pathLst>
                  </a:custGeom>
                  <a:noFill/>
                  <a:ln w="19050">
                    <a:solidFill>
                      <a:srgbClr val="5F5F5F"/>
                    </a:solidFill>
                    <a:round/>
                    <a:headEnd/>
                    <a:tailEnd/>
                  </a:ln>
                </p:spPr>
                <p:txBody>
                  <a:bodyPr wrap="none" anchor="ctr"/>
                  <a:lstStyle/>
                  <a:p>
                    <a:endParaRPr lang="es-ES"/>
                  </a:p>
                </p:txBody>
              </p:sp>
              <p:sp>
                <p:nvSpPr>
                  <p:cNvPr id="144473" name="Arc 1458"/>
                  <p:cNvSpPr>
                    <a:spLocks/>
                  </p:cNvSpPr>
                  <p:nvPr/>
                </p:nvSpPr>
                <p:spPr bwMode="auto">
                  <a:xfrm flipH="1" flipV="1">
                    <a:off x="1949" y="2639"/>
                    <a:ext cx="450" cy="476"/>
                  </a:xfrm>
                  <a:custGeom>
                    <a:avLst/>
                    <a:gdLst>
                      <a:gd name="T0" fmla="*/ 6 w 21570"/>
                      <a:gd name="T1" fmla="*/ 0 h 16855"/>
                      <a:gd name="T2" fmla="*/ 9 w 21570"/>
                      <a:gd name="T3" fmla="*/ 13 h 16855"/>
                      <a:gd name="T4" fmla="*/ 0 w 21570"/>
                      <a:gd name="T5" fmla="*/ 13 h 16855"/>
                      <a:gd name="T6" fmla="*/ 0 60000 65536"/>
                      <a:gd name="T7" fmla="*/ 0 60000 65536"/>
                      <a:gd name="T8" fmla="*/ 0 60000 65536"/>
                      <a:gd name="T9" fmla="*/ 0 w 21570"/>
                      <a:gd name="T10" fmla="*/ 0 h 16855"/>
                      <a:gd name="T11" fmla="*/ 21570 w 21570"/>
                      <a:gd name="T12" fmla="*/ 16855 h 16855"/>
                    </a:gdLst>
                    <a:ahLst/>
                    <a:cxnLst>
                      <a:cxn ang="T6">
                        <a:pos x="T0" y="T1"/>
                      </a:cxn>
                      <a:cxn ang="T7">
                        <a:pos x="T2" y="T3"/>
                      </a:cxn>
                      <a:cxn ang="T8">
                        <a:pos x="T4" y="T5"/>
                      </a:cxn>
                    </a:cxnLst>
                    <a:rect l="T9" t="T10" r="T11" b="T12"/>
                    <a:pathLst>
                      <a:path w="21570" h="16855" fill="none" extrusionOk="0">
                        <a:moveTo>
                          <a:pt x="13508" y="-1"/>
                        </a:moveTo>
                        <a:cubicBezTo>
                          <a:pt x="18313" y="3851"/>
                          <a:pt x="21246" y="9570"/>
                          <a:pt x="21570" y="15720"/>
                        </a:cubicBezTo>
                      </a:path>
                      <a:path w="21570" h="16855" stroke="0" extrusionOk="0">
                        <a:moveTo>
                          <a:pt x="13508" y="-1"/>
                        </a:moveTo>
                        <a:cubicBezTo>
                          <a:pt x="18313" y="3851"/>
                          <a:pt x="21246" y="9570"/>
                          <a:pt x="21570" y="15720"/>
                        </a:cubicBezTo>
                        <a:lnTo>
                          <a:pt x="0" y="16855"/>
                        </a:lnTo>
                        <a:close/>
                      </a:path>
                    </a:pathLst>
                  </a:custGeom>
                  <a:noFill/>
                  <a:ln w="19050">
                    <a:solidFill>
                      <a:srgbClr val="5F5F5F"/>
                    </a:solidFill>
                    <a:round/>
                    <a:headEnd/>
                    <a:tailEnd/>
                  </a:ln>
                </p:spPr>
                <p:txBody>
                  <a:bodyPr wrap="none" anchor="ctr"/>
                  <a:lstStyle/>
                  <a:p>
                    <a:endParaRPr lang="es-ES"/>
                  </a:p>
                </p:txBody>
              </p:sp>
              <p:sp>
                <p:nvSpPr>
                  <p:cNvPr id="144474" name="Arc 1459"/>
                  <p:cNvSpPr>
                    <a:spLocks/>
                  </p:cNvSpPr>
                  <p:nvPr/>
                </p:nvSpPr>
                <p:spPr bwMode="auto">
                  <a:xfrm flipV="1">
                    <a:off x="2381" y="2664"/>
                    <a:ext cx="250" cy="582"/>
                  </a:xfrm>
                  <a:custGeom>
                    <a:avLst/>
                    <a:gdLst>
                      <a:gd name="T0" fmla="*/ 0 w 12003"/>
                      <a:gd name="T1" fmla="*/ 0 h 21600"/>
                      <a:gd name="T2" fmla="*/ 5 w 12003"/>
                      <a:gd name="T3" fmla="*/ 3 h 21600"/>
                      <a:gd name="T4" fmla="*/ 0 w 12003"/>
                      <a:gd name="T5" fmla="*/ 16 h 21600"/>
                      <a:gd name="T6" fmla="*/ 0 60000 65536"/>
                      <a:gd name="T7" fmla="*/ 0 60000 65536"/>
                      <a:gd name="T8" fmla="*/ 0 60000 65536"/>
                      <a:gd name="T9" fmla="*/ 0 w 12003"/>
                      <a:gd name="T10" fmla="*/ 0 h 21600"/>
                      <a:gd name="T11" fmla="*/ 12003 w 12003"/>
                      <a:gd name="T12" fmla="*/ 21600 h 21600"/>
                    </a:gdLst>
                    <a:ahLst/>
                    <a:cxnLst>
                      <a:cxn ang="T6">
                        <a:pos x="T0" y="T1"/>
                      </a:cxn>
                      <a:cxn ang="T7">
                        <a:pos x="T2" y="T3"/>
                      </a:cxn>
                      <a:cxn ang="T8">
                        <a:pos x="T4" y="T5"/>
                      </a:cxn>
                    </a:cxnLst>
                    <a:rect l="T9" t="T10" r="T11" b="T12"/>
                    <a:pathLst>
                      <a:path w="12003" h="21600" fill="none" extrusionOk="0">
                        <a:moveTo>
                          <a:pt x="-1" y="0"/>
                        </a:moveTo>
                        <a:cubicBezTo>
                          <a:pt x="4273" y="0"/>
                          <a:pt x="8450" y="1267"/>
                          <a:pt x="12002" y="3642"/>
                        </a:cubicBezTo>
                      </a:path>
                      <a:path w="12003" h="21600" stroke="0" extrusionOk="0">
                        <a:moveTo>
                          <a:pt x="-1" y="0"/>
                        </a:moveTo>
                        <a:cubicBezTo>
                          <a:pt x="4273" y="0"/>
                          <a:pt x="8450" y="1267"/>
                          <a:pt x="12002" y="3642"/>
                        </a:cubicBezTo>
                        <a:lnTo>
                          <a:pt x="0" y="21600"/>
                        </a:lnTo>
                        <a:close/>
                      </a:path>
                    </a:pathLst>
                  </a:custGeom>
                  <a:noFill/>
                  <a:ln w="19050">
                    <a:solidFill>
                      <a:srgbClr val="333333"/>
                    </a:solidFill>
                    <a:round/>
                    <a:headEnd/>
                    <a:tailEnd/>
                  </a:ln>
                </p:spPr>
                <p:txBody>
                  <a:bodyPr wrap="none" anchor="ctr"/>
                  <a:lstStyle/>
                  <a:p>
                    <a:endParaRPr lang="es-ES"/>
                  </a:p>
                </p:txBody>
              </p:sp>
              <p:sp>
                <p:nvSpPr>
                  <p:cNvPr id="144475" name="Arc 1460"/>
                  <p:cNvSpPr>
                    <a:spLocks/>
                  </p:cNvSpPr>
                  <p:nvPr/>
                </p:nvSpPr>
                <p:spPr bwMode="auto">
                  <a:xfrm flipV="1">
                    <a:off x="2381" y="2664"/>
                    <a:ext cx="377" cy="440"/>
                  </a:xfrm>
                  <a:custGeom>
                    <a:avLst/>
                    <a:gdLst>
                      <a:gd name="T0" fmla="*/ 6 w 18093"/>
                      <a:gd name="T1" fmla="*/ 0 h 16333"/>
                      <a:gd name="T2" fmla="*/ 8 w 18093"/>
                      <a:gd name="T3" fmla="*/ 3 h 16333"/>
                      <a:gd name="T4" fmla="*/ 0 w 18093"/>
                      <a:gd name="T5" fmla="*/ 12 h 16333"/>
                      <a:gd name="T6" fmla="*/ 0 60000 65536"/>
                      <a:gd name="T7" fmla="*/ 0 60000 65536"/>
                      <a:gd name="T8" fmla="*/ 0 60000 65536"/>
                      <a:gd name="T9" fmla="*/ 0 w 18093"/>
                      <a:gd name="T10" fmla="*/ 0 h 16333"/>
                      <a:gd name="T11" fmla="*/ 18093 w 18093"/>
                      <a:gd name="T12" fmla="*/ 16333 h 16333"/>
                    </a:gdLst>
                    <a:ahLst/>
                    <a:cxnLst>
                      <a:cxn ang="T6">
                        <a:pos x="T0" y="T1"/>
                      </a:cxn>
                      <a:cxn ang="T7">
                        <a:pos x="T2" y="T3"/>
                      </a:cxn>
                      <a:cxn ang="T8">
                        <a:pos x="T4" y="T5"/>
                      </a:cxn>
                    </a:cxnLst>
                    <a:rect l="T9" t="T10" r="T11" b="T12"/>
                    <a:pathLst>
                      <a:path w="18093" h="16333" fill="none" extrusionOk="0">
                        <a:moveTo>
                          <a:pt x="14134" y="0"/>
                        </a:moveTo>
                        <a:cubicBezTo>
                          <a:pt x="15659" y="1319"/>
                          <a:pt x="16991" y="2845"/>
                          <a:pt x="18092" y="4534"/>
                        </a:cubicBezTo>
                      </a:path>
                      <a:path w="18093" h="16333" stroke="0" extrusionOk="0">
                        <a:moveTo>
                          <a:pt x="14134" y="0"/>
                        </a:moveTo>
                        <a:cubicBezTo>
                          <a:pt x="15659" y="1319"/>
                          <a:pt x="16991" y="2845"/>
                          <a:pt x="18092" y="4534"/>
                        </a:cubicBezTo>
                        <a:lnTo>
                          <a:pt x="0" y="16333"/>
                        </a:lnTo>
                        <a:close/>
                      </a:path>
                    </a:pathLst>
                  </a:custGeom>
                  <a:noFill/>
                  <a:ln w="19050">
                    <a:solidFill>
                      <a:srgbClr val="333333"/>
                    </a:solidFill>
                    <a:round/>
                    <a:headEnd/>
                    <a:tailEnd/>
                  </a:ln>
                </p:spPr>
                <p:txBody>
                  <a:bodyPr wrap="none" anchor="ctr"/>
                  <a:lstStyle/>
                  <a:p>
                    <a:endParaRPr lang="es-ES"/>
                  </a:p>
                </p:txBody>
              </p:sp>
              <p:sp>
                <p:nvSpPr>
                  <p:cNvPr id="144476" name="Arc 1461"/>
                  <p:cNvSpPr>
                    <a:spLocks/>
                  </p:cNvSpPr>
                  <p:nvPr/>
                </p:nvSpPr>
                <p:spPr bwMode="auto">
                  <a:xfrm flipV="1">
                    <a:off x="2393" y="2663"/>
                    <a:ext cx="439" cy="489"/>
                  </a:xfrm>
                  <a:custGeom>
                    <a:avLst/>
                    <a:gdLst>
                      <a:gd name="T0" fmla="*/ 8 w 18787"/>
                      <a:gd name="T1" fmla="*/ 0 h 16284"/>
                      <a:gd name="T2" fmla="*/ 10 w 18787"/>
                      <a:gd name="T3" fmla="*/ 5 h 16284"/>
                      <a:gd name="T4" fmla="*/ 0 w 18787"/>
                      <a:gd name="T5" fmla="*/ 15 h 16284"/>
                      <a:gd name="T6" fmla="*/ 0 60000 65536"/>
                      <a:gd name="T7" fmla="*/ 0 60000 65536"/>
                      <a:gd name="T8" fmla="*/ 0 60000 65536"/>
                      <a:gd name="T9" fmla="*/ 0 w 18787"/>
                      <a:gd name="T10" fmla="*/ 0 h 16284"/>
                      <a:gd name="T11" fmla="*/ 18787 w 18787"/>
                      <a:gd name="T12" fmla="*/ 16284 h 16284"/>
                    </a:gdLst>
                    <a:ahLst/>
                    <a:cxnLst>
                      <a:cxn ang="T6">
                        <a:pos x="T0" y="T1"/>
                      </a:cxn>
                      <a:cxn ang="T7">
                        <a:pos x="T2" y="T3"/>
                      </a:cxn>
                      <a:cxn ang="T8">
                        <a:pos x="T4" y="T5"/>
                      </a:cxn>
                    </a:cxnLst>
                    <a:rect l="T9" t="T10" r="T11" b="T12"/>
                    <a:pathLst>
                      <a:path w="18787" h="16284" fill="none" extrusionOk="0">
                        <a:moveTo>
                          <a:pt x="14191" y="0"/>
                        </a:moveTo>
                        <a:cubicBezTo>
                          <a:pt x="16029" y="1602"/>
                          <a:pt x="17583" y="3504"/>
                          <a:pt x="18786" y="5625"/>
                        </a:cubicBezTo>
                      </a:path>
                      <a:path w="18787" h="16284" stroke="0" extrusionOk="0">
                        <a:moveTo>
                          <a:pt x="14191" y="0"/>
                        </a:moveTo>
                        <a:cubicBezTo>
                          <a:pt x="16029" y="1602"/>
                          <a:pt x="17583" y="3504"/>
                          <a:pt x="18786" y="5625"/>
                        </a:cubicBezTo>
                        <a:lnTo>
                          <a:pt x="0" y="16284"/>
                        </a:lnTo>
                        <a:close/>
                      </a:path>
                    </a:pathLst>
                  </a:custGeom>
                  <a:noFill/>
                  <a:ln w="19050">
                    <a:solidFill>
                      <a:srgbClr val="333333"/>
                    </a:solidFill>
                    <a:round/>
                    <a:headEnd/>
                    <a:tailEnd/>
                  </a:ln>
                </p:spPr>
                <p:txBody>
                  <a:bodyPr wrap="none" anchor="ctr"/>
                  <a:lstStyle/>
                  <a:p>
                    <a:endParaRPr lang="es-ES"/>
                  </a:p>
                </p:txBody>
              </p:sp>
              <p:sp>
                <p:nvSpPr>
                  <p:cNvPr id="144477" name="Arc 1462"/>
                  <p:cNvSpPr>
                    <a:spLocks/>
                  </p:cNvSpPr>
                  <p:nvPr/>
                </p:nvSpPr>
                <p:spPr bwMode="auto">
                  <a:xfrm flipH="1">
                    <a:off x="1989" y="2088"/>
                    <a:ext cx="112" cy="448"/>
                  </a:xfrm>
                  <a:custGeom>
                    <a:avLst/>
                    <a:gdLst>
                      <a:gd name="T0" fmla="*/ 0 w 15160"/>
                      <a:gd name="T1" fmla="*/ 0 h 21600"/>
                      <a:gd name="T2" fmla="*/ 1 w 15160"/>
                      <a:gd name="T3" fmla="*/ 3 h 21600"/>
                      <a:gd name="T4" fmla="*/ 0 w 15160"/>
                      <a:gd name="T5" fmla="*/ 9 h 21600"/>
                      <a:gd name="T6" fmla="*/ 0 60000 65536"/>
                      <a:gd name="T7" fmla="*/ 0 60000 65536"/>
                      <a:gd name="T8" fmla="*/ 0 60000 65536"/>
                      <a:gd name="T9" fmla="*/ 0 w 15160"/>
                      <a:gd name="T10" fmla="*/ 0 h 21600"/>
                      <a:gd name="T11" fmla="*/ 15160 w 15160"/>
                      <a:gd name="T12" fmla="*/ 21600 h 21600"/>
                    </a:gdLst>
                    <a:ahLst/>
                    <a:cxnLst>
                      <a:cxn ang="T6">
                        <a:pos x="T0" y="T1"/>
                      </a:cxn>
                      <a:cxn ang="T7">
                        <a:pos x="T2" y="T3"/>
                      </a:cxn>
                      <a:cxn ang="T8">
                        <a:pos x="T4" y="T5"/>
                      </a:cxn>
                    </a:cxnLst>
                    <a:rect l="T9" t="T10" r="T11" b="T12"/>
                    <a:pathLst>
                      <a:path w="15160" h="21600" fill="none" extrusionOk="0">
                        <a:moveTo>
                          <a:pt x="-1" y="0"/>
                        </a:moveTo>
                        <a:cubicBezTo>
                          <a:pt x="5673" y="0"/>
                          <a:pt x="11118" y="2232"/>
                          <a:pt x="15160" y="6213"/>
                        </a:cubicBezTo>
                      </a:path>
                      <a:path w="15160" h="21600" stroke="0" extrusionOk="0">
                        <a:moveTo>
                          <a:pt x="-1" y="0"/>
                        </a:moveTo>
                        <a:cubicBezTo>
                          <a:pt x="5673" y="0"/>
                          <a:pt x="11118" y="2232"/>
                          <a:pt x="15160" y="6213"/>
                        </a:cubicBezTo>
                        <a:lnTo>
                          <a:pt x="0" y="21600"/>
                        </a:lnTo>
                        <a:close/>
                      </a:path>
                    </a:pathLst>
                  </a:custGeom>
                  <a:noFill/>
                  <a:ln w="12700">
                    <a:solidFill>
                      <a:srgbClr val="FFFF00"/>
                    </a:solidFill>
                    <a:round/>
                    <a:headEnd/>
                    <a:tailEnd type="triangle" w="sm" len="lg"/>
                  </a:ln>
                </p:spPr>
                <p:txBody>
                  <a:bodyPr wrap="none" anchor="ctr"/>
                  <a:lstStyle/>
                  <a:p>
                    <a:endParaRPr lang="es-ES"/>
                  </a:p>
                </p:txBody>
              </p:sp>
              <p:sp>
                <p:nvSpPr>
                  <p:cNvPr id="144478" name="Arc 1463"/>
                  <p:cNvSpPr>
                    <a:spLocks/>
                  </p:cNvSpPr>
                  <p:nvPr/>
                </p:nvSpPr>
                <p:spPr bwMode="auto">
                  <a:xfrm flipH="1">
                    <a:off x="2094" y="2088"/>
                    <a:ext cx="118" cy="448"/>
                  </a:xfrm>
                  <a:custGeom>
                    <a:avLst/>
                    <a:gdLst>
                      <a:gd name="T0" fmla="*/ 0 w 16019"/>
                      <a:gd name="T1" fmla="*/ 3 h 21600"/>
                      <a:gd name="T2" fmla="*/ 1 w 16019"/>
                      <a:gd name="T3" fmla="*/ 0 h 21600"/>
                      <a:gd name="T4" fmla="*/ 1 w 16019"/>
                      <a:gd name="T5" fmla="*/ 9 h 21600"/>
                      <a:gd name="T6" fmla="*/ 0 60000 65536"/>
                      <a:gd name="T7" fmla="*/ 0 60000 65536"/>
                      <a:gd name="T8" fmla="*/ 0 60000 65536"/>
                      <a:gd name="T9" fmla="*/ 0 w 16019"/>
                      <a:gd name="T10" fmla="*/ 0 h 21600"/>
                      <a:gd name="T11" fmla="*/ 16019 w 16019"/>
                      <a:gd name="T12" fmla="*/ 21600 h 21600"/>
                    </a:gdLst>
                    <a:ahLst/>
                    <a:cxnLst>
                      <a:cxn ang="T6">
                        <a:pos x="T0" y="T1"/>
                      </a:cxn>
                      <a:cxn ang="T7">
                        <a:pos x="T2" y="T3"/>
                      </a:cxn>
                      <a:cxn ang="T8">
                        <a:pos x="T4" y="T5"/>
                      </a:cxn>
                    </a:cxnLst>
                    <a:rect l="T9" t="T10" r="T11" b="T12"/>
                    <a:pathLst>
                      <a:path w="16019" h="21600" fill="none" extrusionOk="0">
                        <a:moveTo>
                          <a:pt x="0" y="5995"/>
                        </a:moveTo>
                        <a:cubicBezTo>
                          <a:pt x="4020" y="2147"/>
                          <a:pt x="9370" y="-1"/>
                          <a:pt x="14935" y="0"/>
                        </a:cubicBezTo>
                        <a:cubicBezTo>
                          <a:pt x="15296" y="0"/>
                          <a:pt x="15657" y="9"/>
                          <a:pt x="16018" y="27"/>
                        </a:cubicBezTo>
                      </a:path>
                      <a:path w="16019" h="21600" stroke="0" extrusionOk="0">
                        <a:moveTo>
                          <a:pt x="0" y="5995"/>
                        </a:moveTo>
                        <a:cubicBezTo>
                          <a:pt x="4020" y="2147"/>
                          <a:pt x="9370" y="-1"/>
                          <a:pt x="14935" y="0"/>
                        </a:cubicBezTo>
                        <a:cubicBezTo>
                          <a:pt x="15296" y="0"/>
                          <a:pt x="15657" y="9"/>
                          <a:pt x="16018" y="27"/>
                        </a:cubicBezTo>
                        <a:lnTo>
                          <a:pt x="14935" y="21600"/>
                        </a:lnTo>
                        <a:close/>
                      </a:path>
                    </a:pathLst>
                  </a:custGeom>
                  <a:noFill/>
                  <a:ln w="12700">
                    <a:solidFill>
                      <a:srgbClr val="FFFF00"/>
                    </a:solidFill>
                    <a:round/>
                    <a:headEnd type="none" w="sm" len="lg"/>
                    <a:tailEnd type="none" w="sm" len="lg"/>
                  </a:ln>
                </p:spPr>
                <p:txBody>
                  <a:bodyPr wrap="none" anchor="ctr"/>
                  <a:lstStyle/>
                  <a:p>
                    <a:endParaRPr lang="es-ES"/>
                  </a:p>
                </p:txBody>
              </p:sp>
              <p:sp>
                <p:nvSpPr>
                  <p:cNvPr id="144479" name="Freeform 1464"/>
                  <p:cNvSpPr>
                    <a:spLocks/>
                  </p:cNvSpPr>
                  <p:nvPr/>
                </p:nvSpPr>
                <p:spPr bwMode="auto">
                  <a:xfrm>
                    <a:off x="1887" y="2040"/>
                    <a:ext cx="947" cy="1277"/>
                  </a:xfrm>
                  <a:custGeom>
                    <a:avLst/>
                    <a:gdLst>
                      <a:gd name="T0" fmla="*/ 407 w 947"/>
                      <a:gd name="T1" fmla="*/ 317 h 1277"/>
                      <a:gd name="T2" fmla="*/ 377 w 947"/>
                      <a:gd name="T3" fmla="*/ 206 h 1277"/>
                      <a:gd name="T4" fmla="*/ 341 w 947"/>
                      <a:gd name="T5" fmla="*/ 114 h 1277"/>
                      <a:gd name="T6" fmla="*/ 303 w 947"/>
                      <a:gd name="T7" fmla="*/ 53 h 1277"/>
                      <a:gd name="T8" fmla="*/ 267 w 947"/>
                      <a:gd name="T9" fmla="*/ 20 h 1277"/>
                      <a:gd name="T10" fmla="*/ 228 w 947"/>
                      <a:gd name="T11" fmla="*/ 2 h 1277"/>
                      <a:gd name="T12" fmla="*/ 192 w 947"/>
                      <a:gd name="T13" fmla="*/ 8 h 1277"/>
                      <a:gd name="T14" fmla="*/ 161 w 947"/>
                      <a:gd name="T15" fmla="*/ 24 h 1277"/>
                      <a:gd name="T16" fmla="*/ 132 w 947"/>
                      <a:gd name="T17" fmla="*/ 51 h 1277"/>
                      <a:gd name="T18" fmla="*/ 104 w 947"/>
                      <a:gd name="T19" fmla="*/ 95 h 1277"/>
                      <a:gd name="T20" fmla="*/ 86 w 947"/>
                      <a:gd name="T21" fmla="*/ 131 h 1277"/>
                      <a:gd name="T22" fmla="*/ 65 w 947"/>
                      <a:gd name="T23" fmla="*/ 182 h 1277"/>
                      <a:gd name="T24" fmla="*/ 42 w 947"/>
                      <a:gd name="T25" fmla="*/ 263 h 1277"/>
                      <a:gd name="T26" fmla="*/ 24 w 947"/>
                      <a:gd name="T27" fmla="*/ 351 h 1277"/>
                      <a:gd name="T28" fmla="*/ 8 w 947"/>
                      <a:gd name="T29" fmla="*/ 462 h 1277"/>
                      <a:gd name="T30" fmla="*/ 0 w 947"/>
                      <a:gd name="T31" fmla="*/ 576 h 1277"/>
                      <a:gd name="T32" fmla="*/ 6 w 947"/>
                      <a:gd name="T33" fmla="*/ 683 h 1277"/>
                      <a:gd name="T34" fmla="*/ 18 w 947"/>
                      <a:gd name="T35" fmla="*/ 768 h 1277"/>
                      <a:gd name="T36" fmla="*/ 47 w 947"/>
                      <a:gd name="T37" fmla="*/ 873 h 1277"/>
                      <a:gd name="T38" fmla="*/ 98 w 947"/>
                      <a:gd name="T39" fmla="*/ 993 h 1277"/>
                      <a:gd name="T40" fmla="*/ 161 w 947"/>
                      <a:gd name="T41" fmla="*/ 1088 h 1277"/>
                      <a:gd name="T42" fmla="*/ 228 w 947"/>
                      <a:gd name="T43" fmla="*/ 1163 h 1277"/>
                      <a:gd name="T44" fmla="*/ 300 w 947"/>
                      <a:gd name="T45" fmla="*/ 1214 h 1277"/>
                      <a:gd name="T46" fmla="*/ 381 w 947"/>
                      <a:gd name="T47" fmla="*/ 1253 h 1277"/>
                      <a:gd name="T48" fmla="*/ 455 w 947"/>
                      <a:gd name="T49" fmla="*/ 1272 h 1277"/>
                      <a:gd name="T50" fmla="*/ 540 w 947"/>
                      <a:gd name="T51" fmla="*/ 1274 h 1277"/>
                      <a:gd name="T52" fmla="*/ 633 w 947"/>
                      <a:gd name="T53" fmla="*/ 1254 h 1277"/>
                      <a:gd name="T54" fmla="*/ 722 w 947"/>
                      <a:gd name="T55" fmla="*/ 1215 h 1277"/>
                      <a:gd name="T56" fmla="*/ 804 w 947"/>
                      <a:gd name="T57" fmla="*/ 1151 h 1277"/>
                      <a:gd name="T58" fmla="*/ 861 w 947"/>
                      <a:gd name="T59" fmla="*/ 1089 h 1277"/>
                      <a:gd name="T60" fmla="*/ 915 w 947"/>
                      <a:gd name="T61" fmla="*/ 1010 h 1277"/>
                      <a:gd name="T62" fmla="*/ 947 w 947"/>
                      <a:gd name="T63" fmla="*/ 939 h 1277"/>
                      <a:gd name="T64" fmla="*/ 872 w 947"/>
                      <a:gd name="T65" fmla="*/ 939 h 1277"/>
                      <a:gd name="T66" fmla="*/ 849 w 947"/>
                      <a:gd name="T67" fmla="*/ 980 h 1277"/>
                      <a:gd name="T68" fmla="*/ 798 w 947"/>
                      <a:gd name="T69" fmla="*/ 1049 h 1277"/>
                      <a:gd name="T70" fmla="*/ 717 w 947"/>
                      <a:gd name="T71" fmla="*/ 1128 h 1277"/>
                      <a:gd name="T72" fmla="*/ 626 w 947"/>
                      <a:gd name="T73" fmla="*/ 1179 h 1277"/>
                      <a:gd name="T74" fmla="*/ 540 w 947"/>
                      <a:gd name="T75" fmla="*/ 1202 h 1277"/>
                      <a:gd name="T76" fmla="*/ 482 w 947"/>
                      <a:gd name="T77" fmla="*/ 1203 h 1277"/>
                      <a:gd name="T78" fmla="*/ 401 w 947"/>
                      <a:gd name="T79" fmla="*/ 1185 h 1277"/>
                      <a:gd name="T80" fmla="*/ 290 w 947"/>
                      <a:gd name="T81" fmla="*/ 1127 h 1277"/>
                      <a:gd name="T82" fmla="*/ 197 w 947"/>
                      <a:gd name="T83" fmla="*/ 1031 h 1277"/>
                      <a:gd name="T84" fmla="*/ 131 w 947"/>
                      <a:gd name="T85" fmla="*/ 920 h 1277"/>
                      <a:gd name="T86" fmla="*/ 95 w 947"/>
                      <a:gd name="T87" fmla="*/ 822 h 1277"/>
                      <a:gd name="T88" fmla="*/ 77 w 947"/>
                      <a:gd name="T89" fmla="*/ 740 h 1277"/>
                      <a:gd name="T90" fmla="*/ 66 w 947"/>
                      <a:gd name="T91" fmla="*/ 650 h 1277"/>
                      <a:gd name="T92" fmla="*/ 66 w 947"/>
                      <a:gd name="T93" fmla="*/ 557 h 1277"/>
                      <a:gd name="T94" fmla="*/ 75 w 947"/>
                      <a:gd name="T95" fmla="*/ 435 h 1277"/>
                      <a:gd name="T96" fmla="*/ 90 w 947"/>
                      <a:gd name="T97" fmla="*/ 335 h 1277"/>
                      <a:gd name="T98" fmla="*/ 120 w 947"/>
                      <a:gd name="T99" fmla="*/ 218 h 1277"/>
                      <a:gd name="T100" fmla="*/ 152 w 947"/>
                      <a:gd name="T101" fmla="*/ 144 h 1277"/>
                      <a:gd name="T102" fmla="*/ 189 w 947"/>
                      <a:gd name="T103" fmla="*/ 102 h 1277"/>
                      <a:gd name="T104" fmla="*/ 221 w 947"/>
                      <a:gd name="T105" fmla="*/ 93 h 1277"/>
                      <a:gd name="T106" fmla="*/ 255 w 947"/>
                      <a:gd name="T107" fmla="*/ 108 h 1277"/>
                      <a:gd name="T108" fmla="*/ 287 w 947"/>
                      <a:gd name="T109" fmla="*/ 149 h 1277"/>
                      <a:gd name="T110" fmla="*/ 314 w 947"/>
                      <a:gd name="T111" fmla="*/ 210 h 1277"/>
                      <a:gd name="T112" fmla="*/ 330 w 947"/>
                      <a:gd name="T113" fmla="*/ 264 h 1277"/>
                      <a:gd name="T114" fmla="*/ 342 w 947"/>
                      <a:gd name="T115" fmla="*/ 318 h 1277"/>
                      <a:gd name="T116" fmla="*/ 407 w 947"/>
                      <a:gd name="T117" fmla="*/ 317 h 12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1277"/>
                      <a:gd name="T179" fmla="*/ 947 w 947"/>
                      <a:gd name="T180" fmla="*/ 1277 h 12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1277">
                        <a:moveTo>
                          <a:pt x="407" y="317"/>
                        </a:moveTo>
                        <a:cubicBezTo>
                          <a:pt x="405" y="296"/>
                          <a:pt x="388" y="239"/>
                          <a:pt x="377" y="206"/>
                        </a:cubicBezTo>
                        <a:cubicBezTo>
                          <a:pt x="366" y="172"/>
                          <a:pt x="353" y="140"/>
                          <a:pt x="341" y="114"/>
                        </a:cubicBezTo>
                        <a:cubicBezTo>
                          <a:pt x="329" y="88"/>
                          <a:pt x="315" y="69"/>
                          <a:pt x="303" y="53"/>
                        </a:cubicBezTo>
                        <a:cubicBezTo>
                          <a:pt x="291" y="37"/>
                          <a:pt x="279" y="28"/>
                          <a:pt x="267" y="20"/>
                        </a:cubicBezTo>
                        <a:cubicBezTo>
                          <a:pt x="255" y="12"/>
                          <a:pt x="240" y="4"/>
                          <a:pt x="228" y="2"/>
                        </a:cubicBezTo>
                        <a:cubicBezTo>
                          <a:pt x="216" y="0"/>
                          <a:pt x="203" y="4"/>
                          <a:pt x="192" y="8"/>
                        </a:cubicBezTo>
                        <a:cubicBezTo>
                          <a:pt x="181" y="12"/>
                          <a:pt x="171" y="17"/>
                          <a:pt x="161" y="24"/>
                        </a:cubicBezTo>
                        <a:cubicBezTo>
                          <a:pt x="151" y="31"/>
                          <a:pt x="141" y="39"/>
                          <a:pt x="132" y="51"/>
                        </a:cubicBezTo>
                        <a:cubicBezTo>
                          <a:pt x="123" y="63"/>
                          <a:pt x="112" y="82"/>
                          <a:pt x="104" y="95"/>
                        </a:cubicBezTo>
                        <a:cubicBezTo>
                          <a:pt x="96" y="108"/>
                          <a:pt x="93" y="116"/>
                          <a:pt x="86" y="131"/>
                        </a:cubicBezTo>
                        <a:cubicBezTo>
                          <a:pt x="79" y="146"/>
                          <a:pt x="72" y="160"/>
                          <a:pt x="65" y="182"/>
                        </a:cubicBezTo>
                        <a:cubicBezTo>
                          <a:pt x="58" y="204"/>
                          <a:pt x="49" y="235"/>
                          <a:pt x="42" y="263"/>
                        </a:cubicBezTo>
                        <a:cubicBezTo>
                          <a:pt x="35" y="291"/>
                          <a:pt x="30" y="318"/>
                          <a:pt x="24" y="351"/>
                        </a:cubicBezTo>
                        <a:cubicBezTo>
                          <a:pt x="18" y="384"/>
                          <a:pt x="12" y="425"/>
                          <a:pt x="8" y="462"/>
                        </a:cubicBezTo>
                        <a:cubicBezTo>
                          <a:pt x="4" y="499"/>
                          <a:pt x="0" y="539"/>
                          <a:pt x="0" y="576"/>
                        </a:cubicBezTo>
                        <a:cubicBezTo>
                          <a:pt x="0" y="613"/>
                          <a:pt x="3" y="651"/>
                          <a:pt x="6" y="683"/>
                        </a:cubicBezTo>
                        <a:cubicBezTo>
                          <a:pt x="9" y="715"/>
                          <a:pt x="11" y="736"/>
                          <a:pt x="18" y="768"/>
                        </a:cubicBezTo>
                        <a:cubicBezTo>
                          <a:pt x="25" y="800"/>
                          <a:pt x="34" y="836"/>
                          <a:pt x="47" y="873"/>
                        </a:cubicBezTo>
                        <a:cubicBezTo>
                          <a:pt x="60" y="910"/>
                          <a:pt x="79" y="957"/>
                          <a:pt x="98" y="993"/>
                        </a:cubicBezTo>
                        <a:cubicBezTo>
                          <a:pt x="117" y="1029"/>
                          <a:pt x="139" y="1060"/>
                          <a:pt x="161" y="1088"/>
                        </a:cubicBezTo>
                        <a:cubicBezTo>
                          <a:pt x="183" y="1116"/>
                          <a:pt x="205" y="1142"/>
                          <a:pt x="228" y="1163"/>
                        </a:cubicBezTo>
                        <a:cubicBezTo>
                          <a:pt x="251" y="1184"/>
                          <a:pt x="274" y="1199"/>
                          <a:pt x="300" y="1214"/>
                        </a:cubicBezTo>
                        <a:cubicBezTo>
                          <a:pt x="326" y="1229"/>
                          <a:pt x="355" y="1243"/>
                          <a:pt x="381" y="1253"/>
                        </a:cubicBezTo>
                        <a:cubicBezTo>
                          <a:pt x="407" y="1263"/>
                          <a:pt x="429" y="1269"/>
                          <a:pt x="455" y="1272"/>
                        </a:cubicBezTo>
                        <a:cubicBezTo>
                          <a:pt x="481" y="1275"/>
                          <a:pt x="510" y="1277"/>
                          <a:pt x="540" y="1274"/>
                        </a:cubicBezTo>
                        <a:cubicBezTo>
                          <a:pt x="570" y="1271"/>
                          <a:pt x="603" y="1264"/>
                          <a:pt x="633" y="1254"/>
                        </a:cubicBezTo>
                        <a:cubicBezTo>
                          <a:pt x="663" y="1244"/>
                          <a:pt x="694" y="1232"/>
                          <a:pt x="722" y="1215"/>
                        </a:cubicBezTo>
                        <a:cubicBezTo>
                          <a:pt x="750" y="1198"/>
                          <a:pt x="781" y="1172"/>
                          <a:pt x="804" y="1151"/>
                        </a:cubicBezTo>
                        <a:cubicBezTo>
                          <a:pt x="827" y="1130"/>
                          <a:pt x="843" y="1112"/>
                          <a:pt x="861" y="1089"/>
                        </a:cubicBezTo>
                        <a:cubicBezTo>
                          <a:pt x="879" y="1066"/>
                          <a:pt x="901" y="1035"/>
                          <a:pt x="915" y="1010"/>
                        </a:cubicBezTo>
                        <a:cubicBezTo>
                          <a:pt x="929" y="985"/>
                          <a:pt x="936" y="981"/>
                          <a:pt x="947" y="939"/>
                        </a:cubicBezTo>
                        <a:cubicBezTo>
                          <a:pt x="909" y="939"/>
                          <a:pt x="872" y="939"/>
                          <a:pt x="872" y="939"/>
                        </a:cubicBezTo>
                        <a:lnTo>
                          <a:pt x="849" y="980"/>
                        </a:lnTo>
                        <a:cubicBezTo>
                          <a:pt x="837" y="998"/>
                          <a:pt x="820" y="1024"/>
                          <a:pt x="798" y="1049"/>
                        </a:cubicBezTo>
                        <a:cubicBezTo>
                          <a:pt x="776" y="1074"/>
                          <a:pt x="746" y="1106"/>
                          <a:pt x="717" y="1128"/>
                        </a:cubicBezTo>
                        <a:cubicBezTo>
                          <a:pt x="688" y="1150"/>
                          <a:pt x="655" y="1167"/>
                          <a:pt x="626" y="1179"/>
                        </a:cubicBezTo>
                        <a:cubicBezTo>
                          <a:pt x="597" y="1191"/>
                          <a:pt x="564" y="1198"/>
                          <a:pt x="540" y="1202"/>
                        </a:cubicBezTo>
                        <a:cubicBezTo>
                          <a:pt x="516" y="1206"/>
                          <a:pt x="505" y="1206"/>
                          <a:pt x="482" y="1203"/>
                        </a:cubicBezTo>
                        <a:cubicBezTo>
                          <a:pt x="459" y="1200"/>
                          <a:pt x="433" y="1198"/>
                          <a:pt x="401" y="1185"/>
                        </a:cubicBezTo>
                        <a:cubicBezTo>
                          <a:pt x="369" y="1172"/>
                          <a:pt x="324" y="1153"/>
                          <a:pt x="290" y="1127"/>
                        </a:cubicBezTo>
                        <a:cubicBezTo>
                          <a:pt x="256" y="1101"/>
                          <a:pt x="223" y="1065"/>
                          <a:pt x="197" y="1031"/>
                        </a:cubicBezTo>
                        <a:cubicBezTo>
                          <a:pt x="171" y="997"/>
                          <a:pt x="148" y="955"/>
                          <a:pt x="131" y="920"/>
                        </a:cubicBezTo>
                        <a:cubicBezTo>
                          <a:pt x="114" y="885"/>
                          <a:pt x="104" y="852"/>
                          <a:pt x="95" y="822"/>
                        </a:cubicBezTo>
                        <a:cubicBezTo>
                          <a:pt x="86" y="792"/>
                          <a:pt x="82" y="769"/>
                          <a:pt x="77" y="740"/>
                        </a:cubicBezTo>
                        <a:cubicBezTo>
                          <a:pt x="72" y="711"/>
                          <a:pt x="68" y="680"/>
                          <a:pt x="66" y="650"/>
                        </a:cubicBezTo>
                        <a:cubicBezTo>
                          <a:pt x="64" y="620"/>
                          <a:pt x="65" y="593"/>
                          <a:pt x="66" y="557"/>
                        </a:cubicBezTo>
                        <a:cubicBezTo>
                          <a:pt x="67" y="521"/>
                          <a:pt x="71" y="472"/>
                          <a:pt x="75" y="435"/>
                        </a:cubicBezTo>
                        <a:cubicBezTo>
                          <a:pt x="79" y="398"/>
                          <a:pt x="83" y="371"/>
                          <a:pt x="90" y="335"/>
                        </a:cubicBezTo>
                        <a:cubicBezTo>
                          <a:pt x="97" y="299"/>
                          <a:pt x="110" y="250"/>
                          <a:pt x="120" y="218"/>
                        </a:cubicBezTo>
                        <a:cubicBezTo>
                          <a:pt x="130" y="186"/>
                          <a:pt x="141" y="163"/>
                          <a:pt x="152" y="144"/>
                        </a:cubicBezTo>
                        <a:cubicBezTo>
                          <a:pt x="163" y="125"/>
                          <a:pt x="177" y="110"/>
                          <a:pt x="189" y="102"/>
                        </a:cubicBezTo>
                        <a:cubicBezTo>
                          <a:pt x="201" y="94"/>
                          <a:pt x="210" y="92"/>
                          <a:pt x="221" y="93"/>
                        </a:cubicBezTo>
                        <a:cubicBezTo>
                          <a:pt x="232" y="94"/>
                          <a:pt x="244" y="99"/>
                          <a:pt x="255" y="108"/>
                        </a:cubicBezTo>
                        <a:cubicBezTo>
                          <a:pt x="266" y="117"/>
                          <a:pt x="277" y="132"/>
                          <a:pt x="287" y="149"/>
                        </a:cubicBezTo>
                        <a:cubicBezTo>
                          <a:pt x="297" y="166"/>
                          <a:pt x="307" y="191"/>
                          <a:pt x="314" y="210"/>
                        </a:cubicBezTo>
                        <a:cubicBezTo>
                          <a:pt x="321" y="229"/>
                          <a:pt x="325" y="246"/>
                          <a:pt x="330" y="264"/>
                        </a:cubicBezTo>
                        <a:lnTo>
                          <a:pt x="342" y="318"/>
                        </a:lnTo>
                        <a:cubicBezTo>
                          <a:pt x="355" y="327"/>
                          <a:pt x="394" y="317"/>
                          <a:pt x="407" y="317"/>
                        </a:cubicBezTo>
                        <a:close/>
                      </a:path>
                    </a:pathLst>
                  </a:custGeom>
                  <a:gradFill rotWithShape="1">
                    <a:gsLst>
                      <a:gs pos="0">
                        <a:srgbClr val="000000"/>
                      </a:gs>
                      <a:gs pos="50000">
                        <a:srgbClr val="777777"/>
                      </a:gs>
                      <a:gs pos="100000">
                        <a:srgbClr val="000000"/>
                      </a:gs>
                    </a:gsLst>
                    <a:lin ang="5400000" scaled="1"/>
                  </a:gradFill>
                  <a:ln w="9525">
                    <a:noFill/>
                    <a:round/>
                    <a:headEnd/>
                    <a:tailEnd/>
                  </a:ln>
                </p:spPr>
                <p:txBody>
                  <a:bodyPr wrap="none"/>
                  <a:lstStyle/>
                  <a:p>
                    <a:endParaRPr lang="es-ES"/>
                  </a:p>
                </p:txBody>
              </p:sp>
              <p:sp>
                <p:nvSpPr>
                  <p:cNvPr id="144480" name="Arc 1465"/>
                  <p:cNvSpPr>
                    <a:spLocks/>
                  </p:cNvSpPr>
                  <p:nvPr/>
                </p:nvSpPr>
                <p:spPr bwMode="auto">
                  <a:xfrm flipH="1" flipV="1">
                    <a:off x="2092" y="2632"/>
                    <a:ext cx="303" cy="681"/>
                  </a:xfrm>
                  <a:custGeom>
                    <a:avLst/>
                    <a:gdLst>
                      <a:gd name="T0" fmla="*/ 0 w 12882"/>
                      <a:gd name="T1" fmla="*/ 0 h 21600"/>
                      <a:gd name="T2" fmla="*/ 7 w 12882"/>
                      <a:gd name="T3" fmla="*/ 4 h 21600"/>
                      <a:gd name="T4" fmla="*/ 0 w 12882"/>
                      <a:gd name="T5" fmla="*/ 21 h 21600"/>
                      <a:gd name="T6" fmla="*/ 0 60000 65536"/>
                      <a:gd name="T7" fmla="*/ 0 60000 65536"/>
                      <a:gd name="T8" fmla="*/ 0 60000 65536"/>
                      <a:gd name="T9" fmla="*/ 0 w 12882"/>
                      <a:gd name="T10" fmla="*/ 0 h 21600"/>
                      <a:gd name="T11" fmla="*/ 12882 w 12882"/>
                      <a:gd name="T12" fmla="*/ 21600 h 21600"/>
                    </a:gdLst>
                    <a:ahLst/>
                    <a:cxnLst>
                      <a:cxn ang="T6">
                        <a:pos x="T0" y="T1"/>
                      </a:cxn>
                      <a:cxn ang="T7">
                        <a:pos x="T2" y="T3"/>
                      </a:cxn>
                      <a:cxn ang="T8">
                        <a:pos x="T4" y="T5"/>
                      </a:cxn>
                    </a:cxnLst>
                    <a:rect l="T9" t="T10" r="T11" b="T12"/>
                    <a:pathLst>
                      <a:path w="12882" h="21600" fill="none" extrusionOk="0">
                        <a:moveTo>
                          <a:pt x="-1" y="0"/>
                        </a:moveTo>
                        <a:cubicBezTo>
                          <a:pt x="4640" y="0"/>
                          <a:pt x="9157" y="1494"/>
                          <a:pt x="12882" y="4261"/>
                        </a:cubicBezTo>
                      </a:path>
                      <a:path w="12882" h="21600" stroke="0" extrusionOk="0">
                        <a:moveTo>
                          <a:pt x="-1" y="0"/>
                        </a:moveTo>
                        <a:cubicBezTo>
                          <a:pt x="4640" y="0"/>
                          <a:pt x="9157" y="1494"/>
                          <a:pt x="12882" y="4261"/>
                        </a:cubicBezTo>
                        <a:lnTo>
                          <a:pt x="0" y="21600"/>
                        </a:lnTo>
                        <a:close/>
                      </a:path>
                    </a:pathLst>
                  </a:custGeom>
                  <a:noFill/>
                  <a:ln w="19050">
                    <a:solidFill>
                      <a:srgbClr val="1C1C1C"/>
                    </a:solidFill>
                    <a:round/>
                    <a:headEnd/>
                    <a:tailEnd/>
                  </a:ln>
                </p:spPr>
                <p:txBody>
                  <a:bodyPr wrap="none" anchor="ctr"/>
                  <a:lstStyle/>
                  <a:p>
                    <a:endParaRPr lang="es-ES"/>
                  </a:p>
                </p:txBody>
              </p:sp>
            </p:grpSp>
          </p:grpSp>
        </p:grpSp>
        <p:sp>
          <p:nvSpPr>
            <p:cNvPr id="144465" name="Freeform 1518"/>
            <p:cNvSpPr>
              <a:spLocks/>
            </p:cNvSpPr>
            <p:nvPr/>
          </p:nvSpPr>
          <p:spPr bwMode="auto">
            <a:xfrm>
              <a:off x="3576" y="2979"/>
              <a:ext cx="408" cy="338"/>
            </a:xfrm>
            <a:custGeom>
              <a:avLst/>
              <a:gdLst>
                <a:gd name="T0" fmla="*/ 0 w 408"/>
                <a:gd name="T1" fmla="*/ 333 h 338"/>
                <a:gd name="T2" fmla="*/ 71 w 408"/>
                <a:gd name="T3" fmla="*/ 335 h 338"/>
                <a:gd name="T4" fmla="*/ 148 w 408"/>
                <a:gd name="T5" fmla="*/ 315 h 338"/>
                <a:gd name="T6" fmla="*/ 221 w 408"/>
                <a:gd name="T7" fmla="*/ 276 h 338"/>
                <a:gd name="T8" fmla="*/ 289 w 408"/>
                <a:gd name="T9" fmla="*/ 212 h 338"/>
                <a:gd name="T10" fmla="*/ 337 w 408"/>
                <a:gd name="T11" fmla="*/ 150 h 338"/>
                <a:gd name="T12" fmla="*/ 381 w 408"/>
                <a:gd name="T13" fmla="*/ 71 h 338"/>
                <a:gd name="T14" fmla="*/ 408 w 408"/>
                <a:gd name="T15" fmla="*/ 0 h 338"/>
                <a:gd name="T16" fmla="*/ 346 w 408"/>
                <a:gd name="T17" fmla="*/ 0 h 338"/>
                <a:gd name="T18" fmla="*/ 327 w 408"/>
                <a:gd name="T19" fmla="*/ 41 h 338"/>
                <a:gd name="T20" fmla="*/ 284 w 408"/>
                <a:gd name="T21" fmla="*/ 110 h 338"/>
                <a:gd name="T22" fmla="*/ 217 w 408"/>
                <a:gd name="T23" fmla="*/ 189 h 338"/>
                <a:gd name="T24" fmla="*/ 142 w 408"/>
                <a:gd name="T25" fmla="*/ 240 h 338"/>
                <a:gd name="T26" fmla="*/ 71 w 408"/>
                <a:gd name="T27" fmla="*/ 263 h 338"/>
                <a:gd name="T28" fmla="*/ 23 w 408"/>
                <a:gd name="T29" fmla="*/ 264 h 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8"/>
                <a:gd name="T46" fmla="*/ 0 h 338"/>
                <a:gd name="T47" fmla="*/ 408 w 408"/>
                <a:gd name="T48" fmla="*/ 338 h 3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8" h="338">
                  <a:moveTo>
                    <a:pt x="0" y="333"/>
                  </a:moveTo>
                  <a:cubicBezTo>
                    <a:pt x="12" y="333"/>
                    <a:pt x="46" y="338"/>
                    <a:pt x="71" y="335"/>
                  </a:cubicBezTo>
                  <a:cubicBezTo>
                    <a:pt x="95" y="332"/>
                    <a:pt x="123" y="325"/>
                    <a:pt x="148" y="315"/>
                  </a:cubicBezTo>
                  <a:cubicBezTo>
                    <a:pt x="173" y="305"/>
                    <a:pt x="198" y="293"/>
                    <a:pt x="221" y="276"/>
                  </a:cubicBezTo>
                  <a:cubicBezTo>
                    <a:pt x="245" y="259"/>
                    <a:pt x="270" y="233"/>
                    <a:pt x="289" y="212"/>
                  </a:cubicBezTo>
                  <a:cubicBezTo>
                    <a:pt x="309" y="191"/>
                    <a:pt x="322" y="173"/>
                    <a:pt x="337" y="150"/>
                  </a:cubicBezTo>
                  <a:cubicBezTo>
                    <a:pt x="352" y="127"/>
                    <a:pt x="370" y="96"/>
                    <a:pt x="381" y="71"/>
                  </a:cubicBezTo>
                  <a:cubicBezTo>
                    <a:pt x="393" y="46"/>
                    <a:pt x="399" y="42"/>
                    <a:pt x="408" y="0"/>
                  </a:cubicBezTo>
                  <a:cubicBezTo>
                    <a:pt x="377" y="0"/>
                    <a:pt x="346" y="0"/>
                    <a:pt x="346" y="0"/>
                  </a:cubicBezTo>
                  <a:lnTo>
                    <a:pt x="327" y="41"/>
                  </a:lnTo>
                  <a:cubicBezTo>
                    <a:pt x="317" y="59"/>
                    <a:pt x="303" y="85"/>
                    <a:pt x="284" y="110"/>
                  </a:cubicBezTo>
                  <a:cubicBezTo>
                    <a:pt x="266" y="135"/>
                    <a:pt x="241" y="167"/>
                    <a:pt x="217" y="189"/>
                  </a:cubicBezTo>
                  <a:cubicBezTo>
                    <a:pt x="193" y="211"/>
                    <a:pt x="166" y="228"/>
                    <a:pt x="142" y="240"/>
                  </a:cubicBezTo>
                  <a:cubicBezTo>
                    <a:pt x="118" y="252"/>
                    <a:pt x="91" y="259"/>
                    <a:pt x="71" y="263"/>
                  </a:cubicBezTo>
                  <a:cubicBezTo>
                    <a:pt x="51" y="267"/>
                    <a:pt x="31" y="264"/>
                    <a:pt x="23" y="264"/>
                  </a:cubicBezTo>
                </a:path>
              </a:pathLst>
            </a:custGeom>
            <a:solidFill>
              <a:srgbClr val="111111"/>
            </a:solidFill>
            <a:ln w="9525">
              <a:noFill/>
              <a:round/>
              <a:headEnd/>
              <a:tailEnd/>
            </a:ln>
          </p:spPr>
          <p:txBody>
            <a:bodyPr wrap="none"/>
            <a:lstStyle/>
            <a:p>
              <a:endParaRPr lang="es-ES"/>
            </a:p>
          </p:txBody>
        </p:sp>
        <p:sp>
          <p:nvSpPr>
            <p:cNvPr id="144466" name="Line 1519"/>
            <p:cNvSpPr>
              <a:spLocks noChangeShapeType="1"/>
            </p:cNvSpPr>
            <p:nvPr/>
          </p:nvSpPr>
          <p:spPr bwMode="auto">
            <a:xfrm>
              <a:off x="3823" y="2977"/>
              <a:ext cx="236" cy="0"/>
            </a:xfrm>
            <a:prstGeom prst="line">
              <a:avLst/>
            </a:prstGeom>
            <a:noFill/>
            <a:ln w="9525">
              <a:solidFill>
                <a:srgbClr val="969696"/>
              </a:solidFill>
              <a:round/>
              <a:headEnd/>
              <a:tailEnd/>
            </a:ln>
          </p:spPr>
          <p:txBody>
            <a:bodyPr wrap="none"/>
            <a:lstStyle/>
            <a:p>
              <a:endParaRPr lang="es-ES"/>
            </a:p>
          </p:txBody>
        </p:sp>
      </p:grpSp>
      <p:sp>
        <p:nvSpPr>
          <p:cNvPr id="633404" name="Arc 1596"/>
          <p:cNvSpPr>
            <a:spLocks/>
          </p:cNvSpPr>
          <p:nvPr/>
        </p:nvSpPr>
        <p:spPr bwMode="auto">
          <a:xfrm flipV="1">
            <a:off x="5407025" y="4649788"/>
            <a:ext cx="350838" cy="555625"/>
          </a:xfrm>
          <a:custGeom>
            <a:avLst/>
            <a:gdLst>
              <a:gd name="T0" fmla="*/ 0 w 16066"/>
              <a:gd name="T1" fmla="*/ 3997285 h 21600"/>
              <a:gd name="T2" fmla="*/ 7661354 w 16066"/>
              <a:gd name="T3" fmla="*/ 17878 h 21600"/>
              <a:gd name="T4" fmla="*/ 7144422 w 16066"/>
              <a:gd name="T5" fmla="*/ 14292554 h 21600"/>
              <a:gd name="T6" fmla="*/ 0 60000 65536"/>
              <a:gd name="T7" fmla="*/ 0 60000 65536"/>
              <a:gd name="T8" fmla="*/ 0 60000 65536"/>
              <a:gd name="T9" fmla="*/ 0 w 16066"/>
              <a:gd name="T10" fmla="*/ 0 h 21600"/>
              <a:gd name="T11" fmla="*/ 16066 w 16066"/>
              <a:gd name="T12" fmla="*/ 21600 h 21600"/>
            </a:gdLst>
            <a:ahLst/>
            <a:cxnLst>
              <a:cxn ang="T6">
                <a:pos x="T0" y="T1"/>
              </a:cxn>
              <a:cxn ang="T7">
                <a:pos x="T2" y="T3"/>
              </a:cxn>
              <a:cxn ang="T8">
                <a:pos x="T4" y="T5"/>
              </a:cxn>
            </a:cxnLst>
            <a:rect l="T9" t="T10" r="T11" b="T12"/>
            <a:pathLst>
              <a:path w="16066" h="21600" fill="none" extrusionOk="0">
                <a:moveTo>
                  <a:pt x="-1" y="6040"/>
                </a:moveTo>
                <a:cubicBezTo>
                  <a:pt x="4024" y="2165"/>
                  <a:pt x="9394" y="-1"/>
                  <a:pt x="14982" y="0"/>
                </a:cubicBezTo>
                <a:cubicBezTo>
                  <a:pt x="15343" y="0"/>
                  <a:pt x="15704" y="9"/>
                  <a:pt x="16065" y="27"/>
                </a:cubicBezTo>
              </a:path>
              <a:path w="16066" h="21600" stroke="0" extrusionOk="0">
                <a:moveTo>
                  <a:pt x="-1" y="6040"/>
                </a:moveTo>
                <a:cubicBezTo>
                  <a:pt x="4024" y="2165"/>
                  <a:pt x="9394" y="-1"/>
                  <a:pt x="14982" y="0"/>
                </a:cubicBezTo>
                <a:cubicBezTo>
                  <a:pt x="15343" y="0"/>
                  <a:pt x="15704" y="9"/>
                  <a:pt x="16065" y="27"/>
                </a:cubicBezTo>
                <a:lnTo>
                  <a:pt x="14982"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405" name="Arc 1597"/>
          <p:cNvSpPr>
            <a:spLocks/>
          </p:cNvSpPr>
          <p:nvPr/>
        </p:nvSpPr>
        <p:spPr bwMode="auto">
          <a:xfrm flipH="1">
            <a:off x="5138738" y="3305175"/>
            <a:ext cx="385762" cy="806450"/>
          </a:xfrm>
          <a:custGeom>
            <a:avLst/>
            <a:gdLst>
              <a:gd name="T0" fmla="*/ 0 w 35842"/>
              <a:gd name="T1" fmla="*/ 8356725 h 21600"/>
              <a:gd name="T2" fmla="*/ 4151897 w 35842"/>
              <a:gd name="T3" fmla="*/ 22541585 h 21600"/>
              <a:gd name="T4" fmla="*/ 1730052 w 35842"/>
              <a:gd name="T5" fmla="*/ 30109332 h 21600"/>
              <a:gd name="T6" fmla="*/ 0 60000 65536"/>
              <a:gd name="T7" fmla="*/ 0 60000 65536"/>
              <a:gd name="T8" fmla="*/ 0 60000 65536"/>
              <a:gd name="T9" fmla="*/ 0 w 35842"/>
              <a:gd name="T10" fmla="*/ 0 h 21600"/>
              <a:gd name="T11" fmla="*/ 35842 w 35842"/>
              <a:gd name="T12" fmla="*/ 21600 h 21600"/>
            </a:gdLst>
            <a:ahLst/>
            <a:cxnLst>
              <a:cxn ang="T6">
                <a:pos x="T0" y="T1"/>
              </a:cxn>
              <a:cxn ang="T7">
                <a:pos x="T2" y="T3"/>
              </a:cxn>
              <a:cxn ang="T8">
                <a:pos x="T4" y="T5"/>
              </a:cxn>
            </a:cxnLst>
            <a:rect l="T9" t="T10" r="T11" b="T12"/>
            <a:pathLst>
              <a:path w="35842" h="21600" fill="none" extrusionOk="0">
                <a:moveTo>
                  <a:pt x="0" y="5995"/>
                </a:moveTo>
                <a:cubicBezTo>
                  <a:pt x="4020" y="2147"/>
                  <a:pt x="9370" y="-1"/>
                  <a:pt x="14935" y="0"/>
                </a:cubicBezTo>
                <a:cubicBezTo>
                  <a:pt x="24773" y="0"/>
                  <a:pt x="33368" y="6648"/>
                  <a:pt x="35841" y="16171"/>
                </a:cubicBezTo>
              </a:path>
              <a:path w="35842" h="21600" stroke="0" extrusionOk="0">
                <a:moveTo>
                  <a:pt x="0" y="5995"/>
                </a:moveTo>
                <a:cubicBezTo>
                  <a:pt x="4020" y="2147"/>
                  <a:pt x="9370" y="-1"/>
                  <a:pt x="14935" y="0"/>
                </a:cubicBezTo>
                <a:cubicBezTo>
                  <a:pt x="24773" y="0"/>
                  <a:pt x="33368" y="6648"/>
                  <a:pt x="35841" y="16171"/>
                </a:cubicBezTo>
                <a:lnTo>
                  <a:pt x="14935"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406" name="Freeform 1598"/>
          <p:cNvSpPr>
            <a:spLocks/>
          </p:cNvSpPr>
          <p:nvPr/>
        </p:nvSpPr>
        <p:spPr bwMode="auto">
          <a:xfrm>
            <a:off x="5118100" y="3895725"/>
            <a:ext cx="198438" cy="1031875"/>
          </a:xfrm>
          <a:custGeom>
            <a:avLst/>
            <a:gdLst>
              <a:gd name="T0" fmla="*/ 22225 w 125"/>
              <a:gd name="T1" fmla="*/ 0 h 650"/>
              <a:gd name="T2" fmla="*/ 7938 w 125"/>
              <a:gd name="T3" fmla="*/ 157162 h 650"/>
              <a:gd name="T4" fmla="*/ 3175 w 125"/>
              <a:gd name="T5" fmla="*/ 357187 h 650"/>
              <a:gd name="T6" fmla="*/ 25400 w 125"/>
              <a:gd name="T7" fmla="*/ 547687 h 650"/>
              <a:gd name="T8" fmla="*/ 60325 w 125"/>
              <a:gd name="T9" fmla="*/ 704850 h 650"/>
              <a:gd name="T10" fmla="*/ 96838 w 125"/>
              <a:gd name="T11" fmla="*/ 822325 h 650"/>
              <a:gd name="T12" fmla="*/ 136525 w 125"/>
              <a:gd name="T13" fmla="*/ 922338 h 650"/>
              <a:gd name="T14" fmla="*/ 198438 w 125"/>
              <a:gd name="T15" fmla="*/ 1031875 h 650"/>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650"/>
              <a:gd name="T26" fmla="*/ 125 w 125"/>
              <a:gd name="T27" fmla="*/ 650 h 6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650">
                <a:moveTo>
                  <a:pt x="14" y="0"/>
                </a:moveTo>
                <a:cubicBezTo>
                  <a:pt x="13" y="16"/>
                  <a:pt x="7" y="62"/>
                  <a:pt x="5" y="99"/>
                </a:cubicBezTo>
                <a:cubicBezTo>
                  <a:pt x="3" y="136"/>
                  <a:pt x="0" y="184"/>
                  <a:pt x="2" y="225"/>
                </a:cubicBezTo>
                <a:cubicBezTo>
                  <a:pt x="4" y="266"/>
                  <a:pt x="10" y="309"/>
                  <a:pt x="16" y="345"/>
                </a:cubicBezTo>
                <a:cubicBezTo>
                  <a:pt x="22" y="381"/>
                  <a:pt x="30" y="415"/>
                  <a:pt x="38" y="444"/>
                </a:cubicBezTo>
                <a:cubicBezTo>
                  <a:pt x="46" y="473"/>
                  <a:pt x="53" y="495"/>
                  <a:pt x="61" y="518"/>
                </a:cubicBezTo>
                <a:cubicBezTo>
                  <a:pt x="69" y="541"/>
                  <a:pt x="75" y="559"/>
                  <a:pt x="86" y="581"/>
                </a:cubicBezTo>
                <a:cubicBezTo>
                  <a:pt x="97" y="603"/>
                  <a:pt x="117" y="636"/>
                  <a:pt x="125" y="650"/>
                </a:cubicBezTo>
              </a:path>
            </a:pathLst>
          </a:custGeom>
          <a:noFill/>
          <a:ln w="12700">
            <a:solidFill>
              <a:srgbClr val="FFFF00"/>
            </a:solidFill>
            <a:round/>
            <a:headEnd/>
            <a:tailEnd type="triangle" w="sm" len="lg"/>
          </a:ln>
        </p:spPr>
        <p:txBody>
          <a:bodyPr wrap="none"/>
          <a:lstStyle/>
          <a:p>
            <a:endParaRPr lang="es-ES"/>
          </a:p>
        </p:txBody>
      </p:sp>
      <p:grpSp>
        <p:nvGrpSpPr>
          <p:cNvPr id="29" name="Group 1599"/>
          <p:cNvGrpSpPr>
            <a:grpSpLocks/>
          </p:cNvGrpSpPr>
          <p:nvPr/>
        </p:nvGrpSpPr>
        <p:grpSpPr bwMode="auto">
          <a:xfrm>
            <a:off x="4873625" y="3598863"/>
            <a:ext cx="544513" cy="1077912"/>
            <a:chOff x="1758" y="2267"/>
            <a:chExt cx="343" cy="679"/>
          </a:xfrm>
        </p:grpSpPr>
        <p:sp>
          <p:nvSpPr>
            <p:cNvPr id="144455" name="Arc 1600"/>
            <p:cNvSpPr>
              <a:spLocks/>
            </p:cNvSpPr>
            <p:nvPr/>
          </p:nvSpPr>
          <p:spPr bwMode="auto">
            <a:xfrm flipH="1">
              <a:off x="1760" y="2608"/>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7" y="724"/>
                  </a:moveTo>
                  <a:cubicBezTo>
                    <a:pt x="21308" y="9036"/>
                    <a:pt x="16283" y="16449"/>
                    <a:pt x="8665" y="19785"/>
                  </a:cubicBezTo>
                </a:path>
                <a:path w="21588" h="19786" stroke="0" extrusionOk="0">
                  <a:moveTo>
                    <a:pt x="21587" y="724"/>
                  </a:moveTo>
                  <a:cubicBezTo>
                    <a:pt x="21308" y="9036"/>
                    <a:pt x="16283" y="16449"/>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56" name="Arc 1601"/>
            <p:cNvSpPr>
              <a:spLocks/>
            </p:cNvSpPr>
            <p:nvPr/>
          </p:nvSpPr>
          <p:spPr bwMode="auto">
            <a:xfrm flipH="1">
              <a:off x="1801" y="2874"/>
              <a:ext cx="147" cy="69"/>
            </a:xfrm>
            <a:custGeom>
              <a:avLst/>
              <a:gdLst>
                <a:gd name="T0" fmla="*/ 1 w 21518"/>
                <a:gd name="T1" fmla="*/ 0 h 19786"/>
                <a:gd name="T2" fmla="*/ 0 w 21518"/>
                <a:gd name="T3" fmla="*/ 0 h 19786"/>
                <a:gd name="T4" fmla="*/ 0 w 21518"/>
                <a:gd name="T5" fmla="*/ 0 h 19786"/>
                <a:gd name="T6" fmla="*/ 0 60000 65536"/>
                <a:gd name="T7" fmla="*/ 0 60000 65536"/>
                <a:gd name="T8" fmla="*/ 0 60000 65536"/>
                <a:gd name="T9" fmla="*/ 0 w 21518"/>
                <a:gd name="T10" fmla="*/ 0 h 19786"/>
                <a:gd name="T11" fmla="*/ 21518 w 21518"/>
                <a:gd name="T12" fmla="*/ 19786 h 19786"/>
              </a:gdLst>
              <a:ahLst/>
              <a:cxnLst>
                <a:cxn ang="T6">
                  <a:pos x="T0" y="T1"/>
                </a:cxn>
                <a:cxn ang="T7">
                  <a:pos x="T2" y="T3"/>
                </a:cxn>
                <a:cxn ang="T8">
                  <a:pos x="T4" y="T5"/>
                </a:cxn>
              </a:cxnLst>
              <a:rect l="T9" t="T10" r="T11" b="T12"/>
              <a:pathLst>
                <a:path w="21518" h="19786" fill="none" extrusionOk="0">
                  <a:moveTo>
                    <a:pt x="21517" y="1883"/>
                  </a:moveTo>
                  <a:cubicBezTo>
                    <a:pt x="20828" y="9752"/>
                    <a:pt x="15900" y="16616"/>
                    <a:pt x="8665" y="19785"/>
                  </a:cubicBezTo>
                </a:path>
                <a:path w="21518" h="19786" stroke="0" extrusionOk="0">
                  <a:moveTo>
                    <a:pt x="21517" y="1883"/>
                  </a:moveTo>
                  <a:cubicBezTo>
                    <a:pt x="20828" y="9752"/>
                    <a:pt x="15900" y="1661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57" name="Arc 1602"/>
            <p:cNvSpPr>
              <a:spLocks/>
            </p:cNvSpPr>
            <p:nvPr/>
          </p:nvSpPr>
          <p:spPr bwMode="auto">
            <a:xfrm flipH="1">
              <a:off x="1793" y="2343"/>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8" y="706"/>
                  </a:moveTo>
                  <a:cubicBezTo>
                    <a:pt x="21316" y="9024"/>
                    <a:pt x="16289" y="16446"/>
                    <a:pt x="8665" y="19785"/>
                  </a:cubicBezTo>
                </a:path>
                <a:path w="21588" h="19786" stroke="0" extrusionOk="0">
                  <a:moveTo>
                    <a:pt x="21588" y="706"/>
                  </a:moveTo>
                  <a:cubicBezTo>
                    <a:pt x="21316" y="9024"/>
                    <a:pt x="16289" y="1644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58" name="Arc 1603"/>
            <p:cNvSpPr>
              <a:spLocks/>
            </p:cNvSpPr>
            <p:nvPr/>
          </p:nvSpPr>
          <p:spPr bwMode="auto">
            <a:xfrm flipH="1">
              <a:off x="1912" y="2608"/>
              <a:ext cx="148" cy="68"/>
            </a:xfrm>
            <a:custGeom>
              <a:avLst/>
              <a:gdLst>
                <a:gd name="T0" fmla="*/ 1 w 21600"/>
                <a:gd name="T1" fmla="*/ 0 h 19286"/>
                <a:gd name="T2" fmla="*/ 0 w 21600"/>
                <a:gd name="T3" fmla="*/ 0 h 19286"/>
                <a:gd name="T4" fmla="*/ 1 w 21600"/>
                <a:gd name="T5" fmla="*/ 0 h 19286"/>
                <a:gd name="T6" fmla="*/ 0 60000 65536"/>
                <a:gd name="T7" fmla="*/ 0 60000 65536"/>
                <a:gd name="T8" fmla="*/ 0 60000 65536"/>
                <a:gd name="T9" fmla="*/ 0 w 21600"/>
                <a:gd name="T10" fmla="*/ 0 h 19286"/>
                <a:gd name="T11" fmla="*/ 21600 w 21600"/>
                <a:gd name="T12" fmla="*/ 19286 h 19286"/>
              </a:gdLst>
              <a:ahLst/>
              <a:cxnLst>
                <a:cxn ang="T6">
                  <a:pos x="T0" y="T1"/>
                </a:cxn>
                <a:cxn ang="T7">
                  <a:pos x="T2" y="T3"/>
                </a:cxn>
                <a:cxn ang="T8">
                  <a:pos x="T4" y="T5"/>
                </a:cxn>
              </a:cxnLst>
              <a:rect l="T9" t="T10" r="T11" b="T12"/>
              <a:pathLst>
                <a:path w="21600" h="19286" fill="none" extrusionOk="0">
                  <a:moveTo>
                    <a:pt x="11533" y="19286"/>
                  </a:moveTo>
                  <a:cubicBezTo>
                    <a:pt x="4440" y="15549"/>
                    <a:pt x="0" y="8192"/>
                    <a:pt x="0" y="175"/>
                  </a:cubicBezTo>
                  <a:cubicBezTo>
                    <a:pt x="-1" y="116"/>
                    <a:pt x="0" y="58"/>
                    <a:pt x="0" y="-1"/>
                  </a:cubicBezTo>
                </a:path>
                <a:path w="21600" h="19286" stroke="0" extrusionOk="0">
                  <a:moveTo>
                    <a:pt x="11533" y="19286"/>
                  </a:moveTo>
                  <a:cubicBezTo>
                    <a:pt x="4440" y="15549"/>
                    <a:pt x="0" y="8192"/>
                    <a:pt x="0" y="175"/>
                  </a:cubicBezTo>
                  <a:cubicBezTo>
                    <a:pt x="-1" y="116"/>
                    <a:pt x="0" y="58"/>
                    <a:pt x="0" y="-1"/>
                  </a:cubicBezTo>
                  <a:lnTo>
                    <a:pt x="21600" y="175"/>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59" name="Arc 1604"/>
            <p:cNvSpPr>
              <a:spLocks/>
            </p:cNvSpPr>
            <p:nvPr/>
          </p:nvSpPr>
          <p:spPr bwMode="auto">
            <a:xfrm flipH="1">
              <a:off x="1951" y="2871"/>
              <a:ext cx="148" cy="75"/>
            </a:xfrm>
            <a:custGeom>
              <a:avLst/>
              <a:gdLst>
                <a:gd name="T0" fmla="*/ 1 w 21600"/>
                <a:gd name="T1" fmla="*/ 0 h 21399"/>
                <a:gd name="T2" fmla="*/ 0 w 21600"/>
                <a:gd name="T3" fmla="*/ 0 h 21399"/>
                <a:gd name="T4" fmla="*/ 1 w 21600"/>
                <a:gd name="T5" fmla="*/ 0 h 21399"/>
                <a:gd name="T6" fmla="*/ 0 60000 65536"/>
                <a:gd name="T7" fmla="*/ 0 60000 65536"/>
                <a:gd name="T8" fmla="*/ 0 60000 65536"/>
                <a:gd name="T9" fmla="*/ 0 w 21600"/>
                <a:gd name="T10" fmla="*/ 0 h 21399"/>
                <a:gd name="T11" fmla="*/ 21600 w 21600"/>
                <a:gd name="T12" fmla="*/ 21399 h 21399"/>
              </a:gdLst>
              <a:ahLst/>
              <a:cxnLst>
                <a:cxn ang="T6">
                  <a:pos x="T0" y="T1"/>
                </a:cxn>
                <a:cxn ang="T7">
                  <a:pos x="T2" y="T3"/>
                </a:cxn>
                <a:cxn ang="T8">
                  <a:pos x="T4" y="T5"/>
                </a:cxn>
              </a:cxnLst>
              <a:rect l="T9" t="T10" r="T11" b="T12"/>
              <a:pathLst>
                <a:path w="21600" h="21399" fill="none" extrusionOk="0">
                  <a:moveTo>
                    <a:pt x="11533" y="21399"/>
                  </a:moveTo>
                  <a:cubicBezTo>
                    <a:pt x="4440" y="17662"/>
                    <a:pt x="0" y="10305"/>
                    <a:pt x="0" y="2288"/>
                  </a:cubicBezTo>
                  <a:cubicBezTo>
                    <a:pt x="-1" y="1523"/>
                    <a:pt x="40" y="759"/>
                    <a:pt x="121" y="-1"/>
                  </a:cubicBezTo>
                </a:path>
                <a:path w="21600" h="21399" stroke="0" extrusionOk="0">
                  <a:moveTo>
                    <a:pt x="11533" y="21399"/>
                  </a:moveTo>
                  <a:cubicBezTo>
                    <a:pt x="4440" y="17662"/>
                    <a:pt x="0" y="10305"/>
                    <a:pt x="0" y="2288"/>
                  </a:cubicBezTo>
                  <a:cubicBezTo>
                    <a:pt x="-1" y="1523"/>
                    <a:pt x="40" y="759"/>
                    <a:pt x="121" y="-1"/>
                  </a:cubicBezTo>
                  <a:lnTo>
                    <a:pt x="21600" y="2288"/>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60" name="Arc 1605"/>
            <p:cNvSpPr>
              <a:spLocks/>
            </p:cNvSpPr>
            <p:nvPr/>
          </p:nvSpPr>
          <p:spPr bwMode="auto">
            <a:xfrm flipH="1">
              <a:off x="1945" y="2343"/>
              <a:ext cx="148" cy="68"/>
            </a:xfrm>
            <a:custGeom>
              <a:avLst/>
              <a:gdLst>
                <a:gd name="T0" fmla="*/ 1 w 21576"/>
                <a:gd name="T1" fmla="*/ 0 h 19111"/>
                <a:gd name="T2" fmla="*/ 0 w 21576"/>
                <a:gd name="T3" fmla="*/ 0 h 19111"/>
                <a:gd name="T4" fmla="*/ 1 w 21576"/>
                <a:gd name="T5" fmla="*/ 0 h 19111"/>
                <a:gd name="T6" fmla="*/ 0 60000 65536"/>
                <a:gd name="T7" fmla="*/ 0 60000 65536"/>
                <a:gd name="T8" fmla="*/ 0 60000 65536"/>
                <a:gd name="T9" fmla="*/ 0 w 21576"/>
                <a:gd name="T10" fmla="*/ 0 h 19111"/>
                <a:gd name="T11" fmla="*/ 21576 w 21576"/>
                <a:gd name="T12" fmla="*/ 19111 h 19111"/>
              </a:gdLst>
              <a:ahLst/>
              <a:cxnLst>
                <a:cxn ang="T6">
                  <a:pos x="T0" y="T1"/>
                </a:cxn>
                <a:cxn ang="T7">
                  <a:pos x="T2" y="T3"/>
                </a:cxn>
                <a:cxn ang="T8">
                  <a:pos x="T4" y="T5"/>
                </a:cxn>
              </a:cxnLst>
              <a:rect l="T9" t="T10" r="T11" b="T12"/>
              <a:pathLst>
                <a:path w="21576" h="19111" fill="none" extrusionOk="0">
                  <a:moveTo>
                    <a:pt x="11509" y="19111"/>
                  </a:moveTo>
                  <a:cubicBezTo>
                    <a:pt x="4740" y="15545"/>
                    <a:pt x="361" y="8664"/>
                    <a:pt x="0" y="1020"/>
                  </a:cubicBezTo>
                </a:path>
                <a:path w="21576" h="19111" stroke="0" extrusionOk="0">
                  <a:moveTo>
                    <a:pt x="11509" y="19111"/>
                  </a:moveTo>
                  <a:cubicBezTo>
                    <a:pt x="4740" y="15545"/>
                    <a:pt x="361" y="8664"/>
                    <a:pt x="0" y="1020"/>
                  </a:cubicBezTo>
                  <a:lnTo>
                    <a:pt x="21576" y="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61" name="Arc 1606"/>
            <p:cNvSpPr>
              <a:spLocks/>
            </p:cNvSpPr>
            <p:nvPr/>
          </p:nvSpPr>
          <p:spPr bwMode="auto">
            <a:xfrm flipH="1">
              <a:off x="1758" y="2532"/>
              <a:ext cx="304" cy="81"/>
            </a:xfrm>
            <a:custGeom>
              <a:avLst/>
              <a:gdLst>
                <a:gd name="T0" fmla="*/ 0 w 43200"/>
                <a:gd name="T1" fmla="*/ 0 h 22751"/>
                <a:gd name="T2" fmla="*/ 2 w 43200"/>
                <a:gd name="T3" fmla="*/ 0 h 22751"/>
                <a:gd name="T4" fmla="*/ 1 w 43200"/>
                <a:gd name="T5" fmla="*/ 0 h 22751"/>
                <a:gd name="T6" fmla="*/ 0 60000 65536"/>
                <a:gd name="T7" fmla="*/ 0 60000 65536"/>
                <a:gd name="T8" fmla="*/ 0 60000 65536"/>
                <a:gd name="T9" fmla="*/ 0 w 43200"/>
                <a:gd name="T10" fmla="*/ 0 h 22751"/>
                <a:gd name="T11" fmla="*/ 43200 w 43200"/>
                <a:gd name="T12" fmla="*/ 22751 h 22751"/>
              </a:gdLst>
              <a:ahLst/>
              <a:cxnLst>
                <a:cxn ang="T6">
                  <a:pos x="T0" y="T1"/>
                </a:cxn>
                <a:cxn ang="T7">
                  <a:pos x="T2" y="T3"/>
                </a:cxn>
                <a:cxn ang="T8">
                  <a:pos x="T4" y="T5"/>
                </a:cxn>
              </a:cxnLst>
              <a:rect l="T9" t="T10" r="T11" b="T12"/>
              <a:pathLst>
                <a:path w="43200" h="22751" fill="none"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path>
                <a:path w="43200" h="22751" stroke="0"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62" name="Arc 1607"/>
            <p:cNvSpPr>
              <a:spLocks/>
            </p:cNvSpPr>
            <p:nvPr/>
          </p:nvSpPr>
          <p:spPr bwMode="auto">
            <a:xfrm flipH="1">
              <a:off x="1797" y="2797"/>
              <a:ext cx="304" cy="82"/>
            </a:xfrm>
            <a:custGeom>
              <a:avLst/>
              <a:gdLst>
                <a:gd name="T0" fmla="*/ 0 w 43178"/>
                <a:gd name="T1" fmla="*/ 0 h 23054"/>
                <a:gd name="T2" fmla="*/ 2 w 43178"/>
                <a:gd name="T3" fmla="*/ 0 h 23054"/>
                <a:gd name="T4" fmla="*/ 1 w 43178"/>
                <a:gd name="T5" fmla="*/ 0 h 23054"/>
                <a:gd name="T6" fmla="*/ 0 60000 65536"/>
                <a:gd name="T7" fmla="*/ 0 60000 65536"/>
                <a:gd name="T8" fmla="*/ 0 60000 65536"/>
                <a:gd name="T9" fmla="*/ 0 w 43178"/>
                <a:gd name="T10" fmla="*/ 0 h 23054"/>
                <a:gd name="T11" fmla="*/ 43178 w 43178"/>
                <a:gd name="T12" fmla="*/ 23054 h 23054"/>
              </a:gdLst>
              <a:ahLst/>
              <a:cxnLst>
                <a:cxn ang="T6">
                  <a:pos x="T0" y="T1"/>
                </a:cxn>
                <a:cxn ang="T7">
                  <a:pos x="T2" y="T3"/>
                </a:cxn>
                <a:cxn ang="T8">
                  <a:pos x="T4" y="T5"/>
                </a:cxn>
              </a:cxnLst>
              <a:rect l="T9" t="T10" r="T11" b="T12"/>
              <a:pathLst>
                <a:path w="43178" h="23054" fill="none" extrusionOk="0">
                  <a:moveTo>
                    <a:pt x="-1" y="20634"/>
                  </a:moveTo>
                  <a:cubicBezTo>
                    <a:pt x="515" y="9092"/>
                    <a:pt x="10023" y="-1"/>
                    <a:pt x="21578" y="0"/>
                  </a:cubicBezTo>
                  <a:cubicBezTo>
                    <a:pt x="33507" y="0"/>
                    <a:pt x="43178" y="9670"/>
                    <a:pt x="43178" y="21600"/>
                  </a:cubicBezTo>
                  <a:cubicBezTo>
                    <a:pt x="43178" y="22085"/>
                    <a:pt x="43161" y="22570"/>
                    <a:pt x="43129" y="23054"/>
                  </a:cubicBezTo>
                </a:path>
                <a:path w="43178" h="23054" stroke="0" extrusionOk="0">
                  <a:moveTo>
                    <a:pt x="-1" y="20634"/>
                  </a:moveTo>
                  <a:cubicBezTo>
                    <a:pt x="515" y="9092"/>
                    <a:pt x="10023" y="-1"/>
                    <a:pt x="21578" y="0"/>
                  </a:cubicBezTo>
                  <a:cubicBezTo>
                    <a:pt x="33507" y="0"/>
                    <a:pt x="43178" y="9670"/>
                    <a:pt x="43178" y="21600"/>
                  </a:cubicBezTo>
                  <a:cubicBezTo>
                    <a:pt x="43178" y="22085"/>
                    <a:pt x="43161" y="22570"/>
                    <a:pt x="43129" y="23054"/>
                  </a:cubicBezTo>
                  <a:lnTo>
                    <a:pt x="21578"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63" name="Arc 1608"/>
            <p:cNvSpPr>
              <a:spLocks/>
            </p:cNvSpPr>
            <p:nvPr/>
          </p:nvSpPr>
          <p:spPr bwMode="auto">
            <a:xfrm flipH="1">
              <a:off x="1791" y="2267"/>
              <a:ext cx="304" cy="88"/>
            </a:xfrm>
            <a:custGeom>
              <a:avLst/>
              <a:gdLst>
                <a:gd name="T0" fmla="*/ 0 w 43200"/>
                <a:gd name="T1" fmla="*/ 0 h 24733"/>
                <a:gd name="T2" fmla="*/ 2 w 43200"/>
                <a:gd name="T3" fmla="*/ 0 h 24733"/>
                <a:gd name="T4" fmla="*/ 1 w 43200"/>
                <a:gd name="T5" fmla="*/ 0 h 24733"/>
                <a:gd name="T6" fmla="*/ 0 60000 65536"/>
                <a:gd name="T7" fmla="*/ 0 60000 65536"/>
                <a:gd name="T8" fmla="*/ 0 60000 65536"/>
                <a:gd name="T9" fmla="*/ 0 w 43200"/>
                <a:gd name="T10" fmla="*/ 0 h 24733"/>
                <a:gd name="T11" fmla="*/ 43200 w 43200"/>
                <a:gd name="T12" fmla="*/ 24733 h 24733"/>
              </a:gdLst>
              <a:ahLst/>
              <a:cxnLst>
                <a:cxn ang="T6">
                  <a:pos x="T0" y="T1"/>
                </a:cxn>
                <a:cxn ang="T7">
                  <a:pos x="T2" y="T3"/>
                </a:cxn>
                <a:cxn ang="T8">
                  <a:pos x="T4" y="T5"/>
                </a:cxn>
              </a:cxnLst>
              <a:rect l="T9" t="T10" r="T11" b="T12"/>
              <a:pathLst>
                <a:path w="43200" h="24733" fill="none"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path>
                <a:path w="43200" h="24733" stroke="0"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grpSp>
      <p:grpSp>
        <p:nvGrpSpPr>
          <p:cNvPr id="30" name="Group 1609"/>
          <p:cNvGrpSpPr>
            <a:grpSpLocks/>
          </p:cNvGrpSpPr>
          <p:nvPr/>
        </p:nvGrpSpPr>
        <p:grpSpPr bwMode="auto">
          <a:xfrm>
            <a:off x="4514850" y="3943350"/>
            <a:ext cx="557213" cy="590550"/>
            <a:chOff x="1532" y="2484"/>
            <a:chExt cx="351" cy="372"/>
          </a:xfrm>
        </p:grpSpPr>
        <p:sp>
          <p:nvSpPr>
            <p:cNvPr id="144451" name="Line 1610"/>
            <p:cNvSpPr>
              <a:spLocks noChangeShapeType="1"/>
            </p:cNvSpPr>
            <p:nvPr/>
          </p:nvSpPr>
          <p:spPr bwMode="auto">
            <a:xfrm flipH="1">
              <a:off x="1565" y="2484"/>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52" name="Line 1611"/>
            <p:cNvSpPr>
              <a:spLocks noChangeShapeType="1"/>
            </p:cNvSpPr>
            <p:nvPr/>
          </p:nvSpPr>
          <p:spPr bwMode="auto">
            <a:xfrm flipH="1">
              <a:off x="1565" y="2856"/>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53" name="Line 1612"/>
            <p:cNvSpPr>
              <a:spLocks noChangeShapeType="1"/>
            </p:cNvSpPr>
            <p:nvPr/>
          </p:nvSpPr>
          <p:spPr bwMode="auto">
            <a:xfrm flipH="1">
              <a:off x="1532" y="2608"/>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54" name="Line 1613"/>
            <p:cNvSpPr>
              <a:spLocks noChangeShapeType="1"/>
            </p:cNvSpPr>
            <p:nvPr/>
          </p:nvSpPr>
          <p:spPr bwMode="auto">
            <a:xfrm flipH="1">
              <a:off x="1532" y="2732"/>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grpSp>
      <p:sp>
        <p:nvSpPr>
          <p:cNvPr id="633440" name="Arc 1632"/>
          <p:cNvSpPr>
            <a:spLocks/>
          </p:cNvSpPr>
          <p:nvPr/>
        </p:nvSpPr>
        <p:spPr bwMode="auto">
          <a:xfrm flipV="1">
            <a:off x="5635625" y="4325938"/>
            <a:ext cx="593725" cy="836612"/>
          </a:xfrm>
          <a:custGeom>
            <a:avLst/>
            <a:gdLst>
              <a:gd name="T0" fmla="*/ 7918525 w 19043"/>
              <a:gd name="T1" fmla="*/ 0 h 20005"/>
              <a:gd name="T2" fmla="*/ 18511231 w 19043"/>
              <a:gd name="T3" fmla="*/ 17156964 h 20005"/>
              <a:gd name="T4" fmla="*/ 0 w 19043"/>
              <a:gd name="T5" fmla="*/ 34987232 h 20005"/>
              <a:gd name="T6" fmla="*/ 0 60000 65536"/>
              <a:gd name="T7" fmla="*/ 0 60000 65536"/>
              <a:gd name="T8" fmla="*/ 0 60000 65536"/>
              <a:gd name="T9" fmla="*/ 0 w 19043"/>
              <a:gd name="T10" fmla="*/ 0 h 20005"/>
              <a:gd name="T11" fmla="*/ 19043 w 19043"/>
              <a:gd name="T12" fmla="*/ 20005 h 20005"/>
            </a:gdLst>
            <a:ahLst/>
            <a:cxnLst>
              <a:cxn ang="T6">
                <a:pos x="T0" y="T1"/>
              </a:cxn>
              <a:cxn ang="T7">
                <a:pos x="T2" y="T3"/>
              </a:cxn>
              <a:cxn ang="T8">
                <a:pos x="T4" y="T5"/>
              </a:cxn>
            </a:cxnLst>
            <a:rect l="T9" t="T10" r="T11" b="T12"/>
            <a:pathLst>
              <a:path w="19043" h="20005" fill="none" extrusionOk="0">
                <a:moveTo>
                  <a:pt x="8146" y="-1"/>
                </a:moveTo>
                <a:cubicBezTo>
                  <a:pt x="12810" y="1899"/>
                  <a:pt x="16665" y="5369"/>
                  <a:pt x="19042" y="9810"/>
                </a:cubicBezTo>
              </a:path>
              <a:path w="19043" h="20005" stroke="0" extrusionOk="0">
                <a:moveTo>
                  <a:pt x="8146" y="-1"/>
                </a:moveTo>
                <a:cubicBezTo>
                  <a:pt x="12810" y="1899"/>
                  <a:pt x="16665" y="5369"/>
                  <a:pt x="19042" y="9810"/>
                </a:cubicBezTo>
                <a:lnTo>
                  <a:pt x="0" y="20005"/>
                </a:lnTo>
                <a:close/>
              </a:path>
            </a:pathLst>
          </a:custGeom>
          <a:noFill/>
          <a:ln w="9525">
            <a:solidFill>
              <a:srgbClr val="FFFF00"/>
            </a:solidFill>
            <a:round/>
            <a:headEnd/>
            <a:tailEnd type="triangle" w="sm" len="lg"/>
          </a:ln>
        </p:spPr>
        <p:txBody>
          <a:bodyPr wrap="none" anchor="ctr"/>
          <a:lstStyle/>
          <a:p>
            <a:endParaRPr lang="es-ES"/>
          </a:p>
        </p:txBody>
      </p:sp>
      <p:sp>
        <p:nvSpPr>
          <p:cNvPr id="144422" name="Arc 1467"/>
          <p:cNvSpPr>
            <a:spLocks/>
          </p:cNvSpPr>
          <p:nvPr/>
        </p:nvSpPr>
        <p:spPr bwMode="auto">
          <a:xfrm flipH="1" flipV="1">
            <a:off x="5776913" y="4125913"/>
            <a:ext cx="668337" cy="1131887"/>
          </a:xfrm>
          <a:custGeom>
            <a:avLst/>
            <a:gdLst>
              <a:gd name="T0" fmla="*/ 0 w 21600"/>
              <a:gd name="T1" fmla="*/ 0 h 22629"/>
              <a:gd name="T2" fmla="*/ 20655419 w 21600"/>
              <a:gd name="T3" fmla="*/ 56616214 h 22629"/>
              <a:gd name="T4" fmla="*/ 0 w 21600"/>
              <a:gd name="T5" fmla="*/ 54041721 h 22629"/>
              <a:gd name="T6" fmla="*/ 0 60000 65536"/>
              <a:gd name="T7" fmla="*/ 0 60000 65536"/>
              <a:gd name="T8" fmla="*/ 0 60000 65536"/>
              <a:gd name="T9" fmla="*/ 0 w 21600"/>
              <a:gd name="T10" fmla="*/ 0 h 22629"/>
              <a:gd name="T11" fmla="*/ 21600 w 21600"/>
              <a:gd name="T12" fmla="*/ 22629 h 22629"/>
            </a:gdLst>
            <a:ahLst/>
            <a:cxnLst>
              <a:cxn ang="T6">
                <a:pos x="T0" y="T1"/>
              </a:cxn>
              <a:cxn ang="T7">
                <a:pos x="T2" y="T3"/>
              </a:cxn>
              <a:cxn ang="T8">
                <a:pos x="T4" y="T5"/>
              </a:cxn>
            </a:cxnLst>
            <a:rect l="T9" t="T10" r="T11" b="T12"/>
            <a:pathLst>
              <a:path w="21600" h="22629" fill="none" extrusionOk="0">
                <a:moveTo>
                  <a:pt x="-1" y="0"/>
                </a:moveTo>
                <a:cubicBezTo>
                  <a:pt x="11929" y="0"/>
                  <a:pt x="21600" y="9670"/>
                  <a:pt x="21600" y="21600"/>
                </a:cubicBezTo>
                <a:cubicBezTo>
                  <a:pt x="21600" y="21943"/>
                  <a:pt x="21591" y="22286"/>
                  <a:pt x="21575" y="22629"/>
                </a:cubicBezTo>
              </a:path>
              <a:path w="21600" h="22629" stroke="0" extrusionOk="0">
                <a:moveTo>
                  <a:pt x="-1" y="0"/>
                </a:moveTo>
                <a:cubicBezTo>
                  <a:pt x="11929" y="0"/>
                  <a:pt x="21600" y="9670"/>
                  <a:pt x="21600" y="21600"/>
                </a:cubicBezTo>
                <a:cubicBezTo>
                  <a:pt x="21600" y="21943"/>
                  <a:pt x="21591" y="22286"/>
                  <a:pt x="21575" y="22629"/>
                </a:cubicBezTo>
                <a:lnTo>
                  <a:pt x="0" y="21600"/>
                </a:lnTo>
                <a:close/>
              </a:path>
            </a:pathLst>
          </a:custGeom>
          <a:noFill/>
          <a:ln w="19050">
            <a:solidFill>
              <a:srgbClr val="5F5F5F"/>
            </a:solidFill>
            <a:round/>
            <a:headEnd/>
            <a:tailEnd/>
          </a:ln>
        </p:spPr>
        <p:txBody>
          <a:bodyPr wrap="none" anchor="ctr"/>
          <a:lstStyle/>
          <a:p>
            <a:endParaRPr lang="es-ES"/>
          </a:p>
        </p:txBody>
      </p:sp>
      <p:grpSp>
        <p:nvGrpSpPr>
          <p:cNvPr id="144442" name="Group 1524"/>
          <p:cNvGrpSpPr>
            <a:grpSpLocks/>
          </p:cNvGrpSpPr>
          <p:nvPr/>
        </p:nvGrpSpPr>
        <p:grpSpPr bwMode="auto">
          <a:xfrm>
            <a:off x="5772150" y="3238500"/>
            <a:ext cx="708025" cy="2030413"/>
            <a:chOff x="3636" y="2040"/>
            <a:chExt cx="446" cy="1279"/>
          </a:xfrm>
        </p:grpSpPr>
        <p:sp>
          <p:nvSpPr>
            <p:cNvPr id="144444" name="Arc 1471"/>
            <p:cNvSpPr>
              <a:spLocks/>
            </p:cNvSpPr>
            <p:nvPr/>
          </p:nvSpPr>
          <p:spPr bwMode="auto">
            <a:xfrm flipH="1">
              <a:off x="3687" y="2130"/>
              <a:ext cx="235" cy="546"/>
            </a:xfrm>
            <a:custGeom>
              <a:avLst/>
              <a:gdLst>
                <a:gd name="T0" fmla="*/ 0 w 39267"/>
                <a:gd name="T1" fmla="*/ 6 h 21600"/>
                <a:gd name="T2" fmla="*/ 1 w 39267"/>
                <a:gd name="T3" fmla="*/ 14 h 21600"/>
                <a:gd name="T4" fmla="*/ 1 w 39267"/>
                <a:gd name="T5" fmla="*/ 14 h 21600"/>
                <a:gd name="T6" fmla="*/ 0 60000 65536"/>
                <a:gd name="T7" fmla="*/ 0 60000 65536"/>
                <a:gd name="T8" fmla="*/ 0 60000 65536"/>
                <a:gd name="T9" fmla="*/ 0 w 39267"/>
                <a:gd name="T10" fmla="*/ 0 h 21600"/>
                <a:gd name="T11" fmla="*/ 39267 w 39267"/>
                <a:gd name="T12" fmla="*/ 21600 h 21600"/>
              </a:gdLst>
              <a:ahLst/>
              <a:cxnLst>
                <a:cxn ang="T6">
                  <a:pos x="T0" y="T1"/>
                </a:cxn>
                <a:cxn ang="T7">
                  <a:pos x="T2" y="T3"/>
                </a:cxn>
                <a:cxn ang="T8">
                  <a:pos x="T4" y="T5"/>
                </a:cxn>
              </a:cxnLst>
              <a:rect l="T9" t="T10" r="T11" b="T12"/>
              <a:pathLst>
                <a:path w="39267" h="21600" fill="none" extrusionOk="0">
                  <a:moveTo>
                    <a:pt x="0" y="9172"/>
                  </a:moveTo>
                  <a:cubicBezTo>
                    <a:pt x="4045" y="3421"/>
                    <a:pt x="10636" y="-1"/>
                    <a:pt x="17667" y="0"/>
                  </a:cubicBezTo>
                  <a:cubicBezTo>
                    <a:pt x="29596" y="0"/>
                    <a:pt x="39267" y="9670"/>
                    <a:pt x="39267" y="21600"/>
                  </a:cubicBezTo>
                </a:path>
                <a:path w="39267" h="21600" stroke="0" extrusionOk="0">
                  <a:moveTo>
                    <a:pt x="0" y="9172"/>
                  </a:moveTo>
                  <a:cubicBezTo>
                    <a:pt x="4045" y="3421"/>
                    <a:pt x="10636" y="-1"/>
                    <a:pt x="17667" y="0"/>
                  </a:cubicBezTo>
                  <a:cubicBezTo>
                    <a:pt x="29596" y="0"/>
                    <a:pt x="39267" y="9670"/>
                    <a:pt x="39267" y="21600"/>
                  </a:cubicBezTo>
                  <a:lnTo>
                    <a:pt x="17667" y="21600"/>
                  </a:lnTo>
                  <a:close/>
                </a:path>
              </a:pathLst>
            </a:custGeom>
            <a:noFill/>
            <a:ln w="19050">
              <a:solidFill>
                <a:srgbClr val="5F5F5F"/>
              </a:solidFill>
              <a:round/>
              <a:headEnd/>
              <a:tailEnd/>
            </a:ln>
          </p:spPr>
          <p:txBody>
            <a:bodyPr wrap="none" anchor="ctr"/>
            <a:lstStyle/>
            <a:p>
              <a:endParaRPr lang="es-ES"/>
            </a:p>
          </p:txBody>
        </p:sp>
        <p:sp>
          <p:nvSpPr>
            <p:cNvPr id="144445" name="Arc 1472"/>
            <p:cNvSpPr>
              <a:spLocks/>
            </p:cNvSpPr>
            <p:nvPr/>
          </p:nvSpPr>
          <p:spPr bwMode="auto">
            <a:xfrm flipH="1">
              <a:off x="3639" y="2046"/>
              <a:ext cx="332" cy="630"/>
            </a:xfrm>
            <a:custGeom>
              <a:avLst/>
              <a:gdLst>
                <a:gd name="T0" fmla="*/ 0 w 40187"/>
                <a:gd name="T1" fmla="*/ 9 h 21600"/>
                <a:gd name="T2" fmla="*/ 3 w 40187"/>
                <a:gd name="T3" fmla="*/ 16 h 21600"/>
                <a:gd name="T4" fmla="*/ 1 w 40187"/>
                <a:gd name="T5" fmla="*/ 18 h 21600"/>
                <a:gd name="T6" fmla="*/ 0 60000 65536"/>
                <a:gd name="T7" fmla="*/ 0 60000 65536"/>
                <a:gd name="T8" fmla="*/ 0 60000 65536"/>
                <a:gd name="T9" fmla="*/ 0 w 40187"/>
                <a:gd name="T10" fmla="*/ 0 h 21600"/>
                <a:gd name="T11" fmla="*/ 40187 w 40187"/>
                <a:gd name="T12" fmla="*/ 21600 h 21600"/>
              </a:gdLst>
              <a:ahLst/>
              <a:cxnLst>
                <a:cxn ang="T6">
                  <a:pos x="T0" y="T1"/>
                </a:cxn>
                <a:cxn ang="T7">
                  <a:pos x="T2" y="T3"/>
                </a:cxn>
                <a:cxn ang="T8">
                  <a:pos x="T4" y="T5"/>
                </a:cxn>
              </a:cxnLst>
              <a:rect l="T9" t="T10" r="T11" b="T12"/>
              <a:pathLst>
                <a:path w="40187" h="21600" fill="none" extrusionOk="0">
                  <a:moveTo>
                    <a:pt x="0" y="10860"/>
                  </a:moveTo>
                  <a:cubicBezTo>
                    <a:pt x="3849" y="4143"/>
                    <a:pt x="10999" y="-1"/>
                    <a:pt x="18741" y="0"/>
                  </a:cubicBezTo>
                  <a:cubicBezTo>
                    <a:pt x="29674" y="0"/>
                    <a:pt x="38883" y="8169"/>
                    <a:pt x="40186" y="19025"/>
                  </a:cubicBezTo>
                </a:path>
                <a:path w="40187" h="21600" stroke="0" extrusionOk="0">
                  <a:moveTo>
                    <a:pt x="0" y="10860"/>
                  </a:moveTo>
                  <a:cubicBezTo>
                    <a:pt x="3849" y="4143"/>
                    <a:pt x="10999" y="-1"/>
                    <a:pt x="18741" y="0"/>
                  </a:cubicBezTo>
                  <a:cubicBezTo>
                    <a:pt x="29674" y="0"/>
                    <a:pt x="38883" y="8169"/>
                    <a:pt x="40186" y="19025"/>
                  </a:cubicBezTo>
                  <a:lnTo>
                    <a:pt x="18741" y="21600"/>
                  </a:lnTo>
                  <a:close/>
                </a:path>
              </a:pathLst>
            </a:custGeom>
            <a:noFill/>
            <a:ln w="19050">
              <a:solidFill>
                <a:srgbClr val="5F5F5F"/>
              </a:solidFill>
              <a:round/>
              <a:headEnd/>
              <a:tailEnd/>
            </a:ln>
          </p:spPr>
          <p:txBody>
            <a:bodyPr wrap="none" anchor="ctr"/>
            <a:lstStyle/>
            <a:p>
              <a:endParaRPr lang="es-ES"/>
            </a:p>
          </p:txBody>
        </p:sp>
        <p:sp>
          <p:nvSpPr>
            <p:cNvPr id="144446" name="Arc 1473"/>
            <p:cNvSpPr>
              <a:spLocks/>
            </p:cNvSpPr>
            <p:nvPr/>
          </p:nvSpPr>
          <p:spPr bwMode="auto">
            <a:xfrm flipH="1" flipV="1">
              <a:off x="3687" y="2639"/>
              <a:ext cx="373" cy="476"/>
            </a:xfrm>
            <a:custGeom>
              <a:avLst/>
              <a:gdLst>
                <a:gd name="T0" fmla="*/ 4 w 21570"/>
                <a:gd name="T1" fmla="*/ 0 h 16855"/>
                <a:gd name="T2" fmla="*/ 6 w 21570"/>
                <a:gd name="T3" fmla="*/ 13 h 16855"/>
                <a:gd name="T4" fmla="*/ 0 w 21570"/>
                <a:gd name="T5" fmla="*/ 13 h 16855"/>
                <a:gd name="T6" fmla="*/ 0 60000 65536"/>
                <a:gd name="T7" fmla="*/ 0 60000 65536"/>
                <a:gd name="T8" fmla="*/ 0 60000 65536"/>
                <a:gd name="T9" fmla="*/ 0 w 21570"/>
                <a:gd name="T10" fmla="*/ 0 h 16855"/>
                <a:gd name="T11" fmla="*/ 21570 w 21570"/>
                <a:gd name="T12" fmla="*/ 16855 h 16855"/>
              </a:gdLst>
              <a:ahLst/>
              <a:cxnLst>
                <a:cxn ang="T6">
                  <a:pos x="T0" y="T1"/>
                </a:cxn>
                <a:cxn ang="T7">
                  <a:pos x="T2" y="T3"/>
                </a:cxn>
                <a:cxn ang="T8">
                  <a:pos x="T4" y="T5"/>
                </a:cxn>
              </a:cxnLst>
              <a:rect l="T9" t="T10" r="T11" b="T12"/>
              <a:pathLst>
                <a:path w="21570" h="16855" fill="none" extrusionOk="0">
                  <a:moveTo>
                    <a:pt x="13508" y="-1"/>
                  </a:moveTo>
                  <a:cubicBezTo>
                    <a:pt x="18313" y="3851"/>
                    <a:pt x="21246" y="9570"/>
                    <a:pt x="21570" y="15720"/>
                  </a:cubicBezTo>
                </a:path>
                <a:path w="21570" h="16855" stroke="0" extrusionOk="0">
                  <a:moveTo>
                    <a:pt x="13508" y="-1"/>
                  </a:moveTo>
                  <a:cubicBezTo>
                    <a:pt x="18313" y="3851"/>
                    <a:pt x="21246" y="9570"/>
                    <a:pt x="21570" y="15720"/>
                  </a:cubicBezTo>
                  <a:lnTo>
                    <a:pt x="0" y="16855"/>
                  </a:lnTo>
                  <a:close/>
                </a:path>
              </a:pathLst>
            </a:custGeom>
            <a:noFill/>
            <a:ln w="19050">
              <a:solidFill>
                <a:srgbClr val="5F5F5F"/>
              </a:solidFill>
              <a:round/>
              <a:headEnd/>
              <a:tailEnd/>
            </a:ln>
          </p:spPr>
          <p:txBody>
            <a:bodyPr wrap="none" anchor="ctr"/>
            <a:lstStyle/>
            <a:p>
              <a:endParaRPr lang="es-ES"/>
            </a:p>
          </p:txBody>
        </p:sp>
        <p:sp>
          <p:nvSpPr>
            <p:cNvPr id="144447" name="Arc 1477"/>
            <p:cNvSpPr>
              <a:spLocks/>
            </p:cNvSpPr>
            <p:nvPr/>
          </p:nvSpPr>
          <p:spPr bwMode="auto">
            <a:xfrm flipH="1">
              <a:off x="3721" y="2088"/>
              <a:ext cx="92" cy="448"/>
            </a:xfrm>
            <a:custGeom>
              <a:avLst/>
              <a:gdLst>
                <a:gd name="T0" fmla="*/ 0 w 15160"/>
                <a:gd name="T1" fmla="*/ 0 h 21600"/>
                <a:gd name="T2" fmla="*/ 1 w 15160"/>
                <a:gd name="T3" fmla="*/ 3 h 21600"/>
                <a:gd name="T4" fmla="*/ 0 w 15160"/>
                <a:gd name="T5" fmla="*/ 9 h 21600"/>
                <a:gd name="T6" fmla="*/ 0 60000 65536"/>
                <a:gd name="T7" fmla="*/ 0 60000 65536"/>
                <a:gd name="T8" fmla="*/ 0 60000 65536"/>
                <a:gd name="T9" fmla="*/ 0 w 15160"/>
                <a:gd name="T10" fmla="*/ 0 h 21600"/>
                <a:gd name="T11" fmla="*/ 15160 w 15160"/>
                <a:gd name="T12" fmla="*/ 21600 h 21600"/>
              </a:gdLst>
              <a:ahLst/>
              <a:cxnLst>
                <a:cxn ang="T6">
                  <a:pos x="T0" y="T1"/>
                </a:cxn>
                <a:cxn ang="T7">
                  <a:pos x="T2" y="T3"/>
                </a:cxn>
                <a:cxn ang="T8">
                  <a:pos x="T4" y="T5"/>
                </a:cxn>
              </a:cxnLst>
              <a:rect l="T9" t="T10" r="T11" b="T12"/>
              <a:pathLst>
                <a:path w="15160" h="21600" fill="none" extrusionOk="0">
                  <a:moveTo>
                    <a:pt x="-1" y="0"/>
                  </a:moveTo>
                  <a:cubicBezTo>
                    <a:pt x="5673" y="0"/>
                    <a:pt x="11118" y="2232"/>
                    <a:pt x="15160" y="6213"/>
                  </a:cubicBezTo>
                </a:path>
                <a:path w="15160" h="21600" stroke="0" extrusionOk="0">
                  <a:moveTo>
                    <a:pt x="-1" y="0"/>
                  </a:moveTo>
                  <a:cubicBezTo>
                    <a:pt x="5673" y="0"/>
                    <a:pt x="11118" y="2232"/>
                    <a:pt x="15160" y="6213"/>
                  </a:cubicBezTo>
                  <a:lnTo>
                    <a:pt x="0" y="21600"/>
                  </a:lnTo>
                  <a:close/>
                </a:path>
              </a:pathLst>
            </a:custGeom>
            <a:noFill/>
            <a:ln w="12700">
              <a:solidFill>
                <a:srgbClr val="FFFF00"/>
              </a:solidFill>
              <a:round/>
              <a:headEnd/>
              <a:tailEnd type="triangle" w="sm" len="lg"/>
            </a:ln>
          </p:spPr>
          <p:txBody>
            <a:bodyPr wrap="none" anchor="ctr"/>
            <a:lstStyle/>
            <a:p>
              <a:endParaRPr lang="es-ES"/>
            </a:p>
          </p:txBody>
        </p:sp>
        <p:sp>
          <p:nvSpPr>
            <p:cNvPr id="144448" name="Arc 1478"/>
            <p:cNvSpPr>
              <a:spLocks/>
            </p:cNvSpPr>
            <p:nvPr/>
          </p:nvSpPr>
          <p:spPr bwMode="auto">
            <a:xfrm flipH="1">
              <a:off x="3808" y="2088"/>
              <a:ext cx="97" cy="448"/>
            </a:xfrm>
            <a:custGeom>
              <a:avLst/>
              <a:gdLst>
                <a:gd name="T0" fmla="*/ 0 w 16019"/>
                <a:gd name="T1" fmla="*/ 3 h 21600"/>
                <a:gd name="T2" fmla="*/ 1 w 16019"/>
                <a:gd name="T3" fmla="*/ 0 h 21600"/>
                <a:gd name="T4" fmla="*/ 1 w 16019"/>
                <a:gd name="T5" fmla="*/ 9 h 21600"/>
                <a:gd name="T6" fmla="*/ 0 60000 65536"/>
                <a:gd name="T7" fmla="*/ 0 60000 65536"/>
                <a:gd name="T8" fmla="*/ 0 60000 65536"/>
                <a:gd name="T9" fmla="*/ 0 w 16019"/>
                <a:gd name="T10" fmla="*/ 0 h 21600"/>
                <a:gd name="T11" fmla="*/ 16019 w 16019"/>
                <a:gd name="T12" fmla="*/ 21600 h 21600"/>
              </a:gdLst>
              <a:ahLst/>
              <a:cxnLst>
                <a:cxn ang="T6">
                  <a:pos x="T0" y="T1"/>
                </a:cxn>
                <a:cxn ang="T7">
                  <a:pos x="T2" y="T3"/>
                </a:cxn>
                <a:cxn ang="T8">
                  <a:pos x="T4" y="T5"/>
                </a:cxn>
              </a:cxnLst>
              <a:rect l="T9" t="T10" r="T11" b="T12"/>
              <a:pathLst>
                <a:path w="16019" h="21600" fill="none" extrusionOk="0">
                  <a:moveTo>
                    <a:pt x="0" y="5995"/>
                  </a:moveTo>
                  <a:cubicBezTo>
                    <a:pt x="4020" y="2147"/>
                    <a:pt x="9370" y="-1"/>
                    <a:pt x="14935" y="0"/>
                  </a:cubicBezTo>
                  <a:cubicBezTo>
                    <a:pt x="15296" y="0"/>
                    <a:pt x="15657" y="9"/>
                    <a:pt x="16018" y="27"/>
                  </a:cubicBezTo>
                </a:path>
                <a:path w="16019" h="21600" stroke="0" extrusionOk="0">
                  <a:moveTo>
                    <a:pt x="0" y="5995"/>
                  </a:moveTo>
                  <a:cubicBezTo>
                    <a:pt x="4020" y="2147"/>
                    <a:pt x="9370" y="-1"/>
                    <a:pt x="14935" y="0"/>
                  </a:cubicBezTo>
                  <a:cubicBezTo>
                    <a:pt x="15296" y="0"/>
                    <a:pt x="15657" y="9"/>
                    <a:pt x="16018" y="27"/>
                  </a:cubicBezTo>
                  <a:lnTo>
                    <a:pt x="14935" y="21600"/>
                  </a:lnTo>
                  <a:close/>
                </a:path>
              </a:pathLst>
            </a:custGeom>
            <a:noFill/>
            <a:ln w="12700">
              <a:solidFill>
                <a:srgbClr val="FFFF00"/>
              </a:solidFill>
              <a:round/>
              <a:headEnd type="none" w="sm" len="lg"/>
              <a:tailEnd type="none" w="sm" len="lg"/>
            </a:ln>
          </p:spPr>
          <p:txBody>
            <a:bodyPr wrap="none" anchor="ctr"/>
            <a:lstStyle/>
            <a:p>
              <a:endParaRPr lang="es-ES"/>
            </a:p>
          </p:txBody>
        </p:sp>
        <p:sp>
          <p:nvSpPr>
            <p:cNvPr id="144449" name="Freeform 1479"/>
            <p:cNvSpPr>
              <a:spLocks/>
            </p:cNvSpPr>
            <p:nvPr/>
          </p:nvSpPr>
          <p:spPr bwMode="auto">
            <a:xfrm>
              <a:off x="3636" y="2040"/>
              <a:ext cx="446" cy="1279"/>
            </a:xfrm>
            <a:custGeom>
              <a:avLst/>
              <a:gdLst>
                <a:gd name="T0" fmla="*/ 337 w 446"/>
                <a:gd name="T1" fmla="*/ 317 h 1279"/>
                <a:gd name="T2" fmla="*/ 313 w 446"/>
                <a:gd name="T3" fmla="*/ 206 h 1279"/>
                <a:gd name="T4" fmla="*/ 283 w 446"/>
                <a:gd name="T5" fmla="*/ 114 h 1279"/>
                <a:gd name="T6" fmla="*/ 251 w 446"/>
                <a:gd name="T7" fmla="*/ 53 h 1279"/>
                <a:gd name="T8" fmla="*/ 221 w 446"/>
                <a:gd name="T9" fmla="*/ 20 h 1279"/>
                <a:gd name="T10" fmla="*/ 189 w 446"/>
                <a:gd name="T11" fmla="*/ 2 h 1279"/>
                <a:gd name="T12" fmla="*/ 159 w 446"/>
                <a:gd name="T13" fmla="*/ 8 h 1279"/>
                <a:gd name="T14" fmla="*/ 133 w 446"/>
                <a:gd name="T15" fmla="*/ 24 h 1279"/>
                <a:gd name="T16" fmla="*/ 109 w 446"/>
                <a:gd name="T17" fmla="*/ 51 h 1279"/>
                <a:gd name="T18" fmla="*/ 86 w 446"/>
                <a:gd name="T19" fmla="*/ 95 h 1279"/>
                <a:gd name="T20" fmla="*/ 71 w 446"/>
                <a:gd name="T21" fmla="*/ 131 h 1279"/>
                <a:gd name="T22" fmla="*/ 54 w 446"/>
                <a:gd name="T23" fmla="*/ 182 h 1279"/>
                <a:gd name="T24" fmla="*/ 35 w 446"/>
                <a:gd name="T25" fmla="*/ 263 h 1279"/>
                <a:gd name="T26" fmla="*/ 20 w 446"/>
                <a:gd name="T27" fmla="*/ 351 h 1279"/>
                <a:gd name="T28" fmla="*/ 7 w 446"/>
                <a:gd name="T29" fmla="*/ 462 h 1279"/>
                <a:gd name="T30" fmla="*/ 0 w 446"/>
                <a:gd name="T31" fmla="*/ 576 h 1279"/>
                <a:gd name="T32" fmla="*/ 5 w 446"/>
                <a:gd name="T33" fmla="*/ 683 h 1279"/>
                <a:gd name="T34" fmla="*/ 15 w 446"/>
                <a:gd name="T35" fmla="*/ 768 h 1279"/>
                <a:gd name="T36" fmla="*/ 39 w 446"/>
                <a:gd name="T37" fmla="*/ 873 h 1279"/>
                <a:gd name="T38" fmla="*/ 81 w 446"/>
                <a:gd name="T39" fmla="*/ 993 h 1279"/>
                <a:gd name="T40" fmla="*/ 133 w 446"/>
                <a:gd name="T41" fmla="*/ 1088 h 1279"/>
                <a:gd name="T42" fmla="*/ 189 w 446"/>
                <a:gd name="T43" fmla="*/ 1163 h 1279"/>
                <a:gd name="T44" fmla="*/ 249 w 446"/>
                <a:gd name="T45" fmla="*/ 1214 h 1279"/>
                <a:gd name="T46" fmla="*/ 316 w 446"/>
                <a:gd name="T47" fmla="*/ 1253 h 1279"/>
                <a:gd name="T48" fmla="*/ 377 w 446"/>
                <a:gd name="T49" fmla="*/ 1272 h 1279"/>
                <a:gd name="T50" fmla="*/ 437 w 446"/>
                <a:gd name="T51" fmla="*/ 1269 h 1279"/>
                <a:gd name="T52" fmla="*/ 431 w 446"/>
                <a:gd name="T53" fmla="*/ 1214 h 1279"/>
                <a:gd name="T54" fmla="*/ 400 w 446"/>
                <a:gd name="T55" fmla="*/ 1203 h 1279"/>
                <a:gd name="T56" fmla="*/ 332 w 446"/>
                <a:gd name="T57" fmla="*/ 1185 h 1279"/>
                <a:gd name="T58" fmla="*/ 240 w 446"/>
                <a:gd name="T59" fmla="*/ 1127 h 1279"/>
                <a:gd name="T60" fmla="*/ 163 w 446"/>
                <a:gd name="T61" fmla="*/ 1031 h 1279"/>
                <a:gd name="T62" fmla="*/ 109 w 446"/>
                <a:gd name="T63" fmla="*/ 920 h 1279"/>
                <a:gd name="T64" fmla="*/ 79 w 446"/>
                <a:gd name="T65" fmla="*/ 822 h 1279"/>
                <a:gd name="T66" fmla="*/ 64 w 446"/>
                <a:gd name="T67" fmla="*/ 740 h 1279"/>
                <a:gd name="T68" fmla="*/ 55 w 446"/>
                <a:gd name="T69" fmla="*/ 650 h 1279"/>
                <a:gd name="T70" fmla="*/ 55 w 446"/>
                <a:gd name="T71" fmla="*/ 557 h 1279"/>
                <a:gd name="T72" fmla="*/ 62 w 446"/>
                <a:gd name="T73" fmla="*/ 435 h 1279"/>
                <a:gd name="T74" fmla="*/ 75 w 446"/>
                <a:gd name="T75" fmla="*/ 335 h 1279"/>
                <a:gd name="T76" fmla="*/ 99 w 446"/>
                <a:gd name="T77" fmla="*/ 218 h 1279"/>
                <a:gd name="T78" fmla="*/ 126 w 446"/>
                <a:gd name="T79" fmla="*/ 144 h 1279"/>
                <a:gd name="T80" fmla="*/ 157 w 446"/>
                <a:gd name="T81" fmla="*/ 102 h 1279"/>
                <a:gd name="T82" fmla="*/ 183 w 446"/>
                <a:gd name="T83" fmla="*/ 93 h 1279"/>
                <a:gd name="T84" fmla="*/ 211 w 446"/>
                <a:gd name="T85" fmla="*/ 108 h 1279"/>
                <a:gd name="T86" fmla="*/ 238 w 446"/>
                <a:gd name="T87" fmla="*/ 149 h 1279"/>
                <a:gd name="T88" fmla="*/ 260 w 446"/>
                <a:gd name="T89" fmla="*/ 210 h 1279"/>
                <a:gd name="T90" fmla="*/ 274 w 446"/>
                <a:gd name="T91" fmla="*/ 264 h 1279"/>
                <a:gd name="T92" fmla="*/ 283 w 446"/>
                <a:gd name="T93" fmla="*/ 318 h 1279"/>
                <a:gd name="T94" fmla="*/ 337 w 446"/>
                <a:gd name="T95" fmla="*/ 317 h 12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46"/>
                <a:gd name="T145" fmla="*/ 0 h 1279"/>
                <a:gd name="T146" fmla="*/ 446 w 446"/>
                <a:gd name="T147" fmla="*/ 1279 h 12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46" h="1279">
                  <a:moveTo>
                    <a:pt x="337" y="317"/>
                  </a:moveTo>
                  <a:cubicBezTo>
                    <a:pt x="336" y="296"/>
                    <a:pt x="322" y="239"/>
                    <a:pt x="313" y="206"/>
                  </a:cubicBezTo>
                  <a:cubicBezTo>
                    <a:pt x="303" y="172"/>
                    <a:pt x="293" y="140"/>
                    <a:pt x="283" y="114"/>
                  </a:cubicBezTo>
                  <a:cubicBezTo>
                    <a:pt x="273" y="88"/>
                    <a:pt x="261" y="69"/>
                    <a:pt x="251" y="53"/>
                  </a:cubicBezTo>
                  <a:cubicBezTo>
                    <a:pt x="241" y="37"/>
                    <a:pt x="231" y="28"/>
                    <a:pt x="221" y="20"/>
                  </a:cubicBezTo>
                  <a:cubicBezTo>
                    <a:pt x="211" y="12"/>
                    <a:pt x="199" y="4"/>
                    <a:pt x="189" y="2"/>
                  </a:cubicBezTo>
                  <a:cubicBezTo>
                    <a:pt x="179" y="0"/>
                    <a:pt x="168" y="4"/>
                    <a:pt x="159" y="8"/>
                  </a:cubicBezTo>
                  <a:cubicBezTo>
                    <a:pt x="150" y="12"/>
                    <a:pt x="142" y="17"/>
                    <a:pt x="133" y="24"/>
                  </a:cubicBezTo>
                  <a:cubicBezTo>
                    <a:pt x="125" y="31"/>
                    <a:pt x="117" y="39"/>
                    <a:pt x="109" y="51"/>
                  </a:cubicBezTo>
                  <a:cubicBezTo>
                    <a:pt x="102" y="63"/>
                    <a:pt x="93" y="82"/>
                    <a:pt x="86" y="95"/>
                  </a:cubicBezTo>
                  <a:cubicBezTo>
                    <a:pt x="80" y="108"/>
                    <a:pt x="77" y="116"/>
                    <a:pt x="71" y="131"/>
                  </a:cubicBezTo>
                  <a:cubicBezTo>
                    <a:pt x="65" y="146"/>
                    <a:pt x="60" y="160"/>
                    <a:pt x="54" y="182"/>
                  </a:cubicBezTo>
                  <a:cubicBezTo>
                    <a:pt x="48" y="204"/>
                    <a:pt x="41" y="235"/>
                    <a:pt x="35" y="263"/>
                  </a:cubicBezTo>
                  <a:cubicBezTo>
                    <a:pt x="29" y="291"/>
                    <a:pt x="25" y="318"/>
                    <a:pt x="20" y="351"/>
                  </a:cubicBezTo>
                  <a:cubicBezTo>
                    <a:pt x="15" y="384"/>
                    <a:pt x="10" y="425"/>
                    <a:pt x="7" y="462"/>
                  </a:cubicBezTo>
                  <a:cubicBezTo>
                    <a:pt x="3" y="499"/>
                    <a:pt x="0" y="539"/>
                    <a:pt x="0" y="576"/>
                  </a:cubicBezTo>
                  <a:cubicBezTo>
                    <a:pt x="0" y="613"/>
                    <a:pt x="2" y="651"/>
                    <a:pt x="5" y="683"/>
                  </a:cubicBezTo>
                  <a:cubicBezTo>
                    <a:pt x="7" y="715"/>
                    <a:pt x="9" y="736"/>
                    <a:pt x="15" y="768"/>
                  </a:cubicBezTo>
                  <a:cubicBezTo>
                    <a:pt x="21" y="800"/>
                    <a:pt x="28" y="836"/>
                    <a:pt x="39" y="873"/>
                  </a:cubicBezTo>
                  <a:cubicBezTo>
                    <a:pt x="50" y="910"/>
                    <a:pt x="65" y="957"/>
                    <a:pt x="81" y="993"/>
                  </a:cubicBezTo>
                  <a:cubicBezTo>
                    <a:pt x="97" y="1029"/>
                    <a:pt x="115" y="1060"/>
                    <a:pt x="133" y="1088"/>
                  </a:cubicBezTo>
                  <a:cubicBezTo>
                    <a:pt x="152" y="1116"/>
                    <a:pt x="170" y="1142"/>
                    <a:pt x="189" y="1163"/>
                  </a:cubicBezTo>
                  <a:cubicBezTo>
                    <a:pt x="208" y="1184"/>
                    <a:pt x="227" y="1199"/>
                    <a:pt x="249" y="1214"/>
                  </a:cubicBezTo>
                  <a:cubicBezTo>
                    <a:pt x="270" y="1229"/>
                    <a:pt x="294" y="1243"/>
                    <a:pt x="316" y="1253"/>
                  </a:cubicBezTo>
                  <a:cubicBezTo>
                    <a:pt x="337" y="1263"/>
                    <a:pt x="357" y="1269"/>
                    <a:pt x="377" y="1272"/>
                  </a:cubicBezTo>
                  <a:cubicBezTo>
                    <a:pt x="397" y="1275"/>
                    <a:pt x="428" y="1279"/>
                    <a:pt x="437" y="1269"/>
                  </a:cubicBezTo>
                  <a:cubicBezTo>
                    <a:pt x="446" y="1259"/>
                    <a:pt x="437" y="1225"/>
                    <a:pt x="431" y="1214"/>
                  </a:cubicBezTo>
                  <a:cubicBezTo>
                    <a:pt x="425" y="1203"/>
                    <a:pt x="416" y="1208"/>
                    <a:pt x="400" y="1203"/>
                  </a:cubicBezTo>
                  <a:cubicBezTo>
                    <a:pt x="384" y="1198"/>
                    <a:pt x="359" y="1198"/>
                    <a:pt x="332" y="1185"/>
                  </a:cubicBezTo>
                  <a:cubicBezTo>
                    <a:pt x="306" y="1172"/>
                    <a:pt x="269" y="1153"/>
                    <a:pt x="240" y="1127"/>
                  </a:cubicBezTo>
                  <a:cubicBezTo>
                    <a:pt x="212" y="1101"/>
                    <a:pt x="185" y="1065"/>
                    <a:pt x="163" y="1031"/>
                  </a:cubicBezTo>
                  <a:cubicBezTo>
                    <a:pt x="142" y="997"/>
                    <a:pt x="123" y="955"/>
                    <a:pt x="109" y="920"/>
                  </a:cubicBezTo>
                  <a:cubicBezTo>
                    <a:pt x="94" y="885"/>
                    <a:pt x="86" y="852"/>
                    <a:pt x="79" y="822"/>
                  </a:cubicBezTo>
                  <a:cubicBezTo>
                    <a:pt x="71" y="792"/>
                    <a:pt x="68" y="769"/>
                    <a:pt x="64" y="740"/>
                  </a:cubicBezTo>
                  <a:cubicBezTo>
                    <a:pt x="60" y="711"/>
                    <a:pt x="56" y="680"/>
                    <a:pt x="55" y="650"/>
                  </a:cubicBezTo>
                  <a:cubicBezTo>
                    <a:pt x="53" y="620"/>
                    <a:pt x="54" y="593"/>
                    <a:pt x="55" y="557"/>
                  </a:cubicBezTo>
                  <a:cubicBezTo>
                    <a:pt x="56" y="521"/>
                    <a:pt x="59" y="472"/>
                    <a:pt x="62" y="435"/>
                  </a:cubicBezTo>
                  <a:cubicBezTo>
                    <a:pt x="65" y="398"/>
                    <a:pt x="69" y="371"/>
                    <a:pt x="75" y="335"/>
                  </a:cubicBezTo>
                  <a:cubicBezTo>
                    <a:pt x="80" y="299"/>
                    <a:pt x="91" y="250"/>
                    <a:pt x="99" y="218"/>
                  </a:cubicBezTo>
                  <a:cubicBezTo>
                    <a:pt x="108" y="186"/>
                    <a:pt x="117" y="163"/>
                    <a:pt x="126" y="144"/>
                  </a:cubicBezTo>
                  <a:cubicBezTo>
                    <a:pt x="135" y="125"/>
                    <a:pt x="147" y="110"/>
                    <a:pt x="157" y="102"/>
                  </a:cubicBezTo>
                  <a:cubicBezTo>
                    <a:pt x="167" y="94"/>
                    <a:pt x="174" y="92"/>
                    <a:pt x="183" y="93"/>
                  </a:cubicBezTo>
                  <a:cubicBezTo>
                    <a:pt x="192" y="94"/>
                    <a:pt x="202" y="99"/>
                    <a:pt x="211" y="108"/>
                  </a:cubicBezTo>
                  <a:cubicBezTo>
                    <a:pt x="220" y="117"/>
                    <a:pt x="230" y="132"/>
                    <a:pt x="238" y="149"/>
                  </a:cubicBezTo>
                  <a:cubicBezTo>
                    <a:pt x="246" y="166"/>
                    <a:pt x="254" y="191"/>
                    <a:pt x="260" y="210"/>
                  </a:cubicBezTo>
                  <a:cubicBezTo>
                    <a:pt x="266" y="229"/>
                    <a:pt x="269" y="246"/>
                    <a:pt x="274" y="264"/>
                  </a:cubicBezTo>
                  <a:lnTo>
                    <a:pt x="283" y="318"/>
                  </a:lnTo>
                  <a:cubicBezTo>
                    <a:pt x="294" y="327"/>
                    <a:pt x="327" y="317"/>
                    <a:pt x="337" y="317"/>
                  </a:cubicBezTo>
                  <a:close/>
                </a:path>
              </a:pathLst>
            </a:custGeom>
            <a:gradFill rotWithShape="1">
              <a:gsLst>
                <a:gs pos="0">
                  <a:srgbClr val="000000"/>
                </a:gs>
                <a:gs pos="50000">
                  <a:srgbClr val="777777"/>
                </a:gs>
                <a:gs pos="100000">
                  <a:srgbClr val="000000"/>
                </a:gs>
              </a:gsLst>
              <a:lin ang="5400000" scaled="1"/>
            </a:gradFill>
            <a:ln w="9525">
              <a:noFill/>
              <a:round/>
              <a:headEnd/>
              <a:tailEnd/>
            </a:ln>
          </p:spPr>
          <p:txBody>
            <a:bodyPr wrap="none"/>
            <a:lstStyle/>
            <a:p>
              <a:endParaRPr lang="es-ES"/>
            </a:p>
          </p:txBody>
        </p:sp>
        <p:sp>
          <p:nvSpPr>
            <p:cNvPr id="144450" name="Arc 1480"/>
            <p:cNvSpPr>
              <a:spLocks/>
            </p:cNvSpPr>
            <p:nvPr/>
          </p:nvSpPr>
          <p:spPr bwMode="auto">
            <a:xfrm flipH="1" flipV="1">
              <a:off x="3806" y="2632"/>
              <a:ext cx="251" cy="681"/>
            </a:xfrm>
            <a:custGeom>
              <a:avLst/>
              <a:gdLst>
                <a:gd name="T0" fmla="*/ 0 w 12882"/>
                <a:gd name="T1" fmla="*/ 0 h 21600"/>
                <a:gd name="T2" fmla="*/ 5 w 12882"/>
                <a:gd name="T3" fmla="*/ 4 h 21600"/>
                <a:gd name="T4" fmla="*/ 0 w 12882"/>
                <a:gd name="T5" fmla="*/ 21 h 21600"/>
                <a:gd name="T6" fmla="*/ 0 60000 65536"/>
                <a:gd name="T7" fmla="*/ 0 60000 65536"/>
                <a:gd name="T8" fmla="*/ 0 60000 65536"/>
                <a:gd name="T9" fmla="*/ 0 w 12882"/>
                <a:gd name="T10" fmla="*/ 0 h 21600"/>
                <a:gd name="T11" fmla="*/ 12882 w 12882"/>
                <a:gd name="T12" fmla="*/ 21600 h 21600"/>
              </a:gdLst>
              <a:ahLst/>
              <a:cxnLst>
                <a:cxn ang="T6">
                  <a:pos x="T0" y="T1"/>
                </a:cxn>
                <a:cxn ang="T7">
                  <a:pos x="T2" y="T3"/>
                </a:cxn>
                <a:cxn ang="T8">
                  <a:pos x="T4" y="T5"/>
                </a:cxn>
              </a:cxnLst>
              <a:rect l="T9" t="T10" r="T11" b="T12"/>
              <a:pathLst>
                <a:path w="12882" h="21600" fill="none" extrusionOk="0">
                  <a:moveTo>
                    <a:pt x="-1" y="0"/>
                  </a:moveTo>
                  <a:cubicBezTo>
                    <a:pt x="4640" y="0"/>
                    <a:pt x="9157" y="1494"/>
                    <a:pt x="12882" y="4261"/>
                  </a:cubicBezTo>
                </a:path>
                <a:path w="12882" h="21600" stroke="0" extrusionOk="0">
                  <a:moveTo>
                    <a:pt x="-1" y="0"/>
                  </a:moveTo>
                  <a:cubicBezTo>
                    <a:pt x="4640" y="0"/>
                    <a:pt x="9157" y="1494"/>
                    <a:pt x="12882" y="4261"/>
                  </a:cubicBezTo>
                  <a:lnTo>
                    <a:pt x="0" y="21600"/>
                  </a:lnTo>
                  <a:close/>
                </a:path>
              </a:pathLst>
            </a:custGeom>
            <a:noFill/>
            <a:ln w="19050">
              <a:solidFill>
                <a:srgbClr val="1C1C1C"/>
              </a:solidFill>
              <a:round/>
              <a:headEnd/>
              <a:tailEnd/>
            </a:ln>
          </p:spPr>
          <p:txBody>
            <a:bodyPr wrap="none" anchor="ctr"/>
            <a:lstStyle/>
            <a:p>
              <a:endParaRPr lang="es-ES"/>
            </a:p>
          </p:txBody>
        </p:sp>
      </p:grpSp>
      <p:sp>
        <p:nvSpPr>
          <p:cNvPr id="633441" name="Arc 1633"/>
          <p:cNvSpPr>
            <a:spLocks/>
          </p:cNvSpPr>
          <p:nvPr/>
        </p:nvSpPr>
        <p:spPr bwMode="auto">
          <a:xfrm flipV="1">
            <a:off x="6099175" y="4649788"/>
            <a:ext cx="327025" cy="550862"/>
          </a:xfrm>
          <a:custGeom>
            <a:avLst/>
            <a:gdLst>
              <a:gd name="T0" fmla="*/ 0 w 14982"/>
              <a:gd name="T1" fmla="*/ 3877504 h 21424"/>
              <a:gd name="T2" fmla="*/ 5826097 w 14982"/>
              <a:gd name="T3" fmla="*/ 0 h 21424"/>
              <a:gd name="T4" fmla="*/ 7138257 w 14982"/>
              <a:gd name="T5" fmla="*/ 14163974 h 21424"/>
              <a:gd name="T6" fmla="*/ 0 60000 65536"/>
              <a:gd name="T7" fmla="*/ 0 60000 65536"/>
              <a:gd name="T8" fmla="*/ 0 60000 65536"/>
              <a:gd name="T9" fmla="*/ 0 w 14982"/>
              <a:gd name="T10" fmla="*/ 0 h 21424"/>
              <a:gd name="T11" fmla="*/ 14982 w 14982"/>
              <a:gd name="T12" fmla="*/ 21424 h 21424"/>
            </a:gdLst>
            <a:ahLst/>
            <a:cxnLst>
              <a:cxn ang="T6">
                <a:pos x="T0" y="T1"/>
              </a:cxn>
              <a:cxn ang="T7">
                <a:pos x="T2" y="T3"/>
              </a:cxn>
              <a:cxn ang="T8">
                <a:pos x="T4" y="T5"/>
              </a:cxn>
            </a:cxnLst>
            <a:rect l="T9" t="T10" r="T11" b="T12"/>
            <a:pathLst>
              <a:path w="14982" h="21424" fill="none" extrusionOk="0">
                <a:moveTo>
                  <a:pt x="-1" y="5864"/>
                </a:moveTo>
                <a:cubicBezTo>
                  <a:pt x="3340" y="2647"/>
                  <a:pt x="7628" y="591"/>
                  <a:pt x="12228" y="0"/>
                </a:cubicBezTo>
              </a:path>
              <a:path w="14982" h="21424" stroke="0" extrusionOk="0">
                <a:moveTo>
                  <a:pt x="-1" y="5864"/>
                </a:moveTo>
                <a:cubicBezTo>
                  <a:pt x="3340" y="2647"/>
                  <a:pt x="7628" y="591"/>
                  <a:pt x="12228" y="0"/>
                </a:cubicBezTo>
                <a:lnTo>
                  <a:pt x="14982" y="21424"/>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442" name="Arc 1634"/>
          <p:cNvSpPr>
            <a:spLocks/>
          </p:cNvSpPr>
          <p:nvPr/>
        </p:nvSpPr>
        <p:spPr bwMode="auto">
          <a:xfrm flipH="1">
            <a:off x="5830888" y="3305175"/>
            <a:ext cx="385762" cy="806450"/>
          </a:xfrm>
          <a:custGeom>
            <a:avLst/>
            <a:gdLst>
              <a:gd name="T0" fmla="*/ 0 w 35842"/>
              <a:gd name="T1" fmla="*/ 8356725 h 21600"/>
              <a:gd name="T2" fmla="*/ 4151897 w 35842"/>
              <a:gd name="T3" fmla="*/ 22541585 h 21600"/>
              <a:gd name="T4" fmla="*/ 1730052 w 35842"/>
              <a:gd name="T5" fmla="*/ 30109332 h 21600"/>
              <a:gd name="T6" fmla="*/ 0 60000 65536"/>
              <a:gd name="T7" fmla="*/ 0 60000 65536"/>
              <a:gd name="T8" fmla="*/ 0 60000 65536"/>
              <a:gd name="T9" fmla="*/ 0 w 35842"/>
              <a:gd name="T10" fmla="*/ 0 h 21600"/>
              <a:gd name="T11" fmla="*/ 35842 w 35842"/>
              <a:gd name="T12" fmla="*/ 21600 h 21600"/>
            </a:gdLst>
            <a:ahLst/>
            <a:cxnLst>
              <a:cxn ang="T6">
                <a:pos x="T0" y="T1"/>
              </a:cxn>
              <a:cxn ang="T7">
                <a:pos x="T2" y="T3"/>
              </a:cxn>
              <a:cxn ang="T8">
                <a:pos x="T4" y="T5"/>
              </a:cxn>
            </a:cxnLst>
            <a:rect l="T9" t="T10" r="T11" b="T12"/>
            <a:pathLst>
              <a:path w="35842" h="21600" fill="none" extrusionOk="0">
                <a:moveTo>
                  <a:pt x="0" y="5995"/>
                </a:moveTo>
                <a:cubicBezTo>
                  <a:pt x="4020" y="2147"/>
                  <a:pt x="9370" y="-1"/>
                  <a:pt x="14935" y="0"/>
                </a:cubicBezTo>
                <a:cubicBezTo>
                  <a:pt x="24773" y="0"/>
                  <a:pt x="33368" y="6648"/>
                  <a:pt x="35841" y="16171"/>
                </a:cubicBezTo>
              </a:path>
              <a:path w="35842" h="21600" stroke="0" extrusionOk="0">
                <a:moveTo>
                  <a:pt x="0" y="5995"/>
                </a:moveTo>
                <a:cubicBezTo>
                  <a:pt x="4020" y="2147"/>
                  <a:pt x="9370" y="-1"/>
                  <a:pt x="14935" y="0"/>
                </a:cubicBezTo>
                <a:cubicBezTo>
                  <a:pt x="24773" y="0"/>
                  <a:pt x="33368" y="6648"/>
                  <a:pt x="35841" y="16171"/>
                </a:cubicBezTo>
                <a:lnTo>
                  <a:pt x="14935" y="2160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633443" name="Freeform 1635"/>
          <p:cNvSpPr>
            <a:spLocks/>
          </p:cNvSpPr>
          <p:nvPr/>
        </p:nvSpPr>
        <p:spPr bwMode="auto">
          <a:xfrm>
            <a:off x="5810250" y="3895725"/>
            <a:ext cx="198438" cy="1031875"/>
          </a:xfrm>
          <a:custGeom>
            <a:avLst/>
            <a:gdLst>
              <a:gd name="T0" fmla="*/ 22225 w 125"/>
              <a:gd name="T1" fmla="*/ 0 h 650"/>
              <a:gd name="T2" fmla="*/ 7938 w 125"/>
              <a:gd name="T3" fmla="*/ 157162 h 650"/>
              <a:gd name="T4" fmla="*/ 3175 w 125"/>
              <a:gd name="T5" fmla="*/ 357187 h 650"/>
              <a:gd name="T6" fmla="*/ 25400 w 125"/>
              <a:gd name="T7" fmla="*/ 547687 h 650"/>
              <a:gd name="T8" fmla="*/ 60325 w 125"/>
              <a:gd name="T9" fmla="*/ 704850 h 650"/>
              <a:gd name="T10" fmla="*/ 96838 w 125"/>
              <a:gd name="T11" fmla="*/ 822325 h 650"/>
              <a:gd name="T12" fmla="*/ 136525 w 125"/>
              <a:gd name="T13" fmla="*/ 922338 h 650"/>
              <a:gd name="T14" fmla="*/ 198438 w 125"/>
              <a:gd name="T15" fmla="*/ 1031875 h 650"/>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650"/>
              <a:gd name="T26" fmla="*/ 125 w 125"/>
              <a:gd name="T27" fmla="*/ 650 h 6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650">
                <a:moveTo>
                  <a:pt x="14" y="0"/>
                </a:moveTo>
                <a:cubicBezTo>
                  <a:pt x="13" y="16"/>
                  <a:pt x="7" y="62"/>
                  <a:pt x="5" y="99"/>
                </a:cubicBezTo>
                <a:cubicBezTo>
                  <a:pt x="3" y="136"/>
                  <a:pt x="0" y="184"/>
                  <a:pt x="2" y="225"/>
                </a:cubicBezTo>
                <a:cubicBezTo>
                  <a:pt x="4" y="266"/>
                  <a:pt x="10" y="309"/>
                  <a:pt x="16" y="345"/>
                </a:cubicBezTo>
                <a:cubicBezTo>
                  <a:pt x="22" y="381"/>
                  <a:pt x="30" y="415"/>
                  <a:pt x="38" y="444"/>
                </a:cubicBezTo>
                <a:cubicBezTo>
                  <a:pt x="46" y="473"/>
                  <a:pt x="53" y="495"/>
                  <a:pt x="61" y="518"/>
                </a:cubicBezTo>
                <a:cubicBezTo>
                  <a:pt x="69" y="541"/>
                  <a:pt x="75" y="559"/>
                  <a:pt x="86" y="581"/>
                </a:cubicBezTo>
                <a:cubicBezTo>
                  <a:pt x="97" y="603"/>
                  <a:pt x="117" y="636"/>
                  <a:pt x="125" y="650"/>
                </a:cubicBezTo>
              </a:path>
            </a:pathLst>
          </a:custGeom>
          <a:noFill/>
          <a:ln w="12700">
            <a:solidFill>
              <a:srgbClr val="FFFF00"/>
            </a:solidFill>
            <a:round/>
            <a:headEnd/>
            <a:tailEnd type="triangle" w="sm" len="lg"/>
          </a:ln>
        </p:spPr>
        <p:txBody>
          <a:bodyPr wrap="none"/>
          <a:lstStyle/>
          <a:p>
            <a:endParaRPr lang="es-ES"/>
          </a:p>
        </p:txBody>
      </p:sp>
      <p:grpSp>
        <p:nvGrpSpPr>
          <p:cNvPr id="632993" name="Group 1636"/>
          <p:cNvGrpSpPr>
            <a:grpSpLocks/>
          </p:cNvGrpSpPr>
          <p:nvPr/>
        </p:nvGrpSpPr>
        <p:grpSpPr bwMode="auto">
          <a:xfrm>
            <a:off x="5565775" y="3598863"/>
            <a:ext cx="544513" cy="1077912"/>
            <a:chOff x="1758" y="2267"/>
            <a:chExt cx="343" cy="679"/>
          </a:xfrm>
        </p:grpSpPr>
        <p:sp>
          <p:nvSpPr>
            <p:cNvPr id="144433" name="Arc 1637"/>
            <p:cNvSpPr>
              <a:spLocks/>
            </p:cNvSpPr>
            <p:nvPr/>
          </p:nvSpPr>
          <p:spPr bwMode="auto">
            <a:xfrm flipH="1">
              <a:off x="1760" y="2608"/>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7" y="724"/>
                  </a:moveTo>
                  <a:cubicBezTo>
                    <a:pt x="21308" y="9036"/>
                    <a:pt x="16283" y="16449"/>
                    <a:pt x="8665" y="19785"/>
                  </a:cubicBezTo>
                </a:path>
                <a:path w="21588" h="19786" stroke="0" extrusionOk="0">
                  <a:moveTo>
                    <a:pt x="21587" y="724"/>
                  </a:moveTo>
                  <a:cubicBezTo>
                    <a:pt x="21308" y="9036"/>
                    <a:pt x="16283" y="16449"/>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34" name="Arc 1638"/>
            <p:cNvSpPr>
              <a:spLocks/>
            </p:cNvSpPr>
            <p:nvPr/>
          </p:nvSpPr>
          <p:spPr bwMode="auto">
            <a:xfrm flipH="1">
              <a:off x="1801" y="2874"/>
              <a:ext cx="147" cy="69"/>
            </a:xfrm>
            <a:custGeom>
              <a:avLst/>
              <a:gdLst>
                <a:gd name="T0" fmla="*/ 1 w 21518"/>
                <a:gd name="T1" fmla="*/ 0 h 19786"/>
                <a:gd name="T2" fmla="*/ 0 w 21518"/>
                <a:gd name="T3" fmla="*/ 0 h 19786"/>
                <a:gd name="T4" fmla="*/ 0 w 21518"/>
                <a:gd name="T5" fmla="*/ 0 h 19786"/>
                <a:gd name="T6" fmla="*/ 0 60000 65536"/>
                <a:gd name="T7" fmla="*/ 0 60000 65536"/>
                <a:gd name="T8" fmla="*/ 0 60000 65536"/>
                <a:gd name="T9" fmla="*/ 0 w 21518"/>
                <a:gd name="T10" fmla="*/ 0 h 19786"/>
                <a:gd name="T11" fmla="*/ 21518 w 21518"/>
                <a:gd name="T12" fmla="*/ 19786 h 19786"/>
              </a:gdLst>
              <a:ahLst/>
              <a:cxnLst>
                <a:cxn ang="T6">
                  <a:pos x="T0" y="T1"/>
                </a:cxn>
                <a:cxn ang="T7">
                  <a:pos x="T2" y="T3"/>
                </a:cxn>
                <a:cxn ang="T8">
                  <a:pos x="T4" y="T5"/>
                </a:cxn>
              </a:cxnLst>
              <a:rect l="T9" t="T10" r="T11" b="T12"/>
              <a:pathLst>
                <a:path w="21518" h="19786" fill="none" extrusionOk="0">
                  <a:moveTo>
                    <a:pt x="21517" y="1883"/>
                  </a:moveTo>
                  <a:cubicBezTo>
                    <a:pt x="20828" y="9752"/>
                    <a:pt x="15900" y="16616"/>
                    <a:pt x="8665" y="19785"/>
                  </a:cubicBezTo>
                </a:path>
                <a:path w="21518" h="19786" stroke="0" extrusionOk="0">
                  <a:moveTo>
                    <a:pt x="21517" y="1883"/>
                  </a:moveTo>
                  <a:cubicBezTo>
                    <a:pt x="20828" y="9752"/>
                    <a:pt x="15900" y="1661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35" name="Arc 1639"/>
            <p:cNvSpPr>
              <a:spLocks/>
            </p:cNvSpPr>
            <p:nvPr/>
          </p:nvSpPr>
          <p:spPr bwMode="auto">
            <a:xfrm flipH="1">
              <a:off x="1793" y="2343"/>
              <a:ext cx="148" cy="69"/>
            </a:xfrm>
            <a:custGeom>
              <a:avLst/>
              <a:gdLst>
                <a:gd name="T0" fmla="*/ 1 w 21588"/>
                <a:gd name="T1" fmla="*/ 0 h 19786"/>
                <a:gd name="T2" fmla="*/ 0 w 21588"/>
                <a:gd name="T3" fmla="*/ 0 h 19786"/>
                <a:gd name="T4" fmla="*/ 0 w 21588"/>
                <a:gd name="T5" fmla="*/ 0 h 19786"/>
                <a:gd name="T6" fmla="*/ 0 60000 65536"/>
                <a:gd name="T7" fmla="*/ 0 60000 65536"/>
                <a:gd name="T8" fmla="*/ 0 60000 65536"/>
                <a:gd name="T9" fmla="*/ 0 w 21588"/>
                <a:gd name="T10" fmla="*/ 0 h 19786"/>
                <a:gd name="T11" fmla="*/ 21588 w 21588"/>
                <a:gd name="T12" fmla="*/ 19786 h 19786"/>
              </a:gdLst>
              <a:ahLst/>
              <a:cxnLst>
                <a:cxn ang="T6">
                  <a:pos x="T0" y="T1"/>
                </a:cxn>
                <a:cxn ang="T7">
                  <a:pos x="T2" y="T3"/>
                </a:cxn>
                <a:cxn ang="T8">
                  <a:pos x="T4" y="T5"/>
                </a:cxn>
              </a:cxnLst>
              <a:rect l="T9" t="T10" r="T11" b="T12"/>
              <a:pathLst>
                <a:path w="21588" h="19786" fill="none" extrusionOk="0">
                  <a:moveTo>
                    <a:pt x="21588" y="706"/>
                  </a:moveTo>
                  <a:cubicBezTo>
                    <a:pt x="21316" y="9024"/>
                    <a:pt x="16289" y="16446"/>
                    <a:pt x="8665" y="19785"/>
                  </a:cubicBezTo>
                </a:path>
                <a:path w="21588" h="19786" stroke="0" extrusionOk="0">
                  <a:moveTo>
                    <a:pt x="21588" y="706"/>
                  </a:moveTo>
                  <a:cubicBezTo>
                    <a:pt x="21316" y="9024"/>
                    <a:pt x="16289" y="16446"/>
                    <a:pt x="8665" y="19785"/>
                  </a:cubicBezTo>
                  <a:lnTo>
                    <a:pt x="0" y="0"/>
                  </a:lnTo>
                  <a:close/>
                </a:path>
              </a:pathLst>
            </a:custGeom>
            <a:noFill/>
            <a:ln w="19050">
              <a:solidFill>
                <a:schemeClr val="bg1"/>
              </a:solidFill>
              <a:prstDash val="sysDot"/>
              <a:round/>
              <a:headEnd type="none" w="sm" len="lg"/>
              <a:tailEnd type="triangle" w="med" len="med"/>
            </a:ln>
          </p:spPr>
          <p:txBody>
            <a:bodyPr wrap="none" anchor="ctr"/>
            <a:lstStyle/>
            <a:p>
              <a:endParaRPr lang="es-ES"/>
            </a:p>
          </p:txBody>
        </p:sp>
        <p:sp>
          <p:nvSpPr>
            <p:cNvPr id="144436" name="Arc 1640"/>
            <p:cNvSpPr>
              <a:spLocks/>
            </p:cNvSpPr>
            <p:nvPr/>
          </p:nvSpPr>
          <p:spPr bwMode="auto">
            <a:xfrm flipH="1">
              <a:off x="1912" y="2608"/>
              <a:ext cx="148" cy="68"/>
            </a:xfrm>
            <a:custGeom>
              <a:avLst/>
              <a:gdLst>
                <a:gd name="T0" fmla="*/ 1 w 21600"/>
                <a:gd name="T1" fmla="*/ 0 h 19286"/>
                <a:gd name="T2" fmla="*/ 0 w 21600"/>
                <a:gd name="T3" fmla="*/ 0 h 19286"/>
                <a:gd name="T4" fmla="*/ 1 w 21600"/>
                <a:gd name="T5" fmla="*/ 0 h 19286"/>
                <a:gd name="T6" fmla="*/ 0 60000 65536"/>
                <a:gd name="T7" fmla="*/ 0 60000 65536"/>
                <a:gd name="T8" fmla="*/ 0 60000 65536"/>
                <a:gd name="T9" fmla="*/ 0 w 21600"/>
                <a:gd name="T10" fmla="*/ 0 h 19286"/>
                <a:gd name="T11" fmla="*/ 21600 w 21600"/>
                <a:gd name="T12" fmla="*/ 19286 h 19286"/>
              </a:gdLst>
              <a:ahLst/>
              <a:cxnLst>
                <a:cxn ang="T6">
                  <a:pos x="T0" y="T1"/>
                </a:cxn>
                <a:cxn ang="T7">
                  <a:pos x="T2" y="T3"/>
                </a:cxn>
                <a:cxn ang="T8">
                  <a:pos x="T4" y="T5"/>
                </a:cxn>
              </a:cxnLst>
              <a:rect l="T9" t="T10" r="T11" b="T12"/>
              <a:pathLst>
                <a:path w="21600" h="19286" fill="none" extrusionOk="0">
                  <a:moveTo>
                    <a:pt x="11533" y="19286"/>
                  </a:moveTo>
                  <a:cubicBezTo>
                    <a:pt x="4440" y="15549"/>
                    <a:pt x="0" y="8192"/>
                    <a:pt x="0" y="175"/>
                  </a:cubicBezTo>
                  <a:cubicBezTo>
                    <a:pt x="-1" y="116"/>
                    <a:pt x="0" y="58"/>
                    <a:pt x="0" y="-1"/>
                  </a:cubicBezTo>
                </a:path>
                <a:path w="21600" h="19286" stroke="0" extrusionOk="0">
                  <a:moveTo>
                    <a:pt x="11533" y="19286"/>
                  </a:moveTo>
                  <a:cubicBezTo>
                    <a:pt x="4440" y="15549"/>
                    <a:pt x="0" y="8192"/>
                    <a:pt x="0" y="175"/>
                  </a:cubicBezTo>
                  <a:cubicBezTo>
                    <a:pt x="-1" y="116"/>
                    <a:pt x="0" y="58"/>
                    <a:pt x="0" y="-1"/>
                  </a:cubicBezTo>
                  <a:lnTo>
                    <a:pt x="21600" y="175"/>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37" name="Arc 1641"/>
            <p:cNvSpPr>
              <a:spLocks/>
            </p:cNvSpPr>
            <p:nvPr/>
          </p:nvSpPr>
          <p:spPr bwMode="auto">
            <a:xfrm flipH="1">
              <a:off x="1951" y="2871"/>
              <a:ext cx="148" cy="75"/>
            </a:xfrm>
            <a:custGeom>
              <a:avLst/>
              <a:gdLst>
                <a:gd name="T0" fmla="*/ 1 w 21600"/>
                <a:gd name="T1" fmla="*/ 0 h 21399"/>
                <a:gd name="T2" fmla="*/ 0 w 21600"/>
                <a:gd name="T3" fmla="*/ 0 h 21399"/>
                <a:gd name="T4" fmla="*/ 1 w 21600"/>
                <a:gd name="T5" fmla="*/ 0 h 21399"/>
                <a:gd name="T6" fmla="*/ 0 60000 65536"/>
                <a:gd name="T7" fmla="*/ 0 60000 65536"/>
                <a:gd name="T8" fmla="*/ 0 60000 65536"/>
                <a:gd name="T9" fmla="*/ 0 w 21600"/>
                <a:gd name="T10" fmla="*/ 0 h 21399"/>
                <a:gd name="T11" fmla="*/ 21600 w 21600"/>
                <a:gd name="T12" fmla="*/ 21399 h 21399"/>
              </a:gdLst>
              <a:ahLst/>
              <a:cxnLst>
                <a:cxn ang="T6">
                  <a:pos x="T0" y="T1"/>
                </a:cxn>
                <a:cxn ang="T7">
                  <a:pos x="T2" y="T3"/>
                </a:cxn>
                <a:cxn ang="T8">
                  <a:pos x="T4" y="T5"/>
                </a:cxn>
              </a:cxnLst>
              <a:rect l="T9" t="T10" r="T11" b="T12"/>
              <a:pathLst>
                <a:path w="21600" h="21399" fill="none" extrusionOk="0">
                  <a:moveTo>
                    <a:pt x="11533" y="21399"/>
                  </a:moveTo>
                  <a:cubicBezTo>
                    <a:pt x="4440" y="17662"/>
                    <a:pt x="0" y="10305"/>
                    <a:pt x="0" y="2288"/>
                  </a:cubicBezTo>
                  <a:cubicBezTo>
                    <a:pt x="-1" y="1523"/>
                    <a:pt x="40" y="759"/>
                    <a:pt x="121" y="-1"/>
                  </a:cubicBezTo>
                </a:path>
                <a:path w="21600" h="21399" stroke="0" extrusionOk="0">
                  <a:moveTo>
                    <a:pt x="11533" y="21399"/>
                  </a:moveTo>
                  <a:cubicBezTo>
                    <a:pt x="4440" y="17662"/>
                    <a:pt x="0" y="10305"/>
                    <a:pt x="0" y="2288"/>
                  </a:cubicBezTo>
                  <a:cubicBezTo>
                    <a:pt x="-1" y="1523"/>
                    <a:pt x="40" y="759"/>
                    <a:pt x="121" y="-1"/>
                  </a:cubicBezTo>
                  <a:lnTo>
                    <a:pt x="21600" y="2288"/>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38" name="Arc 1642"/>
            <p:cNvSpPr>
              <a:spLocks/>
            </p:cNvSpPr>
            <p:nvPr/>
          </p:nvSpPr>
          <p:spPr bwMode="auto">
            <a:xfrm flipH="1">
              <a:off x="1945" y="2343"/>
              <a:ext cx="148" cy="68"/>
            </a:xfrm>
            <a:custGeom>
              <a:avLst/>
              <a:gdLst>
                <a:gd name="T0" fmla="*/ 1 w 21576"/>
                <a:gd name="T1" fmla="*/ 0 h 19111"/>
                <a:gd name="T2" fmla="*/ 0 w 21576"/>
                <a:gd name="T3" fmla="*/ 0 h 19111"/>
                <a:gd name="T4" fmla="*/ 1 w 21576"/>
                <a:gd name="T5" fmla="*/ 0 h 19111"/>
                <a:gd name="T6" fmla="*/ 0 60000 65536"/>
                <a:gd name="T7" fmla="*/ 0 60000 65536"/>
                <a:gd name="T8" fmla="*/ 0 60000 65536"/>
                <a:gd name="T9" fmla="*/ 0 w 21576"/>
                <a:gd name="T10" fmla="*/ 0 h 19111"/>
                <a:gd name="T11" fmla="*/ 21576 w 21576"/>
                <a:gd name="T12" fmla="*/ 19111 h 19111"/>
              </a:gdLst>
              <a:ahLst/>
              <a:cxnLst>
                <a:cxn ang="T6">
                  <a:pos x="T0" y="T1"/>
                </a:cxn>
                <a:cxn ang="T7">
                  <a:pos x="T2" y="T3"/>
                </a:cxn>
                <a:cxn ang="T8">
                  <a:pos x="T4" y="T5"/>
                </a:cxn>
              </a:cxnLst>
              <a:rect l="T9" t="T10" r="T11" b="T12"/>
              <a:pathLst>
                <a:path w="21576" h="19111" fill="none" extrusionOk="0">
                  <a:moveTo>
                    <a:pt x="11509" y="19111"/>
                  </a:moveTo>
                  <a:cubicBezTo>
                    <a:pt x="4740" y="15545"/>
                    <a:pt x="361" y="8664"/>
                    <a:pt x="0" y="1020"/>
                  </a:cubicBezTo>
                </a:path>
                <a:path w="21576" h="19111" stroke="0" extrusionOk="0">
                  <a:moveTo>
                    <a:pt x="11509" y="19111"/>
                  </a:moveTo>
                  <a:cubicBezTo>
                    <a:pt x="4740" y="15545"/>
                    <a:pt x="361" y="8664"/>
                    <a:pt x="0" y="1020"/>
                  </a:cubicBezTo>
                  <a:lnTo>
                    <a:pt x="21576" y="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39" name="Arc 1643"/>
            <p:cNvSpPr>
              <a:spLocks/>
            </p:cNvSpPr>
            <p:nvPr/>
          </p:nvSpPr>
          <p:spPr bwMode="auto">
            <a:xfrm flipH="1">
              <a:off x="1758" y="2532"/>
              <a:ext cx="304" cy="81"/>
            </a:xfrm>
            <a:custGeom>
              <a:avLst/>
              <a:gdLst>
                <a:gd name="T0" fmla="*/ 0 w 43200"/>
                <a:gd name="T1" fmla="*/ 0 h 22751"/>
                <a:gd name="T2" fmla="*/ 2 w 43200"/>
                <a:gd name="T3" fmla="*/ 0 h 22751"/>
                <a:gd name="T4" fmla="*/ 1 w 43200"/>
                <a:gd name="T5" fmla="*/ 0 h 22751"/>
                <a:gd name="T6" fmla="*/ 0 60000 65536"/>
                <a:gd name="T7" fmla="*/ 0 60000 65536"/>
                <a:gd name="T8" fmla="*/ 0 60000 65536"/>
                <a:gd name="T9" fmla="*/ 0 w 43200"/>
                <a:gd name="T10" fmla="*/ 0 h 22751"/>
                <a:gd name="T11" fmla="*/ 43200 w 43200"/>
                <a:gd name="T12" fmla="*/ 22751 h 22751"/>
              </a:gdLst>
              <a:ahLst/>
              <a:cxnLst>
                <a:cxn ang="T6">
                  <a:pos x="T0" y="T1"/>
                </a:cxn>
                <a:cxn ang="T7">
                  <a:pos x="T2" y="T3"/>
                </a:cxn>
                <a:cxn ang="T8">
                  <a:pos x="T4" y="T5"/>
                </a:cxn>
              </a:cxnLst>
              <a:rect l="T9" t="T10" r="T11" b="T12"/>
              <a:pathLst>
                <a:path w="43200" h="22751" fill="none"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path>
                <a:path w="43200" h="22751" stroke="0" extrusionOk="0">
                  <a:moveTo>
                    <a:pt x="8" y="22191"/>
                  </a:moveTo>
                  <a:cubicBezTo>
                    <a:pt x="2" y="21994"/>
                    <a:pt x="0" y="21797"/>
                    <a:pt x="0" y="21600"/>
                  </a:cubicBezTo>
                  <a:cubicBezTo>
                    <a:pt x="0" y="9670"/>
                    <a:pt x="9670" y="0"/>
                    <a:pt x="21600" y="0"/>
                  </a:cubicBezTo>
                  <a:cubicBezTo>
                    <a:pt x="33529" y="0"/>
                    <a:pt x="43200" y="9670"/>
                    <a:pt x="43200" y="21600"/>
                  </a:cubicBezTo>
                  <a:cubicBezTo>
                    <a:pt x="43200" y="21983"/>
                    <a:pt x="43189" y="22367"/>
                    <a:pt x="43169" y="22751"/>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40" name="Arc 1644"/>
            <p:cNvSpPr>
              <a:spLocks/>
            </p:cNvSpPr>
            <p:nvPr/>
          </p:nvSpPr>
          <p:spPr bwMode="auto">
            <a:xfrm flipH="1">
              <a:off x="1797" y="2797"/>
              <a:ext cx="304" cy="82"/>
            </a:xfrm>
            <a:custGeom>
              <a:avLst/>
              <a:gdLst>
                <a:gd name="T0" fmla="*/ 0 w 43178"/>
                <a:gd name="T1" fmla="*/ 0 h 23054"/>
                <a:gd name="T2" fmla="*/ 2 w 43178"/>
                <a:gd name="T3" fmla="*/ 0 h 23054"/>
                <a:gd name="T4" fmla="*/ 1 w 43178"/>
                <a:gd name="T5" fmla="*/ 0 h 23054"/>
                <a:gd name="T6" fmla="*/ 0 60000 65536"/>
                <a:gd name="T7" fmla="*/ 0 60000 65536"/>
                <a:gd name="T8" fmla="*/ 0 60000 65536"/>
                <a:gd name="T9" fmla="*/ 0 w 43178"/>
                <a:gd name="T10" fmla="*/ 0 h 23054"/>
                <a:gd name="T11" fmla="*/ 43178 w 43178"/>
                <a:gd name="T12" fmla="*/ 23054 h 23054"/>
              </a:gdLst>
              <a:ahLst/>
              <a:cxnLst>
                <a:cxn ang="T6">
                  <a:pos x="T0" y="T1"/>
                </a:cxn>
                <a:cxn ang="T7">
                  <a:pos x="T2" y="T3"/>
                </a:cxn>
                <a:cxn ang="T8">
                  <a:pos x="T4" y="T5"/>
                </a:cxn>
              </a:cxnLst>
              <a:rect l="T9" t="T10" r="T11" b="T12"/>
              <a:pathLst>
                <a:path w="43178" h="23054" fill="none" extrusionOk="0">
                  <a:moveTo>
                    <a:pt x="-1" y="20634"/>
                  </a:moveTo>
                  <a:cubicBezTo>
                    <a:pt x="515" y="9092"/>
                    <a:pt x="10023" y="-1"/>
                    <a:pt x="21578" y="0"/>
                  </a:cubicBezTo>
                  <a:cubicBezTo>
                    <a:pt x="33507" y="0"/>
                    <a:pt x="43178" y="9670"/>
                    <a:pt x="43178" y="21600"/>
                  </a:cubicBezTo>
                  <a:cubicBezTo>
                    <a:pt x="43178" y="22085"/>
                    <a:pt x="43161" y="22570"/>
                    <a:pt x="43129" y="23054"/>
                  </a:cubicBezTo>
                </a:path>
                <a:path w="43178" h="23054" stroke="0" extrusionOk="0">
                  <a:moveTo>
                    <a:pt x="-1" y="20634"/>
                  </a:moveTo>
                  <a:cubicBezTo>
                    <a:pt x="515" y="9092"/>
                    <a:pt x="10023" y="-1"/>
                    <a:pt x="21578" y="0"/>
                  </a:cubicBezTo>
                  <a:cubicBezTo>
                    <a:pt x="33507" y="0"/>
                    <a:pt x="43178" y="9670"/>
                    <a:pt x="43178" y="21600"/>
                  </a:cubicBezTo>
                  <a:cubicBezTo>
                    <a:pt x="43178" y="22085"/>
                    <a:pt x="43161" y="22570"/>
                    <a:pt x="43129" y="23054"/>
                  </a:cubicBezTo>
                  <a:lnTo>
                    <a:pt x="21578" y="21600"/>
                  </a:lnTo>
                  <a:close/>
                </a:path>
              </a:pathLst>
            </a:custGeom>
            <a:noFill/>
            <a:ln w="19050">
              <a:solidFill>
                <a:schemeClr val="bg1"/>
              </a:solidFill>
              <a:prstDash val="sysDot"/>
              <a:round/>
              <a:headEnd type="none" w="sm" len="lg"/>
              <a:tailEnd/>
            </a:ln>
          </p:spPr>
          <p:txBody>
            <a:bodyPr wrap="none" anchor="ctr"/>
            <a:lstStyle/>
            <a:p>
              <a:endParaRPr lang="es-ES"/>
            </a:p>
          </p:txBody>
        </p:sp>
        <p:sp>
          <p:nvSpPr>
            <p:cNvPr id="144441" name="Arc 1645"/>
            <p:cNvSpPr>
              <a:spLocks/>
            </p:cNvSpPr>
            <p:nvPr/>
          </p:nvSpPr>
          <p:spPr bwMode="auto">
            <a:xfrm flipH="1">
              <a:off x="1791" y="2267"/>
              <a:ext cx="304" cy="88"/>
            </a:xfrm>
            <a:custGeom>
              <a:avLst/>
              <a:gdLst>
                <a:gd name="T0" fmla="*/ 0 w 43200"/>
                <a:gd name="T1" fmla="*/ 0 h 24733"/>
                <a:gd name="T2" fmla="*/ 2 w 43200"/>
                <a:gd name="T3" fmla="*/ 0 h 24733"/>
                <a:gd name="T4" fmla="*/ 1 w 43200"/>
                <a:gd name="T5" fmla="*/ 0 h 24733"/>
                <a:gd name="T6" fmla="*/ 0 60000 65536"/>
                <a:gd name="T7" fmla="*/ 0 60000 65536"/>
                <a:gd name="T8" fmla="*/ 0 60000 65536"/>
                <a:gd name="T9" fmla="*/ 0 w 43200"/>
                <a:gd name="T10" fmla="*/ 0 h 24733"/>
                <a:gd name="T11" fmla="*/ 43200 w 43200"/>
                <a:gd name="T12" fmla="*/ 24733 h 24733"/>
              </a:gdLst>
              <a:ahLst/>
              <a:cxnLst>
                <a:cxn ang="T6">
                  <a:pos x="T0" y="T1"/>
                </a:cxn>
                <a:cxn ang="T7">
                  <a:pos x="T2" y="T3"/>
                </a:cxn>
                <a:cxn ang="T8">
                  <a:pos x="T4" y="T5"/>
                </a:cxn>
              </a:cxnLst>
              <a:rect l="T9" t="T10" r="T11" b="T12"/>
              <a:pathLst>
                <a:path w="43200" h="24733" fill="none"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path>
                <a:path w="43200" h="24733" stroke="0" extrusionOk="0">
                  <a:moveTo>
                    <a:pt x="228" y="24732"/>
                  </a:moveTo>
                  <a:cubicBezTo>
                    <a:pt x="76" y="23695"/>
                    <a:pt x="0" y="22648"/>
                    <a:pt x="0" y="21600"/>
                  </a:cubicBezTo>
                  <a:cubicBezTo>
                    <a:pt x="0" y="9670"/>
                    <a:pt x="9670" y="0"/>
                    <a:pt x="21600" y="0"/>
                  </a:cubicBezTo>
                  <a:cubicBezTo>
                    <a:pt x="33529" y="0"/>
                    <a:pt x="43200" y="9670"/>
                    <a:pt x="43200" y="21600"/>
                  </a:cubicBezTo>
                  <a:cubicBezTo>
                    <a:pt x="43200" y="21663"/>
                    <a:pt x="43199" y="21726"/>
                    <a:pt x="43199" y="21790"/>
                  </a:cubicBezTo>
                  <a:lnTo>
                    <a:pt x="21600" y="21600"/>
                  </a:lnTo>
                  <a:close/>
                </a:path>
              </a:pathLst>
            </a:custGeom>
            <a:noFill/>
            <a:ln w="19050">
              <a:solidFill>
                <a:schemeClr val="bg1"/>
              </a:solidFill>
              <a:prstDash val="sysDot"/>
              <a:round/>
              <a:headEnd type="none" w="sm" len="lg"/>
              <a:tailEnd/>
            </a:ln>
          </p:spPr>
          <p:txBody>
            <a:bodyPr wrap="none" anchor="ctr"/>
            <a:lstStyle/>
            <a:p>
              <a:endParaRPr lang="es-ES"/>
            </a:p>
          </p:txBody>
        </p:sp>
      </p:grpSp>
      <p:grpSp>
        <p:nvGrpSpPr>
          <p:cNvPr id="632994" name="Group 1646"/>
          <p:cNvGrpSpPr>
            <a:grpSpLocks/>
          </p:cNvGrpSpPr>
          <p:nvPr/>
        </p:nvGrpSpPr>
        <p:grpSpPr bwMode="auto">
          <a:xfrm>
            <a:off x="5207000" y="3943350"/>
            <a:ext cx="557213" cy="590550"/>
            <a:chOff x="1532" y="2484"/>
            <a:chExt cx="351" cy="372"/>
          </a:xfrm>
        </p:grpSpPr>
        <p:sp>
          <p:nvSpPr>
            <p:cNvPr id="144429" name="Line 1647"/>
            <p:cNvSpPr>
              <a:spLocks noChangeShapeType="1"/>
            </p:cNvSpPr>
            <p:nvPr/>
          </p:nvSpPr>
          <p:spPr bwMode="auto">
            <a:xfrm flipH="1">
              <a:off x="1565" y="2484"/>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30" name="Line 1648"/>
            <p:cNvSpPr>
              <a:spLocks noChangeShapeType="1"/>
            </p:cNvSpPr>
            <p:nvPr/>
          </p:nvSpPr>
          <p:spPr bwMode="auto">
            <a:xfrm flipH="1">
              <a:off x="1565" y="2856"/>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31" name="Line 1649"/>
            <p:cNvSpPr>
              <a:spLocks noChangeShapeType="1"/>
            </p:cNvSpPr>
            <p:nvPr/>
          </p:nvSpPr>
          <p:spPr bwMode="auto">
            <a:xfrm flipH="1">
              <a:off x="1532" y="2608"/>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sp>
          <p:nvSpPr>
            <p:cNvPr id="144432" name="Line 1650"/>
            <p:cNvSpPr>
              <a:spLocks noChangeShapeType="1"/>
            </p:cNvSpPr>
            <p:nvPr/>
          </p:nvSpPr>
          <p:spPr bwMode="auto">
            <a:xfrm flipH="1">
              <a:off x="1532" y="2732"/>
              <a:ext cx="318" cy="0"/>
            </a:xfrm>
            <a:prstGeom prst="line">
              <a:avLst/>
            </a:prstGeom>
            <a:noFill/>
            <a:ln w="19050">
              <a:solidFill>
                <a:schemeClr val="bg1"/>
              </a:solidFill>
              <a:prstDash val="sysDot"/>
              <a:round/>
              <a:headEnd type="triangle" w="med" len="lg"/>
              <a:tailEnd type="none" w="sm" len="lg"/>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32881"/>
                                        </p:tgtEl>
                                        <p:attrNameLst>
                                          <p:attrName>style.visibility</p:attrName>
                                        </p:attrNameLst>
                                      </p:cBhvr>
                                      <p:to>
                                        <p:strVal val="visible"/>
                                      </p:to>
                                    </p:set>
                                    <p:animEffect transition="in" filter="wipe(left)">
                                      <p:cBhvr>
                                        <p:cTn id="7" dur="500"/>
                                        <p:tgtEl>
                                          <p:spTgt spid="632881"/>
                                        </p:tgtEl>
                                      </p:cBhvr>
                                    </p:animEffect>
                                  </p:childTnLst>
                                  <p:subTnLst>
                                    <p:set>
                                      <p:cBhvr override="childStyle">
                                        <p:cTn dur="1" fill="hold" display="0" masterRel="sameClick" afterEffect="1">
                                          <p:stCondLst>
                                            <p:cond evt="end" delay="0">
                                              <p:tn val="5"/>
                                            </p:cond>
                                          </p:stCondLst>
                                        </p:cTn>
                                        <p:tgtEl>
                                          <p:spTgt spid="632881"/>
                                        </p:tgtEl>
                                        <p:attrNameLst>
                                          <p:attrName>style.visibility</p:attrName>
                                        </p:attrNameLst>
                                      </p:cBhvr>
                                      <p:to>
                                        <p:strVal val="hidden"/>
                                      </p:to>
                                    </p:set>
                                  </p:sub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33340"/>
                                        </p:tgtEl>
                                        <p:attrNameLst>
                                          <p:attrName>style.visibility</p:attrName>
                                        </p:attrNameLst>
                                      </p:cBhvr>
                                      <p:to>
                                        <p:strVal val="visible"/>
                                      </p:to>
                                    </p:set>
                                    <p:animEffect transition="in" filter="wipe(down)">
                                      <p:cBhvr>
                                        <p:cTn id="11" dur="500"/>
                                        <p:tgtEl>
                                          <p:spTgt spid="633340"/>
                                        </p:tgtEl>
                                      </p:cBhvr>
                                    </p:animEffect>
                                  </p:childTnLst>
                                  <p:subTnLst>
                                    <p:set>
                                      <p:cBhvr override="childStyle">
                                        <p:cTn dur="1" fill="hold" display="0" masterRel="sameClick" afterEffect="1">
                                          <p:stCondLst>
                                            <p:cond evt="end" delay="0">
                                              <p:tn val="9"/>
                                            </p:cond>
                                          </p:stCondLst>
                                        </p:cTn>
                                        <p:tgtEl>
                                          <p:spTgt spid="633340"/>
                                        </p:tgtEl>
                                        <p:attrNameLst>
                                          <p:attrName>style.visibility</p:attrName>
                                        </p:attrNameLst>
                                      </p:cBhvr>
                                      <p:to>
                                        <p:strVal val="hidden"/>
                                      </p:to>
                                    </p:set>
                                  </p:sub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33303"/>
                                        </p:tgtEl>
                                        <p:attrNameLst>
                                          <p:attrName>style.visibility</p:attrName>
                                        </p:attrNameLst>
                                      </p:cBhvr>
                                      <p:to>
                                        <p:strVal val="visible"/>
                                      </p:to>
                                    </p:set>
                                    <p:animEffect transition="in" filter="strips(downLeft)">
                                      <p:cBhvr>
                                        <p:cTn id="15" dur="500"/>
                                        <p:tgtEl>
                                          <p:spTgt spid="633303"/>
                                        </p:tgtEl>
                                      </p:cBhvr>
                                    </p:animEffect>
                                  </p:childTnLst>
                                  <p:subTnLst>
                                    <p:set>
                                      <p:cBhvr override="childStyle">
                                        <p:cTn dur="1" fill="hold" display="0" masterRel="sameClick" afterEffect="1">
                                          <p:stCondLst>
                                            <p:cond evt="end" delay="0">
                                              <p:tn val="13"/>
                                            </p:cond>
                                          </p:stCondLst>
                                        </p:cTn>
                                        <p:tgtEl>
                                          <p:spTgt spid="633303"/>
                                        </p:tgtEl>
                                        <p:attrNameLst>
                                          <p:attrName>style.visibility</p:attrName>
                                        </p:attrNameLst>
                                      </p:cBhvr>
                                      <p:to>
                                        <p:strVal val="hidden"/>
                                      </p:to>
                                    </p:set>
                                  </p:subTnLst>
                                </p:cTn>
                              </p:par>
                              <p:par>
                                <p:cTn id="16" presetID="10"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633339"/>
                                        </p:tgtEl>
                                        <p:attrNameLst>
                                          <p:attrName>style.visibility</p:attrName>
                                        </p:attrNameLst>
                                      </p:cBhvr>
                                      <p:to>
                                        <p:strVal val="visible"/>
                                      </p:to>
                                    </p:set>
                                    <p:animEffect transition="in" filter="wipe(up)">
                                      <p:cBhvr>
                                        <p:cTn id="22" dur="500"/>
                                        <p:tgtEl>
                                          <p:spTgt spid="633339"/>
                                        </p:tgtEl>
                                      </p:cBhvr>
                                    </p:animEffect>
                                  </p:childTnLst>
                                  <p:subTnLst>
                                    <p:set>
                                      <p:cBhvr override="childStyle">
                                        <p:cTn dur="1" fill="hold" display="0" masterRel="sameClick" afterEffect="1">
                                          <p:stCondLst>
                                            <p:cond evt="end" delay="0">
                                              <p:tn val="20"/>
                                            </p:cond>
                                          </p:stCondLst>
                                        </p:cTn>
                                        <p:tgtEl>
                                          <p:spTgt spid="633339"/>
                                        </p:tgtEl>
                                        <p:attrNameLst>
                                          <p:attrName>style.visibility</p:attrName>
                                        </p:attrNameLst>
                                      </p:cBhvr>
                                      <p:to>
                                        <p:strVal val="hidden"/>
                                      </p:to>
                                    </p:set>
                                  </p:subTnLst>
                                </p:cTn>
                              </p:par>
                              <p:par>
                                <p:cTn id="23" presetID="22" presetClass="entr" presetSubtype="8"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subTnLst>
                                    <p:set>
                                      <p:cBhvr override="childStyle">
                                        <p:cTn dur="1" fill="hold" display="0" masterRel="sameClick" afterEffect="1">
                                          <p:stCondLst>
                                            <p:cond evt="end" delay="0">
                                              <p:tn val="23"/>
                                            </p:cond>
                                          </p:stCondLst>
                                        </p:cTn>
                                        <p:tgtEl>
                                          <p:spTgt spid="12"/>
                                        </p:tgtEl>
                                        <p:attrNameLst>
                                          <p:attrName>style.visibility</p:attrName>
                                        </p:attrNameLst>
                                      </p:cBhvr>
                                      <p:to>
                                        <p:strVal val="hidden"/>
                                      </p:to>
                                    </p:set>
                                  </p:sub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633128"/>
                                        </p:tgtEl>
                                        <p:attrNameLst>
                                          <p:attrName>style.visibility</p:attrName>
                                        </p:attrNameLst>
                                      </p:cBhvr>
                                      <p:to>
                                        <p:strVal val="visible"/>
                                      </p:to>
                                    </p:set>
                                    <p:animEffect transition="in" filter="wipe(left)">
                                      <p:cBhvr>
                                        <p:cTn id="29" dur="500"/>
                                        <p:tgtEl>
                                          <p:spTgt spid="633128"/>
                                        </p:tgtEl>
                                      </p:cBhvr>
                                    </p:animEffect>
                                  </p:childTnLst>
                                  <p:subTnLst>
                                    <p:set>
                                      <p:cBhvr override="childStyle">
                                        <p:cTn dur="1" fill="hold" display="0" masterRel="sameClick" afterEffect="1">
                                          <p:stCondLst>
                                            <p:cond evt="end" delay="0">
                                              <p:tn val="27"/>
                                            </p:cond>
                                          </p:stCondLst>
                                        </p:cTn>
                                        <p:tgtEl>
                                          <p:spTgt spid="633128"/>
                                        </p:tgtEl>
                                        <p:attrNameLst>
                                          <p:attrName>style.visibility</p:attrName>
                                        </p:attrNameLst>
                                      </p:cBhvr>
                                      <p:to>
                                        <p:strVal val="hidden"/>
                                      </p:to>
                                    </p:set>
                                  </p:subTnLst>
                                </p:cTn>
                              </p:par>
                              <p:par>
                                <p:cTn id="30" presetID="10" presetClass="exit" presetSubtype="0" fill="hold" nodeType="withEffect">
                                  <p:stCondLst>
                                    <p:cond delay="0"/>
                                  </p:stCondLst>
                                  <p:childTnLst>
                                    <p:animEffect transition="out" filter="fad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par>
                          <p:cTn id="33" fill="hold">
                            <p:stCondLst>
                              <p:cond delay="2500"/>
                            </p:stCondLst>
                            <p:childTnLst>
                              <p:par>
                                <p:cTn id="34" presetID="22" presetClass="entr" presetSubtype="4" fill="hold" grpId="0" nodeType="afterEffect">
                                  <p:stCondLst>
                                    <p:cond delay="0"/>
                                  </p:stCondLst>
                                  <p:childTnLst>
                                    <p:set>
                                      <p:cBhvr>
                                        <p:cTn id="35" dur="1" fill="hold">
                                          <p:stCondLst>
                                            <p:cond delay="0"/>
                                          </p:stCondLst>
                                        </p:cTn>
                                        <p:tgtEl>
                                          <p:spTgt spid="633365"/>
                                        </p:tgtEl>
                                        <p:attrNameLst>
                                          <p:attrName>style.visibility</p:attrName>
                                        </p:attrNameLst>
                                      </p:cBhvr>
                                      <p:to>
                                        <p:strVal val="visible"/>
                                      </p:to>
                                    </p:set>
                                    <p:animEffect transition="in" filter="wipe(down)">
                                      <p:cBhvr>
                                        <p:cTn id="36" dur="500"/>
                                        <p:tgtEl>
                                          <p:spTgt spid="633365"/>
                                        </p:tgtEl>
                                      </p:cBhvr>
                                    </p:animEffect>
                                  </p:childTnLst>
                                  <p:subTnLst>
                                    <p:set>
                                      <p:cBhvr override="childStyle">
                                        <p:cTn dur="1" fill="hold" display="0" masterRel="sameClick" afterEffect="1">
                                          <p:stCondLst>
                                            <p:cond evt="end" delay="0">
                                              <p:tn val="34"/>
                                            </p:cond>
                                          </p:stCondLst>
                                        </p:cTn>
                                        <p:tgtEl>
                                          <p:spTgt spid="633365"/>
                                        </p:tgtEl>
                                        <p:attrNameLst>
                                          <p:attrName>style.visibility</p:attrName>
                                        </p:attrNameLst>
                                      </p:cBhvr>
                                      <p:to>
                                        <p:strVal val="hidden"/>
                                      </p:to>
                                    </p:set>
                                  </p:subTnLst>
                                </p:cTn>
                              </p:par>
                            </p:childTnLst>
                          </p:cTn>
                        </p:par>
                        <p:par>
                          <p:cTn id="37" fill="hold">
                            <p:stCondLst>
                              <p:cond delay="3000"/>
                            </p:stCondLst>
                            <p:childTnLst>
                              <p:par>
                                <p:cTn id="38" presetID="18" presetClass="entr" presetSubtype="12" fill="hold" grpId="0" nodeType="afterEffect">
                                  <p:stCondLst>
                                    <p:cond delay="0"/>
                                  </p:stCondLst>
                                  <p:childTnLst>
                                    <p:set>
                                      <p:cBhvr>
                                        <p:cTn id="39" dur="1" fill="hold">
                                          <p:stCondLst>
                                            <p:cond delay="0"/>
                                          </p:stCondLst>
                                        </p:cTn>
                                        <p:tgtEl>
                                          <p:spTgt spid="633367"/>
                                        </p:tgtEl>
                                        <p:attrNameLst>
                                          <p:attrName>style.visibility</p:attrName>
                                        </p:attrNameLst>
                                      </p:cBhvr>
                                      <p:to>
                                        <p:strVal val="visible"/>
                                      </p:to>
                                    </p:set>
                                    <p:animEffect transition="in" filter="strips(downLeft)">
                                      <p:cBhvr>
                                        <p:cTn id="40" dur="500"/>
                                        <p:tgtEl>
                                          <p:spTgt spid="633367"/>
                                        </p:tgtEl>
                                      </p:cBhvr>
                                    </p:animEffect>
                                  </p:childTnLst>
                                  <p:subTnLst>
                                    <p:set>
                                      <p:cBhvr override="childStyle">
                                        <p:cTn dur="1" fill="hold" display="0" masterRel="sameClick" afterEffect="1">
                                          <p:stCondLst>
                                            <p:cond evt="end" delay="0">
                                              <p:tn val="38"/>
                                            </p:cond>
                                          </p:stCondLst>
                                        </p:cTn>
                                        <p:tgtEl>
                                          <p:spTgt spid="633367"/>
                                        </p:tgtEl>
                                        <p:attrNameLst>
                                          <p:attrName>style.visibility</p:attrName>
                                        </p:attrNameLst>
                                      </p:cBhvr>
                                      <p:to>
                                        <p:strVal val="hidden"/>
                                      </p:to>
                                    </p:set>
                                  </p:subTnLst>
                                </p:cTn>
                              </p:par>
                              <p:par>
                                <p:cTn id="41" presetID="10" presetClass="entr" presetSubtype="0" fill="hold"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childTnLst>
                          </p:cTn>
                        </p:par>
                        <p:par>
                          <p:cTn id="44" fill="hold">
                            <p:stCondLst>
                              <p:cond delay="3500"/>
                            </p:stCondLst>
                            <p:childTnLst>
                              <p:par>
                                <p:cTn id="45" presetID="22" presetClass="entr" presetSubtype="1" fill="hold" grpId="0" nodeType="afterEffect">
                                  <p:stCondLst>
                                    <p:cond delay="0"/>
                                  </p:stCondLst>
                                  <p:childTnLst>
                                    <p:set>
                                      <p:cBhvr>
                                        <p:cTn id="46" dur="1" fill="hold">
                                          <p:stCondLst>
                                            <p:cond delay="0"/>
                                          </p:stCondLst>
                                        </p:cTn>
                                        <p:tgtEl>
                                          <p:spTgt spid="633368"/>
                                        </p:tgtEl>
                                        <p:attrNameLst>
                                          <p:attrName>style.visibility</p:attrName>
                                        </p:attrNameLst>
                                      </p:cBhvr>
                                      <p:to>
                                        <p:strVal val="visible"/>
                                      </p:to>
                                    </p:set>
                                    <p:animEffect transition="in" filter="wipe(up)">
                                      <p:cBhvr>
                                        <p:cTn id="47" dur="500"/>
                                        <p:tgtEl>
                                          <p:spTgt spid="633368"/>
                                        </p:tgtEl>
                                      </p:cBhvr>
                                    </p:animEffect>
                                  </p:childTnLst>
                                  <p:subTnLst>
                                    <p:set>
                                      <p:cBhvr override="childStyle">
                                        <p:cTn dur="1" fill="hold" display="0" masterRel="sameClick" afterEffect="1">
                                          <p:stCondLst>
                                            <p:cond evt="end" delay="0">
                                              <p:tn val="45"/>
                                            </p:cond>
                                          </p:stCondLst>
                                        </p:cTn>
                                        <p:tgtEl>
                                          <p:spTgt spid="633368"/>
                                        </p:tgtEl>
                                        <p:attrNameLst>
                                          <p:attrName>style.visibility</p:attrName>
                                        </p:attrNameLst>
                                      </p:cBhvr>
                                      <p:to>
                                        <p:strVal val="hidden"/>
                                      </p:to>
                                    </p:set>
                                  </p:subTnLst>
                                </p:cTn>
                              </p:par>
                              <p:par>
                                <p:cTn id="48" presetID="22" presetClass="entr" presetSubtype="8" fill="hold" nodeType="with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ipe(left)">
                                      <p:cBhvr>
                                        <p:cTn id="50" dur="500"/>
                                        <p:tgtEl>
                                          <p:spTgt spid="18"/>
                                        </p:tgtEl>
                                      </p:cBhvr>
                                    </p:animEffect>
                                  </p:childTnLst>
                                  <p:subTnLst>
                                    <p:set>
                                      <p:cBhvr override="childStyle">
                                        <p:cTn dur="1" fill="hold" display="0" masterRel="sameClick" afterEffect="1">
                                          <p:stCondLst>
                                            <p:cond evt="end" delay="0">
                                              <p:tn val="48"/>
                                            </p:cond>
                                          </p:stCondLst>
                                        </p:cTn>
                                        <p:tgtEl>
                                          <p:spTgt spid="18"/>
                                        </p:tgtEl>
                                        <p:attrNameLst>
                                          <p:attrName>style.visibility</p:attrName>
                                        </p:attrNameLst>
                                      </p:cBhvr>
                                      <p:to>
                                        <p:strVal val="hidden"/>
                                      </p:to>
                                    </p:set>
                                  </p:subTnLst>
                                </p:cTn>
                              </p:par>
                            </p:childTnLst>
                          </p:cTn>
                        </p:par>
                        <p:par>
                          <p:cTn id="51" fill="hold">
                            <p:stCondLst>
                              <p:cond delay="4000"/>
                            </p:stCondLst>
                            <p:childTnLst>
                              <p:par>
                                <p:cTn id="52" presetID="22" presetClass="entr" presetSubtype="8" fill="hold" grpId="0" nodeType="afterEffect">
                                  <p:stCondLst>
                                    <p:cond delay="0"/>
                                  </p:stCondLst>
                                  <p:childTnLst>
                                    <p:set>
                                      <p:cBhvr>
                                        <p:cTn id="53" dur="1" fill="hold">
                                          <p:stCondLst>
                                            <p:cond delay="0"/>
                                          </p:stCondLst>
                                        </p:cTn>
                                        <p:tgtEl>
                                          <p:spTgt spid="633366"/>
                                        </p:tgtEl>
                                        <p:attrNameLst>
                                          <p:attrName>style.visibility</p:attrName>
                                        </p:attrNameLst>
                                      </p:cBhvr>
                                      <p:to>
                                        <p:strVal val="visible"/>
                                      </p:to>
                                    </p:set>
                                    <p:animEffect transition="in" filter="wipe(left)">
                                      <p:cBhvr>
                                        <p:cTn id="54" dur="500"/>
                                        <p:tgtEl>
                                          <p:spTgt spid="633366"/>
                                        </p:tgtEl>
                                      </p:cBhvr>
                                    </p:animEffect>
                                  </p:childTnLst>
                                  <p:subTnLst>
                                    <p:set>
                                      <p:cBhvr override="childStyle">
                                        <p:cTn dur="1" fill="hold" display="0" masterRel="sameClick" afterEffect="1">
                                          <p:stCondLst>
                                            <p:cond evt="end" delay="0">
                                              <p:tn val="52"/>
                                            </p:cond>
                                          </p:stCondLst>
                                        </p:cTn>
                                        <p:tgtEl>
                                          <p:spTgt spid="633366"/>
                                        </p:tgtEl>
                                        <p:attrNameLst>
                                          <p:attrName>style.visibility</p:attrName>
                                        </p:attrNameLst>
                                      </p:cBhvr>
                                      <p:to>
                                        <p:strVal val="hidden"/>
                                      </p:to>
                                    </p:set>
                                  </p:subTnLst>
                                </p:cTn>
                              </p:par>
                              <p:par>
                                <p:cTn id="55" presetID="10" presetClass="exit" presetSubtype="0" fill="hold" nodeType="withEffect">
                                  <p:stCondLst>
                                    <p:cond delay="0"/>
                                  </p:stCondLst>
                                  <p:childTnLst>
                                    <p:animEffect transition="out" filter="fade">
                                      <p:cBhvr>
                                        <p:cTn id="56" dur="500"/>
                                        <p:tgtEl>
                                          <p:spTgt spid="17"/>
                                        </p:tgtEl>
                                      </p:cBhvr>
                                    </p:animEffect>
                                    <p:set>
                                      <p:cBhvr>
                                        <p:cTn id="57" dur="1" fill="hold">
                                          <p:stCondLst>
                                            <p:cond delay="499"/>
                                          </p:stCondLst>
                                        </p:cTn>
                                        <p:tgtEl>
                                          <p:spTgt spid="17"/>
                                        </p:tgtEl>
                                        <p:attrNameLst>
                                          <p:attrName>style.visibility</p:attrName>
                                        </p:attrNameLst>
                                      </p:cBhvr>
                                      <p:to>
                                        <p:strVal val="hidden"/>
                                      </p:to>
                                    </p:set>
                                  </p:childTnLst>
                                </p:cTn>
                              </p:par>
                            </p:childTnLst>
                          </p:cTn>
                        </p:par>
                        <p:par>
                          <p:cTn id="58" fill="hold">
                            <p:stCondLst>
                              <p:cond delay="4500"/>
                            </p:stCondLst>
                            <p:childTnLst>
                              <p:par>
                                <p:cTn id="59" presetID="22" presetClass="entr" presetSubtype="4" fill="hold" grpId="0" nodeType="afterEffect">
                                  <p:stCondLst>
                                    <p:cond delay="0"/>
                                  </p:stCondLst>
                                  <p:childTnLst>
                                    <p:set>
                                      <p:cBhvr>
                                        <p:cTn id="60" dur="1" fill="hold">
                                          <p:stCondLst>
                                            <p:cond delay="0"/>
                                          </p:stCondLst>
                                        </p:cTn>
                                        <p:tgtEl>
                                          <p:spTgt spid="633384"/>
                                        </p:tgtEl>
                                        <p:attrNameLst>
                                          <p:attrName>style.visibility</p:attrName>
                                        </p:attrNameLst>
                                      </p:cBhvr>
                                      <p:to>
                                        <p:strVal val="visible"/>
                                      </p:to>
                                    </p:set>
                                    <p:animEffect transition="in" filter="wipe(down)">
                                      <p:cBhvr>
                                        <p:cTn id="61" dur="500"/>
                                        <p:tgtEl>
                                          <p:spTgt spid="633384"/>
                                        </p:tgtEl>
                                      </p:cBhvr>
                                    </p:animEffect>
                                  </p:childTnLst>
                                  <p:subTnLst>
                                    <p:set>
                                      <p:cBhvr override="childStyle">
                                        <p:cTn dur="1" fill="hold" display="0" masterRel="sameClick" afterEffect="1">
                                          <p:stCondLst>
                                            <p:cond evt="end" delay="0">
                                              <p:tn val="59"/>
                                            </p:cond>
                                          </p:stCondLst>
                                        </p:cTn>
                                        <p:tgtEl>
                                          <p:spTgt spid="633384"/>
                                        </p:tgtEl>
                                        <p:attrNameLst>
                                          <p:attrName>style.visibility</p:attrName>
                                        </p:attrNameLst>
                                      </p:cBhvr>
                                      <p:to>
                                        <p:strVal val="hidden"/>
                                      </p:to>
                                    </p:set>
                                  </p:subTnLst>
                                </p:cTn>
                              </p:par>
                            </p:childTnLst>
                          </p:cTn>
                        </p:par>
                        <p:par>
                          <p:cTn id="62" fill="hold">
                            <p:stCondLst>
                              <p:cond delay="5000"/>
                            </p:stCondLst>
                            <p:childTnLst>
                              <p:par>
                                <p:cTn id="63" presetID="18" presetClass="entr" presetSubtype="12" fill="hold" grpId="0" nodeType="afterEffect">
                                  <p:stCondLst>
                                    <p:cond delay="0"/>
                                  </p:stCondLst>
                                  <p:childTnLst>
                                    <p:set>
                                      <p:cBhvr>
                                        <p:cTn id="64" dur="1" fill="hold">
                                          <p:stCondLst>
                                            <p:cond delay="0"/>
                                          </p:stCondLst>
                                        </p:cTn>
                                        <p:tgtEl>
                                          <p:spTgt spid="633386"/>
                                        </p:tgtEl>
                                        <p:attrNameLst>
                                          <p:attrName>style.visibility</p:attrName>
                                        </p:attrNameLst>
                                      </p:cBhvr>
                                      <p:to>
                                        <p:strVal val="visible"/>
                                      </p:to>
                                    </p:set>
                                    <p:animEffect transition="in" filter="strips(downLeft)">
                                      <p:cBhvr>
                                        <p:cTn id="65" dur="500"/>
                                        <p:tgtEl>
                                          <p:spTgt spid="633386"/>
                                        </p:tgtEl>
                                      </p:cBhvr>
                                    </p:animEffect>
                                  </p:childTnLst>
                                  <p:subTnLst>
                                    <p:set>
                                      <p:cBhvr override="childStyle">
                                        <p:cTn dur="1" fill="hold" display="0" masterRel="sameClick" afterEffect="1">
                                          <p:stCondLst>
                                            <p:cond evt="end" delay="0">
                                              <p:tn val="63"/>
                                            </p:cond>
                                          </p:stCondLst>
                                        </p:cTn>
                                        <p:tgtEl>
                                          <p:spTgt spid="633386"/>
                                        </p:tgtEl>
                                        <p:attrNameLst>
                                          <p:attrName>style.visibility</p:attrName>
                                        </p:attrNameLst>
                                      </p:cBhvr>
                                      <p:to>
                                        <p:strVal val="hidden"/>
                                      </p:to>
                                    </p:set>
                                  </p:subTnLst>
                                </p:cTn>
                              </p:par>
                              <p:par>
                                <p:cTn id="66" presetID="10" presetClass="entr" presetSubtype="0" fill="hold" nodeType="with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childTnLst>
                          </p:cTn>
                        </p:par>
                        <p:par>
                          <p:cTn id="69" fill="hold">
                            <p:stCondLst>
                              <p:cond delay="5500"/>
                            </p:stCondLst>
                            <p:childTnLst>
                              <p:par>
                                <p:cTn id="70" presetID="22" presetClass="entr" presetSubtype="1" fill="hold" grpId="0" nodeType="afterEffect">
                                  <p:stCondLst>
                                    <p:cond delay="0"/>
                                  </p:stCondLst>
                                  <p:childTnLst>
                                    <p:set>
                                      <p:cBhvr>
                                        <p:cTn id="71" dur="1" fill="hold">
                                          <p:stCondLst>
                                            <p:cond delay="0"/>
                                          </p:stCondLst>
                                        </p:cTn>
                                        <p:tgtEl>
                                          <p:spTgt spid="633387"/>
                                        </p:tgtEl>
                                        <p:attrNameLst>
                                          <p:attrName>style.visibility</p:attrName>
                                        </p:attrNameLst>
                                      </p:cBhvr>
                                      <p:to>
                                        <p:strVal val="visible"/>
                                      </p:to>
                                    </p:set>
                                    <p:animEffect transition="in" filter="wipe(up)">
                                      <p:cBhvr>
                                        <p:cTn id="72" dur="500"/>
                                        <p:tgtEl>
                                          <p:spTgt spid="633387"/>
                                        </p:tgtEl>
                                      </p:cBhvr>
                                    </p:animEffect>
                                  </p:childTnLst>
                                  <p:subTnLst>
                                    <p:set>
                                      <p:cBhvr override="childStyle">
                                        <p:cTn dur="1" fill="hold" display="0" masterRel="sameClick" afterEffect="1">
                                          <p:stCondLst>
                                            <p:cond evt="end" delay="0">
                                              <p:tn val="70"/>
                                            </p:cond>
                                          </p:stCondLst>
                                        </p:cTn>
                                        <p:tgtEl>
                                          <p:spTgt spid="633387"/>
                                        </p:tgtEl>
                                        <p:attrNameLst>
                                          <p:attrName>style.visibility</p:attrName>
                                        </p:attrNameLst>
                                      </p:cBhvr>
                                      <p:to>
                                        <p:strVal val="hidden"/>
                                      </p:to>
                                    </p:set>
                                  </p:subTnLst>
                                </p:cTn>
                              </p:par>
                              <p:par>
                                <p:cTn id="73" presetID="22" presetClass="entr" presetSubtype="8" fill="hold"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wipe(left)">
                                      <p:cBhvr>
                                        <p:cTn id="75" dur="500"/>
                                        <p:tgtEl>
                                          <p:spTgt spid="24"/>
                                        </p:tgtEl>
                                      </p:cBhvr>
                                    </p:animEffect>
                                  </p:childTnLst>
                                  <p:subTnLst>
                                    <p:set>
                                      <p:cBhvr override="childStyle">
                                        <p:cTn dur="1" fill="hold" display="0" masterRel="sameClick" afterEffect="1">
                                          <p:stCondLst>
                                            <p:cond evt="end" delay="0">
                                              <p:tn val="73"/>
                                            </p:cond>
                                          </p:stCondLst>
                                        </p:cTn>
                                        <p:tgtEl>
                                          <p:spTgt spid="24"/>
                                        </p:tgtEl>
                                        <p:attrNameLst>
                                          <p:attrName>style.visibility</p:attrName>
                                        </p:attrNameLst>
                                      </p:cBhvr>
                                      <p:to>
                                        <p:strVal val="hidden"/>
                                      </p:to>
                                    </p:set>
                                  </p:subTnLst>
                                </p:cTn>
                              </p:par>
                            </p:childTnLst>
                          </p:cTn>
                        </p:par>
                        <p:par>
                          <p:cTn id="76" fill="hold">
                            <p:stCondLst>
                              <p:cond delay="6000"/>
                            </p:stCondLst>
                            <p:childTnLst>
                              <p:par>
                                <p:cTn id="77" presetID="22" presetClass="entr" presetSubtype="8" fill="hold" grpId="0" nodeType="afterEffect">
                                  <p:stCondLst>
                                    <p:cond delay="0"/>
                                  </p:stCondLst>
                                  <p:childTnLst>
                                    <p:set>
                                      <p:cBhvr>
                                        <p:cTn id="78" dur="1" fill="hold">
                                          <p:stCondLst>
                                            <p:cond delay="0"/>
                                          </p:stCondLst>
                                        </p:cTn>
                                        <p:tgtEl>
                                          <p:spTgt spid="633385"/>
                                        </p:tgtEl>
                                        <p:attrNameLst>
                                          <p:attrName>style.visibility</p:attrName>
                                        </p:attrNameLst>
                                      </p:cBhvr>
                                      <p:to>
                                        <p:strVal val="visible"/>
                                      </p:to>
                                    </p:set>
                                    <p:animEffect transition="in" filter="wipe(left)">
                                      <p:cBhvr>
                                        <p:cTn id="79" dur="500"/>
                                        <p:tgtEl>
                                          <p:spTgt spid="633385"/>
                                        </p:tgtEl>
                                      </p:cBhvr>
                                    </p:animEffect>
                                  </p:childTnLst>
                                  <p:subTnLst>
                                    <p:set>
                                      <p:cBhvr override="childStyle">
                                        <p:cTn dur="1" fill="hold" display="0" masterRel="sameClick" afterEffect="1">
                                          <p:stCondLst>
                                            <p:cond evt="end" delay="0">
                                              <p:tn val="77"/>
                                            </p:cond>
                                          </p:stCondLst>
                                        </p:cTn>
                                        <p:tgtEl>
                                          <p:spTgt spid="633385"/>
                                        </p:tgtEl>
                                        <p:attrNameLst>
                                          <p:attrName>style.visibility</p:attrName>
                                        </p:attrNameLst>
                                      </p:cBhvr>
                                      <p:to>
                                        <p:strVal val="hidden"/>
                                      </p:to>
                                    </p:set>
                                  </p:subTnLst>
                                </p:cTn>
                              </p:par>
                              <p:par>
                                <p:cTn id="80" presetID="10" presetClass="exit" presetSubtype="0" fill="hold" nodeType="withEffect">
                                  <p:stCondLst>
                                    <p:cond delay="0"/>
                                  </p:stCondLst>
                                  <p:childTnLst>
                                    <p:animEffect transition="out" filter="fade">
                                      <p:cBhvr>
                                        <p:cTn id="81" dur="500"/>
                                        <p:tgtEl>
                                          <p:spTgt spid="23"/>
                                        </p:tgtEl>
                                      </p:cBhvr>
                                    </p:animEffect>
                                    <p:set>
                                      <p:cBhvr>
                                        <p:cTn id="82" dur="1" fill="hold">
                                          <p:stCondLst>
                                            <p:cond delay="499"/>
                                          </p:stCondLst>
                                        </p:cTn>
                                        <p:tgtEl>
                                          <p:spTgt spid="23"/>
                                        </p:tgtEl>
                                        <p:attrNameLst>
                                          <p:attrName>style.visibility</p:attrName>
                                        </p:attrNameLst>
                                      </p:cBhvr>
                                      <p:to>
                                        <p:strVal val="hidden"/>
                                      </p:to>
                                    </p:set>
                                  </p:childTnLst>
                                </p:cTn>
                              </p:par>
                            </p:childTnLst>
                          </p:cTn>
                        </p:par>
                        <p:par>
                          <p:cTn id="83" fill="hold">
                            <p:stCondLst>
                              <p:cond delay="6500"/>
                            </p:stCondLst>
                            <p:childTnLst>
                              <p:par>
                                <p:cTn id="84" presetID="22" presetClass="entr" presetSubtype="4" fill="hold" grpId="0" nodeType="afterEffect">
                                  <p:stCondLst>
                                    <p:cond delay="0"/>
                                  </p:stCondLst>
                                  <p:childTnLst>
                                    <p:set>
                                      <p:cBhvr>
                                        <p:cTn id="85" dur="1" fill="hold">
                                          <p:stCondLst>
                                            <p:cond delay="0"/>
                                          </p:stCondLst>
                                        </p:cTn>
                                        <p:tgtEl>
                                          <p:spTgt spid="633403"/>
                                        </p:tgtEl>
                                        <p:attrNameLst>
                                          <p:attrName>style.visibility</p:attrName>
                                        </p:attrNameLst>
                                      </p:cBhvr>
                                      <p:to>
                                        <p:strVal val="visible"/>
                                      </p:to>
                                    </p:set>
                                    <p:animEffect transition="in" filter="wipe(down)">
                                      <p:cBhvr>
                                        <p:cTn id="86" dur="500"/>
                                        <p:tgtEl>
                                          <p:spTgt spid="633403"/>
                                        </p:tgtEl>
                                      </p:cBhvr>
                                    </p:animEffect>
                                  </p:childTnLst>
                                  <p:subTnLst>
                                    <p:set>
                                      <p:cBhvr override="childStyle">
                                        <p:cTn dur="1" fill="hold" display="0" masterRel="sameClick" afterEffect="1">
                                          <p:stCondLst>
                                            <p:cond evt="end" delay="0">
                                              <p:tn val="84"/>
                                            </p:cond>
                                          </p:stCondLst>
                                        </p:cTn>
                                        <p:tgtEl>
                                          <p:spTgt spid="633403"/>
                                        </p:tgtEl>
                                        <p:attrNameLst>
                                          <p:attrName>style.visibility</p:attrName>
                                        </p:attrNameLst>
                                      </p:cBhvr>
                                      <p:to>
                                        <p:strVal val="hidden"/>
                                      </p:to>
                                    </p:set>
                                  </p:subTnLst>
                                </p:cTn>
                              </p:par>
                            </p:childTnLst>
                          </p:cTn>
                        </p:par>
                        <p:par>
                          <p:cTn id="87" fill="hold">
                            <p:stCondLst>
                              <p:cond delay="7000"/>
                            </p:stCondLst>
                            <p:childTnLst>
                              <p:par>
                                <p:cTn id="88" presetID="18" presetClass="entr" presetSubtype="12" fill="hold" grpId="0" nodeType="afterEffect">
                                  <p:stCondLst>
                                    <p:cond delay="0"/>
                                  </p:stCondLst>
                                  <p:childTnLst>
                                    <p:set>
                                      <p:cBhvr>
                                        <p:cTn id="89" dur="1" fill="hold">
                                          <p:stCondLst>
                                            <p:cond delay="0"/>
                                          </p:stCondLst>
                                        </p:cTn>
                                        <p:tgtEl>
                                          <p:spTgt spid="633405"/>
                                        </p:tgtEl>
                                        <p:attrNameLst>
                                          <p:attrName>style.visibility</p:attrName>
                                        </p:attrNameLst>
                                      </p:cBhvr>
                                      <p:to>
                                        <p:strVal val="visible"/>
                                      </p:to>
                                    </p:set>
                                    <p:animEffect transition="in" filter="strips(downLeft)">
                                      <p:cBhvr>
                                        <p:cTn id="90" dur="500"/>
                                        <p:tgtEl>
                                          <p:spTgt spid="633405"/>
                                        </p:tgtEl>
                                      </p:cBhvr>
                                    </p:animEffect>
                                  </p:childTnLst>
                                  <p:subTnLst>
                                    <p:set>
                                      <p:cBhvr override="childStyle">
                                        <p:cTn dur="1" fill="hold" display="0" masterRel="sameClick" afterEffect="1">
                                          <p:stCondLst>
                                            <p:cond evt="end" delay="0">
                                              <p:tn val="88"/>
                                            </p:cond>
                                          </p:stCondLst>
                                        </p:cTn>
                                        <p:tgtEl>
                                          <p:spTgt spid="633405"/>
                                        </p:tgtEl>
                                        <p:attrNameLst>
                                          <p:attrName>style.visibility</p:attrName>
                                        </p:attrNameLst>
                                      </p:cBhvr>
                                      <p:to>
                                        <p:strVal val="hidden"/>
                                      </p:to>
                                    </p:set>
                                  </p:subTnLst>
                                </p:cTn>
                              </p:par>
                              <p:par>
                                <p:cTn id="91" presetID="10" presetClass="entr" presetSubtype="0" fill="hold" nodeType="withEffect">
                                  <p:stCondLst>
                                    <p:cond delay="0"/>
                                  </p:stCondLst>
                                  <p:childTnLst>
                                    <p:set>
                                      <p:cBhvr>
                                        <p:cTn id="92" dur="1" fill="hold">
                                          <p:stCondLst>
                                            <p:cond delay="0"/>
                                          </p:stCondLst>
                                        </p:cTn>
                                        <p:tgtEl>
                                          <p:spTgt spid="29"/>
                                        </p:tgtEl>
                                        <p:attrNameLst>
                                          <p:attrName>style.visibility</p:attrName>
                                        </p:attrNameLst>
                                      </p:cBhvr>
                                      <p:to>
                                        <p:strVal val="visible"/>
                                      </p:to>
                                    </p:set>
                                    <p:animEffect transition="in" filter="fade">
                                      <p:cBhvr>
                                        <p:cTn id="93" dur="500"/>
                                        <p:tgtEl>
                                          <p:spTgt spid="29"/>
                                        </p:tgtEl>
                                      </p:cBhvr>
                                    </p:animEffect>
                                  </p:childTnLst>
                                </p:cTn>
                              </p:par>
                            </p:childTnLst>
                          </p:cTn>
                        </p:par>
                        <p:par>
                          <p:cTn id="94" fill="hold">
                            <p:stCondLst>
                              <p:cond delay="7500"/>
                            </p:stCondLst>
                            <p:childTnLst>
                              <p:par>
                                <p:cTn id="95" presetID="22" presetClass="entr" presetSubtype="1" fill="hold" grpId="0" nodeType="afterEffect">
                                  <p:stCondLst>
                                    <p:cond delay="0"/>
                                  </p:stCondLst>
                                  <p:childTnLst>
                                    <p:set>
                                      <p:cBhvr>
                                        <p:cTn id="96" dur="1" fill="hold">
                                          <p:stCondLst>
                                            <p:cond delay="0"/>
                                          </p:stCondLst>
                                        </p:cTn>
                                        <p:tgtEl>
                                          <p:spTgt spid="633406"/>
                                        </p:tgtEl>
                                        <p:attrNameLst>
                                          <p:attrName>style.visibility</p:attrName>
                                        </p:attrNameLst>
                                      </p:cBhvr>
                                      <p:to>
                                        <p:strVal val="visible"/>
                                      </p:to>
                                    </p:set>
                                    <p:animEffect transition="in" filter="wipe(up)">
                                      <p:cBhvr>
                                        <p:cTn id="97" dur="500"/>
                                        <p:tgtEl>
                                          <p:spTgt spid="633406"/>
                                        </p:tgtEl>
                                      </p:cBhvr>
                                    </p:animEffect>
                                  </p:childTnLst>
                                  <p:subTnLst>
                                    <p:set>
                                      <p:cBhvr override="childStyle">
                                        <p:cTn dur="1" fill="hold" display="0" masterRel="sameClick" afterEffect="1">
                                          <p:stCondLst>
                                            <p:cond evt="end" delay="0">
                                              <p:tn val="95"/>
                                            </p:cond>
                                          </p:stCondLst>
                                        </p:cTn>
                                        <p:tgtEl>
                                          <p:spTgt spid="633406"/>
                                        </p:tgtEl>
                                        <p:attrNameLst>
                                          <p:attrName>style.visibility</p:attrName>
                                        </p:attrNameLst>
                                      </p:cBhvr>
                                      <p:to>
                                        <p:strVal val="hidden"/>
                                      </p:to>
                                    </p:set>
                                  </p:subTnLst>
                                </p:cTn>
                              </p:par>
                              <p:par>
                                <p:cTn id="98" presetID="22" presetClass="entr" presetSubtype="8" fill="hold" nodeType="withEffect">
                                  <p:stCondLst>
                                    <p:cond delay="0"/>
                                  </p:stCondLst>
                                  <p:childTnLst>
                                    <p:set>
                                      <p:cBhvr>
                                        <p:cTn id="99" dur="1" fill="hold">
                                          <p:stCondLst>
                                            <p:cond delay="0"/>
                                          </p:stCondLst>
                                        </p:cTn>
                                        <p:tgtEl>
                                          <p:spTgt spid="30"/>
                                        </p:tgtEl>
                                        <p:attrNameLst>
                                          <p:attrName>style.visibility</p:attrName>
                                        </p:attrNameLst>
                                      </p:cBhvr>
                                      <p:to>
                                        <p:strVal val="visible"/>
                                      </p:to>
                                    </p:set>
                                    <p:animEffect transition="in" filter="wipe(left)">
                                      <p:cBhvr>
                                        <p:cTn id="100" dur="500"/>
                                        <p:tgtEl>
                                          <p:spTgt spid="30"/>
                                        </p:tgtEl>
                                      </p:cBhvr>
                                    </p:animEffect>
                                  </p:childTnLst>
                                  <p:subTnLst>
                                    <p:set>
                                      <p:cBhvr override="childStyle">
                                        <p:cTn dur="1" fill="hold" display="0" masterRel="sameClick" afterEffect="1">
                                          <p:stCondLst>
                                            <p:cond evt="end" delay="0">
                                              <p:tn val="98"/>
                                            </p:cond>
                                          </p:stCondLst>
                                        </p:cTn>
                                        <p:tgtEl>
                                          <p:spTgt spid="30"/>
                                        </p:tgtEl>
                                        <p:attrNameLst>
                                          <p:attrName>style.visibility</p:attrName>
                                        </p:attrNameLst>
                                      </p:cBhvr>
                                      <p:to>
                                        <p:strVal val="hidden"/>
                                      </p:to>
                                    </p:set>
                                  </p:subTnLst>
                                </p:cTn>
                              </p:par>
                              <p:par>
                                <p:cTn id="101" presetID="9" presetClass="entr" presetSubtype="0" fill="hold" nodeType="withEffect">
                                  <p:stCondLst>
                                    <p:cond delay="500"/>
                                  </p:stCondLst>
                                  <p:childTnLst>
                                    <p:set>
                                      <p:cBhvr>
                                        <p:cTn id="102" dur="1" fill="hold">
                                          <p:stCondLst>
                                            <p:cond delay="0"/>
                                          </p:stCondLst>
                                        </p:cTn>
                                        <p:tgtEl>
                                          <p:spTgt spid="6"/>
                                        </p:tgtEl>
                                        <p:attrNameLst>
                                          <p:attrName>style.visibility</p:attrName>
                                        </p:attrNameLst>
                                      </p:cBhvr>
                                      <p:to>
                                        <p:strVal val="visible"/>
                                      </p:to>
                                    </p:set>
                                    <p:animEffect transition="in" filter="dissolve">
                                      <p:cBhvr>
                                        <p:cTn id="103" dur="500"/>
                                        <p:tgtEl>
                                          <p:spTgt spid="6"/>
                                        </p:tgtEl>
                                      </p:cBhvr>
                                    </p:animEffect>
                                  </p:childTnLst>
                                </p:cTn>
                              </p:par>
                            </p:childTnLst>
                          </p:cTn>
                        </p:par>
                        <p:par>
                          <p:cTn id="104" fill="hold">
                            <p:stCondLst>
                              <p:cond delay="8500"/>
                            </p:stCondLst>
                            <p:childTnLst>
                              <p:par>
                                <p:cTn id="105" presetID="22" presetClass="entr" presetSubtype="8" fill="hold" grpId="0" nodeType="afterEffect">
                                  <p:stCondLst>
                                    <p:cond delay="0"/>
                                  </p:stCondLst>
                                  <p:childTnLst>
                                    <p:set>
                                      <p:cBhvr>
                                        <p:cTn id="106" dur="1" fill="hold">
                                          <p:stCondLst>
                                            <p:cond delay="0"/>
                                          </p:stCondLst>
                                        </p:cTn>
                                        <p:tgtEl>
                                          <p:spTgt spid="633404"/>
                                        </p:tgtEl>
                                        <p:attrNameLst>
                                          <p:attrName>style.visibility</p:attrName>
                                        </p:attrNameLst>
                                      </p:cBhvr>
                                      <p:to>
                                        <p:strVal val="visible"/>
                                      </p:to>
                                    </p:set>
                                    <p:animEffect transition="in" filter="wipe(left)">
                                      <p:cBhvr>
                                        <p:cTn id="107" dur="500"/>
                                        <p:tgtEl>
                                          <p:spTgt spid="633404"/>
                                        </p:tgtEl>
                                      </p:cBhvr>
                                    </p:animEffect>
                                  </p:childTnLst>
                                  <p:subTnLst>
                                    <p:set>
                                      <p:cBhvr override="childStyle">
                                        <p:cTn dur="1" fill="hold" display="0" masterRel="sameClick" afterEffect="1">
                                          <p:stCondLst>
                                            <p:cond evt="end" delay="0">
                                              <p:tn val="105"/>
                                            </p:cond>
                                          </p:stCondLst>
                                        </p:cTn>
                                        <p:tgtEl>
                                          <p:spTgt spid="633404"/>
                                        </p:tgtEl>
                                        <p:attrNameLst>
                                          <p:attrName>style.visibility</p:attrName>
                                        </p:attrNameLst>
                                      </p:cBhvr>
                                      <p:to>
                                        <p:strVal val="hidden"/>
                                      </p:to>
                                    </p:set>
                                  </p:subTnLst>
                                </p:cTn>
                              </p:par>
                              <p:par>
                                <p:cTn id="108" presetID="10" presetClass="exit" presetSubtype="0" fill="hold" nodeType="withEffect">
                                  <p:stCondLst>
                                    <p:cond delay="0"/>
                                  </p:stCondLst>
                                  <p:childTnLst>
                                    <p:animEffect transition="out" filter="fade">
                                      <p:cBhvr>
                                        <p:cTn id="109" dur="500"/>
                                        <p:tgtEl>
                                          <p:spTgt spid="29"/>
                                        </p:tgtEl>
                                      </p:cBhvr>
                                    </p:animEffect>
                                    <p:set>
                                      <p:cBhvr>
                                        <p:cTn id="110" dur="1" fill="hold">
                                          <p:stCondLst>
                                            <p:cond delay="499"/>
                                          </p:stCondLst>
                                        </p:cTn>
                                        <p:tgtEl>
                                          <p:spTgt spid="29"/>
                                        </p:tgtEl>
                                        <p:attrNameLst>
                                          <p:attrName>style.visibility</p:attrName>
                                        </p:attrNameLst>
                                      </p:cBhvr>
                                      <p:to>
                                        <p:strVal val="hidden"/>
                                      </p:to>
                                    </p:set>
                                  </p:childTnLst>
                                </p:cTn>
                              </p:par>
                            </p:childTnLst>
                          </p:cTn>
                        </p:par>
                        <p:par>
                          <p:cTn id="111" fill="hold">
                            <p:stCondLst>
                              <p:cond delay="9000"/>
                            </p:stCondLst>
                            <p:childTnLst>
                              <p:par>
                                <p:cTn id="112" presetID="22" presetClass="entr" presetSubtype="4" fill="hold" grpId="0" nodeType="afterEffect">
                                  <p:stCondLst>
                                    <p:cond delay="0"/>
                                  </p:stCondLst>
                                  <p:childTnLst>
                                    <p:set>
                                      <p:cBhvr>
                                        <p:cTn id="113" dur="1" fill="hold">
                                          <p:stCondLst>
                                            <p:cond delay="0"/>
                                          </p:stCondLst>
                                        </p:cTn>
                                        <p:tgtEl>
                                          <p:spTgt spid="633440"/>
                                        </p:tgtEl>
                                        <p:attrNameLst>
                                          <p:attrName>style.visibility</p:attrName>
                                        </p:attrNameLst>
                                      </p:cBhvr>
                                      <p:to>
                                        <p:strVal val="visible"/>
                                      </p:to>
                                    </p:set>
                                    <p:animEffect transition="in" filter="wipe(down)">
                                      <p:cBhvr>
                                        <p:cTn id="114" dur="500"/>
                                        <p:tgtEl>
                                          <p:spTgt spid="633440"/>
                                        </p:tgtEl>
                                      </p:cBhvr>
                                    </p:animEffect>
                                  </p:childTnLst>
                                  <p:subTnLst>
                                    <p:set>
                                      <p:cBhvr override="childStyle">
                                        <p:cTn dur="1" fill="hold" display="0" masterRel="sameClick" afterEffect="1">
                                          <p:stCondLst>
                                            <p:cond evt="end" delay="0">
                                              <p:tn val="112"/>
                                            </p:cond>
                                          </p:stCondLst>
                                        </p:cTn>
                                        <p:tgtEl>
                                          <p:spTgt spid="633440"/>
                                        </p:tgtEl>
                                        <p:attrNameLst>
                                          <p:attrName>style.visibility</p:attrName>
                                        </p:attrNameLst>
                                      </p:cBhvr>
                                      <p:to>
                                        <p:strVal val="hidden"/>
                                      </p:to>
                                    </p:set>
                                  </p:subTnLst>
                                </p:cTn>
                              </p:par>
                            </p:childTnLst>
                          </p:cTn>
                        </p:par>
                        <p:par>
                          <p:cTn id="115" fill="hold">
                            <p:stCondLst>
                              <p:cond delay="9500"/>
                            </p:stCondLst>
                            <p:childTnLst>
                              <p:par>
                                <p:cTn id="116" presetID="18" presetClass="entr" presetSubtype="12" fill="hold" grpId="0" nodeType="afterEffect">
                                  <p:stCondLst>
                                    <p:cond delay="0"/>
                                  </p:stCondLst>
                                  <p:childTnLst>
                                    <p:set>
                                      <p:cBhvr>
                                        <p:cTn id="117" dur="1" fill="hold">
                                          <p:stCondLst>
                                            <p:cond delay="0"/>
                                          </p:stCondLst>
                                        </p:cTn>
                                        <p:tgtEl>
                                          <p:spTgt spid="633442"/>
                                        </p:tgtEl>
                                        <p:attrNameLst>
                                          <p:attrName>style.visibility</p:attrName>
                                        </p:attrNameLst>
                                      </p:cBhvr>
                                      <p:to>
                                        <p:strVal val="visible"/>
                                      </p:to>
                                    </p:set>
                                    <p:animEffect transition="in" filter="strips(downLeft)">
                                      <p:cBhvr>
                                        <p:cTn id="118" dur="500"/>
                                        <p:tgtEl>
                                          <p:spTgt spid="633442"/>
                                        </p:tgtEl>
                                      </p:cBhvr>
                                    </p:animEffect>
                                  </p:childTnLst>
                                  <p:subTnLst>
                                    <p:set>
                                      <p:cBhvr override="childStyle">
                                        <p:cTn dur="1" fill="hold" display="0" masterRel="sameClick" afterEffect="1">
                                          <p:stCondLst>
                                            <p:cond evt="end" delay="0">
                                              <p:tn val="116"/>
                                            </p:cond>
                                          </p:stCondLst>
                                        </p:cTn>
                                        <p:tgtEl>
                                          <p:spTgt spid="633442"/>
                                        </p:tgtEl>
                                        <p:attrNameLst>
                                          <p:attrName>style.visibility</p:attrName>
                                        </p:attrNameLst>
                                      </p:cBhvr>
                                      <p:to>
                                        <p:strVal val="hidden"/>
                                      </p:to>
                                    </p:set>
                                  </p:subTnLst>
                                </p:cTn>
                              </p:par>
                              <p:par>
                                <p:cTn id="119" presetID="10" presetClass="entr" presetSubtype="0" fill="hold" nodeType="withEffect">
                                  <p:stCondLst>
                                    <p:cond delay="0"/>
                                  </p:stCondLst>
                                  <p:childTnLst>
                                    <p:set>
                                      <p:cBhvr>
                                        <p:cTn id="120" dur="1" fill="hold">
                                          <p:stCondLst>
                                            <p:cond delay="0"/>
                                          </p:stCondLst>
                                        </p:cTn>
                                        <p:tgtEl>
                                          <p:spTgt spid="632993"/>
                                        </p:tgtEl>
                                        <p:attrNameLst>
                                          <p:attrName>style.visibility</p:attrName>
                                        </p:attrNameLst>
                                      </p:cBhvr>
                                      <p:to>
                                        <p:strVal val="visible"/>
                                      </p:to>
                                    </p:set>
                                    <p:animEffect transition="in" filter="fade">
                                      <p:cBhvr>
                                        <p:cTn id="121" dur="500"/>
                                        <p:tgtEl>
                                          <p:spTgt spid="632993"/>
                                        </p:tgtEl>
                                      </p:cBhvr>
                                    </p:animEffect>
                                  </p:childTnLst>
                                </p:cTn>
                              </p:par>
                            </p:childTnLst>
                          </p:cTn>
                        </p:par>
                        <p:par>
                          <p:cTn id="122" fill="hold">
                            <p:stCondLst>
                              <p:cond delay="10000"/>
                            </p:stCondLst>
                            <p:childTnLst>
                              <p:par>
                                <p:cTn id="123" presetID="22" presetClass="entr" presetSubtype="1" fill="hold" grpId="0" nodeType="afterEffect">
                                  <p:stCondLst>
                                    <p:cond delay="0"/>
                                  </p:stCondLst>
                                  <p:childTnLst>
                                    <p:set>
                                      <p:cBhvr>
                                        <p:cTn id="124" dur="1" fill="hold">
                                          <p:stCondLst>
                                            <p:cond delay="0"/>
                                          </p:stCondLst>
                                        </p:cTn>
                                        <p:tgtEl>
                                          <p:spTgt spid="633443"/>
                                        </p:tgtEl>
                                        <p:attrNameLst>
                                          <p:attrName>style.visibility</p:attrName>
                                        </p:attrNameLst>
                                      </p:cBhvr>
                                      <p:to>
                                        <p:strVal val="visible"/>
                                      </p:to>
                                    </p:set>
                                    <p:animEffect transition="in" filter="wipe(up)">
                                      <p:cBhvr>
                                        <p:cTn id="125" dur="500"/>
                                        <p:tgtEl>
                                          <p:spTgt spid="633443"/>
                                        </p:tgtEl>
                                      </p:cBhvr>
                                    </p:animEffect>
                                  </p:childTnLst>
                                  <p:subTnLst>
                                    <p:set>
                                      <p:cBhvr override="childStyle">
                                        <p:cTn dur="1" fill="hold" display="0" masterRel="sameClick" afterEffect="1">
                                          <p:stCondLst>
                                            <p:cond evt="end" delay="0">
                                              <p:tn val="123"/>
                                            </p:cond>
                                          </p:stCondLst>
                                        </p:cTn>
                                        <p:tgtEl>
                                          <p:spTgt spid="633443"/>
                                        </p:tgtEl>
                                        <p:attrNameLst>
                                          <p:attrName>style.visibility</p:attrName>
                                        </p:attrNameLst>
                                      </p:cBhvr>
                                      <p:to>
                                        <p:strVal val="hidden"/>
                                      </p:to>
                                    </p:set>
                                  </p:subTnLst>
                                </p:cTn>
                              </p:par>
                              <p:par>
                                <p:cTn id="126" presetID="22" presetClass="entr" presetSubtype="8" fill="hold" nodeType="withEffect">
                                  <p:stCondLst>
                                    <p:cond delay="0"/>
                                  </p:stCondLst>
                                  <p:childTnLst>
                                    <p:set>
                                      <p:cBhvr>
                                        <p:cTn id="127" dur="1" fill="hold">
                                          <p:stCondLst>
                                            <p:cond delay="0"/>
                                          </p:stCondLst>
                                        </p:cTn>
                                        <p:tgtEl>
                                          <p:spTgt spid="632994"/>
                                        </p:tgtEl>
                                        <p:attrNameLst>
                                          <p:attrName>style.visibility</p:attrName>
                                        </p:attrNameLst>
                                      </p:cBhvr>
                                      <p:to>
                                        <p:strVal val="visible"/>
                                      </p:to>
                                    </p:set>
                                    <p:animEffect transition="in" filter="wipe(left)">
                                      <p:cBhvr>
                                        <p:cTn id="128" dur="500"/>
                                        <p:tgtEl>
                                          <p:spTgt spid="632994"/>
                                        </p:tgtEl>
                                      </p:cBhvr>
                                    </p:animEffect>
                                  </p:childTnLst>
                                  <p:subTnLst>
                                    <p:set>
                                      <p:cBhvr override="childStyle">
                                        <p:cTn dur="1" fill="hold" display="0" masterRel="sameClick" afterEffect="1">
                                          <p:stCondLst>
                                            <p:cond evt="end" delay="0">
                                              <p:tn val="126"/>
                                            </p:cond>
                                          </p:stCondLst>
                                        </p:cTn>
                                        <p:tgtEl>
                                          <p:spTgt spid="632994"/>
                                        </p:tgtEl>
                                        <p:attrNameLst>
                                          <p:attrName>style.visibility</p:attrName>
                                        </p:attrNameLst>
                                      </p:cBhvr>
                                      <p:to>
                                        <p:strVal val="hidden"/>
                                      </p:to>
                                    </p:set>
                                  </p:subTnLst>
                                </p:cTn>
                              </p:par>
                            </p:childTnLst>
                          </p:cTn>
                        </p:par>
                        <p:par>
                          <p:cTn id="129" fill="hold">
                            <p:stCondLst>
                              <p:cond delay="10500"/>
                            </p:stCondLst>
                            <p:childTnLst>
                              <p:par>
                                <p:cTn id="130" presetID="22" presetClass="entr" presetSubtype="8" fill="hold" grpId="0" nodeType="afterEffect">
                                  <p:stCondLst>
                                    <p:cond delay="0"/>
                                  </p:stCondLst>
                                  <p:childTnLst>
                                    <p:set>
                                      <p:cBhvr>
                                        <p:cTn id="131" dur="1" fill="hold">
                                          <p:stCondLst>
                                            <p:cond delay="0"/>
                                          </p:stCondLst>
                                        </p:cTn>
                                        <p:tgtEl>
                                          <p:spTgt spid="633441"/>
                                        </p:tgtEl>
                                        <p:attrNameLst>
                                          <p:attrName>style.visibility</p:attrName>
                                        </p:attrNameLst>
                                      </p:cBhvr>
                                      <p:to>
                                        <p:strVal val="visible"/>
                                      </p:to>
                                    </p:set>
                                    <p:animEffect transition="in" filter="wipe(left)">
                                      <p:cBhvr>
                                        <p:cTn id="132" dur="500"/>
                                        <p:tgtEl>
                                          <p:spTgt spid="633441"/>
                                        </p:tgtEl>
                                      </p:cBhvr>
                                    </p:animEffect>
                                  </p:childTnLst>
                                  <p:subTnLst>
                                    <p:set>
                                      <p:cBhvr override="childStyle">
                                        <p:cTn dur="1" fill="hold" display="0" masterRel="sameClick" afterEffect="1">
                                          <p:stCondLst>
                                            <p:cond evt="end" delay="0">
                                              <p:tn val="130"/>
                                            </p:cond>
                                          </p:stCondLst>
                                        </p:cTn>
                                        <p:tgtEl>
                                          <p:spTgt spid="633441"/>
                                        </p:tgtEl>
                                        <p:attrNameLst>
                                          <p:attrName>style.visibility</p:attrName>
                                        </p:attrNameLst>
                                      </p:cBhvr>
                                      <p:to>
                                        <p:strVal val="hidden"/>
                                      </p:to>
                                    </p:set>
                                  </p:subTnLst>
                                </p:cTn>
                              </p:par>
                              <p:par>
                                <p:cTn id="133" presetID="10" presetClass="exit" presetSubtype="0" fill="hold" nodeType="withEffect">
                                  <p:stCondLst>
                                    <p:cond delay="0"/>
                                  </p:stCondLst>
                                  <p:childTnLst>
                                    <p:animEffect transition="out" filter="fade">
                                      <p:cBhvr>
                                        <p:cTn id="134" dur="500"/>
                                        <p:tgtEl>
                                          <p:spTgt spid="632993"/>
                                        </p:tgtEl>
                                      </p:cBhvr>
                                    </p:animEffect>
                                    <p:set>
                                      <p:cBhvr>
                                        <p:cTn id="135" dur="1" fill="hold">
                                          <p:stCondLst>
                                            <p:cond delay="499"/>
                                          </p:stCondLst>
                                        </p:cTn>
                                        <p:tgtEl>
                                          <p:spTgt spid="632993"/>
                                        </p:tgtEl>
                                        <p:attrNameLst>
                                          <p:attrName>style.visibility</p:attrName>
                                        </p:attrNameLst>
                                      </p:cBhvr>
                                      <p:to>
                                        <p:strVal val="hidden"/>
                                      </p:to>
                                    </p:set>
                                  </p:childTnLst>
                                </p:cTn>
                              </p:par>
                            </p:childTnLst>
                          </p:cTn>
                        </p:par>
                        <p:par>
                          <p:cTn id="136" fill="hold">
                            <p:stCondLst>
                              <p:cond delay="11000"/>
                            </p:stCondLst>
                            <p:childTnLst>
                              <p:par>
                                <p:cTn id="137" presetID="22" presetClass="entr" presetSubtype="8" fill="hold" grpId="0" nodeType="afterEffect">
                                  <p:stCondLst>
                                    <p:cond delay="0"/>
                                  </p:stCondLst>
                                  <p:childTnLst>
                                    <p:set>
                                      <p:cBhvr>
                                        <p:cTn id="138" dur="1" fill="hold">
                                          <p:stCondLst>
                                            <p:cond delay="0"/>
                                          </p:stCondLst>
                                        </p:cTn>
                                        <p:tgtEl>
                                          <p:spTgt spid="633002"/>
                                        </p:tgtEl>
                                        <p:attrNameLst>
                                          <p:attrName>style.visibility</p:attrName>
                                        </p:attrNameLst>
                                      </p:cBhvr>
                                      <p:to>
                                        <p:strVal val="visible"/>
                                      </p:to>
                                    </p:set>
                                    <p:animEffect transition="in" filter="wipe(left)">
                                      <p:cBhvr>
                                        <p:cTn id="139" dur="500"/>
                                        <p:tgtEl>
                                          <p:spTgt spid="633002"/>
                                        </p:tgtEl>
                                      </p:cBhvr>
                                    </p:animEffect>
                                  </p:childTnLst>
                                  <p:subTnLst>
                                    <p:set>
                                      <p:cBhvr override="childStyle">
                                        <p:cTn dur="1" fill="hold" display="0" masterRel="sameClick" afterEffect="1">
                                          <p:stCondLst>
                                            <p:cond evt="end" delay="0">
                                              <p:tn val="137"/>
                                            </p:cond>
                                          </p:stCondLst>
                                        </p:cTn>
                                        <p:tgtEl>
                                          <p:spTgt spid="633002"/>
                                        </p:tgtEl>
                                        <p:attrNameLst>
                                          <p:attrName>style.visibility</p:attrName>
                                        </p:attrNameLst>
                                      </p:cBhvr>
                                      <p:to>
                                        <p:strVal val="hidden"/>
                                      </p:to>
                                    </p:set>
                                  </p:subTnLst>
                                </p:cTn>
                              </p:par>
                            </p:childTnLst>
                          </p:cTn>
                        </p:par>
                        <p:par>
                          <p:cTn id="140" fill="hold">
                            <p:stCondLst>
                              <p:cond delay="11500"/>
                            </p:stCondLst>
                            <p:childTnLst>
                              <p:par>
                                <p:cTn id="141" presetID="22" presetClass="entr" presetSubtype="8" fill="hold" grpId="0" nodeType="afterEffect">
                                  <p:stCondLst>
                                    <p:cond delay="0"/>
                                  </p:stCondLst>
                                  <p:iterate type="wd">
                                    <p:tmPct val="10000"/>
                                  </p:iterate>
                                  <p:childTnLst>
                                    <p:set>
                                      <p:cBhvr>
                                        <p:cTn id="142" dur="1" fill="hold">
                                          <p:stCondLst>
                                            <p:cond delay="0"/>
                                          </p:stCondLst>
                                        </p:cTn>
                                        <p:tgtEl>
                                          <p:spTgt spid="633031"/>
                                        </p:tgtEl>
                                        <p:attrNameLst>
                                          <p:attrName>style.visibility</p:attrName>
                                        </p:attrNameLst>
                                      </p:cBhvr>
                                      <p:to>
                                        <p:strVal val="visible"/>
                                      </p:to>
                                    </p:set>
                                    <p:animEffect transition="in" filter="wipe(left)">
                                      <p:cBhvr>
                                        <p:cTn id="143" dur="500"/>
                                        <p:tgtEl>
                                          <p:spTgt spid="633031"/>
                                        </p:tgtEl>
                                      </p:cBhvr>
                                    </p:animEffect>
                                  </p:childTnLst>
                                </p:cTn>
                              </p:par>
                            </p:childTnLst>
                          </p:cTn>
                        </p:par>
                        <p:par>
                          <p:cTn id="144" fill="hold">
                            <p:stCondLst>
                              <p:cond delay="12100"/>
                            </p:stCondLst>
                            <p:childTnLst>
                              <p:par>
                                <p:cTn id="145" presetID="22" presetClass="entr" presetSubtype="1" fill="hold" grpId="0" nodeType="afterEffect">
                                  <p:stCondLst>
                                    <p:cond delay="0"/>
                                  </p:stCondLst>
                                  <p:childTnLst>
                                    <p:set>
                                      <p:cBhvr>
                                        <p:cTn id="146" dur="1" fill="hold">
                                          <p:stCondLst>
                                            <p:cond delay="0"/>
                                          </p:stCondLst>
                                        </p:cTn>
                                        <p:tgtEl>
                                          <p:spTgt spid="633033"/>
                                        </p:tgtEl>
                                        <p:attrNameLst>
                                          <p:attrName>style.visibility</p:attrName>
                                        </p:attrNameLst>
                                      </p:cBhvr>
                                      <p:to>
                                        <p:strVal val="visible"/>
                                      </p:to>
                                    </p:set>
                                    <p:animEffect transition="in" filter="wipe(up)">
                                      <p:cBhvr>
                                        <p:cTn id="147" dur="500"/>
                                        <p:tgtEl>
                                          <p:spTgt spid="633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340" grpId="0" animBg="1"/>
      <p:bldP spid="632881" grpId="0" animBg="1"/>
      <p:bldP spid="633031" grpId="0"/>
      <p:bldP spid="633033" grpId="0" animBg="1"/>
      <p:bldP spid="633002" grpId="0" animBg="1"/>
      <p:bldP spid="633128" grpId="0" animBg="1"/>
      <p:bldP spid="633303" grpId="0" animBg="1"/>
      <p:bldP spid="633339" grpId="0" animBg="1"/>
      <p:bldP spid="633365" grpId="0" animBg="1"/>
      <p:bldP spid="633366" grpId="0" animBg="1"/>
      <p:bldP spid="633367" grpId="0" animBg="1"/>
      <p:bldP spid="633368" grpId="0" animBg="1"/>
      <p:bldP spid="633384" grpId="0" animBg="1"/>
      <p:bldP spid="633385" grpId="0" animBg="1"/>
      <p:bldP spid="633386" grpId="0" animBg="1"/>
      <p:bldP spid="633387" grpId="0" animBg="1"/>
      <p:bldP spid="633403" grpId="0" animBg="1"/>
      <p:bldP spid="633404" grpId="0" animBg="1"/>
      <p:bldP spid="633405" grpId="0" animBg="1"/>
      <p:bldP spid="633406" grpId="0" animBg="1"/>
      <p:bldP spid="633440" grpId="0" animBg="1"/>
      <p:bldP spid="633441" grpId="0" animBg="1"/>
      <p:bldP spid="633442" grpId="0" animBg="1"/>
      <p:bldP spid="633443"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73794" name="Rectangle 2"/>
          <p:cNvSpPr>
            <a:spLocks noChangeArrowheads="1"/>
          </p:cNvSpPr>
          <p:nvPr/>
        </p:nvSpPr>
        <p:spPr bwMode="auto">
          <a:xfrm>
            <a:off x="2217738" y="2759075"/>
            <a:ext cx="47085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Ventajas</a:t>
            </a:r>
          </a:p>
        </p:txBody>
      </p:sp>
      <p:sp>
        <p:nvSpPr>
          <p:cNvPr id="673795" name="AutoShape 3"/>
          <p:cNvSpPr>
            <a:spLocks/>
          </p:cNvSpPr>
          <p:nvPr/>
        </p:nvSpPr>
        <p:spPr bwMode="auto">
          <a:xfrm>
            <a:off x="1933575" y="2244725"/>
            <a:ext cx="96838" cy="2287588"/>
          </a:xfrm>
          <a:prstGeom prst="leftBracket">
            <a:avLst>
              <a:gd name="adj" fmla="val 12008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3796" name="Line 4"/>
          <p:cNvSpPr>
            <a:spLocks noChangeShapeType="1"/>
          </p:cNvSpPr>
          <p:nvPr/>
        </p:nvSpPr>
        <p:spPr bwMode="auto">
          <a:xfrm>
            <a:off x="2024063" y="2244725"/>
            <a:ext cx="52070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3797" name="Line 5"/>
          <p:cNvSpPr>
            <a:spLocks noChangeShapeType="1"/>
          </p:cNvSpPr>
          <p:nvPr/>
        </p:nvSpPr>
        <p:spPr bwMode="auto">
          <a:xfrm>
            <a:off x="2024063" y="4537075"/>
            <a:ext cx="52006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3798" name="AutoShape 6"/>
          <p:cNvSpPr>
            <a:spLocks/>
          </p:cNvSpPr>
          <p:nvPr/>
        </p:nvSpPr>
        <p:spPr bwMode="auto">
          <a:xfrm flipH="1">
            <a:off x="7215188" y="2244725"/>
            <a:ext cx="90487" cy="2287588"/>
          </a:xfrm>
          <a:prstGeom prst="leftBracket">
            <a:avLst>
              <a:gd name="adj" fmla="val 12687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73796"/>
                                        </p:tgtEl>
                                        <p:attrNameLst>
                                          <p:attrName>style.visibility</p:attrName>
                                        </p:attrNameLst>
                                      </p:cBhvr>
                                      <p:to>
                                        <p:strVal val="visible"/>
                                      </p:to>
                                    </p:set>
                                    <p:animEffect transition="in" filter="wipe(left)">
                                      <p:cBhvr>
                                        <p:cTn id="7" dur="500"/>
                                        <p:tgtEl>
                                          <p:spTgt spid="67379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73798"/>
                                        </p:tgtEl>
                                        <p:attrNameLst>
                                          <p:attrName>style.visibility</p:attrName>
                                        </p:attrNameLst>
                                      </p:cBhvr>
                                      <p:to>
                                        <p:strVal val="visible"/>
                                      </p:to>
                                    </p:set>
                                    <p:animEffect transition="in" filter="wipe(up)">
                                      <p:cBhvr>
                                        <p:cTn id="11" dur="500"/>
                                        <p:tgtEl>
                                          <p:spTgt spid="67379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73797"/>
                                        </p:tgtEl>
                                        <p:attrNameLst>
                                          <p:attrName>style.visibility</p:attrName>
                                        </p:attrNameLst>
                                      </p:cBhvr>
                                      <p:to>
                                        <p:strVal val="visible"/>
                                      </p:to>
                                    </p:set>
                                    <p:animEffect transition="in" filter="wipe(right)">
                                      <p:cBhvr>
                                        <p:cTn id="15" dur="500"/>
                                        <p:tgtEl>
                                          <p:spTgt spid="67379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73795"/>
                                        </p:tgtEl>
                                        <p:attrNameLst>
                                          <p:attrName>style.visibility</p:attrName>
                                        </p:attrNameLst>
                                      </p:cBhvr>
                                      <p:to>
                                        <p:strVal val="visible"/>
                                      </p:to>
                                    </p:set>
                                    <p:animEffect transition="in" filter="wipe(down)">
                                      <p:cBhvr>
                                        <p:cTn id="19" dur="500"/>
                                        <p:tgtEl>
                                          <p:spTgt spid="67379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73794"/>
                                        </p:tgtEl>
                                        <p:attrNameLst>
                                          <p:attrName>style.visibility</p:attrName>
                                        </p:attrNameLst>
                                      </p:cBhvr>
                                      <p:to>
                                        <p:strVal val="visible"/>
                                      </p:to>
                                    </p:set>
                                    <p:animEffect transition="in" filter="wipe(left)">
                                      <p:cBhvr>
                                        <p:cTn id="23" dur="75"/>
                                        <p:tgtEl>
                                          <p:spTgt spid="673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794" grpId="0" autoUpdateAnimBg="0"/>
      <p:bldP spid="673795" grpId="0" animBg="1"/>
      <p:bldP spid="673798"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5410" name="Group 89"/>
          <p:cNvGrpSpPr>
            <a:grpSpLocks/>
          </p:cNvGrpSpPr>
          <p:nvPr/>
        </p:nvGrpSpPr>
        <p:grpSpPr bwMode="auto">
          <a:xfrm>
            <a:off x="0" y="0"/>
            <a:ext cx="9172575" cy="6858000"/>
            <a:chOff x="0" y="0"/>
            <a:chExt cx="5778" cy="4320"/>
          </a:xfrm>
        </p:grpSpPr>
        <p:pic>
          <p:nvPicPr>
            <p:cNvPr id="145411" name="Picture 12" descr="Partículas10"/>
            <p:cNvPicPr>
              <a:picLocks noChangeAspect="1" noChangeArrowheads="1"/>
            </p:cNvPicPr>
            <p:nvPr/>
          </p:nvPicPr>
          <p:blipFill>
            <a:blip r:embed="rId2" cstate="print"/>
            <a:srcRect/>
            <a:stretch>
              <a:fillRect/>
            </a:stretch>
          </p:blipFill>
          <p:spPr bwMode="auto">
            <a:xfrm>
              <a:off x="1571" y="1092"/>
              <a:ext cx="2570" cy="2832"/>
            </a:xfrm>
            <a:prstGeom prst="rect">
              <a:avLst/>
            </a:prstGeom>
            <a:noFill/>
            <a:ln w="9525">
              <a:noFill/>
              <a:miter lim="800000"/>
              <a:headEnd/>
              <a:tailEnd/>
            </a:ln>
          </p:spPr>
        </p:pic>
        <p:sp>
          <p:nvSpPr>
            <p:cNvPr id="145412" name="Rectangle 4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5413" name="Rectangle 48"/>
            <p:cNvSpPr>
              <a:spLocks noChangeArrowheads="1"/>
            </p:cNvSpPr>
            <p:nvPr/>
          </p:nvSpPr>
          <p:spPr bwMode="auto">
            <a:xfrm>
              <a:off x="485" y="451"/>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145414" name="Group 51"/>
            <p:cNvGrpSpPr>
              <a:grpSpLocks/>
            </p:cNvGrpSpPr>
            <p:nvPr/>
          </p:nvGrpSpPr>
          <p:grpSpPr bwMode="auto">
            <a:xfrm>
              <a:off x="48" y="95"/>
              <a:ext cx="96" cy="4128"/>
              <a:chOff x="48" y="102"/>
              <a:chExt cx="96" cy="4128"/>
            </a:xfrm>
          </p:grpSpPr>
          <p:sp>
            <p:nvSpPr>
              <p:cNvPr id="145422" name="Rectangle 5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3" name="Rectangle 5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4" name="Rectangle 5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5" name="Rectangle 5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6" name="Rectangle 5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7" name="Rectangle 5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8" name="Rectangle 5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9" name="Rectangle 5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0" name="Rectangle 6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1" name="Rectangle 6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2" name="Rectangle 6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3" name="Rectangle 6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4" name="Rectangle 6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5" name="Rectangle 6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6" name="Rectangle 6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7" name="Rectangle 6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8" name="Rectangle 6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9" name="Rectangle 6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0" name="Rectangle 7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1" name="Rectangle 7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2" name="Rectangle 7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3" name="Rectangle 7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4" name="Rectangle 7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5" name="Rectangle 7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6" name="Rectangle 7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7" name="Rectangle 7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8" name="Rectangle 7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9" name="Rectangle 7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50" name="Rectangle 8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5415" name="Group 81"/>
            <p:cNvGrpSpPr>
              <a:grpSpLocks/>
            </p:cNvGrpSpPr>
            <p:nvPr/>
          </p:nvGrpSpPr>
          <p:grpSpPr bwMode="auto">
            <a:xfrm>
              <a:off x="5052" y="0"/>
              <a:ext cx="726" cy="388"/>
              <a:chOff x="37" y="-23"/>
              <a:chExt cx="726" cy="388"/>
            </a:xfrm>
          </p:grpSpPr>
          <p:sp>
            <p:nvSpPr>
              <p:cNvPr id="145416" name="Rectangle 8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5417" name="Rectangle 8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5418" name="Rectangle 8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5419" name="Rectangle 8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5420" name="Rectangle 8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5421" name="Rectangle 8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4" name="43 Grupo"/>
          <p:cNvGrpSpPr/>
          <p:nvPr/>
        </p:nvGrpSpPr>
        <p:grpSpPr>
          <a:xfrm>
            <a:off x="0" y="0"/>
            <a:ext cx="9172575" cy="6858000"/>
            <a:chOff x="0" y="0"/>
            <a:chExt cx="9172575" cy="6858000"/>
          </a:xfrm>
        </p:grpSpPr>
        <p:sp>
          <p:nvSpPr>
            <p:cNvPr id="145412" name="Rectangle 46"/>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45413" name="Rectangle 48"/>
            <p:cNvSpPr>
              <a:spLocks noChangeArrowheads="1"/>
            </p:cNvSpPr>
            <p:nvPr/>
          </p:nvSpPr>
          <p:spPr bwMode="auto">
            <a:xfrm>
              <a:off x="769938" y="715963"/>
              <a:ext cx="7969250" cy="485775"/>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3" name="Group 51"/>
            <p:cNvGrpSpPr>
              <a:grpSpLocks/>
            </p:cNvGrpSpPr>
            <p:nvPr/>
          </p:nvGrpSpPr>
          <p:grpSpPr bwMode="auto">
            <a:xfrm>
              <a:off x="76200" y="150813"/>
              <a:ext cx="152400" cy="6553200"/>
              <a:chOff x="48" y="102"/>
              <a:chExt cx="96" cy="4128"/>
            </a:xfrm>
          </p:grpSpPr>
          <p:sp>
            <p:nvSpPr>
              <p:cNvPr id="145422" name="Rectangle 5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3" name="Rectangle 5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4" name="Rectangle 5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5" name="Rectangle 5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6" name="Rectangle 5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7" name="Rectangle 5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8" name="Rectangle 5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29" name="Rectangle 5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0" name="Rectangle 6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1" name="Rectangle 6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2" name="Rectangle 6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3" name="Rectangle 6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4" name="Rectangle 6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5" name="Rectangle 6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6" name="Rectangle 6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7" name="Rectangle 6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8" name="Rectangle 6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39" name="Rectangle 6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0" name="Rectangle 7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1" name="Rectangle 7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2" name="Rectangle 7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3" name="Rectangle 7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4" name="Rectangle 7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5" name="Rectangle 7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6" name="Rectangle 7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7" name="Rectangle 7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8" name="Rectangle 7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49" name="Rectangle 7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5450" name="Rectangle 8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81"/>
            <p:cNvGrpSpPr>
              <a:grpSpLocks/>
            </p:cNvGrpSpPr>
            <p:nvPr/>
          </p:nvGrpSpPr>
          <p:grpSpPr bwMode="auto">
            <a:xfrm>
              <a:off x="8020050" y="0"/>
              <a:ext cx="1152525" cy="615950"/>
              <a:chOff x="37" y="-23"/>
              <a:chExt cx="726" cy="388"/>
            </a:xfrm>
          </p:grpSpPr>
          <p:sp>
            <p:nvSpPr>
              <p:cNvPr id="145416" name="Rectangle 8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5417" name="Rectangle 8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5418" name="Rectangle 8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5419" name="Rectangle 8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5420" name="Rectangle 8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5421" name="Rectangle 8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4402" name="Picture 2" descr="http://www.tennesseequipment.com/West-Cost-/Washington-/Magnaflux-portable-magnetic-particle-inspection-machine-pix-2.jpg"/>
            <p:cNvPicPr>
              <a:picLocks noChangeAspect="1" noChangeArrowheads="1"/>
            </p:cNvPicPr>
            <p:nvPr/>
          </p:nvPicPr>
          <p:blipFill>
            <a:blip r:embed="rId2" cstate="print"/>
            <a:srcRect/>
            <a:stretch>
              <a:fillRect/>
            </a:stretch>
          </p:blipFill>
          <p:spPr bwMode="auto">
            <a:xfrm>
              <a:off x="2267007" y="2240280"/>
              <a:ext cx="4762500" cy="3343275"/>
            </a:xfrm>
            <a:prstGeom prst="rect">
              <a:avLst/>
            </a:prstGeom>
            <a:noFill/>
          </p:spPr>
        </p:pic>
      </p:grpSp>
    </p:spTree>
  </p:cSld>
  <p:clrMapOvr>
    <a:masterClrMapping/>
  </p:clrMapOvr>
  <p:transition>
    <p:dissolve/>
  </p:transition>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6434" name="Group 84"/>
          <p:cNvGrpSpPr>
            <a:grpSpLocks/>
          </p:cNvGrpSpPr>
          <p:nvPr/>
        </p:nvGrpSpPr>
        <p:grpSpPr bwMode="auto">
          <a:xfrm>
            <a:off x="0" y="0"/>
            <a:ext cx="9172575" cy="6858000"/>
            <a:chOff x="0" y="0"/>
            <a:chExt cx="5778" cy="4320"/>
          </a:xfrm>
        </p:grpSpPr>
        <p:pic>
          <p:nvPicPr>
            <p:cNvPr id="146435" name="Picture 6" descr="Partículas15"/>
            <p:cNvPicPr>
              <a:picLocks noChangeAspect="1" noChangeArrowheads="1"/>
            </p:cNvPicPr>
            <p:nvPr/>
          </p:nvPicPr>
          <p:blipFill>
            <a:blip r:embed="rId2" cstate="print"/>
            <a:srcRect l="2995" t="7986" r="5989" b="31944"/>
            <a:stretch>
              <a:fillRect/>
            </a:stretch>
          </p:blipFill>
          <p:spPr bwMode="auto">
            <a:xfrm>
              <a:off x="777" y="1272"/>
              <a:ext cx="4194" cy="2076"/>
            </a:xfrm>
            <a:prstGeom prst="rect">
              <a:avLst/>
            </a:prstGeom>
            <a:noFill/>
            <a:ln w="9525">
              <a:noFill/>
              <a:miter lim="800000"/>
              <a:headEnd/>
              <a:tailEnd/>
            </a:ln>
          </p:spPr>
        </p:pic>
        <p:sp>
          <p:nvSpPr>
            <p:cNvPr id="146436"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6437" name="Rectangle 43"/>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146438" name="Group 46"/>
            <p:cNvGrpSpPr>
              <a:grpSpLocks/>
            </p:cNvGrpSpPr>
            <p:nvPr/>
          </p:nvGrpSpPr>
          <p:grpSpPr bwMode="auto">
            <a:xfrm>
              <a:off x="48" y="95"/>
              <a:ext cx="96" cy="4128"/>
              <a:chOff x="48" y="102"/>
              <a:chExt cx="96" cy="4128"/>
            </a:xfrm>
          </p:grpSpPr>
          <p:sp>
            <p:nvSpPr>
              <p:cNvPr id="146446"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7"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8"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9"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0"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1"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2"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3"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4"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5"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6"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7"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8"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9"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0"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1"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2"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3"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4"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5"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6"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7"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8"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9"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0"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1"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2"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3"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4"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6439" name="Group 76"/>
            <p:cNvGrpSpPr>
              <a:grpSpLocks/>
            </p:cNvGrpSpPr>
            <p:nvPr/>
          </p:nvGrpSpPr>
          <p:grpSpPr bwMode="auto">
            <a:xfrm>
              <a:off x="5052" y="0"/>
              <a:ext cx="726" cy="388"/>
              <a:chOff x="37" y="-23"/>
              <a:chExt cx="726" cy="388"/>
            </a:xfrm>
          </p:grpSpPr>
          <p:sp>
            <p:nvSpPr>
              <p:cNvPr id="146440"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6441"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6442"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6443"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6444"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6445"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84"/>
          <p:cNvGrpSpPr>
            <a:grpSpLocks/>
          </p:cNvGrpSpPr>
          <p:nvPr/>
        </p:nvGrpSpPr>
        <p:grpSpPr bwMode="auto">
          <a:xfrm>
            <a:off x="0" y="0"/>
            <a:ext cx="9172575" cy="6858000"/>
            <a:chOff x="0" y="0"/>
            <a:chExt cx="5778" cy="4320"/>
          </a:xfrm>
        </p:grpSpPr>
        <p:sp>
          <p:nvSpPr>
            <p:cNvPr id="146436"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6437" name="Rectangle 43"/>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3" name="Group 46"/>
            <p:cNvGrpSpPr>
              <a:grpSpLocks/>
            </p:cNvGrpSpPr>
            <p:nvPr/>
          </p:nvGrpSpPr>
          <p:grpSpPr bwMode="auto">
            <a:xfrm>
              <a:off x="48" y="95"/>
              <a:ext cx="96" cy="4128"/>
              <a:chOff x="48" y="102"/>
              <a:chExt cx="96" cy="4128"/>
            </a:xfrm>
          </p:grpSpPr>
          <p:sp>
            <p:nvSpPr>
              <p:cNvPr id="146446"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7"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8"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49"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0"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1"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2"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3"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4"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5"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6"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7"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8"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59"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0"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1"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2"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3"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4"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5"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6"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7"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8"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69"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0"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1"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2"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3"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6474"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6"/>
            <p:cNvGrpSpPr>
              <a:grpSpLocks/>
            </p:cNvGrpSpPr>
            <p:nvPr/>
          </p:nvGrpSpPr>
          <p:grpSpPr bwMode="auto">
            <a:xfrm>
              <a:off x="5052" y="0"/>
              <a:ext cx="726" cy="388"/>
              <a:chOff x="37" y="-23"/>
              <a:chExt cx="726" cy="388"/>
            </a:xfrm>
          </p:grpSpPr>
          <p:sp>
            <p:nvSpPr>
              <p:cNvPr id="146440"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6441"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6442"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6443"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6444"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6445"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424962" name="Picture 2" descr="http://www.dafram.it/images/special_test/ballvalves_specialtest_5.jpg"/>
          <p:cNvPicPr>
            <a:picLocks noChangeAspect="1" noChangeArrowheads="1"/>
          </p:cNvPicPr>
          <p:nvPr/>
        </p:nvPicPr>
        <p:blipFill>
          <a:blip r:embed="rId2" cstate="print"/>
          <a:srcRect/>
          <a:stretch>
            <a:fillRect/>
          </a:stretch>
        </p:blipFill>
        <p:spPr bwMode="auto">
          <a:xfrm>
            <a:off x="1970727" y="1967477"/>
            <a:ext cx="5238750" cy="3933826"/>
          </a:xfrm>
          <a:prstGeom prst="rect">
            <a:avLst/>
          </a:prstGeom>
          <a:noFill/>
        </p:spPr>
      </p:pic>
    </p:spTree>
  </p:cSld>
  <p:clrMapOvr>
    <a:masterClrMapping/>
  </p:clrMapOvr>
  <p:transition>
    <p:dissolve/>
  </p:transition>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7458" name="Group 82"/>
          <p:cNvGrpSpPr>
            <a:grpSpLocks/>
          </p:cNvGrpSpPr>
          <p:nvPr/>
        </p:nvGrpSpPr>
        <p:grpSpPr bwMode="auto">
          <a:xfrm>
            <a:off x="0" y="0"/>
            <a:ext cx="9172575" cy="6858000"/>
            <a:chOff x="0" y="0"/>
            <a:chExt cx="5778" cy="4320"/>
          </a:xfrm>
        </p:grpSpPr>
        <p:sp>
          <p:nvSpPr>
            <p:cNvPr id="147459" name="Rectangle 3"/>
            <p:cNvSpPr>
              <a:spLocks noChangeArrowheads="1"/>
            </p:cNvSpPr>
            <p:nvPr/>
          </p:nvSpPr>
          <p:spPr bwMode="auto">
            <a:xfrm>
              <a:off x="747" y="1204"/>
              <a:ext cx="4340" cy="2150"/>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Cuando se utiliza una bobina fabricada con un conductor de cobre, las líneas de fuerza alrededor de cada vuelta del enrollado se combinan, con lo cual se incrementa la densidad de flujo</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Un objeto magnetizado longitudinalmente se caracteriza porque en él existen polos magnéticos, dependiendo de su longitud, normalmente en sus extremos</a:t>
              </a:r>
              <a:r>
                <a:rPr lang="es-MX" i="1">
                  <a:solidFill>
                    <a:schemeClr val="bg1"/>
                  </a:solidFill>
                  <a:latin typeface="Book Antiqua" pitchFamily="18" charset="0"/>
                </a:rPr>
                <a:t> </a:t>
              </a:r>
              <a:endParaRPr lang="es-ES_tradnl" i="1">
                <a:solidFill>
                  <a:schemeClr val="bg1"/>
                </a:solidFill>
                <a:latin typeface="Book Antiqua" pitchFamily="18" charset="0"/>
              </a:endParaRPr>
            </a:p>
          </p:txBody>
        </p:sp>
        <p:sp>
          <p:nvSpPr>
            <p:cNvPr id="147460"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7461" name="Rectangle 42"/>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147462" name="Group 45"/>
            <p:cNvGrpSpPr>
              <a:grpSpLocks/>
            </p:cNvGrpSpPr>
            <p:nvPr/>
          </p:nvGrpSpPr>
          <p:grpSpPr bwMode="auto">
            <a:xfrm>
              <a:off x="48" y="95"/>
              <a:ext cx="96" cy="4128"/>
              <a:chOff x="48" y="102"/>
              <a:chExt cx="96" cy="4128"/>
            </a:xfrm>
          </p:grpSpPr>
          <p:sp>
            <p:nvSpPr>
              <p:cNvPr id="147470"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1"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2"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3"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4"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5"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6"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7"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8"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79"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0"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1"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2"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3"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4"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5"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6"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7"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8"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89"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0"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1"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2"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3"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4"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5"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6"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7"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7498"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7463" name="Group 75"/>
            <p:cNvGrpSpPr>
              <a:grpSpLocks/>
            </p:cNvGrpSpPr>
            <p:nvPr/>
          </p:nvGrpSpPr>
          <p:grpSpPr bwMode="auto">
            <a:xfrm>
              <a:off x="5052" y="0"/>
              <a:ext cx="726" cy="388"/>
              <a:chOff x="37" y="-23"/>
              <a:chExt cx="726" cy="388"/>
            </a:xfrm>
          </p:grpSpPr>
          <p:sp>
            <p:nvSpPr>
              <p:cNvPr id="147464"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7465"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7466"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7467"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7468"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7469"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8482" name="Group 474"/>
          <p:cNvGrpSpPr>
            <a:grpSpLocks/>
          </p:cNvGrpSpPr>
          <p:nvPr/>
        </p:nvGrpSpPr>
        <p:grpSpPr bwMode="auto">
          <a:xfrm>
            <a:off x="0" y="0"/>
            <a:ext cx="9172575" cy="6858000"/>
            <a:chOff x="0" y="0"/>
            <a:chExt cx="5778" cy="4320"/>
          </a:xfrm>
        </p:grpSpPr>
        <p:sp>
          <p:nvSpPr>
            <p:cNvPr id="148543" name="Rectangle 33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8544" name="Rectangle 366"/>
            <p:cNvSpPr>
              <a:spLocks noChangeArrowheads="1"/>
            </p:cNvSpPr>
            <p:nvPr/>
          </p:nvSpPr>
          <p:spPr bwMode="auto">
            <a:xfrm>
              <a:off x="485" y="455"/>
              <a:ext cx="5020"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producido por corriente en una bobina </a:t>
              </a:r>
            </a:p>
          </p:txBody>
        </p:sp>
        <p:grpSp>
          <p:nvGrpSpPr>
            <p:cNvPr id="148545" name="Group 372"/>
            <p:cNvGrpSpPr>
              <a:grpSpLocks/>
            </p:cNvGrpSpPr>
            <p:nvPr/>
          </p:nvGrpSpPr>
          <p:grpSpPr bwMode="auto">
            <a:xfrm>
              <a:off x="48" y="95"/>
              <a:ext cx="96" cy="4128"/>
              <a:chOff x="48" y="102"/>
              <a:chExt cx="96" cy="4128"/>
            </a:xfrm>
          </p:grpSpPr>
          <p:sp>
            <p:nvSpPr>
              <p:cNvPr id="148554" name="Rectangle 37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55" name="Rectangle 37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56" name="Rectangle 37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57" name="Rectangle 37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58" name="Rectangle 37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59" name="Rectangle 37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0" name="Rectangle 37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1" name="Rectangle 38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2" name="Rectangle 38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3" name="Rectangle 38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4" name="Rectangle 38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5" name="Rectangle 38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6" name="Rectangle 38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7" name="Rectangle 38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8" name="Rectangle 38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69" name="Rectangle 38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0" name="Rectangle 38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1" name="Rectangle 39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2" name="Rectangle 39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3" name="Rectangle 39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4" name="Rectangle 39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5" name="Rectangle 39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6" name="Rectangle 39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7" name="Rectangle 39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8" name="Rectangle 39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79" name="Rectangle 39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80" name="Rectangle 39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81" name="Rectangle 40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8582" name="Rectangle 40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8546" name="Group 402"/>
            <p:cNvGrpSpPr>
              <a:grpSpLocks/>
            </p:cNvGrpSpPr>
            <p:nvPr/>
          </p:nvGrpSpPr>
          <p:grpSpPr bwMode="auto">
            <a:xfrm>
              <a:off x="5052" y="0"/>
              <a:ext cx="726" cy="388"/>
              <a:chOff x="37" y="-23"/>
              <a:chExt cx="726" cy="388"/>
            </a:xfrm>
          </p:grpSpPr>
          <p:sp>
            <p:nvSpPr>
              <p:cNvPr id="148548" name="Rectangle 40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8549" name="Rectangle 40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8550" name="Rectangle 40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8551" name="Rectangle 40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8552" name="Rectangle 40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8553" name="Rectangle 40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289241" name="AutoShape 473"/>
            <p:cNvSpPr>
              <a:spLocks noChangeArrowheads="1"/>
            </p:cNvSpPr>
            <p:nvPr/>
          </p:nvSpPr>
          <p:spPr bwMode="auto">
            <a:xfrm rot="5400000">
              <a:off x="2595" y="1083"/>
              <a:ext cx="528" cy="2736"/>
            </a:xfrm>
            <a:prstGeom prst="can">
              <a:avLst>
                <a:gd name="adj" fmla="val 42222"/>
              </a:avLst>
            </a:prstGeom>
            <a:gradFill rotWithShape="0">
              <a:gsLst>
                <a:gs pos="0">
                  <a:schemeClr val="bg1">
                    <a:gamma/>
                    <a:shade val="56078"/>
                    <a:invGamma/>
                  </a:schemeClr>
                </a:gs>
                <a:gs pos="50000">
                  <a:schemeClr val="bg1">
                    <a:lumMod val="85000"/>
                  </a:schemeClr>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grpSp>
        <p:nvGrpSpPr>
          <p:cNvPr id="5" name="Group 413"/>
          <p:cNvGrpSpPr>
            <a:grpSpLocks/>
          </p:cNvGrpSpPr>
          <p:nvPr/>
        </p:nvGrpSpPr>
        <p:grpSpPr bwMode="auto">
          <a:xfrm>
            <a:off x="3535363" y="3027363"/>
            <a:ext cx="590550" cy="1089025"/>
            <a:chOff x="2605" y="1991"/>
            <a:chExt cx="372" cy="686"/>
          </a:xfrm>
        </p:grpSpPr>
        <p:sp>
          <p:nvSpPr>
            <p:cNvPr id="148540" name="Arc 414"/>
            <p:cNvSpPr>
              <a:spLocks/>
            </p:cNvSpPr>
            <p:nvPr/>
          </p:nvSpPr>
          <p:spPr bwMode="auto">
            <a:xfrm flipV="1">
              <a:off x="2605" y="1991"/>
              <a:ext cx="372" cy="166"/>
            </a:xfrm>
            <a:custGeom>
              <a:avLst/>
              <a:gdLst>
                <a:gd name="T0" fmla="*/ 0 w 21600"/>
                <a:gd name="T1" fmla="*/ 2 h 15779"/>
                <a:gd name="T2" fmla="*/ 2 w 21600"/>
                <a:gd name="T3" fmla="*/ 0 h 15779"/>
                <a:gd name="T4" fmla="*/ 6 w 21600"/>
                <a:gd name="T5" fmla="*/ 2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sp>
          <p:nvSpPr>
            <p:cNvPr id="148541" name="Arc 415"/>
            <p:cNvSpPr>
              <a:spLocks/>
            </p:cNvSpPr>
            <p:nvPr/>
          </p:nvSpPr>
          <p:spPr bwMode="auto">
            <a:xfrm flipV="1">
              <a:off x="2605" y="2308"/>
              <a:ext cx="372" cy="113"/>
            </a:xfrm>
            <a:custGeom>
              <a:avLst/>
              <a:gdLst>
                <a:gd name="T0" fmla="*/ 0 w 21600"/>
                <a:gd name="T1" fmla="*/ 1 h 15779"/>
                <a:gd name="T2" fmla="*/ 2 w 21600"/>
                <a:gd name="T3" fmla="*/ 0 h 15779"/>
                <a:gd name="T4" fmla="*/ 6 w 21600"/>
                <a:gd name="T5" fmla="*/ 1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sp>
          <p:nvSpPr>
            <p:cNvPr id="148542" name="Arc 416"/>
            <p:cNvSpPr>
              <a:spLocks/>
            </p:cNvSpPr>
            <p:nvPr/>
          </p:nvSpPr>
          <p:spPr bwMode="auto">
            <a:xfrm flipV="1">
              <a:off x="2605" y="2602"/>
              <a:ext cx="372" cy="75"/>
            </a:xfrm>
            <a:custGeom>
              <a:avLst/>
              <a:gdLst>
                <a:gd name="T0" fmla="*/ 0 w 21600"/>
                <a:gd name="T1" fmla="*/ 0 h 15779"/>
                <a:gd name="T2" fmla="*/ 2 w 21600"/>
                <a:gd name="T3" fmla="*/ 0 h 15779"/>
                <a:gd name="T4" fmla="*/ 6 w 21600"/>
                <a:gd name="T5" fmla="*/ 0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grpSp>
      <p:grpSp>
        <p:nvGrpSpPr>
          <p:cNvPr id="6" name="Group 417"/>
          <p:cNvGrpSpPr>
            <a:grpSpLocks/>
          </p:cNvGrpSpPr>
          <p:nvPr/>
        </p:nvGrpSpPr>
        <p:grpSpPr bwMode="auto">
          <a:xfrm flipH="1">
            <a:off x="2800350" y="3638550"/>
            <a:ext cx="628650" cy="514350"/>
            <a:chOff x="4014" y="2250"/>
            <a:chExt cx="396" cy="450"/>
          </a:xfrm>
        </p:grpSpPr>
        <p:sp>
          <p:nvSpPr>
            <p:cNvPr id="148537" name="Line 418"/>
            <p:cNvSpPr>
              <a:spLocks noChangeShapeType="1"/>
            </p:cNvSpPr>
            <p:nvPr/>
          </p:nvSpPr>
          <p:spPr bwMode="auto">
            <a:xfrm flipH="1">
              <a:off x="4014" y="2250"/>
              <a:ext cx="396" cy="0"/>
            </a:xfrm>
            <a:prstGeom prst="line">
              <a:avLst/>
            </a:prstGeom>
            <a:noFill/>
            <a:ln w="19050">
              <a:solidFill>
                <a:schemeClr val="bg1"/>
              </a:solidFill>
              <a:prstDash val="sysDot"/>
              <a:round/>
              <a:headEnd/>
              <a:tailEnd type="triangle" w="sm" len="lg"/>
            </a:ln>
          </p:spPr>
          <p:txBody>
            <a:bodyPr wrap="none" anchor="ctr"/>
            <a:lstStyle/>
            <a:p>
              <a:endParaRPr lang="es-ES"/>
            </a:p>
          </p:txBody>
        </p:sp>
        <p:sp>
          <p:nvSpPr>
            <p:cNvPr id="148538" name="Line 419"/>
            <p:cNvSpPr>
              <a:spLocks noChangeShapeType="1"/>
            </p:cNvSpPr>
            <p:nvPr/>
          </p:nvSpPr>
          <p:spPr bwMode="auto">
            <a:xfrm flipH="1">
              <a:off x="4014" y="2478"/>
              <a:ext cx="396" cy="0"/>
            </a:xfrm>
            <a:prstGeom prst="line">
              <a:avLst/>
            </a:prstGeom>
            <a:noFill/>
            <a:ln w="19050">
              <a:solidFill>
                <a:schemeClr val="bg1"/>
              </a:solidFill>
              <a:prstDash val="sysDot"/>
              <a:round/>
              <a:headEnd/>
              <a:tailEnd type="triangle" w="sm" len="lg"/>
            </a:ln>
          </p:spPr>
          <p:txBody>
            <a:bodyPr wrap="none" anchor="ctr"/>
            <a:lstStyle/>
            <a:p>
              <a:endParaRPr lang="es-ES"/>
            </a:p>
          </p:txBody>
        </p:sp>
        <p:sp>
          <p:nvSpPr>
            <p:cNvPr id="148539" name="Line 420"/>
            <p:cNvSpPr>
              <a:spLocks noChangeShapeType="1"/>
            </p:cNvSpPr>
            <p:nvPr/>
          </p:nvSpPr>
          <p:spPr bwMode="auto">
            <a:xfrm flipH="1">
              <a:off x="4017" y="2700"/>
              <a:ext cx="390" cy="0"/>
            </a:xfrm>
            <a:prstGeom prst="line">
              <a:avLst/>
            </a:prstGeom>
            <a:noFill/>
            <a:ln w="19050">
              <a:solidFill>
                <a:schemeClr val="bg1"/>
              </a:solidFill>
              <a:prstDash val="sysDot"/>
              <a:round/>
              <a:headEnd/>
              <a:tailEnd type="triangle" w="sm" len="lg"/>
            </a:ln>
          </p:spPr>
          <p:txBody>
            <a:bodyPr wrap="none" anchor="ctr"/>
            <a:lstStyle/>
            <a:p>
              <a:endParaRPr lang="es-ES"/>
            </a:p>
          </p:txBody>
        </p:sp>
      </p:grpSp>
      <p:grpSp>
        <p:nvGrpSpPr>
          <p:cNvPr id="148485" name="Group 421"/>
          <p:cNvGrpSpPr>
            <a:grpSpLocks/>
          </p:cNvGrpSpPr>
          <p:nvPr/>
        </p:nvGrpSpPr>
        <p:grpSpPr bwMode="auto">
          <a:xfrm>
            <a:off x="3379788" y="2354263"/>
            <a:ext cx="2125662" cy="3036887"/>
            <a:chOff x="1837" y="1144"/>
            <a:chExt cx="1339" cy="1913"/>
          </a:xfrm>
        </p:grpSpPr>
        <p:sp>
          <p:nvSpPr>
            <p:cNvPr id="148501" name="Oval 422"/>
            <p:cNvSpPr>
              <a:spLocks noChangeArrowheads="1"/>
            </p:cNvSpPr>
            <p:nvPr/>
          </p:nvSpPr>
          <p:spPr bwMode="auto">
            <a:xfrm>
              <a:off x="2863" y="2453"/>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48502" name="Freeform 423"/>
            <p:cNvSpPr>
              <a:spLocks/>
            </p:cNvSpPr>
            <p:nvPr/>
          </p:nvSpPr>
          <p:spPr bwMode="auto">
            <a:xfrm>
              <a:off x="1864" y="2530"/>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48503" name="Freeform 424"/>
            <p:cNvSpPr>
              <a:spLocks/>
            </p:cNvSpPr>
            <p:nvPr/>
          </p:nvSpPr>
          <p:spPr bwMode="auto">
            <a:xfrm>
              <a:off x="2201" y="2534"/>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48504" name="Freeform 425"/>
            <p:cNvSpPr>
              <a:spLocks/>
            </p:cNvSpPr>
            <p:nvPr/>
          </p:nvSpPr>
          <p:spPr bwMode="auto">
            <a:xfrm>
              <a:off x="2532" y="2375"/>
              <a:ext cx="191" cy="52"/>
            </a:xfrm>
            <a:custGeom>
              <a:avLst/>
              <a:gdLst>
                <a:gd name="T0" fmla="*/ 191 w 191"/>
                <a:gd name="T1" fmla="*/ 0 h 52"/>
                <a:gd name="T2" fmla="*/ 0 w 191"/>
                <a:gd name="T3" fmla="*/ 0 h 52"/>
                <a:gd name="T4" fmla="*/ 48 w 191"/>
                <a:gd name="T5" fmla="*/ 42 h 52"/>
                <a:gd name="T6" fmla="*/ 123 w 191"/>
                <a:gd name="T7" fmla="*/ 52 h 52"/>
                <a:gd name="T8" fmla="*/ 191 w 191"/>
                <a:gd name="T9" fmla="*/ 0 h 52"/>
                <a:gd name="T10" fmla="*/ 0 60000 65536"/>
                <a:gd name="T11" fmla="*/ 0 60000 65536"/>
                <a:gd name="T12" fmla="*/ 0 60000 65536"/>
                <a:gd name="T13" fmla="*/ 0 60000 65536"/>
                <a:gd name="T14" fmla="*/ 0 60000 65536"/>
                <a:gd name="T15" fmla="*/ 0 w 191"/>
                <a:gd name="T16" fmla="*/ 0 h 52"/>
                <a:gd name="T17" fmla="*/ 191 w 191"/>
                <a:gd name="T18" fmla="*/ 52 h 52"/>
              </a:gdLst>
              <a:ahLst/>
              <a:cxnLst>
                <a:cxn ang="T10">
                  <a:pos x="T0" y="T1"/>
                </a:cxn>
                <a:cxn ang="T11">
                  <a:pos x="T2" y="T3"/>
                </a:cxn>
                <a:cxn ang="T12">
                  <a:pos x="T4" y="T5"/>
                </a:cxn>
                <a:cxn ang="T13">
                  <a:pos x="T6" y="T7"/>
                </a:cxn>
                <a:cxn ang="T14">
                  <a:pos x="T8" y="T9"/>
                </a:cxn>
              </a:cxnLst>
              <a:rect l="T15" t="T16" r="T17" b="T18"/>
              <a:pathLst>
                <a:path w="191" h="52">
                  <a:moveTo>
                    <a:pt x="191" y="0"/>
                  </a:moveTo>
                  <a:lnTo>
                    <a:pt x="0" y="0"/>
                  </a:lnTo>
                  <a:lnTo>
                    <a:pt x="48" y="42"/>
                  </a:lnTo>
                  <a:lnTo>
                    <a:pt x="123" y="52"/>
                  </a:lnTo>
                  <a:lnTo>
                    <a:pt x="191" y="0"/>
                  </a:lnTo>
                  <a:close/>
                </a:path>
              </a:pathLst>
            </a:custGeom>
            <a:solidFill>
              <a:srgbClr val="5F5F5F"/>
            </a:solidFill>
            <a:ln w="9525">
              <a:noFill/>
              <a:round/>
              <a:headEnd/>
              <a:tailEnd/>
            </a:ln>
          </p:spPr>
          <p:txBody>
            <a:bodyPr wrap="none"/>
            <a:lstStyle/>
            <a:p>
              <a:endParaRPr lang="es-ES"/>
            </a:p>
          </p:txBody>
        </p:sp>
        <p:sp>
          <p:nvSpPr>
            <p:cNvPr id="148505" name="Freeform 426"/>
            <p:cNvSpPr>
              <a:spLocks/>
            </p:cNvSpPr>
            <p:nvPr/>
          </p:nvSpPr>
          <p:spPr bwMode="auto">
            <a:xfrm>
              <a:off x="2646" y="2376"/>
              <a:ext cx="234" cy="170"/>
            </a:xfrm>
            <a:custGeom>
              <a:avLst/>
              <a:gdLst>
                <a:gd name="T0" fmla="*/ 41 w 234"/>
                <a:gd name="T1" fmla="*/ 170 h 170"/>
                <a:gd name="T2" fmla="*/ 188 w 234"/>
                <a:gd name="T3" fmla="*/ 39 h 170"/>
                <a:gd name="T4" fmla="*/ 234 w 234"/>
                <a:gd name="T5" fmla="*/ 0 h 170"/>
                <a:gd name="T6" fmla="*/ 63 w 234"/>
                <a:gd name="T7" fmla="*/ 3 h 170"/>
                <a:gd name="T8" fmla="*/ 35 w 234"/>
                <a:gd name="T9" fmla="*/ 20 h 170"/>
                <a:gd name="T10" fmla="*/ 18 w 234"/>
                <a:gd name="T11" fmla="*/ 30 h 170"/>
                <a:gd name="T12" fmla="*/ 0 w 234"/>
                <a:gd name="T13" fmla="*/ 39 h 170"/>
                <a:gd name="T14" fmla="*/ 41 w 234"/>
                <a:gd name="T15" fmla="*/ 170 h 170"/>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70"/>
                <a:gd name="T26" fmla="*/ 234 w 23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70">
                  <a:moveTo>
                    <a:pt x="41" y="170"/>
                  </a:moveTo>
                  <a:lnTo>
                    <a:pt x="188" y="39"/>
                  </a:lnTo>
                  <a:lnTo>
                    <a:pt x="234" y="0"/>
                  </a:lnTo>
                  <a:lnTo>
                    <a:pt x="63" y="3"/>
                  </a:lnTo>
                  <a:lnTo>
                    <a:pt x="35" y="20"/>
                  </a:lnTo>
                  <a:lnTo>
                    <a:pt x="18" y="30"/>
                  </a:lnTo>
                  <a:lnTo>
                    <a:pt x="0" y="39"/>
                  </a:lnTo>
                  <a:lnTo>
                    <a:pt x="41" y="170"/>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48506" name="Freeform 427"/>
            <p:cNvSpPr>
              <a:spLocks/>
            </p:cNvSpPr>
            <p:nvPr/>
          </p:nvSpPr>
          <p:spPr bwMode="auto">
            <a:xfrm>
              <a:off x="2712" y="2426"/>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48507" name="Freeform 428"/>
            <p:cNvSpPr>
              <a:spLocks/>
            </p:cNvSpPr>
            <p:nvPr/>
          </p:nvSpPr>
          <p:spPr bwMode="auto">
            <a:xfrm>
              <a:off x="2704" y="2370"/>
              <a:ext cx="126" cy="158"/>
            </a:xfrm>
            <a:custGeom>
              <a:avLst/>
              <a:gdLst>
                <a:gd name="T0" fmla="*/ 126 w 126"/>
                <a:gd name="T1" fmla="*/ 156 h 158"/>
                <a:gd name="T2" fmla="*/ 36 w 126"/>
                <a:gd name="T3" fmla="*/ 0 h 158"/>
                <a:gd name="T4" fmla="*/ 0 w 126"/>
                <a:gd name="T5" fmla="*/ 2 h 158"/>
                <a:gd name="T6" fmla="*/ 0 w 126"/>
                <a:gd name="T7" fmla="*/ 158 h 158"/>
                <a:gd name="T8" fmla="*/ 126 w 126"/>
                <a:gd name="T9" fmla="*/ 156 h 158"/>
                <a:gd name="T10" fmla="*/ 0 60000 65536"/>
                <a:gd name="T11" fmla="*/ 0 60000 65536"/>
                <a:gd name="T12" fmla="*/ 0 60000 65536"/>
                <a:gd name="T13" fmla="*/ 0 60000 65536"/>
                <a:gd name="T14" fmla="*/ 0 60000 65536"/>
                <a:gd name="T15" fmla="*/ 0 w 126"/>
                <a:gd name="T16" fmla="*/ 0 h 158"/>
                <a:gd name="T17" fmla="*/ 126 w 126"/>
                <a:gd name="T18" fmla="*/ 158 h 158"/>
              </a:gdLst>
              <a:ahLst/>
              <a:cxnLst>
                <a:cxn ang="T10">
                  <a:pos x="T0" y="T1"/>
                </a:cxn>
                <a:cxn ang="T11">
                  <a:pos x="T2" y="T3"/>
                </a:cxn>
                <a:cxn ang="T12">
                  <a:pos x="T4" y="T5"/>
                </a:cxn>
                <a:cxn ang="T13">
                  <a:pos x="T6" y="T7"/>
                </a:cxn>
                <a:cxn ang="T14">
                  <a:pos x="T8" y="T9"/>
                </a:cxn>
              </a:cxnLst>
              <a:rect l="T15" t="T16" r="T17" b="T18"/>
              <a:pathLst>
                <a:path w="126" h="158">
                  <a:moveTo>
                    <a:pt x="126" y="156"/>
                  </a:moveTo>
                  <a:lnTo>
                    <a:pt x="36" y="0"/>
                  </a:lnTo>
                  <a:lnTo>
                    <a:pt x="0" y="2"/>
                  </a:lnTo>
                  <a:lnTo>
                    <a:pt x="0" y="158"/>
                  </a:lnTo>
                  <a:lnTo>
                    <a:pt x="126" y="156"/>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289197" name="Freeform 429"/>
            <p:cNvSpPr>
              <a:spLocks/>
            </p:cNvSpPr>
            <p:nvPr/>
          </p:nvSpPr>
          <p:spPr bwMode="auto">
            <a:xfrm>
              <a:off x="2741" y="2370"/>
              <a:ext cx="115" cy="155"/>
            </a:xfrm>
            <a:custGeom>
              <a:avLst/>
              <a:gdLst/>
              <a:ahLst/>
              <a:cxnLst>
                <a:cxn ang="0">
                  <a:pos x="115" y="121"/>
                </a:cxn>
                <a:cxn ang="0">
                  <a:pos x="49" y="6"/>
                </a:cxn>
                <a:cxn ang="0">
                  <a:pos x="0" y="0"/>
                </a:cxn>
                <a:cxn ang="0">
                  <a:pos x="80" y="155"/>
                </a:cxn>
                <a:cxn ang="0">
                  <a:pos x="115" y="121"/>
                </a:cxn>
              </a:cxnLst>
              <a:rect l="0" t="0" r="r" b="b"/>
              <a:pathLst>
                <a:path w="115" h="155">
                  <a:moveTo>
                    <a:pt x="115" y="121"/>
                  </a:moveTo>
                  <a:lnTo>
                    <a:pt x="49" y="6"/>
                  </a:lnTo>
                  <a:lnTo>
                    <a:pt x="0" y="0"/>
                  </a:lnTo>
                  <a:lnTo>
                    <a:pt x="80" y="155"/>
                  </a:lnTo>
                  <a:lnTo>
                    <a:pt x="115" y="12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48509" name="Line 430"/>
            <p:cNvSpPr>
              <a:spLocks noChangeShapeType="1"/>
            </p:cNvSpPr>
            <p:nvPr/>
          </p:nvSpPr>
          <p:spPr bwMode="auto">
            <a:xfrm flipV="1">
              <a:off x="2636" y="2640"/>
              <a:ext cx="79" cy="79"/>
            </a:xfrm>
            <a:prstGeom prst="line">
              <a:avLst/>
            </a:prstGeom>
            <a:noFill/>
            <a:ln w="19050">
              <a:solidFill>
                <a:schemeClr val="accent2"/>
              </a:solidFill>
              <a:round/>
              <a:headEnd/>
              <a:tailEnd/>
            </a:ln>
          </p:spPr>
          <p:txBody>
            <a:bodyPr wrap="none" anchor="ctr"/>
            <a:lstStyle/>
            <a:p>
              <a:endParaRPr lang="es-ES"/>
            </a:p>
          </p:txBody>
        </p:sp>
        <p:sp>
          <p:nvSpPr>
            <p:cNvPr id="148510" name="Arc 431"/>
            <p:cNvSpPr>
              <a:spLocks/>
            </p:cNvSpPr>
            <p:nvPr/>
          </p:nvSpPr>
          <p:spPr bwMode="auto">
            <a:xfrm flipH="1">
              <a:off x="2208" y="1168"/>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48511" name="Arc 432"/>
            <p:cNvSpPr>
              <a:spLocks/>
            </p:cNvSpPr>
            <p:nvPr/>
          </p:nvSpPr>
          <p:spPr bwMode="auto">
            <a:xfrm flipH="1" flipV="1">
              <a:off x="2223" y="1958"/>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48512" name="Arc 433"/>
            <p:cNvSpPr>
              <a:spLocks/>
            </p:cNvSpPr>
            <p:nvPr/>
          </p:nvSpPr>
          <p:spPr bwMode="auto">
            <a:xfrm flipH="1">
              <a:off x="2268" y="1344"/>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48513" name="Arc 434"/>
            <p:cNvSpPr>
              <a:spLocks/>
            </p:cNvSpPr>
            <p:nvPr/>
          </p:nvSpPr>
          <p:spPr bwMode="auto">
            <a:xfrm flipH="1">
              <a:off x="2288" y="1892"/>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48514" name="Rectangle 435"/>
            <p:cNvSpPr>
              <a:spLocks noChangeArrowheads="1"/>
            </p:cNvSpPr>
            <p:nvPr/>
          </p:nvSpPr>
          <p:spPr bwMode="auto">
            <a:xfrm>
              <a:off x="1910" y="2832"/>
              <a:ext cx="964" cy="102"/>
            </a:xfrm>
            <a:prstGeom prst="rect">
              <a:avLst/>
            </a:prstGeom>
            <a:solidFill>
              <a:srgbClr val="EAEAEA"/>
            </a:solidFill>
            <a:ln w="9525">
              <a:noFill/>
              <a:miter lim="800000"/>
              <a:headEnd/>
              <a:tailEnd/>
            </a:ln>
          </p:spPr>
          <p:txBody>
            <a:bodyPr wrap="none" anchor="ctr"/>
            <a:lstStyle/>
            <a:p>
              <a:endParaRPr lang="es-ES"/>
            </a:p>
          </p:txBody>
        </p:sp>
        <p:sp>
          <p:nvSpPr>
            <p:cNvPr id="148515" name="Oval 436"/>
            <p:cNvSpPr>
              <a:spLocks noChangeArrowheads="1"/>
            </p:cNvSpPr>
            <p:nvPr/>
          </p:nvSpPr>
          <p:spPr bwMode="auto">
            <a:xfrm>
              <a:off x="1837" y="2779"/>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48516" name="Oval 437"/>
            <p:cNvSpPr>
              <a:spLocks noChangeArrowheads="1"/>
            </p:cNvSpPr>
            <p:nvPr/>
          </p:nvSpPr>
          <p:spPr bwMode="auto">
            <a:xfrm>
              <a:off x="1917" y="2868"/>
              <a:ext cx="89" cy="96"/>
            </a:xfrm>
            <a:prstGeom prst="ellipse">
              <a:avLst/>
            </a:prstGeom>
            <a:noFill/>
            <a:ln w="19050">
              <a:solidFill>
                <a:srgbClr val="4D4D4D"/>
              </a:solidFill>
              <a:round/>
              <a:headEnd/>
              <a:tailEnd/>
            </a:ln>
          </p:spPr>
          <p:txBody>
            <a:bodyPr wrap="none" anchor="ctr"/>
            <a:lstStyle/>
            <a:p>
              <a:endParaRPr lang="es-ES"/>
            </a:p>
          </p:txBody>
        </p:sp>
        <p:sp>
          <p:nvSpPr>
            <p:cNvPr id="289206" name="AutoShape 438"/>
            <p:cNvSpPr>
              <a:spLocks noChangeArrowheads="1"/>
            </p:cNvSpPr>
            <p:nvPr/>
          </p:nvSpPr>
          <p:spPr bwMode="auto">
            <a:xfrm rot="5400000" flipH="1">
              <a:off x="2822" y="2582"/>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48518" name="Rectangle 439"/>
            <p:cNvSpPr>
              <a:spLocks noChangeArrowheads="1"/>
            </p:cNvSpPr>
            <p:nvPr/>
          </p:nvSpPr>
          <p:spPr bwMode="auto">
            <a:xfrm>
              <a:off x="2120" y="2712"/>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48519" name="Freeform 440"/>
            <p:cNvSpPr>
              <a:spLocks/>
            </p:cNvSpPr>
            <p:nvPr/>
          </p:nvSpPr>
          <p:spPr bwMode="auto">
            <a:xfrm>
              <a:off x="2120" y="2644"/>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48520" name="Freeform 441"/>
            <p:cNvSpPr>
              <a:spLocks/>
            </p:cNvSpPr>
            <p:nvPr/>
          </p:nvSpPr>
          <p:spPr bwMode="auto">
            <a:xfrm>
              <a:off x="2615" y="2524"/>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289210" name="Freeform 442"/>
            <p:cNvSpPr>
              <a:spLocks/>
            </p:cNvSpPr>
            <p:nvPr/>
          </p:nvSpPr>
          <p:spPr bwMode="auto">
            <a:xfrm>
              <a:off x="2591" y="2405"/>
              <a:ext cx="156" cy="235"/>
            </a:xfrm>
            <a:custGeom>
              <a:avLst/>
              <a:gdLst/>
              <a:ahLst/>
              <a:cxnLst>
                <a:cxn ang="0">
                  <a:pos x="156" y="201"/>
                </a:cxn>
                <a:cxn ang="0">
                  <a:pos x="59" y="6"/>
                </a:cxn>
                <a:cxn ang="0">
                  <a:pos x="33" y="9"/>
                </a:cxn>
                <a:cxn ang="0">
                  <a:pos x="12" y="6"/>
                </a:cxn>
                <a:cxn ang="0">
                  <a:pos x="0" y="0"/>
                </a:cxn>
                <a:cxn ang="0">
                  <a:pos x="121" y="235"/>
                </a:cxn>
                <a:cxn ang="0">
                  <a:pos x="156" y="201"/>
                </a:cxn>
              </a:cxnLst>
              <a:rect l="0" t="0" r="r" b="b"/>
              <a:pathLst>
                <a:path w="156" h="235">
                  <a:moveTo>
                    <a:pt x="156" y="201"/>
                  </a:moveTo>
                  <a:lnTo>
                    <a:pt x="59" y="6"/>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48522" name="Freeform 443"/>
            <p:cNvSpPr>
              <a:spLocks/>
            </p:cNvSpPr>
            <p:nvPr/>
          </p:nvSpPr>
          <p:spPr bwMode="auto">
            <a:xfrm>
              <a:off x="2490" y="2638"/>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48523" name="Freeform 444"/>
            <p:cNvSpPr>
              <a:spLocks/>
            </p:cNvSpPr>
            <p:nvPr/>
          </p:nvSpPr>
          <p:spPr bwMode="auto">
            <a:xfrm>
              <a:off x="2577" y="2402"/>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48524" name="AutoShape 445"/>
            <p:cNvSpPr>
              <a:spLocks noChangeArrowheads="1"/>
            </p:cNvSpPr>
            <p:nvPr/>
          </p:nvSpPr>
          <p:spPr bwMode="auto">
            <a:xfrm rot="5400000" flipH="1">
              <a:off x="2565" y="2493"/>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289214" name="Freeform 446"/>
            <p:cNvSpPr>
              <a:spLocks/>
            </p:cNvSpPr>
            <p:nvPr/>
          </p:nvSpPr>
          <p:spPr bwMode="auto">
            <a:xfrm>
              <a:off x="2128" y="2025"/>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89215" name="Freeform 447"/>
            <p:cNvSpPr>
              <a:spLocks/>
            </p:cNvSpPr>
            <p:nvPr/>
          </p:nvSpPr>
          <p:spPr bwMode="auto">
            <a:xfrm>
              <a:off x="2122" y="1148"/>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48527" name="Freeform 448"/>
            <p:cNvSpPr>
              <a:spLocks/>
            </p:cNvSpPr>
            <p:nvPr/>
          </p:nvSpPr>
          <p:spPr bwMode="auto">
            <a:xfrm>
              <a:off x="2162" y="1144"/>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48528" name="Freeform 449"/>
            <p:cNvSpPr>
              <a:spLocks/>
            </p:cNvSpPr>
            <p:nvPr/>
          </p:nvSpPr>
          <p:spPr bwMode="auto">
            <a:xfrm>
              <a:off x="2210" y="1161"/>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48529" name="Freeform 450"/>
            <p:cNvSpPr>
              <a:spLocks/>
            </p:cNvSpPr>
            <p:nvPr/>
          </p:nvSpPr>
          <p:spPr bwMode="auto">
            <a:xfrm>
              <a:off x="2550" y="1353"/>
              <a:ext cx="327" cy="495"/>
            </a:xfrm>
            <a:custGeom>
              <a:avLst/>
              <a:gdLst>
                <a:gd name="T0" fmla="*/ 327 w 327"/>
                <a:gd name="T1" fmla="*/ 495 h 495"/>
                <a:gd name="T2" fmla="*/ 305 w 327"/>
                <a:gd name="T3" fmla="*/ 293 h 495"/>
                <a:gd name="T4" fmla="*/ 242 w 327"/>
                <a:gd name="T5" fmla="*/ 111 h 495"/>
                <a:gd name="T6" fmla="*/ 183 w 327"/>
                <a:gd name="T7" fmla="*/ 33 h 495"/>
                <a:gd name="T8" fmla="*/ 122 w 327"/>
                <a:gd name="T9" fmla="*/ 0 h 495"/>
                <a:gd name="T10" fmla="*/ 60 w 327"/>
                <a:gd name="T11" fmla="*/ 6 h 495"/>
                <a:gd name="T12" fmla="*/ 0 w 327"/>
                <a:gd name="T13" fmla="*/ 44 h 495"/>
                <a:gd name="T14" fmla="*/ 24 w 327"/>
                <a:gd name="T15" fmla="*/ 77 h 495"/>
                <a:gd name="T16" fmla="*/ 45 w 327"/>
                <a:gd name="T17" fmla="*/ 111 h 495"/>
                <a:gd name="T18" fmla="*/ 75 w 327"/>
                <a:gd name="T19" fmla="*/ 176 h 495"/>
                <a:gd name="T20" fmla="*/ 92 w 327"/>
                <a:gd name="T21" fmla="*/ 224 h 495"/>
                <a:gd name="T22" fmla="*/ 113 w 327"/>
                <a:gd name="T23" fmla="*/ 314 h 495"/>
                <a:gd name="T24" fmla="*/ 125 w 327"/>
                <a:gd name="T25" fmla="*/ 402 h 495"/>
                <a:gd name="T26" fmla="*/ 131 w 327"/>
                <a:gd name="T27" fmla="*/ 473 h 495"/>
                <a:gd name="T28" fmla="*/ 131 w 327"/>
                <a:gd name="T29" fmla="*/ 495 h 495"/>
                <a:gd name="T30" fmla="*/ 327 w 327"/>
                <a:gd name="T31" fmla="*/ 495 h 4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7"/>
                <a:gd name="T49" fmla="*/ 0 h 495"/>
                <a:gd name="T50" fmla="*/ 327 w 327"/>
                <a:gd name="T51" fmla="*/ 495 h 4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7" h="495">
                  <a:moveTo>
                    <a:pt x="327" y="495"/>
                  </a:moveTo>
                  <a:lnTo>
                    <a:pt x="305" y="293"/>
                  </a:lnTo>
                  <a:lnTo>
                    <a:pt x="242" y="111"/>
                  </a:lnTo>
                  <a:lnTo>
                    <a:pt x="183" y="33"/>
                  </a:lnTo>
                  <a:lnTo>
                    <a:pt x="122" y="0"/>
                  </a:lnTo>
                  <a:lnTo>
                    <a:pt x="60" y="6"/>
                  </a:lnTo>
                  <a:lnTo>
                    <a:pt x="0" y="44"/>
                  </a:lnTo>
                  <a:lnTo>
                    <a:pt x="24" y="77"/>
                  </a:lnTo>
                  <a:cubicBezTo>
                    <a:pt x="31" y="88"/>
                    <a:pt x="37" y="95"/>
                    <a:pt x="45" y="111"/>
                  </a:cubicBezTo>
                  <a:cubicBezTo>
                    <a:pt x="53" y="127"/>
                    <a:pt x="67" y="157"/>
                    <a:pt x="75" y="176"/>
                  </a:cubicBezTo>
                  <a:cubicBezTo>
                    <a:pt x="83" y="195"/>
                    <a:pt x="86" y="201"/>
                    <a:pt x="92" y="224"/>
                  </a:cubicBezTo>
                  <a:cubicBezTo>
                    <a:pt x="98" y="247"/>
                    <a:pt x="108" y="284"/>
                    <a:pt x="113" y="314"/>
                  </a:cubicBezTo>
                  <a:cubicBezTo>
                    <a:pt x="118" y="344"/>
                    <a:pt x="122" y="376"/>
                    <a:pt x="125" y="402"/>
                  </a:cubicBezTo>
                  <a:cubicBezTo>
                    <a:pt x="128" y="428"/>
                    <a:pt x="130" y="458"/>
                    <a:pt x="131" y="473"/>
                  </a:cubicBezTo>
                  <a:lnTo>
                    <a:pt x="131" y="495"/>
                  </a:lnTo>
                  <a:lnTo>
                    <a:pt x="327" y="495"/>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289219" name="Freeform 451"/>
            <p:cNvSpPr>
              <a:spLocks/>
            </p:cNvSpPr>
            <p:nvPr/>
          </p:nvSpPr>
          <p:spPr bwMode="auto">
            <a:xfrm>
              <a:off x="2306" y="1148"/>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48531" name="Freeform 452"/>
            <p:cNvSpPr>
              <a:spLocks/>
            </p:cNvSpPr>
            <p:nvPr/>
          </p:nvSpPr>
          <p:spPr bwMode="auto">
            <a:xfrm>
              <a:off x="2346" y="1144"/>
              <a:ext cx="696" cy="1577"/>
            </a:xfrm>
            <a:custGeom>
              <a:avLst/>
              <a:gdLst>
                <a:gd name="T0" fmla="*/ 696 w 696"/>
                <a:gd name="T1" fmla="*/ 704 h 1577"/>
                <a:gd name="T2" fmla="*/ 696 w 696"/>
                <a:gd name="T3" fmla="*/ 376 h 1577"/>
                <a:gd name="T4" fmla="*/ 442 w 696"/>
                <a:gd name="T5" fmla="*/ 54 h 1577"/>
                <a:gd name="T6" fmla="*/ 389 w 696"/>
                <a:gd name="T7" fmla="*/ 15 h 1577"/>
                <a:gd name="T8" fmla="*/ 329 w 696"/>
                <a:gd name="T9" fmla="*/ 1 h 1577"/>
                <a:gd name="T10" fmla="*/ 265 w 696"/>
                <a:gd name="T11" fmla="*/ 12 h 1577"/>
                <a:gd name="T12" fmla="*/ 205 w 696"/>
                <a:gd name="T13" fmla="*/ 54 h 1577"/>
                <a:gd name="T14" fmla="*/ 165 w 696"/>
                <a:gd name="T15" fmla="*/ 100 h 1577"/>
                <a:gd name="T16" fmla="*/ 124 w 696"/>
                <a:gd name="T17" fmla="*/ 163 h 1577"/>
                <a:gd name="T18" fmla="*/ 85 w 696"/>
                <a:gd name="T19" fmla="*/ 248 h 1577"/>
                <a:gd name="T20" fmla="*/ 53 w 696"/>
                <a:gd name="T21" fmla="*/ 344 h 1577"/>
                <a:gd name="T22" fmla="*/ 30 w 696"/>
                <a:gd name="T23" fmla="*/ 446 h 1577"/>
                <a:gd name="T24" fmla="*/ 7 w 696"/>
                <a:gd name="T25" fmla="*/ 605 h 1577"/>
                <a:gd name="T26" fmla="*/ 0 w 696"/>
                <a:gd name="T27" fmla="*/ 754 h 1577"/>
                <a:gd name="T28" fmla="*/ 8 w 696"/>
                <a:gd name="T29" fmla="*/ 901 h 1577"/>
                <a:gd name="T30" fmla="*/ 27 w 696"/>
                <a:gd name="T31" fmla="*/ 1042 h 1577"/>
                <a:gd name="T32" fmla="*/ 54 w 696"/>
                <a:gd name="T33" fmla="*/ 1172 h 1577"/>
                <a:gd name="T34" fmla="*/ 145 w 696"/>
                <a:gd name="T35" fmla="*/ 1577 h 1577"/>
                <a:gd name="T36" fmla="*/ 234 w 696"/>
                <a:gd name="T37" fmla="*/ 1499 h 1577"/>
                <a:gd name="T38" fmla="*/ 234 w 696"/>
                <a:gd name="T39" fmla="*/ 1262 h 1577"/>
                <a:gd name="T40" fmla="*/ 188 w 696"/>
                <a:gd name="T41" fmla="*/ 1219 h 1577"/>
                <a:gd name="T42" fmla="*/ 137 w 696"/>
                <a:gd name="T43" fmla="*/ 1129 h 1577"/>
                <a:gd name="T44" fmla="*/ 95 w 696"/>
                <a:gd name="T45" fmla="*/ 988 h 1577"/>
                <a:gd name="T46" fmla="*/ 77 w 696"/>
                <a:gd name="T47" fmla="*/ 851 h 1577"/>
                <a:gd name="T48" fmla="*/ 74 w 696"/>
                <a:gd name="T49" fmla="*/ 682 h 1577"/>
                <a:gd name="T50" fmla="*/ 96 w 696"/>
                <a:gd name="T51" fmla="*/ 520 h 1577"/>
                <a:gd name="T52" fmla="*/ 129 w 696"/>
                <a:gd name="T53" fmla="*/ 394 h 1577"/>
                <a:gd name="T54" fmla="*/ 180 w 696"/>
                <a:gd name="T55" fmla="*/ 295 h 1577"/>
                <a:gd name="T56" fmla="*/ 243 w 696"/>
                <a:gd name="T57" fmla="*/ 232 h 1577"/>
                <a:gd name="T58" fmla="*/ 311 w 696"/>
                <a:gd name="T59" fmla="*/ 218 h 1577"/>
                <a:gd name="T60" fmla="*/ 374 w 696"/>
                <a:gd name="T61" fmla="*/ 247 h 1577"/>
                <a:gd name="T62" fmla="*/ 426 w 696"/>
                <a:gd name="T63" fmla="*/ 313 h 1577"/>
                <a:gd name="T64" fmla="*/ 467 w 696"/>
                <a:gd name="T65" fmla="*/ 397 h 1577"/>
                <a:gd name="T66" fmla="*/ 495 w 696"/>
                <a:gd name="T67" fmla="*/ 493 h 1577"/>
                <a:gd name="T68" fmla="*/ 516 w 696"/>
                <a:gd name="T69" fmla="*/ 612 h 1577"/>
                <a:gd name="T70" fmla="*/ 524 w 696"/>
                <a:gd name="T71" fmla="*/ 704 h 1577"/>
                <a:gd name="T72" fmla="*/ 696 w 696"/>
                <a:gd name="T73" fmla="*/ 704 h 15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6"/>
                <a:gd name="T112" fmla="*/ 0 h 1577"/>
                <a:gd name="T113" fmla="*/ 696 w 696"/>
                <a:gd name="T114" fmla="*/ 1577 h 15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6" h="1577">
                  <a:moveTo>
                    <a:pt x="696" y="704"/>
                  </a:moveTo>
                  <a:lnTo>
                    <a:pt x="696" y="376"/>
                  </a:lnTo>
                  <a:cubicBezTo>
                    <a:pt x="654"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7"/>
                    <a:pt x="516" y="612"/>
                  </a:cubicBezTo>
                  <a:lnTo>
                    <a:pt x="524" y="704"/>
                  </a:lnTo>
                  <a:lnTo>
                    <a:pt x="696" y="704"/>
                  </a:lnTo>
                  <a:close/>
                </a:path>
              </a:pathLst>
            </a:custGeom>
            <a:solidFill>
              <a:srgbClr val="DDDDDD"/>
            </a:solidFill>
            <a:ln w="9525">
              <a:noFill/>
              <a:round/>
              <a:headEnd/>
              <a:tailEnd/>
            </a:ln>
          </p:spPr>
          <p:txBody>
            <a:bodyPr wrap="none"/>
            <a:lstStyle/>
            <a:p>
              <a:endParaRPr lang="es-ES"/>
            </a:p>
          </p:txBody>
        </p:sp>
        <p:sp>
          <p:nvSpPr>
            <p:cNvPr id="148532" name="Freeform 453"/>
            <p:cNvSpPr>
              <a:spLocks/>
            </p:cNvSpPr>
            <p:nvPr/>
          </p:nvSpPr>
          <p:spPr bwMode="auto">
            <a:xfrm>
              <a:off x="2309" y="2615"/>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289222" name="Freeform 454"/>
            <p:cNvSpPr>
              <a:spLocks/>
            </p:cNvSpPr>
            <p:nvPr/>
          </p:nvSpPr>
          <p:spPr bwMode="auto">
            <a:xfrm>
              <a:off x="2312" y="2025"/>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48534" name="Rectangle 455"/>
            <p:cNvSpPr>
              <a:spLocks noChangeArrowheads="1"/>
            </p:cNvSpPr>
            <p:nvPr/>
          </p:nvSpPr>
          <p:spPr bwMode="auto">
            <a:xfrm>
              <a:off x="2446" y="2712"/>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48535" name="Oval 456"/>
            <p:cNvSpPr>
              <a:spLocks noChangeArrowheads="1"/>
            </p:cNvSpPr>
            <p:nvPr/>
          </p:nvSpPr>
          <p:spPr bwMode="auto">
            <a:xfrm>
              <a:off x="2527" y="2779"/>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48536" name="Oval 457"/>
            <p:cNvSpPr>
              <a:spLocks noChangeArrowheads="1"/>
            </p:cNvSpPr>
            <p:nvPr/>
          </p:nvSpPr>
          <p:spPr bwMode="auto">
            <a:xfrm>
              <a:off x="2607" y="2868"/>
              <a:ext cx="89" cy="96"/>
            </a:xfrm>
            <a:prstGeom prst="ellipse">
              <a:avLst/>
            </a:prstGeom>
            <a:noFill/>
            <a:ln w="19050">
              <a:solidFill>
                <a:srgbClr val="4D4D4D"/>
              </a:solidFill>
              <a:round/>
              <a:headEnd/>
              <a:tailEnd/>
            </a:ln>
          </p:spPr>
          <p:txBody>
            <a:bodyPr wrap="none" anchor="ctr"/>
            <a:lstStyle/>
            <a:p>
              <a:endParaRPr lang="es-ES"/>
            </a:p>
          </p:txBody>
        </p:sp>
      </p:grpSp>
      <p:sp>
        <p:nvSpPr>
          <p:cNvPr id="289226" name="Arc 458"/>
          <p:cNvSpPr>
            <a:spLocks/>
          </p:cNvSpPr>
          <p:nvPr/>
        </p:nvSpPr>
        <p:spPr bwMode="auto">
          <a:xfrm flipH="1">
            <a:off x="4113213" y="3621088"/>
            <a:ext cx="503237" cy="927100"/>
          </a:xfrm>
          <a:custGeom>
            <a:avLst/>
            <a:gdLst>
              <a:gd name="T0" fmla="*/ 13413529 w 18880"/>
              <a:gd name="T1" fmla="*/ 36301953 h 15762"/>
              <a:gd name="T2" fmla="*/ 10492810 w 18880"/>
              <a:gd name="T3" fmla="*/ 54530797 h 15762"/>
              <a:gd name="T4" fmla="*/ 0 w 18880"/>
              <a:gd name="T5" fmla="*/ 0 h 15762"/>
              <a:gd name="T6" fmla="*/ 0 60000 65536"/>
              <a:gd name="T7" fmla="*/ 0 60000 65536"/>
              <a:gd name="T8" fmla="*/ 0 60000 65536"/>
              <a:gd name="T9" fmla="*/ 0 w 18880"/>
              <a:gd name="T10" fmla="*/ 0 h 15762"/>
              <a:gd name="T11" fmla="*/ 18880 w 18880"/>
              <a:gd name="T12" fmla="*/ 15762 h 15762"/>
            </a:gdLst>
            <a:ahLst/>
            <a:cxnLst>
              <a:cxn ang="T6">
                <a:pos x="T0" y="T1"/>
              </a:cxn>
              <a:cxn ang="T7">
                <a:pos x="T2" y="T3"/>
              </a:cxn>
              <a:cxn ang="T8">
                <a:pos x="T4" y="T5"/>
              </a:cxn>
            </a:cxnLst>
            <a:rect l="T9" t="T10" r="T11" b="T12"/>
            <a:pathLst>
              <a:path w="18880" h="15762" fill="none" extrusionOk="0">
                <a:moveTo>
                  <a:pt x="18880" y="10493"/>
                </a:moveTo>
                <a:cubicBezTo>
                  <a:pt x="17791" y="12451"/>
                  <a:pt x="16404" y="14229"/>
                  <a:pt x="14768" y="15761"/>
                </a:cubicBezTo>
              </a:path>
              <a:path w="18880" h="15762" stroke="0" extrusionOk="0">
                <a:moveTo>
                  <a:pt x="18880" y="10493"/>
                </a:moveTo>
                <a:cubicBezTo>
                  <a:pt x="17791" y="12451"/>
                  <a:pt x="16404" y="14229"/>
                  <a:pt x="14768" y="15761"/>
                </a:cubicBezTo>
                <a:lnTo>
                  <a:pt x="0" y="0"/>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27" name="Arc 459"/>
          <p:cNvSpPr>
            <a:spLocks/>
          </p:cNvSpPr>
          <p:nvPr/>
        </p:nvSpPr>
        <p:spPr bwMode="auto">
          <a:xfrm flipH="1">
            <a:off x="4049713" y="3621088"/>
            <a:ext cx="566737" cy="654050"/>
          </a:xfrm>
          <a:custGeom>
            <a:avLst/>
            <a:gdLst>
              <a:gd name="T0" fmla="*/ 15134806 w 21222"/>
              <a:gd name="T1" fmla="*/ 13954224 h 11104"/>
              <a:gd name="T2" fmla="*/ 13212833 w 21222"/>
              <a:gd name="T3" fmla="*/ 38524983 h 11104"/>
              <a:gd name="T4" fmla="*/ 0 w 21222"/>
              <a:gd name="T5" fmla="*/ 0 h 11104"/>
              <a:gd name="T6" fmla="*/ 0 60000 65536"/>
              <a:gd name="T7" fmla="*/ 0 60000 65536"/>
              <a:gd name="T8" fmla="*/ 0 60000 65536"/>
              <a:gd name="T9" fmla="*/ 0 w 21222"/>
              <a:gd name="T10" fmla="*/ 0 h 11104"/>
              <a:gd name="T11" fmla="*/ 21222 w 21222"/>
              <a:gd name="T12" fmla="*/ 11104 h 11104"/>
            </a:gdLst>
            <a:ahLst/>
            <a:cxnLst>
              <a:cxn ang="T6">
                <a:pos x="T0" y="T1"/>
              </a:cxn>
              <a:cxn ang="T7">
                <a:pos x="T2" y="T3"/>
              </a:cxn>
              <a:cxn ang="T8">
                <a:pos x="T4" y="T5"/>
              </a:cxn>
            </a:cxnLst>
            <a:rect l="T9" t="T10" r="T11" b="T12"/>
            <a:pathLst>
              <a:path w="21222" h="11104" fill="none" extrusionOk="0">
                <a:moveTo>
                  <a:pt x="21222" y="4022"/>
                </a:moveTo>
                <a:cubicBezTo>
                  <a:pt x="20748" y="6523"/>
                  <a:pt x="19835" y="8920"/>
                  <a:pt x="18527" y="11104"/>
                </a:cubicBezTo>
              </a:path>
              <a:path w="21222" h="11104" stroke="0" extrusionOk="0">
                <a:moveTo>
                  <a:pt x="21222" y="4022"/>
                </a:moveTo>
                <a:cubicBezTo>
                  <a:pt x="20748" y="6523"/>
                  <a:pt x="19835" y="8920"/>
                  <a:pt x="18527" y="11104"/>
                </a:cubicBezTo>
                <a:lnTo>
                  <a:pt x="0" y="0"/>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28" name="Arc 460"/>
          <p:cNvSpPr>
            <a:spLocks/>
          </p:cNvSpPr>
          <p:nvPr/>
        </p:nvSpPr>
        <p:spPr bwMode="auto">
          <a:xfrm flipH="1">
            <a:off x="4040188" y="3511550"/>
            <a:ext cx="576262" cy="409575"/>
          </a:xfrm>
          <a:custGeom>
            <a:avLst/>
            <a:gdLst>
              <a:gd name="T0" fmla="*/ 15315604 w 21600"/>
              <a:gd name="T1" fmla="*/ 0 h 6950"/>
              <a:gd name="T2" fmla="*/ 14944796 w 21600"/>
              <a:gd name="T3" fmla="*/ 24136933 h 6950"/>
              <a:gd name="T4" fmla="*/ 0 w 21600"/>
              <a:gd name="T5" fmla="*/ 6536051 h 6950"/>
              <a:gd name="T6" fmla="*/ 0 60000 65536"/>
              <a:gd name="T7" fmla="*/ 0 60000 65536"/>
              <a:gd name="T8" fmla="*/ 0 60000 65536"/>
              <a:gd name="T9" fmla="*/ 0 w 21600"/>
              <a:gd name="T10" fmla="*/ 0 h 6950"/>
              <a:gd name="T11" fmla="*/ 21600 w 21600"/>
              <a:gd name="T12" fmla="*/ 6950 h 6950"/>
            </a:gdLst>
            <a:ahLst/>
            <a:cxnLst>
              <a:cxn ang="T6">
                <a:pos x="T0" y="T1"/>
              </a:cxn>
              <a:cxn ang="T7">
                <a:pos x="T2" y="T3"/>
              </a:cxn>
              <a:cxn ang="T8">
                <a:pos x="T4" y="T5"/>
              </a:cxn>
            </a:cxnLst>
            <a:rect l="T9" t="T10" r="T11" b="T12"/>
            <a:pathLst>
              <a:path w="21600" h="6950" fill="none" extrusionOk="0">
                <a:moveTo>
                  <a:pt x="21517" y="0"/>
                </a:moveTo>
                <a:cubicBezTo>
                  <a:pt x="21572" y="625"/>
                  <a:pt x="21600" y="1253"/>
                  <a:pt x="21600" y="1882"/>
                </a:cubicBezTo>
                <a:cubicBezTo>
                  <a:pt x="21600" y="3589"/>
                  <a:pt x="21397" y="5290"/>
                  <a:pt x="20997" y="6950"/>
                </a:cubicBezTo>
              </a:path>
              <a:path w="21600" h="6950" stroke="0" extrusionOk="0">
                <a:moveTo>
                  <a:pt x="21517" y="0"/>
                </a:moveTo>
                <a:cubicBezTo>
                  <a:pt x="21572" y="625"/>
                  <a:pt x="21600" y="1253"/>
                  <a:pt x="21600" y="1882"/>
                </a:cubicBezTo>
                <a:cubicBezTo>
                  <a:pt x="21600" y="3589"/>
                  <a:pt x="21397" y="5290"/>
                  <a:pt x="20997" y="6950"/>
                </a:cubicBezTo>
                <a:lnTo>
                  <a:pt x="0" y="1882"/>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29" name="Arc 461"/>
          <p:cNvSpPr>
            <a:spLocks/>
          </p:cNvSpPr>
          <p:nvPr/>
        </p:nvSpPr>
        <p:spPr bwMode="auto">
          <a:xfrm flipH="1">
            <a:off x="4040188" y="3165475"/>
            <a:ext cx="576262" cy="455613"/>
          </a:xfrm>
          <a:custGeom>
            <a:avLst/>
            <a:gdLst>
              <a:gd name="T0" fmla="*/ 14393166 w 21569"/>
              <a:gd name="T1" fmla="*/ 0 h 7743"/>
              <a:gd name="T2" fmla="*/ 15396074 w 21569"/>
              <a:gd name="T3" fmla="*/ 22782417 h 7743"/>
              <a:gd name="T4" fmla="*/ 0 w 21569"/>
              <a:gd name="T5" fmla="*/ 26809145 h 7743"/>
              <a:gd name="T6" fmla="*/ 0 60000 65536"/>
              <a:gd name="T7" fmla="*/ 0 60000 65536"/>
              <a:gd name="T8" fmla="*/ 0 60000 65536"/>
              <a:gd name="T9" fmla="*/ 0 w 21569"/>
              <a:gd name="T10" fmla="*/ 0 h 7743"/>
              <a:gd name="T11" fmla="*/ 21569 w 21569"/>
              <a:gd name="T12" fmla="*/ 7743 h 7743"/>
            </a:gdLst>
            <a:ahLst/>
            <a:cxnLst>
              <a:cxn ang="T6">
                <a:pos x="T0" y="T1"/>
              </a:cxn>
              <a:cxn ang="T7">
                <a:pos x="T2" y="T3"/>
              </a:cxn>
              <a:cxn ang="T8">
                <a:pos x="T4" y="T5"/>
              </a:cxn>
            </a:cxnLst>
            <a:rect l="T9" t="T10" r="T11" b="T12"/>
            <a:pathLst>
              <a:path w="21569" h="7743" fill="none" extrusionOk="0">
                <a:moveTo>
                  <a:pt x="20164" y="-1"/>
                </a:moveTo>
                <a:cubicBezTo>
                  <a:pt x="20973" y="2106"/>
                  <a:pt x="21447" y="4326"/>
                  <a:pt x="21568" y="6580"/>
                </a:cubicBezTo>
              </a:path>
              <a:path w="21569" h="7743" stroke="0" extrusionOk="0">
                <a:moveTo>
                  <a:pt x="20164" y="-1"/>
                </a:moveTo>
                <a:cubicBezTo>
                  <a:pt x="20973" y="2106"/>
                  <a:pt x="21447" y="4326"/>
                  <a:pt x="21568" y="6580"/>
                </a:cubicBezTo>
                <a:lnTo>
                  <a:pt x="0" y="7743"/>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30" name="Arc 462"/>
          <p:cNvSpPr>
            <a:spLocks/>
          </p:cNvSpPr>
          <p:nvPr/>
        </p:nvSpPr>
        <p:spPr bwMode="auto">
          <a:xfrm flipH="1">
            <a:off x="4071938" y="2846388"/>
            <a:ext cx="544512" cy="774700"/>
          </a:xfrm>
          <a:custGeom>
            <a:avLst/>
            <a:gdLst>
              <a:gd name="T0" fmla="*/ 12205918 w 20401"/>
              <a:gd name="T1" fmla="*/ 0 h 13152"/>
              <a:gd name="T2" fmla="*/ 14533275 w 20401"/>
              <a:gd name="T3" fmla="*/ 21008614 h 13152"/>
              <a:gd name="T4" fmla="*/ 0 w 20401"/>
              <a:gd name="T5" fmla="*/ 45632611 h 13152"/>
              <a:gd name="T6" fmla="*/ 0 60000 65536"/>
              <a:gd name="T7" fmla="*/ 0 60000 65536"/>
              <a:gd name="T8" fmla="*/ 0 60000 65536"/>
              <a:gd name="T9" fmla="*/ 0 w 20401"/>
              <a:gd name="T10" fmla="*/ 0 h 13152"/>
              <a:gd name="T11" fmla="*/ 20401 w 20401"/>
              <a:gd name="T12" fmla="*/ 13152 h 13152"/>
            </a:gdLst>
            <a:ahLst/>
            <a:cxnLst>
              <a:cxn ang="T6">
                <a:pos x="T0" y="T1"/>
              </a:cxn>
              <a:cxn ang="T7">
                <a:pos x="T2" y="T3"/>
              </a:cxn>
              <a:cxn ang="T8">
                <a:pos x="T4" y="T5"/>
              </a:cxn>
            </a:cxnLst>
            <a:rect l="T9" t="T10" r="T11" b="T12"/>
            <a:pathLst>
              <a:path w="20401" h="13152" fill="none" extrusionOk="0">
                <a:moveTo>
                  <a:pt x="17134" y="-1"/>
                </a:moveTo>
                <a:cubicBezTo>
                  <a:pt x="18539" y="1830"/>
                  <a:pt x="19642" y="3875"/>
                  <a:pt x="20400" y="6055"/>
                </a:cubicBezTo>
              </a:path>
              <a:path w="20401" h="13152" stroke="0" extrusionOk="0">
                <a:moveTo>
                  <a:pt x="17134" y="-1"/>
                </a:moveTo>
                <a:cubicBezTo>
                  <a:pt x="18539" y="1830"/>
                  <a:pt x="19642" y="3875"/>
                  <a:pt x="20400" y="6055"/>
                </a:cubicBezTo>
                <a:lnTo>
                  <a:pt x="0" y="13152"/>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31" name="Arc 463"/>
          <p:cNvSpPr>
            <a:spLocks/>
          </p:cNvSpPr>
          <p:nvPr/>
        </p:nvSpPr>
        <p:spPr bwMode="auto">
          <a:xfrm flipH="1">
            <a:off x="4143375" y="2593975"/>
            <a:ext cx="474663" cy="1027113"/>
          </a:xfrm>
          <a:custGeom>
            <a:avLst/>
            <a:gdLst>
              <a:gd name="T0" fmla="*/ 9067734 w 17803"/>
              <a:gd name="T1" fmla="*/ 0 h 17431"/>
              <a:gd name="T2" fmla="*/ 12655447 w 17803"/>
              <a:gd name="T3" fmla="*/ 18051403 h 17431"/>
              <a:gd name="T4" fmla="*/ 0 w 17803"/>
              <a:gd name="T5" fmla="*/ 60522110 h 17431"/>
              <a:gd name="T6" fmla="*/ 0 60000 65536"/>
              <a:gd name="T7" fmla="*/ 0 60000 65536"/>
              <a:gd name="T8" fmla="*/ 0 60000 65536"/>
              <a:gd name="T9" fmla="*/ 0 w 17803"/>
              <a:gd name="T10" fmla="*/ 0 h 17431"/>
              <a:gd name="T11" fmla="*/ 17803 w 17803"/>
              <a:gd name="T12" fmla="*/ 17431 h 17431"/>
            </a:gdLst>
            <a:ahLst/>
            <a:cxnLst>
              <a:cxn ang="T6">
                <a:pos x="T0" y="T1"/>
              </a:cxn>
              <a:cxn ang="T7">
                <a:pos x="T2" y="T3"/>
              </a:cxn>
              <a:cxn ang="T8">
                <a:pos x="T4" y="T5"/>
              </a:cxn>
            </a:cxnLst>
            <a:rect l="T9" t="T10" r="T11" b="T12"/>
            <a:pathLst>
              <a:path w="17803" h="17431" fill="none" extrusionOk="0">
                <a:moveTo>
                  <a:pt x="12756" y="-1"/>
                </a:moveTo>
                <a:cubicBezTo>
                  <a:pt x="14719" y="1436"/>
                  <a:pt x="16425" y="3194"/>
                  <a:pt x="17802" y="5199"/>
                </a:cubicBezTo>
              </a:path>
              <a:path w="17803" h="17431" stroke="0" extrusionOk="0">
                <a:moveTo>
                  <a:pt x="12756" y="-1"/>
                </a:moveTo>
                <a:cubicBezTo>
                  <a:pt x="14719" y="1436"/>
                  <a:pt x="16425" y="3194"/>
                  <a:pt x="17802" y="5199"/>
                </a:cubicBezTo>
                <a:lnTo>
                  <a:pt x="0" y="17431"/>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289232" name="Arc 464"/>
          <p:cNvSpPr>
            <a:spLocks/>
          </p:cNvSpPr>
          <p:nvPr/>
        </p:nvSpPr>
        <p:spPr bwMode="auto">
          <a:xfrm flipH="1">
            <a:off x="4264025" y="2397125"/>
            <a:ext cx="355600" cy="1223963"/>
          </a:xfrm>
          <a:custGeom>
            <a:avLst/>
            <a:gdLst>
              <a:gd name="T0" fmla="*/ 4183467 w 13335"/>
              <a:gd name="T1" fmla="*/ 0 h 20783"/>
              <a:gd name="T2" fmla="*/ 9482667 w 13335"/>
              <a:gd name="T3" fmla="*/ 13144983 h 20783"/>
              <a:gd name="T4" fmla="*/ 0 w 13335"/>
              <a:gd name="T5" fmla="*/ 72082253 h 20783"/>
              <a:gd name="T6" fmla="*/ 0 60000 65536"/>
              <a:gd name="T7" fmla="*/ 0 60000 65536"/>
              <a:gd name="T8" fmla="*/ 0 60000 65536"/>
              <a:gd name="T9" fmla="*/ 0 w 13335"/>
              <a:gd name="T10" fmla="*/ 0 h 20783"/>
              <a:gd name="T11" fmla="*/ 13335 w 13335"/>
              <a:gd name="T12" fmla="*/ 20783 h 20783"/>
            </a:gdLst>
            <a:ahLst/>
            <a:cxnLst>
              <a:cxn ang="T6">
                <a:pos x="T0" y="T1"/>
              </a:cxn>
              <a:cxn ang="T7">
                <a:pos x="T2" y="T3"/>
              </a:cxn>
              <a:cxn ang="T8">
                <a:pos x="T4" y="T5"/>
              </a:cxn>
            </a:cxnLst>
            <a:rect l="T9" t="T10" r="T11" b="T12"/>
            <a:pathLst>
              <a:path w="13335" h="20783" fill="none" extrusionOk="0">
                <a:moveTo>
                  <a:pt x="5883" y="-1"/>
                </a:moveTo>
                <a:cubicBezTo>
                  <a:pt x="8590" y="765"/>
                  <a:pt x="11121" y="2053"/>
                  <a:pt x="13334" y="3790"/>
                </a:cubicBezTo>
              </a:path>
              <a:path w="13335" h="20783" stroke="0" extrusionOk="0">
                <a:moveTo>
                  <a:pt x="5883" y="-1"/>
                </a:moveTo>
                <a:cubicBezTo>
                  <a:pt x="8590" y="765"/>
                  <a:pt x="11121" y="2053"/>
                  <a:pt x="13334" y="3790"/>
                </a:cubicBezTo>
                <a:lnTo>
                  <a:pt x="0" y="20783"/>
                </a:lnTo>
                <a:close/>
              </a:path>
            </a:pathLst>
          </a:custGeom>
          <a:noFill/>
          <a:ln w="25400">
            <a:solidFill>
              <a:srgbClr val="FFFF00"/>
            </a:solidFill>
            <a:round/>
            <a:headEnd type="none" w="sm" len="lg"/>
            <a:tailEnd type="triangle" w="sm" len="lg"/>
          </a:ln>
        </p:spPr>
        <p:txBody>
          <a:bodyPr wrap="none" anchor="ctr"/>
          <a:lstStyle/>
          <a:p>
            <a:endParaRPr lang="es-ES"/>
          </a:p>
        </p:txBody>
      </p:sp>
      <p:grpSp>
        <p:nvGrpSpPr>
          <p:cNvPr id="8" name="Group 465"/>
          <p:cNvGrpSpPr>
            <a:grpSpLocks/>
          </p:cNvGrpSpPr>
          <p:nvPr/>
        </p:nvGrpSpPr>
        <p:grpSpPr bwMode="auto">
          <a:xfrm>
            <a:off x="3536950" y="2695575"/>
            <a:ext cx="1177925" cy="1317625"/>
            <a:chOff x="1936" y="1359"/>
            <a:chExt cx="742" cy="830"/>
          </a:xfrm>
        </p:grpSpPr>
        <p:sp>
          <p:nvSpPr>
            <p:cNvPr id="148498" name="Arc 466"/>
            <p:cNvSpPr>
              <a:spLocks/>
            </p:cNvSpPr>
            <p:nvPr/>
          </p:nvSpPr>
          <p:spPr bwMode="auto">
            <a:xfrm flipV="1">
              <a:off x="1936" y="1359"/>
              <a:ext cx="742" cy="230"/>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sp>
          <p:nvSpPr>
            <p:cNvPr id="148499" name="Arc 467"/>
            <p:cNvSpPr>
              <a:spLocks/>
            </p:cNvSpPr>
            <p:nvPr/>
          </p:nvSpPr>
          <p:spPr bwMode="auto">
            <a:xfrm flipV="1">
              <a:off x="1936" y="1743"/>
              <a:ext cx="742" cy="156"/>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sp>
          <p:nvSpPr>
            <p:cNvPr id="148500" name="Arc 468"/>
            <p:cNvSpPr>
              <a:spLocks/>
            </p:cNvSpPr>
            <p:nvPr/>
          </p:nvSpPr>
          <p:spPr bwMode="auto">
            <a:xfrm flipV="1">
              <a:off x="1936" y="2085"/>
              <a:ext cx="742" cy="104"/>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grpSp>
      <p:grpSp>
        <p:nvGrpSpPr>
          <p:cNvPr id="9" name="Group 469"/>
          <p:cNvGrpSpPr>
            <a:grpSpLocks/>
          </p:cNvGrpSpPr>
          <p:nvPr/>
        </p:nvGrpSpPr>
        <p:grpSpPr bwMode="auto">
          <a:xfrm>
            <a:off x="4124325" y="3052763"/>
            <a:ext cx="590550" cy="1077912"/>
            <a:chOff x="2976" y="2007"/>
            <a:chExt cx="372" cy="679"/>
          </a:xfrm>
        </p:grpSpPr>
        <p:sp>
          <p:nvSpPr>
            <p:cNvPr id="148495" name="Arc 470"/>
            <p:cNvSpPr>
              <a:spLocks/>
            </p:cNvSpPr>
            <p:nvPr/>
          </p:nvSpPr>
          <p:spPr bwMode="auto">
            <a:xfrm flipV="1">
              <a:off x="2976" y="2007"/>
              <a:ext cx="372" cy="169"/>
            </a:xfrm>
            <a:custGeom>
              <a:avLst/>
              <a:gdLst>
                <a:gd name="T0" fmla="*/ 4 w 21598"/>
                <a:gd name="T1" fmla="*/ 0 h 16077"/>
                <a:gd name="T2" fmla="*/ 6 w 21598"/>
                <a:gd name="T3" fmla="*/ 2 h 16077"/>
                <a:gd name="T4" fmla="*/ 0 w 21598"/>
                <a:gd name="T5" fmla="*/ 2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sp>
          <p:nvSpPr>
            <p:cNvPr id="148496" name="Arc 471"/>
            <p:cNvSpPr>
              <a:spLocks/>
            </p:cNvSpPr>
            <p:nvPr/>
          </p:nvSpPr>
          <p:spPr bwMode="auto">
            <a:xfrm flipV="1">
              <a:off x="2976" y="2319"/>
              <a:ext cx="372" cy="115"/>
            </a:xfrm>
            <a:custGeom>
              <a:avLst/>
              <a:gdLst>
                <a:gd name="T0" fmla="*/ 4 w 21598"/>
                <a:gd name="T1" fmla="*/ 0 h 16077"/>
                <a:gd name="T2" fmla="*/ 6 w 21598"/>
                <a:gd name="T3" fmla="*/ 1 h 16077"/>
                <a:gd name="T4" fmla="*/ 0 w 21598"/>
                <a:gd name="T5" fmla="*/ 1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sp>
          <p:nvSpPr>
            <p:cNvPr id="148497" name="Arc 472"/>
            <p:cNvSpPr>
              <a:spLocks/>
            </p:cNvSpPr>
            <p:nvPr/>
          </p:nvSpPr>
          <p:spPr bwMode="auto">
            <a:xfrm flipV="1">
              <a:off x="2976" y="2610"/>
              <a:ext cx="372" cy="76"/>
            </a:xfrm>
            <a:custGeom>
              <a:avLst/>
              <a:gdLst>
                <a:gd name="T0" fmla="*/ 4 w 21598"/>
                <a:gd name="T1" fmla="*/ 0 h 16077"/>
                <a:gd name="T2" fmla="*/ 6 w 21598"/>
                <a:gd name="T3" fmla="*/ 0 h 16077"/>
                <a:gd name="T4" fmla="*/ 0 w 21598"/>
                <a:gd name="T5" fmla="*/ 0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89232"/>
                                        </p:tgtEl>
                                        <p:attrNameLst>
                                          <p:attrName>style.visibility</p:attrName>
                                        </p:attrNameLst>
                                      </p:cBhvr>
                                      <p:to>
                                        <p:strVal val="visible"/>
                                      </p:to>
                                    </p:set>
                                    <p:animEffect transition="in" filter="wipe(up)">
                                      <p:cBhvr>
                                        <p:cTn id="7" dur="500"/>
                                        <p:tgtEl>
                                          <p:spTgt spid="289232"/>
                                        </p:tgtEl>
                                      </p:cBhvr>
                                    </p:animEffect>
                                  </p:childTnLst>
                                  <p:subTnLst>
                                    <p:set>
                                      <p:cBhvr override="childStyle">
                                        <p:cTn dur="1" fill="hold" display="0" masterRel="sameClick" afterEffect="1">
                                          <p:stCondLst>
                                            <p:cond evt="end" delay="0">
                                              <p:tn val="5"/>
                                            </p:cond>
                                          </p:stCondLst>
                                        </p:cTn>
                                        <p:tgtEl>
                                          <p:spTgt spid="289232"/>
                                        </p:tgtEl>
                                        <p:attrNameLst>
                                          <p:attrName>style.visibility</p:attrName>
                                        </p:attrNameLst>
                                      </p:cBhvr>
                                      <p:to>
                                        <p:strVal val="hidden"/>
                                      </p:to>
                                    </p:set>
                                  </p:sub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89231"/>
                                        </p:tgtEl>
                                        <p:attrNameLst>
                                          <p:attrName>style.visibility</p:attrName>
                                        </p:attrNameLst>
                                      </p:cBhvr>
                                      <p:to>
                                        <p:strVal val="visible"/>
                                      </p:to>
                                    </p:set>
                                    <p:animEffect transition="in" filter="wipe(up)">
                                      <p:cBhvr>
                                        <p:cTn id="11" dur="500"/>
                                        <p:tgtEl>
                                          <p:spTgt spid="289231"/>
                                        </p:tgtEl>
                                      </p:cBhvr>
                                    </p:animEffect>
                                  </p:childTnLst>
                                  <p:subTnLst>
                                    <p:set>
                                      <p:cBhvr override="childStyle">
                                        <p:cTn dur="1" fill="hold" display="0" masterRel="sameClick" afterEffect="1">
                                          <p:stCondLst>
                                            <p:cond evt="end" delay="0">
                                              <p:tn val="9"/>
                                            </p:cond>
                                          </p:stCondLst>
                                        </p:cTn>
                                        <p:tgtEl>
                                          <p:spTgt spid="289231"/>
                                        </p:tgtEl>
                                        <p:attrNameLst>
                                          <p:attrName>style.visibility</p:attrName>
                                        </p:attrNameLst>
                                      </p:cBhvr>
                                      <p:to>
                                        <p:strVal val="hidden"/>
                                      </p:to>
                                    </p:set>
                                  </p:sub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89230"/>
                                        </p:tgtEl>
                                        <p:attrNameLst>
                                          <p:attrName>style.visibility</p:attrName>
                                        </p:attrNameLst>
                                      </p:cBhvr>
                                      <p:to>
                                        <p:strVal val="visible"/>
                                      </p:to>
                                    </p:set>
                                    <p:animEffect transition="in" filter="wipe(up)">
                                      <p:cBhvr>
                                        <p:cTn id="15" dur="500"/>
                                        <p:tgtEl>
                                          <p:spTgt spid="289230"/>
                                        </p:tgtEl>
                                      </p:cBhvr>
                                    </p:animEffect>
                                  </p:childTnLst>
                                  <p:subTnLst>
                                    <p:set>
                                      <p:cBhvr override="childStyle">
                                        <p:cTn dur="1" fill="hold" display="0" masterRel="sameClick" afterEffect="1">
                                          <p:stCondLst>
                                            <p:cond evt="end" delay="0">
                                              <p:tn val="13"/>
                                            </p:cond>
                                          </p:stCondLst>
                                        </p:cTn>
                                        <p:tgtEl>
                                          <p:spTgt spid="289230"/>
                                        </p:tgtEl>
                                        <p:attrNameLst>
                                          <p:attrName>style.visibility</p:attrName>
                                        </p:attrNameLst>
                                      </p:cBhvr>
                                      <p:to>
                                        <p:strVal val="hidden"/>
                                      </p:to>
                                    </p:set>
                                  </p:subTnLst>
                                </p:cTn>
                              </p:par>
                              <p:par>
                                <p:cTn id="16" presetID="22" presetClass="entr" presetSubtype="8"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2" fill="hold" nodeType="withEffect">
                                  <p:stCondLst>
                                    <p:cond delay="500"/>
                                  </p:stCondLst>
                                  <p:childTnLst>
                                    <p:set>
                                      <p:cBhvr>
                                        <p:cTn id="20" dur="1" fill="hold">
                                          <p:stCondLst>
                                            <p:cond delay="0"/>
                                          </p:stCondLst>
                                        </p:cTn>
                                        <p:tgtEl>
                                          <p:spTgt spid="8"/>
                                        </p:tgtEl>
                                        <p:attrNameLst>
                                          <p:attrName>style.visibility</p:attrName>
                                        </p:attrNameLst>
                                      </p:cBhvr>
                                      <p:to>
                                        <p:strVal val="visible"/>
                                      </p:to>
                                    </p:set>
                                    <p:animEffect transition="in" filter="wipe(right)">
                                      <p:cBhvr>
                                        <p:cTn id="21" dur="500"/>
                                        <p:tgtEl>
                                          <p:spTgt spid="8"/>
                                        </p:tgtEl>
                                      </p:cBhvr>
                                    </p:animEffect>
                                  </p:childTnLst>
                                </p:cTn>
                              </p:par>
                              <p:par>
                                <p:cTn id="22" presetID="22" presetClass="entr" presetSubtype="8" fill="hold" nodeType="withEffect">
                                  <p:stCondLst>
                                    <p:cond delay="1000"/>
                                  </p:stCondLst>
                                  <p:childTnLst>
                                    <p:set>
                                      <p:cBhvr>
                                        <p:cTn id="23" dur="1" fill="hold">
                                          <p:stCondLst>
                                            <p:cond delay="0"/>
                                          </p:stCondLst>
                                        </p:cTn>
                                        <p:tgtEl>
                                          <p:spTgt spid="5"/>
                                        </p:tgtEl>
                                        <p:attrNameLst>
                                          <p:attrName>style.visibility</p:attrName>
                                        </p:attrNameLst>
                                      </p:cBhvr>
                                      <p:to>
                                        <p:strVal val="visible"/>
                                      </p:to>
                                    </p:set>
                                    <p:animEffect transition="in" filter="wipe(left)">
                                      <p:cBhvr>
                                        <p:cTn id="24" dur="500"/>
                                        <p:tgtEl>
                                          <p:spTgt spid="5"/>
                                        </p:tgtEl>
                                      </p:cBhvr>
                                    </p:animEffect>
                                  </p:childTnLst>
                                </p:cTn>
                              </p:par>
                              <p:par>
                                <p:cTn id="25" presetID="22" presetClass="entr" presetSubtype="8"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par>
                                <p:cTn id="28" presetID="63" presetClass="path" presetSubtype="0" fill="hold" nodeType="withEffect">
                                  <p:stCondLst>
                                    <p:cond delay="1500"/>
                                  </p:stCondLst>
                                  <p:childTnLst>
                                    <p:animMotion origin="layout" path="M 5E-6 0.00046 L 0.25851 0.00046 " pathEditMode="relative" rAng="0" ptsTypes="AA">
                                      <p:cBhvr>
                                        <p:cTn id="29" dur="2000" fill="hold"/>
                                        <p:tgtEl>
                                          <p:spTgt spid="6"/>
                                        </p:tgtEl>
                                        <p:attrNameLst>
                                          <p:attrName>ppt_x</p:attrName>
                                          <p:attrName>ppt_y</p:attrName>
                                        </p:attrNameLst>
                                      </p:cBhvr>
                                      <p:rCtr x="129" y="0"/>
                                    </p:animMotion>
                                  </p:childTnLst>
                                  <p:subTnLst>
                                    <p:set>
                                      <p:cBhvr override="childStyle">
                                        <p:cTn dur="1" fill="hold" display="0" masterRel="sameClick" afterEffect="1">
                                          <p:stCondLst>
                                            <p:cond evt="end" delay="0">
                                              <p:tn val="28"/>
                                            </p:cond>
                                          </p:stCondLst>
                                        </p:cTn>
                                        <p:tgtEl>
                                          <p:spTgt spid="6"/>
                                        </p:tgtEl>
                                        <p:attrNameLst>
                                          <p:attrName>style.visibility</p:attrName>
                                        </p:attrNameLst>
                                      </p:cBhvr>
                                      <p:to>
                                        <p:strVal val="hidden"/>
                                      </p:to>
                                    </p:set>
                                  </p:subTnLst>
                                </p:cTn>
                              </p:par>
                              <p:par>
                                <p:cTn id="30" presetID="22" presetClass="entr" presetSubtype="1" fill="hold" grpId="0" nodeType="withEffect">
                                  <p:stCondLst>
                                    <p:cond delay="500"/>
                                  </p:stCondLst>
                                  <p:childTnLst>
                                    <p:set>
                                      <p:cBhvr>
                                        <p:cTn id="31" dur="1" fill="hold">
                                          <p:stCondLst>
                                            <p:cond delay="0"/>
                                          </p:stCondLst>
                                        </p:cTn>
                                        <p:tgtEl>
                                          <p:spTgt spid="289229"/>
                                        </p:tgtEl>
                                        <p:attrNameLst>
                                          <p:attrName>style.visibility</p:attrName>
                                        </p:attrNameLst>
                                      </p:cBhvr>
                                      <p:to>
                                        <p:strVal val="visible"/>
                                      </p:to>
                                    </p:set>
                                    <p:animEffect transition="in" filter="wipe(up)">
                                      <p:cBhvr>
                                        <p:cTn id="32" dur="500"/>
                                        <p:tgtEl>
                                          <p:spTgt spid="289229"/>
                                        </p:tgtEl>
                                      </p:cBhvr>
                                    </p:animEffect>
                                  </p:childTnLst>
                                  <p:subTnLst>
                                    <p:set>
                                      <p:cBhvr override="childStyle">
                                        <p:cTn dur="1" fill="hold" display="0" masterRel="sameClick" afterEffect="1">
                                          <p:stCondLst>
                                            <p:cond evt="end" delay="0">
                                              <p:tn val="30"/>
                                            </p:cond>
                                          </p:stCondLst>
                                        </p:cTn>
                                        <p:tgtEl>
                                          <p:spTgt spid="289229"/>
                                        </p:tgtEl>
                                        <p:attrNameLst>
                                          <p:attrName>style.visibility</p:attrName>
                                        </p:attrNameLst>
                                      </p:cBhvr>
                                      <p:to>
                                        <p:strVal val="hidden"/>
                                      </p:to>
                                    </p:set>
                                  </p:subTnLst>
                                </p:cTn>
                              </p:par>
                              <p:par>
                                <p:cTn id="33" presetID="22" presetClass="entr" presetSubtype="1" fill="hold" grpId="0" nodeType="withEffect">
                                  <p:stCondLst>
                                    <p:cond delay="1000"/>
                                  </p:stCondLst>
                                  <p:childTnLst>
                                    <p:set>
                                      <p:cBhvr>
                                        <p:cTn id="34" dur="1" fill="hold">
                                          <p:stCondLst>
                                            <p:cond delay="0"/>
                                          </p:stCondLst>
                                        </p:cTn>
                                        <p:tgtEl>
                                          <p:spTgt spid="289228"/>
                                        </p:tgtEl>
                                        <p:attrNameLst>
                                          <p:attrName>style.visibility</p:attrName>
                                        </p:attrNameLst>
                                      </p:cBhvr>
                                      <p:to>
                                        <p:strVal val="visible"/>
                                      </p:to>
                                    </p:set>
                                    <p:animEffect transition="in" filter="wipe(up)">
                                      <p:cBhvr>
                                        <p:cTn id="35" dur="500"/>
                                        <p:tgtEl>
                                          <p:spTgt spid="289228"/>
                                        </p:tgtEl>
                                      </p:cBhvr>
                                    </p:animEffect>
                                  </p:childTnLst>
                                  <p:subTnLst>
                                    <p:set>
                                      <p:cBhvr override="childStyle">
                                        <p:cTn dur="1" fill="hold" display="0" masterRel="sameClick" afterEffect="1">
                                          <p:stCondLst>
                                            <p:cond evt="end" delay="0">
                                              <p:tn val="33"/>
                                            </p:cond>
                                          </p:stCondLst>
                                        </p:cTn>
                                        <p:tgtEl>
                                          <p:spTgt spid="289228"/>
                                        </p:tgtEl>
                                        <p:attrNameLst>
                                          <p:attrName>style.visibility</p:attrName>
                                        </p:attrNameLst>
                                      </p:cBhvr>
                                      <p:to>
                                        <p:strVal val="hidden"/>
                                      </p:to>
                                    </p:set>
                                  </p:subTnLst>
                                </p:cTn>
                              </p:par>
                              <p:par>
                                <p:cTn id="36" presetID="22" presetClass="entr" presetSubtype="1" fill="hold" grpId="0" nodeType="withEffect">
                                  <p:stCondLst>
                                    <p:cond delay="1500"/>
                                  </p:stCondLst>
                                  <p:childTnLst>
                                    <p:set>
                                      <p:cBhvr>
                                        <p:cTn id="37" dur="1" fill="hold">
                                          <p:stCondLst>
                                            <p:cond delay="0"/>
                                          </p:stCondLst>
                                        </p:cTn>
                                        <p:tgtEl>
                                          <p:spTgt spid="289227"/>
                                        </p:tgtEl>
                                        <p:attrNameLst>
                                          <p:attrName>style.visibility</p:attrName>
                                        </p:attrNameLst>
                                      </p:cBhvr>
                                      <p:to>
                                        <p:strVal val="visible"/>
                                      </p:to>
                                    </p:set>
                                    <p:animEffect transition="in" filter="wipe(up)">
                                      <p:cBhvr>
                                        <p:cTn id="38" dur="500"/>
                                        <p:tgtEl>
                                          <p:spTgt spid="289227"/>
                                        </p:tgtEl>
                                      </p:cBhvr>
                                    </p:animEffect>
                                  </p:childTnLst>
                                  <p:subTnLst>
                                    <p:set>
                                      <p:cBhvr override="childStyle">
                                        <p:cTn dur="1" fill="hold" display="0" masterRel="sameClick" afterEffect="1">
                                          <p:stCondLst>
                                            <p:cond evt="end" delay="0">
                                              <p:tn val="36"/>
                                            </p:cond>
                                          </p:stCondLst>
                                        </p:cTn>
                                        <p:tgtEl>
                                          <p:spTgt spid="289227"/>
                                        </p:tgtEl>
                                        <p:attrNameLst>
                                          <p:attrName>style.visibility</p:attrName>
                                        </p:attrNameLst>
                                      </p:cBhvr>
                                      <p:to>
                                        <p:strVal val="hidden"/>
                                      </p:to>
                                    </p:set>
                                  </p:subTnLst>
                                </p:cTn>
                              </p:par>
                              <p:par>
                                <p:cTn id="39" presetID="22" presetClass="entr" presetSubtype="1" fill="hold" grpId="0" nodeType="withEffect">
                                  <p:stCondLst>
                                    <p:cond delay="2000"/>
                                  </p:stCondLst>
                                  <p:childTnLst>
                                    <p:set>
                                      <p:cBhvr>
                                        <p:cTn id="40" dur="1" fill="hold">
                                          <p:stCondLst>
                                            <p:cond delay="0"/>
                                          </p:stCondLst>
                                        </p:cTn>
                                        <p:tgtEl>
                                          <p:spTgt spid="289226"/>
                                        </p:tgtEl>
                                        <p:attrNameLst>
                                          <p:attrName>style.visibility</p:attrName>
                                        </p:attrNameLst>
                                      </p:cBhvr>
                                      <p:to>
                                        <p:strVal val="visible"/>
                                      </p:to>
                                    </p:set>
                                    <p:animEffect transition="in" filter="wipe(up)">
                                      <p:cBhvr>
                                        <p:cTn id="41" dur="500"/>
                                        <p:tgtEl>
                                          <p:spTgt spid="289226"/>
                                        </p:tgtEl>
                                      </p:cBhvr>
                                    </p:animEffect>
                                  </p:childTnLst>
                                  <p:subTnLst>
                                    <p:set>
                                      <p:cBhvr override="childStyle">
                                        <p:cTn dur="1" fill="hold" display="0" masterRel="sameClick" afterEffect="1">
                                          <p:stCondLst>
                                            <p:cond evt="end" delay="0">
                                              <p:tn val="39"/>
                                            </p:cond>
                                          </p:stCondLst>
                                        </p:cTn>
                                        <p:tgtEl>
                                          <p:spTgt spid="289226"/>
                                        </p:tgtEl>
                                        <p:attrNameLst>
                                          <p:attrName>style.visibility</p:attrName>
                                        </p:attrNameLst>
                                      </p:cBhvr>
                                      <p:to>
                                        <p:strVal val="hidden"/>
                                      </p:to>
                                    </p:set>
                                  </p:subTnLst>
                                </p:cTn>
                              </p:par>
                              <p:par>
                                <p:cTn id="42" presetID="22" presetClass="exit" presetSubtype="8" fill="hold" nodeType="withEffect">
                                  <p:stCondLst>
                                    <p:cond delay="1500"/>
                                  </p:stCondLst>
                                  <p:childTnLst>
                                    <p:animEffect transition="out" filter="wipe(left)">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22" presetClass="exit" presetSubtype="2" fill="hold" nodeType="withEffect">
                                  <p:stCondLst>
                                    <p:cond delay="2000"/>
                                  </p:stCondLst>
                                  <p:childTnLst>
                                    <p:animEffect transition="out" filter="wipe(right)">
                                      <p:cBhvr>
                                        <p:cTn id="46" dur="500"/>
                                        <p:tgtEl>
                                          <p:spTgt spid="8"/>
                                        </p:tgtEl>
                                      </p:cBhvr>
                                    </p:animEffect>
                                    <p:set>
                                      <p:cBhvr>
                                        <p:cTn id="47" dur="1" fill="hold">
                                          <p:stCondLst>
                                            <p:cond delay="499"/>
                                          </p:stCondLst>
                                        </p:cTn>
                                        <p:tgtEl>
                                          <p:spTgt spid="8"/>
                                        </p:tgtEl>
                                        <p:attrNameLst>
                                          <p:attrName>style.visibility</p:attrName>
                                        </p:attrNameLst>
                                      </p:cBhvr>
                                      <p:to>
                                        <p:strVal val="hidden"/>
                                      </p:to>
                                    </p:set>
                                  </p:childTnLst>
                                </p:cTn>
                              </p:par>
                              <p:par>
                                <p:cTn id="48" presetID="22" presetClass="exit" presetSubtype="8" fill="hold" nodeType="withEffect">
                                  <p:stCondLst>
                                    <p:cond delay="2500"/>
                                  </p:stCondLst>
                                  <p:childTnLst>
                                    <p:animEffect transition="out" filter="wipe(left)">
                                      <p:cBhvr>
                                        <p:cTn id="49" dur="500"/>
                                        <p:tgtEl>
                                          <p:spTgt spid="5"/>
                                        </p:tgtEl>
                                      </p:cBhvr>
                                    </p:animEffect>
                                    <p:set>
                                      <p:cBhvr>
                                        <p:cTn id="50" dur="1" fill="hold">
                                          <p:stCondLst>
                                            <p:cond delay="499"/>
                                          </p:stCondLst>
                                        </p:cTn>
                                        <p:tgtEl>
                                          <p:spTgt spid="5"/>
                                        </p:tgtEl>
                                        <p:attrNameLst>
                                          <p:attrName>style.visibility</p:attrName>
                                        </p:attrNameLst>
                                      </p:cBhvr>
                                      <p:to>
                                        <p:strVal val="hidden"/>
                                      </p:to>
                                    </p:set>
                                  </p:childTnLst>
                                </p:cTn>
                              </p:par>
                              <p:par>
                                <p:cTn id="51" presetID="22" presetClass="entr" presetSubtype="8" fill="hold" nodeType="withEffect">
                                  <p:stCondLst>
                                    <p:cond delay="2500"/>
                                  </p:stCondLst>
                                  <p:childTnLst>
                                    <p:set>
                                      <p:cBhvr>
                                        <p:cTn id="52" dur="1" fill="hold">
                                          <p:stCondLst>
                                            <p:cond delay="0"/>
                                          </p:stCondLst>
                                        </p:cTn>
                                        <p:tgtEl>
                                          <p:spTgt spid="9"/>
                                        </p:tgtEl>
                                        <p:attrNameLst>
                                          <p:attrName>style.visibility</p:attrName>
                                        </p:attrNameLst>
                                      </p:cBhvr>
                                      <p:to>
                                        <p:strVal val="visible"/>
                                      </p:to>
                                    </p:set>
                                    <p:animEffect transition="in" filter="wipe(left)">
                                      <p:cBhvr>
                                        <p:cTn id="53" dur="500"/>
                                        <p:tgtEl>
                                          <p:spTgt spid="9"/>
                                        </p:tgtEl>
                                      </p:cBhvr>
                                    </p:animEffect>
                                  </p:childTnLst>
                                </p:cTn>
                              </p:par>
                              <p:par>
                                <p:cTn id="54" presetID="22" presetClass="entr" presetSubtype="2" fill="hold" nodeType="withEffect">
                                  <p:stCondLst>
                                    <p:cond delay="300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22" presetClass="entr" presetSubtype="8" fill="hold" nodeType="withEffect">
                                  <p:stCondLst>
                                    <p:cond delay="3500"/>
                                  </p:stCondLst>
                                  <p:childTnLst>
                                    <p:set>
                                      <p:cBhvr>
                                        <p:cTn id="58" dur="1" fill="hold">
                                          <p:stCondLst>
                                            <p:cond delay="0"/>
                                          </p:stCondLst>
                                        </p:cTn>
                                        <p:tgtEl>
                                          <p:spTgt spid="5"/>
                                        </p:tgtEl>
                                        <p:attrNameLst>
                                          <p:attrName>style.visibility</p:attrName>
                                        </p:attrNameLst>
                                      </p:cBhvr>
                                      <p:to>
                                        <p:strVal val="visible"/>
                                      </p:to>
                                    </p:set>
                                    <p:animEffect transition="in" filter="wipe(left)">
                                      <p:cBhvr>
                                        <p:cTn id="59" dur="500"/>
                                        <p:tgtEl>
                                          <p:spTgt spid="5"/>
                                        </p:tgtEl>
                                      </p:cBhvr>
                                    </p:animEffect>
                                  </p:childTnLst>
                                </p:cTn>
                              </p:par>
                              <p:par>
                                <p:cTn id="60" presetID="22" presetClass="exit" presetSubtype="8" fill="hold" nodeType="withEffect">
                                  <p:stCondLst>
                                    <p:cond delay="4000"/>
                                  </p:stCondLst>
                                  <p:childTnLst>
                                    <p:animEffect transition="out" filter="wipe(left)">
                                      <p:cBhvr>
                                        <p:cTn id="61" dur="500"/>
                                        <p:tgtEl>
                                          <p:spTgt spid="9"/>
                                        </p:tgtEl>
                                      </p:cBhvr>
                                    </p:animEffect>
                                    <p:set>
                                      <p:cBhvr>
                                        <p:cTn id="62" dur="1" fill="hold">
                                          <p:stCondLst>
                                            <p:cond delay="499"/>
                                          </p:stCondLst>
                                        </p:cTn>
                                        <p:tgtEl>
                                          <p:spTgt spid="9"/>
                                        </p:tgtEl>
                                        <p:attrNameLst>
                                          <p:attrName>style.visibility</p:attrName>
                                        </p:attrNameLst>
                                      </p:cBhvr>
                                      <p:to>
                                        <p:strVal val="hidden"/>
                                      </p:to>
                                    </p:set>
                                  </p:childTnLst>
                                </p:cTn>
                              </p:par>
                              <p:par>
                                <p:cTn id="63" presetID="22" presetClass="exit" presetSubtype="2" fill="hold" nodeType="withEffect">
                                  <p:stCondLst>
                                    <p:cond delay="4500"/>
                                  </p:stCondLst>
                                  <p:childTnLst>
                                    <p:animEffect transition="out" filter="wipe(right)">
                                      <p:cBhvr>
                                        <p:cTn id="64" dur="500"/>
                                        <p:tgtEl>
                                          <p:spTgt spid="8"/>
                                        </p:tgtEl>
                                      </p:cBhvr>
                                    </p:animEffect>
                                    <p:set>
                                      <p:cBhvr>
                                        <p:cTn id="65" dur="1" fill="hold">
                                          <p:stCondLst>
                                            <p:cond delay="499"/>
                                          </p:stCondLst>
                                        </p:cTn>
                                        <p:tgtEl>
                                          <p:spTgt spid="8"/>
                                        </p:tgtEl>
                                        <p:attrNameLst>
                                          <p:attrName>style.visibility</p:attrName>
                                        </p:attrNameLst>
                                      </p:cBhvr>
                                      <p:to>
                                        <p:strVal val="hidden"/>
                                      </p:to>
                                    </p:set>
                                  </p:childTnLst>
                                </p:cTn>
                              </p:par>
                              <p:par>
                                <p:cTn id="66" presetID="22" presetClass="exit" presetSubtype="8" fill="hold" nodeType="withEffect">
                                  <p:stCondLst>
                                    <p:cond delay="5000"/>
                                  </p:stCondLst>
                                  <p:childTnLst>
                                    <p:animEffect transition="out" filter="wipe(left)">
                                      <p:cBhvr>
                                        <p:cTn id="67" dur="500"/>
                                        <p:tgtEl>
                                          <p:spTgt spid="5"/>
                                        </p:tgtEl>
                                      </p:cBhvr>
                                    </p:animEffect>
                                    <p:set>
                                      <p:cBhvr>
                                        <p:cTn id="6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226" grpId="0" animBg="1"/>
      <p:bldP spid="289227" grpId="0" animBg="1"/>
      <p:bldP spid="289228" grpId="0" animBg="1"/>
      <p:bldP spid="289229" grpId="0" animBg="1"/>
      <p:bldP spid="289230" grpId="0" animBg="1"/>
      <p:bldP spid="289231" grpId="0" animBg="1"/>
      <p:bldP spid="289232"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9506" name="Group 84"/>
          <p:cNvGrpSpPr>
            <a:grpSpLocks/>
          </p:cNvGrpSpPr>
          <p:nvPr/>
        </p:nvGrpSpPr>
        <p:grpSpPr bwMode="auto">
          <a:xfrm>
            <a:off x="0" y="0"/>
            <a:ext cx="9172575" cy="6858000"/>
            <a:chOff x="0" y="0"/>
            <a:chExt cx="5778" cy="4320"/>
          </a:xfrm>
        </p:grpSpPr>
        <p:sp>
          <p:nvSpPr>
            <p:cNvPr id="149507" name="Rectangle 3"/>
            <p:cNvSpPr>
              <a:spLocks noChangeArrowheads="1"/>
            </p:cNvSpPr>
            <p:nvPr/>
          </p:nvSpPr>
          <p:spPr bwMode="auto">
            <a:xfrm>
              <a:off x="682" y="1088"/>
              <a:ext cx="4419" cy="2616"/>
            </a:xfrm>
            <a:prstGeom prst="rect">
              <a:avLst/>
            </a:prstGeom>
            <a:noFill/>
            <a:ln w="12700">
              <a:noFill/>
              <a:miter lim="800000"/>
              <a:headEnd/>
              <a:tailEnd/>
            </a:ln>
          </p:spPr>
          <p:txBody>
            <a:bodyPr lIns="90488" tIns="44450" rIns="90488" bIns="44450">
              <a:spAutoFit/>
            </a:bodyPr>
            <a:lstStyle/>
            <a:p>
              <a:pPr>
                <a:tabLst>
                  <a:tab pos="576263" algn="l"/>
                </a:tabLst>
              </a:pPr>
              <a:r>
                <a:rPr lang="es-ES_tradnl" i="1">
                  <a:solidFill>
                    <a:schemeClr val="bg1"/>
                  </a:solidFill>
                  <a:latin typeface="Book Antiqua" pitchFamily="18" charset="0"/>
                  <a:cs typeface="Times New Roman" charset="0"/>
                </a:rPr>
                <a:t>La mayor densidad del campo se encuentra cerca de la superficie interna de la bobina y disminuye hacia el centro de la bobina</a:t>
              </a:r>
            </a:p>
            <a:p>
              <a:pPr>
                <a:tabLst>
                  <a:tab pos="576263" algn="l"/>
                </a:tabLst>
              </a:pPr>
              <a:endParaRPr lang="es-ES_tradnl" i="1">
                <a:solidFill>
                  <a:schemeClr val="bg1"/>
                </a:solidFill>
                <a:latin typeface="Book Antiqua" pitchFamily="18" charset="0"/>
              </a:endParaRPr>
            </a:p>
            <a:p>
              <a:pPr>
                <a:tabLst>
                  <a:tab pos="576263" algn="l"/>
                </a:tabLst>
              </a:pPr>
              <a:r>
                <a:rPr lang="es-ES_tradnl" i="1">
                  <a:solidFill>
                    <a:schemeClr val="bg1"/>
                  </a:solidFill>
                  <a:latin typeface="Book Antiqua" pitchFamily="18" charset="0"/>
                </a:rPr>
                <a:t>La unidad de medición es amperios-vuelta (NI) (amperaje actual multiplicado por el número de  vueltas o espiras de la bobina)</a:t>
              </a:r>
            </a:p>
            <a:p>
              <a:pPr>
                <a:tabLst>
                  <a:tab pos="576263" algn="l"/>
                </a:tabLst>
              </a:pPr>
              <a:endParaRPr lang="es-ES_tradnl" i="1">
                <a:solidFill>
                  <a:schemeClr val="bg1"/>
                </a:solidFill>
                <a:latin typeface="Book Antiqua" pitchFamily="18" charset="0"/>
              </a:endParaRPr>
            </a:p>
            <a:p>
              <a:pPr>
                <a:tabLst>
                  <a:tab pos="576263" algn="l"/>
                </a:tabLst>
              </a:pPr>
              <a:r>
                <a:rPr lang="es-ES_tradnl" i="1">
                  <a:solidFill>
                    <a:schemeClr val="bg1"/>
                  </a:solidFill>
                  <a:latin typeface="Book Antiqua" pitchFamily="18" charset="0"/>
                </a:rPr>
                <a:t>El campo efectivo se extiende hacia ambos extremos de la bobina a una distancia de aproximadamente 6” a 9”</a:t>
              </a:r>
            </a:p>
          </p:txBody>
        </p:sp>
        <p:sp>
          <p:nvSpPr>
            <p:cNvPr id="149508"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49509" name="Rectangle 42"/>
            <p:cNvSpPr>
              <a:spLocks noChangeArrowheads="1"/>
            </p:cNvSpPr>
            <p:nvPr/>
          </p:nvSpPr>
          <p:spPr bwMode="auto">
            <a:xfrm>
              <a:off x="434" y="449"/>
              <a:ext cx="5116" cy="306"/>
            </a:xfrm>
            <a:prstGeom prst="rect">
              <a:avLst/>
            </a:prstGeom>
            <a:noFill/>
            <a:ln w="12700">
              <a:noFill/>
              <a:miter lim="800000"/>
              <a:headEnd/>
              <a:tailEnd/>
            </a:ln>
          </p:spPr>
          <p:txBody>
            <a:bodyPr lIns="90488" tIns="44450" rIns="90488" bIns="44450">
              <a:spAutoFit/>
            </a:bodyPr>
            <a:lstStyle/>
            <a:p>
              <a:pPr algn="l">
                <a:tabLst>
                  <a:tab pos="576263" algn="l"/>
                </a:tabLst>
              </a:pPr>
              <a:r>
                <a:rPr lang="es-ES_tradnl" sz="2600" i="1">
                  <a:solidFill>
                    <a:schemeClr val="bg1"/>
                  </a:solidFill>
                  <a:latin typeface="Book Antiqua" pitchFamily="18" charset="0"/>
                  <a:cs typeface="Times New Roman" charset="0"/>
                </a:rPr>
                <a:t>Intensidad del campo producido por una  bobina </a:t>
              </a:r>
            </a:p>
          </p:txBody>
        </p:sp>
        <p:grpSp>
          <p:nvGrpSpPr>
            <p:cNvPr id="149510" name="Group 47"/>
            <p:cNvGrpSpPr>
              <a:grpSpLocks/>
            </p:cNvGrpSpPr>
            <p:nvPr/>
          </p:nvGrpSpPr>
          <p:grpSpPr bwMode="auto">
            <a:xfrm>
              <a:off x="48" y="95"/>
              <a:ext cx="96" cy="4128"/>
              <a:chOff x="48" y="102"/>
              <a:chExt cx="96" cy="4128"/>
            </a:xfrm>
          </p:grpSpPr>
          <p:sp>
            <p:nvSpPr>
              <p:cNvPr id="149518"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19"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0"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1"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2"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3"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4"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5"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6"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7"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8"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29"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0"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1"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2"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3"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4"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5"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6"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7"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8"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39"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0"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1"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2"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3"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4"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5"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49546"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9511" name="Group 77"/>
            <p:cNvGrpSpPr>
              <a:grpSpLocks/>
            </p:cNvGrpSpPr>
            <p:nvPr/>
          </p:nvGrpSpPr>
          <p:grpSpPr bwMode="auto">
            <a:xfrm>
              <a:off x="5052" y="0"/>
              <a:ext cx="726" cy="388"/>
              <a:chOff x="37" y="-23"/>
              <a:chExt cx="726" cy="388"/>
            </a:xfrm>
          </p:grpSpPr>
          <p:sp>
            <p:nvSpPr>
              <p:cNvPr id="149512"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49513"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9514"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49515"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49516"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49517"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8" name="237 Grupo"/>
          <p:cNvGrpSpPr/>
          <p:nvPr/>
        </p:nvGrpSpPr>
        <p:grpSpPr>
          <a:xfrm>
            <a:off x="1454518" y="2836504"/>
            <a:ext cx="1828800" cy="1920875"/>
            <a:chOff x="1454518" y="3917158"/>
            <a:chExt cx="1828800" cy="1920875"/>
          </a:xfrm>
        </p:grpSpPr>
        <p:sp>
          <p:nvSpPr>
            <p:cNvPr id="239" name="Freeform 44"/>
            <p:cNvSpPr>
              <a:spLocks/>
            </p:cNvSpPr>
            <p:nvPr/>
          </p:nvSpPr>
          <p:spPr bwMode="auto">
            <a:xfrm>
              <a:off x="1454518" y="3918747"/>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240" name="Freeform 45"/>
            <p:cNvSpPr>
              <a:spLocks/>
            </p:cNvSpPr>
            <p:nvPr/>
          </p:nvSpPr>
          <p:spPr bwMode="auto">
            <a:xfrm>
              <a:off x="2226043" y="3917158"/>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241" name="Line 49"/>
            <p:cNvSpPr>
              <a:spLocks noChangeShapeType="1"/>
            </p:cNvSpPr>
            <p:nvPr/>
          </p:nvSpPr>
          <p:spPr bwMode="auto">
            <a:xfrm>
              <a:off x="1457693" y="5831684"/>
              <a:ext cx="801688" cy="0"/>
            </a:xfrm>
            <a:prstGeom prst="line">
              <a:avLst/>
            </a:prstGeom>
            <a:noFill/>
            <a:ln w="3175">
              <a:solidFill>
                <a:srgbClr val="00FFFF"/>
              </a:solidFill>
              <a:round/>
              <a:headEnd/>
              <a:tailEnd/>
            </a:ln>
          </p:spPr>
          <p:txBody>
            <a:bodyPr wrap="none" anchor="ctr"/>
            <a:lstStyle/>
            <a:p>
              <a:endParaRPr lang="es-ES"/>
            </a:p>
          </p:txBody>
        </p:sp>
        <p:grpSp>
          <p:nvGrpSpPr>
            <p:cNvPr id="242" name="Group 56"/>
            <p:cNvGrpSpPr>
              <a:grpSpLocks/>
            </p:cNvGrpSpPr>
            <p:nvPr/>
          </p:nvGrpSpPr>
          <p:grpSpPr bwMode="auto">
            <a:xfrm>
              <a:off x="2410193" y="4188622"/>
              <a:ext cx="242888" cy="171450"/>
              <a:chOff x="1376" y="2381"/>
              <a:chExt cx="153" cy="108"/>
            </a:xfrm>
          </p:grpSpPr>
          <p:sp>
            <p:nvSpPr>
              <p:cNvPr id="284"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85"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243" name="Group 59"/>
            <p:cNvGrpSpPr>
              <a:grpSpLocks/>
            </p:cNvGrpSpPr>
            <p:nvPr/>
          </p:nvGrpSpPr>
          <p:grpSpPr bwMode="auto">
            <a:xfrm>
              <a:off x="2497506" y="3917159"/>
              <a:ext cx="198438" cy="273050"/>
              <a:chOff x="1431" y="2210"/>
              <a:chExt cx="125" cy="172"/>
            </a:xfrm>
          </p:grpSpPr>
          <p:sp>
            <p:nvSpPr>
              <p:cNvPr id="281"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82"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83"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244" name="Group 63"/>
            <p:cNvGrpSpPr>
              <a:grpSpLocks/>
            </p:cNvGrpSpPr>
            <p:nvPr/>
          </p:nvGrpSpPr>
          <p:grpSpPr bwMode="auto">
            <a:xfrm>
              <a:off x="2432418" y="4633122"/>
              <a:ext cx="242888" cy="171450"/>
              <a:chOff x="1390" y="2661"/>
              <a:chExt cx="153" cy="108"/>
            </a:xfrm>
          </p:grpSpPr>
          <p:sp>
            <p:nvSpPr>
              <p:cNvPr id="279"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80"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245" name="Freeform 66"/>
            <p:cNvSpPr>
              <a:spLocks/>
            </p:cNvSpPr>
            <p:nvPr/>
          </p:nvSpPr>
          <p:spPr bwMode="auto">
            <a:xfrm>
              <a:off x="2373681" y="4355309"/>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246" name="Group 67"/>
            <p:cNvGrpSpPr>
              <a:grpSpLocks/>
            </p:cNvGrpSpPr>
            <p:nvPr/>
          </p:nvGrpSpPr>
          <p:grpSpPr bwMode="auto">
            <a:xfrm>
              <a:off x="2235568" y="4526759"/>
              <a:ext cx="309563" cy="160338"/>
              <a:chOff x="1266" y="2594"/>
              <a:chExt cx="195" cy="101"/>
            </a:xfrm>
          </p:grpSpPr>
          <p:sp>
            <p:nvSpPr>
              <p:cNvPr id="277"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278"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247" name="Group 70"/>
            <p:cNvGrpSpPr>
              <a:grpSpLocks/>
            </p:cNvGrpSpPr>
            <p:nvPr/>
          </p:nvGrpSpPr>
          <p:grpSpPr bwMode="auto">
            <a:xfrm>
              <a:off x="2540368" y="4187041"/>
              <a:ext cx="169863" cy="560389"/>
              <a:chOff x="1458" y="2380"/>
              <a:chExt cx="107" cy="353"/>
            </a:xfrm>
          </p:grpSpPr>
          <p:sp>
            <p:nvSpPr>
              <p:cNvPr id="274"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275"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276"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248" name="294 Grupo"/>
            <p:cNvGrpSpPr/>
            <p:nvPr/>
          </p:nvGrpSpPr>
          <p:grpSpPr>
            <a:xfrm>
              <a:off x="2613393" y="3958437"/>
              <a:ext cx="376238" cy="1350010"/>
              <a:chOff x="2613393" y="3958437"/>
              <a:chExt cx="376238" cy="1350010"/>
            </a:xfrm>
          </p:grpSpPr>
          <p:sp>
            <p:nvSpPr>
              <p:cNvPr id="272" name="Arc 77"/>
              <p:cNvSpPr>
                <a:spLocks/>
              </p:cNvSpPr>
              <p:nvPr/>
            </p:nvSpPr>
            <p:spPr bwMode="auto">
              <a:xfrm flipH="1">
                <a:off x="2613393" y="3958437"/>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73" name="AutoShape 78"/>
              <p:cNvSpPr>
                <a:spLocks noChangeArrowheads="1"/>
              </p:cNvSpPr>
              <p:nvPr/>
            </p:nvSpPr>
            <p:spPr bwMode="auto">
              <a:xfrm rot="5400000" flipH="1">
                <a:off x="2223515" y="4543919"/>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249" name="Rectangle 79"/>
            <p:cNvSpPr>
              <a:spLocks noChangeArrowheads="1"/>
            </p:cNvSpPr>
            <p:nvPr/>
          </p:nvSpPr>
          <p:spPr bwMode="auto">
            <a:xfrm>
              <a:off x="2819768" y="3958437"/>
              <a:ext cx="74613" cy="88318"/>
            </a:xfrm>
            <a:prstGeom prst="rect">
              <a:avLst/>
            </a:prstGeom>
            <a:solidFill>
              <a:srgbClr val="DADADA"/>
            </a:solidFill>
            <a:ln w="9525">
              <a:noFill/>
              <a:miter lim="800000"/>
              <a:headEnd/>
              <a:tailEnd/>
            </a:ln>
          </p:spPr>
          <p:txBody>
            <a:bodyPr wrap="none" anchor="ctr"/>
            <a:lstStyle/>
            <a:p>
              <a:endParaRPr lang="es-ES"/>
            </a:p>
          </p:txBody>
        </p:sp>
        <p:sp>
          <p:nvSpPr>
            <p:cNvPr id="250" name="Rectangle 80"/>
            <p:cNvSpPr>
              <a:spLocks noChangeArrowheads="1"/>
            </p:cNvSpPr>
            <p:nvPr/>
          </p:nvSpPr>
          <p:spPr bwMode="auto">
            <a:xfrm>
              <a:off x="2692768" y="4374359"/>
              <a:ext cx="63500" cy="644525"/>
            </a:xfrm>
            <a:prstGeom prst="rect">
              <a:avLst/>
            </a:prstGeom>
            <a:solidFill>
              <a:srgbClr val="C4884C"/>
            </a:solidFill>
            <a:ln w="9525">
              <a:noFill/>
              <a:miter lim="800000"/>
              <a:headEnd/>
              <a:tailEnd/>
            </a:ln>
          </p:spPr>
          <p:txBody>
            <a:bodyPr wrap="none" anchor="ctr"/>
            <a:lstStyle/>
            <a:p>
              <a:endParaRPr lang="es-ES"/>
            </a:p>
          </p:txBody>
        </p:sp>
        <p:sp>
          <p:nvSpPr>
            <p:cNvPr id="251" name="Line 81"/>
            <p:cNvSpPr>
              <a:spLocks noChangeShapeType="1"/>
            </p:cNvSpPr>
            <p:nvPr/>
          </p:nvSpPr>
          <p:spPr bwMode="auto">
            <a:xfrm>
              <a:off x="2756268" y="4377534"/>
              <a:ext cx="0" cy="628650"/>
            </a:xfrm>
            <a:prstGeom prst="line">
              <a:avLst/>
            </a:prstGeom>
            <a:noFill/>
            <a:ln w="3175">
              <a:solidFill>
                <a:srgbClr val="808080"/>
              </a:solidFill>
              <a:round/>
              <a:headEnd/>
              <a:tailEnd/>
            </a:ln>
          </p:spPr>
          <p:txBody>
            <a:bodyPr wrap="none" anchor="ctr"/>
            <a:lstStyle/>
            <a:p>
              <a:endParaRPr lang="es-ES"/>
            </a:p>
          </p:txBody>
        </p:sp>
        <p:sp>
          <p:nvSpPr>
            <p:cNvPr id="252" name="Arc 82"/>
            <p:cNvSpPr>
              <a:spLocks/>
            </p:cNvSpPr>
            <p:nvPr/>
          </p:nvSpPr>
          <p:spPr bwMode="auto">
            <a:xfrm flipH="1">
              <a:off x="2694898" y="3958434"/>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253" name="Group 83"/>
            <p:cNvGrpSpPr>
              <a:grpSpLocks/>
            </p:cNvGrpSpPr>
            <p:nvPr/>
          </p:nvGrpSpPr>
          <p:grpSpPr bwMode="auto">
            <a:xfrm>
              <a:off x="2756268" y="3958437"/>
              <a:ext cx="376238" cy="1057276"/>
              <a:chOff x="1594" y="2236"/>
              <a:chExt cx="237" cy="666"/>
            </a:xfrm>
          </p:grpSpPr>
          <p:sp>
            <p:nvSpPr>
              <p:cNvPr id="270"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71"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54" name="Line 86"/>
            <p:cNvSpPr>
              <a:spLocks noChangeShapeType="1"/>
            </p:cNvSpPr>
            <p:nvPr/>
          </p:nvSpPr>
          <p:spPr bwMode="auto">
            <a:xfrm>
              <a:off x="2756268" y="4380709"/>
              <a:ext cx="0" cy="633413"/>
            </a:xfrm>
            <a:prstGeom prst="line">
              <a:avLst/>
            </a:prstGeom>
            <a:noFill/>
            <a:ln w="3175">
              <a:solidFill>
                <a:srgbClr val="DA8200"/>
              </a:solidFill>
              <a:round/>
              <a:headEnd/>
              <a:tailEnd/>
            </a:ln>
          </p:spPr>
          <p:txBody>
            <a:bodyPr wrap="none" anchor="ctr"/>
            <a:lstStyle/>
            <a:p>
              <a:endParaRPr lang="es-ES"/>
            </a:p>
          </p:txBody>
        </p:sp>
        <p:sp>
          <p:nvSpPr>
            <p:cNvPr id="255" name="Freeform 87"/>
            <p:cNvSpPr>
              <a:spLocks/>
            </p:cNvSpPr>
            <p:nvPr/>
          </p:nvSpPr>
          <p:spPr bwMode="auto">
            <a:xfrm>
              <a:off x="2756268" y="4945859"/>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56" name="Line 88"/>
            <p:cNvSpPr>
              <a:spLocks noChangeShapeType="1"/>
            </p:cNvSpPr>
            <p:nvPr/>
          </p:nvSpPr>
          <p:spPr bwMode="auto">
            <a:xfrm flipV="1">
              <a:off x="2910256" y="4895059"/>
              <a:ext cx="195263" cy="115888"/>
            </a:xfrm>
            <a:prstGeom prst="line">
              <a:avLst/>
            </a:prstGeom>
            <a:noFill/>
            <a:ln w="19050">
              <a:solidFill>
                <a:srgbClr val="00CCFF"/>
              </a:solidFill>
              <a:round/>
              <a:headEnd/>
              <a:tailEnd/>
            </a:ln>
          </p:spPr>
          <p:txBody>
            <a:bodyPr wrap="none" anchor="ctr"/>
            <a:lstStyle/>
            <a:p>
              <a:endParaRPr lang="es-ES"/>
            </a:p>
          </p:txBody>
        </p:sp>
        <p:sp>
          <p:nvSpPr>
            <p:cNvPr id="257" name="Freeform 89"/>
            <p:cNvSpPr>
              <a:spLocks/>
            </p:cNvSpPr>
            <p:nvPr/>
          </p:nvSpPr>
          <p:spPr bwMode="auto">
            <a:xfrm>
              <a:off x="2749918" y="4783934"/>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58" name="Rectangle 90"/>
            <p:cNvSpPr>
              <a:spLocks noChangeArrowheads="1"/>
            </p:cNvSpPr>
            <p:nvPr/>
          </p:nvSpPr>
          <p:spPr bwMode="auto">
            <a:xfrm>
              <a:off x="2692768" y="5015709"/>
              <a:ext cx="206375" cy="79375"/>
            </a:xfrm>
            <a:prstGeom prst="rect">
              <a:avLst/>
            </a:prstGeom>
            <a:solidFill>
              <a:srgbClr val="C4884C"/>
            </a:solidFill>
            <a:ln w="9525">
              <a:noFill/>
              <a:miter lim="800000"/>
              <a:headEnd/>
              <a:tailEnd/>
            </a:ln>
          </p:spPr>
          <p:txBody>
            <a:bodyPr wrap="none" anchor="ctr"/>
            <a:lstStyle/>
            <a:p>
              <a:endParaRPr lang="es-ES"/>
            </a:p>
          </p:txBody>
        </p:sp>
        <p:sp>
          <p:nvSpPr>
            <p:cNvPr id="259" name="Line 91"/>
            <p:cNvSpPr>
              <a:spLocks noChangeShapeType="1"/>
            </p:cNvSpPr>
            <p:nvPr/>
          </p:nvSpPr>
          <p:spPr bwMode="auto">
            <a:xfrm rot="16200000">
              <a:off x="2829293" y="4942684"/>
              <a:ext cx="0" cy="142875"/>
            </a:xfrm>
            <a:prstGeom prst="line">
              <a:avLst/>
            </a:prstGeom>
            <a:noFill/>
            <a:ln w="3175">
              <a:solidFill>
                <a:srgbClr val="DA8200"/>
              </a:solidFill>
              <a:round/>
              <a:headEnd/>
              <a:tailEnd/>
            </a:ln>
          </p:spPr>
          <p:txBody>
            <a:bodyPr wrap="none" anchor="ctr"/>
            <a:lstStyle/>
            <a:p>
              <a:endParaRPr lang="es-ES"/>
            </a:p>
          </p:txBody>
        </p:sp>
        <p:sp>
          <p:nvSpPr>
            <p:cNvPr id="260" name="Rectangle 92"/>
            <p:cNvSpPr>
              <a:spLocks noChangeArrowheads="1"/>
            </p:cNvSpPr>
            <p:nvPr/>
          </p:nvSpPr>
          <p:spPr bwMode="auto">
            <a:xfrm>
              <a:off x="2618156" y="5169697"/>
              <a:ext cx="139700" cy="150813"/>
            </a:xfrm>
            <a:prstGeom prst="rect">
              <a:avLst/>
            </a:prstGeom>
            <a:solidFill>
              <a:srgbClr val="DADADA"/>
            </a:solidFill>
            <a:ln w="9525">
              <a:noFill/>
              <a:miter lim="800000"/>
              <a:headEnd/>
              <a:tailEnd/>
            </a:ln>
          </p:spPr>
          <p:txBody>
            <a:bodyPr wrap="none" anchor="ctr"/>
            <a:lstStyle/>
            <a:p>
              <a:endParaRPr lang="es-ES"/>
            </a:p>
          </p:txBody>
        </p:sp>
        <p:sp>
          <p:nvSpPr>
            <p:cNvPr id="261" name="Freeform 93"/>
            <p:cNvSpPr>
              <a:spLocks/>
            </p:cNvSpPr>
            <p:nvPr/>
          </p:nvSpPr>
          <p:spPr bwMode="auto">
            <a:xfrm>
              <a:off x="2899143" y="486013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62" name="Freeform 94"/>
            <p:cNvSpPr>
              <a:spLocks/>
            </p:cNvSpPr>
            <p:nvPr/>
          </p:nvSpPr>
          <p:spPr bwMode="auto">
            <a:xfrm>
              <a:off x="2899143" y="478393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63" name="Rectangle 95"/>
            <p:cNvSpPr>
              <a:spLocks noChangeArrowheads="1"/>
            </p:cNvSpPr>
            <p:nvPr/>
          </p:nvSpPr>
          <p:spPr bwMode="auto">
            <a:xfrm>
              <a:off x="2618156" y="5098259"/>
              <a:ext cx="284163" cy="71438"/>
            </a:xfrm>
            <a:prstGeom prst="rect">
              <a:avLst/>
            </a:prstGeom>
            <a:solidFill>
              <a:srgbClr val="DADADA"/>
            </a:solidFill>
            <a:ln w="9525">
              <a:noFill/>
              <a:miter lim="800000"/>
              <a:headEnd/>
              <a:tailEnd/>
            </a:ln>
          </p:spPr>
          <p:txBody>
            <a:bodyPr wrap="none" anchor="ctr"/>
            <a:lstStyle/>
            <a:p>
              <a:endParaRPr lang="es-ES"/>
            </a:p>
          </p:txBody>
        </p:sp>
        <p:sp>
          <p:nvSpPr>
            <p:cNvPr id="264" name="Line 96"/>
            <p:cNvSpPr>
              <a:spLocks noChangeShapeType="1"/>
            </p:cNvSpPr>
            <p:nvPr/>
          </p:nvSpPr>
          <p:spPr bwMode="auto">
            <a:xfrm>
              <a:off x="2899143" y="5009359"/>
              <a:ext cx="0" cy="84138"/>
            </a:xfrm>
            <a:prstGeom prst="line">
              <a:avLst/>
            </a:prstGeom>
            <a:noFill/>
            <a:ln w="3175">
              <a:solidFill>
                <a:srgbClr val="DA8200"/>
              </a:solidFill>
              <a:round/>
              <a:headEnd/>
              <a:tailEnd/>
            </a:ln>
          </p:spPr>
          <p:txBody>
            <a:bodyPr wrap="none" anchor="ctr"/>
            <a:lstStyle/>
            <a:p>
              <a:endParaRPr lang="es-ES"/>
            </a:p>
          </p:txBody>
        </p:sp>
        <p:sp>
          <p:nvSpPr>
            <p:cNvPr id="265" name="Line 97"/>
            <p:cNvSpPr>
              <a:spLocks noChangeShapeType="1"/>
            </p:cNvSpPr>
            <p:nvPr/>
          </p:nvSpPr>
          <p:spPr bwMode="auto">
            <a:xfrm>
              <a:off x="2899143" y="5088734"/>
              <a:ext cx="0" cy="80963"/>
            </a:xfrm>
            <a:prstGeom prst="line">
              <a:avLst/>
            </a:prstGeom>
            <a:noFill/>
            <a:ln w="3175">
              <a:solidFill>
                <a:srgbClr val="808080"/>
              </a:solidFill>
              <a:round/>
              <a:headEnd/>
              <a:tailEnd/>
            </a:ln>
          </p:spPr>
          <p:txBody>
            <a:bodyPr wrap="none" anchor="ctr"/>
            <a:lstStyle/>
            <a:p>
              <a:endParaRPr lang="es-ES"/>
            </a:p>
          </p:txBody>
        </p:sp>
        <p:sp>
          <p:nvSpPr>
            <p:cNvPr id="266" name="Line 98"/>
            <p:cNvSpPr>
              <a:spLocks noChangeShapeType="1"/>
            </p:cNvSpPr>
            <p:nvPr/>
          </p:nvSpPr>
          <p:spPr bwMode="auto">
            <a:xfrm>
              <a:off x="2756268" y="5171284"/>
              <a:ext cx="0" cy="147638"/>
            </a:xfrm>
            <a:prstGeom prst="line">
              <a:avLst/>
            </a:prstGeom>
            <a:noFill/>
            <a:ln w="3175">
              <a:solidFill>
                <a:srgbClr val="808080"/>
              </a:solidFill>
              <a:round/>
              <a:headEnd/>
              <a:tailEnd/>
            </a:ln>
          </p:spPr>
          <p:txBody>
            <a:bodyPr wrap="none" anchor="ctr"/>
            <a:lstStyle/>
            <a:p>
              <a:endParaRPr lang="es-ES"/>
            </a:p>
          </p:txBody>
        </p:sp>
        <p:sp>
          <p:nvSpPr>
            <p:cNvPr id="267" name="Line 99"/>
            <p:cNvSpPr>
              <a:spLocks noChangeShapeType="1"/>
            </p:cNvSpPr>
            <p:nvPr/>
          </p:nvSpPr>
          <p:spPr bwMode="auto">
            <a:xfrm rot="16200000">
              <a:off x="2829293" y="5101434"/>
              <a:ext cx="0" cy="138113"/>
            </a:xfrm>
            <a:prstGeom prst="line">
              <a:avLst/>
            </a:prstGeom>
            <a:noFill/>
            <a:ln w="3175">
              <a:solidFill>
                <a:srgbClr val="808080"/>
              </a:solidFill>
              <a:round/>
              <a:headEnd/>
              <a:tailEnd/>
            </a:ln>
          </p:spPr>
          <p:txBody>
            <a:bodyPr wrap="none" anchor="ctr"/>
            <a:lstStyle/>
            <a:p>
              <a:endParaRPr lang="es-ES"/>
            </a:p>
          </p:txBody>
        </p:sp>
        <p:sp>
          <p:nvSpPr>
            <p:cNvPr id="268" name="Line 100"/>
            <p:cNvSpPr>
              <a:spLocks noChangeShapeType="1"/>
            </p:cNvSpPr>
            <p:nvPr/>
          </p:nvSpPr>
          <p:spPr bwMode="auto">
            <a:xfrm>
              <a:off x="2376856" y="4517234"/>
              <a:ext cx="163513" cy="0"/>
            </a:xfrm>
            <a:prstGeom prst="line">
              <a:avLst/>
            </a:prstGeom>
            <a:noFill/>
            <a:ln w="3175">
              <a:solidFill>
                <a:srgbClr val="00FFFF"/>
              </a:solidFill>
              <a:round/>
              <a:headEnd/>
              <a:tailEnd/>
            </a:ln>
          </p:spPr>
          <p:txBody>
            <a:bodyPr wrap="none"/>
            <a:lstStyle/>
            <a:p>
              <a:endParaRPr lang="es-ES"/>
            </a:p>
          </p:txBody>
        </p:sp>
        <p:sp>
          <p:nvSpPr>
            <p:cNvPr id="269" name="Line 101"/>
            <p:cNvSpPr>
              <a:spLocks noChangeShapeType="1"/>
            </p:cNvSpPr>
            <p:nvPr/>
          </p:nvSpPr>
          <p:spPr bwMode="auto">
            <a:xfrm>
              <a:off x="2416543" y="4456909"/>
              <a:ext cx="125413" cy="0"/>
            </a:xfrm>
            <a:prstGeom prst="line">
              <a:avLst/>
            </a:prstGeom>
            <a:noFill/>
            <a:ln w="3175">
              <a:solidFill>
                <a:srgbClr val="00FFFF"/>
              </a:solidFill>
              <a:round/>
              <a:headEnd/>
              <a:tailEnd/>
            </a:ln>
          </p:spPr>
          <p:txBody>
            <a:bodyPr wrap="none"/>
            <a:lstStyle/>
            <a:p>
              <a:endParaRPr lang="es-ES"/>
            </a:p>
          </p:txBody>
        </p:sp>
      </p:grpSp>
      <p:sp>
        <p:nvSpPr>
          <p:cNvPr id="286" name="AutoShape 102"/>
          <p:cNvSpPr>
            <a:spLocks noChangeArrowheads="1"/>
          </p:cNvSpPr>
          <p:nvPr/>
        </p:nvSpPr>
        <p:spPr bwMode="auto">
          <a:xfrm rot="5400000">
            <a:off x="4555064" y="1161534"/>
            <a:ext cx="838200" cy="4381817"/>
          </a:xfrm>
          <a:prstGeom prst="can">
            <a:avLst>
              <a:gd name="adj" fmla="val 42222"/>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nvGrpSpPr>
          <p:cNvPr id="287" name="286 Grupo"/>
          <p:cNvGrpSpPr/>
          <p:nvPr/>
        </p:nvGrpSpPr>
        <p:grpSpPr>
          <a:xfrm>
            <a:off x="6658344" y="2861905"/>
            <a:ext cx="1557337" cy="1958975"/>
            <a:chOff x="6658344" y="3942559"/>
            <a:chExt cx="1557337" cy="1958975"/>
          </a:xfrm>
        </p:grpSpPr>
        <p:grpSp>
          <p:nvGrpSpPr>
            <p:cNvPr id="288" name="267 Grupo"/>
            <p:cNvGrpSpPr/>
            <p:nvPr/>
          </p:nvGrpSpPr>
          <p:grpSpPr>
            <a:xfrm>
              <a:off x="6658344" y="3958451"/>
              <a:ext cx="584200" cy="1362081"/>
              <a:chOff x="6440634" y="3537545"/>
              <a:chExt cx="584200" cy="1362081"/>
            </a:xfrm>
          </p:grpSpPr>
          <p:sp>
            <p:nvSpPr>
              <p:cNvPr id="302"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303"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304"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305"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306"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307"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308"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309"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310"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311"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12"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313"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sp>
          <p:nvSpPr>
            <p:cNvPr id="289" name="Freeform 104"/>
            <p:cNvSpPr>
              <a:spLocks/>
            </p:cNvSpPr>
            <p:nvPr/>
          </p:nvSpPr>
          <p:spPr bwMode="auto">
            <a:xfrm>
              <a:off x="7518769" y="4399759"/>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290" name="Freeform 105"/>
            <p:cNvSpPr>
              <a:spLocks/>
            </p:cNvSpPr>
            <p:nvPr/>
          </p:nvSpPr>
          <p:spPr bwMode="auto">
            <a:xfrm>
              <a:off x="7639419" y="4237834"/>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291" name="Arc 121"/>
            <p:cNvSpPr>
              <a:spLocks/>
            </p:cNvSpPr>
            <p:nvPr/>
          </p:nvSpPr>
          <p:spPr bwMode="auto">
            <a:xfrm flipH="1">
              <a:off x="6945680" y="3943816"/>
              <a:ext cx="246062" cy="467056"/>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292" name="Arc 122"/>
            <p:cNvSpPr>
              <a:spLocks/>
            </p:cNvSpPr>
            <p:nvPr/>
          </p:nvSpPr>
          <p:spPr bwMode="auto">
            <a:xfrm>
              <a:off x="7591794" y="3942559"/>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293" name="Oval 123"/>
            <p:cNvSpPr>
              <a:spLocks noChangeArrowheads="1"/>
            </p:cNvSpPr>
            <p:nvPr/>
          </p:nvSpPr>
          <p:spPr bwMode="auto">
            <a:xfrm>
              <a:off x="7848969" y="4314034"/>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294" name="Arc 124"/>
            <p:cNvSpPr>
              <a:spLocks/>
            </p:cNvSpPr>
            <p:nvPr/>
          </p:nvSpPr>
          <p:spPr bwMode="auto">
            <a:xfrm>
              <a:off x="7427011" y="4399124"/>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295" name="Arc 125"/>
            <p:cNvSpPr>
              <a:spLocks/>
            </p:cNvSpPr>
            <p:nvPr/>
          </p:nvSpPr>
          <p:spPr bwMode="auto">
            <a:xfrm flipH="1">
              <a:off x="7634974" y="4380074"/>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296" name="Freeform 126"/>
            <p:cNvSpPr>
              <a:spLocks/>
            </p:cNvSpPr>
            <p:nvPr/>
          </p:nvSpPr>
          <p:spPr bwMode="auto">
            <a:xfrm>
              <a:off x="6945681" y="4390234"/>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297" name="Rectangle 127"/>
            <p:cNvSpPr>
              <a:spLocks noChangeArrowheads="1"/>
            </p:cNvSpPr>
            <p:nvPr/>
          </p:nvSpPr>
          <p:spPr bwMode="auto">
            <a:xfrm>
              <a:off x="7170234" y="3944689"/>
              <a:ext cx="475535" cy="477837"/>
            </a:xfrm>
            <a:prstGeom prst="rect">
              <a:avLst/>
            </a:prstGeom>
            <a:solidFill>
              <a:srgbClr val="00A8A4"/>
            </a:solidFill>
            <a:ln w="9525">
              <a:noFill/>
              <a:miter lim="800000"/>
              <a:headEnd/>
              <a:tailEnd/>
            </a:ln>
          </p:spPr>
          <p:txBody>
            <a:bodyPr wrap="none" anchor="ctr"/>
            <a:lstStyle/>
            <a:p>
              <a:endParaRPr lang="es-ES"/>
            </a:p>
          </p:txBody>
        </p:sp>
        <p:sp>
          <p:nvSpPr>
            <p:cNvPr id="298" name="AutoShape 128"/>
            <p:cNvSpPr>
              <a:spLocks noChangeArrowheads="1"/>
            </p:cNvSpPr>
            <p:nvPr/>
          </p:nvSpPr>
          <p:spPr bwMode="auto">
            <a:xfrm rot="21423425">
              <a:off x="7902944" y="4469609"/>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99" name="AutoShape 129"/>
            <p:cNvSpPr>
              <a:spLocks noChangeArrowheads="1"/>
            </p:cNvSpPr>
            <p:nvPr/>
          </p:nvSpPr>
          <p:spPr bwMode="auto">
            <a:xfrm rot="5400000">
              <a:off x="8025181" y="4683922"/>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00" name="Oval 130"/>
            <p:cNvSpPr>
              <a:spLocks noChangeArrowheads="1"/>
            </p:cNvSpPr>
            <p:nvPr/>
          </p:nvSpPr>
          <p:spPr bwMode="auto">
            <a:xfrm>
              <a:off x="7896594" y="4756947"/>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01" name="Oval 131"/>
            <p:cNvSpPr>
              <a:spLocks noChangeArrowheads="1"/>
            </p:cNvSpPr>
            <p:nvPr/>
          </p:nvSpPr>
          <p:spPr bwMode="auto">
            <a:xfrm>
              <a:off x="7042519" y="5530059"/>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grpSp>
        <p:nvGrpSpPr>
          <p:cNvPr id="150530" name="Group 337"/>
          <p:cNvGrpSpPr>
            <a:grpSpLocks/>
          </p:cNvGrpSpPr>
          <p:nvPr/>
        </p:nvGrpSpPr>
        <p:grpSpPr bwMode="auto">
          <a:xfrm>
            <a:off x="0" y="0"/>
            <a:ext cx="9172575" cy="6858000"/>
            <a:chOff x="0" y="0"/>
            <a:chExt cx="5778" cy="4320"/>
          </a:xfrm>
        </p:grpSpPr>
        <p:sp>
          <p:nvSpPr>
            <p:cNvPr id="150728"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50729" name="Group 6"/>
            <p:cNvGrpSpPr>
              <a:grpSpLocks/>
            </p:cNvGrpSpPr>
            <p:nvPr/>
          </p:nvGrpSpPr>
          <p:grpSpPr bwMode="auto">
            <a:xfrm>
              <a:off x="48" y="95"/>
              <a:ext cx="96" cy="4128"/>
              <a:chOff x="48" y="102"/>
              <a:chExt cx="96" cy="4128"/>
            </a:xfrm>
          </p:grpSpPr>
          <p:sp>
            <p:nvSpPr>
              <p:cNvPr id="150737"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38"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39"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0"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1"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2"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3"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4"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5"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6"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7"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8"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9"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0"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1"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2"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3"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4"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5"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6"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7"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8"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9"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0"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1"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2"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3"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4"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5"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0730" name="Group 36"/>
            <p:cNvGrpSpPr>
              <a:grpSpLocks/>
            </p:cNvGrpSpPr>
            <p:nvPr/>
          </p:nvGrpSpPr>
          <p:grpSpPr bwMode="auto">
            <a:xfrm>
              <a:off x="5052" y="0"/>
              <a:ext cx="726" cy="388"/>
              <a:chOff x="37" y="-23"/>
              <a:chExt cx="726" cy="388"/>
            </a:xfrm>
          </p:grpSpPr>
          <p:sp>
            <p:nvSpPr>
              <p:cNvPr id="150731"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0732"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0733"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0734"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0735"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0736"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24804" name="Line 132"/>
          <p:cNvSpPr>
            <a:spLocks noChangeShapeType="1"/>
          </p:cNvSpPr>
          <p:nvPr/>
        </p:nvSpPr>
        <p:spPr bwMode="auto">
          <a:xfrm>
            <a:off x="1892300" y="4514850"/>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24805" name="Arc 133"/>
          <p:cNvSpPr>
            <a:spLocks/>
          </p:cNvSpPr>
          <p:nvPr/>
        </p:nvSpPr>
        <p:spPr bwMode="auto">
          <a:xfrm flipH="1">
            <a:off x="1881188" y="33274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924806" name="Arc 134"/>
          <p:cNvSpPr>
            <a:spLocks/>
          </p:cNvSpPr>
          <p:nvPr/>
        </p:nvSpPr>
        <p:spPr bwMode="auto">
          <a:xfrm>
            <a:off x="7543800" y="33274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24807" name="Line 135"/>
          <p:cNvSpPr>
            <a:spLocks noChangeShapeType="1"/>
          </p:cNvSpPr>
          <p:nvPr/>
        </p:nvSpPr>
        <p:spPr bwMode="auto">
          <a:xfrm>
            <a:off x="7793038" y="3624263"/>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924808" name="Line 136"/>
          <p:cNvSpPr>
            <a:spLocks noChangeShapeType="1"/>
          </p:cNvSpPr>
          <p:nvPr/>
        </p:nvSpPr>
        <p:spPr bwMode="auto">
          <a:xfrm rot="-5400000">
            <a:off x="2633663" y="284321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7" name="Group 166"/>
          <p:cNvGrpSpPr>
            <a:grpSpLocks/>
          </p:cNvGrpSpPr>
          <p:nvPr/>
        </p:nvGrpSpPr>
        <p:grpSpPr bwMode="auto">
          <a:xfrm>
            <a:off x="2895600" y="2957513"/>
            <a:ext cx="3863975" cy="790575"/>
            <a:chOff x="1706" y="2277"/>
            <a:chExt cx="2434" cy="498"/>
          </a:xfrm>
        </p:grpSpPr>
        <p:grpSp>
          <p:nvGrpSpPr>
            <p:cNvPr id="150600" name="Group 167"/>
            <p:cNvGrpSpPr>
              <a:grpSpLocks/>
            </p:cNvGrpSpPr>
            <p:nvPr/>
          </p:nvGrpSpPr>
          <p:grpSpPr bwMode="auto">
            <a:xfrm>
              <a:off x="2123" y="2277"/>
              <a:ext cx="136" cy="498"/>
              <a:chOff x="2114" y="2277"/>
              <a:chExt cx="136" cy="498"/>
            </a:xfrm>
          </p:grpSpPr>
          <p:sp>
            <p:nvSpPr>
              <p:cNvPr id="150639" name="Arc 168"/>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40" name="Arc 169"/>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41" name="Arc 170"/>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1" name="Group 171"/>
            <p:cNvGrpSpPr>
              <a:grpSpLocks/>
            </p:cNvGrpSpPr>
            <p:nvPr/>
          </p:nvGrpSpPr>
          <p:grpSpPr bwMode="auto">
            <a:xfrm>
              <a:off x="2332" y="2277"/>
              <a:ext cx="137" cy="498"/>
              <a:chOff x="2345" y="2277"/>
              <a:chExt cx="137" cy="498"/>
            </a:xfrm>
          </p:grpSpPr>
          <p:sp>
            <p:nvSpPr>
              <p:cNvPr id="150637" name="Arc 172"/>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8" name="Arc 173"/>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2" name="Group 174"/>
            <p:cNvGrpSpPr>
              <a:grpSpLocks/>
            </p:cNvGrpSpPr>
            <p:nvPr/>
          </p:nvGrpSpPr>
          <p:grpSpPr bwMode="auto">
            <a:xfrm>
              <a:off x="2959" y="2277"/>
              <a:ext cx="136" cy="498"/>
              <a:chOff x="2904" y="2277"/>
              <a:chExt cx="136" cy="498"/>
            </a:xfrm>
          </p:grpSpPr>
          <p:sp>
            <p:nvSpPr>
              <p:cNvPr id="150634" name="Arc 175"/>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5" name="Arc 176"/>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6" name="Arc 177"/>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3" name="Group 178"/>
            <p:cNvGrpSpPr>
              <a:grpSpLocks/>
            </p:cNvGrpSpPr>
            <p:nvPr/>
          </p:nvGrpSpPr>
          <p:grpSpPr bwMode="auto">
            <a:xfrm>
              <a:off x="3167" y="2277"/>
              <a:ext cx="137" cy="498"/>
              <a:chOff x="3135" y="2277"/>
              <a:chExt cx="137" cy="498"/>
            </a:xfrm>
          </p:grpSpPr>
          <p:sp>
            <p:nvSpPr>
              <p:cNvPr id="150632" name="Arc 179"/>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3" name="Arc 180"/>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4" name="Group 181"/>
            <p:cNvGrpSpPr>
              <a:grpSpLocks/>
            </p:cNvGrpSpPr>
            <p:nvPr/>
          </p:nvGrpSpPr>
          <p:grpSpPr bwMode="auto">
            <a:xfrm>
              <a:off x="2541" y="2277"/>
              <a:ext cx="136" cy="498"/>
              <a:chOff x="2523" y="2277"/>
              <a:chExt cx="136" cy="498"/>
            </a:xfrm>
          </p:grpSpPr>
          <p:sp>
            <p:nvSpPr>
              <p:cNvPr id="150629" name="Arc 182"/>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0" name="Arc 183"/>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31" name="Arc 184"/>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5" name="Group 185"/>
            <p:cNvGrpSpPr>
              <a:grpSpLocks/>
            </p:cNvGrpSpPr>
            <p:nvPr/>
          </p:nvGrpSpPr>
          <p:grpSpPr bwMode="auto">
            <a:xfrm>
              <a:off x="2749" y="2277"/>
              <a:ext cx="137" cy="498"/>
              <a:chOff x="2726" y="2277"/>
              <a:chExt cx="137" cy="498"/>
            </a:xfrm>
          </p:grpSpPr>
          <p:sp>
            <p:nvSpPr>
              <p:cNvPr id="150627" name="Arc 186"/>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8" name="Arc 187"/>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6" name="Group 188"/>
            <p:cNvGrpSpPr>
              <a:grpSpLocks/>
            </p:cNvGrpSpPr>
            <p:nvPr/>
          </p:nvGrpSpPr>
          <p:grpSpPr bwMode="auto">
            <a:xfrm>
              <a:off x="1914" y="2277"/>
              <a:ext cx="137" cy="498"/>
              <a:chOff x="1937" y="2277"/>
              <a:chExt cx="137" cy="498"/>
            </a:xfrm>
          </p:grpSpPr>
          <p:sp>
            <p:nvSpPr>
              <p:cNvPr id="150625" name="Arc 189"/>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6" name="Arc 190"/>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7" name="Group 191"/>
            <p:cNvGrpSpPr>
              <a:grpSpLocks/>
            </p:cNvGrpSpPr>
            <p:nvPr/>
          </p:nvGrpSpPr>
          <p:grpSpPr bwMode="auto">
            <a:xfrm>
              <a:off x="1706" y="2277"/>
              <a:ext cx="136" cy="498"/>
              <a:chOff x="1706" y="2277"/>
              <a:chExt cx="136" cy="498"/>
            </a:xfrm>
          </p:grpSpPr>
          <p:sp>
            <p:nvSpPr>
              <p:cNvPr id="150622" name="Arc 192"/>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3" name="Arc 193"/>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4" name="Arc 194"/>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8" name="Group 195"/>
            <p:cNvGrpSpPr>
              <a:grpSpLocks/>
            </p:cNvGrpSpPr>
            <p:nvPr/>
          </p:nvGrpSpPr>
          <p:grpSpPr bwMode="auto">
            <a:xfrm>
              <a:off x="3376" y="2277"/>
              <a:ext cx="136" cy="498"/>
              <a:chOff x="3313" y="2277"/>
              <a:chExt cx="136" cy="498"/>
            </a:xfrm>
          </p:grpSpPr>
          <p:sp>
            <p:nvSpPr>
              <p:cNvPr id="150619" name="Arc 196"/>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0" name="Arc 197"/>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21" name="Arc 198"/>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09" name="Group 199"/>
            <p:cNvGrpSpPr>
              <a:grpSpLocks/>
            </p:cNvGrpSpPr>
            <p:nvPr/>
          </p:nvGrpSpPr>
          <p:grpSpPr bwMode="auto">
            <a:xfrm>
              <a:off x="3585" y="2277"/>
              <a:ext cx="137" cy="498"/>
              <a:chOff x="3544" y="2277"/>
              <a:chExt cx="137" cy="498"/>
            </a:xfrm>
          </p:grpSpPr>
          <p:sp>
            <p:nvSpPr>
              <p:cNvPr id="150617" name="Arc 200"/>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18" name="Arc 201"/>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10" name="Group 202"/>
            <p:cNvGrpSpPr>
              <a:grpSpLocks/>
            </p:cNvGrpSpPr>
            <p:nvPr/>
          </p:nvGrpSpPr>
          <p:grpSpPr bwMode="auto">
            <a:xfrm>
              <a:off x="3794" y="2277"/>
              <a:ext cx="136" cy="498"/>
              <a:chOff x="3772" y="2277"/>
              <a:chExt cx="136" cy="498"/>
            </a:xfrm>
          </p:grpSpPr>
          <p:sp>
            <p:nvSpPr>
              <p:cNvPr id="150614" name="Arc 203"/>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15" name="Arc 204"/>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16" name="Arc 205"/>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50611" name="Group 206"/>
            <p:cNvGrpSpPr>
              <a:grpSpLocks/>
            </p:cNvGrpSpPr>
            <p:nvPr/>
          </p:nvGrpSpPr>
          <p:grpSpPr bwMode="auto">
            <a:xfrm>
              <a:off x="4003" y="2277"/>
              <a:ext cx="137" cy="498"/>
              <a:chOff x="4003" y="2277"/>
              <a:chExt cx="137" cy="498"/>
            </a:xfrm>
          </p:grpSpPr>
          <p:sp>
            <p:nvSpPr>
              <p:cNvPr id="150612" name="Arc 207"/>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50613" name="Arc 208"/>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grpSp>
        <p:nvGrpSpPr>
          <p:cNvPr id="30" name="Group 273"/>
          <p:cNvGrpSpPr>
            <a:grpSpLocks/>
          </p:cNvGrpSpPr>
          <p:nvPr/>
        </p:nvGrpSpPr>
        <p:grpSpPr bwMode="auto">
          <a:xfrm>
            <a:off x="3071813" y="2489200"/>
            <a:ext cx="590550" cy="1089025"/>
            <a:chOff x="2605" y="1991"/>
            <a:chExt cx="372" cy="686"/>
          </a:xfrm>
        </p:grpSpPr>
        <p:sp>
          <p:nvSpPr>
            <p:cNvPr id="150597" name="Arc 274"/>
            <p:cNvSpPr>
              <a:spLocks/>
            </p:cNvSpPr>
            <p:nvPr/>
          </p:nvSpPr>
          <p:spPr bwMode="auto">
            <a:xfrm flipV="1">
              <a:off x="2605" y="1991"/>
              <a:ext cx="372" cy="166"/>
            </a:xfrm>
            <a:custGeom>
              <a:avLst/>
              <a:gdLst>
                <a:gd name="T0" fmla="*/ 0 w 21600"/>
                <a:gd name="T1" fmla="*/ 2 h 15779"/>
                <a:gd name="T2" fmla="*/ 2 w 21600"/>
                <a:gd name="T3" fmla="*/ 0 h 15779"/>
                <a:gd name="T4" fmla="*/ 6 w 21600"/>
                <a:gd name="T5" fmla="*/ 2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sp>
          <p:nvSpPr>
            <p:cNvPr id="150598" name="Arc 275"/>
            <p:cNvSpPr>
              <a:spLocks/>
            </p:cNvSpPr>
            <p:nvPr/>
          </p:nvSpPr>
          <p:spPr bwMode="auto">
            <a:xfrm flipV="1">
              <a:off x="2605" y="2308"/>
              <a:ext cx="372" cy="113"/>
            </a:xfrm>
            <a:custGeom>
              <a:avLst/>
              <a:gdLst>
                <a:gd name="T0" fmla="*/ 0 w 21600"/>
                <a:gd name="T1" fmla="*/ 1 h 15779"/>
                <a:gd name="T2" fmla="*/ 2 w 21600"/>
                <a:gd name="T3" fmla="*/ 0 h 15779"/>
                <a:gd name="T4" fmla="*/ 6 w 21600"/>
                <a:gd name="T5" fmla="*/ 1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sp>
          <p:nvSpPr>
            <p:cNvPr id="150599" name="Arc 276"/>
            <p:cNvSpPr>
              <a:spLocks/>
            </p:cNvSpPr>
            <p:nvPr/>
          </p:nvSpPr>
          <p:spPr bwMode="auto">
            <a:xfrm flipV="1">
              <a:off x="2605" y="2602"/>
              <a:ext cx="372" cy="75"/>
            </a:xfrm>
            <a:custGeom>
              <a:avLst/>
              <a:gdLst>
                <a:gd name="T0" fmla="*/ 0 w 21600"/>
                <a:gd name="T1" fmla="*/ 0 h 15779"/>
                <a:gd name="T2" fmla="*/ 2 w 21600"/>
                <a:gd name="T3" fmla="*/ 0 h 15779"/>
                <a:gd name="T4" fmla="*/ 6 w 21600"/>
                <a:gd name="T5" fmla="*/ 0 h 15779"/>
                <a:gd name="T6" fmla="*/ 0 60000 65536"/>
                <a:gd name="T7" fmla="*/ 0 60000 65536"/>
                <a:gd name="T8" fmla="*/ 0 60000 65536"/>
                <a:gd name="T9" fmla="*/ 0 w 21600"/>
                <a:gd name="T10" fmla="*/ 0 h 15779"/>
                <a:gd name="T11" fmla="*/ 21600 w 21600"/>
                <a:gd name="T12" fmla="*/ 15779 h 15779"/>
              </a:gdLst>
              <a:ahLst/>
              <a:cxnLst>
                <a:cxn ang="T6">
                  <a:pos x="T0" y="T1"/>
                </a:cxn>
                <a:cxn ang="T7">
                  <a:pos x="T2" y="T3"/>
                </a:cxn>
                <a:cxn ang="T8">
                  <a:pos x="T4" y="T5"/>
                </a:cxn>
              </a:cxnLst>
              <a:rect l="T9" t="T10" r="T11" b="T12"/>
              <a:pathLst>
                <a:path w="21600" h="15779" fill="none" extrusionOk="0">
                  <a:moveTo>
                    <a:pt x="67" y="15779"/>
                  </a:moveTo>
                  <a:cubicBezTo>
                    <a:pt x="22" y="15211"/>
                    <a:pt x="0" y="14641"/>
                    <a:pt x="0" y="14072"/>
                  </a:cubicBezTo>
                  <a:cubicBezTo>
                    <a:pt x="-1" y="8909"/>
                    <a:pt x="1849" y="3916"/>
                    <a:pt x="5212" y="-1"/>
                  </a:cubicBezTo>
                </a:path>
                <a:path w="21600" h="15779" stroke="0" extrusionOk="0">
                  <a:moveTo>
                    <a:pt x="67" y="15779"/>
                  </a:moveTo>
                  <a:cubicBezTo>
                    <a:pt x="22" y="15211"/>
                    <a:pt x="0" y="14641"/>
                    <a:pt x="0" y="14072"/>
                  </a:cubicBezTo>
                  <a:cubicBezTo>
                    <a:pt x="-1" y="8909"/>
                    <a:pt x="1849" y="3916"/>
                    <a:pt x="5212" y="-1"/>
                  </a:cubicBezTo>
                  <a:lnTo>
                    <a:pt x="21600" y="14072"/>
                  </a:lnTo>
                  <a:close/>
                </a:path>
              </a:pathLst>
            </a:custGeom>
            <a:noFill/>
            <a:ln w="19050">
              <a:solidFill>
                <a:schemeClr val="bg1"/>
              </a:solidFill>
              <a:prstDash val="sysDot"/>
              <a:round/>
              <a:headEnd/>
              <a:tailEnd type="triangle" w="med" len="med"/>
            </a:ln>
          </p:spPr>
          <p:txBody>
            <a:bodyPr wrap="none" anchor="ctr"/>
            <a:lstStyle/>
            <a:p>
              <a:endParaRPr lang="es-ES"/>
            </a:p>
          </p:txBody>
        </p:sp>
      </p:grpSp>
      <p:grpSp>
        <p:nvGrpSpPr>
          <p:cNvPr id="31" name="Group 269"/>
          <p:cNvGrpSpPr>
            <a:grpSpLocks/>
          </p:cNvGrpSpPr>
          <p:nvPr/>
        </p:nvGrpSpPr>
        <p:grpSpPr bwMode="auto">
          <a:xfrm flipH="1">
            <a:off x="2974975" y="3100388"/>
            <a:ext cx="628650" cy="514350"/>
            <a:chOff x="4014" y="2250"/>
            <a:chExt cx="396" cy="450"/>
          </a:xfrm>
        </p:grpSpPr>
        <p:sp>
          <p:nvSpPr>
            <p:cNvPr id="150594" name="Line 270"/>
            <p:cNvSpPr>
              <a:spLocks noChangeShapeType="1"/>
            </p:cNvSpPr>
            <p:nvPr/>
          </p:nvSpPr>
          <p:spPr bwMode="auto">
            <a:xfrm flipH="1">
              <a:off x="4014" y="2250"/>
              <a:ext cx="396" cy="0"/>
            </a:xfrm>
            <a:prstGeom prst="line">
              <a:avLst/>
            </a:prstGeom>
            <a:noFill/>
            <a:ln w="19050">
              <a:solidFill>
                <a:schemeClr val="bg1"/>
              </a:solidFill>
              <a:prstDash val="sysDot"/>
              <a:round/>
              <a:headEnd/>
              <a:tailEnd type="triangle" w="sm" len="lg"/>
            </a:ln>
          </p:spPr>
          <p:txBody>
            <a:bodyPr wrap="none" anchor="ctr"/>
            <a:lstStyle/>
            <a:p>
              <a:endParaRPr lang="es-ES"/>
            </a:p>
          </p:txBody>
        </p:sp>
        <p:sp>
          <p:nvSpPr>
            <p:cNvPr id="150595" name="Line 271"/>
            <p:cNvSpPr>
              <a:spLocks noChangeShapeType="1"/>
            </p:cNvSpPr>
            <p:nvPr/>
          </p:nvSpPr>
          <p:spPr bwMode="auto">
            <a:xfrm flipH="1">
              <a:off x="4014" y="2478"/>
              <a:ext cx="396" cy="0"/>
            </a:xfrm>
            <a:prstGeom prst="line">
              <a:avLst/>
            </a:prstGeom>
            <a:noFill/>
            <a:ln w="19050">
              <a:solidFill>
                <a:schemeClr val="bg1"/>
              </a:solidFill>
              <a:prstDash val="sysDot"/>
              <a:round/>
              <a:headEnd/>
              <a:tailEnd type="triangle" w="sm" len="lg"/>
            </a:ln>
          </p:spPr>
          <p:txBody>
            <a:bodyPr wrap="none" anchor="ctr"/>
            <a:lstStyle/>
            <a:p>
              <a:endParaRPr lang="es-ES"/>
            </a:p>
          </p:txBody>
        </p:sp>
        <p:sp>
          <p:nvSpPr>
            <p:cNvPr id="150596" name="Line 272"/>
            <p:cNvSpPr>
              <a:spLocks noChangeShapeType="1"/>
            </p:cNvSpPr>
            <p:nvPr/>
          </p:nvSpPr>
          <p:spPr bwMode="auto">
            <a:xfrm flipH="1">
              <a:off x="4017" y="2700"/>
              <a:ext cx="390" cy="0"/>
            </a:xfrm>
            <a:prstGeom prst="line">
              <a:avLst/>
            </a:prstGeom>
            <a:noFill/>
            <a:ln w="19050">
              <a:solidFill>
                <a:schemeClr val="bg1"/>
              </a:solidFill>
              <a:prstDash val="sysDot"/>
              <a:round/>
              <a:headEnd/>
              <a:tailEnd type="triangle" w="sm" len="lg"/>
            </a:ln>
          </p:spPr>
          <p:txBody>
            <a:bodyPr wrap="none" anchor="ctr"/>
            <a:lstStyle/>
            <a:p>
              <a:endParaRPr lang="es-ES"/>
            </a:p>
          </p:txBody>
        </p:sp>
      </p:grpSp>
      <p:grpSp>
        <p:nvGrpSpPr>
          <p:cNvPr id="150542" name="Group 327"/>
          <p:cNvGrpSpPr>
            <a:grpSpLocks/>
          </p:cNvGrpSpPr>
          <p:nvPr/>
        </p:nvGrpSpPr>
        <p:grpSpPr bwMode="auto">
          <a:xfrm>
            <a:off x="2916238" y="1816100"/>
            <a:ext cx="2125662" cy="3036888"/>
            <a:chOff x="1837" y="1144"/>
            <a:chExt cx="1339" cy="1913"/>
          </a:xfrm>
        </p:grpSpPr>
        <p:sp>
          <p:nvSpPr>
            <p:cNvPr id="150558" name="Oval 294"/>
            <p:cNvSpPr>
              <a:spLocks noChangeArrowheads="1"/>
            </p:cNvSpPr>
            <p:nvPr/>
          </p:nvSpPr>
          <p:spPr bwMode="auto">
            <a:xfrm>
              <a:off x="2863" y="2453"/>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50559" name="Freeform 293"/>
            <p:cNvSpPr>
              <a:spLocks/>
            </p:cNvSpPr>
            <p:nvPr/>
          </p:nvSpPr>
          <p:spPr bwMode="auto">
            <a:xfrm>
              <a:off x="1864" y="2530"/>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50560" name="Freeform 321"/>
            <p:cNvSpPr>
              <a:spLocks/>
            </p:cNvSpPr>
            <p:nvPr/>
          </p:nvSpPr>
          <p:spPr bwMode="auto">
            <a:xfrm>
              <a:off x="2201" y="2534"/>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50561" name="Freeform 310"/>
            <p:cNvSpPr>
              <a:spLocks/>
            </p:cNvSpPr>
            <p:nvPr/>
          </p:nvSpPr>
          <p:spPr bwMode="auto">
            <a:xfrm>
              <a:off x="2532" y="2375"/>
              <a:ext cx="191" cy="52"/>
            </a:xfrm>
            <a:custGeom>
              <a:avLst/>
              <a:gdLst>
                <a:gd name="T0" fmla="*/ 191 w 191"/>
                <a:gd name="T1" fmla="*/ 0 h 52"/>
                <a:gd name="T2" fmla="*/ 0 w 191"/>
                <a:gd name="T3" fmla="*/ 0 h 52"/>
                <a:gd name="T4" fmla="*/ 48 w 191"/>
                <a:gd name="T5" fmla="*/ 42 h 52"/>
                <a:gd name="T6" fmla="*/ 123 w 191"/>
                <a:gd name="T7" fmla="*/ 52 h 52"/>
                <a:gd name="T8" fmla="*/ 191 w 191"/>
                <a:gd name="T9" fmla="*/ 0 h 52"/>
                <a:gd name="T10" fmla="*/ 0 60000 65536"/>
                <a:gd name="T11" fmla="*/ 0 60000 65536"/>
                <a:gd name="T12" fmla="*/ 0 60000 65536"/>
                <a:gd name="T13" fmla="*/ 0 60000 65536"/>
                <a:gd name="T14" fmla="*/ 0 60000 65536"/>
                <a:gd name="T15" fmla="*/ 0 w 191"/>
                <a:gd name="T16" fmla="*/ 0 h 52"/>
                <a:gd name="T17" fmla="*/ 191 w 191"/>
                <a:gd name="T18" fmla="*/ 52 h 52"/>
              </a:gdLst>
              <a:ahLst/>
              <a:cxnLst>
                <a:cxn ang="T10">
                  <a:pos x="T0" y="T1"/>
                </a:cxn>
                <a:cxn ang="T11">
                  <a:pos x="T2" y="T3"/>
                </a:cxn>
                <a:cxn ang="T12">
                  <a:pos x="T4" y="T5"/>
                </a:cxn>
                <a:cxn ang="T13">
                  <a:pos x="T6" y="T7"/>
                </a:cxn>
                <a:cxn ang="T14">
                  <a:pos x="T8" y="T9"/>
                </a:cxn>
              </a:cxnLst>
              <a:rect l="T15" t="T16" r="T17" b="T18"/>
              <a:pathLst>
                <a:path w="191" h="52">
                  <a:moveTo>
                    <a:pt x="191" y="0"/>
                  </a:moveTo>
                  <a:lnTo>
                    <a:pt x="0" y="0"/>
                  </a:lnTo>
                  <a:lnTo>
                    <a:pt x="48" y="42"/>
                  </a:lnTo>
                  <a:lnTo>
                    <a:pt x="123" y="52"/>
                  </a:lnTo>
                  <a:lnTo>
                    <a:pt x="191" y="0"/>
                  </a:lnTo>
                  <a:close/>
                </a:path>
              </a:pathLst>
            </a:custGeom>
            <a:solidFill>
              <a:srgbClr val="5F5F5F"/>
            </a:solidFill>
            <a:ln w="9525">
              <a:noFill/>
              <a:round/>
              <a:headEnd/>
              <a:tailEnd/>
            </a:ln>
          </p:spPr>
          <p:txBody>
            <a:bodyPr wrap="none"/>
            <a:lstStyle/>
            <a:p>
              <a:endParaRPr lang="es-ES"/>
            </a:p>
          </p:txBody>
        </p:sp>
        <p:sp>
          <p:nvSpPr>
            <p:cNvPr id="150562" name="Freeform 309"/>
            <p:cNvSpPr>
              <a:spLocks/>
            </p:cNvSpPr>
            <p:nvPr/>
          </p:nvSpPr>
          <p:spPr bwMode="auto">
            <a:xfrm>
              <a:off x="2646" y="2376"/>
              <a:ext cx="234" cy="170"/>
            </a:xfrm>
            <a:custGeom>
              <a:avLst/>
              <a:gdLst>
                <a:gd name="T0" fmla="*/ 41 w 234"/>
                <a:gd name="T1" fmla="*/ 170 h 170"/>
                <a:gd name="T2" fmla="*/ 188 w 234"/>
                <a:gd name="T3" fmla="*/ 39 h 170"/>
                <a:gd name="T4" fmla="*/ 234 w 234"/>
                <a:gd name="T5" fmla="*/ 0 h 170"/>
                <a:gd name="T6" fmla="*/ 63 w 234"/>
                <a:gd name="T7" fmla="*/ 3 h 170"/>
                <a:gd name="T8" fmla="*/ 35 w 234"/>
                <a:gd name="T9" fmla="*/ 20 h 170"/>
                <a:gd name="T10" fmla="*/ 18 w 234"/>
                <a:gd name="T11" fmla="*/ 30 h 170"/>
                <a:gd name="T12" fmla="*/ 0 w 234"/>
                <a:gd name="T13" fmla="*/ 39 h 170"/>
                <a:gd name="T14" fmla="*/ 41 w 234"/>
                <a:gd name="T15" fmla="*/ 170 h 170"/>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70"/>
                <a:gd name="T26" fmla="*/ 234 w 234"/>
                <a:gd name="T27" fmla="*/ 170 h 1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70">
                  <a:moveTo>
                    <a:pt x="41" y="170"/>
                  </a:moveTo>
                  <a:lnTo>
                    <a:pt x="188" y="39"/>
                  </a:lnTo>
                  <a:lnTo>
                    <a:pt x="234" y="0"/>
                  </a:lnTo>
                  <a:lnTo>
                    <a:pt x="63" y="3"/>
                  </a:lnTo>
                  <a:lnTo>
                    <a:pt x="35" y="20"/>
                  </a:lnTo>
                  <a:lnTo>
                    <a:pt x="18" y="30"/>
                  </a:lnTo>
                  <a:lnTo>
                    <a:pt x="0" y="39"/>
                  </a:lnTo>
                  <a:lnTo>
                    <a:pt x="41" y="170"/>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50563" name="Freeform 301"/>
            <p:cNvSpPr>
              <a:spLocks/>
            </p:cNvSpPr>
            <p:nvPr/>
          </p:nvSpPr>
          <p:spPr bwMode="auto">
            <a:xfrm>
              <a:off x="2712" y="2426"/>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50564" name="Freeform 303"/>
            <p:cNvSpPr>
              <a:spLocks/>
            </p:cNvSpPr>
            <p:nvPr/>
          </p:nvSpPr>
          <p:spPr bwMode="auto">
            <a:xfrm>
              <a:off x="2704" y="2370"/>
              <a:ext cx="126" cy="158"/>
            </a:xfrm>
            <a:custGeom>
              <a:avLst/>
              <a:gdLst>
                <a:gd name="T0" fmla="*/ 126 w 126"/>
                <a:gd name="T1" fmla="*/ 156 h 158"/>
                <a:gd name="T2" fmla="*/ 36 w 126"/>
                <a:gd name="T3" fmla="*/ 0 h 158"/>
                <a:gd name="T4" fmla="*/ 0 w 126"/>
                <a:gd name="T5" fmla="*/ 2 h 158"/>
                <a:gd name="T6" fmla="*/ 0 w 126"/>
                <a:gd name="T7" fmla="*/ 158 h 158"/>
                <a:gd name="T8" fmla="*/ 126 w 126"/>
                <a:gd name="T9" fmla="*/ 156 h 158"/>
                <a:gd name="T10" fmla="*/ 0 60000 65536"/>
                <a:gd name="T11" fmla="*/ 0 60000 65536"/>
                <a:gd name="T12" fmla="*/ 0 60000 65536"/>
                <a:gd name="T13" fmla="*/ 0 60000 65536"/>
                <a:gd name="T14" fmla="*/ 0 60000 65536"/>
                <a:gd name="T15" fmla="*/ 0 w 126"/>
                <a:gd name="T16" fmla="*/ 0 h 158"/>
                <a:gd name="T17" fmla="*/ 126 w 126"/>
                <a:gd name="T18" fmla="*/ 158 h 158"/>
              </a:gdLst>
              <a:ahLst/>
              <a:cxnLst>
                <a:cxn ang="T10">
                  <a:pos x="T0" y="T1"/>
                </a:cxn>
                <a:cxn ang="T11">
                  <a:pos x="T2" y="T3"/>
                </a:cxn>
                <a:cxn ang="T12">
                  <a:pos x="T4" y="T5"/>
                </a:cxn>
                <a:cxn ang="T13">
                  <a:pos x="T6" y="T7"/>
                </a:cxn>
                <a:cxn ang="T14">
                  <a:pos x="T8" y="T9"/>
                </a:cxn>
              </a:cxnLst>
              <a:rect l="T15" t="T16" r="T17" b="T18"/>
              <a:pathLst>
                <a:path w="126" h="158">
                  <a:moveTo>
                    <a:pt x="126" y="156"/>
                  </a:moveTo>
                  <a:lnTo>
                    <a:pt x="36" y="0"/>
                  </a:lnTo>
                  <a:lnTo>
                    <a:pt x="0" y="2"/>
                  </a:lnTo>
                  <a:lnTo>
                    <a:pt x="0" y="158"/>
                  </a:lnTo>
                  <a:lnTo>
                    <a:pt x="126" y="156"/>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24978" name="Freeform 306"/>
            <p:cNvSpPr>
              <a:spLocks/>
            </p:cNvSpPr>
            <p:nvPr/>
          </p:nvSpPr>
          <p:spPr bwMode="auto">
            <a:xfrm>
              <a:off x="2741" y="2370"/>
              <a:ext cx="115" cy="155"/>
            </a:xfrm>
            <a:custGeom>
              <a:avLst/>
              <a:gdLst/>
              <a:ahLst/>
              <a:cxnLst>
                <a:cxn ang="0">
                  <a:pos x="115" y="121"/>
                </a:cxn>
                <a:cxn ang="0">
                  <a:pos x="49" y="6"/>
                </a:cxn>
                <a:cxn ang="0">
                  <a:pos x="0" y="0"/>
                </a:cxn>
                <a:cxn ang="0">
                  <a:pos x="80" y="155"/>
                </a:cxn>
                <a:cxn ang="0">
                  <a:pos x="115" y="121"/>
                </a:cxn>
              </a:cxnLst>
              <a:rect l="0" t="0" r="r" b="b"/>
              <a:pathLst>
                <a:path w="115" h="155">
                  <a:moveTo>
                    <a:pt x="115" y="121"/>
                  </a:moveTo>
                  <a:lnTo>
                    <a:pt x="49" y="6"/>
                  </a:lnTo>
                  <a:lnTo>
                    <a:pt x="0" y="0"/>
                  </a:lnTo>
                  <a:lnTo>
                    <a:pt x="80" y="155"/>
                  </a:lnTo>
                  <a:lnTo>
                    <a:pt x="115" y="12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0566" name="Line 215"/>
            <p:cNvSpPr>
              <a:spLocks noChangeShapeType="1"/>
            </p:cNvSpPr>
            <p:nvPr/>
          </p:nvSpPr>
          <p:spPr bwMode="auto">
            <a:xfrm flipV="1">
              <a:off x="2636" y="2640"/>
              <a:ext cx="79" cy="79"/>
            </a:xfrm>
            <a:prstGeom prst="line">
              <a:avLst/>
            </a:prstGeom>
            <a:noFill/>
            <a:ln w="19050">
              <a:solidFill>
                <a:schemeClr val="accent2"/>
              </a:solidFill>
              <a:round/>
              <a:headEnd/>
              <a:tailEnd/>
            </a:ln>
          </p:spPr>
          <p:txBody>
            <a:bodyPr wrap="none" anchor="ctr"/>
            <a:lstStyle/>
            <a:p>
              <a:endParaRPr lang="es-ES"/>
            </a:p>
          </p:txBody>
        </p:sp>
        <p:sp>
          <p:nvSpPr>
            <p:cNvPr id="150567" name="Arc 245"/>
            <p:cNvSpPr>
              <a:spLocks/>
            </p:cNvSpPr>
            <p:nvPr/>
          </p:nvSpPr>
          <p:spPr bwMode="auto">
            <a:xfrm flipH="1">
              <a:off x="2208" y="1168"/>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50568" name="Arc 246"/>
            <p:cNvSpPr>
              <a:spLocks/>
            </p:cNvSpPr>
            <p:nvPr/>
          </p:nvSpPr>
          <p:spPr bwMode="auto">
            <a:xfrm flipH="1" flipV="1">
              <a:off x="2223" y="1958"/>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50569" name="Arc 266"/>
            <p:cNvSpPr>
              <a:spLocks/>
            </p:cNvSpPr>
            <p:nvPr/>
          </p:nvSpPr>
          <p:spPr bwMode="auto">
            <a:xfrm flipH="1">
              <a:off x="2268" y="1344"/>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50570" name="Arc 267"/>
            <p:cNvSpPr>
              <a:spLocks/>
            </p:cNvSpPr>
            <p:nvPr/>
          </p:nvSpPr>
          <p:spPr bwMode="auto">
            <a:xfrm flipH="1">
              <a:off x="2288" y="1892"/>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50571" name="Rectangle 288"/>
            <p:cNvSpPr>
              <a:spLocks noChangeArrowheads="1"/>
            </p:cNvSpPr>
            <p:nvPr/>
          </p:nvSpPr>
          <p:spPr bwMode="auto">
            <a:xfrm>
              <a:off x="1910" y="2832"/>
              <a:ext cx="964" cy="102"/>
            </a:xfrm>
            <a:prstGeom prst="rect">
              <a:avLst/>
            </a:prstGeom>
            <a:solidFill>
              <a:srgbClr val="EAEAEA"/>
            </a:solidFill>
            <a:ln w="9525">
              <a:noFill/>
              <a:miter lim="800000"/>
              <a:headEnd/>
              <a:tailEnd/>
            </a:ln>
          </p:spPr>
          <p:txBody>
            <a:bodyPr wrap="none" anchor="ctr"/>
            <a:lstStyle/>
            <a:p>
              <a:endParaRPr lang="es-ES"/>
            </a:p>
          </p:txBody>
        </p:sp>
        <p:sp>
          <p:nvSpPr>
            <p:cNvPr id="150572" name="Oval 233"/>
            <p:cNvSpPr>
              <a:spLocks noChangeArrowheads="1"/>
            </p:cNvSpPr>
            <p:nvPr/>
          </p:nvSpPr>
          <p:spPr bwMode="auto">
            <a:xfrm>
              <a:off x="1837" y="2779"/>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50573" name="Oval 263"/>
            <p:cNvSpPr>
              <a:spLocks noChangeArrowheads="1"/>
            </p:cNvSpPr>
            <p:nvPr/>
          </p:nvSpPr>
          <p:spPr bwMode="auto">
            <a:xfrm>
              <a:off x="1917" y="2868"/>
              <a:ext cx="89" cy="96"/>
            </a:xfrm>
            <a:prstGeom prst="ellipse">
              <a:avLst/>
            </a:prstGeom>
            <a:noFill/>
            <a:ln w="19050">
              <a:solidFill>
                <a:srgbClr val="4D4D4D"/>
              </a:solidFill>
              <a:round/>
              <a:headEnd/>
              <a:tailEnd/>
            </a:ln>
          </p:spPr>
          <p:txBody>
            <a:bodyPr wrap="none" anchor="ctr"/>
            <a:lstStyle/>
            <a:p>
              <a:endParaRPr lang="es-ES"/>
            </a:p>
          </p:txBody>
        </p:sp>
        <p:sp>
          <p:nvSpPr>
            <p:cNvPr id="924961" name="AutoShape 289"/>
            <p:cNvSpPr>
              <a:spLocks noChangeArrowheads="1"/>
            </p:cNvSpPr>
            <p:nvPr/>
          </p:nvSpPr>
          <p:spPr bwMode="auto">
            <a:xfrm rot="5400000" flipH="1">
              <a:off x="2822" y="2582"/>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50575" name="Rectangle 298"/>
            <p:cNvSpPr>
              <a:spLocks noChangeArrowheads="1"/>
            </p:cNvSpPr>
            <p:nvPr/>
          </p:nvSpPr>
          <p:spPr bwMode="auto">
            <a:xfrm>
              <a:off x="2120" y="2712"/>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50576" name="Freeform 300"/>
            <p:cNvSpPr>
              <a:spLocks/>
            </p:cNvSpPr>
            <p:nvPr/>
          </p:nvSpPr>
          <p:spPr bwMode="auto">
            <a:xfrm>
              <a:off x="2120" y="2644"/>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50577" name="Freeform 304"/>
            <p:cNvSpPr>
              <a:spLocks/>
            </p:cNvSpPr>
            <p:nvPr/>
          </p:nvSpPr>
          <p:spPr bwMode="auto">
            <a:xfrm>
              <a:off x="2615" y="2524"/>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924977" name="Freeform 305"/>
            <p:cNvSpPr>
              <a:spLocks/>
            </p:cNvSpPr>
            <p:nvPr/>
          </p:nvSpPr>
          <p:spPr bwMode="auto">
            <a:xfrm>
              <a:off x="2591" y="2405"/>
              <a:ext cx="156" cy="235"/>
            </a:xfrm>
            <a:custGeom>
              <a:avLst/>
              <a:gdLst/>
              <a:ahLst/>
              <a:cxnLst>
                <a:cxn ang="0">
                  <a:pos x="156" y="201"/>
                </a:cxn>
                <a:cxn ang="0">
                  <a:pos x="59" y="6"/>
                </a:cxn>
                <a:cxn ang="0">
                  <a:pos x="33" y="9"/>
                </a:cxn>
                <a:cxn ang="0">
                  <a:pos x="12" y="6"/>
                </a:cxn>
                <a:cxn ang="0">
                  <a:pos x="0" y="0"/>
                </a:cxn>
                <a:cxn ang="0">
                  <a:pos x="121" y="235"/>
                </a:cxn>
                <a:cxn ang="0">
                  <a:pos x="156" y="201"/>
                </a:cxn>
              </a:cxnLst>
              <a:rect l="0" t="0" r="r" b="b"/>
              <a:pathLst>
                <a:path w="156" h="235">
                  <a:moveTo>
                    <a:pt x="156" y="201"/>
                  </a:moveTo>
                  <a:lnTo>
                    <a:pt x="59" y="6"/>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0579" name="Freeform 299"/>
            <p:cNvSpPr>
              <a:spLocks/>
            </p:cNvSpPr>
            <p:nvPr/>
          </p:nvSpPr>
          <p:spPr bwMode="auto">
            <a:xfrm>
              <a:off x="2490" y="2638"/>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50580" name="Freeform 302"/>
            <p:cNvSpPr>
              <a:spLocks/>
            </p:cNvSpPr>
            <p:nvPr/>
          </p:nvSpPr>
          <p:spPr bwMode="auto">
            <a:xfrm>
              <a:off x="2577" y="2402"/>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50581" name="AutoShape 295"/>
            <p:cNvSpPr>
              <a:spLocks noChangeArrowheads="1"/>
            </p:cNvSpPr>
            <p:nvPr/>
          </p:nvSpPr>
          <p:spPr bwMode="auto">
            <a:xfrm rot="5400000" flipH="1">
              <a:off x="2565" y="2493"/>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924986" name="Freeform 314"/>
            <p:cNvSpPr>
              <a:spLocks/>
            </p:cNvSpPr>
            <p:nvPr/>
          </p:nvSpPr>
          <p:spPr bwMode="auto">
            <a:xfrm>
              <a:off x="2128" y="2025"/>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24987" name="Freeform 315"/>
            <p:cNvSpPr>
              <a:spLocks/>
            </p:cNvSpPr>
            <p:nvPr/>
          </p:nvSpPr>
          <p:spPr bwMode="auto">
            <a:xfrm>
              <a:off x="2122" y="1148"/>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0584" name="Freeform 316"/>
            <p:cNvSpPr>
              <a:spLocks/>
            </p:cNvSpPr>
            <p:nvPr/>
          </p:nvSpPr>
          <p:spPr bwMode="auto">
            <a:xfrm>
              <a:off x="2162" y="1144"/>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50585" name="Freeform 319"/>
            <p:cNvSpPr>
              <a:spLocks/>
            </p:cNvSpPr>
            <p:nvPr/>
          </p:nvSpPr>
          <p:spPr bwMode="auto">
            <a:xfrm>
              <a:off x="2210" y="1161"/>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50586" name="Freeform 308"/>
            <p:cNvSpPr>
              <a:spLocks/>
            </p:cNvSpPr>
            <p:nvPr/>
          </p:nvSpPr>
          <p:spPr bwMode="auto">
            <a:xfrm>
              <a:off x="2550" y="1353"/>
              <a:ext cx="327" cy="495"/>
            </a:xfrm>
            <a:custGeom>
              <a:avLst/>
              <a:gdLst>
                <a:gd name="T0" fmla="*/ 327 w 327"/>
                <a:gd name="T1" fmla="*/ 495 h 495"/>
                <a:gd name="T2" fmla="*/ 305 w 327"/>
                <a:gd name="T3" fmla="*/ 293 h 495"/>
                <a:gd name="T4" fmla="*/ 242 w 327"/>
                <a:gd name="T5" fmla="*/ 111 h 495"/>
                <a:gd name="T6" fmla="*/ 183 w 327"/>
                <a:gd name="T7" fmla="*/ 33 h 495"/>
                <a:gd name="T8" fmla="*/ 122 w 327"/>
                <a:gd name="T9" fmla="*/ 0 h 495"/>
                <a:gd name="T10" fmla="*/ 60 w 327"/>
                <a:gd name="T11" fmla="*/ 6 h 495"/>
                <a:gd name="T12" fmla="*/ 0 w 327"/>
                <a:gd name="T13" fmla="*/ 44 h 495"/>
                <a:gd name="T14" fmla="*/ 24 w 327"/>
                <a:gd name="T15" fmla="*/ 77 h 495"/>
                <a:gd name="T16" fmla="*/ 45 w 327"/>
                <a:gd name="T17" fmla="*/ 111 h 495"/>
                <a:gd name="T18" fmla="*/ 75 w 327"/>
                <a:gd name="T19" fmla="*/ 176 h 495"/>
                <a:gd name="T20" fmla="*/ 92 w 327"/>
                <a:gd name="T21" fmla="*/ 224 h 495"/>
                <a:gd name="T22" fmla="*/ 113 w 327"/>
                <a:gd name="T23" fmla="*/ 314 h 495"/>
                <a:gd name="T24" fmla="*/ 125 w 327"/>
                <a:gd name="T25" fmla="*/ 402 h 495"/>
                <a:gd name="T26" fmla="*/ 131 w 327"/>
                <a:gd name="T27" fmla="*/ 473 h 495"/>
                <a:gd name="T28" fmla="*/ 131 w 327"/>
                <a:gd name="T29" fmla="*/ 495 h 495"/>
                <a:gd name="T30" fmla="*/ 327 w 327"/>
                <a:gd name="T31" fmla="*/ 495 h 4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7"/>
                <a:gd name="T49" fmla="*/ 0 h 495"/>
                <a:gd name="T50" fmla="*/ 327 w 327"/>
                <a:gd name="T51" fmla="*/ 495 h 4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7" h="495">
                  <a:moveTo>
                    <a:pt x="327" y="495"/>
                  </a:moveTo>
                  <a:lnTo>
                    <a:pt x="305" y="293"/>
                  </a:lnTo>
                  <a:lnTo>
                    <a:pt x="242" y="111"/>
                  </a:lnTo>
                  <a:lnTo>
                    <a:pt x="183" y="33"/>
                  </a:lnTo>
                  <a:lnTo>
                    <a:pt x="122" y="0"/>
                  </a:lnTo>
                  <a:lnTo>
                    <a:pt x="60" y="6"/>
                  </a:lnTo>
                  <a:lnTo>
                    <a:pt x="0" y="44"/>
                  </a:lnTo>
                  <a:lnTo>
                    <a:pt x="24" y="77"/>
                  </a:lnTo>
                  <a:cubicBezTo>
                    <a:pt x="31" y="88"/>
                    <a:pt x="37" y="95"/>
                    <a:pt x="45" y="111"/>
                  </a:cubicBezTo>
                  <a:cubicBezTo>
                    <a:pt x="53" y="127"/>
                    <a:pt x="67" y="157"/>
                    <a:pt x="75" y="176"/>
                  </a:cubicBezTo>
                  <a:cubicBezTo>
                    <a:pt x="83" y="195"/>
                    <a:pt x="86" y="201"/>
                    <a:pt x="92" y="224"/>
                  </a:cubicBezTo>
                  <a:cubicBezTo>
                    <a:pt x="98" y="247"/>
                    <a:pt x="108" y="284"/>
                    <a:pt x="113" y="314"/>
                  </a:cubicBezTo>
                  <a:cubicBezTo>
                    <a:pt x="118" y="344"/>
                    <a:pt x="122" y="376"/>
                    <a:pt x="125" y="402"/>
                  </a:cubicBezTo>
                  <a:cubicBezTo>
                    <a:pt x="128" y="428"/>
                    <a:pt x="130" y="458"/>
                    <a:pt x="131" y="473"/>
                  </a:cubicBezTo>
                  <a:lnTo>
                    <a:pt x="131" y="495"/>
                  </a:lnTo>
                  <a:lnTo>
                    <a:pt x="327" y="495"/>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24985" name="Freeform 313"/>
            <p:cNvSpPr>
              <a:spLocks/>
            </p:cNvSpPr>
            <p:nvPr/>
          </p:nvSpPr>
          <p:spPr bwMode="auto">
            <a:xfrm>
              <a:off x="2306" y="1148"/>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0588" name="Freeform 307"/>
            <p:cNvSpPr>
              <a:spLocks/>
            </p:cNvSpPr>
            <p:nvPr/>
          </p:nvSpPr>
          <p:spPr bwMode="auto">
            <a:xfrm>
              <a:off x="2346" y="1144"/>
              <a:ext cx="696" cy="1577"/>
            </a:xfrm>
            <a:custGeom>
              <a:avLst/>
              <a:gdLst>
                <a:gd name="T0" fmla="*/ 696 w 696"/>
                <a:gd name="T1" fmla="*/ 704 h 1577"/>
                <a:gd name="T2" fmla="*/ 696 w 696"/>
                <a:gd name="T3" fmla="*/ 376 h 1577"/>
                <a:gd name="T4" fmla="*/ 442 w 696"/>
                <a:gd name="T5" fmla="*/ 54 h 1577"/>
                <a:gd name="T6" fmla="*/ 389 w 696"/>
                <a:gd name="T7" fmla="*/ 15 h 1577"/>
                <a:gd name="T8" fmla="*/ 329 w 696"/>
                <a:gd name="T9" fmla="*/ 1 h 1577"/>
                <a:gd name="T10" fmla="*/ 265 w 696"/>
                <a:gd name="T11" fmla="*/ 12 h 1577"/>
                <a:gd name="T12" fmla="*/ 205 w 696"/>
                <a:gd name="T13" fmla="*/ 54 h 1577"/>
                <a:gd name="T14" fmla="*/ 165 w 696"/>
                <a:gd name="T15" fmla="*/ 100 h 1577"/>
                <a:gd name="T16" fmla="*/ 124 w 696"/>
                <a:gd name="T17" fmla="*/ 163 h 1577"/>
                <a:gd name="T18" fmla="*/ 85 w 696"/>
                <a:gd name="T19" fmla="*/ 248 h 1577"/>
                <a:gd name="T20" fmla="*/ 53 w 696"/>
                <a:gd name="T21" fmla="*/ 344 h 1577"/>
                <a:gd name="T22" fmla="*/ 30 w 696"/>
                <a:gd name="T23" fmla="*/ 446 h 1577"/>
                <a:gd name="T24" fmla="*/ 7 w 696"/>
                <a:gd name="T25" fmla="*/ 605 h 1577"/>
                <a:gd name="T26" fmla="*/ 0 w 696"/>
                <a:gd name="T27" fmla="*/ 754 h 1577"/>
                <a:gd name="T28" fmla="*/ 8 w 696"/>
                <a:gd name="T29" fmla="*/ 901 h 1577"/>
                <a:gd name="T30" fmla="*/ 27 w 696"/>
                <a:gd name="T31" fmla="*/ 1042 h 1577"/>
                <a:gd name="T32" fmla="*/ 54 w 696"/>
                <a:gd name="T33" fmla="*/ 1172 h 1577"/>
                <a:gd name="T34" fmla="*/ 145 w 696"/>
                <a:gd name="T35" fmla="*/ 1577 h 1577"/>
                <a:gd name="T36" fmla="*/ 234 w 696"/>
                <a:gd name="T37" fmla="*/ 1499 h 1577"/>
                <a:gd name="T38" fmla="*/ 234 w 696"/>
                <a:gd name="T39" fmla="*/ 1262 h 1577"/>
                <a:gd name="T40" fmla="*/ 188 w 696"/>
                <a:gd name="T41" fmla="*/ 1219 h 1577"/>
                <a:gd name="T42" fmla="*/ 137 w 696"/>
                <a:gd name="T43" fmla="*/ 1129 h 1577"/>
                <a:gd name="T44" fmla="*/ 95 w 696"/>
                <a:gd name="T45" fmla="*/ 988 h 1577"/>
                <a:gd name="T46" fmla="*/ 77 w 696"/>
                <a:gd name="T47" fmla="*/ 851 h 1577"/>
                <a:gd name="T48" fmla="*/ 74 w 696"/>
                <a:gd name="T49" fmla="*/ 682 h 1577"/>
                <a:gd name="T50" fmla="*/ 96 w 696"/>
                <a:gd name="T51" fmla="*/ 520 h 1577"/>
                <a:gd name="T52" fmla="*/ 129 w 696"/>
                <a:gd name="T53" fmla="*/ 394 h 1577"/>
                <a:gd name="T54" fmla="*/ 180 w 696"/>
                <a:gd name="T55" fmla="*/ 295 h 1577"/>
                <a:gd name="T56" fmla="*/ 243 w 696"/>
                <a:gd name="T57" fmla="*/ 232 h 1577"/>
                <a:gd name="T58" fmla="*/ 311 w 696"/>
                <a:gd name="T59" fmla="*/ 218 h 1577"/>
                <a:gd name="T60" fmla="*/ 374 w 696"/>
                <a:gd name="T61" fmla="*/ 247 h 1577"/>
                <a:gd name="T62" fmla="*/ 426 w 696"/>
                <a:gd name="T63" fmla="*/ 313 h 1577"/>
                <a:gd name="T64" fmla="*/ 467 w 696"/>
                <a:gd name="T65" fmla="*/ 397 h 1577"/>
                <a:gd name="T66" fmla="*/ 495 w 696"/>
                <a:gd name="T67" fmla="*/ 493 h 1577"/>
                <a:gd name="T68" fmla="*/ 516 w 696"/>
                <a:gd name="T69" fmla="*/ 612 h 1577"/>
                <a:gd name="T70" fmla="*/ 524 w 696"/>
                <a:gd name="T71" fmla="*/ 704 h 1577"/>
                <a:gd name="T72" fmla="*/ 696 w 696"/>
                <a:gd name="T73" fmla="*/ 704 h 15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6"/>
                <a:gd name="T112" fmla="*/ 0 h 1577"/>
                <a:gd name="T113" fmla="*/ 696 w 696"/>
                <a:gd name="T114" fmla="*/ 1577 h 15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6" h="1577">
                  <a:moveTo>
                    <a:pt x="696" y="704"/>
                  </a:moveTo>
                  <a:lnTo>
                    <a:pt x="696" y="376"/>
                  </a:lnTo>
                  <a:cubicBezTo>
                    <a:pt x="654"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7"/>
                    <a:pt x="516" y="612"/>
                  </a:cubicBezTo>
                  <a:lnTo>
                    <a:pt x="524" y="704"/>
                  </a:lnTo>
                  <a:lnTo>
                    <a:pt x="696" y="704"/>
                  </a:lnTo>
                  <a:close/>
                </a:path>
              </a:pathLst>
            </a:custGeom>
            <a:solidFill>
              <a:srgbClr val="DDDDDD"/>
            </a:solidFill>
            <a:ln w="9525">
              <a:noFill/>
              <a:round/>
              <a:headEnd/>
              <a:tailEnd/>
            </a:ln>
          </p:spPr>
          <p:txBody>
            <a:bodyPr wrap="none"/>
            <a:lstStyle/>
            <a:p>
              <a:endParaRPr lang="es-ES"/>
            </a:p>
          </p:txBody>
        </p:sp>
        <p:sp>
          <p:nvSpPr>
            <p:cNvPr id="150589" name="Freeform 320"/>
            <p:cNvSpPr>
              <a:spLocks/>
            </p:cNvSpPr>
            <p:nvPr/>
          </p:nvSpPr>
          <p:spPr bwMode="auto">
            <a:xfrm>
              <a:off x="2309" y="2615"/>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924984" name="Freeform 312"/>
            <p:cNvSpPr>
              <a:spLocks/>
            </p:cNvSpPr>
            <p:nvPr/>
          </p:nvSpPr>
          <p:spPr bwMode="auto">
            <a:xfrm>
              <a:off x="2312" y="2025"/>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0591" name="Rectangle 296"/>
            <p:cNvSpPr>
              <a:spLocks noChangeArrowheads="1"/>
            </p:cNvSpPr>
            <p:nvPr/>
          </p:nvSpPr>
          <p:spPr bwMode="auto">
            <a:xfrm>
              <a:off x="2446" y="2712"/>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50592" name="Oval 264"/>
            <p:cNvSpPr>
              <a:spLocks noChangeArrowheads="1"/>
            </p:cNvSpPr>
            <p:nvPr/>
          </p:nvSpPr>
          <p:spPr bwMode="auto">
            <a:xfrm>
              <a:off x="2527" y="2779"/>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50593" name="Oval 265"/>
            <p:cNvSpPr>
              <a:spLocks noChangeArrowheads="1"/>
            </p:cNvSpPr>
            <p:nvPr/>
          </p:nvSpPr>
          <p:spPr bwMode="auto">
            <a:xfrm>
              <a:off x="2607" y="2868"/>
              <a:ext cx="89" cy="96"/>
            </a:xfrm>
            <a:prstGeom prst="ellipse">
              <a:avLst/>
            </a:prstGeom>
            <a:noFill/>
            <a:ln w="19050">
              <a:solidFill>
                <a:srgbClr val="4D4D4D"/>
              </a:solidFill>
              <a:round/>
              <a:headEnd/>
              <a:tailEnd/>
            </a:ln>
          </p:spPr>
          <p:txBody>
            <a:bodyPr wrap="none" anchor="ctr"/>
            <a:lstStyle/>
            <a:p>
              <a:endParaRPr lang="es-ES"/>
            </a:p>
          </p:txBody>
        </p:sp>
      </p:grpSp>
      <p:sp>
        <p:nvSpPr>
          <p:cNvPr id="925000" name="Arc 328"/>
          <p:cNvSpPr>
            <a:spLocks/>
          </p:cNvSpPr>
          <p:nvPr/>
        </p:nvSpPr>
        <p:spPr bwMode="auto">
          <a:xfrm flipH="1">
            <a:off x="3649663" y="3082925"/>
            <a:ext cx="503237" cy="927100"/>
          </a:xfrm>
          <a:custGeom>
            <a:avLst/>
            <a:gdLst>
              <a:gd name="T0" fmla="*/ 13413529 w 18880"/>
              <a:gd name="T1" fmla="*/ 36301953 h 15762"/>
              <a:gd name="T2" fmla="*/ 10492810 w 18880"/>
              <a:gd name="T3" fmla="*/ 54530797 h 15762"/>
              <a:gd name="T4" fmla="*/ 0 w 18880"/>
              <a:gd name="T5" fmla="*/ 0 h 15762"/>
              <a:gd name="T6" fmla="*/ 0 60000 65536"/>
              <a:gd name="T7" fmla="*/ 0 60000 65536"/>
              <a:gd name="T8" fmla="*/ 0 60000 65536"/>
              <a:gd name="T9" fmla="*/ 0 w 18880"/>
              <a:gd name="T10" fmla="*/ 0 h 15762"/>
              <a:gd name="T11" fmla="*/ 18880 w 18880"/>
              <a:gd name="T12" fmla="*/ 15762 h 15762"/>
            </a:gdLst>
            <a:ahLst/>
            <a:cxnLst>
              <a:cxn ang="T6">
                <a:pos x="T0" y="T1"/>
              </a:cxn>
              <a:cxn ang="T7">
                <a:pos x="T2" y="T3"/>
              </a:cxn>
              <a:cxn ang="T8">
                <a:pos x="T4" y="T5"/>
              </a:cxn>
            </a:cxnLst>
            <a:rect l="T9" t="T10" r="T11" b="T12"/>
            <a:pathLst>
              <a:path w="18880" h="15762" fill="none" extrusionOk="0">
                <a:moveTo>
                  <a:pt x="18880" y="10493"/>
                </a:moveTo>
                <a:cubicBezTo>
                  <a:pt x="17791" y="12451"/>
                  <a:pt x="16404" y="14229"/>
                  <a:pt x="14768" y="15761"/>
                </a:cubicBezTo>
              </a:path>
              <a:path w="18880" h="15762" stroke="0" extrusionOk="0">
                <a:moveTo>
                  <a:pt x="18880" y="10493"/>
                </a:moveTo>
                <a:cubicBezTo>
                  <a:pt x="17791" y="12451"/>
                  <a:pt x="16404" y="14229"/>
                  <a:pt x="14768" y="15761"/>
                </a:cubicBezTo>
                <a:lnTo>
                  <a:pt x="0" y="0"/>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6" name="Arc 334"/>
          <p:cNvSpPr>
            <a:spLocks/>
          </p:cNvSpPr>
          <p:nvPr/>
        </p:nvSpPr>
        <p:spPr bwMode="auto">
          <a:xfrm flipH="1">
            <a:off x="3586163" y="3082925"/>
            <a:ext cx="566737" cy="654050"/>
          </a:xfrm>
          <a:custGeom>
            <a:avLst/>
            <a:gdLst>
              <a:gd name="T0" fmla="*/ 15134806 w 21222"/>
              <a:gd name="T1" fmla="*/ 13954224 h 11104"/>
              <a:gd name="T2" fmla="*/ 13212833 w 21222"/>
              <a:gd name="T3" fmla="*/ 38524983 h 11104"/>
              <a:gd name="T4" fmla="*/ 0 w 21222"/>
              <a:gd name="T5" fmla="*/ 0 h 11104"/>
              <a:gd name="T6" fmla="*/ 0 60000 65536"/>
              <a:gd name="T7" fmla="*/ 0 60000 65536"/>
              <a:gd name="T8" fmla="*/ 0 60000 65536"/>
              <a:gd name="T9" fmla="*/ 0 w 21222"/>
              <a:gd name="T10" fmla="*/ 0 h 11104"/>
              <a:gd name="T11" fmla="*/ 21222 w 21222"/>
              <a:gd name="T12" fmla="*/ 11104 h 11104"/>
            </a:gdLst>
            <a:ahLst/>
            <a:cxnLst>
              <a:cxn ang="T6">
                <a:pos x="T0" y="T1"/>
              </a:cxn>
              <a:cxn ang="T7">
                <a:pos x="T2" y="T3"/>
              </a:cxn>
              <a:cxn ang="T8">
                <a:pos x="T4" y="T5"/>
              </a:cxn>
            </a:cxnLst>
            <a:rect l="T9" t="T10" r="T11" b="T12"/>
            <a:pathLst>
              <a:path w="21222" h="11104" fill="none" extrusionOk="0">
                <a:moveTo>
                  <a:pt x="21222" y="4022"/>
                </a:moveTo>
                <a:cubicBezTo>
                  <a:pt x="20748" y="6523"/>
                  <a:pt x="19835" y="8920"/>
                  <a:pt x="18527" y="11104"/>
                </a:cubicBezTo>
              </a:path>
              <a:path w="21222" h="11104" stroke="0" extrusionOk="0">
                <a:moveTo>
                  <a:pt x="21222" y="4022"/>
                </a:moveTo>
                <a:cubicBezTo>
                  <a:pt x="20748" y="6523"/>
                  <a:pt x="19835" y="8920"/>
                  <a:pt x="18527" y="11104"/>
                </a:cubicBezTo>
                <a:lnTo>
                  <a:pt x="0" y="0"/>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5" name="Arc 333"/>
          <p:cNvSpPr>
            <a:spLocks/>
          </p:cNvSpPr>
          <p:nvPr/>
        </p:nvSpPr>
        <p:spPr bwMode="auto">
          <a:xfrm flipH="1">
            <a:off x="3576638" y="2973388"/>
            <a:ext cx="576262" cy="409575"/>
          </a:xfrm>
          <a:custGeom>
            <a:avLst/>
            <a:gdLst>
              <a:gd name="T0" fmla="*/ 15315604 w 21600"/>
              <a:gd name="T1" fmla="*/ 0 h 6950"/>
              <a:gd name="T2" fmla="*/ 14944796 w 21600"/>
              <a:gd name="T3" fmla="*/ 24136933 h 6950"/>
              <a:gd name="T4" fmla="*/ 0 w 21600"/>
              <a:gd name="T5" fmla="*/ 6536051 h 6950"/>
              <a:gd name="T6" fmla="*/ 0 60000 65536"/>
              <a:gd name="T7" fmla="*/ 0 60000 65536"/>
              <a:gd name="T8" fmla="*/ 0 60000 65536"/>
              <a:gd name="T9" fmla="*/ 0 w 21600"/>
              <a:gd name="T10" fmla="*/ 0 h 6950"/>
              <a:gd name="T11" fmla="*/ 21600 w 21600"/>
              <a:gd name="T12" fmla="*/ 6950 h 6950"/>
            </a:gdLst>
            <a:ahLst/>
            <a:cxnLst>
              <a:cxn ang="T6">
                <a:pos x="T0" y="T1"/>
              </a:cxn>
              <a:cxn ang="T7">
                <a:pos x="T2" y="T3"/>
              </a:cxn>
              <a:cxn ang="T8">
                <a:pos x="T4" y="T5"/>
              </a:cxn>
            </a:cxnLst>
            <a:rect l="T9" t="T10" r="T11" b="T12"/>
            <a:pathLst>
              <a:path w="21600" h="6950" fill="none" extrusionOk="0">
                <a:moveTo>
                  <a:pt x="21517" y="0"/>
                </a:moveTo>
                <a:cubicBezTo>
                  <a:pt x="21572" y="625"/>
                  <a:pt x="21600" y="1253"/>
                  <a:pt x="21600" y="1882"/>
                </a:cubicBezTo>
                <a:cubicBezTo>
                  <a:pt x="21600" y="3589"/>
                  <a:pt x="21397" y="5290"/>
                  <a:pt x="20997" y="6950"/>
                </a:cubicBezTo>
              </a:path>
              <a:path w="21600" h="6950" stroke="0" extrusionOk="0">
                <a:moveTo>
                  <a:pt x="21517" y="0"/>
                </a:moveTo>
                <a:cubicBezTo>
                  <a:pt x="21572" y="625"/>
                  <a:pt x="21600" y="1253"/>
                  <a:pt x="21600" y="1882"/>
                </a:cubicBezTo>
                <a:cubicBezTo>
                  <a:pt x="21600" y="3589"/>
                  <a:pt x="21397" y="5290"/>
                  <a:pt x="20997" y="6950"/>
                </a:cubicBezTo>
                <a:lnTo>
                  <a:pt x="0" y="1882"/>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1" name="Arc 329"/>
          <p:cNvSpPr>
            <a:spLocks/>
          </p:cNvSpPr>
          <p:nvPr/>
        </p:nvSpPr>
        <p:spPr bwMode="auto">
          <a:xfrm flipH="1">
            <a:off x="3576638" y="2627313"/>
            <a:ext cx="576262" cy="455612"/>
          </a:xfrm>
          <a:custGeom>
            <a:avLst/>
            <a:gdLst>
              <a:gd name="T0" fmla="*/ 14393166 w 21569"/>
              <a:gd name="T1" fmla="*/ 0 h 7743"/>
              <a:gd name="T2" fmla="*/ 15396074 w 21569"/>
              <a:gd name="T3" fmla="*/ 22782308 h 7743"/>
              <a:gd name="T4" fmla="*/ 0 w 21569"/>
              <a:gd name="T5" fmla="*/ 26809027 h 7743"/>
              <a:gd name="T6" fmla="*/ 0 60000 65536"/>
              <a:gd name="T7" fmla="*/ 0 60000 65536"/>
              <a:gd name="T8" fmla="*/ 0 60000 65536"/>
              <a:gd name="T9" fmla="*/ 0 w 21569"/>
              <a:gd name="T10" fmla="*/ 0 h 7743"/>
              <a:gd name="T11" fmla="*/ 21569 w 21569"/>
              <a:gd name="T12" fmla="*/ 7743 h 7743"/>
            </a:gdLst>
            <a:ahLst/>
            <a:cxnLst>
              <a:cxn ang="T6">
                <a:pos x="T0" y="T1"/>
              </a:cxn>
              <a:cxn ang="T7">
                <a:pos x="T2" y="T3"/>
              </a:cxn>
              <a:cxn ang="T8">
                <a:pos x="T4" y="T5"/>
              </a:cxn>
            </a:cxnLst>
            <a:rect l="T9" t="T10" r="T11" b="T12"/>
            <a:pathLst>
              <a:path w="21569" h="7743" fill="none" extrusionOk="0">
                <a:moveTo>
                  <a:pt x="20164" y="-1"/>
                </a:moveTo>
                <a:cubicBezTo>
                  <a:pt x="20973" y="2106"/>
                  <a:pt x="21447" y="4326"/>
                  <a:pt x="21568" y="6580"/>
                </a:cubicBezTo>
              </a:path>
              <a:path w="21569" h="7743" stroke="0" extrusionOk="0">
                <a:moveTo>
                  <a:pt x="20164" y="-1"/>
                </a:moveTo>
                <a:cubicBezTo>
                  <a:pt x="20973" y="2106"/>
                  <a:pt x="21447" y="4326"/>
                  <a:pt x="21568" y="6580"/>
                </a:cubicBezTo>
                <a:lnTo>
                  <a:pt x="0" y="7743"/>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2" name="Arc 330"/>
          <p:cNvSpPr>
            <a:spLocks/>
          </p:cNvSpPr>
          <p:nvPr/>
        </p:nvSpPr>
        <p:spPr bwMode="auto">
          <a:xfrm flipH="1">
            <a:off x="3608388" y="2308225"/>
            <a:ext cx="544512" cy="774700"/>
          </a:xfrm>
          <a:custGeom>
            <a:avLst/>
            <a:gdLst>
              <a:gd name="T0" fmla="*/ 12205918 w 20401"/>
              <a:gd name="T1" fmla="*/ 0 h 13152"/>
              <a:gd name="T2" fmla="*/ 14533275 w 20401"/>
              <a:gd name="T3" fmla="*/ 21008614 h 13152"/>
              <a:gd name="T4" fmla="*/ 0 w 20401"/>
              <a:gd name="T5" fmla="*/ 45632611 h 13152"/>
              <a:gd name="T6" fmla="*/ 0 60000 65536"/>
              <a:gd name="T7" fmla="*/ 0 60000 65536"/>
              <a:gd name="T8" fmla="*/ 0 60000 65536"/>
              <a:gd name="T9" fmla="*/ 0 w 20401"/>
              <a:gd name="T10" fmla="*/ 0 h 13152"/>
              <a:gd name="T11" fmla="*/ 20401 w 20401"/>
              <a:gd name="T12" fmla="*/ 13152 h 13152"/>
            </a:gdLst>
            <a:ahLst/>
            <a:cxnLst>
              <a:cxn ang="T6">
                <a:pos x="T0" y="T1"/>
              </a:cxn>
              <a:cxn ang="T7">
                <a:pos x="T2" y="T3"/>
              </a:cxn>
              <a:cxn ang="T8">
                <a:pos x="T4" y="T5"/>
              </a:cxn>
            </a:cxnLst>
            <a:rect l="T9" t="T10" r="T11" b="T12"/>
            <a:pathLst>
              <a:path w="20401" h="13152" fill="none" extrusionOk="0">
                <a:moveTo>
                  <a:pt x="17134" y="-1"/>
                </a:moveTo>
                <a:cubicBezTo>
                  <a:pt x="18539" y="1830"/>
                  <a:pt x="19642" y="3875"/>
                  <a:pt x="20400" y="6055"/>
                </a:cubicBezTo>
              </a:path>
              <a:path w="20401" h="13152" stroke="0" extrusionOk="0">
                <a:moveTo>
                  <a:pt x="17134" y="-1"/>
                </a:moveTo>
                <a:cubicBezTo>
                  <a:pt x="18539" y="1830"/>
                  <a:pt x="19642" y="3875"/>
                  <a:pt x="20400" y="6055"/>
                </a:cubicBezTo>
                <a:lnTo>
                  <a:pt x="0" y="13152"/>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3" name="Arc 331"/>
          <p:cNvSpPr>
            <a:spLocks/>
          </p:cNvSpPr>
          <p:nvPr/>
        </p:nvSpPr>
        <p:spPr bwMode="auto">
          <a:xfrm flipH="1">
            <a:off x="3679825" y="2055813"/>
            <a:ext cx="474663" cy="1027112"/>
          </a:xfrm>
          <a:custGeom>
            <a:avLst/>
            <a:gdLst>
              <a:gd name="T0" fmla="*/ 9067734 w 17803"/>
              <a:gd name="T1" fmla="*/ 0 h 17431"/>
              <a:gd name="T2" fmla="*/ 12655447 w 17803"/>
              <a:gd name="T3" fmla="*/ 18051385 h 17431"/>
              <a:gd name="T4" fmla="*/ 0 w 17803"/>
              <a:gd name="T5" fmla="*/ 60521992 h 17431"/>
              <a:gd name="T6" fmla="*/ 0 60000 65536"/>
              <a:gd name="T7" fmla="*/ 0 60000 65536"/>
              <a:gd name="T8" fmla="*/ 0 60000 65536"/>
              <a:gd name="T9" fmla="*/ 0 w 17803"/>
              <a:gd name="T10" fmla="*/ 0 h 17431"/>
              <a:gd name="T11" fmla="*/ 17803 w 17803"/>
              <a:gd name="T12" fmla="*/ 17431 h 17431"/>
            </a:gdLst>
            <a:ahLst/>
            <a:cxnLst>
              <a:cxn ang="T6">
                <a:pos x="T0" y="T1"/>
              </a:cxn>
              <a:cxn ang="T7">
                <a:pos x="T2" y="T3"/>
              </a:cxn>
              <a:cxn ang="T8">
                <a:pos x="T4" y="T5"/>
              </a:cxn>
            </a:cxnLst>
            <a:rect l="T9" t="T10" r="T11" b="T12"/>
            <a:pathLst>
              <a:path w="17803" h="17431" fill="none" extrusionOk="0">
                <a:moveTo>
                  <a:pt x="12756" y="-1"/>
                </a:moveTo>
                <a:cubicBezTo>
                  <a:pt x="14719" y="1436"/>
                  <a:pt x="16425" y="3194"/>
                  <a:pt x="17802" y="5199"/>
                </a:cubicBezTo>
              </a:path>
              <a:path w="17803" h="17431" stroke="0" extrusionOk="0">
                <a:moveTo>
                  <a:pt x="12756" y="-1"/>
                </a:moveTo>
                <a:cubicBezTo>
                  <a:pt x="14719" y="1436"/>
                  <a:pt x="16425" y="3194"/>
                  <a:pt x="17802" y="5199"/>
                </a:cubicBezTo>
                <a:lnTo>
                  <a:pt x="0" y="17431"/>
                </a:lnTo>
                <a:close/>
              </a:path>
            </a:pathLst>
          </a:custGeom>
          <a:noFill/>
          <a:ln w="25400">
            <a:solidFill>
              <a:srgbClr val="FFFF00"/>
            </a:solidFill>
            <a:round/>
            <a:headEnd type="none" w="sm" len="lg"/>
            <a:tailEnd type="triangle" w="sm" len="lg"/>
          </a:ln>
        </p:spPr>
        <p:txBody>
          <a:bodyPr wrap="none" anchor="ctr"/>
          <a:lstStyle/>
          <a:p>
            <a:endParaRPr lang="es-ES"/>
          </a:p>
        </p:txBody>
      </p:sp>
      <p:sp>
        <p:nvSpPr>
          <p:cNvPr id="925004" name="Arc 332"/>
          <p:cNvSpPr>
            <a:spLocks/>
          </p:cNvSpPr>
          <p:nvPr/>
        </p:nvSpPr>
        <p:spPr bwMode="auto">
          <a:xfrm flipH="1">
            <a:off x="3800475" y="1858963"/>
            <a:ext cx="355600" cy="1223962"/>
          </a:xfrm>
          <a:custGeom>
            <a:avLst/>
            <a:gdLst>
              <a:gd name="T0" fmla="*/ 4183467 w 13335"/>
              <a:gd name="T1" fmla="*/ 0 h 20783"/>
              <a:gd name="T2" fmla="*/ 9482667 w 13335"/>
              <a:gd name="T3" fmla="*/ 13144914 h 20783"/>
              <a:gd name="T4" fmla="*/ 0 w 13335"/>
              <a:gd name="T5" fmla="*/ 72082136 h 20783"/>
              <a:gd name="T6" fmla="*/ 0 60000 65536"/>
              <a:gd name="T7" fmla="*/ 0 60000 65536"/>
              <a:gd name="T8" fmla="*/ 0 60000 65536"/>
              <a:gd name="T9" fmla="*/ 0 w 13335"/>
              <a:gd name="T10" fmla="*/ 0 h 20783"/>
              <a:gd name="T11" fmla="*/ 13335 w 13335"/>
              <a:gd name="T12" fmla="*/ 20783 h 20783"/>
            </a:gdLst>
            <a:ahLst/>
            <a:cxnLst>
              <a:cxn ang="T6">
                <a:pos x="T0" y="T1"/>
              </a:cxn>
              <a:cxn ang="T7">
                <a:pos x="T2" y="T3"/>
              </a:cxn>
              <a:cxn ang="T8">
                <a:pos x="T4" y="T5"/>
              </a:cxn>
            </a:cxnLst>
            <a:rect l="T9" t="T10" r="T11" b="T12"/>
            <a:pathLst>
              <a:path w="13335" h="20783" fill="none" extrusionOk="0">
                <a:moveTo>
                  <a:pt x="5883" y="-1"/>
                </a:moveTo>
                <a:cubicBezTo>
                  <a:pt x="8590" y="765"/>
                  <a:pt x="11121" y="2053"/>
                  <a:pt x="13334" y="3790"/>
                </a:cubicBezTo>
              </a:path>
              <a:path w="13335" h="20783" stroke="0" extrusionOk="0">
                <a:moveTo>
                  <a:pt x="5883" y="-1"/>
                </a:moveTo>
                <a:cubicBezTo>
                  <a:pt x="8590" y="765"/>
                  <a:pt x="11121" y="2053"/>
                  <a:pt x="13334" y="3790"/>
                </a:cubicBezTo>
                <a:lnTo>
                  <a:pt x="0" y="20783"/>
                </a:lnTo>
                <a:close/>
              </a:path>
            </a:pathLst>
          </a:custGeom>
          <a:noFill/>
          <a:ln w="25400">
            <a:solidFill>
              <a:srgbClr val="FFFF00"/>
            </a:solidFill>
            <a:round/>
            <a:headEnd type="none" w="sm" len="lg"/>
            <a:tailEnd type="triangle" w="sm" len="lg"/>
          </a:ln>
        </p:spPr>
        <p:txBody>
          <a:bodyPr wrap="none" anchor="ctr"/>
          <a:lstStyle/>
          <a:p>
            <a:endParaRPr lang="es-ES"/>
          </a:p>
        </p:txBody>
      </p:sp>
      <p:grpSp>
        <p:nvGrpSpPr>
          <p:cNvPr id="924769" name="Group 336"/>
          <p:cNvGrpSpPr>
            <a:grpSpLocks/>
          </p:cNvGrpSpPr>
          <p:nvPr/>
        </p:nvGrpSpPr>
        <p:grpSpPr bwMode="auto">
          <a:xfrm>
            <a:off x="3073400" y="2157413"/>
            <a:ext cx="1177925" cy="1317625"/>
            <a:chOff x="1936" y="1359"/>
            <a:chExt cx="742" cy="830"/>
          </a:xfrm>
        </p:grpSpPr>
        <p:sp>
          <p:nvSpPr>
            <p:cNvPr id="150555" name="Arc 278"/>
            <p:cNvSpPr>
              <a:spLocks/>
            </p:cNvSpPr>
            <p:nvPr/>
          </p:nvSpPr>
          <p:spPr bwMode="auto">
            <a:xfrm flipV="1">
              <a:off x="1936" y="1359"/>
              <a:ext cx="742" cy="230"/>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sp>
          <p:nvSpPr>
            <p:cNvPr id="150556" name="Arc 279"/>
            <p:cNvSpPr>
              <a:spLocks/>
            </p:cNvSpPr>
            <p:nvPr/>
          </p:nvSpPr>
          <p:spPr bwMode="auto">
            <a:xfrm flipV="1">
              <a:off x="1936" y="1743"/>
              <a:ext cx="742" cy="156"/>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sp>
          <p:nvSpPr>
            <p:cNvPr id="150557" name="Arc 280"/>
            <p:cNvSpPr>
              <a:spLocks/>
            </p:cNvSpPr>
            <p:nvPr/>
          </p:nvSpPr>
          <p:spPr bwMode="auto">
            <a:xfrm flipV="1">
              <a:off x="1936" y="2085"/>
              <a:ext cx="742" cy="104"/>
            </a:xfrm>
            <a:custGeom>
              <a:avLst/>
              <a:gdLst>
                <a:gd name="T0" fmla="*/ 13 w 43166"/>
                <a:gd name="T1" fmla="*/ 0 h 21887"/>
                <a:gd name="T2" fmla="*/ 0 w 43166"/>
                <a:gd name="T3" fmla="*/ 0 h 21887"/>
                <a:gd name="T4" fmla="*/ 6 w 43166"/>
                <a:gd name="T5" fmla="*/ 0 h 21887"/>
                <a:gd name="T6" fmla="*/ 0 60000 65536"/>
                <a:gd name="T7" fmla="*/ 0 60000 65536"/>
                <a:gd name="T8" fmla="*/ 0 60000 65536"/>
                <a:gd name="T9" fmla="*/ 0 w 43166"/>
                <a:gd name="T10" fmla="*/ 0 h 21887"/>
                <a:gd name="T11" fmla="*/ 43166 w 43166"/>
                <a:gd name="T12" fmla="*/ 21887 h 21887"/>
              </a:gdLst>
              <a:ahLst/>
              <a:cxnLst>
                <a:cxn ang="T6">
                  <a:pos x="T0" y="T1"/>
                </a:cxn>
                <a:cxn ang="T7">
                  <a:pos x="T2" y="T3"/>
                </a:cxn>
                <a:cxn ang="T8">
                  <a:pos x="T4" y="T5"/>
                </a:cxn>
              </a:cxnLst>
              <a:rect l="T9" t="T10" r="T11" b="T12"/>
              <a:pathLst>
                <a:path w="43166" h="21887" fill="none" extrusionOk="0">
                  <a:moveTo>
                    <a:pt x="43164" y="-1"/>
                  </a:moveTo>
                  <a:cubicBezTo>
                    <a:pt x="43165" y="95"/>
                    <a:pt x="43166" y="191"/>
                    <a:pt x="43166" y="287"/>
                  </a:cubicBezTo>
                  <a:cubicBezTo>
                    <a:pt x="43166" y="12216"/>
                    <a:pt x="33495" y="21887"/>
                    <a:pt x="21566" y="21887"/>
                  </a:cubicBezTo>
                  <a:cubicBezTo>
                    <a:pt x="10109" y="21887"/>
                    <a:pt x="646" y="12942"/>
                    <a:pt x="0" y="1504"/>
                  </a:cubicBezTo>
                </a:path>
                <a:path w="43166" h="21887" stroke="0" extrusionOk="0">
                  <a:moveTo>
                    <a:pt x="43164" y="-1"/>
                  </a:moveTo>
                  <a:cubicBezTo>
                    <a:pt x="43165" y="95"/>
                    <a:pt x="43166" y="191"/>
                    <a:pt x="43166" y="287"/>
                  </a:cubicBezTo>
                  <a:cubicBezTo>
                    <a:pt x="43166" y="12216"/>
                    <a:pt x="33495" y="21887"/>
                    <a:pt x="21566" y="21887"/>
                  </a:cubicBezTo>
                  <a:cubicBezTo>
                    <a:pt x="10109" y="21887"/>
                    <a:pt x="646" y="12942"/>
                    <a:pt x="0" y="1504"/>
                  </a:cubicBezTo>
                  <a:lnTo>
                    <a:pt x="21566" y="287"/>
                  </a:lnTo>
                  <a:close/>
                </a:path>
              </a:pathLst>
            </a:custGeom>
            <a:noFill/>
            <a:ln w="19050">
              <a:solidFill>
                <a:schemeClr val="bg1"/>
              </a:solidFill>
              <a:prstDash val="sysDot"/>
              <a:round/>
              <a:headEnd/>
              <a:tailEnd/>
            </a:ln>
          </p:spPr>
          <p:txBody>
            <a:bodyPr wrap="none" anchor="ctr"/>
            <a:lstStyle/>
            <a:p>
              <a:endParaRPr lang="es-ES"/>
            </a:p>
          </p:txBody>
        </p:sp>
      </p:grpSp>
      <p:grpSp>
        <p:nvGrpSpPr>
          <p:cNvPr id="924770" name="Group 281"/>
          <p:cNvGrpSpPr>
            <a:grpSpLocks/>
          </p:cNvGrpSpPr>
          <p:nvPr/>
        </p:nvGrpSpPr>
        <p:grpSpPr bwMode="auto">
          <a:xfrm>
            <a:off x="3660775" y="2514600"/>
            <a:ext cx="590550" cy="1077913"/>
            <a:chOff x="2976" y="2007"/>
            <a:chExt cx="372" cy="679"/>
          </a:xfrm>
        </p:grpSpPr>
        <p:sp>
          <p:nvSpPr>
            <p:cNvPr id="150552" name="Arc 282"/>
            <p:cNvSpPr>
              <a:spLocks/>
            </p:cNvSpPr>
            <p:nvPr/>
          </p:nvSpPr>
          <p:spPr bwMode="auto">
            <a:xfrm flipV="1">
              <a:off x="2976" y="2007"/>
              <a:ext cx="372" cy="169"/>
            </a:xfrm>
            <a:custGeom>
              <a:avLst/>
              <a:gdLst>
                <a:gd name="T0" fmla="*/ 4 w 21598"/>
                <a:gd name="T1" fmla="*/ 0 h 16077"/>
                <a:gd name="T2" fmla="*/ 6 w 21598"/>
                <a:gd name="T3" fmla="*/ 2 h 16077"/>
                <a:gd name="T4" fmla="*/ 0 w 21598"/>
                <a:gd name="T5" fmla="*/ 2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sp>
          <p:nvSpPr>
            <p:cNvPr id="150553" name="Arc 283"/>
            <p:cNvSpPr>
              <a:spLocks/>
            </p:cNvSpPr>
            <p:nvPr/>
          </p:nvSpPr>
          <p:spPr bwMode="auto">
            <a:xfrm flipV="1">
              <a:off x="2976" y="2319"/>
              <a:ext cx="372" cy="115"/>
            </a:xfrm>
            <a:custGeom>
              <a:avLst/>
              <a:gdLst>
                <a:gd name="T0" fmla="*/ 4 w 21598"/>
                <a:gd name="T1" fmla="*/ 0 h 16077"/>
                <a:gd name="T2" fmla="*/ 6 w 21598"/>
                <a:gd name="T3" fmla="*/ 1 h 16077"/>
                <a:gd name="T4" fmla="*/ 0 w 21598"/>
                <a:gd name="T5" fmla="*/ 1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sp>
          <p:nvSpPr>
            <p:cNvPr id="150554" name="Arc 284"/>
            <p:cNvSpPr>
              <a:spLocks/>
            </p:cNvSpPr>
            <p:nvPr/>
          </p:nvSpPr>
          <p:spPr bwMode="auto">
            <a:xfrm flipV="1">
              <a:off x="2976" y="2610"/>
              <a:ext cx="372" cy="76"/>
            </a:xfrm>
            <a:custGeom>
              <a:avLst/>
              <a:gdLst>
                <a:gd name="T0" fmla="*/ 4 w 21598"/>
                <a:gd name="T1" fmla="*/ 0 h 16077"/>
                <a:gd name="T2" fmla="*/ 6 w 21598"/>
                <a:gd name="T3" fmla="*/ 0 h 16077"/>
                <a:gd name="T4" fmla="*/ 0 w 21598"/>
                <a:gd name="T5" fmla="*/ 0 h 16077"/>
                <a:gd name="T6" fmla="*/ 0 60000 65536"/>
                <a:gd name="T7" fmla="*/ 0 60000 65536"/>
                <a:gd name="T8" fmla="*/ 0 60000 65536"/>
                <a:gd name="T9" fmla="*/ 0 w 21598"/>
                <a:gd name="T10" fmla="*/ 0 h 16077"/>
                <a:gd name="T11" fmla="*/ 21598 w 21598"/>
                <a:gd name="T12" fmla="*/ 16077 h 16077"/>
              </a:gdLst>
              <a:ahLst/>
              <a:cxnLst>
                <a:cxn ang="T6">
                  <a:pos x="T0" y="T1"/>
                </a:cxn>
                <a:cxn ang="T7">
                  <a:pos x="T2" y="T3"/>
                </a:cxn>
                <a:cxn ang="T8">
                  <a:pos x="T4" y="T5"/>
                </a:cxn>
              </a:cxnLst>
              <a:rect l="T9" t="T10" r="T11" b="T12"/>
              <a:pathLst>
                <a:path w="21598" h="16077" fill="none" extrusionOk="0">
                  <a:moveTo>
                    <a:pt x="14425" y="0"/>
                  </a:moveTo>
                  <a:cubicBezTo>
                    <a:pt x="18917" y="4031"/>
                    <a:pt x="21518" y="9757"/>
                    <a:pt x="21598" y="15792"/>
                  </a:cubicBezTo>
                </a:path>
                <a:path w="21598" h="16077" stroke="0" extrusionOk="0">
                  <a:moveTo>
                    <a:pt x="14425" y="0"/>
                  </a:moveTo>
                  <a:cubicBezTo>
                    <a:pt x="18917" y="4031"/>
                    <a:pt x="21518" y="9757"/>
                    <a:pt x="21598" y="15792"/>
                  </a:cubicBezTo>
                  <a:lnTo>
                    <a:pt x="0" y="16077"/>
                  </a:lnTo>
                  <a:close/>
                </a:path>
              </a:pathLst>
            </a:custGeom>
            <a:noFill/>
            <a:ln w="19050">
              <a:solidFill>
                <a:schemeClr val="bg1"/>
              </a:solidFill>
              <a:prstDash val="sysDot"/>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24804"/>
                                        </p:tgtEl>
                                        <p:attrNameLst>
                                          <p:attrName>style.visibility</p:attrName>
                                        </p:attrNameLst>
                                      </p:cBhvr>
                                      <p:to>
                                        <p:strVal val="visible"/>
                                      </p:to>
                                    </p:set>
                                    <p:animEffect transition="in" filter="wipe(down)">
                                      <p:cBhvr>
                                        <p:cTn id="7" dur="500"/>
                                        <p:tgtEl>
                                          <p:spTgt spid="924804"/>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924804"/>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924804"/>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924805"/>
                                        </p:tgtEl>
                                        <p:attrNameLst>
                                          <p:attrName>style.visibility</p:attrName>
                                        </p:attrNameLst>
                                      </p:cBhvr>
                                      <p:to>
                                        <p:strVal val="visible"/>
                                      </p:to>
                                    </p:set>
                                    <p:animEffect transition="in" filter="wipe(down)">
                                      <p:cBhvr>
                                        <p:cTn id="14" dur="500"/>
                                        <p:tgtEl>
                                          <p:spTgt spid="924805"/>
                                        </p:tgtEl>
                                      </p:cBhvr>
                                    </p:animEffect>
                                  </p:childTnLst>
                                  <p:subTnLst>
                                    <p:set>
                                      <p:cBhvr override="childStyle">
                                        <p:cTn dur="1" fill="hold" display="0" masterRel="sameClick" afterEffect="1">
                                          <p:stCondLst>
                                            <p:cond evt="end" delay="0">
                                              <p:tn val="12"/>
                                            </p:cond>
                                          </p:stCondLst>
                                        </p:cTn>
                                        <p:tgtEl>
                                          <p:spTgt spid="924805"/>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924808"/>
                                        </p:tgtEl>
                                        <p:attrNameLst>
                                          <p:attrName>style.visibility</p:attrName>
                                        </p:attrNameLst>
                                      </p:cBhvr>
                                      <p:to>
                                        <p:strVal val="visible"/>
                                      </p:to>
                                    </p:set>
                                    <p:animEffect transition="in" filter="wipe(left)">
                                      <p:cBhvr>
                                        <p:cTn id="18" dur="500"/>
                                        <p:tgtEl>
                                          <p:spTgt spid="924808"/>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72222E-6 0.00139 L 0.48646 0.00139 " pathEditMode="relative" rAng="0" ptsTypes="AA">
                                      <p:cBhvr>
                                        <p:cTn id="21" dur="2000" fill="hold"/>
                                        <p:tgtEl>
                                          <p:spTgt spid="924808"/>
                                        </p:tgtEl>
                                        <p:attrNameLst>
                                          <p:attrName>ppt_x</p:attrName>
                                          <p:attrName>ppt_y</p:attrName>
                                        </p:attrNameLst>
                                      </p:cBhvr>
                                      <p:rCtr x="243" y="0"/>
                                    </p:animMotion>
                                  </p:childTnLst>
                                  <p:subTnLst>
                                    <p:set>
                                      <p:cBhvr override="childStyle">
                                        <p:cTn dur="1" fill="hold" display="0" masterRel="sameClick" afterEffect="1">
                                          <p:stCondLst>
                                            <p:cond evt="end" delay="0">
                                              <p:tn val="20"/>
                                            </p:cond>
                                          </p:stCondLst>
                                        </p:cTn>
                                        <p:tgtEl>
                                          <p:spTgt spid="924808"/>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2000"/>
                                        <p:tgtEl>
                                          <p:spTgt spid="17"/>
                                        </p:tgtEl>
                                      </p:cBhvr>
                                    </p:animEffect>
                                  </p:childTnLst>
                                </p:cTn>
                              </p:par>
                            </p:childTnLst>
                          </p:cTn>
                        </p:par>
                        <p:par>
                          <p:cTn id="25" fill="hold">
                            <p:stCondLst>
                              <p:cond delay="4500"/>
                            </p:stCondLst>
                            <p:childTnLst>
                              <p:par>
                                <p:cTn id="26" presetID="22" presetClass="entr" presetSubtype="8" fill="hold" grpId="0" nodeType="afterEffect">
                                  <p:stCondLst>
                                    <p:cond delay="0"/>
                                  </p:stCondLst>
                                  <p:childTnLst>
                                    <p:set>
                                      <p:cBhvr>
                                        <p:cTn id="27" dur="1" fill="hold">
                                          <p:stCondLst>
                                            <p:cond delay="0"/>
                                          </p:stCondLst>
                                        </p:cTn>
                                        <p:tgtEl>
                                          <p:spTgt spid="924806"/>
                                        </p:tgtEl>
                                        <p:attrNameLst>
                                          <p:attrName>style.visibility</p:attrName>
                                        </p:attrNameLst>
                                      </p:cBhvr>
                                      <p:to>
                                        <p:strVal val="visible"/>
                                      </p:to>
                                    </p:set>
                                    <p:animEffect transition="in" filter="wipe(left)">
                                      <p:cBhvr>
                                        <p:cTn id="28" dur="500"/>
                                        <p:tgtEl>
                                          <p:spTgt spid="924806"/>
                                        </p:tgtEl>
                                      </p:cBhvr>
                                    </p:animEffect>
                                  </p:childTnLst>
                                  <p:subTnLst>
                                    <p:set>
                                      <p:cBhvr override="childStyle">
                                        <p:cTn dur="1" fill="hold" display="0" masterRel="sameClick" afterEffect="1">
                                          <p:stCondLst>
                                            <p:cond evt="end" delay="0">
                                              <p:tn val="26"/>
                                            </p:cond>
                                          </p:stCondLst>
                                        </p:cTn>
                                        <p:tgtEl>
                                          <p:spTgt spid="924806"/>
                                        </p:tgtEl>
                                        <p:attrNameLst>
                                          <p:attrName>style.visibility</p:attrName>
                                        </p:attrNameLst>
                                      </p:cBhvr>
                                      <p:to>
                                        <p:strVal val="hidden"/>
                                      </p:to>
                                    </p:set>
                                  </p:subTnLst>
                                </p:cTn>
                              </p:par>
                            </p:childTnLst>
                          </p:cTn>
                        </p:par>
                        <p:par>
                          <p:cTn id="29" fill="hold">
                            <p:stCondLst>
                              <p:cond delay="5000"/>
                            </p:stCondLst>
                            <p:childTnLst>
                              <p:par>
                                <p:cTn id="30" presetID="22" presetClass="entr" presetSubtype="1" fill="hold" grpId="0" nodeType="afterEffect">
                                  <p:stCondLst>
                                    <p:cond delay="0"/>
                                  </p:stCondLst>
                                  <p:childTnLst>
                                    <p:set>
                                      <p:cBhvr>
                                        <p:cTn id="31" dur="1" fill="hold">
                                          <p:stCondLst>
                                            <p:cond delay="0"/>
                                          </p:stCondLst>
                                        </p:cTn>
                                        <p:tgtEl>
                                          <p:spTgt spid="924807"/>
                                        </p:tgtEl>
                                        <p:attrNameLst>
                                          <p:attrName>style.visibility</p:attrName>
                                        </p:attrNameLst>
                                      </p:cBhvr>
                                      <p:to>
                                        <p:strVal val="visible"/>
                                      </p:to>
                                    </p:set>
                                    <p:animEffect transition="in" filter="wipe(up)">
                                      <p:cBhvr>
                                        <p:cTn id="32" dur="1000"/>
                                        <p:tgtEl>
                                          <p:spTgt spid="924807"/>
                                        </p:tgtEl>
                                      </p:cBhvr>
                                    </p:animEffect>
                                  </p:childTnLst>
                                </p:cTn>
                              </p:par>
                              <p:par>
                                <p:cTn id="33" presetID="10" presetClass="exit" presetSubtype="0" fill="hold" nodeType="withEffect">
                                  <p:stCondLst>
                                    <p:cond delay="0"/>
                                  </p:stCondLst>
                                  <p:childTnLst>
                                    <p:animEffect transition="out" filter="fade">
                                      <p:cBhvr>
                                        <p:cTn id="34" dur="1000"/>
                                        <p:tgtEl>
                                          <p:spTgt spid="17"/>
                                        </p:tgtEl>
                                      </p:cBhvr>
                                    </p:animEffect>
                                    <p:set>
                                      <p:cBhvr>
                                        <p:cTn id="35" dur="1" fill="hold">
                                          <p:stCondLst>
                                            <p:cond delay="999"/>
                                          </p:stCondLst>
                                        </p:cTn>
                                        <p:tgtEl>
                                          <p:spTgt spid="17"/>
                                        </p:tgtEl>
                                        <p:attrNameLst>
                                          <p:attrName>style.visibility</p:attrName>
                                        </p:attrNameLst>
                                      </p:cBhvr>
                                      <p:to>
                                        <p:strVal val="hidden"/>
                                      </p:to>
                                    </p:set>
                                  </p:childTnLst>
                                </p:cTn>
                              </p:par>
                            </p:childTnLst>
                          </p:cTn>
                        </p:par>
                        <p:par>
                          <p:cTn id="36" fill="hold">
                            <p:stCondLst>
                              <p:cond delay="6000"/>
                            </p:stCondLst>
                            <p:childTnLst>
                              <p:par>
                                <p:cTn id="37" presetID="42" presetClass="path" presetSubtype="0" fill="hold" grpId="1" nodeType="afterEffect">
                                  <p:stCondLst>
                                    <p:cond delay="0"/>
                                  </p:stCondLst>
                                  <p:childTnLst>
                                    <p:animMotion origin="layout" path="M 0.0007 -1.11111E-6 L 0.0007 0.18333 " pathEditMode="relative" rAng="0" ptsTypes="AA">
                                      <p:cBhvr>
                                        <p:cTn id="38" dur="1000" fill="hold"/>
                                        <p:tgtEl>
                                          <p:spTgt spid="924807"/>
                                        </p:tgtEl>
                                        <p:attrNameLst>
                                          <p:attrName>ppt_x</p:attrName>
                                          <p:attrName>ppt_y</p:attrName>
                                        </p:attrNameLst>
                                      </p:cBhvr>
                                      <p:rCtr x="0" y="92"/>
                                    </p:animMotion>
                                  </p:childTnLst>
                                  <p:subTnLst>
                                    <p:set>
                                      <p:cBhvr override="childStyle">
                                        <p:cTn dur="1" fill="hold" display="0" masterRel="sameClick" afterEffect="1">
                                          <p:stCondLst>
                                            <p:cond evt="end" delay="0">
                                              <p:tn val="37"/>
                                            </p:cond>
                                          </p:stCondLst>
                                        </p:cTn>
                                        <p:tgtEl>
                                          <p:spTgt spid="924807"/>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925004"/>
                                        </p:tgtEl>
                                        <p:attrNameLst>
                                          <p:attrName>style.visibility</p:attrName>
                                        </p:attrNameLst>
                                      </p:cBhvr>
                                      <p:to>
                                        <p:strVal val="visible"/>
                                      </p:to>
                                    </p:set>
                                    <p:animEffect transition="in" filter="wipe(up)">
                                      <p:cBhvr>
                                        <p:cTn id="43" dur="500"/>
                                        <p:tgtEl>
                                          <p:spTgt spid="925004"/>
                                        </p:tgtEl>
                                      </p:cBhvr>
                                    </p:animEffect>
                                  </p:childTnLst>
                                  <p:subTnLst>
                                    <p:set>
                                      <p:cBhvr override="childStyle">
                                        <p:cTn dur="1" fill="hold" display="0" masterRel="sameClick" afterEffect="1">
                                          <p:stCondLst>
                                            <p:cond evt="end" delay="0">
                                              <p:tn val="41"/>
                                            </p:cond>
                                          </p:stCondLst>
                                        </p:cTn>
                                        <p:tgtEl>
                                          <p:spTgt spid="925004"/>
                                        </p:tgtEl>
                                        <p:attrNameLst>
                                          <p:attrName>style.visibility</p:attrName>
                                        </p:attrNameLst>
                                      </p:cBhvr>
                                      <p:to>
                                        <p:strVal val="hidden"/>
                                      </p:to>
                                    </p:set>
                                  </p:subTnLst>
                                </p:cTn>
                              </p:par>
                            </p:childTnLst>
                          </p:cTn>
                        </p:par>
                        <p:par>
                          <p:cTn id="44" fill="hold">
                            <p:stCondLst>
                              <p:cond delay="500"/>
                            </p:stCondLst>
                            <p:childTnLst>
                              <p:par>
                                <p:cTn id="45" presetID="22" presetClass="entr" presetSubtype="1" fill="hold" grpId="0" nodeType="afterEffect">
                                  <p:stCondLst>
                                    <p:cond delay="0"/>
                                  </p:stCondLst>
                                  <p:childTnLst>
                                    <p:set>
                                      <p:cBhvr>
                                        <p:cTn id="46" dur="1" fill="hold">
                                          <p:stCondLst>
                                            <p:cond delay="0"/>
                                          </p:stCondLst>
                                        </p:cTn>
                                        <p:tgtEl>
                                          <p:spTgt spid="925003"/>
                                        </p:tgtEl>
                                        <p:attrNameLst>
                                          <p:attrName>style.visibility</p:attrName>
                                        </p:attrNameLst>
                                      </p:cBhvr>
                                      <p:to>
                                        <p:strVal val="visible"/>
                                      </p:to>
                                    </p:set>
                                    <p:animEffect transition="in" filter="wipe(up)">
                                      <p:cBhvr>
                                        <p:cTn id="47" dur="500"/>
                                        <p:tgtEl>
                                          <p:spTgt spid="925003"/>
                                        </p:tgtEl>
                                      </p:cBhvr>
                                    </p:animEffect>
                                  </p:childTnLst>
                                  <p:subTnLst>
                                    <p:set>
                                      <p:cBhvr override="childStyle">
                                        <p:cTn dur="1" fill="hold" display="0" masterRel="sameClick" afterEffect="1">
                                          <p:stCondLst>
                                            <p:cond evt="end" delay="0">
                                              <p:tn val="45"/>
                                            </p:cond>
                                          </p:stCondLst>
                                        </p:cTn>
                                        <p:tgtEl>
                                          <p:spTgt spid="925003"/>
                                        </p:tgtEl>
                                        <p:attrNameLst>
                                          <p:attrName>style.visibility</p:attrName>
                                        </p:attrNameLst>
                                      </p:cBhvr>
                                      <p:to>
                                        <p:strVal val="hidden"/>
                                      </p:to>
                                    </p:set>
                                  </p:subTnLst>
                                </p:cTn>
                              </p:par>
                            </p:childTnLst>
                          </p:cTn>
                        </p:par>
                        <p:par>
                          <p:cTn id="48" fill="hold">
                            <p:stCondLst>
                              <p:cond delay="1000"/>
                            </p:stCondLst>
                            <p:childTnLst>
                              <p:par>
                                <p:cTn id="49" presetID="22" presetClass="entr" presetSubtype="1" fill="hold" grpId="0" nodeType="afterEffect">
                                  <p:stCondLst>
                                    <p:cond delay="0"/>
                                  </p:stCondLst>
                                  <p:childTnLst>
                                    <p:set>
                                      <p:cBhvr>
                                        <p:cTn id="50" dur="1" fill="hold">
                                          <p:stCondLst>
                                            <p:cond delay="0"/>
                                          </p:stCondLst>
                                        </p:cTn>
                                        <p:tgtEl>
                                          <p:spTgt spid="925002"/>
                                        </p:tgtEl>
                                        <p:attrNameLst>
                                          <p:attrName>style.visibility</p:attrName>
                                        </p:attrNameLst>
                                      </p:cBhvr>
                                      <p:to>
                                        <p:strVal val="visible"/>
                                      </p:to>
                                    </p:set>
                                    <p:animEffect transition="in" filter="wipe(up)">
                                      <p:cBhvr>
                                        <p:cTn id="51" dur="500"/>
                                        <p:tgtEl>
                                          <p:spTgt spid="925002"/>
                                        </p:tgtEl>
                                      </p:cBhvr>
                                    </p:animEffect>
                                  </p:childTnLst>
                                  <p:subTnLst>
                                    <p:set>
                                      <p:cBhvr override="childStyle">
                                        <p:cTn dur="1" fill="hold" display="0" masterRel="sameClick" afterEffect="1">
                                          <p:stCondLst>
                                            <p:cond evt="end" delay="0">
                                              <p:tn val="49"/>
                                            </p:cond>
                                          </p:stCondLst>
                                        </p:cTn>
                                        <p:tgtEl>
                                          <p:spTgt spid="925002"/>
                                        </p:tgtEl>
                                        <p:attrNameLst>
                                          <p:attrName>style.visibility</p:attrName>
                                        </p:attrNameLst>
                                      </p:cBhvr>
                                      <p:to>
                                        <p:strVal val="hidden"/>
                                      </p:to>
                                    </p:set>
                                  </p:subTnLst>
                                </p:cTn>
                              </p:par>
                              <p:par>
                                <p:cTn id="52" presetID="22" presetClass="entr" presetSubtype="8" fill="hold" nodeType="withEffect">
                                  <p:stCondLst>
                                    <p:cond delay="0"/>
                                  </p:stCondLst>
                                  <p:childTnLst>
                                    <p:set>
                                      <p:cBhvr>
                                        <p:cTn id="53" dur="1" fill="hold">
                                          <p:stCondLst>
                                            <p:cond delay="0"/>
                                          </p:stCondLst>
                                        </p:cTn>
                                        <p:tgtEl>
                                          <p:spTgt spid="924770"/>
                                        </p:tgtEl>
                                        <p:attrNameLst>
                                          <p:attrName>style.visibility</p:attrName>
                                        </p:attrNameLst>
                                      </p:cBhvr>
                                      <p:to>
                                        <p:strVal val="visible"/>
                                      </p:to>
                                    </p:set>
                                    <p:animEffect transition="in" filter="wipe(left)">
                                      <p:cBhvr>
                                        <p:cTn id="54" dur="500"/>
                                        <p:tgtEl>
                                          <p:spTgt spid="924770"/>
                                        </p:tgtEl>
                                      </p:cBhvr>
                                    </p:animEffect>
                                  </p:childTnLst>
                                </p:cTn>
                              </p:par>
                              <p:par>
                                <p:cTn id="55" presetID="22" presetClass="entr" presetSubtype="2" fill="hold" nodeType="withEffect">
                                  <p:stCondLst>
                                    <p:cond delay="500"/>
                                  </p:stCondLst>
                                  <p:childTnLst>
                                    <p:set>
                                      <p:cBhvr>
                                        <p:cTn id="56" dur="1" fill="hold">
                                          <p:stCondLst>
                                            <p:cond delay="0"/>
                                          </p:stCondLst>
                                        </p:cTn>
                                        <p:tgtEl>
                                          <p:spTgt spid="924769"/>
                                        </p:tgtEl>
                                        <p:attrNameLst>
                                          <p:attrName>style.visibility</p:attrName>
                                        </p:attrNameLst>
                                      </p:cBhvr>
                                      <p:to>
                                        <p:strVal val="visible"/>
                                      </p:to>
                                    </p:set>
                                    <p:animEffect transition="in" filter="wipe(right)">
                                      <p:cBhvr>
                                        <p:cTn id="57" dur="500"/>
                                        <p:tgtEl>
                                          <p:spTgt spid="924769"/>
                                        </p:tgtEl>
                                      </p:cBhvr>
                                    </p:animEffect>
                                  </p:childTnLst>
                                </p:cTn>
                              </p:par>
                              <p:par>
                                <p:cTn id="58" presetID="22" presetClass="entr" presetSubtype="8" fill="hold" nodeType="withEffect">
                                  <p:stCondLst>
                                    <p:cond delay="1000"/>
                                  </p:stCondLst>
                                  <p:childTnLst>
                                    <p:set>
                                      <p:cBhvr>
                                        <p:cTn id="59" dur="1" fill="hold">
                                          <p:stCondLst>
                                            <p:cond delay="0"/>
                                          </p:stCondLst>
                                        </p:cTn>
                                        <p:tgtEl>
                                          <p:spTgt spid="30"/>
                                        </p:tgtEl>
                                        <p:attrNameLst>
                                          <p:attrName>style.visibility</p:attrName>
                                        </p:attrNameLst>
                                      </p:cBhvr>
                                      <p:to>
                                        <p:strVal val="visible"/>
                                      </p:to>
                                    </p:set>
                                    <p:animEffect transition="in" filter="wipe(left)">
                                      <p:cBhvr>
                                        <p:cTn id="60" dur="500"/>
                                        <p:tgtEl>
                                          <p:spTgt spid="30"/>
                                        </p:tgtEl>
                                      </p:cBhvr>
                                    </p:animEffect>
                                  </p:childTnLst>
                                </p:cTn>
                              </p:par>
                              <p:par>
                                <p:cTn id="61" presetID="22" presetClass="entr" presetSubtype="8" fill="hold" nodeType="withEffect">
                                  <p:stCondLst>
                                    <p:cond delay="1500"/>
                                  </p:stCondLst>
                                  <p:childTnLst>
                                    <p:set>
                                      <p:cBhvr>
                                        <p:cTn id="62" dur="1" fill="hold">
                                          <p:stCondLst>
                                            <p:cond delay="0"/>
                                          </p:stCondLst>
                                        </p:cTn>
                                        <p:tgtEl>
                                          <p:spTgt spid="31"/>
                                        </p:tgtEl>
                                        <p:attrNameLst>
                                          <p:attrName>style.visibility</p:attrName>
                                        </p:attrNameLst>
                                      </p:cBhvr>
                                      <p:to>
                                        <p:strVal val="visible"/>
                                      </p:to>
                                    </p:set>
                                    <p:animEffect transition="in" filter="wipe(left)">
                                      <p:cBhvr>
                                        <p:cTn id="63" dur="500"/>
                                        <p:tgtEl>
                                          <p:spTgt spid="31"/>
                                        </p:tgtEl>
                                      </p:cBhvr>
                                    </p:animEffect>
                                  </p:childTnLst>
                                </p:cTn>
                              </p:par>
                              <p:par>
                                <p:cTn id="64" presetID="63" presetClass="path" presetSubtype="0" fill="hold" nodeType="withEffect">
                                  <p:stCondLst>
                                    <p:cond delay="2000"/>
                                  </p:stCondLst>
                                  <p:childTnLst>
                                    <p:animMotion origin="layout" path="M -2.22222E-6 -3.33333E-6 L 0.19792 -3.33333E-6 " pathEditMode="relative" rAng="0" ptsTypes="AA">
                                      <p:cBhvr>
                                        <p:cTn id="65" dur="2000" fill="hold"/>
                                        <p:tgtEl>
                                          <p:spTgt spid="31"/>
                                        </p:tgtEl>
                                        <p:attrNameLst>
                                          <p:attrName>ppt_x</p:attrName>
                                          <p:attrName>ppt_y</p:attrName>
                                        </p:attrNameLst>
                                      </p:cBhvr>
                                      <p:rCtr x="99" y="0"/>
                                    </p:animMotion>
                                  </p:childTnLst>
                                  <p:subTnLst>
                                    <p:set>
                                      <p:cBhvr override="childStyle">
                                        <p:cTn dur="1" fill="hold" display="0" masterRel="sameClick" afterEffect="1">
                                          <p:stCondLst>
                                            <p:cond evt="end" delay="0">
                                              <p:tn val="64"/>
                                            </p:cond>
                                          </p:stCondLst>
                                        </p:cTn>
                                        <p:tgtEl>
                                          <p:spTgt spid="31"/>
                                        </p:tgtEl>
                                        <p:attrNameLst>
                                          <p:attrName>style.visibility</p:attrName>
                                        </p:attrNameLst>
                                      </p:cBhvr>
                                      <p:to>
                                        <p:strVal val="hidden"/>
                                      </p:to>
                                    </p:set>
                                  </p:subTnLst>
                                </p:cTn>
                              </p:par>
                              <p:par>
                                <p:cTn id="66" presetID="22" presetClass="entr" presetSubtype="1" fill="hold" grpId="0" nodeType="withEffect">
                                  <p:stCondLst>
                                    <p:cond delay="500"/>
                                  </p:stCondLst>
                                  <p:childTnLst>
                                    <p:set>
                                      <p:cBhvr>
                                        <p:cTn id="67" dur="1" fill="hold">
                                          <p:stCondLst>
                                            <p:cond delay="0"/>
                                          </p:stCondLst>
                                        </p:cTn>
                                        <p:tgtEl>
                                          <p:spTgt spid="925001"/>
                                        </p:tgtEl>
                                        <p:attrNameLst>
                                          <p:attrName>style.visibility</p:attrName>
                                        </p:attrNameLst>
                                      </p:cBhvr>
                                      <p:to>
                                        <p:strVal val="visible"/>
                                      </p:to>
                                    </p:set>
                                    <p:animEffect transition="in" filter="wipe(up)">
                                      <p:cBhvr>
                                        <p:cTn id="68" dur="500"/>
                                        <p:tgtEl>
                                          <p:spTgt spid="925001"/>
                                        </p:tgtEl>
                                      </p:cBhvr>
                                    </p:animEffect>
                                  </p:childTnLst>
                                  <p:subTnLst>
                                    <p:set>
                                      <p:cBhvr override="childStyle">
                                        <p:cTn dur="1" fill="hold" display="0" masterRel="sameClick" afterEffect="1">
                                          <p:stCondLst>
                                            <p:cond evt="end" delay="0">
                                              <p:tn val="66"/>
                                            </p:cond>
                                          </p:stCondLst>
                                        </p:cTn>
                                        <p:tgtEl>
                                          <p:spTgt spid="925001"/>
                                        </p:tgtEl>
                                        <p:attrNameLst>
                                          <p:attrName>style.visibility</p:attrName>
                                        </p:attrNameLst>
                                      </p:cBhvr>
                                      <p:to>
                                        <p:strVal val="hidden"/>
                                      </p:to>
                                    </p:set>
                                  </p:subTnLst>
                                </p:cTn>
                              </p:par>
                              <p:par>
                                <p:cTn id="69" presetID="22" presetClass="entr" presetSubtype="1" fill="hold" grpId="0" nodeType="withEffect">
                                  <p:stCondLst>
                                    <p:cond delay="1000"/>
                                  </p:stCondLst>
                                  <p:childTnLst>
                                    <p:set>
                                      <p:cBhvr>
                                        <p:cTn id="70" dur="1" fill="hold">
                                          <p:stCondLst>
                                            <p:cond delay="0"/>
                                          </p:stCondLst>
                                        </p:cTn>
                                        <p:tgtEl>
                                          <p:spTgt spid="925005"/>
                                        </p:tgtEl>
                                        <p:attrNameLst>
                                          <p:attrName>style.visibility</p:attrName>
                                        </p:attrNameLst>
                                      </p:cBhvr>
                                      <p:to>
                                        <p:strVal val="visible"/>
                                      </p:to>
                                    </p:set>
                                    <p:animEffect transition="in" filter="wipe(up)">
                                      <p:cBhvr>
                                        <p:cTn id="71" dur="500"/>
                                        <p:tgtEl>
                                          <p:spTgt spid="925005"/>
                                        </p:tgtEl>
                                      </p:cBhvr>
                                    </p:animEffect>
                                  </p:childTnLst>
                                  <p:subTnLst>
                                    <p:set>
                                      <p:cBhvr override="childStyle">
                                        <p:cTn dur="1" fill="hold" display="0" masterRel="sameClick" afterEffect="1">
                                          <p:stCondLst>
                                            <p:cond evt="end" delay="0">
                                              <p:tn val="69"/>
                                            </p:cond>
                                          </p:stCondLst>
                                        </p:cTn>
                                        <p:tgtEl>
                                          <p:spTgt spid="925005"/>
                                        </p:tgtEl>
                                        <p:attrNameLst>
                                          <p:attrName>style.visibility</p:attrName>
                                        </p:attrNameLst>
                                      </p:cBhvr>
                                      <p:to>
                                        <p:strVal val="hidden"/>
                                      </p:to>
                                    </p:set>
                                  </p:subTnLst>
                                </p:cTn>
                              </p:par>
                              <p:par>
                                <p:cTn id="72" presetID="22" presetClass="entr" presetSubtype="1" fill="hold" grpId="0" nodeType="withEffect">
                                  <p:stCondLst>
                                    <p:cond delay="1500"/>
                                  </p:stCondLst>
                                  <p:childTnLst>
                                    <p:set>
                                      <p:cBhvr>
                                        <p:cTn id="73" dur="1" fill="hold">
                                          <p:stCondLst>
                                            <p:cond delay="0"/>
                                          </p:stCondLst>
                                        </p:cTn>
                                        <p:tgtEl>
                                          <p:spTgt spid="925006"/>
                                        </p:tgtEl>
                                        <p:attrNameLst>
                                          <p:attrName>style.visibility</p:attrName>
                                        </p:attrNameLst>
                                      </p:cBhvr>
                                      <p:to>
                                        <p:strVal val="visible"/>
                                      </p:to>
                                    </p:set>
                                    <p:animEffect transition="in" filter="wipe(up)">
                                      <p:cBhvr>
                                        <p:cTn id="74" dur="500"/>
                                        <p:tgtEl>
                                          <p:spTgt spid="925006"/>
                                        </p:tgtEl>
                                      </p:cBhvr>
                                    </p:animEffect>
                                  </p:childTnLst>
                                  <p:subTnLst>
                                    <p:set>
                                      <p:cBhvr override="childStyle">
                                        <p:cTn dur="1" fill="hold" display="0" masterRel="sameClick" afterEffect="1">
                                          <p:stCondLst>
                                            <p:cond evt="end" delay="0">
                                              <p:tn val="72"/>
                                            </p:cond>
                                          </p:stCondLst>
                                        </p:cTn>
                                        <p:tgtEl>
                                          <p:spTgt spid="925006"/>
                                        </p:tgtEl>
                                        <p:attrNameLst>
                                          <p:attrName>style.visibility</p:attrName>
                                        </p:attrNameLst>
                                      </p:cBhvr>
                                      <p:to>
                                        <p:strVal val="hidden"/>
                                      </p:to>
                                    </p:set>
                                  </p:subTnLst>
                                </p:cTn>
                              </p:par>
                              <p:par>
                                <p:cTn id="75" presetID="22" presetClass="entr" presetSubtype="1" fill="hold" grpId="0" nodeType="withEffect">
                                  <p:stCondLst>
                                    <p:cond delay="2000"/>
                                  </p:stCondLst>
                                  <p:childTnLst>
                                    <p:set>
                                      <p:cBhvr>
                                        <p:cTn id="76" dur="1" fill="hold">
                                          <p:stCondLst>
                                            <p:cond delay="0"/>
                                          </p:stCondLst>
                                        </p:cTn>
                                        <p:tgtEl>
                                          <p:spTgt spid="925000"/>
                                        </p:tgtEl>
                                        <p:attrNameLst>
                                          <p:attrName>style.visibility</p:attrName>
                                        </p:attrNameLst>
                                      </p:cBhvr>
                                      <p:to>
                                        <p:strVal val="visible"/>
                                      </p:to>
                                    </p:set>
                                    <p:animEffect transition="in" filter="wipe(up)">
                                      <p:cBhvr>
                                        <p:cTn id="77" dur="500"/>
                                        <p:tgtEl>
                                          <p:spTgt spid="925000"/>
                                        </p:tgtEl>
                                      </p:cBhvr>
                                    </p:animEffect>
                                  </p:childTnLst>
                                  <p:subTnLst>
                                    <p:set>
                                      <p:cBhvr override="childStyle">
                                        <p:cTn dur="1" fill="hold" display="0" masterRel="sameClick" afterEffect="1">
                                          <p:stCondLst>
                                            <p:cond evt="end" delay="0">
                                              <p:tn val="75"/>
                                            </p:cond>
                                          </p:stCondLst>
                                        </p:cTn>
                                        <p:tgtEl>
                                          <p:spTgt spid="925000"/>
                                        </p:tgtEl>
                                        <p:attrNameLst>
                                          <p:attrName>style.visibility</p:attrName>
                                        </p:attrNameLst>
                                      </p:cBhvr>
                                      <p:to>
                                        <p:strVal val="hidden"/>
                                      </p:to>
                                    </p:set>
                                  </p:subTnLst>
                                </p:cTn>
                              </p:par>
                              <p:par>
                                <p:cTn id="78" presetID="10" presetClass="exit" presetSubtype="0" fill="hold" nodeType="withEffect">
                                  <p:stCondLst>
                                    <p:cond delay="3500"/>
                                  </p:stCondLst>
                                  <p:childTnLst>
                                    <p:animEffect transition="out" filter="fade">
                                      <p:cBhvr>
                                        <p:cTn id="79" dur="1000"/>
                                        <p:tgtEl>
                                          <p:spTgt spid="924770"/>
                                        </p:tgtEl>
                                      </p:cBhvr>
                                    </p:animEffect>
                                    <p:set>
                                      <p:cBhvr>
                                        <p:cTn id="80" dur="1" fill="hold">
                                          <p:stCondLst>
                                            <p:cond delay="999"/>
                                          </p:stCondLst>
                                        </p:cTn>
                                        <p:tgtEl>
                                          <p:spTgt spid="924770"/>
                                        </p:tgtEl>
                                        <p:attrNameLst>
                                          <p:attrName>style.visibility</p:attrName>
                                        </p:attrNameLst>
                                      </p:cBhvr>
                                      <p:to>
                                        <p:strVal val="hidden"/>
                                      </p:to>
                                    </p:set>
                                  </p:childTnLst>
                                </p:cTn>
                              </p:par>
                              <p:par>
                                <p:cTn id="81" presetID="10" presetClass="exit" presetSubtype="0" fill="hold" nodeType="withEffect">
                                  <p:stCondLst>
                                    <p:cond delay="3500"/>
                                  </p:stCondLst>
                                  <p:childTnLst>
                                    <p:animEffect transition="out" filter="fade">
                                      <p:cBhvr>
                                        <p:cTn id="82" dur="1000"/>
                                        <p:tgtEl>
                                          <p:spTgt spid="924769"/>
                                        </p:tgtEl>
                                      </p:cBhvr>
                                    </p:animEffect>
                                    <p:set>
                                      <p:cBhvr>
                                        <p:cTn id="83" dur="1" fill="hold">
                                          <p:stCondLst>
                                            <p:cond delay="999"/>
                                          </p:stCondLst>
                                        </p:cTn>
                                        <p:tgtEl>
                                          <p:spTgt spid="924769"/>
                                        </p:tgtEl>
                                        <p:attrNameLst>
                                          <p:attrName>style.visibility</p:attrName>
                                        </p:attrNameLst>
                                      </p:cBhvr>
                                      <p:to>
                                        <p:strVal val="hidden"/>
                                      </p:to>
                                    </p:set>
                                  </p:childTnLst>
                                </p:cTn>
                              </p:par>
                              <p:par>
                                <p:cTn id="84" presetID="10" presetClass="exit" presetSubtype="0" fill="hold" nodeType="withEffect">
                                  <p:stCondLst>
                                    <p:cond delay="3500"/>
                                  </p:stCondLst>
                                  <p:childTnLst>
                                    <p:animEffect transition="out" filter="fade">
                                      <p:cBhvr>
                                        <p:cTn id="85" dur="1000"/>
                                        <p:tgtEl>
                                          <p:spTgt spid="30"/>
                                        </p:tgtEl>
                                      </p:cBhvr>
                                    </p:animEffect>
                                    <p:set>
                                      <p:cBhvr>
                                        <p:cTn id="86" dur="1" fill="hold">
                                          <p:stCondLst>
                                            <p:cond delay="9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4804" grpId="0" animBg="1"/>
      <p:bldP spid="924804" grpId="1" animBg="1"/>
      <p:bldP spid="924805" grpId="0" animBg="1"/>
      <p:bldP spid="924806" grpId="0" animBg="1"/>
      <p:bldP spid="924807" grpId="0" animBg="1"/>
      <p:bldP spid="924807" grpId="1" animBg="1"/>
      <p:bldP spid="924808" grpId="0" animBg="1"/>
      <p:bldP spid="924808" grpId="1" animBg="1"/>
      <p:bldP spid="925000" grpId="0" animBg="1"/>
      <p:bldP spid="925006" grpId="0" animBg="1"/>
      <p:bldP spid="925005" grpId="0" animBg="1"/>
      <p:bldP spid="925001" grpId="0" animBg="1"/>
      <p:bldP spid="925002" grpId="0" animBg="1"/>
      <p:bldP spid="925003" grpId="0" animBg="1"/>
      <p:bldP spid="925004"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6" name="225 Grupo"/>
          <p:cNvGrpSpPr/>
          <p:nvPr/>
        </p:nvGrpSpPr>
        <p:grpSpPr>
          <a:xfrm>
            <a:off x="0" y="0"/>
            <a:ext cx="9172575" cy="6858000"/>
            <a:chOff x="0" y="0"/>
            <a:chExt cx="9172575" cy="6858000"/>
          </a:xfrm>
        </p:grpSpPr>
        <p:sp>
          <p:nvSpPr>
            <p:cNvPr id="150728" name="Rectangle 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13" name="Group 6"/>
            <p:cNvGrpSpPr>
              <a:grpSpLocks/>
            </p:cNvGrpSpPr>
            <p:nvPr/>
          </p:nvGrpSpPr>
          <p:grpSpPr bwMode="auto">
            <a:xfrm>
              <a:off x="76200" y="150813"/>
              <a:ext cx="152400" cy="6553200"/>
              <a:chOff x="48" y="102"/>
              <a:chExt cx="96" cy="4128"/>
            </a:xfrm>
          </p:grpSpPr>
          <p:sp>
            <p:nvSpPr>
              <p:cNvPr id="150737"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38"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39"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0"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1"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2"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3"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4"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5"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6"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7"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8"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49"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0"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1"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2"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3"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4"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5"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6"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7"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8"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59"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0"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1"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2"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3"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4"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0765"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4" name="Group 36"/>
            <p:cNvGrpSpPr>
              <a:grpSpLocks/>
            </p:cNvGrpSpPr>
            <p:nvPr/>
          </p:nvGrpSpPr>
          <p:grpSpPr bwMode="auto">
            <a:xfrm>
              <a:off x="8020050" y="0"/>
              <a:ext cx="1152525" cy="615950"/>
              <a:chOff x="37" y="-23"/>
              <a:chExt cx="726" cy="388"/>
            </a:xfrm>
          </p:grpSpPr>
          <p:sp>
            <p:nvSpPr>
              <p:cNvPr id="150731"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0732"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0733"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0734"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0735"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0736"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5426" name="Picture 2" descr="http://www.labtesting.com/galleries/photos/ndt/magnetic_particle_testing.jpg"/>
            <p:cNvPicPr>
              <a:picLocks noChangeAspect="1" noChangeArrowheads="1"/>
            </p:cNvPicPr>
            <p:nvPr/>
          </p:nvPicPr>
          <p:blipFill>
            <a:blip r:embed="rId2" cstate="print"/>
            <a:srcRect/>
            <a:stretch>
              <a:fillRect/>
            </a:stretch>
          </p:blipFill>
          <p:spPr bwMode="auto">
            <a:xfrm>
              <a:off x="1288935" y="1671068"/>
              <a:ext cx="6608156" cy="3715254"/>
            </a:xfrm>
            <a:prstGeom prst="rect">
              <a:avLst/>
            </a:prstGeom>
            <a:noFill/>
          </p:spPr>
        </p:pic>
      </p:grpSp>
    </p:spTree>
  </p:cSld>
  <p:clrMapOvr>
    <a:masterClrMapping/>
  </p:clrMapOvr>
  <p:transition>
    <p:dissolve/>
  </p:transition>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1554" name="Group 81"/>
          <p:cNvGrpSpPr>
            <a:grpSpLocks/>
          </p:cNvGrpSpPr>
          <p:nvPr/>
        </p:nvGrpSpPr>
        <p:grpSpPr bwMode="auto">
          <a:xfrm>
            <a:off x="0" y="0"/>
            <a:ext cx="9172575" cy="6858000"/>
            <a:chOff x="0" y="0"/>
            <a:chExt cx="5778" cy="4320"/>
          </a:xfrm>
        </p:grpSpPr>
        <p:sp>
          <p:nvSpPr>
            <p:cNvPr id="151555" name="Rectangle 3"/>
            <p:cNvSpPr>
              <a:spLocks noChangeArrowheads="1"/>
            </p:cNvSpPr>
            <p:nvPr/>
          </p:nvSpPr>
          <p:spPr bwMode="auto">
            <a:xfrm>
              <a:off x="514" y="1174"/>
              <a:ext cx="4792" cy="2616"/>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Los yugos son equipos portátiles en forma de “C” (herradura), los cuales inducen un campo magnético longitudinal entre sus polos (piernas), y son usados para magnetización local</a:t>
              </a:r>
            </a:p>
            <a:p>
              <a:endParaRPr lang="es-ES_tradnl" i="1">
                <a:solidFill>
                  <a:schemeClr val="bg1"/>
                </a:solidFill>
                <a:latin typeface="Book Antiqua" pitchFamily="18" charset="0"/>
              </a:endParaRPr>
            </a:p>
            <a:p>
              <a:r>
                <a:rPr lang="es-ES_tradnl" i="1">
                  <a:solidFill>
                    <a:schemeClr val="bg1"/>
                  </a:solidFill>
                  <a:latin typeface="Book Antiqua" pitchFamily="18" charset="0"/>
                </a:rPr>
                <a:t>El campo magnético es generado en un sistema de bobina y transmitido a la pieza a través de sus polos</a:t>
              </a:r>
            </a:p>
            <a:p>
              <a:endParaRPr lang="es-ES_tradnl" i="1">
                <a:solidFill>
                  <a:schemeClr val="bg1"/>
                </a:solidFill>
                <a:latin typeface="Book Antiqua" pitchFamily="18" charset="0"/>
              </a:endParaRPr>
            </a:p>
            <a:p>
              <a:r>
                <a:rPr lang="es-ES_tradnl" i="1">
                  <a:solidFill>
                    <a:schemeClr val="bg1"/>
                  </a:solidFill>
                  <a:latin typeface="Book Antiqua" pitchFamily="18" charset="0"/>
                </a:rPr>
                <a:t>Con yugo no existe el riesgo de quemadas por arco gracias a que se transmite a la pieza solamente el campo magnético, la corriente no entra en la pieza</a:t>
              </a:r>
            </a:p>
          </p:txBody>
        </p:sp>
        <p:sp>
          <p:nvSpPr>
            <p:cNvPr id="151556"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1557" name="Rectangle 41"/>
            <p:cNvSpPr>
              <a:spLocks noChangeArrowheads="1"/>
            </p:cNvSpPr>
            <p:nvPr/>
          </p:nvSpPr>
          <p:spPr bwMode="auto">
            <a:xfrm>
              <a:off x="514" y="521"/>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151558" name="Group 44"/>
            <p:cNvGrpSpPr>
              <a:grpSpLocks/>
            </p:cNvGrpSpPr>
            <p:nvPr/>
          </p:nvGrpSpPr>
          <p:grpSpPr bwMode="auto">
            <a:xfrm>
              <a:off x="48" y="95"/>
              <a:ext cx="96" cy="4128"/>
              <a:chOff x="48" y="102"/>
              <a:chExt cx="96" cy="4128"/>
            </a:xfrm>
          </p:grpSpPr>
          <p:sp>
            <p:nvSpPr>
              <p:cNvPr id="151566"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7"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8"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9"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0"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1"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2"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3"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4"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5"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6"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7"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8"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9"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0"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1"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2"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3"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4"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5"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6"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7"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8"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9"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0"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1"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2"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3"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4"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1559" name="Group 74"/>
            <p:cNvGrpSpPr>
              <a:grpSpLocks/>
            </p:cNvGrpSpPr>
            <p:nvPr/>
          </p:nvGrpSpPr>
          <p:grpSpPr bwMode="auto">
            <a:xfrm>
              <a:off x="5052" y="0"/>
              <a:ext cx="726" cy="388"/>
              <a:chOff x="37" y="-23"/>
              <a:chExt cx="726" cy="388"/>
            </a:xfrm>
          </p:grpSpPr>
          <p:sp>
            <p:nvSpPr>
              <p:cNvPr id="151560"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1561"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1562"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1563"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1564"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1565"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245" name="Rectangle 5"/>
          <p:cNvSpPr>
            <a:spLocks noChangeArrowheads="1"/>
          </p:cNvSpPr>
          <p:nvPr/>
        </p:nvSpPr>
        <p:spPr bwMode="auto">
          <a:xfrm>
            <a:off x="862013" y="1176338"/>
            <a:ext cx="7724775" cy="454025"/>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1-	Inspección relativamente rápida y de bajo costo</a:t>
            </a:r>
          </a:p>
        </p:txBody>
      </p:sp>
      <p:sp>
        <p:nvSpPr>
          <p:cNvPr id="10248" name="Rectangle 8"/>
          <p:cNvSpPr>
            <a:spLocks noChangeArrowheads="1"/>
          </p:cNvSpPr>
          <p:nvPr/>
        </p:nvSpPr>
        <p:spPr bwMode="auto">
          <a:xfrm>
            <a:off x="862013" y="2151063"/>
            <a:ext cx="7724775" cy="154940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2-	Equipo relativamente simple, provisto  de controles utilizados para ajustar la corriente y un amperímetro visible para verificar la fuerza magnetizante que ha sido creada para la inspección</a:t>
            </a:r>
          </a:p>
        </p:txBody>
      </p:sp>
      <p:sp>
        <p:nvSpPr>
          <p:cNvPr id="10249" name="Rectangle 9"/>
          <p:cNvSpPr>
            <a:spLocks noChangeArrowheads="1"/>
          </p:cNvSpPr>
          <p:nvPr/>
        </p:nvSpPr>
        <p:spPr bwMode="auto">
          <a:xfrm>
            <a:off x="862013" y="4221163"/>
            <a:ext cx="7724775"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3-	Equipo portátil y adaptable a muestras pequeñas o grandes</a:t>
            </a:r>
          </a:p>
        </p:txBody>
      </p:sp>
      <p:sp>
        <p:nvSpPr>
          <p:cNvPr id="10250" name="Rectangle 10"/>
          <p:cNvSpPr>
            <a:spLocks noChangeArrowheads="1"/>
          </p:cNvSpPr>
          <p:nvPr/>
        </p:nvSpPr>
        <p:spPr bwMode="auto">
          <a:xfrm>
            <a:off x="862013" y="5562600"/>
            <a:ext cx="7724775"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4-	Se requiere menor limpieza que en la inspección por líquidos penetrantes</a:t>
            </a:r>
          </a:p>
        </p:txBody>
      </p:sp>
      <p:grpSp>
        <p:nvGrpSpPr>
          <p:cNvPr id="19462" name="Group 83"/>
          <p:cNvGrpSpPr>
            <a:grpSpLocks/>
          </p:cNvGrpSpPr>
          <p:nvPr/>
        </p:nvGrpSpPr>
        <p:grpSpPr bwMode="auto">
          <a:xfrm>
            <a:off x="0" y="0"/>
            <a:ext cx="9172575" cy="6858000"/>
            <a:chOff x="0" y="0"/>
            <a:chExt cx="5778" cy="4320"/>
          </a:xfrm>
        </p:grpSpPr>
        <p:sp>
          <p:nvSpPr>
            <p:cNvPr id="10251" name="Rectangle 11"/>
            <p:cNvSpPr>
              <a:spLocks noChangeArrowheads="1"/>
            </p:cNvSpPr>
            <p:nvPr/>
          </p:nvSpPr>
          <p:spPr bwMode="auto">
            <a:xfrm>
              <a:off x="440" y="167"/>
              <a:ext cx="1988"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Ventajas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19464"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9465" name="Group 46"/>
            <p:cNvGrpSpPr>
              <a:grpSpLocks/>
            </p:cNvGrpSpPr>
            <p:nvPr/>
          </p:nvGrpSpPr>
          <p:grpSpPr bwMode="auto">
            <a:xfrm>
              <a:off x="48" y="95"/>
              <a:ext cx="96" cy="4128"/>
              <a:chOff x="48" y="102"/>
              <a:chExt cx="96" cy="4128"/>
            </a:xfrm>
          </p:grpSpPr>
          <p:sp>
            <p:nvSpPr>
              <p:cNvPr id="19473"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4"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5"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6"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7"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8"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79"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0"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1"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2"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3"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4"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5"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6"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7"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8"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89"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0"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1"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2"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3"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4"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5"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6"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7"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8"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499"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00"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01"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466" name="Group 76"/>
            <p:cNvGrpSpPr>
              <a:grpSpLocks/>
            </p:cNvGrpSpPr>
            <p:nvPr/>
          </p:nvGrpSpPr>
          <p:grpSpPr bwMode="auto">
            <a:xfrm>
              <a:off x="5052" y="0"/>
              <a:ext cx="726" cy="388"/>
              <a:chOff x="37" y="-23"/>
              <a:chExt cx="726" cy="388"/>
            </a:xfrm>
          </p:grpSpPr>
          <p:sp>
            <p:nvSpPr>
              <p:cNvPr id="19467"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468"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469"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470"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471"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472"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10245"/>
                                        </p:tgtEl>
                                        <p:attrNameLst>
                                          <p:attrName>style.visibility</p:attrName>
                                        </p:attrNameLst>
                                      </p:cBhvr>
                                      <p:to>
                                        <p:strVal val="visible"/>
                                      </p:to>
                                    </p:set>
                                    <p:animEffect transition="in" filter="wipe(left)">
                                      <p:cBhvr>
                                        <p:cTn id="7" dur="300"/>
                                        <p:tgtEl>
                                          <p:spTgt spid="1024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10248"/>
                                        </p:tgtEl>
                                        <p:attrNameLst>
                                          <p:attrName>style.visibility</p:attrName>
                                        </p:attrNameLst>
                                      </p:cBhvr>
                                      <p:to>
                                        <p:strVal val="visible"/>
                                      </p:to>
                                    </p:set>
                                    <p:animEffect transition="in" filter="wipe(left)">
                                      <p:cBhvr>
                                        <p:cTn id="12" dur="300"/>
                                        <p:tgtEl>
                                          <p:spTgt spid="1024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10249"/>
                                        </p:tgtEl>
                                        <p:attrNameLst>
                                          <p:attrName>style.visibility</p:attrName>
                                        </p:attrNameLst>
                                      </p:cBhvr>
                                      <p:to>
                                        <p:strVal val="visible"/>
                                      </p:to>
                                    </p:set>
                                    <p:animEffect transition="in" filter="wipe(left)">
                                      <p:cBhvr>
                                        <p:cTn id="17" dur="300"/>
                                        <p:tgtEl>
                                          <p:spTgt spid="1024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10250"/>
                                        </p:tgtEl>
                                        <p:attrNameLst>
                                          <p:attrName>style.visibility</p:attrName>
                                        </p:attrNameLst>
                                      </p:cBhvr>
                                      <p:to>
                                        <p:strVal val="visible"/>
                                      </p:to>
                                    </p:set>
                                    <p:animEffect transition="in" filter="wipe(left)">
                                      <p:cBhvr>
                                        <p:cTn id="22" dur="300"/>
                                        <p:tgtEl>
                                          <p:spTgt spid="10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autoUpdateAnimBg="0"/>
      <p:bldP spid="10248" grpId="0" autoUpdateAnimBg="0"/>
      <p:bldP spid="10249" grpId="0" autoUpdateAnimBg="0"/>
      <p:bldP spid="10250"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81"/>
          <p:cNvGrpSpPr>
            <a:grpSpLocks/>
          </p:cNvGrpSpPr>
          <p:nvPr/>
        </p:nvGrpSpPr>
        <p:grpSpPr bwMode="auto">
          <a:xfrm>
            <a:off x="0" y="0"/>
            <a:ext cx="9172575" cy="6858000"/>
            <a:chOff x="0" y="0"/>
            <a:chExt cx="5778" cy="4320"/>
          </a:xfrm>
        </p:grpSpPr>
        <p:sp>
          <p:nvSpPr>
            <p:cNvPr id="151555" name="Rectangle 3"/>
            <p:cNvSpPr>
              <a:spLocks noChangeArrowheads="1"/>
            </p:cNvSpPr>
            <p:nvPr/>
          </p:nvSpPr>
          <p:spPr bwMode="auto">
            <a:xfrm>
              <a:off x="514" y="3716"/>
              <a:ext cx="4792" cy="289"/>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Aférrate! solo mantén presionado el botón</a:t>
              </a:r>
            </a:p>
          </p:txBody>
        </p:sp>
        <p:sp>
          <p:nvSpPr>
            <p:cNvPr id="151556"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44"/>
            <p:cNvGrpSpPr>
              <a:grpSpLocks/>
            </p:cNvGrpSpPr>
            <p:nvPr/>
          </p:nvGrpSpPr>
          <p:grpSpPr bwMode="auto">
            <a:xfrm>
              <a:off x="48" y="95"/>
              <a:ext cx="96" cy="4128"/>
              <a:chOff x="48" y="102"/>
              <a:chExt cx="96" cy="4128"/>
            </a:xfrm>
          </p:grpSpPr>
          <p:sp>
            <p:nvSpPr>
              <p:cNvPr id="151566"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7"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8"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69"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0"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1"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2"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3"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4"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5"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6"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7"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8"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79"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0"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1"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2"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3"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4"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5"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6"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7"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8"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89"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0"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1"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2"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3"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1594"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4"/>
            <p:cNvGrpSpPr>
              <a:grpSpLocks/>
            </p:cNvGrpSpPr>
            <p:nvPr/>
          </p:nvGrpSpPr>
          <p:grpSpPr bwMode="auto">
            <a:xfrm>
              <a:off x="5052" y="0"/>
              <a:ext cx="726" cy="388"/>
              <a:chOff x="37" y="-23"/>
              <a:chExt cx="726" cy="388"/>
            </a:xfrm>
          </p:grpSpPr>
          <p:sp>
            <p:nvSpPr>
              <p:cNvPr id="151560"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1561"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1562"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1563"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1564"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1565"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66274" name="Picture 2"/>
          <p:cNvPicPr>
            <a:picLocks noChangeAspect="1" noChangeArrowheads="1"/>
          </p:cNvPicPr>
          <p:nvPr/>
        </p:nvPicPr>
        <p:blipFill>
          <a:blip r:embed="rId2" cstate="print"/>
          <a:srcRect/>
          <a:stretch>
            <a:fillRect/>
          </a:stretch>
        </p:blipFill>
        <p:spPr bwMode="auto">
          <a:xfrm>
            <a:off x="2396361" y="744349"/>
            <a:ext cx="4351280" cy="4896324"/>
          </a:xfrm>
          <a:prstGeom prst="rect">
            <a:avLst/>
          </a:prstGeom>
          <a:noFill/>
          <a:ln w="9525">
            <a:noFill/>
            <a:miter lim="800000"/>
            <a:headEnd/>
            <a:tailEnd/>
          </a:ln>
          <a:effectLst/>
        </p:spPr>
      </p:pic>
    </p:spTree>
  </p:cSld>
  <p:clrMapOvr>
    <a:masterClrMapping/>
  </p:clrMapOvr>
  <p:transition>
    <p:dissolve/>
  </p:transition>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2578" name="Group 643"/>
          <p:cNvGrpSpPr>
            <a:grpSpLocks/>
          </p:cNvGrpSpPr>
          <p:nvPr/>
        </p:nvGrpSpPr>
        <p:grpSpPr bwMode="auto">
          <a:xfrm>
            <a:off x="0" y="0"/>
            <a:ext cx="9172575" cy="6858000"/>
            <a:chOff x="0" y="0"/>
            <a:chExt cx="5778" cy="4320"/>
          </a:xfrm>
        </p:grpSpPr>
        <p:sp>
          <p:nvSpPr>
            <p:cNvPr id="152866" name="AutoShape 14"/>
            <p:cNvSpPr>
              <a:spLocks noChangeArrowheads="1"/>
            </p:cNvSpPr>
            <p:nvPr/>
          </p:nvSpPr>
          <p:spPr bwMode="auto">
            <a:xfrm>
              <a:off x="1540" y="2199"/>
              <a:ext cx="1676" cy="621"/>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366206" name="Arc 638"/>
            <p:cNvSpPr>
              <a:spLocks/>
            </p:cNvSpPr>
            <p:nvPr/>
          </p:nvSpPr>
          <p:spPr bwMode="auto">
            <a:xfrm flipH="1">
              <a:off x="1564" y="253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7" name="Arc 639"/>
            <p:cNvSpPr>
              <a:spLocks/>
            </p:cNvSpPr>
            <p:nvPr/>
          </p:nvSpPr>
          <p:spPr bwMode="auto">
            <a:xfrm flipH="1">
              <a:off x="1610" y="255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8" name="Arc 640"/>
            <p:cNvSpPr>
              <a:spLocks/>
            </p:cNvSpPr>
            <p:nvPr/>
          </p:nvSpPr>
          <p:spPr bwMode="auto">
            <a:xfrm flipH="1">
              <a:off x="1650" y="257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9" name="Arc 631"/>
            <p:cNvSpPr>
              <a:spLocks/>
            </p:cNvSpPr>
            <p:nvPr/>
          </p:nvSpPr>
          <p:spPr bwMode="auto">
            <a:xfrm flipH="1">
              <a:off x="1690" y="2582"/>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0" name="Arc 632"/>
            <p:cNvSpPr>
              <a:spLocks/>
            </p:cNvSpPr>
            <p:nvPr/>
          </p:nvSpPr>
          <p:spPr bwMode="auto">
            <a:xfrm flipH="1">
              <a:off x="1736" y="259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1" name="Arc 633"/>
            <p:cNvSpPr>
              <a:spLocks/>
            </p:cNvSpPr>
            <p:nvPr/>
          </p:nvSpPr>
          <p:spPr bwMode="auto">
            <a:xfrm flipH="1">
              <a:off x="1776" y="261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2" name="Arc 634"/>
            <p:cNvSpPr>
              <a:spLocks/>
            </p:cNvSpPr>
            <p:nvPr/>
          </p:nvSpPr>
          <p:spPr bwMode="auto">
            <a:xfrm flipH="1">
              <a:off x="1810" y="263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3" name="Arc 635"/>
            <p:cNvSpPr>
              <a:spLocks/>
            </p:cNvSpPr>
            <p:nvPr/>
          </p:nvSpPr>
          <p:spPr bwMode="auto">
            <a:xfrm flipH="1">
              <a:off x="1858" y="2644"/>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4" name="Arc 636"/>
            <p:cNvSpPr>
              <a:spLocks/>
            </p:cNvSpPr>
            <p:nvPr/>
          </p:nvSpPr>
          <p:spPr bwMode="auto">
            <a:xfrm flipH="1">
              <a:off x="1906" y="2660"/>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5" name="Arc 637"/>
            <p:cNvSpPr>
              <a:spLocks/>
            </p:cNvSpPr>
            <p:nvPr/>
          </p:nvSpPr>
          <p:spPr bwMode="auto">
            <a:xfrm flipH="1">
              <a:off x="1948" y="2678"/>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8" name="Arc 630"/>
            <p:cNvSpPr>
              <a:spLocks/>
            </p:cNvSpPr>
            <p:nvPr/>
          </p:nvSpPr>
          <p:spPr bwMode="auto">
            <a:xfrm flipH="1">
              <a:off x="1974" y="268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7" name="Arc 629"/>
            <p:cNvSpPr>
              <a:spLocks/>
            </p:cNvSpPr>
            <p:nvPr/>
          </p:nvSpPr>
          <p:spPr bwMode="auto">
            <a:xfrm flipH="1">
              <a:off x="2020" y="270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6" name="Arc 628"/>
            <p:cNvSpPr>
              <a:spLocks/>
            </p:cNvSpPr>
            <p:nvPr/>
          </p:nvSpPr>
          <p:spPr bwMode="auto">
            <a:xfrm flipH="1">
              <a:off x="2060" y="272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3" name="Arc 55"/>
            <p:cNvSpPr>
              <a:spLocks/>
            </p:cNvSpPr>
            <p:nvPr/>
          </p:nvSpPr>
          <p:spPr bwMode="auto">
            <a:xfrm flipH="1">
              <a:off x="2094" y="2732"/>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2" name="Arc 54"/>
            <p:cNvSpPr>
              <a:spLocks/>
            </p:cNvSpPr>
            <p:nvPr/>
          </p:nvSpPr>
          <p:spPr bwMode="auto">
            <a:xfrm flipH="1">
              <a:off x="2142" y="2750"/>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1" name="Arc 53"/>
            <p:cNvSpPr>
              <a:spLocks/>
            </p:cNvSpPr>
            <p:nvPr/>
          </p:nvSpPr>
          <p:spPr bwMode="auto">
            <a:xfrm flipH="1">
              <a:off x="2190" y="2766"/>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15" name="Arc 47"/>
            <p:cNvSpPr>
              <a:spLocks/>
            </p:cNvSpPr>
            <p:nvPr/>
          </p:nvSpPr>
          <p:spPr bwMode="auto">
            <a:xfrm flipH="1">
              <a:off x="2232" y="2784"/>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0" name="Freeform 622"/>
            <p:cNvSpPr>
              <a:spLocks/>
            </p:cNvSpPr>
            <p:nvPr/>
          </p:nvSpPr>
          <p:spPr bwMode="auto">
            <a:xfrm>
              <a:off x="1448" y="2508"/>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2885" name="Arc 56"/>
            <p:cNvSpPr>
              <a:spLocks/>
            </p:cNvSpPr>
            <p:nvPr/>
          </p:nvSpPr>
          <p:spPr bwMode="auto">
            <a:xfrm flipH="1">
              <a:off x="2274" y="2802"/>
              <a:ext cx="82" cy="47"/>
            </a:xfrm>
            <a:custGeom>
              <a:avLst/>
              <a:gdLst>
                <a:gd name="T0" fmla="*/ 0 w 38058"/>
                <a:gd name="T1" fmla="*/ 0 h 21600"/>
                <a:gd name="T2" fmla="*/ 0 w 38058"/>
                <a:gd name="T3" fmla="*/ 0 h 21600"/>
                <a:gd name="T4" fmla="*/ 0 w 38058"/>
                <a:gd name="T5" fmla="*/ 0 h 21600"/>
                <a:gd name="T6" fmla="*/ 0 60000 65536"/>
                <a:gd name="T7" fmla="*/ 0 60000 65536"/>
                <a:gd name="T8" fmla="*/ 0 60000 65536"/>
                <a:gd name="T9" fmla="*/ 0 w 38058"/>
                <a:gd name="T10" fmla="*/ 0 h 21600"/>
                <a:gd name="T11" fmla="*/ 38058 w 38058"/>
                <a:gd name="T12" fmla="*/ 21600 h 21600"/>
              </a:gdLst>
              <a:ahLst/>
              <a:cxnLst>
                <a:cxn ang="T6">
                  <a:pos x="T0" y="T1"/>
                </a:cxn>
                <a:cxn ang="T7">
                  <a:pos x="T2" y="T3"/>
                </a:cxn>
                <a:cxn ang="T8">
                  <a:pos x="T4" y="T5"/>
                </a:cxn>
              </a:cxnLst>
              <a:rect l="T9" t="T10" r="T11" b="T12"/>
              <a:pathLst>
                <a:path w="38058" h="21600" fill="none" extrusionOk="0">
                  <a:moveTo>
                    <a:pt x="0" y="7610"/>
                  </a:moveTo>
                  <a:cubicBezTo>
                    <a:pt x="4104" y="2782"/>
                    <a:pt x="10121" y="-1"/>
                    <a:pt x="16458" y="0"/>
                  </a:cubicBezTo>
                  <a:cubicBezTo>
                    <a:pt x="28387" y="0"/>
                    <a:pt x="38058" y="9670"/>
                    <a:pt x="38058" y="21600"/>
                  </a:cubicBezTo>
                </a:path>
                <a:path w="38058" h="21600" stroke="0" extrusionOk="0">
                  <a:moveTo>
                    <a:pt x="0" y="7610"/>
                  </a:moveTo>
                  <a:cubicBezTo>
                    <a:pt x="4104" y="2782"/>
                    <a:pt x="10121" y="-1"/>
                    <a:pt x="16458" y="0"/>
                  </a:cubicBezTo>
                  <a:cubicBezTo>
                    <a:pt x="28387" y="0"/>
                    <a:pt x="38058" y="9670"/>
                    <a:pt x="38058" y="21600"/>
                  </a:cubicBezTo>
                  <a:lnTo>
                    <a:pt x="16458" y="21600"/>
                  </a:lnTo>
                  <a:close/>
                </a:path>
              </a:pathLst>
            </a:custGeom>
            <a:gradFill rotWithShape="0">
              <a:gsLst>
                <a:gs pos="0">
                  <a:srgbClr val="000000"/>
                </a:gs>
                <a:gs pos="50000">
                  <a:srgbClr val="808080"/>
                </a:gs>
                <a:gs pos="100000">
                  <a:srgbClr val="000000"/>
                </a:gs>
              </a:gsLst>
              <a:lin ang="18900000" scaled="1"/>
            </a:gradFill>
            <a:ln w="12700">
              <a:solidFill>
                <a:srgbClr val="808080"/>
              </a:solidFill>
              <a:round/>
              <a:headEnd/>
              <a:tailEnd/>
            </a:ln>
          </p:spPr>
          <p:txBody>
            <a:bodyPr wrap="none" anchor="ctr"/>
            <a:lstStyle/>
            <a:p>
              <a:endParaRPr lang="es-ES"/>
            </a:p>
          </p:txBody>
        </p:sp>
        <p:sp>
          <p:nvSpPr>
            <p:cNvPr id="152886" name="AutoShape 13"/>
            <p:cNvSpPr>
              <a:spLocks noChangeArrowheads="1"/>
            </p:cNvSpPr>
            <p:nvPr/>
          </p:nvSpPr>
          <p:spPr bwMode="auto">
            <a:xfrm>
              <a:off x="610" y="2541"/>
              <a:ext cx="1676" cy="621"/>
            </a:xfrm>
            <a:prstGeom prst="diamond">
              <a:avLst/>
            </a:prstGeom>
            <a:gradFill rotWithShape="1">
              <a:gsLst>
                <a:gs pos="0">
                  <a:schemeClr val="bg1">
                    <a:lumMod val="85000"/>
                  </a:schemeClr>
                </a:gs>
                <a:gs pos="100000">
                  <a:srgbClr val="6C6C6C"/>
                </a:gs>
              </a:gsLst>
              <a:lin ang="18900000" scaled="1"/>
            </a:gradFill>
            <a:ln w="12700">
              <a:noFill/>
              <a:miter lim="800000"/>
              <a:headEnd/>
              <a:tailEnd/>
            </a:ln>
          </p:spPr>
          <p:txBody>
            <a:bodyPr wrap="none" anchor="ctr"/>
            <a:lstStyle/>
            <a:p>
              <a:endParaRPr lang="es-ES"/>
            </a:p>
          </p:txBody>
        </p:sp>
        <p:grpSp>
          <p:nvGrpSpPr>
            <p:cNvPr id="152887" name="Group 222"/>
            <p:cNvGrpSpPr>
              <a:grpSpLocks/>
            </p:cNvGrpSpPr>
            <p:nvPr/>
          </p:nvGrpSpPr>
          <p:grpSpPr bwMode="auto">
            <a:xfrm>
              <a:off x="4740" y="1692"/>
              <a:ext cx="240" cy="1620"/>
              <a:chOff x="4740" y="1512"/>
              <a:chExt cx="240" cy="1620"/>
            </a:xfrm>
          </p:grpSpPr>
          <p:sp>
            <p:nvSpPr>
              <p:cNvPr id="152928" name="Rectangle 119" descr="20%"/>
              <p:cNvSpPr>
                <a:spLocks noChangeArrowheads="1"/>
              </p:cNvSpPr>
              <p:nvPr/>
            </p:nvSpPr>
            <p:spPr bwMode="auto">
              <a:xfrm>
                <a:off x="4740" y="1512"/>
                <a:ext cx="240" cy="240"/>
              </a:xfrm>
              <a:prstGeom prst="rect">
                <a:avLst/>
              </a:prstGeom>
              <a:pattFill prst="pct20">
                <a:fgClr>
                  <a:schemeClr val="accent2"/>
                </a:fgClr>
                <a:bgClr>
                  <a:srgbClr val="FFFFFF"/>
                </a:bgClr>
              </a:pattFill>
              <a:ln w="19050">
                <a:solidFill>
                  <a:schemeClr val="folHlink"/>
                </a:solidFill>
                <a:miter lim="800000"/>
                <a:headEnd/>
                <a:tailEnd/>
              </a:ln>
            </p:spPr>
            <p:txBody>
              <a:bodyPr wrap="none" anchor="ctr"/>
              <a:lstStyle/>
              <a:p>
                <a:endParaRPr lang="es-ES"/>
              </a:p>
            </p:txBody>
          </p:sp>
          <p:sp>
            <p:nvSpPr>
              <p:cNvPr id="152929" name="Rectangle 120" descr="20%"/>
              <p:cNvSpPr>
                <a:spLocks noChangeArrowheads="1"/>
              </p:cNvSpPr>
              <p:nvPr/>
            </p:nvSpPr>
            <p:spPr bwMode="auto">
              <a:xfrm>
                <a:off x="4740" y="2892"/>
                <a:ext cx="240" cy="240"/>
              </a:xfrm>
              <a:prstGeom prst="rect">
                <a:avLst/>
              </a:prstGeom>
              <a:pattFill prst="pct20">
                <a:fgClr>
                  <a:schemeClr val="accent2"/>
                </a:fgClr>
                <a:bgClr>
                  <a:srgbClr val="FFFFFF"/>
                </a:bgClr>
              </a:pattFill>
              <a:ln w="19050">
                <a:solidFill>
                  <a:schemeClr val="folHlink"/>
                </a:solidFill>
                <a:miter lim="800000"/>
                <a:headEnd/>
                <a:tailEnd/>
              </a:ln>
            </p:spPr>
            <p:txBody>
              <a:bodyPr wrap="none" anchor="ctr"/>
              <a:lstStyle/>
              <a:p>
                <a:endParaRPr lang="es-ES"/>
              </a:p>
            </p:txBody>
          </p:sp>
        </p:grpSp>
        <p:sp>
          <p:nvSpPr>
            <p:cNvPr id="152888" name="Rectangle 21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2889" name="Rectangle 226"/>
            <p:cNvSpPr>
              <a:spLocks noChangeArrowheads="1"/>
            </p:cNvSpPr>
            <p:nvPr/>
          </p:nvSpPr>
          <p:spPr bwMode="auto">
            <a:xfrm>
              <a:off x="550" y="441"/>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152890" name="Group 232"/>
            <p:cNvGrpSpPr>
              <a:grpSpLocks/>
            </p:cNvGrpSpPr>
            <p:nvPr/>
          </p:nvGrpSpPr>
          <p:grpSpPr bwMode="auto">
            <a:xfrm>
              <a:off x="48" y="95"/>
              <a:ext cx="96" cy="4128"/>
              <a:chOff x="48" y="102"/>
              <a:chExt cx="96" cy="4128"/>
            </a:xfrm>
          </p:grpSpPr>
          <p:sp>
            <p:nvSpPr>
              <p:cNvPr id="152899" name="Rectangle 23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0" name="Rectangle 23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1" name="Rectangle 23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2" name="Rectangle 23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3" name="Rectangle 23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4" name="Rectangle 23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5" name="Rectangle 23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6" name="Rectangle 24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7" name="Rectangle 24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8" name="Rectangle 24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9" name="Rectangle 24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0" name="Rectangle 24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1" name="Rectangle 24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2" name="Rectangle 24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3" name="Rectangle 24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4" name="Rectangle 24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5" name="Rectangle 24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6" name="Rectangle 25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7" name="Rectangle 25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8" name="Rectangle 25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9" name="Rectangle 25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0" name="Rectangle 25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1" name="Rectangle 25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2" name="Rectangle 25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3" name="Rectangle 25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4" name="Rectangle 25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5" name="Rectangle 25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6" name="Rectangle 26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7" name="Rectangle 26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2891" name="Group 262"/>
            <p:cNvGrpSpPr>
              <a:grpSpLocks/>
            </p:cNvGrpSpPr>
            <p:nvPr/>
          </p:nvGrpSpPr>
          <p:grpSpPr bwMode="auto">
            <a:xfrm>
              <a:off x="5052" y="0"/>
              <a:ext cx="726" cy="388"/>
              <a:chOff x="37" y="-23"/>
              <a:chExt cx="726" cy="388"/>
            </a:xfrm>
          </p:grpSpPr>
          <p:sp>
            <p:nvSpPr>
              <p:cNvPr id="152893" name="Rectangle 26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2894" name="Rectangle 26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2895" name="Rectangle 26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2896" name="Rectangle 26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2897" name="Rectangle 26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2898" name="Rectangle 26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52892" name="Freeform 627"/>
            <p:cNvSpPr>
              <a:spLocks/>
            </p:cNvSpPr>
            <p:nvPr/>
          </p:nvSpPr>
          <p:spPr bwMode="auto">
            <a:xfrm>
              <a:off x="2272" y="2799"/>
              <a:ext cx="111" cy="137"/>
            </a:xfrm>
            <a:custGeom>
              <a:avLst/>
              <a:gdLst>
                <a:gd name="T0" fmla="*/ 107 w 111"/>
                <a:gd name="T1" fmla="*/ 18 h 137"/>
                <a:gd name="T2" fmla="*/ 86 w 111"/>
                <a:gd name="T3" fmla="*/ 5 h 137"/>
                <a:gd name="T4" fmla="*/ 55 w 111"/>
                <a:gd name="T5" fmla="*/ 2 h 137"/>
                <a:gd name="T6" fmla="*/ 25 w 111"/>
                <a:gd name="T7" fmla="*/ 17 h 137"/>
                <a:gd name="T8" fmla="*/ 1 w 111"/>
                <a:gd name="T9" fmla="*/ 54 h 137"/>
                <a:gd name="T10" fmla="*/ 28 w 111"/>
                <a:gd name="T11" fmla="*/ 107 h 137"/>
                <a:gd name="T12" fmla="*/ 61 w 111"/>
                <a:gd name="T13" fmla="*/ 132 h 137"/>
                <a:gd name="T14" fmla="*/ 79 w 111"/>
                <a:gd name="T15" fmla="*/ 134 h 137"/>
                <a:gd name="T16" fmla="*/ 95 w 111"/>
                <a:gd name="T17" fmla="*/ 116 h 137"/>
                <a:gd name="T18" fmla="*/ 109 w 111"/>
                <a:gd name="T19" fmla="*/ 63 h 137"/>
                <a:gd name="T20" fmla="*/ 107 w 111"/>
                <a:gd name="T21" fmla="*/ 18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37"/>
                <a:gd name="T35" fmla="*/ 111 w 111"/>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37">
                  <a:moveTo>
                    <a:pt x="107" y="18"/>
                  </a:moveTo>
                  <a:cubicBezTo>
                    <a:pt x="103" y="8"/>
                    <a:pt x="95" y="8"/>
                    <a:pt x="86" y="5"/>
                  </a:cubicBezTo>
                  <a:cubicBezTo>
                    <a:pt x="77" y="2"/>
                    <a:pt x="65" y="0"/>
                    <a:pt x="55" y="2"/>
                  </a:cubicBezTo>
                  <a:cubicBezTo>
                    <a:pt x="45" y="4"/>
                    <a:pt x="34" y="8"/>
                    <a:pt x="25" y="17"/>
                  </a:cubicBezTo>
                  <a:cubicBezTo>
                    <a:pt x="16" y="26"/>
                    <a:pt x="0" y="39"/>
                    <a:pt x="1" y="54"/>
                  </a:cubicBezTo>
                  <a:cubicBezTo>
                    <a:pt x="2" y="69"/>
                    <a:pt x="18" y="94"/>
                    <a:pt x="28" y="107"/>
                  </a:cubicBezTo>
                  <a:cubicBezTo>
                    <a:pt x="38" y="120"/>
                    <a:pt x="53" y="128"/>
                    <a:pt x="61" y="132"/>
                  </a:cubicBezTo>
                  <a:cubicBezTo>
                    <a:pt x="69" y="136"/>
                    <a:pt x="73" y="137"/>
                    <a:pt x="79" y="134"/>
                  </a:cubicBezTo>
                  <a:cubicBezTo>
                    <a:pt x="85" y="131"/>
                    <a:pt x="90" y="128"/>
                    <a:pt x="95" y="116"/>
                  </a:cubicBezTo>
                  <a:cubicBezTo>
                    <a:pt x="100" y="104"/>
                    <a:pt x="107" y="79"/>
                    <a:pt x="109" y="63"/>
                  </a:cubicBezTo>
                  <a:cubicBezTo>
                    <a:pt x="111" y="47"/>
                    <a:pt x="110" y="27"/>
                    <a:pt x="107" y="18"/>
                  </a:cubicBezTo>
                  <a:close/>
                </a:path>
              </a:pathLst>
            </a:custGeom>
            <a:solidFill>
              <a:srgbClr val="777777"/>
            </a:solidFill>
            <a:ln w="9525">
              <a:noFill/>
              <a:round/>
              <a:headEnd/>
              <a:tailEnd/>
            </a:ln>
          </p:spPr>
          <p:txBody>
            <a:bodyPr wrap="none"/>
            <a:lstStyle/>
            <a:p>
              <a:endParaRPr lang="es-ES"/>
            </a:p>
          </p:txBody>
        </p:sp>
      </p:grpSp>
      <p:sp>
        <p:nvSpPr>
          <p:cNvPr id="152579" name="Freeform 623"/>
          <p:cNvSpPr>
            <a:spLocks/>
          </p:cNvSpPr>
          <p:nvPr/>
        </p:nvSpPr>
        <p:spPr bwMode="auto">
          <a:xfrm>
            <a:off x="968375" y="4527550"/>
            <a:ext cx="1333500" cy="644525"/>
          </a:xfrm>
          <a:custGeom>
            <a:avLst/>
            <a:gdLst>
              <a:gd name="T0" fmla="*/ 1333500 w 840"/>
              <a:gd name="T1" fmla="*/ 485775 h 406"/>
              <a:gd name="T2" fmla="*/ 1333500 w 840"/>
              <a:gd name="T3" fmla="*/ 644525 h 406"/>
              <a:gd name="T4" fmla="*/ 0 w 840"/>
              <a:gd name="T5" fmla="*/ 136525 h 406"/>
              <a:gd name="T6" fmla="*/ 0 w 840"/>
              <a:gd name="T7" fmla="*/ 0 h 406"/>
              <a:gd name="T8" fmla="*/ 1333500 w 840"/>
              <a:gd name="T9" fmla="*/ 485775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365681" name="Rectangle 113"/>
          <p:cNvSpPr>
            <a:spLocks noChangeArrowheads="1"/>
          </p:cNvSpPr>
          <p:nvPr/>
        </p:nvSpPr>
        <p:spPr bwMode="auto">
          <a:xfrm>
            <a:off x="4181475" y="282575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Campo Magnético</a:t>
            </a:r>
          </a:p>
        </p:txBody>
      </p:sp>
      <p:sp>
        <p:nvSpPr>
          <p:cNvPr id="365686" name="Line 118"/>
          <p:cNvSpPr>
            <a:spLocks noChangeShapeType="1"/>
          </p:cNvSpPr>
          <p:nvPr/>
        </p:nvSpPr>
        <p:spPr bwMode="auto">
          <a:xfrm flipH="1">
            <a:off x="4438650" y="3333750"/>
            <a:ext cx="857250" cy="628650"/>
          </a:xfrm>
          <a:prstGeom prst="line">
            <a:avLst/>
          </a:prstGeom>
          <a:noFill/>
          <a:ln w="12700">
            <a:solidFill>
              <a:schemeClr val="bg1"/>
            </a:solidFill>
            <a:round/>
            <a:headEnd/>
            <a:tailEnd type="triangle" w="med" len="med"/>
          </a:ln>
        </p:spPr>
        <p:txBody>
          <a:bodyPr wrap="none" anchor="ctr"/>
          <a:lstStyle/>
          <a:p>
            <a:endParaRPr lang="es-ES"/>
          </a:p>
        </p:txBody>
      </p:sp>
      <p:grpSp>
        <p:nvGrpSpPr>
          <p:cNvPr id="6" name="Group 220"/>
          <p:cNvGrpSpPr>
            <a:grpSpLocks/>
          </p:cNvGrpSpPr>
          <p:nvPr/>
        </p:nvGrpSpPr>
        <p:grpSpPr bwMode="auto">
          <a:xfrm>
            <a:off x="6784975" y="3943350"/>
            <a:ext cx="1863725" cy="1876425"/>
            <a:chOff x="4274" y="2304"/>
            <a:chExt cx="1174" cy="1182"/>
          </a:xfrm>
        </p:grpSpPr>
        <p:sp>
          <p:nvSpPr>
            <p:cNvPr id="152860" name="Arc 134"/>
            <p:cNvSpPr>
              <a:spLocks/>
            </p:cNvSpPr>
            <p:nvPr/>
          </p:nvSpPr>
          <p:spPr bwMode="auto">
            <a:xfrm flipH="1" flipV="1">
              <a:off x="4274" y="2304"/>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61" name="Arc 135"/>
            <p:cNvSpPr>
              <a:spLocks/>
            </p:cNvSpPr>
            <p:nvPr/>
          </p:nvSpPr>
          <p:spPr bwMode="auto">
            <a:xfrm flipV="1">
              <a:off x="5006" y="2304"/>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62" name="Arc 137"/>
            <p:cNvSpPr>
              <a:spLocks/>
            </p:cNvSpPr>
            <p:nvPr/>
          </p:nvSpPr>
          <p:spPr bwMode="auto">
            <a:xfrm flipV="1">
              <a:off x="4382" y="3044"/>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63" name="Arc 138"/>
            <p:cNvSpPr>
              <a:spLocks/>
            </p:cNvSpPr>
            <p:nvPr/>
          </p:nvSpPr>
          <p:spPr bwMode="auto">
            <a:xfrm flipH="1" flipV="1">
              <a:off x="4946" y="3044"/>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64" name="Arc 141"/>
            <p:cNvSpPr>
              <a:spLocks/>
            </p:cNvSpPr>
            <p:nvPr/>
          </p:nvSpPr>
          <p:spPr bwMode="auto">
            <a:xfrm flipV="1">
              <a:off x="4518" y="3151"/>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sp>
          <p:nvSpPr>
            <p:cNvPr id="152865" name="Arc 142"/>
            <p:cNvSpPr>
              <a:spLocks/>
            </p:cNvSpPr>
            <p:nvPr/>
          </p:nvSpPr>
          <p:spPr bwMode="auto">
            <a:xfrm flipH="1" flipV="1">
              <a:off x="4902" y="3151"/>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grpSp>
      <p:grpSp>
        <p:nvGrpSpPr>
          <p:cNvPr id="7" name="Group 224"/>
          <p:cNvGrpSpPr>
            <a:grpSpLocks/>
          </p:cNvGrpSpPr>
          <p:nvPr/>
        </p:nvGrpSpPr>
        <p:grpSpPr bwMode="auto">
          <a:xfrm>
            <a:off x="6696075" y="2882900"/>
            <a:ext cx="2038350" cy="2171700"/>
            <a:chOff x="4218" y="1636"/>
            <a:chExt cx="1284" cy="1368"/>
          </a:xfrm>
        </p:grpSpPr>
        <p:sp>
          <p:nvSpPr>
            <p:cNvPr id="152850" name="Line 121"/>
            <p:cNvSpPr>
              <a:spLocks noChangeShapeType="1"/>
            </p:cNvSpPr>
            <p:nvPr/>
          </p:nvSpPr>
          <p:spPr bwMode="auto">
            <a:xfrm>
              <a:off x="4860" y="1770"/>
              <a:ext cx="0" cy="1104"/>
            </a:xfrm>
            <a:prstGeom prst="line">
              <a:avLst/>
            </a:prstGeom>
            <a:noFill/>
            <a:ln w="12700">
              <a:solidFill>
                <a:schemeClr val="bg1"/>
              </a:solidFill>
              <a:prstDash val="sysDot"/>
              <a:round/>
              <a:headEnd/>
              <a:tailEnd/>
            </a:ln>
          </p:spPr>
          <p:txBody>
            <a:bodyPr wrap="none" anchor="ctr"/>
            <a:lstStyle/>
            <a:p>
              <a:endParaRPr lang="es-ES"/>
            </a:p>
          </p:txBody>
        </p:sp>
        <p:grpSp>
          <p:nvGrpSpPr>
            <p:cNvPr id="152851" name="Group 219"/>
            <p:cNvGrpSpPr>
              <a:grpSpLocks/>
            </p:cNvGrpSpPr>
            <p:nvPr/>
          </p:nvGrpSpPr>
          <p:grpSpPr bwMode="auto">
            <a:xfrm>
              <a:off x="4218" y="1636"/>
              <a:ext cx="1284" cy="1368"/>
              <a:chOff x="4218" y="1636"/>
              <a:chExt cx="1284" cy="1368"/>
            </a:xfrm>
          </p:grpSpPr>
          <p:grpSp>
            <p:nvGrpSpPr>
              <p:cNvPr id="152852" name="Group 147"/>
              <p:cNvGrpSpPr>
                <a:grpSpLocks/>
              </p:cNvGrpSpPr>
              <p:nvPr/>
            </p:nvGrpSpPr>
            <p:grpSpPr bwMode="auto">
              <a:xfrm>
                <a:off x="4218" y="1636"/>
                <a:ext cx="756" cy="1368"/>
                <a:chOff x="3942" y="2488"/>
                <a:chExt cx="756" cy="1368"/>
              </a:xfrm>
            </p:grpSpPr>
            <p:sp>
              <p:nvSpPr>
                <p:cNvPr id="152857" name="Arc 122"/>
                <p:cNvSpPr>
                  <a:spLocks/>
                </p:cNvSpPr>
                <p:nvPr/>
              </p:nvSpPr>
              <p:spPr bwMode="auto">
                <a:xfrm flipH="1">
                  <a:off x="4404"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12700">
                  <a:solidFill>
                    <a:schemeClr val="bg1"/>
                  </a:solidFill>
                  <a:prstDash val="sysDot"/>
                  <a:round/>
                  <a:headEnd/>
                  <a:tailEnd/>
                </a:ln>
              </p:spPr>
              <p:txBody>
                <a:bodyPr wrap="none" anchor="ctr"/>
                <a:lstStyle/>
                <a:p>
                  <a:endParaRPr lang="es-ES"/>
                </a:p>
              </p:txBody>
            </p:sp>
            <p:sp>
              <p:nvSpPr>
                <p:cNvPr id="152858" name="Arc 124"/>
                <p:cNvSpPr>
                  <a:spLocks/>
                </p:cNvSpPr>
                <p:nvPr/>
              </p:nvSpPr>
              <p:spPr bwMode="auto">
                <a:xfrm flipH="1">
                  <a:off x="4176"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12700">
                  <a:solidFill>
                    <a:schemeClr val="bg1"/>
                  </a:solidFill>
                  <a:prstDash val="sysDot"/>
                  <a:round/>
                  <a:headEnd/>
                  <a:tailEnd/>
                </a:ln>
              </p:spPr>
              <p:txBody>
                <a:bodyPr wrap="none" anchor="ctr"/>
                <a:lstStyle/>
                <a:p>
                  <a:endParaRPr lang="es-ES"/>
                </a:p>
              </p:txBody>
            </p:sp>
            <p:sp>
              <p:nvSpPr>
                <p:cNvPr id="152859" name="Arc 125"/>
                <p:cNvSpPr>
                  <a:spLocks/>
                </p:cNvSpPr>
                <p:nvPr/>
              </p:nvSpPr>
              <p:spPr bwMode="auto">
                <a:xfrm flipH="1">
                  <a:off x="3942"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12700">
                  <a:solidFill>
                    <a:schemeClr val="bg1"/>
                  </a:solidFill>
                  <a:prstDash val="sysDot"/>
                  <a:round/>
                  <a:headEnd/>
                  <a:tailEnd/>
                </a:ln>
              </p:spPr>
              <p:txBody>
                <a:bodyPr wrap="none" anchor="ctr"/>
                <a:lstStyle/>
                <a:p>
                  <a:endParaRPr lang="es-ES"/>
                </a:p>
              </p:txBody>
            </p:sp>
          </p:grpSp>
          <p:grpSp>
            <p:nvGrpSpPr>
              <p:cNvPr id="152853" name="Group 146"/>
              <p:cNvGrpSpPr>
                <a:grpSpLocks/>
              </p:cNvGrpSpPr>
              <p:nvPr/>
            </p:nvGrpSpPr>
            <p:grpSpPr bwMode="auto">
              <a:xfrm flipH="1">
                <a:off x="4746" y="1636"/>
                <a:ext cx="756" cy="1368"/>
                <a:chOff x="3348" y="2488"/>
                <a:chExt cx="756" cy="1368"/>
              </a:xfrm>
            </p:grpSpPr>
            <p:sp>
              <p:nvSpPr>
                <p:cNvPr id="152854" name="Arc 143"/>
                <p:cNvSpPr>
                  <a:spLocks/>
                </p:cNvSpPr>
                <p:nvPr/>
              </p:nvSpPr>
              <p:spPr bwMode="auto">
                <a:xfrm flipH="1">
                  <a:off x="3810"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12700">
                  <a:solidFill>
                    <a:schemeClr val="bg1"/>
                  </a:solidFill>
                  <a:prstDash val="sysDot"/>
                  <a:round/>
                  <a:headEnd/>
                  <a:tailEnd/>
                </a:ln>
              </p:spPr>
              <p:txBody>
                <a:bodyPr wrap="none" anchor="ctr"/>
                <a:lstStyle/>
                <a:p>
                  <a:endParaRPr lang="es-ES"/>
                </a:p>
              </p:txBody>
            </p:sp>
            <p:sp>
              <p:nvSpPr>
                <p:cNvPr id="152855" name="Arc 144"/>
                <p:cNvSpPr>
                  <a:spLocks/>
                </p:cNvSpPr>
                <p:nvPr/>
              </p:nvSpPr>
              <p:spPr bwMode="auto">
                <a:xfrm flipH="1">
                  <a:off x="3582"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12700">
                  <a:solidFill>
                    <a:schemeClr val="bg1"/>
                  </a:solidFill>
                  <a:prstDash val="sysDot"/>
                  <a:round/>
                  <a:headEnd/>
                  <a:tailEnd/>
                </a:ln>
              </p:spPr>
              <p:txBody>
                <a:bodyPr wrap="none" anchor="ctr"/>
                <a:lstStyle/>
                <a:p>
                  <a:endParaRPr lang="es-ES"/>
                </a:p>
              </p:txBody>
            </p:sp>
            <p:sp>
              <p:nvSpPr>
                <p:cNvPr id="152856" name="Arc 145"/>
                <p:cNvSpPr>
                  <a:spLocks/>
                </p:cNvSpPr>
                <p:nvPr/>
              </p:nvSpPr>
              <p:spPr bwMode="auto">
                <a:xfrm flipH="1">
                  <a:off x="3348"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1" name="Group 151"/>
          <p:cNvGrpSpPr>
            <a:grpSpLocks/>
          </p:cNvGrpSpPr>
          <p:nvPr/>
        </p:nvGrpSpPr>
        <p:grpSpPr bwMode="auto">
          <a:xfrm flipV="1">
            <a:off x="7331075" y="3911600"/>
            <a:ext cx="614363" cy="107950"/>
            <a:chOff x="2650" y="2353"/>
            <a:chExt cx="423" cy="110"/>
          </a:xfrm>
        </p:grpSpPr>
        <p:sp>
          <p:nvSpPr>
            <p:cNvPr id="152824" name="Line 152"/>
            <p:cNvSpPr>
              <a:spLocks noChangeShapeType="1"/>
            </p:cNvSpPr>
            <p:nvPr/>
          </p:nvSpPr>
          <p:spPr bwMode="auto">
            <a:xfrm>
              <a:off x="2675" y="2378"/>
              <a:ext cx="29" cy="70"/>
            </a:xfrm>
            <a:prstGeom prst="line">
              <a:avLst/>
            </a:prstGeom>
            <a:noFill/>
            <a:ln w="28575">
              <a:solidFill>
                <a:srgbClr val="66FF66"/>
              </a:solidFill>
              <a:round/>
              <a:headEnd/>
              <a:tailEnd/>
            </a:ln>
          </p:spPr>
          <p:txBody>
            <a:bodyPr wrap="none" anchor="ctr"/>
            <a:lstStyle/>
            <a:p>
              <a:endParaRPr lang="es-ES"/>
            </a:p>
          </p:txBody>
        </p:sp>
        <p:sp>
          <p:nvSpPr>
            <p:cNvPr id="152825" name="Line 153"/>
            <p:cNvSpPr>
              <a:spLocks noChangeShapeType="1"/>
            </p:cNvSpPr>
            <p:nvPr/>
          </p:nvSpPr>
          <p:spPr bwMode="auto">
            <a:xfrm flipV="1">
              <a:off x="2670" y="2368"/>
              <a:ext cx="44" cy="75"/>
            </a:xfrm>
            <a:prstGeom prst="line">
              <a:avLst/>
            </a:prstGeom>
            <a:noFill/>
            <a:ln w="28575">
              <a:solidFill>
                <a:srgbClr val="66FF66"/>
              </a:solidFill>
              <a:round/>
              <a:headEnd/>
              <a:tailEnd/>
            </a:ln>
          </p:spPr>
          <p:txBody>
            <a:bodyPr wrap="none" anchor="ctr"/>
            <a:lstStyle/>
            <a:p>
              <a:endParaRPr lang="es-ES"/>
            </a:p>
          </p:txBody>
        </p:sp>
        <p:sp>
          <p:nvSpPr>
            <p:cNvPr id="152826" name="Line 154"/>
            <p:cNvSpPr>
              <a:spLocks noChangeShapeType="1"/>
            </p:cNvSpPr>
            <p:nvPr/>
          </p:nvSpPr>
          <p:spPr bwMode="auto">
            <a:xfrm>
              <a:off x="2724" y="2393"/>
              <a:ext cx="30" cy="70"/>
            </a:xfrm>
            <a:prstGeom prst="line">
              <a:avLst/>
            </a:prstGeom>
            <a:noFill/>
            <a:ln w="28575">
              <a:solidFill>
                <a:srgbClr val="66FF66"/>
              </a:solidFill>
              <a:round/>
              <a:headEnd/>
              <a:tailEnd/>
            </a:ln>
          </p:spPr>
          <p:txBody>
            <a:bodyPr wrap="none" anchor="ctr"/>
            <a:lstStyle/>
            <a:p>
              <a:endParaRPr lang="es-ES"/>
            </a:p>
          </p:txBody>
        </p:sp>
        <p:sp>
          <p:nvSpPr>
            <p:cNvPr id="152827" name="Line 155"/>
            <p:cNvSpPr>
              <a:spLocks noChangeShapeType="1"/>
            </p:cNvSpPr>
            <p:nvPr/>
          </p:nvSpPr>
          <p:spPr bwMode="auto">
            <a:xfrm flipV="1">
              <a:off x="2699" y="2368"/>
              <a:ext cx="45" cy="75"/>
            </a:xfrm>
            <a:prstGeom prst="line">
              <a:avLst/>
            </a:prstGeom>
            <a:noFill/>
            <a:ln w="28575">
              <a:solidFill>
                <a:srgbClr val="66FF66"/>
              </a:solidFill>
              <a:round/>
              <a:headEnd/>
              <a:tailEnd/>
            </a:ln>
          </p:spPr>
          <p:txBody>
            <a:bodyPr wrap="none" anchor="ctr"/>
            <a:lstStyle/>
            <a:p>
              <a:endParaRPr lang="es-ES"/>
            </a:p>
          </p:txBody>
        </p:sp>
        <p:sp>
          <p:nvSpPr>
            <p:cNvPr id="152828" name="Line 156"/>
            <p:cNvSpPr>
              <a:spLocks noChangeShapeType="1"/>
            </p:cNvSpPr>
            <p:nvPr/>
          </p:nvSpPr>
          <p:spPr bwMode="auto">
            <a:xfrm>
              <a:off x="2739" y="2393"/>
              <a:ext cx="30" cy="70"/>
            </a:xfrm>
            <a:prstGeom prst="line">
              <a:avLst/>
            </a:prstGeom>
            <a:noFill/>
            <a:ln w="28575">
              <a:solidFill>
                <a:srgbClr val="66FF66"/>
              </a:solidFill>
              <a:round/>
              <a:headEnd/>
              <a:tailEnd/>
            </a:ln>
          </p:spPr>
          <p:txBody>
            <a:bodyPr wrap="none" anchor="ctr"/>
            <a:lstStyle/>
            <a:p>
              <a:endParaRPr lang="es-ES"/>
            </a:p>
          </p:txBody>
        </p:sp>
        <p:sp>
          <p:nvSpPr>
            <p:cNvPr id="152829" name="Line 157"/>
            <p:cNvSpPr>
              <a:spLocks noChangeShapeType="1"/>
            </p:cNvSpPr>
            <p:nvPr/>
          </p:nvSpPr>
          <p:spPr bwMode="auto">
            <a:xfrm flipV="1">
              <a:off x="2734" y="2383"/>
              <a:ext cx="45" cy="75"/>
            </a:xfrm>
            <a:prstGeom prst="line">
              <a:avLst/>
            </a:prstGeom>
            <a:noFill/>
            <a:ln w="28575">
              <a:solidFill>
                <a:srgbClr val="66FF66"/>
              </a:solidFill>
              <a:round/>
              <a:headEnd/>
              <a:tailEnd/>
            </a:ln>
          </p:spPr>
          <p:txBody>
            <a:bodyPr wrap="none" anchor="ctr"/>
            <a:lstStyle/>
            <a:p>
              <a:endParaRPr lang="es-ES"/>
            </a:p>
          </p:txBody>
        </p:sp>
        <p:sp>
          <p:nvSpPr>
            <p:cNvPr id="152830" name="Line 158"/>
            <p:cNvSpPr>
              <a:spLocks noChangeShapeType="1"/>
            </p:cNvSpPr>
            <p:nvPr/>
          </p:nvSpPr>
          <p:spPr bwMode="auto">
            <a:xfrm>
              <a:off x="2764" y="2383"/>
              <a:ext cx="35" cy="80"/>
            </a:xfrm>
            <a:prstGeom prst="line">
              <a:avLst/>
            </a:prstGeom>
            <a:noFill/>
            <a:ln w="28575">
              <a:solidFill>
                <a:srgbClr val="66FF66"/>
              </a:solidFill>
              <a:round/>
              <a:headEnd/>
              <a:tailEnd/>
            </a:ln>
          </p:spPr>
          <p:txBody>
            <a:bodyPr wrap="none" anchor="ctr"/>
            <a:lstStyle/>
            <a:p>
              <a:endParaRPr lang="es-ES"/>
            </a:p>
          </p:txBody>
        </p:sp>
        <p:sp>
          <p:nvSpPr>
            <p:cNvPr id="152831" name="Line 159"/>
            <p:cNvSpPr>
              <a:spLocks noChangeShapeType="1"/>
            </p:cNvSpPr>
            <p:nvPr/>
          </p:nvSpPr>
          <p:spPr bwMode="auto">
            <a:xfrm flipV="1">
              <a:off x="2764" y="2383"/>
              <a:ext cx="45" cy="75"/>
            </a:xfrm>
            <a:prstGeom prst="line">
              <a:avLst/>
            </a:prstGeom>
            <a:noFill/>
            <a:ln w="28575">
              <a:solidFill>
                <a:srgbClr val="66FF66"/>
              </a:solidFill>
              <a:round/>
              <a:headEnd/>
              <a:tailEnd/>
            </a:ln>
          </p:spPr>
          <p:txBody>
            <a:bodyPr wrap="none" anchor="ctr"/>
            <a:lstStyle/>
            <a:p>
              <a:endParaRPr lang="es-ES"/>
            </a:p>
          </p:txBody>
        </p:sp>
        <p:sp>
          <p:nvSpPr>
            <p:cNvPr id="152832" name="Line 160"/>
            <p:cNvSpPr>
              <a:spLocks noChangeShapeType="1"/>
            </p:cNvSpPr>
            <p:nvPr/>
          </p:nvSpPr>
          <p:spPr bwMode="auto">
            <a:xfrm>
              <a:off x="2809" y="2383"/>
              <a:ext cx="30" cy="70"/>
            </a:xfrm>
            <a:prstGeom prst="line">
              <a:avLst/>
            </a:prstGeom>
            <a:noFill/>
            <a:ln w="28575">
              <a:solidFill>
                <a:srgbClr val="66FF66"/>
              </a:solidFill>
              <a:round/>
              <a:headEnd/>
              <a:tailEnd/>
            </a:ln>
          </p:spPr>
          <p:txBody>
            <a:bodyPr wrap="none" anchor="ctr"/>
            <a:lstStyle/>
            <a:p>
              <a:endParaRPr lang="es-ES"/>
            </a:p>
          </p:txBody>
        </p:sp>
        <p:sp>
          <p:nvSpPr>
            <p:cNvPr id="152833" name="Line 161"/>
            <p:cNvSpPr>
              <a:spLocks noChangeShapeType="1"/>
            </p:cNvSpPr>
            <p:nvPr/>
          </p:nvSpPr>
          <p:spPr bwMode="auto">
            <a:xfrm flipV="1">
              <a:off x="2804" y="2373"/>
              <a:ext cx="45" cy="75"/>
            </a:xfrm>
            <a:prstGeom prst="line">
              <a:avLst/>
            </a:prstGeom>
            <a:noFill/>
            <a:ln w="28575">
              <a:solidFill>
                <a:srgbClr val="66FF66"/>
              </a:solidFill>
              <a:round/>
              <a:headEnd/>
              <a:tailEnd/>
            </a:ln>
          </p:spPr>
          <p:txBody>
            <a:bodyPr wrap="none" anchor="ctr"/>
            <a:lstStyle/>
            <a:p>
              <a:endParaRPr lang="es-ES"/>
            </a:p>
          </p:txBody>
        </p:sp>
        <p:sp>
          <p:nvSpPr>
            <p:cNvPr id="152834" name="Line 162"/>
            <p:cNvSpPr>
              <a:spLocks noChangeShapeType="1"/>
            </p:cNvSpPr>
            <p:nvPr/>
          </p:nvSpPr>
          <p:spPr bwMode="auto">
            <a:xfrm>
              <a:off x="2854" y="2388"/>
              <a:ext cx="30" cy="70"/>
            </a:xfrm>
            <a:prstGeom prst="line">
              <a:avLst/>
            </a:prstGeom>
            <a:noFill/>
            <a:ln w="28575">
              <a:solidFill>
                <a:srgbClr val="66FF66"/>
              </a:solidFill>
              <a:round/>
              <a:headEnd/>
              <a:tailEnd/>
            </a:ln>
          </p:spPr>
          <p:txBody>
            <a:bodyPr wrap="none" anchor="ctr"/>
            <a:lstStyle/>
            <a:p>
              <a:endParaRPr lang="es-ES"/>
            </a:p>
          </p:txBody>
        </p:sp>
        <p:sp>
          <p:nvSpPr>
            <p:cNvPr id="152835" name="Line 163"/>
            <p:cNvSpPr>
              <a:spLocks noChangeShapeType="1"/>
            </p:cNvSpPr>
            <p:nvPr/>
          </p:nvSpPr>
          <p:spPr bwMode="auto">
            <a:xfrm flipV="1">
              <a:off x="2834" y="2368"/>
              <a:ext cx="45" cy="75"/>
            </a:xfrm>
            <a:prstGeom prst="line">
              <a:avLst/>
            </a:prstGeom>
            <a:noFill/>
            <a:ln w="28575">
              <a:solidFill>
                <a:srgbClr val="66FF66"/>
              </a:solidFill>
              <a:round/>
              <a:headEnd/>
              <a:tailEnd/>
            </a:ln>
          </p:spPr>
          <p:txBody>
            <a:bodyPr wrap="none" anchor="ctr"/>
            <a:lstStyle/>
            <a:p>
              <a:endParaRPr lang="es-ES"/>
            </a:p>
          </p:txBody>
        </p:sp>
        <p:sp>
          <p:nvSpPr>
            <p:cNvPr id="152836" name="Line 164"/>
            <p:cNvSpPr>
              <a:spLocks noChangeShapeType="1"/>
            </p:cNvSpPr>
            <p:nvPr/>
          </p:nvSpPr>
          <p:spPr bwMode="auto">
            <a:xfrm>
              <a:off x="2869" y="2388"/>
              <a:ext cx="30" cy="70"/>
            </a:xfrm>
            <a:prstGeom prst="line">
              <a:avLst/>
            </a:prstGeom>
            <a:noFill/>
            <a:ln w="28575">
              <a:solidFill>
                <a:srgbClr val="66FF66"/>
              </a:solidFill>
              <a:round/>
              <a:headEnd/>
              <a:tailEnd/>
            </a:ln>
          </p:spPr>
          <p:txBody>
            <a:bodyPr wrap="none" anchor="ctr"/>
            <a:lstStyle/>
            <a:p>
              <a:endParaRPr lang="es-ES"/>
            </a:p>
          </p:txBody>
        </p:sp>
        <p:sp>
          <p:nvSpPr>
            <p:cNvPr id="152837" name="Line 165"/>
            <p:cNvSpPr>
              <a:spLocks noChangeShapeType="1"/>
            </p:cNvSpPr>
            <p:nvPr/>
          </p:nvSpPr>
          <p:spPr bwMode="auto">
            <a:xfrm flipV="1">
              <a:off x="2864" y="2378"/>
              <a:ext cx="45" cy="75"/>
            </a:xfrm>
            <a:prstGeom prst="line">
              <a:avLst/>
            </a:prstGeom>
            <a:noFill/>
            <a:ln w="28575">
              <a:solidFill>
                <a:srgbClr val="66FF66"/>
              </a:solidFill>
              <a:round/>
              <a:headEnd/>
              <a:tailEnd/>
            </a:ln>
          </p:spPr>
          <p:txBody>
            <a:bodyPr wrap="none" anchor="ctr"/>
            <a:lstStyle/>
            <a:p>
              <a:endParaRPr lang="es-ES"/>
            </a:p>
          </p:txBody>
        </p:sp>
        <p:sp>
          <p:nvSpPr>
            <p:cNvPr id="152838" name="Line 166"/>
            <p:cNvSpPr>
              <a:spLocks noChangeShapeType="1"/>
            </p:cNvSpPr>
            <p:nvPr/>
          </p:nvSpPr>
          <p:spPr bwMode="auto">
            <a:xfrm>
              <a:off x="2899" y="2383"/>
              <a:ext cx="30" cy="70"/>
            </a:xfrm>
            <a:prstGeom prst="line">
              <a:avLst/>
            </a:prstGeom>
            <a:noFill/>
            <a:ln w="28575">
              <a:solidFill>
                <a:srgbClr val="66FF66"/>
              </a:solidFill>
              <a:round/>
              <a:headEnd/>
              <a:tailEnd/>
            </a:ln>
          </p:spPr>
          <p:txBody>
            <a:bodyPr wrap="none" anchor="ctr"/>
            <a:lstStyle/>
            <a:p>
              <a:endParaRPr lang="es-ES"/>
            </a:p>
          </p:txBody>
        </p:sp>
        <p:sp>
          <p:nvSpPr>
            <p:cNvPr id="152839" name="Line 167"/>
            <p:cNvSpPr>
              <a:spLocks noChangeShapeType="1"/>
            </p:cNvSpPr>
            <p:nvPr/>
          </p:nvSpPr>
          <p:spPr bwMode="auto">
            <a:xfrm flipV="1">
              <a:off x="2889" y="2378"/>
              <a:ext cx="45" cy="75"/>
            </a:xfrm>
            <a:prstGeom prst="line">
              <a:avLst/>
            </a:prstGeom>
            <a:noFill/>
            <a:ln w="28575">
              <a:solidFill>
                <a:srgbClr val="66FF66"/>
              </a:solidFill>
              <a:round/>
              <a:headEnd/>
              <a:tailEnd/>
            </a:ln>
          </p:spPr>
          <p:txBody>
            <a:bodyPr wrap="none" anchor="ctr"/>
            <a:lstStyle/>
            <a:p>
              <a:endParaRPr lang="es-ES"/>
            </a:p>
          </p:txBody>
        </p:sp>
        <p:sp>
          <p:nvSpPr>
            <p:cNvPr id="152840" name="Line 168"/>
            <p:cNvSpPr>
              <a:spLocks noChangeShapeType="1"/>
            </p:cNvSpPr>
            <p:nvPr/>
          </p:nvSpPr>
          <p:spPr bwMode="auto">
            <a:xfrm>
              <a:off x="2650" y="2403"/>
              <a:ext cx="64" cy="20"/>
            </a:xfrm>
            <a:prstGeom prst="line">
              <a:avLst/>
            </a:prstGeom>
            <a:noFill/>
            <a:ln w="28575">
              <a:solidFill>
                <a:srgbClr val="66FF66"/>
              </a:solidFill>
              <a:round/>
              <a:headEnd/>
              <a:tailEnd/>
            </a:ln>
          </p:spPr>
          <p:txBody>
            <a:bodyPr wrap="none" anchor="ctr"/>
            <a:lstStyle/>
            <a:p>
              <a:endParaRPr lang="es-ES"/>
            </a:p>
          </p:txBody>
        </p:sp>
        <p:sp>
          <p:nvSpPr>
            <p:cNvPr id="152841" name="Line 169"/>
            <p:cNvSpPr>
              <a:spLocks noChangeShapeType="1"/>
            </p:cNvSpPr>
            <p:nvPr/>
          </p:nvSpPr>
          <p:spPr bwMode="auto">
            <a:xfrm>
              <a:off x="2934" y="2363"/>
              <a:ext cx="30" cy="70"/>
            </a:xfrm>
            <a:prstGeom prst="line">
              <a:avLst/>
            </a:prstGeom>
            <a:noFill/>
            <a:ln w="28575">
              <a:solidFill>
                <a:srgbClr val="66FF66"/>
              </a:solidFill>
              <a:round/>
              <a:headEnd/>
              <a:tailEnd/>
            </a:ln>
          </p:spPr>
          <p:txBody>
            <a:bodyPr wrap="none" anchor="ctr"/>
            <a:lstStyle/>
            <a:p>
              <a:endParaRPr lang="es-ES"/>
            </a:p>
          </p:txBody>
        </p:sp>
        <p:sp>
          <p:nvSpPr>
            <p:cNvPr id="152842" name="Line 170"/>
            <p:cNvSpPr>
              <a:spLocks noChangeShapeType="1"/>
            </p:cNvSpPr>
            <p:nvPr/>
          </p:nvSpPr>
          <p:spPr bwMode="auto">
            <a:xfrm flipV="1">
              <a:off x="2929" y="2353"/>
              <a:ext cx="45" cy="75"/>
            </a:xfrm>
            <a:prstGeom prst="line">
              <a:avLst/>
            </a:prstGeom>
            <a:noFill/>
            <a:ln w="28575">
              <a:solidFill>
                <a:srgbClr val="66FF66"/>
              </a:solidFill>
              <a:round/>
              <a:headEnd/>
              <a:tailEnd/>
            </a:ln>
          </p:spPr>
          <p:txBody>
            <a:bodyPr wrap="none" anchor="ctr"/>
            <a:lstStyle/>
            <a:p>
              <a:endParaRPr lang="es-ES"/>
            </a:p>
          </p:txBody>
        </p:sp>
        <p:sp>
          <p:nvSpPr>
            <p:cNvPr id="152843" name="Line 171"/>
            <p:cNvSpPr>
              <a:spLocks noChangeShapeType="1"/>
            </p:cNvSpPr>
            <p:nvPr/>
          </p:nvSpPr>
          <p:spPr bwMode="auto">
            <a:xfrm>
              <a:off x="2979" y="2373"/>
              <a:ext cx="30" cy="70"/>
            </a:xfrm>
            <a:prstGeom prst="line">
              <a:avLst/>
            </a:prstGeom>
            <a:noFill/>
            <a:ln w="28575">
              <a:solidFill>
                <a:srgbClr val="66FF66"/>
              </a:solidFill>
              <a:round/>
              <a:headEnd/>
              <a:tailEnd/>
            </a:ln>
          </p:spPr>
          <p:txBody>
            <a:bodyPr wrap="none" anchor="ctr"/>
            <a:lstStyle/>
            <a:p>
              <a:endParaRPr lang="es-ES"/>
            </a:p>
          </p:txBody>
        </p:sp>
        <p:sp>
          <p:nvSpPr>
            <p:cNvPr id="152844" name="Line 172"/>
            <p:cNvSpPr>
              <a:spLocks noChangeShapeType="1"/>
            </p:cNvSpPr>
            <p:nvPr/>
          </p:nvSpPr>
          <p:spPr bwMode="auto">
            <a:xfrm flipV="1">
              <a:off x="2954" y="2353"/>
              <a:ext cx="45" cy="75"/>
            </a:xfrm>
            <a:prstGeom prst="line">
              <a:avLst/>
            </a:prstGeom>
            <a:noFill/>
            <a:ln w="28575">
              <a:solidFill>
                <a:srgbClr val="66FF66"/>
              </a:solidFill>
              <a:round/>
              <a:headEnd/>
              <a:tailEnd/>
            </a:ln>
          </p:spPr>
          <p:txBody>
            <a:bodyPr wrap="none" anchor="ctr"/>
            <a:lstStyle/>
            <a:p>
              <a:endParaRPr lang="es-ES"/>
            </a:p>
          </p:txBody>
        </p:sp>
        <p:sp>
          <p:nvSpPr>
            <p:cNvPr id="152845" name="Line 173"/>
            <p:cNvSpPr>
              <a:spLocks noChangeShapeType="1"/>
            </p:cNvSpPr>
            <p:nvPr/>
          </p:nvSpPr>
          <p:spPr bwMode="auto">
            <a:xfrm>
              <a:off x="2989" y="2373"/>
              <a:ext cx="30" cy="70"/>
            </a:xfrm>
            <a:prstGeom prst="line">
              <a:avLst/>
            </a:prstGeom>
            <a:noFill/>
            <a:ln w="28575">
              <a:solidFill>
                <a:srgbClr val="66FF66"/>
              </a:solidFill>
              <a:round/>
              <a:headEnd/>
              <a:tailEnd/>
            </a:ln>
          </p:spPr>
          <p:txBody>
            <a:bodyPr wrap="none" anchor="ctr"/>
            <a:lstStyle/>
            <a:p>
              <a:endParaRPr lang="es-ES"/>
            </a:p>
          </p:txBody>
        </p:sp>
        <p:sp>
          <p:nvSpPr>
            <p:cNvPr id="152846" name="Line 174"/>
            <p:cNvSpPr>
              <a:spLocks noChangeShapeType="1"/>
            </p:cNvSpPr>
            <p:nvPr/>
          </p:nvSpPr>
          <p:spPr bwMode="auto">
            <a:xfrm flipV="1">
              <a:off x="2984" y="2363"/>
              <a:ext cx="45" cy="75"/>
            </a:xfrm>
            <a:prstGeom prst="line">
              <a:avLst/>
            </a:prstGeom>
            <a:noFill/>
            <a:ln w="28575">
              <a:solidFill>
                <a:srgbClr val="66FF66"/>
              </a:solidFill>
              <a:round/>
              <a:headEnd/>
              <a:tailEnd/>
            </a:ln>
          </p:spPr>
          <p:txBody>
            <a:bodyPr wrap="none" anchor="ctr"/>
            <a:lstStyle/>
            <a:p>
              <a:endParaRPr lang="es-ES"/>
            </a:p>
          </p:txBody>
        </p:sp>
        <p:sp>
          <p:nvSpPr>
            <p:cNvPr id="152847" name="Line 175"/>
            <p:cNvSpPr>
              <a:spLocks noChangeShapeType="1"/>
            </p:cNvSpPr>
            <p:nvPr/>
          </p:nvSpPr>
          <p:spPr bwMode="auto">
            <a:xfrm>
              <a:off x="3019" y="2373"/>
              <a:ext cx="29" cy="70"/>
            </a:xfrm>
            <a:prstGeom prst="line">
              <a:avLst/>
            </a:prstGeom>
            <a:noFill/>
            <a:ln w="28575">
              <a:solidFill>
                <a:srgbClr val="66FF66"/>
              </a:solidFill>
              <a:round/>
              <a:headEnd/>
              <a:tailEnd/>
            </a:ln>
          </p:spPr>
          <p:txBody>
            <a:bodyPr wrap="none" anchor="ctr"/>
            <a:lstStyle/>
            <a:p>
              <a:endParaRPr lang="es-ES"/>
            </a:p>
          </p:txBody>
        </p:sp>
        <p:sp>
          <p:nvSpPr>
            <p:cNvPr id="152848" name="Line 176"/>
            <p:cNvSpPr>
              <a:spLocks noChangeShapeType="1"/>
            </p:cNvSpPr>
            <p:nvPr/>
          </p:nvSpPr>
          <p:spPr bwMode="auto">
            <a:xfrm flipV="1">
              <a:off x="3014" y="2363"/>
              <a:ext cx="44" cy="75"/>
            </a:xfrm>
            <a:prstGeom prst="line">
              <a:avLst/>
            </a:prstGeom>
            <a:noFill/>
            <a:ln w="28575">
              <a:solidFill>
                <a:srgbClr val="66FF66"/>
              </a:solidFill>
              <a:round/>
              <a:headEnd/>
              <a:tailEnd/>
            </a:ln>
          </p:spPr>
          <p:txBody>
            <a:bodyPr wrap="none" anchor="ctr"/>
            <a:lstStyle/>
            <a:p>
              <a:endParaRPr lang="es-ES"/>
            </a:p>
          </p:txBody>
        </p:sp>
        <p:sp>
          <p:nvSpPr>
            <p:cNvPr id="152849" name="Line 177"/>
            <p:cNvSpPr>
              <a:spLocks noChangeShapeType="1"/>
            </p:cNvSpPr>
            <p:nvPr/>
          </p:nvSpPr>
          <p:spPr bwMode="auto">
            <a:xfrm>
              <a:off x="3038" y="2398"/>
              <a:ext cx="35" cy="15"/>
            </a:xfrm>
            <a:prstGeom prst="line">
              <a:avLst/>
            </a:prstGeom>
            <a:noFill/>
            <a:ln w="28575">
              <a:solidFill>
                <a:srgbClr val="66FF66"/>
              </a:solidFill>
              <a:round/>
              <a:headEnd/>
              <a:tailEnd/>
            </a:ln>
          </p:spPr>
          <p:txBody>
            <a:bodyPr wrap="none" anchor="ctr"/>
            <a:lstStyle/>
            <a:p>
              <a:endParaRPr lang="es-ES"/>
            </a:p>
          </p:txBody>
        </p:sp>
      </p:grpSp>
      <p:sp>
        <p:nvSpPr>
          <p:cNvPr id="365746" name="Rectangle 178"/>
          <p:cNvSpPr>
            <a:spLocks noChangeArrowheads="1"/>
          </p:cNvSpPr>
          <p:nvPr/>
        </p:nvSpPr>
        <p:spPr bwMode="auto">
          <a:xfrm>
            <a:off x="4270375" y="4937125"/>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Discontinuidad</a:t>
            </a:r>
          </a:p>
        </p:txBody>
      </p:sp>
      <p:grpSp>
        <p:nvGrpSpPr>
          <p:cNvPr id="12" name="Group 223"/>
          <p:cNvGrpSpPr>
            <a:grpSpLocks/>
          </p:cNvGrpSpPr>
          <p:nvPr/>
        </p:nvGrpSpPr>
        <p:grpSpPr bwMode="auto">
          <a:xfrm>
            <a:off x="6784975" y="2130425"/>
            <a:ext cx="1863725" cy="1870075"/>
            <a:chOff x="4274" y="1162"/>
            <a:chExt cx="1174" cy="1178"/>
          </a:xfrm>
        </p:grpSpPr>
        <p:sp>
          <p:nvSpPr>
            <p:cNvPr id="152818" name="Arc 128"/>
            <p:cNvSpPr>
              <a:spLocks/>
            </p:cNvSpPr>
            <p:nvPr/>
          </p:nvSpPr>
          <p:spPr bwMode="auto">
            <a:xfrm flipH="1">
              <a:off x="4274" y="1536"/>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19" name="Arc 132"/>
            <p:cNvSpPr>
              <a:spLocks/>
            </p:cNvSpPr>
            <p:nvPr/>
          </p:nvSpPr>
          <p:spPr bwMode="auto">
            <a:xfrm>
              <a:off x="4382" y="1292"/>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20" name="Arc 133"/>
            <p:cNvSpPr>
              <a:spLocks/>
            </p:cNvSpPr>
            <p:nvPr/>
          </p:nvSpPr>
          <p:spPr bwMode="auto">
            <a:xfrm>
              <a:off x="5006" y="1536"/>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21" name="Arc 136"/>
            <p:cNvSpPr>
              <a:spLocks/>
            </p:cNvSpPr>
            <p:nvPr/>
          </p:nvSpPr>
          <p:spPr bwMode="auto">
            <a:xfrm flipH="1">
              <a:off x="4946" y="1292"/>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22" name="Arc 139"/>
            <p:cNvSpPr>
              <a:spLocks/>
            </p:cNvSpPr>
            <p:nvPr/>
          </p:nvSpPr>
          <p:spPr bwMode="auto">
            <a:xfrm>
              <a:off x="4518" y="1162"/>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sp>
          <p:nvSpPr>
            <p:cNvPr id="152823" name="Arc 140"/>
            <p:cNvSpPr>
              <a:spLocks/>
            </p:cNvSpPr>
            <p:nvPr/>
          </p:nvSpPr>
          <p:spPr bwMode="auto">
            <a:xfrm flipH="1">
              <a:off x="4902" y="1162"/>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grpSp>
      <p:sp>
        <p:nvSpPr>
          <p:cNvPr id="365748" name="Line 180"/>
          <p:cNvSpPr>
            <a:spLocks noChangeShapeType="1"/>
          </p:cNvSpPr>
          <p:nvPr/>
        </p:nvSpPr>
        <p:spPr bwMode="auto">
          <a:xfrm>
            <a:off x="6191250" y="3200400"/>
            <a:ext cx="552450" cy="133350"/>
          </a:xfrm>
          <a:prstGeom prst="line">
            <a:avLst/>
          </a:prstGeom>
          <a:noFill/>
          <a:ln w="12700">
            <a:solidFill>
              <a:schemeClr val="bg1"/>
            </a:solidFill>
            <a:round/>
            <a:headEnd/>
            <a:tailEnd type="triangle" w="med" len="med"/>
          </a:ln>
        </p:spPr>
        <p:txBody>
          <a:bodyPr wrap="none" anchor="ctr"/>
          <a:lstStyle/>
          <a:p>
            <a:endParaRPr lang="es-ES"/>
          </a:p>
        </p:txBody>
      </p:sp>
      <p:sp>
        <p:nvSpPr>
          <p:cNvPr id="365747" name="Line 179"/>
          <p:cNvSpPr>
            <a:spLocks noChangeShapeType="1"/>
          </p:cNvSpPr>
          <p:nvPr/>
        </p:nvSpPr>
        <p:spPr bwMode="auto">
          <a:xfrm flipV="1">
            <a:off x="6457950" y="4133850"/>
            <a:ext cx="819150" cy="990600"/>
          </a:xfrm>
          <a:prstGeom prst="line">
            <a:avLst/>
          </a:prstGeom>
          <a:noFill/>
          <a:ln w="12700">
            <a:solidFill>
              <a:schemeClr val="bg1"/>
            </a:solidFill>
            <a:round/>
            <a:headEnd/>
            <a:tailEnd type="triangle" w="med" len="med"/>
          </a:ln>
        </p:spPr>
        <p:txBody>
          <a:bodyPr wrap="none" anchor="ctr"/>
          <a:lstStyle/>
          <a:p>
            <a:endParaRPr lang="es-ES"/>
          </a:p>
        </p:txBody>
      </p:sp>
      <p:sp>
        <p:nvSpPr>
          <p:cNvPr id="152589" name="Rectangle 114"/>
          <p:cNvSpPr>
            <a:spLocks noChangeArrowheads="1"/>
          </p:cNvSpPr>
          <p:nvPr/>
        </p:nvSpPr>
        <p:spPr bwMode="auto">
          <a:xfrm>
            <a:off x="704850" y="1520825"/>
            <a:ext cx="183515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Yugo</a:t>
            </a:r>
          </a:p>
        </p:txBody>
      </p:sp>
      <p:sp>
        <p:nvSpPr>
          <p:cNvPr id="152590" name="Line 117"/>
          <p:cNvSpPr>
            <a:spLocks noChangeShapeType="1"/>
          </p:cNvSpPr>
          <p:nvPr/>
        </p:nvSpPr>
        <p:spPr bwMode="auto">
          <a:xfrm>
            <a:off x="1951038" y="1739900"/>
            <a:ext cx="342900" cy="800100"/>
          </a:xfrm>
          <a:prstGeom prst="line">
            <a:avLst/>
          </a:prstGeom>
          <a:noFill/>
          <a:ln w="12700">
            <a:solidFill>
              <a:schemeClr val="bg1"/>
            </a:solidFill>
            <a:round/>
            <a:headEnd/>
            <a:tailEnd type="triangle" w="med" len="med"/>
          </a:ln>
        </p:spPr>
        <p:txBody>
          <a:bodyPr wrap="none" anchor="ctr"/>
          <a:lstStyle/>
          <a:p>
            <a:endParaRPr lang="es-ES"/>
          </a:p>
        </p:txBody>
      </p:sp>
      <p:grpSp>
        <p:nvGrpSpPr>
          <p:cNvPr id="13" name="Group 112"/>
          <p:cNvGrpSpPr>
            <a:grpSpLocks/>
          </p:cNvGrpSpPr>
          <p:nvPr/>
        </p:nvGrpSpPr>
        <p:grpSpPr bwMode="auto">
          <a:xfrm>
            <a:off x="1790700" y="3390900"/>
            <a:ext cx="2473325" cy="1866900"/>
            <a:chOff x="900" y="2844"/>
            <a:chExt cx="1558" cy="1176"/>
          </a:xfrm>
        </p:grpSpPr>
        <p:grpSp>
          <p:nvGrpSpPr>
            <p:cNvPr id="152808" name="Group 51"/>
            <p:cNvGrpSpPr>
              <a:grpSpLocks/>
            </p:cNvGrpSpPr>
            <p:nvPr/>
          </p:nvGrpSpPr>
          <p:grpSpPr bwMode="auto">
            <a:xfrm>
              <a:off x="900" y="2844"/>
              <a:ext cx="1558" cy="1068"/>
              <a:chOff x="900" y="2844"/>
              <a:chExt cx="1558" cy="1068"/>
            </a:xfrm>
          </p:grpSpPr>
          <p:sp>
            <p:nvSpPr>
              <p:cNvPr id="152810" name="Arc 35"/>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2700">
                <a:solidFill>
                  <a:schemeClr val="bg1"/>
                </a:solidFill>
                <a:prstDash val="sysDot"/>
                <a:round/>
                <a:headEnd/>
                <a:tailEnd/>
              </a:ln>
            </p:spPr>
            <p:txBody>
              <a:bodyPr wrap="none" anchor="ctr"/>
              <a:lstStyle/>
              <a:p>
                <a:endParaRPr lang="es-ES"/>
              </a:p>
            </p:txBody>
          </p:sp>
          <p:sp>
            <p:nvSpPr>
              <p:cNvPr id="152811" name="Arc 36"/>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2700">
                <a:solidFill>
                  <a:schemeClr val="bg1"/>
                </a:solidFill>
                <a:prstDash val="sysDot"/>
                <a:round/>
                <a:headEnd/>
                <a:tailEnd/>
              </a:ln>
            </p:spPr>
            <p:txBody>
              <a:bodyPr wrap="none" anchor="ctr"/>
              <a:lstStyle/>
              <a:p>
                <a:endParaRPr lang="es-ES"/>
              </a:p>
            </p:txBody>
          </p:sp>
          <p:sp>
            <p:nvSpPr>
              <p:cNvPr id="152812" name="Arc 37"/>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13" name="Arc 38"/>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2700">
                <a:solidFill>
                  <a:schemeClr val="bg1"/>
                </a:solidFill>
                <a:prstDash val="sysDot"/>
                <a:round/>
                <a:headEnd/>
                <a:tailEnd/>
              </a:ln>
            </p:spPr>
            <p:txBody>
              <a:bodyPr wrap="none" anchor="ctr"/>
              <a:lstStyle/>
              <a:p>
                <a:endParaRPr lang="es-ES"/>
              </a:p>
            </p:txBody>
          </p:sp>
          <p:sp>
            <p:nvSpPr>
              <p:cNvPr id="152814" name="Arc 39"/>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2700">
                <a:solidFill>
                  <a:schemeClr val="bg1"/>
                </a:solidFill>
                <a:prstDash val="sysDot"/>
                <a:round/>
                <a:headEnd/>
                <a:tailEnd/>
              </a:ln>
            </p:spPr>
            <p:txBody>
              <a:bodyPr wrap="none" anchor="ctr"/>
              <a:lstStyle/>
              <a:p>
                <a:endParaRPr lang="es-ES"/>
              </a:p>
            </p:txBody>
          </p:sp>
          <p:sp>
            <p:nvSpPr>
              <p:cNvPr id="152815" name="Arc 44"/>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2700">
                <a:solidFill>
                  <a:schemeClr val="bg1"/>
                </a:solidFill>
                <a:prstDash val="sysDot"/>
                <a:round/>
                <a:headEnd/>
                <a:tailEnd/>
              </a:ln>
            </p:spPr>
            <p:txBody>
              <a:bodyPr wrap="none" anchor="ctr"/>
              <a:lstStyle/>
              <a:p>
                <a:endParaRPr lang="es-ES"/>
              </a:p>
            </p:txBody>
          </p:sp>
          <p:sp>
            <p:nvSpPr>
              <p:cNvPr id="152816" name="Arc 45"/>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2700">
                <a:solidFill>
                  <a:schemeClr val="bg1"/>
                </a:solidFill>
                <a:prstDash val="sysDot"/>
                <a:round/>
                <a:headEnd/>
                <a:tailEnd/>
              </a:ln>
            </p:spPr>
            <p:txBody>
              <a:bodyPr wrap="none" anchor="ctr"/>
              <a:lstStyle/>
              <a:p>
                <a:endParaRPr lang="es-ES"/>
              </a:p>
            </p:txBody>
          </p:sp>
          <p:sp>
            <p:nvSpPr>
              <p:cNvPr id="152817" name="Arc 46"/>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2700">
                <a:solidFill>
                  <a:schemeClr val="bg1"/>
                </a:solidFill>
                <a:prstDash val="sysDot"/>
                <a:round/>
                <a:headEnd/>
                <a:tailEnd/>
              </a:ln>
            </p:spPr>
            <p:txBody>
              <a:bodyPr wrap="none" anchor="ctr"/>
              <a:lstStyle/>
              <a:p>
                <a:endParaRPr lang="es-ES"/>
              </a:p>
            </p:txBody>
          </p:sp>
        </p:grpSp>
        <p:sp>
          <p:nvSpPr>
            <p:cNvPr id="152809" name="Arc 97"/>
            <p:cNvSpPr>
              <a:spLocks/>
            </p:cNvSpPr>
            <p:nvPr/>
          </p:nvSpPr>
          <p:spPr bwMode="auto">
            <a:xfrm>
              <a:off x="2124" y="3289"/>
              <a:ext cx="77" cy="731"/>
            </a:xfrm>
            <a:custGeom>
              <a:avLst/>
              <a:gdLst>
                <a:gd name="T0" fmla="*/ 0 w 13835"/>
                <a:gd name="T1" fmla="*/ 0 h 21232"/>
                <a:gd name="T2" fmla="*/ 0 w 13835"/>
                <a:gd name="T3" fmla="*/ 6 h 21232"/>
                <a:gd name="T4" fmla="*/ 0 w 13835"/>
                <a:gd name="T5" fmla="*/ 25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nvGrpSpPr>
          <p:cNvPr id="15" name="Group 85"/>
          <p:cNvGrpSpPr>
            <a:grpSpLocks/>
          </p:cNvGrpSpPr>
          <p:nvPr/>
        </p:nvGrpSpPr>
        <p:grpSpPr bwMode="auto">
          <a:xfrm>
            <a:off x="1295400" y="3227388"/>
            <a:ext cx="1465263" cy="2306637"/>
            <a:chOff x="588" y="2741"/>
            <a:chExt cx="923" cy="1453"/>
          </a:xfrm>
        </p:grpSpPr>
        <p:sp>
          <p:nvSpPr>
            <p:cNvPr id="152797" name="Arc 77"/>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2700">
              <a:solidFill>
                <a:schemeClr val="bg1"/>
              </a:solidFill>
              <a:prstDash val="sysDot"/>
              <a:round/>
              <a:headEnd/>
              <a:tailEnd/>
            </a:ln>
          </p:spPr>
          <p:txBody>
            <a:bodyPr wrap="none" anchor="ctr"/>
            <a:lstStyle/>
            <a:p>
              <a:endParaRPr lang="es-ES"/>
            </a:p>
          </p:txBody>
        </p:sp>
        <p:grpSp>
          <p:nvGrpSpPr>
            <p:cNvPr id="152798" name="Group 84"/>
            <p:cNvGrpSpPr>
              <a:grpSpLocks/>
            </p:cNvGrpSpPr>
            <p:nvPr/>
          </p:nvGrpSpPr>
          <p:grpSpPr bwMode="auto">
            <a:xfrm>
              <a:off x="588" y="2741"/>
              <a:ext cx="923" cy="1297"/>
              <a:chOff x="588" y="2741"/>
              <a:chExt cx="923" cy="1297"/>
            </a:xfrm>
          </p:grpSpPr>
          <p:sp>
            <p:nvSpPr>
              <p:cNvPr id="152799" name="Arc 72"/>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00" name="Arc 73"/>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52801" name="Arc 74"/>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2700">
                <a:solidFill>
                  <a:schemeClr val="bg1"/>
                </a:solidFill>
                <a:prstDash val="sysDot"/>
                <a:round/>
                <a:headEnd/>
                <a:tailEnd/>
              </a:ln>
            </p:spPr>
            <p:txBody>
              <a:bodyPr wrap="none" anchor="ctr"/>
              <a:lstStyle/>
              <a:p>
                <a:endParaRPr lang="es-ES"/>
              </a:p>
            </p:txBody>
          </p:sp>
          <p:sp>
            <p:nvSpPr>
              <p:cNvPr id="152802" name="Arc 76"/>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2700">
                <a:solidFill>
                  <a:schemeClr val="bg1"/>
                </a:solidFill>
                <a:prstDash val="sysDot"/>
                <a:round/>
                <a:headEnd/>
                <a:tailEnd/>
              </a:ln>
            </p:spPr>
            <p:txBody>
              <a:bodyPr wrap="none" anchor="ctr"/>
              <a:lstStyle/>
              <a:p>
                <a:endParaRPr lang="es-ES"/>
              </a:p>
            </p:txBody>
          </p:sp>
          <p:sp>
            <p:nvSpPr>
              <p:cNvPr id="152803" name="Arc 79"/>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2700">
                <a:solidFill>
                  <a:schemeClr val="bg1"/>
                </a:solidFill>
                <a:prstDash val="sysDot"/>
                <a:round/>
                <a:headEnd/>
                <a:tailEnd/>
              </a:ln>
            </p:spPr>
            <p:txBody>
              <a:bodyPr wrap="none" anchor="ctr"/>
              <a:lstStyle/>
              <a:p>
                <a:endParaRPr lang="es-ES"/>
              </a:p>
            </p:txBody>
          </p:sp>
          <p:sp>
            <p:nvSpPr>
              <p:cNvPr id="152804" name="Arc 80"/>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52805" name="Arc 81"/>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52806" name="Arc 82"/>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07" name="Arc 83"/>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grpSp>
        <p:nvGrpSpPr>
          <p:cNvPr id="17" name="Group 98"/>
          <p:cNvGrpSpPr>
            <a:grpSpLocks/>
          </p:cNvGrpSpPr>
          <p:nvPr/>
        </p:nvGrpSpPr>
        <p:grpSpPr bwMode="auto">
          <a:xfrm>
            <a:off x="3052763" y="2865438"/>
            <a:ext cx="1508125" cy="2114550"/>
            <a:chOff x="1695" y="2513"/>
            <a:chExt cx="950" cy="1332"/>
          </a:xfrm>
        </p:grpSpPr>
        <p:sp>
          <p:nvSpPr>
            <p:cNvPr id="152790" name="Arc 87"/>
            <p:cNvSpPr>
              <a:spLocks/>
            </p:cNvSpPr>
            <p:nvPr/>
          </p:nvSpPr>
          <p:spPr bwMode="auto">
            <a:xfrm flipV="1">
              <a:off x="1926" y="2513"/>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2700">
              <a:solidFill>
                <a:schemeClr val="bg1"/>
              </a:solidFill>
              <a:prstDash val="sysDot"/>
              <a:round/>
              <a:headEnd/>
              <a:tailEnd/>
            </a:ln>
          </p:spPr>
          <p:txBody>
            <a:bodyPr wrap="none" anchor="ctr"/>
            <a:lstStyle/>
            <a:p>
              <a:endParaRPr lang="es-ES"/>
            </a:p>
          </p:txBody>
        </p:sp>
        <p:sp>
          <p:nvSpPr>
            <p:cNvPr id="152791" name="Arc 90"/>
            <p:cNvSpPr>
              <a:spLocks/>
            </p:cNvSpPr>
            <p:nvPr/>
          </p:nvSpPr>
          <p:spPr bwMode="auto">
            <a:xfrm>
              <a:off x="1695" y="3061"/>
              <a:ext cx="205" cy="168"/>
            </a:xfrm>
            <a:custGeom>
              <a:avLst/>
              <a:gdLst>
                <a:gd name="T0" fmla="*/ 1 w 19076"/>
                <a:gd name="T1" fmla="*/ 0 h 18995"/>
                <a:gd name="T2" fmla="*/ 2 w 19076"/>
                <a:gd name="T3" fmla="*/ 1 h 18995"/>
                <a:gd name="T4" fmla="*/ 0 w 19076"/>
                <a:gd name="T5" fmla="*/ 1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52792" name="Arc 92"/>
            <p:cNvSpPr>
              <a:spLocks/>
            </p:cNvSpPr>
            <p:nvPr/>
          </p:nvSpPr>
          <p:spPr bwMode="auto">
            <a:xfrm flipV="1">
              <a:off x="2016" y="2712"/>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2700">
              <a:solidFill>
                <a:schemeClr val="bg1"/>
              </a:solidFill>
              <a:prstDash val="sysDot"/>
              <a:round/>
              <a:headEnd/>
              <a:tailEnd/>
            </a:ln>
          </p:spPr>
          <p:txBody>
            <a:bodyPr wrap="none" anchor="ctr"/>
            <a:lstStyle/>
            <a:p>
              <a:endParaRPr lang="es-ES"/>
            </a:p>
          </p:txBody>
        </p:sp>
        <p:sp>
          <p:nvSpPr>
            <p:cNvPr id="152793" name="Arc 93"/>
            <p:cNvSpPr>
              <a:spLocks/>
            </p:cNvSpPr>
            <p:nvPr/>
          </p:nvSpPr>
          <p:spPr bwMode="auto">
            <a:xfrm flipH="1">
              <a:off x="2186" y="3081"/>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2700">
              <a:solidFill>
                <a:schemeClr val="bg1"/>
              </a:solidFill>
              <a:prstDash val="sysDot"/>
              <a:round/>
              <a:headEnd/>
              <a:tailEnd/>
            </a:ln>
          </p:spPr>
          <p:txBody>
            <a:bodyPr wrap="none" anchor="ctr"/>
            <a:lstStyle/>
            <a:p>
              <a:endParaRPr lang="es-ES"/>
            </a:p>
          </p:txBody>
        </p:sp>
        <p:sp>
          <p:nvSpPr>
            <p:cNvPr id="152794" name="Arc 94"/>
            <p:cNvSpPr>
              <a:spLocks/>
            </p:cNvSpPr>
            <p:nvPr/>
          </p:nvSpPr>
          <p:spPr bwMode="auto">
            <a:xfrm flipH="1">
              <a:off x="2203" y="3121"/>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52795" name="Arc 95"/>
            <p:cNvSpPr>
              <a:spLocks/>
            </p:cNvSpPr>
            <p:nvPr/>
          </p:nvSpPr>
          <p:spPr bwMode="auto">
            <a:xfrm>
              <a:off x="2105" y="3231"/>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52796" name="Arc 96"/>
            <p:cNvSpPr>
              <a:spLocks/>
            </p:cNvSpPr>
            <p:nvPr/>
          </p:nvSpPr>
          <p:spPr bwMode="auto">
            <a:xfrm>
              <a:off x="2184" y="3275"/>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grpSp>
      <p:grpSp>
        <p:nvGrpSpPr>
          <p:cNvPr id="152594" name="Group 620"/>
          <p:cNvGrpSpPr>
            <a:grpSpLocks/>
          </p:cNvGrpSpPr>
          <p:nvPr/>
        </p:nvGrpSpPr>
        <p:grpSpPr bwMode="auto">
          <a:xfrm>
            <a:off x="1893888" y="1965325"/>
            <a:ext cx="2298700" cy="2736850"/>
            <a:chOff x="1193" y="1238"/>
            <a:chExt cx="1448" cy="1724"/>
          </a:xfrm>
        </p:grpSpPr>
        <p:sp>
          <p:nvSpPr>
            <p:cNvPr id="152595" name="Freeform 618"/>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152596" name="Freeform 619"/>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152597" name="Group 425"/>
            <p:cNvGrpSpPr>
              <a:grpSpLocks/>
            </p:cNvGrpSpPr>
            <p:nvPr/>
          </p:nvGrpSpPr>
          <p:grpSpPr bwMode="auto">
            <a:xfrm>
              <a:off x="1193" y="1238"/>
              <a:ext cx="1448" cy="1724"/>
              <a:chOff x="2505" y="1586"/>
              <a:chExt cx="1878" cy="2234"/>
            </a:xfrm>
          </p:grpSpPr>
          <p:sp>
            <p:nvSpPr>
              <p:cNvPr id="152598" name="Freeform 426"/>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52599" name="Freeform 427"/>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52600" name="Freeform 428"/>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52601" name="Freeform 429"/>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52602" name="Freeform 430"/>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152603" name="Freeform 431"/>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52604" name="Freeform 432"/>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152605" name="Freeform 433"/>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52606" name="Line 434"/>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152607" name="AutoShape 435"/>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52608" name="Line 436"/>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152609" name="Line 437"/>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152610" name="Line 438"/>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152611" name="Line 439"/>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152612" name="Line 440"/>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152613" name="Line 441"/>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152614" name="Line 442"/>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152615" name="Line 443"/>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152616" name="Line 444"/>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152617" name="Line 445"/>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152618" name="Line 446"/>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152619" name="AutoShape 447"/>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52620" name="Line 448"/>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152621" name="Line 449"/>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152622" name="Line 450"/>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152623" name="Line 451"/>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152624" name="Line 452"/>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152625" name="Line 453"/>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152626" name="Line 454"/>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152627" name="Line 455"/>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152628" name="Arc 456"/>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52629" name="Line 457"/>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152630" name="Line 458"/>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152631" name="Line 459"/>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152632" name="Line 460"/>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152633" name="Line 461"/>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152634" name="Line 462"/>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152635" name="Line 463"/>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152636" name="Line 464"/>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152637" name="Line 465"/>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152638" name="Line 466"/>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152639" name="Line 467"/>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152640" name="Oval 468"/>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1" name="Oval 469"/>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2" name="Oval 470"/>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3" name="Oval 471"/>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4" name="Line 472"/>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152645" name="Line 473"/>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152646" name="Oval 474"/>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7" name="Oval 475"/>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8" name="Oval 476"/>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49" name="Oval 477"/>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52650" name="Arc 478"/>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52651" name="Arc 479"/>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52652" name="Arc 480"/>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52653" name="Group 481"/>
              <p:cNvGrpSpPr>
                <a:grpSpLocks/>
              </p:cNvGrpSpPr>
              <p:nvPr/>
            </p:nvGrpSpPr>
            <p:grpSpPr bwMode="auto">
              <a:xfrm>
                <a:off x="2891" y="2810"/>
                <a:ext cx="68" cy="68"/>
                <a:chOff x="2891" y="2810"/>
                <a:chExt cx="68" cy="68"/>
              </a:xfrm>
            </p:grpSpPr>
            <p:sp>
              <p:nvSpPr>
                <p:cNvPr id="152788" name="Oval 482"/>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52789" name="Line 483"/>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52654" name="Group 484"/>
              <p:cNvGrpSpPr>
                <a:grpSpLocks/>
              </p:cNvGrpSpPr>
              <p:nvPr/>
            </p:nvGrpSpPr>
            <p:grpSpPr bwMode="auto">
              <a:xfrm>
                <a:off x="2891" y="3338"/>
                <a:ext cx="68" cy="68"/>
                <a:chOff x="2891" y="2810"/>
                <a:chExt cx="68" cy="68"/>
              </a:xfrm>
            </p:grpSpPr>
            <p:sp>
              <p:nvSpPr>
                <p:cNvPr id="152786" name="Oval 485"/>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52787" name="Line 486"/>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52655" name="Group 487"/>
              <p:cNvGrpSpPr>
                <a:grpSpLocks/>
              </p:cNvGrpSpPr>
              <p:nvPr/>
            </p:nvGrpSpPr>
            <p:grpSpPr bwMode="auto">
              <a:xfrm>
                <a:off x="4025" y="2328"/>
                <a:ext cx="68" cy="68"/>
                <a:chOff x="2891" y="2810"/>
                <a:chExt cx="68" cy="68"/>
              </a:xfrm>
            </p:grpSpPr>
            <p:sp>
              <p:nvSpPr>
                <p:cNvPr id="152784" name="Oval 488"/>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52785" name="Line 489"/>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52656" name="Group 490"/>
              <p:cNvGrpSpPr>
                <a:grpSpLocks/>
              </p:cNvGrpSpPr>
              <p:nvPr/>
            </p:nvGrpSpPr>
            <p:grpSpPr bwMode="auto">
              <a:xfrm>
                <a:off x="4025" y="2856"/>
                <a:ext cx="68" cy="68"/>
                <a:chOff x="2891" y="2810"/>
                <a:chExt cx="68" cy="68"/>
              </a:xfrm>
            </p:grpSpPr>
            <p:sp>
              <p:nvSpPr>
                <p:cNvPr id="152782" name="Oval 491"/>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52783" name="Line 492"/>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52657" name="Line 493"/>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52658" name="AutoShape 494"/>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52659" name="Line 495"/>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52660" name="Line 496"/>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52661" name="Line 497"/>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52662" name="Line 498"/>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52663" name="Line 499"/>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52664" name="Line 500"/>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52665" name="Line 501"/>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52666" name="Line 502"/>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52667" name="Line 503"/>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52668" name="Line 504"/>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52669" name="Line 505"/>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52670" name="AutoShape 506"/>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52671" name="Line 507"/>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52672" name="Line 508"/>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52673" name="Line 509"/>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52674" name="Line 510"/>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52675" name="Line 511"/>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52676" name="Line 512"/>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52677" name="Line 513"/>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52678" name="Line 514"/>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52679" name="Arc 515"/>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52680" name="Line 516"/>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52681" name="Line 517"/>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52682" name="Line 518"/>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52683" name="Line 519"/>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52684" name="Line 520"/>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52685" name="Line 521"/>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52686" name="Line 522"/>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52687" name="Line 523"/>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52688" name="Line 524"/>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52689" name="Line 525"/>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52690" name="Line 526"/>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52691" name="Line 527"/>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52692" name="Line 528"/>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52693" name="Arc 529"/>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52694" name="Arc 530"/>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52695" name="Arc 531"/>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52696" name="Group 532"/>
              <p:cNvGrpSpPr>
                <a:grpSpLocks/>
              </p:cNvGrpSpPr>
              <p:nvPr/>
            </p:nvGrpSpPr>
            <p:grpSpPr bwMode="auto">
              <a:xfrm>
                <a:off x="2505" y="1586"/>
                <a:ext cx="1878" cy="1186"/>
                <a:chOff x="2505" y="1586"/>
                <a:chExt cx="1878" cy="1186"/>
              </a:xfrm>
            </p:grpSpPr>
            <p:sp>
              <p:nvSpPr>
                <p:cNvPr id="152698" name="Freeform 533"/>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52699" name="Freeform 534"/>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52700" name="Freeform 535"/>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52701" name="Freeform 536"/>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52702" name="Freeform 537"/>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52703" name="Freeform 538"/>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52704" name="Freeform 539"/>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52705" name="Freeform 540"/>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52706" name="Freeform 541"/>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52707" name="Freeform 542"/>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52708" name="Freeform 543"/>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52709" name="Freeform 544"/>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52710" name="Arc 545"/>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52711" name="Arc 546"/>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52712" name="Arc 547"/>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52713" name="Arc 548"/>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14" name="Line 549"/>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52715" name="Line 550"/>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52716" name="Arc 551"/>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52717" name="Arc 552"/>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52718" name="Line 553"/>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52719" name="Line 554"/>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52720" name="Arc 555"/>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52721" name="Line 556"/>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52722" name="Arc 557"/>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52723" name="Line 558"/>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52724" name="Arc 559"/>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25" name="Arc 560"/>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26" name="Line 561"/>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52727" name="Line 562"/>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52728" name="Arc 563"/>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52729" name="Line 564"/>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52730" name="Arc 565"/>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52731" name="Arc 566"/>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52732" name="Line 567"/>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52733" name="Arc 568"/>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52734" name="Line 569"/>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52735" name="Arc 570"/>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52736" name="Line 571"/>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52737" name="Arc 572"/>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52738" name="Freeform 573"/>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52739" name="Arc 574"/>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40" name="Line 575"/>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52741" name="Line 576"/>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52742" name="Freeform 577"/>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52743" name="Arc 578"/>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44" name="Line 579"/>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52745" name="Arc 580"/>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46" name="Freeform 581"/>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152747" name="Arc 582"/>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152748" name="Line 583"/>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152749" name="Freeform 584"/>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152750" name="Arc 585"/>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152751" name="Arc 586"/>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152752" name="Line 587"/>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366156" name="Oval 588"/>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152754" name="Line 589"/>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152755" name="Line 590"/>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152756" name="Freeform 591"/>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152757" name="Arc 592"/>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58" name="Line 593"/>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152759" name="Arc 594"/>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52760" name="Arc 595"/>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152761" name="Line 596"/>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152762" name="Line 597"/>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152763" name="Freeform 598"/>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152764" name="Freeform 599"/>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152765" name="Freeform 600"/>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152766" name="Arc 601"/>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67" name="Line 602"/>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152768" name="Line 603"/>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152769" name="Freeform 604"/>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152770" name="Arc 605"/>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52771" name="Line 606"/>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152772" name="Freeform 607"/>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152773" name="Line 608"/>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152774" name="Arc 609"/>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152775" name="Arc 610"/>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152776" name="Arc 611"/>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52777" name="Line 612"/>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152778" name="Arc 613"/>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52779" name="Line 614"/>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152780" name="Line 615"/>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152781" name="Line 616"/>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52697" name="Freeform 617"/>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out)">
                                      <p:cBhvr>
                                        <p:cTn id="7" dur="1000"/>
                                        <p:tgtEl>
                                          <p:spTgt spid="15"/>
                                        </p:tgtEl>
                                      </p:cBhvr>
                                    </p:animEffect>
                                  </p:childTnLst>
                                </p:cTn>
                              </p:par>
                              <p:par>
                                <p:cTn id="8" presetID="6" presetClass="entr" presetSubtype="16"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circle(in)">
                                      <p:cBhvr>
                                        <p:cTn id="10" dur="500"/>
                                        <p:tgtEl>
                                          <p:spTgt spid="13"/>
                                        </p:tgtEl>
                                      </p:cBhvr>
                                    </p:animEffect>
                                  </p:childTnLst>
                                </p:cTn>
                              </p:par>
                              <p:par>
                                <p:cTn id="11" presetID="6" presetClass="entr" presetSubtype="32"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circle(out)">
                                      <p:cBhvr>
                                        <p:cTn id="13" dur="1000"/>
                                        <p:tgtEl>
                                          <p:spTgt spid="17"/>
                                        </p:tgtEl>
                                      </p:cBhvr>
                                    </p:animEffect>
                                  </p:childTnLst>
                                </p:cTn>
                              </p:par>
                            </p:childTnLst>
                          </p:cTn>
                        </p:par>
                        <p:par>
                          <p:cTn id="14" fill="hold">
                            <p:stCondLst>
                              <p:cond delay="1000"/>
                            </p:stCondLst>
                            <p:childTnLst>
                              <p:par>
                                <p:cTn id="15" presetID="6" presetClass="entr" presetSubtype="32" fill="hold" nodeType="afterEffect">
                                  <p:stCondLst>
                                    <p:cond delay="1000"/>
                                  </p:stCondLst>
                                  <p:childTnLst>
                                    <p:set>
                                      <p:cBhvr>
                                        <p:cTn id="16" dur="1" fill="hold">
                                          <p:stCondLst>
                                            <p:cond delay="0"/>
                                          </p:stCondLst>
                                        </p:cTn>
                                        <p:tgtEl>
                                          <p:spTgt spid="6"/>
                                        </p:tgtEl>
                                        <p:attrNameLst>
                                          <p:attrName>style.visibility</p:attrName>
                                        </p:attrNameLst>
                                      </p:cBhvr>
                                      <p:to>
                                        <p:strVal val="visible"/>
                                      </p:to>
                                    </p:set>
                                    <p:animEffect transition="in" filter="circle(out)">
                                      <p:cBhvr>
                                        <p:cTn id="17" dur="1000"/>
                                        <p:tgtEl>
                                          <p:spTgt spid="6"/>
                                        </p:tgtEl>
                                      </p:cBhvr>
                                    </p:animEffect>
                                  </p:childTnLst>
                                </p:cTn>
                              </p:par>
                              <p:par>
                                <p:cTn id="18" presetID="6" presetClass="entr" presetSubtype="16" fill="hold" nodeType="withEffect">
                                  <p:stCondLst>
                                    <p:cond delay="1000"/>
                                  </p:stCondLst>
                                  <p:childTnLst>
                                    <p:set>
                                      <p:cBhvr>
                                        <p:cTn id="19" dur="1" fill="hold">
                                          <p:stCondLst>
                                            <p:cond delay="0"/>
                                          </p:stCondLst>
                                        </p:cTn>
                                        <p:tgtEl>
                                          <p:spTgt spid="7"/>
                                        </p:tgtEl>
                                        <p:attrNameLst>
                                          <p:attrName>style.visibility</p:attrName>
                                        </p:attrNameLst>
                                      </p:cBhvr>
                                      <p:to>
                                        <p:strVal val="visible"/>
                                      </p:to>
                                    </p:set>
                                    <p:animEffect transition="in" filter="circle(in)">
                                      <p:cBhvr>
                                        <p:cTn id="20" dur="500"/>
                                        <p:tgtEl>
                                          <p:spTgt spid="7"/>
                                        </p:tgtEl>
                                      </p:cBhvr>
                                    </p:animEffect>
                                  </p:childTnLst>
                                </p:cTn>
                              </p:par>
                              <p:par>
                                <p:cTn id="21" presetID="6" presetClass="entr" presetSubtype="32" fill="hold" nodeType="with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circle(out)">
                                      <p:cBhvr>
                                        <p:cTn id="23" dur="1000"/>
                                        <p:tgtEl>
                                          <p:spTgt spid="12"/>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dissolve">
                                      <p:cBhvr>
                                        <p:cTn id="27" dur="500"/>
                                        <p:tgtEl>
                                          <p:spTgt spid="11"/>
                                        </p:tgtEl>
                                      </p:cBhvr>
                                    </p:animEffect>
                                  </p:childTnLst>
                                </p:cTn>
                              </p:par>
                            </p:childTnLst>
                          </p:cTn>
                        </p:par>
                        <p:par>
                          <p:cTn id="28" fill="hold">
                            <p:stCondLst>
                              <p:cond delay="3500"/>
                            </p:stCondLst>
                            <p:childTnLst>
                              <p:par>
                                <p:cTn id="29" presetID="22" presetClass="entr" presetSubtype="8" fill="hold" grpId="0" nodeType="afterEffect">
                                  <p:stCondLst>
                                    <p:cond delay="0"/>
                                  </p:stCondLst>
                                  <p:iterate type="wd">
                                    <p:tmPct val="100000"/>
                                  </p:iterate>
                                  <p:childTnLst>
                                    <p:set>
                                      <p:cBhvr>
                                        <p:cTn id="30" dur="1" fill="hold">
                                          <p:stCondLst>
                                            <p:cond delay="0"/>
                                          </p:stCondLst>
                                        </p:cTn>
                                        <p:tgtEl>
                                          <p:spTgt spid="365681"/>
                                        </p:tgtEl>
                                        <p:attrNameLst>
                                          <p:attrName>style.visibility</p:attrName>
                                        </p:attrNameLst>
                                      </p:cBhvr>
                                      <p:to>
                                        <p:strVal val="visible"/>
                                      </p:to>
                                    </p:set>
                                    <p:animEffect transition="in" filter="wipe(left)">
                                      <p:cBhvr>
                                        <p:cTn id="31" dur="300"/>
                                        <p:tgtEl>
                                          <p:spTgt spid="365681"/>
                                        </p:tgtEl>
                                      </p:cBhvr>
                                    </p:animEffect>
                                  </p:childTnLst>
                                </p:cTn>
                              </p:par>
                            </p:childTnLst>
                          </p:cTn>
                        </p:par>
                        <p:par>
                          <p:cTn id="32" fill="hold">
                            <p:stCondLst>
                              <p:cond delay="4100"/>
                            </p:stCondLst>
                            <p:childTnLst>
                              <p:par>
                                <p:cTn id="33" presetID="22" presetClass="entr" presetSubtype="2" fill="hold" grpId="0" nodeType="afterEffect">
                                  <p:stCondLst>
                                    <p:cond delay="0"/>
                                  </p:stCondLst>
                                  <p:childTnLst>
                                    <p:set>
                                      <p:cBhvr>
                                        <p:cTn id="34" dur="1" fill="hold">
                                          <p:stCondLst>
                                            <p:cond delay="0"/>
                                          </p:stCondLst>
                                        </p:cTn>
                                        <p:tgtEl>
                                          <p:spTgt spid="365686"/>
                                        </p:tgtEl>
                                        <p:attrNameLst>
                                          <p:attrName>style.visibility</p:attrName>
                                        </p:attrNameLst>
                                      </p:cBhvr>
                                      <p:to>
                                        <p:strVal val="visible"/>
                                      </p:to>
                                    </p:set>
                                    <p:animEffect transition="in" filter="wipe(right)">
                                      <p:cBhvr>
                                        <p:cTn id="35" dur="500"/>
                                        <p:tgtEl>
                                          <p:spTgt spid="365686"/>
                                        </p:tgtEl>
                                      </p:cBhvr>
                                    </p:animEffect>
                                  </p:childTnLst>
                                </p:cTn>
                              </p:par>
                            </p:childTnLst>
                          </p:cTn>
                        </p:par>
                        <p:par>
                          <p:cTn id="36" fill="hold">
                            <p:stCondLst>
                              <p:cond delay="4600"/>
                            </p:stCondLst>
                            <p:childTnLst>
                              <p:par>
                                <p:cTn id="37" presetID="22" presetClass="entr" presetSubtype="8" fill="hold" grpId="0" nodeType="afterEffect">
                                  <p:stCondLst>
                                    <p:cond delay="0"/>
                                  </p:stCondLst>
                                  <p:childTnLst>
                                    <p:set>
                                      <p:cBhvr>
                                        <p:cTn id="38" dur="1" fill="hold">
                                          <p:stCondLst>
                                            <p:cond delay="0"/>
                                          </p:stCondLst>
                                        </p:cTn>
                                        <p:tgtEl>
                                          <p:spTgt spid="365748"/>
                                        </p:tgtEl>
                                        <p:attrNameLst>
                                          <p:attrName>style.visibility</p:attrName>
                                        </p:attrNameLst>
                                      </p:cBhvr>
                                      <p:to>
                                        <p:strVal val="visible"/>
                                      </p:to>
                                    </p:set>
                                    <p:animEffect transition="in" filter="wipe(left)">
                                      <p:cBhvr>
                                        <p:cTn id="39" dur="500"/>
                                        <p:tgtEl>
                                          <p:spTgt spid="365748"/>
                                        </p:tgtEl>
                                      </p:cBhvr>
                                    </p:animEffect>
                                  </p:childTnLst>
                                </p:cTn>
                              </p:par>
                            </p:childTnLst>
                          </p:cTn>
                        </p:par>
                        <p:par>
                          <p:cTn id="40" fill="hold">
                            <p:stCondLst>
                              <p:cond delay="5100"/>
                            </p:stCondLst>
                            <p:childTnLst>
                              <p:par>
                                <p:cTn id="41" presetID="22" presetClass="entr" presetSubtype="8" fill="hold" grpId="0" nodeType="afterEffect">
                                  <p:stCondLst>
                                    <p:cond delay="0"/>
                                  </p:stCondLst>
                                  <p:iterate type="wd">
                                    <p:tmPct val="100000"/>
                                  </p:iterate>
                                  <p:childTnLst>
                                    <p:set>
                                      <p:cBhvr>
                                        <p:cTn id="42" dur="1" fill="hold">
                                          <p:stCondLst>
                                            <p:cond delay="0"/>
                                          </p:stCondLst>
                                        </p:cTn>
                                        <p:tgtEl>
                                          <p:spTgt spid="365746"/>
                                        </p:tgtEl>
                                        <p:attrNameLst>
                                          <p:attrName>style.visibility</p:attrName>
                                        </p:attrNameLst>
                                      </p:cBhvr>
                                      <p:to>
                                        <p:strVal val="visible"/>
                                      </p:to>
                                    </p:set>
                                    <p:animEffect transition="in" filter="wipe(left)">
                                      <p:cBhvr>
                                        <p:cTn id="43" dur="300"/>
                                        <p:tgtEl>
                                          <p:spTgt spid="365746"/>
                                        </p:tgtEl>
                                      </p:cBhvr>
                                    </p:animEffect>
                                  </p:childTnLst>
                                </p:cTn>
                              </p:par>
                            </p:childTnLst>
                          </p:cTn>
                        </p:par>
                        <p:par>
                          <p:cTn id="44" fill="hold">
                            <p:stCondLst>
                              <p:cond delay="5400"/>
                            </p:stCondLst>
                            <p:childTnLst>
                              <p:par>
                                <p:cTn id="45" presetID="22" presetClass="entr" presetSubtype="4" fill="hold" grpId="0" nodeType="afterEffect">
                                  <p:stCondLst>
                                    <p:cond delay="0"/>
                                  </p:stCondLst>
                                  <p:childTnLst>
                                    <p:set>
                                      <p:cBhvr>
                                        <p:cTn id="46" dur="1" fill="hold">
                                          <p:stCondLst>
                                            <p:cond delay="0"/>
                                          </p:stCondLst>
                                        </p:cTn>
                                        <p:tgtEl>
                                          <p:spTgt spid="365747"/>
                                        </p:tgtEl>
                                        <p:attrNameLst>
                                          <p:attrName>style.visibility</p:attrName>
                                        </p:attrNameLst>
                                      </p:cBhvr>
                                      <p:to>
                                        <p:strVal val="visible"/>
                                      </p:to>
                                    </p:set>
                                    <p:animEffect transition="in" filter="wipe(down)">
                                      <p:cBhvr>
                                        <p:cTn id="47" dur="500"/>
                                        <p:tgtEl>
                                          <p:spTgt spid="3657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681" grpId="0" autoUpdateAnimBg="0"/>
      <p:bldP spid="365686" grpId="0" animBg="1"/>
      <p:bldP spid="365746" grpId="0" autoUpdateAnimBg="0"/>
      <p:bldP spid="365748" grpId="0" animBg="1"/>
      <p:bldP spid="365747"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643"/>
          <p:cNvGrpSpPr>
            <a:grpSpLocks/>
          </p:cNvGrpSpPr>
          <p:nvPr/>
        </p:nvGrpSpPr>
        <p:grpSpPr bwMode="auto">
          <a:xfrm>
            <a:off x="0" y="0"/>
            <a:ext cx="9172575" cy="6858000"/>
            <a:chOff x="0" y="0"/>
            <a:chExt cx="5778" cy="4320"/>
          </a:xfrm>
        </p:grpSpPr>
        <p:sp>
          <p:nvSpPr>
            <p:cNvPr id="152866" name="AutoShape 14"/>
            <p:cNvSpPr>
              <a:spLocks noChangeArrowheads="1"/>
            </p:cNvSpPr>
            <p:nvPr/>
          </p:nvSpPr>
          <p:spPr bwMode="auto">
            <a:xfrm>
              <a:off x="1540" y="2199"/>
              <a:ext cx="1676" cy="621"/>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366206" name="Arc 638"/>
            <p:cNvSpPr>
              <a:spLocks/>
            </p:cNvSpPr>
            <p:nvPr/>
          </p:nvSpPr>
          <p:spPr bwMode="auto">
            <a:xfrm flipH="1">
              <a:off x="1564" y="253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7" name="Arc 639"/>
            <p:cNvSpPr>
              <a:spLocks/>
            </p:cNvSpPr>
            <p:nvPr/>
          </p:nvSpPr>
          <p:spPr bwMode="auto">
            <a:xfrm flipH="1">
              <a:off x="1610" y="255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8" name="Arc 640"/>
            <p:cNvSpPr>
              <a:spLocks/>
            </p:cNvSpPr>
            <p:nvPr/>
          </p:nvSpPr>
          <p:spPr bwMode="auto">
            <a:xfrm flipH="1">
              <a:off x="1650" y="257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9" name="Arc 631"/>
            <p:cNvSpPr>
              <a:spLocks/>
            </p:cNvSpPr>
            <p:nvPr/>
          </p:nvSpPr>
          <p:spPr bwMode="auto">
            <a:xfrm flipH="1">
              <a:off x="1690" y="2582"/>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0" name="Arc 632"/>
            <p:cNvSpPr>
              <a:spLocks/>
            </p:cNvSpPr>
            <p:nvPr/>
          </p:nvSpPr>
          <p:spPr bwMode="auto">
            <a:xfrm flipH="1">
              <a:off x="1736" y="259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1" name="Arc 633"/>
            <p:cNvSpPr>
              <a:spLocks/>
            </p:cNvSpPr>
            <p:nvPr/>
          </p:nvSpPr>
          <p:spPr bwMode="auto">
            <a:xfrm flipH="1">
              <a:off x="1776" y="261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2" name="Arc 634"/>
            <p:cNvSpPr>
              <a:spLocks/>
            </p:cNvSpPr>
            <p:nvPr/>
          </p:nvSpPr>
          <p:spPr bwMode="auto">
            <a:xfrm flipH="1">
              <a:off x="1810" y="263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3" name="Arc 635"/>
            <p:cNvSpPr>
              <a:spLocks/>
            </p:cNvSpPr>
            <p:nvPr/>
          </p:nvSpPr>
          <p:spPr bwMode="auto">
            <a:xfrm flipH="1">
              <a:off x="1858" y="2644"/>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4" name="Arc 636"/>
            <p:cNvSpPr>
              <a:spLocks/>
            </p:cNvSpPr>
            <p:nvPr/>
          </p:nvSpPr>
          <p:spPr bwMode="auto">
            <a:xfrm flipH="1">
              <a:off x="1906" y="2660"/>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205" name="Arc 637"/>
            <p:cNvSpPr>
              <a:spLocks/>
            </p:cNvSpPr>
            <p:nvPr/>
          </p:nvSpPr>
          <p:spPr bwMode="auto">
            <a:xfrm flipH="1">
              <a:off x="1948" y="2678"/>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8" name="Arc 630"/>
            <p:cNvSpPr>
              <a:spLocks/>
            </p:cNvSpPr>
            <p:nvPr/>
          </p:nvSpPr>
          <p:spPr bwMode="auto">
            <a:xfrm flipH="1">
              <a:off x="1974" y="268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7" name="Arc 629"/>
            <p:cNvSpPr>
              <a:spLocks/>
            </p:cNvSpPr>
            <p:nvPr/>
          </p:nvSpPr>
          <p:spPr bwMode="auto">
            <a:xfrm flipH="1">
              <a:off x="2020" y="270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6" name="Arc 628"/>
            <p:cNvSpPr>
              <a:spLocks/>
            </p:cNvSpPr>
            <p:nvPr/>
          </p:nvSpPr>
          <p:spPr bwMode="auto">
            <a:xfrm flipH="1">
              <a:off x="2060" y="272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3" name="Arc 55"/>
            <p:cNvSpPr>
              <a:spLocks/>
            </p:cNvSpPr>
            <p:nvPr/>
          </p:nvSpPr>
          <p:spPr bwMode="auto">
            <a:xfrm flipH="1">
              <a:off x="2094" y="2732"/>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2" name="Arc 54"/>
            <p:cNvSpPr>
              <a:spLocks/>
            </p:cNvSpPr>
            <p:nvPr/>
          </p:nvSpPr>
          <p:spPr bwMode="auto">
            <a:xfrm flipH="1">
              <a:off x="2142" y="2750"/>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21" name="Arc 53"/>
            <p:cNvSpPr>
              <a:spLocks/>
            </p:cNvSpPr>
            <p:nvPr/>
          </p:nvSpPr>
          <p:spPr bwMode="auto">
            <a:xfrm flipH="1">
              <a:off x="2190" y="2766"/>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5615" name="Arc 47"/>
            <p:cNvSpPr>
              <a:spLocks/>
            </p:cNvSpPr>
            <p:nvPr/>
          </p:nvSpPr>
          <p:spPr bwMode="auto">
            <a:xfrm flipH="1">
              <a:off x="2232" y="2784"/>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366190" name="Freeform 622"/>
            <p:cNvSpPr>
              <a:spLocks/>
            </p:cNvSpPr>
            <p:nvPr/>
          </p:nvSpPr>
          <p:spPr bwMode="auto">
            <a:xfrm>
              <a:off x="1448" y="2508"/>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52885" name="Arc 56"/>
            <p:cNvSpPr>
              <a:spLocks/>
            </p:cNvSpPr>
            <p:nvPr/>
          </p:nvSpPr>
          <p:spPr bwMode="auto">
            <a:xfrm flipH="1">
              <a:off x="2274" y="2802"/>
              <a:ext cx="82" cy="47"/>
            </a:xfrm>
            <a:custGeom>
              <a:avLst/>
              <a:gdLst>
                <a:gd name="T0" fmla="*/ 0 w 38058"/>
                <a:gd name="T1" fmla="*/ 0 h 21600"/>
                <a:gd name="T2" fmla="*/ 0 w 38058"/>
                <a:gd name="T3" fmla="*/ 0 h 21600"/>
                <a:gd name="T4" fmla="*/ 0 w 38058"/>
                <a:gd name="T5" fmla="*/ 0 h 21600"/>
                <a:gd name="T6" fmla="*/ 0 60000 65536"/>
                <a:gd name="T7" fmla="*/ 0 60000 65536"/>
                <a:gd name="T8" fmla="*/ 0 60000 65536"/>
                <a:gd name="T9" fmla="*/ 0 w 38058"/>
                <a:gd name="T10" fmla="*/ 0 h 21600"/>
                <a:gd name="T11" fmla="*/ 38058 w 38058"/>
                <a:gd name="T12" fmla="*/ 21600 h 21600"/>
              </a:gdLst>
              <a:ahLst/>
              <a:cxnLst>
                <a:cxn ang="T6">
                  <a:pos x="T0" y="T1"/>
                </a:cxn>
                <a:cxn ang="T7">
                  <a:pos x="T2" y="T3"/>
                </a:cxn>
                <a:cxn ang="T8">
                  <a:pos x="T4" y="T5"/>
                </a:cxn>
              </a:cxnLst>
              <a:rect l="T9" t="T10" r="T11" b="T12"/>
              <a:pathLst>
                <a:path w="38058" h="21600" fill="none" extrusionOk="0">
                  <a:moveTo>
                    <a:pt x="0" y="7610"/>
                  </a:moveTo>
                  <a:cubicBezTo>
                    <a:pt x="4104" y="2782"/>
                    <a:pt x="10121" y="-1"/>
                    <a:pt x="16458" y="0"/>
                  </a:cubicBezTo>
                  <a:cubicBezTo>
                    <a:pt x="28387" y="0"/>
                    <a:pt x="38058" y="9670"/>
                    <a:pt x="38058" y="21600"/>
                  </a:cubicBezTo>
                </a:path>
                <a:path w="38058" h="21600" stroke="0" extrusionOk="0">
                  <a:moveTo>
                    <a:pt x="0" y="7610"/>
                  </a:moveTo>
                  <a:cubicBezTo>
                    <a:pt x="4104" y="2782"/>
                    <a:pt x="10121" y="-1"/>
                    <a:pt x="16458" y="0"/>
                  </a:cubicBezTo>
                  <a:cubicBezTo>
                    <a:pt x="28387" y="0"/>
                    <a:pt x="38058" y="9670"/>
                    <a:pt x="38058" y="21600"/>
                  </a:cubicBezTo>
                  <a:lnTo>
                    <a:pt x="16458" y="21600"/>
                  </a:lnTo>
                  <a:close/>
                </a:path>
              </a:pathLst>
            </a:custGeom>
            <a:gradFill rotWithShape="0">
              <a:gsLst>
                <a:gs pos="0">
                  <a:srgbClr val="000000"/>
                </a:gs>
                <a:gs pos="50000">
                  <a:srgbClr val="808080"/>
                </a:gs>
                <a:gs pos="100000">
                  <a:srgbClr val="000000"/>
                </a:gs>
              </a:gsLst>
              <a:lin ang="18900000" scaled="1"/>
            </a:gradFill>
            <a:ln w="12700">
              <a:solidFill>
                <a:srgbClr val="808080"/>
              </a:solidFill>
              <a:round/>
              <a:headEnd/>
              <a:tailEnd/>
            </a:ln>
          </p:spPr>
          <p:txBody>
            <a:bodyPr wrap="none" anchor="ctr"/>
            <a:lstStyle/>
            <a:p>
              <a:endParaRPr lang="es-ES"/>
            </a:p>
          </p:txBody>
        </p:sp>
        <p:sp>
          <p:nvSpPr>
            <p:cNvPr id="152886" name="AutoShape 13"/>
            <p:cNvSpPr>
              <a:spLocks noChangeArrowheads="1"/>
            </p:cNvSpPr>
            <p:nvPr/>
          </p:nvSpPr>
          <p:spPr bwMode="auto">
            <a:xfrm>
              <a:off x="610" y="2541"/>
              <a:ext cx="1676" cy="621"/>
            </a:xfrm>
            <a:prstGeom prst="diamond">
              <a:avLst/>
            </a:prstGeom>
            <a:gradFill rotWithShape="1">
              <a:gsLst>
                <a:gs pos="0">
                  <a:schemeClr val="bg1">
                    <a:lumMod val="85000"/>
                  </a:schemeClr>
                </a:gs>
                <a:gs pos="100000">
                  <a:srgbClr val="6C6C6C"/>
                </a:gs>
              </a:gsLst>
              <a:lin ang="18900000" scaled="1"/>
            </a:gradFill>
            <a:ln w="12700">
              <a:noFill/>
              <a:miter lim="800000"/>
              <a:headEnd/>
              <a:tailEnd/>
            </a:ln>
          </p:spPr>
          <p:txBody>
            <a:bodyPr wrap="none" anchor="ctr"/>
            <a:lstStyle/>
            <a:p>
              <a:endParaRPr lang="es-ES"/>
            </a:p>
          </p:txBody>
        </p:sp>
        <p:grpSp>
          <p:nvGrpSpPr>
            <p:cNvPr id="3" name="Group 222"/>
            <p:cNvGrpSpPr>
              <a:grpSpLocks/>
            </p:cNvGrpSpPr>
            <p:nvPr/>
          </p:nvGrpSpPr>
          <p:grpSpPr bwMode="auto">
            <a:xfrm>
              <a:off x="4740" y="1692"/>
              <a:ext cx="240" cy="1620"/>
              <a:chOff x="4740" y="1512"/>
              <a:chExt cx="240" cy="1620"/>
            </a:xfrm>
          </p:grpSpPr>
          <p:sp>
            <p:nvSpPr>
              <p:cNvPr id="152928" name="Rectangle 119" descr="20%"/>
              <p:cNvSpPr>
                <a:spLocks noChangeArrowheads="1"/>
              </p:cNvSpPr>
              <p:nvPr/>
            </p:nvSpPr>
            <p:spPr bwMode="auto">
              <a:xfrm>
                <a:off x="4740" y="1512"/>
                <a:ext cx="240" cy="240"/>
              </a:xfrm>
              <a:prstGeom prst="rect">
                <a:avLst/>
              </a:prstGeom>
              <a:pattFill prst="pct20">
                <a:fgClr>
                  <a:schemeClr val="accent2"/>
                </a:fgClr>
                <a:bgClr>
                  <a:srgbClr val="FFFFFF"/>
                </a:bgClr>
              </a:pattFill>
              <a:ln w="19050">
                <a:solidFill>
                  <a:schemeClr val="folHlink"/>
                </a:solidFill>
                <a:miter lim="800000"/>
                <a:headEnd/>
                <a:tailEnd/>
              </a:ln>
            </p:spPr>
            <p:txBody>
              <a:bodyPr wrap="none" anchor="ctr"/>
              <a:lstStyle/>
              <a:p>
                <a:endParaRPr lang="es-ES"/>
              </a:p>
            </p:txBody>
          </p:sp>
          <p:sp>
            <p:nvSpPr>
              <p:cNvPr id="152929" name="Rectangle 120" descr="20%"/>
              <p:cNvSpPr>
                <a:spLocks noChangeArrowheads="1"/>
              </p:cNvSpPr>
              <p:nvPr/>
            </p:nvSpPr>
            <p:spPr bwMode="auto">
              <a:xfrm>
                <a:off x="4740" y="2892"/>
                <a:ext cx="240" cy="240"/>
              </a:xfrm>
              <a:prstGeom prst="rect">
                <a:avLst/>
              </a:prstGeom>
              <a:pattFill prst="pct20">
                <a:fgClr>
                  <a:schemeClr val="accent2"/>
                </a:fgClr>
                <a:bgClr>
                  <a:srgbClr val="FFFFFF"/>
                </a:bgClr>
              </a:pattFill>
              <a:ln w="19050">
                <a:solidFill>
                  <a:schemeClr val="folHlink"/>
                </a:solidFill>
                <a:miter lim="800000"/>
                <a:headEnd/>
                <a:tailEnd/>
              </a:ln>
            </p:spPr>
            <p:txBody>
              <a:bodyPr wrap="none" anchor="ctr"/>
              <a:lstStyle/>
              <a:p>
                <a:endParaRPr lang="es-ES"/>
              </a:p>
            </p:txBody>
          </p:sp>
        </p:grpSp>
        <p:sp>
          <p:nvSpPr>
            <p:cNvPr id="152888" name="Rectangle 21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2889" name="Rectangle 226"/>
            <p:cNvSpPr>
              <a:spLocks noChangeArrowheads="1"/>
            </p:cNvSpPr>
            <p:nvPr/>
          </p:nvSpPr>
          <p:spPr bwMode="auto">
            <a:xfrm>
              <a:off x="550" y="441"/>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4" name="Group 232"/>
            <p:cNvGrpSpPr>
              <a:grpSpLocks/>
            </p:cNvGrpSpPr>
            <p:nvPr/>
          </p:nvGrpSpPr>
          <p:grpSpPr bwMode="auto">
            <a:xfrm>
              <a:off x="48" y="95"/>
              <a:ext cx="96" cy="4128"/>
              <a:chOff x="48" y="102"/>
              <a:chExt cx="96" cy="4128"/>
            </a:xfrm>
          </p:grpSpPr>
          <p:sp>
            <p:nvSpPr>
              <p:cNvPr id="152899" name="Rectangle 23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0" name="Rectangle 23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1" name="Rectangle 23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2" name="Rectangle 23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3" name="Rectangle 23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4" name="Rectangle 23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5" name="Rectangle 23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6" name="Rectangle 24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7" name="Rectangle 24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8" name="Rectangle 24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09" name="Rectangle 24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0" name="Rectangle 24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1" name="Rectangle 24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2" name="Rectangle 24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3" name="Rectangle 24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4" name="Rectangle 24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5" name="Rectangle 24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6" name="Rectangle 25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7" name="Rectangle 25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8" name="Rectangle 25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19" name="Rectangle 25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0" name="Rectangle 25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1" name="Rectangle 25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2" name="Rectangle 25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3" name="Rectangle 25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4" name="Rectangle 25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5" name="Rectangle 25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6" name="Rectangle 26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2927" name="Rectangle 26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 name="Group 262"/>
            <p:cNvGrpSpPr>
              <a:grpSpLocks/>
            </p:cNvGrpSpPr>
            <p:nvPr/>
          </p:nvGrpSpPr>
          <p:grpSpPr bwMode="auto">
            <a:xfrm>
              <a:off x="5052" y="0"/>
              <a:ext cx="726" cy="388"/>
              <a:chOff x="37" y="-23"/>
              <a:chExt cx="726" cy="388"/>
            </a:xfrm>
          </p:grpSpPr>
          <p:sp>
            <p:nvSpPr>
              <p:cNvPr id="152893" name="Rectangle 26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2894" name="Rectangle 26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2895" name="Rectangle 26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2896" name="Rectangle 26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2897" name="Rectangle 26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2898" name="Rectangle 26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52892" name="Freeform 627"/>
            <p:cNvSpPr>
              <a:spLocks/>
            </p:cNvSpPr>
            <p:nvPr/>
          </p:nvSpPr>
          <p:spPr bwMode="auto">
            <a:xfrm>
              <a:off x="2272" y="2799"/>
              <a:ext cx="111" cy="137"/>
            </a:xfrm>
            <a:custGeom>
              <a:avLst/>
              <a:gdLst>
                <a:gd name="T0" fmla="*/ 107 w 111"/>
                <a:gd name="T1" fmla="*/ 18 h 137"/>
                <a:gd name="T2" fmla="*/ 86 w 111"/>
                <a:gd name="T3" fmla="*/ 5 h 137"/>
                <a:gd name="T4" fmla="*/ 55 w 111"/>
                <a:gd name="T5" fmla="*/ 2 h 137"/>
                <a:gd name="T6" fmla="*/ 25 w 111"/>
                <a:gd name="T7" fmla="*/ 17 h 137"/>
                <a:gd name="T8" fmla="*/ 1 w 111"/>
                <a:gd name="T9" fmla="*/ 54 h 137"/>
                <a:gd name="T10" fmla="*/ 28 w 111"/>
                <a:gd name="T11" fmla="*/ 107 h 137"/>
                <a:gd name="T12" fmla="*/ 61 w 111"/>
                <a:gd name="T13" fmla="*/ 132 h 137"/>
                <a:gd name="T14" fmla="*/ 79 w 111"/>
                <a:gd name="T15" fmla="*/ 134 h 137"/>
                <a:gd name="T16" fmla="*/ 95 w 111"/>
                <a:gd name="T17" fmla="*/ 116 h 137"/>
                <a:gd name="T18" fmla="*/ 109 w 111"/>
                <a:gd name="T19" fmla="*/ 63 h 137"/>
                <a:gd name="T20" fmla="*/ 107 w 111"/>
                <a:gd name="T21" fmla="*/ 18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37"/>
                <a:gd name="T35" fmla="*/ 111 w 111"/>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37">
                  <a:moveTo>
                    <a:pt x="107" y="18"/>
                  </a:moveTo>
                  <a:cubicBezTo>
                    <a:pt x="103" y="8"/>
                    <a:pt x="95" y="8"/>
                    <a:pt x="86" y="5"/>
                  </a:cubicBezTo>
                  <a:cubicBezTo>
                    <a:pt x="77" y="2"/>
                    <a:pt x="65" y="0"/>
                    <a:pt x="55" y="2"/>
                  </a:cubicBezTo>
                  <a:cubicBezTo>
                    <a:pt x="45" y="4"/>
                    <a:pt x="34" y="8"/>
                    <a:pt x="25" y="17"/>
                  </a:cubicBezTo>
                  <a:cubicBezTo>
                    <a:pt x="16" y="26"/>
                    <a:pt x="0" y="39"/>
                    <a:pt x="1" y="54"/>
                  </a:cubicBezTo>
                  <a:cubicBezTo>
                    <a:pt x="2" y="69"/>
                    <a:pt x="18" y="94"/>
                    <a:pt x="28" y="107"/>
                  </a:cubicBezTo>
                  <a:cubicBezTo>
                    <a:pt x="38" y="120"/>
                    <a:pt x="53" y="128"/>
                    <a:pt x="61" y="132"/>
                  </a:cubicBezTo>
                  <a:cubicBezTo>
                    <a:pt x="69" y="136"/>
                    <a:pt x="73" y="137"/>
                    <a:pt x="79" y="134"/>
                  </a:cubicBezTo>
                  <a:cubicBezTo>
                    <a:pt x="85" y="131"/>
                    <a:pt x="90" y="128"/>
                    <a:pt x="95" y="116"/>
                  </a:cubicBezTo>
                  <a:cubicBezTo>
                    <a:pt x="100" y="104"/>
                    <a:pt x="107" y="79"/>
                    <a:pt x="109" y="63"/>
                  </a:cubicBezTo>
                  <a:cubicBezTo>
                    <a:pt x="111" y="47"/>
                    <a:pt x="110" y="27"/>
                    <a:pt x="107" y="18"/>
                  </a:cubicBezTo>
                  <a:close/>
                </a:path>
              </a:pathLst>
            </a:custGeom>
            <a:solidFill>
              <a:srgbClr val="777777"/>
            </a:solidFill>
            <a:ln w="9525">
              <a:noFill/>
              <a:round/>
              <a:headEnd/>
              <a:tailEnd/>
            </a:ln>
          </p:spPr>
          <p:txBody>
            <a:bodyPr wrap="none"/>
            <a:lstStyle/>
            <a:p>
              <a:endParaRPr lang="es-ES"/>
            </a:p>
          </p:txBody>
        </p:sp>
      </p:grpSp>
      <p:sp>
        <p:nvSpPr>
          <p:cNvPr id="152579" name="Freeform 623"/>
          <p:cNvSpPr>
            <a:spLocks/>
          </p:cNvSpPr>
          <p:nvPr/>
        </p:nvSpPr>
        <p:spPr bwMode="auto">
          <a:xfrm>
            <a:off x="968375" y="4527550"/>
            <a:ext cx="1333500" cy="644525"/>
          </a:xfrm>
          <a:custGeom>
            <a:avLst/>
            <a:gdLst>
              <a:gd name="T0" fmla="*/ 1333500 w 840"/>
              <a:gd name="T1" fmla="*/ 485775 h 406"/>
              <a:gd name="T2" fmla="*/ 1333500 w 840"/>
              <a:gd name="T3" fmla="*/ 644525 h 406"/>
              <a:gd name="T4" fmla="*/ 0 w 840"/>
              <a:gd name="T5" fmla="*/ 136525 h 406"/>
              <a:gd name="T6" fmla="*/ 0 w 840"/>
              <a:gd name="T7" fmla="*/ 0 h 406"/>
              <a:gd name="T8" fmla="*/ 1333500 w 840"/>
              <a:gd name="T9" fmla="*/ 485775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365681" name="Rectangle 113"/>
          <p:cNvSpPr>
            <a:spLocks noChangeArrowheads="1"/>
          </p:cNvSpPr>
          <p:nvPr/>
        </p:nvSpPr>
        <p:spPr bwMode="auto">
          <a:xfrm>
            <a:off x="4181475" y="2825750"/>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Campo Magnético</a:t>
            </a:r>
          </a:p>
        </p:txBody>
      </p:sp>
      <p:sp>
        <p:nvSpPr>
          <p:cNvPr id="365686" name="Line 118"/>
          <p:cNvSpPr>
            <a:spLocks noChangeShapeType="1"/>
          </p:cNvSpPr>
          <p:nvPr/>
        </p:nvSpPr>
        <p:spPr bwMode="auto">
          <a:xfrm flipH="1">
            <a:off x="4438650" y="3333750"/>
            <a:ext cx="857250" cy="628650"/>
          </a:xfrm>
          <a:prstGeom prst="line">
            <a:avLst/>
          </a:prstGeom>
          <a:noFill/>
          <a:ln w="12700">
            <a:solidFill>
              <a:schemeClr val="bg1"/>
            </a:solidFill>
            <a:round/>
            <a:headEnd/>
            <a:tailEnd type="triangle" w="med" len="med"/>
          </a:ln>
        </p:spPr>
        <p:txBody>
          <a:bodyPr wrap="none" anchor="ctr"/>
          <a:lstStyle/>
          <a:p>
            <a:endParaRPr lang="es-ES"/>
          </a:p>
        </p:txBody>
      </p:sp>
      <p:grpSp>
        <p:nvGrpSpPr>
          <p:cNvPr id="6" name="Group 220"/>
          <p:cNvGrpSpPr>
            <a:grpSpLocks/>
          </p:cNvGrpSpPr>
          <p:nvPr/>
        </p:nvGrpSpPr>
        <p:grpSpPr bwMode="auto">
          <a:xfrm>
            <a:off x="6784975" y="3943350"/>
            <a:ext cx="1863725" cy="1876425"/>
            <a:chOff x="4274" y="2304"/>
            <a:chExt cx="1174" cy="1182"/>
          </a:xfrm>
        </p:grpSpPr>
        <p:sp>
          <p:nvSpPr>
            <p:cNvPr id="152860" name="Arc 134"/>
            <p:cNvSpPr>
              <a:spLocks/>
            </p:cNvSpPr>
            <p:nvPr/>
          </p:nvSpPr>
          <p:spPr bwMode="auto">
            <a:xfrm flipH="1" flipV="1">
              <a:off x="4274" y="2304"/>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61" name="Arc 135"/>
            <p:cNvSpPr>
              <a:spLocks/>
            </p:cNvSpPr>
            <p:nvPr/>
          </p:nvSpPr>
          <p:spPr bwMode="auto">
            <a:xfrm flipV="1">
              <a:off x="5006" y="2304"/>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62" name="Arc 137"/>
            <p:cNvSpPr>
              <a:spLocks/>
            </p:cNvSpPr>
            <p:nvPr/>
          </p:nvSpPr>
          <p:spPr bwMode="auto">
            <a:xfrm flipV="1">
              <a:off x="4382" y="3044"/>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63" name="Arc 138"/>
            <p:cNvSpPr>
              <a:spLocks/>
            </p:cNvSpPr>
            <p:nvPr/>
          </p:nvSpPr>
          <p:spPr bwMode="auto">
            <a:xfrm flipH="1" flipV="1">
              <a:off x="4946" y="3044"/>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64" name="Arc 141"/>
            <p:cNvSpPr>
              <a:spLocks/>
            </p:cNvSpPr>
            <p:nvPr/>
          </p:nvSpPr>
          <p:spPr bwMode="auto">
            <a:xfrm flipV="1">
              <a:off x="4518" y="3151"/>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sp>
          <p:nvSpPr>
            <p:cNvPr id="152865" name="Arc 142"/>
            <p:cNvSpPr>
              <a:spLocks/>
            </p:cNvSpPr>
            <p:nvPr/>
          </p:nvSpPr>
          <p:spPr bwMode="auto">
            <a:xfrm flipH="1" flipV="1">
              <a:off x="4902" y="3151"/>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grpSp>
      <p:grpSp>
        <p:nvGrpSpPr>
          <p:cNvPr id="7" name="Group 224"/>
          <p:cNvGrpSpPr>
            <a:grpSpLocks/>
          </p:cNvGrpSpPr>
          <p:nvPr/>
        </p:nvGrpSpPr>
        <p:grpSpPr bwMode="auto">
          <a:xfrm>
            <a:off x="6696075" y="2882900"/>
            <a:ext cx="2038350" cy="2171700"/>
            <a:chOff x="4218" y="1636"/>
            <a:chExt cx="1284" cy="1368"/>
          </a:xfrm>
        </p:grpSpPr>
        <p:sp>
          <p:nvSpPr>
            <p:cNvPr id="152850" name="Line 121"/>
            <p:cNvSpPr>
              <a:spLocks noChangeShapeType="1"/>
            </p:cNvSpPr>
            <p:nvPr/>
          </p:nvSpPr>
          <p:spPr bwMode="auto">
            <a:xfrm>
              <a:off x="4860" y="1770"/>
              <a:ext cx="0" cy="1104"/>
            </a:xfrm>
            <a:prstGeom prst="line">
              <a:avLst/>
            </a:prstGeom>
            <a:noFill/>
            <a:ln w="12700">
              <a:solidFill>
                <a:schemeClr val="bg1"/>
              </a:solidFill>
              <a:prstDash val="sysDot"/>
              <a:round/>
              <a:headEnd/>
              <a:tailEnd/>
            </a:ln>
          </p:spPr>
          <p:txBody>
            <a:bodyPr wrap="none" anchor="ctr"/>
            <a:lstStyle/>
            <a:p>
              <a:endParaRPr lang="es-ES"/>
            </a:p>
          </p:txBody>
        </p:sp>
        <p:grpSp>
          <p:nvGrpSpPr>
            <p:cNvPr id="8" name="Group 219"/>
            <p:cNvGrpSpPr>
              <a:grpSpLocks/>
            </p:cNvGrpSpPr>
            <p:nvPr/>
          </p:nvGrpSpPr>
          <p:grpSpPr bwMode="auto">
            <a:xfrm>
              <a:off x="4218" y="1636"/>
              <a:ext cx="1284" cy="1368"/>
              <a:chOff x="4218" y="1636"/>
              <a:chExt cx="1284" cy="1368"/>
            </a:xfrm>
          </p:grpSpPr>
          <p:grpSp>
            <p:nvGrpSpPr>
              <p:cNvPr id="9" name="Group 147"/>
              <p:cNvGrpSpPr>
                <a:grpSpLocks/>
              </p:cNvGrpSpPr>
              <p:nvPr/>
            </p:nvGrpSpPr>
            <p:grpSpPr bwMode="auto">
              <a:xfrm>
                <a:off x="4218" y="1636"/>
                <a:ext cx="756" cy="1368"/>
                <a:chOff x="3942" y="2488"/>
                <a:chExt cx="756" cy="1368"/>
              </a:xfrm>
            </p:grpSpPr>
            <p:sp>
              <p:nvSpPr>
                <p:cNvPr id="152857" name="Arc 122"/>
                <p:cNvSpPr>
                  <a:spLocks/>
                </p:cNvSpPr>
                <p:nvPr/>
              </p:nvSpPr>
              <p:spPr bwMode="auto">
                <a:xfrm flipH="1">
                  <a:off x="4404"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12700">
                  <a:solidFill>
                    <a:schemeClr val="bg1"/>
                  </a:solidFill>
                  <a:prstDash val="sysDot"/>
                  <a:round/>
                  <a:headEnd/>
                  <a:tailEnd/>
                </a:ln>
              </p:spPr>
              <p:txBody>
                <a:bodyPr wrap="none" anchor="ctr"/>
                <a:lstStyle/>
                <a:p>
                  <a:endParaRPr lang="es-ES"/>
                </a:p>
              </p:txBody>
            </p:sp>
            <p:sp>
              <p:nvSpPr>
                <p:cNvPr id="152858" name="Arc 124"/>
                <p:cNvSpPr>
                  <a:spLocks/>
                </p:cNvSpPr>
                <p:nvPr/>
              </p:nvSpPr>
              <p:spPr bwMode="auto">
                <a:xfrm flipH="1">
                  <a:off x="4176"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12700">
                  <a:solidFill>
                    <a:schemeClr val="bg1"/>
                  </a:solidFill>
                  <a:prstDash val="sysDot"/>
                  <a:round/>
                  <a:headEnd/>
                  <a:tailEnd/>
                </a:ln>
              </p:spPr>
              <p:txBody>
                <a:bodyPr wrap="none" anchor="ctr"/>
                <a:lstStyle/>
                <a:p>
                  <a:endParaRPr lang="es-ES"/>
                </a:p>
              </p:txBody>
            </p:sp>
            <p:sp>
              <p:nvSpPr>
                <p:cNvPr id="152859" name="Arc 125"/>
                <p:cNvSpPr>
                  <a:spLocks/>
                </p:cNvSpPr>
                <p:nvPr/>
              </p:nvSpPr>
              <p:spPr bwMode="auto">
                <a:xfrm flipH="1">
                  <a:off x="3942"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12700">
                  <a:solidFill>
                    <a:schemeClr val="bg1"/>
                  </a:solidFill>
                  <a:prstDash val="sysDot"/>
                  <a:round/>
                  <a:headEnd/>
                  <a:tailEnd/>
                </a:ln>
              </p:spPr>
              <p:txBody>
                <a:bodyPr wrap="none" anchor="ctr"/>
                <a:lstStyle/>
                <a:p>
                  <a:endParaRPr lang="es-ES"/>
                </a:p>
              </p:txBody>
            </p:sp>
          </p:grpSp>
          <p:grpSp>
            <p:nvGrpSpPr>
              <p:cNvPr id="10" name="Group 146"/>
              <p:cNvGrpSpPr>
                <a:grpSpLocks/>
              </p:cNvGrpSpPr>
              <p:nvPr/>
            </p:nvGrpSpPr>
            <p:grpSpPr bwMode="auto">
              <a:xfrm flipH="1">
                <a:off x="4746" y="1636"/>
                <a:ext cx="756" cy="1368"/>
                <a:chOff x="3348" y="2488"/>
                <a:chExt cx="756" cy="1368"/>
              </a:xfrm>
            </p:grpSpPr>
            <p:sp>
              <p:nvSpPr>
                <p:cNvPr id="152854" name="Arc 143"/>
                <p:cNvSpPr>
                  <a:spLocks/>
                </p:cNvSpPr>
                <p:nvPr/>
              </p:nvSpPr>
              <p:spPr bwMode="auto">
                <a:xfrm flipH="1">
                  <a:off x="3810"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12700">
                  <a:solidFill>
                    <a:schemeClr val="bg1"/>
                  </a:solidFill>
                  <a:prstDash val="sysDot"/>
                  <a:round/>
                  <a:headEnd/>
                  <a:tailEnd/>
                </a:ln>
              </p:spPr>
              <p:txBody>
                <a:bodyPr wrap="none" anchor="ctr"/>
                <a:lstStyle/>
                <a:p>
                  <a:endParaRPr lang="es-ES"/>
                </a:p>
              </p:txBody>
            </p:sp>
            <p:sp>
              <p:nvSpPr>
                <p:cNvPr id="152855" name="Arc 144"/>
                <p:cNvSpPr>
                  <a:spLocks/>
                </p:cNvSpPr>
                <p:nvPr/>
              </p:nvSpPr>
              <p:spPr bwMode="auto">
                <a:xfrm flipH="1">
                  <a:off x="3582"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12700">
                  <a:solidFill>
                    <a:schemeClr val="bg1"/>
                  </a:solidFill>
                  <a:prstDash val="sysDot"/>
                  <a:round/>
                  <a:headEnd/>
                  <a:tailEnd/>
                </a:ln>
              </p:spPr>
              <p:txBody>
                <a:bodyPr wrap="none" anchor="ctr"/>
                <a:lstStyle/>
                <a:p>
                  <a:endParaRPr lang="es-ES"/>
                </a:p>
              </p:txBody>
            </p:sp>
            <p:sp>
              <p:nvSpPr>
                <p:cNvPr id="152856" name="Arc 145"/>
                <p:cNvSpPr>
                  <a:spLocks/>
                </p:cNvSpPr>
                <p:nvPr/>
              </p:nvSpPr>
              <p:spPr bwMode="auto">
                <a:xfrm flipH="1">
                  <a:off x="3348"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1" name="Group 151"/>
          <p:cNvGrpSpPr>
            <a:grpSpLocks/>
          </p:cNvGrpSpPr>
          <p:nvPr/>
        </p:nvGrpSpPr>
        <p:grpSpPr bwMode="auto">
          <a:xfrm flipV="1">
            <a:off x="7331075" y="3911600"/>
            <a:ext cx="614363" cy="107950"/>
            <a:chOff x="2650" y="2353"/>
            <a:chExt cx="423" cy="110"/>
          </a:xfrm>
        </p:grpSpPr>
        <p:sp>
          <p:nvSpPr>
            <p:cNvPr id="152824" name="Line 152"/>
            <p:cNvSpPr>
              <a:spLocks noChangeShapeType="1"/>
            </p:cNvSpPr>
            <p:nvPr/>
          </p:nvSpPr>
          <p:spPr bwMode="auto">
            <a:xfrm>
              <a:off x="2675" y="2378"/>
              <a:ext cx="29" cy="70"/>
            </a:xfrm>
            <a:prstGeom prst="line">
              <a:avLst/>
            </a:prstGeom>
            <a:noFill/>
            <a:ln w="28575">
              <a:solidFill>
                <a:srgbClr val="66FF66"/>
              </a:solidFill>
              <a:round/>
              <a:headEnd/>
              <a:tailEnd/>
            </a:ln>
          </p:spPr>
          <p:txBody>
            <a:bodyPr wrap="none" anchor="ctr"/>
            <a:lstStyle/>
            <a:p>
              <a:endParaRPr lang="es-ES"/>
            </a:p>
          </p:txBody>
        </p:sp>
        <p:sp>
          <p:nvSpPr>
            <p:cNvPr id="152825" name="Line 153"/>
            <p:cNvSpPr>
              <a:spLocks noChangeShapeType="1"/>
            </p:cNvSpPr>
            <p:nvPr/>
          </p:nvSpPr>
          <p:spPr bwMode="auto">
            <a:xfrm flipV="1">
              <a:off x="2670" y="2368"/>
              <a:ext cx="44" cy="75"/>
            </a:xfrm>
            <a:prstGeom prst="line">
              <a:avLst/>
            </a:prstGeom>
            <a:noFill/>
            <a:ln w="28575">
              <a:solidFill>
                <a:srgbClr val="66FF66"/>
              </a:solidFill>
              <a:round/>
              <a:headEnd/>
              <a:tailEnd/>
            </a:ln>
          </p:spPr>
          <p:txBody>
            <a:bodyPr wrap="none" anchor="ctr"/>
            <a:lstStyle/>
            <a:p>
              <a:endParaRPr lang="es-ES"/>
            </a:p>
          </p:txBody>
        </p:sp>
        <p:sp>
          <p:nvSpPr>
            <p:cNvPr id="152826" name="Line 154"/>
            <p:cNvSpPr>
              <a:spLocks noChangeShapeType="1"/>
            </p:cNvSpPr>
            <p:nvPr/>
          </p:nvSpPr>
          <p:spPr bwMode="auto">
            <a:xfrm>
              <a:off x="2724" y="2393"/>
              <a:ext cx="30" cy="70"/>
            </a:xfrm>
            <a:prstGeom prst="line">
              <a:avLst/>
            </a:prstGeom>
            <a:noFill/>
            <a:ln w="28575">
              <a:solidFill>
                <a:srgbClr val="66FF66"/>
              </a:solidFill>
              <a:round/>
              <a:headEnd/>
              <a:tailEnd/>
            </a:ln>
          </p:spPr>
          <p:txBody>
            <a:bodyPr wrap="none" anchor="ctr"/>
            <a:lstStyle/>
            <a:p>
              <a:endParaRPr lang="es-ES"/>
            </a:p>
          </p:txBody>
        </p:sp>
        <p:sp>
          <p:nvSpPr>
            <p:cNvPr id="152827" name="Line 155"/>
            <p:cNvSpPr>
              <a:spLocks noChangeShapeType="1"/>
            </p:cNvSpPr>
            <p:nvPr/>
          </p:nvSpPr>
          <p:spPr bwMode="auto">
            <a:xfrm flipV="1">
              <a:off x="2699" y="2368"/>
              <a:ext cx="45" cy="75"/>
            </a:xfrm>
            <a:prstGeom prst="line">
              <a:avLst/>
            </a:prstGeom>
            <a:noFill/>
            <a:ln w="28575">
              <a:solidFill>
                <a:srgbClr val="66FF66"/>
              </a:solidFill>
              <a:round/>
              <a:headEnd/>
              <a:tailEnd/>
            </a:ln>
          </p:spPr>
          <p:txBody>
            <a:bodyPr wrap="none" anchor="ctr"/>
            <a:lstStyle/>
            <a:p>
              <a:endParaRPr lang="es-ES"/>
            </a:p>
          </p:txBody>
        </p:sp>
        <p:sp>
          <p:nvSpPr>
            <p:cNvPr id="152828" name="Line 156"/>
            <p:cNvSpPr>
              <a:spLocks noChangeShapeType="1"/>
            </p:cNvSpPr>
            <p:nvPr/>
          </p:nvSpPr>
          <p:spPr bwMode="auto">
            <a:xfrm>
              <a:off x="2739" y="2393"/>
              <a:ext cx="30" cy="70"/>
            </a:xfrm>
            <a:prstGeom prst="line">
              <a:avLst/>
            </a:prstGeom>
            <a:noFill/>
            <a:ln w="28575">
              <a:solidFill>
                <a:srgbClr val="66FF66"/>
              </a:solidFill>
              <a:round/>
              <a:headEnd/>
              <a:tailEnd/>
            </a:ln>
          </p:spPr>
          <p:txBody>
            <a:bodyPr wrap="none" anchor="ctr"/>
            <a:lstStyle/>
            <a:p>
              <a:endParaRPr lang="es-ES"/>
            </a:p>
          </p:txBody>
        </p:sp>
        <p:sp>
          <p:nvSpPr>
            <p:cNvPr id="152829" name="Line 157"/>
            <p:cNvSpPr>
              <a:spLocks noChangeShapeType="1"/>
            </p:cNvSpPr>
            <p:nvPr/>
          </p:nvSpPr>
          <p:spPr bwMode="auto">
            <a:xfrm flipV="1">
              <a:off x="2734" y="2383"/>
              <a:ext cx="45" cy="75"/>
            </a:xfrm>
            <a:prstGeom prst="line">
              <a:avLst/>
            </a:prstGeom>
            <a:noFill/>
            <a:ln w="28575">
              <a:solidFill>
                <a:srgbClr val="66FF66"/>
              </a:solidFill>
              <a:round/>
              <a:headEnd/>
              <a:tailEnd/>
            </a:ln>
          </p:spPr>
          <p:txBody>
            <a:bodyPr wrap="none" anchor="ctr"/>
            <a:lstStyle/>
            <a:p>
              <a:endParaRPr lang="es-ES"/>
            </a:p>
          </p:txBody>
        </p:sp>
        <p:sp>
          <p:nvSpPr>
            <p:cNvPr id="152830" name="Line 158"/>
            <p:cNvSpPr>
              <a:spLocks noChangeShapeType="1"/>
            </p:cNvSpPr>
            <p:nvPr/>
          </p:nvSpPr>
          <p:spPr bwMode="auto">
            <a:xfrm>
              <a:off x="2764" y="2383"/>
              <a:ext cx="35" cy="80"/>
            </a:xfrm>
            <a:prstGeom prst="line">
              <a:avLst/>
            </a:prstGeom>
            <a:noFill/>
            <a:ln w="28575">
              <a:solidFill>
                <a:srgbClr val="66FF66"/>
              </a:solidFill>
              <a:round/>
              <a:headEnd/>
              <a:tailEnd/>
            </a:ln>
          </p:spPr>
          <p:txBody>
            <a:bodyPr wrap="none" anchor="ctr"/>
            <a:lstStyle/>
            <a:p>
              <a:endParaRPr lang="es-ES"/>
            </a:p>
          </p:txBody>
        </p:sp>
        <p:sp>
          <p:nvSpPr>
            <p:cNvPr id="152831" name="Line 159"/>
            <p:cNvSpPr>
              <a:spLocks noChangeShapeType="1"/>
            </p:cNvSpPr>
            <p:nvPr/>
          </p:nvSpPr>
          <p:spPr bwMode="auto">
            <a:xfrm flipV="1">
              <a:off x="2764" y="2383"/>
              <a:ext cx="45" cy="75"/>
            </a:xfrm>
            <a:prstGeom prst="line">
              <a:avLst/>
            </a:prstGeom>
            <a:noFill/>
            <a:ln w="28575">
              <a:solidFill>
                <a:srgbClr val="66FF66"/>
              </a:solidFill>
              <a:round/>
              <a:headEnd/>
              <a:tailEnd/>
            </a:ln>
          </p:spPr>
          <p:txBody>
            <a:bodyPr wrap="none" anchor="ctr"/>
            <a:lstStyle/>
            <a:p>
              <a:endParaRPr lang="es-ES"/>
            </a:p>
          </p:txBody>
        </p:sp>
        <p:sp>
          <p:nvSpPr>
            <p:cNvPr id="152832" name="Line 160"/>
            <p:cNvSpPr>
              <a:spLocks noChangeShapeType="1"/>
            </p:cNvSpPr>
            <p:nvPr/>
          </p:nvSpPr>
          <p:spPr bwMode="auto">
            <a:xfrm>
              <a:off x="2809" y="2383"/>
              <a:ext cx="30" cy="70"/>
            </a:xfrm>
            <a:prstGeom prst="line">
              <a:avLst/>
            </a:prstGeom>
            <a:noFill/>
            <a:ln w="28575">
              <a:solidFill>
                <a:srgbClr val="66FF66"/>
              </a:solidFill>
              <a:round/>
              <a:headEnd/>
              <a:tailEnd/>
            </a:ln>
          </p:spPr>
          <p:txBody>
            <a:bodyPr wrap="none" anchor="ctr"/>
            <a:lstStyle/>
            <a:p>
              <a:endParaRPr lang="es-ES"/>
            </a:p>
          </p:txBody>
        </p:sp>
        <p:sp>
          <p:nvSpPr>
            <p:cNvPr id="152833" name="Line 161"/>
            <p:cNvSpPr>
              <a:spLocks noChangeShapeType="1"/>
            </p:cNvSpPr>
            <p:nvPr/>
          </p:nvSpPr>
          <p:spPr bwMode="auto">
            <a:xfrm flipV="1">
              <a:off x="2804" y="2373"/>
              <a:ext cx="45" cy="75"/>
            </a:xfrm>
            <a:prstGeom prst="line">
              <a:avLst/>
            </a:prstGeom>
            <a:noFill/>
            <a:ln w="28575">
              <a:solidFill>
                <a:srgbClr val="66FF66"/>
              </a:solidFill>
              <a:round/>
              <a:headEnd/>
              <a:tailEnd/>
            </a:ln>
          </p:spPr>
          <p:txBody>
            <a:bodyPr wrap="none" anchor="ctr"/>
            <a:lstStyle/>
            <a:p>
              <a:endParaRPr lang="es-ES"/>
            </a:p>
          </p:txBody>
        </p:sp>
        <p:sp>
          <p:nvSpPr>
            <p:cNvPr id="152834" name="Line 162"/>
            <p:cNvSpPr>
              <a:spLocks noChangeShapeType="1"/>
            </p:cNvSpPr>
            <p:nvPr/>
          </p:nvSpPr>
          <p:spPr bwMode="auto">
            <a:xfrm>
              <a:off x="2854" y="2388"/>
              <a:ext cx="30" cy="70"/>
            </a:xfrm>
            <a:prstGeom prst="line">
              <a:avLst/>
            </a:prstGeom>
            <a:noFill/>
            <a:ln w="28575">
              <a:solidFill>
                <a:srgbClr val="66FF66"/>
              </a:solidFill>
              <a:round/>
              <a:headEnd/>
              <a:tailEnd/>
            </a:ln>
          </p:spPr>
          <p:txBody>
            <a:bodyPr wrap="none" anchor="ctr"/>
            <a:lstStyle/>
            <a:p>
              <a:endParaRPr lang="es-ES"/>
            </a:p>
          </p:txBody>
        </p:sp>
        <p:sp>
          <p:nvSpPr>
            <p:cNvPr id="152835" name="Line 163"/>
            <p:cNvSpPr>
              <a:spLocks noChangeShapeType="1"/>
            </p:cNvSpPr>
            <p:nvPr/>
          </p:nvSpPr>
          <p:spPr bwMode="auto">
            <a:xfrm flipV="1">
              <a:off x="2834" y="2368"/>
              <a:ext cx="45" cy="75"/>
            </a:xfrm>
            <a:prstGeom prst="line">
              <a:avLst/>
            </a:prstGeom>
            <a:noFill/>
            <a:ln w="28575">
              <a:solidFill>
                <a:srgbClr val="66FF66"/>
              </a:solidFill>
              <a:round/>
              <a:headEnd/>
              <a:tailEnd/>
            </a:ln>
          </p:spPr>
          <p:txBody>
            <a:bodyPr wrap="none" anchor="ctr"/>
            <a:lstStyle/>
            <a:p>
              <a:endParaRPr lang="es-ES"/>
            </a:p>
          </p:txBody>
        </p:sp>
        <p:sp>
          <p:nvSpPr>
            <p:cNvPr id="152836" name="Line 164"/>
            <p:cNvSpPr>
              <a:spLocks noChangeShapeType="1"/>
            </p:cNvSpPr>
            <p:nvPr/>
          </p:nvSpPr>
          <p:spPr bwMode="auto">
            <a:xfrm>
              <a:off x="2869" y="2388"/>
              <a:ext cx="30" cy="70"/>
            </a:xfrm>
            <a:prstGeom prst="line">
              <a:avLst/>
            </a:prstGeom>
            <a:noFill/>
            <a:ln w="28575">
              <a:solidFill>
                <a:srgbClr val="66FF66"/>
              </a:solidFill>
              <a:round/>
              <a:headEnd/>
              <a:tailEnd/>
            </a:ln>
          </p:spPr>
          <p:txBody>
            <a:bodyPr wrap="none" anchor="ctr"/>
            <a:lstStyle/>
            <a:p>
              <a:endParaRPr lang="es-ES"/>
            </a:p>
          </p:txBody>
        </p:sp>
        <p:sp>
          <p:nvSpPr>
            <p:cNvPr id="152837" name="Line 165"/>
            <p:cNvSpPr>
              <a:spLocks noChangeShapeType="1"/>
            </p:cNvSpPr>
            <p:nvPr/>
          </p:nvSpPr>
          <p:spPr bwMode="auto">
            <a:xfrm flipV="1">
              <a:off x="2864" y="2378"/>
              <a:ext cx="45" cy="75"/>
            </a:xfrm>
            <a:prstGeom prst="line">
              <a:avLst/>
            </a:prstGeom>
            <a:noFill/>
            <a:ln w="28575">
              <a:solidFill>
                <a:srgbClr val="66FF66"/>
              </a:solidFill>
              <a:round/>
              <a:headEnd/>
              <a:tailEnd/>
            </a:ln>
          </p:spPr>
          <p:txBody>
            <a:bodyPr wrap="none" anchor="ctr"/>
            <a:lstStyle/>
            <a:p>
              <a:endParaRPr lang="es-ES"/>
            </a:p>
          </p:txBody>
        </p:sp>
        <p:sp>
          <p:nvSpPr>
            <p:cNvPr id="152838" name="Line 166"/>
            <p:cNvSpPr>
              <a:spLocks noChangeShapeType="1"/>
            </p:cNvSpPr>
            <p:nvPr/>
          </p:nvSpPr>
          <p:spPr bwMode="auto">
            <a:xfrm>
              <a:off x="2899" y="2383"/>
              <a:ext cx="30" cy="70"/>
            </a:xfrm>
            <a:prstGeom prst="line">
              <a:avLst/>
            </a:prstGeom>
            <a:noFill/>
            <a:ln w="28575">
              <a:solidFill>
                <a:srgbClr val="66FF66"/>
              </a:solidFill>
              <a:round/>
              <a:headEnd/>
              <a:tailEnd/>
            </a:ln>
          </p:spPr>
          <p:txBody>
            <a:bodyPr wrap="none" anchor="ctr"/>
            <a:lstStyle/>
            <a:p>
              <a:endParaRPr lang="es-ES"/>
            </a:p>
          </p:txBody>
        </p:sp>
        <p:sp>
          <p:nvSpPr>
            <p:cNvPr id="152839" name="Line 167"/>
            <p:cNvSpPr>
              <a:spLocks noChangeShapeType="1"/>
            </p:cNvSpPr>
            <p:nvPr/>
          </p:nvSpPr>
          <p:spPr bwMode="auto">
            <a:xfrm flipV="1">
              <a:off x="2889" y="2378"/>
              <a:ext cx="45" cy="75"/>
            </a:xfrm>
            <a:prstGeom prst="line">
              <a:avLst/>
            </a:prstGeom>
            <a:noFill/>
            <a:ln w="28575">
              <a:solidFill>
                <a:srgbClr val="66FF66"/>
              </a:solidFill>
              <a:round/>
              <a:headEnd/>
              <a:tailEnd/>
            </a:ln>
          </p:spPr>
          <p:txBody>
            <a:bodyPr wrap="none" anchor="ctr"/>
            <a:lstStyle/>
            <a:p>
              <a:endParaRPr lang="es-ES"/>
            </a:p>
          </p:txBody>
        </p:sp>
        <p:sp>
          <p:nvSpPr>
            <p:cNvPr id="152840" name="Line 168"/>
            <p:cNvSpPr>
              <a:spLocks noChangeShapeType="1"/>
            </p:cNvSpPr>
            <p:nvPr/>
          </p:nvSpPr>
          <p:spPr bwMode="auto">
            <a:xfrm>
              <a:off x="2650" y="2403"/>
              <a:ext cx="64" cy="20"/>
            </a:xfrm>
            <a:prstGeom prst="line">
              <a:avLst/>
            </a:prstGeom>
            <a:noFill/>
            <a:ln w="28575">
              <a:solidFill>
                <a:srgbClr val="66FF66"/>
              </a:solidFill>
              <a:round/>
              <a:headEnd/>
              <a:tailEnd/>
            </a:ln>
          </p:spPr>
          <p:txBody>
            <a:bodyPr wrap="none" anchor="ctr"/>
            <a:lstStyle/>
            <a:p>
              <a:endParaRPr lang="es-ES"/>
            </a:p>
          </p:txBody>
        </p:sp>
        <p:sp>
          <p:nvSpPr>
            <p:cNvPr id="152841" name="Line 169"/>
            <p:cNvSpPr>
              <a:spLocks noChangeShapeType="1"/>
            </p:cNvSpPr>
            <p:nvPr/>
          </p:nvSpPr>
          <p:spPr bwMode="auto">
            <a:xfrm>
              <a:off x="2934" y="2363"/>
              <a:ext cx="30" cy="70"/>
            </a:xfrm>
            <a:prstGeom prst="line">
              <a:avLst/>
            </a:prstGeom>
            <a:noFill/>
            <a:ln w="28575">
              <a:solidFill>
                <a:srgbClr val="66FF66"/>
              </a:solidFill>
              <a:round/>
              <a:headEnd/>
              <a:tailEnd/>
            </a:ln>
          </p:spPr>
          <p:txBody>
            <a:bodyPr wrap="none" anchor="ctr"/>
            <a:lstStyle/>
            <a:p>
              <a:endParaRPr lang="es-ES"/>
            </a:p>
          </p:txBody>
        </p:sp>
        <p:sp>
          <p:nvSpPr>
            <p:cNvPr id="152842" name="Line 170"/>
            <p:cNvSpPr>
              <a:spLocks noChangeShapeType="1"/>
            </p:cNvSpPr>
            <p:nvPr/>
          </p:nvSpPr>
          <p:spPr bwMode="auto">
            <a:xfrm flipV="1">
              <a:off x="2929" y="2353"/>
              <a:ext cx="45" cy="75"/>
            </a:xfrm>
            <a:prstGeom prst="line">
              <a:avLst/>
            </a:prstGeom>
            <a:noFill/>
            <a:ln w="28575">
              <a:solidFill>
                <a:srgbClr val="66FF66"/>
              </a:solidFill>
              <a:round/>
              <a:headEnd/>
              <a:tailEnd/>
            </a:ln>
          </p:spPr>
          <p:txBody>
            <a:bodyPr wrap="none" anchor="ctr"/>
            <a:lstStyle/>
            <a:p>
              <a:endParaRPr lang="es-ES"/>
            </a:p>
          </p:txBody>
        </p:sp>
        <p:sp>
          <p:nvSpPr>
            <p:cNvPr id="152843" name="Line 171"/>
            <p:cNvSpPr>
              <a:spLocks noChangeShapeType="1"/>
            </p:cNvSpPr>
            <p:nvPr/>
          </p:nvSpPr>
          <p:spPr bwMode="auto">
            <a:xfrm>
              <a:off x="2979" y="2373"/>
              <a:ext cx="30" cy="70"/>
            </a:xfrm>
            <a:prstGeom prst="line">
              <a:avLst/>
            </a:prstGeom>
            <a:noFill/>
            <a:ln w="28575">
              <a:solidFill>
                <a:srgbClr val="66FF66"/>
              </a:solidFill>
              <a:round/>
              <a:headEnd/>
              <a:tailEnd/>
            </a:ln>
          </p:spPr>
          <p:txBody>
            <a:bodyPr wrap="none" anchor="ctr"/>
            <a:lstStyle/>
            <a:p>
              <a:endParaRPr lang="es-ES"/>
            </a:p>
          </p:txBody>
        </p:sp>
        <p:sp>
          <p:nvSpPr>
            <p:cNvPr id="152844" name="Line 172"/>
            <p:cNvSpPr>
              <a:spLocks noChangeShapeType="1"/>
            </p:cNvSpPr>
            <p:nvPr/>
          </p:nvSpPr>
          <p:spPr bwMode="auto">
            <a:xfrm flipV="1">
              <a:off x="2954" y="2353"/>
              <a:ext cx="45" cy="75"/>
            </a:xfrm>
            <a:prstGeom prst="line">
              <a:avLst/>
            </a:prstGeom>
            <a:noFill/>
            <a:ln w="28575">
              <a:solidFill>
                <a:srgbClr val="66FF66"/>
              </a:solidFill>
              <a:round/>
              <a:headEnd/>
              <a:tailEnd/>
            </a:ln>
          </p:spPr>
          <p:txBody>
            <a:bodyPr wrap="none" anchor="ctr"/>
            <a:lstStyle/>
            <a:p>
              <a:endParaRPr lang="es-ES"/>
            </a:p>
          </p:txBody>
        </p:sp>
        <p:sp>
          <p:nvSpPr>
            <p:cNvPr id="152845" name="Line 173"/>
            <p:cNvSpPr>
              <a:spLocks noChangeShapeType="1"/>
            </p:cNvSpPr>
            <p:nvPr/>
          </p:nvSpPr>
          <p:spPr bwMode="auto">
            <a:xfrm>
              <a:off x="2989" y="2373"/>
              <a:ext cx="30" cy="70"/>
            </a:xfrm>
            <a:prstGeom prst="line">
              <a:avLst/>
            </a:prstGeom>
            <a:noFill/>
            <a:ln w="28575">
              <a:solidFill>
                <a:srgbClr val="66FF66"/>
              </a:solidFill>
              <a:round/>
              <a:headEnd/>
              <a:tailEnd/>
            </a:ln>
          </p:spPr>
          <p:txBody>
            <a:bodyPr wrap="none" anchor="ctr"/>
            <a:lstStyle/>
            <a:p>
              <a:endParaRPr lang="es-ES"/>
            </a:p>
          </p:txBody>
        </p:sp>
        <p:sp>
          <p:nvSpPr>
            <p:cNvPr id="152846" name="Line 174"/>
            <p:cNvSpPr>
              <a:spLocks noChangeShapeType="1"/>
            </p:cNvSpPr>
            <p:nvPr/>
          </p:nvSpPr>
          <p:spPr bwMode="auto">
            <a:xfrm flipV="1">
              <a:off x="2984" y="2363"/>
              <a:ext cx="45" cy="75"/>
            </a:xfrm>
            <a:prstGeom prst="line">
              <a:avLst/>
            </a:prstGeom>
            <a:noFill/>
            <a:ln w="28575">
              <a:solidFill>
                <a:srgbClr val="66FF66"/>
              </a:solidFill>
              <a:round/>
              <a:headEnd/>
              <a:tailEnd/>
            </a:ln>
          </p:spPr>
          <p:txBody>
            <a:bodyPr wrap="none" anchor="ctr"/>
            <a:lstStyle/>
            <a:p>
              <a:endParaRPr lang="es-ES"/>
            </a:p>
          </p:txBody>
        </p:sp>
        <p:sp>
          <p:nvSpPr>
            <p:cNvPr id="152847" name="Line 175"/>
            <p:cNvSpPr>
              <a:spLocks noChangeShapeType="1"/>
            </p:cNvSpPr>
            <p:nvPr/>
          </p:nvSpPr>
          <p:spPr bwMode="auto">
            <a:xfrm>
              <a:off x="3019" y="2373"/>
              <a:ext cx="29" cy="70"/>
            </a:xfrm>
            <a:prstGeom prst="line">
              <a:avLst/>
            </a:prstGeom>
            <a:noFill/>
            <a:ln w="28575">
              <a:solidFill>
                <a:srgbClr val="66FF66"/>
              </a:solidFill>
              <a:round/>
              <a:headEnd/>
              <a:tailEnd/>
            </a:ln>
          </p:spPr>
          <p:txBody>
            <a:bodyPr wrap="none" anchor="ctr"/>
            <a:lstStyle/>
            <a:p>
              <a:endParaRPr lang="es-ES"/>
            </a:p>
          </p:txBody>
        </p:sp>
        <p:sp>
          <p:nvSpPr>
            <p:cNvPr id="152848" name="Line 176"/>
            <p:cNvSpPr>
              <a:spLocks noChangeShapeType="1"/>
            </p:cNvSpPr>
            <p:nvPr/>
          </p:nvSpPr>
          <p:spPr bwMode="auto">
            <a:xfrm flipV="1">
              <a:off x="3014" y="2363"/>
              <a:ext cx="44" cy="75"/>
            </a:xfrm>
            <a:prstGeom prst="line">
              <a:avLst/>
            </a:prstGeom>
            <a:noFill/>
            <a:ln w="28575">
              <a:solidFill>
                <a:srgbClr val="66FF66"/>
              </a:solidFill>
              <a:round/>
              <a:headEnd/>
              <a:tailEnd/>
            </a:ln>
          </p:spPr>
          <p:txBody>
            <a:bodyPr wrap="none" anchor="ctr"/>
            <a:lstStyle/>
            <a:p>
              <a:endParaRPr lang="es-ES"/>
            </a:p>
          </p:txBody>
        </p:sp>
        <p:sp>
          <p:nvSpPr>
            <p:cNvPr id="152849" name="Line 177"/>
            <p:cNvSpPr>
              <a:spLocks noChangeShapeType="1"/>
            </p:cNvSpPr>
            <p:nvPr/>
          </p:nvSpPr>
          <p:spPr bwMode="auto">
            <a:xfrm>
              <a:off x="3038" y="2398"/>
              <a:ext cx="35" cy="15"/>
            </a:xfrm>
            <a:prstGeom prst="line">
              <a:avLst/>
            </a:prstGeom>
            <a:noFill/>
            <a:ln w="28575">
              <a:solidFill>
                <a:srgbClr val="66FF66"/>
              </a:solidFill>
              <a:round/>
              <a:headEnd/>
              <a:tailEnd/>
            </a:ln>
          </p:spPr>
          <p:txBody>
            <a:bodyPr wrap="none" anchor="ctr"/>
            <a:lstStyle/>
            <a:p>
              <a:endParaRPr lang="es-ES"/>
            </a:p>
          </p:txBody>
        </p:sp>
      </p:grpSp>
      <p:sp>
        <p:nvSpPr>
          <p:cNvPr id="365746" name="Rectangle 178"/>
          <p:cNvSpPr>
            <a:spLocks noChangeArrowheads="1"/>
          </p:cNvSpPr>
          <p:nvPr/>
        </p:nvSpPr>
        <p:spPr bwMode="auto">
          <a:xfrm>
            <a:off x="4270375" y="4937125"/>
            <a:ext cx="246380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a:solidFill>
                  <a:schemeClr val="bg1"/>
                </a:solidFill>
                <a:latin typeface="Book Antiqua" pitchFamily="18" charset="0"/>
              </a:rPr>
              <a:t>Discontinuidad</a:t>
            </a:r>
          </a:p>
        </p:txBody>
      </p:sp>
      <p:grpSp>
        <p:nvGrpSpPr>
          <p:cNvPr id="12" name="Group 223"/>
          <p:cNvGrpSpPr>
            <a:grpSpLocks/>
          </p:cNvGrpSpPr>
          <p:nvPr/>
        </p:nvGrpSpPr>
        <p:grpSpPr bwMode="auto">
          <a:xfrm>
            <a:off x="6784975" y="2130425"/>
            <a:ext cx="1863725" cy="1870075"/>
            <a:chOff x="4274" y="1162"/>
            <a:chExt cx="1174" cy="1178"/>
          </a:xfrm>
        </p:grpSpPr>
        <p:sp>
          <p:nvSpPr>
            <p:cNvPr id="152818" name="Arc 128"/>
            <p:cNvSpPr>
              <a:spLocks/>
            </p:cNvSpPr>
            <p:nvPr/>
          </p:nvSpPr>
          <p:spPr bwMode="auto">
            <a:xfrm flipH="1">
              <a:off x="4274" y="1536"/>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19" name="Arc 132"/>
            <p:cNvSpPr>
              <a:spLocks/>
            </p:cNvSpPr>
            <p:nvPr/>
          </p:nvSpPr>
          <p:spPr bwMode="auto">
            <a:xfrm>
              <a:off x="4382" y="1292"/>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20" name="Arc 133"/>
            <p:cNvSpPr>
              <a:spLocks/>
            </p:cNvSpPr>
            <p:nvPr/>
          </p:nvSpPr>
          <p:spPr bwMode="auto">
            <a:xfrm>
              <a:off x="5006" y="1536"/>
              <a:ext cx="442" cy="804"/>
            </a:xfrm>
            <a:custGeom>
              <a:avLst/>
              <a:gdLst>
                <a:gd name="T0" fmla="*/ 0 w 12305"/>
                <a:gd name="T1" fmla="*/ 0 h 21598"/>
                <a:gd name="T2" fmla="*/ 16 w 12305"/>
                <a:gd name="T3" fmla="*/ 5 h 21598"/>
                <a:gd name="T4" fmla="*/ 0 w 12305"/>
                <a:gd name="T5" fmla="*/ 30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12700">
              <a:solidFill>
                <a:schemeClr val="bg1"/>
              </a:solidFill>
              <a:prstDash val="sysDot"/>
              <a:round/>
              <a:headEnd/>
              <a:tailEnd/>
            </a:ln>
          </p:spPr>
          <p:txBody>
            <a:bodyPr wrap="none" anchor="ctr"/>
            <a:lstStyle/>
            <a:p>
              <a:endParaRPr lang="es-ES"/>
            </a:p>
          </p:txBody>
        </p:sp>
        <p:sp>
          <p:nvSpPr>
            <p:cNvPr id="152821" name="Arc 136"/>
            <p:cNvSpPr>
              <a:spLocks/>
            </p:cNvSpPr>
            <p:nvPr/>
          </p:nvSpPr>
          <p:spPr bwMode="auto">
            <a:xfrm flipH="1">
              <a:off x="4946" y="1292"/>
              <a:ext cx="400" cy="306"/>
            </a:xfrm>
            <a:custGeom>
              <a:avLst/>
              <a:gdLst>
                <a:gd name="T0" fmla="*/ 0 w 23993"/>
                <a:gd name="T1" fmla="*/ 0 h 21600"/>
                <a:gd name="T2" fmla="*/ 7 w 23993"/>
                <a:gd name="T3" fmla="*/ 3 h 21600"/>
                <a:gd name="T4" fmla="*/ 1 w 23993"/>
                <a:gd name="T5" fmla="*/ 4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12700">
              <a:solidFill>
                <a:schemeClr val="bg1"/>
              </a:solidFill>
              <a:prstDash val="sysDot"/>
              <a:round/>
              <a:headEnd/>
              <a:tailEnd/>
            </a:ln>
          </p:spPr>
          <p:txBody>
            <a:bodyPr wrap="none" anchor="ctr"/>
            <a:lstStyle/>
            <a:p>
              <a:endParaRPr lang="es-ES"/>
            </a:p>
          </p:txBody>
        </p:sp>
        <p:sp>
          <p:nvSpPr>
            <p:cNvPr id="152822" name="Arc 139"/>
            <p:cNvSpPr>
              <a:spLocks/>
            </p:cNvSpPr>
            <p:nvPr/>
          </p:nvSpPr>
          <p:spPr bwMode="auto">
            <a:xfrm>
              <a:off x="4518" y="1162"/>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sp>
          <p:nvSpPr>
            <p:cNvPr id="152823" name="Arc 140"/>
            <p:cNvSpPr>
              <a:spLocks/>
            </p:cNvSpPr>
            <p:nvPr/>
          </p:nvSpPr>
          <p:spPr bwMode="auto">
            <a:xfrm flipH="1">
              <a:off x="4902" y="1162"/>
              <a:ext cx="306" cy="335"/>
            </a:xfrm>
            <a:custGeom>
              <a:avLst/>
              <a:gdLst>
                <a:gd name="T0" fmla="*/ 2 w 21600"/>
                <a:gd name="T1" fmla="*/ 0 h 18545"/>
                <a:gd name="T2" fmla="*/ 4 w 21600"/>
                <a:gd name="T3" fmla="*/ 6 h 18545"/>
                <a:gd name="T4" fmla="*/ 0 w 21600"/>
                <a:gd name="T5" fmla="*/ 6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12700">
              <a:solidFill>
                <a:schemeClr val="bg1"/>
              </a:solidFill>
              <a:prstDash val="sysDot"/>
              <a:round/>
              <a:headEnd/>
              <a:tailEnd/>
            </a:ln>
          </p:spPr>
          <p:txBody>
            <a:bodyPr wrap="none" anchor="ctr"/>
            <a:lstStyle/>
            <a:p>
              <a:endParaRPr lang="es-ES"/>
            </a:p>
          </p:txBody>
        </p:sp>
      </p:grpSp>
      <p:sp>
        <p:nvSpPr>
          <p:cNvPr id="365748" name="Line 180"/>
          <p:cNvSpPr>
            <a:spLocks noChangeShapeType="1"/>
          </p:cNvSpPr>
          <p:nvPr/>
        </p:nvSpPr>
        <p:spPr bwMode="auto">
          <a:xfrm>
            <a:off x="6191250" y="3200400"/>
            <a:ext cx="552450" cy="133350"/>
          </a:xfrm>
          <a:prstGeom prst="line">
            <a:avLst/>
          </a:prstGeom>
          <a:noFill/>
          <a:ln w="12700">
            <a:solidFill>
              <a:schemeClr val="bg1"/>
            </a:solidFill>
            <a:round/>
            <a:headEnd/>
            <a:tailEnd type="triangle" w="med" len="med"/>
          </a:ln>
        </p:spPr>
        <p:txBody>
          <a:bodyPr wrap="none" anchor="ctr"/>
          <a:lstStyle/>
          <a:p>
            <a:endParaRPr lang="es-ES"/>
          </a:p>
        </p:txBody>
      </p:sp>
      <p:sp>
        <p:nvSpPr>
          <p:cNvPr id="365747" name="Line 179"/>
          <p:cNvSpPr>
            <a:spLocks noChangeShapeType="1"/>
          </p:cNvSpPr>
          <p:nvPr/>
        </p:nvSpPr>
        <p:spPr bwMode="auto">
          <a:xfrm flipV="1">
            <a:off x="6457950" y="4133850"/>
            <a:ext cx="819150" cy="990600"/>
          </a:xfrm>
          <a:prstGeom prst="line">
            <a:avLst/>
          </a:prstGeom>
          <a:noFill/>
          <a:ln w="12700">
            <a:solidFill>
              <a:schemeClr val="bg1"/>
            </a:solidFill>
            <a:round/>
            <a:headEnd/>
            <a:tailEnd type="triangle" w="med" len="med"/>
          </a:ln>
        </p:spPr>
        <p:txBody>
          <a:bodyPr wrap="none" anchor="ctr"/>
          <a:lstStyle/>
          <a:p>
            <a:endParaRPr lang="es-ES"/>
          </a:p>
        </p:txBody>
      </p:sp>
      <p:grpSp>
        <p:nvGrpSpPr>
          <p:cNvPr id="13" name="Group 112"/>
          <p:cNvGrpSpPr>
            <a:grpSpLocks/>
          </p:cNvGrpSpPr>
          <p:nvPr/>
        </p:nvGrpSpPr>
        <p:grpSpPr bwMode="auto">
          <a:xfrm>
            <a:off x="1790700" y="3390900"/>
            <a:ext cx="2473325" cy="1866900"/>
            <a:chOff x="900" y="2844"/>
            <a:chExt cx="1558" cy="1176"/>
          </a:xfrm>
        </p:grpSpPr>
        <p:grpSp>
          <p:nvGrpSpPr>
            <p:cNvPr id="14" name="Group 51"/>
            <p:cNvGrpSpPr>
              <a:grpSpLocks/>
            </p:cNvGrpSpPr>
            <p:nvPr/>
          </p:nvGrpSpPr>
          <p:grpSpPr bwMode="auto">
            <a:xfrm>
              <a:off x="900" y="2844"/>
              <a:ext cx="1558" cy="1068"/>
              <a:chOff x="900" y="2844"/>
              <a:chExt cx="1558" cy="1068"/>
            </a:xfrm>
          </p:grpSpPr>
          <p:sp>
            <p:nvSpPr>
              <p:cNvPr id="152810" name="Arc 35"/>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2700">
                <a:solidFill>
                  <a:schemeClr val="bg1"/>
                </a:solidFill>
                <a:prstDash val="sysDot"/>
                <a:round/>
                <a:headEnd/>
                <a:tailEnd/>
              </a:ln>
            </p:spPr>
            <p:txBody>
              <a:bodyPr wrap="none" anchor="ctr"/>
              <a:lstStyle/>
              <a:p>
                <a:endParaRPr lang="es-ES"/>
              </a:p>
            </p:txBody>
          </p:sp>
          <p:sp>
            <p:nvSpPr>
              <p:cNvPr id="152811" name="Arc 36"/>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2700">
                <a:solidFill>
                  <a:schemeClr val="bg1"/>
                </a:solidFill>
                <a:prstDash val="sysDot"/>
                <a:round/>
                <a:headEnd/>
                <a:tailEnd/>
              </a:ln>
            </p:spPr>
            <p:txBody>
              <a:bodyPr wrap="none" anchor="ctr"/>
              <a:lstStyle/>
              <a:p>
                <a:endParaRPr lang="es-ES"/>
              </a:p>
            </p:txBody>
          </p:sp>
          <p:sp>
            <p:nvSpPr>
              <p:cNvPr id="152812" name="Arc 37"/>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13" name="Arc 38"/>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2700">
                <a:solidFill>
                  <a:schemeClr val="bg1"/>
                </a:solidFill>
                <a:prstDash val="sysDot"/>
                <a:round/>
                <a:headEnd/>
                <a:tailEnd/>
              </a:ln>
            </p:spPr>
            <p:txBody>
              <a:bodyPr wrap="none" anchor="ctr"/>
              <a:lstStyle/>
              <a:p>
                <a:endParaRPr lang="es-ES"/>
              </a:p>
            </p:txBody>
          </p:sp>
          <p:sp>
            <p:nvSpPr>
              <p:cNvPr id="152814" name="Arc 39"/>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2700">
                <a:solidFill>
                  <a:schemeClr val="bg1"/>
                </a:solidFill>
                <a:prstDash val="sysDot"/>
                <a:round/>
                <a:headEnd/>
                <a:tailEnd/>
              </a:ln>
            </p:spPr>
            <p:txBody>
              <a:bodyPr wrap="none" anchor="ctr"/>
              <a:lstStyle/>
              <a:p>
                <a:endParaRPr lang="es-ES"/>
              </a:p>
            </p:txBody>
          </p:sp>
          <p:sp>
            <p:nvSpPr>
              <p:cNvPr id="152815" name="Arc 44"/>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2700">
                <a:solidFill>
                  <a:schemeClr val="bg1"/>
                </a:solidFill>
                <a:prstDash val="sysDot"/>
                <a:round/>
                <a:headEnd/>
                <a:tailEnd/>
              </a:ln>
            </p:spPr>
            <p:txBody>
              <a:bodyPr wrap="none" anchor="ctr"/>
              <a:lstStyle/>
              <a:p>
                <a:endParaRPr lang="es-ES"/>
              </a:p>
            </p:txBody>
          </p:sp>
          <p:sp>
            <p:nvSpPr>
              <p:cNvPr id="152816" name="Arc 45"/>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2700">
                <a:solidFill>
                  <a:schemeClr val="bg1"/>
                </a:solidFill>
                <a:prstDash val="sysDot"/>
                <a:round/>
                <a:headEnd/>
                <a:tailEnd/>
              </a:ln>
            </p:spPr>
            <p:txBody>
              <a:bodyPr wrap="none" anchor="ctr"/>
              <a:lstStyle/>
              <a:p>
                <a:endParaRPr lang="es-ES"/>
              </a:p>
            </p:txBody>
          </p:sp>
          <p:sp>
            <p:nvSpPr>
              <p:cNvPr id="152817" name="Arc 46"/>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2700">
                <a:solidFill>
                  <a:schemeClr val="bg1"/>
                </a:solidFill>
                <a:prstDash val="sysDot"/>
                <a:round/>
                <a:headEnd/>
                <a:tailEnd/>
              </a:ln>
            </p:spPr>
            <p:txBody>
              <a:bodyPr wrap="none" anchor="ctr"/>
              <a:lstStyle/>
              <a:p>
                <a:endParaRPr lang="es-ES"/>
              </a:p>
            </p:txBody>
          </p:sp>
        </p:grpSp>
        <p:sp>
          <p:nvSpPr>
            <p:cNvPr id="152809" name="Arc 97"/>
            <p:cNvSpPr>
              <a:spLocks/>
            </p:cNvSpPr>
            <p:nvPr/>
          </p:nvSpPr>
          <p:spPr bwMode="auto">
            <a:xfrm>
              <a:off x="2124" y="3289"/>
              <a:ext cx="77" cy="731"/>
            </a:xfrm>
            <a:custGeom>
              <a:avLst/>
              <a:gdLst>
                <a:gd name="T0" fmla="*/ 0 w 13835"/>
                <a:gd name="T1" fmla="*/ 0 h 21232"/>
                <a:gd name="T2" fmla="*/ 0 w 13835"/>
                <a:gd name="T3" fmla="*/ 6 h 21232"/>
                <a:gd name="T4" fmla="*/ 0 w 13835"/>
                <a:gd name="T5" fmla="*/ 25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nvGrpSpPr>
          <p:cNvPr id="15" name="Group 85"/>
          <p:cNvGrpSpPr>
            <a:grpSpLocks/>
          </p:cNvGrpSpPr>
          <p:nvPr/>
        </p:nvGrpSpPr>
        <p:grpSpPr bwMode="auto">
          <a:xfrm>
            <a:off x="1295400" y="3227388"/>
            <a:ext cx="1465263" cy="2306637"/>
            <a:chOff x="588" y="2741"/>
            <a:chExt cx="923" cy="1453"/>
          </a:xfrm>
        </p:grpSpPr>
        <p:sp>
          <p:nvSpPr>
            <p:cNvPr id="152797" name="Arc 77"/>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2700">
              <a:solidFill>
                <a:schemeClr val="bg1"/>
              </a:solidFill>
              <a:prstDash val="sysDot"/>
              <a:round/>
              <a:headEnd/>
              <a:tailEnd/>
            </a:ln>
          </p:spPr>
          <p:txBody>
            <a:bodyPr wrap="none" anchor="ctr"/>
            <a:lstStyle/>
            <a:p>
              <a:endParaRPr lang="es-ES"/>
            </a:p>
          </p:txBody>
        </p:sp>
        <p:grpSp>
          <p:nvGrpSpPr>
            <p:cNvPr id="16" name="Group 84"/>
            <p:cNvGrpSpPr>
              <a:grpSpLocks/>
            </p:cNvGrpSpPr>
            <p:nvPr/>
          </p:nvGrpSpPr>
          <p:grpSpPr bwMode="auto">
            <a:xfrm>
              <a:off x="588" y="2741"/>
              <a:ext cx="923" cy="1297"/>
              <a:chOff x="588" y="2741"/>
              <a:chExt cx="923" cy="1297"/>
            </a:xfrm>
          </p:grpSpPr>
          <p:sp>
            <p:nvSpPr>
              <p:cNvPr id="152799" name="Arc 72"/>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00" name="Arc 73"/>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52801" name="Arc 74"/>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2700">
                <a:solidFill>
                  <a:schemeClr val="bg1"/>
                </a:solidFill>
                <a:prstDash val="sysDot"/>
                <a:round/>
                <a:headEnd/>
                <a:tailEnd/>
              </a:ln>
            </p:spPr>
            <p:txBody>
              <a:bodyPr wrap="none" anchor="ctr"/>
              <a:lstStyle/>
              <a:p>
                <a:endParaRPr lang="es-ES"/>
              </a:p>
            </p:txBody>
          </p:sp>
          <p:sp>
            <p:nvSpPr>
              <p:cNvPr id="152802" name="Arc 76"/>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2700">
                <a:solidFill>
                  <a:schemeClr val="bg1"/>
                </a:solidFill>
                <a:prstDash val="sysDot"/>
                <a:round/>
                <a:headEnd/>
                <a:tailEnd/>
              </a:ln>
            </p:spPr>
            <p:txBody>
              <a:bodyPr wrap="none" anchor="ctr"/>
              <a:lstStyle/>
              <a:p>
                <a:endParaRPr lang="es-ES"/>
              </a:p>
            </p:txBody>
          </p:sp>
          <p:sp>
            <p:nvSpPr>
              <p:cNvPr id="152803" name="Arc 79"/>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2700">
                <a:solidFill>
                  <a:schemeClr val="bg1"/>
                </a:solidFill>
                <a:prstDash val="sysDot"/>
                <a:round/>
                <a:headEnd/>
                <a:tailEnd/>
              </a:ln>
            </p:spPr>
            <p:txBody>
              <a:bodyPr wrap="none" anchor="ctr"/>
              <a:lstStyle/>
              <a:p>
                <a:endParaRPr lang="es-ES"/>
              </a:p>
            </p:txBody>
          </p:sp>
          <p:sp>
            <p:nvSpPr>
              <p:cNvPr id="152804" name="Arc 80"/>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52805" name="Arc 81"/>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52806" name="Arc 82"/>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52807" name="Arc 83"/>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grpSp>
        <p:nvGrpSpPr>
          <p:cNvPr id="17" name="Group 98"/>
          <p:cNvGrpSpPr>
            <a:grpSpLocks/>
          </p:cNvGrpSpPr>
          <p:nvPr/>
        </p:nvGrpSpPr>
        <p:grpSpPr bwMode="auto">
          <a:xfrm>
            <a:off x="3052763" y="2865438"/>
            <a:ext cx="1508125" cy="2114550"/>
            <a:chOff x="1695" y="2513"/>
            <a:chExt cx="950" cy="1332"/>
          </a:xfrm>
        </p:grpSpPr>
        <p:sp>
          <p:nvSpPr>
            <p:cNvPr id="152790" name="Arc 87"/>
            <p:cNvSpPr>
              <a:spLocks/>
            </p:cNvSpPr>
            <p:nvPr/>
          </p:nvSpPr>
          <p:spPr bwMode="auto">
            <a:xfrm flipV="1">
              <a:off x="1926" y="2513"/>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2700">
              <a:solidFill>
                <a:schemeClr val="bg1"/>
              </a:solidFill>
              <a:prstDash val="sysDot"/>
              <a:round/>
              <a:headEnd/>
              <a:tailEnd/>
            </a:ln>
          </p:spPr>
          <p:txBody>
            <a:bodyPr wrap="none" anchor="ctr"/>
            <a:lstStyle/>
            <a:p>
              <a:endParaRPr lang="es-ES"/>
            </a:p>
          </p:txBody>
        </p:sp>
        <p:sp>
          <p:nvSpPr>
            <p:cNvPr id="152791" name="Arc 90"/>
            <p:cNvSpPr>
              <a:spLocks/>
            </p:cNvSpPr>
            <p:nvPr/>
          </p:nvSpPr>
          <p:spPr bwMode="auto">
            <a:xfrm>
              <a:off x="1695" y="3061"/>
              <a:ext cx="205" cy="168"/>
            </a:xfrm>
            <a:custGeom>
              <a:avLst/>
              <a:gdLst>
                <a:gd name="T0" fmla="*/ 1 w 19076"/>
                <a:gd name="T1" fmla="*/ 0 h 18995"/>
                <a:gd name="T2" fmla="*/ 2 w 19076"/>
                <a:gd name="T3" fmla="*/ 1 h 18995"/>
                <a:gd name="T4" fmla="*/ 0 w 19076"/>
                <a:gd name="T5" fmla="*/ 1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52792" name="Arc 92"/>
            <p:cNvSpPr>
              <a:spLocks/>
            </p:cNvSpPr>
            <p:nvPr/>
          </p:nvSpPr>
          <p:spPr bwMode="auto">
            <a:xfrm flipV="1">
              <a:off x="2016" y="2712"/>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2700">
              <a:solidFill>
                <a:schemeClr val="bg1"/>
              </a:solidFill>
              <a:prstDash val="sysDot"/>
              <a:round/>
              <a:headEnd/>
              <a:tailEnd/>
            </a:ln>
          </p:spPr>
          <p:txBody>
            <a:bodyPr wrap="none" anchor="ctr"/>
            <a:lstStyle/>
            <a:p>
              <a:endParaRPr lang="es-ES"/>
            </a:p>
          </p:txBody>
        </p:sp>
        <p:sp>
          <p:nvSpPr>
            <p:cNvPr id="152793" name="Arc 93"/>
            <p:cNvSpPr>
              <a:spLocks/>
            </p:cNvSpPr>
            <p:nvPr/>
          </p:nvSpPr>
          <p:spPr bwMode="auto">
            <a:xfrm flipH="1">
              <a:off x="2186" y="3081"/>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2700">
              <a:solidFill>
                <a:schemeClr val="bg1"/>
              </a:solidFill>
              <a:prstDash val="sysDot"/>
              <a:round/>
              <a:headEnd/>
              <a:tailEnd/>
            </a:ln>
          </p:spPr>
          <p:txBody>
            <a:bodyPr wrap="none" anchor="ctr"/>
            <a:lstStyle/>
            <a:p>
              <a:endParaRPr lang="es-ES"/>
            </a:p>
          </p:txBody>
        </p:sp>
        <p:sp>
          <p:nvSpPr>
            <p:cNvPr id="152794" name="Arc 94"/>
            <p:cNvSpPr>
              <a:spLocks/>
            </p:cNvSpPr>
            <p:nvPr/>
          </p:nvSpPr>
          <p:spPr bwMode="auto">
            <a:xfrm flipH="1">
              <a:off x="2203" y="3121"/>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52795" name="Arc 95"/>
            <p:cNvSpPr>
              <a:spLocks/>
            </p:cNvSpPr>
            <p:nvPr/>
          </p:nvSpPr>
          <p:spPr bwMode="auto">
            <a:xfrm>
              <a:off x="2105" y="3231"/>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52796" name="Arc 96"/>
            <p:cNvSpPr>
              <a:spLocks/>
            </p:cNvSpPr>
            <p:nvPr/>
          </p:nvSpPr>
          <p:spPr bwMode="auto">
            <a:xfrm>
              <a:off x="2184" y="3275"/>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grpSp>
      <p:grpSp>
        <p:nvGrpSpPr>
          <p:cNvPr id="484" name="483 Grupo"/>
          <p:cNvGrpSpPr/>
          <p:nvPr/>
        </p:nvGrpSpPr>
        <p:grpSpPr>
          <a:xfrm>
            <a:off x="1788088" y="1676890"/>
            <a:ext cx="2783911" cy="2804030"/>
            <a:chOff x="1788088" y="1676890"/>
            <a:chExt cx="2783911" cy="2804030"/>
          </a:xfrm>
        </p:grpSpPr>
        <p:grpSp>
          <p:nvGrpSpPr>
            <p:cNvPr id="483" name="482 Grupo"/>
            <p:cNvGrpSpPr/>
            <p:nvPr/>
          </p:nvGrpSpPr>
          <p:grpSpPr>
            <a:xfrm>
              <a:off x="3807768" y="1676890"/>
              <a:ext cx="459006" cy="290346"/>
              <a:chOff x="4691483" y="1600179"/>
              <a:chExt cx="459006" cy="290346"/>
            </a:xfrm>
          </p:grpSpPr>
          <p:sp>
            <p:nvSpPr>
              <p:cNvPr id="479" name="Freeform 533"/>
              <p:cNvSpPr>
                <a:spLocks/>
              </p:cNvSpPr>
              <p:nvPr/>
            </p:nvSpPr>
            <p:spPr bwMode="auto">
              <a:xfrm>
                <a:off x="4691483" y="1601404"/>
                <a:ext cx="459006" cy="233992"/>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480" name="Arc 545"/>
              <p:cNvSpPr>
                <a:spLocks/>
              </p:cNvSpPr>
              <p:nvPr/>
            </p:nvSpPr>
            <p:spPr bwMode="auto">
              <a:xfrm>
                <a:off x="4700052" y="1603854"/>
                <a:ext cx="427181" cy="124959"/>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481" name="Arc 546"/>
              <p:cNvSpPr>
                <a:spLocks/>
              </p:cNvSpPr>
              <p:nvPr/>
            </p:nvSpPr>
            <p:spPr bwMode="auto">
              <a:xfrm>
                <a:off x="4778388" y="1736164"/>
                <a:ext cx="348844" cy="154361"/>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482" name="Arc 547"/>
              <p:cNvSpPr>
                <a:spLocks/>
              </p:cNvSpPr>
              <p:nvPr/>
            </p:nvSpPr>
            <p:spPr bwMode="auto">
              <a:xfrm>
                <a:off x="5111321" y="1600179"/>
                <a:ext cx="39168" cy="142110"/>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grpSp>
        <p:grpSp>
          <p:nvGrpSpPr>
            <p:cNvPr id="354" name="353 Grupo"/>
            <p:cNvGrpSpPr/>
            <p:nvPr/>
          </p:nvGrpSpPr>
          <p:grpSpPr>
            <a:xfrm>
              <a:off x="1788088" y="2001635"/>
              <a:ext cx="2783911" cy="2479285"/>
              <a:chOff x="1131394" y="1842870"/>
              <a:chExt cx="3516806" cy="3131983"/>
            </a:xfrm>
            <a:scene3d>
              <a:camera prst="orthographicFront">
                <a:rot lat="1200000" lon="18600000" rev="0"/>
              </a:camera>
              <a:lightRig rig="threePt" dir="t"/>
            </a:scene3d>
          </p:grpSpPr>
          <p:sp>
            <p:nvSpPr>
              <p:cNvPr id="356" name="355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7" name="356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358" name="52 Grupo"/>
              <p:cNvGrpSpPr/>
              <p:nvPr/>
            </p:nvGrpSpPr>
            <p:grpSpPr>
              <a:xfrm>
                <a:off x="4084278" y="2688762"/>
                <a:ext cx="361777" cy="2286091"/>
                <a:chOff x="3482035" y="1207023"/>
                <a:chExt cx="782735" cy="4570562"/>
              </a:xfrm>
            </p:grpSpPr>
            <p:sp>
              <p:nvSpPr>
                <p:cNvPr id="409" name="40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10" name="40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11" name="410 Rectángulo"/>
                <p:cNvSpPr/>
                <p:nvPr/>
              </p:nvSpPr>
              <p:spPr bwMode="auto">
                <a:xfrm>
                  <a:off x="3482043" y="2959808"/>
                  <a:ext cx="782727" cy="1060704"/>
                </a:xfrm>
                <a:prstGeom prst="rect">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12" name="411 Redondear rectángulo de esquina del mismo lado"/>
                <p:cNvSpPr/>
                <p:nvPr/>
              </p:nvSpPr>
              <p:spPr bwMode="auto">
                <a:xfrm flipV="1">
                  <a:off x="3482035" y="1207023"/>
                  <a:ext cx="782726"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359" name="47 Grupo"/>
              <p:cNvGrpSpPr/>
              <p:nvPr/>
            </p:nvGrpSpPr>
            <p:grpSpPr>
              <a:xfrm>
                <a:off x="3898134" y="2131343"/>
                <a:ext cx="734065" cy="1109923"/>
                <a:chOff x="3247260" y="1269015"/>
                <a:chExt cx="1228487" cy="1857505"/>
              </a:xfrm>
            </p:grpSpPr>
            <p:sp>
              <p:nvSpPr>
                <p:cNvPr id="406" name="405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7" name="406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8" name="407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60" name="359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61" name="360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62" name="361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63" name="362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64" name="363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65" name="364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66" name="365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67" name="366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68" name="367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69" name="368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70" name="369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71" name="370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72" name="371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73" name="372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74" name="373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75" name="374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76" name="375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77" name="376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378" name="82 Grupo"/>
              <p:cNvGrpSpPr/>
              <p:nvPr/>
            </p:nvGrpSpPr>
            <p:grpSpPr>
              <a:xfrm>
                <a:off x="1322718" y="2688761"/>
                <a:ext cx="361777" cy="2286091"/>
                <a:chOff x="3482035" y="1207023"/>
                <a:chExt cx="782735" cy="4570562"/>
              </a:xfrm>
            </p:grpSpPr>
            <p:sp>
              <p:nvSpPr>
                <p:cNvPr id="402" name="40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3" name="40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4" name="403 Rectángulo"/>
                <p:cNvSpPr/>
                <p:nvPr/>
              </p:nvSpPr>
              <p:spPr bwMode="auto">
                <a:xfrm>
                  <a:off x="3482043" y="2959808"/>
                  <a:ext cx="782727" cy="1060704"/>
                </a:xfrm>
                <a:prstGeom prst="rect">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5" name="404 Redondear rectángulo de esquina del mismo lado"/>
                <p:cNvSpPr/>
                <p:nvPr/>
              </p:nvSpPr>
              <p:spPr bwMode="auto">
                <a:xfrm flipV="1">
                  <a:off x="3482035" y="1207023"/>
                  <a:ext cx="782726"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79" name="378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80" name="379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81" name="380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82" name="381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83" name="382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84" name="383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85" name="384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86" name="385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87" name="386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88" name="387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89" name="388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90" name="389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91" name="390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92" name="391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93" name="392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94" name="393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95" name="394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96" name="395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397" name="119 Grupo"/>
              <p:cNvGrpSpPr/>
              <p:nvPr/>
            </p:nvGrpSpPr>
            <p:grpSpPr>
              <a:xfrm>
                <a:off x="1131394" y="2127262"/>
                <a:ext cx="744786" cy="1114043"/>
                <a:chOff x="694896" y="1262186"/>
                <a:chExt cx="1246431" cy="1864396"/>
              </a:xfrm>
            </p:grpSpPr>
            <p:sp>
              <p:nvSpPr>
                <p:cNvPr id="399" name="398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0" name="399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01" name="400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98" name="397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cxnSp>
          <p:nvCxnSpPr>
            <p:cNvPr id="414" name="413 Conector recto"/>
            <p:cNvCxnSpPr/>
            <p:nvPr/>
          </p:nvCxnSpPr>
          <p:spPr bwMode="auto">
            <a:xfrm rot="5400000">
              <a:off x="2280048" y="4256484"/>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15" name="414 Conector recto"/>
            <p:cNvCxnSpPr/>
            <p:nvPr/>
          </p:nvCxnSpPr>
          <p:spPr bwMode="auto">
            <a:xfrm rot="5400000">
              <a:off x="2223851" y="4239817"/>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16" name="415 Conector recto"/>
            <p:cNvCxnSpPr/>
            <p:nvPr/>
          </p:nvCxnSpPr>
          <p:spPr bwMode="auto">
            <a:xfrm rot="5400000">
              <a:off x="2162891" y="422315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17" name="416 Conector recto"/>
            <p:cNvCxnSpPr/>
            <p:nvPr/>
          </p:nvCxnSpPr>
          <p:spPr bwMode="auto">
            <a:xfrm rot="5400000">
              <a:off x="2101931" y="420410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18" name="417 Conector recto"/>
            <p:cNvCxnSpPr/>
            <p:nvPr/>
          </p:nvCxnSpPr>
          <p:spPr bwMode="auto">
            <a:xfrm rot="5400000">
              <a:off x="2040971" y="418743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19" name="418 Conector recto"/>
            <p:cNvCxnSpPr/>
            <p:nvPr/>
          </p:nvCxnSpPr>
          <p:spPr bwMode="auto">
            <a:xfrm rot="5400000">
              <a:off x="1980011" y="4168384"/>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0" name="419 Conector recto"/>
            <p:cNvCxnSpPr/>
            <p:nvPr/>
          </p:nvCxnSpPr>
          <p:spPr bwMode="auto">
            <a:xfrm rot="5400000">
              <a:off x="2253854" y="4146949"/>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1" name="420 Conector recto"/>
            <p:cNvCxnSpPr/>
            <p:nvPr/>
          </p:nvCxnSpPr>
          <p:spPr bwMode="auto">
            <a:xfrm rot="5400000">
              <a:off x="2197657" y="413028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2" name="421 Conector recto"/>
            <p:cNvCxnSpPr/>
            <p:nvPr/>
          </p:nvCxnSpPr>
          <p:spPr bwMode="auto">
            <a:xfrm rot="5400000">
              <a:off x="2136697" y="411361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3" name="422 Conector recto"/>
            <p:cNvCxnSpPr/>
            <p:nvPr/>
          </p:nvCxnSpPr>
          <p:spPr bwMode="auto">
            <a:xfrm rot="5400000">
              <a:off x="2075737" y="4094567"/>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4" name="423 Conector recto"/>
            <p:cNvCxnSpPr/>
            <p:nvPr/>
          </p:nvCxnSpPr>
          <p:spPr bwMode="auto">
            <a:xfrm rot="5400000">
              <a:off x="2014777" y="407790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6" name="425 Conector recto"/>
            <p:cNvCxnSpPr/>
            <p:nvPr/>
          </p:nvCxnSpPr>
          <p:spPr bwMode="auto">
            <a:xfrm rot="5400000">
              <a:off x="1960008" y="406123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7" name="426 Conector recto"/>
            <p:cNvCxnSpPr/>
            <p:nvPr/>
          </p:nvCxnSpPr>
          <p:spPr bwMode="auto">
            <a:xfrm rot="5400000">
              <a:off x="2253855" y="358021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8" name="427 Conector recto"/>
            <p:cNvCxnSpPr/>
            <p:nvPr/>
          </p:nvCxnSpPr>
          <p:spPr bwMode="auto">
            <a:xfrm rot="5400000">
              <a:off x="2197658" y="356354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29" name="428 Conector recto"/>
            <p:cNvCxnSpPr/>
            <p:nvPr/>
          </p:nvCxnSpPr>
          <p:spPr bwMode="auto">
            <a:xfrm rot="5400000">
              <a:off x="2136698" y="3546878"/>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30" name="429 Conector recto"/>
            <p:cNvCxnSpPr/>
            <p:nvPr/>
          </p:nvCxnSpPr>
          <p:spPr bwMode="auto">
            <a:xfrm rot="5400000">
              <a:off x="2075738" y="352783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31" name="430 Conector recto"/>
            <p:cNvCxnSpPr/>
            <p:nvPr/>
          </p:nvCxnSpPr>
          <p:spPr bwMode="auto">
            <a:xfrm rot="5400000">
              <a:off x="2014778" y="3511163"/>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32" name="431 Conector recto"/>
            <p:cNvCxnSpPr/>
            <p:nvPr/>
          </p:nvCxnSpPr>
          <p:spPr bwMode="auto">
            <a:xfrm rot="5400000">
              <a:off x="1960009" y="349449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33" name="432 Conector recto"/>
            <p:cNvCxnSpPr/>
            <p:nvPr/>
          </p:nvCxnSpPr>
          <p:spPr bwMode="auto">
            <a:xfrm rot="5400000">
              <a:off x="2305054" y="3495676"/>
              <a:ext cx="76197"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35" name="434 Conector recto"/>
            <p:cNvCxnSpPr/>
            <p:nvPr/>
          </p:nvCxnSpPr>
          <p:spPr bwMode="auto">
            <a:xfrm rot="5400000">
              <a:off x="2202183" y="3476628"/>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47" name="446 Conector recto"/>
            <p:cNvCxnSpPr/>
            <p:nvPr/>
          </p:nvCxnSpPr>
          <p:spPr bwMode="auto">
            <a:xfrm rot="5400000">
              <a:off x="2140271" y="3459960"/>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48" name="447 Conector recto"/>
            <p:cNvCxnSpPr/>
            <p:nvPr/>
          </p:nvCxnSpPr>
          <p:spPr bwMode="auto">
            <a:xfrm rot="5400000">
              <a:off x="2071215" y="3440911"/>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49" name="448 Conector recto"/>
            <p:cNvCxnSpPr/>
            <p:nvPr/>
          </p:nvCxnSpPr>
          <p:spPr bwMode="auto">
            <a:xfrm rot="5400000">
              <a:off x="2014065" y="3421862"/>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0" name="449 Conector recto"/>
            <p:cNvCxnSpPr/>
            <p:nvPr/>
          </p:nvCxnSpPr>
          <p:spPr bwMode="auto">
            <a:xfrm rot="5400000">
              <a:off x="2261714" y="3495679"/>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2" name="451 Conector recto"/>
            <p:cNvCxnSpPr/>
            <p:nvPr/>
          </p:nvCxnSpPr>
          <p:spPr bwMode="auto">
            <a:xfrm rot="5400000">
              <a:off x="3694513" y="3680224"/>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3" name="452 Conector recto"/>
            <p:cNvCxnSpPr/>
            <p:nvPr/>
          </p:nvCxnSpPr>
          <p:spPr bwMode="auto">
            <a:xfrm rot="5400000">
              <a:off x="3638316" y="3663557"/>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4" name="453 Conector recto"/>
            <p:cNvCxnSpPr/>
            <p:nvPr/>
          </p:nvCxnSpPr>
          <p:spPr bwMode="auto">
            <a:xfrm rot="5400000">
              <a:off x="3577356" y="364689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5" name="454 Conector recto"/>
            <p:cNvCxnSpPr/>
            <p:nvPr/>
          </p:nvCxnSpPr>
          <p:spPr bwMode="auto">
            <a:xfrm rot="5400000">
              <a:off x="3516396" y="362784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6" name="455 Conector recto"/>
            <p:cNvCxnSpPr/>
            <p:nvPr/>
          </p:nvCxnSpPr>
          <p:spPr bwMode="auto">
            <a:xfrm rot="5400000">
              <a:off x="3455436" y="361117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7" name="456 Conector recto"/>
            <p:cNvCxnSpPr/>
            <p:nvPr/>
          </p:nvCxnSpPr>
          <p:spPr bwMode="auto">
            <a:xfrm rot="5400000">
              <a:off x="3394476" y="3592124"/>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8" name="457 Conector recto"/>
            <p:cNvCxnSpPr/>
            <p:nvPr/>
          </p:nvCxnSpPr>
          <p:spPr bwMode="auto">
            <a:xfrm rot="5400000">
              <a:off x="3668319" y="3570689"/>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59" name="458 Conector recto"/>
            <p:cNvCxnSpPr/>
            <p:nvPr/>
          </p:nvCxnSpPr>
          <p:spPr bwMode="auto">
            <a:xfrm rot="5400000">
              <a:off x="3612122" y="355402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0" name="459 Conector recto"/>
            <p:cNvCxnSpPr/>
            <p:nvPr/>
          </p:nvCxnSpPr>
          <p:spPr bwMode="auto">
            <a:xfrm rot="5400000">
              <a:off x="3551162" y="353735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1" name="460 Conector recto"/>
            <p:cNvCxnSpPr/>
            <p:nvPr/>
          </p:nvCxnSpPr>
          <p:spPr bwMode="auto">
            <a:xfrm rot="5400000">
              <a:off x="3490202" y="3518307"/>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2" name="461 Conector recto"/>
            <p:cNvCxnSpPr/>
            <p:nvPr/>
          </p:nvCxnSpPr>
          <p:spPr bwMode="auto">
            <a:xfrm rot="5400000">
              <a:off x="3429242" y="350164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3" name="462 Conector recto"/>
            <p:cNvCxnSpPr/>
            <p:nvPr/>
          </p:nvCxnSpPr>
          <p:spPr bwMode="auto">
            <a:xfrm rot="5400000">
              <a:off x="3374473" y="348497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4" name="463 Conector recto"/>
            <p:cNvCxnSpPr/>
            <p:nvPr/>
          </p:nvCxnSpPr>
          <p:spPr bwMode="auto">
            <a:xfrm rot="5400000">
              <a:off x="3668320" y="3003952"/>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5" name="464 Conector recto"/>
            <p:cNvCxnSpPr/>
            <p:nvPr/>
          </p:nvCxnSpPr>
          <p:spPr bwMode="auto">
            <a:xfrm rot="5400000">
              <a:off x="3612123" y="298728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6" name="465 Conector recto"/>
            <p:cNvCxnSpPr/>
            <p:nvPr/>
          </p:nvCxnSpPr>
          <p:spPr bwMode="auto">
            <a:xfrm rot="5400000">
              <a:off x="3551163" y="2970618"/>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7" name="466 Conector recto"/>
            <p:cNvCxnSpPr/>
            <p:nvPr/>
          </p:nvCxnSpPr>
          <p:spPr bwMode="auto">
            <a:xfrm rot="5400000">
              <a:off x="3490203" y="2951570"/>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8" name="467 Conector recto"/>
            <p:cNvCxnSpPr/>
            <p:nvPr/>
          </p:nvCxnSpPr>
          <p:spPr bwMode="auto">
            <a:xfrm rot="5400000">
              <a:off x="3429243" y="2934903"/>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69" name="468 Conector recto"/>
            <p:cNvCxnSpPr/>
            <p:nvPr/>
          </p:nvCxnSpPr>
          <p:spPr bwMode="auto">
            <a:xfrm rot="5400000">
              <a:off x="3374474" y="2918235"/>
              <a:ext cx="97631"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0" name="469 Conector recto"/>
            <p:cNvCxnSpPr/>
            <p:nvPr/>
          </p:nvCxnSpPr>
          <p:spPr bwMode="auto">
            <a:xfrm rot="5400000">
              <a:off x="3719519" y="2919416"/>
              <a:ext cx="76197"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1" name="470 Conector recto"/>
            <p:cNvCxnSpPr/>
            <p:nvPr/>
          </p:nvCxnSpPr>
          <p:spPr bwMode="auto">
            <a:xfrm rot="5400000">
              <a:off x="3616648" y="2900368"/>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2" name="471 Conector recto"/>
            <p:cNvCxnSpPr/>
            <p:nvPr/>
          </p:nvCxnSpPr>
          <p:spPr bwMode="auto">
            <a:xfrm rot="5400000">
              <a:off x="3554736" y="2883700"/>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3" name="472 Conector recto"/>
            <p:cNvCxnSpPr/>
            <p:nvPr/>
          </p:nvCxnSpPr>
          <p:spPr bwMode="auto">
            <a:xfrm rot="5400000">
              <a:off x="3485680" y="2864651"/>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4" name="473 Conector recto"/>
            <p:cNvCxnSpPr/>
            <p:nvPr/>
          </p:nvCxnSpPr>
          <p:spPr bwMode="auto">
            <a:xfrm rot="5400000">
              <a:off x="3428530" y="2845602"/>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cxnSp>
          <p:nvCxnSpPr>
            <p:cNvPr id="475" name="474 Conector recto"/>
            <p:cNvCxnSpPr/>
            <p:nvPr/>
          </p:nvCxnSpPr>
          <p:spPr bwMode="auto">
            <a:xfrm rot="5400000">
              <a:off x="3676179" y="2919419"/>
              <a:ext cx="47625" cy="0"/>
            </a:xfrm>
            <a:prstGeom prst="line">
              <a:avLst/>
            </a:prstGeom>
            <a:solidFill>
              <a:schemeClr val="accent1"/>
            </a:solidFill>
            <a:ln w="25400" cap="flat" cmpd="sng" algn="ctr">
              <a:solidFill>
                <a:schemeClr val="tx1">
                  <a:lumMod val="85000"/>
                  <a:lumOff val="15000"/>
                </a:schemeClr>
              </a:solidFill>
              <a:prstDash val="solid"/>
              <a:round/>
              <a:headEnd type="none" w="med" len="med"/>
              <a:tailEnd type="none" w="med" len="med"/>
            </a:ln>
            <a:effectLst/>
          </p:spPr>
        </p:cxnSp>
      </p:grpSp>
      <p:sp>
        <p:nvSpPr>
          <p:cNvPr id="152589" name="Rectangle 114"/>
          <p:cNvSpPr>
            <a:spLocks noChangeArrowheads="1"/>
          </p:cNvSpPr>
          <p:nvPr/>
        </p:nvSpPr>
        <p:spPr bwMode="auto">
          <a:xfrm>
            <a:off x="704850" y="1520825"/>
            <a:ext cx="1835150" cy="393700"/>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2000" i="1" dirty="0">
                <a:solidFill>
                  <a:schemeClr val="bg1"/>
                </a:solidFill>
                <a:latin typeface="Book Antiqua" pitchFamily="18" charset="0"/>
              </a:rPr>
              <a:t>Yugo</a:t>
            </a:r>
          </a:p>
        </p:txBody>
      </p:sp>
      <p:sp>
        <p:nvSpPr>
          <p:cNvPr id="152590" name="Line 117"/>
          <p:cNvSpPr>
            <a:spLocks noChangeShapeType="1"/>
          </p:cNvSpPr>
          <p:nvPr/>
        </p:nvSpPr>
        <p:spPr bwMode="auto">
          <a:xfrm>
            <a:off x="1951038" y="1739900"/>
            <a:ext cx="342900" cy="800100"/>
          </a:xfrm>
          <a:prstGeom prst="line">
            <a:avLst/>
          </a:prstGeom>
          <a:noFill/>
          <a:ln w="12700">
            <a:solidFill>
              <a:schemeClr val="bg1"/>
            </a:solidFill>
            <a:round/>
            <a:headEnd/>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out)">
                                      <p:cBhvr>
                                        <p:cTn id="7" dur="1000"/>
                                        <p:tgtEl>
                                          <p:spTgt spid="15"/>
                                        </p:tgtEl>
                                      </p:cBhvr>
                                    </p:animEffect>
                                  </p:childTnLst>
                                </p:cTn>
                              </p:par>
                              <p:par>
                                <p:cTn id="8" presetID="6" presetClass="entr" presetSubtype="16"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circle(in)">
                                      <p:cBhvr>
                                        <p:cTn id="10" dur="500"/>
                                        <p:tgtEl>
                                          <p:spTgt spid="13"/>
                                        </p:tgtEl>
                                      </p:cBhvr>
                                    </p:animEffect>
                                  </p:childTnLst>
                                </p:cTn>
                              </p:par>
                              <p:par>
                                <p:cTn id="11" presetID="6" presetClass="entr" presetSubtype="32"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circle(out)">
                                      <p:cBhvr>
                                        <p:cTn id="13" dur="1000"/>
                                        <p:tgtEl>
                                          <p:spTgt spid="17"/>
                                        </p:tgtEl>
                                      </p:cBhvr>
                                    </p:animEffect>
                                  </p:childTnLst>
                                </p:cTn>
                              </p:par>
                            </p:childTnLst>
                          </p:cTn>
                        </p:par>
                        <p:par>
                          <p:cTn id="14" fill="hold">
                            <p:stCondLst>
                              <p:cond delay="1000"/>
                            </p:stCondLst>
                            <p:childTnLst>
                              <p:par>
                                <p:cTn id="15" presetID="6" presetClass="entr" presetSubtype="32" fill="hold" nodeType="afterEffect">
                                  <p:stCondLst>
                                    <p:cond delay="1000"/>
                                  </p:stCondLst>
                                  <p:childTnLst>
                                    <p:set>
                                      <p:cBhvr>
                                        <p:cTn id="16" dur="1" fill="hold">
                                          <p:stCondLst>
                                            <p:cond delay="0"/>
                                          </p:stCondLst>
                                        </p:cTn>
                                        <p:tgtEl>
                                          <p:spTgt spid="6"/>
                                        </p:tgtEl>
                                        <p:attrNameLst>
                                          <p:attrName>style.visibility</p:attrName>
                                        </p:attrNameLst>
                                      </p:cBhvr>
                                      <p:to>
                                        <p:strVal val="visible"/>
                                      </p:to>
                                    </p:set>
                                    <p:animEffect transition="in" filter="circle(out)">
                                      <p:cBhvr>
                                        <p:cTn id="17" dur="1000"/>
                                        <p:tgtEl>
                                          <p:spTgt spid="6"/>
                                        </p:tgtEl>
                                      </p:cBhvr>
                                    </p:animEffect>
                                  </p:childTnLst>
                                </p:cTn>
                              </p:par>
                              <p:par>
                                <p:cTn id="18" presetID="6" presetClass="entr" presetSubtype="16" fill="hold" nodeType="withEffect">
                                  <p:stCondLst>
                                    <p:cond delay="1000"/>
                                  </p:stCondLst>
                                  <p:childTnLst>
                                    <p:set>
                                      <p:cBhvr>
                                        <p:cTn id="19" dur="1" fill="hold">
                                          <p:stCondLst>
                                            <p:cond delay="0"/>
                                          </p:stCondLst>
                                        </p:cTn>
                                        <p:tgtEl>
                                          <p:spTgt spid="7"/>
                                        </p:tgtEl>
                                        <p:attrNameLst>
                                          <p:attrName>style.visibility</p:attrName>
                                        </p:attrNameLst>
                                      </p:cBhvr>
                                      <p:to>
                                        <p:strVal val="visible"/>
                                      </p:to>
                                    </p:set>
                                    <p:animEffect transition="in" filter="circle(in)">
                                      <p:cBhvr>
                                        <p:cTn id="20" dur="500"/>
                                        <p:tgtEl>
                                          <p:spTgt spid="7"/>
                                        </p:tgtEl>
                                      </p:cBhvr>
                                    </p:animEffect>
                                  </p:childTnLst>
                                </p:cTn>
                              </p:par>
                              <p:par>
                                <p:cTn id="21" presetID="6" presetClass="entr" presetSubtype="32" fill="hold" nodeType="with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circle(out)">
                                      <p:cBhvr>
                                        <p:cTn id="23" dur="1000"/>
                                        <p:tgtEl>
                                          <p:spTgt spid="12"/>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dissolve">
                                      <p:cBhvr>
                                        <p:cTn id="27" dur="500"/>
                                        <p:tgtEl>
                                          <p:spTgt spid="11"/>
                                        </p:tgtEl>
                                      </p:cBhvr>
                                    </p:animEffect>
                                  </p:childTnLst>
                                </p:cTn>
                              </p:par>
                            </p:childTnLst>
                          </p:cTn>
                        </p:par>
                        <p:par>
                          <p:cTn id="28" fill="hold">
                            <p:stCondLst>
                              <p:cond delay="3500"/>
                            </p:stCondLst>
                            <p:childTnLst>
                              <p:par>
                                <p:cTn id="29" presetID="22" presetClass="entr" presetSubtype="8" fill="hold" grpId="0" nodeType="afterEffect">
                                  <p:stCondLst>
                                    <p:cond delay="0"/>
                                  </p:stCondLst>
                                  <p:iterate type="wd">
                                    <p:tmPct val="100000"/>
                                  </p:iterate>
                                  <p:childTnLst>
                                    <p:set>
                                      <p:cBhvr>
                                        <p:cTn id="30" dur="1" fill="hold">
                                          <p:stCondLst>
                                            <p:cond delay="0"/>
                                          </p:stCondLst>
                                        </p:cTn>
                                        <p:tgtEl>
                                          <p:spTgt spid="365681"/>
                                        </p:tgtEl>
                                        <p:attrNameLst>
                                          <p:attrName>style.visibility</p:attrName>
                                        </p:attrNameLst>
                                      </p:cBhvr>
                                      <p:to>
                                        <p:strVal val="visible"/>
                                      </p:to>
                                    </p:set>
                                    <p:animEffect transition="in" filter="wipe(left)">
                                      <p:cBhvr>
                                        <p:cTn id="31" dur="300"/>
                                        <p:tgtEl>
                                          <p:spTgt spid="365681"/>
                                        </p:tgtEl>
                                      </p:cBhvr>
                                    </p:animEffect>
                                  </p:childTnLst>
                                </p:cTn>
                              </p:par>
                            </p:childTnLst>
                          </p:cTn>
                        </p:par>
                        <p:par>
                          <p:cTn id="32" fill="hold">
                            <p:stCondLst>
                              <p:cond delay="4100"/>
                            </p:stCondLst>
                            <p:childTnLst>
                              <p:par>
                                <p:cTn id="33" presetID="22" presetClass="entr" presetSubtype="2" fill="hold" grpId="0" nodeType="afterEffect">
                                  <p:stCondLst>
                                    <p:cond delay="0"/>
                                  </p:stCondLst>
                                  <p:childTnLst>
                                    <p:set>
                                      <p:cBhvr>
                                        <p:cTn id="34" dur="1" fill="hold">
                                          <p:stCondLst>
                                            <p:cond delay="0"/>
                                          </p:stCondLst>
                                        </p:cTn>
                                        <p:tgtEl>
                                          <p:spTgt spid="365686"/>
                                        </p:tgtEl>
                                        <p:attrNameLst>
                                          <p:attrName>style.visibility</p:attrName>
                                        </p:attrNameLst>
                                      </p:cBhvr>
                                      <p:to>
                                        <p:strVal val="visible"/>
                                      </p:to>
                                    </p:set>
                                    <p:animEffect transition="in" filter="wipe(right)">
                                      <p:cBhvr>
                                        <p:cTn id="35" dur="500"/>
                                        <p:tgtEl>
                                          <p:spTgt spid="365686"/>
                                        </p:tgtEl>
                                      </p:cBhvr>
                                    </p:animEffect>
                                  </p:childTnLst>
                                </p:cTn>
                              </p:par>
                            </p:childTnLst>
                          </p:cTn>
                        </p:par>
                        <p:par>
                          <p:cTn id="36" fill="hold">
                            <p:stCondLst>
                              <p:cond delay="4600"/>
                            </p:stCondLst>
                            <p:childTnLst>
                              <p:par>
                                <p:cTn id="37" presetID="22" presetClass="entr" presetSubtype="8" fill="hold" grpId="0" nodeType="afterEffect">
                                  <p:stCondLst>
                                    <p:cond delay="0"/>
                                  </p:stCondLst>
                                  <p:childTnLst>
                                    <p:set>
                                      <p:cBhvr>
                                        <p:cTn id="38" dur="1" fill="hold">
                                          <p:stCondLst>
                                            <p:cond delay="0"/>
                                          </p:stCondLst>
                                        </p:cTn>
                                        <p:tgtEl>
                                          <p:spTgt spid="365748"/>
                                        </p:tgtEl>
                                        <p:attrNameLst>
                                          <p:attrName>style.visibility</p:attrName>
                                        </p:attrNameLst>
                                      </p:cBhvr>
                                      <p:to>
                                        <p:strVal val="visible"/>
                                      </p:to>
                                    </p:set>
                                    <p:animEffect transition="in" filter="wipe(left)">
                                      <p:cBhvr>
                                        <p:cTn id="39" dur="500"/>
                                        <p:tgtEl>
                                          <p:spTgt spid="365748"/>
                                        </p:tgtEl>
                                      </p:cBhvr>
                                    </p:animEffect>
                                  </p:childTnLst>
                                </p:cTn>
                              </p:par>
                            </p:childTnLst>
                          </p:cTn>
                        </p:par>
                        <p:par>
                          <p:cTn id="40" fill="hold">
                            <p:stCondLst>
                              <p:cond delay="5100"/>
                            </p:stCondLst>
                            <p:childTnLst>
                              <p:par>
                                <p:cTn id="41" presetID="22" presetClass="entr" presetSubtype="8" fill="hold" grpId="0" nodeType="afterEffect">
                                  <p:stCondLst>
                                    <p:cond delay="0"/>
                                  </p:stCondLst>
                                  <p:iterate type="wd">
                                    <p:tmPct val="100000"/>
                                  </p:iterate>
                                  <p:childTnLst>
                                    <p:set>
                                      <p:cBhvr>
                                        <p:cTn id="42" dur="1" fill="hold">
                                          <p:stCondLst>
                                            <p:cond delay="0"/>
                                          </p:stCondLst>
                                        </p:cTn>
                                        <p:tgtEl>
                                          <p:spTgt spid="365746"/>
                                        </p:tgtEl>
                                        <p:attrNameLst>
                                          <p:attrName>style.visibility</p:attrName>
                                        </p:attrNameLst>
                                      </p:cBhvr>
                                      <p:to>
                                        <p:strVal val="visible"/>
                                      </p:to>
                                    </p:set>
                                    <p:animEffect transition="in" filter="wipe(left)">
                                      <p:cBhvr>
                                        <p:cTn id="43" dur="300"/>
                                        <p:tgtEl>
                                          <p:spTgt spid="365746"/>
                                        </p:tgtEl>
                                      </p:cBhvr>
                                    </p:animEffect>
                                  </p:childTnLst>
                                </p:cTn>
                              </p:par>
                            </p:childTnLst>
                          </p:cTn>
                        </p:par>
                        <p:par>
                          <p:cTn id="44" fill="hold">
                            <p:stCondLst>
                              <p:cond delay="5400"/>
                            </p:stCondLst>
                            <p:childTnLst>
                              <p:par>
                                <p:cTn id="45" presetID="22" presetClass="entr" presetSubtype="4" fill="hold" grpId="0" nodeType="afterEffect">
                                  <p:stCondLst>
                                    <p:cond delay="0"/>
                                  </p:stCondLst>
                                  <p:childTnLst>
                                    <p:set>
                                      <p:cBhvr>
                                        <p:cTn id="46" dur="1" fill="hold">
                                          <p:stCondLst>
                                            <p:cond delay="0"/>
                                          </p:stCondLst>
                                        </p:cTn>
                                        <p:tgtEl>
                                          <p:spTgt spid="365747"/>
                                        </p:tgtEl>
                                        <p:attrNameLst>
                                          <p:attrName>style.visibility</p:attrName>
                                        </p:attrNameLst>
                                      </p:cBhvr>
                                      <p:to>
                                        <p:strVal val="visible"/>
                                      </p:to>
                                    </p:set>
                                    <p:animEffect transition="in" filter="wipe(down)">
                                      <p:cBhvr>
                                        <p:cTn id="47" dur="500"/>
                                        <p:tgtEl>
                                          <p:spTgt spid="3657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681" grpId="0" autoUpdateAnimBg="0"/>
      <p:bldP spid="365686" grpId="0" animBg="1"/>
      <p:bldP spid="365746" grpId="0" autoUpdateAnimBg="0"/>
      <p:bldP spid="365748" grpId="0" animBg="1"/>
      <p:bldP spid="365747" grpId="0" animBg="1"/>
    </p:bld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3602" name="Group 1348"/>
          <p:cNvGrpSpPr>
            <a:grpSpLocks/>
          </p:cNvGrpSpPr>
          <p:nvPr/>
        </p:nvGrpSpPr>
        <p:grpSpPr bwMode="auto">
          <a:xfrm>
            <a:off x="0" y="0"/>
            <a:ext cx="9172575" cy="6858000"/>
            <a:chOff x="0" y="0"/>
            <a:chExt cx="5778" cy="4320"/>
          </a:xfrm>
        </p:grpSpPr>
        <p:grpSp>
          <p:nvGrpSpPr>
            <p:cNvPr id="153724" name="Group 1324"/>
            <p:cNvGrpSpPr>
              <a:grpSpLocks/>
            </p:cNvGrpSpPr>
            <p:nvPr/>
          </p:nvGrpSpPr>
          <p:grpSpPr bwMode="auto">
            <a:xfrm>
              <a:off x="3298" y="1820"/>
              <a:ext cx="348" cy="1569"/>
              <a:chOff x="1062" y="1820"/>
              <a:chExt cx="348" cy="1569"/>
            </a:xfrm>
          </p:grpSpPr>
          <p:sp>
            <p:nvSpPr>
              <p:cNvPr id="153864" name="Rectangle 1325"/>
              <p:cNvSpPr>
                <a:spLocks noChangeArrowheads="1"/>
              </p:cNvSpPr>
              <p:nvPr/>
            </p:nvSpPr>
            <p:spPr bwMode="auto">
              <a:xfrm>
                <a:off x="1064" y="2618"/>
                <a:ext cx="344" cy="250"/>
              </a:xfrm>
              <a:prstGeom prst="rect">
                <a:avLst/>
              </a:prstGeom>
              <a:solidFill>
                <a:srgbClr val="292929"/>
              </a:solidFill>
              <a:ln w="9525">
                <a:noFill/>
                <a:miter lim="800000"/>
                <a:headEnd/>
                <a:tailEnd/>
              </a:ln>
            </p:spPr>
            <p:txBody>
              <a:bodyPr wrap="none" anchor="ctr"/>
              <a:lstStyle/>
              <a:p>
                <a:endParaRPr lang="es-ES"/>
              </a:p>
            </p:txBody>
          </p:sp>
          <p:sp>
            <p:nvSpPr>
              <p:cNvPr id="153865" name="Rectangle 1326"/>
              <p:cNvSpPr>
                <a:spLocks noChangeArrowheads="1"/>
              </p:cNvSpPr>
              <p:nvPr/>
            </p:nvSpPr>
            <p:spPr bwMode="auto">
              <a:xfrm>
                <a:off x="1062" y="1820"/>
                <a:ext cx="348" cy="250"/>
              </a:xfrm>
              <a:prstGeom prst="rect">
                <a:avLst/>
              </a:prstGeom>
              <a:solidFill>
                <a:srgbClr val="292929"/>
              </a:solidFill>
              <a:ln w="9525">
                <a:noFill/>
                <a:miter lim="800000"/>
                <a:headEnd/>
                <a:tailEnd/>
              </a:ln>
            </p:spPr>
            <p:txBody>
              <a:bodyPr wrap="none" anchor="ctr"/>
              <a:lstStyle/>
              <a:p>
                <a:endParaRPr lang="es-ES"/>
              </a:p>
            </p:txBody>
          </p:sp>
          <p:sp>
            <p:nvSpPr>
              <p:cNvPr id="153866" name="Rectangle 1327"/>
              <p:cNvSpPr>
                <a:spLocks noChangeArrowheads="1"/>
              </p:cNvSpPr>
              <p:nvPr/>
            </p:nvSpPr>
            <p:spPr bwMode="auto">
              <a:xfrm>
                <a:off x="1068" y="2046"/>
                <a:ext cx="336" cy="572"/>
              </a:xfrm>
              <a:prstGeom prst="rect">
                <a:avLst/>
              </a:prstGeom>
              <a:solidFill>
                <a:srgbClr val="5F5F5F"/>
              </a:solidFill>
              <a:ln w="9525">
                <a:noFill/>
                <a:miter lim="800000"/>
                <a:headEnd/>
                <a:tailEnd/>
              </a:ln>
            </p:spPr>
            <p:txBody>
              <a:bodyPr wrap="none" anchor="ctr"/>
              <a:lstStyle/>
              <a:p>
                <a:endParaRPr lang="es-ES"/>
              </a:p>
            </p:txBody>
          </p:sp>
          <p:sp>
            <p:nvSpPr>
              <p:cNvPr id="153867" name="Arc 1328"/>
              <p:cNvSpPr>
                <a:spLocks/>
              </p:cNvSpPr>
              <p:nvPr/>
            </p:nvSpPr>
            <p:spPr bwMode="auto">
              <a:xfrm rot="-5400000">
                <a:off x="1151" y="1799"/>
                <a:ext cx="172" cy="334"/>
              </a:xfrm>
              <a:custGeom>
                <a:avLst/>
                <a:gdLst>
                  <a:gd name="T0" fmla="*/ 0 w 22161"/>
                  <a:gd name="T1" fmla="*/ 0 h 43200"/>
                  <a:gd name="T2" fmla="*/ 0 w 22161"/>
                  <a:gd name="T3" fmla="*/ 3 h 43200"/>
                  <a:gd name="T4" fmla="*/ 0 w 22161"/>
                  <a:gd name="T5" fmla="*/ 1 h 43200"/>
                  <a:gd name="T6" fmla="*/ 0 60000 65536"/>
                  <a:gd name="T7" fmla="*/ 0 60000 65536"/>
                  <a:gd name="T8" fmla="*/ 0 60000 65536"/>
                  <a:gd name="T9" fmla="*/ 0 w 22161"/>
                  <a:gd name="T10" fmla="*/ 0 h 43200"/>
                  <a:gd name="T11" fmla="*/ 22161 w 22161"/>
                  <a:gd name="T12" fmla="*/ 43200 h 43200"/>
                </a:gdLst>
                <a:ahLst/>
                <a:cxnLst>
                  <a:cxn ang="T6">
                    <a:pos x="T0" y="T1"/>
                  </a:cxn>
                  <a:cxn ang="T7">
                    <a:pos x="T2" y="T3"/>
                  </a:cxn>
                  <a:cxn ang="T8">
                    <a:pos x="T4" y="T5"/>
                  </a:cxn>
                </a:cxnLst>
                <a:rect l="T9" t="T10" r="T11" b="T12"/>
                <a:pathLst>
                  <a:path w="22161" h="43200" fill="none"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path>
                  <a:path w="22161" h="43200" stroke="0"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lnTo>
                      <a:pt x="561" y="21600"/>
                    </a:lnTo>
                    <a:close/>
                  </a:path>
                </a:pathLst>
              </a:custGeom>
              <a:solidFill>
                <a:srgbClr val="5F5F5F"/>
              </a:solidFill>
              <a:ln w="19050">
                <a:solidFill>
                  <a:srgbClr val="5F5F5F"/>
                </a:solidFill>
                <a:round/>
                <a:headEnd/>
                <a:tailEnd/>
              </a:ln>
            </p:spPr>
            <p:txBody>
              <a:bodyPr wrap="none" anchor="ctr"/>
              <a:lstStyle/>
              <a:p>
                <a:endParaRPr lang="es-ES"/>
              </a:p>
            </p:txBody>
          </p:sp>
          <p:sp>
            <p:nvSpPr>
              <p:cNvPr id="153868" name="Line 1329"/>
              <p:cNvSpPr>
                <a:spLocks noChangeShapeType="1"/>
              </p:cNvSpPr>
              <p:nvPr/>
            </p:nvSpPr>
            <p:spPr bwMode="auto">
              <a:xfrm>
                <a:off x="1071" y="2049"/>
                <a:ext cx="0" cy="574"/>
              </a:xfrm>
              <a:prstGeom prst="line">
                <a:avLst/>
              </a:prstGeom>
              <a:noFill/>
              <a:ln w="19050">
                <a:solidFill>
                  <a:srgbClr val="5F5F5F"/>
                </a:solidFill>
                <a:round/>
                <a:headEnd/>
                <a:tailEnd/>
              </a:ln>
            </p:spPr>
            <p:txBody>
              <a:bodyPr wrap="none" anchor="ctr"/>
              <a:lstStyle/>
              <a:p>
                <a:endParaRPr lang="es-ES"/>
              </a:p>
            </p:txBody>
          </p:sp>
          <p:sp>
            <p:nvSpPr>
              <p:cNvPr id="153869" name="Line 1330"/>
              <p:cNvSpPr>
                <a:spLocks noChangeShapeType="1"/>
              </p:cNvSpPr>
              <p:nvPr/>
            </p:nvSpPr>
            <p:spPr bwMode="auto">
              <a:xfrm>
                <a:off x="1404" y="2045"/>
                <a:ext cx="0" cy="580"/>
              </a:xfrm>
              <a:prstGeom prst="line">
                <a:avLst/>
              </a:prstGeom>
              <a:noFill/>
              <a:ln w="19050">
                <a:solidFill>
                  <a:srgbClr val="5F5F5F"/>
                </a:solidFill>
                <a:round/>
                <a:headEnd/>
                <a:tailEnd/>
              </a:ln>
            </p:spPr>
            <p:txBody>
              <a:bodyPr wrap="none" anchor="ctr"/>
              <a:lstStyle/>
              <a:p>
                <a:endParaRPr lang="es-ES"/>
              </a:p>
            </p:txBody>
          </p:sp>
          <p:sp>
            <p:nvSpPr>
              <p:cNvPr id="153870" name="Line 1331"/>
              <p:cNvSpPr>
                <a:spLocks noChangeShapeType="1"/>
              </p:cNvSpPr>
              <p:nvPr/>
            </p:nvSpPr>
            <p:spPr bwMode="auto">
              <a:xfrm>
                <a:off x="1069" y="2619"/>
                <a:ext cx="335" cy="0"/>
              </a:xfrm>
              <a:prstGeom prst="line">
                <a:avLst/>
              </a:prstGeom>
              <a:noFill/>
              <a:ln w="19050">
                <a:solidFill>
                  <a:srgbClr val="5F5F5F"/>
                </a:solidFill>
                <a:round/>
                <a:headEnd/>
                <a:tailEnd/>
              </a:ln>
            </p:spPr>
            <p:txBody>
              <a:bodyPr wrap="none" anchor="ctr"/>
              <a:lstStyle/>
              <a:p>
                <a:endParaRPr lang="es-ES"/>
              </a:p>
            </p:txBody>
          </p:sp>
          <p:sp>
            <p:nvSpPr>
              <p:cNvPr id="153871" name="Oval 1332"/>
              <p:cNvSpPr>
                <a:spLocks noChangeArrowheads="1"/>
              </p:cNvSpPr>
              <p:nvPr/>
            </p:nvSpPr>
            <p:spPr bwMode="auto">
              <a:xfrm>
                <a:off x="1184" y="1991"/>
                <a:ext cx="109" cy="109"/>
              </a:xfrm>
              <a:prstGeom prst="ellipse">
                <a:avLst/>
              </a:prstGeom>
              <a:gradFill rotWithShape="1">
                <a:gsLst>
                  <a:gs pos="0">
                    <a:srgbClr val="5F5F5F"/>
                  </a:gs>
                  <a:gs pos="100000">
                    <a:srgbClr val="2C2C2C"/>
                  </a:gs>
                </a:gsLst>
                <a:path path="shape">
                  <a:fillToRect l="50000" t="50000" r="50000" b="50000"/>
                </a:path>
              </a:gradFill>
              <a:ln w="19050">
                <a:noFill/>
                <a:round/>
                <a:headEnd/>
                <a:tailEnd/>
              </a:ln>
            </p:spPr>
            <p:txBody>
              <a:bodyPr wrap="none" anchor="ctr"/>
              <a:lstStyle/>
              <a:p>
                <a:endParaRPr lang="es-ES"/>
              </a:p>
            </p:txBody>
          </p:sp>
          <p:sp>
            <p:nvSpPr>
              <p:cNvPr id="153872" name="Line 1333"/>
              <p:cNvSpPr>
                <a:spLocks noChangeShapeType="1"/>
              </p:cNvSpPr>
              <p:nvPr/>
            </p:nvSpPr>
            <p:spPr bwMode="auto">
              <a:xfrm flipH="1">
                <a:off x="1204" y="2012"/>
                <a:ext cx="70" cy="68"/>
              </a:xfrm>
              <a:prstGeom prst="line">
                <a:avLst/>
              </a:prstGeom>
              <a:noFill/>
              <a:ln w="19050">
                <a:solidFill>
                  <a:schemeClr val="folHlink"/>
                </a:solidFill>
                <a:round/>
                <a:headEnd/>
                <a:tailEnd/>
              </a:ln>
            </p:spPr>
            <p:txBody>
              <a:bodyPr wrap="none" anchor="ctr"/>
              <a:lstStyle/>
              <a:p>
                <a:endParaRPr lang="es-ES"/>
              </a:p>
            </p:txBody>
          </p:sp>
          <p:sp>
            <p:nvSpPr>
              <p:cNvPr id="153873" name="Rectangle 1334"/>
              <p:cNvSpPr>
                <a:spLocks noChangeArrowheads="1"/>
              </p:cNvSpPr>
              <p:nvPr/>
            </p:nvSpPr>
            <p:spPr bwMode="auto">
              <a:xfrm>
                <a:off x="1068" y="2810"/>
                <a:ext cx="336" cy="572"/>
              </a:xfrm>
              <a:prstGeom prst="rect">
                <a:avLst/>
              </a:prstGeom>
              <a:solidFill>
                <a:srgbClr val="5F5F5F"/>
              </a:solidFill>
              <a:ln w="9525">
                <a:noFill/>
                <a:miter lim="800000"/>
                <a:headEnd/>
                <a:tailEnd/>
              </a:ln>
            </p:spPr>
            <p:txBody>
              <a:bodyPr wrap="none" anchor="ctr"/>
              <a:lstStyle/>
              <a:p>
                <a:endParaRPr lang="es-ES"/>
              </a:p>
            </p:txBody>
          </p:sp>
          <p:sp>
            <p:nvSpPr>
              <p:cNvPr id="153874" name="Arc 1335"/>
              <p:cNvSpPr>
                <a:spLocks/>
              </p:cNvSpPr>
              <p:nvPr/>
            </p:nvSpPr>
            <p:spPr bwMode="auto">
              <a:xfrm rot="-5400000">
                <a:off x="1151" y="2563"/>
                <a:ext cx="172" cy="334"/>
              </a:xfrm>
              <a:custGeom>
                <a:avLst/>
                <a:gdLst>
                  <a:gd name="T0" fmla="*/ 0 w 22161"/>
                  <a:gd name="T1" fmla="*/ 0 h 43200"/>
                  <a:gd name="T2" fmla="*/ 0 w 22161"/>
                  <a:gd name="T3" fmla="*/ 3 h 43200"/>
                  <a:gd name="T4" fmla="*/ 0 w 22161"/>
                  <a:gd name="T5" fmla="*/ 1 h 43200"/>
                  <a:gd name="T6" fmla="*/ 0 60000 65536"/>
                  <a:gd name="T7" fmla="*/ 0 60000 65536"/>
                  <a:gd name="T8" fmla="*/ 0 60000 65536"/>
                  <a:gd name="T9" fmla="*/ 0 w 22161"/>
                  <a:gd name="T10" fmla="*/ 0 h 43200"/>
                  <a:gd name="T11" fmla="*/ 22161 w 22161"/>
                  <a:gd name="T12" fmla="*/ 43200 h 43200"/>
                </a:gdLst>
                <a:ahLst/>
                <a:cxnLst>
                  <a:cxn ang="T6">
                    <a:pos x="T0" y="T1"/>
                  </a:cxn>
                  <a:cxn ang="T7">
                    <a:pos x="T2" y="T3"/>
                  </a:cxn>
                  <a:cxn ang="T8">
                    <a:pos x="T4" y="T5"/>
                  </a:cxn>
                </a:cxnLst>
                <a:rect l="T9" t="T10" r="T11" b="T12"/>
                <a:pathLst>
                  <a:path w="22161" h="43200" fill="none"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path>
                  <a:path w="22161" h="43200" stroke="0"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lnTo>
                      <a:pt x="561" y="21600"/>
                    </a:lnTo>
                    <a:close/>
                  </a:path>
                </a:pathLst>
              </a:custGeom>
              <a:solidFill>
                <a:srgbClr val="5F5F5F"/>
              </a:solidFill>
              <a:ln w="19050">
                <a:solidFill>
                  <a:srgbClr val="5F5F5F"/>
                </a:solidFill>
                <a:round/>
                <a:headEnd/>
                <a:tailEnd/>
              </a:ln>
            </p:spPr>
            <p:txBody>
              <a:bodyPr wrap="none" anchor="ctr"/>
              <a:lstStyle/>
              <a:p>
                <a:endParaRPr lang="es-ES"/>
              </a:p>
            </p:txBody>
          </p:sp>
          <p:sp>
            <p:nvSpPr>
              <p:cNvPr id="153875" name="Line 1336"/>
              <p:cNvSpPr>
                <a:spLocks noChangeShapeType="1"/>
              </p:cNvSpPr>
              <p:nvPr/>
            </p:nvSpPr>
            <p:spPr bwMode="auto">
              <a:xfrm>
                <a:off x="1071" y="2813"/>
                <a:ext cx="0" cy="574"/>
              </a:xfrm>
              <a:prstGeom prst="line">
                <a:avLst/>
              </a:prstGeom>
              <a:noFill/>
              <a:ln w="19050">
                <a:solidFill>
                  <a:srgbClr val="5F5F5F"/>
                </a:solidFill>
                <a:round/>
                <a:headEnd/>
                <a:tailEnd/>
              </a:ln>
            </p:spPr>
            <p:txBody>
              <a:bodyPr wrap="none" anchor="ctr"/>
              <a:lstStyle/>
              <a:p>
                <a:endParaRPr lang="es-ES"/>
              </a:p>
            </p:txBody>
          </p:sp>
          <p:sp>
            <p:nvSpPr>
              <p:cNvPr id="153876" name="Line 1337"/>
              <p:cNvSpPr>
                <a:spLocks noChangeShapeType="1"/>
              </p:cNvSpPr>
              <p:nvPr/>
            </p:nvSpPr>
            <p:spPr bwMode="auto">
              <a:xfrm>
                <a:off x="1404" y="2809"/>
                <a:ext cx="0" cy="580"/>
              </a:xfrm>
              <a:prstGeom prst="line">
                <a:avLst/>
              </a:prstGeom>
              <a:noFill/>
              <a:ln w="19050">
                <a:solidFill>
                  <a:srgbClr val="5F5F5F"/>
                </a:solidFill>
                <a:round/>
                <a:headEnd/>
                <a:tailEnd/>
              </a:ln>
            </p:spPr>
            <p:txBody>
              <a:bodyPr wrap="none" anchor="ctr"/>
              <a:lstStyle/>
              <a:p>
                <a:endParaRPr lang="es-ES"/>
              </a:p>
            </p:txBody>
          </p:sp>
          <p:sp>
            <p:nvSpPr>
              <p:cNvPr id="153877" name="Line 1338"/>
              <p:cNvSpPr>
                <a:spLocks noChangeShapeType="1"/>
              </p:cNvSpPr>
              <p:nvPr/>
            </p:nvSpPr>
            <p:spPr bwMode="auto">
              <a:xfrm>
                <a:off x="1069" y="3383"/>
                <a:ext cx="335" cy="0"/>
              </a:xfrm>
              <a:prstGeom prst="line">
                <a:avLst/>
              </a:prstGeom>
              <a:noFill/>
              <a:ln w="19050">
                <a:solidFill>
                  <a:srgbClr val="5F5F5F"/>
                </a:solidFill>
                <a:round/>
                <a:headEnd/>
                <a:tailEnd/>
              </a:ln>
            </p:spPr>
            <p:txBody>
              <a:bodyPr wrap="none" anchor="ctr"/>
              <a:lstStyle/>
              <a:p>
                <a:endParaRPr lang="es-ES"/>
              </a:p>
            </p:txBody>
          </p:sp>
          <p:sp>
            <p:nvSpPr>
              <p:cNvPr id="153878" name="Oval 1339"/>
              <p:cNvSpPr>
                <a:spLocks noChangeArrowheads="1"/>
              </p:cNvSpPr>
              <p:nvPr/>
            </p:nvSpPr>
            <p:spPr bwMode="auto">
              <a:xfrm>
                <a:off x="1184" y="2755"/>
                <a:ext cx="109" cy="109"/>
              </a:xfrm>
              <a:prstGeom prst="ellipse">
                <a:avLst/>
              </a:prstGeom>
              <a:gradFill rotWithShape="1">
                <a:gsLst>
                  <a:gs pos="0">
                    <a:srgbClr val="5F5F5F"/>
                  </a:gs>
                  <a:gs pos="100000">
                    <a:srgbClr val="2C2C2C"/>
                  </a:gs>
                </a:gsLst>
                <a:path path="shape">
                  <a:fillToRect l="50000" t="50000" r="50000" b="50000"/>
                </a:path>
              </a:gradFill>
              <a:ln w="19050">
                <a:noFill/>
                <a:round/>
                <a:headEnd/>
                <a:tailEnd/>
              </a:ln>
            </p:spPr>
            <p:txBody>
              <a:bodyPr wrap="none" anchor="ctr"/>
              <a:lstStyle/>
              <a:p>
                <a:endParaRPr lang="es-ES"/>
              </a:p>
            </p:txBody>
          </p:sp>
          <p:sp>
            <p:nvSpPr>
              <p:cNvPr id="153879" name="Line 1340"/>
              <p:cNvSpPr>
                <a:spLocks noChangeShapeType="1"/>
              </p:cNvSpPr>
              <p:nvPr/>
            </p:nvSpPr>
            <p:spPr bwMode="auto">
              <a:xfrm flipH="1">
                <a:off x="1204" y="2776"/>
                <a:ext cx="70" cy="68"/>
              </a:xfrm>
              <a:prstGeom prst="line">
                <a:avLst/>
              </a:prstGeom>
              <a:noFill/>
              <a:ln w="19050">
                <a:solidFill>
                  <a:schemeClr val="folHlink"/>
                </a:solidFill>
                <a:round/>
                <a:headEnd/>
                <a:tailEnd/>
              </a:ln>
            </p:spPr>
            <p:txBody>
              <a:bodyPr wrap="none" anchor="ctr"/>
              <a:lstStyle/>
              <a:p>
                <a:endParaRPr lang="es-ES"/>
              </a:p>
            </p:txBody>
          </p:sp>
          <p:sp>
            <p:nvSpPr>
              <p:cNvPr id="153880" name="Oval 1341"/>
              <p:cNvSpPr>
                <a:spLocks noChangeArrowheads="1"/>
              </p:cNvSpPr>
              <p:nvPr/>
            </p:nvSpPr>
            <p:spPr bwMode="auto">
              <a:xfrm>
                <a:off x="1203" y="2223"/>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81" name="Oval 1342"/>
              <p:cNvSpPr>
                <a:spLocks noChangeArrowheads="1"/>
              </p:cNvSpPr>
              <p:nvPr/>
            </p:nvSpPr>
            <p:spPr bwMode="auto">
              <a:xfrm>
                <a:off x="1203" y="2403"/>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82" name="Oval 1343"/>
              <p:cNvSpPr>
                <a:spLocks noChangeArrowheads="1"/>
              </p:cNvSpPr>
              <p:nvPr/>
            </p:nvSpPr>
            <p:spPr bwMode="auto">
              <a:xfrm>
                <a:off x="1203" y="2987"/>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83" name="Oval 1344"/>
              <p:cNvSpPr>
                <a:spLocks noChangeArrowheads="1"/>
              </p:cNvSpPr>
              <p:nvPr/>
            </p:nvSpPr>
            <p:spPr bwMode="auto">
              <a:xfrm>
                <a:off x="1203" y="3167"/>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grpSp>
        <p:sp>
          <p:nvSpPr>
            <p:cNvPr id="153725" name="Rectangle 1345"/>
            <p:cNvSpPr>
              <a:spLocks noChangeArrowheads="1"/>
            </p:cNvSpPr>
            <p:nvPr/>
          </p:nvSpPr>
          <p:spPr bwMode="auto">
            <a:xfrm>
              <a:off x="4266" y="1298"/>
              <a:ext cx="154" cy="202"/>
            </a:xfrm>
            <a:prstGeom prst="rect">
              <a:avLst/>
            </a:prstGeom>
            <a:gradFill rotWithShape="1">
              <a:gsLst>
                <a:gs pos="0">
                  <a:srgbClr val="000000"/>
                </a:gs>
                <a:gs pos="50000">
                  <a:srgbClr val="4D4D4D"/>
                </a:gs>
                <a:gs pos="100000">
                  <a:srgbClr val="000000"/>
                </a:gs>
              </a:gsLst>
              <a:lin ang="5400000" scaled="1"/>
            </a:gradFill>
            <a:ln w="9525">
              <a:noFill/>
              <a:miter lim="800000"/>
              <a:headEnd/>
              <a:tailEnd/>
            </a:ln>
          </p:spPr>
          <p:txBody>
            <a:bodyPr wrap="none" anchor="ctr"/>
            <a:lstStyle/>
            <a:p>
              <a:endParaRPr lang="es-ES"/>
            </a:p>
          </p:txBody>
        </p:sp>
        <p:grpSp>
          <p:nvGrpSpPr>
            <p:cNvPr id="153726" name="Group 1323"/>
            <p:cNvGrpSpPr>
              <a:grpSpLocks/>
            </p:cNvGrpSpPr>
            <p:nvPr/>
          </p:nvGrpSpPr>
          <p:grpSpPr bwMode="auto">
            <a:xfrm>
              <a:off x="1062" y="1820"/>
              <a:ext cx="348" cy="1569"/>
              <a:chOff x="1062" y="1820"/>
              <a:chExt cx="348" cy="1569"/>
            </a:xfrm>
          </p:grpSpPr>
          <p:sp>
            <p:nvSpPr>
              <p:cNvPr id="153844" name="Rectangle 1308"/>
              <p:cNvSpPr>
                <a:spLocks noChangeArrowheads="1"/>
              </p:cNvSpPr>
              <p:nvPr/>
            </p:nvSpPr>
            <p:spPr bwMode="auto">
              <a:xfrm>
                <a:off x="1064" y="2618"/>
                <a:ext cx="344" cy="250"/>
              </a:xfrm>
              <a:prstGeom prst="rect">
                <a:avLst/>
              </a:prstGeom>
              <a:solidFill>
                <a:srgbClr val="292929"/>
              </a:solidFill>
              <a:ln w="9525">
                <a:noFill/>
                <a:miter lim="800000"/>
                <a:headEnd/>
                <a:tailEnd/>
              </a:ln>
            </p:spPr>
            <p:txBody>
              <a:bodyPr wrap="none" anchor="ctr"/>
              <a:lstStyle/>
              <a:p>
                <a:endParaRPr lang="es-ES"/>
              </a:p>
            </p:txBody>
          </p:sp>
          <p:sp>
            <p:nvSpPr>
              <p:cNvPr id="153845" name="Rectangle 1307"/>
              <p:cNvSpPr>
                <a:spLocks noChangeArrowheads="1"/>
              </p:cNvSpPr>
              <p:nvPr/>
            </p:nvSpPr>
            <p:spPr bwMode="auto">
              <a:xfrm>
                <a:off x="1062" y="1820"/>
                <a:ext cx="348" cy="250"/>
              </a:xfrm>
              <a:prstGeom prst="rect">
                <a:avLst/>
              </a:prstGeom>
              <a:solidFill>
                <a:srgbClr val="292929"/>
              </a:solidFill>
              <a:ln w="9525">
                <a:noFill/>
                <a:miter lim="800000"/>
                <a:headEnd/>
                <a:tailEnd/>
              </a:ln>
            </p:spPr>
            <p:txBody>
              <a:bodyPr wrap="none" anchor="ctr"/>
              <a:lstStyle/>
              <a:p>
                <a:endParaRPr lang="es-ES"/>
              </a:p>
            </p:txBody>
          </p:sp>
          <p:sp>
            <p:nvSpPr>
              <p:cNvPr id="153846" name="Rectangle 1309"/>
              <p:cNvSpPr>
                <a:spLocks noChangeArrowheads="1"/>
              </p:cNvSpPr>
              <p:nvPr/>
            </p:nvSpPr>
            <p:spPr bwMode="auto">
              <a:xfrm>
                <a:off x="1068" y="2046"/>
                <a:ext cx="336" cy="572"/>
              </a:xfrm>
              <a:prstGeom prst="rect">
                <a:avLst/>
              </a:prstGeom>
              <a:solidFill>
                <a:srgbClr val="5F5F5F"/>
              </a:solidFill>
              <a:ln w="9525">
                <a:noFill/>
                <a:miter lim="800000"/>
                <a:headEnd/>
                <a:tailEnd/>
              </a:ln>
            </p:spPr>
            <p:txBody>
              <a:bodyPr wrap="none" anchor="ctr"/>
              <a:lstStyle/>
              <a:p>
                <a:endParaRPr lang="es-ES"/>
              </a:p>
            </p:txBody>
          </p:sp>
          <p:sp>
            <p:nvSpPr>
              <p:cNvPr id="153847" name="Arc 1172"/>
              <p:cNvSpPr>
                <a:spLocks/>
              </p:cNvSpPr>
              <p:nvPr/>
            </p:nvSpPr>
            <p:spPr bwMode="auto">
              <a:xfrm rot="-5400000">
                <a:off x="1151" y="1799"/>
                <a:ext cx="172" cy="334"/>
              </a:xfrm>
              <a:custGeom>
                <a:avLst/>
                <a:gdLst>
                  <a:gd name="T0" fmla="*/ 0 w 22161"/>
                  <a:gd name="T1" fmla="*/ 0 h 43200"/>
                  <a:gd name="T2" fmla="*/ 0 w 22161"/>
                  <a:gd name="T3" fmla="*/ 3 h 43200"/>
                  <a:gd name="T4" fmla="*/ 0 w 22161"/>
                  <a:gd name="T5" fmla="*/ 1 h 43200"/>
                  <a:gd name="T6" fmla="*/ 0 60000 65536"/>
                  <a:gd name="T7" fmla="*/ 0 60000 65536"/>
                  <a:gd name="T8" fmla="*/ 0 60000 65536"/>
                  <a:gd name="T9" fmla="*/ 0 w 22161"/>
                  <a:gd name="T10" fmla="*/ 0 h 43200"/>
                  <a:gd name="T11" fmla="*/ 22161 w 22161"/>
                  <a:gd name="T12" fmla="*/ 43200 h 43200"/>
                </a:gdLst>
                <a:ahLst/>
                <a:cxnLst>
                  <a:cxn ang="T6">
                    <a:pos x="T0" y="T1"/>
                  </a:cxn>
                  <a:cxn ang="T7">
                    <a:pos x="T2" y="T3"/>
                  </a:cxn>
                  <a:cxn ang="T8">
                    <a:pos x="T4" y="T5"/>
                  </a:cxn>
                </a:cxnLst>
                <a:rect l="T9" t="T10" r="T11" b="T12"/>
                <a:pathLst>
                  <a:path w="22161" h="43200" fill="none"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path>
                  <a:path w="22161" h="43200" stroke="0"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lnTo>
                      <a:pt x="561" y="21600"/>
                    </a:lnTo>
                    <a:close/>
                  </a:path>
                </a:pathLst>
              </a:custGeom>
              <a:solidFill>
                <a:srgbClr val="5F5F5F"/>
              </a:solidFill>
              <a:ln w="19050">
                <a:solidFill>
                  <a:srgbClr val="5F5F5F"/>
                </a:solidFill>
                <a:round/>
                <a:headEnd/>
                <a:tailEnd/>
              </a:ln>
            </p:spPr>
            <p:txBody>
              <a:bodyPr wrap="none" anchor="ctr"/>
              <a:lstStyle/>
              <a:p>
                <a:endParaRPr lang="es-ES"/>
              </a:p>
            </p:txBody>
          </p:sp>
          <p:sp>
            <p:nvSpPr>
              <p:cNvPr id="153848" name="Line 1173"/>
              <p:cNvSpPr>
                <a:spLocks noChangeShapeType="1"/>
              </p:cNvSpPr>
              <p:nvPr/>
            </p:nvSpPr>
            <p:spPr bwMode="auto">
              <a:xfrm>
                <a:off x="1071" y="2049"/>
                <a:ext cx="0" cy="574"/>
              </a:xfrm>
              <a:prstGeom prst="line">
                <a:avLst/>
              </a:prstGeom>
              <a:noFill/>
              <a:ln w="19050">
                <a:solidFill>
                  <a:srgbClr val="5F5F5F"/>
                </a:solidFill>
                <a:round/>
                <a:headEnd/>
                <a:tailEnd/>
              </a:ln>
            </p:spPr>
            <p:txBody>
              <a:bodyPr wrap="none" anchor="ctr"/>
              <a:lstStyle/>
              <a:p>
                <a:endParaRPr lang="es-ES"/>
              </a:p>
            </p:txBody>
          </p:sp>
          <p:sp>
            <p:nvSpPr>
              <p:cNvPr id="153849" name="Line 1174"/>
              <p:cNvSpPr>
                <a:spLocks noChangeShapeType="1"/>
              </p:cNvSpPr>
              <p:nvPr/>
            </p:nvSpPr>
            <p:spPr bwMode="auto">
              <a:xfrm>
                <a:off x="1404" y="2045"/>
                <a:ext cx="0" cy="580"/>
              </a:xfrm>
              <a:prstGeom prst="line">
                <a:avLst/>
              </a:prstGeom>
              <a:noFill/>
              <a:ln w="19050">
                <a:solidFill>
                  <a:srgbClr val="5F5F5F"/>
                </a:solidFill>
                <a:round/>
                <a:headEnd/>
                <a:tailEnd/>
              </a:ln>
            </p:spPr>
            <p:txBody>
              <a:bodyPr wrap="none" anchor="ctr"/>
              <a:lstStyle/>
              <a:p>
                <a:endParaRPr lang="es-ES"/>
              </a:p>
            </p:txBody>
          </p:sp>
          <p:sp>
            <p:nvSpPr>
              <p:cNvPr id="153850" name="Line 1175"/>
              <p:cNvSpPr>
                <a:spLocks noChangeShapeType="1"/>
              </p:cNvSpPr>
              <p:nvPr/>
            </p:nvSpPr>
            <p:spPr bwMode="auto">
              <a:xfrm>
                <a:off x="1069" y="2619"/>
                <a:ext cx="335" cy="0"/>
              </a:xfrm>
              <a:prstGeom prst="line">
                <a:avLst/>
              </a:prstGeom>
              <a:noFill/>
              <a:ln w="19050">
                <a:solidFill>
                  <a:srgbClr val="5F5F5F"/>
                </a:solidFill>
                <a:round/>
                <a:headEnd/>
                <a:tailEnd/>
              </a:ln>
            </p:spPr>
            <p:txBody>
              <a:bodyPr wrap="none" anchor="ctr"/>
              <a:lstStyle/>
              <a:p>
                <a:endParaRPr lang="es-ES"/>
              </a:p>
            </p:txBody>
          </p:sp>
          <p:sp>
            <p:nvSpPr>
              <p:cNvPr id="153851" name="Oval 1176"/>
              <p:cNvSpPr>
                <a:spLocks noChangeArrowheads="1"/>
              </p:cNvSpPr>
              <p:nvPr/>
            </p:nvSpPr>
            <p:spPr bwMode="auto">
              <a:xfrm>
                <a:off x="1184" y="1991"/>
                <a:ext cx="109" cy="109"/>
              </a:xfrm>
              <a:prstGeom prst="ellipse">
                <a:avLst/>
              </a:prstGeom>
              <a:gradFill rotWithShape="1">
                <a:gsLst>
                  <a:gs pos="0">
                    <a:srgbClr val="5F5F5F"/>
                  </a:gs>
                  <a:gs pos="100000">
                    <a:srgbClr val="2C2C2C"/>
                  </a:gs>
                </a:gsLst>
                <a:path path="shape">
                  <a:fillToRect l="50000" t="50000" r="50000" b="50000"/>
                </a:path>
              </a:gradFill>
              <a:ln w="19050">
                <a:noFill/>
                <a:round/>
                <a:headEnd/>
                <a:tailEnd/>
              </a:ln>
            </p:spPr>
            <p:txBody>
              <a:bodyPr wrap="none" anchor="ctr"/>
              <a:lstStyle/>
              <a:p>
                <a:endParaRPr lang="es-ES"/>
              </a:p>
            </p:txBody>
          </p:sp>
          <p:sp>
            <p:nvSpPr>
              <p:cNvPr id="153852" name="Line 1177"/>
              <p:cNvSpPr>
                <a:spLocks noChangeShapeType="1"/>
              </p:cNvSpPr>
              <p:nvPr/>
            </p:nvSpPr>
            <p:spPr bwMode="auto">
              <a:xfrm flipH="1">
                <a:off x="1204" y="2012"/>
                <a:ext cx="70" cy="68"/>
              </a:xfrm>
              <a:prstGeom prst="line">
                <a:avLst/>
              </a:prstGeom>
              <a:noFill/>
              <a:ln w="19050">
                <a:solidFill>
                  <a:schemeClr val="folHlink"/>
                </a:solidFill>
                <a:round/>
                <a:headEnd/>
                <a:tailEnd/>
              </a:ln>
            </p:spPr>
            <p:txBody>
              <a:bodyPr wrap="none" anchor="ctr"/>
              <a:lstStyle/>
              <a:p>
                <a:endParaRPr lang="es-ES"/>
              </a:p>
            </p:txBody>
          </p:sp>
          <p:sp>
            <p:nvSpPr>
              <p:cNvPr id="153853" name="Rectangle 1311"/>
              <p:cNvSpPr>
                <a:spLocks noChangeArrowheads="1"/>
              </p:cNvSpPr>
              <p:nvPr/>
            </p:nvSpPr>
            <p:spPr bwMode="auto">
              <a:xfrm>
                <a:off x="1068" y="2810"/>
                <a:ext cx="336" cy="572"/>
              </a:xfrm>
              <a:prstGeom prst="rect">
                <a:avLst/>
              </a:prstGeom>
              <a:solidFill>
                <a:srgbClr val="5F5F5F"/>
              </a:solidFill>
              <a:ln w="9525">
                <a:noFill/>
                <a:miter lim="800000"/>
                <a:headEnd/>
                <a:tailEnd/>
              </a:ln>
            </p:spPr>
            <p:txBody>
              <a:bodyPr wrap="none" anchor="ctr"/>
              <a:lstStyle/>
              <a:p>
                <a:endParaRPr lang="es-ES"/>
              </a:p>
            </p:txBody>
          </p:sp>
          <p:sp>
            <p:nvSpPr>
              <p:cNvPr id="153854" name="Arc 1312"/>
              <p:cNvSpPr>
                <a:spLocks/>
              </p:cNvSpPr>
              <p:nvPr/>
            </p:nvSpPr>
            <p:spPr bwMode="auto">
              <a:xfrm rot="-5400000">
                <a:off x="1151" y="2563"/>
                <a:ext cx="172" cy="334"/>
              </a:xfrm>
              <a:custGeom>
                <a:avLst/>
                <a:gdLst>
                  <a:gd name="T0" fmla="*/ 0 w 22161"/>
                  <a:gd name="T1" fmla="*/ 0 h 43200"/>
                  <a:gd name="T2" fmla="*/ 0 w 22161"/>
                  <a:gd name="T3" fmla="*/ 3 h 43200"/>
                  <a:gd name="T4" fmla="*/ 0 w 22161"/>
                  <a:gd name="T5" fmla="*/ 1 h 43200"/>
                  <a:gd name="T6" fmla="*/ 0 60000 65536"/>
                  <a:gd name="T7" fmla="*/ 0 60000 65536"/>
                  <a:gd name="T8" fmla="*/ 0 60000 65536"/>
                  <a:gd name="T9" fmla="*/ 0 w 22161"/>
                  <a:gd name="T10" fmla="*/ 0 h 43200"/>
                  <a:gd name="T11" fmla="*/ 22161 w 22161"/>
                  <a:gd name="T12" fmla="*/ 43200 h 43200"/>
                </a:gdLst>
                <a:ahLst/>
                <a:cxnLst>
                  <a:cxn ang="T6">
                    <a:pos x="T0" y="T1"/>
                  </a:cxn>
                  <a:cxn ang="T7">
                    <a:pos x="T2" y="T3"/>
                  </a:cxn>
                  <a:cxn ang="T8">
                    <a:pos x="T4" y="T5"/>
                  </a:cxn>
                </a:cxnLst>
                <a:rect l="T9" t="T10" r="T11" b="T12"/>
                <a:pathLst>
                  <a:path w="22161" h="43200" fill="none"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path>
                  <a:path w="22161" h="43200" stroke="0" extrusionOk="0">
                    <a:moveTo>
                      <a:pt x="366" y="0"/>
                    </a:moveTo>
                    <a:cubicBezTo>
                      <a:pt x="431" y="0"/>
                      <a:pt x="496" y="-1"/>
                      <a:pt x="561" y="0"/>
                    </a:cubicBezTo>
                    <a:cubicBezTo>
                      <a:pt x="12490" y="0"/>
                      <a:pt x="22161" y="9670"/>
                      <a:pt x="22161" y="21600"/>
                    </a:cubicBezTo>
                    <a:cubicBezTo>
                      <a:pt x="22161" y="33529"/>
                      <a:pt x="12490" y="43200"/>
                      <a:pt x="561" y="43200"/>
                    </a:cubicBezTo>
                    <a:cubicBezTo>
                      <a:pt x="373" y="43200"/>
                      <a:pt x="186" y="43197"/>
                      <a:pt x="0" y="43192"/>
                    </a:cubicBezTo>
                    <a:lnTo>
                      <a:pt x="561" y="21600"/>
                    </a:lnTo>
                    <a:close/>
                  </a:path>
                </a:pathLst>
              </a:custGeom>
              <a:solidFill>
                <a:srgbClr val="5F5F5F"/>
              </a:solidFill>
              <a:ln w="19050">
                <a:solidFill>
                  <a:srgbClr val="5F5F5F"/>
                </a:solidFill>
                <a:round/>
                <a:headEnd/>
                <a:tailEnd/>
              </a:ln>
            </p:spPr>
            <p:txBody>
              <a:bodyPr wrap="none" anchor="ctr"/>
              <a:lstStyle/>
              <a:p>
                <a:endParaRPr lang="es-ES"/>
              </a:p>
            </p:txBody>
          </p:sp>
          <p:sp>
            <p:nvSpPr>
              <p:cNvPr id="153855" name="Line 1313"/>
              <p:cNvSpPr>
                <a:spLocks noChangeShapeType="1"/>
              </p:cNvSpPr>
              <p:nvPr/>
            </p:nvSpPr>
            <p:spPr bwMode="auto">
              <a:xfrm>
                <a:off x="1071" y="2813"/>
                <a:ext cx="0" cy="574"/>
              </a:xfrm>
              <a:prstGeom prst="line">
                <a:avLst/>
              </a:prstGeom>
              <a:noFill/>
              <a:ln w="19050">
                <a:solidFill>
                  <a:srgbClr val="5F5F5F"/>
                </a:solidFill>
                <a:round/>
                <a:headEnd/>
                <a:tailEnd/>
              </a:ln>
            </p:spPr>
            <p:txBody>
              <a:bodyPr wrap="none" anchor="ctr"/>
              <a:lstStyle/>
              <a:p>
                <a:endParaRPr lang="es-ES"/>
              </a:p>
            </p:txBody>
          </p:sp>
          <p:sp>
            <p:nvSpPr>
              <p:cNvPr id="153856" name="Line 1314"/>
              <p:cNvSpPr>
                <a:spLocks noChangeShapeType="1"/>
              </p:cNvSpPr>
              <p:nvPr/>
            </p:nvSpPr>
            <p:spPr bwMode="auto">
              <a:xfrm>
                <a:off x="1404" y="2809"/>
                <a:ext cx="0" cy="580"/>
              </a:xfrm>
              <a:prstGeom prst="line">
                <a:avLst/>
              </a:prstGeom>
              <a:noFill/>
              <a:ln w="19050">
                <a:solidFill>
                  <a:srgbClr val="5F5F5F"/>
                </a:solidFill>
                <a:round/>
                <a:headEnd/>
                <a:tailEnd/>
              </a:ln>
            </p:spPr>
            <p:txBody>
              <a:bodyPr wrap="none" anchor="ctr"/>
              <a:lstStyle/>
              <a:p>
                <a:endParaRPr lang="es-ES"/>
              </a:p>
            </p:txBody>
          </p:sp>
          <p:sp>
            <p:nvSpPr>
              <p:cNvPr id="153857" name="Line 1315"/>
              <p:cNvSpPr>
                <a:spLocks noChangeShapeType="1"/>
              </p:cNvSpPr>
              <p:nvPr/>
            </p:nvSpPr>
            <p:spPr bwMode="auto">
              <a:xfrm>
                <a:off x="1069" y="3383"/>
                <a:ext cx="335" cy="0"/>
              </a:xfrm>
              <a:prstGeom prst="line">
                <a:avLst/>
              </a:prstGeom>
              <a:noFill/>
              <a:ln w="19050">
                <a:solidFill>
                  <a:srgbClr val="5F5F5F"/>
                </a:solidFill>
                <a:round/>
                <a:headEnd/>
                <a:tailEnd/>
              </a:ln>
            </p:spPr>
            <p:txBody>
              <a:bodyPr wrap="none" anchor="ctr"/>
              <a:lstStyle/>
              <a:p>
                <a:endParaRPr lang="es-ES"/>
              </a:p>
            </p:txBody>
          </p:sp>
          <p:sp>
            <p:nvSpPr>
              <p:cNvPr id="153858" name="Oval 1316"/>
              <p:cNvSpPr>
                <a:spLocks noChangeArrowheads="1"/>
              </p:cNvSpPr>
              <p:nvPr/>
            </p:nvSpPr>
            <p:spPr bwMode="auto">
              <a:xfrm>
                <a:off x="1184" y="2755"/>
                <a:ext cx="109" cy="109"/>
              </a:xfrm>
              <a:prstGeom prst="ellipse">
                <a:avLst/>
              </a:prstGeom>
              <a:gradFill rotWithShape="1">
                <a:gsLst>
                  <a:gs pos="0">
                    <a:srgbClr val="5F5F5F"/>
                  </a:gs>
                  <a:gs pos="100000">
                    <a:srgbClr val="2C2C2C"/>
                  </a:gs>
                </a:gsLst>
                <a:path path="shape">
                  <a:fillToRect l="50000" t="50000" r="50000" b="50000"/>
                </a:path>
              </a:gradFill>
              <a:ln w="19050">
                <a:noFill/>
                <a:round/>
                <a:headEnd/>
                <a:tailEnd/>
              </a:ln>
            </p:spPr>
            <p:txBody>
              <a:bodyPr wrap="none" anchor="ctr"/>
              <a:lstStyle/>
              <a:p>
                <a:endParaRPr lang="es-ES"/>
              </a:p>
            </p:txBody>
          </p:sp>
          <p:sp>
            <p:nvSpPr>
              <p:cNvPr id="153859" name="Line 1317"/>
              <p:cNvSpPr>
                <a:spLocks noChangeShapeType="1"/>
              </p:cNvSpPr>
              <p:nvPr/>
            </p:nvSpPr>
            <p:spPr bwMode="auto">
              <a:xfrm flipH="1">
                <a:off x="1204" y="2776"/>
                <a:ext cx="70" cy="68"/>
              </a:xfrm>
              <a:prstGeom prst="line">
                <a:avLst/>
              </a:prstGeom>
              <a:noFill/>
              <a:ln w="19050">
                <a:solidFill>
                  <a:schemeClr val="folHlink"/>
                </a:solidFill>
                <a:round/>
                <a:headEnd/>
                <a:tailEnd/>
              </a:ln>
            </p:spPr>
            <p:txBody>
              <a:bodyPr wrap="none" anchor="ctr"/>
              <a:lstStyle/>
              <a:p>
                <a:endParaRPr lang="es-ES"/>
              </a:p>
            </p:txBody>
          </p:sp>
          <p:sp>
            <p:nvSpPr>
              <p:cNvPr id="153860" name="Oval 1318"/>
              <p:cNvSpPr>
                <a:spLocks noChangeArrowheads="1"/>
              </p:cNvSpPr>
              <p:nvPr/>
            </p:nvSpPr>
            <p:spPr bwMode="auto">
              <a:xfrm>
                <a:off x="1203" y="2223"/>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61" name="Oval 1319"/>
              <p:cNvSpPr>
                <a:spLocks noChangeArrowheads="1"/>
              </p:cNvSpPr>
              <p:nvPr/>
            </p:nvSpPr>
            <p:spPr bwMode="auto">
              <a:xfrm>
                <a:off x="1203" y="2403"/>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62" name="Oval 1321"/>
              <p:cNvSpPr>
                <a:spLocks noChangeArrowheads="1"/>
              </p:cNvSpPr>
              <p:nvPr/>
            </p:nvSpPr>
            <p:spPr bwMode="auto">
              <a:xfrm>
                <a:off x="1203" y="2987"/>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sp>
            <p:nvSpPr>
              <p:cNvPr id="153863" name="Oval 1322"/>
              <p:cNvSpPr>
                <a:spLocks noChangeArrowheads="1"/>
              </p:cNvSpPr>
              <p:nvPr/>
            </p:nvSpPr>
            <p:spPr bwMode="auto">
              <a:xfrm>
                <a:off x="1203" y="3167"/>
                <a:ext cx="70" cy="68"/>
              </a:xfrm>
              <a:prstGeom prst="ellipse">
                <a:avLst/>
              </a:prstGeom>
              <a:gradFill rotWithShape="1">
                <a:gsLst>
                  <a:gs pos="0">
                    <a:srgbClr val="C0C0C0"/>
                  </a:gs>
                  <a:gs pos="100000">
                    <a:srgbClr val="000000"/>
                  </a:gs>
                </a:gsLst>
                <a:path path="shape">
                  <a:fillToRect l="50000" t="50000" r="50000" b="50000"/>
                </a:path>
              </a:gradFill>
              <a:ln w="19050">
                <a:noFill/>
                <a:round/>
                <a:headEnd/>
                <a:tailEnd/>
              </a:ln>
            </p:spPr>
            <p:txBody>
              <a:bodyPr wrap="none" anchor="ctr"/>
              <a:lstStyle/>
              <a:p>
                <a:endParaRPr lang="es-ES"/>
              </a:p>
            </p:txBody>
          </p:sp>
        </p:grpSp>
        <p:grpSp>
          <p:nvGrpSpPr>
            <p:cNvPr id="153727" name="Group 1303"/>
            <p:cNvGrpSpPr>
              <a:grpSpLocks/>
            </p:cNvGrpSpPr>
            <p:nvPr/>
          </p:nvGrpSpPr>
          <p:grpSpPr bwMode="auto">
            <a:xfrm>
              <a:off x="966" y="1096"/>
              <a:ext cx="3294" cy="752"/>
              <a:chOff x="966" y="1096"/>
              <a:chExt cx="3294" cy="752"/>
            </a:xfrm>
          </p:grpSpPr>
          <p:grpSp>
            <p:nvGrpSpPr>
              <p:cNvPr id="153836" name="Group 1301"/>
              <p:cNvGrpSpPr>
                <a:grpSpLocks/>
              </p:cNvGrpSpPr>
              <p:nvPr/>
            </p:nvGrpSpPr>
            <p:grpSpPr bwMode="auto">
              <a:xfrm>
                <a:off x="966" y="1096"/>
                <a:ext cx="3294" cy="752"/>
                <a:chOff x="966" y="1096"/>
                <a:chExt cx="3294" cy="752"/>
              </a:xfrm>
            </p:grpSpPr>
            <p:grpSp>
              <p:nvGrpSpPr>
                <p:cNvPr id="153838" name="Group 1300"/>
                <p:cNvGrpSpPr>
                  <a:grpSpLocks/>
                </p:cNvGrpSpPr>
                <p:nvPr/>
              </p:nvGrpSpPr>
              <p:grpSpPr bwMode="auto">
                <a:xfrm>
                  <a:off x="968" y="1096"/>
                  <a:ext cx="3292" cy="632"/>
                  <a:chOff x="968" y="1096"/>
                  <a:chExt cx="3292" cy="632"/>
                </a:xfrm>
              </p:grpSpPr>
              <p:sp>
                <p:nvSpPr>
                  <p:cNvPr id="153841" name="Freeform 1285"/>
                  <p:cNvSpPr>
                    <a:spLocks/>
                  </p:cNvSpPr>
                  <p:nvPr/>
                </p:nvSpPr>
                <p:spPr bwMode="auto">
                  <a:xfrm>
                    <a:off x="968" y="1096"/>
                    <a:ext cx="3292" cy="632"/>
                  </a:xfrm>
                  <a:custGeom>
                    <a:avLst/>
                    <a:gdLst>
                      <a:gd name="T0" fmla="*/ 0 w 3292"/>
                      <a:gd name="T1" fmla="*/ 100 h 632"/>
                      <a:gd name="T2" fmla="*/ 424 w 3292"/>
                      <a:gd name="T3" fmla="*/ 0 h 632"/>
                      <a:gd name="T4" fmla="*/ 2824 w 3292"/>
                      <a:gd name="T5" fmla="*/ 0 h 632"/>
                      <a:gd name="T6" fmla="*/ 3252 w 3292"/>
                      <a:gd name="T7" fmla="*/ 56 h 632"/>
                      <a:gd name="T8" fmla="*/ 3280 w 3292"/>
                      <a:gd name="T9" fmla="*/ 76 h 632"/>
                      <a:gd name="T10" fmla="*/ 3292 w 3292"/>
                      <a:gd name="T11" fmla="*/ 112 h 632"/>
                      <a:gd name="T12" fmla="*/ 3292 w 3292"/>
                      <a:gd name="T13" fmla="*/ 520 h 632"/>
                      <a:gd name="T14" fmla="*/ 3272 w 3292"/>
                      <a:gd name="T15" fmla="*/ 564 h 632"/>
                      <a:gd name="T16" fmla="*/ 3236 w 3292"/>
                      <a:gd name="T17" fmla="*/ 576 h 632"/>
                      <a:gd name="T18" fmla="*/ 2796 w 3292"/>
                      <a:gd name="T19" fmla="*/ 632 h 632"/>
                      <a:gd name="T20" fmla="*/ 0 w 3292"/>
                      <a:gd name="T21" fmla="*/ 632 h 632"/>
                      <a:gd name="T22" fmla="*/ 0 w 3292"/>
                      <a:gd name="T23" fmla="*/ 100 h 6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2"/>
                      <a:gd name="T37" fmla="*/ 0 h 632"/>
                      <a:gd name="T38" fmla="*/ 3292 w 3292"/>
                      <a:gd name="T39" fmla="*/ 632 h 6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2" h="632">
                        <a:moveTo>
                          <a:pt x="0" y="100"/>
                        </a:moveTo>
                        <a:lnTo>
                          <a:pt x="424" y="0"/>
                        </a:lnTo>
                        <a:lnTo>
                          <a:pt x="2824" y="0"/>
                        </a:lnTo>
                        <a:lnTo>
                          <a:pt x="3252" y="56"/>
                        </a:lnTo>
                        <a:lnTo>
                          <a:pt x="3280" y="76"/>
                        </a:lnTo>
                        <a:lnTo>
                          <a:pt x="3292" y="112"/>
                        </a:lnTo>
                        <a:lnTo>
                          <a:pt x="3292" y="520"/>
                        </a:lnTo>
                        <a:lnTo>
                          <a:pt x="3272" y="564"/>
                        </a:lnTo>
                        <a:lnTo>
                          <a:pt x="3236" y="576"/>
                        </a:lnTo>
                        <a:lnTo>
                          <a:pt x="2796" y="632"/>
                        </a:lnTo>
                        <a:lnTo>
                          <a:pt x="0" y="632"/>
                        </a:lnTo>
                        <a:lnTo>
                          <a:pt x="0" y="100"/>
                        </a:lnTo>
                        <a:close/>
                      </a:path>
                    </a:pathLst>
                  </a:custGeom>
                  <a:solidFill>
                    <a:srgbClr val="CC0000"/>
                  </a:solidFill>
                  <a:ln w="9525">
                    <a:noFill/>
                    <a:round/>
                    <a:headEnd/>
                    <a:tailEnd/>
                  </a:ln>
                </p:spPr>
                <p:txBody>
                  <a:bodyPr wrap="none"/>
                  <a:lstStyle/>
                  <a:p>
                    <a:endParaRPr lang="es-ES"/>
                  </a:p>
                </p:txBody>
              </p:sp>
              <p:sp>
                <p:nvSpPr>
                  <p:cNvPr id="153842" name="Freeform 1286"/>
                  <p:cNvSpPr>
                    <a:spLocks/>
                  </p:cNvSpPr>
                  <p:nvPr/>
                </p:nvSpPr>
                <p:spPr bwMode="auto">
                  <a:xfrm>
                    <a:off x="968" y="1096"/>
                    <a:ext cx="3292" cy="124"/>
                  </a:xfrm>
                  <a:custGeom>
                    <a:avLst/>
                    <a:gdLst>
                      <a:gd name="T0" fmla="*/ 0 w 3292"/>
                      <a:gd name="T1" fmla="*/ 100 h 124"/>
                      <a:gd name="T2" fmla="*/ 424 w 3292"/>
                      <a:gd name="T3" fmla="*/ 0 h 124"/>
                      <a:gd name="T4" fmla="*/ 2824 w 3292"/>
                      <a:gd name="T5" fmla="*/ 0 h 124"/>
                      <a:gd name="T6" fmla="*/ 3252 w 3292"/>
                      <a:gd name="T7" fmla="*/ 56 h 124"/>
                      <a:gd name="T8" fmla="*/ 3280 w 3292"/>
                      <a:gd name="T9" fmla="*/ 76 h 124"/>
                      <a:gd name="T10" fmla="*/ 3292 w 3292"/>
                      <a:gd name="T11" fmla="*/ 112 h 124"/>
                      <a:gd name="T12" fmla="*/ 0 w 3292"/>
                      <a:gd name="T13" fmla="*/ 124 h 124"/>
                      <a:gd name="T14" fmla="*/ 0 w 3292"/>
                      <a:gd name="T15" fmla="*/ 100 h 124"/>
                      <a:gd name="T16" fmla="*/ 0 60000 65536"/>
                      <a:gd name="T17" fmla="*/ 0 60000 65536"/>
                      <a:gd name="T18" fmla="*/ 0 60000 65536"/>
                      <a:gd name="T19" fmla="*/ 0 60000 65536"/>
                      <a:gd name="T20" fmla="*/ 0 60000 65536"/>
                      <a:gd name="T21" fmla="*/ 0 60000 65536"/>
                      <a:gd name="T22" fmla="*/ 0 60000 65536"/>
                      <a:gd name="T23" fmla="*/ 0 60000 65536"/>
                      <a:gd name="T24" fmla="*/ 0 w 3292"/>
                      <a:gd name="T25" fmla="*/ 0 h 124"/>
                      <a:gd name="T26" fmla="*/ 3292 w 3292"/>
                      <a:gd name="T27" fmla="*/ 124 h 1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92" h="124">
                        <a:moveTo>
                          <a:pt x="0" y="100"/>
                        </a:moveTo>
                        <a:lnTo>
                          <a:pt x="424" y="0"/>
                        </a:lnTo>
                        <a:lnTo>
                          <a:pt x="2824" y="0"/>
                        </a:lnTo>
                        <a:lnTo>
                          <a:pt x="3252" y="56"/>
                        </a:lnTo>
                        <a:lnTo>
                          <a:pt x="3280" y="76"/>
                        </a:lnTo>
                        <a:lnTo>
                          <a:pt x="3292" y="112"/>
                        </a:lnTo>
                        <a:lnTo>
                          <a:pt x="0" y="124"/>
                        </a:lnTo>
                        <a:lnTo>
                          <a:pt x="0" y="100"/>
                        </a:lnTo>
                        <a:close/>
                      </a:path>
                    </a:pathLst>
                  </a:custGeom>
                  <a:gradFill rotWithShape="1">
                    <a:gsLst>
                      <a:gs pos="0">
                        <a:srgbClr val="FF0000"/>
                      </a:gs>
                      <a:gs pos="100000">
                        <a:srgbClr val="CC0000"/>
                      </a:gs>
                    </a:gsLst>
                    <a:lin ang="5400000" scaled="1"/>
                  </a:gradFill>
                  <a:ln w="9525">
                    <a:noFill/>
                    <a:round/>
                    <a:headEnd/>
                    <a:tailEnd/>
                  </a:ln>
                </p:spPr>
                <p:txBody>
                  <a:bodyPr wrap="none"/>
                  <a:lstStyle/>
                  <a:p>
                    <a:endParaRPr lang="es-ES"/>
                  </a:p>
                </p:txBody>
              </p:sp>
              <p:sp>
                <p:nvSpPr>
                  <p:cNvPr id="153843" name="Freeform 1296"/>
                  <p:cNvSpPr>
                    <a:spLocks/>
                  </p:cNvSpPr>
                  <p:nvPr/>
                </p:nvSpPr>
                <p:spPr bwMode="auto">
                  <a:xfrm>
                    <a:off x="968" y="1660"/>
                    <a:ext cx="3272" cy="68"/>
                  </a:xfrm>
                  <a:custGeom>
                    <a:avLst/>
                    <a:gdLst>
                      <a:gd name="T0" fmla="*/ 0 w 3272"/>
                      <a:gd name="T1" fmla="*/ 12 h 68"/>
                      <a:gd name="T2" fmla="*/ 3272 w 3272"/>
                      <a:gd name="T3" fmla="*/ 0 h 68"/>
                      <a:gd name="T4" fmla="*/ 3236 w 3272"/>
                      <a:gd name="T5" fmla="*/ 12 h 68"/>
                      <a:gd name="T6" fmla="*/ 2796 w 3272"/>
                      <a:gd name="T7" fmla="*/ 68 h 68"/>
                      <a:gd name="T8" fmla="*/ 0 w 3272"/>
                      <a:gd name="T9" fmla="*/ 68 h 68"/>
                      <a:gd name="T10" fmla="*/ 0 w 3272"/>
                      <a:gd name="T11" fmla="*/ 12 h 68"/>
                      <a:gd name="T12" fmla="*/ 0 60000 65536"/>
                      <a:gd name="T13" fmla="*/ 0 60000 65536"/>
                      <a:gd name="T14" fmla="*/ 0 60000 65536"/>
                      <a:gd name="T15" fmla="*/ 0 60000 65536"/>
                      <a:gd name="T16" fmla="*/ 0 60000 65536"/>
                      <a:gd name="T17" fmla="*/ 0 60000 65536"/>
                      <a:gd name="T18" fmla="*/ 0 w 3272"/>
                      <a:gd name="T19" fmla="*/ 0 h 68"/>
                      <a:gd name="T20" fmla="*/ 3272 w 327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3272" h="68">
                        <a:moveTo>
                          <a:pt x="0" y="12"/>
                        </a:moveTo>
                        <a:lnTo>
                          <a:pt x="3272" y="0"/>
                        </a:lnTo>
                        <a:lnTo>
                          <a:pt x="3236" y="12"/>
                        </a:lnTo>
                        <a:lnTo>
                          <a:pt x="2796" y="68"/>
                        </a:lnTo>
                        <a:lnTo>
                          <a:pt x="0" y="68"/>
                        </a:lnTo>
                        <a:lnTo>
                          <a:pt x="0" y="12"/>
                        </a:lnTo>
                        <a:close/>
                      </a:path>
                    </a:pathLst>
                  </a:custGeom>
                  <a:gradFill rotWithShape="1">
                    <a:gsLst>
                      <a:gs pos="0">
                        <a:srgbClr val="C20000"/>
                      </a:gs>
                      <a:gs pos="100000">
                        <a:srgbClr val="FF0000"/>
                      </a:gs>
                    </a:gsLst>
                    <a:lin ang="5400000" scaled="1"/>
                  </a:gradFill>
                  <a:ln w="9525">
                    <a:noFill/>
                    <a:round/>
                    <a:headEnd/>
                    <a:tailEnd/>
                  </a:ln>
                </p:spPr>
                <p:txBody>
                  <a:bodyPr wrap="none"/>
                  <a:lstStyle/>
                  <a:p>
                    <a:endParaRPr lang="es-ES"/>
                  </a:p>
                </p:txBody>
              </p:sp>
            </p:grpSp>
            <p:sp>
              <p:nvSpPr>
                <p:cNvPr id="153839" name="Freeform 1298"/>
                <p:cNvSpPr>
                  <a:spLocks/>
                </p:cNvSpPr>
                <p:nvPr/>
              </p:nvSpPr>
              <p:spPr bwMode="auto">
                <a:xfrm>
                  <a:off x="966" y="1722"/>
                  <a:ext cx="1191" cy="126"/>
                </a:xfrm>
                <a:custGeom>
                  <a:avLst/>
                  <a:gdLst>
                    <a:gd name="T0" fmla="*/ 0 w 1191"/>
                    <a:gd name="T1" fmla="*/ 0 h 126"/>
                    <a:gd name="T2" fmla="*/ 1191 w 1191"/>
                    <a:gd name="T3" fmla="*/ 0 h 126"/>
                    <a:gd name="T4" fmla="*/ 1146 w 1191"/>
                    <a:gd name="T5" fmla="*/ 15 h 126"/>
                    <a:gd name="T6" fmla="*/ 1119 w 1191"/>
                    <a:gd name="T7" fmla="*/ 39 h 126"/>
                    <a:gd name="T8" fmla="*/ 1110 w 1191"/>
                    <a:gd name="T9" fmla="*/ 69 h 126"/>
                    <a:gd name="T10" fmla="*/ 1104 w 1191"/>
                    <a:gd name="T11" fmla="*/ 99 h 126"/>
                    <a:gd name="T12" fmla="*/ 1074 w 1191"/>
                    <a:gd name="T13" fmla="*/ 123 h 126"/>
                    <a:gd name="T14" fmla="*/ 1056 w 1191"/>
                    <a:gd name="T15" fmla="*/ 126 h 126"/>
                    <a:gd name="T16" fmla="*/ 69 w 1191"/>
                    <a:gd name="T17" fmla="*/ 126 h 126"/>
                    <a:gd name="T18" fmla="*/ 36 w 1191"/>
                    <a:gd name="T19" fmla="*/ 120 h 126"/>
                    <a:gd name="T20" fmla="*/ 12 w 1191"/>
                    <a:gd name="T21" fmla="*/ 93 h 126"/>
                    <a:gd name="T22" fmla="*/ 0 w 1191"/>
                    <a:gd name="T23" fmla="*/ 60 h 126"/>
                    <a:gd name="T24" fmla="*/ 0 w 1191"/>
                    <a:gd name="T25" fmla="*/ 0 h 1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1"/>
                    <a:gd name="T40" fmla="*/ 0 h 126"/>
                    <a:gd name="T41" fmla="*/ 1191 w 1191"/>
                    <a:gd name="T42" fmla="*/ 126 h 1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1" h="126">
                      <a:moveTo>
                        <a:pt x="0" y="0"/>
                      </a:moveTo>
                      <a:lnTo>
                        <a:pt x="1191" y="0"/>
                      </a:lnTo>
                      <a:lnTo>
                        <a:pt x="1146" y="15"/>
                      </a:lnTo>
                      <a:lnTo>
                        <a:pt x="1119" y="39"/>
                      </a:lnTo>
                      <a:lnTo>
                        <a:pt x="1110" y="69"/>
                      </a:lnTo>
                      <a:lnTo>
                        <a:pt x="1104" y="99"/>
                      </a:lnTo>
                      <a:lnTo>
                        <a:pt x="1074" y="123"/>
                      </a:lnTo>
                      <a:lnTo>
                        <a:pt x="1056" y="126"/>
                      </a:lnTo>
                      <a:lnTo>
                        <a:pt x="69" y="126"/>
                      </a:lnTo>
                      <a:lnTo>
                        <a:pt x="36" y="120"/>
                      </a:lnTo>
                      <a:lnTo>
                        <a:pt x="12" y="93"/>
                      </a:lnTo>
                      <a:lnTo>
                        <a:pt x="0" y="60"/>
                      </a:lnTo>
                      <a:lnTo>
                        <a:pt x="0" y="0"/>
                      </a:lnTo>
                      <a:close/>
                    </a:path>
                  </a:pathLst>
                </a:custGeom>
                <a:gradFill rotWithShape="1">
                  <a:gsLst>
                    <a:gs pos="0">
                      <a:srgbClr val="760000"/>
                    </a:gs>
                    <a:gs pos="100000">
                      <a:srgbClr val="FF0000"/>
                    </a:gs>
                  </a:gsLst>
                  <a:lin ang="5400000" scaled="1"/>
                </a:gradFill>
                <a:ln w="9525">
                  <a:noFill/>
                  <a:round/>
                  <a:headEnd/>
                  <a:tailEnd/>
                </a:ln>
              </p:spPr>
              <p:txBody>
                <a:bodyPr wrap="none"/>
                <a:lstStyle/>
                <a:p>
                  <a:endParaRPr lang="es-ES"/>
                </a:p>
              </p:txBody>
            </p:sp>
            <p:sp>
              <p:nvSpPr>
                <p:cNvPr id="153840" name="Freeform 1299"/>
                <p:cNvSpPr>
                  <a:spLocks/>
                </p:cNvSpPr>
                <p:nvPr/>
              </p:nvSpPr>
              <p:spPr bwMode="auto">
                <a:xfrm>
                  <a:off x="3159" y="1725"/>
                  <a:ext cx="633" cy="123"/>
                </a:xfrm>
                <a:custGeom>
                  <a:avLst/>
                  <a:gdLst>
                    <a:gd name="T0" fmla="*/ 0 w 633"/>
                    <a:gd name="T1" fmla="*/ 0 h 123"/>
                    <a:gd name="T2" fmla="*/ 63 w 633"/>
                    <a:gd name="T3" fmla="*/ 21 h 123"/>
                    <a:gd name="T4" fmla="*/ 78 w 633"/>
                    <a:gd name="T5" fmla="*/ 60 h 123"/>
                    <a:gd name="T6" fmla="*/ 84 w 633"/>
                    <a:gd name="T7" fmla="*/ 90 h 123"/>
                    <a:gd name="T8" fmla="*/ 108 w 633"/>
                    <a:gd name="T9" fmla="*/ 117 h 123"/>
                    <a:gd name="T10" fmla="*/ 132 w 633"/>
                    <a:gd name="T11" fmla="*/ 123 h 123"/>
                    <a:gd name="T12" fmla="*/ 486 w 633"/>
                    <a:gd name="T13" fmla="*/ 123 h 123"/>
                    <a:gd name="T14" fmla="*/ 519 w 633"/>
                    <a:gd name="T15" fmla="*/ 117 h 123"/>
                    <a:gd name="T16" fmla="*/ 540 w 633"/>
                    <a:gd name="T17" fmla="*/ 96 h 123"/>
                    <a:gd name="T18" fmla="*/ 549 w 633"/>
                    <a:gd name="T19" fmla="*/ 66 h 123"/>
                    <a:gd name="T20" fmla="*/ 555 w 633"/>
                    <a:gd name="T21" fmla="*/ 36 h 123"/>
                    <a:gd name="T22" fmla="*/ 585 w 633"/>
                    <a:gd name="T23" fmla="*/ 15 h 123"/>
                    <a:gd name="T24" fmla="*/ 633 w 633"/>
                    <a:gd name="T25" fmla="*/ 0 h 123"/>
                    <a:gd name="T26" fmla="*/ 0 w 633"/>
                    <a:gd name="T27" fmla="*/ 0 h 1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33"/>
                    <a:gd name="T43" fmla="*/ 0 h 123"/>
                    <a:gd name="T44" fmla="*/ 633 w 633"/>
                    <a:gd name="T45" fmla="*/ 123 h 1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33" h="123">
                      <a:moveTo>
                        <a:pt x="0" y="0"/>
                      </a:moveTo>
                      <a:lnTo>
                        <a:pt x="63" y="21"/>
                      </a:lnTo>
                      <a:lnTo>
                        <a:pt x="78" y="60"/>
                      </a:lnTo>
                      <a:lnTo>
                        <a:pt x="84" y="90"/>
                      </a:lnTo>
                      <a:lnTo>
                        <a:pt x="108" y="117"/>
                      </a:lnTo>
                      <a:lnTo>
                        <a:pt x="132" y="123"/>
                      </a:lnTo>
                      <a:lnTo>
                        <a:pt x="486" y="123"/>
                      </a:lnTo>
                      <a:lnTo>
                        <a:pt x="519" y="117"/>
                      </a:lnTo>
                      <a:lnTo>
                        <a:pt x="540" y="96"/>
                      </a:lnTo>
                      <a:lnTo>
                        <a:pt x="549" y="66"/>
                      </a:lnTo>
                      <a:lnTo>
                        <a:pt x="555" y="36"/>
                      </a:lnTo>
                      <a:lnTo>
                        <a:pt x="585" y="15"/>
                      </a:lnTo>
                      <a:lnTo>
                        <a:pt x="633" y="0"/>
                      </a:lnTo>
                      <a:lnTo>
                        <a:pt x="0" y="0"/>
                      </a:lnTo>
                      <a:close/>
                    </a:path>
                  </a:pathLst>
                </a:custGeom>
                <a:gradFill rotWithShape="1">
                  <a:gsLst>
                    <a:gs pos="0">
                      <a:srgbClr val="760000"/>
                    </a:gs>
                    <a:gs pos="100000">
                      <a:srgbClr val="FF0000"/>
                    </a:gs>
                  </a:gsLst>
                  <a:lin ang="5400000" scaled="1"/>
                </a:gradFill>
                <a:ln w="9525">
                  <a:noFill/>
                  <a:round/>
                  <a:headEnd/>
                  <a:tailEnd/>
                </a:ln>
              </p:spPr>
              <p:txBody>
                <a:bodyPr wrap="none"/>
                <a:lstStyle/>
                <a:p>
                  <a:endParaRPr lang="es-ES"/>
                </a:p>
              </p:txBody>
            </p:sp>
          </p:grpSp>
          <p:sp>
            <p:nvSpPr>
              <p:cNvPr id="771350" name="Freeform 1302"/>
              <p:cNvSpPr>
                <a:spLocks/>
              </p:cNvSpPr>
              <p:nvPr/>
            </p:nvSpPr>
            <p:spPr bwMode="auto">
              <a:xfrm>
                <a:off x="1611" y="1113"/>
                <a:ext cx="1590" cy="594"/>
              </a:xfrm>
              <a:custGeom>
                <a:avLst/>
                <a:gdLst/>
                <a:ahLst/>
                <a:cxnLst>
                  <a:cxn ang="0">
                    <a:pos x="1503" y="0"/>
                  </a:cxn>
                  <a:cxn ang="0">
                    <a:pos x="0" y="0"/>
                  </a:cxn>
                  <a:cxn ang="0">
                    <a:pos x="81" y="87"/>
                  </a:cxn>
                  <a:cxn ang="0">
                    <a:pos x="81" y="138"/>
                  </a:cxn>
                  <a:cxn ang="0">
                    <a:pos x="51" y="198"/>
                  </a:cxn>
                  <a:cxn ang="0">
                    <a:pos x="36" y="270"/>
                  </a:cxn>
                  <a:cxn ang="0">
                    <a:pos x="54" y="327"/>
                  </a:cxn>
                  <a:cxn ang="0">
                    <a:pos x="69" y="387"/>
                  </a:cxn>
                  <a:cxn ang="0">
                    <a:pos x="39" y="462"/>
                  </a:cxn>
                  <a:cxn ang="0">
                    <a:pos x="54" y="519"/>
                  </a:cxn>
                  <a:cxn ang="0">
                    <a:pos x="108" y="531"/>
                  </a:cxn>
                  <a:cxn ang="0">
                    <a:pos x="126" y="594"/>
                  </a:cxn>
                  <a:cxn ang="0">
                    <a:pos x="1590" y="594"/>
                  </a:cxn>
                  <a:cxn ang="0">
                    <a:pos x="1578" y="513"/>
                  </a:cxn>
                  <a:cxn ang="0">
                    <a:pos x="1521" y="501"/>
                  </a:cxn>
                  <a:cxn ang="0">
                    <a:pos x="1512" y="411"/>
                  </a:cxn>
                  <a:cxn ang="0">
                    <a:pos x="1530" y="348"/>
                  </a:cxn>
                  <a:cxn ang="0">
                    <a:pos x="1503" y="300"/>
                  </a:cxn>
                  <a:cxn ang="0">
                    <a:pos x="1479" y="288"/>
                  </a:cxn>
                  <a:cxn ang="0">
                    <a:pos x="1503" y="174"/>
                  </a:cxn>
                  <a:cxn ang="0">
                    <a:pos x="1539" y="135"/>
                  </a:cxn>
                  <a:cxn ang="0">
                    <a:pos x="1551" y="60"/>
                  </a:cxn>
                  <a:cxn ang="0">
                    <a:pos x="1503" y="0"/>
                  </a:cxn>
                </a:cxnLst>
                <a:rect l="0" t="0" r="r" b="b"/>
                <a:pathLst>
                  <a:path w="1590" h="594">
                    <a:moveTo>
                      <a:pt x="1503" y="0"/>
                    </a:moveTo>
                    <a:lnTo>
                      <a:pt x="0" y="0"/>
                    </a:lnTo>
                    <a:lnTo>
                      <a:pt x="81" y="87"/>
                    </a:lnTo>
                    <a:lnTo>
                      <a:pt x="81" y="138"/>
                    </a:lnTo>
                    <a:lnTo>
                      <a:pt x="51" y="198"/>
                    </a:lnTo>
                    <a:lnTo>
                      <a:pt x="36" y="270"/>
                    </a:lnTo>
                    <a:lnTo>
                      <a:pt x="54" y="327"/>
                    </a:lnTo>
                    <a:lnTo>
                      <a:pt x="69" y="387"/>
                    </a:lnTo>
                    <a:lnTo>
                      <a:pt x="39" y="462"/>
                    </a:lnTo>
                    <a:lnTo>
                      <a:pt x="54" y="519"/>
                    </a:lnTo>
                    <a:lnTo>
                      <a:pt x="108" y="531"/>
                    </a:lnTo>
                    <a:lnTo>
                      <a:pt x="126" y="594"/>
                    </a:lnTo>
                    <a:lnTo>
                      <a:pt x="1590" y="594"/>
                    </a:lnTo>
                    <a:lnTo>
                      <a:pt x="1578" y="513"/>
                    </a:lnTo>
                    <a:lnTo>
                      <a:pt x="1521" y="501"/>
                    </a:lnTo>
                    <a:lnTo>
                      <a:pt x="1512" y="411"/>
                    </a:lnTo>
                    <a:lnTo>
                      <a:pt x="1530" y="348"/>
                    </a:lnTo>
                    <a:lnTo>
                      <a:pt x="1503" y="300"/>
                    </a:lnTo>
                    <a:lnTo>
                      <a:pt x="1479" y="288"/>
                    </a:lnTo>
                    <a:lnTo>
                      <a:pt x="1503" y="174"/>
                    </a:lnTo>
                    <a:lnTo>
                      <a:pt x="1539" y="135"/>
                    </a:lnTo>
                    <a:lnTo>
                      <a:pt x="1551" y="60"/>
                    </a:lnTo>
                    <a:lnTo>
                      <a:pt x="1503" y="0"/>
                    </a:lnTo>
                    <a:close/>
                  </a:path>
                </a:pathLst>
              </a:custGeom>
              <a:gradFill rotWithShape="1">
                <a:gsLst>
                  <a:gs pos="0">
                    <a:schemeClr val="bg2">
                      <a:gamma/>
                      <a:shade val="46275"/>
                      <a:invGamma/>
                    </a:schemeClr>
                  </a:gs>
                  <a:gs pos="50000">
                    <a:schemeClr val="bg2"/>
                  </a:gs>
                  <a:gs pos="100000">
                    <a:schemeClr val="bg2">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grpSp>
        <p:sp>
          <p:nvSpPr>
            <p:cNvPr id="153728" name="Line 1210"/>
            <p:cNvSpPr>
              <a:spLocks noChangeShapeType="1"/>
            </p:cNvSpPr>
            <p:nvPr/>
          </p:nvSpPr>
          <p:spPr bwMode="auto">
            <a:xfrm>
              <a:off x="1028" y="1850"/>
              <a:ext cx="994" cy="0"/>
            </a:xfrm>
            <a:prstGeom prst="line">
              <a:avLst/>
            </a:prstGeom>
            <a:noFill/>
            <a:ln w="19050">
              <a:solidFill>
                <a:srgbClr val="FF0000"/>
              </a:solidFill>
              <a:round/>
              <a:headEnd/>
              <a:tailEnd/>
            </a:ln>
          </p:spPr>
          <p:txBody>
            <a:bodyPr wrap="none" anchor="ctr"/>
            <a:lstStyle/>
            <a:p>
              <a:endParaRPr lang="es-ES"/>
            </a:p>
          </p:txBody>
        </p:sp>
        <p:sp>
          <p:nvSpPr>
            <p:cNvPr id="153729" name="Line 1211"/>
            <p:cNvSpPr>
              <a:spLocks noChangeShapeType="1"/>
            </p:cNvSpPr>
            <p:nvPr/>
          </p:nvSpPr>
          <p:spPr bwMode="auto">
            <a:xfrm flipV="1">
              <a:off x="969" y="1198"/>
              <a:ext cx="0" cy="594"/>
            </a:xfrm>
            <a:prstGeom prst="line">
              <a:avLst/>
            </a:prstGeom>
            <a:noFill/>
            <a:ln w="19050">
              <a:solidFill>
                <a:srgbClr val="CC0000"/>
              </a:solidFill>
              <a:round/>
              <a:headEnd/>
              <a:tailEnd/>
            </a:ln>
          </p:spPr>
          <p:txBody>
            <a:bodyPr wrap="none" anchor="ctr"/>
            <a:lstStyle/>
            <a:p>
              <a:endParaRPr lang="es-ES"/>
            </a:p>
          </p:txBody>
        </p:sp>
        <p:sp>
          <p:nvSpPr>
            <p:cNvPr id="153730" name="Line 1212"/>
            <p:cNvSpPr>
              <a:spLocks noChangeShapeType="1"/>
            </p:cNvSpPr>
            <p:nvPr/>
          </p:nvSpPr>
          <p:spPr bwMode="auto">
            <a:xfrm>
              <a:off x="1379" y="1098"/>
              <a:ext cx="2416" cy="0"/>
            </a:xfrm>
            <a:prstGeom prst="line">
              <a:avLst/>
            </a:prstGeom>
            <a:noFill/>
            <a:ln w="19050">
              <a:solidFill>
                <a:srgbClr val="FF0000"/>
              </a:solidFill>
              <a:round/>
              <a:headEnd/>
              <a:tailEnd/>
            </a:ln>
          </p:spPr>
          <p:txBody>
            <a:bodyPr wrap="none" anchor="ctr"/>
            <a:lstStyle/>
            <a:p>
              <a:endParaRPr lang="es-ES"/>
            </a:p>
          </p:txBody>
        </p:sp>
        <p:sp>
          <p:nvSpPr>
            <p:cNvPr id="153731" name="Line 1213"/>
            <p:cNvSpPr>
              <a:spLocks noChangeShapeType="1"/>
            </p:cNvSpPr>
            <p:nvPr/>
          </p:nvSpPr>
          <p:spPr bwMode="auto">
            <a:xfrm flipV="1">
              <a:off x="969" y="1095"/>
              <a:ext cx="415" cy="103"/>
            </a:xfrm>
            <a:prstGeom prst="line">
              <a:avLst/>
            </a:prstGeom>
            <a:noFill/>
            <a:ln w="19050">
              <a:solidFill>
                <a:srgbClr val="FF0000"/>
              </a:solidFill>
              <a:round/>
              <a:headEnd/>
              <a:tailEnd/>
            </a:ln>
          </p:spPr>
          <p:txBody>
            <a:bodyPr wrap="none" anchor="ctr"/>
            <a:lstStyle/>
            <a:p>
              <a:endParaRPr lang="es-ES"/>
            </a:p>
          </p:txBody>
        </p:sp>
        <p:sp>
          <p:nvSpPr>
            <p:cNvPr id="153732" name="Arc 1214"/>
            <p:cNvSpPr>
              <a:spLocks/>
            </p:cNvSpPr>
            <p:nvPr/>
          </p:nvSpPr>
          <p:spPr bwMode="auto">
            <a:xfrm flipH="1" flipV="1">
              <a:off x="970" y="1785"/>
              <a:ext cx="66" cy="6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FF0000"/>
              </a:solidFill>
              <a:round/>
              <a:headEnd/>
              <a:tailEnd/>
            </a:ln>
          </p:spPr>
          <p:txBody>
            <a:bodyPr wrap="none" anchor="ctr"/>
            <a:lstStyle/>
            <a:p>
              <a:endParaRPr lang="es-ES"/>
            </a:p>
          </p:txBody>
        </p:sp>
        <p:sp>
          <p:nvSpPr>
            <p:cNvPr id="153733" name="Arc 1217"/>
            <p:cNvSpPr>
              <a:spLocks/>
            </p:cNvSpPr>
            <p:nvPr/>
          </p:nvSpPr>
          <p:spPr bwMode="auto">
            <a:xfrm flipV="1">
              <a:off x="2012" y="1784"/>
              <a:ext cx="64" cy="66"/>
            </a:xfrm>
            <a:custGeom>
              <a:avLst/>
              <a:gdLst>
                <a:gd name="T0" fmla="*/ 0 w 21251"/>
                <a:gd name="T1" fmla="*/ 0 h 21600"/>
                <a:gd name="T2" fmla="*/ 0 w 21251"/>
                <a:gd name="T3" fmla="*/ 0 h 21600"/>
                <a:gd name="T4" fmla="*/ 0 w 21251"/>
                <a:gd name="T5" fmla="*/ 0 h 21600"/>
                <a:gd name="T6" fmla="*/ 0 60000 65536"/>
                <a:gd name="T7" fmla="*/ 0 60000 65536"/>
                <a:gd name="T8" fmla="*/ 0 60000 65536"/>
                <a:gd name="T9" fmla="*/ 0 w 21251"/>
                <a:gd name="T10" fmla="*/ 0 h 21600"/>
                <a:gd name="T11" fmla="*/ 21251 w 21251"/>
                <a:gd name="T12" fmla="*/ 21600 h 21600"/>
              </a:gdLst>
              <a:ahLst/>
              <a:cxnLst>
                <a:cxn ang="T6">
                  <a:pos x="T0" y="T1"/>
                </a:cxn>
                <a:cxn ang="T7">
                  <a:pos x="T2" y="T3"/>
                </a:cxn>
                <a:cxn ang="T8">
                  <a:pos x="T4" y="T5"/>
                </a:cxn>
              </a:cxnLst>
              <a:rect l="T9" t="T10" r="T11" b="T12"/>
              <a:pathLst>
                <a:path w="21251" h="21600" fill="none" extrusionOk="0">
                  <a:moveTo>
                    <a:pt x="-1" y="0"/>
                  </a:moveTo>
                  <a:cubicBezTo>
                    <a:pt x="10438" y="0"/>
                    <a:pt x="19383" y="7464"/>
                    <a:pt x="21251" y="17734"/>
                  </a:cubicBezTo>
                </a:path>
                <a:path w="21251" h="21600" stroke="0" extrusionOk="0">
                  <a:moveTo>
                    <a:pt x="-1" y="0"/>
                  </a:moveTo>
                  <a:cubicBezTo>
                    <a:pt x="10438" y="0"/>
                    <a:pt x="19383" y="7464"/>
                    <a:pt x="21251" y="17734"/>
                  </a:cubicBezTo>
                  <a:lnTo>
                    <a:pt x="0" y="21600"/>
                  </a:lnTo>
                  <a:close/>
                </a:path>
              </a:pathLst>
            </a:custGeom>
            <a:noFill/>
            <a:ln w="19050">
              <a:solidFill>
                <a:srgbClr val="FF0000"/>
              </a:solidFill>
              <a:round/>
              <a:headEnd/>
              <a:tailEnd/>
            </a:ln>
          </p:spPr>
          <p:txBody>
            <a:bodyPr wrap="none" anchor="ctr"/>
            <a:lstStyle/>
            <a:p>
              <a:endParaRPr lang="es-ES"/>
            </a:p>
          </p:txBody>
        </p:sp>
        <p:sp>
          <p:nvSpPr>
            <p:cNvPr id="153734" name="Arc 1218"/>
            <p:cNvSpPr>
              <a:spLocks/>
            </p:cNvSpPr>
            <p:nvPr/>
          </p:nvSpPr>
          <p:spPr bwMode="auto">
            <a:xfrm flipH="1">
              <a:off x="2074" y="1725"/>
              <a:ext cx="65" cy="7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C0000"/>
              </a:solidFill>
              <a:round/>
              <a:headEnd/>
              <a:tailEnd/>
            </a:ln>
          </p:spPr>
          <p:txBody>
            <a:bodyPr wrap="none" anchor="ctr"/>
            <a:lstStyle/>
            <a:p>
              <a:endParaRPr lang="es-ES"/>
            </a:p>
          </p:txBody>
        </p:sp>
        <p:sp>
          <p:nvSpPr>
            <p:cNvPr id="153735" name="Arc 1220"/>
            <p:cNvSpPr>
              <a:spLocks/>
            </p:cNvSpPr>
            <p:nvPr/>
          </p:nvSpPr>
          <p:spPr bwMode="auto">
            <a:xfrm flipV="1">
              <a:off x="3645" y="1784"/>
              <a:ext cx="65" cy="6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FF0000"/>
              </a:solidFill>
              <a:round/>
              <a:headEnd/>
              <a:tailEnd/>
            </a:ln>
          </p:spPr>
          <p:txBody>
            <a:bodyPr wrap="none" anchor="ctr"/>
            <a:lstStyle/>
            <a:p>
              <a:endParaRPr lang="es-ES"/>
            </a:p>
          </p:txBody>
        </p:sp>
        <p:sp>
          <p:nvSpPr>
            <p:cNvPr id="153736" name="Arc 1221"/>
            <p:cNvSpPr>
              <a:spLocks/>
            </p:cNvSpPr>
            <p:nvPr/>
          </p:nvSpPr>
          <p:spPr bwMode="auto">
            <a:xfrm flipH="1">
              <a:off x="3710" y="1728"/>
              <a:ext cx="59" cy="7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C0000"/>
              </a:solidFill>
              <a:round/>
              <a:headEnd/>
              <a:tailEnd/>
            </a:ln>
          </p:spPr>
          <p:txBody>
            <a:bodyPr wrap="none" anchor="ctr"/>
            <a:lstStyle/>
            <a:p>
              <a:endParaRPr lang="es-ES"/>
            </a:p>
          </p:txBody>
        </p:sp>
        <p:sp>
          <p:nvSpPr>
            <p:cNvPr id="153737" name="Arc 1223"/>
            <p:cNvSpPr>
              <a:spLocks/>
            </p:cNvSpPr>
            <p:nvPr/>
          </p:nvSpPr>
          <p:spPr bwMode="auto">
            <a:xfrm flipH="1" flipV="1">
              <a:off x="3236" y="1784"/>
              <a:ext cx="65" cy="6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FF0000"/>
              </a:solidFill>
              <a:round/>
              <a:headEnd/>
              <a:tailEnd/>
            </a:ln>
          </p:spPr>
          <p:txBody>
            <a:bodyPr wrap="none" anchor="ctr"/>
            <a:lstStyle/>
            <a:p>
              <a:endParaRPr lang="es-ES"/>
            </a:p>
          </p:txBody>
        </p:sp>
        <p:sp>
          <p:nvSpPr>
            <p:cNvPr id="153738" name="Arc 1224"/>
            <p:cNvSpPr>
              <a:spLocks/>
            </p:cNvSpPr>
            <p:nvPr/>
          </p:nvSpPr>
          <p:spPr bwMode="auto">
            <a:xfrm>
              <a:off x="3171" y="1725"/>
              <a:ext cx="65" cy="6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C0000"/>
              </a:solidFill>
              <a:round/>
              <a:headEnd/>
              <a:tailEnd/>
            </a:ln>
          </p:spPr>
          <p:txBody>
            <a:bodyPr wrap="none" anchor="ctr"/>
            <a:lstStyle/>
            <a:p>
              <a:endParaRPr lang="es-ES"/>
            </a:p>
          </p:txBody>
        </p:sp>
        <p:sp>
          <p:nvSpPr>
            <p:cNvPr id="153739" name="Line 1226"/>
            <p:cNvSpPr>
              <a:spLocks noChangeShapeType="1"/>
            </p:cNvSpPr>
            <p:nvPr/>
          </p:nvSpPr>
          <p:spPr bwMode="auto">
            <a:xfrm flipH="1" flipV="1">
              <a:off x="3789" y="1095"/>
              <a:ext cx="415" cy="57"/>
            </a:xfrm>
            <a:prstGeom prst="line">
              <a:avLst/>
            </a:prstGeom>
            <a:noFill/>
            <a:ln w="19050">
              <a:solidFill>
                <a:srgbClr val="FF0000"/>
              </a:solidFill>
              <a:round/>
              <a:headEnd/>
              <a:tailEnd/>
            </a:ln>
          </p:spPr>
          <p:txBody>
            <a:bodyPr wrap="none" anchor="ctr"/>
            <a:lstStyle/>
            <a:p>
              <a:endParaRPr lang="es-ES"/>
            </a:p>
          </p:txBody>
        </p:sp>
        <p:sp>
          <p:nvSpPr>
            <p:cNvPr id="153740" name="Line 1227"/>
            <p:cNvSpPr>
              <a:spLocks noChangeShapeType="1"/>
            </p:cNvSpPr>
            <p:nvPr/>
          </p:nvSpPr>
          <p:spPr bwMode="auto">
            <a:xfrm flipH="1">
              <a:off x="3766" y="1674"/>
              <a:ext cx="439" cy="55"/>
            </a:xfrm>
            <a:prstGeom prst="line">
              <a:avLst/>
            </a:prstGeom>
            <a:noFill/>
            <a:ln w="19050">
              <a:solidFill>
                <a:srgbClr val="FF0000"/>
              </a:solidFill>
              <a:round/>
              <a:headEnd/>
              <a:tailEnd/>
            </a:ln>
          </p:spPr>
          <p:txBody>
            <a:bodyPr wrap="none" anchor="ctr"/>
            <a:lstStyle/>
            <a:p>
              <a:endParaRPr lang="es-ES"/>
            </a:p>
          </p:txBody>
        </p:sp>
        <p:sp>
          <p:nvSpPr>
            <p:cNvPr id="153741" name="Arc 1228"/>
            <p:cNvSpPr>
              <a:spLocks/>
            </p:cNvSpPr>
            <p:nvPr/>
          </p:nvSpPr>
          <p:spPr bwMode="auto">
            <a:xfrm flipV="1">
              <a:off x="4197" y="1609"/>
              <a:ext cx="66" cy="6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C0000"/>
              </a:solidFill>
              <a:round/>
              <a:headEnd/>
              <a:tailEnd/>
            </a:ln>
          </p:spPr>
          <p:txBody>
            <a:bodyPr wrap="none" anchor="ctr"/>
            <a:lstStyle/>
            <a:p>
              <a:endParaRPr lang="es-ES"/>
            </a:p>
          </p:txBody>
        </p:sp>
        <p:sp>
          <p:nvSpPr>
            <p:cNvPr id="153742" name="Arc 1229"/>
            <p:cNvSpPr>
              <a:spLocks/>
            </p:cNvSpPr>
            <p:nvPr/>
          </p:nvSpPr>
          <p:spPr bwMode="auto">
            <a:xfrm>
              <a:off x="4197" y="1150"/>
              <a:ext cx="66" cy="6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C0000"/>
              </a:solidFill>
              <a:round/>
              <a:headEnd/>
              <a:tailEnd/>
            </a:ln>
          </p:spPr>
          <p:txBody>
            <a:bodyPr wrap="none" anchor="ctr"/>
            <a:lstStyle/>
            <a:p>
              <a:endParaRPr lang="es-ES"/>
            </a:p>
          </p:txBody>
        </p:sp>
        <p:sp>
          <p:nvSpPr>
            <p:cNvPr id="153743" name="Line 1231"/>
            <p:cNvSpPr>
              <a:spLocks noChangeShapeType="1"/>
            </p:cNvSpPr>
            <p:nvPr/>
          </p:nvSpPr>
          <p:spPr bwMode="auto">
            <a:xfrm>
              <a:off x="4263" y="1207"/>
              <a:ext cx="0" cy="408"/>
            </a:xfrm>
            <a:prstGeom prst="line">
              <a:avLst/>
            </a:prstGeom>
            <a:noFill/>
            <a:ln w="19050">
              <a:solidFill>
                <a:srgbClr val="CC0000"/>
              </a:solidFill>
              <a:round/>
              <a:headEnd/>
              <a:tailEnd/>
            </a:ln>
          </p:spPr>
          <p:txBody>
            <a:bodyPr wrap="none" anchor="ctr"/>
            <a:lstStyle/>
            <a:p>
              <a:endParaRPr lang="es-ES"/>
            </a:p>
          </p:txBody>
        </p:sp>
        <p:sp>
          <p:nvSpPr>
            <p:cNvPr id="153744" name="Rectangle 1263" descr="Vertical oscura"/>
            <p:cNvSpPr>
              <a:spLocks noChangeArrowheads="1"/>
            </p:cNvSpPr>
            <p:nvPr/>
          </p:nvSpPr>
          <p:spPr bwMode="auto">
            <a:xfrm>
              <a:off x="1667" y="1856"/>
              <a:ext cx="251" cy="40"/>
            </a:xfrm>
            <a:prstGeom prst="rect">
              <a:avLst/>
            </a:prstGeom>
            <a:pattFill prst="dkVert">
              <a:fgClr>
                <a:srgbClr val="777777"/>
              </a:fgClr>
              <a:bgClr>
                <a:srgbClr val="FFFFFF"/>
              </a:bgClr>
            </a:pattFill>
            <a:ln w="19050">
              <a:noFill/>
              <a:miter lim="800000"/>
              <a:headEnd/>
              <a:tailEnd/>
            </a:ln>
          </p:spPr>
          <p:txBody>
            <a:bodyPr wrap="none" anchor="ctr"/>
            <a:lstStyle/>
            <a:p>
              <a:endParaRPr lang="es-ES"/>
            </a:p>
          </p:txBody>
        </p:sp>
        <p:sp>
          <p:nvSpPr>
            <p:cNvPr id="153745" name="Rectangle 152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82133" name="Rectangle 1525"/>
            <p:cNvSpPr>
              <a:spLocks noChangeArrowheads="1"/>
            </p:cNvSpPr>
            <p:nvPr/>
          </p:nvSpPr>
          <p:spPr bwMode="auto">
            <a:xfrm>
              <a:off x="550" y="167"/>
              <a:ext cx="443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Campo Longitudinal con yugo </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581877" name="AutoShape 1269"/>
            <p:cNvSpPr>
              <a:spLocks noChangeArrowheads="1"/>
            </p:cNvSpPr>
            <p:nvPr/>
          </p:nvSpPr>
          <p:spPr bwMode="auto">
            <a:xfrm>
              <a:off x="179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79" name="AutoShape 1271"/>
            <p:cNvSpPr>
              <a:spLocks noChangeArrowheads="1"/>
            </p:cNvSpPr>
            <p:nvPr/>
          </p:nvSpPr>
          <p:spPr bwMode="auto">
            <a:xfrm>
              <a:off x="1822"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0" name="AutoShape 1272"/>
            <p:cNvSpPr>
              <a:spLocks noChangeArrowheads="1"/>
            </p:cNvSpPr>
            <p:nvPr/>
          </p:nvSpPr>
          <p:spPr bwMode="auto">
            <a:xfrm>
              <a:off x="184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1" name="AutoShape 1273"/>
            <p:cNvSpPr>
              <a:spLocks noChangeArrowheads="1"/>
            </p:cNvSpPr>
            <p:nvPr/>
          </p:nvSpPr>
          <p:spPr bwMode="auto">
            <a:xfrm>
              <a:off x="187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2" name="AutoShape 1274"/>
            <p:cNvSpPr>
              <a:spLocks noChangeArrowheads="1"/>
            </p:cNvSpPr>
            <p:nvPr/>
          </p:nvSpPr>
          <p:spPr bwMode="auto">
            <a:xfrm>
              <a:off x="1902"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3" name="AutoShape 1275"/>
            <p:cNvSpPr>
              <a:spLocks noChangeArrowheads="1"/>
            </p:cNvSpPr>
            <p:nvPr/>
          </p:nvSpPr>
          <p:spPr bwMode="auto">
            <a:xfrm>
              <a:off x="192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4" name="AutoShape 1276"/>
            <p:cNvSpPr>
              <a:spLocks noChangeArrowheads="1"/>
            </p:cNvSpPr>
            <p:nvPr/>
          </p:nvSpPr>
          <p:spPr bwMode="auto">
            <a:xfrm>
              <a:off x="195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5" name="AutoShape 1277"/>
            <p:cNvSpPr>
              <a:spLocks noChangeArrowheads="1"/>
            </p:cNvSpPr>
            <p:nvPr/>
          </p:nvSpPr>
          <p:spPr bwMode="auto">
            <a:xfrm>
              <a:off x="1982"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6" name="AutoShape 1278"/>
            <p:cNvSpPr>
              <a:spLocks noChangeArrowheads="1"/>
            </p:cNvSpPr>
            <p:nvPr/>
          </p:nvSpPr>
          <p:spPr bwMode="auto">
            <a:xfrm>
              <a:off x="200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7" name="AutoShape 1279"/>
            <p:cNvSpPr>
              <a:spLocks noChangeArrowheads="1"/>
            </p:cNvSpPr>
            <p:nvPr/>
          </p:nvSpPr>
          <p:spPr bwMode="auto">
            <a:xfrm>
              <a:off x="203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8" name="AutoShape 1280"/>
            <p:cNvSpPr>
              <a:spLocks noChangeArrowheads="1"/>
            </p:cNvSpPr>
            <p:nvPr/>
          </p:nvSpPr>
          <p:spPr bwMode="auto">
            <a:xfrm>
              <a:off x="2062"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89" name="AutoShape 1281"/>
            <p:cNvSpPr>
              <a:spLocks noChangeArrowheads="1"/>
            </p:cNvSpPr>
            <p:nvPr/>
          </p:nvSpPr>
          <p:spPr bwMode="auto">
            <a:xfrm>
              <a:off x="208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0" name="AutoShape 1282"/>
            <p:cNvSpPr>
              <a:spLocks noChangeArrowheads="1"/>
            </p:cNvSpPr>
            <p:nvPr/>
          </p:nvSpPr>
          <p:spPr bwMode="auto">
            <a:xfrm>
              <a:off x="211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1" name="AutoShape 1283"/>
            <p:cNvSpPr>
              <a:spLocks noChangeArrowheads="1"/>
            </p:cNvSpPr>
            <p:nvPr/>
          </p:nvSpPr>
          <p:spPr bwMode="auto">
            <a:xfrm>
              <a:off x="214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2" name="AutoShape 1284"/>
            <p:cNvSpPr>
              <a:spLocks noChangeArrowheads="1"/>
            </p:cNvSpPr>
            <p:nvPr/>
          </p:nvSpPr>
          <p:spPr bwMode="auto">
            <a:xfrm>
              <a:off x="216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3" name="AutoShape 1285"/>
            <p:cNvSpPr>
              <a:spLocks noChangeArrowheads="1"/>
            </p:cNvSpPr>
            <p:nvPr/>
          </p:nvSpPr>
          <p:spPr bwMode="auto">
            <a:xfrm>
              <a:off x="222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4" name="AutoShape 1286"/>
            <p:cNvSpPr>
              <a:spLocks noChangeArrowheads="1"/>
            </p:cNvSpPr>
            <p:nvPr/>
          </p:nvSpPr>
          <p:spPr bwMode="auto">
            <a:xfrm>
              <a:off x="224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5" name="AutoShape 1287"/>
            <p:cNvSpPr>
              <a:spLocks noChangeArrowheads="1"/>
            </p:cNvSpPr>
            <p:nvPr/>
          </p:nvSpPr>
          <p:spPr bwMode="auto">
            <a:xfrm>
              <a:off x="227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6" name="AutoShape 1288"/>
            <p:cNvSpPr>
              <a:spLocks noChangeArrowheads="1"/>
            </p:cNvSpPr>
            <p:nvPr/>
          </p:nvSpPr>
          <p:spPr bwMode="auto">
            <a:xfrm>
              <a:off x="230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7" name="AutoShape 1289"/>
            <p:cNvSpPr>
              <a:spLocks noChangeArrowheads="1"/>
            </p:cNvSpPr>
            <p:nvPr/>
          </p:nvSpPr>
          <p:spPr bwMode="auto">
            <a:xfrm>
              <a:off x="232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8" name="AutoShape 1290"/>
            <p:cNvSpPr>
              <a:spLocks noChangeArrowheads="1"/>
            </p:cNvSpPr>
            <p:nvPr/>
          </p:nvSpPr>
          <p:spPr bwMode="auto">
            <a:xfrm>
              <a:off x="235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899" name="AutoShape 1291"/>
            <p:cNvSpPr>
              <a:spLocks noChangeArrowheads="1"/>
            </p:cNvSpPr>
            <p:nvPr/>
          </p:nvSpPr>
          <p:spPr bwMode="auto">
            <a:xfrm>
              <a:off x="238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0" name="AutoShape 1292"/>
            <p:cNvSpPr>
              <a:spLocks noChangeArrowheads="1"/>
            </p:cNvSpPr>
            <p:nvPr/>
          </p:nvSpPr>
          <p:spPr bwMode="auto">
            <a:xfrm>
              <a:off x="240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1" name="AutoShape 1293"/>
            <p:cNvSpPr>
              <a:spLocks noChangeArrowheads="1"/>
            </p:cNvSpPr>
            <p:nvPr/>
          </p:nvSpPr>
          <p:spPr bwMode="auto">
            <a:xfrm>
              <a:off x="246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2" name="AutoShape 1294"/>
            <p:cNvSpPr>
              <a:spLocks noChangeArrowheads="1"/>
            </p:cNvSpPr>
            <p:nvPr/>
          </p:nvSpPr>
          <p:spPr bwMode="auto">
            <a:xfrm>
              <a:off x="248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3" name="AutoShape 1295"/>
            <p:cNvSpPr>
              <a:spLocks noChangeArrowheads="1"/>
            </p:cNvSpPr>
            <p:nvPr/>
          </p:nvSpPr>
          <p:spPr bwMode="auto">
            <a:xfrm>
              <a:off x="251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4" name="AutoShape 1296"/>
            <p:cNvSpPr>
              <a:spLocks noChangeArrowheads="1"/>
            </p:cNvSpPr>
            <p:nvPr/>
          </p:nvSpPr>
          <p:spPr bwMode="auto">
            <a:xfrm>
              <a:off x="254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5" name="AutoShape 1297"/>
            <p:cNvSpPr>
              <a:spLocks noChangeArrowheads="1"/>
            </p:cNvSpPr>
            <p:nvPr/>
          </p:nvSpPr>
          <p:spPr bwMode="auto">
            <a:xfrm>
              <a:off x="256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6" name="AutoShape 1298"/>
            <p:cNvSpPr>
              <a:spLocks noChangeArrowheads="1"/>
            </p:cNvSpPr>
            <p:nvPr/>
          </p:nvSpPr>
          <p:spPr bwMode="auto">
            <a:xfrm>
              <a:off x="264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7" name="AutoShape 1299"/>
            <p:cNvSpPr>
              <a:spLocks noChangeArrowheads="1"/>
            </p:cNvSpPr>
            <p:nvPr/>
          </p:nvSpPr>
          <p:spPr bwMode="auto">
            <a:xfrm>
              <a:off x="2727"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8" name="AutoShape 1300"/>
            <p:cNvSpPr>
              <a:spLocks noChangeArrowheads="1"/>
            </p:cNvSpPr>
            <p:nvPr/>
          </p:nvSpPr>
          <p:spPr bwMode="auto">
            <a:xfrm>
              <a:off x="275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09" name="AutoShape 1301"/>
            <p:cNvSpPr>
              <a:spLocks noChangeArrowheads="1"/>
            </p:cNvSpPr>
            <p:nvPr/>
          </p:nvSpPr>
          <p:spPr bwMode="auto">
            <a:xfrm>
              <a:off x="278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0" name="AutoShape 1302"/>
            <p:cNvSpPr>
              <a:spLocks noChangeArrowheads="1"/>
            </p:cNvSpPr>
            <p:nvPr/>
          </p:nvSpPr>
          <p:spPr bwMode="auto">
            <a:xfrm>
              <a:off x="2807"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1" name="AutoShape 1303"/>
            <p:cNvSpPr>
              <a:spLocks noChangeArrowheads="1"/>
            </p:cNvSpPr>
            <p:nvPr/>
          </p:nvSpPr>
          <p:spPr bwMode="auto">
            <a:xfrm>
              <a:off x="286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2" name="AutoShape 1304"/>
            <p:cNvSpPr>
              <a:spLocks noChangeArrowheads="1"/>
            </p:cNvSpPr>
            <p:nvPr/>
          </p:nvSpPr>
          <p:spPr bwMode="auto">
            <a:xfrm>
              <a:off x="2887"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3" name="AutoShape 1305"/>
            <p:cNvSpPr>
              <a:spLocks noChangeArrowheads="1"/>
            </p:cNvSpPr>
            <p:nvPr/>
          </p:nvSpPr>
          <p:spPr bwMode="auto">
            <a:xfrm>
              <a:off x="291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4" name="AutoShape 1306"/>
            <p:cNvSpPr>
              <a:spLocks noChangeArrowheads="1"/>
            </p:cNvSpPr>
            <p:nvPr/>
          </p:nvSpPr>
          <p:spPr bwMode="auto">
            <a:xfrm>
              <a:off x="294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5" name="AutoShape 1307"/>
            <p:cNvSpPr>
              <a:spLocks noChangeArrowheads="1"/>
            </p:cNvSpPr>
            <p:nvPr/>
          </p:nvSpPr>
          <p:spPr bwMode="auto">
            <a:xfrm>
              <a:off x="2967"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6" name="AutoShape 1308"/>
            <p:cNvSpPr>
              <a:spLocks noChangeArrowheads="1"/>
            </p:cNvSpPr>
            <p:nvPr/>
          </p:nvSpPr>
          <p:spPr bwMode="auto">
            <a:xfrm>
              <a:off x="299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8" name="AutoShape 1310"/>
            <p:cNvSpPr>
              <a:spLocks noChangeArrowheads="1"/>
            </p:cNvSpPr>
            <p:nvPr/>
          </p:nvSpPr>
          <p:spPr bwMode="auto">
            <a:xfrm>
              <a:off x="2195"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19" name="AutoShape 1311"/>
            <p:cNvSpPr>
              <a:spLocks noChangeArrowheads="1"/>
            </p:cNvSpPr>
            <p:nvPr/>
          </p:nvSpPr>
          <p:spPr bwMode="auto">
            <a:xfrm>
              <a:off x="243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20" name="AutoShape 1312"/>
            <p:cNvSpPr>
              <a:spLocks noChangeArrowheads="1"/>
            </p:cNvSpPr>
            <p:nvPr/>
          </p:nvSpPr>
          <p:spPr bwMode="auto">
            <a:xfrm>
              <a:off x="259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21" name="AutoShape 1313"/>
            <p:cNvSpPr>
              <a:spLocks noChangeArrowheads="1"/>
            </p:cNvSpPr>
            <p:nvPr/>
          </p:nvSpPr>
          <p:spPr bwMode="auto">
            <a:xfrm>
              <a:off x="262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22" name="AutoShape 1314"/>
            <p:cNvSpPr>
              <a:spLocks noChangeArrowheads="1"/>
            </p:cNvSpPr>
            <p:nvPr/>
          </p:nvSpPr>
          <p:spPr bwMode="auto">
            <a:xfrm>
              <a:off x="267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23" name="AutoShape 1315"/>
            <p:cNvSpPr>
              <a:spLocks noChangeArrowheads="1"/>
            </p:cNvSpPr>
            <p:nvPr/>
          </p:nvSpPr>
          <p:spPr bwMode="auto">
            <a:xfrm>
              <a:off x="2701"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581924" name="AutoShape 1316"/>
            <p:cNvSpPr>
              <a:spLocks noChangeArrowheads="1"/>
            </p:cNvSpPr>
            <p:nvPr/>
          </p:nvSpPr>
          <p:spPr bwMode="auto">
            <a:xfrm>
              <a:off x="2834"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grpSp>
          <p:nvGrpSpPr>
            <p:cNvPr id="153793" name="Group 1248"/>
            <p:cNvGrpSpPr>
              <a:grpSpLocks/>
            </p:cNvGrpSpPr>
            <p:nvPr/>
          </p:nvGrpSpPr>
          <p:grpSpPr bwMode="auto">
            <a:xfrm>
              <a:off x="48" y="95"/>
              <a:ext cx="96" cy="4128"/>
              <a:chOff x="48" y="102"/>
              <a:chExt cx="96" cy="4128"/>
            </a:xfrm>
          </p:grpSpPr>
          <p:sp>
            <p:nvSpPr>
              <p:cNvPr id="153807" name="Rectangle 12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08" name="Rectangle 12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09" name="Rectangle 12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0" name="Rectangle 12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1" name="Rectangle 12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2" name="Rectangle 12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3" name="Rectangle 12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4" name="Rectangle 12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5" name="Rectangle 12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6" name="Rectangle 12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7" name="Rectangle 12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8" name="Rectangle 12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19" name="Rectangle 12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0" name="Rectangle 12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1" name="Rectangle 12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2" name="Rectangle 12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3" name="Rectangle 12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4" name="Rectangle 12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5" name="Rectangle 12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6" name="Rectangle 12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7" name="Rectangle 12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8" name="Rectangle 12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29" name="Rectangle 12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0" name="Rectangle 12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1" name="Rectangle 12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2" name="Rectangle 12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3" name="Rectangle 12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4" name="Rectangle 12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3835" name="Rectangle 12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3794" name="Group 1278"/>
            <p:cNvGrpSpPr>
              <a:grpSpLocks/>
            </p:cNvGrpSpPr>
            <p:nvPr/>
          </p:nvGrpSpPr>
          <p:grpSpPr bwMode="auto">
            <a:xfrm>
              <a:off x="5052" y="0"/>
              <a:ext cx="726" cy="388"/>
              <a:chOff x="37" y="-23"/>
              <a:chExt cx="726" cy="388"/>
            </a:xfrm>
          </p:grpSpPr>
          <p:sp>
            <p:nvSpPr>
              <p:cNvPr id="153801" name="Rectangle 12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3802" name="Rectangle 12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3803" name="Rectangle 12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3804" name="Rectangle 12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3805" name="Rectangle 12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3806" name="Rectangle 12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53795" name="Line 1215"/>
            <p:cNvSpPr>
              <a:spLocks noChangeShapeType="1"/>
            </p:cNvSpPr>
            <p:nvPr/>
          </p:nvSpPr>
          <p:spPr bwMode="auto">
            <a:xfrm>
              <a:off x="972" y="1725"/>
              <a:ext cx="2800" cy="0"/>
            </a:xfrm>
            <a:prstGeom prst="line">
              <a:avLst/>
            </a:prstGeom>
            <a:noFill/>
            <a:ln w="19050">
              <a:solidFill>
                <a:srgbClr val="FF0000"/>
              </a:solidFill>
              <a:round/>
              <a:headEnd/>
              <a:tailEnd/>
            </a:ln>
          </p:spPr>
          <p:txBody>
            <a:bodyPr wrap="none" anchor="ctr"/>
            <a:lstStyle/>
            <a:p>
              <a:endParaRPr lang="es-ES"/>
            </a:p>
          </p:txBody>
        </p:sp>
        <p:sp>
          <p:nvSpPr>
            <p:cNvPr id="153796" name="Freeform 1304"/>
            <p:cNvSpPr>
              <a:spLocks/>
            </p:cNvSpPr>
            <p:nvPr/>
          </p:nvSpPr>
          <p:spPr bwMode="auto">
            <a:xfrm>
              <a:off x="3038" y="1152"/>
              <a:ext cx="159" cy="522"/>
            </a:xfrm>
            <a:custGeom>
              <a:avLst/>
              <a:gdLst>
                <a:gd name="T0" fmla="*/ 0 w 159"/>
                <a:gd name="T1" fmla="*/ 0 h 522"/>
                <a:gd name="T2" fmla="*/ 3 w 159"/>
                <a:gd name="T3" fmla="*/ 522 h 522"/>
                <a:gd name="T4" fmla="*/ 159 w 159"/>
                <a:gd name="T5" fmla="*/ 522 h 522"/>
                <a:gd name="T6" fmla="*/ 154 w 159"/>
                <a:gd name="T7" fmla="*/ 473 h 522"/>
                <a:gd name="T8" fmla="*/ 94 w 159"/>
                <a:gd name="T9" fmla="*/ 459 h 522"/>
                <a:gd name="T10" fmla="*/ 87 w 159"/>
                <a:gd name="T11" fmla="*/ 371 h 522"/>
                <a:gd name="T12" fmla="*/ 105 w 159"/>
                <a:gd name="T13" fmla="*/ 312 h 522"/>
                <a:gd name="T14" fmla="*/ 75 w 159"/>
                <a:gd name="T15" fmla="*/ 260 h 522"/>
                <a:gd name="T16" fmla="*/ 54 w 159"/>
                <a:gd name="T17" fmla="*/ 248 h 522"/>
                <a:gd name="T18" fmla="*/ 78 w 159"/>
                <a:gd name="T19" fmla="*/ 132 h 522"/>
                <a:gd name="T20" fmla="*/ 114 w 159"/>
                <a:gd name="T21" fmla="*/ 96 h 522"/>
                <a:gd name="T22" fmla="*/ 126 w 159"/>
                <a:gd name="T23" fmla="*/ 21 h 522"/>
                <a:gd name="T24" fmla="*/ 108 w 159"/>
                <a:gd name="T25" fmla="*/ 0 h 522"/>
                <a:gd name="T26" fmla="*/ 0 w 159"/>
                <a:gd name="T27" fmla="*/ 0 h 5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9"/>
                <a:gd name="T43" fmla="*/ 0 h 522"/>
                <a:gd name="T44" fmla="*/ 159 w 159"/>
                <a:gd name="T45" fmla="*/ 522 h 5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9" h="522">
                  <a:moveTo>
                    <a:pt x="0" y="0"/>
                  </a:moveTo>
                  <a:lnTo>
                    <a:pt x="3" y="522"/>
                  </a:lnTo>
                  <a:lnTo>
                    <a:pt x="159" y="522"/>
                  </a:lnTo>
                  <a:lnTo>
                    <a:pt x="154" y="473"/>
                  </a:lnTo>
                  <a:lnTo>
                    <a:pt x="94" y="459"/>
                  </a:lnTo>
                  <a:lnTo>
                    <a:pt x="87" y="371"/>
                  </a:lnTo>
                  <a:lnTo>
                    <a:pt x="105" y="312"/>
                  </a:lnTo>
                  <a:lnTo>
                    <a:pt x="75" y="260"/>
                  </a:lnTo>
                  <a:lnTo>
                    <a:pt x="54" y="248"/>
                  </a:lnTo>
                  <a:lnTo>
                    <a:pt x="78" y="132"/>
                  </a:lnTo>
                  <a:lnTo>
                    <a:pt x="114" y="96"/>
                  </a:lnTo>
                  <a:lnTo>
                    <a:pt x="126" y="21"/>
                  </a:lnTo>
                  <a:lnTo>
                    <a:pt x="108" y="0"/>
                  </a:lnTo>
                  <a:lnTo>
                    <a:pt x="0" y="0"/>
                  </a:lnTo>
                  <a:close/>
                </a:path>
              </a:pathLst>
            </a:custGeom>
            <a:solidFill>
              <a:srgbClr val="C0C0C0"/>
            </a:solidFill>
            <a:ln w="9525">
              <a:noFill/>
              <a:round/>
              <a:headEnd/>
              <a:tailEnd/>
            </a:ln>
          </p:spPr>
          <p:txBody>
            <a:bodyPr wrap="none"/>
            <a:lstStyle/>
            <a:p>
              <a:endParaRPr lang="es-ES"/>
            </a:p>
          </p:txBody>
        </p:sp>
        <p:sp>
          <p:nvSpPr>
            <p:cNvPr id="581917" name="AutoShape 1309"/>
            <p:cNvSpPr>
              <a:spLocks noChangeArrowheads="1"/>
            </p:cNvSpPr>
            <p:nvPr/>
          </p:nvSpPr>
          <p:spPr bwMode="auto">
            <a:xfrm>
              <a:off x="3020"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153798" name="Freeform 1305"/>
            <p:cNvSpPr>
              <a:spLocks/>
            </p:cNvSpPr>
            <p:nvPr/>
          </p:nvSpPr>
          <p:spPr bwMode="auto">
            <a:xfrm>
              <a:off x="1643" y="1153"/>
              <a:ext cx="133" cy="521"/>
            </a:xfrm>
            <a:custGeom>
              <a:avLst/>
              <a:gdLst>
                <a:gd name="T0" fmla="*/ 133 w 133"/>
                <a:gd name="T1" fmla="*/ 0 h 519"/>
                <a:gd name="T2" fmla="*/ 0 w 133"/>
                <a:gd name="T3" fmla="*/ 0 h 519"/>
                <a:gd name="T4" fmla="*/ 46 w 133"/>
                <a:gd name="T5" fmla="*/ 47 h 519"/>
                <a:gd name="T6" fmla="*/ 46 w 133"/>
                <a:gd name="T7" fmla="*/ 93 h 519"/>
                <a:gd name="T8" fmla="*/ 16 w 133"/>
                <a:gd name="T9" fmla="*/ 156 h 519"/>
                <a:gd name="T10" fmla="*/ 1 w 133"/>
                <a:gd name="T11" fmla="*/ 225 h 519"/>
                <a:gd name="T12" fmla="*/ 36 w 133"/>
                <a:gd name="T13" fmla="*/ 342 h 519"/>
                <a:gd name="T14" fmla="*/ 4 w 133"/>
                <a:gd name="T15" fmla="*/ 425 h 519"/>
                <a:gd name="T16" fmla="*/ 24 w 133"/>
                <a:gd name="T17" fmla="*/ 482 h 519"/>
                <a:gd name="T18" fmla="*/ 75 w 133"/>
                <a:gd name="T19" fmla="*/ 494 h 519"/>
                <a:gd name="T20" fmla="*/ 84 w 133"/>
                <a:gd name="T21" fmla="*/ 521 h 519"/>
                <a:gd name="T22" fmla="*/ 132 w 133"/>
                <a:gd name="T23" fmla="*/ 521 h 519"/>
                <a:gd name="T24" fmla="*/ 133 w 133"/>
                <a:gd name="T25" fmla="*/ 0 h 5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3"/>
                <a:gd name="T40" fmla="*/ 0 h 519"/>
                <a:gd name="T41" fmla="*/ 133 w 133"/>
                <a:gd name="T42" fmla="*/ 519 h 5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3" h="519">
                  <a:moveTo>
                    <a:pt x="133" y="0"/>
                  </a:moveTo>
                  <a:lnTo>
                    <a:pt x="0" y="0"/>
                  </a:lnTo>
                  <a:lnTo>
                    <a:pt x="46" y="47"/>
                  </a:lnTo>
                  <a:lnTo>
                    <a:pt x="46" y="93"/>
                  </a:lnTo>
                  <a:lnTo>
                    <a:pt x="16" y="155"/>
                  </a:lnTo>
                  <a:lnTo>
                    <a:pt x="1" y="224"/>
                  </a:lnTo>
                  <a:lnTo>
                    <a:pt x="36" y="341"/>
                  </a:lnTo>
                  <a:lnTo>
                    <a:pt x="4" y="423"/>
                  </a:lnTo>
                  <a:lnTo>
                    <a:pt x="24" y="480"/>
                  </a:lnTo>
                  <a:lnTo>
                    <a:pt x="75" y="492"/>
                  </a:lnTo>
                  <a:lnTo>
                    <a:pt x="84" y="519"/>
                  </a:lnTo>
                  <a:lnTo>
                    <a:pt x="132" y="519"/>
                  </a:lnTo>
                  <a:lnTo>
                    <a:pt x="133" y="0"/>
                  </a:lnTo>
                  <a:close/>
                </a:path>
              </a:pathLst>
            </a:custGeom>
            <a:solidFill>
              <a:srgbClr val="C0C0C0"/>
            </a:solidFill>
            <a:ln w="9525">
              <a:noFill/>
              <a:round/>
              <a:headEnd/>
              <a:tailEnd/>
            </a:ln>
          </p:spPr>
          <p:txBody>
            <a:bodyPr wrap="none"/>
            <a:lstStyle/>
            <a:p>
              <a:endParaRPr lang="es-ES"/>
            </a:p>
          </p:txBody>
        </p:sp>
        <p:sp>
          <p:nvSpPr>
            <p:cNvPr id="581872" name="AutoShape 1264"/>
            <p:cNvSpPr>
              <a:spLocks noChangeArrowheads="1"/>
            </p:cNvSpPr>
            <p:nvPr/>
          </p:nvSpPr>
          <p:spPr bwMode="auto">
            <a:xfrm>
              <a:off x="1768" y="1128"/>
              <a:ext cx="27" cy="570"/>
            </a:xfrm>
            <a:prstGeom prst="roundRect">
              <a:avLst>
                <a:gd name="adj" fmla="val 50000"/>
              </a:avLst>
            </a:prstGeom>
            <a:gradFill rotWithShape="0">
              <a:gsLst>
                <a:gs pos="0">
                  <a:schemeClr val="accent1">
                    <a:gamma/>
                    <a:shade val="46275"/>
                    <a:invGamma/>
                  </a:schemeClr>
                </a:gs>
                <a:gs pos="50000">
                  <a:schemeClr val="accent1"/>
                </a:gs>
                <a:gs pos="100000">
                  <a:schemeClr val="accent1">
                    <a:gamma/>
                    <a:shade val="46275"/>
                    <a:invGamma/>
                  </a:schemeClr>
                </a:gs>
              </a:gsLst>
              <a:lin ang="0" scaled="1"/>
            </a:gradFill>
            <a:ln w="3175">
              <a:noFill/>
              <a:round/>
              <a:headEnd/>
              <a:tailEnd/>
            </a:ln>
            <a:effectLst/>
          </p:spPr>
          <p:txBody>
            <a:bodyPr wrap="none" anchor="ctr"/>
            <a:lstStyle/>
            <a:p>
              <a:pPr>
                <a:defRPr/>
              </a:pPr>
              <a:endParaRPr lang="es-ES">
                <a:latin typeface="Times New Roman" pitchFamily="18" charset="0"/>
              </a:endParaRPr>
            </a:p>
          </p:txBody>
        </p:sp>
        <p:sp>
          <p:nvSpPr>
            <p:cNvPr id="153800" name="Line 1347"/>
            <p:cNvSpPr>
              <a:spLocks noChangeShapeType="1"/>
            </p:cNvSpPr>
            <p:nvPr/>
          </p:nvSpPr>
          <p:spPr bwMode="auto">
            <a:xfrm>
              <a:off x="3296" y="1850"/>
              <a:ext cx="358" cy="0"/>
            </a:xfrm>
            <a:prstGeom prst="line">
              <a:avLst/>
            </a:prstGeom>
            <a:noFill/>
            <a:ln w="19050">
              <a:solidFill>
                <a:srgbClr val="FF0000"/>
              </a:solidFill>
              <a:round/>
              <a:headEnd/>
              <a:tailEnd/>
            </a:ln>
          </p:spPr>
          <p:txBody>
            <a:bodyPr wrap="none" anchor="ctr"/>
            <a:lstStyle/>
            <a:p>
              <a:endParaRPr lang="es-ES"/>
            </a:p>
          </p:txBody>
        </p:sp>
      </p:grpSp>
      <p:grpSp>
        <p:nvGrpSpPr>
          <p:cNvPr id="10" name="Group 1306"/>
          <p:cNvGrpSpPr>
            <a:grpSpLocks/>
          </p:cNvGrpSpPr>
          <p:nvPr/>
        </p:nvGrpSpPr>
        <p:grpSpPr bwMode="auto">
          <a:xfrm>
            <a:off x="2827338" y="1812925"/>
            <a:ext cx="1989137" cy="203200"/>
            <a:chOff x="1781" y="1412"/>
            <a:chExt cx="1253" cy="420"/>
          </a:xfrm>
        </p:grpSpPr>
        <p:sp>
          <p:nvSpPr>
            <p:cNvPr id="153676" name="Line 1197"/>
            <p:cNvSpPr>
              <a:spLocks noChangeShapeType="1"/>
            </p:cNvSpPr>
            <p:nvPr/>
          </p:nvSpPr>
          <p:spPr bwMode="auto">
            <a:xfrm>
              <a:off x="3034" y="1412"/>
              <a:ext cx="0" cy="420"/>
            </a:xfrm>
            <a:prstGeom prst="line">
              <a:avLst/>
            </a:prstGeom>
            <a:noFill/>
            <a:ln w="3175">
              <a:solidFill>
                <a:srgbClr val="FFFF00"/>
              </a:solidFill>
              <a:round/>
              <a:headEnd/>
              <a:tailEnd type="triangle" w="sm" len="sm"/>
            </a:ln>
          </p:spPr>
          <p:txBody>
            <a:bodyPr/>
            <a:lstStyle/>
            <a:p>
              <a:endParaRPr lang="es-ES"/>
            </a:p>
          </p:txBody>
        </p:sp>
        <p:sp>
          <p:nvSpPr>
            <p:cNvPr id="153677" name="Line 1198"/>
            <p:cNvSpPr>
              <a:spLocks noChangeShapeType="1"/>
            </p:cNvSpPr>
            <p:nvPr/>
          </p:nvSpPr>
          <p:spPr bwMode="auto">
            <a:xfrm>
              <a:off x="3008" y="1412"/>
              <a:ext cx="0" cy="420"/>
            </a:xfrm>
            <a:prstGeom prst="line">
              <a:avLst/>
            </a:prstGeom>
            <a:noFill/>
            <a:ln w="3175">
              <a:solidFill>
                <a:srgbClr val="FFFF00"/>
              </a:solidFill>
              <a:round/>
              <a:headEnd/>
              <a:tailEnd type="triangle" w="sm" len="sm"/>
            </a:ln>
          </p:spPr>
          <p:txBody>
            <a:bodyPr/>
            <a:lstStyle/>
            <a:p>
              <a:endParaRPr lang="es-ES"/>
            </a:p>
          </p:txBody>
        </p:sp>
        <p:sp>
          <p:nvSpPr>
            <p:cNvPr id="153678" name="Line 1199"/>
            <p:cNvSpPr>
              <a:spLocks noChangeShapeType="1"/>
            </p:cNvSpPr>
            <p:nvPr/>
          </p:nvSpPr>
          <p:spPr bwMode="auto">
            <a:xfrm>
              <a:off x="2980" y="1412"/>
              <a:ext cx="0" cy="420"/>
            </a:xfrm>
            <a:prstGeom prst="line">
              <a:avLst/>
            </a:prstGeom>
            <a:noFill/>
            <a:ln w="3175">
              <a:solidFill>
                <a:srgbClr val="FFFF00"/>
              </a:solidFill>
              <a:round/>
              <a:headEnd/>
              <a:tailEnd type="triangle" w="sm" len="sm"/>
            </a:ln>
          </p:spPr>
          <p:txBody>
            <a:bodyPr/>
            <a:lstStyle/>
            <a:p>
              <a:endParaRPr lang="es-ES"/>
            </a:p>
          </p:txBody>
        </p:sp>
        <p:sp>
          <p:nvSpPr>
            <p:cNvPr id="153679" name="Line 1200"/>
            <p:cNvSpPr>
              <a:spLocks noChangeShapeType="1"/>
            </p:cNvSpPr>
            <p:nvPr/>
          </p:nvSpPr>
          <p:spPr bwMode="auto">
            <a:xfrm>
              <a:off x="2954" y="1412"/>
              <a:ext cx="0" cy="420"/>
            </a:xfrm>
            <a:prstGeom prst="line">
              <a:avLst/>
            </a:prstGeom>
            <a:noFill/>
            <a:ln w="3175">
              <a:solidFill>
                <a:srgbClr val="FFFF00"/>
              </a:solidFill>
              <a:round/>
              <a:headEnd/>
              <a:tailEnd type="triangle" w="sm" len="sm"/>
            </a:ln>
          </p:spPr>
          <p:txBody>
            <a:bodyPr/>
            <a:lstStyle/>
            <a:p>
              <a:endParaRPr lang="es-ES"/>
            </a:p>
          </p:txBody>
        </p:sp>
        <p:sp>
          <p:nvSpPr>
            <p:cNvPr id="153680" name="Line 1201"/>
            <p:cNvSpPr>
              <a:spLocks noChangeShapeType="1"/>
            </p:cNvSpPr>
            <p:nvPr/>
          </p:nvSpPr>
          <p:spPr bwMode="auto">
            <a:xfrm>
              <a:off x="2927" y="1412"/>
              <a:ext cx="0" cy="420"/>
            </a:xfrm>
            <a:prstGeom prst="line">
              <a:avLst/>
            </a:prstGeom>
            <a:noFill/>
            <a:ln w="3175">
              <a:solidFill>
                <a:srgbClr val="FFFF00"/>
              </a:solidFill>
              <a:round/>
              <a:headEnd/>
              <a:tailEnd type="triangle" w="sm" len="sm"/>
            </a:ln>
          </p:spPr>
          <p:txBody>
            <a:bodyPr/>
            <a:lstStyle/>
            <a:p>
              <a:endParaRPr lang="es-ES"/>
            </a:p>
          </p:txBody>
        </p:sp>
        <p:sp>
          <p:nvSpPr>
            <p:cNvPr id="153681" name="Line 1202"/>
            <p:cNvSpPr>
              <a:spLocks noChangeShapeType="1"/>
            </p:cNvSpPr>
            <p:nvPr/>
          </p:nvSpPr>
          <p:spPr bwMode="auto">
            <a:xfrm>
              <a:off x="2900" y="1412"/>
              <a:ext cx="0" cy="420"/>
            </a:xfrm>
            <a:prstGeom prst="line">
              <a:avLst/>
            </a:prstGeom>
            <a:noFill/>
            <a:ln w="3175">
              <a:solidFill>
                <a:srgbClr val="FFFF00"/>
              </a:solidFill>
              <a:round/>
              <a:headEnd/>
              <a:tailEnd type="triangle" w="sm" len="sm"/>
            </a:ln>
          </p:spPr>
          <p:txBody>
            <a:bodyPr/>
            <a:lstStyle/>
            <a:p>
              <a:endParaRPr lang="es-ES"/>
            </a:p>
          </p:txBody>
        </p:sp>
        <p:sp>
          <p:nvSpPr>
            <p:cNvPr id="153682" name="Line 1203"/>
            <p:cNvSpPr>
              <a:spLocks noChangeShapeType="1"/>
            </p:cNvSpPr>
            <p:nvPr/>
          </p:nvSpPr>
          <p:spPr bwMode="auto">
            <a:xfrm>
              <a:off x="2874" y="1412"/>
              <a:ext cx="0" cy="420"/>
            </a:xfrm>
            <a:prstGeom prst="line">
              <a:avLst/>
            </a:prstGeom>
            <a:noFill/>
            <a:ln w="3175">
              <a:solidFill>
                <a:srgbClr val="FFFF00"/>
              </a:solidFill>
              <a:round/>
              <a:headEnd/>
              <a:tailEnd type="triangle" w="sm" len="sm"/>
            </a:ln>
          </p:spPr>
          <p:txBody>
            <a:bodyPr/>
            <a:lstStyle/>
            <a:p>
              <a:endParaRPr lang="es-ES"/>
            </a:p>
          </p:txBody>
        </p:sp>
        <p:sp>
          <p:nvSpPr>
            <p:cNvPr id="153683" name="Line 1204"/>
            <p:cNvSpPr>
              <a:spLocks noChangeShapeType="1"/>
            </p:cNvSpPr>
            <p:nvPr/>
          </p:nvSpPr>
          <p:spPr bwMode="auto">
            <a:xfrm>
              <a:off x="2847" y="1412"/>
              <a:ext cx="0" cy="420"/>
            </a:xfrm>
            <a:prstGeom prst="line">
              <a:avLst/>
            </a:prstGeom>
            <a:noFill/>
            <a:ln w="3175">
              <a:solidFill>
                <a:srgbClr val="FFFF00"/>
              </a:solidFill>
              <a:round/>
              <a:headEnd/>
              <a:tailEnd type="triangle" w="sm" len="sm"/>
            </a:ln>
          </p:spPr>
          <p:txBody>
            <a:bodyPr/>
            <a:lstStyle/>
            <a:p>
              <a:endParaRPr lang="es-ES"/>
            </a:p>
          </p:txBody>
        </p:sp>
        <p:sp>
          <p:nvSpPr>
            <p:cNvPr id="153684" name="Line 1205"/>
            <p:cNvSpPr>
              <a:spLocks noChangeShapeType="1"/>
            </p:cNvSpPr>
            <p:nvPr/>
          </p:nvSpPr>
          <p:spPr bwMode="auto">
            <a:xfrm>
              <a:off x="2820" y="1412"/>
              <a:ext cx="0" cy="420"/>
            </a:xfrm>
            <a:prstGeom prst="line">
              <a:avLst/>
            </a:prstGeom>
            <a:noFill/>
            <a:ln w="3175">
              <a:solidFill>
                <a:srgbClr val="FFFF00"/>
              </a:solidFill>
              <a:round/>
              <a:headEnd/>
              <a:tailEnd type="triangle" w="sm" len="sm"/>
            </a:ln>
          </p:spPr>
          <p:txBody>
            <a:bodyPr/>
            <a:lstStyle/>
            <a:p>
              <a:endParaRPr lang="es-ES"/>
            </a:p>
          </p:txBody>
        </p:sp>
        <p:sp>
          <p:nvSpPr>
            <p:cNvPr id="153685" name="Line 1206"/>
            <p:cNvSpPr>
              <a:spLocks noChangeShapeType="1"/>
            </p:cNvSpPr>
            <p:nvPr/>
          </p:nvSpPr>
          <p:spPr bwMode="auto">
            <a:xfrm>
              <a:off x="2794" y="1412"/>
              <a:ext cx="0" cy="420"/>
            </a:xfrm>
            <a:prstGeom prst="line">
              <a:avLst/>
            </a:prstGeom>
            <a:noFill/>
            <a:ln w="3175">
              <a:solidFill>
                <a:srgbClr val="FFFF00"/>
              </a:solidFill>
              <a:round/>
              <a:headEnd/>
              <a:tailEnd type="triangle" w="sm" len="sm"/>
            </a:ln>
          </p:spPr>
          <p:txBody>
            <a:bodyPr/>
            <a:lstStyle/>
            <a:p>
              <a:endParaRPr lang="es-ES"/>
            </a:p>
          </p:txBody>
        </p:sp>
        <p:sp>
          <p:nvSpPr>
            <p:cNvPr id="153686" name="Line 1207"/>
            <p:cNvSpPr>
              <a:spLocks noChangeShapeType="1"/>
            </p:cNvSpPr>
            <p:nvPr/>
          </p:nvSpPr>
          <p:spPr bwMode="auto">
            <a:xfrm>
              <a:off x="2767" y="1412"/>
              <a:ext cx="0" cy="420"/>
            </a:xfrm>
            <a:prstGeom prst="line">
              <a:avLst/>
            </a:prstGeom>
            <a:noFill/>
            <a:ln w="3175">
              <a:solidFill>
                <a:srgbClr val="FFFF00"/>
              </a:solidFill>
              <a:round/>
              <a:headEnd/>
              <a:tailEnd type="triangle" w="sm" len="sm"/>
            </a:ln>
          </p:spPr>
          <p:txBody>
            <a:bodyPr/>
            <a:lstStyle/>
            <a:p>
              <a:endParaRPr lang="es-ES"/>
            </a:p>
          </p:txBody>
        </p:sp>
        <p:sp>
          <p:nvSpPr>
            <p:cNvPr id="153687" name="Line 1208"/>
            <p:cNvSpPr>
              <a:spLocks noChangeShapeType="1"/>
            </p:cNvSpPr>
            <p:nvPr/>
          </p:nvSpPr>
          <p:spPr bwMode="auto">
            <a:xfrm>
              <a:off x="2740" y="1412"/>
              <a:ext cx="0" cy="420"/>
            </a:xfrm>
            <a:prstGeom prst="line">
              <a:avLst/>
            </a:prstGeom>
            <a:noFill/>
            <a:ln w="3175">
              <a:solidFill>
                <a:srgbClr val="FFFF00"/>
              </a:solidFill>
              <a:round/>
              <a:headEnd/>
              <a:tailEnd type="triangle" w="sm" len="sm"/>
            </a:ln>
          </p:spPr>
          <p:txBody>
            <a:bodyPr/>
            <a:lstStyle/>
            <a:p>
              <a:endParaRPr lang="es-ES"/>
            </a:p>
          </p:txBody>
        </p:sp>
        <p:sp>
          <p:nvSpPr>
            <p:cNvPr id="153688" name="Line 1209"/>
            <p:cNvSpPr>
              <a:spLocks noChangeShapeType="1"/>
            </p:cNvSpPr>
            <p:nvPr/>
          </p:nvSpPr>
          <p:spPr bwMode="auto">
            <a:xfrm>
              <a:off x="2714" y="1412"/>
              <a:ext cx="0" cy="420"/>
            </a:xfrm>
            <a:prstGeom prst="line">
              <a:avLst/>
            </a:prstGeom>
            <a:noFill/>
            <a:ln w="3175">
              <a:solidFill>
                <a:srgbClr val="FFFF00"/>
              </a:solidFill>
              <a:round/>
              <a:headEnd/>
              <a:tailEnd type="triangle" w="sm" len="sm"/>
            </a:ln>
          </p:spPr>
          <p:txBody>
            <a:bodyPr/>
            <a:lstStyle/>
            <a:p>
              <a:endParaRPr lang="es-ES"/>
            </a:p>
          </p:txBody>
        </p:sp>
        <p:sp>
          <p:nvSpPr>
            <p:cNvPr id="153689" name="Line 1210"/>
            <p:cNvSpPr>
              <a:spLocks noChangeShapeType="1"/>
            </p:cNvSpPr>
            <p:nvPr/>
          </p:nvSpPr>
          <p:spPr bwMode="auto">
            <a:xfrm>
              <a:off x="2687" y="1412"/>
              <a:ext cx="0" cy="420"/>
            </a:xfrm>
            <a:prstGeom prst="line">
              <a:avLst/>
            </a:prstGeom>
            <a:noFill/>
            <a:ln w="3175">
              <a:solidFill>
                <a:srgbClr val="FFFF00"/>
              </a:solidFill>
              <a:round/>
              <a:headEnd/>
              <a:tailEnd type="triangle" w="sm" len="sm"/>
            </a:ln>
          </p:spPr>
          <p:txBody>
            <a:bodyPr/>
            <a:lstStyle/>
            <a:p>
              <a:endParaRPr lang="es-ES"/>
            </a:p>
          </p:txBody>
        </p:sp>
        <p:sp>
          <p:nvSpPr>
            <p:cNvPr id="153690" name="Line 1211"/>
            <p:cNvSpPr>
              <a:spLocks noChangeShapeType="1"/>
            </p:cNvSpPr>
            <p:nvPr/>
          </p:nvSpPr>
          <p:spPr bwMode="auto">
            <a:xfrm>
              <a:off x="2661" y="1412"/>
              <a:ext cx="0" cy="420"/>
            </a:xfrm>
            <a:prstGeom prst="line">
              <a:avLst/>
            </a:prstGeom>
            <a:noFill/>
            <a:ln w="3175">
              <a:solidFill>
                <a:srgbClr val="FFFF00"/>
              </a:solidFill>
              <a:round/>
              <a:headEnd/>
              <a:tailEnd type="triangle" w="sm" len="sm"/>
            </a:ln>
          </p:spPr>
          <p:txBody>
            <a:bodyPr/>
            <a:lstStyle/>
            <a:p>
              <a:endParaRPr lang="es-ES"/>
            </a:p>
          </p:txBody>
        </p:sp>
        <p:sp>
          <p:nvSpPr>
            <p:cNvPr id="153691" name="Line 1212"/>
            <p:cNvSpPr>
              <a:spLocks noChangeShapeType="1"/>
            </p:cNvSpPr>
            <p:nvPr/>
          </p:nvSpPr>
          <p:spPr bwMode="auto">
            <a:xfrm>
              <a:off x="2634" y="1412"/>
              <a:ext cx="0" cy="420"/>
            </a:xfrm>
            <a:prstGeom prst="line">
              <a:avLst/>
            </a:prstGeom>
            <a:noFill/>
            <a:ln w="3175">
              <a:solidFill>
                <a:srgbClr val="FFFF00"/>
              </a:solidFill>
              <a:round/>
              <a:headEnd/>
              <a:tailEnd type="triangle" w="sm" len="sm"/>
            </a:ln>
          </p:spPr>
          <p:txBody>
            <a:bodyPr/>
            <a:lstStyle/>
            <a:p>
              <a:endParaRPr lang="es-ES"/>
            </a:p>
          </p:txBody>
        </p:sp>
        <p:sp>
          <p:nvSpPr>
            <p:cNvPr id="153692" name="Line 1213"/>
            <p:cNvSpPr>
              <a:spLocks noChangeShapeType="1"/>
            </p:cNvSpPr>
            <p:nvPr/>
          </p:nvSpPr>
          <p:spPr bwMode="auto">
            <a:xfrm>
              <a:off x="2607" y="1412"/>
              <a:ext cx="0" cy="420"/>
            </a:xfrm>
            <a:prstGeom prst="line">
              <a:avLst/>
            </a:prstGeom>
            <a:noFill/>
            <a:ln w="3175">
              <a:solidFill>
                <a:srgbClr val="FFFF00"/>
              </a:solidFill>
              <a:round/>
              <a:headEnd/>
              <a:tailEnd type="triangle" w="sm" len="sm"/>
            </a:ln>
          </p:spPr>
          <p:txBody>
            <a:bodyPr/>
            <a:lstStyle/>
            <a:p>
              <a:endParaRPr lang="es-ES"/>
            </a:p>
          </p:txBody>
        </p:sp>
        <p:sp>
          <p:nvSpPr>
            <p:cNvPr id="153693" name="Line 1214"/>
            <p:cNvSpPr>
              <a:spLocks noChangeShapeType="1"/>
            </p:cNvSpPr>
            <p:nvPr/>
          </p:nvSpPr>
          <p:spPr bwMode="auto">
            <a:xfrm>
              <a:off x="2581" y="1412"/>
              <a:ext cx="0" cy="420"/>
            </a:xfrm>
            <a:prstGeom prst="line">
              <a:avLst/>
            </a:prstGeom>
            <a:noFill/>
            <a:ln w="3175">
              <a:solidFill>
                <a:srgbClr val="FFFF00"/>
              </a:solidFill>
              <a:round/>
              <a:headEnd/>
              <a:tailEnd type="triangle" w="sm" len="sm"/>
            </a:ln>
          </p:spPr>
          <p:txBody>
            <a:bodyPr/>
            <a:lstStyle/>
            <a:p>
              <a:endParaRPr lang="es-ES"/>
            </a:p>
          </p:txBody>
        </p:sp>
        <p:sp>
          <p:nvSpPr>
            <p:cNvPr id="153694" name="Line 1215"/>
            <p:cNvSpPr>
              <a:spLocks noChangeShapeType="1"/>
            </p:cNvSpPr>
            <p:nvPr/>
          </p:nvSpPr>
          <p:spPr bwMode="auto">
            <a:xfrm>
              <a:off x="2554" y="1412"/>
              <a:ext cx="0" cy="420"/>
            </a:xfrm>
            <a:prstGeom prst="line">
              <a:avLst/>
            </a:prstGeom>
            <a:noFill/>
            <a:ln w="3175">
              <a:solidFill>
                <a:srgbClr val="FFFF00"/>
              </a:solidFill>
              <a:round/>
              <a:headEnd/>
              <a:tailEnd type="triangle" w="sm" len="sm"/>
            </a:ln>
          </p:spPr>
          <p:txBody>
            <a:bodyPr/>
            <a:lstStyle/>
            <a:p>
              <a:endParaRPr lang="es-ES"/>
            </a:p>
          </p:txBody>
        </p:sp>
        <p:sp>
          <p:nvSpPr>
            <p:cNvPr id="153695" name="Line 1216"/>
            <p:cNvSpPr>
              <a:spLocks noChangeShapeType="1"/>
            </p:cNvSpPr>
            <p:nvPr/>
          </p:nvSpPr>
          <p:spPr bwMode="auto">
            <a:xfrm>
              <a:off x="2527" y="1412"/>
              <a:ext cx="0" cy="420"/>
            </a:xfrm>
            <a:prstGeom prst="line">
              <a:avLst/>
            </a:prstGeom>
            <a:noFill/>
            <a:ln w="3175">
              <a:solidFill>
                <a:srgbClr val="FFFF00"/>
              </a:solidFill>
              <a:round/>
              <a:headEnd/>
              <a:tailEnd type="triangle" w="sm" len="sm"/>
            </a:ln>
          </p:spPr>
          <p:txBody>
            <a:bodyPr/>
            <a:lstStyle/>
            <a:p>
              <a:endParaRPr lang="es-ES"/>
            </a:p>
          </p:txBody>
        </p:sp>
        <p:sp>
          <p:nvSpPr>
            <p:cNvPr id="153696" name="Line 1217"/>
            <p:cNvSpPr>
              <a:spLocks noChangeShapeType="1"/>
            </p:cNvSpPr>
            <p:nvPr/>
          </p:nvSpPr>
          <p:spPr bwMode="auto">
            <a:xfrm>
              <a:off x="2501" y="1412"/>
              <a:ext cx="0" cy="420"/>
            </a:xfrm>
            <a:prstGeom prst="line">
              <a:avLst/>
            </a:prstGeom>
            <a:noFill/>
            <a:ln w="3175">
              <a:solidFill>
                <a:srgbClr val="FFFF00"/>
              </a:solidFill>
              <a:round/>
              <a:headEnd/>
              <a:tailEnd type="triangle" w="sm" len="sm"/>
            </a:ln>
          </p:spPr>
          <p:txBody>
            <a:bodyPr/>
            <a:lstStyle/>
            <a:p>
              <a:endParaRPr lang="es-ES"/>
            </a:p>
          </p:txBody>
        </p:sp>
        <p:sp>
          <p:nvSpPr>
            <p:cNvPr id="153697" name="Line 1218"/>
            <p:cNvSpPr>
              <a:spLocks noChangeShapeType="1"/>
            </p:cNvSpPr>
            <p:nvPr/>
          </p:nvSpPr>
          <p:spPr bwMode="auto">
            <a:xfrm>
              <a:off x="2474" y="1412"/>
              <a:ext cx="0" cy="420"/>
            </a:xfrm>
            <a:prstGeom prst="line">
              <a:avLst/>
            </a:prstGeom>
            <a:noFill/>
            <a:ln w="3175">
              <a:solidFill>
                <a:srgbClr val="FFFF00"/>
              </a:solidFill>
              <a:round/>
              <a:headEnd/>
              <a:tailEnd type="triangle" w="sm" len="sm"/>
            </a:ln>
          </p:spPr>
          <p:txBody>
            <a:bodyPr/>
            <a:lstStyle/>
            <a:p>
              <a:endParaRPr lang="es-ES"/>
            </a:p>
          </p:txBody>
        </p:sp>
        <p:sp>
          <p:nvSpPr>
            <p:cNvPr id="153698" name="Line 1219"/>
            <p:cNvSpPr>
              <a:spLocks noChangeShapeType="1"/>
            </p:cNvSpPr>
            <p:nvPr/>
          </p:nvSpPr>
          <p:spPr bwMode="auto">
            <a:xfrm>
              <a:off x="2447" y="1412"/>
              <a:ext cx="0" cy="420"/>
            </a:xfrm>
            <a:prstGeom prst="line">
              <a:avLst/>
            </a:prstGeom>
            <a:noFill/>
            <a:ln w="3175">
              <a:solidFill>
                <a:srgbClr val="FFFF00"/>
              </a:solidFill>
              <a:round/>
              <a:headEnd/>
              <a:tailEnd type="triangle" w="sm" len="sm"/>
            </a:ln>
          </p:spPr>
          <p:txBody>
            <a:bodyPr/>
            <a:lstStyle/>
            <a:p>
              <a:endParaRPr lang="es-ES"/>
            </a:p>
          </p:txBody>
        </p:sp>
        <p:sp>
          <p:nvSpPr>
            <p:cNvPr id="153699" name="Line 1220"/>
            <p:cNvSpPr>
              <a:spLocks noChangeShapeType="1"/>
            </p:cNvSpPr>
            <p:nvPr/>
          </p:nvSpPr>
          <p:spPr bwMode="auto">
            <a:xfrm>
              <a:off x="2421" y="1412"/>
              <a:ext cx="0" cy="420"/>
            </a:xfrm>
            <a:prstGeom prst="line">
              <a:avLst/>
            </a:prstGeom>
            <a:noFill/>
            <a:ln w="3175">
              <a:solidFill>
                <a:srgbClr val="FFFF00"/>
              </a:solidFill>
              <a:round/>
              <a:headEnd/>
              <a:tailEnd type="triangle" w="sm" len="sm"/>
            </a:ln>
          </p:spPr>
          <p:txBody>
            <a:bodyPr/>
            <a:lstStyle/>
            <a:p>
              <a:endParaRPr lang="es-ES"/>
            </a:p>
          </p:txBody>
        </p:sp>
        <p:sp>
          <p:nvSpPr>
            <p:cNvPr id="153700" name="Line 1221"/>
            <p:cNvSpPr>
              <a:spLocks noChangeShapeType="1"/>
            </p:cNvSpPr>
            <p:nvPr/>
          </p:nvSpPr>
          <p:spPr bwMode="auto">
            <a:xfrm>
              <a:off x="2394" y="1412"/>
              <a:ext cx="0" cy="420"/>
            </a:xfrm>
            <a:prstGeom prst="line">
              <a:avLst/>
            </a:prstGeom>
            <a:noFill/>
            <a:ln w="3175">
              <a:solidFill>
                <a:srgbClr val="FFFF00"/>
              </a:solidFill>
              <a:round/>
              <a:headEnd/>
              <a:tailEnd type="triangle" w="sm" len="sm"/>
            </a:ln>
          </p:spPr>
          <p:txBody>
            <a:bodyPr/>
            <a:lstStyle/>
            <a:p>
              <a:endParaRPr lang="es-ES"/>
            </a:p>
          </p:txBody>
        </p:sp>
        <p:sp>
          <p:nvSpPr>
            <p:cNvPr id="153701" name="Line 1222"/>
            <p:cNvSpPr>
              <a:spLocks noChangeShapeType="1"/>
            </p:cNvSpPr>
            <p:nvPr/>
          </p:nvSpPr>
          <p:spPr bwMode="auto">
            <a:xfrm>
              <a:off x="2368" y="1412"/>
              <a:ext cx="0" cy="420"/>
            </a:xfrm>
            <a:prstGeom prst="line">
              <a:avLst/>
            </a:prstGeom>
            <a:noFill/>
            <a:ln w="3175">
              <a:solidFill>
                <a:srgbClr val="FFFF00"/>
              </a:solidFill>
              <a:round/>
              <a:headEnd/>
              <a:tailEnd type="triangle" w="sm" len="sm"/>
            </a:ln>
          </p:spPr>
          <p:txBody>
            <a:bodyPr/>
            <a:lstStyle/>
            <a:p>
              <a:endParaRPr lang="es-ES"/>
            </a:p>
          </p:txBody>
        </p:sp>
        <p:sp>
          <p:nvSpPr>
            <p:cNvPr id="153702" name="Line 1223"/>
            <p:cNvSpPr>
              <a:spLocks noChangeShapeType="1"/>
            </p:cNvSpPr>
            <p:nvPr/>
          </p:nvSpPr>
          <p:spPr bwMode="auto">
            <a:xfrm>
              <a:off x="2341" y="1412"/>
              <a:ext cx="0" cy="420"/>
            </a:xfrm>
            <a:prstGeom prst="line">
              <a:avLst/>
            </a:prstGeom>
            <a:noFill/>
            <a:ln w="3175">
              <a:solidFill>
                <a:srgbClr val="FFFF00"/>
              </a:solidFill>
              <a:round/>
              <a:headEnd/>
              <a:tailEnd type="triangle" w="sm" len="sm"/>
            </a:ln>
          </p:spPr>
          <p:txBody>
            <a:bodyPr/>
            <a:lstStyle/>
            <a:p>
              <a:endParaRPr lang="es-ES"/>
            </a:p>
          </p:txBody>
        </p:sp>
        <p:sp>
          <p:nvSpPr>
            <p:cNvPr id="153703" name="Line 1224"/>
            <p:cNvSpPr>
              <a:spLocks noChangeShapeType="1"/>
            </p:cNvSpPr>
            <p:nvPr/>
          </p:nvSpPr>
          <p:spPr bwMode="auto">
            <a:xfrm>
              <a:off x="2314" y="1412"/>
              <a:ext cx="0" cy="420"/>
            </a:xfrm>
            <a:prstGeom prst="line">
              <a:avLst/>
            </a:prstGeom>
            <a:noFill/>
            <a:ln w="3175">
              <a:solidFill>
                <a:srgbClr val="FFFF00"/>
              </a:solidFill>
              <a:round/>
              <a:headEnd/>
              <a:tailEnd type="triangle" w="sm" len="sm"/>
            </a:ln>
          </p:spPr>
          <p:txBody>
            <a:bodyPr/>
            <a:lstStyle/>
            <a:p>
              <a:endParaRPr lang="es-ES"/>
            </a:p>
          </p:txBody>
        </p:sp>
        <p:sp>
          <p:nvSpPr>
            <p:cNvPr id="153704" name="Line 1225"/>
            <p:cNvSpPr>
              <a:spLocks noChangeShapeType="1"/>
            </p:cNvSpPr>
            <p:nvPr/>
          </p:nvSpPr>
          <p:spPr bwMode="auto">
            <a:xfrm>
              <a:off x="2288" y="1412"/>
              <a:ext cx="0" cy="420"/>
            </a:xfrm>
            <a:prstGeom prst="line">
              <a:avLst/>
            </a:prstGeom>
            <a:noFill/>
            <a:ln w="3175">
              <a:solidFill>
                <a:srgbClr val="FFFF00"/>
              </a:solidFill>
              <a:round/>
              <a:headEnd/>
              <a:tailEnd type="triangle" w="sm" len="sm"/>
            </a:ln>
          </p:spPr>
          <p:txBody>
            <a:bodyPr/>
            <a:lstStyle/>
            <a:p>
              <a:endParaRPr lang="es-ES"/>
            </a:p>
          </p:txBody>
        </p:sp>
        <p:sp>
          <p:nvSpPr>
            <p:cNvPr id="153705" name="Line 1226"/>
            <p:cNvSpPr>
              <a:spLocks noChangeShapeType="1"/>
            </p:cNvSpPr>
            <p:nvPr/>
          </p:nvSpPr>
          <p:spPr bwMode="auto">
            <a:xfrm>
              <a:off x="2261" y="1412"/>
              <a:ext cx="0" cy="420"/>
            </a:xfrm>
            <a:prstGeom prst="line">
              <a:avLst/>
            </a:prstGeom>
            <a:noFill/>
            <a:ln w="3175">
              <a:solidFill>
                <a:srgbClr val="FFFF00"/>
              </a:solidFill>
              <a:round/>
              <a:headEnd/>
              <a:tailEnd type="triangle" w="sm" len="sm"/>
            </a:ln>
          </p:spPr>
          <p:txBody>
            <a:bodyPr/>
            <a:lstStyle/>
            <a:p>
              <a:endParaRPr lang="es-ES"/>
            </a:p>
          </p:txBody>
        </p:sp>
        <p:sp>
          <p:nvSpPr>
            <p:cNvPr id="153706" name="Line 1227"/>
            <p:cNvSpPr>
              <a:spLocks noChangeShapeType="1"/>
            </p:cNvSpPr>
            <p:nvPr/>
          </p:nvSpPr>
          <p:spPr bwMode="auto">
            <a:xfrm>
              <a:off x="2235" y="1412"/>
              <a:ext cx="0" cy="420"/>
            </a:xfrm>
            <a:prstGeom prst="line">
              <a:avLst/>
            </a:prstGeom>
            <a:noFill/>
            <a:ln w="3175">
              <a:solidFill>
                <a:srgbClr val="FFFF00"/>
              </a:solidFill>
              <a:round/>
              <a:headEnd/>
              <a:tailEnd type="triangle" w="sm" len="sm"/>
            </a:ln>
          </p:spPr>
          <p:txBody>
            <a:bodyPr/>
            <a:lstStyle/>
            <a:p>
              <a:endParaRPr lang="es-ES"/>
            </a:p>
          </p:txBody>
        </p:sp>
        <p:sp>
          <p:nvSpPr>
            <p:cNvPr id="153707" name="Line 1228"/>
            <p:cNvSpPr>
              <a:spLocks noChangeShapeType="1"/>
            </p:cNvSpPr>
            <p:nvPr/>
          </p:nvSpPr>
          <p:spPr bwMode="auto">
            <a:xfrm>
              <a:off x="2209" y="1412"/>
              <a:ext cx="0" cy="420"/>
            </a:xfrm>
            <a:prstGeom prst="line">
              <a:avLst/>
            </a:prstGeom>
            <a:noFill/>
            <a:ln w="3175">
              <a:solidFill>
                <a:srgbClr val="FFFF00"/>
              </a:solidFill>
              <a:round/>
              <a:headEnd/>
              <a:tailEnd type="triangle" w="sm" len="sm"/>
            </a:ln>
          </p:spPr>
          <p:txBody>
            <a:bodyPr/>
            <a:lstStyle/>
            <a:p>
              <a:endParaRPr lang="es-ES"/>
            </a:p>
          </p:txBody>
        </p:sp>
        <p:sp>
          <p:nvSpPr>
            <p:cNvPr id="153708" name="Line 1229"/>
            <p:cNvSpPr>
              <a:spLocks noChangeShapeType="1"/>
            </p:cNvSpPr>
            <p:nvPr/>
          </p:nvSpPr>
          <p:spPr bwMode="auto">
            <a:xfrm>
              <a:off x="2181" y="1412"/>
              <a:ext cx="0" cy="420"/>
            </a:xfrm>
            <a:prstGeom prst="line">
              <a:avLst/>
            </a:prstGeom>
            <a:noFill/>
            <a:ln w="3175">
              <a:solidFill>
                <a:srgbClr val="FFFF00"/>
              </a:solidFill>
              <a:round/>
              <a:headEnd/>
              <a:tailEnd type="triangle" w="sm" len="sm"/>
            </a:ln>
          </p:spPr>
          <p:txBody>
            <a:bodyPr/>
            <a:lstStyle/>
            <a:p>
              <a:endParaRPr lang="es-ES"/>
            </a:p>
          </p:txBody>
        </p:sp>
        <p:sp>
          <p:nvSpPr>
            <p:cNvPr id="153709" name="Line 1230"/>
            <p:cNvSpPr>
              <a:spLocks noChangeShapeType="1"/>
            </p:cNvSpPr>
            <p:nvPr/>
          </p:nvSpPr>
          <p:spPr bwMode="auto">
            <a:xfrm>
              <a:off x="2154" y="1412"/>
              <a:ext cx="0" cy="420"/>
            </a:xfrm>
            <a:prstGeom prst="line">
              <a:avLst/>
            </a:prstGeom>
            <a:noFill/>
            <a:ln w="3175">
              <a:solidFill>
                <a:srgbClr val="FFFF00"/>
              </a:solidFill>
              <a:round/>
              <a:headEnd/>
              <a:tailEnd type="triangle" w="sm" len="sm"/>
            </a:ln>
          </p:spPr>
          <p:txBody>
            <a:bodyPr/>
            <a:lstStyle/>
            <a:p>
              <a:endParaRPr lang="es-ES"/>
            </a:p>
          </p:txBody>
        </p:sp>
        <p:sp>
          <p:nvSpPr>
            <p:cNvPr id="153710" name="Line 1231"/>
            <p:cNvSpPr>
              <a:spLocks noChangeShapeType="1"/>
            </p:cNvSpPr>
            <p:nvPr/>
          </p:nvSpPr>
          <p:spPr bwMode="auto">
            <a:xfrm>
              <a:off x="2128" y="1412"/>
              <a:ext cx="0" cy="420"/>
            </a:xfrm>
            <a:prstGeom prst="line">
              <a:avLst/>
            </a:prstGeom>
            <a:noFill/>
            <a:ln w="3175">
              <a:solidFill>
                <a:srgbClr val="FFFF00"/>
              </a:solidFill>
              <a:round/>
              <a:headEnd/>
              <a:tailEnd type="triangle" w="sm" len="sm"/>
            </a:ln>
          </p:spPr>
          <p:txBody>
            <a:bodyPr/>
            <a:lstStyle/>
            <a:p>
              <a:endParaRPr lang="es-ES"/>
            </a:p>
          </p:txBody>
        </p:sp>
        <p:sp>
          <p:nvSpPr>
            <p:cNvPr id="153711" name="Line 1232"/>
            <p:cNvSpPr>
              <a:spLocks noChangeShapeType="1"/>
            </p:cNvSpPr>
            <p:nvPr/>
          </p:nvSpPr>
          <p:spPr bwMode="auto">
            <a:xfrm>
              <a:off x="2101" y="1412"/>
              <a:ext cx="0" cy="420"/>
            </a:xfrm>
            <a:prstGeom prst="line">
              <a:avLst/>
            </a:prstGeom>
            <a:noFill/>
            <a:ln w="3175">
              <a:solidFill>
                <a:srgbClr val="FFFF00"/>
              </a:solidFill>
              <a:round/>
              <a:headEnd/>
              <a:tailEnd type="triangle" w="sm" len="sm"/>
            </a:ln>
          </p:spPr>
          <p:txBody>
            <a:bodyPr/>
            <a:lstStyle/>
            <a:p>
              <a:endParaRPr lang="es-ES"/>
            </a:p>
          </p:txBody>
        </p:sp>
        <p:sp>
          <p:nvSpPr>
            <p:cNvPr id="153712" name="Line 1233"/>
            <p:cNvSpPr>
              <a:spLocks noChangeShapeType="1"/>
            </p:cNvSpPr>
            <p:nvPr/>
          </p:nvSpPr>
          <p:spPr bwMode="auto">
            <a:xfrm>
              <a:off x="2075" y="1412"/>
              <a:ext cx="0" cy="420"/>
            </a:xfrm>
            <a:prstGeom prst="line">
              <a:avLst/>
            </a:prstGeom>
            <a:noFill/>
            <a:ln w="3175">
              <a:solidFill>
                <a:srgbClr val="FFFF00"/>
              </a:solidFill>
              <a:round/>
              <a:headEnd/>
              <a:tailEnd type="triangle" w="sm" len="sm"/>
            </a:ln>
          </p:spPr>
          <p:txBody>
            <a:bodyPr/>
            <a:lstStyle/>
            <a:p>
              <a:endParaRPr lang="es-ES"/>
            </a:p>
          </p:txBody>
        </p:sp>
        <p:sp>
          <p:nvSpPr>
            <p:cNvPr id="153713" name="Line 1234"/>
            <p:cNvSpPr>
              <a:spLocks noChangeShapeType="1"/>
            </p:cNvSpPr>
            <p:nvPr/>
          </p:nvSpPr>
          <p:spPr bwMode="auto">
            <a:xfrm>
              <a:off x="2048" y="1412"/>
              <a:ext cx="0" cy="420"/>
            </a:xfrm>
            <a:prstGeom prst="line">
              <a:avLst/>
            </a:prstGeom>
            <a:noFill/>
            <a:ln w="3175">
              <a:solidFill>
                <a:srgbClr val="FFFF00"/>
              </a:solidFill>
              <a:round/>
              <a:headEnd/>
              <a:tailEnd type="triangle" w="sm" len="sm"/>
            </a:ln>
          </p:spPr>
          <p:txBody>
            <a:bodyPr/>
            <a:lstStyle/>
            <a:p>
              <a:endParaRPr lang="es-ES"/>
            </a:p>
          </p:txBody>
        </p:sp>
        <p:sp>
          <p:nvSpPr>
            <p:cNvPr id="153714" name="Line 1235"/>
            <p:cNvSpPr>
              <a:spLocks noChangeShapeType="1"/>
            </p:cNvSpPr>
            <p:nvPr/>
          </p:nvSpPr>
          <p:spPr bwMode="auto">
            <a:xfrm>
              <a:off x="2021" y="1412"/>
              <a:ext cx="0" cy="420"/>
            </a:xfrm>
            <a:prstGeom prst="line">
              <a:avLst/>
            </a:prstGeom>
            <a:noFill/>
            <a:ln w="3175">
              <a:solidFill>
                <a:srgbClr val="FFFF00"/>
              </a:solidFill>
              <a:round/>
              <a:headEnd/>
              <a:tailEnd type="triangle" w="sm" len="sm"/>
            </a:ln>
          </p:spPr>
          <p:txBody>
            <a:bodyPr/>
            <a:lstStyle/>
            <a:p>
              <a:endParaRPr lang="es-ES"/>
            </a:p>
          </p:txBody>
        </p:sp>
        <p:sp>
          <p:nvSpPr>
            <p:cNvPr id="153715" name="Line 1236"/>
            <p:cNvSpPr>
              <a:spLocks noChangeShapeType="1"/>
            </p:cNvSpPr>
            <p:nvPr/>
          </p:nvSpPr>
          <p:spPr bwMode="auto">
            <a:xfrm>
              <a:off x="1995" y="1412"/>
              <a:ext cx="0" cy="420"/>
            </a:xfrm>
            <a:prstGeom prst="line">
              <a:avLst/>
            </a:prstGeom>
            <a:noFill/>
            <a:ln w="3175">
              <a:solidFill>
                <a:srgbClr val="FFFF00"/>
              </a:solidFill>
              <a:round/>
              <a:headEnd/>
              <a:tailEnd type="triangle" w="sm" len="sm"/>
            </a:ln>
          </p:spPr>
          <p:txBody>
            <a:bodyPr/>
            <a:lstStyle/>
            <a:p>
              <a:endParaRPr lang="es-ES"/>
            </a:p>
          </p:txBody>
        </p:sp>
        <p:sp>
          <p:nvSpPr>
            <p:cNvPr id="153716" name="Line 1237"/>
            <p:cNvSpPr>
              <a:spLocks noChangeShapeType="1"/>
            </p:cNvSpPr>
            <p:nvPr/>
          </p:nvSpPr>
          <p:spPr bwMode="auto">
            <a:xfrm>
              <a:off x="1968" y="1412"/>
              <a:ext cx="0" cy="420"/>
            </a:xfrm>
            <a:prstGeom prst="line">
              <a:avLst/>
            </a:prstGeom>
            <a:noFill/>
            <a:ln w="3175">
              <a:solidFill>
                <a:srgbClr val="FFFF00"/>
              </a:solidFill>
              <a:round/>
              <a:headEnd/>
              <a:tailEnd type="triangle" w="sm" len="sm"/>
            </a:ln>
          </p:spPr>
          <p:txBody>
            <a:bodyPr/>
            <a:lstStyle/>
            <a:p>
              <a:endParaRPr lang="es-ES"/>
            </a:p>
          </p:txBody>
        </p:sp>
        <p:sp>
          <p:nvSpPr>
            <p:cNvPr id="153717" name="Line 1238"/>
            <p:cNvSpPr>
              <a:spLocks noChangeShapeType="1"/>
            </p:cNvSpPr>
            <p:nvPr/>
          </p:nvSpPr>
          <p:spPr bwMode="auto">
            <a:xfrm>
              <a:off x="1941" y="1412"/>
              <a:ext cx="0" cy="420"/>
            </a:xfrm>
            <a:prstGeom prst="line">
              <a:avLst/>
            </a:prstGeom>
            <a:noFill/>
            <a:ln w="3175">
              <a:solidFill>
                <a:srgbClr val="FFFF00"/>
              </a:solidFill>
              <a:round/>
              <a:headEnd/>
              <a:tailEnd type="triangle" w="sm" len="sm"/>
            </a:ln>
          </p:spPr>
          <p:txBody>
            <a:bodyPr/>
            <a:lstStyle/>
            <a:p>
              <a:endParaRPr lang="es-ES"/>
            </a:p>
          </p:txBody>
        </p:sp>
        <p:sp>
          <p:nvSpPr>
            <p:cNvPr id="153718" name="Line 1239"/>
            <p:cNvSpPr>
              <a:spLocks noChangeShapeType="1"/>
            </p:cNvSpPr>
            <p:nvPr/>
          </p:nvSpPr>
          <p:spPr bwMode="auto">
            <a:xfrm>
              <a:off x="1915" y="1412"/>
              <a:ext cx="0" cy="420"/>
            </a:xfrm>
            <a:prstGeom prst="line">
              <a:avLst/>
            </a:prstGeom>
            <a:noFill/>
            <a:ln w="3175">
              <a:solidFill>
                <a:srgbClr val="FFFF00"/>
              </a:solidFill>
              <a:round/>
              <a:headEnd/>
              <a:tailEnd type="triangle" w="sm" len="sm"/>
            </a:ln>
          </p:spPr>
          <p:txBody>
            <a:bodyPr/>
            <a:lstStyle/>
            <a:p>
              <a:endParaRPr lang="es-ES"/>
            </a:p>
          </p:txBody>
        </p:sp>
        <p:sp>
          <p:nvSpPr>
            <p:cNvPr id="153719" name="Line 1240"/>
            <p:cNvSpPr>
              <a:spLocks noChangeShapeType="1"/>
            </p:cNvSpPr>
            <p:nvPr/>
          </p:nvSpPr>
          <p:spPr bwMode="auto">
            <a:xfrm>
              <a:off x="1888" y="1412"/>
              <a:ext cx="0" cy="420"/>
            </a:xfrm>
            <a:prstGeom prst="line">
              <a:avLst/>
            </a:prstGeom>
            <a:noFill/>
            <a:ln w="3175">
              <a:solidFill>
                <a:srgbClr val="FFFF00"/>
              </a:solidFill>
              <a:round/>
              <a:headEnd/>
              <a:tailEnd type="triangle" w="sm" len="sm"/>
            </a:ln>
          </p:spPr>
          <p:txBody>
            <a:bodyPr/>
            <a:lstStyle/>
            <a:p>
              <a:endParaRPr lang="es-ES"/>
            </a:p>
          </p:txBody>
        </p:sp>
        <p:sp>
          <p:nvSpPr>
            <p:cNvPr id="153720" name="Line 1241"/>
            <p:cNvSpPr>
              <a:spLocks noChangeShapeType="1"/>
            </p:cNvSpPr>
            <p:nvPr/>
          </p:nvSpPr>
          <p:spPr bwMode="auto">
            <a:xfrm>
              <a:off x="1861" y="1412"/>
              <a:ext cx="0" cy="420"/>
            </a:xfrm>
            <a:prstGeom prst="line">
              <a:avLst/>
            </a:prstGeom>
            <a:noFill/>
            <a:ln w="3175">
              <a:solidFill>
                <a:srgbClr val="FFFF00"/>
              </a:solidFill>
              <a:round/>
              <a:headEnd/>
              <a:tailEnd type="triangle" w="sm" len="sm"/>
            </a:ln>
          </p:spPr>
          <p:txBody>
            <a:bodyPr/>
            <a:lstStyle/>
            <a:p>
              <a:endParaRPr lang="es-ES"/>
            </a:p>
          </p:txBody>
        </p:sp>
        <p:sp>
          <p:nvSpPr>
            <p:cNvPr id="153721" name="Line 1242"/>
            <p:cNvSpPr>
              <a:spLocks noChangeShapeType="1"/>
            </p:cNvSpPr>
            <p:nvPr/>
          </p:nvSpPr>
          <p:spPr bwMode="auto">
            <a:xfrm>
              <a:off x="1835" y="1412"/>
              <a:ext cx="0" cy="420"/>
            </a:xfrm>
            <a:prstGeom prst="line">
              <a:avLst/>
            </a:prstGeom>
            <a:noFill/>
            <a:ln w="3175">
              <a:solidFill>
                <a:srgbClr val="FFFF00"/>
              </a:solidFill>
              <a:round/>
              <a:headEnd/>
              <a:tailEnd type="triangle" w="sm" len="sm"/>
            </a:ln>
          </p:spPr>
          <p:txBody>
            <a:bodyPr/>
            <a:lstStyle/>
            <a:p>
              <a:endParaRPr lang="es-ES"/>
            </a:p>
          </p:txBody>
        </p:sp>
        <p:sp>
          <p:nvSpPr>
            <p:cNvPr id="153722" name="Line 1243"/>
            <p:cNvSpPr>
              <a:spLocks noChangeShapeType="1"/>
            </p:cNvSpPr>
            <p:nvPr/>
          </p:nvSpPr>
          <p:spPr bwMode="auto">
            <a:xfrm>
              <a:off x="1808" y="1412"/>
              <a:ext cx="0" cy="420"/>
            </a:xfrm>
            <a:prstGeom prst="line">
              <a:avLst/>
            </a:prstGeom>
            <a:noFill/>
            <a:ln w="3175">
              <a:solidFill>
                <a:srgbClr val="FFFF00"/>
              </a:solidFill>
              <a:round/>
              <a:headEnd/>
              <a:tailEnd type="triangle" w="sm" len="sm"/>
            </a:ln>
          </p:spPr>
          <p:txBody>
            <a:bodyPr/>
            <a:lstStyle/>
            <a:p>
              <a:endParaRPr lang="es-ES"/>
            </a:p>
          </p:txBody>
        </p:sp>
        <p:sp>
          <p:nvSpPr>
            <p:cNvPr id="153723" name="Line 1244"/>
            <p:cNvSpPr>
              <a:spLocks noChangeShapeType="1"/>
            </p:cNvSpPr>
            <p:nvPr/>
          </p:nvSpPr>
          <p:spPr bwMode="auto">
            <a:xfrm>
              <a:off x="1781" y="1412"/>
              <a:ext cx="0" cy="420"/>
            </a:xfrm>
            <a:prstGeom prst="line">
              <a:avLst/>
            </a:prstGeom>
            <a:noFill/>
            <a:ln w="3175">
              <a:solidFill>
                <a:srgbClr val="FFFF00"/>
              </a:solidFill>
              <a:round/>
              <a:headEnd/>
              <a:tailEnd type="triangle" w="sm" len="sm"/>
            </a:ln>
          </p:spPr>
          <p:txBody>
            <a:bodyPr/>
            <a:lstStyle/>
            <a:p>
              <a:endParaRPr lang="es-ES"/>
            </a:p>
          </p:txBody>
        </p:sp>
      </p:grpSp>
      <p:grpSp>
        <p:nvGrpSpPr>
          <p:cNvPr id="11" name="Group 1387"/>
          <p:cNvGrpSpPr>
            <a:grpSpLocks/>
          </p:cNvGrpSpPr>
          <p:nvPr/>
        </p:nvGrpSpPr>
        <p:grpSpPr bwMode="auto">
          <a:xfrm>
            <a:off x="4857750" y="2009775"/>
            <a:ext cx="344488" cy="476250"/>
            <a:chOff x="3072" y="1554"/>
            <a:chExt cx="186" cy="324"/>
          </a:xfrm>
        </p:grpSpPr>
        <p:sp>
          <p:nvSpPr>
            <p:cNvPr id="153669" name="Line 1370"/>
            <p:cNvSpPr>
              <a:spLocks noChangeShapeType="1"/>
            </p:cNvSpPr>
            <p:nvPr/>
          </p:nvSpPr>
          <p:spPr bwMode="auto">
            <a:xfrm>
              <a:off x="3072" y="155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0" name="Line 1371"/>
            <p:cNvSpPr>
              <a:spLocks noChangeShapeType="1"/>
            </p:cNvSpPr>
            <p:nvPr/>
          </p:nvSpPr>
          <p:spPr bwMode="auto">
            <a:xfrm>
              <a:off x="3072" y="1608"/>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1" name="Line 1372"/>
            <p:cNvSpPr>
              <a:spLocks noChangeShapeType="1"/>
            </p:cNvSpPr>
            <p:nvPr/>
          </p:nvSpPr>
          <p:spPr bwMode="auto">
            <a:xfrm>
              <a:off x="3072" y="1662"/>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2" name="Line 1373"/>
            <p:cNvSpPr>
              <a:spLocks noChangeShapeType="1"/>
            </p:cNvSpPr>
            <p:nvPr/>
          </p:nvSpPr>
          <p:spPr bwMode="auto">
            <a:xfrm>
              <a:off x="3072" y="1716"/>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3" name="Line 1374"/>
            <p:cNvSpPr>
              <a:spLocks noChangeShapeType="1"/>
            </p:cNvSpPr>
            <p:nvPr/>
          </p:nvSpPr>
          <p:spPr bwMode="auto">
            <a:xfrm>
              <a:off x="3072" y="1770"/>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4" name="Line 1375"/>
            <p:cNvSpPr>
              <a:spLocks noChangeShapeType="1"/>
            </p:cNvSpPr>
            <p:nvPr/>
          </p:nvSpPr>
          <p:spPr bwMode="auto">
            <a:xfrm>
              <a:off x="3072" y="182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75" name="Line 1376"/>
            <p:cNvSpPr>
              <a:spLocks noChangeShapeType="1"/>
            </p:cNvSpPr>
            <p:nvPr/>
          </p:nvSpPr>
          <p:spPr bwMode="auto">
            <a:xfrm>
              <a:off x="3072" y="1878"/>
              <a:ext cx="186" cy="0"/>
            </a:xfrm>
            <a:prstGeom prst="line">
              <a:avLst/>
            </a:prstGeom>
            <a:noFill/>
            <a:ln w="19050">
              <a:solidFill>
                <a:schemeClr val="bg1"/>
              </a:solidFill>
              <a:prstDash val="sysDot"/>
              <a:round/>
              <a:headEnd/>
              <a:tailEnd type="triangle" w="sm" len="sm"/>
            </a:ln>
          </p:spPr>
          <p:txBody>
            <a:bodyPr/>
            <a:lstStyle/>
            <a:p>
              <a:endParaRPr lang="es-ES"/>
            </a:p>
          </p:txBody>
        </p:sp>
      </p:grpSp>
      <p:grpSp>
        <p:nvGrpSpPr>
          <p:cNvPr id="12" name="Group 1357"/>
          <p:cNvGrpSpPr>
            <a:grpSpLocks/>
          </p:cNvGrpSpPr>
          <p:nvPr/>
        </p:nvGrpSpPr>
        <p:grpSpPr bwMode="auto">
          <a:xfrm>
            <a:off x="5200650" y="2009775"/>
            <a:ext cx="552450" cy="561975"/>
            <a:chOff x="3258" y="1266"/>
            <a:chExt cx="348" cy="354"/>
          </a:xfrm>
        </p:grpSpPr>
        <p:sp>
          <p:nvSpPr>
            <p:cNvPr id="153662" name="Arc 1350"/>
            <p:cNvSpPr>
              <a:spLocks/>
            </p:cNvSpPr>
            <p:nvPr/>
          </p:nvSpPr>
          <p:spPr bwMode="auto">
            <a:xfrm>
              <a:off x="3258" y="1266"/>
              <a:ext cx="348" cy="348"/>
            </a:xfrm>
            <a:custGeom>
              <a:avLst/>
              <a:gdLst>
                <a:gd name="T0" fmla="*/ 0 w 21600"/>
                <a:gd name="T1" fmla="*/ 0 h 21600"/>
                <a:gd name="T2" fmla="*/ 6 w 21600"/>
                <a:gd name="T3" fmla="*/ 6 h 21600"/>
                <a:gd name="T4" fmla="*/ 0 w 21600"/>
                <a:gd name="T5" fmla="*/ 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3" name="Arc 1351"/>
            <p:cNvSpPr>
              <a:spLocks/>
            </p:cNvSpPr>
            <p:nvPr/>
          </p:nvSpPr>
          <p:spPr bwMode="auto">
            <a:xfrm>
              <a:off x="3258" y="1318"/>
              <a:ext cx="296" cy="296"/>
            </a:xfrm>
            <a:custGeom>
              <a:avLst/>
              <a:gdLst>
                <a:gd name="T0" fmla="*/ 0 w 21600"/>
                <a:gd name="T1" fmla="*/ 0 h 21600"/>
                <a:gd name="T2" fmla="*/ 4 w 21600"/>
                <a:gd name="T3" fmla="*/ 4 h 21600"/>
                <a:gd name="T4" fmla="*/ 0 w 21600"/>
                <a:gd name="T5" fmla="*/ 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4" name="Arc 1352"/>
            <p:cNvSpPr>
              <a:spLocks/>
            </p:cNvSpPr>
            <p:nvPr/>
          </p:nvSpPr>
          <p:spPr bwMode="auto">
            <a:xfrm>
              <a:off x="3258" y="1369"/>
              <a:ext cx="244" cy="245"/>
            </a:xfrm>
            <a:custGeom>
              <a:avLst/>
              <a:gdLst>
                <a:gd name="T0" fmla="*/ 0 w 21600"/>
                <a:gd name="T1" fmla="*/ 0 h 21600"/>
                <a:gd name="T2" fmla="*/ 3 w 21600"/>
                <a:gd name="T3" fmla="*/ 3 h 21600"/>
                <a:gd name="T4" fmla="*/ 0 w 21600"/>
                <a:gd name="T5" fmla="*/ 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5" name="Arc 1353"/>
            <p:cNvSpPr>
              <a:spLocks/>
            </p:cNvSpPr>
            <p:nvPr/>
          </p:nvSpPr>
          <p:spPr bwMode="auto">
            <a:xfrm>
              <a:off x="3258" y="1418"/>
              <a:ext cx="196" cy="196"/>
            </a:xfrm>
            <a:custGeom>
              <a:avLst/>
              <a:gdLst>
                <a:gd name="T0" fmla="*/ 0 w 21600"/>
                <a:gd name="T1" fmla="*/ 0 h 21600"/>
                <a:gd name="T2" fmla="*/ 2 w 21600"/>
                <a:gd name="T3" fmla="*/ 2 h 21600"/>
                <a:gd name="T4" fmla="*/ 0 w 21600"/>
                <a:gd name="T5" fmla="*/ 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6" name="Arc 1354"/>
            <p:cNvSpPr>
              <a:spLocks/>
            </p:cNvSpPr>
            <p:nvPr/>
          </p:nvSpPr>
          <p:spPr bwMode="auto">
            <a:xfrm>
              <a:off x="3258" y="1466"/>
              <a:ext cx="147" cy="148"/>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7" name="Arc 1355"/>
            <p:cNvSpPr>
              <a:spLocks/>
            </p:cNvSpPr>
            <p:nvPr/>
          </p:nvSpPr>
          <p:spPr bwMode="auto">
            <a:xfrm>
              <a:off x="3258" y="1518"/>
              <a:ext cx="102"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68" name="Arc 1356"/>
            <p:cNvSpPr>
              <a:spLocks/>
            </p:cNvSpPr>
            <p:nvPr/>
          </p:nvSpPr>
          <p:spPr bwMode="auto">
            <a:xfrm>
              <a:off x="3258" y="1569"/>
              <a:ext cx="52" cy="5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grpSp>
      <p:grpSp>
        <p:nvGrpSpPr>
          <p:cNvPr id="13" name="Group 1366"/>
          <p:cNvGrpSpPr>
            <a:grpSpLocks/>
          </p:cNvGrpSpPr>
          <p:nvPr/>
        </p:nvGrpSpPr>
        <p:grpSpPr bwMode="auto">
          <a:xfrm rot="5400000">
            <a:off x="5287169" y="2566194"/>
            <a:ext cx="458788" cy="476250"/>
            <a:chOff x="3072" y="1554"/>
            <a:chExt cx="186" cy="324"/>
          </a:xfrm>
        </p:grpSpPr>
        <p:sp>
          <p:nvSpPr>
            <p:cNvPr id="153655" name="Line 1367"/>
            <p:cNvSpPr>
              <a:spLocks noChangeShapeType="1"/>
            </p:cNvSpPr>
            <p:nvPr/>
          </p:nvSpPr>
          <p:spPr bwMode="auto">
            <a:xfrm>
              <a:off x="3072" y="155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56" name="Line 1368"/>
            <p:cNvSpPr>
              <a:spLocks noChangeShapeType="1"/>
            </p:cNvSpPr>
            <p:nvPr/>
          </p:nvSpPr>
          <p:spPr bwMode="auto">
            <a:xfrm>
              <a:off x="3072" y="1608"/>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57" name="Line 1369"/>
            <p:cNvSpPr>
              <a:spLocks noChangeShapeType="1"/>
            </p:cNvSpPr>
            <p:nvPr/>
          </p:nvSpPr>
          <p:spPr bwMode="auto">
            <a:xfrm>
              <a:off x="3072" y="1662"/>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58" name="Line 1370"/>
            <p:cNvSpPr>
              <a:spLocks noChangeShapeType="1"/>
            </p:cNvSpPr>
            <p:nvPr/>
          </p:nvSpPr>
          <p:spPr bwMode="auto">
            <a:xfrm>
              <a:off x="3072" y="1716"/>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59" name="Line 1371"/>
            <p:cNvSpPr>
              <a:spLocks noChangeShapeType="1"/>
            </p:cNvSpPr>
            <p:nvPr/>
          </p:nvSpPr>
          <p:spPr bwMode="auto">
            <a:xfrm>
              <a:off x="3072" y="1770"/>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60" name="Line 1372"/>
            <p:cNvSpPr>
              <a:spLocks noChangeShapeType="1"/>
            </p:cNvSpPr>
            <p:nvPr/>
          </p:nvSpPr>
          <p:spPr bwMode="auto">
            <a:xfrm>
              <a:off x="3072" y="182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61" name="Line 1373"/>
            <p:cNvSpPr>
              <a:spLocks noChangeShapeType="1"/>
            </p:cNvSpPr>
            <p:nvPr/>
          </p:nvSpPr>
          <p:spPr bwMode="auto">
            <a:xfrm>
              <a:off x="3072" y="1878"/>
              <a:ext cx="186" cy="0"/>
            </a:xfrm>
            <a:prstGeom prst="line">
              <a:avLst/>
            </a:prstGeom>
            <a:noFill/>
            <a:ln w="19050">
              <a:solidFill>
                <a:schemeClr val="bg1"/>
              </a:solidFill>
              <a:prstDash val="sysDot"/>
              <a:round/>
              <a:headEnd/>
              <a:tailEnd type="triangle" w="sm" len="sm"/>
            </a:ln>
          </p:spPr>
          <p:txBody>
            <a:bodyPr/>
            <a:lstStyle/>
            <a:p>
              <a:endParaRPr lang="es-ES"/>
            </a:p>
          </p:txBody>
        </p:sp>
      </p:grpSp>
      <p:grpSp>
        <p:nvGrpSpPr>
          <p:cNvPr id="14" name="Group 1374"/>
          <p:cNvGrpSpPr>
            <a:grpSpLocks/>
          </p:cNvGrpSpPr>
          <p:nvPr/>
        </p:nvGrpSpPr>
        <p:grpSpPr bwMode="auto">
          <a:xfrm rot="5400000">
            <a:off x="5200651" y="5438775"/>
            <a:ext cx="552450" cy="561975"/>
            <a:chOff x="3258" y="1266"/>
            <a:chExt cx="348" cy="354"/>
          </a:xfrm>
        </p:grpSpPr>
        <p:sp>
          <p:nvSpPr>
            <p:cNvPr id="153648" name="Arc 1375"/>
            <p:cNvSpPr>
              <a:spLocks/>
            </p:cNvSpPr>
            <p:nvPr/>
          </p:nvSpPr>
          <p:spPr bwMode="auto">
            <a:xfrm>
              <a:off x="3258" y="1266"/>
              <a:ext cx="348" cy="348"/>
            </a:xfrm>
            <a:custGeom>
              <a:avLst/>
              <a:gdLst>
                <a:gd name="T0" fmla="*/ 0 w 21600"/>
                <a:gd name="T1" fmla="*/ 0 h 21600"/>
                <a:gd name="T2" fmla="*/ 6 w 21600"/>
                <a:gd name="T3" fmla="*/ 6 h 21600"/>
                <a:gd name="T4" fmla="*/ 0 w 21600"/>
                <a:gd name="T5" fmla="*/ 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49" name="Arc 1376"/>
            <p:cNvSpPr>
              <a:spLocks/>
            </p:cNvSpPr>
            <p:nvPr/>
          </p:nvSpPr>
          <p:spPr bwMode="auto">
            <a:xfrm>
              <a:off x="3258" y="1318"/>
              <a:ext cx="296" cy="296"/>
            </a:xfrm>
            <a:custGeom>
              <a:avLst/>
              <a:gdLst>
                <a:gd name="T0" fmla="*/ 0 w 21600"/>
                <a:gd name="T1" fmla="*/ 0 h 21600"/>
                <a:gd name="T2" fmla="*/ 4 w 21600"/>
                <a:gd name="T3" fmla="*/ 4 h 21600"/>
                <a:gd name="T4" fmla="*/ 0 w 21600"/>
                <a:gd name="T5" fmla="*/ 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50" name="Arc 1377"/>
            <p:cNvSpPr>
              <a:spLocks/>
            </p:cNvSpPr>
            <p:nvPr/>
          </p:nvSpPr>
          <p:spPr bwMode="auto">
            <a:xfrm>
              <a:off x="3258" y="1369"/>
              <a:ext cx="244" cy="245"/>
            </a:xfrm>
            <a:custGeom>
              <a:avLst/>
              <a:gdLst>
                <a:gd name="T0" fmla="*/ 0 w 21600"/>
                <a:gd name="T1" fmla="*/ 0 h 21600"/>
                <a:gd name="T2" fmla="*/ 3 w 21600"/>
                <a:gd name="T3" fmla="*/ 3 h 21600"/>
                <a:gd name="T4" fmla="*/ 0 w 21600"/>
                <a:gd name="T5" fmla="*/ 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51" name="Arc 1378"/>
            <p:cNvSpPr>
              <a:spLocks/>
            </p:cNvSpPr>
            <p:nvPr/>
          </p:nvSpPr>
          <p:spPr bwMode="auto">
            <a:xfrm>
              <a:off x="3258" y="1418"/>
              <a:ext cx="196" cy="196"/>
            </a:xfrm>
            <a:custGeom>
              <a:avLst/>
              <a:gdLst>
                <a:gd name="T0" fmla="*/ 0 w 21600"/>
                <a:gd name="T1" fmla="*/ 0 h 21600"/>
                <a:gd name="T2" fmla="*/ 2 w 21600"/>
                <a:gd name="T3" fmla="*/ 2 h 21600"/>
                <a:gd name="T4" fmla="*/ 0 w 21600"/>
                <a:gd name="T5" fmla="*/ 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52" name="Arc 1379"/>
            <p:cNvSpPr>
              <a:spLocks/>
            </p:cNvSpPr>
            <p:nvPr/>
          </p:nvSpPr>
          <p:spPr bwMode="auto">
            <a:xfrm>
              <a:off x="3258" y="1466"/>
              <a:ext cx="147" cy="148"/>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53" name="Arc 1380"/>
            <p:cNvSpPr>
              <a:spLocks/>
            </p:cNvSpPr>
            <p:nvPr/>
          </p:nvSpPr>
          <p:spPr bwMode="auto">
            <a:xfrm>
              <a:off x="3258" y="1518"/>
              <a:ext cx="102"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54" name="Arc 1381"/>
            <p:cNvSpPr>
              <a:spLocks/>
            </p:cNvSpPr>
            <p:nvPr/>
          </p:nvSpPr>
          <p:spPr bwMode="auto">
            <a:xfrm>
              <a:off x="3258" y="1569"/>
              <a:ext cx="52" cy="5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grpSp>
      <p:grpSp>
        <p:nvGrpSpPr>
          <p:cNvPr id="15" name="Group 1391"/>
          <p:cNvGrpSpPr>
            <a:grpSpLocks/>
          </p:cNvGrpSpPr>
          <p:nvPr/>
        </p:nvGrpSpPr>
        <p:grpSpPr bwMode="auto">
          <a:xfrm rot="10800000">
            <a:off x="4738688" y="5519738"/>
            <a:ext cx="458787" cy="476250"/>
            <a:chOff x="3072" y="1554"/>
            <a:chExt cx="186" cy="324"/>
          </a:xfrm>
        </p:grpSpPr>
        <p:sp>
          <p:nvSpPr>
            <p:cNvPr id="153641" name="Line 1392"/>
            <p:cNvSpPr>
              <a:spLocks noChangeShapeType="1"/>
            </p:cNvSpPr>
            <p:nvPr/>
          </p:nvSpPr>
          <p:spPr bwMode="auto">
            <a:xfrm>
              <a:off x="3072" y="155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2" name="Line 1393"/>
            <p:cNvSpPr>
              <a:spLocks noChangeShapeType="1"/>
            </p:cNvSpPr>
            <p:nvPr/>
          </p:nvSpPr>
          <p:spPr bwMode="auto">
            <a:xfrm>
              <a:off x="3072" y="1608"/>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3" name="Line 1394"/>
            <p:cNvSpPr>
              <a:spLocks noChangeShapeType="1"/>
            </p:cNvSpPr>
            <p:nvPr/>
          </p:nvSpPr>
          <p:spPr bwMode="auto">
            <a:xfrm>
              <a:off x="3072" y="1662"/>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4" name="Line 1395"/>
            <p:cNvSpPr>
              <a:spLocks noChangeShapeType="1"/>
            </p:cNvSpPr>
            <p:nvPr/>
          </p:nvSpPr>
          <p:spPr bwMode="auto">
            <a:xfrm>
              <a:off x="3072" y="1716"/>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5" name="Line 1396"/>
            <p:cNvSpPr>
              <a:spLocks noChangeShapeType="1"/>
            </p:cNvSpPr>
            <p:nvPr/>
          </p:nvSpPr>
          <p:spPr bwMode="auto">
            <a:xfrm>
              <a:off x="3072" y="1770"/>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6" name="Line 1397"/>
            <p:cNvSpPr>
              <a:spLocks noChangeShapeType="1"/>
            </p:cNvSpPr>
            <p:nvPr/>
          </p:nvSpPr>
          <p:spPr bwMode="auto">
            <a:xfrm>
              <a:off x="3072" y="182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47" name="Line 1398"/>
            <p:cNvSpPr>
              <a:spLocks noChangeShapeType="1"/>
            </p:cNvSpPr>
            <p:nvPr/>
          </p:nvSpPr>
          <p:spPr bwMode="auto">
            <a:xfrm>
              <a:off x="3072" y="1878"/>
              <a:ext cx="186" cy="0"/>
            </a:xfrm>
            <a:prstGeom prst="line">
              <a:avLst/>
            </a:prstGeom>
            <a:noFill/>
            <a:ln w="19050">
              <a:solidFill>
                <a:schemeClr val="bg1"/>
              </a:solidFill>
              <a:prstDash val="sysDot"/>
              <a:round/>
              <a:headEnd/>
              <a:tailEnd type="triangle" w="sm" len="sm"/>
            </a:ln>
          </p:spPr>
          <p:txBody>
            <a:bodyPr/>
            <a:lstStyle/>
            <a:p>
              <a:endParaRPr lang="es-ES"/>
            </a:p>
          </p:txBody>
        </p:sp>
      </p:grpSp>
      <p:grpSp>
        <p:nvGrpSpPr>
          <p:cNvPr id="16" name="Group 1399"/>
          <p:cNvGrpSpPr>
            <a:grpSpLocks/>
          </p:cNvGrpSpPr>
          <p:nvPr/>
        </p:nvGrpSpPr>
        <p:grpSpPr bwMode="auto">
          <a:xfrm rot="10800000">
            <a:off x="1728788" y="5438775"/>
            <a:ext cx="552450" cy="561975"/>
            <a:chOff x="3258" y="1266"/>
            <a:chExt cx="348" cy="354"/>
          </a:xfrm>
        </p:grpSpPr>
        <p:sp>
          <p:nvSpPr>
            <p:cNvPr id="153634" name="Arc 1400"/>
            <p:cNvSpPr>
              <a:spLocks/>
            </p:cNvSpPr>
            <p:nvPr/>
          </p:nvSpPr>
          <p:spPr bwMode="auto">
            <a:xfrm>
              <a:off x="3258" y="1266"/>
              <a:ext cx="348" cy="348"/>
            </a:xfrm>
            <a:custGeom>
              <a:avLst/>
              <a:gdLst>
                <a:gd name="T0" fmla="*/ 0 w 21600"/>
                <a:gd name="T1" fmla="*/ 0 h 21600"/>
                <a:gd name="T2" fmla="*/ 6 w 21600"/>
                <a:gd name="T3" fmla="*/ 6 h 21600"/>
                <a:gd name="T4" fmla="*/ 0 w 21600"/>
                <a:gd name="T5" fmla="*/ 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35" name="Arc 1401"/>
            <p:cNvSpPr>
              <a:spLocks/>
            </p:cNvSpPr>
            <p:nvPr/>
          </p:nvSpPr>
          <p:spPr bwMode="auto">
            <a:xfrm>
              <a:off x="3258" y="1318"/>
              <a:ext cx="296" cy="296"/>
            </a:xfrm>
            <a:custGeom>
              <a:avLst/>
              <a:gdLst>
                <a:gd name="T0" fmla="*/ 0 w 21600"/>
                <a:gd name="T1" fmla="*/ 0 h 21600"/>
                <a:gd name="T2" fmla="*/ 4 w 21600"/>
                <a:gd name="T3" fmla="*/ 4 h 21600"/>
                <a:gd name="T4" fmla="*/ 0 w 21600"/>
                <a:gd name="T5" fmla="*/ 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36" name="Arc 1402"/>
            <p:cNvSpPr>
              <a:spLocks/>
            </p:cNvSpPr>
            <p:nvPr/>
          </p:nvSpPr>
          <p:spPr bwMode="auto">
            <a:xfrm>
              <a:off x="3258" y="1369"/>
              <a:ext cx="244" cy="245"/>
            </a:xfrm>
            <a:custGeom>
              <a:avLst/>
              <a:gdLst>
                <a:gd name="T0" fmla="*/ 0 w 21600"/>
                <a:gd name="T1" fmla="*/ 0 h 21600"/>
                <a:gd name="T2" fmla="*/ 3 w 21600"/>
                <a:gd name="T3" fmla="*/ 3 h 21600"/>
                <a:gd name="T4" fmla="*/ 0 w 21600"/>
                <a:gd name="T5" fmla="*/ 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37" name="Arc 1403"/>
            <p:cNvSpPr>
              <a:spLocks/>
            </p:cNvSpPr>
            <p:nvPr/>
          </p:nvSpPr>
          <p:spPr bwMode="auto">
            <a:xfrm>
              <a:off x="3258" y="1418"/>
              <a:ext cx="196" cy="196"/>
            </a:xfrm>
            <a:custGeom>
              <a:avLst/>
              <a:gdLst>
                <a:gd name="T0" fmla="*/ 0 w 21600"/>
                <a:gd name="T1" fmla="*/ 0 h 21600"/>
                <a:gd name="T2" fmla="*/ 2 w 21600"/>
                <a:gd name="T3" fmla="*/ 2 h 21600"/>
                <a:gd name="T4" fmla="*/ 0 w 21600"/>
                <a:gd name="T5" fmla="*/ 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38" name="Arc 1404"/>
            <p:cNvSpPr>
              <a:spLocks/>
            </p:cNvSpPr>
            <p:nvPr/>
          </p:nvSpPr>
          <p:spPr bwMode="auto">
            <a:xfrm>
              <a:off x="3258" y="1466"/>
              <a:ext cx="147" cy="148"/>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39" name="Arc 1405"/>
            <p:cNvSpPr>
              <a:spLocks/>
            </p:cNvSpPr>
            <p:nvPr/>
          </p:nvSpPr>
          <p:spPr bwMode="auto">
            <a:xfrm>
              <a:off x="3258" y="1518"/>
              <a:ext cx="102"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40" name="Arc 1406"/>
            <p:cNvSpPr>
              <a:spLocks/>
            </p:cNvSpPr>
            <p:nvPr/>
          </p:nvSpPr>
          <p:spPr bwMode="auto">
            <a:xfrm>
              <a:off x="3258" y="1569"/>
              <a:ext cx="52" cy="5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grpSp>
      <p:grpSp>
        <p:nvGrpSpPr>
          <p:cNvPr id="17" name="Group 1407"/>
          <p:cNvGrpSpPr>
            <a:grpSpLocks/>
          </p:cNvGrpSpPr>
          <p:nvPr/>
        </p:nvGrpSpPr>
        <p:grpSpPr bwMode="auto">
          <a:xfrm rot="16200000" flipV="1">
            <a:off x="1739106" y="4976019"/>
            <a:ext cx="458788" cy="476250"/>
            <a:chOff x="3072" y="1554"/>
            <a:chExt cx="186" cy="324"/>
          </a:xfrm>
        </p:grpSpPr>
        <p:sp>
          <p:nvSpPr>
            <p:cNvPr id="153627" name="Line 1408"/>
            <p:cNvSpPr>
              <a:spLocks noChangeShapeType="1"/>
            </p:cNvSpPr>
            <p:nvPr/>
          </p:nvSpPr>
          <p:spPr bwMode="auto">
            <a:xfrm>
              <a:off x="3072" y="155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28" name="Line 1409"/>
            <p:cNvSpPr>
              <a:spLocks noChangeShapeType="1"/>
            </p:cNvSpPr>
            <p:nvPr/>
          </p:nvSpPr>
          <p:spPr bwMode="auto">
            <a:xfrm>
              <a:off x="3072" y="1608"/>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29" name="Line 1410"/>
            <p:cNvSpPr>
              <a:spLocks noChangeShapeType="1"/>
            </p:cNvSpPr>
            <p:nvPr/>
          </p:nvSpPr>
          <p:spPr bwMode="auto">
            <a:xfrm>
              <a:off x="3072" y="1662"/>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30" name="Line 1411"/>
            <p:cNvSpPr>
              <a:spLocks noChangeShapeType="1"/>
            </p:cNvSpPr>
            <p:nvPr/>
          </p:nvSpPr>
          <p:spPr bwMode="auto">
            <a:xfrm>
              <a:off x="3072" y="1716"/>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31" name="Line 1412"/>
            <p:cNvSpPr>
              <a:spLocks noChangeShapeType="1"/>
            </p:cNvSpPr>
            <p:nvPr/>
          </p:nvSpPr>
          <p:spPr bwMode="auto">
            <a:xfrm>
              <a:off x="3072" y="1770"/>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32" name="Line 1413"/>
            <p:cNvSpPr>
              <a:spLocks noChangeShapeType="1"/>
            </p:cNvSpPr>
            <p:nvPr/>
          </p:nvSpPr>
          <p:spPr bwMode="auto">
            <a:xfrm>
              <a:off x="3072" y="182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33" name="Line 1414"/>
            <p:cNvSpPr>
              <a:spLocks noChangeShapeType="1"/>
            </p:cNvSpPr>
            <p:nvPr/>
          </p:nvSpPr>
          <p:spPr bwMode="auto">
            <a:xfrm>
              <a:off x="3072" y="1878"/>
              <a:ext cx="186" cy="0"/>
            </a:xfrm>
            <a:prstGeom prst="line">
              <a:avLst/>
            </a:prstGeom>
            <a:noFill/>
            <a:ln w="19050">
              <a:solidFill>
                <a:schemeClr val="bg1"/>
              </a:solidFill>
              <a:prstDash val="sysDot"/>
              <a:round/>
              <a:headEnd/>
              <a:tailEnd type="triangle" w="sm" len="sm"/>
            </a:ln>
          </p:spPr>
          <p:txBody>
            <a:bodyPr/>
            <a:lstStyle/>
            <a:p>
              <a:endParaRPr lang="es-ES"/>
            </a:p>
          </p:txBody>
        </p:sp>
      </p:grpSp>
      <p:grpSp>
        <p:nvGrpSpPr>
          <p:cNvPr id="18" name="Group 1415"/>
          <p:cNvGrpSpPr>
            <a:grpSpLocks/>
          </p:cNvGrpSpPr>
          <p:nvPr/>
        </p:nvGrpSpPr>
        <p:grpSpPr bwMode="auto">
          <a:xfrm rot="-5400000">
            <a:off x="1728788" y="2000250"/>
            <a:ext cx="552450" cy="561975"/>
            <a:chOff x="3258" y="1266"/>
            <a:chExt cx="348" cy="354"/>
          </a:xfrm>
        </p:grpSpPr>
        <p:sp>
          <p:nvSpPr>
            <p:cNvPr id="153620" name="Arc 1416"/>
            <p:cNvSpPr>
              <a:spLocks/>
            </p:cNvSpPr>
            <p:nvPr/>
          </p:nvSpPr>
          <p:spPr bwMode="auto">
            <a:xfrm>
              <a:off x="3258" y="1266"/>
              <a:ext cx="348" cy="348"/>
            </a:xfrm>
            <a:custGeom>
              <a:avLst/>
              <a:gdLst>
                <a:gd name="T0" fmla="*/ 0 w 21600"/>
                <a:gd name="T1" fmla="*/ 0 h 21600"/>
                <a:gd name="T2" fmla="*/ 6 w 21600"/>
                <a:gd name="T3" fmla="*/ 6 h 21600"/>
                <a:gd name="T4" fmla="*/ 0 w 21600"/>
                <a:gd name="T5" fmla="*/ 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1" name="Arc 1417"/>
            <p:cNvSpPr>
              <a:spLocks/>
            </p:cNvSpPr>
            <p:nvPr/>
          </p:nvSpPr>
          <p:spPr bwMode="auto">
            <a:xfrm>
              <a:off x="3258" y="1318"/>
              <a:ext cx="296" cy="296"/>
            </a:xfrm>
            <a:custGeom>
              <a:avLst/>
              <a:gdLst>
                <a:gd name="T0" fmla="*/ 0 w 21600"/>
                <a:gd name="T1" fmla="*/ 0 h 21600"/>
                <a:gd name="T2" fmla="*/ 4 w 21600"/>
                <a:gd name="T3" fmla="*/ 4 h 21600"/>
                <a:gd name="T4" fmla="*/ 0 w 21600"/>
                <a:gd name="T5" fmla="*/ 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2" name="Arc 1418"/>
            <p:cNvSpPr>
              <a:spLocks/>
            </p:cNvSpPr>
            <p:nvPr/>
          </p:nvSpPr>
          <p:spPr bwMode="auto">
            <a:xfrm>
              <a:off x="3258" y="1369"/>
              <a:ext cx="244" cy="245"/>
            </a:xfrm>
            <a:custGeom>
              <a:avLst/>
              <a:gdLst>
                <a:gd name="T0" fmla="*/ 0 w 21600"/>
                <a:gd name="T1" fmla="*/ 0 h 21600"/>
                <a:gd name="T2" fmla="*/ 3 w 21600"/>
                <a:gd name="T3" fmla="*/ 3 h 21600"/>
                <a:gd name="T4" fmla="*/ 0 w 21600"/>
                <a:gd name="T5" fmla="*/ 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3" name="Arc 1419"/>
            <p:cNvSpPr>
              <a:spLocks/>
            </p:cNvSpPr>
            <p:nvPr/>
          </p:nvSpPr>
          <p:spPr bwMode="auto">
            <a:xfrm>
              <a:off x="3258" y="1418"/>
              <a:ext cx="196" cy="196"/>
            </a:xfrm>
            <a:custGeom>
              <a:avLst/>
              <a:gdLst>
                <a:gd name="T0" fmla="*/ 0 w 21600"/>
                <a:gd name="T1" fmla="*/ 0 h 21600"/>
                <a:gd name="T2" fmla="*/ 2 w 21600"/>
                <a:gd name="T3" fmla="*/ 2 h 21600"/>
                <a:gd name="T4" fmla="*/ 0 w 21600"/>
                <a:gd name="T5" fmla="*/ 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4" name="Arc 1420"/>
            <p:cNvSpPr>
              <a:spLocks/>
            </p:cNvSpPr>
            <p:nvPr/>
          </p:nvSpPr>
          <p:spPr bwMode="auto">
            <a:xfrm>
              <a:off x="3258" y="1466"/>
              <a:ext cx="147" cy="148"/>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5" name="Arc 1421"/>
            <p:cNvSpPr>
              <a:spLocks/>
            </p:cNvSpPr>
            <p:nvPr/>
          </p:nvSpPr>
          <p:spPr bwMode="auto">
            <a:xfrm>
              <a:off x="3258" y="1518"/>
              <a:ext cx="102" cy="10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sp>
          <p:nvSpPr>
            <p:cNvPr id="153626" name="Arc 1422"/>
            <p:cNvSpPr>
              <a:spLocks/>
            </p:cNvSpPr>
            <p:nvPr/>
          </p:nvSpPr>
          <p:spPr bwMode="auto">
            <a:xfrm>
              <a:off x="3258" y="1569"/>
              <a:ext cx="52" cy="5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a:tailEnd type="triangle" w="sm" len="sm"/>
            </a:ln>
          </p:spPr>
          <p:txBody>
            <a:bodyPr wrap="none" anchor="ctr"/>
            <a:lstStyle/>
            <a:p>
              <a:endParaRPr lang="es-ES"/>
            </a:p>
          </p:txBody>
        </p:sp>
      </p:grpSp>
      <p:grpSp>
        <p:nvGrpSpPr>
          <p:cNvPr id="19" name="Group 1423"/>
          <p:cNvGrpSpPr>
            <a:grpSpLocks/>
          </p:cNvGrpSpPr>
          <p:nvPr/>
        </p:nvGrpSpPr>
        <p:grpSpPr bwMode="auto">
          <a:xfrm>
            <a:off x="2286000" y="2009775"/>
            <a:ext cx="344488" cy="476250"/>
            <a:chOff x="3072" y="1554"/>
            <a:chExt cx="186" cy="324"/>
          </a:xfrm>
        </p:grpSpPr>
        <p:sp>
          <p:nvSpPr>
            <p:cNvPr id="153613" name="Line 1424"/>
            <p:cNvSpPr>
              <a:spLocks noChangeShapeType="1"/>
            </p:cNvSpPr>
            <p:nvPr/>
          </p:nvSpPr>
          <p:spPr bwMode="auto">
            <a:xfrm>
              <a:off x="3072" y="155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4" name="Line 1425"/>
            <p:cNvSpPr>
              <a:spLocks noChangeShapeType="1"/>
            </p:cNvSpPr>
            <p:nvPr/>
          </p:nvSpPr>
          <p:spPr bwMode="auto">
            <a:xfrm>
              <a:off x="3072" y="1608"/>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5" name="Line 1426"/>
            <p:cNvSpPr>
              <a:spLocks noChangeShapeType="1"/>
            </p:cNvSpPr>
            <p:nvPr/>
          </p:nvSpPr>
          <p:spPr bwMode="auto">
            <a:xfrm>
              <a:off x="3072" y="1662"/>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6" name="Line 1427"/>
            <p:cNvSpPr>
              <a:spLocks noChangeShapeType="1"/>
            </p:cNvSpPr>
            <p:nvPr/>
          </p:nvSpPr>
          <p:spPr bwMode="auto">
            <a:xfrm>
              <a:off x="3072" y="1716"/>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7" name="Line 1428"/>
            <p:cNvSpPr>
              <a:spLocks noChangeShapeType="1"/>
            </p:cNvSpPr>
            <p:nvPr/>
          </p:nvSpPr>
          <p:spPr bwMode="auto">
            <a:xfrm>
              <a:off x="3072" y="1770"/>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8" name="Line 1429"/>
            <p:cNvSpPr>
              <a:spLocks noChangeShapeType="1"/>
            </p:cNvSpPr>
            <p:nvPr/>
          </p:nvSpPr>
          <p:spPr bwMode="auto">
            <a:xfrm>
              <a:off x="3072" y="1824"/>
              <a:ext cx="186" cy="0"/>
            </a:xfrm>
            <a:prstGeom prst="line">
              <a:avLst/>
            </a:prstGeom>
            <a:noFill/>
            <a:ln w="19050">
              <a:solidFill>
                <a:schemeClr val="bg1"/>
              </a:solidFill>
              <a:prstDash val="sysDot"/>
              <a:round/>
              <a:headEnd/>
              <a:tailEnd type="triangle" w="sm" len="sm"/>
            </a:ln>
          </p:spPr>
          <p:txBody>
            <a:bodyPr/>
            <a:lstStyle/>
            <a:p>
              <a:endParaRPr lang="es-ES"/>
            </a:p>
          </p:txBody>
        </p:sp>
        <p:sp>
          <p:nvSpPr>
            <p:cNvPr id="153619" name="Line 1430"/>
            <p:cNvSpPr>
              <a:spLocks noChangeShapeType="1"/>
            </p:cNvSpPr>
            <p:nvPr/>
          </p:nvSpPr>
          <p:spPr bwMode="auto">
            <a:xfrm>
              <a:off x="3072" y="1878"/>
              <a:ext cx="186" cy="0"/>
            </a:xfrm>
            <a:prstGeom prst="line">
              <a:avLst/>
            </a:prstGeom>
            <a:noFill/>
            <a:ln w="19050">
              <a:solidFill>
                <a:schemeClr val="bg1"/>
              </a:solidFill>
              <a:prstDash val="sysDot"/>
              <a:round/>
              <a:headEnd/>
              <a:tailEnd type="triangle" w="sm" len="sm"/>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par>
                                <p:cTn id="8" presetID="42" presetClass="path" presetSubtype="0" repeatCount="10000" fill="hold" nodeType="withEffect">
                                  <p:stCondLst>
                                    <p:cond delay="500"/>
                                  </p:stCondLst>
                                  <p:childTnLst>
                                    <p:animMotion origin="layout" path="M 0.00035 3.33333E-6 L 0.00035 0.0949 " pathEditMode="relative" rAng="0" ptsTypes="AA">
                                      <p:cBhvr>
                                        <p:cTn id="9" dur="1000" fill="hold"/>
                                        <p:tgtEl>
                                          <p:spTgt spid="10"/>
                                        </p:tgtEl>
                                        <p:attrNameLst>
                                          <p:attrName>ppt_x</p:attrName>
                                          <p:attrName>ppt_y</p:attrName>
                                        </p:attrNameLst>
                                      </p:cBhvr>
                                      <p:rCtr x="0" y="47"/>
                                    </p:animMotion>
                                  </p:childTnLst>
                                </p:cTn>
                              </p:par>
                              <p:par>
                                <p:cTn id="10" presetID="22" presetClass="entr" presetSubtype="8" fill="hold" nodeType="withEffect">
                                  <p:stCondLst>
                                    <p:cond delay="50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subTnLst>
                                    <p:set>
                                      <p:cBhvr override="childStyle">
                                        <p:cTn dur="1" fill="hold" display="0" masterRel="sameClick" afterEffect="1">
                                          <p:stCondLst>
                                            <p:cond evt="end" delay="0">
                                              <p:tn val="10"/>
                                            </p:cond>
                                          </p:stCondLst>
                                        </p:cTn>
                                        <p:tgtEl>
                                          <p:spTgt spid="11"/>
                                        </p:tgtEl>
                                        <p:attrNameLst>
                                          <p:attrName>style.visibility</p:attrName>
                                        </p:attrNameLst>
                                      </p:cBhvr>
                                      <p:to>
                                        <p:strVal val="hidden"/>
                                      </p:to>
                                    </p:set>
                                  </p:subTnLst>
                                </p:cTn>
                              </p:par>
                              <p:par>
                                <p:cTn id="13" presetID="18" presetClass="entr" presetSubtype="6" fill="hold" nodeType="withEffect">
                                  <p:stCondLst>
                                    <p:cond delay="1000"/>
                                  </p:stCondLst>
                                  <p:childTnLst>
                                    <p:set>
                                      <p:cBhvr>
                                        <p:cTn id="14" dur="1" fill="hold">
                                          <p:stCondLst>
                                            <p:cond delay="0"/>
                                          </p:stCondLst>
                                        </p:cTn>
                                        <p:tgtEl>
                                          <p:spTgt spid="12"/>
                                        </p:tgtEl>
                                        <p:attrNameLst>
                                          <p:attrName>style.visibility</p:attrName>
                                        </p:attrNameLst>
                                      </p:cBhvr>
                                      <p:to>
                                        <p:strVal val="visible"/>
                                      </p:to>
                                    </p:set>
                                    <p:animEffect transition="in" filter="strips(downRight)">
                                      <p:cBhvr>
                                        <p:cTn id="15" dur="500"/>
                                        <p:tgtEl>
                                          <p:spTgt spid="12"/>
                                        </p:tgtEl>
                                      </p:cBhvr>
                                    </p:animEffect>
                                  </p:childTnLst>
                                  <p:subTnLst>
                                    <p:set>
                                      <p:cBhvr override="childStyle">
                                        <p:cTn dur="1" fill="hold" display="0" masterRel="sameClick" afterEffect="1">
                                          <p:stCondLst>
                                            <p:cond evt="end" delay="0">
                                              <p:tn val="13"/>
                                            </p:cond>
                                          </p:stCondLst>
                                        </p:cTn>
                                        <p:tgtEl>
                                          <p:spTgt spid="12"/>
                                        </p:tgtEl>
                                        <p:attrNameLst>
                                          <p:attrName>style.visibility</p:attrName>
                                        </p:attrNameLst>
                                      </p:cBhvr>
                                      <p:to>
                                        <p:strVal val="hidden"/>
                                      </p:to>
                                    </p:set>
                                  </p:subTnLst>
                                </p:cTn>
                              </p:par>
                              <p:par>
                                <p:cTn id="16" presetID="1" presetClass="entr" presetSubtype="0" fill="hold" nodeType="withEffect">
                                  <p:stCondLst>
                                    <p:cond delay="1500"/>
                                  </p:stCondLst>
                                  <p:childTnLst>
                                    <p:set>
                                      <p:cBhvr>
                                        <p:cTn id="17" dur="1" fill="hold">
                                          <p:stCondLst>
                                            <p:cond delay="0"/>
                                          </p:stCondLst>
                                        </p:cTn>
                                        <p:tgtEl>
                                          <p:spTgt spid="13"/>
                                        </p:tgtEl>
                                        <p:attrNameLst>
                                          <p:attrName>style.visibility</p:attrName>
                                        </p:attrNameLst>
                                      </p:cBhvr>
                                      <p:to>
                                        <p:strVal val="visible"/>
                                      </p:to>
                                    </p:set>
                                  </p:childTnLst>
                                </p:cTn>
                              </p:par>
                              <p:par>
                                <p:cTn id="18" presetID="42" presetClass="path" presetSubtype="0" fill="hold" nodeType="withEffect">
                                  <p:stCondLst>
                                    <p:cond delay="1500"/>
                                  </p:stCondLst>
                                  <p:childTnLst>
                                    <p:animMotion origin="layout" path="M 1.38889E-6 3.7037E-6 L 1.38889E-6 0.35902 " pathEditMode="relative" rAng="0" ptsTypes="AA">
                                      <p:cBhvr>
                                        <p:cTn id="19" dur="2000" fill="hold"/>
                                        <p:tgtEl>
                                          <p:spTgt spid="13"/>
                                        </p:tgtEl>
                                        <p:attrNameLst>
                                          <p:attrName>ppt_x</p:attrName>
                                          <p:attrName>ppt_y</p:attrName>
                                        </p:attrNameLst>
                                      </p:cBhvr>
                                      <p:rCtr x="0" y="179"/>
                                    </p:animMotion>
                                  </p:childTnLst>
                                  <p:subTnLst>
                                    <p:set>
                                      <p:cBhvr override="childStyle">
                                        <p:cTn dur="1" fill="hold" display="0" masterRel="sameClick" afterEffect="1">
                                          <p:stCondLst>
                                            <p:cond evt="end" delay="0">
                                              <p:tn val="18"/>
                                            </p:cond>
                                          </p:stCondLst>
                                        </p:cTn>
                                        <p:tgtEl>
                                          <p:spTgt spid="13"/>
                                        </p:tgtEl>
                                        <p:attrNameLst>
                                          <p:attrName>style.visibility</p:attrName>
                                        </p:attrNameLst>
                                      </p:cBhvr>
                                      <p:to>
                                        <p:strVal val="hidden"/>
                                      </p:to>
                                    </p:set>
                                  </p:subTnLst>
                                </p:cTn>
                              </p:par>
                              <p:par>
                                <p:cTn id="20" presetID="22" presetClass="entr" presetSubtype="2" fill="hold" nodeType="withEffect">
                                  <p:stCondLst>
                                    <p:cond delay="350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500"/>
                                        <p:tgtEl>
                                          <p:spTgt spid="14"/>
                                        </p:tgtEl>
                                      </p:cBhvr>
                                    </p:animEffect>
                                  </p:childTnLst>
                                  <p:subTnLst>
                                    <p:set>
                                      <p:cBhvr override="childStyle">
                                        <p:cTn dur="1" fill="hold" display="0" masterRel="sameClick" afterEffect="1">
                                          <p:stCondLst>
                                            <p:cond evt="end" delay="0">
                                              <p:tn val="20"/>
                                            </p:cond>
                                          </p:stCondLst>
                                        </p:cTn>
                                        <p:tgtEl>
                                          <p:spTgt spid="14"/>
                                        </p:tgtEl>
                                        <p:attrNameLst>
                                          <p:attrName>style.visibility</p:attrName>
                                        </p:attrNameLst>
                                      </p:cBhvr>
                                      <p:to>
                                        <p:strVal val="hidden"/>
                                      </p:to>
                                    </p:set>
                                  </p:subTnLst>
                                </p:cTn>
                              </p:par>
                              <p:par>
                                <p:cTn id="23" presetID="1" presetClass="entr" presetSubtype="0" fill="hold" nodeType="withEffect">
                                  <p:stCondLst>
                                    <p:cond delay="4000"/>
                                  </p:stCondLst>
                                  <p:childTnLst>
                                    <p:set>
                                      <p:cBhvr>
                                        <p:cTn id="24" dur="1" fill="hold">
                                          <p:stCondLst>
                                            <p:cond delay="0"/>
                                          </p:stCondLst>
                                        </p:cTn>
                                        <p:tgtEl>
                                          <p:spTgt spid="15"/>
                                        </p:tgtEl>
                                        <p:attrNameLst>
                                          <p:attrName>style.visibility</p:attrName>
                                        </p:attrNameLst>
                                      </p:cBhvr>
                                      <p:to>
                                        <p:strVal val="visible"/>
                                      </p:to>
                                    </p:set>
                                  </p:childTnLst>
                                </p:cTn>
                              </p:par>
                              <p:par>
                                <p:cTn id="25" presetID="35" presetClass="path" presetSubtype="0" fill="hold" nodeType="withEffect">
                                  <p:stCondLst>
                                    <p:cond delay="4000"/>
                                  </p:stCondLst>
                                  <p:childTnLst>
                                    <p:animMotion origin="layout" path="M 8.33333E-7 -3.33333E-6 L -0.27969 -3.33333E-6 " pathEditMode="relative" rAng="0" ptsTypes="AA">
                                      <p:cBhvr>
                                        <p:cTn id="26" dur="2000" fill="hold"/>
                                        <p:tgtEl>
                                          <p:spTgt spid="15"/>
                                        </p:tgtEl>
                                        <p:attrNameLst>
                                          <p:attrName>ppt_x</p:attrName>
                                          <p:attrName>ppt_y</p:attrName>
                                        </p:attrNameLst>
                                      </p:cBhvr>
                                      <p:rCtr x="-140" y="0"/>
                                    </p:animMotion>
                                  </p:childTnLst>
                                  <p:subTnLst>
                                    <p:set>
                                      <p:cBhvr override="childStyle">
                                        <p:cTn dur="1" fill="hold" display="0" masterRel="sameClick" afterEffect="1">
                                          <p:stCondLst>
                                            <p:cond evt="end" delay="0">
                                              <p:tn val="25"/>
                                            </p:cond>
                                          </p:stCondLst>
                                        </p:cTn>
                                        <p:tgtEl>
                                          <p:spTgt spid="15"/>
                                        </p:tgtEl>
                                        <p:attrNameLst>
                                          <p:attrName>style.visibility</p:attrName>
                                        </p:attrNameLst>
                                      </p:cBhvr>
                                      <p:to>
                                        <p:strVal val="hidden"/>
                                      </p:to>
                                    </p:set>
                                  </p:subTnLst>
                                </p:cTn>
                              </p:par>
                              <p:par>
                                <p:cTn id="27" presetID="22" presetClass="entr" presetSubtype="2" fill="hold" nodeType="withEffect">
                                  <p:stCondLst>
                                    <p:cond delay="6000"/>
                                  </p:stCondLst>
                                  <p:childTnLst>
                                    <p:set>
                                      <p:cBhvr>
                                        <p:cTn id="28" dur="1" fill="hold">
                                          <p:stCondLst>
                                            <p:cond delay="0"/>
                                          </p:stCondLst>
                                        </p:cTn>
                                        <p:tgtEl>
                                          <p:spTgt spid="16"/>
                                        </p:tgtEl>
                                        <p:attrNameLst>
                                          <p:attrName>style.visibility</p:attrName>
                                        </p:attrNameLst>
                                      </p:cBhvr>
                                      <p:to>
                                        <p:strVal val="visible"/>
                                      </p:to>
                                    </p:set>
                                    <p:animEffect transition="in" filter="wipe(right)">
                                      <p:cBhvr>
                                        <p:cTn id="29" dur="500"/>
                                        <p:tgtEl>
                                          <p:spTgt spid="16"/>
                                        </p:tgtEl>
                                      </p:cBhvr>
                                    </p:animEffect>
                                  </p:childTnLst>
                                  <p:subTnLst>
                                    <p:set>
                                      <p:cBhvr override="childStyle">
                                        <p:cTn dur="1" fill="hold" display="0" masterRel="sameClick" afterEffect="1">
                                          <p:stCondLst>
                                            <p:cond evt="end" delay="0">
                                              <p:tn val="27"/>
                                            </p:cond>
                                          </p:stCondLst>
                                        </p:cTn>
                                        <p:tgtEl>
                                          <p:spTgt spid="16"/>
                                        </p:tgtEl>
                                        <p:attrNameLst>
                                          <p:attrName>style.visibility</p:attrName>
                                        </p:attrNameLst>
                                      </p:cBhvr>
                                      <p:to>
                                        <p:strVal val="hidden"/>
                                      </p:to>
                                    </p:set>
                                  </p:subTnLst>
                                </p:cTn>
                              </p:par>
                              <p:par>
                                <p:cTn id="30" presetID="1" presetClass="entr" presetSubtype="0" fill="hold" nodeType="withEffect">
                                  <p:stCondLst>
                                    <p:cond delay="6500"/>
                                  </p:stCondLst>
                                  <p:childTnLst>
                                    <p:set>
                                      <p:cBhvr>
                                        <p:cTn id="31" dur="1" fill="hold">
                                          <p:stCondLst>
                                            <p:cond delay="0"/>
                                          </p:stCondLst>
                                        </p:cTn>
                                        <p:tgtEl>
                                          <p:spTgt spid="17"/>
                                        </p:tgtEl>
                                        <p:attrNameLst>
                                          <p:attrName>style.visibility</p:attrName>
                                        </p:attrNameLst>
                                      </p:cBhvr>
                                      <p:to>
                                        <p:strVal val="visible"/>
                                      </p:to>
                                    </p:set>
                                  </p:childTnLst>
                                </p:cTn>
                              </p:par>
                              <p:par>
                                <p:cTn id="32" presetID="64" presetClass="path" presetSubtype="0" fill="hold" nodeType="withEffect">
                                  <p:stCondLst>
                                    <p:cond delay="6500"/>
                                  </p:stCondLst>
                                  <p:childTnLst>
                                    <p:animMotion origin="layout" path="M 2.22222E-6 4.81481E-6 L 2.22222E-6 -0.35973 " pathEditMode="relative" rAng="0" ptsTypes="AA">
                                      <p:cBhvr>
                                        <p:cTn id="33" dur="2000" fill="hold"/>
                                        <p:tgtEl>
                                          <p:spTgt spid="17"/>
                                        </p:tgtEl>
                                        <p:attrNameLst>
                                          <p:attrName>ppt_x</p:attrName>
                                          <p:attrName>ppt_y</p:attrName>
                                        </p:attrNameLst>
                                      </p:cBhvr>
                                      <p:rCtr x="0" y="-180"/>
                                    </p:animMotion>
                                  </p:childTnLst>
                                  <p:subTnLst>
                                    <p:set>
                                      <p:cBhvr override="childStyle">
                                        <p:cTn dur="1" fill="hold" display="0" masterRel="sameClick" afterEffect="1">
                                          <p:stCondLst>
                                            <p:cond evt="end" delay="0">
                                              <p:tn val="32"/>
                                            </p:cond>
                                          </p:stCondLst>
                                        </p:cTn>
                                        <p:tgtEl>
                                          <p:spTgt spid="17"/>
                                        </p:tgtEl>
                                        <p:attrNameLst>
                                          <p:attrName>style.visibility</p:attrName>
                                        </p:attrNameLst>
                                      </p:cBhvr>
                                      <p:to>
                                        <p:strVal val="hidden"/>
                                      </p:to>
                                    </p:set>
                                  </p:subTnLst>
                                </p:cTn>
                              </p:par>
                              <p:par>
                                <p:cTn id="34" presetID="18" presetClass="entr" presetSubtype="3" fill="hold" nodeType="withEffect">
                                  <p:stCondLst>
                                    <p:cond delay="8500"/>
                                  </p:stCondLst>
                                  <p:childTnLst>
                                    <p:set>
                                      <p:cBhvr>
                                        <p:cTn id="35" dur="1" fill="hold">
                                          <p:stCondLst>
                                            <p:cond delay="0"/>
                                          </p:stCondLst>
                                        </p:cTn>
                                        <p:tgtEl>
                                          <p:spTgt spid="18"/>
                                        </p:tgtEl>
                                        <p:attrNameLst>
                                          <p:attrName>style.visibility</p:attrName>
                                        </p:attrNameLst>
                                      </p:cBhvr>
                                      <p:to>
                                        <p:strVal val="visible"/>
                                      </p:to>
                                    </p:set>
                                    <p:animEffect transition="in" filter="strips(upRight)">
                                      <p:cBhvr>
                                        <p:cTn id="36" dur="500"/>
                                        <p:tgtEl>
                                          <p:spTgt spid="18"/>
                                        </p:tgtEl>
                                      </p:cBhvr>
                                    </p:animEffect>
                                  </p:childTnLst>
                                  <p:subTnLst>
                                    <p:set>
                                      <p:cBhvr override="childStyle">
                                        <p:cTn dur="1" fill="hold" display="0" masterRel="sameClick" afterEffect="1">
                                          <p:stCondLst>
                                            <p:cond evt="end" delay="0">
                                              <p:tn val="34"/>
                                            </p:cond>
                                          </p:stCondLst>
                                        </p:cTn>
                                        <p:tgtEl>
                                          <p:spTgt spid="18"/>
                                        </p:tgtEl>
                                        <p:attrNameLst>
                                          <p:attrName>style.visibility</p:attrName>
                                        </p:attrNameLst>
                                      </p:cBhvr>
                                      <p:to>
                                        <p:strVal val="hidden"/>
                                      </p:to>
                                    </p:set>
                                  </p:subTnLst>
                                </p:cTn>
                              </p:par>
                              <p:par>
                                <p:cTn id="37" presetID="1" presetClass="entr" presetSubtype="0" fill="hold" nodeType="withEffect">
                                  <p:stCondLst>
                                    <p:cond delay="9000"/>
                                  </p:stCondLst>
                                  <p:childTnLst>
                                    <p:set>
                                      <p:cBhvr>
                                        <p:cTn id="38" dur="1" fill="hold">
                                          <p:stCondLst>
                                            <p:cond delay="0"/>
                                          </p:stCondLst>
                                        </p:cTn>
                                        <p:tgtEl>
                                          <p:spTgt spid="19"/>
                                        </p:tgtEl>
                                        <p:attrNameLst>
                                          <p:attrName>style.visibility</p:attrName>
                                        </p:attrNameLst>
                                      </p:cBhvr>
                                      <p:to>
                                        <p:strVal val="visible"/>
                                      </p:to>
                                    </p:set>
                                  </p:childTnLst>
                                </p:cTn>
                              </p:par>
                              <p:par>
                                <p:cTn id="39" presetID="63" presetClass="path" presetSubtype="0" fill="hold" nodeType="withEffect">
                                  <p:stCondLst>
                                    <p:cond delay="9000"/>
                                  </p:stCondLst>
                                  <p:childTnLst>
                                    <p:animMotion origin="layout" path="M -1.66667E-6 2.22222E-6 L 0.02396 2.22222E-6 " pathEditMode="relative" rAng="0" ptsTypes="AA">
                                      <p:cBhvr>
                                        <p:cTn id="40" dur="500" fill="hold"/>
                                        <p:tgtEl>
                                          <p:spTgt spid="19"/>
                                        </p:tgtEl>
                                        <p:attrNameLst>
                                          <p:attrName>ppt_x</p:attrName>
                                          <p:attrName>ppt_y</p:attrName>
                                        </p:attrNameLst>
                                      </p:cBhvr>
                                      <p:rCtr x="12" y="0"/>
                                    </p:animMotion>
                                  </p:childTnLst>
                                  <p:subTnLst>
                                    <p:set>
                                      <p:cBhvr override="childStyle">
                                        <p:cTn dur="1" fill="hold" display="0" masterRel="sameClick" afterEffect="1">
                                          <p:stCondLst>
                                            <p:cond evt="end" delay="0">
                                              <p:tn val="39"/>
                                            </p:cond>
                                          </p:stCondLst>
                                        </p:cTn>
                                        <p:tgtEl>
                                          <p:spTgt spid="1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4626" name="Group 83"/>
          <p:cNvGrpSpPr>
            <a:grpSpLocks/>
          </p:cNvGrpSpPr>
          <p:nvPr/>
        </p:nvGrpSpPr>
        <p:grpSpPr bwMode="auto">
          <a:xfrm>
            <a:off x="0" y="0"/>
            <a:ext cx="9172575" cy="6858000"/>
            <a:chOff x="0" y="0"/>
            <a:chExt cx="5778" cy="4320"/>
          </a:xfrm>
        </p:grpSpPr>
        <p:sp>
          <p:nvSpPr>
            <p:cNvPr id="154627" name="Rectangle 3"/>
            <p:cNvSpPr>
              <a:spLocks noChangeArrowheads="1"/>
            </p:cNvSpPr>
            <p:nvPr/>
          </p:nvSpPr>
          <p:spPr bwMode="auto">
            <a:xfrm>
              <a:off x="487" y="1252"/>
              <a:ext cx="4852" cy="2383"/>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Existen yugos electromagnéticos (que operan con AC solamente y otros que operan con AC y HWDC)</a:t>
              </a:r>
            </a:p>
            <a:p>
              <a:endParaRPr lang="es-ES_tradnl" i="1">
                <a:solidFill>
                  <a:schemeClr val="bg1"/>
                </a:solidFill>
                <a:latin typeface="Book Antiqua" pitchFamily="18" charset="0"/>
              </a:endParaRPr>
            </a:p>
            <a:p>
              <a:r>
                <a:rPr lang="es-ES_tradnl" i="1">
                  <a:solidFill>
                    <a:schemeClr val="bg1"/>
                  </a:solidFill>
                  <a:latin typeface="Book Antiqua" pitchFamily="18" charset="0"/>
                </a:rPr>
                <a:t>Pueden contar con piernas fijas o articuladas las cuales permiten ajustar el contacto en superficies irregulares o en superficies unidas en ángulo</a:t>
              </a:r>
            </a:p>
            <a:p>
              <a:endParaRPr lang="es-ES_tradnl" i="1">
                <a:solidFill>
                  <a:schemeClr val="bg1"/>
                </a:solidFill>
                <a:latin typeface="Book Antiqua" pitchFamily="18" charset="0"/>
              </a:endParaRPr>
            </a:p>
            <a:p>
              <a:r>
                <a:rPr lang="es-ES_tradnl" i="1">
                  <a:solidFill>
                    <a:schemeClr val="bg1"/>
                  </a:solidFill>
                  <a:latin typeface="Book Antiqua" pitchFamily="18" charset="0"/>
                </a:rPr>
                <a:t>La corriente de magnetización utilizada depende del modelo del yugo. La separación entre piernas mas efectiva es de 3” a 8”</a:t>
              </a:r>
            </a:p>
          </p:txBody>
        </p:sp>
        <p:sp>
          <p:nvSpPr>
            <p:cNvPr id="154628"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4629" name="Rectangle 43"/>
            <p:cNvSpPr>
              <a:spLocks noChangeArrowheads="1"/>
            </p:cNvSpPr>
            <p:nvPr/>
          </p:nvSpPr>
          <p:spPr bwMode="auto">
            <a:xfrm>
              <a:off x="487" y="577"/>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154630" name="Group 46"/>
            <p:cNvGrpSpPr>
              <a:grpSpLocks/>
            </p:cNvGrpSpPr>
            <p:nvPr/>
          </p:nvGrpSpPr>
          <p:grpSpPr bwMode="auto">
            <a:xfrm>
              <a:off x="48" y="95"/>
              <a:ext cx="96" cy="4128"/>
              <a:chOff x="48" y="102"/>
              <a:chExt cx="96" cy="4128"/>
            </a:xfrm>
          </p:grpSpPr>
          <p:sp>
            <p:nvSpPr>
              <p:cNvPr id="154638"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39"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0"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1"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2"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3"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4"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5"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6"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7"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8"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49"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0"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1"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2"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3"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4"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5"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6"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7"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8"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59"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0"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1"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2"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3"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4"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5"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4666"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4631" name="Group 76"/>
            <p:cNvGrpSpPr>
              <a:grpSpLocks/>
            </p:cNvGrpSpPr>
            <p:nvPr/>
          </p:nvGrpSpPr>
          <p:grpSpPr bwMode="auto">
            <a:xfrm>
              <a:off x="5052" y="0"/>
              <a:ext cx="726" cy="388"/>
              <a:chOff x="37" y="-23"/>
              <a:chExt cx="726" cy="388"/>
            </a:xfrm>
          </p:grpSpPr>
          <p:sp>
            <p:nvSpPr>
              <p:cNvPr id="154632"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4633"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4634"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4635"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4636"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4637"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5650" name="Group 88"/>
          <p:cNvGrpSpPr>
            <a:grpSpLocks/>
          </p:cNvGrpSpPr>
          <p:nvPr/>
        </p:nvGrpSpPr>
        <p:grpSpPr bwMode="auto">
          <a:xfrm>
            <a:off x="0" y="0"/>
            <a:ext cx="9172575" cy="6858000"/>
            <a:chOff x="0" y="0"/>
            <a:chExt cx="5778" cy="4320"/>
          </a:xfrm>
        </p:grpSpPr>
        <p:pic>
          <p:nvPicPr>
            <p:cNvPr id="155651" name="Picture 11" descr="Partículas11"/>
            <p:cNvPicPr>
              <a:picLocks noChangeAspect="1" noChangeArrowheads="1"/>
            </p:cNvPicPr>
            <p:nvPr/>
          </p:nvPicPr>
          <p:blipFill>
            <a:blip r:embed="rId2" cstate="print"/>
            <a:srcRect/>
            <a:stretch>
              <a:fillRect/>
            </a:stretch>
          </p:blipFill>
          <p:spPr bwMode="auto">
            <a:xfrm>
              <a:off x="1097" y="1322"/>
              <a:ext cx="3558" cy="2418"/>
            </a:xfrm>
            <a:prstGeom prst="rect">
              <a:avLst/>
            </a:prstGeom>
            <a:noFill/>
            <a:ln w="9525">
              <a:noFill/>
              <a:miter lim="800000"/>
              <a:headEnd/>
              <a:tailEnd/>
            </a:ln>
          </p:spPr>
        </p:pic>
        <p:sp>
          <p:nvSpPr>
            <p:cNvPr id="155652"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5653" name="Rectangle 48"/>
            <p:cNvSpPr>
              <a:spLocks noChangeArrowheads="1"/>
            </p:cNvSpPr>
            <p:nvPr/>
          </p:nvSpPr>
          <p:spPr bwMode="auto">
            <a:xfrm>
              <a:off x="415" y="496"/>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grpSp>
          <p:nvGrpSpPr>
            <p:cNvPr id="155654" name="Group 51"/>
            <p:cNvGrpSpPr>
              <a:grpSpLocks/>
            </p:cNvGrpSpPr>
            <p:nvPr/>
          </p:nvGrpSpPr>
          <p:grpSpPr bwMode="auto">
            <a:xfrm>
              <a:off x="48" y="95"/>
              <a:ext cx="96" cy="4128"/>
              <a:chOff x="48" y="102"/>
              <a:chExt cx="96" cy="4128"/>
            </a:xfrm>
          </p:grpSpPr>
          <p:sp>
            <p:nvSpPr>
              <p:cNvPr id="155662" name="Rectangle 5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3" name="Rectangle 5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4" name="Rectangle 5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5" name="Rectangle 5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6" name="Rectangle 5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7" name="Rectangle 5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8" name="Rectangle 5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69" name="Rectangle 5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0" name="Rectangle 6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1" name="Rectangle 6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2" name="Rectangle 6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3" name="Rectangle 6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4" name="Rectangle 6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5" name="Rectangle 6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6" name="Rectangle 6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7" name="Rectangle 6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8" name="Rectangle 6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79" name="Rectangle 6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0" name="Rectangle 7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1" name="Rectangle 7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2" name="Rectangle 7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3" name="Rectangle 7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4" name="Rectangle 7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5" name="Rectangle 7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6" name="Rectangle 7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7" name="Rectangle 7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8" name="Rectangle 7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89" name="Rectangle 7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5690" name="Rectangle 8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5655" name="Group 81"/>
            <p:cNvGrpSpPr>
              <a:grpSpLocks/>
            </p:cNvGrpSpPr>
            <p:nvPr/>
          </p:nvGrpSpPr>
          <p:grpSpPr bwMode="auto">
            <a:xfrm>
              <a:off x="5052" y="0"/>
              <a:ext cx="726" cy="388"/>
              <a:chOff x="37" y="-23"/>
              <a:chExt cx="726" cy="388"/>
            </a:xfrm>
          </p:grpSpPr>
          <p:sp>
            <p:nvSpPr>
              <p:cNvPr id="155656" name="Rectangle 8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5657" name="Rectangle 8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5658" name="Rectangle 8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5659" name="Rectangle 8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5660" name="Rectangle 8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5661" name="Rectangle 8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6674" name="Group 85"/>
          <p:cNvGrpSpPr>
            <a:grpSpLocks/>
          </p:cNvGrpSpPr>
          <p:nvPr/>
        </p:nvGrpSpPr>
        <p:grpSpPr bwMode="auto">
          <a:xfrm>
            <a:off x="0" y="0"/>
            <a:ext cx="9172575" cy="6858000"/>
            <a:chOff x="0" y="0"/>
            <a:chExt cx="5778" cy="4320"/>
          </a:xfrm>
        </p:grpSpPr>
        <p:sp>
          <p:nvSpPr>
            <p:cNvPr id="156675"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6676" name="Rectangle 37"/>
            <p:cNvSpPr>
              <a:spLocks noChangeArrowheads="1"/>
            </p:cNvSpPr>
            <p:nvPr/>
          </p:nvSpPr>
          <p:spPr bwMode="auto">
            <a:xfrm>
              <a:off x="415" y="378"/>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pic>
          <p:nvPicPr>
            <p:cNvPr id="156677" name="Picture 41" descr="Yugo B100"/>
            <p:cNvPicPr>
              <a:picLocks noChangeAspect="1" noChangeArrowheads="1"/>
            </p:cNvPicPr>
            <p:nvPr/>
          </p:nvPicPr>
          <p:blipFill>
            <a:blip r:embed="rId2" cstate="print"/>
            <a:srcRect/>
            <a:stretch>
              <a:fillRect/>
            </a:stretch>
          </p:blipFill>
          <p:spPr bwMode="auto">
            <a:xfrm>
              <a:off x="336" y="1059"/>
              <a:ext cx="2682" cy="2566"/>
            </a:xfrm>
            <a:prstGeom prst="rect">
              <a:avLst/>
            </a:prstGeom>
            <a:noFill/>
            <a:ln w="9525">
              <a:noFill/>
              <a:miter lim="800000"/>
              <a:headEnd/>
              <a:tailEnd/>
            </a:ln>
          </p:spPr>
        </p:pic>
        <p:pic>
          <p:nvPicPr>
            <p:cNvPr id="156678" name="Picture 46" descr="Yugo 7"/>
            <p:cNvPicPr>
              <a:picLocks noChangeAspect="1" noChangeArrowheads="1"/>
            </p:cNvPicPr>
            <p:nvPr/>
          </p:nvPicPr>
          <p:blipFill>
            <a:blip r:embed="rId3" cstate="print"/>
            <a:srcRect/>
            <a:stretch>
              <a:fillRect/>
            </a:stretch>
          </p:blipFill>
          <p:spPr bwMode="auto">
            <a:xfrm>
              <a:off x="3067" y="1393"/>
              <a:ext cx="2482" cy="1898"/>
            </a:xfrm>
            <a:prstGeom prst="rect">
              <a:avLst/>
            </a:prstGeom>
            <a:noFill/>
            <a:ln w="9525">
              <a:noFill/>
              <a:miter lim="800000"/>
              <a:headEnd/>
              <a:tailEnd/>
            </a:ln>
          </p:spPr>
        </p:pic>
        <p:grpSp>
          <p:nvGrpSpPr>
            <p:cNvPr id="156679" name="Group 48"/>
            <p:cNvGrpSpPr>
              <a:grpSpLocks/>
            </p:cNvGrpSpPr>
            <p:nvPr/>
          </p:nvGrpSpPr>
          <p:grpSpPr bwMode="auto">
            <a:xfrm>
              <a:off x="48" y="95"/>
              <a:ext cx="96" cy="4128"/>
              <a:chOff x="48" y="102"/>
              <a:chExt cx="96" cy="4128"/>
            </a:xfrm>
          </p:grpSpPr>
          <p:sp>
            <p:nvSpPr>
              <p:cNvPr id="156687"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8"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9"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0"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1"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2"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3"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4"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5"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6"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7"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8"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9"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0"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1"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2"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3"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4"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5"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6"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7"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8"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9"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0"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1"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2"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3"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4"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5"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6680" name="Group 78"/>
            <p:cNvGrpSpPr>
              <a:grpSpLocks/>
            </p:cNvGrpSpPr>
            <p:nvPr/>
          </p:nvGrpSpPr>
          <p:grpSpPr bwMode="auto">
            <a:xfrm>
              <a:off x="5052" y="0"/>
              <a:ext cx="726" cy="388"/>
              <a:chOff x="37" y="-23"/>
              <a:chExt cx="726" cy="388"/>
            </a:xfrm>
          </p:grpSpPr>
          <p:sp>
            <p:nvSpPr>
              <p:cNvPr id="156681"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6682"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3"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4"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6685"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6686"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5" name="44 Grupo"/>
          <p:cNvGrpSpPr/>
          <p:nvPr/>
        </p:nvGrpSpPr>
        <p:grpSpPr>
          <a:xfrm>
            <a:off x="0" y="0"/>
            <a:ext cx="9172575" cy="6858000"/>
            <a:chOff x="0" y="0"/>
            <a:chExt cx="9172575" cy="6858000"/>
          </a:xfrm>
        </p:grpSpPr>
        <p:grpSp>
          <p:nvGrpSpPr>
            <p:cNvPr id="2" name="Group 85"/>
            <p:cNvGrpSpPr>
              <a:grpSpLocks/>
            </p:cNvGrpSpPr>
            <p:nvPr/>
          </p:nvGrpSpPr>
          <p:grpSpPr bwMode="auto">
            <a:xfrm>
              <a:off x="0" y="0"/>
              <a:ext cx="9172575" cy="6858000"/>
              <a:chOff x="0" y="0"/>
              <a:chExt cx="5778" cy="4320"/>
            </a:xfrm>
          </p:grpSpPr>
          <p:sp>
            <p:nvSpPr>
              <p:cNvPr id="156675"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6676" name="Rectangle 37"/>
              <p:cNvSpPr>
                <a:spLocks noChangeArrowheads="1"/>
              </p:cNvSpPr>
              <p:nvPr/>
            </p:nvSpPr>
            <p:spPr bwMode="auto">
              <a:xfrm>
                <a:off x="415" y="378"/>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grpSp>
            <p:nvGrpSpPr>
              <p:cNvPr id="3" name="Group 48"/>
              <p:cNvGrpSpPr>
                <a:grpSpLocks/>
              </p:cNvGrpSpPr>
              <p:nvPr/>
            </p:nvGrpSpPr>
            <p:grpSpPr bwMode="auto">
              <a:xfrm>
                <a:off x="48" y="95"/>
                <a:ext cx="96" cy="4128"/>
                <a:chOff x="48" y="102"/>
                <a:chExt cx="96" cy="4128"/>
              </a:xfrm>
            </p:grpSpPr>
            <p:sp>
              <p:nvSpPr>
                <p:cNvPr id="156687"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8"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9"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0"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1"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2"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3"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4"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5"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6"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7"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8"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9"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0"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1"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2"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3"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4"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5"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6"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7"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8"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9"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0"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1"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2"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3"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4"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5"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8"/>
              <p:cNvGrpSpPr>
                <a:grpSpLocks/>
              </p:cNvGrpSpPr>
              <p:nvPr/>
            </p:nvGrpSpPr>
            <p:grpSpPr bwMode="auto">
              <a:xfrm>
                <a:off x="5052" y="0"/>
                <a:ext cx="726" cy="388"/>
                <a:chOff x="37" y="-23"/>
                <a:chExt cx="726" cy="388"/>
              </a:xfrm>
            </p:grpSpPr>
            <p:sp>
              <p:nvSpPr>
                <p:cNvPr id="156681"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6682"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3"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4"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6685"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6686"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44770" name="Picture 2"/>
            <p:cNvPicPr>
              <a:picLocks noChangeAspect="1" noChangeArrowheads="1"/>
            </p:cNvPicPr>
            <p:nvPr/>
          </p:nvPicPr>
          <p:blipFill>
            <a:blip r:embed="rId2" cstate="print"/>
            <a:srcRect/>
            <a:stretch>
              <a:fillRect/>
            </a:stretch>
          </p:blipFill>
          <p:spPr bwMode="auto">
            <a:xfrm>
              <a:off x="2762250" y="1814513"/>
              <a:ext cx="3619500" cy="3228975"/>
            </a:xfrm>
            <a:prstGeom prst="rect">
              <a:avLst/>
            </a:prstGeom>
            <a:noFill/>
            <a:ln w="9525">
              <a:noFill/>
              <a:miter lim="800000"/>
              <a:headEnd/>
              <a:tailEnd/>
            </a:ln>
            <a:effectLst/>
          </p:spPr>
        </p:pic>
      </p:grpSp>
    </p:spTree>
  </p:cSld>
  <p:clrMapOvr>
    <a:masterClrMapping/>
  </p:clrMapOvr>
  <p:transition>
    <p:dissolve/>
  </p:transition>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7698" name="Group 80"/>
          <p:cNvGrpSpPr>
            <a:grpSpLocks/>
          </p:cNvGrpSpPr>
          <p:nvPr/>
        </p:nvGrpSpPr>
        <p:grpSpPr bwMode="auto">
          <a:xfrm>
            <a:off x="0" y="0"/>
            <a:ext cx="9172575" cy="6858000"/>
            <a:chOff x="0" y="0"/>
            <a:chExt cx="5778" cy="4320"/>
          </a:xfrm>
        </p:grpSpPr>
        <p:sp>
          <p:nvSpPr>
            <p:cNvPr id="15769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7700" name="Rectangle 35"/>
            <p:cNvSpPr>
              <a:spLocks noChangeArrowheads="1"/>
            </p:cNvSpPr>
            <p:nvPr/>
          </p:nvSpPr>
          <p:spPr bwMode="auto">
            <a:xfrm>
              <a:off x="397" y="723"/>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pic>
          <p:nvPicPr>
            <p:cNvPr id="157701" name="Picture 39" descr="Yugo B310"/>
            <p:cNvPicPr>
              <a:picLocks noChangeAspect="1" noChangeArrowheads="1"/>
            </p:cNvPicPr>
            <p:nvPr/>
          </p:nvPicPr>
          <p:blipFill>
            <a:blip r:embed="rId2" cstate="print"/>
            <a:srcRect/>
            <a:stretch>
              <a:fillRect/>
            </a:stretch>
          </p:blipFill>
          <p:spPr bwMode="auto">
            <a:xfrm>
              <a:off x="328" y="1324"/>
              <a:ext cx="2090" cy="2180"/>
            </a:xfrm>
            <a:prstGeom prst="rect">
              <a:avLst/>
            </a:prstGeom>
            <a:noFill/>
            <a:ln w="9525">
              <a:noFill/>
              <a:miter lim="800000"/>
              <a:headEnd/>
              <a:tailEnd/>
            </a:ln>
          </p:spPr>
        </p:pic>
        <p:pic>
          <p:nvPicPr>
            <p:cNvPr id="157702" name="Picture 41" descr="Yugo  B 310 PDC"/>
            <p:cNvPicPr>
              <a:picLocks noChangeAspect="1" noChangeArrowheads="1"/>
            </p:cNvPicPr>
            <p:nvPr/>
          </p:nvPicPr>
          <p:blipFill>
            <a:blip r:embed="rId3" cstate="print"/>
            <a:srcRect/>
            <a:stretch>
              <a:fillRect/>
            </a:stretch>
          </p:blipFill>
          <p:spPr bwMode="auto">
            <a:xfrm>
              <a:off x="2459" y="1524"/>
              <a:ext cx="3078" cy="1784"/>
            </a:xfrm>
            <a:prstGeom prst="rect">
              <a:avLst/>
            </a:prstGeom>
            <a:noFill/>
            <a:ln w="9525">
              <a:noFill/>
              <a:miter lim="800000"/>
              <a:headEnd/>
              <a:tailEnd/>
            </a:ln>
          </p:spPr>
        </p:pic>
        <p:grpSp>
          <p:nvGrpSpPr>
            <p:cNvPr id="157703" name="Group 43"/>
            <p:cNvGrpSpPr>
              <a:grpSpLocks/>
            </p:cNvGrpSpPr>
            <p:nvPr/>
          </p:nvGrpSpPr>
          <p:grpSpPr bwMode="auto">
            <a:xfrm>
              <a:off x="48" y="95"/>
              <a:ext cx="96" cy="4128"/>
              <a:chOff x="48" y="102"/>
              <a:chExt cx="96" cy="4128"/>
            </a:xfrm>
          </p:grpSpPr>
          <p:sp>
            <p:nvSpPr>
              <p:cNvPr id="157711"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2"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3"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4"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5"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6"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7"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8"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9"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0"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1"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2"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3"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4"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5"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6"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7"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8"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9"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0"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1"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2"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3"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4"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5"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6"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7"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8"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9"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7704" name="Group 73"/>
            <p:cNvGrpSpPr>
              <a:grpSpLocks/>
            </p:cNvGrpSpPr>
            <p:nvPr/>
          </p:nvGrpSpPr>
          <p:grpSpPr bwMode="auto">
            <a:xfrm>
              <a:off x="5052" y="0"/>
              <a:ext cx="726" cy="388"/>
              <a:chOff x="37" y="-23"/>
              <a:chExt cx="726" cy="388"/>
            </a:xfrm>
          </p:grpSpPr>
          <p:sp>
            <p:nvSpPr>
              <p:cNvPr id="157705"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7706"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7707"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7708"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7709"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7710"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5" name="44 Grupo"/>
          <p:cNvGrpSpPr/>
          <p:nvPr/>
        </p:nvGrpSpPr>
        <p:grpSpPr>
          <a:xfrm>
            <a:off x="0" y="0"/>
            <a:ext cx="9172575" cy="6858000"/>
            <a:chOff x="0" y="0"/>
            <a:chExt cx="9172575" cy="6858000"/>
          </a:xfrm>
        </p:grpSpPr>
        <p:grpSp>
          <p:nvGrpSpPr>
            <p:cNvPr id="2" name="Group 80"/>
            <p:cNvGrpSpPr>
              <a:grpSpLocks/>
            </p:cNvGrpSpPr>
            <p:nvPr/>
          </p:nvGrpSpPr>
          <p:grpSpPr bwMode="auto">
            <a:xfrm>
              <a:off x="0" y="0"/>
              <a:ext cx="9172575" cy="6858000"/>
              <a:chOff x="0" y="0"/>
              <a:chExt cx="5778" cy="4320"/>
            </a:xfrm>
          </p:grpSpPr>
          <p:sp>
            <p:nvSpPr>
              <p:cNvPr id="15769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7700" name="Rectangle 35"/>
              <p:cNvSpPr>
                <a:spLocks noChangeArrowheads="1"/>
              </p:cNvSpPr>
              <p:nvPr/>
            </p:nvSpPr>
            <p:spPr bwMode="auto">
              <a:xfrm>
                <a:off x="397" y="723"/>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grpSp>
            <p:nvGrpSpPr>
              <p:cNvPr id="3" name="Group 43"/>
              <p:cNvGrpSpPr>
                <a:grpSpLocks/>
              </p:cNvGrpSpPr>
              <p:nvPr/>
            </p:nvGrpSpPr>
            <p:grpSpPr bwMode="auto">
              <a:xfrm>
                <a:off x="48" y="95"/>
                <a:ext cx="96" cy="4128"/>
                <a:chOff x="48" y="102"/>
                <a:chExt cx="96" cy="4128"/>
              </a:xfrm>
            </p:grpSpPr>
            <p:sp>
              <p:nvSpPr>
                <p:cNvPr id="157711"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2"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3"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4"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5"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6"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7"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8"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19"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0"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1"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2"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3"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4"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5"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6"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7"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8"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29"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0"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1"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2"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3"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4"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5"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6"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7"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8"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7739"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3"/>
              <p:cNvGrpSpPr>
                <a:grpSpLocks/>
              </p:cNvGrpSpPr>
              <p:nvPr/>
            </p:nvGrpSpPr>
            <p:grpSpPr bwMode="auto">
              <a:xfrm>
                <a:off x="5052" y="0"/>
                <a:ext cx="726" cy="388"/>
                <a:chOff x="37" y="-23"/>
                <a:chExt cx="726" cy="388"/>
              </a:xfrm>
            </p:grpSpPr>
            <p:sp>
              <p:nvSpPr>
                <p:cNvPr id="157705"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7706"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7707"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7708"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7709"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7710"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45794" name="Picture 2"/>
            <p:cNvPicPr>
              <a:picLocks noChangeAspect="1" noChangeArrowheads="1"/>
            </p:cNvPicPr>
            <p:nvPr/>
          </p:nvPicPr>
          <p:blipFill>
            <a:blip r:embed="rId2" cstate="print"/>
            <a:srcRect/>
            <a:stretch>
              <a:fillRect/>
            </a:stretch>
          </p:blipFill>
          <p:spPr bwMode="auto">
            <a:xfrm>
              <a:off x="2395538" y="2128846"/>
              <a:ext cx="4352925" cy="3209925"/>
            </a:xfrm>
            <a:prstGeom prst="rect">
              <a:avLst/>
            </a:prstGeom>
            <a:noFill/>
            <a:ln w="9525">
              <a:noFill/>
              <a:miter lim="800000"/>
              <a:headEnd/>
              <a:tailEnd/>
            </a:ln>
            <a:effectLst/>
          </p:spPr>
        </p:pic>
      </p:grpSp>
    </p:spTree>
  </p:cSld>
  <p:clrMapOvr>
    <a:masterClrMapping/>
  </p:clrMapOvr>
  <p:transition>
    <p:dissolve/>
  </p:transition>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270" name="Rectangle 6"/>
          <p:cNvSpPr>
            <a:spLocks noChangeArrowheads="1"/>
          </p:cNvSpPr>
          <p:nvPr/>
        </p:nvSpPr>
        <p:spPr bwMode="auto">
          <a:xfrm>
            <a:off x="862013" y="1143000"/>
            <a:ext cx="7820025" cy="454025"/>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5-	Se pueden detectar discontinuidades subsuperficiales</a:t>
            </a:r>
          </a:p>
        </p:txBody>
      </p:sp>
      <p:sp>
        <p:nvSpPr>
          <p:cNvPr id="11272" name="Rectangle 8"/>
          <p:cNvSpPr>
            <a:spLocks noChangeArrowheads="1"/>
          </p:cNvSpPr>
          <p:nvPr/>
        </p:nvSpPr>
        <p:spPr bwMode="auto">
          <a:xfrm>
            <a:off x="862013" y="1965325"/>
            <a:ext cx="7820025"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6-	Las indicaciones se forman directamente en la superficie de la muestra</a:t>
            </a:r>
          </a:p>
        </p:txBody>
      </p:sp>
      <p:sp>
        <p:nvSpPr>
          <p:cNvPr id="11273" name="Rectangle 9"/>
          <p:cNvSpPr>
            <a:spLocks noChangeArrowheads="1"/>
          </p:cNvSpPr>
          <p:nvPr/>
        </p:nvSpPr>
        <p:spPr bwMode="auto">
          <a:xfrm>
            <a:off x="862013" y="3154363"/>
            <a:ext cx="7820025"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7-	No se requiere de lecturas electrónicas de calibración o un mantenimiento excesivo</a:t>
            </a:r>
          </a:p>
        </p:txBody>
      </p:sp>
      <p:sp>
        <p:nvSpPr>
          <p:cNvPr id="11274" name="Rectangle 10"/>
          <p:cNvSpPr>
            <a:spLocks noChangeArrowheads="1"/>
          </p:cNvSpPr>
          <p:nvPr/>
        </p:nvSpPr>
        <p:spPr bwMode="auto">
          <a:xfrm>
            <a:off x="862013" y="4343400"/>
            <a:ext cx="7820025" cy="1914525"/>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8-	Se obtienen mejores resultados en la detección de discontinuidades llenas de algún contaminante (como carbón, escoria, etc.) y que no pueden ser detectadas en una inspección por líquidos penetrantes</a:t>
            </a:r>
          </a:p>
        </p:txBody>
      </p:sp>
      <p:grpSp>
        <p:nvGrpSpPr>
          <p:cNvPr id="20486" name="Group 83"/>
          <p:cNvGrpSpPr>
            <a:grpSpLocks/>
          </p:cNvGrpSpPr>
          <p:nvPr/>
        </p:nvGrpSpPr>
        <p:grpSpPr bwMode="auto">
          <a:xfrm>
            <a:off x="0" y="0"/>
            <a:ext cx="9172575" cy="6858000"/>
            <a:chOff x="0" y="0"/>
            <a:chExt cx="5778" cy="4320"/>
          </a:xfrm>
        </p:grpSpPr>
        <p:sp>
          <p:nvSpPr>
            <p:cNvPr id="11275" name="Rectangle 11"/>
            <p:cNvSpPr>
              <a:spLocks noChangeArrowheads="1"/>
            </p:cNvSpPr>
            <p:nvPr/>
          </p:nvSpPr>
          <p:spPr bwMode="auto">
            <a:xfrm>
              <a:off x="440" y="167"/>
              <a:ext cx="1988"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Ventajas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20488"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0489" name="Group 46"/>
            <p:cNvGrpSpPr>
              <a:grpSpLocks/>
            </p:cNvGrpSpPr>
            <p:nvPr/>
          </p:nvGrpSpPr>
          <p:grpSpPr bwMode="auto">
            <a:xfrm>
              <a:off x="48" y="95"/>
              <a:ext cx="96" cy="4128"/>
              <a:chOff x="48" y="102"/>
              <a:chExt cx="96" cy="4128"/>
            </a:xfrm>
          </p:grpSpPr>
          <p:sp>
            <p:nvSpPr>
              <p:cNvPr id="20497"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98"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99"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0"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1"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2"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3"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4"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5"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6"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7"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8"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09"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0"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1"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2"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3"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4"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5"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6"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7"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8"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19"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0"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1"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2"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3"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4"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25"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490" name="Group 76"/>
            <p:cNvGrpSpPr>
              <a:grpSpLocks/>
            </p:cNvGrpSpPr>
            <p:nvPr/>
          </p:nvGrpSpPr>
          <p:grpSpPr bwMode="auto">
            <a:xfrm>
              <a:off x="5052" y="0"/>
              <a:ext cx="726" cy="388"/>
              <a:chOff x="37" y="-23"/>
              <a:chExt cx="726" cy="388"/>
            </a:xfrm>
          </p:grpSpPr>
          <p:sp>
            <p:nvSpPr>
              <p:cNvPr id="20491"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492"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493"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494"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495"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496"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11270"/>
                                        </p:tgtEl>
                                        <p:attrNameLst>
                                          <p:attrName>style.visibility</p:attrName>
                                        </p:attrNameLst>
                                      </p:cBhvr>
                                      <p:to>
                                        <p:strVal val="visible"/>
                                      </p:to>
                                    </p:set>
                                    <p:animEffect transition="in" filter="wipe(left)">
                                      <p:cBhvr>
                                        <p:cTn id="7" dur="300"/>
                                        <p:tgtEl>
                                          <p:spTgt spid="112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11272"/>
                                        </p:tgtEl>
                                        <p:attrNameLst>
                                          <p:attrName>style.visibility</p:attrName>
                                        </p:attrNameLst>
                                      </p:cBhvr>
                                      <p:to>
                                        <p:strVal val="visible"/>
                                      </p:to>
                                    </p:set>
                                    <p:animEffect transition="in" filter="wipe(left)">
                                      <p:cBhvr>
                                        <p:cTn id="12" dur="300"/>
                                        <p:tgtEl>
                                          <p:spTgt spid="1127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11273"/>
                                        </p:tgtEl>
                                        <p:attrNameLst>
                                          <p:attrName>style.visibility</p:attrName>
                                        </p:attrNameLst>
                                      </p:cBhvr>
                                      <p:to>
                                        <p:strVal val="visible"/>
                                      </p:to>
                                    </p:set>
                                    <p:animEffect transition="in" filter="wipe(left)">
                                      <p:cBhvr>
                                        <p:cTn id="17" dur="300"/>
                                        <p:tgtEl>
                                          <p:spTgt spid="1127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11274"/>
                                        </p:tgtEl>
                                        <p:attrNameLst>
                                          <p:attrName>style.visibility</p:attrName>
                                        </p:attrNameLst>
                                      </p:cBhvr>
                                      <p:to>
                                        <p:strVal val="visible"/>
                                      </p:to>
                                    </p:set>
                                    <p:animEffect transition="in" filter="wipe(left)">
                                      <p:cBhvr>
                                        <p:cTn id="22" dur="300"/>
                                        <p:tgtEl>
                                          <p:spTgt spid="11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0" grpId="0" autoUpdateAnimBg="0"/>
      <p:bldP spid="11272" grpId="0" autoUpdateAnimBg="0"/>
      <p:bldP spid="11273" grpId="0" autoUpdateAnimBg="0"/>
      <p:bldP spid="11274" grpId="0"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8722" name="Group 113"/>
          <p:cNvGrpSpPr>
            <a:grpSpLocks/>
          </p:cNvGrpSpPr>
          <p:nvPr/>
        </p:nvGrpSpPr>
        <p:grpSpPr bwMode="auto">
          <a:xfrm>
            <a:off x="0" y="0"/>
            <a:ext cx="9172575" cy="6858000"/>
            <a:chOff x="0" y="0"/>
            <a:chExt cx="5778" cy="4320"/>
          </a:xfrm>
        </p:grpSpPr>
        <p:sp>
          <p:nvSpPr>
            <p:cNvPr id="158723"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8724" name="Rectangle 36"/>
            <p:cNvSpPr>
              <a:spLocks noChangeArrowheads="1"/>
            </p:cNvSpPr>
            <p:nvPr/>
          </p:nvSpPr>
          <p:spPr bwMode="auto">
            <a:xfrm>
              <a:off x="406" y="542"/>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pic>
          <p:nvPicPr>
            <p:cNvPr id="158725" name="Picture 37" descr="Yugo 1"/>
            <p:cNvPicPr>
              <a:picLocks noChangeAspect="1" noChangeArrowheads="1"/>
            </p:cNvPicPr>
            <p:nvPr/>
          </p:nvPicPr>
          <p:blipFill>
            <a:blip r:embed="rId2" cstate="print"/>
            <a:srcRect/>
            <a:stretch>
              <a:fillRect/>
            </a:stretch>
          </p:blipFill>
          <p:spPr bwMode="auto">
            <a:xfrm>
              <a:off x="338" y="1176"/>
              <a:ext cx="2176" cy="2334"/>
            </a:xfrm>
            <a:prstGeom prst="rect">
              <a:avLst/>
            </a:prstGeom>
            <a:noFill/>
            <a:ln w="9525">
              <a:noFill/>
              <a:miter lim="800000"/>
              <a:headEnd/>
              <a:tailEnd/>
            </a:ln>
          </p:spPr>
        </p:pic>
        <p:pic>
          <p:nvPicPr>
            <p:cNvPr id="158726" name="Picture 38" descr="Yugo 2"/>
            <p:cNvPicPr>
              <a:picLocks noChangeAspect="1" noChangeArrowheads="1"/>
            </p:cNvPicPr>
            <p:nvPr/>
          </p:nvPicPr>
          <p:blipFill>
            <a:blip r:embed="rId3" cstate="print"/>
            <a:srcRect/>
            <a:stretch>
              <a:fillRect/>
            </a:stretch>
          </p:blipFill>
          <p:spPr bwMode="auto">
            <a:xfrm>
              <a:off x="2566" y="1178"/>
              <a:ext cx="2988" cy="2332"/>
            </a:xfrm>
            <a:prstGeom prst="rect">
              <a:avLst/>
            </a:prstGeom>
            <a:noFill/>
            <a:ln w="9525">
              <a:noFill/>
              <a:miter lim="800000"/>
              <a:headEnd/>
              <a:tailEnd/>
            </a:ln>
          </p:spPr>
        </p:pic>
        <p:grpSp>
          <p:nvGrpSpPr>
            <p:cNvPr id="158727" name="Group 76"/>
            <p:cNvGrpSpPr>
              <a:grpSpLocks/>
            </p:cNvGrpSpPr>
            <p:nvPr/>
          </p:nvGrpSpPr>
          <p:grpSpPr bwMode="auto">
            <a:xfrm>
              <a:off x="48" y="95"/>
              <a:ext cx="96" cy="4128"/>
              <a:chOff x="48" y="102"/>
              <a:chExt cx="96" cy="4128"/>
            </a:xfrm>
          </p:grpSpPr>
          <p:sp>
            <p:nvSpPr>
              <p:cNvPr id="158735" name="Rectangle 7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36" name="Rectangle 7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37" name="Rectangle 7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38" name="Rectangle 8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39" name="Rectangle 8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0" name="Rectangle 8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1" name="Rectangle 8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2" name="Rectangle 8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3" name="Rectangle 8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4" name="Rectangle 8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5" name="Rectangle 8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6" name="Rectangle 8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7" name="Rectangle 8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8" name="Rectangle 9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49" name="Rectangle 9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0" name="Rectangle 9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1" name="Rectangle 9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2" name="Rectangle 9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3" name="Rectangle 9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4" name="Rectangle 9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5" name="Rectangle 9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6" name="Rectangle 9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7" name="Rectangle 9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8" name="Rectangle 10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59" name="Rectangle 10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60" name="Rectangle 10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61" name="Rectangle 10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62" name="Rectangle 10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8763" name="Rectangle 10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8728" name="Group 106"/>
            <p:cNvGrpSpPr>
              <a:grpSpLocks/>
            </p:cNvGrpSpPr>
            <p:nvPr/>
          </p:nvGrpSpPr>
          <p:grpSpPr bwMode="auto">
            <a:xfrm>
              <a:off x="5052" y="0"/>
              <a:ext cx="726" cy="388"/>
              <a:chOff x="37" y="-23"/>
              <a:chExt cx="726" cy="388"/>
            </a:xfrm>
          </p:grpSpPr>
          <p:sp>
            <p:nvSpPr>
              <p:cNvPr id="158729" name="Rectangle 10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8730" name="Rectangle 10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8731" name="Rectangle 10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8732" name="Rectangle 11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8733" name="Rectangle 11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8734" name="Rectangle 11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5" name="44 Grupo"/>
          <p:cNvGrpSpPr/>
          <p:nvPr/>
        </p:nvGrpSpPr>
        <p:grpSpPr>
          <a:xfrm>
            <a:off x="0" y="0"/>
            <a:ext cx="9172575" cy="6858000"/>
            <a:chOff x="0" y="0"/>
            <a:chExt cx="9172575" cy="6858000"/>
          </a:xfrm>
        </p:grpSpPr>
        <p:grpSp>
          <p:nvGrpSpPr>
            <p:cNvPr id="2" name="Group 85"/>
            <p:cNvGrpSpPr>
              <a:grpSpLocks/>
            </p:cNvGrpSpPr>
            <p:nvPr/>
          </p:nvGrpSpPr>
          <p:grpSpPr bwMode="auto">
            <a:xfrm>
              <a:off x="0" y="0"/>
              <a:ext cx="9172575" cy="6858000"/>
              <a:chOff x="0" y="0"/>
              <a:chExt cx="5778" cy="4320"/>
            </a:xfrm>
          </p:grpSpPr>
          <p:sp>
            <p:nvSpPr>
              <p:cNvPr id="156675"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6676" name="Rectangle 37"/>
              <p:cNvSpPr>
                <a:spLocks noChangeArrowheads="1"/>
              </p:cNvSpPr>
              <p:nvPr/>
            </p:nvSpPr>
            <p:spPr bwMode="auto">
              <a:xfrm>
                <a:off x="415" y="378"/>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grpSp>
            <p:nvGrpSpPr>
              <p:cNvPr id="3" name="Group 48"/>
              <p:cNvGrpSpPr>
                <a:grpSpLocks/>
              </p:cNvGrpSpPr>
              <p:nvPr/>
            </p:nvGrpSpPr>
            <p:grpSpPr bwMode="auto">
              <a:xfrm>
                <a:off x="48" y="95"/>
                <a:ext cx="96" cy="4128"/>
                <a:chOff x="48" y="102"/>
                <a:chExt cx="96" cy="4128"/>
              </a:xfrm>
            </p:grpSpPr>
            <p:sp>
              <p:nvSpPr>
                <p:cNvPr id="156687"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8"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89"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0"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1"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2"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3"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4"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5"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6"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7"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8"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699"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0"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1"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2"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3"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4"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5"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6"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7"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8"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09"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0"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1"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2"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3"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4"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6715"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8"/>
              <p:cNvGrpSpPr>
                <a:grpSpLocks/>
              </p:cNvGrpSpPr>
              <p:nvPr/>
            </p:nvGrpSpPr>
            <p:grpSpPr bwMode="auto">
              <a:xfrm>
                <a:off x="5052" y="0"/>
                <a:ext cx="726" cy="388"/>
                <a:chOff x="37" y="-23"/>
                <a:chExt cx="726" cy="388"/>
              </a:xfrm>
            </p:grpSpPr>
            <p:sp>
              <p:nvSpPr>
                <p:cNvPr id="156681"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6682"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3"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6684"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6685"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6686"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43746" name="Picture 2"/>
            <p:cNvPicPr>
              <a:picLocks noChangeAspect="1" noChangeArrowheads="1"/>
            </p:cNvPicPr>
            <p:nvPr/>
          </p:nvPicPr>
          <p:blipFill>
            <a:blip r:embed="rId2" cstate="print"/>
            <a:srcRect/>
            <a:stretch>
              <a:fillRect/>
            </a:stretch>
          </p:blipFill>
          <p:spPr bwMode="auto">
            <a:xfrm>
              <a:off x="2062163" y="1787979"/>
              <a:ext cx="5019675" cy="3695700"/>
            </a:xfrm>
            <a:prstGeom prst="rect">
              <a:avLst/>
            </a:prstGeom>
            <a:noFill/>
            <a:ln w="9525">
              <a:noFill/>
              <a:miter lim="800000"/>
              <a:headEnd/>
              <a:tailEnd/>
            </a:ln>
            <a:effectLst/>
          </p:spPr>
        </p:pic>
      </p:grpSp>
    </p:spTree>
  </p:cSld>
  <p:clrMapOvr>
    <a:masterClrMapping/>
  </p:clrMapOvr>
  <p:transition>
    <p:dissolve/>
  </p:transition>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9746" name="Group 79"/>
          <p:cNvGrpSpPr>
            <a:grpSpLocks/>
          </p:cNvGrpSpPr>
          <p:nvPr/>
        </p:nvGrpSpPr>
        <p:grpSpPr bwMode="auto">
          <a:xfrm>
            <a:off x="0" y="0"/>
            <a:ext cx="9172575" cy="6858000"/>
            <a:chOff x="0" y="0"/>
            <a:chExt cx="5778" cy="4320"/>
          </a:xfrm>
        </p:grpSpPr>
        <p:sp>
          <p:nvSpPr>
            <p:cNvPr id="15974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59748" name="Rectangle 35"/>
            <p:cNvSpPr>
              <a:spLocks noChangeArrowheads="1"/>
            </p:cNvSpPr>
            <p:nvPr/>
          </p:nvSpPr>
          <p:spPr bwMode="auto">
            <a:xfrm>
              <a:off x="424" y="515"/>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pic>
          <p:nvPicPr>
            <p:cNvPr id="159749" name="Picture 40" descr="Yugo  DA 200"/>
            <p:cNvPicPr>
              <a:picLocks noChangeAspect="1" noChangeArrowheads="1"/>
            </p:cNvPicPr>
            <p:nvPr/>
          </p:nvPicPr>
          <p:blipFill>
            <a:blip r:embed="rId2" cstate="print"/>
            <a:srcRect/>
            <a:stretch>
              <a:fillRect/>
            </a:stretch>
          </p:blipFill>
          <p:spPr bwMode="auto">
            <a:xfrm>
              <a:off x="1480" y="959"/>
              <a:ext cx="2930" cy="2896"/>
            </a:xfrm>
            <a:prstGeom prst="rect">
              <a:avLst/>
            </a:prstGeom>
            <a:noFill/>
            <a:ln w="9525">
              <a:noFill/>
              <a:miter lim="800000"/>
              <a:headEnd/>
              <a:tailEnd/>
            </a:ln>
          </p:spPr>
        </p:pic>
        <p:grpSp>
          <p:nvGrpSpPr>
            <p:cNvPr id="159750" name="Group 42"/>
            <p:cNvGrpSpPr>
              <a:grpSpLocks/>
            </p:cNvGrpSpPr>
            <p:nvPr/>
          </p:nvGrpSpPr>
          <p:grpSpPr bwMode="auto">
            <a:xfrm>
              <a:off x="48" y="95"/>
              <a:ext cx="96" cy="4128"/>
              <a:chOff x="48" y="102"/>
              <a:chExt cx="96" cy="4128"/>
            </a:xfrm>
          </p:grpSpPr>
          <p:sp>
            <p:nvSpPr>
              <p:cNvPr id="159758"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59"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0"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1"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2"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3"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4"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5"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6"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7"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8"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69"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0"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1"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2"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3"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4"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5"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6"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7"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8"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79"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0"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1"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2"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3"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4"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5"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59786"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59751" name="Group 72"/>
            <p:cNvGrpSpPr>
              <a:grpSpLocks/>
            </p:cNvGrpSpPr>
            <p:nvPr/>
          </p:nvGrpSpPr>
          <p:grpSpPr bwMode="auto">
            <a:xfrm>
              <a:off x="5052" y="0"/>
              <a:ext cx="726" cy="388"/>
              <a:chOff x="37" y="-23"/>
              <a:chExt cx="726" cy="388"/>
            </a:xfrm>
          </p:grpSpPr>
          <p:sp>
            <p:nvSpPr>
              <p:cNvPr id="159752"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59753"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9754"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59755"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59756"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59757"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0770" name="Group 79"/>
          <p:cNvGrpSpPr>
            <a:grpSpLocks/>
          </p:cNvGrpSpPr>
          <p:nvPr/>
        </p:nvGrpSpPr>
        <p:grpSpPr bwMode="auto">
          <a:xfrm>
            <a:off x="0" y="0"/>
            <a:ext cx="9172575" cy="6858000"/>
            <a:chOff x="0" y="0"/>
            <a:chExt cx="5778" cy="4320"/>
          </a:xfrm>
        </p:grpSpPr>
        <p:pic>
          <p:nvPicPr>
            <p:cNvPr id="160771" name="Picture 40" descr="Yugo submarino"/>
            <p:cNvPicPr>
              <a:picLocks noChangeAspect="1" noChangeArrowheads="1"/>
            </p:cNvPicPr>
            <p:nvPr/>
          </p:nvPicPr>
          <p:blipFill>
            <a:blip r:embed="rId2" cstate="print"/>
            <a:srcRect/>
            <a:stretch>
              <a:fillRect/>
            </a:stretch>
          </p:blipFill>
          <p:spPr bwMode="auto">
            <a:xfrm>
              <a:off x="788" y="1098"/>
              <a:ext cx="4334" cy="2524"/>
            </a:xfrm>
            <a:prstGeom prst="rect">
              <a:avLst/>
            </a:prstGeom>
            <a:noFill/>
            <a:ln w="9525">
              <a:noFill/>
              <a:miter lim="800000"/>
              <a:headEnd/>
              <a:tailEnd/>
            </a:ln>
          </p:spPr>
        </p:pic>
        <p:sp>
          <p:nvSpPr>
            <p:cNvPr id="160772"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60773" name="Rectangle 36"/>
            <p:cNvSpPr>
              <a:spLocks noChangeArrowheads="1"/>
            </p:cNvSpPr>
            <p:nvPr/>
          </p:nvSpPr>
          <p:spPr bwMode="auto">
            <a:xfrm>
              <a:off x="433" y="515"/>
              <a:ext cx="2565"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Yugo electromagnético </a:t>
              </a:r>
            </a:p>
          </p:txBody>
        </p:sp>
        <p:grpSp>
          <p:nvGrpSpPr>
            <p:cNvPr id="160774" name="Group 42"/>
            <p:cNvGrpSpPr>
              <a:grpSpLocks/>
            </p:cNvGrpSpPr>
            <p:nvPr/>
          </p:nvGrpSpPr>
          <p:grpSpPr bwMode="auto">
            <a:xfrm>
              <a:off x="48" y="95"/>
              <a:ext cx="96" cy="4128"/>
              <a:chOff x="48" y="102"/>
              <a:chExt cx="96" cy="4128"/>
            </a:xfrm>
          </p:grpSpPr>
          <p:sp>
            <p:nvSpPr>
              <p:cNvPr id="160782"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3"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4"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5"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6"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7"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8"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89"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0"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1"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2"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3"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4"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5"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6"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7"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8"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799"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0"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1"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2"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3"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4"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5"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6"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7"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8"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09"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0810"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0775" name="Group 72"/>
            <p:cNvGrpSpPr>
              <a:grpSpLocks/>
            </p:cNvGrpSpPr>
            <p:nvPr/>
          </p:nvGrpSpPr>
          <p:grpSpPr bwMode="auto">
            <a:xfrm>
              <a:off x="5052" y="0"/>
              <a:ext cx="726" cy="388"/>
              <a:chOff x="37" y="-23"/>
              <a:chExt cx="726" cy="388"/>
            </a:xfrm>
          </p:grpSpPr>
          <p:sp>
            <p:nvSpPr>
              <p:cNvPr id="160776"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0777"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0778"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0779"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0780"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0781"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1794" name="Group 85"/>
          <p:cNvGrpSpPr>
            <a:grpSpLocks/>
          </p:cNvGrpSpPr>
          <p:nvPr/>
        </p:nvGrpSpPr>
        <p:grpSpPr bwMode="auto">
          <a:xfrm>
            <a:off x="0" y="0"/>
            <a:ext cx="9172575" cy="6858000"/>
            <a:chOff x="0" y="0"/>
            <a:chExt cx="5778" cy="4320"/>
          </a:xfrm>
        </p:grpSpPr>
        <p:sp>
          <p:nvSpPr>
            <p:cNvPr id="161795"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61796" name="Rectangle 42"/>
            <p:cNvSpPr>
              <a:spLocks noChangeArrowheads="1"/>
            </p:cNvSpPr>
            <p:nvPr/>
          </p:nvSpPr>
          <p:spPr bwMode="auto">
            <a:xfrm>
              <a:off x="397" y="176"/>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pic>
          <p:nvPicPr>
            <p:cNvPr id="161797" name="Picture 46" descr="Inspecciones submarinas"/>
            <p:cNvPicPr>
              <a:picLocks noChangeAspect="1" noChangeArrowheads="1"/>
            </p:cNvPicPr>
            <p:nvPr/>
          </p:nvPicPr>
          <p:blipFill>
            <a:blip r:embed="rId2" cstate="print"/>
            <a:srcRect t="4878" r="51241"/>
            <a:stretch>
              <a:fillRect/>
            </a:stretch>
          </p:blipFill>
          <p:spPr bwMode="auto">
            <a:xfrm>
              <a:off x="877" y="650"/>
              <a:ext cx="4026" cy="3450"/>
            </a:xfrm>
            <a:prstGeom prst="rect">
              <a:avLst/>
            </a:prstGeom>
            <a:noFill/>
            <a:ln w="9525">
              <a:noFill/>
              <a:miter lim="800000"/>
              <a:headEnd/>
              <a:tailEnd/>
            </a:ln>
          </p:spPr>
        </p:pic>
        <p:grpSp>
          <p:nvGrpSpPr>
            <p:cNvPr id="161798" name="Group 48"/>
            <p:cNvGrpSpPr>
              <a:grpSpLocks/>
            </p:cNvGrpSpPr>
            <p:nvPr/>
          </p:nvGrpSpPr>
          <p:grpSpPr bwMode="auto">
            <a:xfrm>
              <a:off x="48" y="95"/>
              <a:ext cx="96" cy="4128"/>
              <a:chOff x="48" y="102"/>
              <a:chExt cx="96" cy="4128"/>
            </a:xfrm>
          </p:grpSpPr>
          <p:sp>
            <p:nvSpPr>
              <p:cNvPr id="161806"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07"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08"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09"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0"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1"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2"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3"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4"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5"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6"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7"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8"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19"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0"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1"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2"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3"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4"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5"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6"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7"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8"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29"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30"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31"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32"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33"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1834"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1799" name="Group 78"/>
            <p:cNvGrpSpPr>
              <a:grpSpLocks/>
            </p:cNvGrpSpPr>
            <p:nvPr/>
          </p:nvGrpSpPr>
          <p:grpSpPr bwMode="auto">
            <a:xfrm>
              <a:off x="5052" y="0"/>
              <a:ext cx="726" cy="388"/>
              <a:chOff x="37" y="-23"/>
              <a:chExt cx="726" cy="388"/>
            </a:xfrm>
          </p:grpSpPr>
          <p:sp>
            <p:nvSpPr>
              <p:cNvPr id="161800"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1801"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1802"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1803"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1804"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1805"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2818" name="Group 78"/>
          <p:cNvGrpSpPr>
            <a:grpSpLocks/>
          </p:cNvGrpSpPr>
          <p:nvPr/>
        </p:nvGrpSpPr>
        <p:grpSpPr bwMode="auto">
          <a:xfrm>
            <a:off x="0" y="0"/>
            <a:ext cx="9172575" cy="6858000"/>
            <a:chOff x="0" y="0"/>
            <a:chExt cx="5778" cy="4320"/>
          </a:xfrm>
        </p:grpSpPr>
        <p:sp>
          <p:nvSpPr>
            <p:cNvPr id="162819"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162820" name="Picture 38" descr="Inspecciones submarinas"/>
            <p:cNvPicPr>
              <a:picLocks noChangeAspect="1" noChangeArrowheads="1"/>
            </p:cNvPicPr>
            <p:nvPr/>
          </p:nvPicPr>
          <p:blipFill>
            <a:blip r:embed="rId2" cstate="print"/>
            <a:srcRect l="51372"/>
            <a:stretch>
              <a:fillRect/>
            </a:stretch>
          </p:blipFill>
          <p:spPr bwMode="auto">
            <a:xfrm>
              <a:off x="1040" y="756"/>
              <a:ext cx="3722" cy="3362"/>
            </a:xfrm>
            <a:prstGeom prst="rect">
              <a:avLst/>
            </a:prstGeom>
            <a:noFill/>
            <a:ln w="9525">
              <a:noFill/>
              <a:miter lim="800000"/>
              <a:headEnd/>
              <a:tailEnd/>
            </a:ln>
          </p:spPr>
        </p:pic>
        <p:sp>
          <p:nvSpPr>
            <p:cNvPr id="162821" name="Rectangle 39"/>
            <p:cNvSpPr>
              <a:spLocks noChangeArrowheads="1"/>
            </p:cNvSpPr>
            <p:nvPr/>
          </p:nvSpPr>
          <p:spPr bwMode="auto">
            <a:xfrm>
              <a:off x="397" y="176"/>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162822" name="Group 41"/>
            <p:cNvGrpSpPr>
              <a:grpSpLocks/>
            </p:cNvGrpSpPr>
            <p:nvPr/>
          </p:nvGrpSpPr>
          <p:grpSpPr bwMode="auto">
            <a:xfrm>
              <a:off x="48" y="95"/>
              <a:ext cx="96" cy="4128"/>
              <a:chOff x="48" y="102"/>
              <a:chExt cx="96" cy="4128"/>
            </a:xfrm>
          </p:grpSpPr>
          <p:sp>
            <p:nvSpPr>
              <p:cNvPr id="162830"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1"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2"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3"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4"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5"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6"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7"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8"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9"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0"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1"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2"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3"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4"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5"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6"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7"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8"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9"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0"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1"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2"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3"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4"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5"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6"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7"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8"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2823" name="Group 71"/>
            <p:cNvGrpSpPr>
              <a:grpSpLocks/>
            </p:cNvGrpSpPr>
            <p:nvPr/>
          </p:nvGrpSpPr>
          <p:grpSpPr bwMode="auto">
            <a:xfrm>
              <a:off x="5052" y="0"/>
              <a:ext cx="726" cy="388"/>
              <a:chOff x="37" y="-23"/>
              <a:chExt cx="726" cy="388"/>
            </a:xfrm>
          </p:grpSpPr>
          <p:sp>
            <p:nvSpPr>
              <p:cNvPr id="162824"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2825"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6"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7"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2828"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2829"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 name="45 Grupo"/>
          <p:cNvGrpSpPr/>
          <p:nvPr/>
        </p:nvGrpSpPr>
        <p:grpSpPr>
          <a:xfrm>
            <a:off x="0" y="0"/>
            <a:ext cx="9172575" cy="6858000"/>
            <a:chOff x="0" y="0"/>
            <a:chExt cx="9172575" cy="6858000"/>
          </a:xfrm>
        </p:grpSpPr>
        <p:sp>
          <p:nvSpPr>
            <p:cNvPr id="162819" name="Rectangle 36"/>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62821" name="Rectangle 39"/>
            <p:cNvSpPr>
              <a:spLocks noChangeArrowheads="1"/>
            </p:cNvSpPr>
            <p:nvPr/>
          </p:nvSpPr>
          <p:spPr bwMode="auto">
            <a:xfrm>
              <a:off x="630238" y="279400"/>
              <a:ext cx="8121650" cy="485775"/>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3" name="Group 41"/>
            <p:cNvGrpSpPr>
              <a:grpSpLocks/>
            </p:cNvGrpSpPr>
            <p:nvPr/>
          </p:nvGrpSpPr>
          <p:grpSpPr bwMode="auto">
            <a:xfrm>
              <a:off x="76200" y="150813"/>
              <a:ext cx="152400" cy="6553200"/>
              <a:chOff x="48" y="102"/>
              <a:chExt cx="96" cy="4128"/>
            </a:xfrm>
          </p:grpSpPr>
          <p:sp>
            <p:nvSpPr>
              <p:cNvPr id="162830"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1"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2"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3"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4"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5"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6"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7"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8"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9"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0"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1"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2"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3"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4"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5"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6"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7"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8"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9"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0"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1"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2"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3"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4"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5"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6"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7"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8"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8020050" y="0"/>
              <a:ext cx="1152525" cy="615950"/>
              <a:chOff x="37" y="-23"/>
              <a:chExt cx="726" cy="388"/>
            </a:xfrm>
          </p:grpSpPr>
          <p:sp>
            <p:nvSpPr>
              <p:cNvPr id="162824"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2825"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6"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7"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2828"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2829"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14052" name="Picture 4" descr="http://www.insightinspections.ca/images/mt-magnetic-particle-inspection-ndt-edmonton.jpg"/>
            <p:cNvPicPr>
              <a:picLocks noChangeAspect="1" noChangeArrowheads="1"/>
            </p:cNvPicPr>
            <p:nvPr/>
          </p:nvPicPr>
          <p:blipFill>
            <a:blip r:embed="rId2" cstate="print"/>
            <a:srcRect/>
            <a:stretch>
              <a:fillRect/>
            </a:stretch>
          </p:blipFill>
          <p:spPr bwMode="auto">
            <a:xfrm>
              <a:off x="1847273" y="1571931"/>
              <a:ext cx="5733934" cy="4304862"/>
            </a:xfrm>
            <a:prstGeom prst="rect">
              <a:avLst/>
            </a:prstGeom>
            <a:noFill/>
          </p:spPr>
        </p:pic>
      </p:grpSp>
    </p:spTree>
  </p:cSld>
  <p:clrMapOvr>
    <a:masterClrMapping/>
  </p:clrMapOvr>
  <p:transition>
    <p:dissolve/>
  </p:transition>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43 Grupo"/>
          <p:cNvGrpSpPr/>
          <p:nvPr/>
        </p:nvGrpSpPr>
        <p:grpSpPr>
          <a:xfrm>
            <a:off x="0" y="0"/>
            <a:ext cx="9172575" cy="6858000"/>
            <a:chOff x="0" y="0"/>
            <a:chExt cx="9172575" cy="6858000"/>
          </a:xfrm>
        </p:grpSpPr>
        <p:sp>
          <p:nvSpPr>
            <p:cNvPr id="162819" name="Rectangle 36"/>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62821" name="Rectangle 39"/>
            <p:cNvSpPr>
              <a:spLocks noChangeArrowheads="1"/>
            </p:cNvSpPr>
            <p:nvPr/>
          </p:nvSpPr>
          <p:spPr bwMode="auto">
            <a:xfrm>
              <a:off x="630238" y="279400"/>
              <a:ext cx="8121650" cy="485775"/>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3" name="Group 41"/>
            <p:cNvGrpSpPr>
              <a:grpSpLocks/>
            </p:cNvGrpSpPr>
            <p:nvPr/>
          </p:nvGrpSpPr>
          <p:grpSpPr bwMode="auto">
            <a:xfrm>
              <a:off x="76200" y="150813"/>
              <a:ext cx="152400" cy="6553200"/>
              <a:chOff x="48" y="102"/>
              <a:chExt cx="96" cy="4128"/>
            </a:xfrm>
          </p:grpSpPr>
          <p:sp>
            <p:nvSpPr>
              <p:cNvPr id="162830"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1"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2"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3"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4"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5"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6"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7"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8"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39"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0"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1"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2"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3"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4"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5"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6"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7"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8"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49"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0"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1"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2"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3"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4"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5"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6"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7"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2858"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8020050" y="0"/>
              <a:ext cx="1152525" cy="615950"/>
              <a:chOff x="37" y="-23"/>
              <a:chExt cx="726" cy="388"/>
            </a:xfrm>
          </p:grpSpPr>
          <p:sp>
            <p:nvSpPr>
              <p:cNvPr id="162824"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2825"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6"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2827"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2828"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2829"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14050" name="Picture 2" descr="http://www.kardensales.com/images/Magnaflux%20products%20013sm.jpg"/>
            <p:cNvPicPr>
              <a:picLocks noChangeAspect="1" noChangeArrowheads="1"/>
            </p:cNvPicPr>
            <p:nvPr/>
          </p:nvPicPr>
          <p:blipFill>
            <a:blip r:embed="rId2" cstate="print"/>
            <a:srcRect/>
            <a:stretch>
              <a:fillRect/>
            </a:stretch>
          </p:blipFill>
          <p:spPr bwMode="auto">
            <a:xfrm>
              <a:off x="2149826" y="1629293"/>
              <a:ext cx="5025094" cy="4387966"/>
            </a:xfrm>
            <a:prstGeom prst="rect">
              <a:avLst/>
            </a:prstGeom>
            <a:noFill/>
          </p:spPr>
        </p:pic>
      </p:grpSp>
    </p:spTree>
  </p:cSld>
  <p:clrMapOvr>
    <a:masterClrMapping/>
  </p:clrMapOvr>
  <p:transition>
    <p:dissolve/>
  </p:transition>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51" name="Group 88"/>
          <p:cNvGrpSpPr>
            <a:grpSpLocks/>
          </p:cNvGrpSpPr>
          <p:nvPr/>
        </p:nvGrpSpPr>
        <p:grpSpPr bwMode="auto">
          <a:xfrm>
            <a:off x="0" y="0"/>
            <a:ext cx="9172575" cy="6858000"/>
            <a:chOff x="0" y="0"/>
            <a:chExt cx="5778" cy="4320"/>
          </a:xfrm>
        </p:grpSpPr>
        <p:sp>
          <p:nvSpPr>
            <p:cNvPr id="2052"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053" name="Rectangle 48"/>
            <p:cNvSpPr>
              <a:spLocks noChangeArrowheads="1"/>
            </p:cNvSpPr>
            <p:nvPr/>
          </p:nvSpPr>
          <p:spPr bwMode="auto">
            <a:xfrm>
              <a:off x="424" y="433"/>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2054" name="Group 51"/>
            <p:cNvGrpSpPr>
              <a:grpSpLocks/>
            </p:cNvGrpSpPr>
            <p:nvPr/>
          </p:nvGrpSpPr>
          <p:grpSpPr bwMode="auto">
            <a:xfrm>
              <a:off x="48" y="95"/>
              <a:ext cx="96" cy="4128"/>
              <a:chOff x="48" y="102"/>
              <a:chExt cx="96" cy="4128"/>
            </a:xfrm>
          </p:grpSpPr>
          <p:sp>
            <p:nvSpPr>
              <p:cNvPr id="2062" name="Rectangle 5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3" name="Rectangle 5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4" name="Rectangle 5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5" name="Rectangle 5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6" name="Rectangle 5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7" name="Rectangle 5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 name="Rectangle 5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9" name="Rectangle 5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0" name="Rectangle 6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1" name="Rectangle 6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2" name="Rectangle 6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3" name="Rectangle 6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4" name="Rectangle 6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5" name="Rectangle 6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6" name="Rectangle 6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7" name="Rectangle 6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8" name="Rectangle 6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9" name="Rectangle 6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0" name="Rectangle 7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1" name="Rectangle 7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 name="Rectangle 7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3" name="Rectangle 7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4" name="Rectangle 7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5" name="Rectangle 7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6" name="Rectangle 7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7" name="Rectangle 7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8" name="Rectangle 7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 name="Rectangle 7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0" name="Rectangle 8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55" name="Group 81"/>
            <p:cNvGrpSpPr>
              <a:grpSpLocks/>
            </p:cNvGrpSpPr>
            <p:nvPr/>
          </p:nvGrpSpPr>
          <p:grpSpPr bwMode="auto">
            <a:xfrm>
              <a:off x="5052" y="0"/>
              <a:ext cx="726" cy="388"/>
              <a:chOff x="37" y="-23"/>
              <a:chExt cx="726" cy="388"/>
            </a:xfrm>
          </p:grpSpPr>
          <p:sp>
            <p:nvSpPr>
              <p:cNvPr id="2056" name="Rectangle 8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57" name="Rectangle 8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8" name="Rectangle 8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9" name="Rectangle 8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60" name="Rectangle 8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61" name="Rectangle 8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2" name="Picture 4" descr="in2"/>
          <p:cNvPicPr>
            <a:picLocks noChangeAspect="1" noChangeArrowheads="1"/>
          </p:cNvPicPr>
          <p:nvPr/>
        </p:nvPicPr>
        <p:blipFill>
          <a:blip r:embed="rId2" cstate="print"/>
          <a:srcRect/>
          <a:stretch>
            <a:fillRect/>
          </a:stretch>
        </p:blipFill>
        <p:spPr bwMode="auto">
          <a:xfrm>
            <a:off x="2298273" y="3901555"/>
            <a:ext cx="4476750" cy="2619375"/>
          </a:xfrm>
          <a:prstGeom prst="rect">
            <a:avLst/>
          </a:prstGeom>
          <a:noFill/>
        </p:spPr>
      </p:pic>
      <p:pic>
        <p:nvPicPr>
          <p:cNvPr id="3" name="Picture 6" descr="0"/>
          <p:cNvPicPr>
            <a:picLocks noChangeAspect="1" noChangeArrowheads="1"/>
          </p:cNvPicPr>
          <p:nvPr/>
        </p:nvPicPr>
        <p:blipFill>
          <a:blip r:embed="rId3" cstate="print"/>
          <a:srcRect/>
          <a:stretch>
            <a:fillRect/>
          </a:stretch>
        </p:blipFill>
        <p:spPr bwMode="auto">
          <a:xfrm>
            <a:off x="2671645" y="1254997"/>
            <a:ext cx="3715508" cy="2481960"/>
          </a:xfrm>
          <a:prstGeom prst="rect">
            <a:avLst/>
          </a:prstGeom>
          <a:noFill/>
        </p:spPr>
      </p:pic>
    </p:spTree>
  </p:cSld>
  <p:clrMapOvr>
    <a:masterClrMapping/>
  </p:clrMapOvr>
  <p:transition>
    <p:dissolve/>
  </p:transition>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88"/>
          <p:cNvGrpSpPr>
            <a:grpSpLocks/>
          </p:cNvGrpSpPr>
          <p:nvPr/>
        </p:nvGrpSpPr>
        <p:grpSpPr bwMode="auto">
          <a:xfrm>
            <a:off x="0" y="0"/>
            <a:ext cx="9172575" cy="6858000"/>
            <a:chOff x="0" y="0"/>
            <a:chExt cx="5778" cy="4320"/>
          </a:xfrm>
        </p:grpSpPr>
        <p:graphicFrame>
          <p:nvGraphicFramePr>
            <p:cNvPr id="2050" name="Object 12"/>
            <p:cNvGraphicFramePr>
              <a:graphicFrameLocks noChangeAspect="1"/>
            </p:cNvGraphicFramePr>
            <p:nvPr/>
          </p:nvGraphicFramePr>
          <p:xfrm>
            <a:off x="1860" y="1097"/>
            <a:ext cx="2124" cy="2932"/>
          </p:xfrm>
          <a:graphic>
            <a:graphicData uri="http://schemas.openxmlformats.org/presentationml/2006/ole">
              <mc:AlternateContent xmlns:mc="http://schemas.openxmlformats.org/markup-compatibility/2006">
                <mc:Choice xmlns:v="urn:schemas-microsoft-com:vml" Requires="v">
                  <p:oleObj spid="_x0000_s332802" name="Image File" r:id="rId2" imgW="2877074" imgH="3968168" progId="">
                    <p:embed/>
                  </p:oleObj>
                </mc:Choice>
                <mc:Fallback>
                  <p:oleObj name="Image File" r:id="rId2" imgW="2877074" imgH="3968168" progId="">
                    <p:embed/>
                    <p:pic>
                      <p:nvPicPr>
                        <p:cNvPr id="0" name="Object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60" y="1097"/>
                          <a:ext cx="2124" cy="293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52"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053" name="Rectangle 48"/>
            <p:cNvSpPr>
              <a:spLocks noChangeArrowheads="1"/>
            </p:cNvSpPr>
            <p:nvPr/>
          </p:nvSpPr>
          <p:spPr bwMode="auto">
            <a:xfrm>
              <a:off x="424" y="433"/>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3" name="Group 51"/>
            <p:cNvGrpSpPr>
              <a:grpSpLocks/>
            </p:cNvGrpSpPr>
            <p:nvPr/>
          </p:nvGrpSpPr>
          <p:grpSpPr bwMode="auto">
            <a:xfrm>
              <a:off x="48" y="95"/>
              <a:ext cx="96" cy="4128"/>
              <a:chOff x="48" y="102"/>
              <a:chExt cx="96" cy="4128"/>
            </a:xfrm>
          </p:grpSpPr>
          <p:sp>
            <p:nvSpPr>
              <p:cNvPr id="2062" name="Rectangle 5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3" name="Rectangle 5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4" name="Rectangle 5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5" name="Rectangle 5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6" name="Rectangle 5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7" name="Rectangle 5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 name="Rectangle 5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9" name="Rectangle 5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0" name="Rectangle 6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1" name="Rectangle 6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2" name="Rectangle 6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3" name="Rectangle 6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4" name="Rectangle 6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5" name="Rectangle 6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6" name="Rectangle 6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7" name="Rectangle 6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8" name="Rectangle 6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79" name="Rectangle 6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0" name="Rectangle 7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1" name="Rectangle 7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 name="Rectangle 7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3" name="Rectangle 7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4" name="Rectangle 7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5" name="Rectangle 7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6" name="Rectangle 7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7" name="Rectangle 7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8" name="Rectangle 7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 name="Rectangle 7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0" name="Rectangle 8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81"/>
            <p:cNvGrpSpPr>
              <a:grpSpLocks/>
            </p:cNvGrpSpPr>
            <p:nvPr/>
          </p:nvGrpSpPr>
          <p:grpSpPr bwMode="auto">
            <a:xfrm>
              <a:off x="5052" y="0"/>
              <a:ext cx="726" cy="388"/>
              <a:chOff x="37" y="-23"/>
              <a:chExt cx="726" cy="388"/>
            </a:xfrm>
          </p:grpSpPr>
          <p:sp>
            <p:nvSpPr>
              <p:cNvPr id="2056" name="Rectangle 8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57" name="Rectangle 8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8" name="Rectangle 8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9" name="Rectangle 8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60" name="Rectangle 8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61" name="Rectangle 8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74818" name="Rectangle 1026"/>
          <p:cNvSpPr>
            <a:spLocks noChangeArrowheads="1"/>
          </p:cNvSpPr>
          <p:nvPr/>
        </p:nvSpPr>
        <p:spPr bwMode="auto">
          <a:xfrm>
            <a:off x="1770063" y="2735263"/>
            <a:ext cx="560387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Limitaciones</a:t>
            </a:r>
          </a:p>
        </p:txBody>
      </p:sp>
      <p:sp>
        <p:nvSpPr>
          <p:cNvPr id="674819" name="AutoShape 1027"/>
          <p:cNvSpPr>
            <a:spLocks/>
          </p:cNvSpPr>
          <p:nvPr/>
        </p:nvSpPr>
        <p:spPr bwMode="auto">
          <a:xfrm>
            <a:off x="1323975" y="2228850"/>
            <a:ext cx="119063" cy="2319338"/>
          </a:xfrm>
          <a:prstGeom prst="leftBracket">
            <a:avLst>
              <a:gd name="adj" fmla="val 9902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4820" name="Line 1028"/>
          <p:cNvSpPr>
            <a:spLocks noChangeShapeType="1"/>
          </p:cNvSpPr>
          <p:nvPr/>
        </p:nvSpPr>
        <p:spPr bwMode="auto">
          <a:xfrm>
            <a:off x="1433513" y="2228850"/>
            <a:ext cx="63912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4821" name="Line 1029"/>
          <p:cNvSpPr>
            <a:spLocks noChangeShapeType="1"/>
          </p:cNvSpPr>
          <p:nvPr/>
        </p:nvSpPr>
        <p:spPr bwMode="auto">
          <a:xfrm>
            <a:off x="1433513" y="4552950"/>
            <a:ext cx="63817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74822" name="AutoShape 1030"/>
          <p:cNvSpPr>
            <a:spLocks/>
          </p:cNvSpPr>
          <p:nvPr/>
        </p:nvSpPr>
        <p:spPr bwMode="auto">
          <a:xfrm flipH="1">
            <a:off x="7805738" y="2228850"/>
            <a:ext cx="109537" cy="2319338"/>
          </a:xfrm>
          <a:prstGeom prst="leftBracket">
            <a:avLst>
              <a:gd name="adj" fmla="val 10626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74820"/>
                                        </p:tgtEl>
                                        <p:attrNameLst>
                                          <p:attrName>style.visibility</p:attrName>
                                        </p:attrNameLst>
                                      </p:cBhvr>
                                      <p:to>
                                        <p:strVal val="visible"/>
                                      </p:to>
                                    </p:set>
                                    <p:animEffect transition="in" filter="wipe(left)">
                                      <p:cBhvr>
                                        <p:cTn id="7" dur="500"/>
                                        <p:tgtEl>
                                          <p:spTgt spid="67482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74822"/>
                                        </p:tgtEl>
                                        <p:attrNameLst>
                                          <p:attrName>style.visibility</p:attrName>
                                        </p:attrNameLst>
                                      </p:cBhvr>
                                      <p:to>
                                        <p:strVal val="visible"/>
                                      </p:to>
                                    </p:set>
                                    <p:animEffect transition="in" filter="wipe(up)">
                                      <p:cBhvr>
                                        <p:cTn id="11" dur="500"/>
                                        <p:tgtEl>
                                          <p:spTgt spid="67482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74821"/>
                                        </p:tgtEl>
                                        <p:attrNameLst>
                                          <p:attrName>style.visibility</p:attrName>
                                        </p:attrNameLst>
                                      </p:cBhvr>
                                      <p:to>
                                        <p:strVal val="visible"/>
                                      </p:to>
                                    </p:set>
                                    <p:animEffect transition="in" filter="wipe(right)">
                                      <p:cBhvr>
                                        <p:cTn id="15" dur="500"/>
                                        <p:tgtEl>
                                          <p:spTgt spid="67482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74819"/>
                                        </p:tgtEl>
                                        <p:attrNameLst>
                                          <p:attrName>style.visibility</p:attrName>
                                        </p:attrNameLst>
                                      </p:cBhvr>
                                      <p:to>
                                        <p:strVal val="visible"/>
                                      </p:to>
                                    </p:set>
                                    <p:animEffect transition="in" filter="wipe(down)">
                                      <p:cBhvr>
                                        <p:cTn id="19" dur="500"/>
                                        <p:tgtEl>
                                          <p:spTgt spid="67481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74818"/>
                                        </p:tgtEl>
                                        <p:attrNameLst>
                                          <p:attrName>style.visibility</p:attrName>
                                        </p:attrNameLst>
                                      </p:cBhvr>
                                      <p:to>
                                        <p:strVal val="visible"/>
                                      </p:to>
                                    </p:set>
                                    <p:animEffect transition="in" filter="wipe(left)">
                                      <p:cBhvr>
                                        <p:cTn id="23" dur="75"/>
                                        <p:tgtEl>
                                          <p:spTgt spid="6748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4818" grpId="0" autoUpdateAnimBg="0"/>
      <p:bldP spid="674819" grpId="0" animBg="1"/>
      <p:bldP spid="674822" grpId="0" animBg="1"/>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3842" name="Group 742"/>
          <p:cNvGrpSpPr>
            <a:grpSpLocks/>
          </p:cNvGrpSpPr>
          <p:nvPr/>
        </p:nvGrpSpPr>
        <p:grpSpPr bwMode="auto">
          <a:xfrm>
            <a:off x="0" y="0"/>
            <a:ext cx="9172575" cy="6858000"/>
            <a:chOff x="0" y="0"/>
            <a:chExt cx="5778" cy="4320"/>
          </a:xfrm>
        </p:grpSpPr>
        <p:grpSp>
          <p:nvGrpSpPr>
            <p:cNvPr id="164009" name="Group 571"/>
            <p:cNvGrpSpPr>
              <a:grpSpLocks/>
            </p:cNvGrpSpPr>
            <p:nvPr/>
          </p:nvGrpSpPr>
          <p:grpSpPr bwMode="auto">
            <a:xfrm>
              <a:off x="1341" y="2577"/>
              <a:ext cx="3075" cy="1366"/>
              <a:chOff x="1341" y="886"/>
              <a:chExt cx="3075" cy="1366"/>
            </a:xfrm>
          </p:grpSpPr>
          <p:sp>
            <p:nvSpPr>
              <p:cNvPr id="164130" name="Rectangle 572"/>
              <p:cNvSpPr>
                <a:spLocks noChangeArrowheads="1"/>
              </p:cNvSpPr>
              <p:nvPr/>
            </p:nvSpPr>
            <p:spPr bwMode="auto">
              <a:xfrm flipH="1">
                <a:off x="1392" y="886"/>
                <a:ext cx="3011" cy="1366"/>
              </a:xfrm>
              <a:prstGeom prst="rect">
                <a:avLst/>
              </a:prstGeom>
              <a:solidFill>
                <a:srgbClr val="CCCCFF"/>
              </a:solidFill>
              <a:ln w="12700">
                <a:noFill/>
                <a:miter lim="800000"/>
                <a:headEnd/>
                <a:tailEnd/>
              </a:ln>
            </p:spPr>
            <p:txBody>
              <a:bodyPr wrap="none" anchor="ctr"/>
              <a:lstStyle/>
              <a:p>
                <a:endParaRPr lang="es-ES"/>
              </a:p>
            </p:txBody>
          </p:sp>
          <p:grpSp>
            <p:nvGrpSpPr>
              <p:cNvPr id="2" name="Group 573"/>
              <p:cNvGrpSpPr>
                <a:grpSpLocks/>
              </p:cNvGrpSpPr>
              <p:nvPr/>
            </p:nvGrpSpPr>
            <p:grpSpPr bwMode="auto">
              <a:xfrm>
                <a:off x="1341" y="1465"/>
                <a:ext cx="3075" cy="210"/>
                <a:chOff x="1341" y="1465"/>
                <a:chExt cx="3075" cy="210"/>
              </a:xfrm>
            </p:grpSpPr>
            <p:grpSp>
              <p:nvGrpSpPr>
                <p:cNvPr id="3" name="Group 574"/>
                <p:cNvGrpSpPr>
                  <a:grpSpLocks/>
                </p:cNvGrpSpPr>
                <p:nvPr/>
              </p:nvGrpSpPr>
              <p:grpSpPr bwMode="auto">
                <a:xfrm>
                  <a:off x="1341" y="1465"/>
                  <a:ext cx="3066" cy="210"/>
                  <a:chOff x="1341" y="1465"/>
                  <a:chExt cx="3066" cy="210"/>
                </a:xfrm>
              </p:grpSpPr>
              <p:sp>
                <p:nvSpPr>
                  <p:cNvPr id="164134" name="Freeform 575"/>
                  <p:cNvSpPr>
                    <a:spLocks/>
                  </p:cNvSpPr>
                  <p:nvPr/>
                </p:nvSpPr>
                <p:spPr bwMode="auto">
                  <a:xfrm>
                    <a:off x="134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35" name="Freeform 576"/>
                  <p:cNvSpPr>
                    <a:spLocks/>
                  </p:cNvSpPr>
                  <p:nvPr/>
                </p:nvSpPr>
                <p:spPr bwMode="auto">
                  <a:xfrm>
                    <a:off x="138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36" name="Freeform 577"/>
                  <p:cNvSpPr>
                    <a:spLocks/>
                  </p:cNvSpPr>
                  <p:nvPr/>
                </p:nvSpPr>
                <p:spPr bwMode="auto">
                  <a:xfrm>
                    <a:off x="141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37" name="Freeform 578"/>
                  <p:cNvSpPr>
                    <a:spLocks/>
                  </p:cNvSpPr>
                  <p:nvPr/>
                </p:nvSpPr>
                <p:spPr bwMode="auto">
                  <a:xfrm>
                    <a:off x="145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38" name="Freeform 579"/>
                  <p:cNvSpPr>
                    <a:spLocks/>
                  </p:cNvSpPr>
                  <p:nvPr/>
                </p:nvSpPr>
                <p:spPr bwMode="auto">
                  <a:xfrm>
                    <a:off x="150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39" name="Freeform 580"/>
                  <p:cNvSpPr>
                    <a:spLocks/>
                  </p:cNvSpPr>
                  <p:nvPr/>
                </p:nvSpPr>
                <p:spPr bwMode="auto">
                  <a:xfrm flipV="1">
                    <a:off x="154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0" name="Freeform 581"/>
                  <p:cNvSpPr>
                    <a:spLocks/>
                  </p:cNvSpPr>
                  <p:nvPr/>
                </p:nvSpPr>
                <p:spPr bwMode="auto">
                  <a:xfrm>
                    <a:off x="158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1" name="Freeform 582"/>
                  <p:cNvSpPr>
                    <a:spLocks/>
                  </p:cNvSpPr>
                  <p:nvPr/>
                </p:nvSpPr>
                <p:spPr bwMode="auto">
                  <a:xfrm flipV="1">
                    <a:off x="163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2" name="Freeform 583"/>
                  <p:cNvSpPr>
                    <a:spLocks/>
                  </p:cNvSpPr>
                  <p:nvPr/>
                </p:nvSpPr>
                <p:spPr bwMode="auto">
                  <a:xfrm>
                    <a:off x="167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3" name="Freeform 584"/>
                  <p:cNvSpPr>
                    <a:spLocks/>
                  </p:cNvSpPr>
                  <p:nvPr/>
                </p:nvSpPr>
                <p:spPr bwMode="auto">
                  <a:xfrm>
                    <a:off x="171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4" name="Freeform 585"/>
                  <p:cNvSpPr>
                    <a:spLocks/>
                  </p:cNvSpPr>
                  <p:nvPr/>
                </p:nvSpPr>
                <p:spPr bwMode="auto">
                  <a:xfrm>
                    <a:off x="175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5" name="Freeform 586"/>
                  <p:cNvSpPr>
                    <a:spLocks/>
                  </p:cNvSpPr>
                  <p:nvPr/>
                </p:nvSpPr>
                <p:spPr bwMode="auto">
                  <a:xfrm>
                    <a:off x="17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6" name="Freeform 587"/>
                  <p:cNvSpPr>
                    <a:spLocks/>
                  </p:cNvSpPr>
                  <p:nvPr/>
                </p:nvSpPr>
                <p:spPr bwMode="auto">
                  <a:xfrm>
                    <a:off x="1834"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7" name="Freeform 588"/>
                  <p:cNvSpPr>
                    <a:spLocks/>
                  </p:cNvSpPr>
                  <p:nvPr/>
                </p:nvSpPr>
                <p:spPr bwMode="auto">
                  <a:xfrm flipV="1">
                    <a:off x="1880"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8" name="Freeform 589"/>
                  <p:cNvSpPr>
                    <a:spLocks/>
                  </p:cNvSpPr>
                  <p:nvPr/>
                </p:nvSpPr>
                <p:spPr bwMode="auto">
                  <a:xfrm flipV="1">
                    <a:off x="191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49" name="Freeform 590"/>
                  <p:cNvSpPr>
                    <a:spLocks/>
                  </p:cNvSpPr>
                  <p:nvPr/>
                </p:nvSpPr>
                <p:spPr bwMode="auto">
                  <a:xfrm flipV="1">
                    <a:off x="196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0" name="Freeform 591"/>
                  <p:cNvSpPr>
                    <a:spLocks/>
                  </p:cNvSpPr>
                  <p:nvPr/>
                </p:nvSpPr>
                <p:spPr bwMode="auto">
                  <a:xfrm>
                    <a:off x="2001"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1" name="Freeform 592"/>
                  <p:cNvSpPr>
                    <a:spLocks/>
                  </p:cNvSpPr>
                  <p:nvPr/>
                </p:nvSpPr>
                <p:spPr bwMode="auto">
                  <a:xfrm>
                    <a:off x="20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2" name="Freeform 593"/>
                  <p:cNvSpPr>
                    <a:spLocks/>
                  </p:cNvSpPr>
                  <p:nvPr/>
                </p:nvSpPr>
                <p:spPr bwMode="auto">
                  <a:xfrm>
                    <a:off x="20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3" name="Freeform 594"/>
                  <p:cNvSpPr>
                    <a:spLocks/>
                  </p:cNvSpPr>
                  <p:nvPr/>
                </p:nvSpPr>
                <p:spPr bwMode="auto">
                  <a:xfrm>
                    <a:off x="212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4" name="Freeform 595"/>
                  <p:cNvSpPr>
                    <a:spLocks/>
                  </p:cNvSpPr>
                  <p:nvPr/>
                </p:nvSpPr>
                <p:spPr bwMode="auto">
                  <a:xfrm>
                    <a:off x="216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5" name="Freeform 596"/>
                  <p:cNvSpPr>
                    <a:spLocks/>
                  </p:cNvSpPr>
                  <p:nvPr/>
                </p:nvSpPr>
                <p:spPr bwMode="auto">
                  <a:xfrm>
                    <a:off x="219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6" name="Freeform 597"/>
                  <p:cNvSpPr>
                    <a:spLocks/>
                  </p:cNvSpPr>
                  <p:nvPr/>
                </p:nvSpPr>
                <p:spPr bwMode="auto">
                  <a:xfrm>
                    <a:off x="22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7" name="Freeform 598"/>
                  <p:cNvSpPr>
                    <a:spLocks/>
                  </p:cNvSpPr>
                  <p:nvPr/>
                </p:nvSpPr>
                <p:spPr bwMode="auto">
                  <a:xfrm>
                    <a:off x="22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8" name="Freeform 599"/>
                  <p:cNvSpPr>
                    <a:spLocks/>
                  </p:cNvSpPr>
                  <p:nvPr/>
                </p:nvSpPr>
                <p:spPr bwMode="auto">
                  <a:xfrm flipV="1">
                    <a:off x="232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59" name="Freeform 600"/>
                  <p:cNvSpPr>
                    <a:spLocks/>
                  </p:cNvSpPr>
                  <p:nvPr/>
                </p:nvSpPr>
                <p:spPr bwMode="auto">
                  <a:xfrm>
                    <a:off x="23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0" name="Freeform 601"/>
                  <p:cNvSpPr>
                    <a:spLocks/>
                  </p:cNvSpPr>
                  <p:nvPr/>
                </p:nvSpPr>
                <p:spPr bwMode="auto">
                  <a:xfrm flipV="1">
                    <a:off x="24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1" name="Freeform 602"/>
                  <p:cNvSpPr>
                    <a:spLocks/>
                  </p:cNvSpPr>
                  <p:nvPr/>
                </p:nvSpPr>
                <p:spPr bwMode="auto">
                  <a:xfrm>
                    <a:off x="245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2" name="Freeform 603"/>
                  <p:cNvSpPr>
                    <a:spLocks/>
                  </p:cNvSpPr>
                  <p:nvPr/>
                </p:nvSpPr>
                <p:spPr bwMode="auto">
                  <a:xfrm>
                    <a:off x="249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3" name="Freeform 604"/>
                  <p:cNvSpPr>
                    <a:spLocks/>
                  </p:cNvSpPr>
                  <p:nvPr/>
                </p:nvSpPr>
                <p:spPr bwMode="auto">
                  <a:xfrm>
                    <a:off x="253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4" name="Freeform 605"/>
                  <p:cNvSpPr>
                    <a:spLocks/>
                  </p:cNvSpPr>
                  <p:nvPr/>
                </p:nvSpPr>
                <p:spPr bwMode="auto">
                  <a:xfrm>
                    <a:off x="256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5" name="Freeform 606"/>
                  <p:cNvSpPr>
                    <a:spLocks/>
                  </p:cNvSpPr>
                  <p:nvPr/>
                </p:nvSpPr>
                <p:spPr bwMode="auto">
                  <a:xfrm>
                    <a:off x="261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6" name="Freeform 607"/>
                  <p:cNvSpPr>
                    <a:spLocks/>
                  </p:cNvSpPr>
                  <p:nvPr/>
                </p:nvSpPr>
                <p:spPr bwMode="auto">
                  <a:xfrm>
                    <a:off x="264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7" name="Freeform 608"/>
                  <p:cNvSpPr>
                    <a:spLocks/>
                  </p:cNvSpPr>
                  <p:nvPr/>
                </p:nvSpPr>
                <p:spPr bwMode="auto">
                  <a:xfrm>
                    <a:off x="268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8" name="Freeform 609"/>
                  <p:cNvSpPr>
                    <a:spLocks/>
                  </p:cNvSpPr>
                  <p:nvPr/>
                </p:nvSpPr>
                <p:spPr bwMode="auto">
                  <a:xfrm>
                    <a:off x="272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69" name="Freeform 610"/>
                  <p:cNvSpPr>
                    <a:spLocks/>
                  </p:cNvSpPr>
                  <p:nvPr/>
                </p:nvSpPr>
                <p:spPr bwMode="auto">
                  <a:xfrm flipV="1">
                    <a:off x="277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0" name="Freeform 611"/>
                  <p:cNvSpPr>
                    <a:spLocks/>
                  </p:cNvSpPr>
                  <p:nvPr/>
                </p:nvSpPr>
                <p:spPr bwMode="auto">
                  <a:xfrm>
                    <a:off x="28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1" name="Freeform 612"/>
                  <p:cNvSpPr>
                    <a:spLocks/>
                  </p:cNvSpPr>
                  <p:nvPr/>
                </p:nvSpPr>
                <p:spPr bwMode="auto">
                  <a:xfrm>
                    <a:off x="284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2" name="Freeform 613"/>
                  <p:cNvSpPr>
                    <a:spLocks/>
                  </p:cNvSpPr>
                  <p:nvPr/>
                </p:nvSpPr>
                <p:spPr bwMode="auto">
                  <a:xfrm>
                    <a:off x="289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3" name="Freeform 614"/>
                  <p:cNvSpPr>
                    <a:spLocks/>
                  </p:cNvSpPr>
                  <p:nvPr/>
                </p:nvSpPr>
                <p:spPr bwMode="auto">
                  <a:xfrm>
                    <a:off x="292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4" name="Freeform 615"/>
                  <p:cNvSpPr>
                    <a:spLocks/>
                  </p:cNvSpPr>
                  <p:nvPr/>
                </p:nvSpPr>
                <p:spPr bwMode="auto">
                  <a:xfrm>
                    <a:off x="29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5" name="Freeform 616"/>
                  <p:cNvSpPr>
                    <a:spLocks/>
                  </p:cNvSpPr>
                  <p:nvPr/>
                </p:nvSpPr>
                <p:spPr bwMode="auto">
                  <a:xfrm>
                    <a:off x="300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6" name="Freeform 617"/>
                  <p:cNvSpPr>
                    <a:spLocks/>
                  </p:cNvSpPr>
                  <p:nvPr/>
                </p:nvSpPr>
                <p:spPr bwMode="auto">
                  <a:xfrm flipV="1">
                    <a:off x="305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7" name="Freeform 618"/>
                  <p:cNvSpPr>
                    <a:spLocks/>
                  </p:cNvSpPr>
                  <p:nvPr/>
                </p:nvSpPr>
                <p:spPr bwMode="auto">
                  <a:xfrm>
                    <a:off x="30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8" name="Freeform 619"/>
                  <p:cNvSpPr>
                    <a:spLocks/>
                  </p:cNvSpPr>
                  <p:nvPr/>
                </p:nvSpPr>
                <p:spPr bwMode="auto">
                  <a:xfrm flipV="1">
                    <a:off x="313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79" name="Freeform 620"/>
                  <p:cNvSpPr>
                    <a:spLocks/>
                  </p:cNvSpPr>
                  <p:nvPr/>
                </p:nvSpPr>
                <p:spPr bwMode="auto">
                  <a:xfrm>
                    <a:off x="318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0" name="Freeform 621"/>
                  <p:cNvSpPr>
                    <a:spLocks/>
                  </p:cNvSpPr>
                  <p:nvPr/>
                </p:nvSpPr>
                <p:spPr bwMode="auto">
                  <a:xfrm>
                    <a:off x="322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1" name="Freeform 622"/>
                  <p:cNvSpPr>
                    <a:spLocks/>
                  </p:cNvSpPr>
                  <p:nvPr/>
                </p:nvSpPr>
                <p:spPr bwMode="auto">
                  <a:xfrm>
                    <a:off x="325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2" name="Freeform 623"/>
                  <p:cNvSpPr>
                    <a:spLocks/>
                  </p:cNvSpPr>
                  <p:nvPr/>
                </p:nvSpPr>
                <p:spPr bwMode="auto">
                  <a:xfrm>
                    <a:off x="330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3" name="Freeform 624"/>
                  <p:cNvSpPr>
                    <a:spLocks/>
                  </p:cNvSpPr>
                  <p:nvPr/>
                </p:nvSpPr>
                <p:spPr bwMode="auto">
                  <a:xfrm>
                    <a:off x="334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4" name="Freeform 625"/>
                  <p:cNvSpPr>
                    <a:spLocks/>
                  </p:cNvSpPr>
                  <p:nvPr/>
                </p:nvSpPr>
                <p:spPr bwMode="auto">
                  <a:xfrm flipV="1">
                    <a:off x="338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5" name="Freeform 626"/>
                  <p:cNvSpPr>
                    <a:spLocks/>
                  </p:cNvSpPr>
                  <p:nvPr/>
                </p:nvSpPr>
                <p:spPr bwMode="auto">
                  <a:xfrm flipV="1">
                    <a:off x="342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6" name="Freeform 627"/>
                  <p:cNvSpPr>
                    <a:spLocks/>
                  </p:cNvSpPr>
                  <p:nvPr/>
                </p:nvSpPr>
                <p:spPr bwMode="auto">
                  <a:xfrm flipV="1">
                    <a:off x="347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7" name="Freeform 628"/>
                  <p:cNvSpPr>
                    <a:spLocks/>
                  </p:cNvSpPr>
                  <p:nvPr/>
                </p:nvSpPr>
                <p:spPr bwMode="auto">
                  <a:xfrm>
                    <a:off x="3509"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8" name="Freeform 629"/>
                  <p:cNvSpPr>
                    <a:spLocks/>
                  </p:cNvSpPr>
                  <p:nvPr/>
                </p:nvSpPr>
                <p:spPr bwMode="auto">
                  <a:xfrm>
                    <a:off x="35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89" name="Freeform 630"/>
                  <p:cNvSpPr>
                    <a:spLocks/>
                  </p:cNvSpPr>
                  <p:nvPr/>
                </p:nvSpPr>
                <p:spPr bwMode="auto">
                  <a:xfrm>
                    <a:off x="35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0" name="Freeform 631"/>
                  <p:cNvSpPr>
                    <a:spLocks/>
                  </p:cNvSpPr>
                  <p:nvPr/>
                </p:nvSpPr>
                <p:spPr bwMode="auto">
                  <a:xfrm>
                    <a:off x="363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1" name="Freeform 632"/>
                  <p:cNvSpPr>
                    <a:spLocks/>
                  </p:cNvSpPr>
                  <p:nvPr/>
                </p:nvSpPr>
                <p:spPr bwMode="auto">
                  <a:xfrm>
                    <a:off x="367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2" name="Freeform 633"/>
                  <p:cNvSpPr>
                    <a:spLocks/>
                  </p:cNvSpPr>
                  <p:nvPr/>
                </p:nvSpPr>
                <p:spPr bwMode="auto">
                  <a:xfrm>
                    <a:off x="370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3" name="Freeform 634"/>
                  <p:cNvSpPr>
                    <a:spLocks/>
                  </p:cNvSpPr>
                  <p:nvPr/>
                </p:nvSpPr>
                <p:spPr bwMode="auto">
                  <a:xfrm>
                    <a:off x="37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4" name="Freeform 635"/>
                  <p:cNvSpPr>
                    <a:spLocks/>
                  </p:cNvSpPr>
                  <p:nvPr/>
                </p:nvSpPr>
                <p:spPr bwMode="auto">
                  <a:xfrm>
                    <a:off x="37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5" name="Freeform 636"/>
                  <p:cNvSpPr>
                    <a:spLocks/>
                  </p:cNvSpPr>
                  <p:nvPr/>
                </p:nvSpPr>
                <p:spPr bwMode="auto">
                  <a:xfrm flipV="1">
                    <a:off x="383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6" name="Freeform 637"/>
                  <p:cNvSpPr>
                    <a:spLocks/>
                  </p:cNvSpPr>
                  <p:nvPr/>
                </p:nvSpPr>
                <p:spPr bwMode="auto">
                  <a:xfrm>
                    <a:off x="387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7" name="Freeform 638"/>
                  <p:cNvSpPr>
                    <a:spLocks/>
                  </p:cNvSpPr>
                  <p:nvPr/>
                </p:nvSpPr>
                <p:spPr bwMode="auto">
                  <a:xfrm flipV="1">
                    <a:off x="392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8" name="Freeform 639"/>
                  <p:cNvSpPr>
                    <a:spLocks/>
                  </p:cNvSpPr>
                  <p:nvPr/>
                </p:nvSpPr>
                <p:spPr bwMode="auto">
                  <a:xfrm>
                    <a:off x="396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99" name="Freeform 640"/>
                  <p:cNvSpPr>
                    <a:spLocks/>
                  </p:cNvSpPr>
                  <p:nvPr/>
                </p:nvSpPr>
                <p:spPr bwMode="auto">
                  <a:xfrm>
                    <a:off x="400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0" name="Freeform 641"/>
                  <p:cNvSpPr>
                    <a:spLocks/>
                  </p:cNvSpPr>
                  <p:nvPr/>
                </p:nvSpPr>
                <p:spPr bwMode="auto">
                  <a:xfrm>
                    <a:off x="404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1" name="Freeform 642"/>
                  <p:cNvSpPr>
                    <a:spLocks/>
                  </p:cNvSpPr>
                  <p:nvPr/>
                </p:nvSpPr>
                <p:spPr bwMode="auto">
                  <a:xfrm>
                    <a:off x="407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2" name="Freeform 643"/>
                  <p:cNvSpPr>
                    <a:spLocks/>
                  </p:cNvSpPr>
                  <p:nvPr/>
                </p:nvSpPr>
                <p:spPr bwMode="auto">
                  <a:xfrm>
                    <a:off x="411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3" name="Freeform 644"/>
                  <p:cNvSpPr>
                    <a:spLocks/>
                  </p:cNvSpPr>
                  <p:nvPr/>
                </p:nvSpPr>
                <p:spPr bwMode="auto">
                  <a:xfrm>
                    <a:off x="415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4" name="Freeform 645"/>
                  <p:cNvSpPr>
                    <a:spLocks/>
                  </p:cNvSpPr>
                  <p:nvPr/>
                </p:nvSpPr>
                <p:spPr bwMode="auto">
                  <a:xfrm>
                    <a:off x="419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5" name="Freeform 646"/>
                  <p:cNvSpPr>
                    <a:spLocks/>
                  </p:cNvSpPr>
                  <p:nvPr/>
                </p:nvSpPr>
                <p:spPr bwMode="auto">
                  <a:xfrm>
                    <a:off x="4236"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6" name="Freeform 647"/>
                  <p:cNvSpPr>
                    <a:spLocks/>
                  </p:cNvSpPr>
                  <p:nvPr/>
                </p:nvSpPr>
                <p:spPr bwMode="auto">
                  <a:xfrm flipV="1">
                    <a:off x="4282"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207" name="Freeform 648"/>
                  <p:cNvSpPr>
                    <a:spLocks/>
                  </p:cNvSpPr>
                  <p:nvPr/>
                </p:nvSpPr>
                <p:spPr bwMode="auto">
                  <a:xfrm>
                    <a:off x="4320" y="1465"/>
                    <a:ext cx="87" cy="210"/>
                  </a:xfrm>
                  <a:custGeom>
                    <a:avLst/>
                    <a:gdLst>
                      <a:gd name="T0" fmla="*/ 32 w 87"/>
                      <a:gd name="T1" fmla="*/ 7 h 315"/>
                      <a:gd name="T2" fmla="*/ 11 w 87"/>
                      <a:gd name="T3" fmla="*/ 45 h 315"/>
                      <a:gd name="T4" fmla="*/ 2 w 87"/>
                      <a:gd name="T5" fmla="*/ 85 h 315"/>
                      <a:gd name="T6" fmla="*/ 2 w 87"/>
                      <a:gd name="T7" fmla="*/ 124 h 315"/>
                      <a:gd name="T8" fmla="*/ 14 w 87"/>
                      <a:gd name="T9" fmla="*/ 166 h 315"/>
                      <a:gd name="T10" fmla="*/ 31 w 87"/>
                      <a:gd name="T11" fmla="*/ 197 h 315"/>
                      <a:gd name="T12" fmla="*/ 48 w 87"/>
                      <a:gd name="T13" fmla="*/ 203 h 315"/>
                      <a:gd name="T14" fmla="*/ 80 w 87"/>
                      <a:gd name="T15" fmla="*/ 189 h 315"/>
                      <a:gd name="T16" fmla="*/ 84 w 87"/>
                      <a:gd name="T17" fmla="*/ 77 h 315"/>
                      <a:gd name="T18" fmla="*/ 78 w 87"/>
                      <a:gd name="T19" fmla="*/ 12 h 315"/>
                      <a:gd name="T20" fmla="*/ 32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sp>
              <p:nvSpPr>
                <p:cNvPr id="164133" name="Freeform 649"/>
                <p:cNvSpPr>
                  <a:spLocks/>
                </p:cNvSpPr>
                <p:nvPr/>
              </p:nvSpPr>
              <p:spPr bwMode="auto">
                <a:xfrm>
                  <a:off x="4365" y="1465"/>
                  <a:ext cx="51" cy="210"/>
                </a:xfrm>
                <a:custGeom>
                  <a:avLst/>
                  <a:gdLst>
                    <a:gd name="T0" fmla="*/ 19 w 87"/>
                    <a:gd name="T1" fmla="*/ 7 h 315"/>
                    <a:gd name="T2" fmla="*/ 6 w 87"/>
                    <a:gd name="T3" fmla="*/ 45 h 315"/>
                    <a:gd name="T4" fmla="*/ 1 w 87"/>
                    <a:gd name="T5" fmla="*/ 85 h 315"/>
                    <a:gd name="T6" fmla="*/ 1 w 87"/>
                    <a:gd name="T7" fmla="*/ 124 h 315"/>
                    <a:gd name="T8" fmla="*/ 8 w 87"/>
                    <a:gd name="T9" fmla="*/ 166 h 315"/>
                    <a:gd name="T10" fmla="*/ 18 w 87"/>
                    <a:gd name="T11" fmla="*/ 197 h 315"/>
                    <a:gd name="T12" fmla="*/ 28 w 87"/>
                    <a:gd name="T13" fmla="*/ 203 h 315"/>
                    <a:gd name="T14" fmla="*/ 47 w 87"/>
                    <a:gd name="T15" fmla="*/ 189 h 315"/>
                    <a:gd name="T16" fmla="*/ 49 w 87"/>
                    <a:gd name="T17" fmla="*/ 77 h 315"/>
                    <a:gd name="T18" fmla="*/ 46 w 87"/>
                    <a:gd name="T19" fmla="*/ 12 h 315"/>
                    <a:gd name="T20" fmla="*/ 1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grpSp>
        <p:grpSp>
          <p:nvGrpSpPr>
            <p:cNvPr id="164010" name="Group 570"/>
            <p:cNvGrpSpPr>
              <a:grpSpLocks/>
            </p:cNvGrpSpPr>
            <p:nvPr/>
          </p:nvGrpSpPr>
          <p:grpSpPr bwMode="auto">
            <a:xfrm>
              <a:off x="1341" y="886"/>
              <a:ext cx="3075" cy="1366"/>
              <a:chOff x="1341" y="886"/>
              <a:chExt cx="3075" cy="1366"/>
            </a:xfrm>
          </p:grpSpPr>
          <p:sp>
            <p:nvSpPr>
              <p:cNvPr id="164052" name="Rectangle 165"/>
              <p:cNvSpPr>
                <a:spLocks noChangeArrowheads="1"/>
              </p:cNvSpPr>
              <p:nvPr/>
            </p:nvSpPr>
            <p:spPr bwMode="auto">
              <a:xfrm flipH="1">
                <a:off x="1392" y="886"/>
                <a:ext cx="3011" cy="1366"/>
              </a:xfrm>
              <a:prstGeom prst="rect">
                <a:avLst/>
              </a:prstGeom>
              <a:solidFill>
                <a:srgbClr val="CCCCFF"/>
              </a:solidFill>
              <a:ln w="12700">
                <a:noFill/>
                <a:miter lim="800000"/>
                <a:headEnd/>
                <a:tailEnd/>
              </a:ln>
            </p:spPr>
            <p:txBody>
              <a:bodyPr wrap="none" anchor="ctr"/>
              <a:lstStyle/>
              <a:p>
                <a:endParaRPr lang="es-ES"/>
              </a:p>
            </p:txBody>
          </p:sp>
          <p:grpSp>
            <p:nvGrpSpPr>
              <p:cNvPr id="164053" name="Group 555"/>
              <p:cNvGrpSpPr>
                <a:grpSpLocks/>
              </p:cNvGrpSpPr>
              <p:nvPr/>
            </p:nvGrpSpPr>
            <p:grpSpPr bwMode="auto">
              <a:xfrm>
                <a:off x="1341" y="1465"/>
                <a:ext cx="3075" cy="210"/>
                <a:chOff x="1341" y="1465"/>
                <a:chExt cx="3075" cy="210"/>
              </a:xfrm>
            </p:grpSpPr>
            <p:grpSp>
              <p:nvGrpSpPr>
                <p:cNvPr id="164054" name="Group 554"/>
                <p:cNvGrpSpPr>
                  <a:grpSpLocks/>
                </p:cNvGrpSpPr>
                <p:nvPr/>
              </p:nvGrpSpPr>
              <p:grpSpPr bwMode="auto">
                <a:xfrm>
                  <a:off x="1341" y="1465"/>
                  <a:ext cx="3066" cy="210"/>
                  <a:chOff x="1341" y="1465"/>
                  <a:chExt cx="3066" cy="210"/>
                </a:xfrm>
              </p:grpSpPr>
              <p:sp>
                <p:nvSpPr>
                  <p:cNvPr id="164056" name="Freeform 172"/>
                  <p:cNvSpPr>
                    <a:spLocks/>
                  </p:cNvSpPr>
                  <p:nvPr/>
                </p:nvSpPr>
                <p:spPr bwMode="auto">
                  <a:xfrm>
                    <a:off x="134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57" name="Freeform 173"/>
                  <p:cNvSpPr>
                    <a:spLocks/>
                  </p:cNvSpPr>
                  <p:nvPr/>
                </p:nvSpPr>
                <p:spPr bwMode="auto">
                  <a:xfrm>
                    <a:off x="138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58" name="Freeform 174"/>
                  <p:cNvSpPr>
                    <a:spLocks/>
                  </p:cNvSpPr>
                  <p:nvPr/>
                </p:nvSpPr>
                <p:spPr bwMode="auto">
                  <a:xfrm>
                    <a:off x="141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59" name="Freeform 175"/>
                  <p:cNvSpPr>
                    <a:spLocks/>
                  </p:cNvSpPr>
                  <p:nvPr/>
                </p:nvSpPr>
                <p:spPr bwMode="auto">
                  <a:xfrm>
                    <a:off x="145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0" name="Freeform 176"/>
                  <p:cNvSpPr>
                    <a:spLocks/>
                  </p:cNvSpPr>
                  <p:nvPr/>
                </p:nvSpPr>
                <p:spPr bwMode="auto">
                  <a:xfrm>
                    <a:off x="150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1" name="Freeform 177"/>
                  <p:cNvSpPr>
                    <a:spLocks/>
                  </p:cNvSpPr>
                  <p:nvPr/>
                </p:nvSpPr>
                <p:spPr bwMode="auto">
                  <a:xfrm flipV="1">
                    <a:off x="154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2" name="Freeform 178"/>
                  <p:cNvSpPr>
                    <a:spLocks/>
                  </p:cNvSpPr>
                  <p:nvPr/>
                </p:nvSpPr>
                <p:spPr bwMode="auto">
                  <a:xfrm>
                    <a:off x="158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3" name="Freeform 179"/>
                  <p:cNvSpPr>
                    <a:spLocks/>
                  </p:cNvSpPr>
                  <p:nvPr/>
                </p:nvSpPr>
                <p:spPr bwMode="auto">
                  <a:xfrm flipV="1">
                    <a:off x="163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4" name="Freeform 180"/>
                  <p:cNvSpPr>
                    <a:spLocks/>
                  </p:cNvSpPr>
                  <p:nvPr/>
                </p:nvSpPr>
                <p:spPr bwMode="auto">
                  <a:xfrm>
                    <a:off x="167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5" name="Freeform 181"/>
                  <p:cNvSpPr>
                    <a:spLocks/>
                  </p:cNvSpPr>
                  <p:nvPr/>
                </p:nvSpPr>
                <p:spPr bwMode="auto">
                  <a:xfrm>
                    <a:off x="171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6" name="Freeform 182"/>
                  <p:cNvSpPr>
                    <a:spLocks/>
                  </p:cNvSpPr>
                  <p:nvPr/>
                </p:nvSpPr>
                <p:spPr bwMode="auto">
                  <a:xfrm>
                    <a:off x="175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7" name="Freeform 183"/>
                  <p:cNvSpPr>
                    <a:spLocks/>
                  </p:cNvSpPr>
                  <p:nvPr/>
                </p:nvSpPr>
                <p:spPr bwMode="auto">
                  <a:xfrm>
                    <a:off x="17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8" name="Freeform 184"/>
                  <p:cNvSpPr>
                    <a:spLocks/>
                  </p:cNvSpPr>
                  <p:nvPr/>
                </p:nvSpPr>
                <p:spPr bwMode="auto">
                  <a:xfrm>
                    <a:off x="1834"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69" name="Freeform 185"/>
                  <p:cNvSpPr>
                    <a:spLocks/>
                  </p:cNvSpPr>
                  <p:nvPr/>
                </p:nvSpPr>
                <p:spPr bwMode="auto">
                  <a:xfrm flipV="1">
                    <a:off x="1880"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0" name="Freeform 186"/>
                  <p:cNvSpPr>
                    <a:spLocks/>
                  </p:cNvSpPr>
                  <p:nvPr/>
                </p:nvSpPr>
                <p:spPr bwMode="auto">
                  <a:xfrm flipV="1">
                    <a:off x="191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1" name="Freeform 187"/>
                  <p:cNvSpPr>
                    <a:spLocks/>
                  </p:cNvSpPr>
                  <p:nvPr/>
                </p:nvSpPr>
                <p:spPr bwMode="auto">
                  <a:xfrm flipV="1">
                    <a:off x="196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2" name="Freeform 188"/>
                  <p:cNvSpPr>
                    <a:spLocks/>
                  </p:cNvSpPr>
                  <p:nvPr/>
                </p:nvSpPr>
                <p:spPr bwMode="auto">
                  <a:xfrm>
                    <a:off x="2001"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3" name="Freeform 189"/>
                  <p:cNvSpPr>
                    <a:spLocks/>
                  </p:cNvSpPr>
                  <p:nvPr/>
                </p:nvSpPr>
                <p:spPr bwMode="auto">
                  <a:xfrm>
                    <a:off x="20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4" name="Freeform 190"/>
                  <p:cNvSpPr>
                    <a:spLocks/>
                  </p:cNvSpPr>
                  <p:nvPr/>
                </p:nvSpPr>
                <p:spPr bwMode="auto">
                  <a:xfrm>
                    <a:off x="20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5" name="Freeform 191"/>
                  <p:cNvSpPr>
                    <a:spLocks/>
                  </p:cNvSpPr>
                  <p:nvPr/>
                </p:nvSpPr>
                <p:spPr bwMode="auto">
                  <a:xfrm>
                    <a:off x="212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6" name="Freeform 192"/>
                  <p:cNvSpPr>
                    <a:spLocks/>
                  </p:cNvSpPr>
                  <p:nvPr/>
                </p:nvSpPr>
                <p:spPr bwMode="auto">
                  <a:xfrm>
                    <a:off x="216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7" name="Freeform 193"/>
                  <p:cNvSpPr>
                    <a:spLocks/>
                  </p:cNvSpPr>
                  <p:nvPr/>
                </p:nvSpPr>
                <p:spPr bwMode="auto">
                  <a:xfrm>
                    <a:off x="219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8" name="Freeform 194"/>
                  <p:cNvSpPr>
                    <a:spLocks/>
                  </p:cNvSpPr>
                  <p:nvPr/>
                </p:nvSpPr>
                <p:spPr bwMode="auto">
                  <a:xfrm>
                    <a:off x="22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79" name="Freeform 195"/>
                  <p:cNvSpPr>
                    <a:spLocks/>
                  </p:cNvSpPr>
                  <p:nvPr/>
                </p:nvSpPr>
                <p:spPr bwMode="auto">
                  <a:xfrm>
                    <a:off x="22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0" name="Freeform 196"/>
                  <p:cNvSpPr>
                    <a:spLocks/>
                  </p:cNvSpPr>
                  <p:nvPr/>
                </p:nvSpPr>
                <p:spPr bwMode="auto">
                  <a:xfrm flipV="1">
                    <a:off x="232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1" name="Freeform 197"/>
                  <p:cNvSpPr>
                    <a:spLocks/>
                  </p:cNvSpPr>
                  <p:nvPr/>
                </p:nvSpPr>
                <p:spPr bwMode="auto">
                  <a:xfrm>
                    <a:off x="23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2" name="Freeform 198"/>
                  <p:cNvSpPr>
                    <a:spLocks/>
                  </p:cNvSpPr>
                  <p:nvPr/>
                </p:nvSpPr>
                <p:spPr bwMode="auto">
                  <a:xfrm flipV="1">
                    <a:off x="24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3" name="Freeform 199"/>
                  <p:cNvSpPr>
                    <a:spLocks/>
                  </p:cNvSpPr>
                  <p:nvPr/>
                </p:nvSpPr>
                <p:spPr bwMode="auto">
                  <a:xfrm>
                    <a:off x="245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4" name="Freeform 200"/>
                  <p:cNvSpPr>
                    <a:spLocks/>
                  </p:cNvSpPr>
                  <p:nvPr/>
                </p:nvSpPr>
                <p:spPr bwMode="auto">
                  <a:xfrm>
                    <a:off x="249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5" name="Freeform 201"/>
                  <p:cNvSpPr>
                    <a:spLocks/>
                  </p:cNvSpPr>
                  <p:nvPr/>
                </p:nvSpPr>
                <p:spPr bwMode="auto">
                  <a:xfrm>
                    <a:off x="253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6" name="Freeform 202"/>
                  <p:cNvSpPr>
                    <a:spLocks/>
                  </p:cNvSpPr>
                  <p:nvPr/>
                </p:nvSpPr>
                <p:spPr bwMode="auto">
                  <a:xfrm>
                    <a:off x="256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7" name="Freeform 203"/>
                  <p:cNvSpPr>
                    <a:spLocks/>
                  </p:cNvSpPr>
                  <p:nvPr/>
                </p:nvSpPr>
                <p:spPr bwMode="auto">
                  <a:xfrm>
                    <a:off x="261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8" name="Freeform 204"/>
                  <p:cNvSpPr>
                    <a:spLocks/>
                  </p:cNvSpPr>
                  <p:nvPr/>
                </p:nvSpPr>
                <p:spPr bwMode="auto">
                  <a:xfrm>
                    <a:off x="264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89" name="Freeform 205"/>
                  <p:cNvSpPr>
                    <a:spLocks/>
                  </p:cNvSpPr>
                  <p:nvPr/>
                </p:nvSpPr>
                <p:spPr bwMode="auto">
                  <a:xfrm>
                    <a:off x="268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0" name="Freeform 206"/>
                  <p:cNvSpPr>
                    <a:spLocks/>
                  </p:cNvSpPr>
                  <p:nvPr/>
                </p:nvSpPr>
                <p:spPr bwMode="auto">
                  <a:xfrm>
                    <a:off x="272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1" name="Freeform 207"/>
                  <p:cNvSpPr>
                    <a:spLocks/>
                  </p:cNvSpPr>
                  <p:nvPr/>
                </p:nvSpPr>
                <p:spPr bwMode="auto">
                  <a:xfrm flipV="1">
                    <a:off x="277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2" name="Freeform 208"/>
                  <p:cNvSpPr>
                    <a:spLocks/>
                  </p:cNvSpPr>
                  <p:nvPr/>
                </p:nvSpPr>
                <p:spPr bwMode="auto">
                  <a:xfrm>
                    <a:off x="28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3" name="Freeform 216"/>
                  <p:cNvSpPr>
                    <a:spLocks/>
                  </p:cNvSpPr>
                  <p:nvPr/>
                </p:nvSpPr>
                <p:spPr bwMode="auto">
                  <a:xfrm>
                    <a:off x="284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4" name="Freeform 217"/>
                  <p:cNvSpPr>
                    <a:spLocks/>
                  </p:cNvSpPr>
                  <p:nvPr/>
                </p:nvSpPr>
                <p:spPr bwMode="auto">
                  <a:xfrm>
                    <a:off x="289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5" name="Freeform 218"/>
                  <p:cNvSpPr>
                    <a:spLocks/>
                  </p:cNvSpPr>
                  <p:nvPr/>
                </p:nvSpPr>
                <p:spPr bwMode="auto">
                  <a:xfrm>
                    <a:off x="292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6" name="Freeform 219"/>
                  <p:cNvSpPr>
                    <a:spLocks/>
                  </p:cNvSpPr>
                  <p:nvPr/>
                </p:nvSpPr>
                <p:spPr bwMode="auto">
                  <a:xfrm>
                    <a:off x="29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7" name="Freeform 220"/>
                  <p:cNvSpPr>
                    <a:spLocks/>
                  </p:cNvSpPr>
                  <p:nvPr/>
                </p:nvSpPr>
                <p:spPr bwMode="auto">
                  <a:xfrm>
                    <a:off x="300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8" name="Freeform 221"/>
                  <p:cNvSpPr>
                    <a:spLocks/>
                  </p:cNvSpPr>
                  <p:nvPr/>
                </p:nvSpPr>
                <p:spPr bwMode="auto">
                  <a:xfrm flipV="1">
                    <a:off x="305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099" name="Freeform 222"/>
                  <p:cNvSpPr>
                    <a:spLocks/>
                  </p:cNvSpPr>
                  <p:nvPr/>
                </p:nvSpPr>
                <p:spPr bwMode="auto">
                  <a:xfrm>
                    <a:off x="30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0" name="Freeform 223"/>
                  <p:cNvSpPr>
                    <a:spLocks/>
                  </p:cNvSpPr>
                  <p:nvPr/>
                </p:nvSpPr>
                <p:spPr bwMode="auto">
                  <a:xfrm flipV="1">
                    <a:off x="313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1" name="Freeform 224"/>
                  <p:cNvSpPr>
                    <a:spLocks/>
                  </p:cNvSpPr>
                  <p:nvPr/>
                </p:nvSpPr>
                <p:spPr bwMode="auto">
                  <a:xfrm>
                    <a:off x="318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2" name="Freeform 225"/>
                  <p:cNvSpPr>
                    <a:spLocks/>
                  </p:cNvSpPr>
                  <p:nvPr/>
                </p:nvSpPr>
                <p:spPr bwMode="auto">
                  <a:xfrm>
                    <a:off x="322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3" name="Freeform 226"/>
                  <p:cNvSpPr>
                    <a:spLocks/>
                  </p:cNvSpPr>
                  <p:nvPr/>
                </p:nvSpPr>
                <p:spPr bwMode="auto">
                  <a:xfrm>
                    <a:off x="325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4" name="Freeform 227"/>
                  <p:cNvSpPr>
                    <a:spLocks/>
                  </p:cNvSpPr>
                  <p:nvPr/>
                </p:nvSpPr>
                <p:spPr bwMode="auto">
                  <a:xfrm>
                    <a:off x="330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5" name="Freeform 228"/>
                  <p:cNvSpPr>
                    <a:spLocks/>
                  </p:cNvSpPr>
                  <p:nvPr/>
                </p:nvSpPr>
                <p:spPr bwMode="auto">
                  <a:xfrm>
                    <a:off x="334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6" name="Freeform 229"/>
                  <p:cNvSpPr>
                    <a:spLocks/>
                  </p:cNvSpPr>
                  <p:nvPr/>
                </p:nvSpPr>
                <p:spPr bwMode="auto">
                  <a:xfrm flipV="1">
                    <a:off x="338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7" name="Freeform 230"/>
                  <p:cNvSpPr>
                    <a:spLocks/>
                  </p:cNvSpPr>
                  <p:nvPr/>
                </p:nvSpPr>
                <p:spPr bwMode="auto">
                  <a:xfrm flipV="1">
                    <a:off x="342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8" name="Freeform 231"/>
                  <p:cNvSpPr>
                    <a:spLocks/>
                  </p:cNvSpPr>
                  <p:nvPr/>
                </p:nvSpPr>
                <p:spPr bwMode="auto">
                  <a:xfrm flipV="1">
                    <a:off x="347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09" name="Freeform 232"/>
                  <p:cNvSpPr>
                    <a:spLocks/>
                  </p:cNvSpPr>
                  <p:nvPr/>
                </p:nvSpPr>
                <p:spPr bwMode="auto">
                  <a:xfrm>
                    <a:off x="3509"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0" name="Freeform 233"/>
                  <p:cNvSpPr>
                    <a:spLocks/>
                  </p:cNvSpPr>
                  <p:nvPr/>
                </p:nvSpPr>
                <p:spPr bwMode="auto">
                  <a:xfrm>
                    <a:off x="35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1" name="Freeform 234"/>
                  <p:cNvSpPr>
                    <a:spLocks/>
                  </p:cNvSpPr>
                  <p:nvPr/>
                </p:nvSpPr>
                <p:spPr bwMode="auto">
                  <a:xfrm>
                    <a:off x="35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2" name="Freeform 235"/>
                  <p:cNvSpPr>
                    <a:spLocks/>
                  </p:cNvSpPr>
                  <p:nvPr/>
                </p:nvSpPr>
                <p:spPr bwMode="auto">
                  <a:xfrm>
                    <a:off x="363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3" name="Freeform 236"/>
                  <p:cNvSpPr>
                    <a:spLocks/>
                  </p:cNvSpPr>
                  <p:nvPr/>
                </p:nvSpPr>
                <p:spPr bwMode="auto">
                  <a:xfrm>
                    <a:off x="367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4" name="Freeform 237"/>
                  <p:cNvSpPr>
                    <a:spLocks/>
                  </p:cNvSpPr>
                  <p:nvPr/>
                </p:nvSpPr>
                <p:spPr bwMode="auto">
                  <a:xfrm>
                    <a:off x="370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5" name="Freeform 238"/>
                  <p:cNvSpPr>
                    <a:spLocks/>
                  </p:cNvSpPr>
                  <p:nvPr/>
                </p:nvSpPr>
                <p:spPr bwMode="auto">
                  <a:xfrm>
                    <a:off x="37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6" name="Freeform 239"/>
                  <p:cNvSpPr>
                    <a:spLocks/>
                  </p:cNvSpPr>
                  <p:nvPr/>
                </p:nvSpPr>
                <p:spPr bwMode="auto">
                  <a:xfrm>
                    <a:off x="37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7" name="Freeform 240"/>
                  <p:cNvSpPr>
                    <a:spLocks/>
                  </p:cNvSpPr>
                  <p:nvPr/>
                </p:nvSpPr>
                <p:spPr bwMode="auto">
                  <a:xfrm flipV="1">
                    <a:off x="383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8" name="Freeform 241"/>
                  <p:cNvSpPr>
                    <a:spLocks/>
                  </p:cNvSpPr>
                  <p:nvPr/>
                </p:nvSpPr>
                <p:spPr bwMode="auto">
                  <a:xfrm>
                    <a:off x="387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19" name="Freeform 242"/>
                  <p:cNvSpPr>
                    <a:spLocks/>
                  </p:cNvSpPr>
                  <p:nvPr/>
                </p:nvSpPr>
                <p:spPr bwMode="auto">
                  <a:xfrm flipV="1">
                    <a:off x="392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0" name="Freeform 243"/>
                  <p:cNvSpPr>
                    <a:spLocks/>
                  </p:cNvSpPr>
                  <p:nvPr/>
                </p:nvSpPr>
                <p:spPr bwMode="auto">
                  <a:xfrm>
                    <a:off x="396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1" name="Freeform 244"/>
                  <p:cNvSpPr>
                    <a:spLocks/>
                  </p:cNvSpPr>
                  <p:nvPr/>
                </p:nvSpPr>
                <p:spPr bwMode="auto">
                  <a:xfrm>
                    <a:off x="400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2" name="Freeform 245"/>
                  <p:cNvSpPr>
                    <a:spLocks/>
                  </p:cNvSpPr>
                  <p:nvPr/>
                </p:nvSpPr>
                <p:spPr bwMode="auto">
                  <a:xfrm>
                    <a:off x="404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3" name="Freeform 246"/>
                  <p:cNvSpPr>
                    <a:spLocks/>
                  </p:cNvSpPr>
                  <p:nvPr/>
                </p:nvSpPr>
                <p:spPr bwMode="auto">
                  <a:xfrm>
                    <a:off x="407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4" name="Freeform 247"/>
                  <p:cNvSpPr>
                    <a:spLocks/>
                  </p:cNvSpPr>
                  <p:nvPr/>
                </p:nvSpPr>
                <p:spPr bwMode="auto">
                  <a:xfrm>
                    <a:off x="411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5" name="Freeform 248"/>
                  <p:cNvSpPr>
                    <a:spLocks/>
                  </p:cNvSpPr>
                  <p:nvPr/>
                </p:nvSpPr>
                <p:spPr bwMode="auto">
                  <a:xfrm>
                    <a:off x="415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6" name="Freeform 249"/>
                  <p:cNvSpPr>
                    <a:spLocks/>
                  </p:cNvSpPr>
                  <p:nvPr/>
                </p:nvSpPr>
                <p:spPr bwMode="auto">
                  <a:xfrm>
                    <a:off x="419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7" name="Freeform 250"/>
                  <p:cNvSpPr>
                    <a:spLocks/>
                  </p:cNvSpPr>
                  <p:nvPr/>
                </p:nvSpPr>
                <p:spPr bwMode="auto">
                  <a:xfrm>
                    <a:off x="4236"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8" name="Freeform 251"/>
                  <p:cNvSpPr>
                    <a:spLocks/>
                  </p:cNvSpPr>
                  <p:nvPr/>
                </p:nvSpPr>
                <p:spPr bwMode="auto">
                  <a:xfrm flipV="1">
                    <a:off x="4282"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4129" name="Freeform 252"/>
                  <p:cNvSpPr>
                    <a:spLocks/>
                  </p:cNvSpPr>
                  <p:nvPr/>
                </p:nvSpPr>
                <p:spPr bwMode="auto">
                  <a:xfrm>
                    <a:off x="4320" y="1465"/>
                    <a:ext cx="87" cy="210"/>
                  </a:xfrm>
                  <a:custGeom>
                    <a:avLst/>
                    <a:gdLst>
                      <a:gd name="T0" fmla="*/ 32 w 87"/>
                      <a:gd name="T1" fmla="*/ 7 h 315"/>
                      <a:gd name="T2" fmla="*/ 11 w 87"/>
                      <a:gd name="T3" fmla="*/ 45 h 315"/>
                      <a:gd name="T4" fmla="*/ 2 w 87"/>
                      <a:gd name="T5" fmla="*/ 85 h 315"/>
                      <a:gd name="T6" fmla="*/ 2 w 87"/>
                      <a:gd name="T7" fmla="*/ 124 h 315"/>
                      <a:gd name="T8" fmla="*/ 14 w 87"/>
                      <a:gd name="T9" fmla="*/ 166 h 315"/>
                      <a:gd name="T10" fmla="*/ 31 w 87"/>
                      <a:gd name="T11" fmla="*/ 197 h 315"/>
                      <a:gd name="T12" fmla="*/ 48 w 87"/>
                      <a:gd name="T13" fmla="*/ 203 h 315"/>
                      <a:gd name="T14" fmla="*/ 80 w 87"/>
                      <a:gd name="T15" fmla="*/ 189 h 315"/>
                      <a:gd name="T16" fmla="*/ 84 w 87"/>
                      <a:gd name="T17" fmla="*/ 77 h 315"/>
                      <a:gd name="T18" fmla="*/ 78 w 87"/>
                      <a:gd name="T19" fmla="*/ 12 h 315"/>
                      <a:gd name="T20" fmla="*/ 32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sp>
              <p:nvSpPr>
                <p:cNvPr id="164055" name="Freeform 550"/>
                <p:cNvSpPr>
                  <a:spLocks/>
                </p:cNvSpPr>
                <p:nvPr/>
              </p:nvSpPr>
              <p:spPr bwMode="auto">
                <a:xfrm>
                  <a:off x="4365" y="1465"/>
                  <a:ext cx="51" cy="210"/>
                </a:xfrm>
                <a:custGeom>
                  <a:avLst/>
                  <a:gdLst>
                    <a:gd name="T0" fmla="*/ 19 w 87"/>
                    <a:gd name="T1" fmla="*/ 7 h 315"/>
                    <a:gd name="T2" fmla="*/ 6 w 87"/>
                    <a:gd name="T3" fmla="*/ 45 h 315"/>
                    <a:gd name="T4" fmla="*/ 1 w 87"/>
                    <a:gd name="T5" fmla="*/ 85 h 315"/>
                    <a:gd name="T6" fmla="*/ 1 w 87"/>
                    <a:gd name="T7" fmla="*/ 124 h 315"/>
                    <a:gd name="T8" fmla="*/ 8 w 87"/>
                    <a:gd name="T9" fmla="*/ 166 h 315"/>
                    <a:gd name="T10" fmla="*/ 18 w 87"/>
                    <a:gd name="T11" fmla="*/ 197 h 315"/>
                    <a:gd name="T12" fmla="*/ 28 w 87"/>
                    <a:gd name="T13" fmla="*/ 203 h 315"/>
                    <a:gd name="T14" fmla="*/ 47 w 87"/>
                    <a:gd name="T15" fmla="*/ 189 h 315"/>
                    <a:gd name="T16" fmla="*/ 49 w 87"/>
                    <a:gd name="T17" fmla="*/ 77 h 315"/>
                    <a:gd name="T18" fmla="*/ 46 w 87"/>
                    <a:gd name="T19" fmla="*/ 12 h 315"/>
                    <a:gd name="T20" fmla="*/ 1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grpSp>
        <p:sp>
          <p:nvSpPr>
            <p:cNvPr id="164011"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64012" name="Rectangle 39"/>
            <p:cNvSpPr>
              <a:spLocks noChangeArrowheads="1"/>
            </p:cNvSpPr>
            <p:nvPr/>
          </p:nvSpPr>
          <p:spPr bwMode="auto">
            <a:xfrm>
              <a:off x="271" y="1448"/>
              <a:ext cx="724" cy="238"/>
            </a:xfrm>
            <a:prstGeom prst="rect">
              <a:avLst/>
            </a:prstGeom>
            <a:noFill/>
            <a:ln w="12700">
              <a:noFill/>
              <a:miter lim="800000"/>
              <a:headEnd/>
              <a:tailEnd/>
            </a:ln>
          </p:spPr>
          <p:txBody>
            <a:bodyPr lIns="12700" tIns="12700" rIns="12700" bIns="12700"/>
            <a:lstStyle/>
            <a:p>
              <a:pPr algn="l"/>
              <a:r>
                <a:rPr lang="es-ES" sz="1200" i="1">
                  <a:solidFill>
                    <a:schemeClr val="bg1"/>
                  </a:solidFill>
                  <a:latin typeface="Book Antiqua" pitchFamily="18" charset="0"/>
                </a:rPr>
                <a:t>CORDÓN  DE</a:t>
              </a:r>
            </a:p>
            <a:p>
              <a:pPr algn="l"/>
              <a:r>
                <a:rPr lang="es-ES" sz="1200" i="1">
                  <a:solidFill>
                    <a:schemeClr val="bg1"/>
                  </a:solidFill>
                  <a:latin typeface="Book Antiqua" pitchFamily="18" charset="0"/>
                </a:rPr>
                <a:t>SOLDADURA</a:t>
              </a:r>
            </a:p>
          </p:txBody>
        </p:sp>
        <p:sp>
          <p:nvSpPr>
            <p:cNvPr id="164013" name="Rectangle 80"/>
            <p:cNvSpPr>
              <a:spLocks noChangeArrowheads="1"/>
            </p:cNvSpPr>
            <p:nvPr/>
          </p:nvSpPr>
          <p:spPr bwMode="auto">
            <a:xfrm>
              <a:off x="397" y="385"/>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164014" name="Group 81"/>
            <p:cNvGrpSpPr>
              <a:grpSpLocks/>
            </p:cNvGrpSpPr>
            <p:nvPr/>
          </p:nvGrpSpPr>
          <p:grpSpPr bwMode="auto">
            <a:xfrm>
              <a:off x="48" y="95"/>
              <a:ext cx="96" cy="4128"/>
              <a:chOff x="48" y="102"/>
              <a:chExt cx="96" cy="4128"/>
            </a:xfrm>
          </p:grpSpPr>
          <p:sp>
            <p:nvSpPr>
              <p:cNvPr id="164023" name="Rectangle 8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4" name="Rectangle 8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5" name="Rectangle 8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6" name="Rectangle 8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7" name="Rectangle 8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8" name="Rectangle 8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29" name="Rectangle 8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0" name="Rectangle 8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1" name="Rectangle 9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2" name="Rectangle 9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3" name="Rectangle 9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4" name="Rectangle 9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5" name="Rectangle 9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6" name="Rectangle 9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7" name="Rectangle 9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8" name="Rectangle 9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39" name="Rectangle 9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0" name="Rectangle 9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1" name="Rectangle 10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2" name="Rectangle 10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3" name="Rectangle 10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4" name="Rectangle 10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5" name="Rectangle 10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6" name="Rectangle 10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7" name="Rectangle 10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8" name="Rectangle 10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49" name="Rectangle 10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50" name="Rectangle 10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4051" name="Rectangle 11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4015" name="Group 111"/>
            <p:cNvGrpSpPr>
              <a:grpSpLocks/>
            </p:cNvGrpSpPr>
            <p:nvPr/>
          </p:nvGrpSpPr>
          <p:grpSpPr bwMode="auto">
            <a:xfrm>
              <a:off x="5052" y="0"/>
              <a:ext cx="726" cy="388"/>
              <a:chOff x="37" y="-23"/>
              <a:chExt cx="726" cy="388"/>
            </a:xfrm>
          </p:grpSpPr>
          <p:sp>
            <p:nvSpPr>
              <p:cNvPr id="164017" name="Rectangle 1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4018" name="Rectangle 1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4019" name="Rectangle 1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4020" name="Rectangle 1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4021" name="Rectangle 1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4022" name="Rectangle 1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64016" name="Rectangle 349"/>
            <p:cNvSpPr>
              <a:spLocks noChangeArrowheads="1"/>
            </p:cNvSpPr>
            <p:nvPr/>
          </p:nvSpPr>
          <p:spPr bwMode="auto">
            <a:xfrm>
              <a:off x="271" y="3136"/>
              <a:ext cx="724" cy="238"/>
            </a:xfrm>
            <a:prstGeom prst="rect">
              <a:avLst/>
            </a:prstGeom>
            <a:noFill/>
            <a:ln w="12700">
              <a:noFill/>
              <a:miter lim="800000"/>
              <a:headEnd/>
              <a:tailEnd/>
            </a:ln>
          </p:spPr>
          <p:txBody>
            <a:bodyPr lIns="12700" tIns="12700" rIns="12700" bIns="12700"/>
            <a:lstStyle/>
            <a:p>
              <a:pPr algn="l"/>
              <a:r>
                <a:rPr lang="es-ES" sz="1200" i="1">
                  <a:solidFill>
                    <a:schemeClr val="bg1"/>
                  </a:solidFill>
                  <a:latin typeface="Book Antiqua" pitchFamily="18" charset="0"/>
                </a:rPr>
                <a:t>CORDÓN  DE</a:t>
              </a:r>
            </a:p>
            <a:p>
              <a:pPr algn="l"/>
              <a:r>
                <a:rPr lang="es-ES" sz="1200" i="1">
                  <a:solidFill>
                    <a:schemeClr val="bg1"/>
                  </a:solidFill>
                  <a:latin typeface="Book Antiqua" pitchFamily="18" charset="0"/>
                </a:rPr>
                <a:t>SOLDADURA</a:t>
              </a:r>
            </a:p>
          </p:txBody>
        </p:sp>
      </p:grpSp>
      <p:sp>
        <p:nvSpPr>
          <p:cNvPr id="919593" name="Rectangle 41"/>
          <p:cNvSpPr>
            <a:spLocks noChangeArrowheads="1"/>
          </p:cNvSpPr>
          <p:nvPr/>
        </p:nvSpPr>
        <p:spPr bwMode="auto">
          <a:xfrm>
            <a:off x="7170738" y="1485900"/>
            <a:ext cx="1730375" cy="2109788"/>
          </a:xfrm>
          <a:prstGeom prst="rect">
            <a:avLst/>
          </a:prstGeom>
          <a:noFill/>
          <a:ln w="12700">
            <a:noFill/>
            <a:miter lim="800000"/>
            <a:headEnd/>
            <a:tailEnd/>
          </a:ln>
        </p:spPr>
        <p:txBody>
          <a:bodyPr lIns="12700" tIns="12700" rIns="12700" bIns="12700"/>
          <a:lstStyle/>
          <a:p>
            <a:pPr algn="l">
              <a:lnSpc>
                <a:spcPct val="120000"/>
              </a:lnSpc>
            </a:pPr>
            <a:r>
              <a:rPr lang="es-ES" sz="1200" i="1">
                <a:solidFill>
                  <a:schemeClr val="bg1"/>
                </a:solidFill>
                <a:latin typeface="Book Antiqua" pitchFamily="18" charset="0"/>
              </a:rPr>
              <a:t>SECUENCIA DE INSPECCIÓN: 1 - 1,</a:t>
            </a:r>
          </a:p>
          <a:p>
            <a:pPr algn="l">
              <a:lnSpc>
                <a:spcPct val="120000"/>
              </a:lnSpc>
            </a:pPr>
            <a:r>
              <a:rPr lang="es-ES" sz="1200" i="1">
                <a:solidFill>
                  <a:schemeClr val="bg1"/>
                </a:solidFill>
                <a:latin typeface="Book Antiqua" pitchFamily="18" charset="0"/>
              </a:rPr>
              <a:t>2 - 2, 3 - 3, 4 - 4, 5 - 5,</a:t>
            </a:r>
          </a:p>
          <a:p>
            <a:pPr algn="l">
              <a:lnSpc>
                <a:spcPct val="120000"/>
              </a:lnSpc>
            </a:pPr>
            <a:r>
              <a:rPr lang="es-ES" sz="1200" i="1">
                <a:solidFill>
                  <a:schemeClr val="bg1"/>
                </a:solidFill>
                <a:latin typeface="Book Antiqua" pitchFamily="18" charset="0"/>
              </a:rPr>
              <a:t>6 – 6, ETC.</a:t>
            </a:r>
          </a:p>
          <a:p>
            <a:pPr algn="l">
              <a:lnSpc>
                <a:spcPct val="120000"/>
              </a:lnSpc>
            </a:pPr>
            <a:r>
              <a:rPr lang="es-ES" sz="1200" i="1">
                <a:solidFill>
                  <a:schemeClr val="bg1"/>
                </a:solidFill>
                <a:latin typeface="Book Antiqua" pitchFamily="18" charset="0"/>
              </a:rPr>
              <a:t>LAS PIERNAS DEL YUGO SE POSICIONAN EN LA ZONA AFECTADA TÉRMICAMENTE</a:t>
            </a:r>
          </a:p>
        </p:txBody>
      </p:sp>
      <p:grpSp>
        <p:nvGrpSpPr>
          <p:cNvPr id="11" name="Group 565"/>
          <p:cNvGrpSpPr>
            <a:grpSpLocks/>
          </p:cNvGrpSpPr>
          <p:nvPr/>
        </p:nvGrpSpPr>
        <p:grpSpPr bwMode="auto">
          <a:xfrm>
            <a:off x="2271713" y="1971675"/>
            <a:ext cx="1082675" cy="157163"/>
            <a:chOff x="1431" y="1242"/>
            <a:chExt cx="682" cy="99"/>
          </a:xfrm>
        </p:grpSpPr>
        <p:sp>
          <p:nvSpPr>
            <p:cNvPr id="164007" name="Rectangle 254"/>
            <p:cNvSpPr>
              <a:spLocks noChangeArrowheads="1"/>
            </p:cNvSpPr>
            <p:nvPr/>
          </p:nvSpPr>
          <p:spPr bwMode="auto">
            <a:xfrm>
              <a:off x="1431"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sp>
          <p:nvSpPr>
            <p:cNvPr id="164008" name="Rectangle 258"/>
            <p:cNvSpPr>
              <a:spLocks noChangeArrowheads="1"/>
            </p:cNvSpPr>
            <p:nvPr/>
          </p:nvSpPr>
          <p:spPr bwMode="auto">
            <a:xfrm>
              <a:off x="1942"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grpSp>
      <p:grpSp>
        <p:nvGrpSpPr>
          <p:cNvPr id="12" name="Group 564"/>
          <p:cNvGrpSpPr>
            <a:grpSpLocks/>
          </p:cNvGrpSpPr>
          <p:nvPr/>
        </p:nvGrpSpPr>
        <p:grpSpPr bwMode="auto">
          <a:xfrm>
            <a:off x="2332038" y="2111375"/>
            <a:ext cx="936625" cy="130175"/>
            <a:chOff x="1469" y="1330"/>
            <a:chExt cx="590" cy="82"/>
          </a:xfrm>
        </p:grpSpPr>
        <p:sp>
          <p:nvSpPr>
            <p:cNvPr id="164005" name="Rectangle 255" descr="Tablero de damas pequeño"/>
            <p:cNvSpPr>
              <a:spLocks noChangeArrowheads="1"/>
            </p:cNvSpPr>
            <p:nvPr/>
          </p:nvSpPr>
          <p:spPr bwMode="auto">
            <a:xfrm>
              <a:off x="1469" y="1330"/>
              <a:ext cx="82" cy="82"/>
            </a:xfrm>
            <a:prstGeom prst="rect">
              <a:avLst/>
            </a:prstGeom>
            <a:pattFill prst="smCheck">
              <a:fgClr>
                <a:srgbClr val="5F5F5F"/>
              </a:fgClr>
              <a:bgClr>
                <a:srgbClr val="EAEAEA"/>
              </a:bgClr>
            </a:pattFill>
            <a:ln w="3175">
              <a:solidFill>
                <a:srgbClr val="000000"/>
              </a:solidFill>
              <a:miter lim="800000"/>
              <a:headEnd/>
              <a:tailEnd/>
            </a:ln>
          </p:spPr>
          <p:txBody>
            <a:bodyPr/>
            <a:lstStyle/>
            <a:p>
              <a:endParaRPr lang="es-ES"/>
            </a:p>
          </p:txBody>
        </p:sp>
        <p:sp>
          <p:nvSpPr>
            <p:cNvPr id="164006" name="Rectangle 259" descr="Tablero de damas pequeño"/>
            <p:cNvSpPr>
              <a:spLocks noChangeArrowheads="1"/>
            </p:cNvSpPr>
            <p:nvPr/>
          </p:nvSpPr>
          <p:spPr bwMode="auto">
            <a:xfrm>
              <a:off x="1977"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3" name="Group 558"/>
          <p:cNvGrpSpPr>
            <a:grpSpLocks/>
          </p:cNvGrpSpPr>
          <p:nvPr/>
        </p:nvGrpSpPr>
        <p:grpSpPr bwMode="auto">
          <a:xfrm>
            <a:off x="2836863" y="1971675"/>
            <a:ext cx="1092200" cy="269875"/>
            <a:chOff x="1787" y="1242"/>
            <a:chExt cx="688" cy="170"/>
          </a:xfrm>
        </p:grpSpPr>
        <p:sp>
          <p:nvSpPr>
            <p:cNvPr id="164001" name="Rectangle 267"/>
            <p:cNvSpPr>
              <a:spLocks noChangeArrowheads="1"/>
            </p:cNvSpPr>
            <p:nvPr/>
          </p:nvSpPr>
          <p:spPr bwMode="auto">
            <a:xfrm>
              <a:off x="1787"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sp>
          <p:nvSpPr>
            <p:cNvPr id="164002" name="Rectangle 268" descr="Tablero de damas pequeño"/>
            <p:cNvSpPr>
              <a:spLocks noChangeArrowheads="1"/>
            </p:cNvSpPr>
            <p:nvPr/>
          </p:nvSpPr>
          <p:spPr bwMode="auto">
            <a:xfrm>
              <a:off x="1825"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4003" name="Rectangle 270"/>
            <p:cNvSpPr>
              <a:spLocks noChangeArrowheads="1"/>
            </p:cNvSpPr>
            <p:nvPr/>
          </p:nvSpPr>
          <p:spPr bwMode="auto">
            <a:xfrm>
              <a:off x="2304"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sp>
          <p:nvSpPr>
            <p:cNvPr id="164004" name="Rectangle 271" descr="Tablero de damas pequeño"/>
            <p:cNvSpPr>
              <a:spLocks noChangeArrowheads="1"/>
            </p:cNvSpPr>
            <p:nvPr/>
          </p:nvSpPr>
          <p:spPr bwMode="auto">
            <a:xfrm>
              <a:off x="2345"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4" name="Group 559"/>
          <p:cNvGrpSpPr>
            <a:grpSpLocks/>
          </p:cNvGrpSpPr>
          <p:nvPr/>
        </p:nvGrpSpPr>
        <p:grpSpPr bwMode="auto">
          <a:xfrm>
            <a:off x="3397250" y="1971675"/>
            <a:ext cx="1144588" cy="269875"/>
            <a:chOff x="2140" y="1242"/>
            <a:chExt cx="721" cy="170"/>
          </a:xfrm>
        </p:grpSpPr>
        <p:sp>
          <p:nvSpPr>
            <p:cNvPr id="163997" name="Rectangle 278"/>
            <p:cNvSpPr>
              <a:spLocks noChangeArrowheads="1"/>
            </p:cNvSpPr>
            <p:nvPr/>
          </p:nvSpPr>
          <p:spPr bwMode="auto">
            <a:xfrm>
              <a:off x="2140"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3</a:t>
              </a:r>
            </a:p>
          </p:txBody>
        </p:sp>
        <p:sp>
          <p:nvSpPr>
            <p:cNvPr id="163998" name="Rectangle 279" descr="Tablero de damas pequeño"/>
            <p:cNvSpPr>
              <a:spLocks noChangeArrowheads="1"/>
            </p:cNvSpPr>
            <p:nvPr/>
          </p:nvSpPr>
          <p:spPr bwMode="auto">
            <a:xfrm>
              <a:off x="2193"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99" name="Rectangle 281"/>
            <p:cNvSpPr>
              <a:spLocks noChangeArrowheads="1"/>
            </p:cNvSpPr>
            <p:nvPr/>
          </p:nvSpPr>
          <p:spPr bwMode="auto">
            <a:xfrm>
              <a:off x="2690"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3</a:t>
              </a:r>
            </a:p>
          </p:txBody>
        </p:sp>
        <p:sp>
          <p:nvSpPr>
            <p:cNvPr id="164000" name="Rectangle 282" descr="Tablero de damas pequeño"/>
            <p:cNvSpPr>
              <a:spLocks noChangeArrowheads="1"/>
            </p:cNvSpPr>
            <p:nvPr/>
          </p:nvSpPr>
          <p:spPr bwMode="auto">
            <a:xfrm>
              <a:off x="2725"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5" name="Group 560"/>
          <p:cNvGrpSpPr>
            <a:grpSpLocks/>
          </p:cNvGrpSpPr>
          <p:nvPr/>
        </p:nvGrpSpPr>
        <p:grpSpPr bwMode="auto">
          <a:xfrm>
            <a:off x="4010025" y="1971675"/>
            <a:ext cx="1139825" cy="269875"/>
            <a:chOff x="2526" y="1242"/>
            <a:chExt cx="718" cy="170"/>
          </a:xfrm>
        </p:grpSpPr>
        <p:sp>
          <p:nvSpPr>
            <p:cNvPr id="163993" name="Rectangle 287"/>
            <p:cNvSpPr>
              <a:spLocks noChangeArrowheads="1"/>
            </p:cNvSpPr>
            <p:nvPr/>
          </p:nvSpPr>
          <p:spPr bwMode="auto">
            <a:xfrm>
              <a:off x="2526"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4</a:t>
              </a:r>
            </a:p>
          </p:txBody>
        </p:sp>
        <p:sp>
          <p:nvSpPr>
            <p:cNvPr id="163994" name="Rectangle 288" descr="Tablero de damas pequeño"/>
            <p:cNvSpPr>
              <a:spLocks noChangeArrowheads="1"/>
            </p:cNvSpPr>
            <p:nvPr/>
          </p:nvSpPr>
          <p:spPr bwMode="auto">
            <a:xfrm>
              <a:off x="2576"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95" name="Rectangle 290"/>
            <p:cNvSpPr>
              <a:spLocks noChangeArrowheads="1"/>
            </p:cNvSpPr>
            <p:nvPr/>
          </p:nvSpPr>
          <p:spPr bwMode="auto">
            <a:xfrm>
              <a:off x="3073"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4</a:t>
              </a:r>
            </a:p>
          </p:txBody>
        </p:sp>
        <p:sp>
          <p:nvSpPr>
            <p:cNvPr id="163996" name="Rectangle 291" descr="Tablero de damas pequeño"/>
            <p:cNvSpPr>
              <a:spLocks noChangeArrowheads="1"/>
            </p:cNvSpPr>
            <p:nvPr/>
          </p:nvSpPr>
          <p:spPr bwMode="auto">
            <a:xfrm>
              <a:off x="3114"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6" name="Group 561"/>
          <p:cNvGrpSpPr>
            <a:grpSpLocks/>
          </p:cNvGrpSpPr>
          <p:nvPr/>
        </p:nvGrpSpPr>
        <p:grpSpPr bwMode="auto">
          <a:xfrm>
            <a:off x="4637088" y="1971675"/>
            <a:ext cx="1116012" cy="269875"/>
            <a:chOff x="2921" y="1242"/>
            <a:chExt cx="703" cy="170"/>
          </a:xfrm>
        </p:grpSpPr>
        <p:sp>
          <p:nvSpPr>
            <p:cNvPr id="163989" name="Rectangle 296"/>
            <p:cNvSpPr>
              <a:spLocks noChangeArrowheads="1"/>
            </p:cNvSpPr>
            <p:nvPr/>
          </p:nvSpPr>
          <p:spPr bwMode="auto">
            <a:xfrm>
              <a:off x="2921"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sp>
          <p:nvSpPr>
            <p:cNvPr id="163990" name="Rectangle 297" descr="Tablero de damas pequeño"/>
            <p:cNvSpPr>
              <a:spLocks noChangeArrowheads="1"/>
            </p:cNvSpPr>
            <p:nvPr/>
          </p:nvSpPr>
          <p:spPr bwMode="auto">
            <a:xfrm>
              <a:off x="2962"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91" name="Rectangle 299"/>
            <p:cNvSpPr>
              <a:spLocks noChangeArrowheads="1"/>
            </p:cNvSpPr>
            <p:nvPr/>
          </p:nvSpPr>
          <p:spPr bwMode="auto">
            <a:xfrm>
              <a:off x="3453"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sp>
          <p:nvSpPr>
            <p:cNvPr id="163992" name="Rectangle 300" descr="Tablero de damas pequeño"/>
            <p:cNvSpPr>
              <a:spLocks noChangeArrowheads="1"/>
            </p:cNvSpPr>
            <p:nvPr/>
          </p:nvSpPr>
          <p:spPr bwMode="auto">
            <a:xfrm>
              <a:off x="3494"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7" name="Group 562"/>
          <p:cNvGrpSpPr>
            <a:grpSpLocks/>
          </p:cNvGrpSpPr>
          <p:nvPr/>
        </p:nvGrpSpPr>
        <p:grpSpPr bwMode="auto">
          <a:xfrm>
            <a:off x="5249863" y="1971675"/>
            <a:ext cx="1096962" cy="269875"/>
            <a:chOff x="3307" y="1242"/>
            <a:chExt cx="691" cy="170"/>
          </a:xfrm>
        </p:grpSpPr>
        <p:sp>
          <p:nvSpPr>
            <p:cNvPr id="163985" name="Rectangle 305"/>
            <p:cNvSpPr>
              <a:spLocks noChangeArrowheads="1"/>
            </p:cNvSpPr>
            <p:nvPr/>
          </p:nvSpPr>
          <p:spPr bwMode="auto">
            <a:xfrm>
              <a:off x="3307"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sp>
          <p:nvSpPr>
            <p:cNvPr id="163986" name="Rectangle 306" descr="Tablero de damas pequeño"/>
            <p:cNvSpPr>
              <a:spLocks noChangeArrowheads="1"/>
            </p:cNvSpPr>
            <p:nvPr/>
          </p:nvSpPr>
          <p:spPr bwMode="auto">
            <a:xfrm>
              <a:off x="3342"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87" name="Rectangle 308"/>
            <p:cNvSpPr>
              <a:spLocks noChangeArrowheads="1"/>
            </p:cNvSpPr>
            <p:nvPr/>
          </p:nvSpPr>
          <p:spPr bwMode="auto">
            <a:xfrm>
              <a:off x="3827"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sp>
          <p:nvSpPr>
            <p:cNvPr id="163988" name="Rectangle 309" descr="Tablero de damas pequeño"/>
            <p:cNvSpPr>
              <a:spLocks noChangeArrowheads="1"/>
            </p:cNvSpPr>
            <p:nvPr/>
          </p:nvSpPr>
          <p:spPr bwMode="auto">
            <a:xfrm>
              <a:off x="3868"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8" name="Group 563"/>
          <p:cNvGrpSpPr>
            <a:grpSpLocks/>
          </p:cNvGrpSpPr>
          <p:nvPr/>
        </p:nvGrpSpPr>
        <p:grpSpPr bwMode="auto">
          <a:xfrm>
            <a:off x="5843588" y="1971675"/>
            <a:ext cx="1092200" cy="269875"/>
            <a:chOff x="3681" y="1242"/>
            <a:chExt cx="688" cy="170"/>
          </a:xfrm>
        </p:grpSpPr>
        <p:sp>
          <p:nvSpPr>
            <p:cNvPr id="163981" name="Rectangle 314"/>
            <p:cNvSpPr>
              <a:spLocks noChangeArrowheads="1"/>
            </p:cNvSpPr>
            <p:nvPr/>
          </p:nvSpPr>
          <p:spPr bwMode="auto">
            <a:xfrm>
              <a:off x="3681"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sp>
          <p:nvSpPr>
            <p:cNvPr id="163982" name="Rectangle 315" descr="Tablero de damas pequeño"/>
            <p:cNvSpPr>
              <a:spLocks noChangeArrowheads="1"/>
            </p:cNvSpPr>
            <p:nvPr/>
          </p:nvSpPr>
          <p:spPr bwMode="auto">
            <a:xfrm>
              <a:off x="3719"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83" name="Rectangle 317"/>
            <p:cNvSpPr>
              <a:spLocks noChangeArrowheads="1"/>
            </p:cNvSpPr>
            <p:nvPr/>
          </p:nvSpPr>
          <p:spPr bwMode="auto">
            <a:xfrm>
              <a:off x="4198" y="124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sp>
          <p:nvSpPr>
            <p:cNvPr id="163984" name="Rectangle 318" descr="Tablero de damas pequeño"/>
            <p:cNvSpPr>
              <a:spLocks noChangeArrowheads="1"/>
            </p:cNvSpPr>
            <p:nvPr/>
          </p:nvSpPr>
          <p:spPr bwMode="auto">
            <a:xfrm>
              <a:off x="4233" y="1330"/>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9" name="Group 566"/>
          <p:cNvGrpSpPr>
            <a:grpSpLocks/>
          </p:cNvGrpSpPr>
          <p:nvPr/>
        </p:nvGrpSpPr>
        <p:grpSpPr bwMode="auto">
          <a:xfrm>
            <a:off x="2398713" y="1489075"/>
            <a:ext cx="812800" cy="425450"/>
            <a:chOff x="1503" y="922"/>
            <a:chExt cx="460" cy="268"/>
          </a:xfrm>
        </p:grpSpPr>
        <p:sp>
          <p:nvSpPr>
            <p:cNvPr id="163979" name="Line 328"/>
            <p:cNvSpPr>
              <a:spLocks noChangeShapeType="1"/>
            </p:cNvSpPr>
            <p:nvPr/>
          </p:nvSpPr>
          <p:spPr bwMode="auto">
            <a:xfrm flipV="1">
              <a:off x="1503" y="922"/>
              <a:ext cx="1" cy="268"/>
            </a:xfrm>
            <a:prstGeom prst="line">
              <a:avLst/>
            </a:prstGeom>
            <a:noFill/>
            <a:ln w="12700">
              <a:solidFill>
                <a:srgbClr val="000099"/>
              </a:solidFill>
              <a:round/>
              <a:headEnd type="none" w="sm" len="sm"/>
              <a:tailEnd type="none" w="sm" len="sm"/>
            </a:ln>
          </p:spPr>
          <p:txBody>
            <a:bodyPr/>
            <a:lstStyle/>
            <a:p>
              <a:endParaRPr lang="es-ES"/>
            </a:p>
          </p:txBody>
        </p:sp>
        <p:sp>
          <p:nvSpPr>
            <p:cNvPr id="163980" name="Line 329"/>
            <p:cNvSpPr>
              <a:spLocks noChangeShapeType="1"/>
            </p:cNvSpPr>
            <p:nvPr/>
          </p:nvSpPr>
          <p:spPr bwMode="auto">
            <a:xfrm flipV="1">
              <a:off x="1963" y="922"/>
              <a:ext cx="0" cy="268"/>
            </a:xfrm>
            <a:prstGeom prst="line">
              <a:avLst/>
            </a:prstGeom>
            <a:noFill/>
            <a:ln w="12700">
              <a:solidFill>
                <a:srgbClr val="000099"/>
              </a:solidFill>
              <a:round/>
              <a:headEnd type="none" w="sm" len="sm"/>
              <a:tailEnd type="none" w="sm" len="sm"/>
            </a:ln>
          </p:spPr>
          <p:txBody>
            <a:bodyPr/>
            <a:lstStyle/>
            <a:p>
              <a:endParaRPr lang="es-ES"/>
            </a:p>
          </p:txBody>
        </p:sp>
      </p:grpSp>
      <p:grpSp>
        <p:nvGrpSpPr>
          <p:cNvPr id="20" name="Group 567"/>
          <p:cNvGrpSpPr>
            <a:grpSpLocks/>
          </p:cNvGrpSpPr>
          <p:nvPr/>
        </p:nvGrpSpPr>
        <p:grpSpPr bwMode="auto">
          <a:xfrm>
            <a:off x="2398713" y="1560513"/>
            <a:ext cx="806450" cy="1587"/>
            <a:chOff x="1511" y="983"/>
            <a:chExt cx="508" cy="1"/>
          </a:xfrm>
        </p:grpSpPr>
        <p:sp>
          <p:nvSpPr>
            <p:cNvPr id="163977" name="Line 330"/>
            <p:cNvSpPr>
              <a:spLocks noChangeShapeType="1"/>
            </p:cNvSpPr>
            <p:nvPr/>
          </p:nvSpPr>
          <p:spPr bwMode="auto">
            <a:xfrm flipH="1">
              <a:off x="1511" y="983"/>
              <a:ext cx="176" cy="1"/>
            </a:xfrm>
            <a:prstGeom prst="line">
              <a:avLst/>
            </a:prstGeom>
            <a:noFill/>
            <a:ln w="9525">
              <a:solidFill>
                <a:srgbClr val="000099"/>
              </a:solidFill>
              <a:round/>
              <a:headEnd type="none" w="sm" len="sm"/>
              <a:tailEnd type="triangle" w="sm" len="lg"/>
            </a:ln>
          </p:spPr>
          <p:txBody>
            <a:bodyPr/>
            <a:lstStyle/>
            <a:p>
              <a:endParaRPr lang="es-ES"/>
            </a:p>
          </p:txBody>
        </p:sp>
        <p:sp>
          <p:nvSpPr>
            <p:cNvPr id="163978" name="Line 331"/>
            <p:cNvSpPr>
              <a:spLocks noChangeShapeType="1"/>
            </p:cNvSpPr>
            <p:nvPr/>
          </p:nvSpPr>
          <p:spPr bwMode="auto">
            <a:xfrm>
              <a:off x="1868" y="983"/>
              <a:ext cx="151" cy="1"/>
            </a:xfrm>
            <a:prstGeom prst="line">
              <a:avLst/>
            </a:prstGeom>
            <a:noFill/>
            <a:ln w="9525">
              <a:solidFill>
                <a:srgbClr val="000099"/>
              </a:solidFill>
              <a:round/>
              <a:headEnd type="none" w="sm" len="sm"/>
              <a:tailEnd type="triangle" w="sm" len="lg"/>
            </a:ln>
          </p:spPr>
          <p:txBody>
            <a:bodyPr/>
            <a:lstStyle/>
            <a:p>
              <a:endParaRPr lang="es-ES"/>
            </a:p>
          </p:txBody>
        </p:sp>
      </p:grpSp>
      <p:sp>
        <p:nvSpPr>
          <p:cNvPr id="919884" name="Rectangle 332"/>
          <p:cNvSpPr>
            <a:spLocks noChangeArrowheads="1"/>
          </p:cNvSpPr>
          <p:nvPr/>
        </p:nvSpPr>
        <p:spPr bwMode="auto">
          <a:xfrm>
            <a:off x="2776538" y="1463675"/>
            <a:ext cx="182562" cy="174625"/>
          </a:xfrm>
          <a:prstGeom prst="rect">
            <a:avLst/>
          </a:prstGeom>
          <a:noFill/>
          <a:ln w="9525">
            <a:noFill/>
            <a:miter lim="800000"/>
            <a:headEnd/>
            <a:tailEnd/>
          </a:ln>
        </p:spPr>
        <p:txBody>
          <a:bodyPr lIns="12700" tIns="12700" rIns="12700" bIns="12700"/>
          <a:lstStyle/>
          <a:p>
            <a:pPr algn="l"/>
            <a:r>
              <a:rPr lang="es-ES" sz="900" b="0">
                <a:solidFill>
                  <a:srgbClr val="000066"/>
                </a:solidFill>
                <a:latin typeface="Arial" charset="0"/>
              </a:rPr>
              <a:t>8”</a:t>
            </a:r>
          </a:p>
        </p:txBody>
      </p:sp>
      <p:sp>
        <p:nvSpPr>
          <p:cNvPr id="919885" name="Rectangle 333"/>
          <p:cNvSpPr>
            <a:spLocks noChangeArrowheads="1"/>
          </p:cNvSpPr>
          <p:nvPr/>
        </p:nvSpPr>
        <p:spPr bwMode="auto">
          <a:xfrm>
            <a:off x="2566988" y="1609725"/>
            <a:ext cx="511175" cy="147638"/>
          </a:xfrm>
          <a:prstGeom prst="rect">
            <a:avLst/>
          </a:prstGeom>
          <a:noFill/>
          <a:ln w="9525">
            <a:noFill/>
            <a:miter lim="800000"/>
            <a:headEnd/>
            <a:tailEnd/>
          </a:ln>
        </p:spPr>
        <p:txBody>
          <a:bodyPr lIns="12700" tIns="12700" rIns="12700" bIns="12700"/>
          <a:lstStyle/>
          <a:p>
            <a:r>
              <a:rPr lang="es-ES" sz="600" b="0">
                <a:solidFill>
                  <a:srgbClr val="000066"/>
                </a:solidFill>
                <a:latin typeface="Arial" charset="0"/>
              </a:rPr>
              <a:t>(MÁXIMO)</a:t>
            </a:r>
          </a:p>
        </p:txBody>
      </p:sp>
      <p:grpSp>
        <p:nvGrpSpPr>
          <p:cNvPr id="21" name="Group 569"/>
          <p:cNvGrpSpPr>
            <a:grpSpLocks/>
          </p:cNvGrpSpPr>
          <p:nvPr/>
        </p:nvGrpSpPr>
        <p:grpSpPr bwMode="auto">
          <a:xfrm>
            <a:off x="2778125" y="3049588"/>
            <a:ext cx="612775" cy="4762"/>
            <a:chOff x="1746" y="1921"/>
            <a:chExt cx="386" cy="3"/>
          </a:xfrm>
        </p:grpSpPr>
        <p:sp>
          <p:nvSpPr>
            <p:cNvPr id="163975" name="Line 339"/>
            <p:cNvSpPr>
              <a:spLocks noChangeShapeType="1"/>
            </p:cNvSpPr>
            <p:nvPr/>
          </p:nvSpPr>
          <p:spPr bwMode="auto">
            <a:xfrm flipV="1">
              <a:off x="1746" y="1921"/>
              <a:ext cx="117" cy="3"/>
            </a:xfrm>
            <a:prstGeom prst="line">
              <a:avLst/>
            </a:prstGeom>
            <a:noFill/>
            <a:ln w="9525">
              <a:solidFill>
                <a:srgbClr val="000099"/>
              </a:solidFill>
              <a:round/>
              <a:headEnd type="none" w="sm" len="sm"/>
              <a:tailEnd type="triangle" w="sm" len="lg"/>
            </a:ln>
          </p:spPr>
          <p:txBody>
            <a:bodyPr/>
            <a:lstStyle/>
            <a:p>
              <a:endParaRPr lang="es-ES"/>
            </a:p>
          </p:txBody>
        </p:sp>
        <p:sp>
          <p:nvSpPr>
            <p:cNvPr id="163976" name="Line 340"/>
            <p:cNvSpPr>
              <a:spLocks noChangeShapeType="1"/>
            </p:cNvSpPr>
            <p:nvPr/>
          </p:nvSpPr>
          <p:spPr bwMode="auto">
            <a:xfrm flipH="1" flipV="1">
              <a:off x="2015" y="1921"/>
              <a:ext cx="117" cy="3"/>
            </a:xfrm>
            <a:prstGeom prst="line">
              <a:avLst/>
            </a:prstGeom>
            <a:noFill/>
            <a:ln w="9525">
              <a:solidFill>
                <a:srgbClr val="000099"/>
              </a:solidFill>
              <a:round/>
              <a:headEnd type="none" w="sm" len="sm"/>
              <a:tailEnd type="triangle" w="sm" len="lg"/>
            </a:ln>
          </p:spPr>
          <p:txBody>
            <a:bodyPr/>
            <a:lstStyle/>
            <a:p>
              <a:endParaRPr lang="es-ES"/>
            </a:p>
          </p:txBody>
        </p:sp>
      </p:grpSp>
      <p:sp>
        <p:nvSpPr>
          <p:cNvPr id="919893" name="Rectangle 341"/>
          <p:cNvSpPr>
            <a:spLocks noChangeArrowheads="1"/>
          </p:cNvSpPr>
          <p:nvPr/>
        </p:nvSpPr>
        <p:spPr bwMode="auto">
          <a:xfrm>
            <a:off x="3019425" y="2965450"/>
            <a:ext cx="141288" cy="188913"/>
          </a:xfrm>
          <a:prstGeom prst="rect">
            <a:avLst/>
          </a:prstGeom>
          <a:noFill/>
          <a:ln w="9525">
            <a:noFill/>
            <a:miter lim="800000"/>
            <a:headEnd/>
            <a:tailEnd/>
          </a:ln>
        </p:spPr>
        <p:txBody>
          <a:bodyPr lIns="12700" tIns="12700" rIns="12700" bIns="12700"/>
          <a:lstStyle/>
          <a:p>
            <a:pPr algn="l"/>
            <a:r>
              <a:rPr lang="es-ES" sz="900" b="0">
                <a:solidFill>
                  <a:schemeClr val="tx2"/>
                </a:solidFill>
                <a:latin typeface="Arial" charset="0"/>
              </a:rPr>
              <a:t>3”</a:t>
            </a:r>
          </a:p>
        </p:txBody>
      </p:sp>
      <p:sp>
        <p:nvSpPr>
          <p:cNvPr id="919894" name="Rectangle 342"/>
          <p:cNvSpPr>
            <a:spLocks noChangeArrowheads="1"/>
          </p:cNvSpPr>
          <p:nvPr/>
        </p:nvSpPr>
        <p:spPr bwMode="auto">
          <a:xfrm>
            <a:off x="2860675" y="3114675"/>
            <a:ext cx="449263" cy="149225"/>
          </a:xfrm>
          <a:prstGeom prst="rect">
            <a:avLst/>
          </a:prstGeom>
          <a:noFill/>
          <a:ln w="9525">
            <a:noFill/>
            <a:miter lim="800000"/>
            <a:headEnd/>
            <a:tailEnd/>
          </a:ln>
        </p:spPr>
        <p:txBody>
          <a:bodyPr lIns="12700" tIns="12700" rIns="12700" bIns="12700"/>
          <a:lstStyle/>
          <a:p>
            <a:r>
              <a:rPr lang="es-ES" sz="600" b="0">
                <a:solidFill>
                  <a:schemeClr val="tx2"/>
                </a:solidFill>
                <a:latin typeface="Arial" charset="0"/>
              </a:rPr>
              <a:t>(TÍPICO)</a:t>
            </a:r>
          </a:p>
        </p:txBody>
      </p:sp>
      <p:sp>
        <p:nvSpPr>
          <p:cNvPr id="919902" name="Rectangle 350"/>
          <p:cNvSpPr>
            <a:spLocks noChangeArrowheads="1"/>
          </p:cNvSpPr>
          <p:nvPr/>
        </p:nvSpPr>
        <p:spPr bwMode="auto">
          <a:xfrm>
            <a:off x="7170738" y="3848100"/>
            <a:ext cx="1730375" cy="2706688"/>
          </a:xfrm>
          <a:prstGeom prst="rect">
            <a:avLst/>
          </a:prstGeom>
          <a:noFill/>
          <a:ln w="12700">
            <a:noFill/>
            <a:miter lim="800000"/>
            <a:headEnd/>
            <a:tailEnd/>
          </a:ln>
        </p:spPr>
        <p:txBody>
          <a:bodyPr lIns="12700" tIns="12700" rIns="12700" bIns="12700"/>
          <a:lstStyle/>
          <a:p>
            <a:pPr algn="l">
              <a:lnSpc>
                <a:spcPct val="120000"/>
              </a:lnSpc>
            </a:pPr>
            <a:r>
              <a:rPr lang="es-ES" sz="1200" i="1">
                <a:solidFill>
                  <a:schemeClr val="bg1"/>
                </a:solidFill>
                <a:latin typeface="Book Antiqua" pitchFamily="18" charset="0"/>
              </a:rPr>
              <a:t>SECUENCIA DE INSPECCIÓN: 1 - 1,</a:t>
            </a:r>
          </a:p>
          <a:p>
            <a:pPr algn="l">
              <a:lnSpc>
                <a:spcPct val="120000"/>
              </a:lnSpc>
            </a:pPr>
            <a:r>
              <a:rPr lang="es-ES" sz="1200" i="1">
                <a:solidFill>
                  <a:schemeClr val="bg1"/>
                </a:solidFill>
                <a:latin typeface="Book Antiqua" pitchFamily="18" charset="0"/>
              </a:rPr>
              <a:t>2 - 2, 3 - 3, 4 - 4, 5 - 5,</a:t>
            </a:r>
          </a:p>
          <a:p>
            <a:pPr algn="l">
              <a:lnSpc>
                <a:spcPct val="120000"/>
              </a:lnSpc>
            </a:pPr>
            <a:r>
              <a:rPr lang="es-ES" sz="1200" i="1">
                <a:solidFill>
                  <a:schemeClr val="bg1"/>
                </a:solidFill>
                <a:latin typeface="Book Antiqua" pitchFamily="18" charset="0"/>
              </a:rPr>
              <a:t>6 – 6, ETC.</a:t>
            </a:r>
          </a:p>
          <a:p>
            <a:pPr algn="l">
              <a:lnSpc>
                <a:spcPct val="120000"/>
              </a:lnSpc>
            </a:pPr>
            <a:r>
              <a:rPr lang="es-ES" sz="1200" i="1">
                <a:solidFill>
                  <a:schemeClr val="bg1"/>
                </a:solidFill>
                <a:latin typeface="Book Antiqua" pitchFamily="18" charset="0"/>
              </a:rPr>
              <a:t>LAS PIERNAS DEL YUGO SE POSICIONAN DE TAL FORMA QUE EL CORDÓN DE SOLDADURA QUEDE CENTRADO ENTRE ELLAS</a:t>
            </a:r>
          </a:p>
        </p:txBody>
      </p:sp>
      <p:grpSp>
        <p:nvGrpSpPr>
          <p:cNvPr id="22" name="Group 680"/>
          <p:cNvGrpSpPr>
            <a:grpSpLocks/>
          </p:cNvGrpSpPr>
          <p:nvPr/>
        </p:nvGrpSpPr>
        <p:grpSpPr bwMode="auto">
          <a:xfrm>
            <a:off x="1946275" y="4487863"/>
            <a:ext cx="1588" cy="1330325"/>
            <a:chOff x="1226" y="2827"/>
            <a:chExt cx="1" cy="838"/>
          </a:xfrm>
        </p:grpSpPr>
        <p:sp>
          <p:nvSpPr>
            <p:cNvPr id="163973" name="Line 464"/>
            <p:cNvSpPr>
              <a:spLocks noChangeShapeType="1"/>
            </p:cNvSpPr>
            <p:nvPr/>
          </p:nvSpPr>
          <p:spPr bwMode="auto">
            <a:xfrm rot="16200000" flipH="1">
              <a:off x="1139" y="2914"/>
              <a:ext cx="176" cy="1"/>
            </a:xfrm>
            <a:prstGeom prst="line">
              <a:avLst/>
            </a:prstGeom>
            <a:noFill/>
            <a:ln w="9525">
              <a:solidFill>
                <a:schemeClr val="bg1"/>
              </a:solidFill>
              <a:round/>
              <a:headEnd type="none" w="sm" len="sm"/>
              <a:tailEnd type="triangle" w="sm" len="lg"/>
            </a:ln>
          </p:spPr>
          <p:txBody>
            <a:bodyPr/>
            <a:lstStyle/>
            <a:p>
              <a:endParaRPr lang="es-ES"/>
            </a:p>
          </p:txBody>
        </p:sp>
        <p:sp>
          <p:nvSpPr>
            <p:cNvPr id="163974" name="Line 465"/>
            <p:cNvSpPr>
              <a:spLocks noChangeShapeType="1"/>
            </p:cNvSpPr>
            <p:nvPr/>
          </p:nvSpPr>
          <p:spPr bwMode="auto">
            <a:xfrm rot="-5400000">
              <a:off x="1151" y="3589"/>
              <a:ext cx="151" cy="1"/>
            </a:xfrm>
            <a:prstGeom prst="line">
              <a:avLst/>
            </a:prstGeom>
            <a:noFill/>
            <a:ln w="9525">
              <a:solidFill>
                <a:schemeClr val="bg1"/>
              </a:solidFill>
              <a:round/>
              <a:headEnd type="none" w="sm" len="sm"/>
              <a:tailEnd type="triangle" w="sm" len="lg"/>
            </a:ln>
          </p:spPr>
          <p:txBody>
            <a:bodyPr/>
            <a:lstStyle/>
            <a:p>
              <a:endParaRPr lang="es-ES"/>
            </a:p>
          </p:txBody>
        </p:sp>
      </p:grpSp>
      <p:sp>
        <p:nvSpPr>
          <p:cNvPr id="920018" name="Rectangle 466"/>
          <p:cNvSpPr>
            <a:spLocks noChangeArrowheads="1"/>
          </p:cNvSpPr>
          <p:nvPr/>
        </p:nvSpPr>
        <p:spPr bwMode="auto">
          <a:xfrm>
            <a:off x="1852613" y="5019675"/>
            <a:ext cx="182562" cy="174625"/>
          </a:xfrm>
          <a:prstGeom prst="rect">
            <a:avLst/>
          </a:prstGeom>
          <a:noFill/>
          <a:ln w="9525">
            <a:noFill/>
            <a:miter lim="800000"/>
            <a:headEnd/>
            <a:tailEnd/>
          </a:ln>
        </p:spPr>
        <p:txBody>
          <a:bodyPr lIns="12700" tIns="12700" rIns="12700" bIns="12700"/>
          <a:lstStyle/>
          <a:p>
            <a:r>
              <a:rPr lang="es-ES" sz="900" b="0">
                <a:solidFill>
                  <a:schemeClr val="bg1"/>
                </a:solidFill>
                <a:latin typeface="Arial" charset="0"/>
              </a:rPr>
              <a:t>8”</a:t>
            </a:r>
          </a:p>
        </p:txBody>
      </p:sp>
      <p:sp>
        <p:nvSpPr>
          <p:cNvPr id="920019" name="Rectangle 467"/>
          <p:cNvSpPr>
            <a:spLocks noChangeArrowheads="1"/>
          </p:cNvSpPr>
          <p:nvPr/>
        </p:nvSpPr>
        <p:spPr bwMode="auto">
          <a:xfrm>
            <a:off x="1687513" y="5184775"/>
            <a:ext cx="511175" cy="147638"/>
          </a:xfrm>
          <a:prstGeom prst="rect">
            <a:avLst/>
          </a:prstGeom>
          <a:noFill/>
          <a:ln w="9525">
            <a:noFill/>
            <a:miter lim="800000"/>
            <a:headEnd/>
            <a:tailEnd/>
          </a:ln>
        </p:spPr>
        <p:txBody>
          <a:bodyPr lIns="12700" tIns="12700" rIns="12700" bIns="12700"/>
          <a:lstStyle/>
          <a:p>
            <a:r>
              <a:rPr lang="es-ES" sz="600" b="0">
                <a:solidFill>
                  <a:schemeClr val="bg1"/>
                </a:solidFill>
                <a:latin typeface="Arial" charset="0"/>
              </a:rPr>
              <a:t>(MÁXIMO)</a:t>
            </a:r>
          </a:p>
        </p:txBody>
      </p:sp>
      <p:grpSp>
        <p:nvGrpSpPr>
          <p:cNvPr id="23" name="Group 721"/>
          <p:cNvGrpSpPr>
            <a:grpSpLocks/>
          </p:cNvGrpSpPr>
          <p:nvPr/>
        </p:nvGrpSpPr>
        <p:grpSpPr bwMode="auto">
          <a:xfrm>
            <a:off x="2479675" y="5899150"/>
            <a:ext cx="617538" cy="6350"/>
            <a:chOff x="1562" y="3716"/>
            <a:chExt cx="389" cy="4"/>
          </a:xfrm>
        </p:grpSpPr>
        <p:sp>
          <p:nvSpPr>
            <p:cNvPr id="163971" name="Line 468"/>
            <p:cNvSpPr>
              <a:spLocks noChangeShapeType="1"/>
            </p:cNvSpPr>
            <p:nvPr/>
          </p:nvSpPr>
          <p:spPr bwMode="auto">
            <a:xfrm flipV="1">
              <a:off x="1562" y="3717"/>
              <a:ext cx="117" cy="3"/>
            </a:xfrm>
            <a:prstGeom prst="line">
              <a:avLst/>
            </a:prstGeom>
            <a:noFill/>
            <a:ln w="9525">
              <a:solidFill>
                <a:srgbClr val="000099"/>
              </a:solidFill>
              <a:round/>
              <a:headEnd type="none" w="sm" len="sm"/>
              <a:tailEnd type="triangle" w="sm" len="lg"/>
            </a:ln>
          </p:spPr>
          <p:txBody>
            <a:bodyPr/>
            <a:lstStyle/>
            <a:p>
              <a:endParaRPr lang="es-ES"/>
            </a:p>
          </p:txBody>
        </p:sp>
        <p:sp>
          <p:nvSpPr>
            <p:cNvPr id="163972" name="Line 469"/>
            <p:cNvSpPr>
              <a:spLocks noChangeShapeType="1"/>
            </p:cNvSpPr>
            <p:nvPr/>
          </p:nvSpPr>
          <p:spPr bwMode="auto">
            <a:xfrm flipH="1" flipV="1">
              <a:off x="1834" y="3716"/>
              <a:ext cx="117" cy="3"/>
            </a:xfrm>
            <a:prstGeom prst="line">
              <a:avLst/>
            </a:prstGeom>
            <a:noFill/>
            <a:ln w="9525">
              <a:solidFill>
                <a:srgbClr val="000099"/>
              </a:solidFill>
              <a:round/>
              <a:headEnd type="none" w="sm" len="sm"/>
              <a:tailEnd type="triangle" w="sm" len="lg"/>
            </a:ln>
          </p:spPr>
          <p:txBody>
            <a:bodyPr/>
            <a:lstStyle/>
            <a:p>
              <a:endParaRPr lang="es-ES"/>
            </a:p>
          </p:txBody>
        </p:sp>
      </p:grpSp>
      <p:sp>
        <p:nvSpPr>
          <p:cNvPr id="920022" name="Rectangle 470"/>
          <p:cNvSpPr>
            <a:spLocks noChangeArrowheads="1"/>
          </p:cNvSpPr>
          <p:nvPr/>
        </p:nvSpPr>
        <p:spPr bwMode="auto">
          <a:xfrm>
            <a:off x="2620963" y="5975350"/>
            <a:ext cx="409575" cy="188913"/>
          </a:xfrm>
          <a:prstGeom prst="rect">
            <a:avLst/>
          </a:prstGeom>
          <a:noFill/>
          <a:ln w="9525">
            <a:noFill/>
            <a:miter lim="800000"/>
            <a:headEnd/>
            <a:tailEnd/>
          </a:ln>
        </p:spPr>
        <p:txBody>
          <a:bodyPr lIns="12700" tIns="12700" rIns="12700" bIns="12700"/>
          <a:lstStyle/>
          <a:p>
            <a:pPr algn="l"/>
            <a:r>
              <a:rPr lang="es-ES" sz="900" b="0">
                <a:solidFill>
                  <a:schemeClr val="tx2"/>
                </a:solidFill>
                <a:latin typeface="Arial" charset="0"/>
              </a:rPr>
              <a:t>2” a 3”</a:t>
            </a:r>
          </a:p>
        </p:txBody>
      </p:sp>
      <p:sp>
        <p:nvSpPr>
          <p:cNvPr id="920023" name="Rectangle 471"/>
          <p:cNvSpPr>
            <a:spLocks noChangeArrowheads="1"/>
          </p:cNvSpPr>
          <p:nvPr/>
        </p:nvSpPr>
        <p:spPr bwMode="auto">
          <a:xfrm>
            <a:off x="2568575" y="6110288"/>
            <a:ext cx="449263" cy="149225"/>
          </a:xfrm>
          <a:prstGeom prst="rect">
            <a:avLst/>
          </a:prstGeom>
          <a:noFill/>
          <a:ln w="9525">
            <a:noFill/>
            <a:miter lim="800000"/>
            <a:headEnd/>
            <a:tailEnd/>
          </a:ln>
        </p:spPr>
        <p:txBody>
          <a:bodyPr lIns="12700" tIns="12700" rIns="12700" bIns="12700"/>
          <a:lstStyle/>
          <a:p>
            <a:r>
              <a:rPr lang="es-ES" sz="600" b="0">
                <a:solidFill>
                  <a:schemeClr val="tx2"/>
                </a:solidFill>
                <a:latin typeface="Arial" charset="0"/>
              </a:rPr>
              <a:t>(TÍPICO)</a:t>
            </a:r>
          </a:p>
        </p:txBody>
      </p:sp>
      <p:grpSp>
        <p:nvGrpSpPr>
          <p:cNvPr id="24" name="Group 681"/>
          <p:cNvGrpSpPr>
            <a:grpSpLocks/>
          </p:cNvGrpSpPr>
          <p:nvPr/>
        </p:nvGrpSpPr>
        <p:grpSpPr bwMode="auto">
          <a:xfrm>
            <a:off x="2671763" y="5824538"/>
            <a:ext cx="238125" cy="157162"/>
            <a:chOff x="1653" y="3669"/>
            <a:chExt cx="189" cy="99"/>
          </a:xfrm>
        </p:grpSpPr>
        <p:sp>
          <p:nvSpPr>
            <p:cNvPr id="163969" name="Line 472"/>
            <p:cNvSpPr>
              <a:spLocks noChangeShapeType="1"/>
            </p:cNvSpPr>
            <p:nvPr/>
          </p:nvSpPr>
          <p:spPr bwMode="auto">
            <a:xfrm>
              <a:off x="1653" y="3669"/>
              <a:ext cx="0" cy="99"/>
            </a:xfrm>
            <a:prstGeom prst="line">
              <a:avLst/>
            </a:prstGeom>
            <a:noFill/>
            <a:ln w="12700">
              <a:solidFill>
                <a:srgbClr val="000099"/>
              </a:solidFill>
              <a:round/>
              <a:headEnd type="none" w="sm" len="sm"/>
              <a:tailEnd type="none" w="sm" len="sm"/>
            </a:ln>
          </p:spPr>
          <p:txBody>
            <a:bodyPr/>
            <a:lstStyle/>
            <a:p>
              <a:endParaRPr lang="es-ES"/>
            </a:p>
          </p:txBody>
        </p:sp>
        <p:sp>
          <p:nvSpPr>
            <p:cNvPr id="163970" name="Line 541"/>
            <p:cNvSpPr>
              <a:spLocks noChangeShapeType="1"/>
            </p:cNvSpPr>
            <p:nvPr/>
          </p:nvSpPr>
          <p:spPr bwMode="auto">
            <a:xfrm>
              <a:off x="1842" y="3669"/>
              <a:ext cx="0" cy="99"/>
            </a:xfrm>
            <a:prstGeom prst="line">
              <a:avLst/>
            </a:prstGeom>
            <a:noFill/>
            <a:ln w="12700">
              <a:solidFill>
                <a:srgbClr val="000099"/>
              </a:solidFill>
              <a:round/>
              <a:headEnd type="none" w="sm" len="sm"/>
              <a:tailEnd type="none" w="sm" len="sm"/>
            </a:ln>
          </p:spPr>
          <p:txBody>
            <a:bodyPr/>
            <a:lstStyle/>
            <a:p>
              <a:endParaRPr lang="es-ES"/>
            </a:p>
          </p:txBody>
        </p:sp>
      </p:grpSp>
      <p:grpSp>
        <p:nvGrpSpPr>
          <p:cNvPr id="25" name="Group 568"/>
          <p:cNvGrpSpPr>
            <a:grpSpLocks/>
          </p:cNvGrpSpPr>
          <p:nvPr/>
        </p:nvGrpSpPr>
        <p:grpSpPr bwMode="auto">
          <a:xfrm>
            <a:off x="2968625" y="2278063"/>
            <a:ext cx="239713" cy="819150"/>
            <a:chOff x="1866" y="1435"/>
            <a:chExt cx="123" cy="516"/>
          </a:xfrm>
        </p:grpSpPr>
        <p:sp>
          <p:nvSpPr>
            <p:cNvPr id="163967" name="Line 343"/>
            <p:cNvSpPr>
              <a:spLocks noChangeShapeType="1"/>
            </p:cNvSpPr>
            <p:nvPr/>
          </p:nvSpPr>
          <p:spPr bwMode="auto">
            <a:xfrm>
              <a:off x="1866" y="1435"/>
              <a:ext cx="0" cy="516"/>
            </a:xfrm>
            <a:prstGeom prst="line">
              <a:avLst/>
            </a:prstGeom>
            <a:noFill/>
            <a:ln w="12700">
              <a:solidFill>
                <a:srgbClr val="000099"/>
              </a:solidFill>
              <a:round/>
              <a:headEnd type="none" w="sm" len="sm"/>
              <a:tailEnd type="none" w="sm" len="sm"/>
            </a:ln>
          </p:spPr>
          <p:txBody>
            <a:bodyPr/>
            <a:lstStyle/>
            <a:p>
              <a:endParaRPr lang="es-ES"/>
            </a:p>
          </p:txBody>
        </p:sp>
        <p:sp>
          <p:nvSpPr>
            <p:cNvPr id="163968" name="Line 345"/>
            <p:cNvSpPr>
              <a:spLocks noChangeShapeType="1"/>
            </p:cNvSpPr>
            <p:nvPr/>
          </p:nvSpPr>
          <p:spPr bwMode="auto">
            <a:xfrm>
              <a:off x="1989" y="1435"/>
              <a:ext cx="0" cy="516"/>
            </a:xfrm>
            <a:prstGeom prst="line">
              <a:avLst/>
            </a:prstGeom>
            <a:noFill/>
            <a:ln w="12700">
              <a:solidFill>
                <a:srgbClr val="000099"/>
              </a:solidFill>
              <a:round/>
              <a:headEnd type="none" w="sm" len="sm"/>
              <a:tailEnd type="none" w="sm" len="sm"/>
            </a:ln>
          </p:spPr>
          <p:txBody>
            <a:bodyPr/>
            <a:lstStyle/>
            <a:p>
              <a:endParaRPr lang="es-ES"/>
            </a:p>
          </p:txBody>
        </p:sp>
      </p:grpSp>
      <p:grpSp>
        <p:nvGrpSpPr>
          <p:cNvPr id="26" name="Group 656"/>
          <p:cNvGrpSpPr>
            <a:grpSpLocks/>
          </p:cNvGrpSpPr>
          <p:nvPr/>
        </p:nvGrpSpPr>
        <p:grpSpPr bwMode="auto">
          <a:xfrm rot="-5400000">
            <a:off x="1541463" y="4960938"/>
            <a:ext cx="812800" cy="425450"/>
            <a:chOff x="1503" y="922"/>
            <a:chExt cx="460" cy="268"/>
          </a:xfrm>
        </p:grpSpPr>
        <p:sp>
          <p:nvSpPr>
            <p:cNvPr id="163965" name="Line 657"/>
            <p:cNvSpPr>
              <a:spLocks noChangeShapeType="1"/>
            </p:cNvSpPr>
            <p:nvPr/>
          </p:nvSpPr>
          <p:spPr bwMode="auto">
            <a:xfrm flipV="1">
              <a:off x="1503" y="922"/>
              <a:ext cx="1" cy="268"/>
            </a:xfrm>
            <a:prstGeom prst="line">
              <a:avLst/>
            </a:prstGeom>
            <a:noFill/>
            <a:ln w="12700">
              <a:solidFill>
                <a:schemeClr val="bg1"/>
              </a:solidFill>
              <a:round/>
              <a:headEnd type="none" w="sm" len="sm"/>
              <a:tailEnd type="none" w="sm" len="sm"/>
            </a:ln>
          </p:spPr>
          <p:txBody>
            <a:bodyPr/>
            <a:lstStyle/>
            <a:p>
              <a:endParaRPr lang="es-ES"/>
            </a:p>
          </p:txBody>
        </p:sp>
        <p:sp>
          <p:nvSpPr>
            <p:cNvPr id="163966" name="Line 658"/>
            <p:cNvSpPr>
              <a:spLocks noChangeShapeType="1"/>
            </p:cNvSpPr>
            <p:nvPr/>
          </p:nvSpPr>
          <p:spPr bwMode="auto">
            <a:xfrm flipV="1">
              <a:off x="1963" y="922"/>
              <a:ext cx="0" cy="268"/>
            </a:xfrm>
            <a:prstGeom prst="line">
              <a:avLst/>
            </a:prstGeom>
            <a:noFill/>
            <a:ln w="12700">
              <a:solidFill>
                <a:schemeClr val="bg1"/>
              </a:solidFill>
              <a:round/>
              <a:headEnd type="none" w="sm" len="sm"/>
              <a:tailEnd type="none" w="sm" len="sm"/>
            </a:ln>
          </p:spPr>
          <p:txBody>
            <a:bodyPr/>
            <a:lstStyle/>
            <a:p>
              <a:endParaRPr lang="es-ES"/>
            </a:p>
          </p:txBody>
        </p:sp>
      </p:grpSp>
      <p:grpSp>
        <p:nvGrpSpPr>
          <p:cNvPr id="27" name="Group 723"/>
          <p:cNvGrpSpPr>
            <a:grpSpLocks/>
          </p:cNvGrpSpPr>
          <p:nvPr/>
        </p:nvGrpSpPr>
        <p:grpSpPr bwMode="auto">
          <a:xfrm>
            <a:off x="2303463" y="4533900"/>
            <a:ext cx="271462" cy="1309688"/>
            <a:chOff x="1451" y="2856"/>
            <a:chExt cx="171" cy="825"/>
          </a:xfrm>
        </p:grpSpPr>
        <p:sp>
          <p:nvSpPr>
            <p:cNvPr id="163963" name="Rectangle 430"/>
            <p:cNvSpPr>
              <a:spLocks noChangeArrowheads="1"/>
            </p:cNvSpPr>
            <p:nvPr/>
          </p:nvSpPr>
          <p:spPr bwMode="auto">
            <a:xfrm>
              <a:off x="1451"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sp>
          <p:nvSpPr>
            <p:cNvPr id="163964" name="Rectangle 683"/>
            <p:cNvSpPr>
              <a:spLocks noChangeArrowheads="1"/>
            </p:cNvSpPr>
            <p:nvPr/>
          </p:nvSpPr>
          <p:spPr bwMode="auto">
            <a:xfrm>
              <a:off x="1451"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grpSp>
      <p:grpSp>
        <p:nvGrpSpPr>
          <p:cNvPr id="28" name="Group 722"/>
          <p:cNvGrpSpPr>
            <a:grpSpLocks/>
          </p:cNvGrpSpPr>
          <p:nvPr/>
        </p:nvGrpSpPr>
        <p:grpSpPr bwMode="auto">
          <a:xfrm>
            <a:off x="2360613" y="4710113"/>
            <a:ext cx="130175" cy="939800"/>
            <a:chOff x="1487" y="2967"/>
            <a:chExt cx="82" cy="592"/>
          </a:xfrm>
        </p:grpSpPr>
        <p:sp>
          <p:nvSpPr>
            <p:cNvPr id="163961" name="Rectangle 654" descr="Tablero de damas pequeño"/>
            <p:cNvSpPr>
              <a:spLocks noChangeArrowheads="1"/>
            </p:cNvSpPr>
            <p:nvPr/>
          </p:nvSpPr>
          <p:spPr bwMode="auto">
            <a:xfrm>
              <a:off x="1487" y="2967"/>
              <a:ext cx="82" cy="82"/>
            </a:xfrm>
            <a:prstGeom prst="rect">
              <a:avLst/>
            </a:prstGeom>
            <a:pattFill prst="smCheck">
              <a:fgClr>
                <a:srgbClr val="5F5F5F"/>
              </a:fgClr>
              <a:bgClr>
                <a:srgbClr val="EAEAEA"/>
              </a:bgClr>
            </a:pattFill>
            <a:ln w="3175">
              <a:solidFill>
                <a:srgbClr val="000000"/>
              </a:solidFill>
              <a:miter lim="800000"/>
              <a:headEnd/>
              <a:tailEnd/>
            </a:ln>
          </p:spPr>
          <p:txBody>
            <a:bodyPr/>
            <a:lstStyle/>
            <a:p>
              <a:endParaRPr lang="es-ES"/>
            </a:p>
          </p:txBody>
        </p:sp>
        <p:sp>
          <p:nvSpPr>
            <p:cNvPr id="163962" name="Rectangle 699" descr="Tablero de damas pequeño"/>
            <p:cNvSpPr>
              <a:spLocks noChangeArrowheads="1"/>
            </p:cNvSpPr>
            <p:nvPr/>
          </p:nvSpPr>
          <p:spPr bwMode="auto">
            <a:xfrm>
              <a:off x="1487" y="3477"/>
              <a:ext cx="82" cy="82"/>
            </a:xfrm>
            <a:prstGeom prst="rect">
              <a:avLst/>
            </a:prstGeom>
            <a:pattFill prst="smCheck">
              <a:fgClr>
                <a:srgbClr val="5F5F5F"/>
              </a:fgClr>
              <a:bgClr>
                <a:srgbClr val="EAEAEA"/>
              </a:bgClr>
            </a:pattFill>
            <a:ln w="3175">
              <a:solidFill>
                <a:srgbClr val="000000"/>
              </a:solidFill>
              <a:miter lim="800000"/>
              <a:headEnd/>
              <a:tailEnd/>
            </a:ln>
          </p:spPr>
          <p:txBody>
            <a:bodyPr/>
            <a:lstStyle/>
            <a:p>
              <a:endParaRPr lang="es-ES"/>
            </a:p>
          </p:txBody>
        </p:sp>
      </p:grpSp>
      <p:grpSp>
        <p:nvGrpSpPr>
          <p:cNvPr id="29" name="Group 724"/>
          <p:cNvGrpSpPr>
            <a:grpSpLocks/>
          </p:cNvGrpSpPr>
          <p:nvPr/>
        </p:nvGrpSpPr>
        <p:grpSpPr bwMode="auto">
          <a:xfrm>
            <a:off x="2544763" y="4533900"/>
            <a:ext cx="271462" cy="1309688"/>
            <a:chOff x="1603" y="2856"/>
            <a:chExt cx="171" cy="825"/>
          </a:xfrm>
        </p:grpSpPr>
        <p:sp>
          <p:nvSpPr>
            <p:cNvPr id="163957" name="Rectangle 434"/>
            <p:cNvSpPr>
              <a:spLocks noChangeArrowheads="1"/>
            </p:cNvSpPr>
            <p:nvPr/>
          </p:nvSpPr>
          <p:spPr bwMode="auto">
            <a:xfrm>
              <a:off x="1603"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sp>
          <p:nvSpPr>
            <p:cNvPr id="163958" name="Rectangle 655" descr="Tablero de damas pequeño"/>
            <p:cNvSpPr>
              <a:spLocks noChangeArrowheads="1"/>
            </p:cNvSpPr>
            <p:nvPr/>
          </p:nvSpPr>
          <p:spPr bwMode="auto">
            <a:xfrm>
              <a:off x="1641"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59" name="Rectangle 684"/>
            <p:cNvSpPr>
              <a:spLocks noChangeArrowheads="1"/>
            </p:cNvSpPr>
            <p:nvPr/>
          </p:nvSpPr>
          <p:spPr bwMode="auto">
            <a:xfrm>
              <a:off x="1603"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sp>
          <p:nvSpPr>
            <p:cNvPr id="163960" name="Rectangle 700" descr="Tablero de damas pequeño"/>
            <p:cNvSpPr>
              <a:spLocks noChangeArrowheads="1"/>
            </p:cNvSpPr>
            <p:nvPr/>
          </p:nvSpPr>
          <p:spPr bwMode="auto">
            <a:xfrm>
              <a:off x="1641"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30" name="Group 725"/>
          <p:cNvGrpSpPr>
            <a:grpSpLocks/>
          </p:cNvGrpSpPr>
          <p:nvPr/>
        </p:nvGrpSpPr>
        <p:grpSpPr bwMode="auto">
          <a:xfrm>
            <a:off x="2765425" y="4532313"/>
            <a:ext cx="271463" cy="1309687"/>
            <a:chOff x="1742" y="2855"/>
            <a:chExt cx="171" cy="825"/>
          </a:xfrm>
        </p:grpSpPr>
        <p:sp>
          <p:nvSpPr>
            <p:cNvPr id="163953" name="Rectangle 438"/>
            <p:cNvSpPr>
              <a:spLocks noChangeArrowheads="1"/>
            </p:cNvSpPr>
            <p:nvPr/>
          </p:nvSpPr>
          <p:spPr bwMode="auto">
            <a:xfrm>
              <a:off x="1742"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3</a:t>
              </a:r>
            </a:p>
          </p:txBody>
        </p:sp>
        <p:sp>
          <p:nvSpPr>
            <p:cNvPr id="163954" name="Rectangle 660" descr="Tablero de damas pequeño"/>
            <p:cNvSpPr>
              <a:spLocks noChangeArrowheads="1"/>
            </p:cNvSpPr>
            <p:nvPr/>
          </p:nvSpPr>
          <p:spPr bwMode="auto">
            <a:xfrm>
              <a:off x="1791"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55" name="Rectangle 685"/>
            <p:cNvSpPr>
              <a:spLocks noChangeArrowheads="1"/>
            </p:cNvSpPr>
            <p:nvPr/>
          </p:nvSpPr>
          <p:spPr bwMode="auto">
            <a:xfrm>
              <a:off x="1742"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3</a:t>
              </a:r>
            </a:p>
          </p:txBody>
        </p:sp>
        <p:sp>
          <p:nvSpPr>
            <p:cNvPr id="163956" name="Rectangle 701" descr="Tablero de damas pequeño"/>
            <p:cNvSpPr>
              <a:spLocks noChangeArrowheads="1"/>
            </p:cNvSpPr>
            <p:nvPr/>
          </p:nvSpPr>
          <p:spPr bwMode="auto">
            <a:xfrm>
              <a:off x="1791"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31" name="Group 726"/>
          <p:cNvGrpSpPr>
            <a:grpSpLocks/>
          </p:cNvGrpSpPr>
          <p:nvPr/>
        </p:nvGrpSpPr>
        <p:grpSpPr bwMode="auto">
          <a:xfrm>
            <a:off x="3005138" y="4533900"/>
            <a:ext cx="271462" cy="1309688"/>
            <a:chOff x="1893" y="2856"/>
            <a:chExt cx="171" cy="825"/>
          </a:xfrm>
        </p:grpSpPr>
        <p:sp>
          <p:nvSpPr>
            <p:cNvPr id="163949" name="Rectangle 442"/>
            <p:cNvSpPr>
              <a:spLocks noChangeArrowheads="1"/>
            </p:cNvSpPr>
            <p:nvPr/>
          </p:nvSpPr>
          <p:spPr bwMode="auto">
            <a:xfrm>
              <a:off x="1893"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4</a:t>
              </a:r>
            </a:p>
          </p:txBody>
        </p:sp>
        <p:sp>
          <p:nvSpPr>
            <p:cNvPr id="163950" name="Rectangle 661" descr="Tablero de damas pequeño"/>
            <p:cNvSpPr>
              <a:spLocks noChangeArrowheads="1"/>
            </p:cNvSpPr>
            <p:nvPr/>
          </p:nvSpPr>
          <p:spPr bwMode="auto">
            <a:xfrm>
              <a:off x="1941"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51" name="Rectangle 686"/>
            <p:cNvSpPr>
              <a:spLocks noChangeArrowheads="1"/>
            </p:cNvSpPr>
            <p:nvPr/>
          </p:nvSpPr>
          <p:spPr bwMode="auto">
            <a:xfrm>
              <a:off x="1893"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 4</a:t>
              </a:r>
            </a:p>
          </p:txBody>
        </p:sp>
        <p:sp>
          <p:nvSpPr>
            <p:cNvPr id="163952" name="Rectangle 702" descr="Tablero de damas pequeño"/>
            <p:cNvSpPr>
              <a:spLocks noChangeArrowheads="1"/>
            </p:cNvSpPr>
            <p:nvPr/>
          </p:nvSpPr>
          <p:spPr bwMode="auto">
            <a:xfrm>
              <a:off x="1941"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64131" name="Group 727"/>
          <p:cNvGrpSpPr>
            <a:grpSpLocks/>
          </p:cNvGrpSpPr>
          <p:nvPr/>
        </p:nvGrpSpPr>
        <p:grpSpPr bwMode="auto">
          <a:xfrm>
            <a:off x="3263900" y="4533900"/>
            <a:ext cx="271463" cy="1309688"/>
            <a:chOff x="2056" y="2856"/>
            <a:chExt cx="171" cy="825"/>
          </a:xfrm>
        </p:grpSpPr>
        <p:sp>
          <p:nvSpPr>
            <p:cNvPr id="163945" name="Rectangle 446"/>
            <p:cNvSpPr>
              <a:spLocks noChangeArrowheads="1"/>
            </p:cNvSpPr>
            <p:nvPr/>
          </p:nvSpPr>
          <p:spPr bwMode="auto">
            <a:xfrm>
              <a:off x="2056"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sp>
          <p:nvSpPr>
            <p:cNvPr id="163946" name="Rectangle 662" descr="Tablero de damas pequeño"/>
            <p:cNvSpPr>
              <a:spLocks noChangeArrowheads="1"/>
            </p:cNvSpPr>
            <p:nvPr/>
          </p:nvSpPr>
          <p:spPr bwMode="auto">
            <a:xfrm>
              <a:off x="2091"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47" name="Rectangle 687"/>
            <p:cNvSpPr>
              <a:spLocks noChangeArrowheads="1"/>
            </p:cNvSpPr>
            <p:nvPr/>
          </p:nvSpPr>
          <p:spPr bwMode="auto">
            <a:xfrm>
              <a:off x="2056"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sp>
          <p:nvSpPr>
            <p:cNvPr id="163948" name="Rectangle 703" descr="Tablero de damas pequeño"/>
            <p:cNvSpPr>
              <a:spLocks noChangeArrowheads="1"/>
            </p:cNvSpPr>
            <p:nvPr/>
          </p:nvSpPr>
          <p:spPr bwMode="auto">
            <a:xfrm>
              <a:off x="2091"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164132" name="Group 728"/>
          <p:cNvGrpSpPr>
            <a:grpSpLocks/>
          </p:cNvGrpSpPr>
          <p:nvPr/>
        </p:nvGrpSpPr>
        <p:grpSpPr bwMode="auto">
          <a:xfrm>
            <a:off x="3505200" y="4533900"/>
            <a:ext cx="271463" cy="1309688"/>
            <a:chOff x="2208" y="2856"/>
            <a:chExt cx="171" cy="825"/>
          </a:xfrm>
        </p:grpSpPr>
        <p:sp>
          <p:nvSpPr>
            <p:cNvPr id="163941" name="Rectangle 450"/>
            <p:cNvSpPr>
              <a:spLocks noChangeArrowheads="1"/>
            </p:cNvSpPr>
            <p:nvPr/>
          </p:nvSpPr>
          <p:spPr bwMode="auto">
            <a:xfrm>
              <a:off x="2208"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sp>
          <p:nvSpPr>
            <p:cNvPr id="163942" name="Rectangle 663" descr="Tablero de damas pequeño"/>
            <p:cNvSpPr>
              <a:spLocks noChangeArrowheads="1"/>
            </p:cNvSpPr>
            <p:nvPr/>
          </p:nvSpPr>
          <p:spPr bwMode="auto">
            <a:xfrm>
              <a:off x="2247"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43" name="Rectangle 688"/>
            <p:cNvSpPr>
              <a:spLocks noChangeArrowheads="1"/>
            </p:cNvSpPr>
            <p:nvPr/>
          </p:nvSpPr>
          <p:spPr bwMode="auto">
            <a:xfrm>
              <a:off x="2208"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sp>
          <p:nvSpPr>
            <p:cNvPr id="163944" name="Rectangle 704" descr="Tablero de damas pequeño"/>
            <p:cNvSpPr>
              <a:spLocks noChangeArrowheads="1"/>
            </p:cNvSpPr>
            <p:nvPr/>
          </p:nvSpPr>
          <p:spPr bwMode="auto">
            <a:xfrm>
              <a:off x="2247"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0" name="Group 729"/>
          <p:cNvGrpSpPr>
            <a:grpSpLocks/>
          </p:cNvGrpSpPr>
          <p:nvPr/>
        </p:nvGrpSpPr>
        <p:grpSpPr bwMode="auto">
          <a:xfrm>
            <a:off x="3744913" y="4533900"/>
            <a:ext cx="271462" cy="1309688"/>
            <a:chOff x="2359" y="2856"/>
            <a:chExt cx="171" cy="825"/>
          </a:xfrm>
        </p:grpSpPr>
        <p:sp>
          <p:nvSpPr>
            <p:cNvPr id="163937" name="Rectangle 454"/>
            <p:cNvSpPr>
              <a:spLocks noChangeArrowheads="1"/>
            </p:cNvSpPr>
            <p:nvPr/>
          </p:nvSpPr>
          <p:spPr bwMode="auto">
            <a:xfrm>
              <a:off x="2359" y="2856"/>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sp>
          <p:nvSpPr>
            <p:cNvPr id="163938" name="Rectangle 664" descr="Tablero de damas pequeño"/>
            <p:cNvSpPr>
              <a:spLocks noChangeArrowheads="1"/>
            </p:cNvSpPr>
            <p:nvPr/>
          </p:nvSpPr>
          <p:spPr bwMode="auto">
            <a:xfrm>
              <a:off x="2397"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39" name="Rectangle 689"/>
            <p:cNvSpPr>
              <a:spLocks noChangeArrowheads="1"/>
            </p:cNvSpPr>
            <p:nvPr/>
          </p:nvSpPr>
          <p:spPr bwMode="auto">
            <a:xfrm>
              <a:off x="2359" y="3582"/>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sp>
          <p:nvSpPr>
            <p:cNvPr id="163940" name="Rectangle 705" descr="Tablero de damas pequeño"/>
            <p:cNvSpPr>
              <a:spLocks noChangeArrowheads="1"/>
            </p:cNvSpPr>
            <p:nvPr/>
          </p:nvSpPr>
          <p:spPr bwMode="auto">
            <a:xfrm>
              <a:off x="2397"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1" name="Group 730"/>
          <p:cNvGrpSpPr>
            <a:grpSpLocks/>
          </p:cNvGrpSpPr>
          <p:nvPr/>
        </p:nvGrpSpPr>
        <p:grpSpPr bwMode="auto">
          <a:xfrm>
            <a:off x="3984625" y="4532313"/>
            <a:ext cx="271463" cy="1309687"/>
            <a:chOff x="2510" y="2855"/>
            <a:chExt cx="171" cy="825"/>
          </a:xfrm>
        </p:grpSpPr>
        <p:sp>
          <p:nvSpPr>
            <p:cNvPr id="163933" name="Rectangle 458"/>
            <p:cNvSpPr>
              <a:spLocks noChangeArrowheads="1"/>
            </p:cNvSpPr>
            <p:nvPr/>
          </p:nvSpPr>
          <p:spPr bwMode="auto">
            <a:xfrm>
              <a:off x="2510"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8</a:t>
              </a:r>
            </a:p>
          </p:txBody>
        </p:sp>
        <p:sp>
          <p:nvSpPr>
            <p:cNvPr id="163934" name="Rectangle 665" descr="Tablero de damas pequeño"/>
            <p:cNvSpPr>
              <a:spLocks noChangeArrowheads="1"/>
            </p:cNvSpPr>
            <p:nvPr/>
          </p:nvSpPr>
          <p:spPr bwMode="auto">
            <a:xfrm>
              <a:off x="2547"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35" name="Rectangle 690"/>
            <p:cNvSpPr>
              <a:spLocks noChangeArrowheads="1"/>
            </p:cNvSpPr>
            <p:nvPr/>
          </p:nvSpPr>
          <p:spPr bwMode="auto">
            <a:xfrm>
              <a:off x="2510"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8</a:t>
              </a:r>
            </a:p>
          </p:txBody>
        </p:sp>
        <p:sp>
          <p:nvSpPr>
            <p:cNvPr id="163936" name="Rectangle 706" descr="Tablero de damas pequeño"/>
            <p:cNvSpPr>
              <a:spLocks noChangeArrowheads="1"/>
            </p:cNvSpPr>
            <p:nvPr/>
          </p:nvSpPr>
          <p:spPr bwMode="auto">
            <a:xfrm>
              <a:off x="2547"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2" name="Group 731"/>
          <p:cNvGrpSpPr>
            <a:grpSpLocks/>
          </p:cNvGrpSpPr>
          <p:nvPr/>
        </p:nvGrpSpPr>
        <p:grpSpPr bwMode="auto">
          <a:xfrm>
            <a:off x="4224338" y="4532313"/>
            <a:ext cx="271462" cy="1309687"/>
            <a:chOff x="2661" y="2855"/>
            <a:chExt cx="171" cy="825"/>
          </a:xfrm>
        </p:grpSpPr>
        <p:sp>
          <p:nvSpPr>
            <p:cNvPr id="163929" name="Rectangle 486"/>
            <p:cNvSpPr>
              <a:spLocks noChangeArrowheads="1"/>
            </p:cNvSpPr>
            <p:nvPr/>
          </p:nvSpPr>
          <p:spPr bwMode="auto">
            <a:xfrm>
              <a:off x="2661"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9</a:t>
              </a:r>
            </a:p>
          </p:txBody>
        </p:sp>
        <p:sp>
          <p:nvSpPr>
            <p:cNvPr id="163930" name="Rectangle 666" descr="Tablero de damas pequeño"/>
            <p:cNvSpPr>
              <a:spLocks noChangeArrowheads="1"/>
            </p:cNvSpPr>
            <p:nvPr/>
          </p:nvSpPr>
          <p:spPr bwMode="auto">
            <a:xfrm>
              <a:off x="2697"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31" name="Rectangle 691"/>
            <p:cNvSpPr>
              <a:spLocks noChangeArrowheads="1"/>
            </p:cNvSpPr>
            <p:nvPr/>
          </p:nvSpPr>
          <p:spPr bwMode="auto">
            <a:xfrm>
              <a:off x="2661"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9</a:t>
              </a:r>
            </a:p>
          </p:txBody>
        </p:sp>
        <p:sp>
          <p:nvSpPr>
            <p:cNvPr id="163932" name="Rectangle 707" descr="Tablero de damas pequeño"/>
            <p:cNvSpPr>
              <a:spLocks noChangeArrowheads="1"/>
            </p:cNvSpPr>
            <p:nvPr/>
          </p:nvSpPr>
          <p:spPr bwMode="auto">
            <a:xfrm>
              <a:off x="2697"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3" name="Group 732"/>
          <p:cNvGrpSpPr>
            <a:grpSpLocks/>
          </p:cNvGrpSpPr>
          <p:nvPr/>
        </p:nvGrpSpPr>
        <p:grpSpPr bwMode="auto">
          <a:xfrm>
            <a:off x="4464050" y="4532313"/>
            <a:ext cx="271463" cy="1309687"/>
            <a:chOff x="2812" y="2855"/>
            <a:chExt cx="171" cy="825"/>
          </a:xfrm>
        </p:grpSpPr>
        <p:sp>
          <p:nvSpPr>
            <p:cNvPr id="163925" name="Rectangle 490"/>
            <p:cNvSpPr>
              <a:spLocks noChangeArrowheads="1"/>
            </p:cNvSpPr>
            <p:nvPr/>
          </p:nvSpPr>
          <p:spPr bwMode="auto">
            <a:xfrm>
              <a:off x="2812"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10</a:t>
              </a:r>
            </a:p>
          </p:txBody>
        </p:sp>
        <p:sp>
          <p:nvSpPr>
            <p:cNvPr id="163926" name="Rectangle 667" descr="Tablero de damas pequeño"/>
            <p:cNvSpPr>
              <a:spLocks noChangeArrowheads="1"/>
            </p:cNvSpPr>
            <p:nvPr/>
          </p:nvSpPr>
          <p:spPr bwMode="auto">
            <a:xfrm>
              <a:off x="2850"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27" name="Rectangle 692"/>
            <p:cNvSpPr>
              <a:spLocks noChangeArrowheads="1"/>
            </p:cNvSpPr>
            <p:nvPr/>
          </p:nvSpPr>
          <p:spPr bwMode="auto">
            <a:xfrm>
              <a:off x="2812"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10</a:t>
              </a:r>
            </a:p>
          </p:txBody>
        </p:sp>
        <p:sp>
          <p:nvSpPr>
            <p:cNvPr id="163928" name="Rectangle 708" descr="Tablero de damas pequeño"/>
            <p:cNvSpPr>
              <a:spLocks noChangeArrowheads="1"/>
            </p:cNvSpPr>
            <p:nvPr/>
          </p:nvSpPr>
          <p:spPr bwMode="auto">
            <a:xfrm>
              <a:off x="2850"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4" name="Group 733"/>
          <p:cNvGrpSpPr>
            <a:grpSpLocks/>
          </p:cNvGrpSpPr>
          <p:nvPr/>
        </p:nvGrpSpPr>
        <p:grpSpPr bwMode="auto">
          <a:xfrm>
            <a:off x="4705350" y="4532313"/>
            <a:ext cx="271463" cy="1309687"/>
            <a:chOff x="2964" y="2855"/>
            <a:chExt cx="171" cy="825"/>
          </a:xfrm>
        </p:grpSpPr>
        <p:sp>
          <p:nvSpPr>
            <p:cNvPr id="163921" name="Rectangle 494"/>
            <p:cNvSpPr>
              <a:spLocks noChangeArrowheads="1"/>
            </p:cNvSpPr>
            <p:nvPr/>
          </p:nvSpPr>
          <p:spPr bwMode="auto">
            <a:xfrm>
              <a:off x="2964"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11</a:t>
              </a:r>
            </a:p>
          </p:txBody>
        </p:sp>
        <p:sp>
          <p:nvSpPr>
            <p:cNvPr id="163922" name="Rectangle 668" descr="Tablero de damas pequeño"/>
            <p:cNvSpPr>
              <a:spLocks noChangeArrowheads="1"/>
            </p:cNvSpPr>
            <p:nvPr/>
          </p:nvSpPr>
          <p:spPr bwMode="auto">
            <a:xfrm>
              <a:off x="3000"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23" name="Rectangle 693"/>
            <p:cNvSpPr>
              <a:spLocks noChangeArrowheads="1"/>
            </p:cNvSpPr>
            <p:nvPr/>
          </p:nvSpPr>
          <p:spPr bwMode="auto">
            <a:xfrm>
              <a:off x="2964"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11</a:t>
              </a:r>
            </a:p>
          </p:txBody>
        </p:sp>
        <p:sp>
          <p:nvSpPr>
            <p:cNvPr id="163924" name="Rectangle 709" descr="Tablero de damas pequeño"/>
            <p:cNvSpPr>
              <a:spLocks noChangeArrowheads="1"/>
            </p:cNvSpPr>
            <p:nvPr/>
          </p:nvSpPr>
          <p:spPr bwMode="auto">
            <a:xfrm>
              <a:off x="3000"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5" name="Group 734"/>
          <p:cNvGrpSpPr>
            <a:grpSpLocks/>
          </p:cNvGrpSpPr>
          <p:nvPr/>
        </p:nvGrpSpPr>
        <p:grpSpPr bwMode="auto">
          <a:xfrm>
            <a:off x="4945063" y="4532313"/>
            <a:ext cx="271462" cy="1309687"/>
            <a:chOff x="3115" y="2855"/>
            <a:chExt cx="171" cy="825"/>
          </a:xfrm>
        </p:grpSpPr>
        <p:sp>
          <p:nvSpPr>
            <p:cNvPr id="163917" name="Rectangle 498"/>
            <p:cNvSpPr>
              <a:spLocks noChangeArrowheads="1"/>
            </p:cNvSpPr>
            <p:nvPr/>
          </p:nvSpPr>
          <p:spPr bwMode="auto">
            <a:xfrm>
              <a:off x="3115"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12</a:t>
              </a:r>
            </a:p>
          </p:txBody>
        </p:sp>
        <p:sp>
          <p:nvSpPr>
            <p:cNvPr id="163918" name="Rectangle 669" descr="Tablero de damas pequeño"/>
            <p:cNvSpPr>
              <a:spLocks noChangeArrowheads="1"/>
            </p:cNvSpPr>
            <p:nvPr/>
          </p:nvSpPr>
          <p:spPr bwMode="auto">
            <a:xfrm>
              <a:off x="3150"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19" name="Rectangle 694"/>
            <p:cNvSpPr>
              <a:spLocks noChangeArrowheads="1"/>
            </p:cNvSpPr>
            <p:nvPr/>
          </p:nvSpPr>
          <p:spPr bwMode="auto">
            <a:xfrm>
              <a:off x="3115"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12</a:t>
              </a:r>
            </a:p>
          </p:txBody>
        </p:sp>
        <p:sp>
          <p:nvSpPr>
            <p:cNvPr id="163920" name="Rectangle 710" descr="Tablero de damas pequeño"/>
            <p:cNvSpPr>
              <a:spLocks noChangeArrowheads="1"/>
            </p:cNvSpPr>
            <p:nvPr/>
          </p:nvSpPr>
          <p:spPr bwMode="auto">
            <a:xfrm>
              <a:off x="3150"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6" name="Group 735"/>
          <p:cNvGrpSpPr>
            <a:grpSpLocks/>
          </p:cNvGrpSpPr>
          <p:nvPr/>
        </p:nvGrpSpPr>
        <p:grpSpPr bwMode="auto">
          <a:xfrm>
            <a:off x="5175250" y="4532313"/>
            <a:ext cx="271463" cy="1309687"/>
            <a:chOff x="3260" y="2855"/>
            <a:chExt cx="171" cy="825"/>
          </a:xfrm>
        </p:grpSpPr>
        <p:sp>
          <p:nvSpPr>
            <p:cNvPr id="163913" name="Rectangle 509"/>
            <p:cNvSpPr>
              <a:spLocks noChangeArrowheads="1"/>
            </p:cNvSpPr>
            <p:nvPr/>
          </p:nvSpPr>
          <p:spPr bwMode="auto">
            <a:xfrm>
              <a:off x="3260"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13</a:t>
              </a:r>
            </a:p>
          </p:txBody>
        </p:sp>
        <p:sp>
          <p:nvSpPr>
            <p:cNvPr id="163914" name="Rectangle 670" descr="Tablero de damas pequeño"/>
            <p:cNvSpPr>
              <a:spLocks noChangeArrowheads="1"/>
            </p:cNvSpPr>
            <p:nvPr/>
          </p:nvSpPr>
          <p:spPr bwMode="auto">
            <a:xfrm>
              <a:off x="3300"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15" name="Rectangle 695"/>
            <p:cNvSpPr>
              <a:spLocks noChangeArrowheads="1"/>
            </p:cNvSpPr>
            <p:nvPr/>
          </p:nvSpPr>
          <p:spPr bwMode="auto">
            <a:xfrm>
              <a:off x="3260"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13</a:t>
              </a:r>
            </a:p>
          </p:txBody>
        </p:sp>
        <p:sp>
          <p:nvSpPr>
            <p:cNvPr id="163916" name="Rectangle 711" descr="Tablero de damas pequeño"/>
            <p:cNvSpPr>
              <a:spLocks noChangeArrowheads="1"/>
            </p:cNvSpPr>
            <p:nvPr/>
          </p:nvSpPr>
          <p:spPr bwMode="auto">
            <a:xfrm>
              <a:off x="3300"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7" name="Group 736"/>
          <p:cNvGrpSpPr>
            <a:grpSpLocks/>
          </p:cNvGrpSpPr>
          <p:nvPr/>
        </p:nvGrpSpPr>
        <p:grpSpPr bwMode="auto">
          <a:xfrm>
            <a:off x="5414963" y="4532313"/>
            <a:ext cx="271462" cy="1309687"/>
            <a:chOff x="3411" y="2855"/>
            <a:chExt cx="171" cy="825"/>
          </a:xfrm>
        </p:grpSpPr>
        <p:sp>
          <p:nvSpPr>
            <p:cNvPr id="163909" name="Rectangle 520"/>
            <p:cNvSpPr>
              <a:spLocks noChangeArrowheads="1"/>
            </p:cNvSpPr>
            <p:nvPr/>
          </p:nvSpPr>
          <p:spPr bwMode="auto">
            <a:xfrm>
              <a:off x="3411"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14</a:t>
              </a:r>
            </a:p>
          </p:txBody>
        </p:sp>
        <p:sp>
          <p:nvSpPr>
            <p:cNvPr id="163910" name="Rectangle 671" descr="Tablero de damas pequeño"/>
            <p:cNvSpPr>
              <a:spLocks noChangeArrowheads="1"/>
            </p:cNvSpPr>
            <p:nvPr/>
          </p:nvSpPr>
          <p:spPr bwMode="auto">
            <a:xfrm>
              <a:off x="3453"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11" name="Rectangle 696"/>
            <p:cNvSpPr>
              <a:spLocks noChangeArrowheads="1"/>
            </p:cNvSpPr>
            <p:nvPr/>
          </p:nvSpPr>
          <p:spPr bwMode="auto">
            <a:xfrm>
              <a:off x="3411"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14</a:t>
              </a:r>
            </a:p>
          </p:txBody>
        </p:sp>
        <p:sp>
          <p:nvSpPr>
            <p:cNvPr id="163912" name="Rectangle 712" descr="Tablero de damas pequeño"/>
            <p:cNvSpPr>
              <a:spLocks noChangeArrowheads="1"/>
            </p:cNvSpPr>
            <p:nvPr/>
          </p:nvSpPr>
          <p:spPr bwMode="auto">
            <a:xfrm>
              <a:off x="3453"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8" name="Group 737"/>
          <p:cNvGrpSpPr>
            <a:grpSpLocks/>
          </p:cNvGrpSpPr>
          <p:nvPr/>
        </p:nvGrpSpPr>
        <p:grpSpPr bwMode="auto">
          <a:xfrm>
            <a:off x="5656263" y="4532313"/>
            <a:ext cx="271462" cy="1309687"/>
            <a:chOff x="3563" y="2855"/>
            <a:chExt cx="171" cy="825"/>
          </a:xfrm>
        </p:grpSpPr>
        <p:sp>
          <p:nvSpPr>
            <p:cNvPr id="163905" name="Rectangle 531"/>
            <p:cNvSpPr>
              <a:spLocks noChangeArrowheads="1"/>
            </p:cNvSpPr>
            <p:nvPr/>
          </p:nvSpPr>
          <p:spPr bwMode="auto">
            <a:xfrm>
              <a:off x="3563"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15</a:t>
              </a:r>
            </a:p>
          </p:txBody>
        </p:sp>
        <p:sp>
          <p:nvSpPr>
            <p:cNvPr id="163906" name="Rectangle 672" descr="Tablero de damas pequeño"/>
            <p:cNvSpPr>
              <a:spLocks noChangeArrowheads="1"/>
            </p:cNvSpPr>
            <p:nvPr/>
          </p:nvSpPr>
          <p:spPr bwMode="auto">
            <a:xfrm>
              <a:off x="3603"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07" name="Rectangle 697"/>
            <p:cNvSpPr>
              <a:spLocks noChangeArrowheads="1"/>
            </p:cNvSpPr>
            <p:nvPr/>
          </p:nvSpPr>
          <p:spPr bwMode="auto">
            <a:xfrm>
              <a:off x="3563"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15</a:t>
              </a:r>
            </a:p>
          </p:txBody>
        </p:sp>
        <p:sp>
          <p:nvSpPr>
            <p:cNvPr id="163908" name="Rectangle 713" descr="Tablero de damas pequeño"/>
            <p:cNvSpPr>
              <a:spLocks noChangeArrowheads="1"/>
            </p:cNvSpPr>
            <p:nvPr/>
          </p:nvSpPr>
          <p:spPr bwMode="auto">
            <a:xfrm>
              <a:off x="3603"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09" name="Group 738"/>
          <p:cNvGrpSpPr>
            <a:grpSpLocks/>
          </p:cNvGrpSpPr>
          <p:nvPr/>
        </p:nvGrpSpPr>
        <p:grpSpPr bwMode="auto">
          <a:xfrm>
            <a:off x="5895975" y="4532313"/>
            <a:ext cx="271463" cy="1309687"/>
            <a:chOff x="3714" y="2855"/>
            <a:chExt cx="171" cy="825"/>
          </a:xfrm>
        </p:grpSpPr>
        <p:sp>
          <p:nvSpPr>
            <p:cNvPr id="163901" name="Rectangle 535"/>
            <p:cNvSpPr>
              <a:spLocks noChangeArrowheads="1"/>
            </p:cNvSpPr>
            <p:nvPr/>
          </p:nvSpPr>
          <p:spPr bwMode="auto">
            <a:xfrm>
              <a:off x="3714"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16</a:t>
              </a:r>
            </a:p>
          </p:txBody>
        </p:sp>
        <p:sp>
          <p:nvSpPr>
            <p:cNvPr id="163902" name="Rectangle 673" descr="Tablero de damas pequeño"/>
            <p:cNvSpPr>
              <a:spLocks noChangeArrowheads="1"/>
            </p:cNvSpPr>
            <p:nvPr/>
          </p:nvSpPr>
          <p:spPr bwMode="auto">
            <a:xfrm>
              <a:off x="3753"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03" name="Rectangle 698"/>
            <p:cNvSpPr>
              <a:spLocks noChangeArrowheads="1"/>
            </p:cNvSpPr>
            <p:nvPr/>
          </p:nvSpPr>
          <p:spPr bwMode="auto">
            <a:xfrm>
              <a:off x="3714"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16</a:t>
              </a:r>
            </a:p>
          </p:txBody>
        </p:sp>
        <p:sp>
          <p:nvSpPr>
            <p:cNvPr id="163904" name="Rectangle 714" descr="Tablero de damas pequeño"/>
            <p:cNvSpPr>
              <a:spLocks noChangeArrowheads="1"/>
            </p:cNvSpPr>
            <p:nvPr/>
          </p:nvSpPr>
          <p:spPr bwMode="auto">
            <a:xfrm>
              <a:off x="3753"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grpSp>
      <p:grpSp>
        <p:nvGrpSpPr>
          <p:cNvPr id="920010" name="Group 739"/>
          <p:cNvGrpSpPr>
            <a:grpSpLocks/>
          </p:cNvGrpSpPr>
          <p:nvPr/>
        </p:nvGrpSpPr>
        <p:grpSpPr bwMode="auto">
          <a:xfrm>
            <a:off x="6126163" y="4532313"/>
            <a:ext cx="271462" cy="1309687"/>
            <a:chOff x="3859" y="2855"/>
            <a:chExt cx="171" cy="825"/>
          </a:xfrm>
        </p:grpSpPr>
        <p:sp>
          <p:nvSpPr>
            <p:cNvPr id="163897" name="Rectangle 674" descr="Tablero de damas pequeño"/>
            <p:cNvSpPr>
              <a:spLocks noChangeArrowheads="1"/>
            </p:cNvSpPr>
            <p:nvPr/>
          </p:nvSpPr>
          <p:spPr bwMode="auto">
            <a:xfrm>
              <a:off x="3903"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898" name="Rectangle 677"/>
            <p:cNvSpPr>
              <a:spLocks noChangeArrowheads="1"/>
            </p:cNvSpPr>
            <p:nvPr/>
          </p:nvSpPr>
          <p:spPr bwMode="auto">
            <a:xfrm>
              <a:off x="3859"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17</a:t>
              </a:r>
            </a:p>
          </p:txBody>
        </p:sp>
        <p:sp>
          <p:nvSpPr>
            <p:cNvPr id="163899" name="Rectangle 715" descr="Tablero de damas pequeño"/>
            <p:cNvSpPr>
              <a:spLocks noChangeArrowheads="1"/>
            </p:cNvSpPr>
            <p:nvPr/>
          </p:nvSpPr>
          <p:spPr bwMode="auto">
            <a:xfrm>
              <a:off x="3903"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900" name="Rectangle 718"/>
            <p:cNvSpPr>
              <a:spLocks noChangeArrowheads="1"/>
            </p:cNvSpPr>
            <p:nvPr/>
          </p:nvSpPr>
          <p:spPr bwMode="auto">
            <a:xfrm>
              <a:off x="3859"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17</a:t>
              </a:r>
            </a:p>
          </p:txBody>
        </p:sp>
      </p:grpSp>
      <p:grpSp>
        <p:nvGrpSpPr>
          <p:cNvPr id="920011" name="Group 740"/>
          <p:cNvGrpSpPr>
            <a:grpSpLocks/>
          </p:cNvGrpSpPr>
          <p:nvPr/>
        </p:nvGrpSpPr>
        <p:grpSpPr bwMode="auto">
          <a:xfrm>
            <a:off x="6384925" y="4532313"/>
            <a:ext cx="271463" cy="1309687"/>
            <a:chOff x="4022" y="2855"/>
            <a:chExt cx="171" cy="825"/>
          </a:xfrm>
        </p:grpSpPr>
        <p:sp>
          <p:nvSpPr>
            <p:cNvPr id="163893" name="Rectangle 675" descr="Tablero de damas pequeño"/>
            <p:cNvSpPr>
              <a:spLocks noChangeArrowheads="1"/>
            </p:cNvSpPr>
            <p:nvPr/>
          </p:nvSpPr>
          <p:spPr bwMode="auto">
            <a:xfrm>
              <a:off x="4059"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894" name="Rectangle 678"/>
            <p:cNvSpPr>
              <a:spLocks noChangeArrowheads="1"/>
            </p:cNvSpPr>
            <p:nvPr/>
          </p:nvSpPr>
          <p:spPr bwMode="auto">
            <a:xfrm>
              <a:off x="4022"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18</a:t>
              </a:r>
            </a:p>
          </p:txBody>
        </p:sp>
        <p:sp>
          <p:nvSpPr>
            <p:cNvPr id="163895" name="Rectangle 716" descr="Tablero de damas pequeño"/>
            <p:cNvSpPr>
              <a:spLocks noChangeArrowheads="1"/>
            </p:cNvSpPr>
            <p:nvPr/>
          </p:nvSpPr>
          <p:spPr bwMode="auto">
            <a:xfrm>
              <a:off x="4059"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896" name="Rectangle 719"/>
            <p:cNvSpPr>
              <a:spLocks noChangeArrowheads="1"/>
            </p:cNvSpPr>
            <p:nvPr/>
          </p:nvSpPr>
          <p:spPr bwMode="auto">
            <a:xfrm>
              <a:off x="4022"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18</a:t>
              </a:r>
            </a:p>
          </p:txBody>
        </p:sp>
      </p:grpSp>
      <p:grpSp>
        <p:nvGrpSpPr>
          <p:cNvPr id="920012" name="Group 741"/>
          <p:cNvGrpSpPr>
            <a:grpSpLocks/>
          </p:cNvGrpSpPr>
          <p:nvPr/>
        </p:nvGrpSpPr>
        <p:grpSpPr bwMode="auto">
          <a:xfrm>
            <a:off x="6624638" y="4532313"/>
            <a:ext cx="271462" cy="1309687"/>
            <a:chOff x="4173" y="2855"/>
            <a:chExt cx="171" cy="825"/>
          </a:xfrm>
        </p:grpSpPr>
        <p:sp>
          <p:nvSpPr>
            <p:cNvPr id="163889" name="Rectangle 676" descr="Tablero de damas pequeño"/>
            <p:cNvSpPr>
              <a:spLocks noChangeArrowheads="1"/>
            </p:cNvSpPr>
            <p:nvPr/>
          </p:nvSpPr>
          <p:spPr bwMode="auto">
            <a:xfrm>
              <a:off x="4209" y="296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890" name="Rectangle 679"/>
            <p:cNvSpPr>
              <a:spLocks noChangeArrowheads="1"/>
            </p:cNvSpPr>
            <p:nvPr/>
          </p:nvSpPr>
          <p:spPr bwMode="auto">
            <a:xfrm>
              <a:off x="4173" y="2855"/>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19</a:t>
              </a:r>
            </a:p>
          </p:txBody>
        </p:sp>
        <p:sp>
          <p:nvSpPr>
            <p:cNvPr id="163891" name="Rectangle 717" descr="Tablero de damas pequeño"/>
            <p:cNvSpPr>
              <a:spLocks noChangeArrowheads="1"/>
            </p:cNvSpPr>
            <p:nvPr/>
          </p:nvSpPr>
          <p:spPr bwMode="auto">
            <a:xfrm>
              <a:off x="4209" y="3476"/>
              <a:ext cx="82" cy="82"/>
            </a:xfrm>
            <a:prstGeom prst="rect">
              <a:avLst/>
            </a:prstGeom>
            <a:pattFill prst="smCheck">
              <a:fgClr>
                <a:srgbClr val="4D4D4D"/>
              </a:fgClr>
              <a:bgClr>
                <a:srgbClr val="EAEAEA"/>
              </a:bgClr>
            </a:pattFill>
            <a:ln w="3175">
              <a:solidFill>
                <a:srgbClr val="000000"/>
              </a:solidFill>
              <a:miter lim="800000"/>
              <a:headEnd/>
              <a:tailEnd/>
            </a:ln>
          </p:spPr>
          <p:txBody>
            <a:bodyPr/>
            <a:lstStyle/>
            <a:p>
              <a:endParaRPr lang="es-ES"/>
            </a:p>
          </p:txBody>
        </p:sp>
        <p:sp>
          <p:nvSpPr>
            <p:cNvPr id="163892" name="Rectangle 720"/>
            <p:cNvSpPr>
              <a:spLocks noChangeArrowheads="1"/>
            </p:cNvSpPr>
            <p:nvPr/>
          </p:nvSpPr>
          <p:spPr bwMode="auto">
            <a:xfrm>
              <a:off x="4173" y="3581"/>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19</a:t>
              </a: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childTnLst>
                                </p:cTn>
                              </p:par>
                            </p:childTnLst>
                          </p:cTn>
                        </p:par>
                        <p:par>
                          <p:cTn id="12" fill="hold">
                            <p:stCondLst>
                              <p:cond delay="2500"/>
                            </p:stCondLst>
                            <p:childTnLst>
                              <p:par>
                                <p:cTn id="13" presetID="22" presetClass="entr" presetSubtype="4"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1000"/>
                                        <p:tgtEl>
                                          <p:spTgt spid="19"/>
                                        </p:tgtEl>
                                      </p:cBhvr>
                                    </p:animEffect>
                                  </p:childTnLst>
                                </p:cTn>
                              </p:par>
                            </p:childTnLst>
                          </p:cTn>
                        </p:par>
                        <p:par>
                          <p:cTn id="16" fill="hold">
                            <p:stCondLst>
                              <p:cond delay="3500"/>
                            </p:stCondLst>
                            <p:childTnLst>
                              <p:par>
                                <p:cTn id="17" presetID="4" presetClass="entr" presetSubtype="3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ox(out)">
                                      <p:cBhvr>
                                        <p:cTn id="19" dur="500"/>
                                        <p:tgtEl>
                                          <p:spTgt spid="20"/>
                                        </p:tgtEl>
                                      </p:cBhvr>
                                    </p:animEffect>
                                  </p:childTnLst>
                                </p:cTn>
                              </p:par>
                            </p:childTnLst>
                          </p:cTn>
                        </p:par>
                        <p:par>
                          <p:cTn id="20" fill="hold">
                            <p:stCondLst>
                              <p:cond delay="4000"/>
                            </p:stCondLst>
                            <p:childTnLst>
                              <p:par>
                                <p:cTn id="21" presetID="22" presetClass="entr" presetSubtype="8" fill="hold" grpId="0" nodeType="afterEffect">
                                  <p:stCondLst>
                                    <p:cond delay="0"/>
                                  </p:stCondLst>
                                  <p:childTnLst>
                                    <p:set>
                                      <p:cBhvr>
                                        <p:cTn id="22" dur="1" fill="hold">
                                          <p:stCondLst>
                                            <p:cond delay="0"/>
                                          </p:stCondLst>
                                        </p:cTn>
                                        <p:tgtEl>
                                          <p:spTgt spid="919884"/>
                                        </p:tgtEl>
                                        <p:attrNameLst>
                                          <p:attrName>style.visibility</p:attrName>
                                        </p:attrNameLst>
                                      </p:cBhvr>
                                      <p:to>
                                        <p:strVal val="visible"/>
                                      </p:to>
                                    </p:set>
                                    <p:animEffect transition="in" filter="wipe(left)">
                                      <p:cBhvr>
                                        <p:cTn id="23" dur="500"/>
                                        <p:tgtEl>
                                          <p:spTgt spid="919884"/>
                                        </p:tgtEl>
                                      </p:cBhvr>
                                    </p:animEffect>
                                  </p:childTnLst>
                                </p:cTn>
                              </p:par>
                            </p:childTnLst>
                          </p:cTn>
                        </p:par>
                        <p:par>
                          <p:cTn id="24" fill="hold">
                            <p:stCondLst>
                              <p:cond delay="4500"/>
                            </p:stCondLst>
                            <p:childTnLst>
                              <p:par>
                                <p:cTn id="25" presetID="22" presetClass="entr" presetSubtype="8" fill="hold" grpId="0" nodeType="afterEffect">
                                  <p:stCondLst>
                                    <p:cond delay="0"/>
                                  </p:stCondLst>
                                  <p:childTnLst>
                                    <p:set>
                                      <p:cBhvr>
                                        <p:cTn id="26" dur="1" fill="hold">
                                          <p:stCondLst>
                                            <p:cond delay="0"/>
                                          </p:stCondLst>
                                        </p:cTn>
                                        <p:tgtEl>
                                          <p:spTgt spid="919885"/>
                                        </p:tgtEl>
                                        <p:attrNameLst>
                                          <p:attrName>style.visibility</p:attrName>
                                        </p:attrNameLst>
                                      </p:cBhvr>
                                      <p:to>
                                        <p:strVal val="visible"/>
                                      </p:to>
                                    </p:set>
                                    <p:animEffect transition="in" filter="wipe(left)">
                                      <p:cBhvr>
                                        <p:cTn id="27" dur="500"/>
                                        <p:tgtEl>
                                          <p:spTgt spid="91988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0"/>
                                        <p:tgtEl>
                                          <p:spTgt spid="13"/>
                                        </p:tgtEl>
                                      </p:cBhvr>
                                    </p:animEffect>
                                  </p:childTnLst>
                                </p:cTn>
                              </p:par>
                            </p:childTnLst>
                          </p:cTn>
                        </p:par>
                        <p:par>
                          <p:cTn id="33" fill="hold">
                            <p:stCondLst>
                              <p:cond delay="1000"/>
                            </p:stCondLst>
                            <p:childTnLst>
                              <p:par>
                                <p:cTn id="34" presetID="22" presetClass="entr" presetSubtype="1"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up)">
                                      <p:cBhvr>
                                        <p:cTn id="36" dur="1000"/>
                                        <p:tgtEl>
                                          <p:spTgt spid="25"/>
                                        </p:tgtEl>
                                      </p:cBhvr>
                                    </p:animEffect>
                                  </p:childTnLst>
                                </p:cTn>
                              </p:par>
                            </p:childTnLst>
                          </p:cTn>
                        </p:par>
                        <p:par>
                          <p:cTn id="37" fill="hold">
                            <p:stCondLst>
                              <p:cond delay="2000"/>
                            </p:stCondLst>
                            <p:childTnLst>
                              <p:par>
                                <p:cTn id="38" presetID="4" presetClass="entr" presetSubtype="16" fill="hold"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box(in)">
                                      <p:cBhvr>
                                        <p:cTn id="40" dur="500"/>
                                        <p:tgtEl>
                                          <p:spTgt spid="21"/>
                                        </p:tgtEl>
                                      </p:cBhvr>
                                    </p:animEffect>
                                  </p:childTnLst>
                                </p:cTn>
                              </p:par>
                            </p:childTnLst>
                          </p:cTn>
                        </p:par>
                        <p:par>
                          <p:cTn id="41" fill="hold">
                            <p:stCondLst>
                              <p:cond delay="2500"/>
                            </p:stCondLst>
                            <p:childTnLst>
                              <p:par>
                                <p:cTn id="42" presetID="22" presetClass="entr" presetSubtype="8" fill="hold" grpId="0" nodeType="afterEffect">
                                  <p:stCondLst>
                                    <p:cond delay="0"/>
                                  </p:stCondLst>
                                  <p:childTnLst>
                                    <p:set>
                                      <p:cBhvr>
                                        <p:cTn id="43" dur="1" fill="hold">
                                          <p:stCondLst>
                                            <p:cond delay="0"/>
                                          </p:stCondLst>
                                        </p:cTn>
                                        <p:tgtEl>
                                          <p:spTgt spid="919893"/>
                                        </p:tgtEl>
                                        <p:attrNameLst>
                                          <p:attrName>style.visibility</p:attrName>
                                        </p:attrNameLst>
                                      </p:cBhvr>
                                      <p:to>
                                        <p:strVal val="visible"/>
                                      </p:to>
                                    </p:set>
                                    <p:animEffect transition="in" filter="wipe(left)">
                                      <p:cBhvr>
                                        <p:cTn id="44" dur="500"/>
                                        <p:tgtEl>
                                          <p:spTgt spid="919893"/>
                                        </p:tgtEl>
                                      </p:cBhvr>
                                    </p:animEffect>
                                  </p:childTnLst>
                                </p:cTn>
                              </p:par>
                            </p:childTnLst>
                          </p:cTn>
                        </p:par>
                        <p:par>
                          <p:cTn id="45" fill="hold">
                            <p:stCondLst>
                              <p:cond delay="3000"/>
                            </p:stCondLst>
                            <p:childTnLst>
                              <p:par>
                                <p:cTn id="46" presetID="22" presetClass="entr" presetSubtype="8" fill="hold" grpId="0" nodeType="afterEffect">
                                  <p:stCondLst>
                                    <p:cond delay="0"/>
                                  </p:stCondLst>
                                  <p:childTnLst>
                                    <p:set>
                                      <p:cBhvr>
                                        <p:cTn id="47" dur="1" fill="hold">
                                          <p:stCondLst>
                                            <p:cond delay="0"/>
                                          </p:stCondLst>
                                        </p:cTn>
                                        <p:tgtEl>
                                          <p:spTgt spid="919894"/>
                                        </p:tgtEl>
                                        <p:attrNameLst>
                                          <p:attrName>style.visibility</p:attrName>
                                        </p:attrNameLst>
                                      </p:cBhvr>
                                      <p:to>
                                        <p:strVal val="visible"/>
                                      </p:to>
                                    </p:set>
                                    <p:animEffect transition="in" filter="wipe(left)">
                                      <p:cBhvr>
                                        <p:cTn id="48" dur="500"/>
                                        <p:tgtEl>
                                          <p:spTgt spid="919894"/>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1000"/>
                                        <p:tgtEl>
                                          <p:spTgt spid="14"/>
                                        </p:tgtEl>
                                      </p:cBhvr>
                                    </p:animEffect>
                                  </p:childTnLst>
                                </p:cTn>
                              </p:par>
                            </p:childTnLst>
                          </p:cTn>
                        </p:par>
                        <p:par>
                          <p:cTn id="54" fill="hold">
                            <p:stCondLst>
                              <p:cond delay="1000"/>
                            </p:stCondLst>
                            <p:childTnLst>
                              <p:par>
                                <p:cTn id="55" presetID="10" presetClass="entr" presetSubtype="0" fill="hold" nodeType="afterEffect">
                                  <p:stCondLst>
                                    <p:cond delay="50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2000"/>
                                        <p:tgtEl>
                                          <p:spTgt spid="15"/>
                                        </p:tgtEl>
                                      </p:cBhvr>
                                    </p:animEffect>
                                  </p:childTnLst>
                                </p:cTn>
                              </p:par>
                            </p:childTnLst>
                          </p:cTn>
                        </p:par>
                        <p:par>
                          <p:cTn id="58" fill="hold">
                            <p:stCondLst>
                              <p:cond delay="3500"/>
                            </p:stCondLst>
                            <p:childTnLst>
                              <p:par>
                                <p:cTn id="59" presetID="10" presetClass="entr" presetSubtype="0" fill="hold" nodeType="afterEffect">
                                  <p:stCondLst>
                                    <p:cond delay="50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1000"/>
                                        <p:tgtEl>
                                          <p:spTgt spid="16"/>
                                        </p:tgtEl>
                                      </p:cBhvr>
                                    </p:animEffect>
                                  </p:childTnLst>
                                </p:cTn>
                              </p:par>
                            </p:childTnLst>
                          </p:cTn>
                        </p:par>
                        <p:par>
                          <p:cTn id="62" fill="hold">
                            <p:stCondLst>
                              <p:cond delay="5000"/>
                            </p:stCondLst>
                            <p:childTnLst>
                              <p:par>
                                <p:cTn id="63" presetID="10" presetClass="entr" presetSubtype="0" fill="hold" nodeType="afterEffect">
                                  <p:stCondLst>
                                    <p:cond delay="500"/>
                                  </p:stCondLst>
                                  <p:childTnLst>
                                    <p:set>
                                      <p:cBhvr>
                                        <p:cTn id="64" dur="1" fill="hold">
                                          <p:stCondLst>
                                            <p:cond delay="0"/>
                                          </p:stCondLst>
                                        </p:cTn>
                                        <p:tgtEl>
                                          <p:spTgt spid="17"/>
                                        </p:tgtEl>
                                        <p:attrNameLst>
                                          <p:attrName>style.visibility</p:attrName>
                                        </p:attrNameLst>
                                      </p:cBhvr>
                                      <p:to>
                                        <p:strVal val="visible"/>
                                      </p:to>
                                    </p:set>
                                    <p:animEffect transition="in" filter="fade">
                                      <p:cBhvr>
                                        <p:cTn id="65" dur="1000"/>
                                        <p:tgtEl>
                                          <p:spTgt spid="17"/>
                                        </p:tgtEl>
                                      </p:cBhvr>
                                    </p:animEffect>
                                  </p:childTnLst>
                                </p:cTn>
                              </p:par>
                            </p:childTnLst>
                          </p:cTn>
                        </p:par>
                        <p:par>
                          <p:cTn id="66" fill="hold">
                            <p:stCondLst>
                              <p:cond delay="6500"/>
                            </p:stCondLst>
                            <p:childTnLst>
                              <p:par>
                                <p:cTn id="67" presetID="10" presetClass="entr" presetSubtype="0" fill="hold" nodeType="afterEffect">
                                  <p:stCondLst>
                                    <p:cond delay="500"/>
                                  </p:stCondLst>
                                  <p:childTnLst>
                                    <p:set>
                                      <p:cBhvr>
                                        <p:cTn id="68" dur="1" fill="hold">
                                          <p:stCondLst>
                                            <p:cond delay="0"/>
                                          </p:stCondLst>
                                        </p:cTn>
                                        <p:tgtEl>
                                          <p:spTgt spid="18"/>
                                        </p:tgtEl>
                                        <p:attrNameLst>
                                          <p:attrName>style.visibility</p:attrName>
                                        </p:attrNameLst>
                                      </p:cBhvr>
                                      <p:to>
                                        <p:strVal val="visible"/>
                                      </p:to>
                                    </p:set>
                                    <p:animEffect transition="in" filter="fade">
                                      <p:cBhvr>
                                        <p:cTn id="69" dur="1000"/>
                                        <p:tgtEl>
                                          <p:spTgt spid="18"/>
                                        </p:tgtEl>
                                      </p:cBhvr>
                                    </p:animEffect>
                                  </p:childTnLst>
                                </p:cTn>
                              </p:par>
                            </p:childTnLst>
                          </p:cTn>
                        </p:par>
                        <p:par>
                          <p:cTn id="70" fill="hold">
                            <p:stCondLst>
                              <p:cond delay="8000"/>
                            </p:stCondLst>
                            <p:childTnLst>
                              <p:par>
                                <p:cTn id="71" presetID="22" presetClass="entr" presetSubtype="8" fill="hold" grpId="0" nodeType="afterEffect">
                                  <p:stCondLst>
                                    <p:cond delay="0"/>
                                  </p:stCondLst>
                                  <p:iterate type="lt">
                                    <p:tmPct val="10000"/>
                                  </p:iterate>
                                  <p:childTnLst>
                                    <p:set>
                                      <p:cBhvr>
                                        <p:cTn id="72" dur="1" fill="hold">
                                          <p:stCondLst>
                                            <p:cond delay="0"/>
                                          </p:stCondLst>
                                        </p:cTn>
                                        <p:tgtEl>
                                          <p:spTgt spid="919593"/>
                                        </p:tgtEl>
                                        <p:attrNameLst>
                                          <p:attrName>style.visibility</p:attrName>
                                        </p:attrNameLst>
                                      </p:cBhvr>
                                      <p:to>
                                        <p:strVal val="visible"/>
                                      </p:to>
                                    </p:set>
                                    <p:animEffect transition="in" filter="wipe(left)">
                                      <p:cBhvr>
                                        <p:cTn id="73" dur="500"/>
                                        <p:tgtEl>
                                          <p:spTgt spid="919593"/>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childTnLst>
                                </p:cTn>
                              </p:par>
                            </p:childTnLst>
                          </p:cTn>
                        </p:par>
                        <p:par>
                          <p:cTn id="79" fill="hold">
                            <p:stCondLst>
                              <p:cond delay="1000"/>
                            </p:stCondLst>
                            <p:childTnLst>
                              <p:par>
                                <p:cTn id="80" presetID="10" presetClass="entr" presetSubtype="0" fill="hold" nodeType="afterEffect">
                                  <p:stCondLst>
                                    <p:cond delay="50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1000"/>
                                        <p:tgtEl>
                                          <p:spTgt spid="27"/>
                                        </p:tgtEl>
                                      </p:cBhvr>
                                    </p:animEffect>
                                  </p:childTnLst>
                                </p:cTn>
                              </p:par>
                            </p:childTnLst>
                          </p:cTn>
                        </p:par>
                        <p:par>
                          <p:cTn id="83" fill="hold">
                            <p:stCondLst>
                              <p:cond delay="2500"/>
                            </p:stCondLst>
                            <p:childTnLst>
                              <p:par>
                                <p:cTn id="84" presetID="22" presetClass="entr" presetSubtype="8" fill="hold" nodeType="after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wipe(left)">
                                      <p:cBhvr>
                                        <p:cTn id="86" dur="1000"/>
                                        <p:tgtEl>
                                          <p:spTgt spid="26"/>
                                        </p:tgtEl>
                                      </p:cBhvr>
                                    </p:animEffect>
                                  </p:childTnLst>
                                </p:cTn>
                              </p:par>
                            </p:childTnLst>
                          </p:cTn>
                        </p:par>
                        <p:par>
                          <p:cTn id="87" fill="hold">
                            <p:stCondLst>
                              <p:cond delay="3500"/>
                            </p:stCondLst>
                            <p:childTnLst>
                              <p:par>
                                <p:cTn id="88" presetID="4" presetClass="entr" presetSubtype="16" fill="hold" nodeType="afterEffect">
                                  <p:stCondLst>
                                    <p:cond delay="0"/>
                                  </p:stCondLst>
                                  <p:childTnLst>
                                    <p:set>
                                      <p:cBhvr>
                                        <p:cTn id="89" dur="1" fill="hold">
                                          <p:stCondLst>
                                            <p:cond delay="0"/>
                                          </p:stCondLst>
                                        </p:cTn>
                                        <p:tgtEl>
                                          <p:spTgt spid="22"/>
                                        </p:tgtEl>
                                        <p:attrNameLst>
                                          <p:attrName>style.visibility</p:attrName>
                                        </p:attrNameLst>
                                      </p:cBhvr>
                                      <p:to>
                                        <p:strVal val="visible"/>
                                      </p:to>
                                    </p:set>
                                    <p:animEffect transition="in" filter="box(in)">
                                      <p:cBhvr>
                                        <p:cTn id="90" dur="1000"/>
                                        <p:tgtEl>
                                          <p:spTgt spid="22"/>
                                        </p:tgtEl>
                                      </p:cBhvr>
                                    </p:animEffect>
                                  </p:childTnLst>
                                </p:cTn>
                              </p:par>
                            </p:childTnLst>
                          </p:cTn>
                        </p:par>
                        <p:par>
                          <p:cTn id="91" fill="hold">
                            <p:stCondLst>
                              <p:cond delay="4500"/>
                            </p:stCondLst>
                            <p:childTnLst>
                              <p:par>
                                <p:cTn id="92" presetID="22" presetClass="entr" presetSubtype="8" fill="hold" grpId="0" nodeType="afterEffect">
                                  <p:stCondLst>
                                    <p:cond delay="0"/>
                                  </p:stCondLst>
                                  <p:childTnLst>
                                    <p:set>
                                      <p:cBhvr>
                                        <p:cTn id="93" dur="1" fill="hold">
                                          <p:stCondLst>
                                            <p:cond delay="0"/>
                                          </p:stCondLst>
                                        </p:cTn>
                                        <p:tgtEl>
                                          <p:spTgt spid="920018"/>
                                        </p:tgtEl>
                                        <p:attrNameLst>
                                          <p:attrName>style.visibility</p:attrName>
                                        </p:attrNameLst>
                                      </p:cBhvr>
                                      <p:to>
                                        <p:strVal val="visible"/>
                                      </p:to>
                                    </p:set>
                                    <p:animEffect transition="in" filter="wipe(left)">
                                      <p:cBhvr>
                                        <p:cTn id="94" dur="500"/>
                                        <p:tgtEl>
                                          <p:spTgt spid="920018"/>
                                        </p:tgtEl>
                                      </p:cBhvr>
                                    </p:animEffect>
                                  </p:childTnLst>
                                </p:cTn>
                              </p:par>
                            </p:childTnLst>
                          </p:cTn>
                        </p:par>
                        <p:par>
                          <p:cTn id="95" fill="hold">
                            <p:stCondLst>
                              <p:cond delay="5000"/>
                            </p:stCondLst>
                            <p:childTnLst>
                              <p:par>
                                <p:cTn id="96" presetID="22" presetClass="entr" presetSubtype="8" fill="hold" grpId="0" nodeType="afterEffect">
                                  <p:stCondLst>
                                    <p:cond delay="0"/>
                                  </p:stCondLst>
                                  <p:childTnLst>
                                    <p:set>
                                      <p:cBhvr>
                                        <p:cTn id="97" dur="1" fill="hold">
                                          <p:stCondLst>
                                            <p:cond delay="0"/>
                                          </p:stCondLst>
                                        </p:cTn>
                                        <p:tgtEl>
                                          <p:spTgt spid="920019"/>
                                        </p:tgtEl>
                                        <p:attrNameLst>
                                          <p:attrName>style.visibility</p:attrName>
                                        </p:attrNameLst>
                                      </p:cBhvr>
                                      <p:to>
                                        <p:strVal val="visible"/>
                                      </p:to>
                                    </p:set>
                                    <p:animEffect transition="in" filter="wipe(left)">
                                      <p:cBhvr>
                                        <p:cTn id="98" dur="500"/>
                                        <p:tgtEl>
                                          <p:spTgt spid="920019"/>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nodeType="click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1000"/>
                                        <p:tgtEl>
                                          <p:spTgt spid="29"/>
                                        </p:tgtEl>
                                      </p:cBhvr>
                                    </p:animEffect>
                                  </p:childTnLst>
                                </p:cTn>
                              </p:par>
                            </p:childTnLst>
                          </p:cTn>
                        </p:par>
                        <p:par>
                          <p:cTn id="104" fill="hold">
                            <p:stCondLst>
                              <p:cond delay="1000"/>
                            </p:stCondLst>
                            <p:childTnLst>
                              <p:par>
                                <p:cTn id="105" presetID="10" presetClass="entr" presetSubtype="0" fill="hold" nodeType="afterEffect">
                                  <p:stCondLst>
                                    <p:cond delay="500"/>
                                  </p:stCondLst>
                                  <p:childTnLst>
                                    <p:set>
                                      <p:cBhvr>
                                        <p:cTn id="106" dur="1" fill="hold">
                                          <p:stCondLst>
                                            <p:cond delay="0"/>
                                          </p:stCondLst>
                                        </p:cTn>
                                        <p:tgtEl>
                                          <p:spTgt spid="30"/>
                                        </p:tgtEl>
                                        <p:attrNameLst>
                                          <p:attrName>style.visibility</p:attrName>
                                        </p:attrNameLst>
                                      </p:cBhvr>
                                      <p:to>
                                        <p:strVal val="visible"/>
                                      </p:to>
                                    </p:set>
                                    <p:animEffect transition="in" filter="fade">
                                      <p:cBhvr>
                                        <p:cTn id="107" dur="1000"/>
                                        <p:tgtEl>
                                          <p:spTgt spid="30"/>
                                        </p:tgtEl>
                                      </p:cBhvr>
                                    </p:animEffect>
                                  </p:childTnLst>
                                </p:cTn>
                              </p:par>
                            </p:childTnLst>
                          </p:cTn>
                        </p:par>
                        <p:par>
                          <p:cTn id="108" fill="hold">
                            <p:stCondLst>
                              <p:cond delay="2500"/>
                            </p:stCondLst>
                            <p:childTnLst>
                              <p:par>
                                <p:cTn id="109" presetID="22" presetClass="entr" presetSubtype="1" fill="hold"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wipe(up)">
                                      <p:cBhvr>
                                        <p:cTn id="111" dur="500"/>
                                        <p:tgtEl>
                                          <p:spTgt spid="24"/>
                                        </p:tgtEl>
                                      </p:cBhvr>
                                    </p:animEffect>
                                  </p:childTnLst>
                                </p:cTn>
                              </p:par>
                            </p:childTnLst>
                          </p:cTn>
                        </p:par>
                        <p:par>
                          <p:cTn id="112" fill="hold">
                            <p:stCondLst>
                              <p:cond delay="3000"/>
                            </p:stCondLst>
                            <p:childTnLst>
                              <p:par>
                                <p:cTn id="113" presetID="4" presetClass="entr" presetSubtype="16" fill="hold" nodeType="afterEffect">
                                  <p:stCondLst>
                                    <p:cond delay="0"/>
                                  </p:stCondLst>
                                  <p:childTnLst>
                                    <p:set>
                                      <p:cBhvr>
                                        <p:cTn id="114" dur="1" fill="hold">
                                          <p:stCondLst>
                                            <p:cond delay="0"/>
                                          </p:stCondLst>
                                        </p:cTn>
                                        <p:tgtEl>
                                          <p:spTgt spid="23"/>
                                        </p:tgtEl>
                                        <p:attrNameLst>
                                          <p:attrName>style.visibility</p:attrName>
                                        </p:attrNameLst>
                                      </p:cBhvr>
                                      <p:to>
                                        <p:strVal val="visible"/>
                                      </p:to>
                                    </p:set>
                                    <p:animEffect transition="in" filter="box(in)">
                                      <p:cBhvr>
                                        <p:cTn id="115" dur="500"/>
                                        <p:tgtEl>
                                          <p:spTgt spid="23"/>
                                        </p:tgtEl>
                                      </p:cBhvr>
                                    </p:animEffect>
                                  </p:childTnLst>
                                </p:cTn>
                              </p:par>
                            </p:childTnLst>
                          </p:cTn>
                        </p:par>
                        <p:par>
                          <p:cTn id="116" fill="hold">
                            <p:stCondLst>
                              <p:cond delay="3500"/>
                            </p:stCondLst>
                            <p:childTnLst>
                              <p:par>
                                <p:cTn id="117" presetID="22" presetClass="entr" presetSubtype="8" fill="hold" grpId="0" nodeType="afterEffect">
                                  <p:stCondLst>
                                    <p:cond delay="0"/>
                                  </p:stCondLst>
                                  <p:childTnLst>
                                    <p:set>
                                      <p:cBhvr>
                                        <p:cTn id="118" dur="1" fill="hold">
                                          <p:stCondLst>
                                            <p:cond delay="0"/>
                                          </p:stCondLst>
                                        </p:cTn>
                                        <p:tgtEl>
                                          <p:spTgt spid="920022"/>
                                        </p:tgtEl>
                                        <p:attrNameLst>
                                          <p:attrName>style.visibility</p:attrName>
                                        </p:attrNameLst>
                                      </p:cBhvr>
                                      <p:to>
                                        <p:strVal val="visible"/>
                                      </p:to>
                                    </p:set>
                                    <p:animEffect transition="in" filter="wipe(left)">
                                      <p:cBhvr>
                                        <p:cTn id="119" dur="500"/>
                                        <p:tgtEl>
                                          <p:spTgt spid="920022"/>
                                        </p:tgtEl>
                                      </p:cBhvr>
                                    </p:animEffect>
                                  </p:childTnLst>
                                </p:cTn>
                              </p:par>
                            </p:childTnLst>
                          </p:cTn>
                        </p:par>
                        <p:par>
                          <p:cTn id="120" fill="hold">
                            <p:stCondLst>
                              <p:cond delay="4000"/>
                            </p:stCondLst>
                            <p:childTnLst>
                              <p:par>
                                <p:cTn id="121" presetID="22" presetClass="entr" presetSubtype="8" fill="hold" grpId="0" nodeType="afterEffect">
                                  <p:stCondLst>
                                    <p:cond delay="0"/>
                                  </p:stCondLst>
                                  <p:childTnLst>
                                    <p:set>
                                      <p:cBhvr>
                                        <p:cTn id="122" dur="1" fill="hold">
                                          <p:stCondLst>
                                            <p:cond delay="0"/>
                                          </p:stCondLst>
                                        </p:cTn>
                                        <p:tgtEl>
                                          <p:spTgt spid="920023"/>
                                        </p:tgtEl>
                                        <p:attrNameLst>
                                          <p:attrName>style.visibility</p:attrName>
                                        </p:attrNameLst>
                                      </p:cBhvr>
                                      <p:to>
                                        <p:strVal val="visible"/>
                                      </p:to>
                                    </p:set>
                                    <p:animEffect transition="in" filter="wipe(left)">
                                      <p:cBhvr>
                                        <p:cTn id="123" dur="500"/>
                                        <p:tgtEl>
                                          <p:spTgt spid="920023"/>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31"/>
                                        </p:tgtEl>
                                        <p:attrNameLst>
                                          <p:attrName>style.visibility</p:attrName>
                                        </p:attrNameLst>
                                      </p:cBhvr>
                                      <p:to>
                                        <p:strVal val="visible"/>
                                      </p:to>
                                    </p:set>
                                    <p:animEffect transition="in" filter="fade">
                                      <p:cBhvr>
                                        <p:cTn id="128" dur="1000"/>
                                        <p:tgtEl>
                                          <p:spTgt spid="31"/>
                                        </p:tgtEl>
                                      </p:cBhvr>
                                    </p:animEffect>
                                  </p:childTnLst>
                                </p:cTn>
                              </p:par>
                            </p:childTnLst>
                          </p:cTn>
                        </p:par>
                        <p:par>
                          <p:cTn id="129" fill="hold">
                            <p:stCondLst>
                              <p:cond delay="1000"/>
                            </p:stCondLst>
                            <p:childTnLst>
                              <p:par>
                                <p:cTn id="130" presetID="10" presetClass="entr" presetSubtype="0" fill="hold" nodeType="afterEffect">
                                  <p:stCondLst>
                                    <p:cond delay="500"/>
                                  </p:stCondLst>
                                  <p:childTnLst>
                                    <p:set>
                                      <p:cBhvr>
                                        <p:cTn id="131" dur="1" fill="hold">
                                          <p:stCondLst>
                                            <p:cond delay="0"/>
                                          </p:stCondLst>
                                        </p:cTn>
                                        <p:tgtEl>
                                          <p:spTgt spid="164131"/>
                                        </p:tgtEl>
                                        <p:attrNameLst>
                                          <p:attrName>style.visibility</p:attrName>
                                        </p:attrNameLst>
                                      </p:cBhvr>
                                      <p:to>
                                        <p:strVal val="visible"/>
                                      </p:to>
                                    </p:set>
                                    <p:animEffect transition="in" filter="fade">
                                      <p:cBhvr>
                                        <p:cTn id="132" dur="1000"/>
                                        <p:tgtEl>
                                          <p:spTgt spid="164131"/>
                                        </p:tgtEl>
                                      </p:cBhvr>
                                    </p:animEffect>
                                  </p:childTnLst>
                                </p:cTn>
                              </p:par>
                            </p:childTnLst>
                          </p:cTn>
                        </p:par>
                        <p:par>
                          <p:cTn id="133" fill="hold">
                            <p:stCondLst>
                              <p:cond delay="2500"/>
                            </p:stCondLst>
                            <p:childTnLst>
                              <p:par>
                                <p:cTn id="134" presetID="10" presetClass="entr" presetSubtype="0" fill="hold" nodeType="afterEffect">
                                  <p:stCondLst>
                                    <p:cond delay="500"/>
                                  </p:stCondLst>
                                  <p:childTnLst>
                                    <p:set>
                                      <p:cBhvr>
                                        <p:cTn id="135" dur="1" fill="hold">
                                          <p:stCondLst>
                                            <p:cond delay="0"/>
                                          </p:stCondLst>
                                        </p:cTn>
                                        <p:tgtEl>
                                          <p:spTgt spid="164132"/>
                                        </p:tgtEl>
                                        <p:attrNameLst>
                                          <p:attrName>style.visibility</p:attrName>
                                        </p:attrNameLst>
                                      </p:cBhvr>
                                      <p:to>
                                        <p:strVal val="visible"/>
                                      </p:to>
                                    </p:set>
                                    <p:animEffect transition="in" filter="fade">
                                      <p:cBhvr>
                                        <p:cTn id="136" dur="1000"/>
                                        <p:tgtEl>
                                          <p:spTgt spid="164132"/>
                                        </p:tgtEl>
                                      </p:cBhvr>
                                    </p:animEffect>
                                  </p:childTnLst>
                                </p:cTn>
                              </p:par>
                            </p:childTnLst>
                          </p:cTn>
                        </p:par>
                        <p:par>
                          <p:cTn id="137" fill="hold">
                            <p:stCondLst>
                              <p:cond delay="4000"/>
                            </p:stCondLst>
                            <p:childTnLst>
                              <p:par>
                                <p:cTn id="138" presetID="10" presetClass="entr" presetSubtype="0" fill="hold" nodeType="afterEffect">
                                  <p:stCondLst>
                                    <p:cond delay="500"/>
                                  </p:stCondLst>
                                  <p:childTnLst>
                                    <p:set>
                                      <p:cBhvr>
                                        <p:cTn id="139" dur="1" fill="hold">
                                          <p:stCondLst>
                                            <p:cond delay="0"/>
                                          </p:stCondLst>
                                        </p:cTn>
                                        <p:tgtEl>
                                          <p:spTgt spid="920000"/>
                                        </p:tgtEl>
                                        <p:attrNameLst>
                                          <p:attrName>style.visibility</p:attrName>
                                        </p:attrNameLst>
                                      </p:cBhvr>
                                      <p:to>
                                        <p:strVal val="visible"/>
                                      </p:to>
                                    </p:set>
                                    <p:animEffect transition="in" filter="fade">
                                      <p:cBhvr>
                                        <p:cTn id="140" dur="1000"/>
                                        <p:tgtEl>
                                          <p:spTgt spid="920000"/>
                                        </p:tgtEl>
                                      </p:cBhvr>
                                    </p:animEffect>
                                  </p:childTnLst>
                                </p:cTn>
                              </p:par>
                            </p:childTnLst>
                          </p:cTn>
                        </p:par>
                        <p:par>
                          <p:cTn id="141" fill="hold">
                            <p:stCondLst>
                              <p:cond delay="5500"/>
                            </p:stCondLst>
                            <p:childTnLst>
                              <p:par>
                                <p:cTn id="142" presetID="10" presetClass="entr" presetSubtype="0" fill="hold" nodeType="afterEffect">
                                  <p:stCondLst>
                                    <p:cond delay="500"/>
                                  </p:stCondLst>
                                  <p:childTnLst>
                                    <p:set>
                                      <p:cBhvr>
                                        <p:cTn id="143" dur="1" fill="hold">
                                          <p:stCondLst>
                                            <p:cond delay="0"/>
                                          </p:stCondLst>
                                        </p:cTn>
                                        <p:tgtEl>
                                          <p:spTgt spid="920001"/>
                                        </p:tgtEl>
                                        <p:attrNameLst>
                                          <p:attrName>style.visibility</p:attrName>
                                        </p:attrNameLst>
                                      </p:cBhvr>
                                      <p:to>
                                        <p:strVal val="visible"/>
                                      </p:to>
                                    </p:set>
                                    <p:animEffect transition="in" filter="fade">
                                      <p:cBhvr>
                                        <p:cTn id="144" dur="1000"/>
                                        <p:tgtEl>
                                          <p:spTgt spid="920001"/>
                                        </p:tgtEl>
                                      </p:cBhvr>
                                    </p:animEffect>
                                  </p:childTnLst>
                                </p:cTn>
                              </p:par>
                            </p:childTnLst>
                          </p:cTn>
                        </p:par>
                        <p:par>
                          <p:cTn id="145" fill="hold">
                            <p:stCondLst>
                              <p:cond delay="7000"/>
                            </p:stCondLst>
                            <p:childTnLst>
                              <p:par>
                                <p:cTn id="146" presetID="10" presetClass="entr" presetSubtype="0" fill="hold" nodeType="afterEffect">
                                  <p:stCondLst>
                                    <p:cond delay="500"/>
                                  </p:stCondLst>
                                  <p:childTnLst>
                                    <p:set>
                                      <p:cBhvr>
                                        <p:cTn id="147" dur="1" fill="hold">
                                          <p:stCondLst>
                                            <p:cond delay="0"/>
                                          </p:stCondLst>
                                        </p:cTn>
                                        <p:tgtEl>
                                          <p:spTgt spid="920002"/>
                                        </p:tgtEl>
                                        <p:attrNameLst>
                                          <p:attrName>style.visibility</p:attrName>
                                        </p:attrNameLst>
                                      </p:cBhvr>
                                      <p:to>
                                        <p:strVal val="visible"/>
                                      </p:to>
                                    </p:set>
                                    <p:animEffect transition="in" filter="fade">
                                      <p:cBhvr>
                                        <p:cTn id="148" dur="1000"/>
                                        <p:tgtEl>
                                          <p:spTgt spid="920002"/>
                                        </p:tgtEl>
                                      </p:cBhvr>
                                    </p:animEffect>
                                  </p:childTnLst>
                                </p:cTn>
                              </p:par>
                            </p:childTnLst>
                          </p:cTn>
                        </p:par>
                        <p:par>
                          <p:cTn id="149" fill="hold">
                            <p:stCondLst>
                              <p:cond delay="8500"/>
                            </p:stCondLst>
                            <p:childTnLst>
                              <p:par>
                                <p:cTn id="150" presetID="10" presetClass="entr" presetSubtype="0" fill="hold" nodeType="afterEffect">
                                  <p:stCondLst>
                                    <p:cond delay="500"/>
                                  </p:stCondLst>
                                  <p:childTnLst>
                                    <p:set>
                                      <p:cBhvr>
                                        <p:cTn id="151" dur="1" fill="hold">
                                          <p:stCondLst>
                                            <p:cond delay="0"/>
                                          </p:stCondLst>
                                        </p:cTn>
                                        <p:tgtEl>
                                          <p:spTgt spid="920003"/>
                                        </p:tgtEl>
                                        <p:attrNameLst>
                                          <p:attrName>style.visibility</p:attrName>
                                        </p:attrNameLst>
                                      </p:cBhvr>
                                      <p:to>
                                        <p:strVal val="visible"/>
                                      </p:to>
                                    </p:set>
                                    <p:animEffect transition="in" filter="fade">
                                      <p:cBhvr>
                                        <p:cTn id="152" dur="1000"/>
                                        <p:tgtEl>
                                          <p:spTgt spid="920003"/>
                                        </p:tgtEl>
                                      </p:cBhvr>
                                    </p:animEffect>
                                  </p:childTnLst>
                                </p:cTn>
                              </p:par>
                            </p:childTnLst>
                          </p:cTn>
                        </p:par>
                        <p:par>
                          <p:cTn id="153" fill="hold">
                            <p:stCondLst>
                              <p:cond delay="10000"/>
                            </p:stCondLst>
                            <p:childTnLst>
                              <p:par>
                                <p:cTn id="154" presetID="10" presetClass="entr" presetSubtype="0" fill="hold" nodeType="afterEffect">
                                  <p:stCondLst>
                                    <p:cond delay="500"/>
                                  </p:stCondLst>
                                  <p:childTnLst>
                                    <p:set>
                                      <p:cBhvr>
                                        <p:cTn id="155" dur="1" fill="hold">
                                          <p:stCondLst>
                                            <p:cond delay="0"/>
                                          </p:stCondLst>
                                        </p:cTn>
                                        <p:tgtEl>
                                          <p:spTgt spid="920004"/>
                                        </p:tgtEl>
                                        <p:attrNameLst>
                                          <p:attrName>style.visibility</p:attrName>
                                        </p:attrNameLst>
                                      </p:cBhvr>
                                      <p:to>
                                        <p:strVal val="visible"/>
                                      </p:to>
                                    </p:set>
                                    <p:animEffect transition="in" filter="fade">
                                      <p:cBhvr>
                                        <p:cTn id="156" dur="1000"/>
                                        <p:tgtEl>
                                          <p:spTgt spid="920004"/>
                                        </p:tgtEl>
                                      </p:cBhvr>
                                    </p:animEffect>
                                  </p:childTnLst>
                                </p:cTn>
                              </p:par>
                            </p:childTnLst>
                          </p:cTn>
                        </p:par>
                        <p:par>
                          <p:cTn id="157" fill="hold">
                            <p:stCondLst>
                              <p:cond delay="11500"/>
                            </p:stCondLst>
                            <p:childTnLst>
                              <p:par>
                                <p:cTn id="158" presetID="10" presetClass="entr" presetSubtype="0" fill="hold" nodeType="afterEffect">
                                  <p:stCondLst>
                                    <p:cond delay="500"/>
                                  </p:stCondLst>
                                  <p:childTnLst>
                                    <p:set>
                                      <p:cBhvr>
                                        <p:cTn id="159" dur="1" fill="hold">
                                          <p:stCondLst>
                                            <p:cond delay="0"/>
                                          </p:stCondLst>
                                        </p:cTn>
                                        <p:tgtEl>
                                          <p:spTgt spid="920005"/>
                                        </p:tgtEl>
                                        <p:attrNameLst>
                                          <p:attrName>style.visibility</p:attrName>
                                        </p:attrNameLst>
                                      </p:cBhvr>
                                      <p:to>
                                        <p:strVal val="visible"/>
                                      </p:to>
                                    </p:set>
                                    <p:animEffect transition="in" filter="fade">
                                      <p:cBhvr>
                                        <p:cTn id="160" dur="1000"/>
                                        <p:tgtEl>
                                          <p:spTgt spid="920005"/>
                                        </p:tgtEl>
                                      </p:cBhvr>
                                    </p:animEffect>
                                  </p:childTnLst>
                                </p:cTn>
                              </p:par>
                            </p:childTnLst>
                          </p:cTn>
                        </p:par>
                        <p:par>
                          <p:cTn id="161" fill="hold">
                            <p:stCondLst>
                              <p:cond delay="13000"/>
                            </p:stCondLst>
                            <p:childTnLst>
                              <p:par>
                                <p:cTn id="162" presetID="10" presetClass="entr" presetSubtype="0" fill="hold" nodeType="afterEffect">
                                  <p:stCondLst>
                                    <p:cond delay="500"/>
                                  </p:stCondLst>
                                  <p:childTnLst>
                                    <p:set>
                                      <p:cBhvr>
                                        <p:cTn id="163" dur="1" fill="hold">
                                          <p:stCondLst>
                                            <p:cond delay="0"/>
                                          </p:stCondLst>
                                        </p:cTn>
                                        <p:tgtEl>
                                          <p:spTgt spid="920006"/>
                                        </p:tgtEl>
                                        <p:attrNameLst>
                                          <p:attrName>style.visibility</p:attrName>
                                        </p:attrNameLst>
                                      </p:cBhvr>
                                      <p:to>
                                        <p:strVal val="visible"/>
                                      </p:to>
                                    </p:set>
                                    <p:animEffect transition="in" filter="fade">
                                      <p:cBhvr>
                                        <p:cTn id="164" dur="1000"/>
                                        <p:tgtEl>
                                          <p:spTgt spid="920006"/>
                                        </p:tgtEl>
                                      </p:cBhvr>
                                    </p:animEffect>
                                  </p:childTnLst>
                                </p:cTn>
                              </p:par>
                            </p:childTnLst>
                          </p:cTn>
                        </p:par>
                        <p:par>
                          <p:cTn id="165" fill="hold">
                            <p:stCondLst>
                              <p:cond delay="14500"/>
                            </p:stCondLst>
                            <p:childTnLst>
                              <p:par>
                                <p:cTn id="166" presetID="10" presetClass="entr" presetSubtype="0" fill="hold" nodeType="afterEffect">
                                  <p:stCondLst>
                                    <p:cond delay="500"/>
                                  </p:stCondLst>
                                  <p:childTnLst>
                                    <p:set>
                                      <p:cBhvr>
                                        <p:cTn id="167" dur="1" fill="hold">
                                          <p:stCondLst>
                                            <p:cond delay="0"/>
                                          </p:stCondLst>
                                        </p:cTn>
                                        <p:tgtEl>
                                          <p:spTgt spid="920007"/>
                                        </p:tgtEl>
                                        <p:attrNameLst>
                                          <p:attrName>style.visibility</p:attrName>
                                        </p:attrNameLst>
                                      </p:cBhvr>
                                      <p:to>
                                        <p:strVal val="visible"/>
                                      </p:to>
                                    </p:set>
                                    <p:animEffect transition="in" filter="fade">
                                      <p:cBhvr>
                                        <p:cTn id="168" dur="1000"/>
                                        <p:tgtEl>
                                          <p:spTgt spid="920007"/>
                                        </p:tgtEl>
                                      </p:cBhvr>
                                    </p:animEffect>
                                  </p:childTnLst>
                                </p:cTn>
                              </p:par>
                            </p:childTnLst>
                          </p:cTn>
                        </p:par>
                        <p:par>
                          <p:cTn id="169" fill="hold">
                            <p:stCondLst>
                              <p:cond delay="16000"/>
                            </p:stCondLst>
                            <p:childTnLst>
                              <p:par>
                                <p:cTn id="170" presetID="10" presetClass="entr" presetSubtype="0" fill="hold" nodeType="afterEffect">
                                  <p:stCondLst>
                                    <p:cond delay="500"/>
                                  </p:stCondLst>
                                  <p:childTnLst>
                                    <p:set>
                                      <p:cBhvr>
                                        <p:cTn id="171" dur="1" fill="hold">
                                          <p:stCondLst>
                                            <p:cond delay="0"/>
                                          </p:stCondLst>
                                        </p:cTn>
                                        <p:tgtEl>
                                          <p:spTgt spid="920008"/>
                                        </p:tgtEl>
                                        <p:attrNameLst>
                                          <p:attrName>style.visibility</p:attrName>
                                        </p:attrNameLst>
                                      </p:cBhvr>
                                      <p:to>
                                        <p:strVal val="visible"/>
                                      </p:to>
                                    </p:set>
                                    <p:animEffect transition="in" filter="fade">
                                      <p:cBhvr>
                                        <p:cTn id="172" dur="1000"/>
                                        <p:tgtEl>
                                          <p:spTgt spid="920008"/>
                                        </p:tgtEl>
                                      </p:cBhvr>
                                    </p:animEffect>
                                  </p:childTnLst>
                                </p:cTn>
                              </p:par>
                            </p:childTnLst>
                          </p:cTn>
                        </p:par>
                        <p:par>
                          <p:cTn id="173" fill="hold">
                            <p:stCondLst>
                              <p:cond delay="17500"/>
                            </p:stCondLst>
                            <p:childTnLst>
                              <p:par>
                                <p:cTn id="174" presetID="10" presetClass="entr" presetSubtype="0" fill="hold" nodeType="afterEffect">
                                  <p:stCondLst>
                                    <p:cond delay="500"/>
                                  </p:stCondLst>
                                  <p:childTnLst>
                                    <p:set>
                                      <p:cBhvr>
                                        <p:cTn id="175" dur="1" fill="hold">
                                          <p:stCondLst>
                                            <p:cond delay="0"/>
                                          </p:stCondLst>
                                        </p:cTn>
                                        <p:tgtEl>
                                          <p:spTgt spid="920009"/>
                                        </p:tgtEl>
                                        <p:attrNameLst>
                                          <p:attrName>style.visibility</p:attrName>
                                        </p:attrNameLst>
                                      </p:cBhvr>
                                      <p:to>
                                        <p:strVal val="visible"/>
                                      </p:to>
                                    </p:set>
                                    <p:animEffect transition="in" filter="fade">
                                      <p:cBhvr>
                                        <p:cTn id="176" dur="1000"/>
                                        <p:tgtEl>
                                          <p:spTgt spid="920009"/>
                                        </p:tgtEl>
                                      </p:cBhvr>
                                    </p:animEffect>
                                  </p:childTnLst>
                                </p:cTn>
                              </p:par>
                            </p:childTnLst>
                          </p:cTn>
                        </p:par>
                        <p:par>
                          <p:cTn id="177" fill="hold">
                            <p:stCondLst>
                              <p:cond delay="19000"/>
                            </p:stCondLst>
                            <p:childTnLst>
                              <p:par>
                                <p:cTn id="178" presetID="10" presetClass="entr" presetSubtype="0" fill="hold" nodeType="afterEffect">
                                  <p:stCondLst>
                                    <p:cond delay="500"/>
                                  </p:stCondLst>
                                  <p:childTnLst>
                                    <p:set>
                                      <p:cBhvr>
                                        <p:cTn id="179" dur="1" fill="hold">
                                          <p:stCondLst>
                                            <p:cond delay="0"/>
                                          </p:stCondLst>
                                        </p:cTn>
                                        <p:tgtEl>
                                          <p:spTgt spid="920010"/>
                                        </p:tgtEl>
                                        <p:attrNameLst>
                                          <p:attrName>style.visibility</p:attrName>
                                        </p:attrNameLst>
                                      </p:cBhvr>
                                      <p:to>
                                        <p:strVal val="visible"/>
                                      </p:to>
                                    </p:set>
                                    <p:animEffect transition="in" filter="fade">
                                      <p:cBhvr>
                                        <p:cTn id="180" dur="1000"/>
                                        <p:tgtEl>
                                          <p:spTgt spid="920010"/>
                                        </p:tgtEl>
                                      </p:cBhvr>
                                    </p:animEffect>
                                  </p:childTnLst>
                                </p:cTn>
                              </p:par>
                            </p:childTnLst>
                          </p:cTn>
                        </p:par>
                        <p:par>
                          <p:cTn id="181" fill="hold">
                            <p:stCondLst>
                              <p:cond delay="20500"/>
                            </p:stCondLst>
                            <p:childTnLst>
                              <p:par>
                                <p:cTn id="182" presetID="10" presetClass="entr" presetSubtype="0" fill="hold" nodeType="afterEffect">
                                  <p:stCondLst>
                                    <p:cond delay="500"/>
                                  </p:stCondLst>
                                  <p:childTnLst>
                                    <p:set>
                                      <p:cBhvr>
                                        <p:cTn id="183" dur="1" fill="hold">
                                          <p:stCondLst>
                                            <p:cond delay="0"/>
                                          </p:stCondLst>
                                        </p:cTn>
                                        <p:tgtEl>
                                          <p:spTgt spid="920011"/>
                                        </p:tgtEl>
                                        <p:attrNameLst>
                                          <p:attrName>style.visibility</p:attrName>
                                        </p:attrNameLst>
                                      </p:cBhvr>
                                      <p:to>
                                        <p:strVal val="visible"/>
                                      </p:to>
                                    </p:set>
                                    <p:animEffect transition="in" filter="fade">
                                      <p:cBhvr>
                                        <p:cTn id="184" dur="1000"/>
                                        <p:tgtEl>
                                          <p:spTgt spid="920011"/>
                                        </p:tgtEl>
                                      </p:cBhvr>
                                    </p:animEffect>
                                  </p:childTnLst>
                                </p:cTn>
                              </p:par>
                            </p:childTnLst>
                          </p:cTn>
                        </p:par>
                        <p:par>
                          <p:cTn id="185" fill="hold">
                            <p:stCondLst>
                              <p:cond delay="22000"/>
                            </p:stCondLst>
                            <p:childTnLst>
                              <p:par>
                                <p:cTn id="186" presetID="10" presetClass="entr" presetSubtype="0" fill="hold" nodeType="afterEffect">
                                  <p:stCondLst>
                                    <p:cond delay="500"/>
                                  </p:stCondLst>
                                  <p:childTnLst>
                                    <p:set>
                                      <p:cBhvr>
                                        <p:cTn id="187" dur="1" fill="hold">
                                          <p:stCondLst>
                                            <p:cond delay="0"/>
                                          </p:stCondLst>
                                        </p:cTn>
                                        <p:tgtEl>
                                          <p:spTgt spid="920012"/>
                                        </p:tgtEl>
                                        <p:attrNameLst>
                                          <p:attrName>style.visibility</p:attrName>
                                        </p:attrNameLst>
                                      </p:cBhvr>
                                      <p:to>
                                        <p:strVal val="visible"/>
                                      </p:to>
                                    </p:set>
                                    <p:animEffect transition="in" filter="fade">
                                      <p:cBhvr>
                                        <p:cTn id="188" dur="1000"/>
                                        <p:tgtEl>
                                          <p:spTgt spid="920012"/>
                                        </p:tgtEl>
                                      </p:cBhvr>
                                    </p:animEffect>
                                  </p:childTnLst>
                                </p:cTn>
                              </p:par>
                            </p:childTnLst>
                          </p:cTn>
                        </p:par>
                        <p:par>
                          <p:cTn id="189" fill="hold">
                            <p:stCondLst>
                              <p:cond delay="23500"/>
                            </p:stCondLst>
                            <p:childTnLst>
                              <p:par>
                                <p:cTn id="190" presetID="22" presetClass="entr" presetSubtype="8" fill="hold" grpId="0" nodeType="afterEffect">
                                  <p:stCondLst>
                                    <p:cond delay="0"/>
                                  </p:stCondLst>
                                  <p:iterate type="wd">
                                    <p:tmPct val="10000"/>
                                  </p:iterate>
                                  <p:childTnLst>
                                    <p:set>
                                      <p:cBhvr>
                                        <p:cTn id="191" dur="1" fill="hold">
                                          <p:stCondLst>
                                            <p:cond delay="0"/>
                                          </p:stCondLst>
                                        </p:cTn>
                                        <p:tgtEl>
                                          <p:spTgt spid="919902"/>
                                        </p:tgtEl>
                                        <p:attrNameLst>
                                          <p:attrName>style.visibility</p:attrName>
                                        </p:attrNameLst>
                                      </p:cBhvr>
                                      <p:to>
                                        <p:strVal val="visible"/>
                                      </p:to>
                                    </p:set>
                                    <p:animEffect transition="in" filter="wipe(left)">
                                      <p:cBhvr>
                                        <p:cTn id="192" dur="500"/>
                                        <p:tgtEl>
                                          <p:spTgt spid="919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9593" grpId="0"/>
      <p:bldP spid="919884" grpId="0"/>
      <p:bldP spid="919885" grpId="0"/>
      <p:bldP spid="919893" grpId="0"/>
      <p:bldP spid="919894" grpId="0"/>
      <p:bldP spid="919902" grpId="0"/>
      <p:bldP spid="920018" grpId="0"/>
      <p:bldP spid="920019" grpId="0"/>
      <p:bldP spid="920022" grpId="0"/>
      <p:bldP spid="920023" grpId="0"/>
    </p:bld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4866" name="Group 1095"/>
          <p:cNvGrpSpPr>
            <a:grpSpLocks/>
          </p:cNvGrpSpPr>
          <p:nvPr/>
        </p:nvGrpSpPr>
        <p:grpSpPr bwMode="auto">
          <a:xfrm>
            <a:off x="0" y="0"/>
            <a:ext cx="9172575" cy="6858000"/>
            <a:chOff x="0" y="0"/>
            <a:chExt cx="5778" cy="4320"/>
          </a:xfrm>
        </p:grpSpPr>
        <p:sp>
          <p:nvSpPr>
            <p:cNvPr id="165208" name="Rectangle 8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65209" name="Group 158"/>
            <p:cNvGrpSpPr>
              <a:grpSpLocks/>
            </p:cNvGrpSpPr>
            <p:nvPr/>
          </p:nvGrpSpPr>
          <p:grpSpPr bwMode="auto">
            <a:xfrm>
              <a:off x="48" y="95"/>
              <a:ext cx="96" cy="4128"/>
              <a:chOff x="48" y="102"/>
              <a:chExt cx="96" cy="4128"/>
            </a:xfrm>
          </p:grpSpPr>
          <p:sp>
            <p:nvSpPr>
              <p:cNvPr id="165347" name="Rectangle 15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48" name="Rectangle 16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49" name="Rectangle 16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0" name="Rectangle 16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1" name="Rectangle 16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2" name="Rectangle 16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3" name="Rectangle 16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4" name="Rectangle 16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5" name="Rectangle 16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6" name="Rectangle 16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7" name="Rectangle 16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8" name="Rectangle 17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59" name="Rectangle 17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0" name="Rectangle 17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1" name="Rectangle 17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2" name="Rectangle 17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3" name="Rectangle 17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4" name="Rectangle 17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5" name="Rectangle 17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6" name="Rectangle 17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7" name="Rectangle 17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8" name="Rectangle 18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69" name="Rectangle 18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0" name="Rectangle 18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1" name="Rectangle 18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2" name="Rectangle 18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3" name="Rectangle 18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4" name="Rectangle 18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5375" name="Rectangle 18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5210" name="Group 188"/>
            <p:cNvGrpSpPr>
              <a:grpSpLocks/>
            </p:cNvGrpSpPr>
            <p:nvPr/>
          </p:nvGrpSpPr>
          <p:grpSpPr bwMode="auto">
            <a:xfrm>
              <a:off x="5052" y="0"/>
              <a:ext cx="726" cy="388"/>
              <a:chOff x="37" y="-23"/>
              <a:chExt cx="726" cy="388"/>
            </a:xfrm>
          </p:grpSpPr>
          <p:sp>
            <p:nvSpPr>
              <p:cNvPr id="165341" name="Rectangle 18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5342" name="Rectangle 19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5343" name="Rectangle 19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5344" name="Rectangle 19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5345" name="Rectangle 19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5346" name="Rectangle 19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65211" name="Group 1094"/>
            <p:cNvGrpSpPr>
              <a:grpSpLocks/>
            </p:cNvGrpSpPr>
            <p:nvPr/>
          </p:nvGrpSpPr>
          <p:grpSpPr bwMode="auto">
            <a:xfrm>
              <a:off x="234" y="1689"/>
              <a:ext cx="5274" cy="2085"/>
              <a:chOff x="234" y="1689"/>
              <a:chExt cx="5274" cy="2085"/>
            </a:xfrm>
          </p:grpSpPr>
          <p:sp>
            <p:nvSpPr>
              <p:cNvPr id="165212" name="Freeform 659"/>
              <p:cNvSpPr>
                <a:spLocks/>
              </p:cNvSpPr>
              <p:nvPr/>
            </p:nvSpPr>
            <p:spPr bwMode="auto">
              <a:xfrm>
                <a:off x="234" y="1689"/>
                <a:ext cx="5274" cy="1992"/>
              </a:xfrm>
              <a:custGeom>
                <a:avLst/>
                <a:gdLst>
                  <a:gd name="T0" fmla="*/ 0 w 5274"/>
                  <a:gd name="T1" fmla="*/ 657 h 1992"/>
                  <a:gd name="T2" fmla="*/ 1767 w 5274"/>
                  <a:gd name="T3" fmla="*/ 0 h 1992"/>
                  <a:gd name="T4" fmla="*/ 5274 w 5274"/>
                  <a:gd name="T5" fmla="*/ 1335 h 1992"/>
                  <a:gd name="T6" fmla="*/ 3501 w 5274"/>
                  <a:gd name="T7" fmla="*/ 1992 h 1992"/>
                  <a:gd name="T8" fmla="*/ 0 w 5274"/>
                  <a:gd name="T9" fmla="*/ 657 h 1992"/>
                  <a:gd name="T10" fmla="*/ 0 60000 65536"/>
                  <a:gd name="T11" fmla="*/ 0 60000 65536"/>
                  <a:gd name="T12" fmla="*/ 0 60000 65536"/>
                  <a:gd name="T13" fmla="*/ 0 60000 65536"/>
                  <a:gd name="T14" fmla="*/ 0 60000 65536"/>
                  <a:gd name="T15" fmla="*/ 0 w 5274"/>
                  <a:gd name="T16" fmla="*/ 0 h 1992"/>
                  <a:gd name="T17" fmla="*/ 5274 w 5274"/>
                  <a:gd name="T18" fmla="*/ 1992 h 1992"/>
                </a:gdLst>
                <a:ahLst/>
                <a:cxnLst>
                  <a:cxn ang="T10">
                    <a:pos x="T0" y="T1"/>
                  </a:cxn>
                  <a:cxn ang="T11">
                    <a:pos x="T2" y="T3"/>
                  </a:cxn>
                  <a:cxn ang="T12">
                    <a:pos x="T4" y="T5"/>
                  </a:cxn>
                  <a:cxn ang="T13">
                    <a:pos x="T6" y="T7"/>
                  </a:cxn>
                  <a:cxn ang="T14">
                    <a:pos x="T8" y="T9"/>
                  </a:cxn>
                </a:cxnLst>
                <a:rect l="T15" t="T16" r="T17" b="T18"/>
                <a:pathLst>
                  <a:path w="5274" h="1992">
                    <a:moveTo>
                      <a:pt x="0" y="657"/>
                    </a:moveTo>
                    <a:lnTo>
                      <a:pt x="1767" y="0"/>
                    </a:lnTo>
                    <a:lnTo>
                      <a:pt x="5274" y="1335"/>
                    </a:lnTo>
                    <a:lnTo>
                      <a:pt x="3501" y="1992"/>
                    </a:lnTo>
                    <a:lnTo>
                      <a:pt x="0" y="657"/>
                    </a:lnTo>
                    <a:close/>
                  </a:path>
                </a:pathLst>
              </a:custGeom>
              <a:gradFill rotWithShape="1">
                <a:gsLst>
                  <a:gs pos="0">
                    <a:srgbClr val="EAEAEA"/>
                  </a:gs>
                  <a:gs pos="100000">
                    <a:srgbClr val="000000"/>
                  </a:gs>
                </a:gsLst>
                <a:lin ang="18900000" scaled="1"/>
              </a:gradFill>
              <a:ln w="9525">
                <a:noFill/>
                <a:round/>
                <a:headEnd/>
                <a:tailEnd/>
              </a:ln>
            </p:spPr>
            <p:txBody>
              <a:bodyPr wrap="none"/>
              <a:lstStyle/>
              <a:p>
                <a:endParaRPr lang="es-ES"/>
              </a:p>
            </p:txBody>
          </p:sp>
          <p:sp>
            <p:nvSpPr>
              <p:cNvPr id="165213" name="Freeform 419"/>
              <p:cNvSpPr>
                <a:spLocks/>
              </p:cNvSpPr>
              <p:nvPr/>
            </p:nvSpPr>
            <p:spPr bwMode="auto">
              <a:xfrm>
                <a:off x="234" y="2348"/>
                <a:ext cx="3501" cy="1426"/>
              </a:xfrm>
              <a:custGeom>
                <a:avLst/>
                <a:gdLst>
                  <a:gd name="T0" fmla="*/ 3501 w 3501"/>
                  <a:gd name="T1" fmla="*/ 1327 h 1426"/>
                  <a:gd name="T2" fmla="*/ 3501 w 3501"/>
                  <a:gd name="T3" fmla="*/ 1426 h 1426"/>
                  <a:gd name="T4" fmla="*/ 0 w 3501"/>
                  <a:gd name="T5" fmla="*/ 86 h 1426"/>
                  <a:gd name="T6" fmla="*/ 0 w 3501"/>
                  <a:gd name="T7" fmla="*/ 0 h 1426"/>
                  <a:gd name="T8" fmla="*/ 3501 w 3501"/>
                  <a:gd name="T9" fmla="*/ 1327 h 1426"/>
                  <a:gd name="T10" fmla="*/ 0 60000 65536"/>
                  <a:gd name="T11" fmla="*/ 0 60000 65536"/>
                  <a:gd name="T12" fmla="*/ 0 60000 65536"/>
                  <a:gd name="T13" fmla="*/ 0 60000 65536"/>
                  <a:gd name="T14" fmla="*/ 0 60000 65536"/>
                  <a:gd name="T15" fmla="*/ 0 w 3501"/>
                  <a:gd name="T16" fmla="*/ 0 h 1426"/>
                  <a:gd name="T17" fmla="*/ 3501 w 3501"/>
                  <a:gd name="T18" fmla="*/ 1426 h 1426"/>
                </a:gdLst>
                <a:ahLst/>
                <a:cxnLst>
                  <a:cxn ang="T10">
                    <a:pos x="T0" y="T1"/>
                  </a:cxn>
                  <a:cxn ang="T11">
                    <a:pos x="T2" y="T3"/>
                  </a:cxn>
                  <a:cxn ang="T12">
                    <a:pos x="T4" y="T5"/>
                  </a:cxn>
                  <a:cxn ang="T13">
                    <a:pos x="T6" y="T7"/>
                  </a:cxn>
                  <a:cxn ang="T14">
                    <a:pos x="T8" y="T9"/>
                  </a:cxn>
                </a:cxnLst>
                <a:rect l="T15" t="T16" r="T17" b="T18"/>
                <a:pathLst>
                  <a:path w="3501" h="1426">
                    <a:moveTo>
                      <a:pt x="3501" y="1327"/>
                    </a:moveTo>
                    <a:lnTo>
                      <a:pt x="3501" y="1426"/>
                    </a:lnTo>
                    <a:lnTo>
                      <a:pt x="0" y="86"/>
                    </a:lnTo>
                    <a:lnTo>
                      <a:pt x="0" y="0"/>
                    </a:lnTo>
                    <a:lnTo>
                      <a:pt x="3501" y="1327"/>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20991" name="Freeform 415"/>
              <p:cNvSpPr>
                <a:spLocks/>
              </p:cNvSpPr>
              <p:nvPr/>
            </p:nvSpPr>
            <p:spPr bwMode="auto">
              <a:xfrm>
                <a:off x="3736" y="302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65215" name="Line 660"/>
              <p:cNvSpPr>
                <a:spLocks noChangeShapeType="1"/>
              </p:cNvSpPr>
              <p:nvPr/>
            </p:nvSpPr>
            <p:spPr bwMode="auto">
              <a:xfrm>
                <a:off x="1170" y="2004"/>
                <a:ext cx="3462" cy="1308"/>
              </a:xfrm>
              <a:prstGeom prst="line">
                <a:avLst/>
              </a:prstGeom>
              <a:noFill/>
              <a:ln w="9525">
                <a:solidFill>
                  <a:schemeClr val="tx1"/>
                </a:solidFill>
                <a:round/>
                <a:headEnd/>
                <a:tailEnd/>
              </a:ln>
            </p:spPr>
            <p:txBody>
              <a:bodyPr wrap="none"/>
              <a:lstStyle/>
              <a:p>
                <a:endParaRPr lang="es-ES"/>
              </a:p>
            </p:txBody>
          </p:sp>
          <p:sp>
            <p:nvSpPr>
              <p:cNvPr id="165216" name="Line 661"/>
              <p:cNvSpPr>
                <a:spLocks noChangeShapeType="1"/>
              </p:cNvSpPr>
              <p:nvPr/>
            </p:nvSpPr>
            <p:spPr bwMode="auto">
              <a:xfrm>
                <a:off x="1058" y="2044"/>
                <a:ext cx="3492" cy="1325"/>
              </a:xfrm>
              <a:prstGeom prst="line">
                <a:avLst/>
              </a:prstGeom>
              <a:noFill/>
              <a:ln w="3175">
                <a:solidFill>
                  <a:schemeClr val="tx1"/>
                </a:solidFill>
                <a:round/>
                <a:headEnd/>
                <a:tailEnd/>
              </a:ln>
            </p:spPr>
            <p:txBody>
              <a:bodyPr wrap="none"/>
              <a:lstStyle/>
              <a:p>
                <a:endParaRPr lang="es-ES"/>
              </a:p>
            </p:txBody>
          </p:sp>
          <p:sp>
            <p:nvSpPr>
              <p:cNvPr id="165217" name="Freeform 663"/>
              <p:cNvSpPr>
                <a:spLocks/>
              </p:cNvSpPr>
              <p:nvPr/>
            </p:nvSpPr>
            <p:spPr bwMode="auto">
              <a:xfrm rot="4234959">
                <a:off x="1091" y="1925"/>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18" name="Freeform 683"/>
              <p:cNvSpPr>
                <a:spLocks/>
              </p:cNvSpPr>
              <p:nvPr/>
            </p:nvSpPr>
            <p:spPr bwMode="auto">
              <a:xfrm rot="4165013">
                <a:off x="1118" y="193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19" name="Freeform 684"/>
              <p:cNvSpPr>
                <a:spLocks/>
              </p:cNvSpPr>
              <p:nvPr/>
            </p:nvSpPr>
            <p:spPr bwMode="auto">
              <a:xfrm rot="4165013">
                <a:off x="1143" y="1941"/>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0" name="Freeform 682"/>
              <p:cNvSpPr>
                <a:spLocks/>
              </p:cNvSpPr>
              <p:nvPr/>
            </p:nvSpPr>
            <p:spPr bwMode="auto">
              <a:xfrm rot="4165013">
                <a:off x="1170" y="195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1" name="Freeform 687"/>
              <p:cNvSpPr>
                <a:spLocks/>
              </p:cNvSpPr>
              <p:nvPr/>
            </p:nvSpPr>
            <p:spPr bwMode="auto">
              <a:xfrm rot="4165013" flipV="1">
                <a:off x="1204" y="196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2" name="Freeform 686"/>
              <p:cNvSpPr>
                <a:spLocks/>
              </p:cNvSpPr>
              <p:nvPr/>
            </p:nvSpPr>
            <p:spPr bwMode="auto">
              <a:xfrm rot="4165013">
                <a:off x="1234" y="198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3" name="Freeform 685"/>
              <p:cNvSpPr>
                <a:spLocks/>
              </p:cNvSpPr>
              <p:nvPr/>
            </p:nvSpPr>
            <p:spPr bwMode="auto">
              <a:xfrm rot="4165013">
                <a:off x="1265" y="199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4" name="Freeform 676"/>
              <p:cNvSpPr>
                <a:spLocks/>
              </p:cNvSpPr>
              <p:nvPr/>
            </p:nvSpPr>
            <p:spPr bwMode="auto">
              <a:xfrm rot="4165013" flipV="1">
                <a:off x="1291" y="2002"/>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5" name="Freeform 681"/>
              <p:cNvSpPr>
                <a:spLocks/>
              </p:cNvSpPr>
              <p:nvPr/>
            </p:nvSpPr>
            <p:spPr bwMode="auto">
              <a:xfrm rot="4165013">
                <a:off x="1323" y="20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6" name="Freeform 668"/>
              <p:cNvSpPr>
                <a:spLocks/>
              </p:cNvSpPr>
              <p:nvPr/>
            </p:nvSpPr>
            <p:spPr bwMode="auto">
              <a:xfrm rot="4165013" flipV="1">
                <a:off x="1358" y="2023"/>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7" name="Freeform 667"/>
              <p:cNvSpPr>
                <a:spLocks/>
              </p:cNvSpPr>
              <p:nvPr/>
            </p:nvSpPr>
            <p:spPr bwMode="auto">
              <a:xfrm rot="4165013">
                <a:off x="1384" y="2033"/>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8" name="Freeform 688"/>
              <p:cNvSpPr>
                <a:spLocks/>
              </p:cNvSpPr>
              <p:nvPr/>
            </p:nvSpPr>
            <p:spPr bwMode="auto">
              <a:xfrm rot="4165013">
                <a:off x="1417" y="2047"/>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29" name="Freeform 702"/>
              <p:cNvSpPr>
                <a:spLocks/>
              </p:cNvSpPr>
              <p:nvPr/>
            </p:nvSpPr>
            <p:spPr bwMode="auto">
              <a:xfrm rot="4165013">
                <a:off x="1448" y="2059"/>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0" name="Freeform 689"/>
              <p:cNvSpPr>
                <a:spLocks/>
              </p:cNvSpPr>
              <p:nvPr/>
            </p:nvSpPr>
            <p:spPr bwMode="auto">
              <a:xfrm rot="4165013" flipV="1">
                <a:off x="1485" y="2073"/>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1" name="Freeform 690"/>
              <p:cNvSpPr>
                <a:spLocks/>
              </p:cNvSpPr>
              <p:nvPr/>
            </p:nvSpPr>
            <p:spPr bwMode="auto">
              <a:xfrm rot="4165013">
                <a:off x="1514" y="208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2" name="Freeform 691"/>
              <p:cNvSpPr>
                <a:spLocks/>
              </p:cNvSpPr>
              <p:nvPr/>
            </p:nvSpPr>
            <p:spPr bwMode="auto">
              <a:xfrm rot="4165013">
                <a:off x="1548" y="2097"/>
                <a:ext cx="50" cy="161"/>
              </a:xfrm>
              <a:custGeom>
                <a:avLst/>
                <a:gdLst>
                  <a:gd name="T0" fmla="*/ 26 w 78"/>
                  <a:gd name="T1" fmla="*/ 5 h 316"/>
                  <a:gd name="T2" fmla="*/ 7 w 78"/>
                  <a:gd name="T3" fmla="*/ 35 h 316"/>
                  <a:gd name="T4" fmla="*/ 1 w 78"/>
                  <a:gd name="T5" fmla="*/ 65 h 316"/>
                  <a:gd name="T6" fmla="*/ 1 w 78"/>
                  <a:gd name="T7" fmla="*/ 95 h 316"/>
                  <a:gd name="T8" fmla="*/ 9 w 78"/>
                  <a:gd name="T9" fmla="*/ 127 h 316"/>
                  <a:gd name="T10" fmla="*/ 23 w 78"/>
                  <a:gd name="T11" fmla="*/ 150 h 316"/>
                  <a:gd name="T12" fmla="*/ 31 w 78"/>
                  <a:gd name="T13" fmla="*/ 155 h 316"/>
                  <a:gd name="T14" fmla="*/ 47 w 78"/>
                  <a:gd name="T15" fmla="*/ 145 h 316"/>
                  <a:gd name="T16" fmla="*/ 48 w 78"/>
                  <a:gd name="T17" fmla="*/ 59 h 316"/>
                  <a:gd name="T18" fmla="*/ 44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3" name="Freeform 692"/>
              <p:cNvSpPr>
                <a:spLocks/>
              </p:cNvSpPr>
              <p:nvPr/>
            </p:nvSpPr>
            <p:spPr bwMode="auto">
              <a:xfrm rot="4165013">
                <a:off x="1581" y="2109"/>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4" name="Freeform 664"/>
              <p:cNvSpPr>
                <a:spLocks/>
              </p:cNvSpPr>
              <p:nvPr/>
            </p:nvSpPr>
            <p:spPr bwMode="auto">
              <a:xfrm rot="4165013">
                <a:off x="1608" y="2117"/>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5" name="Freeform 665"/>
              <p:cNvSpPr>
                <a:spLocks/>
              </p:cNvSpPr>
              <p:nvPr/>
            </p:nvSpPr>
            <p:spPr bwMode="auto">
              <a:xfrm rot="4165013">
                <a:off x="1636" y="2128"/>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6" name="Freeform 666"/>
              <p:cNvSpPr>
                <a:spLocks/>
              </p:cNvSpPr>
              <p:nvPr/>
            </p:nvSpPr>
            <p:spPr bwMode="auto">
              <a:xfrm rot="4165013">
                <a:off x="1665" y="21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7" name="Freeform 669"/>
              <p:cNvSpPr>
                <a:spLocks/>
              </p:cNvSpPr>
              <p:nvPr/>
            </p:nvSpPr>
            <p:spPr bwMode="auto">
              <a:xfrm rot="4165013">
                <a:off x="1693" y="215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8" name="Freeform 693"/>
              <p:cNvSpPr>
                <a:spLocks/>
              </p:cNvSpPr>
              <p:nvPr/>
            </p:nvSpPr>
            <p:spPr bwMode="auto">
              <a:xfrm rot="4165013">
                <a:off x="1720" y="216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39" name="Freeform 694"/>
              <p:cNvSpPr>
                <a:spLocks/>
              </p:cNvSpPr>
              <p:nvPr/>
            </p:nvSpPr>
            <p:spPr bwMode="auto">
              <a:xfrm rot="4165013">
                <a:off x="1749" y="217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0" name="Freeform 696"/>
              <p:cNvSpPr>
                <a:spLocks/>
              </p:cNvSpPr>
              <p:nvPr/>
            </p:nvSpPr>
            <p:spPr bwMode="auto">
              <a:xfrm rot="4165013">
                <a:off x="1774" y="21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1" name="Freeform 695"/>
              <p:cNvSpPr>
                <a:spLocks/>
              </p:cNvSpPr>
              <p:nvPr/>
            </p:nvSpPr>
            <p:spPr bwMode="auto">
              <a:xfrm rot="4165013">
                <a:off x="1803" y="219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2" name="Freeform 697"/>
              <p:cNvSpPr>
                <a:spLocks/>
              </p:cNvSpPr>
              <p:nvPr/>
            </p:nvSpPr>
            <p:spPr bwMode="auto">
              <a:xfrm rot="4165013">
                <a:off x="1829" y="220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3" name="Freeform 698"/>
              <p:cNvSpPr>
                <a:spLocks/>
              </p:cNvSpPr>
              <p:nvPr/>
            </p:nvSpPr>
            <p:spPr bwMode="auto">
              <a:xfrm rot="4165013" flipV="1">
                <a:off x="1856" y="221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4" name="Freeform 699"/>
              <p:cNvSpPr>
                <a:spLocks/>
              </p:cNvSpPr>
              <p:nvPr/>
            </p:nvSpPr>
            <p:spPr bwMode="auto">
              <a:xfrm rot="4165013">
                <a:off x="1884" y="22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5" name="Freeform 700"/>
              <p:cNvSpPr>
                <a:spLocks/>
              </p:cNvSpPr>
              <p:nvPr/>
            </p:nvSpPr>
            <p:spPr bwMode="auto">
              <a:xfrm rot="4165013">
                <a:off x="1910" y="223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6" name="Freeform 701"/>
              <p:cNvSpPr>
                <a:spLocks/>
              </p:cNvSpPr>
              <p:nvPr/>
            </p:nvSpPr>
            <p:spPr bwMode="auto">
              <a:xfrm rot="4165013">
                <a:off x="1941" y="224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7" name="Freeform 670"/>
              <p:cNvSpPr>
                <a:spLocks/>
              </p:cNvSpPr>
              <p:nvPr/>
            </p:nvSpPr>
            <p:spPr bwMode="auto">
              <a:xfrm rot="4165013" flipV="1">
                <a:off x="1969" y="226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8" name="Freeform 671"/>
              <p:cNvSpPr>
                <a:spLocks/>
              </p:cNvSpPr>
              <p:nvPr/>
            </p:nvSpPr>
            <p:spPr bwMode="auto">
              <a:xfrm rot="4165013">
                <a:off x="1995" y="227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49" name="Freeform 673"/>
              <p:cNvSpPr>
                <a:spLocks/>
              </p:cNvSpPr>
              <p:nvPr/>
            </p:nvSpPr>
            <p:spPr bwMode="auto">
              <a:xfrm rot="4165013">
                <a:off x="2024" y="2280"/>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0" name="Freeform 672"/>
              <p:cNvSpPr>
                <a:spLocks/>
              </p:cNvSpPr>
              <p:nvPr/>
            </p:nvSpPr>
            <p:spPr bwMode="auto">
              <a:xfrm rot="4165013">
                <a:off x="2048" y="2289"/>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1" name="Freeform 674"/>
              <p:cNvSpPr>
                <a:spLocks/>
              </p:cNvSpPr>
              <p:nvPr/>
            </p:nvSpPr>
            <p:spPr bwMode="auto">
              <a:xfrm rot="4165013">
                <a:off x="2071" y="229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2" name="Freeform 675"/>
              <p:cNvSpPr>
                <a:spLocks/>
              </p:cNvSpPr>
              <p:nvPr/>
            </p:nvSpPr>
            <p:spPr bwMode="auto">
              <a:xfrm rot="4165013">
                <a:off x="2094" y="230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3" name="Freeform 677"/>
              <p:cNvSpPr>
                <a:spLocks/>
              </p:cNvSpPr>
              <p:nvPr/>
            </p:nvSpPr>
            <p:spPr bwMode="auto">
              <a:xfrm rot="4165013" flipV="1">
                <a:off x="2119" y="2315"/>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4" name="Freeform 678"/>
              <p:cNvSpPr>
                <a:spLocks/>
              </p:cNvSpPr>
              <p:nvPr/>
            </p:nvSpPr>
            <p:spPr bwMode="auto">
              <a:xfrm rot="4165013" flipV="1">
                <a:off x="2147" y="23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5" name="Freeform 679"/>
              <p:cNvSpPr>
                <a:spLocks/>
              </p:cNvSpPr>
              <p:nvPr/>
            </p:nvSpPr>
            <p:spPr bwMode="auto">
              <a:xfrm rot="4165013">
                <a:off x="2177" y="233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6" name="Freeform 680"/>
              <p:cNvSpPr>
                <a:spLocks/>
              </p:cNvSpPr>
              <p:nvPr/>
            </p:nvSpPr>
            <p:spPr bwMode="auto">
              <a:xfrm rot="4165013">
                <a:off x="2204" y="234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7" name="Freeform 706"/>
              <p:cNvSpPr>
                <a:spLocks/>
              </p:cNvSpPr>
              <p:nvPr/>
            </p:nvSpPr>
            <p:spPr bwMode="auto">
              <a:xfrm rot="4234959">
                <a:off x="2233" y="235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8" name="Freeform 707"/>
              <p:cNvSpPr>
                <a:spLocks/>
              </p:cNvSpPr>
              <p:nvPr/>
            </p:nvSpPr>
            <p:spPr bwMode="auto">
              <a:xfrm rot="4165013">
                <a:off x="2260" y="236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59" name="Freeform 708"/>
              <p:cNvSpPr>
                <a:spLocks/>
              </p:cNvSpPr>
              <p:nvPr/>
            </p:nvSpPr>
            <p:spPr bwMode="auto">
              <a:xfrm rot="4165013">
                <a:off x="2285" y="237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0" name="Freeform 709"/>
              <p:cNvSpPr>
                <a:spLocks/>
              </p:cNvSpPr>
              <p:nvPr/>
            </p:nvSpPr>
            <p:spPr bwMode="auto">
              <a:xfrm rot="4165013">
                <a:off x="2312" y="238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1" name="Freeform 710"/>
              <p:cNvSpPr>
                <a:spLocks/>
              </p:cNvSpPr>
              <p:nvPr/>
            </p:nvSpPr>
            <p:spPr bwMode="auto">
              <a:xfrm rot="4165013" flipV="1">
                <a:off x="2346" y="239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2" name="Freeform 711"/>
              <p:cNvSpPr>
                <a:spLocks/>
              </p:cNvSpPr>
              <p:nvPr/>
            </p:nvSpPr>
            <p:spPr bwMode="auto">
              <a:xfrm rot="4165013">
                <a:off x="2376" y="24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3" name="Freeform 712"/>
              <p:cNvSpPr>
                <a:spLocks/>
              </p:cNvSpPr>
              <p:nvPr/>
            </p:nvSpPr>
            <p:spPr bwMode="auto">
              <a:xfrm rot="4165013">
                <a:off x="2407" y="242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4" name="Freeform 713"/>
              <p:cNvSpPr>
                <a:spLocks/>
              </p:cNvSpPr>
              <p:nvPr/>
            </p:nvSpPr>
            <p:spPr bwMode="auto">
              <a:xfrm rot="4165013" flipV="1">
                <a:off x="2433" y="243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5" name="Freeform 714"/>
              <p:cNvSpPr>
                <a:spLocks/>
              </p:cNvSpPr>
              <p:nvPr/>
            </p:nvSpPr>
            <p:spPr bwMode="auto">
              <a:xfrm rot="4165013">
                <a:off x="2465" y="244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6" name="Freeform 715"/>
              <p:cNvSpPr>
                <a:spLocks/>
              </p:cNvSpPr>
              <p:nvPr/>
            </p:nvSpPr>
            <p:spPr bwMode="auto">
              <a:xfrm rot="4165013" flipV="1">
                <a:off x="2500" y="245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7" name="Freeform 716"/>
              <p:cNvSpPr>
                <a:spLocks/>
              </p:cNvSpPr>
              <p:nvPr/>
            </p:nvSpPr>
            <p:spPr bwMode="auto">
              <a:xfrm rot="4165013">
                <a:off x="2526" y="246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8" name="Freeform 717"/>
              <p:cNvSpPr>
                <a:spLocks/>
              </p:cNvSpPr>
              <p:nvPr/>
            </p:nvSpPr>
            <p:spPr bwMode="auto">
              <a:xfrm rot="4165013">
                <a:off x="2559" y="248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69" name="Freeform 718"/>
              <p:cNvSpPr>
                <a:spLocks/>
              </p:cNvSpPr>
              <p:nvPr/>
            </p:nvSpPr>
            <p:spPr bwMode="auto">
              <a:xfrm rot="4165013">
                <a:off x="2590" y="249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0" name="Freeform 719"/>
              <p:cNvSpPr>
                <a:spLocks/>
              </p:cNvSpPr>
              <p:nvPr/>
            </p:nvSpPr>
            <p:spPr bwMode="auto">
              <a:xfrm rot="4165013" flipV="1">
                <a:off x="2627" y="250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1" name="Freeform 720"/>
              <p:cNvSpPr>
                <a:spLocks/>
              </p:cNvSpPr>
              <p:nvPr/>
            </p:nvSpPr>
            <p:spPr bwMode="auto">
              <a:xfrm rot="4165013">
                <a:off x="2656" y="252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2" name="Freeform 721"/>
              <p:cNvSpPr>
                <a:spLocks/>
              </p:cNvSpPr>
              <p:nvPr/>
            </p:nvSpPr>
            <p:spPr bwMode="auto">
              <a:xfrm rot="4165013">
                <a:off x="2687" y="252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3" name="Freeform 722"/>
              <p:cNvSpPr>
                <a:spLocks/>
              </p:cNvSpPr>
              <p:nvPr/>
            </p:nvSpPr>
            <p:spPr bwMode="auto">
              <a:xfrm rot="4165013">
                <a:off x="2714" y="253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4" name="Freeform 723"/>
              <p:cNvSpPr>
                <a:spLocks/>
              </p:cNvSpPr>
              <p:nvPr/>
            </p:nvSpPr>
            <p:spPr bwMode="auto">
              <a:xfrm rot="4165013">
                <a:off x="2742" y="2546"/>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5" name="Freeform 724"/>
              <p:cNvSpPr>
                <a:spLocks/>
              </p:cNvSpPr>
              <p:nvPr/>
            </p:nvSpPr>
            <p:spPr bwMode="auto">
              <a:xfrm rot="4165013">
                <a:off x="2771" y="256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6" name="Freeform 725"/>
              <p:cNvSpPr>
                <a:spLocks/>
              </p:cNvSpPr>
              <p:nvPr/>
            </p:nvSpPr>
            <p:spPr bwMode="auto">
              <a:xfrm rot="4165013">
                <a:off x="2799" y="257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7" name="Freeform 726"/>
              <p:cNvSpPr>
                <a:spLocks/>
              </p:cNvSpPr>
              <p:nvPr/>
            </p:nvSpPr>
            <p:spPr bwMode="auto">
              <a:xfrm rot="4165013">
                <a:off x="2826" y="2583"/>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8" name="Freeform 727"/>
              <p:cNvSpPr>
                <a:spLocks/>
              </p:cNvSpPr>
              <p:nvPr/>
            </p:nvSpPr>
            <p:spPr bwMode="auto">
              <a:xfrm rot="4165013">
                <a:off x="2855" y="259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79" name="Freeform 728"/>
              <p:cNvSpPr>
                <a:spLocks/>
              </p:cNvSpPr>
              <p:nvPr/>
            </p:nvSpPr>
            <p:spPr bwMode="auto">
              <a:xfrm rot="4165013">
                <a:off x="2880" y="260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0" name="Freeform 729"/>
              <p:cNvSpPr>
                <a:spLocks/>
              </p:cNvSpPr>
              <p:nvPr/>
            </p:nvSpPr>
            <p:spPr bwMode="auto">
              <a:xfrm rot="4165013">
                <a:off x="2909" y="2613"/>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1" name="Freeform 730"/>
              <p:cNvSpPr>
                <a:spLocks/>
              </p:cNvSpPr>
              <p:nvPr/>
            </p:nvSpPr>
            <p:spPr bwMode="auto">
              <a:xfrm rot="4165013">
                <a:off x="2935" y="262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2" name="Freeform 731"/>
              <p:cNvSpPr>
                <a:spLocks/>
              </p:cNvSpPr>
              <p:nvPr/>
            </p:nvSpPr>
            <p:spPr bwMode="auto">
              <a:xfrm rot="4165013" flipV="1">
                <a:off x="2962" y="2633"/>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3" name="Freeform 732"/>
              <p:cNvSpPr>
                <a:spLocks/>
              </p:cNvSpPr>
              <p:nvPr/>
            </p:nvSpPr>
            <p:spPr bwMode="auto">
              <a:xfrm rot="4165013">
                <a:off x="2990" y="26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4" name="Freeform 733"/>
              <p:cNvSpPr>
                <a:spLocks/>
              </p:cNvSpPr>
              <p:nvPr/>
            </p:nvSpPr>
            <p:spPr bwMode="auto">
              <a:xfrm rot="4165013">
                <a:off x="3016" y="265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5" name="Freeform 734"/>
              <p:cNvSpPr>
                <a:spLocks/>
              </p:cNvSpPr>
              <p:nvPr/>
            </p:nvSpPr>
            <p:spPr bwMode="auto">
              <a:xfrm rot="4165013">
                <a:off x="3047" y="266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6" name="Freeform 735"/>
              <p:cNvSpPr>
                <a:spLocks/>
              </p:cNvSpPr>
              <p:nvPr/>
            </p:nvSpPr>
            <p:spPr bwMode="auto">
              <a:xfrm rot="4165013" flipV="1">
                <a:off x="3075" y="267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7" name="Freeform 736"/>
              <p:cNvSpPr>
                <a:spLocks/>
              </p:cNvSpPr>
              <p:nvPr/>
            </p:nvSpPr>
            <p:spPr bwMode="auto">
              <a:xfrm rot="4165013">
                <a:off x="3101" y="268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8" name="Freeform 737"/>
              <p:cNvSpPr>
                <a:spLocks/>
              </p:cNvSpPr>
              <p:nvPr/>
            </p:nvSpPr>
            <p:spPr bwMode="auto">
              <a:xfrm rot="4165013">
                <a:off x="3130" y="269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89" name="Freeform 738"/>
              <p:cNvSpPr>
                <a:spLocks/>
              </p:cNvSpPr>
              <p:nvPr/>
            </p:nvSpPr>
            <p:spPr bwMode="auto">
              <a:xfrm rot="4165013">
                <a:off x="3154" y="270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0" name="Freeform 739"/>
              <p:cNvSpPr>
                <a:spLocks/>
              </p:cNvSpPr>
              <p:nvPr/>
            </p:nvSpPr>
            <p:spPr bwMode="auto">
              <a:xfrm rot="4165013">
                <a:off x="3180" y="271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1" name="Freeform 740"/>
              <p:cNvSpPr>
                <a:spLocks/>
              </p:cNvSpPr>
              <p:nvPr/>
            </p:nvSpPr>
            <p:spPr bwMode="auto">
              <a:xfrm rot="4234959">
                <a:off x="3209" y="272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2" name="Freeform 741"/>
              <p:cNvSpPr>
                <a:spLocks/>
              </p:cNvSpPr>
              <p:nvPr/>
            </p:nvSpPr>
            <p:spPr bwMode="auto">
              <a:xfrm rot="4165013">
                <a:off x="3236" y="273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3" name="Freeform 742"/>
              <p:cNvSpPr>
                <a:spLocks/>
              </p:cNvSpPr>
              <p:nvPr/>
            </p:nvSpPr>
            <p:spPr bwMode="auto">
              <a:xfrm rot="4165013">
                <a:off x="3261" y="274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4" name="Freeform 743"/>
              <p:cNvSpPr>
                <a:spLocks/>
              </p:cNvSpPr>
              <p:nvPr/>
            </p:nvSpPr>
            <p:spPr bwMode="auto">
              <a:xfrm rot="4165013">
                <a:off x="3288" y="275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5" name="Freeform 744"/>
              <p:cNvSpPr>
                <a:spLocks/>
              </p:cNvSpPr>
              <p:nvPr/>
            </p:nvSpPr>
            <p:spPr bwMode="auto">
              <a:xfrm rot="4165013" flipV="1">
                <a:off x="3322" y="276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6" name="Freeform 745"/>
              <p:cNvSpPr>
                <a:spLocks/>
              </p:cNvSpPr>
              <p:nvPr/>
            </p:nvSpPr>
            <p:spPr bwMode="auto">
              <a:xfrm rot="4165013">
                <a:off x="3352" y="278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7" name="Freeform 746"/>
              <p:cNvSpPr>
                <a:spLocks/>
              </p:cNvSpPr>
              <p:nvPr/>
            </p:nvSpPr>
            <p:spPr bwMode="auto">
              <a:xfrm rot="4165013">
                <a:off x="3383" y="279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8" name="Freeform 747"/>
              <p:cNvSpPr>
                <a:spLocks/>
              </p:cNvSpPr>
              <p:nvPr/>
            </p:nvSpPr>
            <p:spPr bwMode="auto">
              <a:xfrm rot="4165013" flipV="1">
                <a:off x="3409" y="280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299" name="Freeform 748"/>
              <p:cNvSpPr>
                <a:spLocks/>
              </p:cNvSpPr>
              <p:nvPr/>
            </p:nvSpPr>
            <p:spPr bwMode="auto">
              <a:xfrm rot="4165013">
                <a:off x="3441" y="281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0" name="Freeform 749"/>
              <p:cNvSpPr>
                <a:spLocks/>
              </p:cNvSpPr>
              <p:nvPr/>
            </p:nvSpPr>
            <p:spPr bwMode="auto">
              <a:xfrm rot="4165013" flipV="1">
                <a:off x="3476" y="282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1" name="Freeform 750"/>
              <p:cNvSpPr>
                <a:spLocks/>
              </p:cNvSpPr>
              <p:nvPr/>
            </p:nvSpPr>
            <p:spPr bwMode="auto">
              <a:xfrm rot="4165013">
                <a:off x="3502" y="283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2" name="Freeform 751"/>
              <p:cNvSpPr>
                <a:spLocks/>
              </p:cNvSpPr>
              <p:nvPr/>
            </p:nvSpPr>
            <p:spPr bwMode="auto">
              <a:xfrm rot="4165013">
                <a:off x="3535" y="285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3" name="Freeform 752"/>
              <p:cNvSpPr>
                <a:spLocks/>
              </p:cNvSpPr>
              <p:nvPr/>
            </p:nvSpPr>
            <p:spPr bwMode="auto">
              <a:xfrm rot="4165013">
                <a:off x="3566" y="286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4" name="Freeform 753"/>
              <p:cNvSpPr>
                <a:spLocks/>
              </p:cNvSpPr>
              <p:nvPr/>
            </p:nvSpPr>
            <p:spPr bwMode="auto">
              <a:xfrm rot="4165013" flipV="1">
                <a:off x="3603" y="287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5" name="Freeform 754"/>
              <p:cNvSpPr>
                <a:spLocks/>
              </p:cNvSpPr>
              <p:nvPr/>
            </p:nvSpPr>
            <p:spPr bwMode="auto">
              <a:xfrm rot="4165013">
                <a:off x="3632" y="289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6" name="Freeform 755"/>
              <p:cNvSpPr>
                <a:spLocks/>
              </p:cNvSpPr>
              <p:nvPr/>
            </p:nvSpPr>
            <p:spPr bwMode="auto">
              <a:xfrm rot="4165013">
                <a:off x="3663" y="289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7" name="Freeform 756"/>
              <p:cNvSpPr>
                <a:spLocks/>
              </p:cNvSpPr>
              <p:nvPr/>
            </p:nvSpPr>
            <p:spPr bwMode="auto">
              <a:xfrm rot="4165013">
                <a:off x="3690" y="290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8" name="Freeform 757"/>
              <p:cNvSpPr>
                <a:spLocks/>
              </p:cNvSpPr>
              <p:nvPr/>
            </p:nvSpPr>
            <p:spPr bwMode="auto">
              <a:xfrm rot="4165013">
                <a:off x="3717" y="2921"/>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09" name="Freeform 758"/>
              <p:cNvSpPr>
                <a:spLocks/>
              </p:cNvSpPr>
              <p:nvPr/>
            </p:nvSpPr>
            <p:spPr bwMode="auto">
              <a:xfrm rot="4165013">
                <a:off x="3743" y="293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0" name="Freeform 759"/>
              <p:cNvSpPr>
                <a:spLocks/>
              </p:cNvSpPr>
              <p:nvPr/>
            </p:nvSpPr>
            <p:spPr bwMode="auto">
              <a:xfrm rot="4165013" flipV="1">
                <a:off x="3770" y="2941"/>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1" name="Freeform 760"/>
              <p:cNvSpPr>
                <a:spLocks/>
              </p:cNvSpPr>
              <p:nvPr/>
            </p:nvSpPr>
            <p:spPr bwMode="auto">
              <a:xfrm rot="4165013">
                <a:off x="3798" y="295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2" name="Freeform 761"/>
              <p:cNvSpPr>
                <a:spLocks/>
              </p:cNvSpPr>
              <p:nvPr/>
            </p:nvSpPr>
            <p:spPr bwMode="auto">
              <a:xfrm rot="4165013">
                <a:off x="3824" y="296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3" name="Freeform 762"/>
              <p:cNvSpPr>
                <a:spLocks/>
              </p:cNvSpPr>
              <p:nvPr/>
            </p:nvSpPr>
            <p:spPr bwMode="auto">
              <a:xfrm rot="4165013">
                <a:off x="3855" y="2973"/>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4" name="Freeform 763"/>
              <p:cNvSpPr>
                <a:spLocks/>
              </p:cNvSpPr>
              <p:nvPr/>
            </p:nvSpPr>
            <p:spPr bwMode="auto">
              <a:xfrm rot="4165013" flipV="1">
                <a:off x="3883" y="29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5" name="Freeform 764"/>
              <p:cNvSpPr>
                <a:spLocks/>
              </p:cNvSpPr>
              <p:nvPr/>
            </p:nvSpPr>
            <p:spPr bwMode="auto">
              <a:xfrm rot="4165013">
                <a:off x="3909" y="299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6" name="Freeform 765"/>
              <p:cNvSpPr>
                <a:spLocks/>
              </p:cNvSpPr>
              <p:nvPr/>
            </p:nvSpPr>
            <p:spPr bwMode="auto">
              <a:xfrm rot="4165013">
                <a:off x="3938" y="3006"/>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7" name="Freeform 766"/>
              <p:cNvSpPr>
                <a:spLocks/>
              </p:cNvSpPr>
              <p:nvPr/>
            </p:nvSpPr>
            <p:spPr bwMode="auto">
              <a:xfrm rot="4165013">
                <a:off x="3962" y="301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8" name="Freeform 767"/>
              <p:cNvSpPr>
                <a:spLocks/>
              </p:cNvSpPr>
              <p:nvPr/>
            </p:nvSpPr>
            <p:spPr bwMode="auto">
              <a:xfrm rot="4165013">
                <a:off x="3988" y="302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19" name="Freeform 768"/>
              <p:cNvSpPr>
                <a:spLocks/>
              </p:cNvSpPr>
              <p:nvPr/>
            </p:nvSpPr>
            <p:spPr bwMode="auto">
              <a:xfrm rot="4234959">
                <a:off x="4017" y="3037"/>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0" name="Freeform 769"/>
              <p:cNvSpPr>
                <a:spLocks/>
              </p:cNvSpPr>
              <p:nvPr/>
            </p:nvSpPr>
            <p:spPr bwMode="auto">
              <a:xfrm rot="4165013">
                <a:off x="4044" y="304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1" name="Freeform 770"/>
              <p:cNvSpPr>
                <a:spLocks/>
              </p:cNvSpPr>
              <p:nvPr/>
            </p:nvSpPr>
            <p:spPr bwMode="auto">
              <a:xfrm rot="4165013">
                <a:off x="4069" y="3053"/>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2" name="Freeform 771"/>
              <p:cNvSpPr>
                <a:spLocks/>
              </p:cNvSpPr>
              <p:nvPr/>
            </p:nvSpPr>
            <p:spPr bwMode="auto">
              <a:xfrm rot="4165013">
                <a:off x="4096" y="3067"/>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3" name="Freeform 772"/>
              <p:cNvSpPr>
                <a:spLocks/>
              </p:cNvSpPr>
              <p:nvPr/>
            </p:nvSpPr>
            <p:spPr bwMode="auto">
              <a:xfrm rot="4165013" flipV="1">
                <a:off x="4130" y="3077"/>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4" name="Freeform 773"/>
              <p:cNvSpPr>
                <a:spLocks/>
              </p:cNvSpPr>
              <p:nvPr/>
            </p:nvSpPr>
            <p:spPr bwMode="auto">
              <a:xfrm rot="4165013">
                <a:off x="4160" y="309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5" name="Freeform 774"/>
              <p:cNvSpPr>
                <a:spLocks/>
              </p:cNvSpPr>
              <p:nvPr/>
            </p:nvSpPr>
            <p:spPr bwMode="auto">
              <a:xfrm rot="4165013" flipV="1">
                <a:off x="4191" y="3101"/>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6" name="Freeform 775"/>
              <p:cNvSpPr>
                <a:spLocks/>
              </p:cNvSpPr>
              <p:nvPr/>
            </p:nvSpPr>
            <p:spPr bwMode="auto">
              <a:xfrm rot="4165013">
                <a:off x="4220" y="3114"/>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7" name="Freeform 776"/>
              <p:cNvSpPr>
                <a:spLocks/>
              </p:cNvSpPr>
              <p:nvPr/>
            </p:nvSpPr>
            <p:spPr bwMode="auto">
              <a:xfrm rot="4165013">
                <a:off x="4251" y="3121"/>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8" name="Freeform 777"/>
              <p:cNvSpPr>
                <a:spLocks/>
              </p:cNvSpPr>
              <p:nvPr/>
            </p:nvSpPr>
            <p:spPr bwMode="auto">
              <a:xfrm rot="4165013">
                <a:off x="4278" y="3129"/>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29" name="Freeform 778"/>
              <p:cNvSpPr>
                <a:spLocks/>
              </p:cNvSpPr>
              <p:nvPr/>
            </p:nvSpPr>
            <p:spPr bwMode="auto">
              <a:xfrm rot="4165013">
                <a:off x="4305" y="314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0" name="Freeform 779"/>
              <p:cNvSpPr>
                <a:spLocks/>
              </p:cNvSpPr>
              <p:nvPr/>
            </p:nvSpPr>
            <p:spPr bwMode="auto">
              <a:xfrm rot="4165013">
                <a:off x="4331" y="315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1" name="Freeform 780"/>
              <p:cNvSpPr>
                <a:spLocks/>
              </p:cNvSpPr>
              <p:nvPr/>
            </p:nvSpPr>
            <p:spPr bwMode="auto">
              <a:xfrm rot="4165013" flipV="1">
                <a:off x="4358" y="316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2" name="Freeform 781"/>
              <p:cNvSpPr>
                <a:spLocks/>
              </p:cNvSpPr>
              <p:nvPr/>
            </p:nvSpPr>
            <p:spPr bwMode="auto">
              <a:xfrm rot="4165013">
                <a:off x="4386" y="317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3" name="Freeform 782"/>
              <p:cNvSpPr>
                <a:spLocks/>
              </p:cNvSpPr>
              <p:nvPr/>
            </p:nvSpPr>
            <p:spPr bwMode="auto">
              <a:xfrm rot="4165013">
                <a:off x="4412" y="318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4" name="Freeform 783"/>
              <p:cNvSpPr>
                <a:spLocks/>
              </p:cNvSpPr>
              <p:nvPr/>
            </p:nvSpPr>
            <p:spPr bwMode="auto">
              <a:xfrm rot="4165013">
                <a:off x="4443" y="319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5" name="Freeform 784"/>
              <p:cNvSpPr>
                <a:spLocks/>
              </p:cNvSpPr>
              <p:nvPr/>
            </p:nvSpPr>
            <p:spPr bwMode="auto">
              <a:xfrm rot="4165013" flipV="1">
                <a:off x="4471" y="321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6" name="Freeform 785"/>
              <p:cNvSpPr>
                <a:spLocks/>
              </p:cNvSpPr>
              <p:nvPr/>
            </p:nvSpPr>
            <p:spPr bwMode="auto">
              <a:xfrm rot="4165013">
                <a:off x="4497" y="3215"/>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7" name="Freeform 786"/>
              <p:cNvSpPr>
                <a:spLocks/>
              </p:cNvSpPr>
              <p:nvPr/>
            </p:nvSpPr>
            <p:spPr bwMode="auto">
              <a:xfrm rot="4165013">
                <a:off x="4524" y="3223"/>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8" name="Freeform 787"/>
              <p:cNvSpPr>
                <a:spLocks/>
              </p:cNvSpPr>
              <p:nvPr/>
            </p:nvSpPr>
            <p:spPr bwMode="auto">
              <a:xfrm rot="4165013">
                <a:off x="4551" y="3239"/>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39" name="Freeform 788"/>
              <p:cNvSpPr>
                <a:spLocks/>
              </p:cNvSpPr>
              <p:nvPr/>
            </p:nvSpPr>
            <p:spPr bwMode="auto">
              <a:xfrm rot="4165013">
                <a:off x="4578" y="325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5340" name="Freeform 418"/>
              <p:cNvSpPr>
                <a:spLocks/>
              </p:cNvSpPr>
              <p:nvPr/>
            </p:nvSpPr>
            <p:spPr bwMode="auto">
              <a:xfrm>
                <a:off x="4558" y="3310"/>
                <a:ext cx="143" cy="142"/>
              </a:xfrm>
              <a:custGeom>
                <a:avLst/>
                <a:gdLst>
                  <a:gd name="T0" fmla="*/ 143 w 131"/>
                  <a:gd name="T1" fmla="*/ 11 h 142"/>
                  <a:gd name="T2" fmla="*/ 100 w 131"/>
                  <a:gd name="T3" fmla="*/ 2 h 142"/>
                  <a:gd name="T4" fmla="*/ 62 w 131"/>
                  <a:gd name="T5" fmla="*/ 7 h 142"/>
                  <a:gd name="T6" fmla="*/ 29 w 131"/>
                  <a:gd name="T7" fmla="*/ 22 h 142"/>
                  <a:gd name="T8" fmla="*/ 1 w 131"/>
                  <a:gd name="T9" fmla="*/ 62 h 142"/>
                  <a:gd name="T10" fmla="*/ 33 w 131"/>
                  <a:gd name="T11" fmla="*/ 112 h 142"/>
                  <a:gd name="T12" fmla="*/ 69 w 131"/>
                  <a:gd name="T13" fmla="*/ 137 h 142"/>
                  <a:gd name="T14" fmla="*/ 97 w 131"/>
                  <a:gd name="T15" fmla="*/ 139 h 142"/>
                  <a:gd name="T16" fmla="*/ 117 w 131"/>
                  <a:gd name="T17" fmla="*/ 118 h 142"/>
                  <a:gd name="T18" fmla="*/ 133 w 131"/>
                  <a:gd name="T19" fmla="*/ 73 h 142"/>
                  <a:gd name="T20" fmla="*/ 143 w 131"/>
                  <a:gd name="T21" fmla="*/ 11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42"/>
                  <a:gd name="T35" fmla="*/ 131 w 131"/>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42">
                    <a:moveTo>
                      <a:pt x="131" y="11"/>
                    </a:moveTo>
                    <a:cubicBezTo>
                      <a:pt x="127" y="0"/>
                      <a:pt x="104" y="3"/>
                      <a:pt x="92" y="2"/>
                    </a:cubicBezTo>
                    <a:cubicBezTo>
                      <a:pt x="80" y="1"/>
                      <a:pt x="68" y="4"/>
                      <a:pt x="57" y="7"/>
                    </a:cubicBezTo>
                    <a:cubicBezTo>
                      <a:pt x="46" y="10"/>
                      <a:pt x="36" y="13"/>
                      <a:pt x="27" y="22"/>
                    </a:cubicBezTo>
                    <a:cubicBezTo>
                      <a:pt x="18" y="31"/>
                      <a:pt x="0" y="47"/>
                      <a:pt x="1" y="62"/>
                    </a:cubicBezTo>
                    <a:cubicBezTo>
                      <a:pt x="2" y="77"/>
                      <a:pt x="20" y="100"/>
                      <a:pt x="30" y="112"/>
                    </a:cubicBezTo>
                    <a:cubicBezTo>
                      <a:pt x="40" y="124"/>
                      <a:pt x="53" y="133"/>
                      <a:pt x="63" y="137"/>
                    </a:cubicBezTo>
                    <a:cubicBezTo>
                      <a:pt x="73" y="141"/>
                      <a:pt x="82" y="142"/>
                      <a:pt x="89" y="139"/>
                    </a:cubicBezTo>
                    <a:cubicBezTo>
                      <a:pt x="96" y="136"/>
                      <a:pt x="102" y="129"/>
                      <a:pt x="107" y="118"/>
                    </a:cubicBezTo>
                    <a:cubicBezTo>
                      <a:pt x="112" y="107"/>
                      <a:pt x="118" y="91"/>
                      <a:pt x="122" y="73"/>
                    </a:cubicBezTo>
                    <a:cubicBezTo>
                      <a:pt x="126" y="55"/>
                      <a:pt x="131" y="46"/>
                      <a:pt x="131" y="11"/>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6" name="Group 1067"/>
          <p:cNvGrpSpPr>
            <a:grpSpLocks/>
          </p:cNvGrpSpPr>
          <p:nvPr/>
        </p:nvGrpSpPr>
        <p:grpSpPr bwMode="auto">
          <a:xfrm>
            <a:off x="1354138" y="2397125"/>
            <a:ext cx="3598862" cy="2493963"/>
            <a:chOff x="853" y="1510"/>
            <a:chExt cx="2267" cy="1571"/>
          </a:xfrm>
        </p:grpSpPr>
        <p:sp>
          <p:nvSpPr>
            <p:cNvPr id="165184" name="Arc 1008"/>
            <p:cNvSpPr>
              <a:spLocks/>
            </p:cNvSpPr>
            <p:nvPr/>
          </p:nvSpPr>
          <p:spPr bwMode="auto">
            <a:xfrm flipH="1" flipV="1">
              <a:off x="1524" y="2102"/>
              <a:ext cx="689" cy="291"/>
            </a:xfrm>
            <a:custGeom>
              <a:avLst/>
              <a:gdLst>
                <a:gd name="T0" fmla="*/ 0 w 28242"/>
                <a:gd name="T1" fmla="*/ 0 h 21600"/>
                <a:gd name="T2" fmla="*/ 17 w 28242"/>
                <a:gd name="T3" fmla="*/ 3 h 21600"/>
                <a:gd name="T4" fmla="*/ 4 w 28242"/>
                <a:gd name="T5" fmla="*/ 4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5185" name="Arc 1009"/>
            <p:cNvSpPr>
              <a:spLocks/>
            </p:cNvSpPr>
            <p:nvPr/>
          </p:nvSpPr>
          <p:spPr bwMode="auto">
            <a:xfrm flipH="1" flipV="1">
              <a:off x="1455" y="2056"/>
              <a:ext cx="803" cy="396"/>
            </a:xfrm>
            <a:custGeom>
              <a:avLst/>
              <a:gdLst>
                <a:gd name="T0" fmla="*/ 0 w 30328"/>
                <a:gd name="T1" fmla="*/ 1 h 21600"/>
                <a:gd name="T2" fmla="*/ 21 w 30328"/>
                <a:gd name="T3" fmla="*/ 6 h 21600"/>
                <a:gd name="T4" fmla="*/ 6 w 30328"/>
                <a:gd name="T5" fmla="*/ 7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5186" name="Arc 1010"/>
            <p:cNvSpPr>
              <a:spLocks/>
            </p:cNvSpPr>
            <p:nvPr/>
          </p:nvSpPr>
          <p:spPr bwMode="auto">
            <a:xfrm flipH="1" flipV="1">
              <a:off x="1553" y="1998"/>
              <a:ext cx="668" cy="344"/>
            </a:xfrm>
            <a:custGeom>
              <a:avLst/>
              <a:gdLst>
                <a:gd name="T0" fmla="*/ 0 w 20338"/>
                <a:gd name="T1" fmla="*/ 0 h 21600"/>
                <a:gd name="T2" fmla="*/ 22 w 20338"/>
                <a:gd name="T3" fmla="*/ 4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87" name="Arc 1011"/>
            <p:cNvSpPr>
              <a:spLocks/>
            </p:cNvSpPr>
            <p:nvPr/>
          </p:nvSpPr>
          <p:spPr bwMode="auto">
            <a:xfrm flipH="1" flipV="1">
              <a:off x="1595" y="1622"/>
              <a:ext cx="1181" cy="692"/>
            </a:xfrm>
            <a:custGeom>
              <a:avLst/>
              <a:gdLst>
                <a:gd name="T0" fmla="*/ 40 w 16340"/>
                <a:gd name="T1" fmla="*/ 0 h 20216"/>
                <a:gd name="T2" fmla="*/ 85 w 16340"/>
                <a:gd name="T3" fmla="*/ 7 h 20216"/>
                <a:gd name="T4" fmla="*/ 0 w 16340"/>
                <a:gd name="T5" fmla="*/ 24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5188" name="Arc 1012"/>
            <p:cNvSpPr>
              <a:spLocks/>
            </p:cNvSpPr>
            <p:nvPr/>
          </p:nvSpPr>
          <p:spPr bwMode="auto">
            <a:xfrm rot="10800000" flipH="1" flipV="1">
              <a:off x="1059" y="2092"/>
              <a:ext cx="1168" cy="684"/>
            </a:xfrm>
            <a:custGeom>
              <a:avLst/>
              <a:gdLst>
                <a:gd name="T0" fmla="*/ 43 w 16152"/>
                <a:gd name="T1" fmla="*/ 0 h 20000"/>
                <a:gd name="T2" fmla="*/ 84 w 16152"/>
                <a:gd name="T3" fmla="*/ 7 h 20000"/>
                <a:gd name="T4" fmla="*/ 0 w 16152"/>
                <a:gd name="T5" fmla="*/ 23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5189" name="Arc 1013"/>
            <p:cNvSpPr>
              <a:spLocks/>
            </p:cNvSpPr>
            <p:nvPr/>
          </p:nvSpPr>
          <p:spPr bwMode="auto">
            <a:xfrm rot="10800000" flipH="1" flipV="1">
              <a:off x="1645" y="2071"/>
              <a:ext cx="567" cy="343"/>
            </a:xfrm>
            <a:custGeom>
              <a:avLst/>
              <a:gdLst>
                <a:gd name="T0" fmla="*/ 1 w 18751"/>
                <a:gd name="T1" fmla="*/ 0 h 21559"/>
                <a:gd name="T2" fmla="*/ 17 w 18751"/>
                <a:gd name="T3" fmla="*/ 3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5190" name="Arc 1014"/>
            <p:cNvSpPr>
              <a:spLocks/>
            </p:cNvSpPr>
            <p:nvPr/>
          </p:nvSpPr>
          <p:spPr bwMode="auto">
            <a:xfrm>
              <a:off x="1715" y="2030"/>
              <a:ext cx="519" cy="292"/>
            </a:xfrm>
            <a:custGeom>
              <a:avLst/>
              <a:gdLst>
                <a:gd name="T0" fmla="*/ 0 w 21268"/>
                <a:gd name="T1" fmla="*/ 0 h 21600"/>
                <a:gd name="T2" fmla="*/ 13 w 21268"/>
                <a:gd name="T3" fmla="*/ 2 h 21600"/>
                <a:gd name="T4" fmla="*/ 1 w 21268"/>
                <a:gd name="T5" fmla="*/ 4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5191" name="Arc 1015"/>
            <p:cNvSpPr>
              <a:spLocks/>
            </p:cNvSpPr>
            <p:nvPr/>
          </p:nvSpPr>
          <p:spPr bwMode="auto">
            <a:xfrm rot="10800000" flipH="1" flipV="1">
              <a:off x="1698" y="1959"/>
              <a:ext cx="541" cy="396"/>
            </a:xfrm>
            <a:custGeom>
              <a:avLst/>
              <a:gdLst>
                <a:gd name="T0" fmla="*/ 0 w 20435"/>
                <a:gd name="T1" fmla="*/ 0 h 21600"/>
                <a:gd name="T2" fmla="*/ 14 w 20435"/>
                <a:gd name="T3" fmla="*/ 3 h 21600"/>
                <a:gd name="T4" fmla="*/ 3 w 20435"/>
                <a:gd name="T5" fmla="*/ 7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165192" name="Arc 1016"/>
            <p:cNvSpPr>
              <a:spLocks/>
            </p:cNvSpPr>
            <p:nvPr/>
          </p:nvSpPr>
          <p:spPr bwMode="auto">
            <a:xfrm flipH="1">
              <a:off x="1342" y="2103"/>
              <a:ext cx="85" cy="790"/>
            </a:xfrm>
            <a:custGeom>
              <a:avLst/>
              <a:gdLst>
                <a:gd name="T0" fmla="*/ 0 w 13835"/>
                <a:gd name="T1" fmla="*/ 0 h 21232"/>
                <a:gd name="T2" fmla="*/ 1 w 13835"/>
                <a:gd name="T3" fmla="*/ 6 h 21232"/>
                <a:gd name="T4" fmla="*/ 0 w 13835"/>
                <a:gd name="T5" fmla="*/ 29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sp>
          <p:nvSpPr>
            <p:cNvPr id="165193" name="Arc 1018"/>
            <p:cNvSpPr>
              <a:spLocks/>
            </p:cNvSpPr>
            <p:nvPr/>
          </p:nvSpPr>
          <p:spPr bwMode="auto">
            <a:xfrm>
              <a:off x="2182" y="2437"/>
              <a:ext cx="488" cy="644"/>
            </a:xfrm>
            <a:custGeom>
              <a:avLst/>
              <a:gdLst>
                <a:gd name="T0" fmla="*/ 9 w 15778"/>
                <a:gd name="T1" fmla="*/ 0 h 19313"/>
                <a:gd name="T2" fmla="*/ 15 w 15778"/>
                <a:gd name="T3" fmla="*/ 5 h 19313"/>
                <a:gd name="T4" fmla="*/ 0 w 15778"/>
                <a:gd name="T5" fmla="*/ 21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5194" name="Arc 1020"/>
            <p:cNvSpPr>
              <a:spLocks/>
            </p:cNvSpPr>
            <p:nvPr/>
          </p:nvSpPr>
          <p:spPr bwMode="auto">
            <a:xfrm flipV="1">
              <a:off x="2103" y="1719"/>
              <a:ext cx="215" cy="817"/>
            </a:xfrm>
            <a:custGeom>
              <a:avLst/>
              <a:gdLst>
                <a:gd name="T0" fmla="*/ 0 w 10662"/>
                <a:gd name="T1" fmla="*/ 0 h 21600"/>
                <a:gd name="T2" fmla="*/ 4 w 10662"/>
                <a:gd name="T3" fmla="*/ 4 h 21600"/>
                <a:gd name="T4" fmla="*/ 0 w 10662"/>
                <a:gd name="T5" fmla="*/ 31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95" name="Arc 1021"/>
            <p:cNvSpPr>
              <a:spLocks/>
            </p:cNvSpPr>
            <p:nvPr/>
          </p:nvSpPr>
          <p:spPr bwMode="auto">
            <a:xfrm flipV="1">
              <a:off x="2133" y="2242"/>
              <a:ext cx="226" cy="376"/>
            </a:xfrm>
            <a:custGeom>
              <a:avLst/>
              <a:gdLst>
                <a:gd name="T0" fmla="*/ 1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196" name="Arc 1022"/>
            <p:cNvSpPr>
              <a:spLocks/>
            </p:cNvSpPr>
            <p:nvPr/>
          </p:nvSpPr>
          <p:spPr bwMode="auto">
            <a:xfrm flipV="1">
              <a:off x="2148" y="2445"/>
              <a:ext cx="258" cy="21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5197" name="Arc 1023"/>
            <p:cNvSpPr>
              <a:spLocks/>
            </p:cNvSpPr>
            <p:nvPr/>
          </p:nvSpPr>
          <p:spPr bwMode="auto">
            <a:xfrm>
              <a:off x="2315" y="2444"/>
              <a:ext cx="234" cy="468"/>
            </a:xfrm>
            <a:custGeom>
              <a:avLst/>
              <a:gdLst>
                <a:gd name="T0" fmla="*/ 2 w 18278"/>
                <a:gd name="T1" fmla="*/ 0 h 19257"/>
                <a:gd name="T2" fmla="*/ 3 w 18278"/>
                <a:gd name="T3" fmla="*/ 5 h 19257"/>
                <a:gd name="T4" fmla="*/ 0 w 18278"/>
                <a:gd name="T5" fmla="*/ 11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5198" name="Arc 1024"/>
            <p:cNvSpPr>
              <a:spLocks/>
            </p:cNvSpPr>
            <p:nvPr/>
          </p:nvSpPr>
          <p:spPr bwMode="auto">
            <a:xfrm flipH="1" flipV="1">
              <a:off x="2502" y="1834"/>
              <a:ext cx="506" cy="702"/>
            </a:xfrm>
            <a:custGeom>
              <a:avLst/>
              <a:gdLst>
                <a:gd name="T0" fmla="*/ 8 w 12806"/>
                <a:gd name="T1" fmla="*/ 0 h 20923"/>
                <a:gd name="T2" fmla="*/ 20 w 12806"/>
                <a:gd name="T3" fmla="*/ 4 h 20923"/>
                <a:gd name="T4" fmla="*/ 0 w 12806"/>
                <a:gd name="T5" fmla="*/ 24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9050">
              <a:solidFill>
                <a:schemeClr val="bg1"/>
              </a:solidFill>
              <a:prstDash val="sysDot"/>
              <a:round/>
              <a:headEnd/>
              <a:tailEnd/>
            </a:ln>
          </p:spPr>
          <p:txBody>
            <a:bodyPr wrap="none" anchor="ctr"/>
            <a:lstStyle/>
            <a:p>
              <a:endParaRPr lang="es-ES"/>
            </a:p>
          </p:txBody>
        </p:sp>
        <p:sp>
          <p:nvSpPr>
            <p:cNvPr id="165199" name="Arc 1025"/>
            <p:cNvSpPr>
              <a:spLocks/>
            </p:cNvSpPr>
            <p:nvPr/>
          </p:nvSpPr>
          <p:spPr bwMode="auto">
            <a:xfrm flipH="1" flipV="1">
              <a:off x="2554" y="2126"/>
              <a:ext cx="414" cy="369"/>
            </a:xfrm>
            <a:custGeom>
              <a:avLst/>
              <a:gdLst>
                <a:gd name="T0" fmla="*/ 2 w 13828"/>
                <a:gd name="T1" fmla="*/ 0 h 21509"/>
                <a:gd name="T2" fmla="*/ 12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200" name="Arc 1026"/>
            <p:cNvSpPr>
              <a:spLocks/>
            </p:cNvSpPr>
            <p:nvPr/>
          </p:nvSpPr>
          <p:spPr bwMode="auto">
            <a:xfrm flipH="1" flipV="1">
              <a:off x="2585" y="2315"/>
              <a:ext cx="535" cy="108"/>
            </a:xfrm>
            <a:custGeom>
              <a:avLst/>
              <a:gdLst>
                <a:gd name="T0" fmla="*/ 4 w 15907"/>
                <a:gd name="T1" fmla="*/ 0 h 21245"/>
                <a:gd name="T2" fmla="*/ 18 w 15907"/>
                <a:gd name="T3" fmla="*/ 0 h 21245"/>
                <a:gd name="T4" fmla="*/ 0 w 15907"/>
                <a:gd name="T5" fmla="*/ 1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201" name="Arc 1027"/>
            <p:cNvSpPr>
              <a:spLocks/>
            </p:cNvSpPr>
            <p:nvPr/>
          </p:nvSpPr>
          <p:spPr bwMode="auto">
            <a:xfrm flipV="1">
              <a:off x="2586" y="1732"/>
              <a:ext cx="263" cy="616"/>
            </a:xfrm>
            <a:custGeom>
              <a:avLst/>
              <a:gdLst>
                <a:gd name="T0" fmla="*/ 0 w 10616"/>
                <a:gd name="T1" fmla="*/ 0 h 21600"/>
                <a:gd name="T2" fmla="*/ 7 w 10616"/>
                <a:gd name="T3" fmla="*/ 2 h 21600"/>
                <a:gd name="T4" fmla="*/ 0 w 10616"/>
                <a:gd name="T5" fmla="*/ 18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202" name="Arc 1028"/>
            <p:cNvSpPr>
              <a:spLocks/>
            </p:cNvSpPr>
            <p:nvPr/>
          </p:nvSpPr>
          <p:spPr bwMode="auto">
            <a:xfrm flipV="1">
              <a:off x="2553" y="1510"/>
              <a:ext cx="102" cy="790"/>
            </a:xfrm>
            <a:custGeom>
              <a:avLst/>
              <a:gdLst>
                <a:gd name="T0" fmla="*/ 0 w 11369"/>
                <a:gd name="T1" fmla="*/ 0 h 21232"/>
                <a:gd name="T2" fmla="*/ 1 w 11369"/>
                <a:gd name="T3" fmla="*/ 4 h 21232"/>
                <a:gd name="T4" fmla="*/ 0 w 11369"/>
                <a:gd name="T5" fmla="*/ 29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9050">
              <a:solidFill>
                <a:schemeClr val="bg1"/>
              </a:solidFill>
              <a:prstDash val="sysDot"/>
              <a:round/>
              <a:headEnd/>
              <a:tailEnd/>
            </a:ln>
          </p:spPr>
          <p:txBody>
            <a:bodyPr wrap="none" anchor="ctr"/>
            <a:lstStyle/>
            <a:p>
              <a:endParaRPr lang="es-ES"/>
            </a:p>
          </p:txBody>
        </p:sp>
        <p:sp>
          <p:nvSpPr>
            <p:cNvPr id="165203" name="Arc 1031"/>
            <p:cNvSpPr>
              <a:spLocks/>
            </p:cNvSpPr>
            <p:nvPr/>
          </p:nvSpPr>
          <p:spPr bwMode="auto">
            <a:xfrm flipH="1">
              <a:off x="1686" y="1856"/>
              <a:ext cx="214" cy="182"/>
            </a:xfrm>
            <a:custGeom>
              <a:avLst/>
              <a:gdLst>
                <a:gd name="T0" fmla="*/ 1 w 18032"/>
                <a:gd name="T1" fmla="*/ 0 h 18995"/>
                <a:gd name="T2" fmla="*/ 3 w 18032"/>
                <a:gd name="T3" fmla="*/ 1 h 18995"/>
                <a:gd name="T4" fmla="*/ 0 w 18032"/>
                <a:gd name="T5" fmla="*/ 2 h 18995"/>
                <a:gd name="T6" fmla="*/ 0 60000 65536"/>
                <a:gd name="T7" fmla="*/ 0 60000 65536"/>
                <a:gd name="T8" fmla="*/ 0 60000 65536"/>
                <a:gd name="T9" fmla="*/ 0 w 18032"/>
                <a:gd name="T10" fmla="*/ 0 h 18995"/>
                <a:gd name="T11" fmla="*/ 18032 w 18032"/>
                <a:gd name="T12" fmla="*/ 18995 h 18995"/>
              </a:gdLst>
              <a:ahLst/>
              <a:cxnLst>
                <a:cxn ang="T6">
                  <a:pos x="T0" y="T1"/>
                </a:cxn>
                <a:cxn ang="T7">
                  <a:pos x="T2" y="T3"/>
                </a:cxn>
                <a:cxn ang="T8">
                  <a:pos x="T4" y="T5"/>
                </a:cxn>
              </a:cxnLst>
              <a:rect l="T9" t="T10" r="T11" b="T12"/>
              <a:pathLst>
                <a:path w="18032" h="18995" fill="none" extrusionOk="0">
                  <a:moveTo>
                    <a:pt x="10283" y="-1"/>
                  </a:moveTo>
                  <a:cubicBezTo>
                    <a:pt x="13411" y="1693"/>
                    <a:pt x="16073" y="4133"/>
                    <a:pt x="18031" y="7103"/>
                  </a:cubicBezTo>
                </a:path>
                <a:path w="18032" h="18995" stroke="0" extrusionOk="0">
                  <a:moveTo>
                    <a:pt x="10283" y="-1"/>
                  </a:moveTo>
                  <a:cubicBezTo>
                    <a:pt x="13411" y="1693"/>
                    <a:pt x="16073" y="4133"/>
                    <a:pt x="18031" y="7103"/>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204" name="Arc 1033"/>
            <p:cNvSpPr>
              <a:spLocks/>
            </p:cNvSpPr>
            <p:nvPr/>
          </p:nvSpPr>
          <p:spPr bwMode="auto">
            <a:xfrm>
              <a:off x="853" y="1944"/>
              <a:ext cx="506" cy="443"/>
            </a:xfrm>
            <a:custGeom>
              <a:avLst/>
              <a:gdLst>
                <a:gd name="T0" fmla="*/ 19 w 12806"/>
                <a:gd name="T1" fmla="*/ 0 h 17935"/>
                <a:gd name="T2" fmla="*/ 20 w 12806"/>
                <a:gd name="T3" fmla="*/ 0 h 17935"/>
                <a:gd name="T4" fmla="*/ 0 w 12806"/>
                <a:gd name="T5" fmla="*/ 11 h 17935"/>
                <a:gd name="T6" fmla="*/ 0 60000 65536"/>
                <a:gd name="T7" fmla="*/ 0 60000 65536"/>
                <a:gd name="T8" fmla="*/ 0 60000 65536"/>
                <a:gd name="T9" fmla="*/ 0 w 12806"/>
                <a:gd name="T10" fmla="*/ 0 h 17935"/>
                <a:gd name="T11" fmla="*/ 12806 w 12806"/>
                <a:gd name="T12" fmla="*/ 17935 h 17935"/>
              </a:gdLst>
              <a:ahLst/>
              <a:cxnLst>
                <a:cxn ang="T6">
                  <a:pos x="T0" y="T1"/>
                </a:cxn>
                <a:cxn ang="T7">
                  <a:pos x="T2" y="T3"/>
                </a:cxn>
                <a:cxn ang="T8">
                  <a:pos x="T4" y="T5"/>
                </a:cxn>
              </a:cxnLst>
              <a:rect l="T9" t="T10" r="T11" b="T12"/>
              <a:pathLst>
                <a:path w="12806" h="17935" fill="none" extrusionOk="0">
                  <a:moveTo>
                    <a:pt x="12037" y="0"/>
                  </a:moveTo>
                  <a:cubicBezTo>
                    <a:pt x="12297" y="174"/>
                    <a:pt x="12553" y="354"/>
                    <a:pt x="12805" y="540"/>
                  </a:cubicBezTo>
                </a:path>
                <a:path w="12806" h="17935" stroke="0" extrusionOk="0">
                  <a:moveTo>
                    <a:pt x="12037" y="0"/>
                  </a:moveTo>
                  <a:cubicBezTo>
                    <a:pt x="12297" y="174"/>
                    <a:pt x="12553" y="354"/>
                    <a:pt x="12805" y="540"/>
                  </a:cubicBezTo>
                  <a:lnTo>
                    <a:pt x="0" y="17935"/>
                  </a:lnTo>
                  <a:close/>
                </a:path>
              </a:pathLst>
            </a:custGeom>
            <a:noFill/>
            <a:ln w="19050">
              <a:solidFill>
                <a:schemeClr val="bg1"/>
              </a:solidFill>
              <a:prstDash val="sysDot"/>
              <a:round/>
              <a:headEnd/>
              <a:tailEnd/>
            </a:ln>
          </p:spPr>
          <p:txBody>
            <a:bodyPr wrap="none" anchor="ctr"/>
            <a:lstStyle/>
            <a:p>
              <a:endParaRPr lang="es-ES"/>
            </a:p>
          </p:txBody>
        </p:sp>
        <p:sp>
          <p:nvSpPr>
            <p:cNvPr id="165205" name="Arc 1034"/>
            <p:cNvSpPr>
              <a:spLocks/>
            </p:cNvSpPr>
            <p:nvPr/>
          </p:nvSpPr>
          <p:spPr bwMode="auto">
            <a:xfrm>
              <a:off x="926" y="1970"/>
              <a:ext cx="414" cy="314"/>
            </a:xfrm>
            <a:custGeom>
              <a:avLst/>
              <a:gdLst>
                <a:gd name="T0" fmla="*/ 10 w 13828"/>
                <a:gd name="T1" fmla="*/ 0 h 18665"/>
                <a:gd name="T2" fmla="*/ 12 w 13828"/>
                <a:gd name="T3" fmla="*/ 1 h 18665"/>
                <a:gd name="T4" fmla="*/ 0 w 13828"/>
                <a:gd name="T5" fmla="*/ 5 h 18665"/>
                <a:gd name="T6" fmla="*/ 0 60000 65536"/>
                <a:gd name="T7" fmla="*/ 0 60000 65536"/>
                <a:gd name="T8" fmla="*/ 0 60000 65536"/>
                <a:gd name="T9" fmla="*/ 0 w 13828"/>
                <a:gd name="T10" fmla="*/ 0 h 18665"/>
                <a:gd name="T11" fmla="*/ 13828 w 13828"/>
                <a:gd name="T12" fmla="*/ 18665 h 18665"/>
              </a:gdLst>
              <a:ahLst/>
              <a:cxnLst>
                <a:cxn ang="T6">
                  <a:pos x="T0" y="T1"/>
                </a:cxn>
                <a:cxn ang="T7">
                  <a:pos x="T2" y="T3"/>
                </a:cxn>
                <a:cxn ang="T8">
                  <a:pos x="T4" y="T5"/>
                </a:cxn>
              </a:cxnLst>
              <a:rect l="T9" t="T10" r="T11" b="T12"/>
              <a:pathLst>
                <a:path w="13828" h="18665" fill="none" extrusionOk="0">
                  <a:moveTo>
                    <a:pt x="10870" y="0"/>
                  </a:moveTo>
                  <a:cubicBezTo>
                    <a:pt x="11912" y="606"/>
                    <a:pt x="12901" y="1299"/>
                    <a:pt x="13827" y="2071"/>
                  </a:cubicBezTo>
                </a:path>
                <a:path w="13828" h="18665" stroke="0" extrusionOk="0">
                  <a:moveTo>
                    <a:pt x="10870" y="0"/>
                  </a:moveTo>
                  <a:cubicBezTo>
                    <a:pt x="11912" y="606"/>
                    <a:pt x="12901" y="1299"/>
                    <a:pt x="13827" y="2071"/>
                  </a:cubicBezTo>
                  <a:lnTo>
                    <a:pt x="0" y="18665"/>
                  </a:lnTo>
                  <a:close/>
                </a:path>
              </a:pathLst>
            </a:custGeom>
            <a:noFill/>
            <a:ln w="19050">
              <a:solidFill>
                <a:schemeClr val="bg1"/>
              </a:solidFill>
              <a:prstDash val="sysDot"/>
              <a:round/>
              <a:headEnd/>
              <a:tailEnd/>
            </a:ln>
          </p:spPr>
          <p:txBody>
            <a:bodyPr wrap="none" anchor="ctr"/>
            <a:lstStyle/>
            <a:p>
              <a:endParaRPr lang="es-ES"/>
            </a:p>
          </p:txBody>
        </p:sp>
        <p:sp>
          <p:nvSpPr>
            <p:cNvPr id="165206" name="Arc 1035"/>
            <p:cNvSpPr>
              <a:spLocks/>
            </p:cNvSpPr>
            <p:nvPr/>
          </p:nvSpPr>
          <p:spPr bwMode="auto">
            <a:xfrm flipH="1">
              <a:off x="980" y="2040"/>
              <a:ext cx="467" cy="147"/>
            </a:xfrm>
            <a:custGeom>
              <a:avLst/>
              <a:gdLst>
                <a:gd name="T0" fmla="*/ 4 w 14032"/>
                <a:gd name="T1" fmla="*/ 0 h 21245"/>
                <a:gd name="T2" fmla="*/ 16 w 14032"/>
                <a:gd name="T3" fmla="*/ 0 h 21245"/>
                <a:gd name="T4" fmla="*/ 0 w 14032"/>
                <a:gd name="T5" fmla="*/ 1 h 21245"/>
                <a:gd name="T6" fmla="*/ 0 60000 65536"/>
                <a:gd name="T7" fmla="*/ 0 60000 65536"/>
                <a:gd name="T8" fmla="*/ 0 60000 65536"/>
                <a:gd name="T9" fmla="*/ 0 w 14032"/>
                <a:gd name="T10" fmla="*/ 0 h 21245"/>
                <a:gd name="T11" fmla="*/ 14032 w 14032"/>
                <a:gd name="T12" fmla="*/ 21245 h 21245"/>
              </a:gdLst>
              <a:ahLst/>
              <a:cxnLst>
                <a:cxn ang="T6">
                  <a:pos x="T0" y="T1"/>
                </a:cxn>
                <a:cxn ang="T7">
                  <a:pos x="T2" y="T3"/>
                </a:cxn>
                <a:cxn ang="T8">
                  <a:pos x="T4" y="T5"/>
                </a:cxn>
              </a:cxnLst>
              <a:rect l="T9" t="T10" r="T11" b="T12"/>
              <a:pathLst>
                <a:path w="14032" h="21245" fill="none" extrusionOk="0">
                  <a:moveTo>
                    <a:pt x="3899" y="-1"/>
                  </a:moveTo>
                  <a:cubicBezTo>
                    <a:pt x="7642" y="686"/>
                    <a:pt x="11138" y="2351"/>
                    <a:pt x="14032" y="4823"/>
                  </a:cubicBezTo>
                </a:path>
                <a:path w="14032" h="21245" stroke="0" extrusionOk="0">
                  <a:moveTo>
                    <a:pt x="3899" y="-1"/>
                  </a:moveTo>
                  <a:cubicBezTo>
                    <a:pt x="7642" y="686"/>
                    <a:pt x="11138" y="2351"/>
                    <a:pt x="14032" y="4823"/>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207" name="Arc 1036"/>
            <p:cNvSpPr>
              <a:spLocks/>
            </p:cNvSpPr>
            <p:nvPr/>
          </p:nvSpPr>
          <p:spPr bwMode="auto">
            <a:xfrm flipH="1">
              <a:off x="1098" y="2088"/>
              <a:ext cx="263" cy="616"/>
            </a:xfrm>
            <a:custGeom>
              <a:avLst/>
              <a:gdLst>
                <a:gd name="T0" fmla="*/ 0 w 10616"/>
                <a:gd name="T1" fmla="*/ 0 h 21600"/>
                <a:gd name="T2" fmla="*/ 7 w 10616"/>
                <a:gd name="T3" fmla="*/ 2 h 21600"/>
                <a:gd name="T4" fmla="*/ 0 w 10616"/>
                <a:gd name="T5" fmla="*/ 18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nvGrpSpPr>
          <p:cNvPr id="7" name="Group 1073"/>
          <p:cNvGrpSpPr>
            <a:grpSpLocks/>
          </p:cNvGrpSpPr>
          <p:nvPr/>
        </p:nvGrpSpPr>
        <p:grpSpPr bwMode="auto">
          <a:xfrm>
            <a:off x="2168525" y="3046413"/>
            <a:ext cx="1920875" cy="788987"/>
            <a:chOff x="1366" y="1919"/>
            <a:chExt cx="1210" cy="497"/>
          </a:xfrm>
        </p:grpSpPr>
        <p:grpSp>
          <p:nvGrpSpPr>
            <p:cNvPr id="165179" name="Group 1070"/>
            <p:cNvGrpSpPr>
              <a:grpSpLocks/>
            </p:cNvGrpSpPr>
            <p:nvPr/>
          </p:nvGrpSpPr>
          <p:grpSpPr bwMode="auto">
            <a:xfrm>
              <a:off x="1366" y="1958"/>
              <a:ext cx="1210" cy="458"/>
              <a:chOff x="1366" y="1958"/>
              <a:chExt cx="1210" cy="458"/>
            </a:xfrm>
          </p:grpSpPr>
          <p:sp>
            <p:nvSpPr>
              <p:cNvPr id="165182" name="Freeform 1068" descr="25%"/>
              <p:cNvSpPr>
                <a:spLocks/>
              </p:cNvSpPr>
              <p:nvPr/>
            </p:nvSpPr>
            <p:spPr bwMode="auto">
              <a:xfrm>
                <a:off x="2256" y="228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5183" name="Freeform 1069" descr="25%"/>
              <p:cNvSpPr>
                <a:spLocks/>
              </p:cNvSpPr>
              <p:nvPr/>
            </p:nvSpPr>
            <p:spPr bwMode="auto">
              <a:xfrm>
                <a:off x="1366" y="195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grpSp>
        <p:sp>
          <p:nvSpPr>
            <p:cNvPr id="165180" name="Rectangle 1071"/>
            <p:cNvSpPr>
              <a:spLocks noChangeArrowheads="1"/>
            </p:cNvSpPr>
            <p:nvPr/>
          </p:nvSpPr>
          <p:spPr bwMode="auto">
            <a:xfrm rot="3596083">
              <a:off x="1563"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1</a:t>
              </a:r>
            </a:p>
          </p:txBody>
        </p:sp>
        <p:sp>
          <p:nvSpPr>
            <p:cNvPr id="165181" name="Rectangle 1072"/>
            <p:cNvSpPr>
              <a:spLocks noChangeArrowheads="1"/>
            </p:cNvSpPr>
            <p:nvPr/>
          </p:nvSpPr>
          <p:spPr bwMode="auto">
            <a:xfrm rot="3596083">
              <a:off x="2451" y="2250"/>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1</a:t>
              </a:r>
            </a:p>
          </p:txBody>
        </p:sp>
      </p:grpSp>
      <p:grpSp>
        <p:nvGrpSpPr>
          <p:cNvPr id="9" name="Group 1075"/>
          <p:cNvGrpSpPr>
            <a:grpSpLocks/>
          </p:cNvGrpSpPr>
          <p:nvPr/>
        </p:nvGrpSpPr>
        <p:grpSpPr bwMode="auto">
          <a:xfrm>
            <a:off x="3173413" y="3427413"/>
            <a:ext cx="1920875" cy="788987"/>
            <a:chOff x="1366" y="1919"/>
            <a:chExt cx="1210" cy="497"/>
          </a:xfrm>
        </p:grpSpPr>
        <p:grpSp>
          <p:nvGrpSpPr>
            <p:cNvPr id="165174" name="Group 1076"/>
            <p:cNvGrpSpPr>
              <a:grpSpLocks/>
            </p:cNvGrpSpPr>
            <p:nvPr/>
          </p:nvGrpSpPr>
          <p:grpSpPr bwMode="auto">
            <a:xfrm>
              <a:off x="1366" y="1958"/>
              <a:ext cx="1210" cy="458"/>
              <a:chOff x="1366" y="1958"/>
              <a:chExt cx="1210" cy="458"/>
            </a:xfrm>
          </p:grpSpPr>
          <p:sp>
            <p:nvSpPr>
              <p:cNvPr id="165177" name="Freeform 1077" descr="25%"/>
              <p:cNvSpPr>
                <a:spLocks/>
              </p:cNvSpPr>
              <p:nvPr/>
            </p:nvSpPr>
            <p:spPr bwMode="auto">
              <a:xfrm>
                <a:off x="2256" y="228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5178" name="Freeform 1078" descr="25%"/>
              <p:cNvSpPr>
                <a:spLocks/>
              </p:cNvSpPr>
              <p:nvPr/>
            </p:nvSpPr>
            <p:spPr bwMode="auto">
              <a:xfrm>
                <a:off x="1366" y="195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grpSp>
        <p:sp>
          <p:nvSpPr>
            <p:cNvPr id="165175" name="Rectangle 1079"/>
            <p:cNvSpPr>
              <a:spLocks noChangeArrowheads="1"/>
            </p:cNvSpPr>
            <p:nvPr/>
          </p:nvSpPr>
          <p:spPr bwMode="auto">
            <a:xfrm rot="3596083">
              <a:off x="1563"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2</a:t>
              </a:r>
            </a:p>
          </p:txBody>
        </p:sp>
        <p:sp>
          <p:nvSpPr>
            <p:cNvPr id="165176" name="Rectangle 1080"/>
            <p:cNvSpPr>
              <a:spLocks noChangeArrowheads="1"/>
            </p:cNvSpPr>
            <p:nvPr/>
          </p:nvSpPr>
          <p:spPr bwMode="auto">
            <a:xfrm rot="3596083">
              <a:off x="2451" y="2250"/>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2</a:t>
              </a:r>
            </a:p>
          </p:txBody>
        </p:sp>
      </p:grpSp>
      <p:grpSp>
        <p:nvGrpSpPr>
          <p:cNvPr id="11" name="Group 1082"/>
          <p:cNvGrpSpPr>
            <a:grpSpLocks/>
          </p:cNvGrpSpPr>
          <p:nvPr/>
        </p:nvGrpSpPr>
        <p:grpSpPr bwMode="auto">
          <a:xfrm>
            <a:off x="4178300" y="3803650"/>
            <a:ext cx="1920875" cy="788988"/>
            <a:chOff x="1366" y="1919"/>
            <a:chExt cx="1210" cy="497"/>
          </a:xfrm>
        </p:grpSpPr>
        <p:grpSp>
          <p:nvGrpSpPr>
            <p:cNvPr id="165169" name="Group 1083"/>
            <p:cNvGrpSpPr>
              <a:grpSpLocks/>
            </p:cNvGrpSpPr>
            <p:nvPr/>
          </p:nvGrpSpPr>
          <p:grpSpPr bwMode="auto">
            <a:xfrm>
              <a:off x="1366" y="1958"/>
              <a:ext cx="1210" cy="458"/>
              <a:chOff x="1366" y="1958"/>
              <a:chExt cx="1210" cy="458"/>
            </a:xfrm>
          </p:grpSpPr>
          <p:sp>
            <p:nvSpPr>
              <p:cNvPr id="165172" name="Freeform 1084" descr="25%"/>
              <p:cNvSpPr>
                <a:spLocks/>
              </p:cNvSpPr>
              <p:nvPr/>
            </p:nvSpPr>
            <p:spPr bwMode="auto">
              <a:xfrm>
                <a:off x="2256" y="228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5173" name="Freeform 1085" descr="25%"/>
              <p:cNvSpPr>
                <a:spLocks/>
              </p:cNvSpPr>
              <p:nvPr/>
            </p:nvSpPr>
            <p:spPr bwMode="auto">
              <a:xfrm>
                <a:off x="1366" y="195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grpSp>
        <p:sp>
          <p:nvSpPr>
            <p:cNvPr id="165170" name="Rectangle 1086"/>
            <p:cNvSpPr>
              <a:spLocks noChangeArrowheads="1"/>
            </p:cNvSpPr>
            <p:nvPr/>
          </p:nvSpPr>
          <p:spPr bwMode="auto">
            <a:xfrm rot="3596083">
              <a:off x="1563"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3</a:t>
              </a:r>
            </a:p>
          </p:txBody>
        </p:sp>
        <p:sp>
          <p:nvSpPr>
            <p:cNvPr id="165171" name="Rectangle 1087"/>
            <p:cNvSpPr>
              <a:spLocks noChangeArrowheads="1"/>
            </p:cNvSpPr>
            <p:nvPr/>
          </p:nvSpPr>
          <p:spPr bwMode="auto">
            <a:xfrm rot="3596083">
              <a:off x="2451" y="2250"/>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3</a:t>
              </a:r>
            </a:p>
          </p:txBody>
        </p:sp>
      </p:grpSp>
      <p:grpSp>
        <p:nvGrpSpPr>
          <p:cNvPr id="13" name="Group 1088"/>
          <p:cNvGrpSpPr>
            <a:grpSpLocks/>
          </p:cNvGrpSpPr>
          <p:nvPr/>
        </p:nvGrpSpPr>
        <p:grpSpPr bwMode="auto">
          <a:xfrm>
            <a:off x="5197475" y="4175125"/>
            <a:ext cx="1920875" cy="788988"/>
            <a:chOff x="1366" y="1919"/>
            <a:chExt cx="1210" cy="497"/>
          </a:xfrm>
        </p:grpSpPr>
        <p:grpSp>
          <p:nvGrpSpPr>
            <p:cNvPr id="165164" name="Group 1089"/>
            <p:cNvGrpSpPr>
              <a:grpSpLocks/>
            </p:cNvGrpSpPr>
            <p:nvPr/>
          </p:nvGrpSpPr>
          <p:grpSpPr bwMode="auto">
            <a:xfrm>
              <a:off x="1366" y="1958"/>
              <a:ext cx="1210" cy="458"/>
              <a:chOff x="1366" y="1958"/>
              <a:chExt cx="1210" cy="458"/>
            </a:xfrm>
          </p:grpSpPr>
          <p:sp>
            <p:nvSpPr>
              <p:cNvPr id="165167" name="Freeform 1090" descr="25%"/>
              <p:cNvSpPr>
                <a:spLocks/>
              </p:cNvSpPr>
              <p:nvPr/>
            </p:nvSpPr>
            <p:spPr bwMode="auto">
              <a:xfrm>
                <a:off x="2256" y="228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5168" name="Freeform 1091" descr="25%"/>
              <p:cNvSpPr>
                <a:spLocks/>
              </p:cNvSpPr>
              <p:nvPr/>
            </p:nvSpPr>
            <p:spPr bwMode="auto">
              <a:xfrm>
                <a:off x="1366" y="1958"/>
                <a:ext cx="320" cy="128"/>
              </a:xfrm>
              <a:custGeom>
                <a:avLst/>
                <a:gdLst>
                  <a:gd name="T0" fmla="*/ 0 w 320"/>
                  <a:gd name="T1" fmla="*/ 62 h 128"/>
                  <a:gd name="T2" fmla="*/ 178 w 320"/>
                  <a:gd name="T3" fmla="*/ 128 h 128"/>
                  <a:gd name="T4" fmla="*/ 320 w 320"/>
                  <a:gd name="T5" fmla="*/ 62 h 128"/>
                  <a:gd name="T6" fmla="*/ 130 w 320"/>
                  <a:gd name="T7" fmla="*/ 0 h 128"/>
                  <a:gd name="T8" fmla="*/ 0 w 320"/>
                  <a:gd name="T9" fmla="*/ 62 h 128"/>
                  <a:gd name="T10" fmla="*/ 0 60000 65536"/>
                  <a:gd name="T11" fmla="*/ 0 60000 65536"/>
                  <a:gd name="T12" fmla="*/ 0 60000 65536"/>
                  <a:gd name="T13" fmla="*/ 0 60000 65536"/>
                  <a:gd name="T14" fmla="*/ 0 60000 65536"/>
                  <a:gd name="T15" fmla="*/ 0 w 320"/>
                  <a:gd name="T16" fmla="*/ 0 h 128"/>
                  <a:gd name="T17" fmla="*/ 320 w 320"/>
                  <a:gd name="T18" fmla="*/ 128 h 128"/>
                </a:gdLst>
                <a:ahLst/>
                <a:cxnLst>
                  <a:cxn ang="T10">
                    <a:pos x="T0" y="T1"/>
                  </a:cxn>
                  <a:cxn ang="T11">
                    <a:pos x="T2" y="T3"/>
                  </a:cxn>
                  <a:cxn ang="T12">
                    <a:pos x="T4" y="T5"/>
                  </a:cxn>
                  <a:cxn ang="T13">
                    <a:pos x="T6" y="T7"/>
                  </a:cxn>
                  <a:cxn ang="T14">
                    <a:pos x="T8" y="T9"/>
                  </a:cxn>
                </a:cxnLst>
                <a:rect l="T15" t="T16" r="T17" b="T18"/>
                <a:pathLst>
                  <a:path w="320" h="128">
                    <a:moveTo>
                      <a:pt x="0" y="62"/>
                    </a:moveTo>
                    <a:lnTo>
                      <a:pt x="178" y="128"/>
                    </a:lnTo>
                    <a:lnTo>
                      <a:pt x="320" y="62"/>
                    </a:lnTo>
                    <a:lnTo>
                      <a:pt x="130" y="0"/>
                    </a:lnTo>
                    <a:lnTo>
                      <a:pt x="0" y="62"/>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grpSp>
        <p:sp>
          <p:nvSpPr>
            <p:cNvPr id="165165" name="Rectangle 1092"/>
            <p:cNvSpPr>
              <a:spLocks noChangeArrowheads="1"/>
            </p:cNvSpPr>
            <p:nvPr/>
          </p:nvSpPr>
          <p:spPr bwMode="auto">
            <a:xfrm rot="3596083">
              <a:off x="1563"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4</a:t>
              </a:r>
            </a:p>
          </p:txBody>
        </p:sp>
        <p:sp>
          <p:nvSpPr>
            <p:cNvPr id="165166" name="Rectangle 1093"/>
            <p:cNvSpPr>
              <a:spLocks noChangeArrowheads="1"/>
            </p:cNvSpPr>
            <p:nvPr/>
          </p:nvSpPr>
          <p:spPr bwMode="auto">
            <a:xfrm rot="3596083">
              <a:off x="2451" y="2250"/>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4</a:t>
              </a:r>
            </a:p>
          </p:txBody>
        </p:sp>
      </p:grpSp>
      <p:grpSp>
        <p:nvGrpSpPr>
          <p:cNvPr id="15" name="Group 1096"/>
          <p:cNvGrpSpPr>
            <a:grpSpLocks/>
          </p:cNvGrpSpPr>
          <p:nvPr/>
        </p:nvGrpSpPr>
        <p:grpSpPr bwMode="auto">
          <a:xfrm flipH="1">
            <a:off x="2317750" y="2487613"/>
            <a:ext cx="3698875" cy="2740025"/>
            <a:chOff x="295" y="1302"/>
            <a:chExt cx="2057" cy="1681"/>
          </a:xfrm>
        </p:grpSpPr>
        <p:grpSp>
          <p:nvGrpSpPr>
            <p:cNvPr id="165133" name="Group 1097"/>
            <p:cNvGrpSpPr>
              <a:grpSpLocks/>
            </p:cNvGrpSpPr>
            <p:nvPr/>
          </p:nvGrpSpPr>
          <p:grpSpPr bwMode="auto">
            <a:xfrm>
              <a:off x="607" y="1633"/>
              <a:ext cx="1558" cy="1176"/>
              <a:chOff x="900" y="2844"/>
              <a:chExt cx="1558" cy="1176"/>
            </a:xfrm>
          </p:grpSpPr>
          <p:grpSp>
            <p:nvGrpSpPr>
              <p:cNvPr id="165154" name="Group 1098"/>
              <p:cNvGrpSpPr>
                <a:grpSpLocks/>
              </p:cNvGrpSpPr>
              <p:nvPr/>
            </p:nvGrpSpPr>
            <p:grpSpPr bwMode="auto">
              <a:xfrm>
                <a:off x="900" y="2844"/>
                <a:ext cx="1558" cy="1068"/>
                <a:chOff x="900" y="2844"/>
                <a:chExt cx="1558" cy="1068"/>
              </a:xfrm>
            </p:grpSpPr>
            <p:sp>
              <p:nvSpPr>
                <p:cNvPr id="165156" name="Arc 1099"/>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5157" name="Arc 1100"/>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5158" name="Arc 1101"/>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59" name="Arc 1102"/>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5160" name="Arc 1103"/>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5161" name="Arc 1104"/>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5162" name="Arc 1105"/>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5163" name="Arc 1106"/>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5155" name="Arc 1107"/>
              <p:cNvSpPr>
                <a:spLocks/>
              </p:cNvSpPr>
              <p:nvPr/>
            </p:nvSpPr>
            <p:spPr bwMode="auto">
              <a:xfrm>
                <a:off x="2124" y="3289"/>
                <a:ext cx="77" cy="731"/>
              </a:xfrm>
              <a:custGeom>
                <a:avLst/>
                <a:gdLst>
                  <a:gd name="T0" fmla="*/ 0 w 13835"/>
                  <a:gd name="T1" fmla="*/ 0 h 21232"/>
                  <a:gd name="T2" fmla="*/ 0 w 13835"/>
                  <a:gd name="T3" fmla="*/ 6 h 21232"/>
                  <a:gd name="T4" fmla="*/ 0 w 13835"/>
                  <a:gd name="T5" fmla="*/ 25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5134" name="Group 1108"/>
            <p:cNvGrpSpPr>
              <a:grpSpLocks/>
            </p:cNvGrpSpPr>
            <p:nvPr/>
          </p:nvGrpSpPr>
          <p:grpSpPr bwMode="auto">
            <a:xfrm>
              <a:off x="295" y="1530"/>
              <a:ext cx="923" cy="1453"/>
              <a:chOff x="588" y="2741"/>
              <a:chExt cx="923" cy="1453"/>
            </a:xfrm>
          </p:grpSpPr>
          <p:sp>
            <p:nvSpPr>
              <p:cNvPr id="165143" name="Arc 1109"/>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5144" name="Group 1110"/>
              <p:cNvGrpSpPr>
                <a:grpSpLocks/>
              </p:cNvGrpSpPr>
              <p:nvPr/>
            </p:nvGrpSpPr>
            <p:grpSpPr bwMode="auto">
              <a:xfrm>
                <a:off x="588" y="2741"/>
                <a:ext cx="923" cy="1297"/>
                <a:chOff x="588" y="2741"/>
                <a:chExt cx="923" cy="1297"/>
              </a:xfrm>
            </p:grpSpPr>
            <p:sp>
              <p:nvSpPr>
                <p:cNvPr id="165145" name="Arc 1111"/>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46" name="Arc 1112"/>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147" name="Arc 1113"/>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5148" name="Arc 1114"/>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5149" name="Arc 1115"/>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9050">
                  <a:solidFill>
                    <a:schemeClr val="bg1"/>
                  </a:solidFill>
                  <a:prstDash val="sysDot"/>
                  <a:round/>
                  <a:headEnd/>
                  <a:tailEnd/>
                </a:ln>
              </p:spPr>
              <p:txBody>
                <a:bodyPr wrap="none" anchor="ctr"/>
                <a:lstStyle/>
                <a:p>
                  <a:endParaRPr lang="es-ES"/>
                </a:p>
              </p:txBody>
            </p:sp>
            <p:sp>
              <p:nvSpPr>
                <p:cNvPr id="165150" name="Arc 1116"/>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151" name="Arc 1117"/>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152" name="Arc 1118"/>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53" name="Arc 1119"/>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5135" name="Group 1120"/>
            <p:cNvGrpSpPr>
              <a:grpSpLocks/>
            </p:cNvGrpSpPr>
            <p:nvPr/>
          </p:nvGrpSpPr>
          <p:grpSpPr bwMode="auto">
            <a:xfrm>
              <a:off x="1402" y="1302"/>
              <a:ext cx="950" cy="1332"/>
              <a:chOff x="1695" y="2513"/>
              <a:chExt cx="950" cy="1332"/>
            </a:xfrm>
          </p:grpSpPr>
          <p:sp>
            <p:nvSpPr>
              <p:cNvPr id="165136" name="Arc 1121"/>
              <p:cNvSpPr>
                <a:spLocks/>
              </p:cNvSpPr>
              <p:nvPr/>
            </p:nvSpPr>
            <p:spPr bwMode="auto">
              <a:xfrm flipV="1">
                <a:off x="1926" y="2513"/>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5137" name="Arc 1122"/>
              <p:cNvSpPr>
                <a:spLocks/>
              </p:cNvSpPr>
              <p:nvPr/>
            </p:nvSpPr>
            <p:spPr bwMode="auto">
              <a:xfrm>
                <a:off x="1695" y="3061"/>
                <a:ext cx="205" cy="168"/>
              </a:xfrm>
              <a:custGeom>
                <a:avLst/>
                <a:gdLst>
                  <a:gd name="T0" fmla="*/ 1 w 19076"/>
                  <a:gd name="T1" fmla="*/ 0 h 18995"/>
                  <a:gd name="T2" fmla="*/ 2 w 19076"/>
                  <a:gd name="T3" fmla="*/ 1 h 18995"/>
                  <a:gd name="T4" fmla="*/ 0 w 19076"/>
                  <a:gd name="T5" fmla="*/ 1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138" name="Arc 1123"/>
              <p:cNvSpPr>
                <a:spLocks/>
              </p:cNvSpPr>
              <p:nvPr/>
            </p:nvSpPr>
            <p:spPr bwMode="auto">
              <a:xfrm flipV="1">
                <a:off x="2016" y="2712"/>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5139" name="Arc 1124"/>
              <p:cNvSpPr>
                <a:spLocks/>
              </p:cNvSpPr>
              <p:nvPr/>
            </p:nvSpPr>
            <p:spPr bwMode="auto">
              <a:xfrm flipH="1">
                <a:off x="2186" y="3081"/>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5140" name="Arc 1125"/>
              <p:cNvSpPr>
                <a:spLocks/>
              </p:cNvSpPr>
              <p:nvPr/>
            </p:nvSpPr>
            <p:spPr bwMode="auto">
              <a:xfrm flipH="1">
                <a:off x="2203" y="3121"/>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141" name="Arc 1126"/>
              <p:cNvSpPr>
                <a:spLocks/>
              </p:cNvSpPr>
              <p:nvPr/>
            </p:nvSpPr>
            <p:spPr bwMode="auto">
              <a:xfrm>
                <a:off x="2105" y="3231"/>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142" name="Arc 1127"/>
              <p:cNvSpPr>
                <a:spLocks/>
              </p:cNvSpPr>
              <p:nvPr/>
            </p:nvSpPr>
            <p:spPr bwMode="auto">
              <a:xfrm>
                <a:off x="2184" y="3275"/>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21" name="Group 1128"/>
          <p:cNvGrpSpPr>
            <a:grpSpLocks/>
          </p:cNvGrpSpPr>
          <p:nvPr/>
        </p:nvGrpSpPr>
        <p:grpSpPr bwMode="auto">
          <a:xfrm flipH="1">
            <a:off x="3332163" y="2859088"/>
            <a:ext cx="3698875" cy="2740025"/>
            <a:chOff x="295" y="1302"/>
            <a:chExt cx="2057" cy="1681"/>
          </a:xfrm>
        </p:grpSpPr>
        <p:grpSp>
          <p:nvGrpSpPr>
            <p:cNvPr id="165102" name="Group 1129"/>
            <p:cNvGrpSpPr>
              <a:grpSpLocks/>
            </p:cNvGrpSpPr>
            <p:nvPr/>
          </p:nvGrpSpPr>
          <p:grpSpPr bwMode="auto">
            <a:xfrm>
              <a:off x="607" y="1633"/>
              <a:ext cx="1558" cy="1176"/>
              <a:chOff x="900" y="2844"/>
              <a:chExt cx="1558" cy="1176"/>
            </a:xfrm>
          </p:grpSpPr>
          <p:grpSp>
            <p:nvGrpSpPr>
              <p:cNvPr id="165123" name="Group 1130"/>
              <p:cNvGrpSpPr>
                <a:grpSpLocks/>
              </p:cNvGrpSpPr>
              <p:nvPr/>
            </p:nvGrpSpPr>
            <p:grpSpPr bwMode="auto">
              <a:xfrm>
                <a:off x="900" y="2844"/>
                <a:ext cx="1558" cy="1068"/>
                <a:chOff x="900" y="2844"/>
                <a:chExt cx="1558" cy="1068"/>
              </a:xfrm>
            </p:grpSpPr>
            <p:sp>
              <p:nvSpPr>
                <p:cNvPr id="165125" name="Arc 1131"/>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5126" name="Arc 1132"/>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5127" name="Arc 1133"/>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28" name="Arc 1134"/>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5129" name="Arc 1135"/>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5130" name="Arc 1136"/>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5131" name="Arc 1137"/>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5132" name="Arc 1138"/>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5124" name="Arc 1139"/>
              <p:cNvSpPr>
                <a:spLocks/>
              </p:cNvSpPr>
              <p:nvPr/>
            </p:nvSpPr>
            <p:spPr bwMode="auto">
              <a:xfrm>
                <a:off x="2124" y="3289"/>
                <a:ext cx="77" cy="731"/>
              </a:xfrm>
              <a:custGeom>
                <a:avLst/>
                <a:gdLst>
                  <a:gd name="T0" fmla="*/ 0 w 13835"/>
                  <a:gd name="T1" fmla="*/ 0 h 21232"/>
                  <a:gd name="T2" fmla="*/ 0 w 13835"/>
                  <a:gd name="T3" fmla="*/ 6 h 21232"/>
                  <a:gd name="T4" fmla="*/ 0 w 13835"/>
                  <a:gd name="T5" fmla="*/ 25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5103" name="Group 1140"/>
            <p:cNvGrpSpPr>
              <a:grpSpLocks/>
            </p:cNvGrpSpPr>
            <p:nvPr/>
          </p:nvGrpSpPr>
          <p:grpSpPr bwMode="auto">
            <a:xfrm>
              <a:off x="295" y="1530"/>
              <a:ext cx="923" cy="1453"/>
              <a:chOff x="588" y="2741"/>
              <a:chExt cx="923" cy="1453"/>
            </a:xfrm>
          </p:grpSpPr>
          <p:sp>
            <p:nvSpPr>
              <p:cNvPr id="165112" name="Arc 1141"/>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5113" name="Group 1142"/>
              <p:cNvGrpSpPr>
                <a:grpSpLocks/>
              </p:cNvGrpSpPr>
              <p:nvPr/>
            </p:nvGrpSpPr>
            <p:grpSpPr bwMode="auto">
              <a:xfrm>
                <a:off x="588" y="2741"/>
                <a:ext cx="923" cy="1297"/>
                <a:chOff x="588" y="2741"/>
                <a:chExt cx="923" cy="1297"/>
              </a:xfrm>
            </p:grpSpPr>
            <p:sp>
              <p:nvSpPr>
                <p:cNvPr id="165114" name="Arc 1143"/>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15" name="Arc 1144"/>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116" name="Arc 1145"/>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5117" name="Arc 1146"/>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5118" name="Arc 1147"/>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9050">
                  <a:solidFill>
                    <a:schemeClr val="bg1"/>
                  </a:solidFill>
                  <a:prstDash val="sysDot"/>
                  <a:round/>
                  <a:headEnd/>
                  <a:tailEnd/>
                </a:ln>
              </p:spPr>
              <p:txBody>
                <a:bodyPr wrap="none" anchor="ctr"/>
                <a:lstStyle/>
                <a:p>
                  <a:endParaRPr lang="es-ES"/>
                </a:p>
              </p:txBody>
            </p:sp>
            <p:sp>
              <p:nvSpPr>
                <p:cNvPr id="165119" name="Arc 1148"/>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120" name="Arc 1149"/>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121" name="Arc 1150"/>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122" name="Arc 1151"/>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5104" name="Group 1152"/>
            <p:cNvGrpSpPr>
              <a:grpSpLocks/>
            </p:cNvGrpSpPr>
            <p:nvPr/>
          </p:nvGrpSpPr>
          <p:grpSpPr bwMode="auto">
            <a:xfrm>
              <a:off x="1402" y="1302"/>
              <a:ext cx="950" cy="1332"/>
              <a:chOff x="1695" y="2513"/>
              <a:chExt cx="950" cy="1332"/>
            </a:xfrm>
          </p:grpSpPr>
          <p:sp>
            <p:nvSpPr>
              <p:cNvPr id="165105" name="Arc 1153"/>
              <p:cNvSpPr>
                <a:spLocks/>
              </p:cNvSpPr>
              <p:nvPr/>
            </p:nvSpPr>
            <p:spPr bwMode="auto">
              <a:xfrm flipV="1">
                <a:off x="1926" y="2513"/>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5106" name="Arc 1154"/>
              <p:cNvSpPr>
                <a:spLocks/>
              </p:cNvSpPr>
              <p:nvPr/>
            </p:nvSpPr>
            <p:spPr bwMode="auto">
              <a:xfrm>
                <a:off x="1695" y="3061"/>
                <a:ext cx="205" cy="168"/>
              </a:xfrm>
              <a:custGeom>
                <a:avLst/>
                <a:gdLst>
                  <a:gd name="T0" fmla="*/ 1 w 19076"/>
                  <a:gd name="T1" fmla="*/ 0 h 18995"/>
                  <a:gd name="T2" fmla="*/ 2 w 19076"/>
                  <a:gd name="T3" fmla="*/ 1 h 18995"/>
                  <a:gd name="T4" fmla="*/ 0 w 19076"/>
                  <a:gd name="T5" fmla="*/ 1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107" name="Arc 1155"/>
              <p:cNvSpPr>
                <a:spLocks/>
              </p:cNvSpPr>
              <p:nvPr/>
            </p:nvSpPr>
            <p:spPr bwMode="auto">
              <a:xfrm flipV="1">
                <a:off x="2016" y="2712"/>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5108" name="Arc 1156"/>
              <p:cNvSpPr>
                <a:spLocks/>
              </p:cNvSpPr>
              <p:nvPr/>
            </p:nvSpPr>
            <p:spPr bwMode="auto">
              <a:xfrm flipH="1">
                <a:off x="2186" y="3081"/>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5109" name="Arc 1157"/>
              <p:cNvSpPr>
                <a:spLocks/>
              </p:cNvSpPr>
              <p:nvPr/>
            </p:nvSpPr>
            <p:spPr bwMode="auto">
              <a:xfrm flipH="1">
                <a:off x="2203" y="3121"/>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110" name="Arc 1158"/>
              <p:cNvSpPr>
                <a:spLocks/>
              </p:cNvSpPr>
              <p:nvPr/>
            </p:nvSpPr>
            <p:spPr bwMode="auto">
              <a:xfrm>
                <a:off x="2105" y="3231"/>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111" name="Arc 1159"/>
              <p:cNvSpPr>
                <a:spLocks/>
              </p:cNvSpPr>
              <p:nvPr/>
            </p:nvSpPr>
            <p:spPr bwMode="auto">
              <a:xfrm>
                <a:off x="2184" y="3275"/>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27" name="Group 1160"/>
          <p:cNvGrpSpPr>
            <a:grpSpLocks/>
          </p:cNvGrpSpPr>
          <p:nvPr/>
        </p:nvGrpSpPr>
        <p:grpSpPr bwMode="auto">
          <a:xfrm flipH="1">
            <a:off x="4346575" y="3211513"/>
            <a:ext cx="3698875" cy="2740025"/>
            <a:chOff x="295" y="1302"/>
            <a:chExt cx="2057" cy="1681"/>
          </a:xfrm>
        </p:grpSpPr>
        <p:grpSp>
          <p:nvGrpSpPr>
            <p:cNvPr id="165071" name="Group 1161"/>
            <p:cNvGrpSpPr>
              <a:grpSpLocks/>
            </p:cNvGrpSpPr>
            <p:nvPr/>
          </p:nvGrpSpPr>
          <p:grpSpPr bwMode="auto">
            <a:xfrm>
              <a:off x="607" y="1633"/>
              <a:ext cx="1558" cy="1176"/>
              <a:chOff x="900" y="2844"/>
              <a:chExt cx="1558" cy="1176"/>
            </a:xfrm>
          </p:grpSpPr>
          <p:grpSp>
            <p:nvGrpSpPr>
              <p:cNvPr id="165092" name="Group 1162"/>
              <p:cNvGrpSpPr>
                <a:grpSpLocks/>
              </p:cNvGrpSpPr>
              <p:nvPr/>
            </p:nvGrpSpPr>
            <p:grpSpPr bwMode="auto">
              <a:xfrm>
                <a:off x="900" y="2844"/>
                <a:ext cx="1558" cy="1068"/>
                <a:chOff x="900" y="2844"/>
                <a:chExt cx="1558" cy="1068"/>
              </a:xfrm>
            </p:grpSpPr>
            <p:sp>
              <p:nvSpPr>
                <p:cNvPr id="165094" name="Arc 1163"/>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5095" name="Arc 1164"/>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5096" name="Arc 1165"/>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097" name="Arc 1166"/>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5098" name="Arc 1167"/>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5099" name="Arc 1168"/>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5100" name="Arc 1169"/>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5101" name="Arc 1170"/>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5093" name="Arc 1171"/>
              <p:cNvSpPr>
                <a:spLocks/>
              </p:cNvSpPr>
              <p:nvPr/>
            </p:nvSpPr>
            <p:spPr bwMode="auto">
              <a:xfrm>
                <a:off x="2124" y="3289"/>
                <a:ext cx="77" cy="731"/>
              </a:xfrm>
              <a:custGeom>
                <a:avLst/>
                <a:gdLst>
                  <a:gd name="T0" fmla="*/ 0 w 13835"/>
                  <a:gd name="T1" fmla="*/ 0 h 21232"/>
                  <a:gd name="T2" fmla="*/ 0 w 13835"/>
                  <a:gd name="T3" fmla="*/ 6 h 21232"/>
                  <a:gd name="T4" fmla="*/ 0 w 13835"/>
                  <a:gd name="T5" fmla="*/ 25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5072" name="Group 1172"/>
            <p:cNvGrpSpPr>
              <a:grpSpLocks/>
            </p:cNvGrpSpPr>
            <p:nvPr/>
          </p:nvGrpSpPr>
          <p:grpSpPr bwMode="auto">
            <a:xfrm>
              <a:off x="295" y="1530"/>
              <a:ext cx="923" cy="1453"/>
              <a:chOff x="588" y="2741"/>
              <a:chExt cx="923" cy="1453"/>
            </a:xfrm>
          </p:grpSpPr>
          <p:sp>
            <p:nvSpPr>
              <p:cNvPr id="165081" name="Arc 1173"/>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5082" name="Group 1174"/>
              <p:cNvGrpSpPr>
                <a:grpSpLocks/>
              </p:cNvGrpSpPr>
              <p:nvPr/>
            </p:nvGrpSpPr>
            <p:grpSpPr bwMode="auto">
              <a:xfrm>
                <a:off x="588" y="2741"/>
                <a:ext cx="923" cy="1297"/>
                <a:chOff x="588" y="2741"/>
                <a:chExt cx="923" cy="1297"/>
              </a:xfrm>
            </p:grpSpPr>
            <p:sp>
              <p:nvSpPr>
                <p:cNvPr id="165083" name="Arc 1175"/>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084" name="Arc 1176"/>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085" name="Arc 1177"/>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5086" name="Arc 1178"/>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5087" name="Arc 1179"/>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9050">
                  <a:solidFill>
                    <a:schemeClr val="bg1"/>
                  </a:solidFill>
                  <a:prstDash val="sysDot"/>
                  <a:round/>
                  <a:headEnd/>
                  <a:tailEnd/>
                </a:ln>
              </p:spPr>
              <p:txBody>
                <a:bodyPr wrap="none" anchor="ctr"/>
                <a:lstStyle/>
                <a:p>
                  <a:endParaRPr lang="es-ES"/>
                </a:p>
              </p:txBody>
            </p:sp>
            <p:sp>
              <p:nvSpPr>
                <p:cNvPr id="165088" name="Arc 1180"/>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089" name="Arc 1181"/>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090" name="Arc 1182"/>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5091" name="Arc 1183"/>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5073" name="Group 1184"/>
            <p:cNvGrpSpPr>
              <a:grpSpLocks/>
            </p:cNvGrpSpPr>
            <p:nvPr/>
          </p:nvGrpSpPr>
          <p:grpSpPr bwMode="auto">
            <a:xfrm>
              <a:off x="1402" y="1302"/>
              <a:ext cx="950" cy="1332"/>
              <a:chOff x="1695" y="2513"/>
              <a:chExt cx="950" cy="1332"/>
            </a:xfrm>
          </p:grpSpPr>
          <p:sp>
            <p:nvSpPr>
              <p:cNvPr id="165074" name="Arc 1185"/>
              <p:cNvSpPr>
                <a:spLocks/>
              </p:cNvSpPr>
              <p:nvPr/>
            </p:nvSpPr>
            <p:spPr bwMode="auto">
              <a:xfrm flipV="1">
                <a:off x="1926" y="2513"/>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5075" name="Arc 1186"/>
              <p:cNvSpPr>
                <a:spLocks/>
              </p:cNvSpPr>
              <p:nvPr/>
            </p:nvSpPr>
            <p:spPr bwMode="auto">
              <a:xfrm>
                <a:off x="1695" y="3061"/>
                <a:ext cx="205" cy="168"/>
              </a:xfrm>
              <a:custGeom>
                <a:avLst/>
                <a:gdLst>
                  <a:gd name="T0" fmla="*/ 1 w 19076"/>
                  <a:gd name="T1" fmla="*/ 0 h 18995"/>
                  <a:gd name="T2" fmla="*/ 2 w 19076"/>
                  <a:gd name="T3" fmla="*/ 1 h 18995"/>
                  <a:gd name="T4" fmla="*/ 0 w 19076"/>
                  <a:gd name="T5" fmla="*/ 1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5076" name="Arc 1187"/>
              <p:cNvSpPr>
                <a:spLocks/>
              </p:cNvSpPr>
              <p:nvPr/>
            </p:nvSpPr>
            <p:spPr bwMode="auto">
              <a:xfrm flipV="1">
                <a:off x="2016" y="2712"/>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5077" name="Arc 1188"/>
              <p:cNvSpPr>
                <a:spLocks/>
              </p:cNvSpPr>
              <p:nvPr/>
            </p:nvSpPr>
            <p:spPr bwMode="auto">
              <a:xfrm flipH="1">
                <a:off x="2186" y="3081"/>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5078" name="Arc 1189"/>
              <p:cNvSpPr>
                <a:spLocks/>
              </p:cNvSpPr>
              <p:nvPr/>
            </p:nvSpPr>
            <p:spPr bwMode="auto">
              <a:xfrm flipH="1">
                <a:off x="2203" y="3121"/>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5079" name="Arc 1190"/>
              <p:cNvSpPr>
                <a:spLocks/>
              </p:cNvSpPr>
              <p:nvPr/>
            </p:nvSpPr>
            <p:spPr bwMode="auto">
              <a:xfrm>
                <a:off x="2105" y="3231"/>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5080" name="Arc 1191"/>
              <p:cNvSpPr>
                <a:spLocks/>
              </p:cNvSpPr>
              <p:nvPr/>
            </p:nvSpPr>
            <p:spPr bwMode="auto">
              <a:xfrm>
                <a:off x="2184" y="3275"/>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4865" name="Group 452"/>
          <p:cNvGrpSpPr>
            <a:grpSpLocks/>
          </p:cNvGrpSpPr>
          <p:nvPr/>
        </p:nvGrpSpPr>
        <p:grpSpPr bwMode="auto">
          <a:xfrm rot="21448265" flipH="1">
            <a:off x="1871663" y="255588"/>
            <a:ext cx="2298700" cy="2736850"/>
            <a:chOff x="1193" y="1238"/>
            <a:chExt cx="1448" cy="1724"/>
          </a:xfrm>
        </p:grpSpPr>
        <p:sp>
          <p:nvSpPr>
            <p:cNvPr id="164876" name="Freeform 453"/>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164877" name="Freeform 454"/>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164878" name="Group 455"/>
            <p:cNvGrpSpPr>
              <a:grpSpLocks/>
            </p:cNvGrpSpPr>
            <p:nvPr/>
          </p:nvGrpSpPr>
          <p:grpSpPr bwMode="auto">
            <a:xfrm>
              <a:off x="1193" y="1238"/>
              <a:ext cx="1448" cy="1724"/>
              <a:chOff x="2505" y="1586"/>
              <a:chExt cx="1878" cy="2234"/>
            </a:xfrm>
          </p:grpSpPr>
          <p:sp>
            <p:nvSpPr>
              <p:cNvPr id="164879" name="Freeform 456"/>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64880" name="Freeform 457"/>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64881" name="Freeform 458"/>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64882" name="Freeform 459"/>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64883" name="Freeform 460"/>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164884" name="Freeform 461"/>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64885" name="Freeform 462"/>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164886" name="Freeform 463"/>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64887" name="Line 464"/>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164888" name="AutoShape 465"/>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64889" name="Line 466"/>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164890" name="Line 467"/>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164891" name="Line 468"/>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164892" name="Line 469"/>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164893" name="Line 470"/>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164894" name="Line 471"/>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164895" name="Line 472"/>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164896" name="Line 473"/>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164897" name="Line 474"/>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164898" name="Line 475"/>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164899" name="Line 476"/>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164900" name="AutoShape 477"/>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64901" name="Line 478"/>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164902" name="Line 479"/>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164903" name="Line 480"/>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164904" name="Line 481"/>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164905" name="Line 482"/>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164906" name="Line 483"/>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164907" name="Line 484"/>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164908" name="Line 485"/>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164909" name="Arc 486"/>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64910" name="Line 487"/>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164911" name="Line 488"/>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164912" name="Line 489"/>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164913" name="Line 490"/>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164914" name="Line 491"/>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164915" name="Line 492"/>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164916" name="Line 493"/>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164917" name="Line 494"/>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164918" name="Line 495"/>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164919" name="Line 496"/>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164920" name="Line 497"/>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164921" name="Oval 498"/>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2" name="Oval 499"/>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3" name="Oval 500"/>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4" name="Oval 501"/>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5" name="Line 502"/>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164926" name="Line 503"/>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164927" name="Oval 504"/>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8" name="Oval 505"/>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29" name="Oval 506"/>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30" name="Oval 507"/>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4931" name="Arc 508"/>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64932" name="Arc 509"/>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64933" name="Arc 510"/>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64934" name="Group 511"/>
              <p:cNvGrpSpPr>
                <a:grpSpLocks/>
              </p:cNvGrpSpPr>
              <p:nvPr/>
            </p:nvGrpSpPr>
            <p:grpSpPr bwMode="auto">
              <a:xfrm>
                <a:off x="2891" y="2810"/>
                <a:ext cx="68" cy="68"/>
                <a:chOff x="2891" y="2810"/>
                <a:chExt cx="68" cy="68"/>
              </a:xfrm>
            </p:grpSpPr>
            <p:sp>
              <p:nvSpPr>
                <p:cNvPr id="165069" name="Oval 512"/>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5070" name="Line 513"/>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4935" name="Group 514"/>
              <p:cNvGrpSpPr>
                <a:grpSpLocks/>
              </p:cNvGrpSpPr>
              <p:nvPr/>
            </p:nvGrpSpPr>
            <p:grpSpPr bwMode="auto">
              <a:xfrm>
                <a:off x="2891" y="3338"/>
                <a:ext cx="68" cy="68"/>
                <a:chOff x="2891" y="2810"/>
                <a:chExt cx="68" cy="68"/>
              </a:xfrm>
            </p:grpSpPr>
            <p:sp>
              <p:nvSpPr>
                <p:cNvPr id="165067" name="Oval 515"/>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5068" name="Line 516"/>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4936" name="Group 517"/>
              <p:cNvGrpSpPr>
                <a:grpSpLocks/>
              </p:cNvGrpSpPr>
              <p:nvPr/>
            </p:nvGrpSpPr>
            <p:grpSpPr bwMode="auto">
              <a:xfrm>
                <a:off x="4025" y="2328"/>
                <a:ext cx="68" cy="68"/>
                <a:chOff x="2891" y="2810"/>
                <a:chExt cx="68" cy="68"/>
              </a:xfrm>
            </p:grpSpPr>
            <p:sp>
              <p:nvSpPr>
                <p:cNvPr id="165065" name="Oval 518"/>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5066" name="Line 519"/>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4937" name="Group 520"/>
              <p:cNvGrpSpPr>
                <a:grpSpLocks/>
              </p:cNvGrpSpPr>
              <p:nvPr/>
            </p:nvGrpSpPr>
            <p:grpSpPr bwMode="auto">
              <a:xfrm>
                <a:off x="4025" y="2856"/>
                <a:ext cx="68" cy="68"/>
                <a:chOff x="2891" y="2810"/>
                <a:chExt cx="68" cy="68"/>
              </a:xfrm>
            </p:grpSpPr>
            <p:sp>
              <p:nvSpPr>
                <p:cNvPr id="165063" name="Oval 521"/>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5064" name="Line 522"/>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64938" name="Line 523"/>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64939" name="AutoShape 524"/>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64940" name="Line 525"/>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64941" name="Line 526"/>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64942" name="Line 527"/>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64943" name="Line 528"/>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64944" name="Line 529"/>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64945" name="Line 530"/>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64946" name="Line 531"/>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64947" name="Line 532"/>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64948" name="Line 533"/>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64949" name="Line 534"/>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64950" name="Line 535"/>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64951" name="AutoShape 536"/>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64952" name="Line 537"/>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64953" name="Line 538"/>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64954" name="Line 539"/>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64955" name="Line 540"/>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64956" name="Line 541"/>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64957" name="Line 542"/>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64958" name="Line 543"/>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64959" name="Line 544"/>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64960" name="Arc 545"/>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64961" name="Line 546"/>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64962" name="Line 547"/>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64963" name="Line 548"/>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64964" name="Line 549"/>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64965" name="Line 550"/>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64966" name="Line 551"/>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64967" name="Line 552"/>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64968" name="Line 553"/>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64969" name="Line 554"/>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64970" name="Line 555"/>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64971" name="Line 556"/>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64972" name="Line 557"/>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64973" name="Line 558"/>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64974" name="Arc 559"/>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64975" name="Arc 560"/>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64976" name="Arc 561"/>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64977" name="Group 562"/>
              <p:cNvGrpSpPr>
                <a:grpSpLocks/>
              </p:cNvGrpSpPr>
              <p:nvPr/>
            </p:nvGrpSpPr>
            <p:grpSpPr bwMode="auto">
              <a:xfrm>
                <a:off x="2505" y="1586"/>
                <a:ext cx="1878" cy="1186"/>
                <a:chOff x="2505" y="1586"/>
                <a:chExt cx="1878" cy="1186"/>
              </a:xfrm>
            </p:grpSpPr>
            <p:sp>
              <p:nvSpPr>
                <p:cNvPr id="164979" name="Freeform 563"/>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64980" name="Freeform 564"/>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64981" name="Freeform 565"/>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64982" name="Freeform 566"/>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64983" name="Freeform 567"/>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64984" name="Freeform 568"/>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64985" name="Freeform 569"/>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64986" name="Freeform 570"/>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64987" name="Freeform 571"/>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64988" name="Freeform 572"/>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64989" name="Freeform 573"/>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64990" name="Freeform 574"/>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64991" name="Arc 575"/>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4992" name="Arc 576"/>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4993" name="Arc 577"/>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64994" name="Arc 578"/>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4995" name="Line 579"/>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64996" name="Line 580"/>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64997" name="Arc 581"/>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4998" name="Arc 582"/>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64999" name="Line 583"/>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65000" name="Line 584"/>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65001" name="Arc 585"/>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65002" name="Line 586"/>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65003" name="Arc 587"/>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65004" name="Line 588"/>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65005" name="Arc 589"/>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06" name="Arc 590"/>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07" name="Line 591"/>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65008" name="Line 592"/>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65009" name="Arc 593"/>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5010" name="Line 594"/>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65011" name="Arc 595"/>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65012" name="Arc 596"/>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65013" name="Line 597"/>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65014" name="Arc 598"/>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65015" name="Line 599"/>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65016" name="Arc 600"/>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65017" name="Line 601"/>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65018" name="Arc 602"/>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5019" name="Freeform 603"/>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65020" name="Arc 604"/>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21" name="Line 605"/>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65022" name="Line 606"/>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65023" name="Freeform 607"/>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65024" name="Arc 608"/>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25" name="Line 609"/>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65026" name="Arc 610"/>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27" name="Freeform 611"/>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165028" name="Arc 612"/>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165029" name="Line 613"/>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165030" name="Freeform 614"/>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165031" name="Arc 615"/>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165032" name="Arc 616"/>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165033" name="Line 617"/>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921194" name="Oval 618"/>
                <p:cNvSpPr>
                  <a:spLocks noChangeArrowheads="1"/>
                </p:cNvSpPr>
                <p:nvPr/>
              </p:nvSpPr>
              <p:spPr bwMode="auto">
                <a:xfrm>
                  <a:off x="2972" y="2417"/>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165035" name="Line 619"/>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165036" name="Line 620"/>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165037" name="Freeform 621"/>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165038" name="Arc 622"/>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39" name="Line 623"/>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165040" name="Arc 624"/>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5041" name="Arc 625"/>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165042" name="Line 626"/>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165043" name="Line 627"/>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165044" name="Freeform 628"/>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165045" name="Freeform 629"/>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165046" name="Freeform 630"/>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165047" name="Arc 631"/>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48" name="Line 632"/>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165049" name="Line 633"/>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165050" name="Freeform 634"/>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165051" name="Arc 635"/>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5052" name="Line 636"/>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165053" name="Freeform 637"/>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165054" name="Line 638"/>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165055" name="Arc 639"/>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165056" name="Arc 640"/>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165057" name="Arc 641"/>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65058" name="Line 642"/>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165059" name="Arc 643"/>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65060" name="Line 644"/>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165061" name="Line 645"/>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165062" name="Line 646"/>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64978" name="Freeform 647"/>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0.00087 4.44444E-6 L 0.00087 0.128 " pathEditMode="relative" rAng="0" ptsTypes="AA">
                                      <p:cBhvr>
                                        <p:cTn id="6" dur="1000" fill="hold"/>
                                        <p:tgtEl>
                                          <p:spTgt spid="164865"/>
                                        </p:tgtEl>
                                        <p:attrNameLst>
                                          <p:attrName>ppt_x</p:attrName>
                                          <p:attrName>ppt_y</p:attrName>
                                        </p:attrNameLst>
                                      </p:cBhvr>
                                      <p:rCtr x="0" y="64"/>
                                    </p:animMotion>
                                  </p:childTnLst>
                                </p:cTn>
                              </p:par>
                              <p:par>
                                <p:cTn id="7" presetID="1" presetClass="entr" presetSubtype="0" fill="hold" nodeType="withEffect">
                                  <p:stCondLst>
                                    <p:cond delay="150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1500"/>
                                  </p:stCondLst>
                                  <p:childTnLst>
                                    <p:set>
                                      <p:cBhvr>
                                        <p:cTn id="10" dur="1" fill="hold">
                                          <p:stCondLst>
                                            <p:cond delay="0"/>
                                          </p:stCondLst>
                                        </p:cTn>
                                        <p:tgtEl>
                                          <p:spTgt spid="7"/>
                                        </p:tgtEl>
                                        <p:attrNameLst>
                                          <p:attrName>style.visibility</p:attrName>
                                        </p:attrNameLst>
                                      </p:cBhvr>
                                      <p:to>
                                        <p:strVal val="visible"/>
                                      </p:to>
                                    </p:set>
                                  </p:childTnLst>
                                </p:cTn>
                              </p:par>
                              <p:par>
                                <p:cTn id="11" presetID="10" presetClass="exit" presetSubtype="0" fill="hold" nodeType="withEffect">
                                  <p:stCondLst>
                                    <p:cond delay="3000"/>
                                  </p:stCondLst>
                                  <p:childTnLst>
                                    <p:animEffect transition="out" filter="fade">
                                      <p:cBhvr>
                                        <p:cTn id="12" dur="1000"/>
                                        <p:tgtEl>
                                          <p:spTgt spid="6"/>
                                        </p:tgtEl>
                                      </p:cBhvr>
                                    </p:animEffect>
                                    <p:set>
                                      <p:cBhvr>
                                        <p:cTn id="13" dur="1" fill="hold">
                                          <p:stCondLst>
                                            <p:cond delay="999"/>
                                          </p:stCondLst>
                                        </p:cTn>
                                        <p:tgtEl>
                                          <p:spTgt spid="6"/>
                                        </p:tgtEl>
                                        <p:attrNameLst>
                                          <p:attrName>style.visibility</p:attrName>
                                        </p:attrNameLst>
                                      </p:cBhvr>
                                      <p:to>
                                        <p:strVal val="hidden"/>
                                      </p:to>
                                    </p:set>
                                  </p:childTnLst>
                                </p:cTn>
                              </p:par>
                              <p:par>
                                <p:cTn id="14" presetID="0" presetClass="path" presetSubtype="0" fill="hold" nodeType="withEffect">
                                  <p:stCondLst>
                                    <p:cond delay="3000"/>
                                  </p:stCondLst>
                                  <p:childTnLst>
                                    <p:animMotion origin="layout" path="M 0.00087 0.128 L 0.00087 -0.0007 L 0.11077 0.05347 L 0.11077 0.18472 " pathEditMode="relative" rAng="0" ptsTypes="AAAA">
                                      <p:cBhvr>
                                        <p:cTn id="15" dur="2000" fill="hold"/>
                                        <p:tgtEl>
                                          <p:spTgt spid="164865"/>
                                        </p:tgtEl>
                                        <p:attrNameLst>
                                          <p:attrName>ppt_x</p:attrName>
                                          <p:attrName>ppt_y</p:attrName>
                                        </p:attrNameLst>
                                      </p:cBhvr>
                                      <p:rCtr x="55" y="-36"/>
                                    </p:animMotion>
                                  </p:childTnLst>
                                </p:cTn>
                              </p:par>
                              <p:par>
                                <p:cTn id="16" presetID="1" presetClass="entr" presetSubtype="0" fill="hold" nodeType="withEffect">
                                  <p:stCondLst>
                                    <p:cond delay="5500"/>
                                  </p:stCondLst>
                                  <p:childTnLst>
                                    <p:set>
                                      <p:cBhvr>
                                        <p:cTn id="17" dur="1" fill="hold">
                                          <p:stCondLst>
                                            <p:cond delay="0"/>
                                          </p:stCondLst>
                                        </p:cTn>
                                        <p:tgtEl>
                                          <p:spTgt spid="15"/>
                                        </p:tgtEl>
                                        <p:attrNameLst>
                                          <p:attrName>style.visibility</p:attrName>
                                        </p:attrNameLst>
                                      </p:cBhvr>
                                      <p:to>
                                        <p:strVal val="visible"/>
                                      </p:to>
                                    </p:set>
                                  </p:childTnLst>
                                </p:cTn>
                              </p:par>
                              <p:par>
                                <p:cTn id="18" presetID="1" presetClass="entr" presetSubtype="0" fill="hold" nodeType="withEffect">
                                  <p:stCondLst>
                                    <p:cond delay="5500"/>
                                  </p:stCondLst>
                                  <p:childTnLst>
                                    <p:set>
                                      <p:cBhvr>
                                        <p:cTn id="19" dur="1" fill="hold">
                                          <p:stCondLst>
                                            <p:cond delay="0"/>
                                          </p:stCondLst>
                                        </p:cTn>
                                        <p:tgtEl>
                                          <p:spTgt spid="9"/>
                                        </p:tgtEl>
                                        <p:attrNameLst>
                                          <p:attrName>style.visibility</p:attrName>
                                        </p:attrNameLst>
                                      </p:cBhvr>
                                      <p:to>
                                        <p:strVal val="visible"/>
                                      </p:to>
                                    </p:set>
                                  </p:childTnLst>
                                </p:cTn>
                              </p:par>
                              <p:par>
                                <p:cTn id="20" presetID="10" presetClass="exit" presetSubtype="0" fill="hold" nodeType="withEffect">
                                  <p:stCondLst>
                                    <p:cond delay="7000"/>
                                  </p:stCondLst>
                                  <p:childTnLst>
                                    <p:animEffect transition="out" filter="fade">
                                      <p:cBhvr>
                                        <p:cTn id="21" dur="1000"/>
                                        <p:tgtEl>
                                          <p:spTgt spid="15"/>
                                        </p:tgtEl>
                                      </p:cBhvr>
                                    </p:animEffect>
                                    <p:set>
                                      <p:cBhvr>
                                        <p:cTn id="22" dur="1" fill="hold">
                                          <p:stCondLst>
                                            <p:cond delay="999"/>
                                          </p:stCondLst>
                                        </p:cTn>
                                        <p:tgtEl>
                                          <p:spTgt spid="15"/>
                                        </p:tgtEl>
                                        <p:attrNameLst>
                                          <p:attrName>style.visibility</p:attrName>
                                        </p:attrNameLst>
                                      </p:cBhvr>
                                      <p:to>
                                        <p:strVal val="hidden"/>
                                      </p:to>
                                    </p:set>
                                  </p:childTnLst>
                                </p:cTn>
                              </p:par>
                              <p:par>
                                <p:cTn id="23" presetID="0" presetClass="path" presetSubtype="0" fill="hold" nodeType="withEffect">
                                  <p:stCondLst>
                                    <p:cond delay="7000"/>
                                  </p:stCondLst>
                                  <p:childTnLst>
                                    <p:animMotion origin="layout" path="M 0.11077 0.18472 L 0.11077 0.05416 L 0.2217 0.10833 L 0.2217 0.23958 " pathEditMode="relative" rAng="0" ptsTypes="AAAA">
                                      <p:cBhvr>
                                        <p:cTn id="24" dur="2000" fill="hold"/>
                                        <p:tgtEl>
                                          <p:spTgt spid="164865"/>
                                        </p:tgtEl>
                                        <p:attrNameLst>
                                          <p:attrName>ppt_x</p:attrName>
                                          <p:attrName>ppt_y</p:attrName>
                                        </p:attrNameLst>
                                      </p:cBhvr>
                                      <p:rCtr x="55" y="-38"/>
                                    </p:animMotion>
                                  </p:childTnLst>
                                </p:cTn>
                              </p:par>
                              <p:par>
                                <p:cTn id="25" presetID="1" presetClass="entr" presetSubtype="0" fill="hold" nodeType="withEffect">
                                  <p:stCondLst>
                                    <p:cond delay="950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nodeType="withEffect">
                                  <p:stCondLst>
                                    <p:cond delay="9500"/>
                                  </p:stCondLst>
                                  <p:childTnLst>
                                    <p:set>
                                      <p:cBhvr>
                                        <p:cTn id="28" dur="1" fill="hold">
                                          <p:stCondLst>
                                            <p:cond delay="0"/>
                                          </p:stCondLst>
                                        </p:cTn>
                                        <p:tgtEl>
                                          <p:spTgt spid="11"/>
                                        </p:tgtEl>
                                        <p:attrNameLst>
                                          <p:attrName>style.visibility</p:attrName>
                                        </p:attrNameLst>
                                      </p:cBhvr>
                                      <p:to>
                                        <p:strVal val="visible"/>
                                      </p:to>
                                    </p:set>
                                  </p:childTnLst>
                                </p:cTn>
                              </p:par>
                              <p:par>
                                <p:cTn id="29" presetID="10" presetClass="exit" presetSubtype="0" fill="hold" nodeType="withEffect">
                                  <p:stCondLst>
                                    <p:cond delay="11000"/>
                                  </p:stCondLst>
                                  <p:childTnLst>
                                    <p:animEffect transition="out" filter="fade">
                                      <p:cBhvr>
                                        <p:cTn id="30" dur="1000"/>
                                        <p:tgtEl>
                                          <p:spTgt spid="21"/>
                                        </p:tgtEl>
                                      </p:cBhvr>
                                    </p:animEffect>
                                    <p:set>
                                      <p:cBhvr>
                                        <p:cTn id="31" dur="1" fill="hold">
                                          <p:stCondLst>
                                            <p:cond delay="999"/>
                                          </p:stCondLst>
                                        </p:cTn>
                                        <p:tgtEl>
                                          <p:spTgt spid="21"/>
                                        </p:tgtEl>
                                        <p:attrNameLst>
                                          <p:attrName>style.visibility</p:attrName>
                                        </p:attrNameLst>
                                      </p:cBhvr>
                                      <p:to>
                                        <p:strVal val="hidden"/>
                                      </p:to>
                                    </p:set>
                                  </p:childTnLst>
                                </p:cTn>
                              </p:par>
                              <p:par>
                                <p:cTn id="32" presetID="0" presetClass="path" presetSubtype="0" fill="hold" nodeType="withEffect">
                                  <p:stCondLst>
                                    <p:cond delay="11000"/>
                                  </p:stCondLst>
                                  <p:childTnLst>
                                    <p:animMotion origin="layout" path="M 0.2217 0.23888 L 0.2217 0.10833 L 0.33212 0.1625 L 0.33212 0.29375 " pathEditMode="relative" rAng="0" ptsTypes="AAAA">
                                      <p:cBhvr>
                                        <p:cTn id="33" dur="2000" fill="hold"/>
                                        <p:tgtEl>
                                          <p:spTgt spid="164865"/>
                                        </p:tgtEl>
                                        <p:attrNameLst>
                                          <p:attrName>ppt_x</p:attrName>
                                          <p:attrName>ppt_y</p:attrName>
                                        </p:attrNameLst>
                                      </p:cBhvr>
                                      <p:rCtr x="55" y="-38"/>
                                    </p:animMotion>
                                  </p:childTnLst>
                                </p:cTn>
                              </p:par>
                              <p:par>
                                <p:cTn id="34" presetID="1" presetClass="entr" presetSubtype="0" fill="hold" nodeType="withEffect">
                                  <p:stCondLst>
                                    <p:cond delay="13500"/>
                                  </p:stCondLst>
                                  <p:childTnLst>
                                    <p:set>
                                      <p:cBhvr>
                                        <p:cTn id="35" dur="1" fill="hold">
                                          <p:stCondLst>
                                            <p:cond delay="0"/>
                                          </p:stCondLst>
                                        </p:cTn>
                                        <p:tgtEl>
                                          <p:spTgt spid="27"/>
                                        </p:tgtEl>
                                        <p:attrNameLst>
                                          <p:attrName>style.visibility</p:attrName>
                                        </p:attrNameLst>
                                      </p:cBhvr>
                                      <p:to>
                                        <p:strVal val="visible"/>
                                      </p:to>
                                    </p:set>
                                  </p:childTnLst>
                                </p:cTn>
                              </p:par>
                              <p:par>
                                <p:cTn id="36" presetID="1" presetClass="entr" presetSubtype="0" fill="hold" nodeType="withEffect">
                                  <p:stCondLst>
                                    <p:cond delay="13500"/>
                                  </p:stCondLst>
                                  <p:childTnLst>
                                    <p:set>
                                      <p:cBhvr>
                                        <p:cTn id="37" dur="1" fill="hold">
                                          <p:stCondLst>
                                            <p:cond delay="0"/>
                                          </p:stCondLst>
                                        </p:cTn>
                                        <p:tgtEl>
                                          <p:spTgt spid="13"/>
                                        </p:tgtEl>
                                        <p:attrNameLst>
                                          <p:attrName>style.visibility</p:attrName>
                                        </p:attrNameLst>
                                      </p:cBhvr>
                                      <p:to>
                                        <p:strVal val="visible"/>
                                      </p:to>
                                    </p:set>
                                  </p:childTnLst>
                                </p:cTn>
                              </p:par>
                              <p:par>
                                <p:cTn id="38" presetID="10" presetClass="exit" presetSubtype="0" fill="hold" nodeType="withEffect">
                                  <p:stCondLst>
                                    <p:cond delay="15000"/>
                                  </p:stCondLst>
                                  <p:childTnLst>
                                    <p:animEffect transition="out" filter="fade">
                                      <p:cBhvr>
                                        <p:cTn id="39" dur="1000"/>
                                        <p:tgtEl>
                                          <p:spTgt spid="27"/>
                                        </p:tgtEl>
                                      </p:cBhvr>
                                    </p:animEffect>
                                    <p:set>
                                      <p:cBhvr>
                                        <p:cTn id="40" dur="1" fill="hold">
                                          <p:stCondLst>
                                            <p:cond delay="999"/>
                                          </p:stCondLst>
                                        </p:cTn>
                                        <p:tgtEl>
                                          <p:spTgt spid="27"/>
                                        </p:tgtEl>
                                        <p:attrNameLst>
                                          <p:attrName>style.visibility</p:attrName>
                                        </p:attrNameLst>
                                      </p:cBhvr>
                                      <p:to>
                                        <p:strVal val="hidden"/>
                                      </p:to>
                                    </p:set>
                                  </p:childTnLst>
                                </p:cTn>
                              </p:par>
                              <p:par>
                                <p:cTn id="41" presetID="0" presetClass="path" presetSubtype="0" fill="hold" nodeType="withEffect">
                                  <p:stCondLst>
                                    <p:cond delay="15000"/>
                                  </p:stCondLst>
                                  <p:childTnLst>
                                    <p:animMotion origin="layout" path="M 0.33212 0.29375 L 0.33229 0.13611 " pathEditMode="relative" rAng="0" ptsTypes="AA">
                                      <p:cBhvr>
                                        <p:cTn id="42" dur="1000" fill="hold"/>
                                        <p:tgtEl>
                                          <p:spTgt spid="164865"/>
                                        </p:tgtEl>
                                        <p:attrNameLst>
                                          <p:attrName>ppt_x</p:attrName>
                                          <p:attrName>ppt_y</p:attrName>
                                        </p:attrNameLst>
                                      </p:cBhvr>
                                      <p:rCtr x="0" y="-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5890" name="Group 598"/>
          <p:cNvGrpSpPr>
            <a:grpSpLocks/>
          </p:cNvGrpSpPr>
          <p:nvPr/>
        </p:nvGrpSpPr>
        <p:grpSpPr bwMode="auto">
          <a:xfrm>
            <a:off x="0" y="0"/>
            <a:ext cx="9172575" cy="6858000"/>
            <a:chOff x="0" y="0"/>
            <a:chExt cx="5778" cy="4320"/>
          </a:xfrm>
        </p:grpSpPr>
        <p:sp>
          <p:nvSpPr>
            <p:cNvPr id="166272" name="Rectangle 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66273" name="Group 3"/>
            <p:cNvGrpSpPr>
              <a:grpSpLocks/>
            </p:cNvGrpSpPr>
            <p:nvPr/>
          </p:nvGrpSpPr>
          <p:grpSpPr bwMode="auto">
            <a:xfrm>
              <a:off x="48" y="95"/>
              <a:ext cx="96" cy="4128"/>
              <a:chOff x="48" y="102"/>
              <a:chExt cx="96" cy="4128"/>
            </a:xfrm>
          </p:grpSpPr>
          <p:sp>
            <p:nvSpPr>
              <p:cNvPr id="166411" name="Rectangle 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2" name="Rectangle 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3" name="Rectangle 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4" name="Rectangle 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5" name="Rectangle 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6" name="Rectangle 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7" name="Rectangle 1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8" name="Rectangle 1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9" name="Rectangle 1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0" name="Rectangle 1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1" name="Rectangle 1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2" name="Rectangle 1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3" name="Rectangle 1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4" name="Rectangle 1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5" name="Rectangle 1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6" name="Rectangle 1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7" name="Rectangle 2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8" name="Rectangle 2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9" name="Rectangle 2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0" name="Rectangle 2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1" name="Rectangle 2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2" name="Rectangle 2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3" name="Rectangle 2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4" name="Rectangle 2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5" name="Rectangle 2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6" name="Rectangle 2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7" name="Rectangle 3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8" name="Rectangle 3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9" name="Rectangle 3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6274" name="Group 33"/>
            <p:cNvGrpSpPr>
              <a:grpSpLocks/>
            </p:cNvGrpSpPr>
            <p:nvPr/>
          </p:nvGrpSpPr>
          <p:grpSpPr bwMode="auto">
            <a:xfrm>
              <a:off x="5052" y="0"/>
              <a:ext cx="726" cy="388"/>
              <a:chOff x="37" y="-23"/>
              <a:chExt cx="726" cy="388"/>
            </a:xfrm>
          </p:grpSpPr>
          <p:sp>
            <p:nvSpPr>
              <p:cNvPr id="166405"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640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640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6408"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6409"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641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66275" name="Group 405"/>
            <p:cNvGrpSpPr>
              <a:grpSpLocks/>
            </p:cNvGrpSpPr>
            <p:nvPr/>
          </p:nvGrpSpPr>
          <p:grpSpPr bwMode="auto">
            <a:xfrm>
              <a:off x="234" y="1689"/>
              <a:ext cx="5274" cy="2085"/>
              <a:chOff x="234" y="1689"/>
              <a:chExt cx="5274" cy="2085"/>
            </a:xfrm>
          </p:grpSpPr>
          <p:sp>
            <p:nvSpPr>
              <p:cNvPr id="166276" name="Freeform 41"/>
              <p:cNvSpPr>
                <a:spLocks/>
              </p:cNvSpPr>
              <p:nvPr/>
            </p:nvSpPr>
            <p:spPr bwMode="auto">
              <a:xfrm>
                <a:off x="234" y="1689"/>
                <a:ext cx="5274" cy="1992"/>
              </a:xfrm>
              <a:custGeom>
                <a:avLst/>
                <a:gdLst>
                  <a:gd name="T0" fmla="*/ 0 w 5274"/>
                  <a:gd name="T1" fmla="*/ 657 h 1992"/>
                  <a:gd name="T2" fmla="*/ 1767 w 5274"/>
                  <a:gd name="T3" fmla="*/ 0 h 1992"/>
                  <a:gd name="T4" fmla="*/ 5274 w 5274"/>
                  <a:gd name="T5" fmla="*/ 1335 h 1992"/>
                  <a:gd name="T6" fmla="*/ 3501 w 5274"/>
                  <a:gd name="T7" fmla="*/ 1992 h 1992"/>
                  <a:gd name="T8" fmla="*/ 0 w 5274"/>
                  <a:gd name="T9" fmla="*/ 657 h 1992"/>
                  <a:gd name="T10" fmla="*/ 0 60000 65536"/>
                  <a:gd name="T11" fmla="*/ 0 60000 65536"/>
                  <a:gd name="T12" fmla="*/ 0 60000 65536"/>
                  <a:gd name="T13" fmla="*/ 0 60000 65536"/>
                  <a:gd name="T14" fmla="*/ 0 60000 65536"/>
                  <a:gd name="T15" fmla="*/ 0 w 5274"/>
                  <a:gd name="T16" fmla="*/ 0 h 1992"/>
                  <a:gd name="T17" fmla="*/ 5274 w 5274"/>
                  <a:gd name="T18" fmla="*/ 1992 h 1992"/>
                </a:gdLst>
                <a:ahLst/>
                <a:cxnLst>
                  <a:cxn ang="T10">
                    <a:pos x="T0" y="T1"/>
                  </a:cxn>
                  <a:cxn ang="T11">
                    <a:pos x="T2" y="T3"/>
                  </a:cxn>
                  <a:cxn ang="T12">
                    <a:pos x="T4" y="T5"/>
                  </a:cxn>
                  <a:cxn ang="T13">
                    <a:pos x="T6" y="T7"/>
                  </a:cxn>
                  <a:cxn ang="T14">
                    <a:pos x="T8" y="T9"/>
                  </a:cxn>
                </a:cxnLst>
                <a:rect l="T15" t="T16" r="T17" b="T18"/>
                <a:pathLst>
                  <a:path w="5274" h="1992">
                    <a:moveTo>
                      <a:pt x="0" y="657"/>
                    </a:moveTo>
                    <a:lnTo>
                      <a:pt x="1767" y="0"/>
                    </a:lnTo>
                    <a:lnTo>
                      <a:pt x="5274" y="1335"/>
                    </a:lnTo>
                    <a:lnTo>
                      <a:pt x="3501" y="1992"/>
                    </a:lnTo>
                    <a:lnTo>
                      <a:pt x="0" y="657"/>
                    </a:lnTo>
                    <a:close/>
                  </a:path>
                </a:pathLst>
              </a:custGeom>
              <a:gradFill rotWithShape="1">
                <a:gsLst>
                  <a:gs pos="0">
                    <a:srgbClr val="EAEAEA"/>
                  </a:gs>
                  <a:gs pos="100000">
                    <a:srgbClr val="000000"/>
                  </a:gs>
                </a:gsLst>
                <a:lin ang="18900000" scaled="1"/>
              </a:gradFill>
              <a:ln w="9525">
                <a:noFill/>
                <a:round/>
                <a:headEnd/>
                <a:tailEnd/>
              </a:ln>
            </p:spPr>
            <p:txBody>
              <a:bodyPr wrap="none"/>
              <a:lstStyle/>
              <a:p>
                <a:endParaRPr lang="es-ES"/>
              </a:p>
            </p:txBody>
          </p:sp>
          <p:sp>
            <p:nvSpPr>
              <p:cNvPr id="166277" name="Freeform 42"/>
              <p:cNvSpPr>
                <a:spLocks/>
              </p:cNvSpPr>
              <p:nvPr/>
            </p:nvSpPr>
            <p:spPr bwMode="auto">
              <a:xfrm>
                <a:off x="234" y="2348"/>
                <a:ext cx="3501" cy="1426"/>
              </a:xfrm>
              <a:custGeom>
                <a:avLst/>
                <a:gdLst>
                  <a:gd name="T0" fmla="*/ 3501 w 3501"/>
                  <a:gd name="T1" fmla="*/ 1327 h 1426"/>
                  <a:gd name="T2" fmla="*/ 3501 w 3501"/>
                  <a:gd name="T3" fmla="*/ 1426 h 1426"/>
                  <a:gd name="T4" fmla="*/ 0 w 3501"/>
                  <a:gd name="T5" fmla="*/ 86 h 1426"/>
                  <a:gd name="T6" fmla="*/ 0 w 3501"/>
                  <a:gd name="T7" fmla="*/ 0 h 1426"/>
                  <a:gd name="T8" fmla="*/ 3501 w 3501"/>
                  <a:gd name="T9" fmla="*/ 1327 h 1426"/>
                  <a:gd name="T10" fmla="*/ 0 60000 65536"/>
                  <a:gd name="T11" fmla="*/ 0 60000 65536"/>
                  <a:gd name="T12" fmla="*/ 0 60000 65536"/>
                  <a:gd name="T13" fmla="*/ 0 60000 65536"/>
                  <a:gd name="T14" fmla="*/ 0 60000 65536"/>
                  <a:gd name="T15" fmla="*/ 0 w 3501"/>
                  <a:gd name="T16" fmla="*/ 0 h 1426"/>
                  <a:gd name="T17" fmla="*/ 3501 w 3501"/>
                  <a:gd name="T18" fmla="*/ 1426 h 1426"/>
                </a:gdLst>
                <a:ahLst/>
                <a:cxnLst>
                  <a:cxn ang="T10">
                    <a:pos x="T0" y="T1"/>
                  </a:cxn>
                  <a:cxn ang="T11">
                    <a:pos x="T2" y="T3"/>
                  </a:cxn>
                  <a:cxn ang="T12">
                    <a:pos x="T4" y="T5"/>
                  </a:cxn>
                  <a:cxn ang="T13">
                    <a:pos x="T6" y="T7"/>
                  </a:cxn>
                  <a:cxn ang="T14">
                    <a:pos x="T8" y="T9"/>
                  </a:cxn>
                </a:cxnLst>
                <a:rect l="T15" t="T16" r="T17" b="T18"/>
                <a:pathLst>
                  <a:path w="3501" h="1426">
                    <a:moveTo>
                      <a:pt x="3501" y="1327"/>
                    </a:moveTo>
                    <a:lnTo>
                      <a:pt x="3501" y="1426"/>
                    </a:lnTo>
                    <a:lnTo>
                      <a:pt x="0" y="86"/>
                    </a:lnTo>
                    <a:lnTo>
                      <a:pt x="0" y="0"/>
                    </a:lnTo>
                    <a:lnTo>
                      <a:pt x="3501" y="1327"/>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21643" name="Freeform 43"/>
              <p:cNvSpPr>
                <a:spLocks/>
              </p:cNvSpPr>
              <p:nvPr/>
            </p:nvSpPr>
            <p:spPr bwMode="auto">
              <a:xfrm>
                <a:off x="3736" y="302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66279" name="Line 44"/>
              <p:cNvSpPr>
                <a:spLocks noChangeShapeType="1"/>
              </p:cNvSpPr>
              <p:nvPr/>
            </p:nvSpPr>
            <p:spPr bwMode="auto">
              <a:xfrm>
                <a:off x="1170" y="2004"/>
                <a:ext cx="3462" cy="1308"/>
              </a:xfrm>
              <a:prstGeom prst="line">
                <a:avLst/>
              </a:prstGeom>
              <a:noFill/>
              <a:ln w="9525">
                <a:solidFill>
                  <a:schemeClr val="tx1"/>
                </a:solidFill>
                <a:round/>
                <a:headEnd/>
                <a:tailEnd/>
              </a:ln>
            </p:spPr>
            <p:txBody>
              <a:bodyPr wrap="none"/>
              <a:lstStyle/>
              <a:p>
                <a:endParaRPr lang="es-ES"/>
              </a:p>
            </p:txBody>
          </p:sp>
          <p:sp>
            <p:nvSpPr>
              <p:cNvPr id="166280" name="Line 45"/>
              <p:cNvSpPr>
                <a:spLocks noChangeShapeType="1"/>
              </p:cNvSpPr>
              <p:nvPr/>
            </p:nvSpPr>
            <p:spPr bwMode="auto">
              <a:xfrm>
                <a:off x="1058" y="2046"/>
                <a:ext cx="3504" cy="1330"/>
              </a:xfrm>
              <a:prstGeom prst="line">
                <a:avLst/>
              </a:prstGeom>
              <a:noFill/>
              <a:ln w="3175">
                <a:solidFill>
                  <a:schemeClr val="tx1"/>
                </a:solidFill>
                <a:round/>
                <a:headEnd/>
                <a:tailEnd/>
              </a:ln>
            </p:spPr>
            <p:txBody>
              <a:bodyPr wrap="none"/>
              <a:lstStyle/>
              <a:p>
                <a:endParaRPr lang="es-ES"/>
              </a:p>
            </p:txBody>
          </p:sp>
          <p:sp>
            <p:nvSpPr>
              <p:cNvPr id="166281" name="Freeform 46"/>
              <p:cNvSpPr>
                <a:spLocks/>
              </p:cNvSpPr>
              <p:nvPr/>
            </p:nvSpPr>
            <p:spPr bwMode="auto">
              <a:xfrm rot="4234959">
                <a:off x="1091" y="1925"/>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2" name="Freeform 47"/>
              <p:cNvSpPr>
                <a:spLocks/>
              </p:cNvSpPr>
              <p:nvPr/>
            </p:nvSpPr>
            <p:spPr bwMode="auto">
              <a:xfrm rot="4165013">
                <a:off x="1118" y="193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3" name="Freeform 48"/>
              <p:cNvSpPr>
                <a:spLocks/>
              </p:cNvSpPr>
              <p:nvPr/>
            </p:nvSpPr>
            <p:spPr bwMode="auto">
              <a:xfrm rot="4165013">
                <a:off x="1143" y="1941"/>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4" name="Freeform 49"/>
              <p:cNvSpPr>
                <a:spLocks/>
              </p:cNvSpPr>
              <p:nvPr/>
            </p:nvSpPr>
            <p:spPr bwMode="auto">
              <a:xfrm rot="4165013">
                <a:off x="1170" y="195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5" name="Freeform 50"/>
              <p:cNvSpPr>
                <a:spLocks/>
              </p:cNvSpPr>
              <p:nvPr/>
            </p:nvSpPr>
            <p:spPr bwMode="auto">
              <a:xfrm rot="4165013" flipV="1">
                <a:off x="1204" y="196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6" name="Freeform 51"/>
              <p:cNvSpPr>
                <a:spLocks/>
              </p:cNvSpPr>
              <p:nvPr/>
            </p:nvSpPr>
            <p:spPr bwMode="auto">
              <a:xfrm rot="4165013">
                <a:off x="1234" y="198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7" name="Freeform 52"/>
              <p:cNvSpPr>
                <a:spLocks/>
              </p:cNvSpPr>
              <p:nvPr/>
            </p:nvSpPr>
            <p:spPr bwMode="auto">
              <a:xfrm rot="4165013">
                <a:off x="1265" y="199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8" name="Freeform 53"/>
              <p:cNvSpPr>
                <a:spLocks/>
              </p:cNvSpPr>
              <p:nvPr/>
            </p:nvSpPr>
            <p:spPr bwMode="auto">
              <a:xfrm rot="4165013" flipV="1">
                <a:off x="1291" y="2002"/>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9" name="Freeform 54"/>
              <p:cNvSpPr>
                <a:spLocks/>
              </p:cNvSpPr>
              <p:nvPr/>
            </p:nvSpPr>
            <p:spPr bwMode="auto">
              <a:xfrm rot="4165013">
                <a:off x="1323" y="20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0" name="Freeform 55"/>
              <p:cNvSpPr>
                <a:spLocks/>
              </p:cNvSpPr>
              <p:nvPr/>
            </p:nvSpPr>
            <p:spPr bwMode="auto">
              <a:xfrm rot="4165013" flipV="1">
                <a:off x="1358" y="2023"/>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1" name="Freeform 56"/>
              <p:cNvSpPr>
                <a:spLocks/>
              </p:cNvSpPr>
              <p:nvPr/>
            </p:nvSpPr>
            <p:spPr bwMode="auto">
              <a:xfrm rot="4165013">
                <a:off x="1384" y="2033"/>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2" name="Freeform 57"/>
              <p:cNvSpPr>
                <a:spLocks/>
              </p:cNvSpPr>
              <p:nvPr/>
            </p:nvSpPr>
            <p:spPr bwMode="auto">
              <a:xfrm rot="4165013">
                <a:off x="1417" y="2047"/>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3" name="Freeform 58"/>
              <p:cNvSpPr>
                <a:spLocks/>
              </p:cNvSpPr>
              <p:nvPr/>
            </p:nvSpPr>
            <p:spPr bwMode="auto">
              <a:xfrm rot="4165013">
                <a:off x="1448" y="2059"/>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4" name="Freeform 59"/>
              <p:cNvSpPr>
                <a:spLocks/>
              </p:cNvSpPr>
              <p:nvPr/>
            </p:nvSpPr>
            <p:spPr bwMode="auto">
              <a:xfrm rot="4165013" flipV="1">
                <a:off x="1485" y="2073"/>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5" name="Freeform 60"/>
              <p:cNvSpPr>
                <a:spLocks/>
              </p:cNvSpPr>
              <p:nvPr/>
            </p:nvSpPr>
            <p:spPr bwMode="auto">
              <a:xfrm rot="4165013">
                <a:off x="1514" y="208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6" name="Freeform 61"/>
              <p:cNvSpPr>
                <a:spLocks/>
              </p:cNvSpPr>
              <p:nvPr/>
            </p:nvSpPr>
            <p:spPr bwMode="auto">
              <a:xfrm rot="4165013">
                <a:off x="1548" y="2097"/>
                <a:ext cx="50" cy="161"/>
              </a:xfrm>
              <a:custGeom>
                <a:avLst/>
                <a:gdLst>
                  <a:gd name="T0" fmla="*/ 26 w 78"/>
                  <a:gd name="T1" fmla="*/ 5 h 316"/>
                  <a:gd name="T2" fmla="*/ 7 w 78"/>
                  <a:gd name="T3" fmla="*/ 35 h 316"/>
                  <a:gd name="T4" fmla="*/ 1 w 78"/>
                  <a:gd name="T5" fmla="*/ 65 h 316"/>
                  <a:gd name="T6" fmla="*/ 1 w 78"/>
                  <a:gd name="T7" fmla="*/ 95 h 316"/>
                  <a:gd name="T8" fmla="*/ 9 w 78"/>
                  <a:gd name="T9" fmla="*/ 127 h 316"/>
                  <a:gd name="T10" fmla="*/ 23 w 78"/>
                  <a:gd name="T11" fmla="*/ 150 h 316"/>
                  <a:gd name="T12" fmla="*/ 31 w 78"/>
                  <a:gd name="T13" fmla="*/ 155 h 316"/>
                  <a:gd name="T14" fmla="*/ 47 w 78"/>
                  <a:gd name="T15" fmla="*/ 145 h 316"/>
                  <a:gd name="T16" fmla="*/ 48 w 78"/>
                  <a:gd name="T17" fmla="*/ 59 h 316"/>
                  <a:gd name="T18" fmla="*/ 44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7" name="Freeform 62"/>
              <p:cNvSpPr>
                <a:spLocks/>
              </p:cNvSpPr>
              <p:nvPr/>
            </p:nvSpPr>
            <p:spPr bwMode="auto">
              <a:xfrm rot="4165013">
                <a:off x="1581" y="2109"/>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8" name="Freeform 63"/>
              <p:cNvSpPr>
                <a:spLocks/>
              </p:cNvSpPr>
              <p:nvPr/>
            </p:nvSpPr>
            <p:spPr bwMode="auto">
              <a:xfrm rot="4165013">
                <a:off x="1608" y="2117"/>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9" name="Freeform 64"/>
              <p:cNvSpPr>
                <a:spLocks/>
              </p:cNvSpPr>
              <p:nvPr/>
            </p:nvSpPr>
            <p:spPr bwMode="auto">
              <a:xfrm rot="4165013">
                <a:off x="1636" y="2128"/>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0" name="Freeform 65"/>
              <p:cNvSpPr>
                <a:spLocks/>
              </p:cNvSpPr>
              <p:nvPr/>
            </p:nvSpPr>
            <p:spPr bwMode="auto">
              <a:xfrm rot="4165013">
                <a:off x="1665" y="21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1" name="Freeform 66"/>
              <p:cNvSpPr>
                <a:spLocks/>
              </p:cNvSpPr>
              <p:nvPr/>
            </p:nvSpPr>
            <p:spPr bwMode="auto">
              <a:xfrm rot="4165013">
                <a:off x="1693" y="215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2" name="Freeform 67"/>
              <p:cNvSpPr>
                <a:spLocks/>
              </p:cNvSpPr>
              <p:nvPr/>
            </p:nvSpPr>
            <p:spPr bwMode="auto">
              <a:xfrm rot="4165013">
                <a:off x="1720" y="216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3" name="Freeform 68"/>
              <p:cNvSpPr>
                <a:spLocks/>
              </p:cNvSpPr>
              <p:nvPr/>
            </p:nvSpPr>
            <p:spPr bwMode="auto">
              <a:xfrm rot="4165013">
                <a:off x="1749" y="217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4" name="Freeform 69"/>
              <p:cNvSpPr>
                <a:spLocks/>
              </p:cNvSpPr>
              <p:nvPr/>
            </p:nvSpPr>
            <p:spPr bwMode="auto">
              <a:xfrm rot="4165013">
                <a:off x="1774" y="21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5" name="Freeform 70"/>
              <p:cNvSpPr>
                <a:spLocks/>
              </p:cNvSpPr>
              <p:nvPr/>
            </p:nvSpPr>
            <p:spPr bwMode="auto">
              <a:xfrm rot="4165013">
                <a:off x="1803" y="219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6" name="Freeform 71"/>
              <p:cNvSpPr>
                <a:spLocks/>
              </p:cNvSpPr>
              <p:nvPr/>
            </p:nvSpPr>
            <p:spPr bwMode="auto">
              <a:xfrm rot="4165013">
                <a:off x="1829" y="220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7" name="Freeform 72"/>
              <p:cNvSpPr>
                <a:spLocks/>
              </p:cNvSpPr>
              <p:nvPr/>
            </p:nvSpPr>
            <p:spPr bwMode="auto">
              <a:xfrm rot="4165013" flipV="1">
                <a:off x="1856" y="221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8" name="Freeform 73"/>
              <p:cNvSpPr>
                <a:spLocks/>
              </p:cNvSpPr>
              <p:nvPr/>
            </p:nvSpPr>
            <p:spPr bwMode="auto">
              <a:xfrm rot="4165013">
                <a:off x="1884" y="22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9" name="Freeform 74"/>
              <p:cNvSpPr>
                <a:spLocks/>
              </p:cNvSpPr>
              <p:nvPr/>
            </p:nvSpPr>
            <p:spPr bwMode="auto">
              <a:xfrm rot="4165013">
                <a:off x="1910" y="223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0" name="Freeform 75"/>
              <p:cNvSpPr>
                <a:spLocks/>
              </p:cNvSpPr>
              <p:nvPr/>
            </p:nvSpPr>
            <p:spPr bwMode="auto">
              <a:xfrm rot="4165013">
                <a:off x="1941" y="224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1" name="Freeform 76"/>
              <p:cNvSpPr>
                <a:spLocks/>
              </p:cNvSpPr>
              <p:nvPr/>
            </p:nvSpPr>
            <p:spPr bwMode="auto">
              <a:xfrm rot="4165013" flipV="1">
                <a:off x="1969" y="226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2" name="Freeform 77"/>
              <p:cNvSpPr>
                <a:spLocks/>
              </p:cNvSpPr>
              <p:nvPr/>
            </p:nvSpPr>
            <p:spPr bwMode="auto">
              <a:xfrm rot="4165013">
                <a:off x="1995" y="227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3" name="Freeform 78"/>
              <p:cNvSpPr>
                <a:spLocks/>
              </p:cNvSpPr>
              <p:nvPr/>
            </p:nvSpPr>
            <p:spPr bwMode="auto">
              <a:xfrm rot="4165013">
                <a:off x="2024" y="2280"/>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4" name="Freeform 79"/>
              <p:cNvSpPr>
                <a:spLocks/>
              </p:cNvSpPr>
              <p:nvPr/>
            </p:nvSpPr>
            <p:spPr bwMode="auto">
              <a:xfrm rot="4165013">
                <a:off x="2048" y="2289"/>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5" name="Freeform 80"/>
              <p:cNvSpPr>
                <a:spLocks/>
              </p:cNvSpPr>
              <p:nvPr/>
            </p:nvSpPr>
            <p:spPr bwMode="auto">
              <a:xfrm rot="4165013">
                <a:off x="2071" y="229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6" name="Freeform 81"/>
              <p:cNvSpPr>
                <a:spLocks/>
              </p:cNvSpPr>
              <p:nvPr/>
            </p:nvSpPr>
            <p:spPr bwMode="auto">
              <a:xfrm rot="4165013">
                <a:off x="2094" y="230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7" name="Freeform 82"/>
              <p:cNvSpPr>
                <a:spLocks/>
              </p:cNvSpPr>
              <p:nvPr/>
            </p:nvSpPr>
            <p:spPr bwMode="auto">
              <a:xfrm rot="4165013" flipV="1">
                <a:off x="2119" y="2315"/>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8" name="Freeform 83"/>
              <p:cNvSpPr>
                <a:spLocks/>
              </p:cNvSpPr>
              <p:nvPr/>
            </p:nvSpPr>
            <p:spPr bwMode="auto">
              <a:xfrm rot="4165013" flipV="1">
                <a:off x="2147" y="23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9" name="Freeform 84"/>
              <p:cNvSpPr>
                <a:spLocks/>
              </p:cNvSpPr>
              <p:nvPr/>
            </p:nvSpPr>
            <p:spPr bwMode="auto">
              <a:xfrm rot="4165013">
                <a:off x="2177" y="233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0" name="Freeform 85"/>
              <p:cNvSpPr>
                <a:spLocks/>
              </p:cNvSpPr>
              <p:nvPr/>
            </p:nvSpPr>
            <p:spPr bwMode="auto">
              <a:xfrm rot="4165013">
                <a:off x="2204" y="234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1" name="Freeform 86"/>
              <p:cNvSpPr>
                <a:spLocks/>
              </p:cNvSpPr>
              <p:nvPr/>
            </p:nvSpPr>
            <p:spPr bwMode="auto">
              <a:xfrm rot="4234959">
                <a:off x="2233" y="235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2" name="Freeform 87"/>
              <p:cNvSpPr>
                <a:spLocks/>
              </p:cNvSpPr>
              <p:nvPr/>
            </p:nvSpPr>
            <p:spPr bwMode="auto">
              <a:xfrm rot="4165013">
                <a:off x="2260" y="236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3" name="Freeform 88"/>
              <p:cNvSpPr>
                <a:spLocks/>
              </p:cNvSpPr>
              <p:nvPr/>
            </p:nvSpPr>
            <p:spPr bwMode="auto">
              <a:xfrm rot="4165013">
                <a:off x="2285" y="237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4" name="Freeform 89"/>
              <p:cNvSpPr>
                <a:spLocks/>
              </p:cNvSpPr>
              <p:nvPr/>
            </p:nvSpPr>
            <p:spPr bwMode="auto">
              <a:xfrm rot="4165013">
                <a:off x="2312" y="238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5" name="Freeform 90"/>
              <p:cNvSpPr>
                <a:spLocks/>
              </p:cNvSpPr>
              <p:nvPr/>
            </p:nvSpPr>
            <p:spPr bwMode="auto">
              <a:xfrm rot="4165013" flipV="1">
                <a:off x="2346" y="239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6" name="Freeform 91"/>
              <p:cNvSpPr>
                <a:spLocks/>
              </p:cNvSpPr>
              <p:nvPr/>
            </p:nvSpPr>
            <p:spPr bwMode="auto">
              <a:xfrm rot="4165013">
                <a:off x="2376" y="24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7" name="Freeform 92"/>
              <p:cNvSpPr>
                <a:spLocks/>
              </p:cNvSpPr>
              <p:nvPr/>
            </p:nvSpPr>
            <p:spPr bwMode="auto">
              <a:xfrm rot="4165013">
                <a:off x="2407" y="242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8" name="Freeform 93"/>
              <p:cNvSpPr>
                <a:spLocks/>
              </p:cNvSpPr>
              <p:nvPr/>
            </p:nvSpPr>
            <p:spPr bwMode="auto">
              <a:xfrm rot="4165013" flipV="1">
                <a:off x="2433" y="243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9" name="Freeform 94"/>
              <p:cNvSpPr>
                <a:spLocks/>
              </p:cNvSpPr>
              <p:nvPr/>
            </p:nvSpPr>
            <p:spPr bwMode="auto">
              <a:xfrm rot="4165013">
                <a:off x="2465" y="244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0" name="Freeform 95"/>
              <p:cNvSpPr>
                <a:spLocks/>
              </p:cNvSpPr>
              <p:nvPr/>
            </p:nvSpPr>
            <p:spPr bwMode="auto">
              <a:xfrm rot="4165013" flipV="1">
                <a:off x="2500" y="245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1" name="Freeform 96"/>
              <p:cNvSpPr>
                <a:spLocks/>
              </p:cNvSpPr>
              <p:nvPr/>
            </p:nvSpPr>
            <p:spPr bwMode="auto">
              <a:xfrm rot="4165013">
                <a:off x="2526" y="246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2" name="Freeform 97"/>
              <p:cNvSpPr>
                <a:spLocks/>
              </p:cNvSpPr>
              <p:nvPr/>
            </p:nvSpPr>
            <p:spPr bwMode="auto">
              <a:xfrm rot="4165013">
                <a:off x="2559" y="248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3" name="Freeform 98"/>
              <p:cNvSpPr>
                <a:spLocks/>
              </p:cNvSpPr>
              <p:nvPr/>
            </p:nvSpPr>
            <p:spPr bwMode="auto">
              <a:xfrm rot="4165013">
                <a:off x="2590" y="249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4" name="Freeform 99"/>
              <p:cNvSpPr>
                <a:spLocks/>
              </p:cNvSpPr>
              <p:nvPr/>
            </p:nvSpPr>
            <p:spPr bwMode="auto">
              <a:xfrm rot="4165013" flipV="1">
                <a:off x="2627" y="250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5" name="Freeform 100"/>
              <p:cNvSpPr>
                <a:spLocks/>
              </p:cNvSpPr>
              <p:nvPr/>
            </p:nvSpPr>
            <p:spPr bwMode="auto">
              <a:xfrm rot="4165013">
                <a:off x="2656" y="252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6" name="Freeform 101"/>
              <p:cNvSpPr>
                <a:spLocks/>
              </p:cNvSpPr>
              <p:nvPr/>
            </p:nvSpPr>
            <p:spPr bwMode="auto">
              <a:xfrm rot="4165013">
                <a:off x="2687" y="252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7" name="Freeform 102"/>
              <p:cNvSpPr>
                <a:spLocks/>
              </p:cNvSpPr>
              <p:nvPr/>
            </p:nvSpPr>
            <p:spPr bwMode="auto">
              <a:xfrm rot="4165013">
                <a:off x="2714" y="253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8" name="Freeform 103"/>
              <p:cNvSpPr>
                <a:spLocks/>
              </p:cNvSpPr>
              <p:nvPr/>
            </p:nvSpPr>
            <p:spPr bwMode="auto">
              <a:xfrm rot="4165013">
                <a:off x="2742" y="2546"/>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9" name="Freeform 104"/>
              <p:cNvSpPr>
                <a:spLocks/>
              </p:cNvSpPr>
              <p:nvPr/>
            </p:nvSpPr>
            <p:spPr bwMode="auto">
              <a:xfrm rot="4165013">
                <a:off x="2771" y="256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0" name="Freeform 105"/>
              <p:cNvSpPr>
                <a:spLocks/>
              </p:cNvSpPr>
              <p:nvPr/>
            </p:nvSpPr>
            <p:spPr bwMode="auto">
              <a:xfrm rot="4165013">
                <a:off x="2799" y="257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1" name="Freeform 106"/>
              <p:cNvSpPr>
                <a:spLocks/>
              </p:cNvSpPr>
              <p:nvPr/>
            </p:nvSpPr>
            <p:spPr bwMode="auto">
              <a:xfrm rot="4165013">
                <a:off x="2826" y="2583"/>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2" name="Freeform 107"/>
              <p:cNvSpPr>
                <a:spLocks/>
              </p:cNvSpPr>
              <p:nvPr/>
            </p:nvSpPr>
            <p:spPr bwMode="auto">
              <a:xfrm rot="4165013">
                <a:off x="2855" y="259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3" name="Freeform 108"/>
              <p:cNvSpPr>
                <a:spLocks/>
              </p:cNvSpPr>
              <p:nvPr/>
            </p:nvSpPr>
            <p:spPr bwMode="auto">
              <a:xfrm rot="4165013">
                <a:off x="2880" y="260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4" name="Freeform 109"/>
              <p:cNvSpPr>
                <a:spLocks/>
              </p:cNvSpPr>
              <p:nvPr/>
            </p:nvSpPr>
            <p:spPr bwMode="auto">
              <a:xfrm rot="4165013">
                <a:off x="2909" y="2613"/>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5" name="Freeform 110"/>
              <p:cNvSpPr>
                <a:spLocks/>
              </p:cNvSpPr>
              <p:nvPr/>
            </p:nvSpPr>
            <p:spPr bwMode="auto">
              <a:xfrm rot="4165013">
                <a:off x="2935" y="262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6" name="Freeform 111"/>
              <p:cNvSpPr>
                <a:spLocks/>
              </p:cNvSpPr>
              <p:nvPr/>
            </p:nvSpPr>
            <p:spPr bwMode="auto">
              <a:xfrm rot="4165013" flipV="1">
                <a:off x="2962" y="2633"/>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7" name="Freeform 112"/>
              <p:cNvSpPr>
                <a:spLocks/>
              </p:cNvSpPr>
              <p:nvPr/>
            </p:nvSpPr>
            <p:spPr bwMode="auto">
              <a:xfrm rot="4165013">
                <a:off x="2990" y="26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8" name="Freeform 113"/>
              <p:cNvSpPr>
                <a:spLocks/>
              </p:cNvSpPr>
              <p:nvPr/>
            </p:nvSpPr>
            <p:spPr bwMode="auto">
              <a:xfrm rot="4165013">
                <a:off x="3016" y="265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9" name="Freeform 114"/>
              <p:cNvSpPr>
                <a:spLocks/>
              </p:cNvSpPr>
              <p:nvPr/>
            </p:nvSpPr>
            <p:spPr bwMode="auto">
              <a:xfrm rot="4165013">
                <a:off x="3047" y="266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0" name="Freeform 115"/>
              <p:cNvSpPr>
                <a:spLocks/>
              </p:cNvSpPr>
              <p:nvPr/>
            </p:nvSpPr>
            <p:spPr bwMode="auto">
              <a:xfrm rot="4165013" flipV="1">
                <a:off x="3075" y="267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1" name="Freeform 116"/>
              <p:cNvSpPr>
                <a:spLocks/>
              </p:cNvSpPr>
              <p:nvPr/>
            </p:nvSpPr>
            <p:spPr bwMode="auto">
              <a:xfrm rot="4165013">
                <a:off x="3101" y="268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2" name="Freeform 117"/>
              <p:cNvSpPr>
                <a:spLocks/>
              </p:cNvSpPr>
              <p:nvPr/>
            </p:nvSpPr>
            <p:spPr bwMode="auto">
              <a:xfrm rot="4165013">
                <a:off x="3130" y="269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3" name="Freeform 118"/>
              <p:cNvSpPr>
                <a:spLocks/>
              </p:cNvSpPr>
              <p:nvPr/>
            </p:nvSpPr>
            <p:spPr bwMode="auto">
              <a:xfrm rot="4165013">
                <a:off x="3154" y="270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4" name="Freeform 119"/>
              <p:cNvSpPr>
                <a:spLocks/>
              </p:cNvSpPr>
              <p:nvPr/>
            </p:nvSpPr>
            <p:spPr bwMode="auto">
              <a:xfrm rot="4165013">
                <a:off x="3180" y="271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5" name="Freeform 120"/>
              <p:cNvSpPr>
                <a:spLocks/>
              </p:cNvSpPr>
              <p:nvPr/>
            </p:nvSpPr>
            <p:spPr bwMode="auto">
              <a:xfrm rot="4234959">
                <a:off x="3209" y="272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6" name="Freeform 121"/>
              <p:cNvSpPr>
                <a:spLocks/>
              </p:cNvSpPr>
              <p:nvPr/>
            </p:nvSpPr>
            <p:spPr bwMode="auto">
              <a:xfrm rot="4165013">
                <a:off x="3236" y="273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7" name="Freeform 122"/>
              <p:cNvSpPr>
                <a:spLocks/>
              </p:cNvSpPr>
              <p:nvPr/>
            </p:nvSpPr>
            <p:spPr bwMode="auto">
              <a:xfrm rot="4165013">
                <a:off x="3261" y="274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8" name="Freeform 123"/>
              <p:cNvSpPr>
                <a:spLocks/>
              </p:cNvSpPr>
              <p:nvPr/>
            </p:nvSpPr>
            <p:spPr bwMode="auto">
              <a:xfrm rot="4165013">
                <a:off x="3288" y="275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9" name="Freeform 124"/>
              <p:cNvSpPr>
                <a:spLocks/>
              </p:cNvSpPr>
              <p:nvPr/>
            </p:nvSpPr>
            <p:spPr bwMode="auto">
              <a:xfrm rot="4165013" flipV="1">
                <a:off x="3322" y="276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0" name="Freeform 125"/>
              <p:cNvSpPr>
                <a:spLocks/>
              </p:cNvSpPr>
              <p:nvPr/>
            </p:nvSpPr>
            <p:spPr bwMode="auto">
              <a:xfrm rot="4165013">
                <a:off x="3352" y="278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1" name="Freeform 126"/>
              <p:cNvSpPr>
                <a:spLocks/>
              </p:cNvSpPr>
              <p:nvPr/>
            </p:nvSpPr>
            <p:spPr bwMode="auto">
              <a:xfrm rot="4165013">
                <a:off x="3383" y="279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2" name="Freeform 127"/>
              <p:cNvSpPr>
                <a:spLocks/>
              </p:cNvSpPr>
              <p:nvPr/>
            </p:nvSpPr>
            <p:spPr bwMode="auto">
              <a:xfrm rot="4165013" flipV="1">
                <a:off x="3409" y="280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3" name="Freeform 128"/>
              <p:cNvSpPr>
                <a:spLocks/>
              </p:cNvSpPr>
              <p:nvPr/>
            </p:nvSpPr>
            <p:spPr bwMode="auto">
              <a:xfrm rot="4165013">
                <a:off x="3441" y="281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4" name="Freeform 129"/>
              <p:cNvSpPr>
                <a:spLocks/>
              </p:cNvSpPr>
              <p:nvPr/>
            </p:nvSpPr>
            <p:spPr bwMode="auto">
              <a:xfrm rot="4165013" flipV="1">
                <a:off x="3476" y="282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5" name="Freeform 130"/>
              <p:cNvSpPr>
                <a:spLocks/>
              </p:cNvSpPr>
              <p:nvPr/>
            </p:nvSpPr>
            <p:spPr bwMode="auto">
              <a:xfrm rot="4165013">
                <a:off x="3502" y="283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6" name="Freeform 131"/>
              <p:cNvSpPr>
                <a:spLocks/>
              </p:cNvSpPr>
              <p:nvPr/>
            </p:nvSpPr>
            <p:spPr bwMode="auto">
              <a:xfrm rot="4165013">
                <a:off x="3535" y="285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7" name="Freeform 132"/>
              <p:cNvSpPr>
                <a:spLocks/>
              </p:cNvSpPr>
              <p:nvPr/>
            </p:nvSpPr>
            <p:spPr bwMode="auto">
              <a:xfrm rot="4165013">
                <a:off x="3566" y="286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8" name="Freeform 133"/>
              <p:cNvSpPr>
                <a:spLocks/>
              </p:cNvSpPr>
              <p:nvPr/>
            </p:nvSpPr>
            <p:spPr bwMode="auto">
              <a:xfrm rot="4165013" flipV="1">
                <a:off x="3603" y="287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9" name="Freeform 134"/>
              <p:cNvSpPr>
                <a:spLocks/>
              </p:cNvSpPr>
              <p:nvPr/>
            </p:nvSpPr>
            <p:spPr bwMode="auto">
              <a:xfrm rot="4165013">
                <a:off x="3632" y="289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0" name="Freeform 135"/>
              <p:cNvSpPr>
                <a:spLocks/>
              </p:cNvSpPr>
              <p:nvPr/>
            </p:nvSpPr>
            <p:spPr bwMode="auto">
              <a:xfrm rot="4165013">
                <a:off x="3663" y="289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1" name="Freeform 136"/>
              <p:cNvSpPr>
                <a:spLocks/>
              </p:cNvSpPr>
              <p:nvPr/>
            </p:nvSpPr>
            <p:spPr bwMode="auto">
              <a:xfrm rot="4165013">
                <a:off x="3690" y="290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2" name="Freeform 137"/>
              <p:cNvSpPr>
                <a:spLocks/>
              </p:cNvSpPr>
              <p:nvPr/>
            </p:nvSpPr>
            <p:spPr bwMode="auto">
              <a:xfrm rot="4165013">
                <a:off x="3717" y="2921"/>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3" name="Freeform 138"/>
              <p:cNvSpPr>
                <a:spLocks/>
              </p:cNvSpPr>
              <p:nvPr/>
            </p:nvSpPr>
            <p:spPr bwMode="auto">
              <a:xfrm rot="4165013">
                <a:off x="3743" y="293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4" name="Freeform 139"/>
              <p:cNvSpPr>
                <a:spLocks/>
              </p:cNvSpPr>
              <p:nvPr/>
            </p:nvSpPr>
            <p:spPr bwMode="auto">
              <a:xfrm rot="4165013" flipV="1">
                <a:off x="3770" y="2941"/>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5" name="Freeform 140"/>
              <p:cNvSpPr>
                <a:spLocks/>
              </p:cNvSpPr>
              <p:nvPr/>
            </p:nvSpPr>
            <p:spPr bwMode="auto">
              <a:xfrm rot="4165013">
                <a:off x="3798" y="295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6" name="Freeform 141"/>
              <p:cNvSpPr>
                <a:spLocks/>
              </p:cNvSpPr>
              <p:nvPr/>
            </p:nvSpPr>
            <p:spPr bwMode="auto">
              <a:xfrm rot="4165013">
                <a:off x="3824" y="296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7" name="Freeform 142"/>
              <p:cNvSpPr>
                <a:spLocks/>
              </p:cNvSpPr>
              <p:nvPr/>
            </p:nvSpPr>
            <p:spPr bwMode="auto">
              <a:xfrm rot="4165013">
                <a:off x="3855" y="2973"/>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8" name="Freeform 143"/>
              <p:cNvSpPr>
                <a:spLocks/>
              </p:cNvSpPr>
              <p:nvPr/>
            </p:nvSpPr>
            <p:spPr bwMode="auto">
              <a:xfrm rot="4165013" flipV="1">
                <a:off x="3883" y="29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9" name="Freeform 144"/>
              <p:cNvSpPr>
                <a:spLocks/>
              </p:cNvSpPr>
              <p:nvPr/>
            </p:nvSpPr>
            <p:spPr bwMode="auto">
              <a:xfrm rot="4165013">
                <a:off x="3909" y="299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0" name="Freeform 145"/>
              <p:cNvSpPr>
                <a:spLocks/>
              </p:cNvSpPr>
              <p:nvPr/>
            </p:nvSpPr>
            <p:spPr bwMode="auto">
              <a:xfrm rot="4165013">
                <a:off x="3938" y="3006"/>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1" name="Freeform 146"/>
              <p:cNvSpPr>
                <a:spLocks/>
              </p:cNvSpPr>
              <p:nvPr/>
            </p:nvSpPr>
            <p:spPr bwMode="auto">
              <a:xfrm rot="4165013">
                <a:off x="3962" y="301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2" name="Freeform 147"/>
              <p:cNvSpPr>
                <a:spLocks/>
              </p:cNvSpPr>
              <p:nvPr/>
            </p:nvSpPr>
            <p:spPr bwMode="auto">
              <a:xfrm rot="4165013">
                <a:off x="3988" y="302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3" name="Freeform 148"/>
              <p:cNvSpPr>
                <a:spLocks/>
              </p:cNvSpPr>
              <p:nvPr/>
            </p:nvSpPr>
            <p:spPr bwMode="auto">
              <a:xfrm rot="4234959">
                <a:off x="4017" y="3037"/>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4" name="Freeform 149"/>
              <p:cNvSpPr>
                <a:spLocks/>
              </p:cNvSpPr>
              <p:nvPr/>
            </p:nvSpPr>
            <p:spPr bwMode="auto">
              <a:xfrm rot="4165013">
                <a:off x="4044" y="304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5" name="Freeform 150"/>
              <p:cNvSpPr>
                <a:spLocks/>
              </p:cNvSpPr>
              <p:nvPr/>
            </p:nvSpPr>
            <p:spPr bwMode="auto">
              <a:xfrm rot="4165013">
                <a:off x="4069" y="3053"/>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6" name="Freeform 151"/>
              <p:cNvSpPr>
                <a:spLocks/>
              </p:cNvSpPr>
              <p:nvPr/>
            </p:nvSpPr>
            <p:spPr bwMode="auto">
              <a:xfrm rot="4165013">
                <a:off x="4096" y="3067"/>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7" name="Freeform 152"/>
              <p:cNvSpPr>
                <a:spLocks/>
              </p:cNvSpPr>
              <p:nvPr/>
            </p:nvSpPr>
            <p:spPr bwMode="auto">
              <a:xfrm rot="4165013" flipV="1">
                <a:off x="4130" y="3077"/>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8" name="Freeform 153"/>
              <p:cNvSpPr>
                <a:spLocks/>
              </p:cNvSpPr>
              <p:nvPr/>
            </p:nvSpPr>
            <p:spPr bwMode="auto">
              <a:xfrm rot="4165013">
                <a:off x="4160" y="309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9" name="Freeform 154"/>
              <p:cNvSpPr>
                <a:spLocks/>
              </p:cNvSpPr>
              <p:nvPr/>
            </p:nvSpPr>
            <p:spPr bwMode="auto">
              <a:xfrm rot="4165013" flipV="1">
                <a:off x="4191" y="3101"/>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0" name="Freeform 155"/>
              <p:cNvSpPr>
                <a:spLocks/>
              </p:cNvSpPr>
              <p:nvPr/>
            </p:nvSpPr>
            <p:spPr bwMode="auto">
              <a:xfrm rot="4165013">
                <a:off x="4220" y="3114"/>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1" name="Freeform 156"/>
              <p:cNvSpPr>
                <a:spLocks/>
              </p:cNvSpPr>
              <p:nvPr/>
            </p:nvSpPr>
            <p:spPr bwMode="auto">
              <a:xfrm rot="4165013">
                <a:off x="4251" y="3121"/>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2" name="Freeform 157"/>
              <p:cNvSpPr>
                <a:spLocks/>
              </p:cNvSpPr>
              <p:nvPr/>
            </p:nvSpPr>
            <p:spPr bwMode="auto">
              <a:xfrm rot="4165013">
                <a:off x="4278" y="3129"/>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3" name="Freeform 158"/>
              <p:cNvSpPr>
                <a:spLocks/>
              </p:cNvSpPr>
              <p:nvPr/>
            </p:nvSpPr>
            <p:spPr bwMode="auto">
              <a:xfrm rot="4165013">
                <a:off x="4305" y="314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4" name="Freeform 159"/>
              <p:cNvSpPr>
                <a:spLocks/>
              </p:cNvSpPr>
              <p:nvPr/>
            </p:nvSpPr>
            <p:spPr bwMode="auto">
              <a:xfrm rot="4165013">
                <a:off x="4331" y="315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5" name="Freeform 160"/>
              <p:cNvSpPr>
                <a:spLocks/>
              </p:cNvSpPr>
              <p:nvPr/>
            </p:nvSpPr>
            <p:spPr bwMode="auto">
              <a:xfrm rot="4165013" flipV="1">
                <a:off x="4358" y="316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6" name="Freeform 161"/>
              <p:cNvSpPr>
                <a:spLocks/>
              </p:cNvSpPr>
              <p:nvPr/>
            </p:nvSpPr>
            <p:spPr bwMode="auto">
              <a:xfrm rot="4165013">
                <a:off x="4386" y="317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7" name="Freeform 162"/>
              <p:cNvSpPr>
                <a:spLocks/>
              </p:cNvSpPr>
              <p:nvPr/>
            </p:nvSpPr>
            <p:spPr bwMode="auto">
              <a:xfrm rot="4165013">
                <a:off x="4412" y="318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8" name="Freeform 163"/>
              <p:cNvSpPr>
                <a:spLocks/>
              </p:cNvSpPr>
              <p:nvPr/>
            </p:nvSpPr>
            <p:spPr bwMode="auto">
              <a:xfrm rot="4165013">
                <a:off x="4443" y="319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9" name="Freeform 164"/>
              <p:cNvSpPr>
                <a:spLocks/>
              </p:cNvSpPr>
              <p:nvPr/>
            </p:nvSpPr>
            <p:spPr bwMode="auto">
              <a:xfrm rot="4165013" flipV="1">
                <a:off x="4471" y="321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0" name="Freeform 165"/>
              <p:cNvSpPr>
                <a:spLocks/>
              </p:cNvSpPr>
              <p:nvPr/>
            </p:nvSpPr>
            <p:spPr bwMode="auto">
              <a:xfrm rot="4165013">
                <a:off x="4497" y="3215"/>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1" name="Freeform 166"/>
              <p:cNvSpPr>
                <a:spLocks/>
              </p:cNvSpPr>
              <p:nvPr/>
            </p:nvSpPr>
            <p:spPr bwMode="auto">
              <a:xfrm rot="4165013">
                <a:off x="4524" y="3223"/>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2" name="Freeform 167"/>
              <p:cNvSpPr>
                <a:spLocks/>
              </p:cNvSpPr>
              <p:nvPr/>
            </p:nvSpPr>
            <p:spPr bwMode="auto">
              <a:xfrm rot="4165013">
                <a:off x="4551" y="3239"/>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3" name="Freeform 168"/>
              <p:cNvSpPr>
                <a:spLocks/>
              </p:cNvSpPr>
              <p:nvPr/>
            </p:nvSpPr>
            <p:spPr bwMode="auto">
              <a:xfrm rot="4165013">
                <a:off x="4578" y="325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4" name="Freeform 169"/>
              <p:cNvSpPr>
                <a:spLocks/>
              </p:cNvSpPr>
              <p:nvPr/>
            </p:nvSpPr>
            <p:spPr bwMode="auto">
              <a:xfrm>
                <a:off x="4558" y="3310"/>
                <a:ext cx="143" cy="142"/>
              </a:xfrm>
              <a:custGeom>
                <a:avLst/>
                <a:gdLst>
                  <a:gd name="T0" fmla="*/ 143 w 131"/>
                  <a:gd name="T1" fmla="*/ 11 h 142"/>
                  <a:gd name="T2" fmla="*/ 100 w 131"/>
                  <a:gd name="T3" fmla="*/ 2 h 142"/>
                  <a:gd name="T4" fmla="*/ 62 w 131"/>
                  <a:gd name="T5" fmla="*/ 7 h 142"/>
                  <a:gd name="T6" fmla="*/ 29 w 131"/>
                  <a:gd name="T7" fmla="*/ 22 h 142"/>
                  <a:gd name="T8" fmla="*/ 1 w 131"/>
                  <a:gd name="T9" fmla="*/ 62 h 142"/>
                  <a:gd name="T10" fmla="*/ 33 w 131"/>
                  <a:gd name="T11" fmla="*/ 112 h 142"/>
                  <a:gd name="T12" fmla="*/ 69 w 131"/>
                  <a:gd name="T13" fmla="*/ 137 h 142"/>
                  <a:gd name="T14" fmla="*/ 97 w 131"/>
                  <a:gd name="T15" fmla="*/ 139 h 142"/>
                  <a:gd name="T16" fmla="*/ 117 w 131"/>
                  <a:gd name="T17" fmla="*/ 118 h 142"/>
                  <a:gd name="T18" fmla="*/ 133 w 131"/>
                  <a:gd name="T19" fmla="*/ 73 h 142"/>
                  <a:gd name="T20" fmla="*/ 143 w 131"/>
                  <a:gd name="T21" fmla="*/ 11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42"/>
                  <a:gd name="T35" fmla="*/ 131 w 131"/>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42">
                    <a:moveTo>
                      <a:pt x="131" y="11"/>
                    </a:moveTo>
                    <a:cubicBezTo>
                      <a:pt x="127" y="0"/>
                      <a:pt x="104" y="3"/>
                      <a:pt x="92" y="2"/>
                    </a:cubicBezTo>
                    <a:cubicBezTo>
                      <a:pt x="80" y="1"/>
                      <a:pt x="68" y="4"/>
                      <a:pt x="57" y="7"/>
                    </a:cubicBezTo>
                    <a:cubicBezTo>
                      <a:pt x="46" y="10"/>
                      <a:pt x="36" y="13"/>
                      <a:pt x="27" y="22"/>
                    </a:cubicBezTo>
                    <a:cubicBezTo>
                      <a:pt x="18" y="31"/>
                      <a:pt x="0" y="47"/>
                      <a:pt x="1" y="62"/>
                    </a:cubicBezTo>
                    <a:cubicBezTo>
                      <a:pt x="2" y="77"/>
                      <a:pt x="20" y="100"/>
                      <a:pt x="30" y="112"/>
                    </a:cubicBezTo>
                    <a:cubicBezTo>
                      <a:pt x="40" y="124"/>
                      <a:pt x="53" y="133"/>
                      <a:pt x="63" y="137"/>
                    </a:cubicBezTo>
                    <a:cubicBezTo>
                      <a:pt x="73" y="141"/>
                      <a:pt x="82" y="142"/>
                      <a:pt x="89" y="139"/>
                    </a:cubicBezTo>
                    <a:cubicBezTo>
                      <a:pt x="96" y="136"/>
                      <a:pt x="102" y="129"/>
                      <a:pt x="107" y="118"/>
                    </a:cubicBezTo>
                    <a:cubicBezTo>
                      <a:pt x="112" y="107"/>
                      <a:pt x="118" y="91"/>
                      <a:pt x="122" y="73"/>
                    </a:cubicBezTo>
                    <a:cubicBezTo>
                      <a:pt x="126" y="55"/>
                      <a:pt x="131" y="46"/>
                      <a:pt x="131" y="11"/>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6" name="Group 410"/>
          <p:cNvGrpSpPr>
            <a:grpSpLocks/>
          </p:cNvGrpSpPr>
          <p:nvPr/>
        </p:nvGrpSpPr>
        <p:grpSpPr bwMode="auto">
          <a:xfrm>
            <a:off x="303213" y="2025650"/>
            <a:ext cx="3698875" cy="2740025"/>
            <a:chOff x="185" y="1278"/>
            <a:chExt cx="2330" cy="1726"/>
          </a:xfrm>
        </p:grpSpPr>
        <p:grpSp>
          <p:nvGrpSpPr>
            <p:cNvPr id="166241" name="Group 409"/>
            <p:cNvGrpSpPr>
              <a:grpSpLocks/>
            </p:cNvGrpSpPr>
            <p:nvPr/>
          </p:nvGrpSpPr>
          <p:grpSpPr bwMode="auto">
            <a:xfrm>
              <a:off x="538" y="1618"/>
              <a:ext cx="1765" cy="1207"/>
              <a:chOff x="538" y="1618"/>
              <a:chExt cx="1765" cy="1207"/>
            </a:xfrm>
          </p:grpSpPr>
          <p:grpSp>
            <p:nvGrpSpPr>
              <p:cNvPr id="166262" name="Group 367"/>
              <p:cNvGrpSpPr>
                <a:grpSpLocks/>
              </p:cNvGrpSpPr>
              <p:nvPr/>
            </p:nvGrpSpPr>
            <p:grpSpPr bwMode="auto">
              <a:xfrm>
                <a:off x="538" y="1618"/>
                <a:ext cx="1765" cy="1096"/>
                <a:chOff x="900" y="2844"/>
                <a:chExt cx="1558" cy="1068"/>
              </a:xfrm>
            </p:grpSpPr>
            <p:sp>
              <p:nvSpPr>
                <p:cNvPr id="166264" name="Arc 368"/>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265" name="Arc 369"/>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266" name="Arc 370"/>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67" name="Arc 371"/>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268" name="Arc 372"/>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269" name="Arc 373"/>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270" name="Arc 374"/>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271" name="Arc 375"/>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263" name="Arc 376"/>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6242" name="Group 407"/>
            <p:cNvGrpSpPr>
              <a:grpSpLocks/>
            </p:cNvGrpSpPr>
            <p:nvPr/>
          </p:nvGrpSpPr>
          <p:grpSpPr bwMode="auto">
            <a:xfrm>
              <a:off x="185" y="1513"/>
              <a:ext cx="1045" cy="1491"/>
              <a:chOff x="185" y="1513"/>
              <a:chExt cx="1045" cy="1491"/>
            </a:xfrm>
          </p:grpSpPr>
          <p:sp>
            <p:nvSpPr>
              <p:cNvPr id="166251" name="Arc 378"/>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6252" name="Group 406"/>
              <p:cNvGrpSpPr>
                <a:grpSpLocks/>
              </p:cNvGrpSpPr>
              <p:nvPr/>
            </p:nvGrpSpPr>
            <p:grpSpPr bwMode="auto">
              <a:xfrm>
                <a:off x="185" y="1513"/>
                <a:ext cx="1045" cy="1332"/>
                <a:chOff x="185" y="1513"/>
                <a:chExt cx="1045" cy="1332"/>
              </a:xfrm>
            </p:grpSpPr>
            <p:sp>
              <p:nvSpPr>
                <p:cNvPr id="166253" name="Arc 380"/>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54" name="Arc 381"/>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255" name="Arc 382"/>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256"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257" name="Arc 384"/>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258" name="Arc 385"/>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259" name="Arc 386"/>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260" name="Arc 387"/>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61" name="Arc 388"/>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243" name="Group 408"/>
            <p:cNvGrpSpPr>
              <a:grpSpLocks/>
            </p:cNvGrpSpPr>
            <p:nvPr/>
          </p:nvGrpSpPr>
          <p:grpSpPr bwMode="auto">
            <a:xfrm>
              <a:off x="1439" y="1278"/>
              <a:ext cx="1076" cy="1368"/>
              <a:chOff x="1439" y="1278"/>
              <a:chExt cx="1076" cy="1368"/>
            </a:xfrm>
          </p:grpSpPr>
          <p:sp>
            <p:nvSpPr>
              <p:cNvPr id="166244" name="Arc 390"/>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245" name="Arc 391"/>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246" name="Arc 392"/>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247" name="Arc 393"/>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248" name="Arc 394"/>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249" name="Arc 395"/>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250" name="Arc 396"/>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12" name="Group 412"/>
          <p:cNvGrpSpPr>
            <a:grpSpLocks/>
          </p:cNvGrpSpPr>
          <p:nvPr/>
        </p:nvGrpSpPr>
        <p:grpSpPr bwMode="auto">
          <a:xfrm>
            <a:off x="1214438" y="3043238"/>
            <a:ext cx="1989137" cy="735012"/>
            <a:chOff x="759" y="1919"/>
            <a:chExt cx="1253" cy="463"/>
          </a:xfrm>
        </p:grpSpPr>
        <p:sp>
          <p:nvSpPr>
            <p:cNvPr id="166237" name="Freeform 400" descr="25%"/>
            <p:cNvSpPr>
              <a:spLocks/>
            </p:cNvSpPr>
            <p:nvPr/>
          </p:nvSpPr>
          <p:spPr bwMode="auto">
            <a:xfrm>
              <a:off x="759" y="2256"/>
              <a:ext cx="333" cy="126"/>
            </a:xfrm>
            <a:custGeom>
              <a:avLst/>
              <a:gdLst>
                <a:gd name="T0" fmla="*/ 0 w 333"/>
                <a:gd name="T1" fmla="*/ 61 h 126"/>
                <a:gd name="T2" fmla="*/ 156 w 333"/>
                <a:gd name="T3" fmla="*/ 126 h 126"/>
                <a:gd name="T4" fmla="*/ 333 w 333"/>
                <a:gd name="T5" fmla="*/ 66 h 126"/>
                <a:gd name="T6" fmla="*/ 168 w 333"/>
                <a:gd name="T7" fmla="*/ 0 h 126"/>
                <a:gd name="T8" fmla="*/ 0 w 333"/>
                <a:gd name="T9" fmla="*/ 61 h 126"/>
                <a:gd name="T10" fmla="*/ 0 60000 65536"/>
                <a:gd name="T11" fmla="*/ 0 60000 65536"/>
                <a:gd name="T12" fmla="*/ 0 60000 65536"/>
                <a:gd name="T13" fmla="*/ 0 60000 65536"/>
                <a:gd name="T14" fmla="*/ 0 60000 65536"/>
                <a:gd name="T15" fmla="*/ 0 w 333"/>
                <a:gd name="T16" fmla="*/ 0 h 126"/>
                <a:gd name="T17" fmla="*/ 333 w 333"/>
                <a:gd name="T18" fmla="*/ 126 h 126"/>
              </a:gdLst>
              <a:ahLst/>
              <a:cxnLst>
                <a:cxn ang="T10">
                  <a:pos x="T0" y="T1"/>
                </a:cxn>
                <a:cxn ang="T11">
                  <a:pos x="T2" y="T3"/>
                </a:cxn>
                <a:cxn ang="T12">
                  <a:pos x="T4" y="T5"/>
                </a:cxn>
                <a:cxn ang="T13">
                  <a:pos x="T6" y="T7"/>
                </a:cxn>
                <a:cxn ang="T14">
                  <a:pos x="T8" y="T9"/>
                </a:cxn>
              </a:cxnLst>
              <a:rect l="T15" t="T16" r="T17" b="T18"/>
              <a:pathLst>
                <a:path w="333" h="126">
                  <a:moveTo>
                    <a:pt x="0" y="61"/>
                  </a:moveTo>
                  <a:lnTo>
                    <a:pt x="156" y="126"/>
                  </a:lnTo>
                  <a:lnTo>
                    <a:pt x="333" y="66"/>
                  </a:lnTo>
                  <a:lnTo>
                    <a:pt x="168" y="0"/>
                  </a:lnTo>
                  <a:lnTo>
                    <a:pt x="0" y="61"/>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238" name="Freeform 401" descr="25%"/>
            <p:cNvSpPr>
              <a:spLocks/>
            </p:cNvSpPr>
            <p:nvPr/>
          </p:nvSpPr>
          <p:spPr bwMode="auto">
            <a:xfrm>
              <a:off x="1665" y="1950"/>
              <a:ext cx="324" cy="126"/>
            </a:xfrm>
            <a:custGeom>
              <a:avLst/>
              <a:gdLst>
                <a:gd name="T0" fmla="*/ 0 w 324"/>
                <a:gd name="T1" fmla="*/ 57 h 126"/>
                <a:gd name="T2" fmla="*/ 141 w 324"/>
                <a:gd name="T3" fmla="*/ 126 h 126"/>
                <a:gd name="T4" fmla="*/ 324 w 324"/>
                <a:gd name="T5" fmla="*/ 66 h 126"/>
                <a:gd name="T6" fmla="*/ 162 w 324"/>
                <a:gd name="T7" fmla="*/ 0 h 126"/>
                <a:gd name="T8" fmla="*/ 0 w 324"/>
                <a:gd name="T9" fmla="*/ 57 h 126"/>
                <a:gd name="T10" fmla="*/ 0 60000 65536"/>
                <a:gd name="T11" fmla="*/ 0 60000 65536"/>
                <a:gd name="T12" fmla="*/ 0 60000 65536"/>
                <a:gd name="T13" fmla="*/ 0 60000 65536"/>
                <a:gd name="T14" fmla="*/ 0 60000 65536"/>
                <a:gd name="T15" fmla="*/ 0 w 324"/>
                <a:gd name="T16" fmla="*/ 0 h 126"/>
                <a:gd name="T17" fmla="*/ 324 w 324"/>
                <a:gd name="T18" fmla="*/ 126 h 126"/>
              </a:gdLst>
              <a:ahLst/>
              <a:cxnLst>
                <a:cxn ang="T10">
                  <a:pos x="T0" y="T1"/>
                </a:cxn>
                <a:cxn ang="T11">
                  <a:pos x="T2" y="T3"/>
                </a:cxn>
                <a:cxn ang="T12">
                  <a:pos x="T4" y="T5"/>
                </a:cxn>
                <a:cxn ang="T13">
                  <a:pos x="T6" y="T7"/>
                </a:cxn>
                <a:cxn ang="T14">
                  <a:pos x="T8" y="T9"/>
                </a:cxn>
              </a:cxnLst>
              <a:rect l="T15" t="T16" r="T17" b="T18"/>
              <a:pathLst>
                <a:path w="324" h="126">
                  <a:moveTo>
                    <a:pt x="0" y="57"/>
                  </a:moveTo>
                  <a:lnTo>
                    <a:pt x="141" y="126"/>
                  </a:lnTo>
                  <a:lnTo>
                    <a:pt x="324" y="66"/>
                  </a:lnTo>
                  <a:lnTo>
                    <a:pt x="162" y="0"/>
                  </a:lnTo>
                  <a:lnTo>
                    <a:pt x="0" y="57"/>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239" name="Rectangle 402"/>
            <p:cNvSpPr>
              <a:spLocks noChangeArrowheads="1"/>
            </p:cNvSpPr>
            <p:nvPr/>
          </p:nvSpPr>
          <p:spPr bwMode="auto">
            <a:xfrm rot="3596083">
              <a:off x="1899"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1</a:t>
              </a:r>
            </a:p>
          </p:txBody>
        </p:sp>
        <p:sp>
          <p:nvSpPr>
            <p:cNvPr id="166240" name="Rectangle 403"/>
            <p:cNvSpPr>
              <a:spLocks noChangeArrowheads="1"/>
            </p:cNvSpPr>
            <p:nvPr/>
          </p:nvSpPr>
          <p:spPr bwMode="auto">
            <a:xfrm rot="3596083">
              <a:off x="1014" y="2223"/>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1</a:t>
              </a:r>
            </a:p>
          </p:txBody>
        </p:sp>
      </p:grpSp>
      <p:grpSp>
        <p:nvGrpSpPr>
          <p:cNvPr id="13" name="Group 446"/>
          <p:cNvGrpSpPr>
            <a:grpSpLocks/>
          </p:cNvGrpSpPr>
          <p:nvPr/>
        </p:nvGrpSpPr>
        <p:grpSpPr bwMode="auto">
          <a:xfrm>
            <a:off x="1243013" y="2387600"/>
            <a:ext cx="3698875" cy="2740025"/>
            <a:chOff x="185" y="1278"/>
            <a:chExt cx="2330" cy="1726"/>
          </a:xfrm>
        </p:grpSpPr>
        <p:grpSp>
          <p:nvGrpSpPr>
            <p:cNvPr id="166206" name="Group 447"/>
            <p:cNvGrpSpPr>
              <a:grpSpLocks/>
            </p:cNvGrpSpPr>
            <p:nvPr/>
          </p:nvGrpSpPr>
          <p:grpSpPr bwMode="auto">
            <a:xfrm>
              <a:off x="538" y="1618"/>
              <a:ext cx="1765" cy="1207"/>
              <a:chOff x="538" y="1618"/>
              <a:chExt cx="1765" cy="1207"/>
            </a:xfrm>
          </p:grpSpPr>
          <p:grpSp>
            <p:nvGrpSpPr>
              <p:cNvPr id="166227" name="Group 448"/>
              <p:cNvGrpSpPr>
                <a:grpSpLocks/>
              </p:cNvGrpSpPr>
              <p:nvPr/>
            </p:nvGrpSpPr>
            <p:grpSpPr bwMode="auto">
              <a:xfrm>
                <a:off x="538" y="1618"/>
                <a:ext cx="1765" cy="1096"/>
                <a:chOff x="900" y="2844"/>
                <a:chExt cx="1558" cy="1068"/>
              </a:xfrm>
            </p:grpSpPr>
            <p:sp>
              <p:nvSpPr>
                <p:cNvPr id="166229" name="Arc 449"/>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230" name="Arc 450"/>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231" name="Arc 451"/>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32" name="Arc 452"/>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233" name="Arc 453"/>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234" name="Arc 454"/>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235" name="Arc 455"/>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236" name="Arc 456"/>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228" name="Arc 457"/>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6207" name="Group 458"/>
            <p:cNvGrpSpPr>
              <a:grpSpLocks/>
            </p:cNvGrpSpPr>
            <p:nvPr/>
          </p:nvGrpSpPr>
          <p:grpSpPr bwMode="auto">
            <a:xfrm>
              <a:off x="185" y="1513"/>
              <a:ext cx="1045" cy="1491"/>
              <a:chOff x="185" y="1513"/>
              <a:chExt cx="1045" cy="1491"/>
            </a:xfrm>
          </p:grpSpPr>
          <p:sp>
            <p:nvSpPr>
              <p:cNvPr id="166216" name="Arc 459"/>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6217" name="Group 460"/>
              <p:cNvGrpSpPr>
                <a:grpSpLocks/>
              </p:cNvGrpSpPr>
              <p:nvPr/>
            </p:nvGrpSpPr>
            <p:grpSpPr bwMode="auto">
              <a:xfrm>
                <a:off x="185" y="1513"/>
                <a:ext cx="1045" cy="1332"/>
                <a:chOff x="185" y="1513"/>
                <a:chExt cx="1045" cy="1332"/>
              </a:xfrm>
            </p:grpSpPr>
            <p:sp>
              <p:nvSpPr>
                <p:cNvPr id="166218" name="Arc 461"/>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19" name="Arc 462"/>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220" name="Arc 463"/>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221" name="Arc 464"/>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222" name="Arc 465"/>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223" name="Arc 466"/>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224" name="Arc 467"/>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225" name="Arc 468"/>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26" name="Arc 469"/>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208" name="Group 470"/>
            <p:cNvGrpSpPr>
              <a:grpSpLocks/>
            </p:cNvGrpSpPr>
            <p:nvPr/>
          </p:nvGrpSpPr>
          <p:grpSpPr bwMode="auto">
            <a:xfrm>
              <a:off x="1439" y="1278"/>
              <a:ext cx="1076" cy="1368"/>
              <a:chOff x="1439" y="1278"/>
              <a:chExt cx="1076" cy="1368"/>
            </a:xfrm>
          </p:grpSpPr>
          <p:sp>
            <p:nvSpPr>
              <p:cNvPr id="166209" name="Arc 471"/>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210" name="Arc 472"/>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211" name="Arc 473"/>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212" name="Arc 474"/>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213" name="Arc 475"/>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214" name="Arc 476"/>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215" name="Arc 477"/>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19" name="Group 478"/>
          <p:cNvGrpSpPr>
            <a:grpSpLocks/>
          </p:cNvGrpSpPr>
          <p:nvPr/>
        </p:nvGrpSpPr>
        <p:grpSpPr bwMode="auto">
          <a:xfrm>
            <a:off x="2154238" y="3405188"/>
            <a:ext cx="1989137" cy="735012"/>
            <a:chOff x="759" y="1919"/>
            <a:chExt cx="1253" cy="463"/>
          </a:xfrm>
        </p:grpSpPr>
        <p:sp>
          <p:nvSpPr>
            <p:cNvPr id="166202" name="Freeform 479" descr="25%"/>
            <p:cNvSpPr>
              <a:spLocks/>
            </p:cNvSpPr>
            <p:nvPr/>
          </p:nvSpPr>
          <p:spPr bwMode="auto">
            <a:xfrm>
              <a:off x="759" y="2256"/>
              <a:ext cx="333" cy="126"/>
            </a:xfrm>
            <a:custGeom>
              <a:avLst/>
              <a:gdLst>
                <a:gd name="T0" fmla="*/ 0 w 333"/>
                <a:gd name="T1" fmla="*/ 61 h 126"/>
                <a:gd name="T2" fmla="*/ 156 w 333"/>
                <a:gd name="T3" fmla="*/ 126 h 126"/>
                <a:gd name="T4" fmla="*/ 333 w 333"/>
                <a:gd name="T5" fmla="*/ 66 h 126"/>
                <a:gd name="T6" fmla="*/ 168 w 333"/>
                <a:gd name="T7" fmla="*/ 0 h 126"/>
                <a:gd name="T8" fmla="*/ 0 w 333"/>
                <a:gd name="T9" fmla="*/ 61 h 126"/>
                <a:gd name="T10" fmla="*/ 0 60000 65536"/>
                <a:gd name="T11" fmla="*/ 0 60000 65536"/>
                <a:gd name="T12" fmla="*/ 0 60000 65536"/>
                <a:gd name="T13" fmla="*/ 0 60000 65536"/>
                <a:gd name="T14" fmla="*/ 0 60000 65536"/>
                <a:gd name="T15" fmla="*/ 0 w 333"/>
                <a:gd name="T16" fmla="*/ 0 h 126"/>
                <a:gd name="T17" fmla="*/ 333 w 333"/>
                <a:gd name="T18" fmla="*/ 126 h 126"/>
              </a:gdLst>
              <a:ahLst/>
              <a:cxnLst>
                <a:cxn ang="T10">
                  <a:pos x="T0" y="T1"/>
                </a:cxn>
                <a:cxn ang="T11">
                  <a:pos x="T2" y="T3"/>
                </a:cxn>
                <a:cxn ang="T12">
                  <a:pos x="T4" y="T5"/>
                </a:cxn>
                <a:cxn ang="T13">
                  <a:pos x="T6" y="T7"/>
                </a:cxn>
                <a:cxn ang="T14">
                  <a:pos x="T8" y="T9"/>
                </a:cxn>
              </a:cxnLst>
              <a:rect l="T15" t="T16" r="T17" b="T18"/>
              <a:pathLst>
                <a:path w="333" h="126">
                  <a:moveTo>
                    <a:pt x="0" y="61"/>
                  </a:moveTo>
                  <a:lnTo>
                    <a:pt x="156" y="126"/>
                  </a:lnTo>
                  <a:lnTo>
                    <a:pt x="333" y="66"/>
                  </a:lnTo>
                  <a:lnTo>
                    <a:pt x="168" y="0"/>
                  </a:lnTo>
                  <a:lnTo>
                    <a:pt x="0" y="61"/>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203" name="Freeform 480" descr="25%"/>
            <p:cNvSpPr>
              <a:spLocks/>
            </p:cNvSpPr>
            <p:nvPr/>
          </p:nvSpPr>
          <p:spPr bwMode="auto">
            <a:xfrm>
              <a:off x="1665" y="1950"/>
              <a:ext cx="324" cy="126"/>
            </a:xfrm>
            <a:custGeom>
              <a:avLst/>
              <a:gdLst>
                <a:gd name="T0" fmla="*/ 0 w 324"/>
                <a:gd name="T1" fmla="*/ 57 h 126"/>
                <a:gd name="T2" fmla="*/ 141 w 324"/>
                <a:gd name="T3" fmla="*/ 126 h 126"/>
                <a:gd name="T4" fmla="*/ 324 w 324"/>
                <a:gd name="T5" fmla="*/ 66 h 126"/>
                <a:gd name="T6" fmla="*/ 162 w 324"/>
                <a:gd name="T7" fmla="*/ 0 h 126"/>
                <a:gd name="T8" fmla="*/ 0 w 324"/>
                <a:gd name="T9" fmla="*/ 57 h 126"/>
                <a:gd name="T10" fmla="*/ 0 60000 65536"/>
                <a:gd name="T11" fmla="*/ 0 60000 65536"/>
                <a:gd name="T12" fmla="*/ 0 60000 65536"/>
                <a:gd name="T13" fmla="*/ 0 60000 65536"/>
                <a:gd name="T14" fmla="*/ 0 60000 65536"/>
                <a:gd name="T15" fmla="*/ 0 w 324"/>
                <a:gd name="T16" fmla="*/ 0 h 126"/>
                <a:gd name="T17" fmla="*/ 324 w 324"/>
                <a:gd name="T18" fmla="*/ 126 h 126"/>
              </a:gdLst>
              <a:ahLst/>
              <a:cxnLst>
                <a:cxn ang="T10">
                  <a:pos x="T0" y="T1"/>
                </a:cxn>
                <a:cxn ang="T11">
                  <a:pos x="T2" y="T3"/>
                </a:cxn>
                <a:cxn ang="T12">
                  <a:pos x="T4" y="T5"/>
                </a:cxn>
                <a:cxn ang="T13">
                  <a:pos x="T6" y="T7"/>
                </a:cxn>
                <a:cxn ang="T14">
                  <a:pos x="T8" y="T9"/>
                </a:cxn>
              </a:cxnLst>
              <a:rect l="T15" t="T16" r="T17" b="T18"/>
              <a:pathLst>
                <a:path w="324" h="126">
                  <a:moveTo>
                    <a:pt x="0" y="57"/>
                  </a:moveTo>
                  <a:lnTo>
                    <a:pt x="141" y="126"/>
                  </a:lnTo>
                  <a:lnTo>
                    <a:pt x="324" y="66"/>
                  </a:lnTo>
                  <a:lnTo>
                    <a:pt x="162" y="0"/>
                  </a:lnTo>
                  <a:lnTo>
                    <a:pt x="0" y="57"/>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204" name="Rectangle 481"/>
            <p:cNvSpPr>
              <a:spLocks noChangeArrowheads="1"/>
            </p:cNvSpPr>
            <p:nvPr/>
          </p:nvSpPr>
          <p:spPr bwMode="auto">
            <a:xfrm rot="3596083">
              <a:off x="1899" y="1922"/>
              <a:ext cx="115" cy="110"/>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2</a:t>
              </a:r>
            </a:p>
          </p:txBody>
        </p:sp>
        <p:sp>
          <p:nvSpPr>
            <p:cNvPr id="166205" name="Rectangle 482"/>
            <p:cNvSpPr>
              <a:spLocks noChangeArrowheads="1"/>
            </p:cNvSpPr>
            <p:nvPr/>
          </p:nvSpPr>
          <p:spPr bwMode="auto">
            <a:xfrm rot="3596083">
              <a:off x="1014" y="2223"/>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2</a:t>
              </a:r>
            </a:p>
          </p:txBody>
        </p:sp>
      </p:grpSp>
      <p:grpSp>
        <p:nvGrpSpPr>
          <p:cNvPr id="20" name="Group 484"/>
          <p:cNvGrpSpPr>
            <a:grpSpLocks/>
          </p:cNvGrpSpPr>
          <p:nvPr/>
        </p:nvGrpSpPr>
        <p:grpSpPr bwMode="auto">
          <a:xfrm>
            <a:off x="2189163" y="2743200"/>
            <a:ext cx="3698875" cy="2740025"/>
            <a:chOff x="185" y="1278"/>
            <a:chExt cx="2330" cy="1726"/>
          </a:xfrm>
        </p:grpSpPr>
        <p:grpSp>
          <p:nvGrpSpPr>
            <p:cNvPr id="166171" name="Group 485"/>
            <p:cNvGrpSpPr>
              <a:grpSpLocks/>
            </p:cNvGrpSpPr>
            <p:nvPr/>
          </p:nvGrpSpPr>
          <p:grpSpPr bwMode="auto">
            <a:xfrm>
              <a:off x="538" y="1618"/>
              <a:ext cx="1765" cy="1207"/>
              <a:chOff x="538" y="1618"/>
              <a:chExt cx="1765" cy="1207"/>
            </a:xfrm>
          </p:grpSpPr>
          <p:grpSp>
            <p:nvGrpSpPr>
              <p:cNvPr id="166192" name="Group 486"/>
              <p:cNvGrpSpPr>
                <a:grpSpLocks/>
              </p:cNvGrpSpPr>
              <p:nvPr/>
            </p:nvGrpSpPr>
            <p:grpSpPr bwMode="auto">
              <a:xfrm>
                <a:off x="538" y="1618"/>
                <a:ext cx="1765" cy="1096"/>
                <a:chOff x="900" y="2844"/>
                <a:chExt cx="1558" cy="1068"/>
              </a:xfrm>
            </p:grpSpPr>
            <p:sp>
              <p:nvSpPr>
                <p:cNvPr id="166194" name="Arc 487"/>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195" name="Arc 488"/>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196" name="Arc 489"/>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97" name="Arc 490"/>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198" name="Arc 491"/>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199" name="Arc 492"/>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200" name="Arc 493"/>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201" name="Arc 494"/>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193" name="Arc 495"/>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6172" name="Group 496"/>
            <p:cNvGrpSpPr>
              <a:grpSpLocks/>
            </p:cNvGrpSpPr>
            <p:nvPr/>
          </p:nvGrpSpPr>
          <p:grpSpPr bwMode="auto">
            <a:xfrm>
              <a:off x="185" y="1513"/>
              <a:ext cx="1045" cy="1491"/>
              <a:chOff x="185" y="1513"/>
              <a:chExt cx="1045" cy="1491"/>
            </a:xfrm>
          </p:grpSpPr>
          <p:sp>
            <p:nvSpPr>
              <p:cNvPr id="166181" name="Arc 497"/>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6182" name="Group 498"/>
              <p:cNvGrpSpPr>
                <a:grpSpLocks/>
              </p:cNvGrpSpPr>
              <p:nvPr/>
            </p:nvGrpSpPr>
            <p:grpSpPr bwMode="auto">
              <a:xfrm>
                <a:off x="185" y="1513"/>
                <a:ext cx="1045" cy="1332"/>
                <a:chOff x="185" y="1513"/>
                <a:chExt cx="1045" cy="1332"/>
              </a:xfrm>
            </p:grpSpPr>
            <p:sp>
              <p:nvSpPr>
                <p:cNvPr id="166183" name="Arc 499"/>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84" name="Arc 500"/>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185" name="Arc 501"/>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186" name="Arc 502"/>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187" name="Arc 503"/>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188" name="Arc 504"/>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189" name="Arc 505"/>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190" name="Arc 506"/>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91" name="Arc 507"/>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173" name="Group 508"/>
            <p:cNvGrpSpPr>
              <a:grpSpLocks/>
            </p:cNvGrpSpPr>
            <p:nvPr/>
          </p:nvGrpSpPr>
          <p:grpSpPr bwMode="auto">
            <a:xfrm>
              <a:off x="1439" y="1278"/>
              <a:ext cx="1076" cy="1368"/>
              <a:chOff x="1439" y="1278"/>
              <a:chExt cx="1076" cy="1368"/>
            </a:xfrm>
          </p:grpSpPr>
          <p:sp>
            <p:nvSpPr>
              <p:cNvPr id="166174" name="Arc 509"/>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175" name="Arc 510"/>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176" name="Arc 511"/>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177" name="Arc 512"/>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178" name="Arc 513"/>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179" name="Arc 514"/>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180" name="Arc 515"/>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26" name="Group 516"/>
          <p:cNvGrpSpPr>
            <a:grpSpLocks/>
          </p:cNvGrpSpPr>
          <p:nvPr/>
        </p:nvGrpSpPr>
        <p:grpSpPr bwMode="auto">
          <a:xfrm>
            <a:off x="3100388" y="3760788"/>
            <a:ext cx="1989137" cy="735012"/>
            <a:chOff x="759" y="1919"/>
            <a:chExt cx="1253" cy="463"/>
          </a:xfrm>
        </p:grpSpPr>
        <p:sp>
          <p:nvSpPr>
            <p:cNvPr id="166167" name="Freeform 517" descr="25%"/>
            <p:cNvSpPr>
              <a:spLocks/>
            </p:cNvSpPr>
            <p:nvPr/>
          </p:nvSpPr>
          <p:spPr bwMode="auto">
            <a:xfrm>
              <a:off x="759" y="2256"/>
              <a:ext cx="333" cy="126"/>
            </a:xfrm>
            <a:custGeom>
              <a:avLst/>
              <a:gdLst>
                <a:gd name="T0" fmla="*/ 0 w 333"/>
                <a:gd name="T1" fmla="*/ 61 h 126"/>
                <a:gd name="T2" fmla="*/ 156 w 333"/>
                <a:gd name="T3" fmla="*/ 126 h 126"/>
                <a:gd name="T4" fmla="*/ 333 w 333"/>
                <a:gd name="T5" fmla="*/ 66 h 126"/>
                <a:gd name="T6" fmla="*/ 168 w 333"/>
                <a:gd name="T7" fmla="*/ 0 h 126"/>
                <a:gd name="T8" fmla="*/ 0 w 333"/>
                <a:gd name="T9" fmla="*/ 61 h 126"/>
                <a:gd name="T10" fmla="*/ 0 60000 65536"/>
                <a:gd name="T11" fmla="*/ 0 60000 65536"/>
                <a:gd name="T12" fmla="*/ 0 60000 65536"/>
                <a:gd name="T13" fmla="*/ 0 60000 65536"/>
                <a:gd name="T14" fmla="*/ 0 60000 65536"/>
                <a:gd name="T15" fmla="*/ 0 w 333"/>
                <a:gd name="T16" fmla="*/ 0 h 126"/>
                <a:gd name="T17" fmla="*/ 333 w 333"/>
                <a:gd name="T18" fmla="*/ 126 h 126"/>
              </a:gdLst>
              <a:ahLst/>
              <a:cxnLst>
                <a:cxn ang="T10">
                  <a:pos x="T0" y="T1"/>
                </a:cxn>
                <a:cxn ang="T11">
                  <a:pos x="T2" y="T3"/>
                </a:cxn>
                <a:cxn ang="T12">
                  <a:pos x="T4" y="T5"/>
                </a:cxn>
                <a:cxn ang="T13">
                  <a:pos x="T6" y="T7"/>
                </a:cxn>
                <a:cxn ang="T14">
                  <a:pos x="T8" y="T9"/>
                </a:cxn>
              </a:cxnLst>
              <a:rect l="T15" t="T16" r="T17" b="T18"/>
              <a:pathLst>
                <a:path w="333" h="126">
                  <a:moveTo>
                    <a:pt x="0" y="61"/>
                  </a:moveTo>
                  <a:lnTo>
                    <a:pt x="156" y="126"/>
                  </a:lnTo>
                  <a:lnTo>
                    <a:pt x="333" y="66"/>
                  </a:lnTo>
                  <a:lnTo>
                    <a:pt x="168" y="0"/>
                  </a:lnTo>
                  <a:lnTo>
                    <a:pt x="0" y="61"/>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168" name="Freeform 518" descr="25%"/>
            <p:cNvSpPr>
              <a:spLocks/>
            </p:cNvSpPr>
            <p:nvPr/>
          </p:nvSpPr>
          <p:spPr bwMode="auto">
            <a:xfrm>
              <a:off x="1665" y="1950"/>
              <a:ext cx="324" cy="126"/>
            </a:xfrm>
            <a:custGeom>
              <a:avLst/>
              <a:gdLst>
                <a:gd name="T0" fmla="*/ 0 w 324"/>
                <a:gd name="T1" fmla="*/ 57 h 126"/>
                <a:gd name="T2" fmla="*/ 141 w 324"/>
                <a:gd name="T3" fmla="*/ 126 h 126"/>
                <a:gd name="T4" fmla="*/ 324 w 324"/>
                <a:gd name="T5" fmla="*/ 66 h 126"/>
                <a:gd name="T6" fmla="*/ 162 w 324"/>
                <a:gd name="T7" fmla="*/ 0 h 126"/>
                <a:gd name="T8" fmla="*/ 0 w 324"/>
                <a:gd name="T9" fmla="*/ 57 h 126"/>
                <a:gd name="T10" fmla="*/ 0 60000 65536"/>
                <a:gd name="T11" fmla="*/ 0 60000 65536"/>
                <a:gd name="T12" fmla="*/ 0 60000 65536"/>
                <a:gd name="T13" fmla="*/ 0 60000 65536"/>
                <a:gd name="T14" fmla="*/ 0 60000 65536"/>
                <a:gd name="T15" fmla="*/ 0 w 324"/>
                <a:gd name="T16" fmla="*/ 0 h 126"/>
                <a:gd name="T17" fmla="*/ 324 w 324"/>
                <a:gd name="T18" fmla="*/ 126 h 126"/>
              </a:gdLst>
              <a:ahLst/>
              <a:cxnLst>
                <a:cxn ang="T10">
                  <a:pos x="T0" y="T1"/>
                </a:cxn>
                <a:cxn ang="T11">
                  <a:pos x="T2" y="T3"/>
                </a:cxn>
                <a:cxn ang="T12">
                  <a:pos x="T4" y="T5"/>
                </a:cxn>
                <a:cxn ang="T13">
                  <a:pos x="T6" y="T7"/>
                </a:cxn>
                <a:cxn ang="T14">
                  <a:pos x="T8" y="T9"/>
                </a:cxn>
              </a:cxnLst>
              <a:rect l="T15" t="T16" r="T17" b="T18"/>
              <a:pathLst>
                <a:path w="324" h="126">
                  <a:moveTo>
                    <a:pt x="0" y="57"/>
                  </a:moveTo>
                  <a:lnTo>
                    <a:pt x="141" y="126"/>
                  </a:lnTo>
                  <a:lnTo>
                    <a:pt x="324" y="66"/>
                  </a:lnTo>
                  <a:lnTo>
                    <a:pt x="162" y="0"/>
                  </a:lnTo>
                  <a:lnTo>
                    <a:pt x="0" y="57"/>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169" name="Rectangle 519"/>
            <p:cNvSpPr>
              <a:spLocks noChangeArrowheads="1"/>
            </p:cNvSpPr>
            <p:nvPr/>
          </p:nvSpPr>
          <p:spPr bwMode="auto">
            <a:xfrm rot="3596083">
              <a:off x="1899"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3</a:t>
              </a:r>
            </a:p>
          </p:txBody>
        </p:sp>
        <p:sp>
          <p:nvSpPr>
            <p:cNvPr id="166170" name="Rectangle 520"/>
            <p:cNvSpPr>
              <a:spLocks noChangeArrowheads="1"/>
            </p:cNvSpPr>
            <p:nvPr/>
          </p:nvSpPr>
          <p:spPr bwMode="auto">
            <a:xfrm rot="3596083">
              <a:off x="1014" y="2223"/>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3</a:t>
              </a:r>
            </a:p>
          </p:txBody>
        </p:sp>
      </p:grpSp>
      <p:grpSp>
        <p:nvGrpSpPr>
          <p:cNvPr id="27" name="Group 522"/>
          <p:cNvGrpSpPr>
            <a:grpSpLocks/>
          </p:cNvGrpSpPr>
          <p:nvPr/>
        </p:nvGrpSpPr>
        <p:grpSpPr bwMode="auto">
          <a:xfrm>
            <a:off x="3146425" y="3092450"/>
            <a:ext cx="3698875" cy="2740025"/>
            <a:chOff x="185" y="1278"/>
            <a:chExt cx="2330" cy="1726"/>
          </a:xfrm>
        </p:grpSpPr>
        <p:grpSp>
          <p:nvGrpSpPr>
            <p:cNvPr id="166136" name="Group 523"/>
            <p:cNvGrpSpPr>
              <a:grpSpLocks/>
            </p:cNvGrpSpPr>
            <p:nvPr/>
          </p:nvGrpSpPr>
          <p:grpSpPr bwMode="auto">
            <a:xfrm>
              <a:off x="538" y="1618"/>
              <a:ext cx="1765" cy="1207"/>
              <a:chOff x="538" y="1618"/>
              <a:chExt cx="1765" cy="1207"/>
            </a:xfrm>
          </p:grpSpPr>
          <p:grpSp>
            <p:nvGrpSpPr>
              <p:cNvPr id="166157" name="Group 524"/>
              <p:cNvGrpSpPr>
                <a:grpSpLocks/>
              </p:cNvGrpSpPr>
              <p:nvPr/>
            </p:nvGrpSpPr>
            <p:grpSpPr bwMode="auto">
              <a:xfrm>
                <a:off x="538" y="1618"/>
                <a:ext cx="1765" cy="1096"/>
                <a:chOff x="900" y="2844"/>
                <a:chExt cx="1558" cy="1068"/>
              </a:xfrm>
            </p:grpSpPr>
            <p:sp>
              <p:nvSpPr>
                <p:cNvPr id="166159" name="Arc 525"/>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160" name="Arc 526"/>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161" name="Arc 527"/>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62" name="Arc 528"/>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163" name="Arc 529"/>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164" name="Arc 530"/>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165" name="Arc 531"/>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166" name="Arc 532"/>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158" name="Arc 533"/>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6137" name="Group 534"/>
            <p:cNvGrpSpPr>
              <a:grpSpLocks/>
            </p:cNvGrpSpPr>
            <p:nvPr/>
          </p:nvGrpSpPr>
          <p:grpSpPr bwMode="auto">
            <a:xfrm>
              <a:off x="185" y="1513"/>
              <a:ext cx="1045" cy="1491"/>
              <a:chOff x="185" y="1513"/>
              <a:chExt cx="1045" cy="1491"/>
            </a:xfrm>
          </p:grpSpPr>
          <p:sp>
            <p:nvSpPr>
              <p:cNvPr id="166146" name="Arc 535"/>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6147" name="Group 536"/>
              <p:cNvGrpSpPr>
                <a:grpSpLocks/>
              </p:cNvGrpSpPr>
              <p:nvPr/>
            </p:nvGrpSpPr>
            <p:grpSpPr bwMode="auto">
              <a:xfrm>
                <a:off x="185" y="1513"/>
                <a:ext cx="1045" cy="1332"/>
                <a:chOff x="185" y="1513"/>
                <a:chExt cx="1045" cy="1332"/>
              </a:xfrm>
            </p:grpSpPr>
            <p:sp>
              <p:nvSpPr>
                <p:cNvPr id="166148" name="Arc 537"/>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49" name="Arc 538"/>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150" name="Arc 539"/>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151" name="Arc 540"/>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152" name="Arc 541"/>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153" name="Arc 542"/>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154" name="Arc 543"/>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155" name="Arc 544"/>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56" name="Arc 545"/>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138" name="Group 546"/>
            <p:cNvGrpSpPr>
              <a:grpSpLocks/>
            </p:cNvGrpSpPr>
            <p:nvPr/>
          </p:nvGrpSpPr>
          <p:grpSpPr bwMode="auto">
            <a:xfrm>
              <a:off x="1439" y="1278"/>
              <a:ext cx="1076" cy="1368"/>
              <a:chOff x="1439" y="1278"/>
              <a:chExt cx="1076" cy="1368"/>
            </a:xfrm>
          </p:grpSpPr>
          <p:sp>
            <p:nvSpPr>
              <p:cNvPr id="166139" name="Arc 547"/>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140" name="Arc 548"/>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141" name="Arc 549"/>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142" name="Arc 550"/>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143" name="Arc 551"/>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144" name="Arc 552"/>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145" name="Arc 553"/>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441" name="Group 554"/>
          <p:cNvGrpSpPr>
            <a:grpSpLocks/>
          </p:cNvGrpSpPr>
          <p:nvPr/>
        </p:nvGrpSpPr>
        <p:grpSpPr bwMode="auto">
          <a:xfrm>
            <a:off x="4054475" y="4113213"/>
            <a:ext cx="1989138" cy="735012"/>
            <a:chOff x="759" y="1919"/>
            <a:chExt cx="1253" cy="463"/>
          </a:xfrm>
        </p:grpSpPr>
        <p:sp>
          <p:nvSpPr>
            <p:cNvPr id="166132" name="Freeform 555" descr="25%"/>
            <p:cNvSpPr>
              <a:spLocks/>
            </p:cNvSpPr>
            <p:nvPr/>
          </p:nvSpPr>
          <p:spPr bwMode="auto">
            <a:xfrm>
              <a:off x="759" y="2256"/>
              <a:ext cx="333" cy="126"/>
            </a:xfrm>
            <a:custGeom>
              <a:avLst/>
              <a:gdLst>
                <a:gd name="T0" fmla="*/ 0 w 333"/>
                <a:gd name="T1" fmla="*/ 61 h 126"/>
                <a:gd name="T2" fmla="*/ 156 w 333"/>
                <a:gd name="T3" fmla="*/ 126 h 126"/>
                <a:gd name="T4" fmla="*/ 333 w 333"/>
                <a:gd name="T5" fmla="*/ 66 h 126"/>
                <a:gd name="T6" fmla="*/ 168 w 333"/>
                <a:gd name="T7" fmla="*/ 0 h 126"/>
                <a:gd name="T8" fmla="*/ 0 w 333"/>
                <a:gd name="T9" fmla="*/ 61 h 126"/>
                <a:gd name="T10" fmla="*/ 0 60000 65536"/>
                <a:gd name="T11" fmla="*/ 0 60000 65536"/>
                <a:gd name="T12" fmla="*/ 0 60000 65536"/>
                <a:gd name="T13" fmla="*/ 0 60000 65536"/>
                <a:gd name="T14" fmla="*/ 0 60000 65536"/>
                <a:gd name="T15" fmla="*/ 0 w 333"/>
                <a:gd name="T16" fmla="*/ 0 h 126"/>
                <a:gd name="T17" fmla="*/ 333 w 333"/>
                <a:gd name="T18" fmla="*/ 126 h 126"/>
              </a:gdLst>
              <a:ahLst/>
              <a:cxnLst>
                <a:cxn ang="T10">
                  <a:pos x="T0" y="T1"/>
                </a:cxn>
                <a:cxn ang="T11">
                  <a:pos x="T2" y="T3"/>
                </a:cxn>
                <a:cxn ang="T12">
                  <a:pos x="T4" y="T5"/>
                </a:cxn>
                <a:cxn ang="T13">
                  <a:pos x="T6" y="T7"/>
                </a:cxn>
                <a:cxn ang="T14">
                  <a:pos x="T8" y="T9"/>
                </a:cxn>
              </a:cxnLst>
              <a:rect l="T15" t="T16" r="T17" b="T18"/>
              <a:pathLst>
                <a:path w="333" h="126">
                  <a:moveTo>
                    <a:pt x="0" y="61"/>
                  </a:moveTo>
                  <a:lnTo>
                    <a:pt x="156" y="126"/>
                  </a:lnTo>
                  <a:lnTo>
                    <a:pt x="333" y="66"/>
                  </a:lnTo>
                  <a:lnTo>
                    <a:pt x="168" y="0"/>
                  </a:lnTo>
                  <a:lnTo>
                    <a:pt x="0" y="61"/>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133" name="Freeform 556" descr="25%"/>
            <p:cNvSpPr>
              <a:spLocks/>
            </p:cNvSpPr>
            <p:nvPr/>
          </p:nvSpPr>
          <p:spPr bwMode="auto">
            <a:xfrm>
              <a:off x="1665" y="1950"/>
              <a:ext cx="324" cy="126"/>
            </a:xfrm>
            <a:custGeom>
              <a:avLst/>
              <a:gdLst>
                <a:gd name="T0" fmla="*/ 0 w 324"/>
                <a:gd name="T1" fmla="*/ 57 h 126"/>
                <a:gd name="T2" fmla="*/ 141 w 324"/>
                <a:gd name="T3" fmla="*/ 126 h 126"/>
                <a:gd name="T4" fmla="*/ 324 w 324"/>
                <a:gd name="T5" fmla="*/ 66 h 126"/>
                <a:gd name="T6" fmla="*/ 162 w 324"/>
                <a:gd name="T7" fmla="*/ 0 h 126"/>
                <a:gd name="T8" fmla="*/ 0 w 324"/>
                <a:gd name="T9" fmla="*/ 57 h 126"/>
                <a:gd name="T10" fmla="*/ 0 60000 65536"/>
                <a:gd name="T11" fmla="*/ 0 60000 65536"/>
                <a:gd name="T12" fmla="*/ 0 60000 65536"/>
                <a:gd name="T13" fmla="*/ 0 60000 65536"/>
                <a:gd name="T14" fmla="*/ 0 60000 65536"/>
                <a:gd name="T15" fmla="*/ 0 w 324"/>
                <a:gd name="T16" fmla="*/ 0 h 126"/>
                <a:gd name="T17" fmla="*/ 324 w 324"/>
                <a:gd name="T18" fmla="*/ 126 h 126"/>
              </a:gdLst>
              <a:ahLst/>
              <a:cxnLst>
                <a:cxn ang="T10">
                  <a:pos x="T0" y="T1"/>
                </a:cxn>
                <a:cxn ang="T11">
                  <a:pos x="T2" y="T3"/>
                </a:cxn>
                <a:cxn ang="T12">
                  <a:pos x="T4" y="T5"/>
                </a:cxn>
                <a:cxn ang="T13">
                  <a:pos x="T6" y="T7"/>
                </a:cxn>
                <a:cxn ang="T14">
                  <a:pos x="T8" y="T9"/>
                </a:cxn>
              </a:cxnLst>
              <a:rect l="T15" t="T16" r="T17" b="T18"/>
              <a:pathLst>
                <a:path w="324" h="126">
                  <a:moveTo>
                    <a:pt x="0" y="57"/>
                  </a:moveTo>
                  <a:lnTo>
                    <a:pt x="141" y="126"/>
                  </a:lnTo>
                  <a:lnTo>
                    <a:pt x="324" y="66"/>
                  </a:lnTo>
                  <a:lnTo>
                    <a:pt x="162" y="0"/>
                  </a:lnTo>
                  <a:lnTo>
                    <a:pt x="0" y="57"/>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134" name="Rectangle 557"/>
            <p:cNvSpPr>
              <a:spLocks noChangeArrowheads="1"/>
            </p:cNvSpPr>
            <p:nvPr/>
          </p:nvSpPr>
          <p:spPr bwMode="auto">
            <a:xfrm rot="3596083">
              <a:off x="1899"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4</a:t>
              </a:r>
            </a:p>
          </p:txBody>
        </p:sp>
        <p:sp>
          <p:nvSpPr>
            <p:cNvPr id="166135" name="Rectangle 558"/>
            <p:cNvSpPr>
              <a:spLocks noChangeArrowheads="1"/>
            </p:cNvSpPr>
            <p:nvPr/>
          </p:nvSpPr>
          <p:spPr bwMode="auto">
            <a:xfrm rot="3596083">
              <a:off x="1014" y="2223"/>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4</a:t>
              </a:r>
            </a:p>
          </p:txBody>
        </p:sp>
      </p:grpSp>
      <p:grpSp>
        <p:nvGrpSpPr>
          <p:cNvPr id="166442" name="Group 560"/>
          <p:cNvGrpSpPr>
            <a:grpSpLocks/>
          </p:cNvGrpSpPr>
          <p:nvPr/>
        </p:nvGrpSpPr>
        <p:grpSpPr bwMode="auto">
          <a:xfrm>
            <a:off x="4105275" y="3441700"/>
            <a:ext cx="3698875" cy="2740025"/>
            <a:chOff x="185" y="1278"/>
            <a:chExt cx="2330" cy="1726"/>
          </a:xfrm>
        </p:grpSpPr>
        <p:grpSp>
          <p:nvGrpSpPr>
            <p:cNvPr id="166101" name="Group 561"/>
            <p:cNvGrpSpPr>
              <a:grpSpLocks/>
            </p:cNvGrpSpPr>
            <p:nvPr/>
          </p:nvGrpSpPr>
          <p:grpSpPr bwMode="auto">
            <a:xfrm>
              <a:off x="538" y="1618"/>
              <a:ext cx="1765" cy="1207"/>
              <a:chOff x="538" y="1618"/>
              <a:chExt cx="1765" cy="1207"/>
            </a:xfrm>
          </p:grpSpPr>
          <p:grpSp>
            <p:nvGrpSpPr>
              <p:cNvPr id="166122" name="Group 562"/>
              <p:cNvGrpSpPr>
                <a:grpSpLocks/>
              </p:cNvGrpSpPr>
              <p:nvPr/>
            </p:nvGrpSpPr>
            <p:grpSpPr bwMode="auto">
              <a:xfrm>
                <a:off x="538" y="1618"/>
                <a:ext cx="1765" cy="1096"/>
                <a:chOff x="900" y="2844"/>
                <a:chExt cx="1558" cy="1068"/>
              </a:xfrm>
            </p:grpSpPr>
            <p:sp>
              <p:nvSpPr>
                <p:cNvPr id="166124" name="Arc 563"/>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125" name="Arc 564"/>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126" name="Arc 565"/>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27" name="Arc 566"/>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128" name="Arc 567"/>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129" name="Arc 568"/>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130" name="Arc 569"/>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131" name="Arc 570"/>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123" name="Arc 571"/>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166102" name="Group 572"/>
            <p:cNvGrpSpPr>
              <a:grpSpLocks/>
            </p:cNvGrpSpPr>
            <p:nvPr/>
          </p:nvGrpSpPr>
          <p:grpSpPr bwMode="auto">
            <a:xfrm>
              <a:off x="185" y="1513"/>
              <a:ext cx="1045" cy="1491"/>
              <a:chOff x="185" y="1513"/>
              <a:chExt cx="1045" cy="1491"/>
            </a:xfrm>
          </p:grpSpPr>
          <p:sp>
            <p:nvSpPr>
              <p:cNvPr id="166111" name="Arc 573"/>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66112" name="Group 574"/>
              <p:cNvGrpSpPr>
                <a:grpSpLocks/>
              </p:cNvGrpSpPr>
              <p:nvPr/>
            </p:nvGrpSpPr>
            <p:grpSpPr bwMode="auto">
              <a:xfrm>
                <a:off x="185" y="1513"/>
                <a:ext cx="1045" cy="1332"/>
                <a:chOff x="185" y="1513"/>
                <a:chExt cx="1045" cy="1332"/>
              </a:xfrm>
            </p:grpSpPr>
            <p:sp>
              <p:nvSpPr>
                <p:cNvPr id="166113" name="Arc 575"/>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14" name="Arc 576"/>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115" name="Arc 577"/>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116" name="Arc 578"/>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117" name="Arc 579"/>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118" name="Arc 580"/>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119" name="Arc 581"/>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120" name="Arc 582"/>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121" name="Arc 583"/>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103" name="Group 584"/>
            <p:cNvGrpSpPr>
              <a:grpSpLocks/>
            </p:cNvGrpSpPr>
            <p:nvPr/>
          </p:nvGrpSpPr>
          <p:grpSpPr bwMode="auto">
            <a:xfrm>
              <a:off x="1439" y="1278"/>
              <a:ext cx="1076" cy="1368"/>
              <a:chOff x="1439" y="1278"/>
              <a:chExt cx="1076" cy="1368"/>
            </a:xfrm>
          </p:grpSpPr>
          <p:sp>
            <p:nvSpPr>
              <p:cNvPr id="166104" name="Arc 585"/>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105" name="Arc 586"/>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106" name="Arc 587"/>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107" name="Arc 588"/>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108" name="Arc 589"/>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109" name="Arc 590"/>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110" name="Arc 591"/>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166448" name="Group 592"/>
          <p:cNvGrpSpPr>
            <a:grpSpLocks/>
          </p:cNvGrpSpPr>
          <p:nvPr/>
        </p:nvGrpSpPr>
        <p:grpSpPr bwMode="auto">
          <a:xfrm>
            <a:off x="5013325" y="4462463"/>
            <a:ext cx="1989138" cy="735012"/>
            <a:chOff x="759" y="1919"/>
            <a:chExt cx="1253" cy="463"/>
          </a:xfrm>
        </p:grpSpPr>
        <p:sp>
          <p:nvSpPr>
            <p:cNvPr id="166097" name="Freeform 593" descr="25%"/>
            <p:cNvSpPr>
              <a:spLocks/>
            </p:cNvSpPr>
            <p:nvPr/>
          </p:nvSpPr>
          <p:spPr bwMode="auto">
            <a:xfrm>
              <a:off x="759" y="2256"/>
              <a:ext cx="333" cy="126"/>
            </a:xfrm>
            <a:custGeom>
              <a:avLst/>
              <a:gdLst>
                <a:gd name="T0" fmla="*/ 0 w 333"/>
                <a:gd name="T1" fmla="*/ 61 h 126"/>
                <a:gd name="T2" fmla="*/ 156 w 333"/>
                <a:gd name="T3" fmla="*/ 126 h 126"/>
                <a:gd name="T4" fmla="*/ 333 w 333"/>
                <a:gd name="T5" fmla="*/ 66 h 126"/>
                <a:gd name="T6" fmla="*/ 168 w 333"/>
                <a:gd name="T7" fmla="*/ 0 h 126"/>
                <a:gd name="T8" fmla="*/ 0 w 333"/>
                <a:gd name="T9" fmla="*/ 61 h 126"/>
                <a:gd name="T10" fmla="*/ 0 60000 65536"/>
                <a:gd name="T11" fmla="*/ 0 60000 65536"/>
                <a:gd name="T12" fmla="*/ 0 60000 65536"/>
                <a:gd name="T13" fmla="*/ 0 60000 65536"/>
                <a:gd name="T14" fmla="*/ 0 60000 65536"/>
                <a:gd name="T15" fmla="*/ 0 w 333"/>
                <a:gd name="T16" fmla="*/ 0 h 126"/>
                <a:gd name="T17" fmla="*/ 333 w 333"/>
                <a:gd name="T18" fmla="*/ 126 h 126"/>
              </a:gdLst>
              <a:ahLst/>
              <a:cxnLst>
                <a:cxn ang="T10">
                  <a:pos x="T0" y="T1"/>
                </a:cxn>
                <a:cxn ang="T11">
                  <a:pos x="T2" y="T3"/>
                </a:cxn>
                <a:cxn ang="T12">
                  <a:pos x="T4" y="T5"/>
                </a:cxn>
                <a:cxn ang="T13">
                  <a:pos x="T6" y="T7"/>
                </a:cxn>
                <a:cxn ang="T14">
                  <a:pos x="T8" y="T9"/>
                </a:cxn>
              </a:cxnLst>
              <a:rect l="T15" t="T16" r="T17" b="T18"/>
              <a:pathLst>
                <a:path w="333" h="126">
                  <a:moveTo>
                    <a:pt x="0" y="61"/>
                  </a:moveTo>
                  <a:lnTo>
                    <a:pt x="156" y="126"/>
                  </a:lnTo>
                  <a:lnTo>
                    <a:pt x="333" y="66"/>
                  </a:lnTo>
                  <a:lnTo>
                    <a:pt x="168" y="0"/>
                  </a:lnTo>
                  <a:lnTo>
                    <a:pt x="0" y="61"/>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098" name="Freeform 594" descr="25%"/>
            <p:cNvSpPr>
              <a:spLocks/>
            </p:cNvSpPr>
            <p:nvPr/>
          </p:nvSpPr>
          <p:spPr bwMode="auto">
            <a:xfrm>
              <a:off x="1665" y="1950"/>
              <a:ext cx="324" cy="126"/>
            </a:xfrm>
            <a:custGeom>
              <a:avLst/>
              <a:gdLst>
                <a:gd name="T0" fmla="*/ 0 w 324"/>
                <a:gd name="T1" fmla="*/ 57 h 126"/>
                <a:gd name="T2" fmla="*/ 141 w 324"/>
                <a:gd name="T3" fmla="*/ 126 h 126"/>
                <a:gd name="T4" fmla="*/ 324 w 324"/>
                <a:gd name="T5" fmla="*/ 66 h 126"/>
                <a:gd name="T6" fmla="*/ 162 w 324"/>
                <a:gd name="T7" fmla="*/ 0 h 126"/>
                <a:gd name="T8" fmla="*/ 0 w 324"/>
                <a:gd name="T9" fmla="*/ 57 h 126"/>
                <a:gd name="T10" fmla="*/ 0 60000 65536"/>
                <a:gd name="T11" fmla="*/ 0 60000 65536"/>
                <a:gd name="T12" fmla="*/ 0 60000 65536"/>
                <a:gd name="T13" fmla="*/ 0 60000 65536"/>
                <a:gd name="T14" fmla="*/ 0 60000 65536"/>
                <a:gd name="T15" fmla="*/ 0 w 324"/>
                <a:gd name="T16" fmla="*/ 0 h 126"/>
                <a:gd name="T17" fmla="*/ 324 w 324"/>
                <a:gd name="T18" fmla="*/ 126 h 126"/>
              </a:gdLst>
              <a:ahLst/>
              <a:cxnLst>
                <a:cxn ang="T10">
                  <a:pos x="T0" y="T1"/>
                </a:cxn>
                <a:cxn ang="T11">
                  <a:pos x="T2" y="T3"/>
                </a:cxn>
                <a:cxn ang="T12">
                  <a:pos x="T4" y="T5"/>
                </a:cxn>
                <a:cxn ang="T13">
                  <a:pos x="T6" y="T7"/>
                </a:cxn>
                <a:cxn ang="T14">
                  <a:pos x="T8" y="T9"/>
                </a:cxn>
              </a:cxnLst>
              <a:rect l="T15" t="T16" r="T17" b="T18"/>
              <a:pathLst>
                <a:path w="324" h="126">
                  <a:moveTo>
                    <a:pt x="0" y="57"/>
                  </a:moveTo>
                  <a:lnTo>
                    <a:pt x="141" y="126"/>
                  </a:lnTo>
                  <a:lnTo>
                    <a:pt x="324" y="66"/>
                  </a:lnTo>
                  <a:lnTo>
                    <a:pt x="162" y="0"/>
                  </a:lnTo>
                  <a:lnTo>
                    <a:pt x="0" y="57"/>
                  </a:lnTo>
                  <a:close/>
                </a:path>
              </a:pathLst>
            </a:custGeom>
            <a:pattFill prst="pct25">
              <a:fgClr>
                <a:srgbClr val="808080"/>
              </a:fgClr>
              <a:bgClr>
                <a:schemeClr val="bg1"/>
              </a:bgClr>
            </a:pattFill>
            <a:ln w="3175">
              <a:solidFill>
                <a:srgbClr val="5F5F5F"/>
              </a:solidFill>
              <a:round/>
              <a:headEnd/>
              <a:tailEnd/>
            </a:ln>
          </p:spPr>
          <p:txBody>
            <a:bodyPr wrap="none"/>
            <a:lstStyle/>
            <a:p>
              <a:endParaRPr lang="es-ES"/>
            </a:p>
          </p:txBody>
        </p:sp>
        <p:sp>
          <p:nvSpPr>
            <p:cNvPr id="166099" name="Rectangle 595"/>
            <p:cNvSpPr>
              <a:spLocks noChangeArrowheads="1"/>
            </p:cNvSpPr>
            <p:nvPr/>
          </p:nvSpPr>
          <p:spPr bwMode="auto">
            <a:xfrm rot="3596083">
              <a:off x="1899" y="1922"/>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5</a:t>
              </a:r>
            </a:p>
          </p:txBody>
        </p:sp>
        <p:sp>
          <p:nvSpPr>
            <p:cNvPr id="166100" name="Rectangle 596"/>
            <p:cNvSpPr>
              <a:spLocks noChangeArrowheads="1"/>
            </p:cNvSpPr>
            <p:nvPr/>
          </p:nvSpPr>
          <p:spPr bwMode="auto">
            <a:xfrm rot="3596083">
              <a:off x="1014" y="2223"/>
              <a:ext cx="115" cy="110"/>
            </a:xfrm>
            <a:prstGeom prst="rect">
              <a:avLst/>
            </a:prstGeom>
            <a:noFill/>
            <a:ln w="9525">
              <a:noFill/>
              <a:miter lim="800000"/>
              <a:headEnd/>
              <a:tailEnd/>
            </a:ln>
          </p:spPr>
          <p:txBody>
            <a:bodyPr lIns="12700" tIns="12700" rIns="12700" bIns="12700"/>
            <a:lstStyle/>
            <a:p>
              <a:pPr algn="l"/>
              <a:r>
                <a:rPr lang="es-ES" sz="900">
                  <a:solidFill>
                    <a:schemeClr val="bg1"/>
                  </a:solidFill>
                  <a:latin typeface="Arial" charset="0"/>
                </a:rPr>
                <a:t>5</a:t>
              </a:r>
            </a:p>
          </p:txBody>
        </p:sp>
      </p:grpSp>
      <p:grpSp>
        <p:nvGrpSpPr>
          <p:cNvPr id="166449" name="Group 170"/>
          <p:cNvGrpSpPr>
            <a:grpSpLocks/>
          </p:cNvGrpSpPr>
          <p:nvPr/>
        </p:nvGrpSpPr>
        <p:grpSpPr bwMode="auto">
          <a:xfrm rot="239454">
            <a:off x="1171575" y="257175"/>
            <a:ext cx="2298700" cy="2736850"/>
            <a:chOff x="1193" y="1238"/>
            <a:chExt cx="1448" cy="1724"/>
          </a:xfrm>
        </p:grpSpPr>
        <p:sp>
          <p:nvSpPr>
            <p:cNvPr id="165902" name="Freeform 171"/>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165903" name="Freeform 172"/>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165904" name="Group 173"/>
            <p:cNvGrpSpPr>
              <a:grpSpLocks/>
            </p:cNvGrpSpPr>
            <p:nvPr/>
          </p:nvGrpSpPr>
          <p:grpSpPr bwMode="auto">
            <a:xfrm>
              <a:off x="1193" y="1238"/>
              <a:ext cx="1448" cy="1724"/>
              <a:chOff x="2505" y="1586"/>
              <a:chExt cx="1878" cy="2234"/>
            </a:xfrm>
          </p:grpSpPr>
          <p:sp>
            <p:nvSpPr>
              <p:cNvPr id="165905" name="Freeform 174"/>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65906" name="Freeform 175"/>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65907" name="Freeform 176"/>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65908" name="Freeform 177"/>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65909" name="Freeform 178"/>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165910" name="Freeform 179"/>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65911" name="Freeform 180"/>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165912" name="Freeform 181"/>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65913" name="Line 182"/>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165914" name="AutoShape 183"/>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65915" name="Line 184"/>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165916" name="Line 185"/>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165917" name="Line 186"/>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165918" name="Line 187"/>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165919" name="Line 188"/>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165920" name="Line 189"/>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165921" name="Line 190"/>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165922" name="Line 191"/>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165923" name="Line 192"/>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165924" name="Line 193"/>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165925" name="Line 194"/>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165926" name="AutoShape 195"/>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65927" name="Line 196"/>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165928" name="Line 197"/>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165929" name="Line 198"/>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165930" name="Line 199"/>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165931" name="Line 200"/>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165932" name="Line 201"/>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165933" name="Line 202"/>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165934" name="Line 203"/>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165935" name="Arc 204"/>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65936" name="Line 205"/>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165937" name="Line 206"/>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165938" name="Line 207"/>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165939" name="Line 208"/>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165940" name="Line 209"/>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165941" name="Line 210"/>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165942" name="Line 211"/>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165943" name="Line 212"/>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165944" name="Line 213"/>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165945" name="Line 214"/>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165946" name="Line 215"/>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165947" name="Oval 216"/>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48" name="Oval 217"/>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49" name="Oval 218"/>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0" name="Oval 219"/>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1" name="Line 220"/>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165952" name="Line 221"/>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165953" name="Oval 222"/>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4" name="Oval 223"/>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5" name="Oval 224"/>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6" name="Oval 225"/>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65957" name="Arc 226"/>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65958" name="Arc 227"/>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65959" name="Arc 228"/>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65960" name="Group 229"/>
              <p:cNvGrpSpPr>
                <a:grpSpLocks/>
              </p:cNvGrpSpPr>
              <p:nvPr/>
            </p:nvGrpSpPr>
            <p:grpSpPr bwMode="auto">
              <a:xfrm>
                <a:off x="2891" y="2810"/>
                <a:ext cx="68" cy="68"/>
                <a:chOff x="2891" y="2810"/>
                <a:chExt cx="68" cy="68"/>
              </a:xfrm>
            </p:grpSpPr>
            <p:sp>
              <p:nvSpPr>
                <p:cNvPr id="166095" name="Oval 23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6096" name="Line 23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5961" name="Group 232"/>
              <p:cNvGrpSpPr>
                <a:grpSpLocks/>
              </p:cNvGrpSpPr>
              <p:nvPr/>
            </p:nvGrpSpPr>
            <p:grpSpPr bwMode="auto">
              <a:xfrm>
                <a:off x="2891" y="3338"/>
                <a:ext cx="68" cy="68"/>
                <a:chOff x="2891" y="2810"/>
                <a:chExt cx="68" cy="68"/>
              </a:xfrm>
            </p:grpSpPr>
            <p:sp>
              <p:nvSpPr>
                <p:cNvPr id="166093" name="Oval 23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6094" name="Line 23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5962" name="Group 235"/>
              <p:cNvGrpSpPr>
                <a:grpSpLocks/>
              </p:cNvGrpSpPr>
              <p:nvPr/>
            </p:nvGrpSpPr>
            <p:grpSpPr bwMode="auto">
              <a:xfrm>
                <a:off x="4025" y="2328"/>
                <a:ext cx="68" cy="68"/>
                <a:chOff x="2891" y="2810"/>
                <a:chExt cx="68" cy="68"/>
              </a:xfrm>
            </p:grpSpPr>
            <p:sp>
              <p:nvSpPr>
                <p:cNvPr id="166091" name="Oval 236"/>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6092" name="Line 237"/>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65963" name="Group 238"/>
              <p:cNvGrpSpPr>
                <a:grpSpLocks/>
              </p:cNvGrpSpPr>
              <p:nvPr/>
            </p:nvGrpSpPr>
            <p:grpSpPr bwMode="auto">
              <a:xfrm>
                <a:off x="4025" y="2856"/>
                <a:ext cx="68" cy="68"/>
                <a:chOff x="2891" y="2810"/>
                <a:chExt cx="68" cy="68"/>
              </a:xfrm>
            </p:grpSpPr>
            <p:sp>
              <p:nvSpPr>
                <p:cNvPr id="166089" name="Oval 239"/>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66090" name="Line 240"/>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65964" name="Line 241"/>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65965" name="AutoShape 242"/>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65966" name="Line 243"/>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65967" name="Line 244"/>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65968" name="Line 245"/>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65969" name="Line 246"/>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65970" name="Line 247"/>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65971" name="Line 248"/>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65972" name="Line 249"/>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65973" name="Line 250"/>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65974" name="Line 251"/>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65975" name="Line 252"/>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65976" name="Line 253"/>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65977" name="AutoShape 254"/>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65978" name="Line 255"/>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65979" name="Line 256"/>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65980" name="Line 257"/>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65981" name="Line 258"/>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65982" name="Line 259"/>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65983" name="Line 260"/>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65984" name="Line 261"/>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65985" name="Line 262"/>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65986" name="Arc 263"/>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65987" name="Line 264"/>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65988" name="Line 265"/>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65989" name="Line 266"/>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65990" name="Line 267"/>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65991" name="Line 268"/>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65992" name="Line 269"/>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65993" name="Line 270"/>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65994" name="Line 271"/>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65995" name="Line 272"/>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65996" name="Line 273"/>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65997" name="Line 274"/>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65998" name="Line 275"/>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65999" name="Line 276"/>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66000" name="Arc 277"/>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66001" name="Arc 278"/>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66002" name="Arc 279"/>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66003" name="Group 280"/>
              <p:cNvGrpSpPr>
                <a:grpSpLocks/>
              </p:cNvGrpSpPr>
              <p:nvPr/>
            </p:nvGrpSpPr>
            <p:grpSpPr bwMode="auto">
              <a:xfrm>
                <a:off x="2505" y="1586"/>
                <a:ext cx="1878" cy="1186"/>
                <a:chOff x="2505" y="1586"/>
                <a:chExt cx="1878" cy="1186"/>
              </a:xfrm>
            </p:grpSpPr>
            <p:sp>
              <p:nvSpPr>
                <p:cNvPr id="166005" name="Freeform 281"/>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66006" name="Freeform 282"/>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66007" name="Freeform 283"/>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66008" name="Freeform 284"/>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66009" name="Freeform 285"/>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66010" name="Freeform 286"/>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66011" name="Freeform 287"/>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66012" name="Freeform 288"/>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66013" name="Freeform 289"/>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66014" name="Freeform 290"/>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66015" name="Freeform 291"/>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66016" name="Freeform 292"/>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66017" name="Arc 293"/>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6018" name="Arc 294"/>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6019" name="Arc 295"/>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66020" name="Arc 296"/>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21" name="Line 297"/>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66022" name="Line 298"/>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66023" name="Arc 299"/>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6024" name="Arc 300"/>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66025" name="Line 301"/>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66026" name="Line 302"/>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66027" name="Arc 303"/>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66028" name="Line 304"/>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66029" name="Arc 305"/>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66030" name="Line 306"/>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66031" name="Arc 307"/>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32" name="Arc 308"/>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33" name="Line 309"/>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66034" name="Line 310"/>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66035" name="Arc 311"/>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6036" name="Line 312"/>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66037" name="Arc 313"/>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66038" name="Arc 314"/>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66039" name="Line 315"/>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66040" name="Arc 316"/>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66041" name="Line 317"/>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66042" name="Arc 318"/>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66043" name="Line 319"/>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66044" name="Arc 320"/>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6045" name="Freeform 321"/>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66046" name="Arc 322"/>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47" name="Line 323"/>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66048" name="Line 324"/>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66049" name="Freeform 325"/>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66050" name="Arc 326"/>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51" name="Line 327"/>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66052" name="Arc 328"/>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53" name="Freeform 329"/>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166054" name="Arc 330"/>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166055" name="Line 331"/>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166056" name="Freeform 332"/>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166057" name="Arc 333"/>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166058" name="Arc 334"/>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166059" name="Line 335"/>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921936" name="Oval 336"/>
                <p:cNvSpPr>
                  <a:spLocks noChangeArrowheads="1"/>
                </p:cNvSpPr>
                <p:nvPr/>
              </p:nvSpPr>
              <p:spPr bwMode="auto">
                <a:xfrm>
                  <a:off x="2969" y="2415"/>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166061" name="Line 337"/>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166062" name="Line 338"/>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166063" name="Freeform 339"/>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166064" name="Arc 340"/>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65" name="Line 341"/>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166066" name="Arc 342"/>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66067" name="Arc 343"/>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166068" name="Line 344"/>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166069" name="Line 345"/>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166070" name="Freeform 346"/>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166071" name="Freeform 347"/>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166072" name="Freeform 348"/>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166073" name="Arc 349"/>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74" name="Line 350"/>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166075" name="Line 351"/>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166076" name="Freeform 352"/>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166077" name="Arc 353"/>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6078" name="Line 354"/>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166079" name="Freeform 355"/>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166080" name="Line 356"/>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166081" name="Arc 357"/>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166082" name="Arc 358"/>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166083" name="Arc 359"/>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66084" name="Line 360"/>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166085" name="Arc 361"/>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66086" name="Line 362"/>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166087" name="Line 363"/>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166088" name="Line 364"/>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66004" name="Freeform 365"/>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5.55556E-7 2.96296E-6 L 5.55556E-7 0.125 " pathEditMode="relative" rAng="0" ptsTypes="AA">
                                      <p:cBhvr>
                                        <p:cTn id="6" dur="1000" fill="hold"/>
                                        <p:tgtEl>
                                          <p:spTgt spid="166449"/>
                                        </p:tgtEl>
                                        <p:attrNameLst>
                                          <p:attrName>ppt_x</p:attrName>
                                          <p:attrName>ppt_y</p:attrName>
                                        </p:attrNameLst>
                                      </p:cBhvr>
                                      <p:rCtr x="0" y="63"/>
                                    </p:animMotion>
                                  </p:childTnLst>
                                </p:cTn>
                              </p:par>
                              <p:par>
                                <p:cTn id="7" presetID="1" presetClass="entr" presetSubtype="0" fill="hold" nodeType="withEffect">
                                  <p:stCondLst>
                                    <p:cond delay="150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1500"/>
                                  </p:stCondLst>
                                  <p:childTnLst>
                                    <p:set>
                                      <p:cBhvr>
                                        <p:cTn id="10" dur="1" fill="hold">
                                          <p:stCondLst>
                                            <p:cond delay="0"/>
                                          </p:stCondLst>
                                        </p:cTn>
                                        <p:tgtEl>
                                          <p:spTgt spid="12"/>
                                        </p:tgtEl>
                                        <p:attrNameLst>
                                          <p:attrName>style.visibility</p:attrName>
                                        </p:attrNameLst>
                                      </p:cBhvr>
                                      <p:to>
                                        <p:strVal val="visible"/>
                                      </p:to>
                                    </p:set>
                                  </p:childTnLst>
                                </p:cTn>
                              </p:par>
                              <p:par>
                                <p:cTn id="11" presetID="10" presetClass="exit" presetSubtype="0" fill="hold" nodeType="withEffect">
                                  <p:stCondLst>
                                    <p:cond delay="2500"/>
                                  </p:stCondLst>
                                  <p:childTnLst>
                                    <p:animEffect transition="out" filter="fade">
                                      <p:cBhvr>
                                        <p:cTn id="12" dur="1000"/>
                                        <p:tgtEl>
                                          <p:spTgt spid="6"/>
                                        </p:tgtEl>
                                      </p:cBhvr>
                                    </p:animEffect>
                                    <p:set>
                                      <p:cBhvr>
                                        <p:cTn id="13" dur="1" fill="hold">
                                          <p:stCondLst>
                                            <p:cond delay="999"/>
                                          </p:stCondLst>
                                        </p:cTn>
                                        <p:tgtEl>
                                          <p:spTgt spid="6"/>
                                        </p:tgtEl>
                                        <p:attrNameLst>
                                          <p:attrName>style.visibility</p:attrName>
                                        </p:attrNameLst>
                                      </p:cBhvr>
                                      <p:to>
                                        <p:strVal val="hidden"/>
                                      </p:to>
                                    </p:set>
                                  </p:childTnLst>
                                </p:cTn>
                              </p:par>
                              <p:par>
                                <p:cTn id="14" presetID="0" presetClass="path" presetSubtype="0" fill="hold" nodeType="withEffect">
                                  <p:stCondLst>
                                    <p:cond delay="2500"/>
                                  </p:stCondLst>
                                  <p:childTnLst>
                                    <p:animMotion origin="layout" path="M 5.55556E-7 0.125 L 5.55556E-7 2.96296E-6 L 0.10382 0.05046 L 0.10347 0.17777 " pathEditMode="relative" rAng="0" ptsTypes="AAAA">
                                      <p:cBhvr>
                                        <p:cTn id="15" dur="2000" fill="hold"/>
                                        <p:tgtEl>
                                          <p:spTgt spid="166449"/>
                                        </p:tgtEl>
                                        <p:attrNameLst>
                                          <p:attrName>ppt_x</p:attrName>
                                          <p:attrName>ppt_y</p:attrName>
                                        </p:attrNameLst>
                                      </p:cBhvr>
                                      <p:rCtr x="52" y="-36"/>
                                    </p:animMotion>
                                  </p:childTnLst>
                                </p:cTn>
                              </p:par>
                              <p:par>
                                <p:cTn id="16" presetID="1" presetClass="entr" presetSubtype="0" fill="hold" nodeType="withEffect">
                                  <p:stCondLst>
                                    <p:cond delay="5000"/>
                                  </p:stCondLst>
                                  <p:childTnLst>
                                    <p:set>
                                      <p:cBhvr>
                                        <p:cTn id="17" dur="1" fill="hold">
                                          <p:stCondLst>
                                            <p:cond delay="0"/>
                                          </p:stCondLst>
                                        </p:cTn>
                                        <p:tgtEl>
                                          <p:spTgt spid="13"/>
                                        </p:tgtEl>
                                        <p:attrNameLst>
                                          <p:attrName>style.visibility</p:attrName>
                                        </p:attrNameLst>
                                      </p:cBhvr>
                                      <p:to>
                                        <p:strVal val="visible"/>
                                      </p:to>
                                    </p:set>
                                  </p:childTnLst>
                                </p:cTn>
                              </p:par>
                              <p:par>
                                <p:cTn id="18" presetID="1" presetClass="entr" presetSubtype="0" fill="hold" nodeType="withEffect">
                                  <p:stCondLst>
                                    <p:cond delay="5000"/>
                                  </p:stCondLst>
                                  <p:childTnLst>
                                    <p:set>
                                      <p:cBhvr>
                                        <p:cTn id="19" dur="1" fill="hold">
                                          <p:stCondLst>
                                            <p:cond delay="0"/>
                                          </p:stCondLst>
                                        </p:cTn>
                                        <p:tgtEl>
                                          <p:spTgt spid="19"/>
                                        </p:tgtEl>
                                        <p:attrNameLst>
                                          <p:attrName>style.visibility</p:attrName>
                                        </p:attrNameLst>
                                      </p:cBhvr>
                                      <p:to>
                                        <p:strVal val="visible"/>
                                      </p:to>
                                    </p:set>
                                  </p:childTnLst>
                                </p:cTn>
                              </p:par>
                              <p:par>
                                <p:cTn id="20" presetID="10" presetClass="exit" presetSubtype="0" fill="hold" nodeType="withEffect">
                                  <p:stCondLst>
                                    <p:cond delay="6500"/>
                                  </p:stCondLst>
                                  <p:childTnLst>
                                    <p:animEffect transition="out" filter="fade">
                                      <p:cBhvr>
                                        <p:cTn id="21" dur="1000"/>
                                        <p:tgtEl>
                                          <p:spTgt spid="13"/>
                                        </p:tgtEl>
                                      </p:cBhvr>
                                    </p:animEffect>
                                    <p:set>
                                      <p:cBhvr>
                                        <p:cTn id="22" dur="1" fill="hold">
                                          <p:stCondLst>
                                            <p:cond delay="999"/>
                                          </p:stCondLst>
                                        </p:cTn>
                                        <p:tgtEl>
                                          <p:spTgt spid="13"/>
                                        </p:tgtEl>
                                        <p:attrNameLst>
                                          <p:attrName>style.visibility</p:attrName>
                                        </p:attrNameLst>
                                      </p:cBhvr>
                                      <p:to>
                                        <p:strVal val="hidden"/>
                                      </p:to>
                                    </p:set>
                                  </p:childTnLst>
                                </p:cTn>
                              </p:par>
                              <p:par>
                                <p:cTn id="23" presetID="0" presetClass="path" presetSubtype="0" fill="hold" nodeType="withEffect">
                                  <p:stCondLst>
                                    <p:cond delay="7000"/>
                                  </p:stCondLst>
                                  <p:childTnLst>
                                    <p:animMotion origin="layout" path="M 0.1033 0.17662 L 0.10382 0.05023 L 0.20799 0.10139 L 0.20799 0.22963 " pathEditMode="relative" rAng="0" ptsTypes="AAAA">
                                      <p:cBhvr>
                                        <p:cTn id="24" dur="2000" fill="hold"/>
                                        <p:tgtEl>
                                          <p:spTgt spid="166449"/>
                                        </p:tgtEl>
                                        <p:attrNameLst>
                                          <p:attrName>ppt_x</p:attrName>
                                          <p:attrName>ppt_y</p:attrName>
                                        </p:attrNameLst>
                                      </p:cBhvr>
                                      <p:rCtr x="52" y="-37"/>
                                    </p:animMotion>
                                  </p:childTnLst>
                                </p:cTn>
                              </p:par>
                              <p:par>
                                <p:cTn id="25" presetID="1" presetClass="entr" presetSubtype="0" fill="hold" nodeType="withEffect">
                                  <p:stCondLst>
                                    <p:cond delay="950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9500"/>
                                  </p:stCondLst>
                                  <p:childTnLst>
                                    <p:set>
                                      <p:cBhvr>
                                        <p:cTn id="28" dur="1" fill="hold">
                                          <p:stCondLst>
                                            <p:cond delay="0"/>
                                          </p:stCondLst>
                                        </p:cTn>
                                        <p:tgtEl>
                                          <p:spTgt spid="26"/>
                                        </p:tgtEl>
                                        <p:attrNameLst>
                                          <p:attrName>style.visibility</p:attrName>
                                        </p:attrNameLst>
                                      </p:cBhvr>
                                      <p:to>
                                        <p:strVal val="visible"/>
                                      </p:to>
                                    </p:set>
                                  </p:childTnLst>
                                </p:cTn>
                              </p:par>
                              <p:par>
                                <p:cTn id="29" presetID="10" presetClass="exit" presetSubtype="0" fill="hold" nodeType="withEffect">
                                  <p:stCondLst>
                                    <p:cond delay="11000"/>
                                  </p:stCondLst>
                                  <p:childTnLst>
                                    <p:animEffect transition="out" filter="fade">
                                      <p:cBhvr>
                                        <p:cTn id="30" dur="1000"/>
                                        <p:tgtEl>
                                          <p:spTgt spid="20"/>
                                        </p:tgtEl>
                                      </p:cBhvr>
                                    </p:animEffect>
                                    <p:set>
                                      <p:cBhvr>
                                        <p:cTn id="31" dur="1" fill="hold">
                                          <p:stCondLst>
                                            <p:cond delay="999"/>
                                          </p:stCondLst>
                                        </p:cTn>
                                        <p:tgtEl>
                                          <p:spTgt spid="20"/>
                                        </p:tgtEl>
                                        <p:attrNameLst>
                                          <p:attrName>style.visibility</p:attrName>
                                        </p:attrNameLst>
                                      </p:cBhvr>
                                      <p:to>
                                        <p:strVal val="hidden"/>
                                      </p:to>
                                    </p:set>
                                  </p:childTnLst>
                                </p:cTn>
                              </p:par>
                              <p:par>
                                <p:cTn id="32" presetID="0" presetClass="path" presetSubtype="0" fill="hold" nodeType="withEffect">
                                  <p:stCondLst>
                                    <p:cond delay="11000"/>
                                  </p:stCondLst>
                                  <p:childTnLst>
                                    <p:animMotion origin="layout" path="M 0.20799 0.22963 L 0.20799 0.10162 L 0.31215 0.15254 L 0.31215 0.28171 " pathEditMode="relative" rAng="0" ptsTypes="AAAA">
                                      <p:cBhvr>
                                        <p:cTn id="33" dur="2000" fill="hold"/>
                                        <p:tgtEl>
                                          <p:spTgt spid="166449"/>
                                        </p:tgtEl>
                                        <p:attrNameLst>
                                          <p:attrName>ppt_x</p:attrName>
                                          <p:attrName>ppt_y</p:attrName>
                                        </p:attrNameLst>
                                      </p:cBhvr>
                                      <p:rCtr x="52" y="-38"/>
                                    </p:animMotion>
                                  </p:childTnLst>
                                </p:cTn>
                              </p:par>
                              <p:par>
                                <p:cTn id="34" presetID="1" presetClass="entr" presetSubtype="0" fill="hold" nodeType="withEffect">
                                  <p:stCondLst>
                                    <p:cond delay="13500"/>
                                  </p:stCondLst>
                                  <p:childTnLst>
                                    <p:set>
                                      <p:cBhvr>
                                        <p:cTn id="35" dur="1" fill="hold">
                                          <p:stCondLst>
                                            <p:cond delay="0"/>
                                          </p:stCondLst>
                                        </p:cTn>
                                        <p:tgtEl>
                                          <p:spTgt spid="27"/>
                                        </p:tgtEl>
                                        <p:attrNameLst>
                                          <p:attrName>style.visibility</p:attrName>
                                        </p:attrNameLst>
                                      </p:cBhvr>
                                      <p:to>
                                        <p:strVal val="visible"/>
                                      </p:to>
                                    </p:set>
                                  </p:childTnLst>
                                </p:cTn>
                              </p:par>
                              <p:par>
                                <p:cTn id="36" presetID="1" presetClass="entr" presetSubtype="0" fill="hold" nodeType="withEffect">
                                  <p:stCondLst>
                                    <p:cond delay="13500"/>
                                  </p:stCondLst>
                                  <p:childTnLst>
                                    <p:set>
                                      <p:cBhvr>
                                        <p:cTn id="37" dur="1" fill="hold">
                                          <p:stCondLst>
                                            <p:cond delay="0"/>
                                          </p:stCondLst>
                                        </p:cTn>
                                        <p:tgtEl>
                                          <p:spTgt spid="166441"/>
                                        </p:tgtEl>
                                        <p:attrNameLst>
                                          <p:attrName>style.visibility</p:attrName>
                                        </p:attrNameLst>
                                      </p:cBhvr>
                                      <p:to>
                                        <p:strVal val="visible"/>
                                      </p:to>
                                    </p:set>
                                  </p:childTnLst>
                                </p:cTn>
                              </p:par>
                              <p:par>
                                <p:cTn id="38" presetID="10" presetClass="exit" presetSubtype="0" fill="hold" nodeType="withEffect">
                                  <p:stCondLst>
                                    <p:cond delay="15000"/>
                                  </p:stCondLst>
                                  <p:childTnLst>
                                    <p:animEffect transition="out" filter="fade">
                                      <p:cBhvr>
                                        <p:cTn id="39" dur="1000"/>
                                        <p:tgtEl>
                                          <p:spTgt spid="27"/>
                                        </p:tgtEl>
                                      </p:cBhvr>
                                    </p:animEffect>
                                    <p:set>
                                      <p:cBhvr>
                                        <p:cTn id="40" dur="1" fill="hold">
                                          <p:stCondLst>
                                            <p:cond delay="999"/>
                                          </p:stCondLst>
                                        </p:cTn>
                                        <p:tgtEl>
                                          <p:spTgt spid="27"/>
                                        </p:tgtEl>
                                        <p:attrNameLst>
                                          <p:attrName>style.visibility</p:attrName>
                                        </p:attrNameLst>
                                      </p:cBhvr>
                                      <p:to>
                                        <p:strVal val="hidden"/>
                                      </p:to>
                                    </p:set>
                                  </p:childTnLst>
                                </p:cTn>
                              </p:par>
                              <p:par>
                                <p:cTn id="41" presetID="0" presetClass="path" presetSubtype="0" fill="hold" nodeType="withEffect">
                                  <p:stCondLst>
                                    <p:cond delay="15000"/>
                                  </p:stCondLst>
                                  <p:childTnLst>
                                    <p:animMotion origin="layout" path="M 0.31216 0.28171 L 0.31216 0.15347 L 0.41667 0.2044 L 0.41667 0.33218 " pathEditMode="relative" ptsTypes="AAAA">
                                      <p:cBhvr>
                                        <p:cTn id="42" dur="2000" fill="hold"/>
                                        <p:tgtEl>
                                          <p:spTgt spid="166449"/>
                                        </p:tgtEl>
                                        <p:attrNameLst>
                                          <p:attrName>ppt_x</p:attrName>
                                          <p:attrName>ppt_y</p:attrName>
                                        </p:attrNameLst>
                                      </p:cBhvr>
                                    </p:animMotion>
                                  </p:childTnLst>
                                </p:cTn>
                              </p:par>
                              <p:par>
                                <p:cTn id="43" presetID="1" presetClass="entr" presetSubtype="0" fill="hold" nodeType="withEffect">
                                  <p:stCondLst>
                                    <p:cond delay="17500"/>
                                  </p:stCondLst>
                                  <p:childTnLst>
                                    <p:set>
                                      <p:cBhvr>
                                        <p:cTn id="44" dur="1" fill="hold">
                                          <p:stCondLst>
                                            <p:cond delay="0"/>
                                          </p:stCondLst>
                                        </p:cTn>
                                        <p:tgtEl>
                                          <p:spTgt spid="166442"/>
                                        </p:tgtEl>
                                        <p:attrNameLst>
                                          <p:attrName>style.visibility</p:attrName>
                                        </p:attrNameLst>
                                      </p:cBhvr>
                                      <p:to>
                                        <p:strVal val="visible"/>
                                      </p:to>
                                    </p:set>
                                  </p:childTnLst>
                                </p:cTn>
                              </p:par>
                              <p:par>
                                <p:cTn id="45" presetID="1" presetClass="entr" presetSubtype="0" fill="hold" nodeType="withEffect">
                                  <p:stCondLst>
                                    <p:cond delay="17500"/>
                                  </p:stCondLst>
                                  <p:childTnLst>
                                    <p:set>
                                      <p:cBhvr>
                                        <p:cTn id="46" dur="1" fill="hold">
                                          <p:stCondLst>
                                            <p:cond delay="0"/>
                                          </p:stCondLst>
                                        </p:cTn>
                                        <p:tgtEl>
                                          <p:spTgt spid="166448"/>
                                        </p:tgtEl>
                                        <p:attrNameLst>
                                          <p:attrName>style.visibility</p:attrName>
                                        </p:attrNameLst>
                                      </p:cBhvr>
                                      <p:to>
                                        <p:strVal val="visible"/>
                                      </p:to>
                                    </p:set>
                                  </p:childTnLst>
                                </p:cTn>
                              </p:par>
                              <p:par>
                                <p:cTn id="47" presetID="10" presetClass="exit" presetSubtype="0" fill="hold" nodeType="withEffect">
                                  <p:stCondLst>
                                    <p:cond delay="19000"/>
                                  </p:stCondLst>
                                  <p:childTnLst>
                                    <p:animEffect transition="out" filter="fade">
                                      <p:cBhvr>
                                        <p:cTn id="48" dur="1000"/>
                                        <p:tgtEl>
                                          <p:spTgt spid="166442"/>
                                        </p:tgtEl>
                                      </p:cBhvr>
                                    </p:animEffect>
                                    <p:set>
                                      <p:cBhvr>
                                        <p:cTn id="49" dur="1" fill="hold">
                                          <p:stCondLst>
                                            <p:cond delay="999"/>
                                          </p:stCondLst>
                                        </p:cTn>
                                        <p:tgtEl>
                                          <p:spTgt spid="166442"/>
                                        </p:tgtEl>
                                        <p:attrNameLst>
                                          <p:attrName>style.visibility</p:attrName>
                                        </p:attrNameLst>
                                      </p:cBhvr>
                                      <p:to>
                                        <p:strVal val="hidden"/>
                                      </p:to>
                                    </p:set>
                                  </p:childTnLst>
                                </p:cTn>
                              </p:par>
                              <p:par>
                                <p:cTn id="50" presetID="64" presetClass="path" presetSubtype="0" fill="hold" nodeType="withEffect">
                                  <p:stCondLst>
                                    <p:cond delay="19000"/>
                                  </p:stCondLst>
                                  <p:childTnLst>
                                    <p:animMotion origin="layout" path="M 0.41667 0.33217 L 0.41667 0.14791 " pathEditMode="relative" rAng="0" ptsTypes="AA">
                                      <p:cBhvr>
                                        <p:cTn id="51" dur="1000" fill="hold"/>
                                        <p:tgtEl>
                                          <p:spTgt spid="166449"/>
                                        </p:tgtEl>
                                        <p:attrNameLst>
                                          <p:attrName>ppt_x</p:attrName>
                                          <p:attrName>ppt_y</p:attrName>
                                        </p:attrNameLst>
                                      </p:cBhvr>
                                      <p:rCtr x="0" y="-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598"/>
          <p:cNvGrpSpPr>
            <a:grpSpLocks/>
          </p:cNvGrpSpPr>
          <p:nvPr/>
        </p:nvGrpSpPr>
        <p:grpSpPr bwMode="auto">
          <a:xfrm>
            <a:off x="0" y="0"/>
            <a:ext cx="9172575" cy="6858000"/>
            <a:chOff x="0" y="0"/>
            <a:chExt cx="5778" cy="4320"/>
          </a:xfrm>
        </p:grpSpPr>
        <p:sp>
          <p:nvSpPr>
            <p:cNvPr id="166272" name="Rectangle 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3"/>
            <p:cNvGrpSpPr>
              <a:grpSpLocks/>
            </p:cNvGrpSpPr>
            <p:nvPr/>
          </p:nvGrpSpPr>
          <p:grpSpPr bwMode="auto">
            <a:xfrm>
              <a:off x="48" y="95"/>
              <a:ext cx="96" cy="4128"/>
              <a:chOff x="48" y="102"/>
              <a:chExt cx="96" cy="4128"/>
            </a:xfrm>
          </p:grpSpPr>
          <p:sp>
            <p:nvSpPr>
              <p:cNvPr id="166411" name="Rectangle 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2" name="Rectangle 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3" name="Rectangle 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4" name="Rectangle 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5" name="Rectangle 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6" name="Rectangle 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7" name="Rectangle 1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8" name="Rectangle 1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19" name="Rectangle 1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0" name="Rectangle 1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1" name="Rectangle 1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2" name="Rectangle 1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3" name="Rectangle 1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4" name="Rectangle 1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5" name="Rectangle 1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6" name="Rectangle 1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7" name="Rectangle 2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8" name="Rectangle 2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29" name="Rectangle 2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0" name="Rectangle 2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1" name="Rectangle 2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2" name="Rectangle 2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3" name="Rectangle 2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4" name="Rectangle 2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5" name="Rectangle 2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6" name="Rectangle 2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7" name="Rectangle 3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8" name="Rectangle 3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6439" name="Rectangle 3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33"/>
            <p:cNvGrpSpPr>
              <a:grpSpLocks/>
            </p:cNvGrpSpPr>
            <p:nvPr/>
          </p:nvGrpSpPr>
          <p:grpSpPr bwMode="auto">
            <a:xfrm>
              <a:off x="5052" y="0"/>
              <a:ext cx="726" cy="388"/>
              <a:chOff x="37" y="-23"/>
              <a:chExt cx="726" cy="388"/>
            </a:xfrm>
          </p:grpSpPr>
          <p:sp>
            <p:nvSpPr>
              <p:cNvPr id="166405"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640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640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6408"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6409"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641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5" name="Group 405"/>
            <p:cNvGrpSpPr>
              <a:grpSpLocks/>
            </p:cNvGrpSpPr>
            <p:nvPr/>
          </p:nvGrpSpPr>
          <p:grpSpPr bwMode="auto">
            <a:xfrm>
              <a:off x="234" y="1689"/>
              <a:ext cx="5274" cy="2085"/>
              <a:chOff x="234" y="1689"/>
              <a:chExt cx="5274" cy="2085"/>
            </a:xfrm>
          </p:grpSpPr>
          <p:sp>
            <p:nvSpPr>
              <p:cNvPr id="166276" name="Freeform 41"/>
              <p:cNvSpPr>
                <a:spLocks/>
              </p:cNvSpPr>
              <p:nvPr/>
            </p:nvSpPr>
            <p:spPr bwMode="auto">
              <a:xfrm>
                <a:off x="234" y="1689"/>
                <a:ext cx="5274" cy="1992"/>
              </a:xfrm>
              <a:custGeom>
                <a:avLst/>
                <a:gdLst>
                  <a:gd name="T0" fmla="*/ 0 w 5274"/>
                  <a:gd name="T1" fmla="*/ 657 h 1992"/>
                  <a:gd name="T2" fmla="*/ 1767 w 5274"/>
                  <a:gd name="T3" fmla="*/ 0 h 1992"/>
                  <a:gd name="T4" fmla="*/ 5274 w 5274"/>
                  <a:gd name="T5" fmla="*/ 1335 h 1992"/>
                  <a:gd name="T6" fmla="*/ 3501 w 5274"/>
                  <a:gd name="T7" fmla="*/ 1992 h 1992"/>
                  <a:gd name="T8" fmla="*/ 0 w 5274"/>
                  <a:gd name="T9" fmla="*/ 657 h 1992"/>
                  <a:gd name="T10" fmla="*/ 0 60000 65536"/>
                  <a:gd name="T11" fmla="*/ 0 60000 65536"/>
                  <a:gd name="T12" fmla="*/ 0 60000 65536"/>
                  <a:gd name="T13" fmla="*/ 0 60000 65536"/>
                  <a:gd name="T14" fmla="*/ 0 60000 65536"/>
                  <a:gd name="T15" fmla="*/ 0 w 5274"/>
                  <a:gd name="T16" fmla="*/ 0 h 1992"/>
                  <a:gd name="T17" fmla="*/ 5274 w 5274"/>
                  <a:gd name="T18" fmla="*/ 1992 h 1992"/>
                </a:gdLst>
                <a:ahLst/>
                <a:cxnLst>
                  <a:cxn ang="T10">
                    <a:pos x="T0" y="T1"/>
                  </a:cxn>
                  <a:cxn ang="T11">
                    <a:pos x="T2" y="T3"/>
                  </a:cxn>
                  <a:cxn ang="T12">
                    <a:pos x="T4" y="T5"/>
                  </a:cxn>
                  <a:cxn ang="T13">
                    <a:pos x="T6" y="T7"/>
                  </a:cxn>
                  <a:cxn ang="T14">
                    <a:pos x="T8" y="T9"/>
                  </a:cxn>
                </a:cxnLst>
                <a:rect l="T15" t="T16" r="T17" b="T18"/>
                <a:pathLst>
                  <a:path w="5274" h="1992">
                    <a:moveTo>
                      <a:pt x="0" y="657"/>
                    </a:moveTo>
                    <a:lnTo>
                      <a:pt x="1767" y="0"/>
                    </a:lnTo>
                    <a:lnTo>
                      <a:pt x="5274" y="1335"/>
                    </a:lnTo>
                    <a:lnTo>
                      <a:pt x="3501" y="1992"/>
                    </a:lnTo>
                    <a:lnTo>
                      <a:pt x="0" y="657"/>
                    </a:lnTo>
                    <a:close/>
                  </a:path>
                </a:pathLst>
              </a:custGeom>
              <a:gradFill rotWithShape="1">
                <a:gsLst>
                  <a:gs pos="0">
                    <a:srgbClr val="EAEAEA"/>
                  </a:gs>
                  <a:gs pos="100000">
                    <a:srgbClr val="000000"/>
                  </a:gs>
                </a:gsLst>
                <a:lin ang="18900000" scaled="1"/>
              </a:gradFill>
              <a:ln w="9525">
                <a:noFill/>
                <a:round/>
                <a:headEnd/>
                <a:tailEnd/>
              </a:ln>
            </p:spPr>
            <p:txBody>
              <a:bodyPr wrap="none"/>
              <a:lstStyle/>
              <a:p>
                <a:endParaRPr lang="es-ES"/>
              </a:p>
            </p:txBody>
          </p:sp>
          <p:sp>
            <p:nvSpPr>
              <p:cNvPr id="166277" name="Freeform 42"/>
              <p:cNvSpPr>
                <a:spLocks/>
              </p:cNvSpPr>
              <p:nvPr/>
            </p:nvSpPr>
            <p:spPr bwMode="auto">
              <a:xfrm>
                <a:off x="234" y="2348"/>
                <a:ext cx="3501" cy="1426"/>
              </a:xfrm>
              <a:custGeom>
                <a:avLst/>
                <a:gdLst>
                  <a:gd name="T0" fmla="*/ 3501 w 3501"/>
                  <a:gd name="T1" fmla="*/ 1327 h 1426"/>
                  <a:gd name="T2" fmla="*/ 3501 w 3501"/>
                  <a:gd name="T3" fmla="*/ 1426 h 1426"/>
                  <a:gd name="T4" fmla="*/ 0 w 3501"/>
                  <a:gd name="T5" fmla="*/ 86 h 1426"/>
                  <a:gd name="T6" fmla="*/ 0 w 3501"/>
                  <a:gd name="T7" fmla="*/ 0 h 1426"/>
                  <a:gd name="T8" fmla="*/ 3501 w 3501"/>
                  <a:gd name="T9" fmla="*/ 1327 h 1426"/>
                  <a:gd name="T10" fmla="*/ 0 60000 65536"/>
                  <a:gd name="T11" fmla="*/ 0 60000 65536"/>
                  <a:gd name="T12" fmla="*/ 0 60000 65536"/>
                  <a:gd name="T13" fmla="*/ 0 60000 65536"/>
                  <a:gd name="T14" fmla="*/ 0 60000 65536"/>
                  <a:gd name="T15" fmla="*/ 0 w 3501"/>
                  <a:gd name="T16" fmla="*/ 0 h 1426"/>
                  <a:gd name="T17" fmla="*/ 3501 w 3501"/>
                  <a:gd name="T18" fmla="*/ 1426 h 1426"/>
                </a:gdLst>
                <a:ahLst/>
                <a:cxnLst>
                  <a:cxn ang="T10">
                    <a:pos x="T0" y="T1"/>
                  </a:cxn>
                  <a:cxn ang="T11">
                    <a:pos x="T2" y="T3"/>
                  </a:cxn>
                  <a:cxn ang="T12">
                    <a:pos x="T4" y="T5"/>
                  </a:cxn>
                  <a:cxn ang="T13">
                    <a:pos x="T6" y="T7"/>
                  </a:cxn>
                  <a:cxn ang="T14">
                    <a:pos x="T8" y="T9"/>
                  </a:cxn>
                </a:cxnLst>
                <a:rect l="T15" t="T16" r="T17" b="T18"/>
                <a:pathLst>
                  <a:path w="3501" h="1426">
                    <a:moveTo>
                      <a:pt x="3501" y="1327"/>
                    </a:moveTo>
                    <a:lnTo>
                      <a:pt x="3501" y="1426"/>
                    </a:lnTo>
                    <a:lnTo>
                      <a:pt x="0" y="86"/>
                    </a:lnTo>
                    <a:lnTo>
                      <a:pt x="0" y="0"/>
                    </a:lnTo>
                    <a:lnTo>
                      <a:pt x="3501" y="1327"/>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21643" name="Freeform 43"/>
              <p:cNvSpPr>
                <a:spLocks/>
              </p:cNvSpPr>
              <p:nvPr/>
            </p:nvSpPr>
            <p:spPr bwMode="auto">
              <a:xfrm>
                <a:off x="3736" y="302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66279" name="Line 44"/>
              <p:cNvSpPr>
                <a:spLocks noChangeShapeType="1"/>
              </p:cNvSpPr>
              <p:nvPr/>
            </p:nvSpPr>
            <p:spPr bwMode="auto">
              <a:xfrm>
                <a:off x="1170" y="2004"/>
                <a:ext cx="3462" cy="1308"/>
              </a:xfrm>
              <a:prstGeom prst="line">
                <a:avLst/>
              </a:prstGeom>
              <a:noFill/>
              <a:ln w="9525">
                <a:solidFill>
                  <a:schemeClr val="tx1"/>
                </a:solidFill>
                <a:round/>
                <a:headEnd/>
                <a:tailEnd/>
              </a:ln>
            </p:spPr>
            <p:txBody>
              <a:bodyPr wrap="none"/>
              <a:lstStyle/>
              <a:p>
                <a:endParaRPr lang="es-ES"/>
              </a:p>
            </p:txBody>
          </p:sp>
          <p:sp>
            <p:nvSpPr>
              <p:cNvPr id="166280" name="Line 45"/>
              <p:cNvSpPr>
                <a:spLocks noChangeShapeType="1"/>
              </p:cNvSpPr>
              <p:nvPr/>
            </p:nvSpPr>
            <p:spPr bwMode="auto">
              <a:xfrm>
                <a:off x="1058" y="2046"/>
                <a:ext cx="3504" cy="1330"/>
              </a:xfrm>
              <a:prstGeom prst="line">
                <a:avLst/>
              </a:prstGeom>
              <a:noFill/>
              <a:ln w="3175">
                <a:solidFill>
                  <a:schemeClr val="tx1"/>
                </a:solidFill>
                <a:round/>
                <a:headEnd/>
                <a:tailEnd/>
              </a:ln>
            </p:spPr>
            <p:txBody>
              <a:bodyPr wrap="none"/>
              <a:lstStyle/>
              <a:p>
                <a:endParaRPr lang="es-ES"/>
              </a:p>
            </p:txBody>
          </p:sp>
          <p:sp>
            <p:nvSpPr>
              <p:cNvPr id="166281" name="Freeform 46"/>
              <p:cNvSpPr>
                <a:spLocks/>
              </p:cNvSpPr>
              <p:nvPr/>
            </p:nvSpPr>
            <p:spPr bwMode="auto">
              <a:xfrm rot="4234959">
                <a:off x="1091" y="1925"/>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2" name="Freeform 47"/>
              <p:cNvSpPr>
                <a:spLocks/>
              </p:cNvSpPr>
              <p:nvPr/>
            </p:nvSpPr>
            <p:spPr bwMode="auto">
              <a:xfrm rot="4165013">
                <a:off x="1118" y="193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3" name="Freeform 48"/>
              <p:cNvSpPr>
                <a:spLocks/>
              </p:cNvSpPr>
              <p:nvPr/>
            </p:nvSpPr>
            <p:spPr bwMode="auto">
              <a:xfrm rot="4165013">
                <a:off x="1143" y="1941"/>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4" name="Freeform 49"/>
              <p:cNvSpPr>
                <a:spLocks/>
              </p:cNvSpPr>
              <p:nvPr/>
            </p:nvSpPr>
            <p:spPr bwMode="auto">
              <a:xfrm rot="4165013">
                <a:off x="1170" y="195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5" name="Freeform 50"/>
              <p:cNvSpPr>
                <a:spLocks/>
              </p:cNvSpPr>
              <p:nvPr/>
            </p:nvSpPr>
            <p:spPr bwMode="auto">
              <a:xfrm rot="4165013" flipV="1">
                <a:off x="1204" y="196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6" name="Freeform 51"/>
              <p:cNvSpPr>
                <a:spLocks/>
              </p:cNvSpPr>
              <p:nvPr/>
            </p:nvSpPr>
            <p:spPr bwMode="auto">
              <a:xfrm rot="4165013">
                <a:off x="1234" y="198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7" name="Freeform 52"/>
              <p:cNvSpPr>
                <a:spLocks/>
              </p:cNvSpPr>
              <p:nvPr/>
            </p:nvSpPr>
            <p:spPr bwMode="auto">
              <a:xfrm rot="4165013">
                <a:off x="1265" y="199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8" name="Freeform 53"/>
              <p:cNvSpPr>
                <a:spLocks/>
              </p:cNvSpPr>
              <p:nvPr/>
            </p:nvSpPr>
            <p:spPr bwMode="auto">
              <a:xfrm rot="4165013" flipV="1">
                <a:off x="1291" y="2002"/>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89" name="Freeform 54"/>
              <p:cNvSpPr>
                <a:spLocks/>
              </p:cNvSpPr>
              <p:nvPr/>
            </p:nvSpPr>
            <p:spPr bwMode="auto">
              <a:xfrm rot="4165013">
                <a:off x="1323" y="20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0" name="Freeform 55"/>
              <p:cNvSpPr>
                <a:spLocks/>
              </p:cNvSpPr>
              <p:nvPr/>
            </p:nvSpPr>
            <p:spPr bwMode="auto">
              <a:xfrm rot="4165013" flipV="1">
                <a:off x="1358" y="2023"/>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1" name="Freeform 56"/>
              <p:cNvSpPr>
                <a:spLocks/>
              </p:cNvSpPr>
              <p:nvPr/>
            </p:nvSpPr>
            <p:spPr bwMode="auto">
              <a:xfrm rot="4165013">
                <a:off x="1384" y="2033"/>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2" name="Freeform 57"/>
              <p:cNvSpPr>
                <a:spLocks/>
              </p:cNvSpPr>
              <p:nvPr/>
            </p:nvSpPr>
            <p:spPr bwMode="auto">
              <a:xfrm rot="4165013">
                <a:off x="1417" y="2047"/>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3" name="Freeform 58"/>
              <p:cNvSpPr>
                <a:spLocks/>
              </p:cNvSpPr>
              <p:nvPr/>
            </p:nvSpPr>
            <p:spPr bwMode="auto">
              <a:xfrm rot="4165013">
                <a:off x="1448" y="2059"/>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4" name="Freeform 59"/>
              <p:cNvSpPr>
                <a:spLocks/>
              </p:cNvSpPr>
              <p:nvPr/>
            </p:nvSpPr>
            <p:spPr bwMode="auto">
              <a:xfrm rot="4165013" flipV="1">
                <a:off x="1485" y="2073"/>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5" name="Freeform 60"/>
              <p:cNvSpPr>
                <a:spLocks/>
              </p:cNvSpPr>
              <p:nvPr/>
            </p:nvSpPr>
            <p:spPr bwMode="auto">
              <a:xfrm rot="4165013">
                <a:off x="1514" y="208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6" name="Freeform 61"/>
              <p:cNvSpPr>
                <a:spLocks/>
              </p:cNvSpPr>
              <p:nvPr/>
            </p:nvSpPr>
            <p:spPr bwMode="auto">
              <a:xfrm rot="4165013">
                <a:off x="1548" y="2097"/>
                <a:ext cx="50" cy="161"/>
              </a:xfrm>
              <a:custGeom>
                <a:avLst/>
                <a:gdLst>
                  <a:gd name="T0" fmla="*/ 26 w 78"/>
                  <a:gd name="T1" fmla="*/ 5 h 316"/>
                  <a:gd name="T2" fmla="*/ 7 w 78"/>
                  <a:gd name="T3" fmla="*/ 35 h 316"/>
                  <a:gd name="T4" fmla="*/ 1 w 78"/>
                  <a:gd name="T5" fmla="*/ 65 h 316"/>
                  <a:gd name="T6" fmla="*/ 1 w 78"/>
                  <a:gd name="T7" fmla="*/ 95 h 316"/>
                  <a:gd name="T8" fmla="*/ 9 w 78"/>
                  <a:gd name="T9" fmla="*/ 127 h 316"/>
                  <a:gd name="T10" fmla="*/ 23 w 78"/>
                  <a:gd name="T11" fmla="*/ 150 h 316"/>
                  <a:gd name="T12" fmla="*/ 31 w 78"/>
                  <a:gd name="T13" fmla="*/ 155 h 316"/>
                  <a:gd name="T14" fmla="*/ 47 w 78"/>
                  <a:gd name="T15" fmla="*/ 145 h 316"/>
                  <a:gd name="T16" fmla="*/ 48 w 78"/>
                  <a:gd name="T17" fmla="*/ 59 h 316"/>
                  <a:gd name="T18" fmla="*/ 44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7" name="Freeform 62"/>
              <p:cNvSpPr>
                <a:spLocks/>
              </p:cNvSpPr>
              <p:nvPr/>
            </p:nvSpPr>
            <p:spPr bwMode="auto">
              <a:xfrm rot="4165013">
                <a:off x="1581" y="2109"/>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8" name="Freeform 63"/>
              <p:cNvSpPr>
                <a:spLocks/>
              </p:cNvSpPr>
              <p:nvPr/>
            </p:nvSpPr>
            <p:spPr bwMode="auto">
              <a:xfrm rot="4165013">
                <a:off x="1608" y="2117"/>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299" name="Freeform 64"/>
              <p:cNvSpPr>
                <a:spLocks/>
              </p:cNvSpPr>
              <p:nvPr/>
            </p:nvSpPr>
            <p:spPr bwMode="auto">
              <a:xfrm rot="4165013">
                <a:off x="1636" y="2128"/>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0" name="Freeform 65"/>
              <p:cNvSpPr>
                <a:spLocks/>
              </p:cNvSpPr>
              <p:nvPr/>
            </p:nvSpPr>
            <p:spPr bwMode="auto">
              <a:xfrm rot="4165013">
                <a:off x="1665" y="21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1" name="Freeform 66"/>
              <p:cNvSpPr>
                <a:spLocks/>
              </p:cNvSpPr>
              <p:nvPr/>
            </p:nvSpPr>
            <p:spPr bwMode="auto">
              <a:xfrm rot="4165013">
                <a:off x="1693" y="215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2" name="Freeform 67"/>
              <p:cNvSpPr>
                <a:spLocks/>
              </p:cNvSpPr>
              <p:nvPr/>
            </p:nvSpPr>
            <p:spPr bwMode="auto">
              <a:xfrm rot="4165013">
                <a:off x="1720" y="216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3" name="Freeform 68"/>
              <p:cNvSpPr>
                <a:spLocks/>
              </p:cNvSpPr>
              <p:nvPr/>
            </p:nvSpPr>
            <p:spPr bwMode="auto">
              <a:xfrm rot="4165013">
                <a:off x="1749" y="217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4" name="Freeform 69"/>
              <p:cNvSpPr>
                <a:spLocks/>
              </p:cNvSpPr>
              <p:nvPr/>
            </p:nvSpPr>
            <p:spPr bwMode="auto">
              <a:xfrm rot="4165013">
                <a:off x="1774" y="21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5" name="Freeform 70"/>
              <p:cNvSpPr>
                <a:spLocks/>
              </p:cNvSpPr>
              <p:nvPr/>
            </p:nvSpPr>
            <p:spPr bwMode="auto">
              <a:xfrm rot="4165013">
                <a:off x="1803" y="219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6" name="Freeform 71"/>
              <p:cNvSpPr>
                <a:spLocks/>
              </p:cNvSpPr>
              <p:nvPr/>
            </p:nvSpPr>
            <p:spPr bwMode="auto">
              <a:xfrm rot="4165013">
                <a:off x="1829" y="220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7" name="Freeform 72"/>
              <p:cNvSpPr>
                <a:spLocks/>
              </p:cNvSpPr>
              <p:nvPr/>
            </p:nvSpPr>
            <p:spPr bwMode="auto">
              <a:xfrm rot="4165013" flipV="1">
                <a:off x="1856" y="221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8" name="Freeform 73"/>
              <p:cNvSpPr>
                <a:spLocks/>
              </p:cNvSpPr>
              <p:nvPr/>
            </p:nvSpPr>
            <p:spPr bwMode="auto">
              <a:xfrm rot="4165013">
                <a:off x="1884" y="22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09" name="Freeform 74"/>
              <p:cNvSpPr>
                <a:spLocks/>
              </p:cNvSpPr>
              <p:nvPr/>
            </p:nvSpPr>
            <p:spPr bwMode="auto">
              <a:xfrm rot="4165013">
                <a:off x="1910" y="223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0" name="Freeform 75"/>
              <p:cNvSpPr>
                <a:spLocks/>
              </p:cNvSpPr>
              <p:nvPr/>
            </p:nvSpPr>
            <p:spPr bwMode="auto">
              <a:xfrm rot="4165013">
                <a:off x="1941" y="224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1" name="Freeform 76"/>
              <p:cNvSpPr>
                <a:spLocks/>
              </p:cNvSpPr>
              <p:nvPr/>
            </p:nvSpPr>
            <p:spPr bwMode="auto">
              <a:xfrm rot="4165013" flipV="1">
                <a:off x="1969" y="226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2" name="Freeform 77"/>
              <p:cNvSpPr>
                <a:spLocks/>
              </p:cNvSpPr>
              <p:nvPr/>
            </p:nvSpPr>
            <p:spPr bwMode="auto">
              <a:xfrm rot="4165013">
                <a:off x="1995" y="227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3" name="Freeform 78"/>
              <p:cNvSpPr>
                <a:spLocks/>
              </p:cNvSpPr>
              <p:nvPr/>
            </p:nvSpPr>
            <p:spPr bwMode="auto">
              <a:xfrm rot="4165013">
                <a:off x="2024" y="2280"/>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4" name="Freeform 79"/>
              <p:cNvSpPr>
                <a:spLocks/>
              </p:cNvSpPr>
              <p:nvPr/>
            </p:nvSpPr>
            <p:spPr bwMode="auto">
              <a:xfrm rot="4165013">
                <a:off x="2048" y="2289"/>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5" name="Freeform 80"/>
              <p:cNvSpPr>
                <a:spLocks/>
              </p:cNvSpPr>
              <p:nvPr/>
            </p:nvSpPr>
            <p:spPr bwMode="auto">
              <a:xfrm rot="4165013">
                <a:off x="2071" y="229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6" name="Freeform 81"/>
              <p:cNvSpPr>
                <a:spLocks/>
              </p:cNvSpPr>
              <p:nvPr/>
            </p:nvSpPr>
            <p:spPr bwMode="auto">
              <a:xfrm rot="4165013">
                <a:off x="2094" y="230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7" name="Freeform 82"/>
              <p:cNvSpPr>
                <a:spLocks/>
              </p:cNvSpPr>
              <p:nvPr/>
            </p:nvSpPr>
            <p:spPr bwMode="auto">
              <a:xfrm rot="4165013" flipV="1">
                <a:off x="2119" y="2315"/>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8" name="Freeform 83"/>
              <p:cNvSpPr>
                <a:spLocks/>
              </p:cNvSpPr>
              <p:nvPr/>
            </p:nvSpPr>
            <p:spPr bwMode="auto">
              <a:xfrm rot="4165013" flipV="1">
                <a:off x="2147" y="23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19" name="Freeform 84"/>
              <p:cNvSpPr>
                <a:spLocks/>
              </p:cNvSpPr>
              <p:nvPr/>
            </p:nvSpPr>
            <p:spPr bwMode="auto">
              <a:xfrm rot="4165013">
                <a:off x="2177" y="233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0" name="Freeform 85"/>
              <p:cNvSpPr>
                <a:spLocks/>
              </p:cNvSpPr>
              <p:nvPr/>
            </p:nvSpPr>
            <p:spPr bwMode="auto">
              <a:xfrm rot="4165013">
                <a:off x="2204" y="234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1" name="Freeform 86"/>
              <p:cNvSpPr>
                <a:spLocks/>
              </p:cNvSpPr>
              <p:nvPr/>
            </p:nvSpPr>
            <p:spPr bwMode="auto">
              <a:xfrm rot="4234959">
                <a:off x="2233" y="235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2" name="Freeform 87"/>
              <p:cNvSpPr>
                <a:spLocks/>
              </p:cNvSpPr>
              <p:nvPr/>
            </p:nvSpPr>
            <p:spPr bwMode="auto">
              <a:xfrm rot="4165013">
                <a:off x="2260" y="236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3" name="Freeform 88"/>
              <p:cNvSpPr>
                <a:spLocks/>
              </p:cNvSpPr>
              <p:nvPr/>
            </p:nvSpPr>
            <p:spPr bwMode="auto">
              <a:xfrm rot="4165013">
                <a:off x="2285" y="237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4" name="Freeform 89"/>
              <p:cNvSpPr>
                <a:spLocks/>
              </p:cNvSpPr>
              <p:nvPr/>
            </p:nvSpPr>
            <p:spPr bwMode="auto">
              <a:xfrm rot="4165013">
                <a:off x="2312" y="238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5" name="Freeform 90"/>
              <p:cNvSpPr>
                <a:spLocks/>
              </p:cNvSpPr>
              <p:nvPr/>
            </p:nvSpPr>
            <p:spPr bwMode="auto">
              <a:xfrm rot="4165013" flipV="1">
                <a:off x="2346" y="239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6" name="Freeform 91"/>
              <p:cNvSpPr>
                <a:spLocks/>
              </p:cNvSpPr>
              <p:nvPr/>
            </p:nvSpPr>
            <p:spPr bwMode="auto">
              <a:xfrm rot="4165013">
                <a:off x="2376" y="24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7" name="Freeform 92"/>
              <p:cNvSpPr>
                <a:spLocks/>
              </p:cNvSpPr>
              <p:nvPr/>
            </p:nvSpPr>
            <p:spPr bwMode="auto">
              <a:xfrm rot="4165013">
                <a:off x="2407" y="242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8" name="Freeform 93"/>
              <p:cNvSpPr>
                <a:spLocks/>
              </p:cNvSpPr>
              <p:nvPr/>
            </p:nvSpPr>
            <p:spPr bwMode="auto">
              <a:xfrm rot="4165013" flipV="1">
                <a:off x="2433" y="243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29" name="Freeform 94"/>
              <p:cNvSpPr>
                <a:spLocks/>
              </p:cNvSpPr>
              <p:nvPr/>
            </p:nvSpPr>
            <p:spPr bwMode="auto">
              <a:xfrm rot="4165013">
                <a:off x="2465" y="244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0" name="Freeform 95"/>
              <p:cNvSpPr>
                <a:spLocks/>
              </p:cNvSpPr>
              <p:nvPr/>
            </p:nvSpPr>
            <p:spPr bwMode="auto">
              <a:xfrm rot="4165013" flipV="1">
                <a:off x="2500" y="245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1" name="Freeform 96"/>
              <p:cNvSpPr>
                <a:spLocks/>
              </p:cNvSpPr>
              <p:nvPr/>
            </p:nvSpPr>
            <p:spPr bwMode="auto">
              <a:xfrm rot="4165013">
                <a:off x="2526" y="246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2" name="Freeform 97"/>
              <p:cNvSpPr>
                <a:spLocks/>
              </p:cNvSpPr>
              <p:nvPr/>
            </p:nvSpPr>
            <p:spPr bwMode="auto">
              <a:xfrm rot="4165013">
                <a:off x="2559" y="248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3" name="Freeform 98"/>
              <p:cNvSpPr>
                <a:spLocks/>
              </p:cNvSpPr>
              <p:nvPr/>
            </p:nvSpPr>
            <p:spPr bwMode="auto">
              <a:xfrm rot="4165013">
                <a:off x="2590" y="249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4" name="Freeform 99"/>
              <p:cNvSpPr>
                <a:spLocks/>
              </p:cNvSpPr>
              <p:nvPr/>
            </p:nvSpPr>
            <p:spPr bwMode="auto">
              <a:xfrm rot="4165013" flipV="1">
                <a:off x="2627" y="250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5" name="Freeform 100"/>
              <p:cNvSpPr>
                <a:spLocks/>
              </p:cNvSpPr>
              <p:nvPr/>
            </p:nvSpPr>
            <p:spPr bwMode="auto">
              <a:xfrm rot="4165013">
                <a:off x="2656" y="252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6" name="Freeform 101"/>
              <p:cNvSpPr>
                <a:spLocks/>
              </p:cNvSpPr>
              <p:nvPr/>
            </p:nvSpPr>
            <p:spPr bwMode="auto">
              <a:xfrm rot="4165013">
                <a:off x="2687" y="252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7" name="Freeform 102"/>
              <p:cNvSpPr>
                <a:spLocks/>
              </p:cNvSpPr>
              <p:nvPr/>
            </p:nvSpPr>
            <p:spPr bwMode="auto">
              <a:xfrm rot="4165013">
                <a:off x="2714" y="253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8" name="Freeform 103"/>
              <p:cNvSpPr>
                <a:spLocks/>
              </p:cNvSpPr>
              <p:nvPr/>
            </p:nvSpPr>
            <p:spPr bwMode="auto">
              <a:xfrm rot="4165013">
                <a:off x="2742" y="2546"/>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39" name="Freeform 104"/>
              <p:cNvSpPr>
                <a:spLocks/>
              </p:cNvSpPr>
              <p:nvPr/>
            </p:nvSpPr>
            <p:spPr bwMode="auto">
              <a:xfrm rot="4165013">
                <a:off x="2771" y="256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0" name="Freeform 105"/>
              <p:cNvSpPr>
                <a:spLocks/>
              </p:cNvSpPr>
              <p:nvPr/>
            </p:nvSpPr>
            <p:spPr bwMode="auto">
              <a:xfrm rot="4165013">
                <a:off x="2799" y="257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1" name="Freeform 106"/>
              <p:cNvSpPr>
                <a:spLocks/>
              </p:cNvSpPr>
              <p:nvPr/>
            </p:nvSpPr>
            <p:spPr bwMode="auto">
              <a:xfrm rot="4165013">
                <a:off x="2826" y="2583"/>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2" name="Freeform 107"/>
              <p:cNvSpPr>
                <a:spLocks/>
              </p:cNvSpPr>
              <p:nvPr/>
            </p:nvSpPr>
            <p:spPr bwMode="auto">
              <a:xfrm rot="4165013">
                <a:off x="2855" y="259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3" name="Freeform 108"/>
              <p:cNvSpPr>
                <a:spLocks/>
              </p:cNvSpPr>
              <p:nvPr/>
            </p:nvSpPr>
            <p:spPr bwMode="auto">
              <a:xfrm rot="4165013">
                <a:off x="2880" y="260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4" name="Freeform 109"/>
              <p:cNvSpPr>
                <a:spLocks/>
              </p:cNvSpPr>
              <p:nvPr/>
            </p:nvSpPr>
            <p:spPr bwMode="auto">
              <a:xfrm rot="4165013">
                <a:off x="2909" y="2613"/>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5" name="Freeform 110"/>
              <p:cNvSpPr>
                <a:spLocks/>
              </p:cNvSpPr>
              <p:nvPr/>
            </p:nvSpPr>
            <p:spPr bwMode="auto">
              <a:xfrm rot="4165013">
                <a:off x="2935" y="262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6" name="Freeform 111"/>
              <p:cNvSpPr>
                <a:spLocks/>
              </p:cNvSpPr>
              <p:nvPr/>
            </p:nvSpPr>
            <p:spPr bwMode="auto">
              <a:xfrm rot="4165013" flipV="1">
                <a:off x="2962" y="2633"/>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7" name="Freeform 112"/>
              <p:cNvSpPr>
                <a:spLocks/>
              </p:cNvSpPr>
              <p:nvPr/>
            </p:nvSpPr>
            <p:spPr bwMode="auto">
              <a:xfrm rot="4165013">
                <a:off x="2990" y="26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8" name="Freeform 113"/>
              <p:cNvSpPr>
                <a:spLocks/>
              </p:cNvSpPr>
              <p:nvPr/>
            </p:nvSpPr>
            <p:spPr bwMode="auto">
              <a:xfrm rot="4165013">
                <a:off x="3016" y="265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49" name="Freeform 114"/>
              <p:cNvSpPr>
                <a:spLocks/>
              </p:cNvSpPr>
              <p:nvPr/>
            </p:nvSpPr>
            <p:spPr bwMode="auto">
              <a:xfrm rot="4165013">
                <a:off x="3047" y="266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0" name="Freeform 115"/>
              <p:cNvSpPr>
                <a:spLocks/>
              </p:cNvSpPr>
              <p:nvPr/>
            </p:nvSpPr>
            <p:spPr bwMode="auto">
              <a:xfrm rot="4165013" flipV="1">
                <a:off x="3075" y="267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1" name="Freeform 116"/>
              <p:cNvSpPr>
                <a:spLocks/>
              </p:cNvSpPr>
              <p:nvPr/>
            </p:nvSpPr>
            <p:spPr bwMode="auto">
              <a:xfrm rot="4165013">
                <a:off x="3101" y="268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2" name="Freeform 117"/>
              <p:cNvSpPr>
                <a:spLocks/>
              </p:cNvSpPr>
              <p:nvPr/>
            </p:nvSpPr>
            <p:spPr bwMode="auto">
              <a:xfrm rot="4165013">
                <a:off x="3130" y="269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3" name="Freeform 118"/>
              <p:cNvSpPr>
                <a:spLocks/>
              </p:cNvSpPr>
              <p:nvPr/>
            </p:nvSpPr>
            <p:spPr bwMode="auto">
              <a:xfrm rot="4165013">
                <a:off x="3154" y="270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4" name="Freeform 119"/>
              <p:cNvSpPr>
                <a:spLocks/>
              </p:cNvSpPr>
              <p:nvPr/>
            </p:nvSpPr>
            <p:spPr bwMode="auto">
              <a:xfrm rot="4165013">
                <a:off x="3180" y="271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5" name="Freeform 120"/>
              <p:cNvSpPr>
                <a:spLocks/>
              </p:cNvSpPr>
              <p:nvPr/>
            </p:nvSpPr>
            <p:spPr bwMode="auto">
              <a:xfrm rot="4234959">
                <a:off x="3209" y="272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6" name="Freeform 121"/>
              <p:cNvSpPr>
                <a:spLocks/>
              </p:cNvSpPr>
              <p:nvPr/>
            </p:nvSpPr>
            <p:spPr bwMode="auto">
              <a:xfrm rot="4165013">
                <a:off x="3236" y="273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7" name="Freeform 122"/>
              <p:cNvSpPr>
                <a:spLocks/>
              </p:cNvSpPr>
              <p:nvPr/>
            </p:nvSpPr>
            <p:spPr bwMode="auto">
              <a:xfrm rot="4165013">
                <a:off x="3261" y="274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8" name="Freeform 123"/>
              <p:cNvSpPr>
                <a:spLocks/>
              </p:cNvSpPr>
              <p:nvPr/>
            </p:nvSpPr>
            <p:spPr bwMode="auto">
              <a:xfrm rot="4165013">
                <a:off x="3288" y="275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59" name="Freeform 124"/>
              <p:cNvSpPr>
                <a:spLocks/>
              </p:cNvSpPr>
              <p:nvPr/>
            </p:nvSpPr>
            <p:spPr bwMode="auto">
              <a:xfrm rot="4165013" flipV="1">
                <a:off x="3322" y="276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0" name="Freeform 125"/>
              <p:cNvSpPr>
                <a:spLocks/>
              </p:cNvSpPr>
              <p:nvPr/>
            </p:nvSpPr>
            <p:spPr bwMode="auto">
              <a:xfrm rot="4165013">
                <a:off x="3352" y="278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1" name="Freeform 126"/>
              <p:cNvSpPr>
                <a:spLocks/>
              </p:cNvSpPr>
              <p:nvPr/>
            </p:nvSpPr>
            <p:spPr bwMode="auto">
              <a:xfrm rot="4165013">
                <a:off x="3383" y="279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2" name="Freeform 127"/>
              <p:cNvSpPr>
                <a:spLocks/>
              </p:cNvSpPr>
              <p:nvPr/>
            </p:nvSpPr>
            <p:spPr bwMode="auto">
              <a:xfrm rot="4165013" flipV="1">
                <a:off x="3409" y="280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3" name="Freeform 128"/>
              <p:cNvSpPr>
                <a:spLocks/>
              </p:cNvSpPr>
              <p:nvPr/>
            </p:nvSpPr>
            <p:spPr bwMode="auto">
              <a:xfrm rot="4165013">
                <a:off x="3441" y="281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4" name="Freeform 129"/>
              <p:cNvSpPr>
                <a:spLocks/>
              </p:cNvSpPr>
              <p:nvPr/>
            </p:nvSpPr>
            <p:spPr bwMode="auto">
              <a:xfrm rot="4165013" flipV="1">
                <a:off x="3476" y="282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5" name="Freeform 130"/>
              <p:cNvSpPr>
                <a:spLocks/>
              </p:cNvSpPr>
              <p:nvPr/>
            </p:nvSpPr>
            <p:spPr bwMode="auto">
              <a:xfrm rot="4165013">
                <a:off x="3502" y="283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6" name="Freeform 131"/>
              <p:cNvSpPr>
                <a:spLocks/>
              </p:cNvSpPr>
              <p:nvPr/>
            </p:nvSpPr>
            <p:spPr bwMode="auto">
              <a:xfrm rot="4165013">
                <a:off x="3535" y="285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7" name="Freeform 132"/>
              <p:cNvSpPr>
                <a:spLocks/>
              </p:cNvSpPr>
              <p:nvPr/>
            </p:nvSpPr>
            <p:spPr bwMode="auto">
              <a:xfrm rot="4165013">
                <a:off x="3566" y="286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8" name="Freeform 133"/>
              <p:cNvSpPr>
                <a:spLocks/>
              </p:cNvSpPr>
              <p:nvPr/>
            </p:nvSpPr>
            <p:spPr bwMode="auto">
              <a:xfrm rot="4165013" flipV="1">
                <a:off x="3603" y="287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69" name="Freeform 134"/>
              <p:cNvSpPr>
                <a:spLocks/>
              </p:cNvSpPr>
              <p:nvPr/>
            </p:nvSpPr>
            <p:spPr bwMode="auto">
              <a:xfrm rot="4165013">
                <a:off x="3632" y="289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0" name="Freeform 135"/>
              <p:cNvSpPr>
                <a:spLocks/>
              </p:cNvSpPr>
              <p:nvPr/>
            </p:nvSpPr>
            <p:spPr bwMode="auto">
              <a:xfrm rot="4165013">
                <a:off x="3663" y="289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1" name="Freeform 136"/>
              <p:cNvSpPr>
                <a:spLocks/>
              </p:cNvSpPr>
              <p:nvPr/>
            </p:nvSpPr>
            <p:spPr bwMode="auto">
              <a:xfrm rot="4165013">
                <a:off x="3690" y="290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2" name="Freeform 137"/>
              <p:cNvSpPr>
                <a:spLocks/>
              </p:cNvSpPr>
              <p:nvPr/>
            </p:nvSpPr>
            <p:spPr bwMode="auto">
              <a:xfrm rot="4165013">
                <a:off x="3717" y="2921"/>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3" name="Freeform 138"/>
              <p:cNvSpPr>
                <a:spLocks/>
              </p:cNvSpPr>
              <p:nvPr/>
            </p:nvSpPr>
            <p:spPr bwMode="auto">
              <a:xfrm rot="4165013">
                <a:off x="3743" y="293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4" name="Freeform 139"/>
              <p:cNvSpPr>
                <a:spLocks/>
              </p:cNvSpPr>
              <p:nvPr/>
            </p:nvSpPr>
            <p:spPr bwMode="auto">
              <a:xfrm rot="4165013" flipV="1">
                <a:off x="3770" y="2941"/>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5" name="Freeform 140"/>
              <p:cNvSpPr>
                <a:spLocks/>
              </p:cNvSpPr>
              <p:nvPr/>
            </p:nvSpPr>
            <p:spPr bwMode="auto">
              <a:xfrm rot="4165013">
                <a:off x="3798" y="295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6" name="Freeform 141"/>
              <p:cNvSpPr>
                <a:spLocks/>
              </p:cNvSpPr>
              <p:nvPr/>
            </p:nvSpPr>
            <p:spPr bwMode="auto">
              <a:xfrm rot="4165013">
                <a:off x="3824" y="296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7" name="Freeform 142"/>
              <p:cNvSpPr>
                <a:spLocks/>
              </p:cNvSpPr>
              <p:nvPr/>
            </p:nvSpPr>
            <p:spPr bwMode="auto">
              <a:xfrm rot="4165013">
                <a:off x="3855" y="2973"/>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8" name="Freeform 143"/>
              <p:cNvSpPr>
                <a:spLocks/>
              </p:cNvSpPr>
              <p:nvPr/>
            </p:nvSpPr>
            <p:spPr bwMode="auto">
              <a:xfrm rot="4165013" flipV="1">
                <a:off x="3883" y="29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79" name="Freeform 144"/>
              <p:cNvSpPr>
                <a:spLocks/>
              </p:cNvSpPr>
              <p:nvPr/>
            </p:nvSpPr>
            <p:spPr bwMode="auto">
              <a:xfrm rot="4165013">
                <a:off x="3909" y="299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0" name="Freeform 145"/>
              <p:cNvSpPr>
                <a:spLocks/>
              </p:cNvSpPr>
              <p:nvPr/>
            </p:nvSpPr>
            <p:spPr bwMode="auto">
              <a:xfrm rot="4165013">
                <a:off x="3938" y="3006"/>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1" name="Freeform 146"/>
              <p:cNvSpPr>
                <a:spLocks/>
              </p:cNvSpPr>
              <p:nvPr/>
            </p:nvSpPr>
            <p:spPr bwMode="auto">
              <a:xfrm rot="4165013">
                <a:off x="3962" y="301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2" name="Freeform 147"/>
              <p:cNvSpPr>
                <a:spLocks/>
              </p:cNvSpPr>
              <p:nvPr/>
            </p:nvSpPr>
            <p:spPr bwMode="auto">
              <a:xfrm rot="4165013">
                <a:off x="3988" y="302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3" name="Freeform 148"/>
              <p:cNvSpPr>
                <a:spLocks/>
              </p:cNvSpPr>
              <p:nvPr/>
            </p:nvSpPr>
            <p:spPr bwMode="auto">
              <a:xfrm rot="4234959">
                <a:off x="4017" y="3037"/>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4" name="Freeform 149"/>
              <p:cNvSpPr>
                <a:spLocks/>
              </p:cNvSpPr>
              <p:nvPr/>
            </p:nvSpPr>
            <p:spPr bwMode="auto">
              <a:xfrm rot="4165013">
                <a:off x="4044" y="304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5" name="Freeform 150"/>
              <p:cNvSpPr>
                <a:spLocks/>
              </p:cNvSpPr>
              <p:nvPr/>
            </p:nvSpPr>
            <p:spPr bwMode="auto">
              <a:xfrm rot="4165013">
                <a:off x="4069" y="3053"/>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6" name="Freeform 151"/>
              <p:cNvSpPr>
                <a:spLocks/>
              </p:cNvSpPr>
              <p:nvPr/>
            </p:nvSpPr>
            <p:spPr bwMode="auto">
              <a:xfrm rot="4165013">
                <a:off x="4096" y="3067"/>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7" name="Freeform 152"/>
              <p:cNvSpPr>
                <a:spLocks/>
              </p:cNvSpPr>
              <p:nvPr/>
            </p:nvSpPr>
            <p:spPr bwMode="auto">
              <a:xfrm rot="4165013" flipV="1">
                <a:off x="4130" y="3077"/>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8" name="Freeform 153"/>
              <p:cNvSpPr>
                <a:spLocks/>
              </p:cNvSpPr>
              <p:nvPr/>
            </p:nvSpPr>
            <p:spPr bwMode="auto">
              <a:xfrm rot="4165013">
                <a:off x="4160" y="309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89" name="Freeform 154"/>
              <p:cNvSpPr>
                <a:spLocks/>
              </p:cNvSpPr>
              <p:nvPr/>
            </p:nvSpPr>
            <p:spPr bwMode="auto">
              <a:xfrm rot="4165013" flipV="1">
                <a:off x="4191" y="3101"/>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0" name="Freeform 155"/>
              <p:cNvSpPr>
                <a:spLocks/>
              </p:cNvSpPr>
              <p:nvPr/>
            </p:nvSpPr>
            <p:spPr bwMode="auto">
              <a:xfrm rot="4165013">
                <a:off x="4220" y="3114"/>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1" name="Freeform 156"/>
              <p:cNvSpPr>
                <a:spLocks/>
              </p:cNvSpPr>
              <p:nvPr/>
            </p:nvSpPr>
            <p:spPr bwMode="auto">
              <a:xfrm rot="4165013">
                <a:off x="4251" y="3121"/>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2" name="Freeform 157"/>
              <p:cNvSpPr>
                <a:spLocks/>
              </p:cNvSpPr>
              <p:nvPr/>
            </p:nvSpPr>
            <p:spPr bwMode="auto">
              <a:xfrm rot="4165013">
                <a:off x="4278" y="3129"/>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3" name="Freeform 158"/>
              <p:cNvSpPr>
                <a:spLocks/>
              </p:cNvSpPr>
              <p:nvPr/>
            </p:nvSpPr>
            <p:spPr bwMode="auto">
              <a:xfrm rot="4165013">
                <a:off x="4305" y="314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4" name="Freeform 159"/>
              <p:cNvSpPr>
                <a:spLocks/>
              </p:cNvSpPr>
              <p:nvPr/>
            </p:nvSpPr>
            <p:spPr bwMode="auto">
              <a:xfrm rot="4165013">
                <a:off x="4331" y="315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5" name="Freeform 160"/>
              <p:cNvSpPr>
                <a:spLocks/>
              </p:cNvSpPr>
              <p:nvPr/>
            </p:nvSpPr>
            <p:spPr bwMode="auto">
              <a:xfrm rot="4165013" flipV="1">
                <a:off x="4358" y="316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6" name="Freeform 161"/>
              <p:cNvSpPr>
                <a:spLocks/>
              </p:cNvSpPr>
              <p:nvPr/>
            </p:nvSpPr>
            <p:spPr bwMode="auto">
              <a:xfrm rot="4165013">
                <a:off x="4386" y="317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7" name="Freeform 162"/>
              <p:cNvSpPr>
                <a:spLocks/>
              </p:cNvSpPr>
              <p:nvPr/>
            </p:nvSpPr>
            <p:spPr bwMode="auto">
              <a:xfrm rot="4165013">
                <a:off x="4412" y="318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8" name="Freeform 163"/>
              <p:cNvSpPr>
                <a:spLocks/>
              </p:cNvSpPr>
              <p:nvPr/>
            </p:nvSpPr>
            <p:spPr bwMode="auto">
              <a:xfrm rot="4165013">
                <a:off x="4443" y="319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399" name="Freeform 164"/>
              <p:cNvSpPr>
                <a:spLocks/>
              </p:cNvSpPr>
              <p:nvPr/>
            </p:nvSpPr>
            <p:spPr bwMode="auto">
              <a:xfrm rot="4165013" flipV="1">
                <a:off x="4471" y="321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0" name="Freeform 165"/>
              <p:cNvSpPr>
                <a:spLocks/>
              </p:cNvSpPr>
              <p:nvPr/>
            </p:nvSpPr>
            <p:spPr bwMode="auto">
              <a:xfrm rot="4165013">
                <a:off x="4497" y="3215"/>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1" name="Freeform 166"/>
              <p:cNvSpPr>
                <a:spLocks/>
              </p:cNvSpPr>
              <p:nvPr/>
            </p:nvSpPr>
            <p:spPr bwMode="auto">
              <a:xfrm rot="4165013">
                <a:off x="4524" y="3223"/>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2" name="Freeform 167"/>
              <p:cNvSpPr>
                <a:spLocks/>
              </p:cNvSpPr>
              <p:nvPr/>
            </p:nvSpPr>
            <p:spPr bwMode="auto">
              <a:xfrm rot="4165013">
                <a:off x="4551" y="3239"/>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3" name="Freeform 168"/>
              <p:cNvSpPr>
                <a:spLocks/>
              </p:cNvSpPr>
              <p:nvPr/>
            </p:nvSpPr>
            <p:spPr bwMode="auto">
              <a:xfrm rot="4165013">
                <a:off x="4578" y="325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66404" name="Freeform 169"/>
              <p:cNvSpPr>
                <a:spLocks/>
              </p:cNvSpPr>
              <p:nvPr/>
            </p:nvSpPr>
            <p:spPr bwMode="auto">
              <a:xfrm>
                <a:off x="4558" y="3310"/>
                <a:ext cx="143" cy="142"/>
              </a:xfrm>
              <a:custGeom>
                <a:avLst/>
                <a:gdLst>
                  <a:gd name="T0" fmla="*/ 143 w 131"/>
                  <a:gd name="T1" fmla="*/ 11 h 142"/>
                  <a:gd name="T2" fmla="*/ 100 w 131"/>
                  <a:gd name="T3" fmla="*/ 2 h 142"/>
                  <a:gd name="T4" fmla="*/ 62 w 131"/>
                  <a:gd name="T5" fmla="*/ 7 h 142"/>
                  <a:gd name="T6" fmla="*/ 29 w 131"/>
                  <a:gd name="T7" fmla="*/ 22 h 142"/>
                  <a:gd name="T8" fmla="*/ 1 w 131"/>
                  <a:gd name="T9" fmla="*/ 62 h 142"/>
                  <a:gd name="T10" fmla="*/ 33 w 131"/>
                  <a:gd name="T11" fmla="*/ 112 h 142"/>
                  <a:gd name="T12" fmla="*/ 69 w 131"/>
                  <a:gd name="T13" fmla="*/ 137 h 142"/>
                  <a:gd name="T14" fmla="*/ 97 w 131"/>
                  <a:gd name="T15" fmla="*/ 139 h 142"/>
                  <a:gd name="T16" fmla="*/ 117 w 131"/>
                  <a:gd name="T17" fmla="*/ 118 h 142"/>
                  <a:gd name="T18" fmla="*/ 133 w 131"/>
                  <a:gd name="T19" fmla="*/ 73 h 142"/>
                  <a:gd name="T20" fmla="*/ 143 w 131"/>
                  <a:gd name="T21" fmla="*/ 11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42"/>
                  <a:gd name="T35" fmla="*/ 131 w 131"/>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42">
                    <a:moveTo>
                      <a:pt x="131" y="11"/>
                    </a:moveTo>
                    <a:cubicBezTo>
                      <a:pt x="127" y="0"/>
                      <a:pt x="104" y="3"/>
                      <a:pt x="92" y="2"/>
                    </a:cubicBezTo>
                    <a:cubicBezTo>
                      <a:pt x="80" y="1"/>
                      <a:pt x="68" y="4"/>
                      <a:pt x="57" y="7"/>
                    </a:cubicBezTo>
                    <a:cubicBezTo>
                      <a:pt x="46" y="10"/>
                      <a:pt x="36" y="13"/>
                      <a:pt x="27" y="22"/>
                    </a:cubicBezTo>
                    <a:cubicBezTo>
                      <a:pt x="18" y="31"/>
                      <a:pt x="0" y="47"/>
                      <a:pt x="1" y="62"/>
                    </a:cubicBezTo>
                    <a:cubicBezTo>
                      <a:pt x="2" y="77"/>
                      <a:pt x="20" y="100"/>
                      <a:pt x="30" y="112"/>
                    </a:cubicBezTo>
                    <a:cubicBezTo>
                      <a:pt x="40" y="124"/>
                      <a:pt x="53" y="133"/>
                      <a:pt x="63" y="137"/>
                    </a:cubicBezTo>
                    <a:cubicBezTo>
                      <a:pt x="73" y="141"/>
                      <a:pt x="82" y="142"/>
                      <a:pt x="89" y="139"/>
                    </a:cubicBezTo>
                    <a:cubicBezTo>
                      <a:pt x="96" y="136"/>
                      <a:pt x="102" y="129"/>
                      <a:pt x="107" y="118"/>
                    </a:cubicBezTo>
                    <a:cubicBezTo>
                      <a:pt x="112" y="107"/>
                      <a:pt x="118" y="91"/>
                      <a:pt x="122" y="73"/>
                    </a:cubicBezTo>
                    <a:cubicBezTo>
                      <a:pt x="126" y="55"/>
                      <a:pt x="131" y="46"/>
                      <a:pt x="131" y="11"/>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6" name="Group 410"/>
          <p:cNvGrpSpPr>
            <a:grpSpLocks/>
          </p:cNvGrpSpPr>
          <p:nvPr/>
        </p:nvGrpSpPr>
        <p:grpSpPr bwMode="auto">
          <a:xfrm>
            <a:off x="252248" y="1870841"/>
            <a:ext cx="3972911" cy="3069021"/>
            <a:chOff x="185" y="1278"/>
            <a:chExt cx="2330" cy="1726"/>
          </a:xfrm>
        </p:grpSpPr>
        <p:grpSp>
          <p:nvGrpSpPr>
            <p:cNvPr id="7" name="Group 409"/>
            <p:cNvGrpSpPr>
              <a:grpSpLocks/>
            </p:cNvGrpSpPr>
            <p:nvPr/>
          </p:nvGrpSpPr>
          <p:grpSpPr bwMode="auto">
            <a:xfrm>
              <a:off x="538" y="1618"/>
              <a:ext cx="1765" cy="1207"/>
              <a:chOff x="538" y="1618"/>
              <a:chExt cx="1765" cy="1207"/>
            </a:xfrm>
          </p:grpSpPr>
          <p:grpSp>
            <p:nvGrpSpPr>
              <p:cNvPr id="8" name="Group 367"/>
              <p:cNvGrpSpPr>
                <a:grpSpLocks/>
              </p:cNvGrpSpPr>
              <p:nvPr/>
            </p:nvGrpSpPr>
            <p:grpSpPr bwMode="auto">
              <a:xfrm>
                <a:off x="538" y="1618"/>
                <a:ext cx="1765" cy="1096"/>
                <a:chOff x="900" y="2844"/>
                <a:chExt cx="1558" cy="1068"/>
              </a:xfrm>
            </p:grpSpPr>
            <p:sp>
              <p:nvSpPr>
                <p:cNvPr id="166264" name="Arc 368"/>
                <p:cNvSpPr>
                  <a:spLocks/>
                </p:cNvSpPr>
                <p:nvPr/>
              </p:nvSpPr>
              <p:spPr bwMode="auto">
                <a:xfrm flipV="1">
                  <a:off x="1411" y="3288"/>
                  <a:ext cx="625"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19050">
                  <a:solidFill>
                    <a:schemeClr val="bg1"/>
                  </a:solidFill>
                  <a:prstDash val="sysDot"/>
                  <a:round/>
                  <a:headEnd/>
                  <a:tailEnd/>
                </a:ln>
              </p:spPr>
              <p:txBody>
                <a:bodyPr wrap="none" anchor="ctr"/>
                <a:lstStyle/>
                <a:p>
                  <a:endParaRPr lang="es-ES"/>
                </a:p>
              </p:txBody>
            </p:sp>
            <p:sp>
              <p:nvSpPr>
                <p:cNvPr id="166265" name="Arc 369"/>
                <p:cNvSpPr>
                  <a:spLocks/>
                </p:cNvSpPr>
                <p:nvPr/>
              </p:nvSpPr>
              <p:spPr bwMode="auto">
                <a:xfrm flipV="1">
                  <a:off x="1370" y="3246"/>
                  <a:ext cx="729" cy="366"/>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19050">
                  <a:solidFill>
                    <a:schemeClr val="bg1"/>
                  </a:solidFill>
                  <a:prstDash val="sysDot"/>
                  <a:round/>
                  <a:headEnd/>
                  <a:tailEnd/>
                </a:ln>
              </p:spPr>
              <p:txBody>
                <a:bodyPr wrap="none" anchor="ctr"/>
                <a:lstStyle/>
                <a:p>
                  <a:endParaRPr lang="es-ES"/>
                </a:p>
              </p:txBody>
            </p:sp>
            <p:sp>
              <p:nvSpPr>
                <p:cNvPr id="166266" name="Arc 370"/>
                <p:cNvSpPr>
                  <a:spLocks/>
                </p:cNvSpPr>
                <p:nvPr/>
              </p:nvSpPr>
              <p:spPr bwMode="auto">
                <a:xfrm flipV="1">
                  <a:off x="1404" y="3192"/>
                  <a:ext cx="60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67" name="Arc 371"/>
                <p:cNvSpPr>
                  <a:spLocks/>
                </p:cNvSpPr>
                <p:nvPr/>
              </p:nvSpPr>
              <p:spPr bwMode="auto">
                <a:xfrm flipV="1">
                  <a:off x="900" y="2844"/>
                  <a:ext cx="1072"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66268" name="Arc 372"/>
                <p:cNvSpPr>
                  <a:spLocks/>
                </p:cNvSpPr>
                <p:nvPr/>
              </p:nvSpPr>
              <p:spPr bwMode="auto">
                <a:xfrm rot="10800000" flipV="1">
                  <a:off x="1398" y="3279"/>
                  <a:ext cx="1060" cy="633"/>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19050">
                  <a:solidFill>
                    <a:schemeClr val="bg1"/>
                  </a:solidFill>
                  <a:prstDash val="sysDot"/>
                  <a:round/>
                  <a:headEnd/>
                  <a:tailEnd/>
                </a:ln>
              </p:spPr>
              <p:txBody>
                <a:bodyPr wrap="none" anchor="ctr"/>
                <a:lstStyle/>
                <a:p>
                  <a:endParaRPr lang="es-ES"/>
                </a:p>
              </p:txBody>
            </p:sp>
            <p:sp>
              <p:nvSpPr>
                <p:cNvPr id="166269" name="Arc 373"/>
                <p:cNvSpPr>
                  <a:spLocks/>
                </p:cNvSpPr>
                <p:nvPr/>
              </p:nvSpPr>
              <p:spPr bwMode="auto">
                <a:xfrm rot="10800000" flipV="1">
                  <a:off x="1412" y="3260"/>
                  <a:ext cx="514" cy="317"/>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66270" name="Arc 374"/>
                <p:cNvSpPr>
                  <a:spLocks/>
                </p:cNvSpPr>
                <p:nvPr/>
              </p:nvSpPr>
              <p:spPr bwMode="auto">
                <a:xfrm flipH="1">
                  <a:off x="1392" y="3222"/>
                  <a:ext cx="471" cy="270"/>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66271" name="Arc 375"/>
                <p:cNvSpPr>
                  <a:spLocks/>
                </p:cNvSpPr>
                <p:nvPr/>
              </p:nvSpPr>
              <p:spPr bwMode="auto">
                <a:xfrm rot="10800000" flipV="1">
                  <a:off x="1387" y="3156"/>
                  <a:ext cx="491" cy="366"/>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grpSp>
          <p:sp>
            <p:nvSpPr>
              <p:cNvPr id="166263" name="Arc 376"/>
              <p:cNvSpPr>
                <a:spLocks/>
              </p:cNvSpPr>
              <p:nvPr/>
            </p:nvSpPr>
            <p:spPr bwMode="auto">
              <a:xfrm>
                <a:off x="1925" y="2075"/>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nvGrpSpPr>
            <p:cNvPr id="9" name="Group 407"/>
            <p:cNvGrpSpPr>
              <a:grpSpLocks/>
            </p:cNvGrpSpPr>
            <p:nvPr/>
          </p:nvGrpSpPr>
          <p:grpSpPr bwMode="auto">
            <a:xfrm>
              <a:off x="185" y="1513"/>
              <a:ext cx="1045" cy="1491"/>
              <a:chOff x="185" y="1513"/>
              <a:chExt cx="1045" cy="1491"/>
            </a:xfrm>
          </p:grpSpPr>
          <p:sp>
            <p:nvSpPr>
              <p:cNvPr id="166251" name="Arc 378"/>
              <p:cNvSpPr>
                <a:spLocks/>
              </p:cNvSpPr>
              <p:nvPr/>
            </p:nvSpPr>
            <p:spPr bwMode="auto">
              <a:xfrm flipH="1">
                <a:off x="671" y="2392"/>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19050">
                <a:solidFill>
                  <a:schemeClr val="bg1"/>
                </a:solidFill>
                <a:prstDash val="sysDot"/>
                <a:round/>
                <a:headEnd/>
                <a:tailEnd/>
              </a:ln>
            </p:spPr>
            <p:txBody>
              <a:bodyPr wrap="none" anchor="ctr"/>
              <a:lstStyle/>
              <a:p>
                <a:endParaRPr lang="es-ES"/>
              </a:p>
            </p:txBody>
          </p:sp>
          <p:grpSp>
            <p:nvGrpSpPr>
              <p:cNvPr id="10" name="Group 406"/>
              <p:cNvGrpSpPr>
                <a:grpSpLocks/>
              </p:cNvGrpSpPr>
              <p:nvPr/>
            </p:nvGrpSpPr>
            <p:grpSpPr bwMode="auto">
              <a:xfrm>
                <a:off x="185" y="1513"/>
                <a:ext cx="1045" cy="1332"/>
                <a:chOff x="185" y="1513"/>
                <a:chExt cx="1045" cy="1332"/>
              </a:xfrm>
            </p:grpSpPr>
            <p:sp>
              <p:nvSpPr>
                <p:cNvPr id="166253" name="Arc 380"/>
                <p:cNvSpPr>
                  <a:spLocks/>
                </p:cNvSpPr>
                <p:nvPr/>
              </p:nvSpPr>
              <p:spPr bwMode="auto">
                <a:xfrm flipH="1" flipV="1">
                  <a:off x="1009" y="1710"/>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54" name="Arc 381"/>
                <p:cNvSpPr>
                  <a:spLocks/>
                </p:cNvSpPr>
                <p:nvPr/>
              </p:nvSpPr>
              <p:spPr bwMode="auto">
                <a:xfrm flipH="1" flipV="1">
                  <a:off x="967" y="2207"/>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66255" name="Arc 382"/>
                <p:cNvSpPr>
                  <a:spLocks/>
                </p:cNvSpPr>
                <p:nvPr/>
              </p:nvSpPr>
              <p:spPr bwMode="auto">
                <a:xfrm flipH="1" flipV="1">
                  <a:off x="919" y="2400"/>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66256"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19050">
                  <a:solidFill>
                    <a:schemeClr val="bg1"/>
                  </a:solidFill>
                  <a:prstDash val="sysDot"/>
                  <a:round/>
                  <a:headEnd/>
                  <a:tailEnd/>
                </a:ln>
              </p:spPr>
              <p:txBody>
                <a:bodyPr wrap="none" anchor="ctr"/>
                <a:lstStyle/>
                <a:p>
                  <a:endParaRPr lang="es-ES"/>
                </a:p>
              </p:txBody>
            </p:sp>
            <p:sp>
              <p:nvSpPr>
                <p:cNvPr id="166257" name="Arc 384"/>
                <p:cNvSpPr>
                  <a:spLocks/>
                </p:cNvSpPr>
                <p:nvPr/>
              </p:nvSpPr>
              <p:spPr bwMode="auto">
                <a:xfrm flipV="1">
                  <a:off x="300" y="1821"/>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19050">
                  <a:solidFill>
                    <a:schemeClr val="bg1"/>
                  </a:solidFill>
                  <a:prstDash val="sysDot"/>
                  <a:round/>
                  <a:headEnd/>
                  <a:tailEnd/>
                </a:ln>
              </p:spPr>
              <p:txBody>
                <a:bodyPr wrap="none" anchor="ctr"/>
                <a:lstStyle/>
                <a:p>
                  <a:endParaRPr lang="es-ES"/>
                </a:p>
              </p:txBody>
            </p:sp>
            <p:sp>
              <p:nvSpPr>
                <p:cNvPr id="166258" name="Arc 385"/>
                <p:cNvSpPr>
                  <a:spLocks/>
                </p:cNvSpPr>
                <p:nvPr/>
              </p:nvSpPr>
              <p:spPr bwMode="auto">
                <a:xfrm flipV="1">
                  <a:off x="341" y="2099"/>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19050">
                  <a:solidFill>
                    <a:schemeClr val="bg1"/>
                  </a:solidFill>
                  <a:prstDash val="sysDot"/>
                  <a:round/>
                  <a:headEnd/>
                  <a:tailEnd/>
                </a:ln>
              </p:spPr>
              <p:txBody>
                <a:bodyPr wrap="none" anchor="ctr"/>
                <a:lstStyle/>
                <a:p>
                  <a:endParaRPr lang="es-ES"/>
                </a:p>
              </p:txBody>
            </p:sp>
            <p:sp>
              <p:nvSpPr>
                <p:cNvPr id="166259" name="Arc 386"/>
                <p:cNvSpPr>
                  <a:spLocks/>
                </p:cNvSpPr>
                <p:nvPr/>
              </p:nvSpPr>
              <p:spPr bwMode="auto">
                <a:xfrm flipV="1">
                  <a:off x="185" y="2277"/>
                  <a:ext cx="550"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19050">
                  <a:solidFill>
                    <a:schemeClr val="bg1"/>
                  </a:solidFill>
                  <a:prstDash val="sysDot"/>
                  <a:round/>
                  <a:headEnd/>
                  <a:tailEnd/>
                </a:ln>
              </p:spPr>
              <p:txBody>
                <a:bodyPr wrap="none" anchor="ctr"/>
                <a:lstStyle/>
                <a:p>
                  <a:endParaRPr lang="es-ES"/>
                </a:p>
              </p:txBody>
            </p:sp>
            <p:sp>
              <p:nvSpPr>
                <p:cNvPr id="166260" name="Arc 387"/>
                <p:cNvSpPr>
                  <a:spLocks/>
                </p:cNvSpPr>
                <p:nvPr/>
              </p:nvSpPr>
              <p:spPr bwMode="auto">
                <a:xfrm flipH="1" flipV="1">
                  <a:off x="492" y="1723"/>
                  <a:ext cx="242" cy="585"/>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66261" name="Arc 388"/>
                <p:cNvSpPr>
                  <a:spLocks/>
                </p:cNvSpPr>
                <p:nvPr/>
              </p:nvSpPr>
              <p:spPr bwMode="auto">
                <a:xfrm flipH="1" flipV="1">
                  <a:off x="671" y="1513"/>
                  <a:ext cx="97" cy="75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19050">
                  <a:solidFill>
                    <a:schemeClr val="bg1"/>
                  </a:solidFill>
                  <a:prstDash val="sysDot"/>
                  <a:round/>
                  <a:headEnd/>
                  <a:tailEnd/>
                </a:ln>
              </p:spPr>
              <p:txBody>
                <a:bodyPr wrap="none" anchor="ctr"/>
                <a:lstStyle/>
                <a:p>
                  <a:endParaRPr lang="es-ES"/>
                </a:p>
              </p:txBody>
            </p:sp>
          </p:grpSp>
        </p:grpSp>
        <p:grpSp>
          <p:nvGrpSpPr>
            <p:cNvPr id="11" name="Group 408"/>
            <p:cNvGrpSpPr>
              <a:grpSpLocks/>
            </p:cNvGrpSpPr>
            <p:nvPr/>
          </p:nvGrpSpPr>
          <p:grpSpPr bwMode="auto">
            <a:xfrm>
              <a:off x="1439" y="1278"/>
              <a:ext cx="1076" cy="1368"/>
              <a:chOff x="1439" y="1278"/>
              <a:chExt cx="1076" cy="1368"/>
            </a:xfrm>
          </p:grpSpPr>
          <p:sp>
            <p:nvSpPr>
              <p:cNvPr id="166244" name="Arc 390"/>
              <p:cNvSpPr>
                <a:spLocks/>
              </p:cNvSpPr>
              <p:nvPr/>
            </p:nvSpPr>
            <p:spPr bwMode="auto">
              <a:xfrm flipV="1">
                <a:off x="1701" y="1278"/>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9050">
                <a:solidFill>
                  <a:schemeClr val="bg1"/>
                </a:solidFill>
                <a:prstDash val="sysDot"/>
                <a:round/>
                <a:headEnd/>
                <a:tailEnd/>
              </a:ln>
            </p:spPr>
            <p:txBody>
              <a:bodyPr wrap="none" anchor="ctr"/>
              <a:lstStyle/>
              <a:p>
                <a:endParaRPr lang="es-ES"/>
              </a:p>
            </p:txBody>
          </p:sp>
          <p:sp>
            <p:nvSpPr>
              <p:cNvPr id="166245" name="Arc 391"/>
              <p:cNvSpPr>
                <a:spLocks/>
              </p:cNvSpPr>
              <p:nvPr/>
            </p:nvSpPr>
            <p:spPr bwMode="auto">
              <a:xfrm>
                <a:off x="1439" y="1846"/>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19050">
                <a:solidFill>
                  <a:schemeClr val="bg1"/>
                </a:solidFill>
                <a:prstDash val="sysDot"/>
                <a:round/>
                <a:headEnd/>
                <a:tailEnd/>
              </a:ln>
            </p:spPr>
            <p:txBody>
              <a:bodyPr wrap="none" anchor="ctr"/>
              <a:lstStyle/>
              <a:p>
                <a:endParaRPr lang="es-ES"/>
              </a:p>
            </p:txBody>
          </p:sp>
          <p:sp>
            <p:nvSpPr>
              <p:cNvPr id="166246" name="Arc 392"/>
              <p:cNvSpPr>
                <a:spLocks/>
              </p:cNvSpPr>
              <p:nvPr/>
            </p:nvSpPr>
            <p:spPr bwMode="auto">
              <a:xfrm flipV="1">
                <a:off x="1803" y="1482"/>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9050">
                <a:solidFill>
                  <a:schemeClr val="bg1"/>
                </a:solidFill>
                <a:prstDash val="sysDot"/>
                <a:round/>
                <a:headEnd/>
                <a:tailEnd/>
              </a:ln>
            </p:spPr>
            <p:txBody>
              <a:bodyPr wrap="none" anchor="ctr"/>
              <a:lstStyle/>
              <a:p>
                <a:endParaRPr lang="es-ES"/>
              </a:p>
            </p:txBody>
          </p:sp>
          <p:sp>
            <p:nvSpPr>
              <p:cNvPr id="166247" name="Arc 393"/>
              <p:cNvSpPr>
                <a:spLocks/>
              </p:cNvSpPr>
              <p:nvPr/>
            </p:nvSpPr>
            <p:spPr bwMode="auto">
              <a:xfrm flipH="1">
                <a:off x="1995" y="1861"/>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66248" name="Arc 394"/>
              <p:cNvSpPr>
                <a:spLocks/>
              </p:cNvSpPr>
              <p:nvPr/>
            </p:nvSpPr>
            <p:spPr bwMode="auto">
              <a:xfrm flipH="1">
                <a:off x="2014" y="1902"/>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66249" name="Arc 395"/>
              <p:cNvSpPr>
                <a:spLocks/>
              </p:cNvSpPr>
              <p:nvPr/>
            </p:nvSpPr>
            <p:spPr bwMode="auto">
              <a:xfrm>
                <a:off x="1903" y="2015"/>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66250" name="Arc 396"/>
              <p:cNvSpPr>
                <a:spLocks/>
              </p:cNvSpPr>
              <p:nvPr/>
            </p:nvSpPr>
            <p:spPr bwMode="auto">
              <a:xfrm>
                <a:off x="1993" y="2061"/>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9050">
                <a:solidFill>
                  <a:schemeClr val="bg1"/>
                </a:solidFill>
                <a:prstDash val="sysDot"/>
                <a:round/>
                <a:headEnd/>
                <a:tailEnd/>
              </a:ln>
            </p:spPr>
            <p:txBody>
              <a:bodyPr wrap="none" anchor="ctr"/>
              <a:lstStyle/>
              <a:p>
                <a:endParaRPr lang="es-ES"/>
              </a:p>
            </p:txBody>
          </p:sp>
        </p:grpSp>
      </p:grpSp>
      <p:grpSp>
        <p:nvGrpSpPr>
          <p:cNvPr id="554" name="353 Grupo"/>
          <p:cNvGrpSpPr/>
          <p:nvPr/>
        </p:nvGrpSpPr>
        <p:grpSpPr>
          <a:xfrm>
            <a:off x="1397877" y="712583"/>
            <a:ext cx="2492276" cy="2219562"/>
            <a:chOff x="1131394" y="1842870"/>
            <a:chExt cx="3516806" cy="3131983"/>
          </a:xfrm>
          <a:scene3d>
            <a:camera prst="orthographicFront">
              <a:rot lat="3600000" lon="18300000" rev="19800000"/>
            </a:camera>
            <a:lightRig rig="threePt" dir="t"/>
          </a:scene3d>
        </p:grpSpPr>
        <p:sp>
          <p:nvSpPr>
            <p:cNvPr id="603" name="602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04" name="603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605" name="52 Grupo"/>
            <p:cNvGrpSpPr/>
            <p:nvPr/>
          </p:nvGrpSpPr>
          <p:grpSpPr>
            <a:xfrm>
              <a:off x="4084278" y="2688762"/>
              <a:ext cx="361777" cy="2286091"/>
              <a:chOff x="3482035" y="1207023"/>
              <a:chExt cx="782735" cy="4570562"/>
            </a:xfrm>
          </p:grpSpPr>
          <p:sp>
            <p:nvSpPr>
              <p:cNvPr id="656" name="655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7" name="656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8" name="657 Rectángulo"/>
              <p:cNvSpPr/>
              <p:nvPr/>
            </p:nvSpPr>
            <p:spPr bwMode="auto">
              <a:xfrm>
                <a:off x="3482043" y="2959808"/>
                <a:ext cx="782727" cy="1060704"/>
              </a:xfrm>
              <a:prstGeom prst="rect">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9" name="658 Redondear rectángulo de esquina del mismo lado"/>
              <p:cNvSpPr/>
              <p:nvPr/>
            </p:nvSpPr>
            <p:spPr bwMode="auto">
              <a:xfrm flipV="1">
                <a:off x="3482035" y="1207023"/>
                <a:ext cx="782726"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606" name="47 Grupo"/>
            <p:cNvGrpSpPr/>
            <p:nvPr/>
          </p:nvGrpSpPr>
          <p:grpSpPr>
            <a:xfrm>
              <a:off x="3898134" y="2131343"/>
              <a:ext cx="734065" cy="1109921"/>
              <a:chOff x="3247260" y="1269015"/>
              <a:chExt cx="1228487" cy="1857505"/>
            </a:xfrm>
          </p:grpSpPr>
          <p:sp>
            <p:nvSpPr>
              <p:cNvPr id="653" name="652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4" name="653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5" name="654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07" name="606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08" name="607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09" name="608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0" name="609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1" name="610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2" name="611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3" name="612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4" name="613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5" name="614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6" name="615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7" name="616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8" name="617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9" name="618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0" name="619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1" name="620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2" name="621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3" name="622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4" name="623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625" name="82 Grupo"/>
            <p:cNvGrpSpPr/>
            <p:nvPr/>
          </p:nvGrpSpPr>
          <p:grpSpPr>
            <a:xfrm>
              <a:off x="1322718" y="2688761"/>
              <a:ext cx="361777" cy="2286091"/>
              <a:chOff x="3482035" y="1207023"/>
              <a:chExt cx="782735" cy="4570562"/>
            </a:xfrm>
          </p:grpSpPr>
          <p:sp>
            <p:nvSpPr>
              <p:cNvPr id="649" name="64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0" name="64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1" name="650 Rectángulo"/>
              <p:cNvSpPr/>
              <p:nvPr/>
            </p:nvSpPr>
            <p:spPr bwMode="auto">
              <a:xfrm>
                <a:off x="3482043" y="2959808"/>
                <a:ext cx="782727" cy="1060704"/>
              </a:xfrm>
              <a:prstGeom prst="rect">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2" name="651 Redondear rectángulo de esquina del mismo lado"/>
              <p:cNvSpPr/>
              <p:nvPr/>
            </p:nvSpPr>
            <p:spPr bwMode="auto">
              <a:xfrm flipV="1">
                <a:off x="3482035" y="1207023"/>
                <a:ext cx="782726"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26" name="625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7" name="626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8" name="627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9" name="628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0" name="629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1" name="630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2" name="631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3" name="632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4" name="633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5" name="634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6" name="635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7" name="636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8" name="637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9" name="638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0" name="639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41" name="640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42" name="641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3" name="642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644" name="119 Grupo"/>
            <p:cNvGrpSpPr/>
            <p:nvPr/>
          </p:nvGrpSpPr>
          <p:grpSpPr>
            <a:xfrm>
              <a:off x="1131394" y="2127262"/>
              <a:ext cx="744786" cy="1114043"/>
              <a:chOff x="694896" y="1262186"/>
              <a:chExt cx="1246431" cy="1864396"/>
            </a:xfrm>
          </p:grpSpPr>
          <p:sp>
            <p:nvSpPr>
              <p:cNvPr id="646" name="645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7" name="646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8" name="647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45" name="644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decel="50000" fill="hold" nodeType="clickEffect">
                                  <p:stCondLst>
                                    <p:cond delay="0"/>
                                  </p:stCondLst>
                                  <p:childTnLst>
                                    <p:animMotion origin="layout" path="M 0.00087 -7.40741E-7 L 0.00087 0.17546 " pathEditMode="relative" rAng="0" ptsTypes="AA">
                                      <p:cBhvr>
                                        <p:cTn id="6" dur="2000" fill="hold"/>
                                        <p:tgtEl>
                                          <p:spTgt spid="554"/>
                                        </p:tgtEl>
                                        <p:attrNameLst>
                                          <p:attrName>ppt_x</p:attrName>
                                          <p:attrName>ppt_y</p:attrName>
                                        </p:attrNameLst>
                                      </p:cBhvr>
                                      <p:rCtr x="0" y="88"/>
                                    </p:animMotion>
                                  </p:childTnLst>
                                </p:cTn>
                              </p:par>
                            </p:childTnLst>
                          </p:cTn>
                        </p:par>
                        <p:par>
                          <p:cTn id="7" fill="hold">
                            <p:stCondLst>
                              <p:cond delay="2000"/>
                            </p:stCondLst>
                            <p:childTnLst>
                              <p:par>
                                <p:cTn id="8" presetID="1"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childTnLst>
                                </p:cTn>
                              </p:par>
                            </p:childTnLst>
                          </p:cTn>
                        </p:par>
                        <p:par>
                          <p:cTn id="10" fill="hold">
                            <p:stCondLst>
                              <p:cond delay="2000"/>
                            </p:stCondLst>
                            <p:childTnLst>
                              <p:par>
                                <p:cTn id="11" presetID="0" presetClass="path" presetSubtype="0" fill="hold" nodeType="afterEffect">
                                  <p:stCondLst>
                                    <p:cond delay="1000"/>
                                  </p:stCondLst>
                                  <p:childTnLst>
                                    <p:animMotion origin="layout" path="M 0.00087 0.17547 L 0.45365 0.39584 " pathEditMode="relative" rAng="0" ptsTypes="AA">
                                      <p:cBhvr>
                                        <p:cTn id="12" dur="3000" fill="hold"/>
                                        <p:tgtEl>
                                          <p:spTgt spid="554"/>
                                        </p:tgtEl>
                                        <p:attrNameLst>
                                          <p:attrName>ppt_x</p:attrName>
                                          <p:attrName>ppt_y</p:attrName>
                                        </p:attrNameLst>
                                      </p:cBhvr>
                                      <p:rCtr x="226" y="110"/>
                                    </p:animMotion>
                                  </p:childTnLst>
                                </p:cTn>
                              </p:par>
                              <p:par>
                                <p:cTn id="13" presetID="0" presetClass="path" presetSubtype="0" fill="hold" nodeType="withEffect">
                                  <p:stCondLst>
                                    <p:cond delay="1000"/>
                                  </p:stCondLst>
                                  <p:childTnLst>
                                    <p:animMotion origin="layout" path="M 0 0 L 0.45278 0.22037 " pathEditMode="relative" ptsTypes="AA">
                                      <p:cBhvr>
                                        <p:cTn id="14" dur="3000" fill="hold"/>
                                        <p:tgtEl>
                                          <p:spTgt spid="6"/>
                                        </p:tgtEl>
                                        <p:attrNameLst>
                                          <p:attrName>ppt_x</p:attrName>
                                          <p:attrName>ppt_y</p:attrName>
                                        </p:attrNameLst>
                                      </p:cBhvr>
                                    </p:animMotion>
                                  </p:childTnLst>
                                </p:cTn>
                              </p:par>
                            </p:childTnLst>
                          </p:cTn>
                        </p:par>
                        <p:par>
                          <p:cTn id="15" fill="hold">
                            <p:stCondLst>
                              <p:cond delay="6000"/>
                            </p:stCondLst>
                            <p:childTnLst>
                              <p:par>
                                <p:cTn id="16" presetID="10" presetClass="exit" presetSubtype="0" fill="hold" nodeType="afterEffect">
                                  <p:stCondLst>
                                    <p:cond delay="1000"/>
                                  </p:stCondLst>
                                  <p:childTnLst>
                                    <p:animEffect transition="out" filter="fade">
                                      <p:cBhvr>
                                        <p:cTn id="17" dur="1000"/>
                                        <p:tgtEl>
                                          <p:spTgt spid="6"/>
                                        </p:tgtEl>
                                      </p:cBhvr>
                                    </p:animEffect>
                                    <p:set>
                                      <p:cBhvr>
                                        <p:cTn id="18" dur="1" fill="hold">
                                          <p:stCondLst>
                                            <p:cond delay="999"/>
                                          </p:stCondLst>
                                        </p:cTn>
                                        <p:tgtEl>
                                          <p:spTgt spid="6"/>
                                        </p:tgtEl>
                                        <p:attrNameLst>
                                          <p:attrName>style.visibility</p:attrName>
                                        </p:attrNameLst>
                                      </p:cBhvr>
                                      <p:to>
                                        <p:strVal val="hidden"/>
                                      </p:to>
                                    </p:set>
                                  </p:childTnLst>
                                </p:cTn>
                              </p:par>
                            </p:childTnLst>
                          </p:cTn>
                        </p:par>
                        <p:par>
                          <p:cTn id="19" fill="hold">
                            <p:stCondLst>
                              <p:cond delay="8000"/>
                            </p:stCondLst>
                            <p:childTnLst>
                              <p:par>
                                <p:cTn id="20" presetID="64" presetClass="path" presetSubtype="0" decel="50000" fill="hold" nodeType="afterEffect">
                                  <p:stCondLst>
                                    <p:cond delay="0"/>
                                  </p:stCondLst>
                                  <p:childTnLst>
                                    <p:animMotion origin="layout" path="M 0.45365 0.39583 L 0.45365 0.16991 " pathEditMode="relative" rAng="0" ptsTypes="AA">
                                      <p:cBhvr>
                                        <p:cTn id="21" dur="2000" fill="hold"/>
                                        <p:tgtEl>
                                          <p:spTgt spid="554"/>
                                        </p:tgtEl>
                                        <p:attrNameLst>
                                          <p:attrName>ppt_x</p:attrName>
                                          <p:attrName>ppt_y</p:attrName>
                                        </p:attrNameLst>
                                      </p:cBhvr>
                                      <p:rCtr x="0" y="-1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6914" name="Group 814"/>
          <p:cNvGrpSpPr>
            <a:grpSpLocks/>
          </p:cNvGrpSpPr>
          <p:nvPr/>
        </p:nvGrpSpPr>
        <p:grpSpPr bwMode="auto">
          <a:xfrm>
            <a:off x="0" y="0"/>
            <a:ext cx="9172575" cy="6858000"/>
            <a:chOff x="0" y="0"/>
            <a:chExt cx="5778" cy="4320"/>
          </a:xfrm>
        </p:grpSpPr>
        <p:sp>
          <p:nvSpPr>
            <p:cNvPr id="167116"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67117" name="Rectangle 203"/>
            <p:cNvSpPr>
              <a:spLocks noChangeArrowheads="1"/>
            </p:cNvSpPr>
            <p:nvPr/>
          </p:nvSpPr>
          <p:spPr bwMode="auto">
            <a:xfrm>
              <a:off x="397" y="385"/>
              <a:ext cx="51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Campo inducido por yugo electromagnético </a:t>
              </a:r>
            </a:p>
          </p:txBody>
        </p:sp>
        <p:grpSp>
          <p:nvGrpSpPr>
            <p:cNvPr id="2" name="Group 204"/>
            <p:cNvGrpSpPr>
              <a:grpSpLocks/>
            </p:cNvGrpSpPr>
            <p:nvPr/>
          </p:nvGrpSpPr>
          <p:grpSpPr bwMode="auto">
            <a:xfrm>
              <a:off x="48" y="95"/>
              <a:ext cx="96" cy="4128"/>
              <a:chOff x="48" y="102"/>
              <a:chExt cx="96" cy="4128"/>
            </a:xfrm>
          </p:grpSpPr>
          <p:sp>
            <p:nvSpPr>
              <p:cNvPr id="167206" name="Rectangle 20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07" name="Rectangle 20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08" name="Rectangle 20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09" name="Rectangle 20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0" name="Rectangle 20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1" name="Rectangle 2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2" name="Rectangle 2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3" name="Rectangle 2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4" name="Rectangle 2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5" name="Rectangle 2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6" name="Rectangle 2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7" name="Rectangle 2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8" name="Rectangle 2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19" name="Rectangle 2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0" name="Rectangle 2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1" name="Rectangle 2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2" name="Rectangle 2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3" name="Rectangle 2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4" name="Rectangle 2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5" name="Rectangle 2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6" name="Rectangle 2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7" name="Rectangle 2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8" name="Rectangle 2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29" name="Rectangle 2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30" name="Rectangle 2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31" name="Rectangle 2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32" name="Rectangle 2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33" name="Rectangle 2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234" name="Rectangle 2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 name="Group 234"/>
            <p:cNvGrpSpPr>
              <a:grpSpLocks/>
            </p:cNvGrpSpPr>
            <p:nvPr/>
          </p:nvGrpSpPr>
          <p:grpSpPr bwMode="auto">
            <a:xfrm>
              <a:off x="5052" y="0"/>
              <a:ext cx="726" cy="388"/>
              <a:chOff x="37" y="-23"/>
              <a:chExt cx="726" cy="388"/>
            </a:xfrm>
          </p:grpSpPr>
          <p:sp>
            <p:nvSpPr>
              <p:cNvPr id="167200" name="Rectangle 23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7201" name="Rectangle 23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7202" name="Rectangle 23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7203" name="Rectangle 23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7204" name="Rectangle 23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7205" name="Rectangle 24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4" name="Group 402"/>
            <p:cNvGrpSpPr>
              <a:grpSpLocks/>
            </p:cNvGrpSpPr>
            <p:nvPr/>
          </p:nvGrpSpPr>
          <p:grpSpPr bwMode="auto">
            <a:xfrm>
              <a:off x="1341" y="1736"/>
              <a:ext cx="3075" cy="1366"/>
              <a:chOff x="1341" y="886"/>
              <a:chExt cx="3075" cy="1366"/>
            </a:xfrm>
          </p:grpSpPr>
          <p:sp>
            <p:nvSpPr>
              <p:cNvPr id="167122" name="Rectangle 403"/>
              <p:cNvSpPr>
                <a:spLocks noChangeArrowheads="1"/>
              </p:cNvSpPr>
              <p:nvPr/>
            </p:nvSpPr>
            <p:spPr bwMode="auto">
              <a:xfrm flipH="1">
                <a:off x="1392" y="886"/>
                <a:ext cx="3011" cy="1366"/>
              </a:xfrm>
              <a:prstGeom prst="rect">
                <a:avLst/>
              </a:prstGeom>
              <a:solidFill>
                <a:srgbClr val="CCCCFF"/>
              </a:solidFill>
              <a:ln w="12700">
                <a:noFill/>
                <a:miter lim="800000"/>
                <a:headEnd/>
                <a:tailEnd/>
              </a:ln>
            </p:spPr>
            <p:txBody>
              <a:bodyPr wrap="none" anchor="ctr"/>
              <a:lstStyle/>
              <a:p>
                <a:endParaRPr lang="es-ES"/>
              </a:p>
            </p:txBody>
          </p:sp>
          <p:grpSp>
            <p:nvGrpSpPr>
              <p:cNvPr id="5" name="Group 404"/>
              <p:cNvGrpSpPr>
                <a:grpSpLocks/>
              </p:cNvGrpSpPr>
              <p:nvPr/>
            </p:nvGrpSpPr>
            <p:grpSpPr bwMode="auto">
              <a:xfrm>
                <a:off x="1341" y="1465"/>
                <a:ext cx="3075" cy="210"/>
                <a:chOff x="1341" y="1465"/>
                <a:chExt cx="3075" cy="210"/>
              </a:xfrm>
            </p:grpSpPr>
            <p:grpSp>
              <p:nvGrpSpPr>
                <p:cNvPr id="6" name="Group 405"/>
                <p:cNvGrpSpPr>
                  <a:grpSpLocks/>
                </p:cNvGrpSpPr>
                <p:nvPr/>
              </p:nvGrpSpPr>
              <p:grpSpPr bwMode="auto">
                <a:xfrm>
                  <a:off x="1341" y="1465"/>
                  <a:ext cx="3066" cy="210"/>
                  <a:chOff x="1341" y="1465"/>
                  <a:chExt cx="3066" cy="210"/>
                </a:xfrm>
              </p:grpSpPr>
              <p:sp>
                <p:nvSpPr>
                  <p:cNvPr id="167126" name="Freeform 406"/>
                  <p:cNvSpPr>
                    <a:spLocks/>
                  </p:cNvSpPr>
                  <p:nvPr/>
                </p:nvSpPr>
                <p:spPr bwMode="auto">
                  <a:xfrm>
                    <a:off x="134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27" name="Freeform 407"/>
                  <p:cNvSpPr>
                    <a:spLocks/>
                  </p:cNvSpPr>
                  <p:nvPr/>
                </p:nvSpPr>
                <p:spPr bwMode="auto">
                  <a:xfrm>
                    <a:off x="138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28" name="Freeform 408"/>
                  <p:cNvSpPr>
                    <a:spLocks/>
                  </p:cNvSpPr>
                  <p:nvPr/>
                </p:nvSpPr>
                <p:spPr bwMode="auto">
                  <a:xfrm>
                    <a:off x="141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29" name="Freeform 409"/>
                  <p:cNvSpPr>
                    <a:spLocks/>
                  </p:cNvSpPr>
                  <p:nvPr/>
                </p:nvSpPr>
                <p:spPr bwMode="auto">
                  <a:xfrm>
                    <a:off x="145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0" name="Freeform 410"/>
                  <p:cNvSpPr>
                    <a:spLocks/>
                  </p:cNvSpPr>
                  <p:nvPr/>
                </p:nvSpPr>
                <p:spPr bwMode="auto">
                  <a:xfrm>
                    <a:off x="150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1" name="Freeform 411"/>
                  <p:cNvSpPr>
                    <a:spLocks/>
                  </p:cNvSpPr>
                  <p:nvPr/>
                </p:nvSpPr>
                <p:spPr bwMode="auto">
                  <a:xfrm flipV="1">
                    <a:off x="154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2" name="Freeform 412"/>
                  <p:cNvSpPr>
                    <a:spLocks/>
                  </p:cNvSpPr>
                  <p:nvPr/>
                </p:nvSpPr>
                <p:spPr bwMode="auto">
                  <a:xfrm>
                    <a:off x="158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3" name="Freeform 413"/>
                  <p:cNvSpPr>
                    <a:spLocks/>
                  </p:cNvSpPr>
                  <p:nvPr/>
                </p:nvSpPr>
                <p:spPr bwMode="auto">
                  <a:xfrm flipV="1">
                    <a:off x="163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4" name="Freeform 414"/>
                  <p:cNvSpPr>
                    <a:spLocks/>
                  </p:cNvSpPr>
                  <p:nvPr/>
                </p:nvSpPr>
                <p:spPr bwMode="auto">
                  <a:xfrm>
                    <a:off x="167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5" name="Freeform 415"/>
                  <p:cNvSpPr>
                    <a:spLocks/>
                  </p:cNvSpPr>
                  <p:nvPr/>
                </p:nvSpPr>
                <p:spPr bwMode="auto">
                  <a:xfrm>
                    <a:off x="171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6" name="Freeform 416"/>
                  <p:cNvSpPr>
                    <a:spLocks/>
                  </p:cNvSpPr>
                  <p:nvPr/>
                </p:nvSpPr>
                <p:spPr bwMode="auto">
                  <a:xfrm>
                    <a:off x="175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7" name="Freeform 417"/>
                  <p:cNvSpPr>
                    <a:spLocks/>
                  </p:cNvSpPr>
                  <p:nvPr/>
                </p:nvSpPr>
                <p:spPr bwMode="auto">
                  <a:xfrm>
                    <a:off x="17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8" name="Freeform 418"/>
                  <p:cNvSpPr>
                    <a:spLocks/>
                  </p:cNvSpPr>
                  <p:nvPr/>
                </p:nvSpPr>
                <p:spPr bwMode="auto">
                  <a:xfrm>
                    <a:off x="1834"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39" name="Freeform 419"/>
                  <p:cNvSpPr>
                    <a:spLocks/>
                  </p:cNvSpPr>
                  <p:nvPr/>
                </p:nvSpPr>
                <p:spPr bwMode="auto">
                  <a:xfrm flipV="1">
                    <a:off x="1880"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0" name="Freeform 420"/>
                  <p:cNvSpPr>
                    <a:spLocks/>
                  </p:cNvSpPr>
                  <p:nvPr/>
                </p:nvSpPr>
                <p:spPr bwMode="auto">
                  <a:xfrm flipV="1">
                    <a:off x="191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1" name="Freeform 421"/>
                  <p:cNvSpPr>
                    <a:spLocks/>
                  </p:cNvSpPr>
                  <p:nvPr/>
                </p:nvSpPr>
                <p:spPr bwMode="auto">
                  <a:xfrm flipV="1">
                    <a:off x="196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2" name="Freeform 422"/>
                  <p:cNvSpPr>
                    <a:spLocks/>
                  </p:cNvSpPr>
                  <p:nvPr/>
                </p:nvSpPr>
                <p:spPr bwMode="auto">
                  <a:xfrm>
                    <a:off x="2001"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3" name="Freeform 423"/>
                  <p:cNvSpPr>
                    <a:spLocks/>
                  </p:cNvSpPr>
                  <p:nvPr/>
                </p:nvSpPr>
                <p:spPr bwMode="auto">
                  <a:xfrm>
                    <a:off x="20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4" name="Freeform 424"/>
                  <p:cNvSpPr>
                    <a:spLocks/>
                  </p:cNvSpPr>
                  <p:nvPr/>
                </p:nvSpPr>
                <p:spPr bwMode="auto">
                  <a:xfrm>
                    <a:off x="20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5" name="Freeform 425"/>
                  <p:cNvSpPr>
                    <a:spLocks/>
                  </p:cNvSpPr>
                  <p:nvPr/>
                </p:nvSpPr>
                <p:spPr bwMode="auto">
                  <a:xfrm>
                    <a:off x="212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6" name="Freeform 426"/>
                  <p:cNvSpPr>
                    <a:spLocks/>
                  </p:cNvSpPr>
                  <p:nvPr/>
                </p:nvSpPr>
                <p:spPr bwMode="auto">
                  <a:xfrm>
                    <a:off x="216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7" name="Freeform 427"/>
                  <p:cNvSpPr>
                    <a:spLocks/>
                  </p:cNvSpPr>
                  <p:nvPr/>
                </p:nvSpPr>
                <p:spPr bwMode="auto">
                  <a:xfrm>
                    <a:off x="219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8" name="Freeform 428"/>
                  <p:cNvSpPr>
                    <a:spLocks/>
                  </p:cNvSpPr>
                  <p:nvPr/>
                </p:nvSpPr>
                <p:spPr bwMode="auto">
                  <a:xfrm>
                    <a:off x="224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49" name="Freeform 429"/>
                  <p:cNvSpPr>
                    <a:spLocks/>
                  </p:cNvSpPr>
                  <p:nvPr/>
                </p:nvSpPr>
                <p:spPr bwMode="auto">
                  <a:xfrm>
                    <a:off x="228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0" name="Freeform 430"/>
                  <p:cNvSpPr>
                    <a:spLocks/>
                  </p:cNvSpPr>
                  <p:nvPr/>
                </p:nvSpPr>
                <p:spPr bwMode="auto">
                  <a:xfrm flipV="1">
                    <a:off x="232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1" name="Freeform 431"/>
                  <p:cNvSpPr>
                    <a:spLocks/>
                  </p:cNvSpPr>
                  <p:nvPr/>
                </p:nvSpPr>
                <p:spPr bwMode="auto">
                  <a:xfrm>
                    <a:off x="23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2" name="Freeform 432"/>
                  <p:cNvSpPr>
                    <a:spLocks/>
                  </p:cNvSpPr>
                  <p:nvPr/>
                </p:nvSpPr>
                <p:spPr bwMode="auto">
                  <a:xfrm flipV="1">
                    <a:off x="24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3" name="Freeform 433"/>
                  <p:cNvSpPr>
                    <a:spLocks/>
                  </p:cNvSpPr>
                  <p:nvPr/>
                </p:nvSpPr>
                <p:spPr bwMode="auto">
                  <a:xfrm>
                    <a:off x="245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4" name="Freeform 434"/>
                  <p:cNvSpPr>
                    <a:spLocks/>
                  </p:cNvSpPr>
                  <p:nvPr/>
                </p:nvSpPr>
                <p:spPr bwMode="auto">
                  <a:xfrm>
                    <a:off x="249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5" name="Freeform 435"/>
                  <p:cNvSpPr>
                    <a:spLocks/>
                  </p:cNvSpPr>
                  <p:nvPr/>
                </p:nvSpPr>
                <p:spPr bwMode="auto">
                  <a:xfrm>
                    <a:off x="253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6" name="Freeform 436"/>
                  <p:cNvSpPr>
                    <a:spLocks/>
                  </p:cNvSpPr>
                  <p:nvPr/>
                </p:nvSpPr>
                <p:spPr bwMode="auto">
                  <a:xfrm>
                    <a:off x="256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7" name="Freeform 437"/>
                  <p:cNvSpPr>
                    <a:spLocks/>
                  </p:cNvSpPr>
                  <p:nvPr/>
                </p:nvSpPr>
                <p:spPr bwMode="auto">
                  <a:xfrm>
                    <a:off x="261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8" name="Freeform 438"/>
                  <p:cNvSpPr>
                    <a:spLocks/>
                  </p:cNvSpPr>
                  <p:nvPr/>
                </p:nvSpPr>
                <p:spPr bwMode="auto">
                  <a:xfrm>
                    <a:off x="264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59" name="Freeform 439"/>
                  <p:cNvSpPr>
                    <a:spLocks/>
                  </p:cNvSpPr>
                  <p:nvPr/>
                </p:nvSpPr>
                <p:spPr bwMode="auto">
                  <a:xfrm>
                    <a:off x="268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0" name="Freeform 440"/>
                  <p:cNvSpPr>
                    <a:spLocks/>
                  </p:cNvSpPr>
                  <p:nvPr/>
                </p:nvSpPr>
                <p:spPr bwMode="auto">
                  <a:xfrm>
                    <a:off x="272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1" name="Freeform 441"/>
                  <p:cNvSpPr>
                    <a:spLocks/>
                  </p:cNvSpPr>
                  <p:nvPr/>
                </p:nvSpPr>
                <p:spPr bwMode="auto">
                  <a:xfrm flipV="1">
                    <a:off x="277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2" name="Freeform 442"/>
                  <p:cNvSpPr>
                    <a:spLocks/>
                  </p:cNvSpPr>
                  <p:nvPr/>
                </p:nvSpPr>
                <p:spPr bwMode="auto">
                  <a:xfrm>
                    <a:off x="281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3" name="Freeform 443"/>
                  <p:cNvSpPr>
                    <a:spLocks/>
                  </p:cNvSpPr>
                  <p:nvPr/>
                </p:nvSpPr>
                <p:spPr bwMode="auto">
                  <a:xfrm>
                    <a:off x="2849"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4" name="Freeform 444"/>
                  <p:cNvSpPr>
                    <a:spLocks/>
                  </p:cNvSpPr>
                  <p:nvPr/>
                </p:nvSpPr>
                <p:spPr bwMode="auto">
                  <a:xfrm>
                    <a:off x="2891"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5" name="Freeform 445"/>
                  <p:cNvSpPr>
                    <a:spLocks/>
                  </p:cNvSpPr>
                  <p:nvPr/>
                </p:nvSpPr>
                <p:spPr bwMode="auto">
                  <a:xfrm>
                    <a:off x="2924"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6" name="Freeform 446"/>
                  <p:cNvSpPr>
                    <a:spLocks/>
                  </p:cNvSpPr>
                  <p:nvPr/>
                </p:nvSpPr>
                <p:spPr bwMode="auto">
                  <a:xfrm>
                    <a:off x="296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7" name="Freeform 447"/>
                  <p:cNvSpPr>
                    <a:spLocks/>
                  </p:cNvSpPr>
                  <p:nvPr/>
                </p:nvSpPr>
                <p:spPr bwMode="auto">
                  <a:xfrm>
                    <a:off x="3008"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8" name="Freeform 448"/>
                  <p:cNvSpPr>
                    <a:spLocks/>
                  </p:cNvSpPr>
                  <p:nvPr/>
                </p:nvSpPr>
                <p:spPr bwMode="auto">
                  <a:xfrm flipV="1">
                    <a:off x="3054"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69" name="Freeform 449"/>
                  <p:cNvSpPr>
                    <a:spLocks/>
                  </p:cNvSpPr>
                  <p:nvPr/>
                </p:nvSpPr>
                <p:spPr bwMode="auto">
                  <a:xfrm>
                    <a:off x="309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0" name="Freeform 450"/>
                  <p:cNvSpPr>
                    <a:spLocks/>
                  </p:cNvSpPr>
                  <p:nvPr/>
                </p:nvSpPr>
                <p:spPr bwMode="auto">
                  <a:xfrm flipV="1">
                    <a:off x="313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1" name="Freeform 451"/>
                  <p:cNvSpPr>
                    <a:spLocks/>
                  </p:cNvSpPr>
                  <p:nvPr/>
                </p:nvSpPr>
                <p:spPr bwMode="auto">
                  <a:xfrm>
                    <a:off x="3183"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2" name="Freeform 452"/>
                  <p:cNvSpPr>
                    <a:spLocks/>
                  </p:cNvSpPr>
                  <p:nvPr/>
                </p:nvSpPr>
                <p:spPr bwMode="auto">
                  <a:xfrm>
                    <a:off x="3225"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3" name="Freeform 453"/>
                  <p:cNvSpPr>
                    <a:spLocks/>
                  </p:cNvSpPr>
                  <p:nvPr/>
                </p:nvSpPr>
                <p:spPr bwMode="auto">
                  <a:xfrm>
                    <a:off x="3258"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4" name="Freeform 454"/>
                  <p:cNvSpPr>
                    <a:spLocks/>
                  </p:cNvSpPr>
                  <p:nvPr/>
                </p:nvSpPr>
                <p:spPr bwMode="auto">
                  <a:xfrm>
                    <a:off x="330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5" name="Freeform 455"/>
                  <p:cNvSpPr>
                    <a:spLocks/>
                  </p:cNvSpPr>
                  <p:nvPr/>
                </p:nvSpPr>
                <p:spPr bwMode="auto">
                  <a:xfrm>
                    <a:off x="3342"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6" name="Freeform 456"/>
                  <p:cNvSpPr>
                    <a:spLocks/>
                  </p:cNvSpPr>
                  <p:nvPr/>
                </p:nvSpPr>
                <p:spPr bwMode="auto">
                  <a:xfrm flipV="1">
                    <a:off x="3388"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7" name="Freeform 457"/>
                  <p:cNvSpPr>
                    <a:spLocks/>
                  </p:cNvSpPr>
                  <p:nvPr/>
                </p:nvSpPr>
                <p:spPr bwMode="auto">
                  <a:xfrm flipV="1">
                    <a:off x="3426"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8" name="Freeform 458"/>
                  <p:cNvSpPr>
                    <a:spLocks/>
                  </p:cNvSpPr>
                  <p:nvPr/>
                </p:nvSpPr>
                <p:spPr bwMode="auto">
                  <a:xfrm flipV="1">
                    <a:off x="3472"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79" name="Freeform 459"/>
                  <p:cNvSpPr>
                    <a:spLocks/>
                  </p:cNvSpPr>
                  <p:nvPr/>
                </p:nvSpPr>
                <p:spPr bwMode="auto">
                  <a:xfrm>
                    <a:off x="3509"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0" name="Freeform 460"/>
                  <p:cNvSpPr>
                    <a:spLocks/>
                  </p:cNvSpPr>
                  <p:nvPr/>
                </p:nvSpPr>
                <p:spPr bwMode="auto">
                  <a:xfrm>
                    <a:off x="35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1" name="Freeform 461"/>
                  <p:cNvSpPr>
                    <a:spLocks/>
                  </p:cNvSpPr>
                  <p:nvPr/>
                </p:nvSpPr>
                <p:spPr bwMode="auto">
                  <a:xfrm>
                    <a:off x="35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2" name="Freeform 462"/>
                  <p:cNvSpPr>
                    <a:spLocks/>
                  </p:cNvSpPr>
                  <p:nvPr/>
                </p:nvSpPr>
                <p:spPr bwMode="auto">
                  <a:xfrm>
                    <a:off x="3631"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3" name="Freeform 463"/>
                  <p:cNvSpPr>
                    <a:spLocks/>
                  </p:cNvSpPr>
                  <p:nvPr/>
                </p:nvSpPr>
                <p:spPr bwMode="auto">
                  <a:xfrm>
                    <a:off x="3673"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4" name="Freeform 464"/>
                  <p:cNvSpPr>
                    <a:spLocks/>
                  </p:cNvSpPr>
                  <p:nvPr/>
                </p:nvSpPr>
                <p:spPr bwMode="auto">
                  <a:xfrm>
                    <a:off x="3706"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5" name="Freeform 465"/>
                  <p:cNvSpPr>
                    <a:spLocks/>
                  </p:cNvSpPr>
                  <p:nvPr/>
                </p:nvSpPr>
                <p:spPr bwMode="auto">
                  <a:xfrm>
                    <a:off x="3748"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6" name="Freeform 466"/>
                  <p:cNvSpPr>
                    <a:spLocks/>
                  </p:cNvSpPr>
                  <p:nvPr/>
                </p:nvSpPr>
                <p:spPr bwMode="auto">
                  <a:xfrm>
                    <a:off x="3790"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7" name="Freeform 467"/>
                  <p:cNvSpPr>
                    <a:spLocks/>
                  </p:cNvSpPr>
                  <p:nvPr/>
                </p:nvSpPr>
                <p:spPr bwMode="auto">
                  <a:xfrm flipV="1">
                    <a:off x="3836"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8" name="Freeform 468"/>
                  <p:cNvSpPr>
                    <a:spLocks/>
                  </p:cNvSpPr>
                  <p:nvPr/>
                </p:nvSpPr>
                <p:spPr bwMode="auto">
                  <a:xfrm>
                    <a:off x="387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89" name="Freeform 469"/>
                  <p:cNvSpPr>
                    <a:spLocks/>
                  </p:cNvSpPr>
                  <p:nvPr/>
                </p:nvSpPr>
                <p:spPr bwMode="auto">
                  <a:xfrm flipV="1">
                    <a:off x="3920"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0" name="Freeform 470"/>
                  <p:cNvSpPr>
                    <a:spLocks/>
                  </p:cNvSpPr>
                  <p:nvPr/>
                </p:nvSpPr>
                <p:spPr bwMode="auto">
                  <a:xfrm>
                    <a:off x="3965"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1" name="Freeform 471"/>
                  <p:cNvSpPr>
                    <a:spLocks/>
                  </p:cNvSpPr>
                  <p:nvPr/>
                </p:nvSpPr>
                <p:spPr bwMode="auto">
                  <a:xfrm>
                    <a:off x="4007"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2" name="Freeform 472"/>
                  <p:cNvSpPr>
                    <a:spLocks/>
                  </p:cNvSpPr>
                  <p:nvPr/>
                </p:nvSpPr>
                <p:spPr bwMode="auto">
                  <a:xfrm>
                    <a:off x="4040"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3" name="Freeform 473"/>
                  <p:cNvSpPr>
                    <a:spLocks/>
                  </p:cNvSpPr>
                  <p:nvPr/>
                </p:nvSpPr>
                <p:spPr bwMode="auto">
                  <a:xfrm>
                    <a:off x="4077"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4" name="Freeform 474"/>
                  <p:cNvSpPr>
                    <a:spLocks/>
                  </p:cNvSpPr>
                  <p:nvPr/>
                </p:nvSpPr>
                <p:spPr bwMode="auto">
                  <a:xfrm>
                    <a:off x="4119" y="1465"/>
                    <a:ext cx="93" cy="210"/>
                  </a:xfrm>
                  <a:custGeom>
                    <a:avLst/>
                    <a:gdLst>
                      <a:gd name="T0" fmla="*/ 49 w 78"/>
                      <a:gd name="T1" fmla="*/ 6 h 316"/>
                      <a:gd name="T2" fmla="*/ 13 w 78"/>
                      <a:gd name="T3" fmla="*/ 45 h 316"/>
                      <a:gd name="T4" fmla="*/ 2 w 78"/>
                      <a:gd name="T5" fmla="*/ 85 h 316"/>
                      <a:gd name="T6" fmla="*/ 2 w 78"/>
                      <a:gd name="T7" fmla="*/ 124 h 316"/>
                      <a:gd name="T8" fmla="*/ 17 w 78"/>
                      <a:gd name="T9" fmla="*/ 165 h 316"/>
                      <a:gd name="T10" fmla="*/ 43 w 78"/>
                      <a:gd name="T11" fmla="*/ 195 h 316"/>
                      <a:gd name="T12" fmla="*/ 57 w 78"/>
                      <a:gd name="T13" fmla="*/ 203 h 316"/>
                      <a:gd name="T14" fmla="*/ 88 w 78"/>
                      <a:gd name="T15" fmla="*/ 189 h 316"/>
                      <a:gd name="T16" fmla="*/ 89 w 78"/>
                      <a:gd name="T17" fmla="*/ 77 h 316"/>
                      <a:gd name="T18" fmla="*/ 82 w 78"/>
                      <a:gd name="T19" fmla="*/ 12 h 316"/>
                      <a:gd name="T20" fmla="*/ 49 w 78"/>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5" name="Freeform 475"/>
                  <p:cNvSpPr>
                    <a:spLocks/>
                  </p:cNvSpPr>
                  <p:nvPr/>
                </p:nvSpPr>
                <p:spPr bwMode="auto">
                  <a:xfrm>
                    <a:off x="4152" y="1465"/>
                    <a:ext cx="92"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6 w 77"/>
                      <a:gd name="T13" fmla="*/ 203 h 316"/>
                      <a:gd name="T14" fmla="*/ 87 w 77"/>
                      <a:gd name="T15" fmla="*/ 189 h 316"/>
                      <a:gd name="T16" fmla="*/ 88 w 77"/>
                      <a:gd name="T17" fmla="*/ 77 h 316"/>
                      <a:gd name="T18" fmla="*/ 81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6" name="Freeform 476"/>
                  <p:cNvSpPr>
                    <a:spLocks/>
                  </p:cNvSpPr>
                  <p:nvPr/>
                </p:nvSpPr>
                <p:spPr bwMode="auto">
                  <a:xfrm>
                    <a:off x="4194" y="1465"/>
                    <a:ext cx="105" cy="210"/>
                  </a:xfrm>
                  <a:custGeom>
                    <a:avLst/>
                    <a:gdLst>
                      <a:gd name="T0" fmla="*/ 39 w 87"/>
                      <a:gd name="T1" fmla="*/ 7 h 315"/>
                      <a:gd name="T2" fmla="*/ 13 w 87"/>
                      <a:gd name="T3" fmla="*/ 45 h 315"/>
                      <a:gd name="T4" fmla="*/ 2 w 87"/>
                      <a:gd name="T5" fmla="*/ 85 h 315"/>
                      <a:gd name="T6" fmla="*/ 2 w 87"/>
                      <a:gd name="T7" fmla="*/ 124 h 315"/>
                      <a:gd name="T8" fmla="*/ 17 w 87"/>
                      <a:gd name="T9" fmla="*/ 166 h 315"/>
                      <a:gd name="T10" fmla="*/ 37 w 87"/>
                      <a:gd name="T11" fmla="*/ 197 h 315"/>
                      <a:gd name="T12" fmla="*/ 58 w 87"/>
                      <a:gd name="T13" fmla="*/ 203 h 315"/>
                      <a:gd name="T14" fmla="*/ 97 w 87"/>
                      <a:gd name="T15" fmla="*/ 189 h 315"/>
                      <a:gd name="T16" fmla="*/ 101 w 87"/>
                      <a:gd name="T17" fmla="*/ 77 h 315"/>
                      <a:gd name="T18" fmla="*/ 94 w 87"/>
                      <a:gd name="T19" fmla="*/ 12 h 315"/>
                      <a:gd name="T20" fmla="*/ 3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7" name="Freeform 477"/>
                  <p:cNvSpPr>
                    <a:spLocks/>
                  </p:cNvSpPr>
                  <p:nvPr/>
                </p:nvSpPr>
                <p:spPr bwMode="auto">
                  <a:xfrm>
                    <a:off x="4236" y="1465"/>
                    <a:ext cx="104" cy="209"/>
                  </a:xfrm>
                  <a:custGeom>
                    <a:avLst/>
                    <a:gdLst>
                      <a:gd name="T0" fmla="*/ 50 w 86"/>
                      <a:gd name="T1" fmla="*/ 6 h 315"/>
                      <a:gd name="T2" fmla="*/ 13 w 86"/>
                      <a:gd name="T3" fmla="*/ 45 h 315"/>
                      <a:gd name="T4" fmla="*/ 2 w 86"/>
                      <a:gd name="T5" fmla="*/ 85 h 315"/>
                      <a:gd name="T6" fmla="*/ 2 w 86"/>
                      <a:gd name="T7" fmla="*/ 123 h 315"/>
                      <a:gd name="T8" fmla="*/ 17 w 86"/>
                      <a:gd name="T9" fmla="*/ 165 h 315"/>
                      <a:gd name="T10" fmla="*/ 44 w 86"/>
                      <a:gd name="T11" fmla="*/ 195 h 315"/>
                      <a:gd name="T12" fmla="*/ 58 w 86"/>
                      <a:gd name="T13" fmla="*/ 202 h 315"/>
                      <a:gd name="T14" fmla="*/ 97 w 86"/>
                      <a:gd name="T15" fmla="*/ 188 h 315"/>
                      <a:gd name="T16" fmla="*/ 102 w 86"/>
                      <a:gd name="T17" fmla="*/ 77 h 315"/>
                      <a:gd name="T18" fmla="*/ 94 w 86"/>
                      <a:gd name="T19" fmla="*/ 12 h 315"/>
                      <a:gd name="T20" fmla="*/ 50 w 86"/>
                      <a:gd name="T21" fmla="*/ 6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8" name="Freeform 478"/>
                  <p:cNvSpPr>
                    <a:spLocks/>
                  </p:cNvSpPr>
                  <p:nvPr/>
                </p:nvSpPr>
                <p:spPr bwMode="auto">
                  <a:xfrm flipV="1">
                    <a:off x="4282" y="1465"/>
                    <a:ext cx="93" cy="210"/>
                  </a:xfrm>
                  <a:custGeom>
                    <a:avLst/>
                    <a:gdLst>
                      <a:gd name="T0" fmla="*/ 48 w 77"/>
                      <a:gd name="T1" fmla="*/ 6 h 316"/>
                      <a:gd name="T2" fmla="*/ 10 w 77"/>
                      <a:gd name="T3" fmla="*/ 45 h 316"/>
                      <a:gd name="T4" fmla="*/ 1 w 77"/>
                      <a:gd name="T5" fmla="*/ 85 h 316"/>
                      <a:gd name="T6" fmla="*/ 5 w 77"/>
                      <a:gd name="T7" fmla="*/ 125 h 316"/>
                      <a:gd name="T8" fmla="*/ 19 w 77"/>
                      <a:gd name="T9" fmla="*/ 167 h 316"/>
                      <a:gd name="T10" fmla="*/ 42 w 77"/>
                      <a:gd name="T11" fmla="*/ 195 h 316"/>
                      <a:gd name="T12" fmla="*/ 57 w 77"/>
                      <a:gd name="T13" fmla="*/ 203 h 316"/>
                      <a:gd name="T14" fmla="*/ 88 w 77"/>
                      <a:gd name="T15" fmla="*/ 189 h 316"/>
                      <a:gd name="T16" fmla="*/ 89 w 77"/>
                      <a:gd name="T17" fmla="*/ 77 h 316"/>
                      <a:gd name="T18" fmla="*/ 82 w 77"/>
                      <a:gd name="T19" fmla="*/ 12 h 316"/>
                      <a:gd name="T20" fmla="*/ 48 w 77"/>
                      <a:gd name="T21" fmla="*/ 6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167199" name="Freeform 479"/>
                  <p:cNvSpPr>
                    <a:spLocks/>
                  </p:cNvSpPr>
                  <p:nvPr/>
                </p:nvSpPr>
                <p:spPr bwMode="auto">
                  <a:xfrm>
                    <a:off x="4320" y="1465"/>
                    <a:ext cx="87" cy="210"/>
                  </a:xfrm>
                  <a:custGeom>
                    <a:avLst/>
                    <a:gdLst>
                      <a:gd name="T0" fmla="*/ 32 w 87"/>
                      <a:gd name="T1" fmla="*/ 7 h 315"/>
                      <a:gd name="T2" fmla="*/ 11 w 87"/>
                      <a:gd name="T3" fmla="*/ 45 h 315"/>
                      <a:gd name="T4" fmla="*/ 2 w 87"/>
                      <a:gd name="T5" fmla="*/ 85 h 315"/>
                      <a:gd name="T6" fmla="*/ 2 w 87"/>
                      <a:gd name="T7" fmla="*/ 124 h 315"/>
                      <a:gd name="T8" fmla="*/ 14 w 87"/>
                      <a:gd name="T9" fmla="*/ 166 h 315"/>
                      <a:gd name="T10" fmla="*/ 31 w 87"/>
                      <a:gd name="T11" fmla="*/ 197 h 315"/>
                      <a:gd name="T12" fmla="*/ 48 w 87"/>
                      <a:gd name="T13" fmla="*/ 203 h 315"/>
                      <a:gd name="T14" fmla="*/ 80 w 87"/>
                      <a:gd name="T15" fmla="*/ 189 h 315"/>
                      <a:gd name="T16" fmla="*/ 84 w 87"/>
                      <a:gd name="T17" fmla="*/ 77 h 315"/>
                      <a:gd name="T18" fmla="*/ 78 w 87"/>
                      <a:gd name="T19" fmla="*/ 12 h 315"/>
                      <a:gd name="T20" fmla="*/ 32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sp>
              <p:nvSpPr>
                <p:cNvPr id="167125" name="Freeform 480"/>
                <p:cNvSpPr>
                  <a:spLocks/>
                </p:cNvSpPr>
                <p:nvPr/>
              </p:nvSpPr>
              <p:spPr bwMode="auto">
                <a:xfrm>
                  <a:off x="4365" y="1465"/>
                  <a:ext cx="51" cy="210"/>
                </a:xfrm>
                <a:custGeom>
                  <a:avLst/>
                  <a:gdLst>
                    <a:gd name="T0" fmla="*/ 19 w 87"/>
                    <a:gd name="T1" fmla="*/ 7 h 315"/>
                    <a:gd name="T2" fmla="*/ 6 w 87"/>
                    <a:gd name="T3" fmla="*/ 45 h 315"/>
                    <a:gd name="T4" fmla="*/ 1 w 87"/>
                    <a:gd name="T5" fmla="*/ 85 h 315"/>
                    <a:gd name="T6" fmla="*/ 1 w 87"/>
                    <a:gd name="T7" fmla="*/ 124 h 315"/>
                    <a:gd name="T8" fmla="*/ 8 w 87"/>
                    <a:gd name="T9" fmla="*/ 166 h 315"/>
                    <a:gd name="T10" fmla="*/ 18 w 87"/>
                    <a:gd name="T11" fmla="*/ 197 h 315"/>
                    <a:gd name="T12" fmla="*/ 28 w 87"/>
                    <a:gd name="T13" fmla="*/ 203 h 315"/>
                    <a:gd name="T14" fmla="*/ 47 w 87"/>
                    <a:gd name="T15" fmla="*/ 189 h 315"/>
                    <a:gd name="T16" fmla="*/ 49 w 87"/>
                    <a:gd name="T17" fmla="*/ 77 h 315"/>
                    <a:gd name="T18" fmla="*/ 46 w 87"/>
                    <a:gd name="T19" fmla="*/ 12 h 315"/>
                    <a:gd name="T20" fmla="*/ 19 w 87"/>
                    <a:gd name="T21" fmla="*/ 7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grpSp>
        <p:sp>
          <p:nvSpPr>
            <p:cNvPr id="167121" name="Rectangle 481"/>
            <p:cNvSpPr>
              <a:spLocks noChangeArrowheads="1"/>
            </p:cNvSpPr>
            <p:nvPr/>
          </p:nvSpPr>
          <p:spPr bwMode="auto">
            <a:xfrm>
              <a:off x="271" y="2295"/>
              <a:ext cx="724" cy="238"/>
            </a:xfrm>
            <a:prstGeom prst="rect">
              <a:avLst/>
            </a:prstGeom>
            <a:noFill/>
            <a:ln w="12700">
              <a:noFill/>
              <a:miter lim="800000"/>
              <a:headEnd/>
              <a:tailEnd/>
            </a:ln>
          </p:spPr>
          <p:txBody>
            <a:bodyPr lIns="12700" tIns="12700" rIns="12700" bIns="12700"/>
            <a:lstStyle/>
            <a:p>
              <a:pPr algn="l"/>
              <a:r>
                <a:rPr lang="es-ES" sz="1200" i="1">
                  <a:solidFill>
                    <a:schemeClr val="bg1"/>
                  </a:solidFill>
                  <a:latin typeface="Book Antiqua" pitchFamily="18" charset="0"/>
                </a:rPr>
                <a:t>CORDÓN  DE</a:t>
              </a:r>
            </a:p>
            <a:p>
              <a:pPr algn="l"/>
              <a:r>
                <a:rPr lang="es-ES" sz="1200" i="1">
                  <a:solidFill>
                    <a:schemeClr val="bg1"/>
                  </a:solidFill>
                  <a:latin typeface="Book Antiqua" pitchFamily="18" charset="0"/>
                </a:rPr>
                <a:t>SOLDADURA</a:t>
              </a:r>
            </a:p>
          </p:txBody>
        </p:sp>
      </p:grpSp>
      <p:sp>
        <p:nvSpPr>
          <p:cNvPr id="166915" name="Rectangle 243"/>
          <p:cNvSpPr>
            <a:spLocks noChangeArrowheads="1"/>
          </p:cNvSpPr>
          <p:nvPr/>
        </p:nvSpPr>
        <p:spPr bwMode="auto">
          <a:xfrm>
            <a:off x="7170738" y="2470150"/>
            <a:ext cx="1730375" cy="2706688"/>
          </a:xfrm>
          <a:prstGeom prst="rect">
            <a:avLst/>
          </a:prstGeom>
          <a:noFill/>
          <a:ln w="12700">
            <a:noFill/>
            <a:miter lim="800000"/>
            <a:headEnd/>
            <a:tailEnd/>
          </a:ln>
        </p:spPr>
        <p:txBody>
          <a:bodyPr lIns="12700" tIns="12700" rIns="12700" bIns="12700"/>
          <a:lstStyle/>
          <a:p>
            <a:pPr algn="l">
              <a:lnSpc>
                <a:spcPct val="120000"/>
              </a:lnSpc>
            </a:pPr>
            <a:r>
              <a:rPr lang="es-ES" sz="1200" i="1">
                <a:solidFill>
                  <a:schemeClr val="bg1"/>
                </a:solidFill>
                <a:latin typeface="Book Antiqua" pitchFamily="18" charset="0"/>
              </a:rPr>
              <a:t>SECUENCIA DE INSPECCIÓN: 1 - 1,</a:t>
            </a:r>
          </a:p>
          <a:p>
            <a:pPr algn="l">
              <a:lnSpc>
                <a:spcPct val="120000"/>
              </a:lnSpc>
            </a:pPr>
            <a:r>
              <a:rPr lang="es-ES" sz="1200" i="1">
                <a:solidFill>
                  <a:schemeClr val="bg1"/>
                </a:solidFill>
                <a:latin typeface="Book Antiqua" pitchFamily="18" charset="0"/>
              </a:rPr>
              <a:t>2 - 2, 3 - 3, 4 - 4, 5 - 5,</a:t>
            </a:r>
          </a:p>
          <a:p>
            <a:pPr algn="l">
              <a:lnSpc>
                <a:spcPct val="120000"/>
              </a:lnSpc>
            </a:pPr>
            <a:r>
              <a:rPr lang="es-ES" sz="1200" i="1">
                <a:solidFill>
                  <a:schemeClr val="bg1"/>
                </a:solidFill>
                <a:latin typeface="Book Antiqua" pitchFamily="18" charset="0"/>
              </a:rPr>
              <a:t>6 – 6, ETC.</a:t>
            </a:r>
          </a:p>
          <a:p>
            <a:pPr algn="l">
              <a:lnSpc>
                <a:spcPct val="120000"/>
              </a:lnSpc>
            </a:pPr>
            <a:r>
              <a:rPr lang="es-ES" sz="1200" i="1">
                <a:solidFill>
                  <a:schemeClr val="bg1"/>
                </a:solidFill>
                <a:latin typeface="Book Antiqua" pitchFamily="18" charset="0"/>
              </a:rPr>
              <a:t>LAS PIERNAS DEL YUGO SE POSICIONAN DE TAL FORMA QUE EL CORDÓN DE SOLDADURA QUEDE CENTRADO ENTRE ELLAS</a:t>
            </a:r>
          </a:p>
        </p:txBody>
      </p:sp>
      <p:sp>
        <p:nvSpPr>
          <p:cNvPr id="646629" name="Rectangle 485"/>
          <p:cNvSpPr>
            <a:spLocks noChangeArrowheads="1"/>
          </p:cNvSpPr>
          <p:nvPr/>
        </p:nvSpPr>
        <p:spPr bwMode="auto">
          <a:xfrm>
            <a:off x="1681163" y="4546600"/>
            <a:ext cx="182562" cy="174625"/>
          </a:xfrm>
          <a:prstGeom prst="rect">
            <a:avLst/>
          </a:prstGeom>
          <a:noFill/>
          <a:ln w="9525">
            <a:noFill/>
            <a:miter lim="800000"/>
            <a:headEnd/>
            <a:tailEnd/>
          </a:ln>
        </p:spPr>
        <p:txBody>
          <a:bodyPr lIns="12700" tIns="12700" rIns="12700" bIns="12700"/>
          <a:lstStyle/>
          <a:p>
            <a:r>
              <a:rPr lang="es-ES" sz="900" b="0">
                <a:solidFill>
                  <a:schemeClr val="bg1"/>
                </a:solidFill>
                <a:latin typeface="Arial" charset="0"/>
              </a:rPr>
              <a:t>8”</a:t>
            </a:r>
          </a:p>
        </p:txBody>
      </p:sp>
      <p:sp>
        <p:nvSpPr>
          <p:cNvPr id="646630" name="Rectangle 486"/>
          <p:cNvSpPr>
            <a:spLocks noChangeArrowheads="1"/>
          </p:cNvSpPr>
          <p:nvPr/>
        </p:nvSpPr>
        <p:spPr bwMode="auto">
          <a:xfrm>
            <a:off x="1516063" y="4711700"/>
            <a:ext cx="511175" cy="147638"/>
          </a:xfrm>
          <a:prstGeom prst="rect">
            <a:avLst/>
          </a:prstGeom>
          <a:noFill/>
          <a:ln w="9525">
            <a:noFill/>
            <a:miter lim="800000"/>
            <a:headEnd/>
            <a:tailEnd/>
          </a:ln>
        </p:spPr>
        <p:txBody>
          <a:bodyPr lIns="12700" tIns="12700" rIns="12700" bIns="12700"/>
          <a:lstStyle/>
          <a:p>
            <a:r>
              <a:rPr lang="es-ES" sz="600" b="0">
                <a:solidFill>
                  <a:schemeClr val="bg1"/>
                </a:solidFill>
                <a:latin typeface="Arial" charset="0"/>
              </a:rPr>
              <a:t>(MÁXIMO)</a:t>
            </a:r>
          </a:p>
        </p:txBody>
      </p:sp>
      <p:grpSp>
        <p:nvGrpSpPr>
          <p:cNvPr id="8" name="Group 699"/>
          <p:cNvGrpSpPr>
            <a:grpSpLocks/>
          </p:cNvGrpSpPr>
          <p:nvPr/>
        </p:nvGrpSpPr>
        <p:grpSpPr bwMode="auto">
          <a:xfrm>
            <a:off x="2551113" y="4564063"/>
            <a:ext cx="579437" cy="6350"/>
            <a:chOff x="1610" y="2875"/>
            <a:chExt cx="365" cy="4"/>
          </a:xfrm>
        </p:grpSpPr>
        <p:sp>
          <p:nvSpPr>
            <p:cNvPr id="167114" name="Line 488"/>
            <p:cNvSpPr>
              <a:spLocks noChangeShapeType="1"/>
            </p:cNvSpPr>
            <p:nvPr/>
          </p:nvSpPr>
          <p:spPr bwMode="auto">
            <a:xfrm flipV="1">
              <a:off x="1610" y="2876"/>
              <a:ext cx="117" cy="3"/>
            </a:xfrm>
            <a:prstGeom prst="line">
              <a:avLst/>
            </a:prstGeom>
            <a:noFill/>
            <a:ln w="9525">
              <a:solidFill>
                <a:srgbClr val="000099"/>
              </a:solidFill>
              <a:round/>
              <a:headEnd type="none" w="sm" len="sm"/>
              <a:tailEnd type="triangle" w="sm" len="lg"/>
            </a:ln>
          </p:spPr>
          <p:txBody>
            <a:bodyPr/>
            <a:lstStyle/>
            <a:p>
              <a:endParaRPr lang="es-ES"/>
            </a:p>
          </p:txBody>
        </p:sp>
        <p:sp>
          <p:nvSpPr>
            <p:cNvPr id="167115" name="Line 489"/>
            <p:cNvSpPr>
              <a:spLocks noChangeShapeType="1"/>
            </p:cNvSpPr>
            <p:nvPr/>
          </p:nvSpPr>
          <p:spPr bwMode="auto">
            <a:xfrm flipH="1" flipV="1">
              <a:off x="1858" y="2875"/>
              <a:ext cx="117" cy="3"/>
            </a:xfrm>
            <a:prstGeom prst="line">
              <a:avLst/>
            </a:prstGeom>
            <a:noFill/>
            <a:ln w="9525">
              <a:solidFill>
                <a:srgbClr val="000099"/>
              </a:solidFill>
              <a:round/>
              <a:headEnd type="none" w="sm" len="sm"/>
              <a:tailEnd type="triangle" w="sm" len="lg"/>
            </a:ln>
          </p:spPr>
          <p:txBody>
            <a:bodyPr/>
            <a:lstStyle/>
            <a:p>
              <a:endParaRPr lang="es-ES"/>
            </a:p>
          </p:txBody>
        </p:sp>
      </p:grpSp>
      <p:sp>
        <p:nvSpPr>
          <p:cNvPr id="646634" name="Rectangle 490"/>
          <p:cNvSpPr>
            <a:spLocks noChangeArrowheads="1"/>
          </p:cNvSpPr>
          <p:nvPr/>
        </p:nvSpPr>
        <p:spPr bwMode="auto">
          <a:xfrm>
            <a:off x="2711450" y="4640263"/>
            <a:ext cx="266700" cy="188912"/>
          </a:xfrm>
          <a:prstGeom prst="rect">
            <a:avLst/>
          </a:prstGeom>
          <a:noFill/>
          <a:ln w="9525">
            <a:noFill/>
            <a:miter lim="800000"/>
            <a:headEnd/>
            <a:tailEnd/>
          </a:ln>
        </p:spPr>
        <p:txBody>
          <a:bodyPr lIns="12700" tIns="12700" rIns="12700" bIns="12700"/>
          <a:lstStyle/>
          <a:p>
            <a:r>
              <a:rPr lang="es-ES" sz="900" b="0">
                <a:solidFill>
                  <a:schemeClr val="tx2"/>
                </a:solidFill>
                <a:latin typeface="Arial" charset="0"/>
              </a:rPr>
              <a:t>2”</a:t>
            </a:r>
          </a:p>
        </p:txBody>
      </p:sp>
      <p:sp>
        <p:nvSpPr>
          <p:cNvPr id="646635" name="Rectangle 491"/>
          <p:cNvSpPr>
            <a:spLocks noChangeArrowheads="1"/>
          </p:cNvSpPr>
          <p:nvPr/>
        </p:nvSpPr>
        <p:spPr bwMode="auto">
          <a:xfrm>
            <a:off x="2606675" y="4775200"/>
            <a:ext cx="449263" cy="149225"/>
          </a:xfrm>
          <a:prstGeom prst="rect">
            <a:avLst/>
          </a:prstGeom>
          <a:noFill/>
          <a:ln w="9525">
            <a:noFill/>
            <a:miter lim="800000"/>
            <a:headEnd/>
            <a:tailEnd/>
          </a:ln>
        </p:spPr>
        <p:txBody>
          <a:bodyPr lIns="12700" tIns="12700" rIns="12700" bIns="12700"/>
          <a:lstStyle/>
          <a:p>
            <a:r>
              <a:rPr lang="es-ES" sz="600" b="0">
                <a:solidFill>
                  <a:schemeClr val="tx2"/>
                </a:solidFill>
                <a:latin typeface="Arial" charset="0"/>
              </a:rPr>
              <a:t>(TÍPICO)</a:t>
            </a:r>
          </a:p>
        </p:txBody>
      </p:sp>
      <p:grpSp>
        <p:nvGrpSpPr>
          <p:cNvPr id="9" name="Group 492"/>
          <p:cNvGrpSpPr>
            <a:grpSpLocks/>
          </p:cNvGrpSpPr>
          <p:nvPr/>
        </p:nvGrpSpPr>
        <p:grpSpPr bwMode="auto">
          <a:xfrm>
            <a:off x="2738438" y="4489450"/>
            <a:ext cx="204787" cy="157163"/>
            <a:chOff x="1653" y="3669"/>
            <a:chExt cx="189" cy="99"/>
          </a:xfrm>
        </p:grpSpPr>
        <p:sp>
          <p:nvSpPr>
            <p:cNvPr id="167112" name="Line 493"/>
            <p:cNvSpPr>
              <a:spLocks noChangeShapeType="1"/>
            </p:cNvSpPr>
            <p:nvPr/>
          </p:nvSpPr>
          <p:spPr bwMode="auto">
            <a:xfrm>
              <a:off x="1653" y="3669"/>
              <a:ext cx="0" cy="99"/>
            </a:xfrm>
            <a:prstGeom prst="line">
              <a:avLst/>
            </a:prstGeom>
            <a:noFill/>
            <a:ln w="12700">
              <a:solidFill>
                <a:srgbClr val="000099"/>
              </a:solidFill>
              <a:round/>
              <a:headEnd type="none" w="sm" len="sm"/>
              <a:tailEnd type="none" w="sm" len="sm"/>
            </a:ln>
          </p:spPr>
          <p:txBody>
            <a:bodyPr/>
            <a:lstStyle/>
            <a:p>
              <a:endParaRPr lang="es-ES"/>
            </a:p>
          </p:txBody>
        </p:sp>
        <p:sp>
          <p:nvSpPr>
            <p:cNvPr id="167113" name="Line 494"/>
            <p:cNvSpPr>
              <a:spLocks noChangeShapeType="1"/>
            </p:cNvSpPr>
            <p:nvPr/>
          </p:nvSpPr>
          <p:spPr bwMode="auto">
            <a:xfrm>
              <a:off x="1842" y="3669"/>
              <a:ext cx="0" cy="99"/>
            </a:xfrm>
            <a:prstGeom prst="line">
              <a:avLst/>
            </a:prstGeom>
            <a:noFill/>
            <a:ln w="12700">
              <a:solidFill>
                <a:srgbClr val="000099"/>
              </a:solidFill>
              <a:round/>
              <a:headEnd type="none" w="sm" len="sm"/>
              <a:tailEnd type="none" w="sm" len="sm"/>
            </a:ln>
          </p:spPr>
          <p:txBody>
            <a:bodyPr/>
            <a:lstStyle/>
            <a:p>
              <a:endParaRPr lang="es-ES"/>
            </a:p>
          </p:txBody>
        </p:sp>
      </p:grpSp>
      <p:grpSp>
        <p:nvGrpSpPr>
          <p:cNvPr id="10" name="Group 482"/>
          <p:cNvGrpSpPr>
            <a:grpSpLocks/>
          </p:cNvGrpSpPr>
          <p:nvPr/>
        </p:nvGrpSpPr>
        <p:grpSpPr bwMode="auto">
          <a:xfrm rot="-2700000">
            <a:off x="1765300" y="4038600"/>
            <a:ext cx="1588" cy="1330325"/>
            <a:chOff x="1226" y="2827"/>
            <a:chExt cx="1" cy="838"/>
          </a:xfrm>
        </p:grpSpPr>
        <p:sp>
          <p:nvSpPr>
            <p:cNvPr id="167110" name="Line 483"/>
            <p:cNvSpPr>
              <a:spLocks noChangeShapeType="1"/>
            </p:cNvSpPr>
            <p:nvPr/>
          </p:nvSpPr>
          <p:spPr bwMode="auto">
            <a:xfrm rot="16200000" flipH="1">
              <a:off x="1139" y="2914"/>
              <a:ext cx="176" cy="1"/>
            </a:xfrm>
            <a:prstGeom prst="line">
              <a:avLst/>
            </a:prstGeom>
            <a:noFill/>
            <a:ln w="9525">
              <a:solidFill>
                <a:schemeClr val="bg1"/>
              </a:solidFill>
              <a:round/>
              <a:headEnd type="none" w="sm" len="sm"/>
              <a:tailEnd type="triangle" w="sm" len="lg"/>
            </a:ln>
          </p:spPr>
          <p:txBody>
            <a:bodyPr/>
            <a:lstStyle/>
            <a:p>
              <a:endParaRPr lang="es-ES"/>
            </a:p>
          </p:txBody>
        </p:sp>
        <p:sp>
          <p:nvSpPr>
            <p:cNvPr id="167111" name="Line 484"/>
            <p:cNvSpPr>
              <a:spLocks noChangeShapeType="1"/>
            </p:cNvSpPr>
            <p:nvPr/>
          </p:nvSpPr>
          <p:spPr bwMode="auto">
            <a:xfrm rot="-5400000">
              <a:off x="1151" y="3589"/>
              <a:ext cx="151" cy="1"/>
            </a:xfrm>
            <a:prstGeom prst="line">
              <a:avLst/>
            </a:prstGeom>
            <a:noFill/>
            <a:ln w="9525">
              <a:solidFill>
                <a:schemeClr val="bg1"/>
              </a:solidFill>
              <a:round/>
              <a:headEnd type="none" w="sm" len="sm"/>
              <a:tailEnd type="triangle" w="sm" len="lg"/>
            </a:ln>
          </p:spPr>
          <p:txBody>
            <a:bodyPr/>
            <a:lstStyle/>
            <a:p>
              <a:endParaRPr lang="es-ES"/>
            </a:p>
          </p:txBody>
        </p:sp>
      </p:grpSp>
      <p:grpSp>
        <p:nvGrpSpPr>
          <p:cNvPr id="11" name="Group 495"/>
          <p:cNvGrpSpPr>
            <a:grpSpLocks/>
          </p:cNvGrpSpPr>
          <p:nvPr/>
        </p:nvGrpSpPr>
        <p:grpSpPr bwMode="auto">
          <a:xfrm rot="-8100000">
            <a:off x="1725613" y="3751262"/>
            <a:ext cx="812800" cy="1247775"/>
            <a:chOff x="1503" y="922"/>
            <a:chExt cx="460" cy="268"/>
          </a:xfrm>
        </p:grpSpPr>
        <p:sp>
          <p:nvSpPr>
            <p:cNvPr id="167108" name="Line 496"/>
            <p:cNvSpPr>
              <a:spLocks noChangeShapeType="1"/>
            </p:cNvSpPr>
            <p:nvPr/>
          </p:nvSpPr>
          <p:spPr bwMode="auto">
            <a:xfrm flipV="1">
              <a:off x="1503" y="922"/>
              <a:ext cx="1" cy="268"/>
            </a:xfrm>
            <a:prstGeom prst="line">
              <a:avLst/>
            </a:prstGeom>
            <a:noFill/>
            <a:ln w="12700">
              <a:solidFill>
                <a:schemeClr val="bg1"/>
              </a:solidFill>
              <a:round/>
              <a:headEnd type="none" w="sm" len="sm"/>
              <a:tailEnd type="none" w="sm" len="sm"/>
            </a:ln>
          </p:spPr>
          <p:txBody>
            <a:bodyPr/>
            <a:lstStyle/>
            <a:p>
              <a:endParaRPr lang="es-ES"/>
            </a:p>
          </p:txBody>
        </p:sp>
        <p:sp>
          <p:nvSpPr>
            <p:cNvPr id="167109" name="Line 497"/>
            <p:cNvSpPr>
              <a:spLocks noChangeShapeType="1"/>
            </p:cNvSpPr>
            <p:nvPr/>
          </p:nvSpPr>
          <p:spPr bwMode="auto">
            <a:xfrm flipV="1">
              <a:off x="1963" y="922"/>
              <a:ext cx="0" cy="268"/>
            </a:xfrm>
            <a:prstGeom prst="line">
              <a:avLst/>
            </a:prstGeom>
            <a:noFill/>
            <a:ln w="12700">
              <a:solidFill>
                <a:schemeClr val="bg1"/>
              </a:solidFill>
              <a:round/>
              <a:headEnd type="none" w="sm" len="sm"/>
              <a:tailEnd type="none" w="sm" len="sm"/>
            </a:ln>
          </p:spPr>
          <p:txBody>
            <a:bodyPr/>
            <a:lstStyle/>
            <a:p>
              <a:endParaRPr lang="es-ES"/>
            </a:p>
          </p:txBody>
        </p:sp>
      </p:grpSp>
      <p:grpSp>
        <p:nvGrpSpPr>
          <p:cNvPr id="12" name="Group 607"/>
          <p:cNvGrpSpPr>
            <a:grpSpLocks/>
          </p:cNvGrpSpPr>
          <p:nvPr/>
        </p:nvGrpSpPr>
        <p:grpSpPr bwMode="auto">
          <a:xfrm>
            <a:off x="2239963" y="3302000"/>
            <a:ext cx="842962" cy="1084263"/>
            <a:chOff x="1411" y="2080"/>
            <a:chExt cx="531" cy="683"/>
          </a:xfrm>
        </p:grpSpPr>
        <p:sp>
          <p:nvSpPr>
            <p:cNvPr id="167106" name="Rectangle 499"/>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sp>
          <p:nvSpPr>
            <p:cNvPr id="167107" name="Rectangle 500"/>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a:t>
              </a:r>
            </a:p>
          </p:txBody>
        </p:sp>
      </p:grpSp>
      <p:grpSp>
        <p:nvGrpSpPr>
          <p:cNvPr id="13" name="Group 501"/>
          <p:cNvGrpSpPr>
            <a:grpSpLocks/>
          </p:cNvGrpSpPr>
          <p:nvPr/>
        </p:nvGrpSpPr>
        <p:grpSpPr bwMode="auto">
          <a:xfrm rot="-2700000">
            <a:off x="2589213" y="3371850"/>
            <a:ext cx="130175" cy="939800"/>
            <a:chOff x="1487" y="2967"/>
            <a:chExt cx="82" cy="592"/>
          </a:xfrm>
        </p:grpSpPr>
        <p:sp>
          <p:nvSpPr>
            <p:cNvPr id="167104" name="Rectangle 502"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105" name="Rectangle 503"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4" name="Group 608"/>
          <p:cNvGrpSpPr>
            <a:grpSpLocks/>
          </p:cNvGrpSpPr>
          <p:nvPr/>
        </p:nvGrpSpPr>
        <p:grpSpPr bwMode="auto">
          <a:xfrm>
            <a:off x="2233613" y="3302000"/>
            <a:ext cx="852487" cy="1084263"/>
            <a:chOff x="1407" y="2080"/>
            <a:chExt cx="537" cy="683"/>
          </a:xfrm>
        </p:grpSpPr>
        <p:sp>
          <p:nvSpPr>
            <p:cNvPr id="167102" name="Rectangle 505"/>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sp>
          <p:nvSpPr>
            <p:cNvPr id="167103" name="Rectangle 507"/>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a:t>
              </a:r>
            </a:p>
          </p:txBody>
        </p:sp>
      </p:grpSp>
      <p:grpSp>
        <p:nvGrpSpPr>
          <p:cNvPr id="15" name="Group 599"/>
          <p:cNvGrpSpPr>
            <a:grpSpLocks/>
          </p:cNvGrpSpPr>
          <p:nvPr/>
        </p:nvGrpSpPr>
        <p:grpSpPr bwMode="auto">
          <a:xfrm rot="2700000">
            <a:off x="2590800" y="3371851"/>
            <a:ext cx="130175" cy="939800"/>
            <a:chOff x="1641" y="2125"/>
            <a:chExt cx="82" cy="592"/>
          </a:xfrm>
        </p:grpSpPr>
        <p:sp>
          <p:nvSpPr>
            <p:cNvPr id="167100" name="Rectangle 506"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101" name="Rectangle 508"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 name="Group 601"/>
          <p:cNvGrpSpPr>
            <a:grpSpLocks/>
          </p:cNvGrpSpPr>
          <p:nvPr/>
        </p:nvGrpSpPr>
        <p:grpSpPr bwMode="auto">
          <a:xfrm rot="2700000">
            <a:off x="2963862" y="3371851"/>
            <a:ext cx="130175" cy="939800"/>
            <a:chOff x="1641" y="2125"/>
            <a:chExt cx="82" cy="592"/>
          </a:xfrm>
        </p:grpSpPr>
        <p:sp>
          <p:nvSpPr>
            <p:cNvPr id="167098" name="Rectangle 602"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99" name="Rectangle 603"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7" name="Group 604"/>
          <p:cNvGrpSpPr>
            <a:grpSpLocks/>
          </p:cNvGrpSpPr>
          <p:nvPr/>
        </p:nvGrpSpPr>
        <p:grpSpPr bwMode="auto">
          <a:xfrm rot="-2700000">
            <a:off x="2963863" y="3371850"/>
            <a:ext cx="130175" cy="939800"/>
            <a:chOff x="1487" y="2967"/>
            <a:chExt cx="82" cy="592"/>
          </a:xfrm>
        </p:grpSpPr>
        <p:sp>
          <p:nvSpPr>
            <p:cNvPr id="167096" name="Rectangle 605"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97" name="Rectangle 606"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8" name="Group 665"/>
          <p:cNvGrpSpPr>
            <a:grpSpLocks/>
          </p:cNvGrpSpPr>
          <p:nvPr/>
        </p:nvGrpSpPr>
        <p:grpSpPr bwMode="auto">
          <a:xfrm>
            <a:off x="2120900" y="3263900"/>
            <a:ext cx="1096963" cy="1141413"/>
            <a:chOff x="1336" y="2056"/>
            <a:chExt cx="691" cy="719"/>
          </a:xfrm>
        </p:grpSpPr>
        <p:grpSp>
          <p:nvGrpSpPr>
            <p:cNvPr id="167071" name="Group 664"/>
            <p:cNvGrpSpPr>
              <a:grpSpLocks/>
            </p:cNvGrpSpPr>
            <p:nvPr/>
          </p:nvGrpSpPr>
          <p:grpSpPr bwMode="auto">
            <a:xfrm>
              <a:off x="1606" y="2354"/>
              <a:ext cx="421" cy="421"/>
              <a:chOff x="1606" y="2354"/>
              <a:chExt cx="421" cy="421"/>
            </a:xfrm>
          </p:grpSpPr>
          <p:sp>
            <p:nvSpPr>
              <p:cNvPr id="167090" name="Arc 610"/>
              <p:cNvSpPr>
                <a:spLocks/>
              </p:cNvSpPr>
              <p:nvPr/>
            </p:nvSpPr>
            <p:spPr bwMode="auto">
              <a:xfrm rot="-2700000" flipH="1" flipV="1">
                <a:off x="1606" y="2456"/>
                <a:ext cx="148" cy="292"/>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91" name="Arc 611"/>
              <p:cNvSpPr>
                <a:spLocks/>
              </p:cNvSpPr>
              <p:nvPr/>
            </p:nvSpPr>
            <p:spPr bwMode="auto">
              <a:xfrm rot="18900000" flipV="1">
                <a:off x="1779" y="2282"/>
                <a:ext cx="148" cy="292"/>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92" name="Arc 612"/>
              <p:cNvSpPr>
                <a:spLocks/>
              </p:cNvSpPr>
              <p:nvPr/>
            </p:nvSpPr>
            <p:spPr bwMode="auto">
              <a:xfrm rot="18900000" flipV="1">
                <a:off x="1760" y="2652"/>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93" name="Arc 613"/>
              <p:cNvSpPr>
                <a:spLocks/>
              </p:cNvSpPr>
              <p:nvPr/>
            </p:nvSpPr>
            <p:spPr bwMode="auto">
              <a:xfrm rot="-2700000" flipH="1" flipV="1">
                <a:off x="1893" y="2518"/>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94" name="Arc 614"/>
              <p:cNvSpPr>
                <a:spLocks/>
              </p:cNvSpPr>
              <p:nvPr/>
            </p:nvSpPr>
            <p:spPr bwMode="auto">
              <a:xfrm rot="18900000" flipV="1">
                <a:off x="1828" y="2657"/>
                <a:ext cx="102"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sp>
            <p:nvSpPr>
              <p:cNvPr id="167095" name="Arc 615"/>
              <p:cNvSpPr>
                <a:spLocks/>
              </p:cNvSpPr>
              <p:nvPr/>
            </p:nvSpPr>
            <p:spPr bwMode="auto">
              <a:xfrm rot="-2700000" flipH="1" flipV="1">
                <a:off x="1918" y="2565"/>
                <a:ext cx="103"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grpSp>
        <p:grpSp>
          <p:nvGrpSpPr>
            <p:cNvPr id="7" name="Group 663"/>
            <p:cNvGrpSpPr>
              <a:grpSpLocks/>
            </p:cNvGrpSpPr>
            <p:nvPr/>
          </p:nvGrpSpPr>
          <p:grpSpPr bwMode="auto">
            <a:xfrm>
              <a:off x="1482" y="2168"/>
              <a:ext cx="372" cy="498"/>
              <a:chOff x="1482" y="2168"/>
              <a:chExt cx="372" cy="498"/>
            </a:xfrm>
          </p:grpSpPr>
          <p:sp>
            <p:nvSpPr>
              <p:cNvPr id="167080" name="Line 617"/>
              <p:cNvSpPr>
                <a:spLocks noChangeShapeType="1"/>
              </p:cNvSpPr>
              <p:nvPr/>
            </p:nvSpPr>
            <p:spPr bwMode="auto">
              <a:xfrm rot="-2700000">
                <a:off x="1668" y="2216"/>
                <a:ext cx="0" cy="402"/>
              </a:xfrm>
              <a:prstGeom prst="line">
                <a:avLst/>
              </a:prstGeom>
              <a:noFill/>
              <a:ln w="22225">
                <a:solidFill>
                  <a:schemeClr val="bg1"/>
                </a:solidFill>
                <a:prstDash val="sysDot"/>
                <a:round/>
                <a:headEnd/>
                <a:tailEnd/>
              </a:ln>
            </p:spPr>
            <p:txBody>
              <a:bodyPr wrap="none" anchor="ctr"/>
              <a:lstStyle/>
              <a:p>
                <a:endParaRPr lang="es-ES"/>
              </a:p>
            </p:txBody>
          </p:sp>
          <p:grpSp>
            <p:nvGrpSpPr>
              <p:cNvPr id="19" name="Group 618"/>
              <p:cNvGrpSpPr>
                <a:grpSpLocks/>
              </p:cNvGrpSpPr>
              <p:nvPr/>
            </p:nvGrpSpPr>
            <p:grpSpPr bwMode="auto">
              <a:xfrm rot="-2700000">
                <a:off x="1482" y="2168"/>
                <a:ext cx="372" cy="498"/>
                <a:chOff x="4218" y="1636"/>
                <a:chExt cx="1284" cy="1368"/>
              </a:xfrm>
            </p:grpSpPr>
            <p:grpSp>
              <p:nvGrpSpPr>
                <p:cNvPr id="20" name="Group 619"/>
                <p:cNvGrpSpPr>
                  <a:grpSpLocks/>
                </p:cNvGrpSpPr>
                <p:nvPr/>
              </p:nvGrpSpPr>
              <p:grpSpPr bwMode="auto">
                <a:xfrm>
                  <a:off x="4218" y="1636"/>
                  <a:ext cx="756" cy="1368"/>
                  <a:chOff x="3942" y="2488"/>
                  <a:chExt cx="756" cy="1368"/>
                </a:xfrm>
              </p:grpSpPr>
              <p:sp>
                <p:nvSpPr>
                  <p:cNvPr id="167087" name="Arc 620"/>
                  <p:cNvSpPr>
                    <a:spLocks/>
                  </p:cNvSpPr>
                  <p:nvPr/>
                </p:nvSpPr>
                <p:spPr bwMode="auto">
                  <a:xfrm flipH="1">
                    <a:off x="4404"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22225">
                    <a:solidFill>
                      <a:schemeClr val="bg1"/>
                    </a:solidFill>
                    <a:prstDash val="sysDot"/>
                    <a:round/>
                    <a:headEnd/>
                    <a:tailEnd/>
                  </a:ln>
                </p:spPr>
                <p:txBody>
                  <a:bodyPr wrap="none" anchor="ctr"/>
                  <a:lstStyle/>
                  <a:p>
                    <a:endParaRPr lang="es-ES"/>
                  </a:p>
                </p:txBody>
              </p:sp>
              <p:sp>
                <p:nvSpPr>
                  <p:cNvPr id="167088" name="Arc 621"/>
                  <p:cNvSpPr>
                    <a:spLocks/>
                  </p:cNvSpPr>
                  <p:nvPr/>
                </p:nvSpPr>
                <p:spPr bwMode="auto">
                  <a:xfrm flipH="1">
                    <a:off x="4176"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22225">
                    <a:solidFill>
                      <a:schemeClr val="bg1"/>
                    </a:solidFill>
                    <a:prstDash val="sysDot"/>
                    <a:round/>
                    <a:headEnd/>
                    <a:tailEnd/>
                  </a:ln>
                </p:spPr>
                <p:txBody>
                  <a:bodyPr wrap="none" anchor="ctr"/>
                  <a:lstStyle/>
                  <a:p>
                    <a:endParaRPr lang="es-ES"/>
                  </a:p>
                </p:txBody>
              </p:sp>
              <p:sp>
                <p:nvSpPr>
                  <p:cNvPr id="167089" name="Arc 622"/>
                  <p:cNvSpPr>
                    <a:spLocks/>
                  </p:cNvSpPr>
                  <p:nvPr/>
                </p:nvSpPr>
                <p:spPr bwMode="auto">
                  <a:xfrm flipH="1">
                    <a:off x="3942"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22225">
                    <a:solidFill>
                      <a:schemeClr val="bg1"/>
                    </a:solidFill>
                    <a:prstDash val="sysDot"/>
                    <a:round/>
                    <a:headEnd/>
                    <a:tailEnd/>
                  </a:ln>
                </p:spPr>
                <p:txBody>
                  <a:bodyPr wrap="none" anchor="ctr"/>
                  <a:lstStyle/>
                  <a:p>
                    <a:endParaRPr lang="es-ES"/>
                  </a:p>
                </p:txBody>
              </p:sp>
            </p:grpSp>
            <p:grpSp>
              <p:nvGrpSpPr>
                <p:cNvPr id="21" name="Group 623"/>
                <p:cNvGrpSpPr>
                  <a:grpSpLocks/>
                </p:cNvGrpSpPr>
                <p:nvPr/>
              </p:nvGrpSpPr>
              <p:grpSpPr bwMode="auto">
                <a:xfrm flipH="1">
                  <a:off x="4746" y="1636"/>
                  <a:ext cx="756" cy="1368"/>
                  <a:chOff x="3348" y="2488"/>
                  <a:chExt cx="756" cy="1368"/>
                </a:xfrm>
              </p:grpSpPr>
              <p:sp>
                <p:nvSpPr>
                  <p:cNvPr id="167084" name="Arc 624"/>
                  <p:cNvSpPr>
                    <a:spLocks/>
                  </p:cNvSpPr>
                  <p:nvPr/>
                </p:nvSpPr>
                <p:spPr bwMode="auto">
                  <a:xfrm flipH="1">
                    <a:off x="3810"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22225">
                    <a:solidFill>
                      <a:schemeClr val="bg1"/>
                    </a:solidFill>
                    <a:prstDash val="sysDot"/>
                    <a:round/>
                    <a:headEnd/>
                    <a:tailEnd/>
                  </a:ln>
                </p:spPr>
                <p:txBody>
                  <a:bodyPr wrap="none" anchor="ctr"/>
                  <a:lstStyle/>
                  <a:p>
                    <a:endParaRPr lang="es-ES"/>
                  </a:p>
                </p:txBody>
              </p:sp>
              <p:sp>
                <p:nvSpPr>
                  <p:cNvPr id="167085" name="Arc 625"/>
                  <p:cNvSpPr>
                    <a:spLocks/>
                  </p:cNvSpPr>
                  <p:nvPr/>
                </p:nvSpPr>
                <p:spPr bwMode="auto">
                  <a:xfrm flipH="1">
                    <a:off x="3582"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22225">
                    <a:solidFill>
                      <a:schemeClr val="bg1"/>
                    </a:solidFill>
                    <a:prstDash val="sysDot"/>
                    <a:round/>
                    <a:headEnd/>
                    <a:tailEnd/>
                  </a:ln>
                </p:spPr>
                <p:txBody>
                  <a:bodyPr wrap="none" anchor="ctr"/>
                  <a:lstStyle/>
                  <a:p>
                    <a:endParaRPr lang="es-ES"/>
                  </a:p>
                </p:txBody>
              </p:sp>
              <p:sp>
                <p:nvSpPr>
                  <p:cNvPr id="167086" name="Arc 626"/>
                  <p:cNvSpPr>
                    <a:spLocks/>
                  </p:cNvSpPr>
                  <p:nvPr/>
                </p:nvSpPr>
                <p:spPr bwMode="auto">
                  <a:xfrm flipH="1">
                    <a:off x="3348"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22225">
                    <a:solidFill>
                      <a:schemeClr val="bg1"/>
                    </a:solidFill>
                    <a:prstDash val="sysDot"/>
                    <a:round/>
                    <a:headEnd/>
                    <a:tailEnd/>
                  </a:ln>
                </p:spPr>
                <p:txBody>
                  <a:bodyPr wrap="none" anchor="ctr"/>
                  <a:lstStyle/>
                  <a:p>
                    <a:endParaRPr lang="es-ES"/>
                  </a:p>
                </p:txBody>
              </p:sp>
            </p:grpSp>
          </p:grpSp>
        </p:grpSp>
        <p:grpSp>
          <p:nvGrpSpPr>
            <p:cNvPr id="22" name="Group 662"/>
            <p:cNvGrpSpPr>
              <a:grpSpLocks/>
            </p:cNvGrpSpPr>
            <p:nvPr/>
          </p:nvGrpSpPr>
          <p:grpSpPr bwMode="auto">
            <a:xfrm>
              <a:off x="1336" y="2056"/>
              <a:ext cx="394" cy="423"/>
              <a:chOff x="1336" y="2056"/>
              <a:chExt cx="394" cy="423"/>
            </a:xfrm>
          </p:grpSpPr>
          <p:sp>
            <p:nvSpPr>
              <p:cNvPr id="167074" name="Arc 628"/>
              <p:cNvSpPr>
                <a:spLocks/>
              </p:cNvSpPr>
              <p:nvPr/>
            </p:nvSpPr>
            <p:spPr bwMode="auto">
              <a:xfrm rot="18900000" flipH="1">
                <a:off x="1409" y="2258"/>
                <a:ext cx="148" cy="293"/>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75" name="Arc 629"/>
              <p:cNvSpPr>
                <a:spLocks/>
              </p:cNvSpPr>
              <p:nvPr/>
            </p:nvSpPr>
            <p:spPr bwMode="auto">
              <a:xfrm rot="-2700000">
                <a:off x="1340" y="2226"/>
                <a:ext cx="113" cy="74"/>
              </a:xfrm>
              <a:custGeom>
                <a:avLst/>
                <a:gdLst>
                  <a:gd name="T0" fmla="*/ 1 w 20312"/>
                  <a:gd name="T1" fmla="*/ 0 h 14314"/>
                  <a:gd name="T2" fmla="*/ 1 w 20312"/>
                  <a:gd name="T3" fmla="*/ 0 h 14314"/>
                  <a:gd name="T4" fmla="*/ 0 w 20312"/>
                  <a:gd name="T5" fmla="*/ 0 h 14314"/>
                  <a:gd name="T6" fmla="*/ 0 60000 65536"/>
                  <a:gd name="T7" fmla="*/ 0 60000 65536"/>
                  <a:gd name="T8" fmla="*/ 0 60000 65536"/>
                  <a:gd name="T9" fmla="*/ 0 w 20312"/>
                  <a:gd name="T10" fmla="*/ 0 h 14314"/>
                  <a:gd name="T11" fmla="*/ 20312 w 20312"/>
                  <a:gd name="T12" fmla="*/ 14314 h 14314"/>
                </a:gdLst>
                <a:ahLst/>
                <a:cxnLst>
                  <a:cxn ang="T6">
                    <a:pos x="T0" y="T1"/>
                  </a:cxn>
                  <a:cxn ang="T7">
                    <a:pos x="T2" y="T3"/>
                  </a:cxn>
                  <a:cxn ang="T8">
                    <a:pos x="T4" y="T5"/>
                  </a:cxn>
                </a:cxnLst>
                <a:rect l="T9" t="T10" r="T11" b="T12"/>
                <a:pathLst>
                  <a:path w="20312" h="14314" fill="none" extrusionOk="0">
                    <a:moveTo>
                      <a:pt x="16176" y="-1"/>
                    </a:moveTo>
                    <a:cubicBezTo>
                      <a:pt x="17981" y="2040"/>
                      <a:pt x="19385" y="4404"/>
                      <a:pt x="20312" y="6966"/>
                    </a:cubicBezTo>
                  </a:path>
                  <a:path w="20312" h="14314" stroke="0" extrusionOk="0">
                    <a:moveTo>
                      <a:pt x="16176" y="-1"/>
                    </a:moveTo>
                    <a:cubicBezTo>
                      <a:pt x="17981" y="2040"/>
                      <a:pt x="19385" y="4404"/>
                      <a:pt x="20312" y="6966"/>
                    </a:cubicBezTo>
                    <a:lnTo>
                      <a:pt x="0" y="14314"/>
                    </a:lnTo>
                    <a:close/>
                  </a:path>
                </a:pathLst>
              </a:custGeom>
              <a:noFill/>
              <a:ln w="22225">
                <a:solidFill>
                  <a:schemeClr val="bg1"/>
                </a:solidFill>
                <a:prstDash val="sysDot"/>
                <a:round/>
                <a:headEnd/>
                <a:tailEnd/>
              </a:ln>
            </p:spPr>
            <p:txBody>
              <a:bodyPr wrap="none" anchor="ctr"/>
              <a:lstStyle/>
              <a:p>
                <a:endParaRPr lang="es-ES"/>
              </a:p>
            </p:txBody>
          </p:sp>
          <p:sp>
            <p:nvSpPr>
              <p:cNvPr id="167076" name="Arc 630"/>
              <p:cNvSpPr>
                <a:spLocks/>
              </p:cNvSpPr>
              <p:nvPr/>
            </p:nvSpPr>
            <p:spPr bwMode="auto">
              <a:xfrm rot="-2700000">
                <a:off x="1582" y="2084"/>
                <a:ext cx="148" cy="293"/>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77" name="Arc 631"/>
              <p:cNvSpPr>
                <a:spLocks/>
              </p:cNvSpPr>
              <p:nvPr/>
            </p:nvSpPr>
            <p:spPr bwMode="auto">
              <a:xfrm rot="18900000" flipH="1">
                <a:off x="1442" y="2067"/>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78" name="Arc 632"/>
              <p:cNvSpPr>
                <a:spLocks/>
              </p:cNvSpPr>
              <p:nvPr/>
            </p:nvSpPr>
            <p:spPr bwMode="auto">
              <a:xfrm rot="-2700000">
                <a:off x="1338" y="2197"/>
                <a:ext cx="102" cy="62"/>
              </a:xfrm>
              <a:custGeom>
                <a:avLst/>
                <a:gdLst>
                  <a:gd name="T0" fmla="*/ 0 w 21600"/>
                  <a:gd name="T1" fmla="*/ 0 h 9397"/>
                  <a:gd name="T2" fmla="*/ 0 w 21600"/>
                  <a:gd name="T3" fmla="*/ 0 h 9397"/>
                  <a:gd name="T4" fmla="*/ 0 w 21600"/>
                  <a:gd name="T5" fmla="*/ 0 h 9397"/>
                  <a:gd name="T6" fmla="*/ 0 60000 65536"/>
                  <a:gd name="T7" fmla="*/ 0 60000 65536"/>
                  <a:gd name="T8" fmla="*/ 0 60000 65536"/>
                  <a:gd name="T9" fmla="*/ 0 w 21600"/>
                  <a:gd name="T10" fmla="*/ 0 h 9397"/>
                  <a:gd name="T11" fmla="*/ 21600 w 21600"/>
                  <a:gd name="T12" fmla="*/ 9397 h 9397"/>
                </a:gdLst>
                <a:ahLst/>
                <a:cxnLst>
                  <a:cxn ang="T6">
                    <a:pos x="T0" y="T1"/>
                  </a:cxn>
                  <a:cxn ang="T7">
                    <a:pos x="T2" y="T3"/>
                  </a:cxn>
                  <a:cxn ang="T8">
                    <a:pos x="T4" y="T5"/>
                  </a:cxn>
                </a:cxnLst>
                <a:rect l="T9" t="T10" r="T11" b="T12"/>
                <a:pathLst>
                  <a:path w="21600" h="9397" fill="none" extrusionOk="0">
                    <a:moveTo>
                      <a:pt x="19448" y="0"/>
                    </a:moveTo>
                    <a:cubicBezTo>
                      <a:pt x="20864" y="2930"/>
                      <a:pt x="21600" y="6142"/>
                      <a:pt x="21600" y="9397"/>
                    </a:cubicBezTo>
                  </a:path>
                  <a:path w="21600" h="9397" stroke="0" extrusionOk="0">
                    <a:moveTo>
                      <a:pt x="19448" y="0"/>
                    </a:moveTo>
                    <a:cubicBezTo>
                      <a:pt x="20864" y="2930"/>
                      <a:pt x="21600" y="6142"/>
                      <a:pt x="21600" y="9397"/>
                    </a:cubicBezTo>
                    <a:lnTo>
                      <a:pt x="0" y="9397"/>
                    </a:lnTo>
                    <a:close/>
                  </a:path>
                </a:pathLst>
              </a:custGeom>
              <a:noFill/>
              <a:ln w="22225">
                <a:solidFill>
                  <a:schemeClr val="bg1"/>
                </a:solidFill>
                <a:prstDash val="sysDot"/>
                <a:round/>
                <a:headEnd/>
                <a:tailEnd/>
              </a:ln>
            </p:spPr>
            <p:txBody>
              <a:bodyPr wrap="none" anchor="ctr"/>
              <a:lstStyle/>
              <a:p>
                <a:endParaRPr lang="es-ES"/>
              </a:p>
            </p:txBody>
          </p:sp>
          <p:sp>
            <p:nvSpPr>
              <p:cNvPr id="167079" name="Arc 633"/>
              <p:cNvSpPr>
                <a:spLocks/>
              </p:cNvSpPr>
              <p:nvPr/>
            </p:nvSpPr>
            <p:spPr bwMode="auto">
              <a:xfrm rot="18900000" flipH="1">
                <a:off x="1407" y="2054"/>
                <a:ext cx="103"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grpSp>
      </p:grpSp>
      <p:grpSp>
        <p:nvGrpSpPr>
          <p:cNvPr id="25" name="Group 666"/>
          <p:cNvGrpSpPr>
            <a:grpSpLocks/>
          </p:cNvGrpSpPr>
          <p:nvPr/>
        </p:nvGrpSpPr>
        <p:grpSpPr bwMode="auto">
          <a:xfrm flipV="1">
            <a:off x="2120900" y="3278188"/>
            <a:ext cx="1096963" cy="1141412"/>
            <a:chOff x="1336" y="2056"/>
            <a:chExt cx="691" cy="719"/>
          </a:xfrm>
        </p:grpSpPr>
        <p:grpSp>
          <p:nvGrpSpPr>
            <p:cNvPr id="167046" name="Group 667"/>
            <p:cNvGrpSpPr>
              <a:grpSpLocks/>
            </p:cNvGrpSpPr>
            <p:nvPr/>
          </p:nvGrpSpPr>
          <p:grpSpPr bwMode="auto">
            <a:xfrm>
              <a:off x="1606" y="2354"/>
              <a:ext cx="421" cy="421"/>
              <a:chOff x="1606" y="2354"/>
              <a:chExt cx="421" cy="421"/>
            </a:xfrm>
          </p:grpSpPr>
          <p:sp>
            <p:nvSpPr>
              <p:cNvPr id="167065" name="Arc 668"/>
              <p:cNvSpPr>
                <a:spLocks/>
              </p:cNvSpPr>
              <p:nvPr/>
            </p:nvSpPr>
            <p:spPr bwMode="auto">
              <a:xfrm rot="-2700000" flipH="1" flipV="1">
                <a:off x="1606" y="2456"/>
                <a:ext cx="148" cy="292"/>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66" name="Arc 669"/>
              <p:cNvSpPr>
                <a:spLocks/>
              </p:cNvSpPr>
              <p:nvPr/>
            </p:nvSpPr>
            <p:spPr bwMode="auto">
              <a:xfrm rot="18900000" flipV="1">
                <a:off x="1779" y="2282"/>
                <a:ext cx="148" cy="292"/>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67" name="Arc 670"/>
              <p:cNvSpPr>
                <a:spLocks/>
              </p:cNvSpPr>
              <p:nvPr/>
            </p:nvSpPr>
            <p:spPr bwMode="auto">
              <a:xfrm rot="18900000" flipV="1">
                <a:off x="1760" y="2652"/>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68" name="Arc 671"/>
              <p:cNvSpPr>
                <a:spLocks/>
              </p:cNvSpPr>
              <p:nvPr/>
            </p:nvSpPr>
            <p:spPr bwMode="auto">
              <a:xfrm rot="-2700000" flipH="1" flipV="1">
                <a:off x="1893" y="2518"/>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69" name="Arc 672"/>
              <p:cNvSpPr>
                <a:spLocks/>
              </p:cNvSpPr>
              <p:nvPr/>
            </p:nvSpPr>
            <p:spPr bwMode="auto">
              <a:xfrm rot="18900000" flipV="1">
                <a:off x="1828" y="2657"/>
                <a:ext cx="102"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sp>
            <p:nvSpPr>
              <p:cNvPr id="167070" name="Arc 673"/>
              <p:cNvSpPr>
                <a:spLocks/>
              </p:cNvSpPr>
              <p:nvPr/>
            </p:nvSpPr>
            <p:spPr bwMode="auto">
              <a:xfrm rot="-2700000" flipH="1" flipV="1">
                <a:off x="1918" y="2565"/>
                <a:ext cx="103"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grpSp>
        <p:grpSp>
          <p:nvGrpSpPr>
            <p:cNvPr id="167047" name="Group 674"/>
            <p:cNvGrpSpPr>
              <a:grpSpLocks/>
            </p:cNvGrpSpPr>
            <p:nvPr/>
          </p:nvGrpSpPr>
          <p:grpSpPr bwMode="auto">
            <a:xfrm>
              <a:off x="1482" y="2168"/>
              <a:ext cx="372" cy="498"/>
              <a:chOff x="1482" y="2168"/>
              <a:chExt cx="372" cy="498"/>
            </a:xfrm>
          </p:grpSpPr>
          <p:sp>
            <p:nvSpPr>
              <p:cNvPr id="167055" name="Line 675"/>
              <p:cNvSpPr>
                <a:spLocks noChangeShapeType="1"/>
              </p:cNvSpPr>
              <p:nvPr/>
            </p:nvSpPr>
            <p:spPr bwMode="auto">
              <a:xfrm rot="-2700000">
                <a:off x="1668" y="2216"/>
                <a:ext cx="0" cy="402"/>
              </a:xfrm>
              <a:prstGeom prst="line">
                <a:avLst/>
              </a:prstGeom>
              <a:noFill/>
              <a:ln w="22225">
                <a:solidFill>
                  <a:schemeClr val="bg1"/>
                </a:solidFill>
                <a:prstDash val="sysDot"/>
                <a:round/>
                <a:headEnd/>
                <a:tailEnd/>
              </a:ln>
            </p:spPr>
            <p:txBody>
              <a:bodyPr wrap="none" anchor="ctr"/>
              <a:lstStyle/>
              <a:p>
                <a:endParaRPr lang="es-ES"/>
              </a:p>
            </p:txBody>
          </p:sp>
          <p:grpSp>
            <p:nvGrpSpPr>
              <p:cNvPr id="167056" name="Group 676"/>
              <p:cNvGrpSpPr>
                <a:grpSpLocks/>
              </p:cNvGrpSpPr>
              <p:nvPr/>
            </p:nvGrpSpPr>
            <p:grpSpPr bwMode="auto">
              <a:xfrm rot="-2700000">
                <a:off x="1482" y="2168"/>
                <a:ext cx="372" cy="498"/>
                <a:chOff x="4218" y="1636"/>
                <a:chExt cx="1284" cy="1368"/>
              </a:xfrm>
            </p:grpSpPr>
            <p:grpSp>
              <p:nvGrpSpPr>
                <p:cNvPr id="167057" name="Group 677"/>
                <p:cNvGrpSpPr>
                  <a:grpSpLocks/>
                </p:cNvGrpSpPr>
                <p:nvPr/>
              </p:nvGrpSpPr>
              <p:grpSpPr bwMode="auto">
                <a:xfrm>
                  <a:off x="4218" y="1636"/>
                  <a:ext cx="756" cy="1368"/>
                  <a:chOff x="3942" y="2488"/>
                  <a:chExt cx="756" cy="1368"/>
                </a:xfrm>
              </p:grpSpPr>
              <p:sp>
                <p:nvSpPr>
                  <p:cNvPr id="167062" name="Arc 678"/>
                  <p:cNvSpPr>
                    <a:spLocks/>
                  </p:cNvSpPr>
                  <p:nvPr/>
                </p:nvSpPr>
                <p:spPr bwMode="auto">
                  <a:xfrm flipH="1">
                    <a:off x="4404"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22225">
                    <a:solidFill>
                      <a:schemeClr val="bg1"/>
                    </a:solidFill>
                    <a:prstDash val="sysDot"/>
                    <a:round/>
                    <a:headEnd/>
                    <a:tailEnd/>
                  </a:ln>
                </p:spPr>
                <p:txBody>
                  <a:bodyPr wrap="none" anchor="ctr"/>
                  <a:lstStyle/>
                  <a:p>
                    <a:endParaRPr lang="es-ES"/>
                  </a:p>
                </p:txBody>
              </p:sp>
              <p:sp>
                <p:nvSpPr>
                  <p:cNvPr id="167063" name="Arc 679"/>
                  <p:cNvSpPr>
                    <a:spLocks/>
                  </p:cNvSpPr>
                  <p:nvPr/>
                </p:nvSpPr>
                <p:spPr bwMode="auto">
                  <a:xfrm flipH="1">
                    <a:off x="4176"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22225">
                    <a:solidFill>
                      <a:schemeClr val="bg1"/>
                    </a:solidFill>
                    <a:prstDash val="sysDot"/>
                    <a:round/>
                    <a:headEnd/>
                    <a:tailEnd/>
                  </a:ln>
                </p:spPr>
                <p:txBody>
                  <a:bodyPr wrap="none" anchor="ctr"/>
                  <a:lstStyle/>
                  <a:p>
                    <a:endParaRPr lang="es-ES"/>
                  </a:p>
                </p:txBody>
              </p:sp>
              <p:sp>
                <p:nvSpPr>
                  <p:cNvPr id="167064" name="Arc 680"/>
                  <p:cNvSpPr>
                    <a:spLocks/>
                  </p:cNvSpPr>
                  <p:nvPr/>
                </p:nvSpPr>
                <p:spPr bwMode="auto">
                  <a:xfrm flipH="1">
                    <a:off x="3942"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22225">
                    <a:solidFill>
                      <a:schemeClr val="bg1"/>
                    </a:solidFill>
                    <a:prstDash val="sysDot"/>
                    <a:round/>
                    <a:headEnd/>
                    <a:tailEnd/>
                  </a:ln>
                </p:spPr>
                <p:txBody>
                  <a:bodyPr wrap="none" anchor="ctr"/>
                  <a:lstStyle/>
                  <a:p>
                    <a:endParaRPr lang="es-ES"/>
                  </a:p>
                </p:txBody>
              </p:sp>
            </p:grpSp>
            <p:grpSp>
              <p:nvGrpSpPr>
                <p:cNvPr id="167058" name="Group 681"/>
                <p:cNvGrpSpPr>
                  <a:grpSpLocks/>
                </p:cNvGrpSpPr>
                <p:nvPr/>
              </p:nvGrpSpPr>
              <p:grpSpPr bwMode="auto">
                <a:xfrm flipH="1">
                  <a:off x="4746" y="1636"/>
                  <a:ext cx="756" cy="1368"/>
                  <a:chOff x="3348" y="2488"/>
                  <a:chExt cx="756" cy="1368"/>
                </a:xfrm>
              </p:grpSpPr>
              <p:sp>
                <p:nvSpPr>
                  <p:cNvPr id="167059" name="Arc 682"/>
                  <p:cNvSpPr>
                    <a:spLocks/>
                  </p:cNvSpPr>
                  <p:nvPr/>
                </p:nvSpPr>
                <p:spPr bwMode="auto">
                  <a:xfrm flipH="1">
                    <a:off x="3810" y="2627"/>
                    <a:ext cx="203" cy="1086"/>
                  </a:xfrm>
                  <a:custGeom>
                    <a:avLst/>
                    <a:gdLst>
                      <a:gd name="T0" fmla="*/ 1 w 21600"/>
                      <a:gd name="T1" fmla="*/ 0 h 37679"/>
                      <a:gd name="T2" fmla="*/ 1 w 21600"/>
                      <a:gd name="T3" fmla="*/ 31 h 37679"/>
                      <a:gd name="T4" fmla="*/ 0 w 21600"/>
                      <a:gd name="T5" fmla="*/ 16 h 37679"/>
                      <a:gd name="T6" fmla="*/ 0 60000 65536"/>
                      <a:gd name="T7" fmla="*/ 0 60000 65536"/>
                      <a:gd name="T8" fmla="*/ 0 60000 65536"/>
                      <a:gd name="T9" fmla="*/ 0 w 21600"/>
                      <a:gd name="T10" fmla="*/ 0 h 37679"/>
                      <a:gd name="T11" fmla="*/ 21600 w 21600"/>
                      <a:gd name="T12" fmla="*/ 37679 h 37679"/>
                    </a:gdLst>
                    <a:ahLst/>
                    <a:cxnLst>
                      <a:cxn ang="T6">
                        <a:pos x="T0" y="T1"/>
                      </a:cxn>
                      <a:cxn ang="T7">
                        <a:pos x="T2" y="T3"/>
                      </a:cxn>
                      <a:cxn ang="T8">
                        <a:pos x="T4" y="T5"/>
                      </a:cxn>
                    </a:cxnLst>
                    <a:rect l="T9" t="T10" r="T11" b="T12"/>
                    <a:pathLst>
                      <a:path w="21600" h="37679" fill="none" extrusionOk="0">
                        <a:moveTo>
                          <a:pt x="10725" y="0"/>
                        </a:moveTo>
                        <a:cubicBezTo>
                          <a:pt x="17450" y="3847"/>
                          <a:pt x="21600" y="11001"/>
                          <a:pt x="21600" y="18749"/>
                        </a:cubicBezTo>
                        <a:cubicBezTo>
                          <a:pt x="21600" y="26628"/>
                          <a:pt x="17308" y="33883"/>
                          <a:pt x="10402" y="37678"/>
                        </a:cubicBezTo>
                      </a:path>
                      <a:path w="21600" h="37679" stroke="0" extrusionOk="0">
                        <a:moveTo>
                          <a:pt x="10725" y="0"/>
                        </a:moveTo>
                        <a:cubicBezTo>
                          <a:pt x="17450" y="3847"/>
                          <a:pt x="21600" y="11001"/>
                          <a:pt x="21600" y="18749"/>
                        </a:cubicBezTo>
                        <a:cubicBezTo>
                          <a:pt x="21600" y="26628"/>
                          <a:pt x="17308" y="33883"/>
                          <a:pt x="10402" y="37678"/>
                        </a:cubicBezTo>
                        <a:lnTo>
                          <a:pt x="0" y="18749"/>
                        </a:lnTo>
                        <a:close/>
                      </a:path>
                    </a:pathLst>
                  </a:custGeom>
                  <a:noFill/>
                  <a:ln w="22225">
                    <a:solidFill>
                      <a:schemeClr val="bg1"/>
                    </a:solidFill>
                    <a:prstDash val="sysDot"/>
                    <a:round/>
                    <a:headEnd/>
                    <a:tailEnd/>
                  </a:ln>
                </p:spPr>
                <p:txBody>
                  <a:bodyPr wrap="none" anchor="ctr"/>
                  <a:lstStyle/>
                  <a:p>
                    <a:endParaRPr lang="es-ES"/>
                  </a:p>
                </p:txBody>
              </p:sp>
              <p:sp>
                <p:nvSpPr>
                  <p:cNvPr id="167060" name="Arc 683"/>
                  <p:cNvSpPr>
                    <a:spLocks/>
                  </p:cNvSpPr>
                  <p:nvPr/>
                </p:nvSpPr>
                <p:spPr bwMode="auto">
                  <a:xfrm flipH="1">
                    <a:off x="3582" y="2586"/>
                    <a:ext cx="522" cy="1171"/>
                  </a:xfrm>
                  <a:custGeom>
                    <a:avLst/>
                    <a:gdLst>
                      <a:gd name="T0" fmla="*/ 6 w 21600"/>
                      <a:gd name="T1" fmla="*/ 0 h 37458"/>
                      <a:gd name="T2" fmla="*/ 6 w 21600"/>
                      <a:gd name="T3" fmla="*/ 37 h 37458"/>
                      <a:gd name="T4" fmla="*/ 0 w 21600"/>
                      <a:gd name="T5" fmla="*/ 18 h 37458"/>
                      <a:gd name="T6" fmla="*/ 0 60000 65536"/>
                      <a:gd name="T7" fmla="*/ 0 60000 65536"/>
                      <a:gd name="T8" fmla="*/ 0 60000 65536"/>
                      <a:gd name="T9" fmla="*/ 0 w 21600"/>
                      <a:gd name="T10" fmla="*/ 0 h 37458"/>
                      <a:gd name="T11" fmla="*/ 21600 w 21600"/>
                      <a:gd name="T12" fmla="*/ 37458 h 37458"/>
                    </a:gdLst>
                    <a:ahLst/>
                    <a:cxnLst>
                      <a:cxn ang="T6">
                        <a:pos x="T0" y="T1"/>
                      </a:cxn>
                      <a:cxn ang="T7">
                        <a:pos x="T2" y="T3"/>
                      </a:cxn>
                      <a:cxn ang="T8">
                        <a:pos x="T4" y="T5"/>
                      </a:cxn>
                    </a:cxnLst>
                    <a:rect l="T9" t="T10" r="T11" b="T12"/>
                    <a:pathLst>
                      <a:path w="21600" h="37458" fill="none" extrusionOk="0">
                        <a:moveTo>
                          <a:pt x="10749" y="0"/>
                        </a:moveTo>
                        <a:cubicBezTo>
                          <a:pt x="17461" y="3850"/>
                          <a:pt x="21600" y="10997"/>
                          <a:pt x="21600" y="18735"/>
                        </a:cubicBezTo>
                        <a:cubicBezTo>
                          <a:pt x="21600" y="26463"/>
                          <a:pt x="17470" y="33603"/>
                          <a:pt x="10770" y="37457"/>
                        </a:cubicBezTo>
                      </a:path>
                      <a:path w="21600" h="37458" stroke="0" extrusionOk="0">
                        <a:moveTo>
                          <a:pt x="10749" y="0"/>
                        </a:moveTo>
                        <a:cubicBezTo>
                          <a:pt x="17461" y="3850"/>
                          <a:pt x="21600" y="10997"/>
                          <a:pt x="21600" y="18735"/>
                        </a:cubicBezTo>
                        <a:cubicBezTo>
                          <a:pt x="21600" y="26463"/>
                          <a:pt x="17470" y="33603"/>
                          <a:pt x="10770" y="37457"/>
                        </a:cubicBezTo>
                        <a:lnTo>
                          <a:pt x="0" y="18735"/>
                        </a:lnTo>
                        <a:close/>
                      </a:path>
                    </a:pathLst>
                  </a:custGeom>
                  <a:noFill/>
                  <a:ln w="22225">
                    <a:solidFill>
                      <a:schemeClr val="bg1"/>
                    </a:solidFill>
                    <a:prstDash val="sysDot"/>
                    <a:round/>
                    <a:headEnd/>
                    <a:tailEnd/>
                  </a:ln>
                </p:spPr>
                <p:txBody>
                  <a:bodyPr wrap="none" anchor="ctr"/>
                  <a:lstStyle/>
                  <a:p>
                    <a:endParaRPr lang="es-ES"/>
                  </a:p>
                </p:txBody>
              </p:sp>
              <p:sp>
                <p:nvSpPr>
                  <p:cNvPr id="167061" name="Arc 684"/>
                  <p:cNvSpPr>
                    <a:spLocks/>
                  </p:cNvSpPr>
                  <p:nvPr/>
                </p:nvSpPr>
                <p:spPr bwMode="auto">
                  <a:xfrm flipH="1">
                    <a:off x="3348" y="2488"/>
                    <a:ext cx="540" cy="1368"/>
                  </a:xfrm>
                  <a:custGeom>
                    <a:avLst/>
                    <a:gdLst>
                      <a:gd name="T0" fmla="*/ 1 w 21600"/>
                      <a:gd name="T1" fmla="*/ 0 h 42975"/>
                      <a:gd name="T2" fmla="*/ 1 w 21600"/>
                      <a:gd name="T3" fmla="*/ 44 h 42975"/>
                      <a:gd name="T4" fmla="*/ 0 w 21600"/>
                      <a:gd name="T5" fmla="*/ 22 h 42975"/>
                      <a:gd name="T6" fmla="*/ 0 60000 65536"/>
                      <a:gd name="T7" fmla="*/ 0 60000 65536"/>
                      <a:gd name="T8" fmla="*/ 0 60000 65536"/>
                      <a:gd name="T9" fmla="*/ 0 w 21600"/>
                      <a:gd name="T10" fmla="*/ 0 h 42975"/>
                      <a:gd name="T11" fmla="*/ 21600 w 21600"/>
                      <a:gd name="T12" fmla="*/ 42975 h 42975"/>
                    </a:gdLst>
                    <a:ahLst/>
                    <a:cxnLst>
                      <a:cxn ang="T6">
                        <a:pos x="T0" y="T1"/>
                      </a:cxn>
                      <a:cxn ang="T7">
                        <a:pos x="T2" y="T3"/>
                      </a:cxn>
                      <a:cxn ang="T8">
                        <a:pos x="T4" y="T5"/>
                      </a:cxn>
                    </a:cxnLst>
                    <a:rect l="T9" t="T10" r="T11" b="T12"/>
                    <a:pathLst>
                      <a:path w="21600" h="42975" fill="none" extrusionOk="0">
                        <a:moveTo>
                          <a:pt x="2401" y="-1"/>
                        </a:moveTo>
                        <a:cubicBezTo>
                          <a:pt x="13333" y="1222"/>
                          <a:pt x="21600" y="10465"/>
                          <a:pt x="21600" y="21466"/>
                        </a:cubicBezTo>
                        <a:cubicBezTo>
                          <a:pt x="21600" y="32625"/>
                          <a:pt x="13098" y="41948"/>
                          <a:pt x="1985" y="42974"/>
                        </a:cubicBezTo>
                      </a:path>
                      <a:path w="21600" h="42975" stroke="0" extrusionOk="0">
                        <a:moveTo>
                          <a:pt x="2401" y="-1"/>
                        </a:moveTo>
                        <a:cubicBezTo>
                          <a:pt x="13333" y="1222"/>
                          <a:pt x="21600" y="10465"/>
                          <a:pt x="21600" y="21466"/>
                        </a:cubicBezTo>
                        <a:cubicBezTo>
                          <a:pt x="21600" y="32625"/>
                          <a:pt x="13098" y="41948"/>
                          <a:pt x="1985" y="42974"/>
                        </a:cubicBezTo>
                        <a:lnTo>
                          <a:pt x="0" y="21466"/>
                        </a:lnTo>
                        <a:close/>
                      </a:path>
                    </a:pathLst>
                  </a:custGeom>
                  <a:noFill/>
                  <a:ln w="22225">
                    <a:solidFill>
                      <a:schemeClr val="bg1"/>
                    </a:solidFill>
                    <a:prstDash val="sysDot"/>
                    <a:round/>
                    <a:headEnd/>
                    <a:tailEnd/>
                  </a:ln>
                </p:spPr>
                <p:txBody>
                  <a:bodyPr wrap="none" anchor="ctr"/>
                  <a:lstStyle/>
                  <a:p>
                    <a:endParaRPr lang="es-ES"/>
                  </a:p>
                </p:txBody>
              </p:sp>
            </p:grpSp>
          </p:grpSp>
        </p:grpSp>
        <p:grpSp>
          <p:nvGrpSpPr>
            <p:cNvPr id="167048" name="Group 685"/>
            <p:cNvGrpSpPr>
              <a:grpSpLocks/>
            </p:cNvGrpSpPr>
            <p:nvPr/>
          </p:nvGrpSpPr>
          <p:grpSpPr bwMode="auto">
            <a:xfrm>
              <a:off x="1336" y="2056"/>
              <a:ext cx="394" cy="423"/>
              <a:chOff x="1336" y="2056"/>
              <a:chExt cx="394" cy="423"/>
            </a:xfrm>
          </p:grpSpPr>
          <p:sp>
            <p:nvSpPr>
              <p:cNvPr id="167049" name="Arc 686"/>
              <p:cNvSpPr>
                <a:spLocks/>
              </p:cNvSpPr>
              <p:nvPr/>
            </p:nvSpPr>
            <p:spPr bwMode="auto">
              <a:xfrm rot="18900000" flipH="1">
                <a:off x="1409" y="2258"/>
                <a:ext cx="148" cy="293"/>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50" name="Arc 687"/>
              <p:cNvSpPr>
                <a:spLocks/>
              </p:cNvSpPr>
              <p:nvPr/>
            </p:nvSpPr>
            <p:spPr bwMode="auto">
              <a:xfrm rot="-2700000">
                <a:off x="1340" y="2226"/>
                <a:ext cx="113" cy="74"/>
              </a:xfrm>
              <a:custGeom>
                <a:avLst/>
                <a:gdLst>
                  <a:gd name="T0" fmla="*/ 1 w 20312"/>
                  <a:gd name="T1" fmla="*/ 0 h 14314"/>
                  <a:gd name="T2" fmla="*/ 1 w 20312"/>
                  <a:gd name="T3" fmla="*/ 0 h 14314"/>
                  <a:gd name="T4" fmla="*/ 0 w 20312"/>
                  <a:gd name="T5" fmla="*/ 0 h 14314"/>
                  <a:gd name="T6" fmla="*/ 0 60000 65536"/>
                  <a:gd name="T7" fmla="*/ 0 60000 65536"/>
                  <a:gd name="T8" fmla="*/ 0 60000 65536"/>
                  <a:gd name="T9" fmla="*/ 0 w 20312"/>
                  <a:gd name="T10" fmla="*/ 0 h 14314"/>
                  <a:gd name="T11" fmla="*/ 20312 w 20312"/>
                  <a:gd name="T12" fmla="*/ 14314 h 14314"/>
                </a:gdLst>
                <a:ahLst/>
                <a:cxnLst>
                  <a:cxn ang="T6">
                    <a:pos x="T0" y="T1"/>
                  </a:cxn>
                  <a:cxn ang="T7">
                    <a:pos x="T2" y="T3"/>
                  </a:cxn>
                  <a:cxn ang="T8">
                    <a:pos x="T4" y="T5"/>
                  </a:cxn>
                </a:cxnLst>
                <a:rect l="T9" t="T10" r="T11" b="T12"/>
                <a:pathLst>
                  <a:path w="20312" h="14314" fill="none" extrusionOk="0">
                    <a:moveTo>
                      <a:pt x="16176" y="-1"/>
                    </a:moveTo>
                    <a:cubicBezTo>
                      <a:pt x="17981" y="2040"/>
                      <a:pt x="19385" y="4404"/>
                      <a:pt x="20312" y="6966"/>
                    </a:cubicBezTo>
                  </a:path>
                  <a:path w="20312" h="14314" stroke="0" extrusionOk="0">
                    <a:moveTo>
                      <a:pt x="16176" y="-1"/>
                    </a:moveTo>
                    <a:cubicBezTo>
                      <a:pt x="17981" y="2040"/>
                      <a:pt x="19385" y="4404"/>
                      <a:pt x="20312" y="6966"/>
                    </a:cubicBezTo>
                    <a:lnTo>
                      <a:pt x="0" y="14314"/>
                    </a:lnTo>
                    <a:close/>
                  </a:path>
                </a:pathLst>
              </a:custGeom>
              <a:noFill/>
              <a:ln w="22225">
                <a:solidFill>
                  <a:schemeClr val="bg1"/>
                </a:solidFill>
                <a:prstDash val="sysDot"/>
                <a:round/>
                <a:headEnd/>
                <a:tailEnd/>
              </a:ln>
            </p:spPr>
            <p:txBody>
              <a:bodyPr wrap="none" anchor="ctr"/>
              <a:lstStyle/>
              <a:p>
                <a:endParaRPr lang="es-ES"/>
              </a:p>
            </p:txBody>
          </p:sp>
          <p:sp>
            <p:nvSpPr>
              <p:cNvPr id="167051" name="Arc 688"/>
              <p:cNvSpPr>
                <a:spLocks/>
              </p:cNvSpPr>
              <p:nvPr/>
            </p:nvSpPr>
            <p:spPr bwMode="auto">
              <a:xfrm rot="-2700000">
                <a:off x="1582" y="2084"/>
                <a:ext cx="148" cy="293"/>
              </a:xfrm>
              <a:custGeom>
                <a:avLst/>
                <a:gdLst>
                  <a:gd name="T0" fmla="*/ 0 w 12305"/>
                  <a:gd name="T1" fmla="*/ 0 h 21598"/>
                  <a:gd name="T2" fmla="*/ 2 w 12305"/>
                  <a:gd name="T3" fmla="*/ 1 h 21598"/>
                  <a:gd name="T4" fmla="*/ 0 w 12305"/>
                  <a:gd name="T5" fmla="*/ 4 h 21598"/>
                  <a:gd name="T6" fmla="*/ 0 60000 65536"/>
                  <a:gd name="T7" fmla="*/ 0 60000 65536"/>
                  <a:gd name="T8" fmla="*/ 0 60000 65536"/>
                  <a:gd name="T9" fmla="*/ 0 w 12305"/>
                  <a:gd name="T10" fmla="*/ 0 h 21598"/>
                  <a:gd name="T11" fmla="*/ 12305 w 12305"/>
                  <a:gd name="T12" fmla="*/ 21598 h 21598"/>
                </a:gdLst>
                <a:ahLst/>
                <a:cxnLst>
                  <a:cxn ang="T6">
                    <a:pos x="T0" y="T1"/>
                  </a:cxn>
                  <a:cxn ang="T7">
                    <a:pos x="T2" y="T3"/>
                  </a:cxn>
                  <a:cxn ang="T8">
                    <a:pos x="T4" y="T5"/>
                  </a:cxn>
                </a:cxnLst>
                <a:rect l="T9" t="T10" r="T11" b="T12"/>
                <a:pathLst>
                  <a:path w="12305" h="21598" fill="none" extrusionOk="0">
                    <a:moveTo>
                      <a:pt x="274" y="-1"/>
                    </a:moveTo>
                    <a:cubicBezTo>
                      <a:pt x="4578" y="54"/>
                      <a:pt x="8767" y="1393"/>
                      <a:pt x="12305" y="3845"/>
                    </a:cubicBezTo>
                  </a:path>
                  <a:path w="12305" h="21598" stroke="0" extrusionOk="0">
                    <a:moveTo>
                      <a:pt x="274" y="-1"/>
                    </a:moveTo>
                    <a:cubicBezTo>
                      <a:pt x="4578" y="54"/>
                      <a:pt x="8767" y="1393"/>
                      <a:pt x="12305" y="3845"/>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167052" name="Arc 689"/>
              <p:cNvSpPr>
                <a:spLocks/>
              </p:cNvSpPr>
              <p:nvPr/>
            </p:nvSpPr>
            <p:spPr bwMode="auto">
              <a:xfrm rot="18900000" flipH="1">
                <a:off x="1442" y="2067"/>
                <a:ext cx="134" cy="112"/>
              </a:xfrm>
              <a:custGeom>
                <a:avLst/>
                <a:gdLst>
                  <a:gd name="T0" fmla="*/ 0 w 23993"/>
                  <a:gd name="T1" fmla="*/ 0 h 21600"/>
                  <a:gd name="T2" fmla="*/ 1 w 23993"/>
                  <a:gd name="T3" fmla="*/ 0 h 21600"/>
                  <a:gd name="T4" fmla="*/ 0 w 23993"/>
                  <a:gd name="T5" fmla="*/ 1 h 21600"/>
                  <a:gd name="T6" fmla="*/ 0 60000 65536"/>
                  <a:gd name="T7" fmla="*/ 0 60000 65536"/>
                  <a:gd name="T8" fmla="*/ 0 60000 65536"/>
                  <a:gd name="T9" fmla="*/ 0 w 23993"/>
                  <a:gd name="T10" fmla="*/ 0 h 21600"/>
                  <a:gd name="T11" fmla="*/ 23993 w 23993"/>
                  <a:gd name="T12" fmla="*/ 21600 h 21600"/>
                </a:gdLst>
                <a:ahLst/>
                <a:cxnLst>
                  <a:cxn ang="T6">
                    <a:pos x="T0" y="T1"/>
                  </a:cxn>
                  <a:cxn ang="T7">
                    <a:pos x="T2" y="T3"/>
                  </a:cxn>
                  <a:cxn ang="T8">
                    <a:pos x="T4" y="T5"/>
                  </a:cxn>
                </a:cxnLst>
                <a:rect l="T9" t="T10" r="T11" b="T12"/>
                <a:pathLst>
                  <a:path w="23993" h="21600" fill="none" extrusionOk="0">
                    <a:moveTo>
                      <a:pt x="-1" y="315"/>
                    </a:moveTo>
                    <a:cubicBezTo>
                      <a:pt x="1215" y="105"/>
                      <a:pt x="2447" y="-1"/>
                      <a:pt x="3681" y="0"/>
                    </a:cubicBezTo>
                    <a:cubicBezTo>
                      <a:pt x="12777" y="0"/>
                      <a:pt x="20899" y="5698"/>
                      <a:pt x="23993" y="14252"/>
                    </a:cubicBezTo>
                  </a:path>
                  <a:path w="23993" h="21600" stroke="0" extrusionOk="0">
                    <a:moveTo>
                      <a:pt x="-1" y="315"/>
                    </a:moveTo>
                    <a:cubicBezTo>
                      <a:pt x="1215" y="105"/>
                      <a:pt x="2447" y="-1"/>
                      <a:pt x="3681" y="0"/>
                    </a:cubicBezTo>
                    <a:cubicBezTo>
                      <a:pt x="12777" y="0"/>
                      <a:pt x="20899" y="5698"/>
                      <a:pt x="23993" y="14252"/>
                    </a:cubicBezTo>
                    <a:lnTo>
                      <a:pt x="3681" y="21600"/>
                    </a:lnTo>
                    <a:close/>
                  </a:path>
                </a:pathLst>
              </a:custGeom>
              <a:noFill/>
              <a:ln w="22225">
                <a:solidFill>
                  <a:schemeClr val="bg1"/>
                </a:solidFill>
                <a:prstDash val="sysDot"/>
                <a:round/>
                <a:headEnd/>
                <a:tailEnd/>
              </a:ln>
            </p:spPr>
            <p:txBody>
              <a:bodyPr wrap="none" anchor="ctr"/>
              <a:lstStyle/>
              <a:p>
                <a:endParaRPr lang="es-ES"/>
              </a:p>
            </p:txBody>
          </p:sp>
          <p:sp>
            <p:nvSpPr>
              <p:cNvPr id="167053" name="Arc 690"/>
              <p:cNvSpPr>
                <a:spLocks/>
              </p:cNvSpPr>
              <p:nvPr/>
            </p:nvSpPr>
            <p:spPr bwMode="auto">
              <a:xfrm rot="-2700000">
                <a:off x="1338" y="2197"/>
                <a:ext cx="102" cy="62"/>
              </a:xfrm>
              <a:custGeom>
                <a:avLst/>
                <a:gdLst>
                  <a:gd name="T0" fmla="*/ 0 w 21600"/>
                  <a:gd name="T1" fmla="*/ 0 h 9397"/>
                  <a:gd name="T2" fmla="*/ 0 w 21600"/>
                  <a:gd name="T3" fmla="*/ 0 h 9397"/>
                  <a:gd name="T4" fmla="*/ 0 w 21600"/>
                  <a:gd name="T5" fmla="*/ 0 h 9397"/>
                  <a:gd name="T6" fmla="*/ 0 60000 65536"/>
                  <a:gd name="T7" fmla="*/ 0 60000 65536"/>
                  <a:gd name="T8" fmla="*/ 0 60000 65536"/>
                  <a:gd name="T9" fmla="*/ 0 w 21600"/>
                  <a:gd name="T10" fmla="*/ 0 h 9397"/>
                  <a:gd name="T11" fmla="*/ 21600 w 21600"/>
                  <a:gd name="T12" fmla="*/ 9397 h 9397"/>
                </a:gdLst>
                <a:ahLst/>
                <a:cxnLst>
                  <a:cxn ang="T6">
                    <a:pos x="T0" y="T1"/>
                  </a:cxn>
                  <a:cxn ang="T7">
                    <a:pos x="T2" y="T3"/>
                  </a:cxn>
                  <a:cxn ang="T8">
                    <a:pos x="T4" y="T5"/>
                  </a:cxn>
                </a:cxnLst>
                <a:rect l="T9" t="T10" r="T11" b="T12"/>
                <a:pathLst>
                  <a:path w="21600" h="9397" fill="none" extrusionOk="0">
                    <a:moveTo>
                      <a:pt x="19448" y="0"/>
                    </a:moveTo>
                    <a:cubicBezTo>
                      <a:pt x="20864" y="2930"/>
                      <a:pt x="21600" y="6142"/>
                      <a:pt x="21600" y="9397"/>
                    </a:cubicBezTo>
                  </a:path>
                  <a:path w="21600" h="9397" stroke="0" extrusionOk="0">
                    <a:moveTo>
                      <a:pt x="19448" y="0"/>
                    </a:moveTo>
                    <a:cubicBezTo>
                      <a:pt x="20864" y="2930"/>
                      <a:pt x="21600" y="6142"/>
                      <a:pt x="21600" y="9397"/>
                    </a:cubicBezTo>
                    <a:lnTo>
                      <a:pt x="0" y="9397"/>
                    </a:lnTo>
                    <a:close/>
                  </a:path>
                </a:pathLst>
              </a:custGeom>
              <a:noFill/>
              <a:ln w="22225">
                <a:solidFill>
                  <a:schemeClr val="bg1"/>
                </a:solidFill>
                <a:prstDash val="sysDot"/>
                <a:round/>
                <a:headEnd/>
                <a:tailEnd/>
              </a:ln>
            </p:spPr>
            <p:txBody>
              <a:bodyPr wrap="none" anchor="ctr"/>
              <a:lstStyle/>
              <a:p>
                <a:endParaRPr lang="es-ES"/>
              </a:p>
            </p:txBody>
          </p:sp>
          <p:sp>
            <p:nvSpPr>
              <p:cNvPr id="167054" name="Arc 691"/>
              <p:cNvSpPr>
                <a:spLocks/>
              </p:cNvSpPr>
              <p:nvPr/>
            </p:nvSpPr>
            <p:spPr bwMode="auto">
              <a:xfrm rot="18900000" flipH="1">
                <a:off x="1407" y="2054"/>
                <a:ext cx="103" cy="122"/>
              </a:xfrm>
              <a:custGeom>
                <a:avLst/>
                <a:gdLst>
                  <a:gd name="T0" fmla="*/ 0 w 21600"/>
                  <a:gd name="T1" fmla="*/ 0 h 18545"/>
                  <a:gd name="T2" fmla="*/ 0 w 21600"/>
                  <a:gd name="T3" fmla="*/ 1 h 18545"/>
                  <a:gd name="T4" fmla="*/ 0 w 21600"/>
                  <a:gd name="T5" fmla="*/ 1 h 18545"/>
                  <a:gd name="T6" fmla="*/ 0 60000 65536"/>
                  <a:gd name="T7" fmla="*/ 0 60000 65536"/>
                  <a:gd name="T8" fmla="*/ 0 60000 65536"/>
                  <a:gd name="T9" fmla="*/ 0 w 21600"/>
                  <a:gd name="T10" fmla="*/ 0 h 18545"/>
                  <a:gd name="T11" fmla="*/ 21600 w 21600"/>
                  <a:gd name="T12" fmla="*/ 18545 h 18545"/>
                </a:gdLst>
                <a:ahLst/>
                <a:cxnLst>
                  <a:cxn ang="T6">
                    <a:pos x="T0" y="T1"/>
                  </a:cxn>
                  <a:cxn ang="T7">
                    <a:pos x="T2" y="T3"/>
                  </a:cxn>
                  <a:cxn ang="T8">
                    <a:pos x="T4" y="T5"/>
                  </a:cxn>
                </a:cxnLst>
                <a:rect l="T9" t="T10" r="T11" b="T12"/>
                <a:pathLst>
                  <a:path w="21600" h="18545" fill="none" extrusionOk="0">
                    <a:moveTo>
                      <a:pt x="11074" y="-1"/>
                    </a:moveTo>
                    <a:cubicBezTo>
                      <a:pt x="17602" y="3898"/>
                      <a:pt x="21600" y="10941"/>
                      <a:pt x="21600" y="18545"/>
                    </a:cubicBezTo>
                  </a:path>
                  <a:path w="21600" h="18545" stroke="0" extrusionOk="0">
                    <a:moveTo>
                      <a:pt x="11074" y="-1"/>
                    </a:moveTo>
                    <a:cubicBezTo>
                      <a:pt x="17602" y="3898"/>
                      <a:pt x="21600" y="10941"/>
                      <a:pt x="21600" y="18545"/>
                    </a:cubicBezTo>
                    <a:lnTo>
                      <a:pt x="0" y="18545"/>
                    </a:lnTo>
                    <a:close/>
                  </a:path>
                </a:pathLst>
              </a:custGeom>
              <a:noFill/>
              <a:ln w="22225">
                <a:solidFill>
                  <a:schemeClr val="bg1"/>
                </a:solidFill>
                <a:prstDash val="sysDot"/>
                <a:round/>
                <a:headEnd/>
                <a:tailEnd/>
              </a:ln>
            </p:spPr>
            <p:txBody>
              <a:bodyPr wrap="none" anchor="ctr"/>
              <a:lstStyle/>
              <a:p>
                <a:endParaRPr lang="es-ES"/>
              </a:p>
            </p:txBody>
          </p:sp>
        </p:grpSp>
      </p:grpSp>
      <p:grpSp>
        <p:nvGrpSpPr>
          <p:cNvPr id="167072" name="Group 693"/>
          <p:cNvGrpSpPr>
            <a:grpSpLocks/>
          </p:cNvGrpSpPr>
          <p:nvPr/>
        </p:nvGrpSpPr>
        <p:grpSpPr bwMode="auto">
          <a:xfrm>
            <a:off x="2616200" y="3302000"/>
            <a:ext cx="842963" cy="1084263"/>
            <a:chOff x="1411" y="2080"/>
            <a:chExt cx="531" cy="683"/>
          </a:xfrm>
        </p:grpSpPr>
        <p:sp>
          <p:nvSpPr>
            <p:cNvPr id="167044" name="Rectangle 694"/>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3</a:t>
              </a:r>
            </a:p>
          </p:txBody>
        </p:sp>
        <p:sp>
          <p:nvSpPr>
            <p:cNvPr id="167045" name="Rectangle 695"/>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3</a:t>
              </a:r>
            </a:p>
          </p:txBody>
        </p:sp>
      </p:grpSp>
      <p:grpSp>
        <p:nvGrpSpPr>
          <p:cNvPr id="167073" name="Group 696"/>
          <p:cNvGrpSpPr>
            <a:grpSpLocks/>
          </p:cNvGrpSpPr>
          <p:nvPr/>
        </p:nvGrpSpPr>
        <p:grpSpPr bwMode="auto">
          <a:xfrm>
            <a:off x="2600325" y="3302000"/>
            <a:ext cx="852488" cy="1084263"/>
            <a:chOff x="1407" y="2080"/>
            <a:chExt cx="537" cy="683"/>
          </a:xfrm>
        </p:grpSpPr>
        <p:sp>
          <p:nvSpPr>
            <p:cNvPr id="167042" name="Rectangle 697"/>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4</a:t>
              </a:r>
            </a:p>
          </p:txBody>
        </p:sp>
        <p:sp>
          <p:nvSpPr>
            <p:cNvPr id="167043" name="Rectangle 698"/>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4</a:t>
              </a:r>
            </a:p>
          </p:txBody>
        </p:sp>
      </p:grpSp>
      <p:grpSp>
        <p:nvGrpSpPr>
          <p:cNvPr id="167081" name="Group 700"/>
          <p:cNvGrpSpPr>
            <a:grpSpLocks/>
          </p:cNvGrpSpPr>
          <p:nvPr/>
        </p:nvGrpSpPr>
        <p:grpSpPr bwMode="auto">
          <a:xfrm>
            <a:off x="2997200" y="3302000"/>
            <a:ext cx="842963" cy="1084263"/>
            <a:chOff x="1411" y="2080"/>
            <a:chExt cx="531" cy="683"/>
          </a:xfrm>
        </p:grpSpPr>
        <p:sp>
          <p:nvSpPr>
            <p:cNvPr id="167040" name="Rectangle 701"/>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sp>
          <p:nvSpPr>
            <p:cNvPr id="167041" name="Rectangle 702"/>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5</a:t>
              </a:r>
            </a:p>
          </p:txBody>
        </p:sp>
      </p:grpSp>
      <p:grpSp>
        <p:nvGrpSpPr>
          <p:cNvPr id="167082" name="Group 703"/>
          <p:cNvGrpSpPr>
            <a:grpSpLocks/>
          </p:cNvGrpSpPr>
          <p:nvPr/>
        </p:nvGrpSpPr>
        <p:grpSpPr bwMode="auto">
          <a:xfrm rot="-2700000">
            <a:off x="3346450" y="3371850"/>
            <a:ext cx="130175" cy="939800"/>
            <a:chOff x="1487" y="2967"/>
            <a:chExt cx="82" cy="592"/>
          </a:xfrm>
        </p:grpSpPr>
        <p:sp>
          <p:nvSpPr>
            <p:cNvPr id="167038" name="Rectangle 704"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39" name="Rectangle 705"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083" name="Group 706"/>
          <p:cNvGrpSpPr>
            <a:grpSpLocks/>
          </p:cNvGrpSpPr>
          <p:nvPr/>
        </p:nvGrpSpPr>
        <p:grpSpPr bwMode="auto">
          <a:xfrm>
            <a:off x="2990850" y="3302000"/>
            <a:ext cx="852488" cy="1084263"/>
            <a:chOff x="1407" y="2080"/>
            <a:chExt cx="537" cy="683"/>
          </a:xfrm>
        </p:grpSpPr>
        <p:sp>
          <p:nvSpPr>
            <p:cNvPr id="167036" name="Rectangle 707"/>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sp>
          <p:nvSpPr>
            <p:cNvPr id="167037" name="Rectangle 708"/>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6</a:t>
              </a:r>
            </a:p>
          </p:txBody>
        </p:sp>
      </p:grpSp>
      <p:grpSp>
        <p:nvGrpSpPr>
          <p:cNvPr id="167118" name="Group 709"/>
          <p:cNvGrpSpPr>
            <a:grpSpLocks/>
          </p:cNvGrpSpPr>
          <p:nvPr/>
        </p:nvGrpSpPr>
        <p:grpSpPr bwMode="auto">
          <a:xfrm rot="2700000">
            <a:off x="3348037" y="3371851"/>
            <a:ext cx="130175" cy="939800"/>
            <a:chOff x="1641" y="2125"/>
            <a:chExt cx="82" cy="592"/>
          </a:xfrm>
        </p:grpSpPr>
        <p:sp>
          <p:nvSpPr>
            <p:cNvPr id="167034" name="Rectangle 710"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35" name="Rectangle 711"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119" name="Group 718"/>
          <p:cNvGrpSpPr>
            <a:grpSpLocks/>
          </p:cNvGrpSpPr>
          <p:nvPr/>
        </p:nvGrpSpPr>
        <p:grpSpPr bwMode="auto">
          <a:xfrm>
            <a:off x="3378200" y="3302000"/>
            <a:ext cx="842963" cy="1084263"/>
            <a:chOff x="1411" y="2080"/>
            <a:chExt cx="531" cy="683"/>
          </a:xfrm>
        </p:grpSpPr>
        <p:sp>
          <p:nvSpPr>
            <p:cNvPr id="167032" name="Rectangle 719"/>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sp>
          <p:nvSpPr>
            <p:cNvPr id="167033" name="Rectangle 720"/>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7</a:t>
              </a:r>
            </a:p>
          </p:txBody>
        </p:sp>
      </p:grpSp>
      <p:grpSp>
        <p:nvGrpSpPr>
          <p:cNvPr id="167120" name="Group 721"/>
          <p:cNvGrpSpPr>
            <a:grpSpLocks/>
          </p:cNvGrpSpPr>
          <p:nvPr/>
        </p:nvGrpSpPr>
        <p:grpSpPr bwMode="auto">
          <a:xfrm rot="-2700000">
            <a:off x="3727450" y="3371850"/>
            <a:ext cx="130175" cy="939800"/>
            <a:chOff x="1487" y="2967"/>
            <a:chExt cx="82" cy="592"/>
          </a:xfrm>
        </p:grpSpPr>
        <p:sp>
          <p:nvSpPr>
            <p:cNvPr id="167030" name="Rectangle 722"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31" name="Rectangle 723"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123" name="Group 724"/>
          <p:cNvGrpSpPr>
            <a:grpSpLocks/>
          </p:cNvGrpSpPr>
          <p:nvPr/>
        </p:nvGrpSpPr>
        <p:grpSpPr bwMode="auto">
          <a:xfrm>
            <a:off x="3371850" y="3302000"/>
            <a:ext cx="852488" cy="1084263"/>
            <a:chOff x="1407" y="2080"/>
            <a:chExt cx="537" cy="683"/>
          </a:xfrm>
        </p:grpSpPr>
        <p:sp>
          <p:nvSpPr>
            <p:cNvPr id="167028" name="Rectangle 725"/>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8</a:t>
              </a:r>
            </a:p>
          </p:txBody>
        </p:sp>
        <p:sp>
          <p:nvSpPr>
            <p:cNvPr id="167029" name="Rectangle 726"/>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8</a:t>
              </a:r>
            </a:p>
          </p:txBody>
        </p:sp>
      </p:grpSp>
      <p:grpSp>
        <p:nvGrpSpPr>
          <p:cNvPr id="167124" name="Group 727"/>
          <p:cNvGrpSpPr>
            <a:grpSpLocks/>
          </p:cNvGrpSpPr>
          <p:nvPr/>
        </p:nvGrpSpPr>
        <p:grpSpPr bwMode="auto">
          <a:xfrm rot="2700000">
            <a:off x="3729037" y="3371851"/>
            <a:ext cx="130175" cy="939800"/>
            <a:chOff x="1641" y="2125"/>
            <a:chExt cx="82" cy="592"/>
          </a:xfrm>
        </p:grpSpPr>
        <p:sp>
          <p:nvSpPr>
            <p:cNvPr id="167026" name="Rectangle 728"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27" name="Rectangle 729"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35" name="Group 730"/>
          <p:cNvGrpSpPr>
            <a:grpSpLocks/>
          </p:cNvGrpSpPr>
          <p:nvPr/>
        </p:nvGrpSpPr>
        <p:grpSpPr bwMode="auto">
          <a:xfrm>
            <a:off x="3759200" y="3302000"/>
            <a:ext cx="842963" cy="1084263"/>
            <a:chOff x="1411" y="2080"/>
            <a:chExt cx="531" cy="683"/>
          </a:xfrm>
        </p:grpSpPr>
        <p:sp>
          <p:nvSpPr>
            <p:cNvPr id="167024" name="Rectangle 731"/>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9</a:t>
              </a:r>
            </a:p>
          </p:txBody>
        </p:sp>
        <p:sp>
          <p:nvSpPr>
            <p:cNvPr id="167025" name="Rectangle 732"/>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9</a:t>
              </a:r>
            </a:p>
          </p:txBody>
        </p:sp>
      </p:grpSp>
      <p:grpSp>
        <p:nvGrpSpPr>
          <p:cNvPr id="167236" name="Group 733"/>
          <p:cNvGrpSpPr>
            <a:grpSpLocks/>
          </p:cNvGrpSpPr>
          <p:nvPr/>
        </p:nvGrpSpPr>
        <p:grpSpPr bwMode="auto">
          <a:xfrm rot="-2700000">
            <a:off x="4108450" y="3371850"/>
            <a:ext cx="130175" cy="939800"/>
            <a:chOff x="1487" y="2967"/>
            <a:chExt cx="82" cy="592"/>
          </a:xfrm>
        </p:grpSpPr>
        <p:sp>
          <p:nvSpPr>
            <p:cNvPr id="167022" name="Rectangle 734"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23" name="Rectangle 735"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37" name="Group 736"/>
          <p:cNvGrpSpPr>
            <a:grpSpLocks/>
          </p:cNvGrpSpPr>
          <p:nvPr/>
        </p:nvGrpSpPr>
        <p:grpSpPr bwMode="auto">
          <a:xfrm>
            <a:off x="3752850" y="3302000"/>
            <a:ext cx="852488" cy="1084263"/>
            <a:chOff x="1407" y="2080"/>
            <a:chExt cx="537" cy="683"/>
          </a:xfrm>
        </p:grpSpPr>
        <p:sp>
          <p:nvSpPr>
            <p:cNvPr id="167020" name="Rectangle 737"/>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10</a:t>
              </a:r>
            </a:p>
          </p:txBody>
        </p:sp>
        <p:sp>
          <p:nvSpPr>
            <p:cNvPr id="167021" name="Rectangle 738"/>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10</a:t>
              </a:r>
            </a:p>
          </p:txBody>
        </p:sp>
      </p:grpSp>
      <p:grpSp>
        <p:nvGrpSpPr>
          <p:cNvPr id="167238" name="Group 739"/>
          <p:cNvGrpSpPr>
            <a:grpSpLocks/>
          </p:cNvGrpSpPr>
          <p:nvPr/>
        </p:nvGrpSpPr>
        <p:grpSpPr bwMode="auto">
          <a:xfrm rot="2700000">
            <a:off x="4110037" y="3371851"/>
            <a:ext cx="130175" cy="939800"/>
            <a:chOff x="1641" y="2125"/>
            <a:chExt cx="82" cy="592"/>
          </a:xfrm>
        </p:grpSpPr>
        <p:sp>
          <p:nvSpPr>
            <p:cNvPr id="167018" name="Rectangle 740"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19" name="Rectangle 741"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39" name="Group 742"/>
          <p:cNvGrpSpPr>
            <a:grpSpLocks/>
          </p:cNvGrpSpPr>
          <p:nvPr/>
        </p:nvGrpSpPr>
        <p:grpSpPr bwMode="auto">
          <a:xfrm>
            <a:off x="4140200" y="3302000"/>
            <a:ext cx="842963" cy="1084263"/>
            <a:chOff x="1411" y="2080"/>
            <a:chExt cx="531" cy="683"/>
          </a:xfrm>
        </p:grpSpPr>
        <p:sp>
          <p:nvSpPr>
            <p:cNvPr id="167016" name="Rectangle 743"/>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11</a:t>
              </a:r>
            </a:p>
          </p:txBody>
        </p:sp>
        <p:sp>
          <p:nvSpPr>
            <p:cNvPr id="167017" name="Rectangle 744"/>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11</a:t>
              </a:r>
            </a:p>
          </p:txBody>
        </p:sp>
      </p:grpSp>
      <p:grpSp>
        <p:nvGrpSpPr>
          <p:cNvPr id="167240" name="Group 745"/>
          <p:cNvGrpSpPr>
            <a:grpSpLocks/>
          </p:cNvGrpSpPr>
          <p:nvPr/>
        </p:nvGrpSpPr>
        <p:grpSpPr bwMode="auto">
          <a:xfrm rot="-2700000">
            <a:off x="4489450" y="3371850"/>
            <a:ext cx="130175" cy="939800"/>
            <a:chOff x="1487" y="2967"/>
            <a:chExt cx="82" cy="592"/>
          </a:xfrm>
        </p:grpSpPr>
        <p:sp>
          <p:nvSpPr>
            <p:cNvPr id="167014" name="Rectangle 746"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15" name="Rectangle 747"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41" name="Group 748"/>
          <p:cNvGrpSpPr>
            <a:grpSpLocks/>
          </p:cNvGrpSpPr>
          <p:nvPr/>
        </p:nvGrpSpPr>
        <p:grpSpPr bwMode="auto">
          <a:xfrm>
            <a:off x="4133850" y="3302000"/>
            <a:ext cx="852488" cy="1084263"/>
            <a:chOff x="1407" y="2080"/>
            <a:chExt cx="537" cy="683"/>
          </a:xfrm>
        </p:grpSpPr>
        <p:sp>
          <p:nvSpPr>
            <p:cNvPr id="167012" name="Rectangle 749"/>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12</a:t>
              </a:r>
            </a:p>
          </p:txBody>
        </p:sp>
        <p:sp>
          <p:nvSpPr>
            <p:cNvPr id="167013" name="Rectangle 750"/>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12</a:t>
              </a:r>
            </a:p>
          </p:txBody>
        </p:sp>
      </p:grpSp>
      <p:grpSp>
        <p:nvGrpSpPr>
          <p:cNvPr id="167242" name="Group 751"/>
          <p:cNvGrpSpPr>
            <a:grpSpLocks/>
          </p:cNvGrpSpPr>
          <p:nvPr/>
        </p:nvGrpSpPr>
        <p:grpSpPr bwMode="auto">
          <a:xfrm rot="2700000">
            <a:off x="4491037" y="3371851"/>
            <a:ext cx="130175" cy="939800"/>
            <a:chOff x="1641" y="2125"/>
            <a:chExt cx="82" cy="592"/>
          </a:xfrm>
        </p:grpSpPr>
        <p:sp>
          <p:nvSpPr>
            <p:cNvPr id="167010" name="Rectangle 752"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11" name="Rectangle 753"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43" name="Group 754"/>
          <p:cNvGrpSpPr>
            <a:grpSpLocks/>
          </p:cNvGrpSpPr>
          <p:nvPr/>
        </p:nvGrpSpPr>
        <p:grpSpPr bwMode="auto">
          <a:xfrm>
            <a:off x="4521200" y="3302000"/>
            <a:ext cx="842963" cy="1084263"/>
            <a:chOff x="1411" y="2080"/>
            <a:chExt cx="531" cy="683"/>
          </a:xfrm>
        </p:grpSpPr>
        <p:sp>
          <p:nvSpPr>
            <p:cNvPr id="167008" name="Rectangle 755"/>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13</a:t>
              </a:r>
            </a:p>
          </p:txBody>
        </p:sp>
        <p:sp>
          <p:nvSpPr>
            <p:cNvPr id="167009" name="Rectangle 756"/>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13</a:t>
              </a:r>
            </a:p>
          </p:txBody>
        </p:sp>
      </p:grpSp>
      <p:grpSp>
        <p:nvGrpSpPr>
          <p:cNvPr id="167244" name="Group 757"/>
          <p:cNvGrpSpPr>
            <a:grpSpLocks/>
          </p:cNvGrpSpPr>
          <p:nvPr/>
        </p:nvGrpSpPr>
        <p:grpSpPr bwMode="auto">
          <a:xfrm rot="-2700000">
            <a:off x="4870450" y="3371850"/>
            <a:ext cx="130175" cy="939800"/>
            <a:chOff x="1487" y="2967"/>
            <a:chExt cx="82" cy="592"/>
          </a:xfrm>
        </p:grpSpPr>
        <p:sp>
          <p:nvSpPr>
            <p:cNvPr id="167006" name="Rectangle 758"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7007" name="Rectangle 759"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45" name="Group 760"/>
          <p:cNvGrpSpPr>
            <a:grpSpLocks/>
          </p:cNvGrpSpPr>
          <p:nvPr/>
        </p:nvGrpSpPr>
        <p:grpSpPr bwMode="auto">
          <a:xfrm>
            <a:off x="4514850" y="3302000"/>
            <a:ext cx="852488" cy="1084263"/>
            <a:chOff x="1407" y="2080"/>
            <a:chExt cx="537" cy="683"/>
          </a:xfrm>
        </p:grpSpPr>
        <p:sp>
          <p:nvSpPr>
            <p:cNvPr id="167004" name="Rectangle 761"/>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14</a:t>
              </a:r>
            </a:p>
          </p:txBody>
        </p:sp>
        <p:sp>
          <p:nvSpPr>
            <p:cNvPr id="167005" name="Rectangle 762"/>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14</a:t>
              </a:r>
            </a:p>
          </p:txBody>
        </p:sp>
      </p:grpSp>
      <p:grpSp>
        <p:nvGrpSpPr>
          <p:cNvPr id="167246" name="Group 763"/>
          <p:cNvGrpSpPr>
            <a:grpSpLocks/>
          </p:cNvGrpSpPr>
          <p:nvPr/>
        </p:nvGrpSpPr>
        <p:grpSpPr bwMode="auto">
          <a:xfrm rot="2700000">
            <a:off x="4872037" y="3371851"/>
            <a:ext cx="130175" cy="939800"/>
            <a:chOff x="1641" y="2125"/>
            <a:chExt cx="82" cy="592"/>
          </a:xfrm>
        </p:grpSpPr>
        <p:sp>
          <p:nvSpPr>
            <p:cNvPr id="167002" name="Rectangle 764"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7003" name="Rectangle 765"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47" name="Group 766"/>
          <p:cNvGrpSpPr>
            <a:grpSpLocks/>
          </p:cNvGrpSpPr>
          <p:nvPr/>
        </p:nvGrpSpPr>
        <p:grpSpPr bwMode="auto">
          <a:xfrm>
            <a:off x="4902200" y="3302000"/>
            <a:ext cx="842963" cy="1084263"/>
            <a:chOff x="1411" y="2080"/>
            <a:chExt cx="531" cy="683"/>
          </a:xfrm>
        </p:grpSpPr>
        <p:sp>
          <p:nvSpPr>
            <p:cNvPr id="167000" name="Rectangle 767"/>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15</a:t>
              </a:r>
            </a:p>
          </p:txBody>
        </p:sp>
        <p:sp>
          <p:nvSpPr>
            <p:cNvPr id="167001" name="Rectangle 768"/>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15</a:t>
              </a:r>
            </a:p>
          </p:txBody>
        </p:sp>
      </p:grpSp>
      <p:grpSp>
        <p:nvGrpSpPr>
          <p:cNvPr id="167248" name="Group 769"/>
          <p:cNvGrpSpPr>
            <a:grpSpLocks/>
          </p:cNvGrpSpPr>
          <p:nvPr/>
        </p:nvGrpSpPr>
        <p:grpSpPr bwMode="auto">
          <a:xfrm rot="-2700000">
            <a:off x="5251450" y="3371850"/>
            <a:ext cx="130175" cy="939800"/>
            <a:chOff x="1487" y="2967"/>
            <a:chExt cx="82" cy="592"/>
          </a:xfrm>
        </p:grpSpPr>
        <p:sp>
          <p:nvSpPr>
            <p:cNvPr id="166998" name="Rectangle 770"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6999" name="Rectangle 771"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49" name="Group 772"/>
          <p:cNvGrpSpPr>
            <a:grpSpLocks/>
          </p:cNvGrpSpPr>
          <p:nvPr/>
        </p:nvGrpSpPr>
        <p:grpSpPr bwMode="auto">
          <a:xfrm>
            <a:off x="4895850" y="3302000"/>
            <a:ext cx="852488" cy="1084263"/>
            <a:chOff x="1407" y="2080"/>
            <a:chExt cx="537" cy="683"/>
          </a:xfrm>
        </p:grpSpPr>
        <p:sp>
          <p:nvSpPr>
            <p:cNvPr id="166996" name="Rectangle 773"/>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16</a:t>
              </a:r>
            </a:p>
          </p:txBody>
        </p:sp>
        <p:sp>
          <p:nvSpPr>
            <p:cNvPr id="166997" name="Rectangle 774"/>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16</a:t>
              </a:r>
            </a:p>
          </p:txBody>
        </p:sp>
      </p:grpSp>
      <p:grpSp>
        <p:nvGrpSpPr>
          <p:cNvPr id="167250" name="Group 775"/>
          <p:cNvGrpSpPr>
            <a:grpSpLocks/>
          </p:cNvGrpSpPr>
          <p:nvPr/>
        </p:nvGrpSpPr>
        <p:grpSpPr bwMode="auto">
          <a:xfrm rot="2700000">
            <a:off x="5253037" y="3371851"/>
            <a:ext cx="130175" cy="939800"/>
            <a:chOff x="1641" y="2125"/>
            <a:chExt cx="82" cy="592"/>
          </a:xfrm>
        </p:grpSpPr>
        <p:sp>
          <p:nvSpPr>
            <p:cNvPr id="166994" name="Rectangle 776"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6995" name="Rectangle 777"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51" name="Group 778"/>
          <p:cNvGrpSpPr>
            <a:grpSpLocks/>
          </p:cNvGrpSpPr>
          <p:nvPr/>
        </p:nvGrpSpPr>
        <p:grpSpPr bwMode="auto">
          <a:xfrm>
            <a:off x="5287963" y="3302000"/>
            <a:ext cx="842962" cy="1084263"/>
            <a:chOff x="1411" y="2080"/>
            <a:chExt cx="531" cy="683"/>
          </a:xfrm>
        </p:grpSpPr>
        <p:sp>
          <p:nvSpPr>
            <p:cNvPr id="166992" name="Rectangle 779"/>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17</a:t>
              </a:r>
            </a:p>
          </p:txBody>
        </p:sp>
        <p:sp>
          <p:nvSpPr>
            <p:cNvPr id="166993" name="Rectangle 780"/>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17</a:t>
              </a:r>
            </a:p>
          </p:txBody>
        </p:sp>
      </p:grpSp>
      <p:grpSp>
        <p:nvGrpSpPr>
          <p:cNvPr id="167252" name="Group 781"/>
          <p:cNvGrpSpPr>
            <a:grpSpLocks/>
          </p:cNvGrpSpPr>
          <p:nvPr/>
        </p:nvGrpSpPr>
        <p:grpSpPr bwMode="auto">
          <a:xfrm rot="-2700000">
            <a:off x="5637213" y="3371850"/>
            <a:ext cx="130175" cy="939800"/>
            <a:chOff x="1487" y="2967"/>
            <a:chExt cx="82" cy="592"/>
          </a:xfrm>
        </p:grpSpPr>
        <p:sp>
          <p:nvSpPr>
            <p:cNvPr id="166990" name="Rectangle 782"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6991" name="Rectangle 783"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53" name="Group 784"/>
          <p:cNvGrpSpPr>
            <a:grpSpLocks/>
          </p:cNvGrpSpPr>
          <p:nvPr/>
        </p:nvGrpSpPr>
        <p:grpSpPr bwMode="auto">
          <a:xfrm>
            <a:off x="5281613" y="3302000"/>
            <a:ext cx="852487" cy="1084263"/>
            <a:chOff x="1407" y="2080"/>
            <a:chExt cx="537" cy="683"/>
          </a:xfrm>
        </p:grpSpPr>
        <p:sp>
          <p:nvSpPr>
            <p:cNvPr id="166988" name="Rectangle 785"/>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18</a:t>
              </a:r>
            </a:p>
          </p:txBody>
        </p:sp>
        <p:sp>
          <p:nvSpPr>
            <p:cNvPr id="166989" name="Rectangle 786"/>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18</a:t>
              </a:r>
            </a:p>
          </p:txBody>
        </p:sp>
      </p:grpSp>
      <p:grpSp>
        <p:nvGrpSpPr>
          <p:cNvPr id="167254" name="Group 787"/>
          <p:cNvGrpSpPr>
            <a:grpSpLocks/>
          </p:cNvGrpSpPr>
          <p:nvPr/>
        </p:nvGrpSpPr>
        <p:grpSpPr bwMode="auto">
          <a:xfrm rot="2700000">
            <a:off x="5638800" y="3371851"/>
            <a:ext cx="130175" cy="939800"/>
            <a:chOff x="1641" y="2125"/>
            <a:chExt cx="82" cy="592"/>
          </a:xfrm>
        </p:grpSpPr>
        <p:sp>
          <p:nvSpPr>
            <p:cNvPr id="166986" name="Rectangle 788"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6987" name="Rectangle 789"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55" name="Group 790"/>
          <p:cNvGrpSpPr>
            <a:grpSpLocks/>
          </p:cNvGrpSpPr>
          <p:nvPr/>
        </p:nvGrpSpPr>
        <p:grpSpPr bwMode="auto">
          <a:xfrm>
            <a:off x="5668963" y="3302000"/>
            <a:ext cx="842962" cy="1084263"/>
            <a:chOff x="1411" y="2080"/>
            <a:chExt cx="531" cy="683"/>
          </a:xfrm>
        </p:grpSpPr>
        <p:sp>
          <p:nvSpPr>
            <p:cNvPr id="166984" name="Rectangle 791"/>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19</a:t>
              </a:r>
            </a:p>
          </p:txBody>
        </p:sp>
        <p:sp>
          <p:nvSpPr>
            <p:cNvPr id="166985" name="Rectangle 792"/>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19</a:t>
              </a:r>
            </a:p>
          </p:txBody>
        </p:sp>
      </p:grpSp>
      <p:grpSp>
        <p:nvGrpSpPr>
          <p:cNvPr id="167256" name="Group 793"/>
          <p:cNvGrpSpPr>
            <a:grpSpLocks/>
          </p:cNvGrpSpPr>
          <p:nvPr/>
        </p:nvGrpSpPr>
        <p:grpSpPr bwMode="auto">
          <a:xfrm rot="-2700000">
            <a:off x="6018213" y="3371850"/>
            <a:ext cx="130175" cy="939800"/>
            <a:chOff x="1487" y="2967"/>
            <a:chExt cx="82" cy="592"/>
          </a:xfrm>
        </p:grpSpPr>
        <p:sp>
          <p:nvSpPr>
            <p:cNvPr id="166982" name="Rectangle 794"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6983" name="Rectangle 795"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57" name="Group 796"/>
          <p:cNvGrpSpPr>
            <a:grpSpLocks/>
          </p:cNvGrpSpPr>
          <p:nvPr/>
        </p:nvGrpSpPr>
        <p:grpSpPr bwMode="auto">
          <a:xfrm>
            <a:off x="5662613" y="3302000"/>
            <a:ext cx="852487" cy="1084263"/>
            <a:chOff x="1407" y="2080"/>
            <a:chExt cx="537" cy="683"/>
          </a:xfrm>
        </p:grpSpPr>
        <p:sp>
          <p:nvSpPr>
            <p:cNvPr id="166980" name="Rectangle 797"/>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20</a:t>
              </a:r>
            </a:p>
          </p:txBody>
        </p:sp>
        <p:sp>
          <p:nvSpPr>
            <p:cNvPr id="166981" name="Rectangle 798"/>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20</a:t>
              </a:r>
            </a:p>
          </p:txBody>
        </p:sp>
      </p:grpSp>
      <p:grpSp>
        <p:nvGrpSpPr>
          <p:cNvPr id="167258" name="Group 799"/>
          <p:cNvGrpSpPr>
            <a:grpSpLocks/>
          </p:cNvGrpSpPr>
          <p:nvPr/>
        </p:nvGrpSpPr>
        <p:grpSpPr bwMode="auto">
          <a:xfrm rot="2700000">
            <a:off x="6019800" y="3371851"/>
            <a:ext cx="130175" cy="939800"/>
            <a:chOff x="1641" y="2125"/>
            <a:chExt cx="82" cy="592"/>
          </a:xfrm>
        </p:grpSpPr>
        <p:sp>
          <p:nvSpPr>
            <p:cNvPr id="166978" name="Rectangle 800"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6979" name="Rectangle 801"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grpSp>
        <p:nvGrpSpPr>
          <p:cNvPr id="167259" name="Group 802"/>
          <p:cNvGrpSpPr>
            <a:grpSpLocks/>
          </p:cNvGrpSpPr>
          <p:nvPr/>
        </p:nvGrpSpPr>
        <p:grpSpPr bwMode="auto">
          <a:xfrm>
            <a:off x="6054725" y="3302000"/>
            <a:ext cx="842963" cy="1084263"/>
            <a:chOff x="1411" y="2080"/>
            <a:chExt cx="531" cy="683"/>
          </a:xfrm>
        </p:grpSpPr>
        <p:sp>
          <p:nvSpPr>
            <p:cNvPr id="166976" name="Rectangle 803"/>
            <p:cNvSpPr>
              <a:spLocks noChangeArrowheads="1"/>
            </p:cNvSpPr>
            <p:nvPr/>
          </p:nvSpPr>
          <p:spPr bwMode="auto">
            <a:xfrm>
              <a:off x="1411"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21</a:t>
              </a:r>
            </a:p>
          </p:txBody>
        </p:sp>
        <p:sp>
          <p:nvSpPr>
            <p:cNvPr id="166977" name="Rectangle 804"/>
            <p:cNvSpPr>
              <a:spLocks noChangeArrowheads="1"/>
            </p:cNvSpPr>
            <p:nvPr/>
          </p:nvSpPr>
          <p:spPr bwMode="auto">
            <a:xfrm>
              <a:off x="1771"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21</a:t>
              </a:r>
            </a:p>
          </p:txBody>
        </p:sp>
      </p:grpSp>
      <p:grpSp>
        <p:nvGrpSpPr>
          <p:cNvPr id="167260" name="Group 805"/>
          <p:cNvGrpSpPr>
            <a:grpSpLocks/>
          </p:cNvGrpSpPr>
          <p:nvPr/>
        </p:nvGrpSpPr>
        <p:grpSpPr bwMode="auto">
          <a:xfrm rot="-2700000">
            <a:off x="6403975" y="3371850"/>
            <a:ext cx="130175" cy="939800"/>
            <a:chOff x="1487" y="2967"/>
            <a:chExt cx="82" cy="592"/>
          </a:xfrm>
        </p:grpSpPr>
        <p:sp>
          <p:nvSpPr>
            <p:cNvPr id="166974" name="Rectangle 806" descr="Cuadrícula pequeña"/>
            <p:cNvSpPr>
              <a:spLocks noChangeArrowheads="1"/>
            </p:cNvSpPr>
            <p:nvPr/>
          </p:nvSpPr>
          <p:spPr bwMode="auto">
            <a:xfrm>
              <a:off x="1487" y="296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sp>
          <p:nvSpPr>
            <p:cNvPr id="166975" name="Rectangle 807" descr="Cuadrícula pequeña"/>
            <p:cNvSpPr>
              <a:spLocks noChangeArrowheads="1"/>
            </p:cNvSpPr>
            <p:nvPr/>
          </p:nvSpPr>
          <p:spPr bwMode="auto">
            <a:xfrm>
              <a:off x="1487" y="3477"/>
              <a:ext cx="82" cy="82"/>
            </a:xfrm>
            <a:prstGeom prst="rect">
              <a:avLst/>
            </a:prstGeom>
            <a:pattFill prst="smGrid">
              <a:fgClr>
                <a:srgbClr val="5F5F5F"/>
              </a:fgClr>
              <a:bgClr>
                <a:srgbClr val="EAEAEA"/>
              </a:bgClr>
            </a:pattFill>
            <a:ln w="3175">
              <a:solidFill>
                <a:srgbClr val="000000"/>
              </a:solidFill>
              <a:miter lim="800000"/>
              <a:headEnd/>
              <a:tailEnd/>
            </a:ln>
          </p:spPr>
          <p:txBody>
            <a:bodyPr/>
            <a:lstStyle/>
            <a:p>
              <a:endParaRPr lang="es-ES"/>
            </a:p>
          </p:txBody>
        </p:sp>
      </p:grpSp>
      <p:grpSp>
        <p:nvGrpSpPr>
          <p:cNvPr id="167261" name="Group 808"/>
          <p:cNvGrpSpPr>
            <a:grpSpLocks/>
          </p:cNvGrpSpPr>
          <p:nvPr/>
        </p:nvGrpSpPr>
        <p:grpSpPr bwMode="auto">
          <a:xfrm>
            <a:off x="6048375" y="3302000"/>
            <a:ext cx="852488" cy="1084263"/>
            <a:chOff x="1407" y="2080"/>
            <a:chExt cx="537" cy="683"/>
          </a:xfrm>
        </p:grpSpPr>
        <p:sp>
          <p:nvSpPr>
            <p:cNvPr id="166972" name="Rectangle 809"/>
            <p:cNvSpPr>
              <a:spLocks noChangeArrowheads="1"/>
            </p:cNvSpPr>
            <p:nvPr/>
          </p:nvSpPr>
          <p:spPr bwMode="auto">
            <a:xfrm>
              <a:off x="1773" y="2080"/>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22</a:t>
              </a:r>
            </a:p>
          </p:txBody>
        </p:sp>
        <p:sp>
          <p:nvSpPr>
            <p:cNvPr id="166973" name="Rectangle 810"/>
            <p:cNvSpPr>
              <a:spLocks noChangeArrowheads="1"/>
            </p:cNvSpPr>
            <p:nvPr/>
          </p:nvSpPr>
          <p:spPr bwMode="auto">
            <a:xfrm>
              <a:off x="1407" y="2664"/>
              <a:ext cx="171" cy="99"/>
            </a:xfrm>
            <a:prstGeom prst="rect">
              <a:avLst/>
            </a:prstGeom>
            <a:noFill/>
            <a:ln w="12700">
              <a:noFill/>
              <a:miter lim="800000"/>
              <a:headEnd/>
              <a:tailEnd/>
            </a:ln>
          </p:spPr>
          <p:txBody>
            <a:bodyPr lIns="12700" tIns="12700" rIns="12700" bIns="12700"/>
            <a:lstStyle/>
            <a:p>
              <a:pPr>
                <a:tabLst>
                  <a:tab pos="571500" algn="l"/>
                  <a:tab pos="762000" algn="l"/>
                  <a:tab pos="1143000" algn="l"/>
                  <a:tab pos="1333500" algn="l"/>
                  <a:tab pos="1714500" algn="l"/>
                  <a:tab pos="1905000" algn="l"/>
                  <a:tab pos="2190750" algn="l"/>
                  <a:tab pos="2381250" algn="l"/>
                  <a:tab pos="2762250" algn="l"/>
                  <a:tab pos="2952750" algn="l"/>
                  <a:tab pos="3524250" algn="l"/>
                </a:tabLst>
              </a:pPr>
              <a:r>
                <a:rPr lang="es-ES" sz="800">
                  <a:solidFill>
                    <a:srgbClr val="000066"/>
                  </a:solidFill>
                  <a:latin typeface="Arial" charset="0"/>
                </a:rPr>
                <a:t>22</a:t>
              </a:r>
            </a:p>
          </p:txBody>
        </p:sp>
      </p:grpSp>
      <p:grpSp>
        <p:nvGrpSpPr>
          <p:cNvPr id="167262" name="Group 811"/>
          <p:cNvGrpSpPr>
            <a:grpSpLocks/>
          </p:cNvGrpSpPr>
          <p:nvPr/>
        </p:nvGrpSpPr>
        <p:grpSpPr bwMode="auto">
          <a:xfrm rot="2700000">
            <a:off x="6405562" y="3371851"/>
            <a:ext cx="130175" cy="939800"/>
            <a:chOff x="1641" y="2125"/>
            <a:chExt cx="82" cy="592"/>
          </a:xfrm>
        </p:grpSpPr>
        <p:sp>
          <p:nvSpPr>
            <p:cNvPr id="166970" name="Rectangle 812" descr="Cuadrícula pequeña"/>
            <p:cNvSpPr>
              <a:spLocks noChangeArrowheads="1"/>
            </p:cNvSpPr>
            <p:nvPr/>
          </p:nvSpPr>
          <p:spPr bwMode="auto">
            <a:xfrm>
              <a:off x="1641" y="212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sp>
          <p:nvSpPr>
            <p:cNvPr id="166971" name="Rectangle 813" descr="Cuadrícula pequeña"/>
            <p:cNvSpPr>
              <a:spLocks noChangeArrowheads="1"/>
            </p:cNvSpPr>
            <p:nvPr/>
          </p:nvSpPr>
          <p:spPr bwMode="auto">
            <a:xfrm>
              <a:off x="1641" y="2635"/>
              <a:ext cx="82" cy="82"/>
            </a:xfrm>
            <a:prstGeom prst="rect">
              <a:avLst/>
            </a:prstGeom>
            <a:pattFill prst="smGrid">
              <a:fgClr>
                <a:srgbClr val="4D4D4D"/>
              </a:fgClr>
              <a:bgClr>
                <a:srgbClr val="EAEAEA"/>
              </a:bgClr>
            </a:pattFill>
            <a:ln w="3175">
              <a:solidFill>
                <a:srgbClr val="000000"/>
              </a:solidFill>
              <a:miter lim="800000"/>
              <a:headEnd/>
              <a:tailEnd/>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childTnLst>
                          </p:cTn>
                        </p:par>
                        <p:par>
                          <p:cTn id="8" fill="hold">
                            <p:stCondLst>
                              <p:cond delay="1000"/>
                            </p:stCondLst>
                            <p:childTnLst>
                              <p:par>
                                <p:cTn id="9" presetID="6" presetClass="entr" presetSubtype="16"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circle(in)">
                                      <p:cBhvr>
                                        <p:cTn id="11" dur="1000"/>
                                        <p:tgtEl>
                                          <p:spTgt spid="18"/>
                                        </p:tgtEl>
                                      </p:cBhvr>
                                    </p:animEffect>
                                  </p:childTnLst>
                                </p:cTn>
                              </p:par>
                            </p:childTnLst>
                          </p:cTn>
                        </p:par>
                        <p:par>
                          <p:cTn id="12" fill="hold">
                            <p:stCondLst>
                              <p:cond delay="2000"/>
                            </p:stCondLst>
                            <p:childTnLst>
                              <p:par>
                                <p:cTn id="13" presetID="10" presetClass="exit" presetSubtype="0" fill="hold" nodeType="afterEffect">
                                  <p:stCondLst>
                                    <p:cond delay="1000"/>
                                  </p:stCondLst>
                                  <p:childTnLst>
                                    <p:animEffect transition="out" filter="fade">
                                      <p:cBhvr>
                                        <p:cTn id="14" dur="1000"/>
                                        <p:tgtEl>
                                          <p:spTgt spid="18"/>
                                        </p:tgtEl>
                                      </p:cBhvr>
                                    </p:animEffect>
                                    <p:set>
                                      <p:cBhvr>
                                        <p:cTn id="15" dur="1" fill="hold">
                                          <p:stCondLst>
                                            <p:cond delay="999"/>
                                          </p:stCondLst>
                                        </p:cTn>
                                        <p:tgtEl>
                                          <p:spTgt spid="18"/>
                                        </p:tgtEl>
                                        <p:attrNameLst>
                                          <p:attrName>style.visibility</p:attrName>
                                        </p:attrNameLst>
                                      </p:cBhvr>
                                      <p:to>
                                        <p:strVal val="hidden"/>
                                      </p:to>
                                    </p:set>
                                  </p:childTnLst>
                                </p:cTn>
                              </p:par>
                            </p:childTnLst>
                          </p:cTn>
                        </p:par>
                        <p:par>
                          <p:cTn id="16" fill="hold">
                            <p:stCondLst>
                              <p:cond delay="4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childTnLst>
                                </p:cTn>
                              </p:par>
                            </p:childTnLst>
                          </p:cTn>
                        </p:par>
                        <p:par>
                          <p:cTn id="20" fill="hold">
                            <p:stCondLst>
                              <p:cond delay="5000"/>
                            </p:stCondLst>
                            <p:childTnLst>
                              <p:par>
                                <p:cTn id="21" presetID="18" presetClass="entr" presetSubtype="12"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Left)">
                                      <p:cBhvr>
                                        <p:cTn id="23" dur="500"/>
                                        <p:tgtEl>
                                          <p:spTgt spid="11"/>
                                        </p:tgtEl>
                                      </p:cBhvr>
                                    </p:animEffect>
                                  </p:childTnLst>
                                </p:cTn>
                              </p:par>
                            </p:childTnLst>
                          </p:cTn>
                        </p:par>
                        <p:par>
                          <p:cTn id="24" fill="hold">
                            <p:stCondLst>
                              <p:cond delay="5500"/>
                            </p:stCondLst>
                            <p:childTnLst>
                              <p:par>
                                <p:cTn id="25" presetID="6" presetClass="entr" presetSubtype="16"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in)">
                                      <p:cBhvr>
                                        <p:cTn id="27" dur="1000"/>
                                        <p:tgtEl>
                                          <p:spTgt spid="10"/>
                                        </p:tgtEl>
                                      </p:cBhvr>
                                    </p:animEffect>
                                  </p:childTnLst>
                                </p:cTn>
                              </p:par>
                            </p:childTnLst>
                          </p:cTn>
                        </p:par>
                        <p:par>
                          <p:cTn id="28" fill="hold">
                            <p:stCondLst>
                              <p:cond delay="6500"/>
                            </p:stCondLst>
                            <p:childTnLst>
                              <p:par>
                                <p:cTn id="29" presetID="22" presetClass="entr" presetSubtype="8" fill="hold" grpId="0" nodeType="afterEffect">
                                  <p:stCondLst>
                                    <p:cond delay="0"/>
                                  </p:stCondLst>
                                  <p:childTnLst>
                                    <p:set>
                                      <p:cBhvr>
                                        <p:cTn id="30" dur="1" fill="hold">
                                          <p:stCondLst>
                                            <p:cond delay="0"/>
                                          </p:stCondLst>
                                        </p:cTn>
                                        <p:tgtEl>
                                          <p:spTgt spid="646629"/>
                                        </p:tgtEl>
                                        <p:attrNameLst>
                                          <p:attrName>style.visibility</p:attrName>
                                        </p:attrNameLst>
                                      </p:cBhvr>
                                      <p:to>
                                        <p:strVal val="visible"/>
                                      </p:to>
                                    </p:set>
                                    <p:animEffect transition="in" filter="wipe(left)">
                                      <p:cBhvr>
                                        <p:cTn id="31" dur="500"/>
                                        <p:tgtEl>
                                          <p:spTgt spid="646629"/>
                                        </p:tgtEl>
                                      </p:cBhvr>
                                    </p:animEffect>
                                  </p:childTnLst>
                                </p:cTn>
                              </p:par>
                            </p:childTnLst>
                          </p:cTn>
                        </p:par>
                        <p:par>
                          <p:cTn id="32" fill="hold">
                            <p:stCondLst>
                              <p:cond delay="7000"/>
                            </p:stCondLst>
                            <p:childTnLst>
                              <p:par>
                                <p:cTn id="33" presetID="22" presetClass="entr" presetSubtype="8" fill="hold" grpId="0" nodeType="afterEffect">
                                  <p:stCondLst>
                                    <p:cond delay="0"/>
                                  </p:stCondLst>
                                  <p:childTnLst>
                                    <p:set>
                                      <p:cBhvr>
                                        <p:cTn id="34" dur="1" fill="hold">
                                          <p:stCondLst>
                                            <p:cond delay="0"/>
                                          </p:stCondLst>
                                        </p:cTn>
                                        <p:tgtEl>
                                          <p:spTgt spid="646630"/>
                                        </p:tgtEl>
                                        <p:attrNameLst>
                                          <p:attrName>style.visibility</p:attrName>
                                        </p:attrNameLst>
                                      </p:cBhvr>
                                      <p:to>
                                        <p:strVal val="visible"/>
                                      </p:to>
                                    </p:set>
                                    <p:animEffect transition="in" filter="wipe(left)">
                                      <p:cBhvr>
                                        <p:cTn id="35" dur="500"/>
                                        <p:tgtEl>
                                          <p:spTgt spid="64663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childTnLst>
                                </p:cTn>
                              </p:par>
                            </p:childTnLst>
                          </p:cTn>
                        </p:par>
                        <p:par>
                          <p:cTn id="41" fill="hold">
                            <p:stCondLst>
                              <p:cond delay="1000"/>
                            </p:stCondLst>
                            <p:childTnLst>
                              <p:par>
                                <p:cTn id="42" presetID="6" presetClass="entr" presetSubtype="16"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circle(in)">
                                      <p:cBhvr>
                                        <p:cTn id="44" dur="1000"/>
                                        <p:tgtEl>
                                          <p:spTgt spid="25"/>
                                        </p:tgtEl>
                                      </p:cBhvr>
                                    </p:animEffect>
                                  </p:childTnLst>
                                </p:cTn>
                              </p:par>
                            </p:childTnLst>
                          </p:cTn>
                        </p:par>
                        <p:par>
                          <p:cTn id="45" fill="hold">
                            <p:stCondLst>
                              <p:cond delay="2000"/>
                            </p:stCondLst>
                            <p:childTnLst>
                              <p:par>
                                <p:cTn id="46" presetID="10" presetClass="exit" presetSubtype="0" fill="hold" nodeType="afterEffect">
                                  <p:stCondLst>
                                    <p:cond delay="1000"/>
                                  </p:stCondLst>
                                  <p:childTnLst>
                                    <p:animEffect transition="out" filter="fade">
                                      <p:cBhvr>
                                        <p:cTn id="47" dur="1000"/>
                                        <p:tgtEl>
                                          <p:spTgt spid="25"/>
                                        </p:tgtEl>
                                      </p:cBhvr>
                                    </p:animEffect>
                                    <p:set>
                                      <p:cBhvr>
                                        <p:cTn id="48" dur="1" fill="hold">
                                          <p:stCondLst>
                                            <p:cond delay="999"/>
                                          </p:stCondLst>
                                        </p:cTn>
                                        <p:tgtEl>
                                          <p:spTgt spid="25"/>
                                        </p:tgtEl>
                                        <p:attrNameLst>
                                          <p:attrName>style.visibility</p:attrName>
                                        </p:attrNameLst>
                                      </p:cBhvr>
                                      <p:to>
                                        <p:strVal val="hidden"/>
                                      </p:to>
                                    </p:se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10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1000"/>
                                        <p:tgtEl>
                                          <p:spTgt spid="17"/>
                                        </p:tgtEl>
                                      </p:cBhvr>
                                    </p:animEffect>
                                  </p:childTnLst>
                                </p:cTn>
                              </p:par>
                            </p:childTnLst>
                          </p:cTn>
                        </p:par>
                        <p:par>
                          <p:cTn id="58" fill="hold">
                            <p:stCondLst>
                              <p:cond delay="1000"/>
                            </p:stCondLst>
                            <p:childTnLst>
                              <p:par>
                                <p:cTn id="59" presetID="10" presetClass="entr" presetSubtype="0" fill="hold" nodeType="afterEffect">
                                  <p:stCondLst>
                                    <p:cond delay="0"/>
                                  </p:stCondLst>
                                  <p:childTnLst>
                                    <p:set>
                                      <p:cBhvr>
                                        <p:cTn id="60" dur="1" fill="hold">
                                          <p:stCondLst>
                                            <p:cond delay="0"/>
                                          </p:stCondLst>
                                        </p:cTn>
                                        <p:tgtEl>
                                          <p:spTgt spid="167072"/>
                                        </p:tgtEl>
                                        <p:attrNameLst>
                                          <p:attrName>style.visibility</p:attrName>
                                        </p:attrNameLst>
                                      </p:cBhvr>
                                      <p:to>
                                        <p:strVal val="visible"/>
                                      </p:to>
                                    </p:set>
                                    <p:animEffect transition="in" filter="fade">
                                      <p:cBhvr>
                                        <p:cTn id="61" dur="1000"/>
                                        <p:tgtEl>
                                          <p:spTgt spid="167072"/>
                                        </p:tgtEl>
                                      </p:cBhvr>
                                    </p:animEffect>
                                  </p:childTnLst>
                                </p:cTn>
                              </p:par>
                            </p:childTnLst>
                          </p:cTn>
                        </p:par>
                        <p:par>
                          <p:cTn id="62" fill="hold">
                            <p:stCondLst>
                              <p:cond delay="2000"/>
                            </p:stCondLst>
                            <p:childTnLst>
                              <p:par>
                                <p:cTn id="63" presetID="10" presetClass="entr" presetSubtype="0" fill="hold" nodeType="afterEffect">
                                  <p:stCondLst>
                                    <p:cond delay="50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1000"/>
                                        <p:tgtEl>
                                          <p:spTgt spid="16"/>
                                        </p:tgtEl>
                                      </p:cBhvr>
                                    </p:animEffect>
                                  </p:childTnLst>
                                </p:cTn>
                              </p:par>
                            </p:childTnLst>
                          </p:cTn>
                        </p:par>
                        <p:par>
                          <p:cTn id="66" fill="hold">
                            <p:stCondLst>
                              <p:cond delay="3500"/>
                            </p:stCondLst>
                            <p:childTnLst>
                              <p:par>
                                <p:cTn id="67" presetID="10" presetClass="entr" presetSubtype="0" fill="hold" nodeType="afterEffect">
                                  <p:stCondLst>
                                    <p:cond delay="0"/>
                                  </p:stCondLst>
                                  <p:childTnLst>
                                    <p:set>
                                      <p:cBhvr>
                                        <p:cTn id="68" dur="1" fill="hold">
                                          <p:stCondLst>
                                            <p:cond delay="0"/>
                                          </p:stCondLst>
                                        </p:cTn>
                                        <p:tgtEl>
                                          <p:spTgt spid="167073"/>
                                        </p:tgtEl>
                                        <p:attrNameLst>
                                          <p:attrName>style.visibility</p:attrName>
                                        </p:attrNameLst>
                                      </p:cBhvr>
                                      <p:to>
                                        <p:strVal val="visible"/>
                                      </p:to>
                                    </p:set>
                                    <p:animEffect transition="in" filter="fade">
                                      <p:cBhvr>
                                        <p:cTn id="69" dur="1000"/>
                                        <p:tgtEl>
                                          <p:spTgt spid="167073"/>
                                        </p:tgtEl>
                                      </p:cBhvr>
                                    </p:animEffect>
                                  </p:childTnLst>
                                </p:cTn>
                              </p:par>
                            </p:childTnLst>
                          </p:cTn>
                        </p:par>
                        <p:par>
                          <p:cTn id="70" fill="hold">
                            <p:stCondLst>
                              <p:cond delay="4500"/>
                            </p:stCondLst>
                            <p:childTnLst>
                              <p:par>
                                <p:cTn id="71" presetID="22" presetClass="entr" presetSubtype="1" fill="hold" nodeType="after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wipe(up)">
                                      <p:cBhvr>
                                        <p:cTn id="73" dur="500"/>
                                        <p:tgtEl>
                                          <p:spTgt spid="9"/>
                                        </p:tgtEl>
                                      </p:cBhvr>
                                    </p:animEffect>
                                  </p:childTnLst>
                                </p:cTn>
                              </p:par>
                            </p:childTnLst>
                          </p:cTn>
                        </p:par>
                        <p:par>
                          <p:cTn id="74" fill="hold">
                            <p:stCondLst>
                              <p:cond delay="5000"/>
                            </p:stCondLst>
                            <p:childTnLst>
                              <p:par>
                                <p:cTn id="75" presetID="4" presetClass="entr" presetSubtype="16" fill="hold" nodeType="afterEffect">
                                  <p:stCondLst>
                                    <p:cond delay="0"/>
                                  </p:stCondLst>
                                  <p:childTnLst>
                                    <p:set>
                                      <p:cBhvr>
                                        <p:cTn id="76" dur="1" fill="hold">
                                          <p:stCondLst>
                                            <p:cond delay="0"/>
                                          </p:stCondLst>
                                        </p:cTn>
                                        <p:tgtEl>
                                          <p:spTgt spid="8"/>
                                        </p:tgtEl>
                                        <p:attrNameLst>
                                          <p:attrName>style.visibility</p:attrName>
                                        </p:attrNameLst>
                                      </p:cBhvr>
                                      <p:to>
                                        <p:strVal val="visible"/>
                                      </p:to>
                                    </p:set>
                                    <p:animEffect transition="in" filter="box(in)">
                                      <p:cBhvr>
                                        <p:cTn id="77" dur="500"/>
                                        <p:tgtEl>
                                          <p:spTgt spid="8"/>
                                        </p:tgtEl>
                                      </p:cBhvr>
                                    </p:animEffect>
                                  </p:childTnLst>
                                </p:cTn>
                              </p:par>
                            </p:childTnLst>
                          </p:cTn>
                        </p:par>
                        <p:par>
                          <p:cTn id="78" fill="hold">
                            <p:stCondLst>
                              <p:cond delay="5500"/>
                            </p:stCondLst>
                            <p:childTnLst>
                              <p:par>
                                <p:cTn id="79" presetID="22" presetClass="entr" presetSubtype="8" fill="hold" grpId="0" nodeType="afterEffect">
                                  <p:stCondLst>
                                    <p:cond delay="0"/>
                                  </p:stCondLst>
                                  <p:childTnLst>
                                    <p:set>
                                      <p:cBhvr>
                                        <p:cTn id="80" dur="1" fill="hold">
                                          <p:stCondLst>
                                            <p:cond delay="0"/>
                                          </p:stCondLst>
                                        </p:cTn>
                                        <p:tgtEl>
                                          <p:spTgt spid="646634"/>
                                        </p:tgtEl>
                                        <p:attrNameLst>
                                          <p:attrName>style.visibility</p:attrName>
                                        </p:attrNameLst>
                                      </p:cBhvr>
                                      <p:to>
                                        <p:strVal val="visible"/>
                                      </p:to>
                                    </p:set>
                                    <p:animEffect transition="in" filter="wipe(left)">
                                      <p:cBhvr>
                                        <p:cTn id="81" dur="500"/>
                                        <p:tgtEl>
                                          <p:spTgt spid="646634"/>
                                        </p:tgtEl>
                                      </p:cBhvr>
                                    </p:animEffect>
                                  </p:childTnLst>
                                </p:cTn>
                              </p:par>
                            </p:childTnLst>
                          </p:cTn>
                        </p:par>
                        <p:par>
                          <p:cTn id="82" fill="hold">
                            <p:stCondLst>
                              <p:cond delay="6000"/>
                            </p:stCondLst>
                            <p:childTnLst>
                              <p:par>
                                <p:cTn id="83" presetID="22" presetClass="entr" presetSubtype="8" fill="hold" grpId="0" nodeType="afterEffect">
                                  <p:stCondLst>
                                    <p:cond delay="0"/>
                                  </p:stCondLst>
                                  <p:childTnLst>
                                    <p:set>
                                      <p:cBhvr>
                                        <p:cTn id="84" dur="1" fill="hold">
                                          <p:stCondLst>
                                            <p:cond delay="0"/>
                                          </p:stCondLst>
                                        </p:cTn>
                                        <p:tgtEl>
                                          <p:spTgt spid="646635"/>
                                        </p:tgtEl>
                                        <p:attrNameLst>
                                          <p:attrName>style.visibility</p:attrName>
                                        </p:attrNameLst>
                                      </p:cBhvr>
                                      <p:to>
                                        <p:strVal val="visible"/>
                                      </p:to>
                                    </p:set>
                                    <p:animEffect transition="in" filter="wipe(left)">
                                      <p:cBhvr>
                                        <p:cTn id="85" dur="500"/>
                                        <p:tgtEl>
                                          <p:spTgt spid="646635"/>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nodeType="clickEffect">
                                  <p:stCondLst>
                                    <p:cond delay="0"/>
                                  </p:stCondLst>
                                  <p:childTnLst>
                                    <p:set>
                                      <p:cBhvr>
                                        <p:cTn id="89" dur="1" fill="hold">
                                          <p:stCondLst>
                                            <p:cond delay="0"/>
                                          </p:stCondLst>
                                        </p:cTn>
                                        <p:tgtEl>
                                          <p:spTgt spid="167082"/>
                                        </p:tgtEl>
                                        <p:attrNameLst>
                                          <p:attrName>style.visibility</p:attrName>
                                        </p:attrNameLst>
                                      </p:cBhvr>
                                      <p:to>
                                        <p:strVal val="visible"/>
                                      </p:to>
                                    </p:set>
                                    <p:animEffect transition="in" filter="fade">
                                      <p:cBhvr>
                                        <p:cTn id="90" dur="1000"/>
                                        <p:tgtEl>
                                          <p:spTgt spid="167082"/>
                                        </p:tgtEl>
                                      </p:cBhvr>
                                    </p:animEffect>
                                  </p:childTnLst>
                                </p:cTn>
                              </p:par>
                            </p:childTnLst>
                          </p:cTn>
                        </p:par>
                        <p:par>
                          <p:cTn id="91" fill="hold">
                            <p:stCondLst>
                              <p:cond delay="1000"/>
                            </p:stCondLst>
                            <p:childTnLst>
                              <p:par>
                                <p:cTn id="92" presetID="10" presetClass="entr" presetSubtype="0" fill="hold" nodeType="afterEffect">
                                  <p:stCondLst>
                                    <p:cond delay="0"/>
                                  </p:stCondLst>
                                  <p:childTnLst>
                                    <p:set>
                                      <p:cBhvr>
                                        <p:cTn id="93" dur="1" fill="hold">
                                          <p:stCondLst>
                                            <p:cond delay="0"/>
                                          </p:stCondLst>
                                        </p:cTn>
                                        <p:tgtEl>
                                          <p:spTgt spid="167081"/>
                                        </p:tgtEl>
                                        <p:attrNameLst>
                                          <p:attrName>style.visibility</p:attrName>
                                        </p:attrNameLst>
                                      </p:cBhvr>
                                      <p:to>
                                        <p:strVal val="visible"/>
                                      </p:to>
                                    </p:set>
                                    <p:animEffect transition="in" filter="fade">
                                      <p:cBhvr>
                                        <p:cTn id="94" dur="1000"/>
                                        <p:tgtEl>
                                          <p:spTgt spid="167081"/>
                                        </p:tgtEl>
                                      </p:cBhvr>
                                    </p:animEffect>
                                  </p:childTnLst>
                                </p:cTn>
                              </p:par>
                            </p:childTnLst>
                          </p:cTn>
                        </p:par>
                        <p:par>
                          <p:cTn id="95" fill="hold">
                            <p:stCondLst>
                              <p:cond delay="2000"/>
                            </p:stCondLst>
                            <p:childTnLst>
                              <p:par>
                                <p:cTn id="96" presetID="10" presetClass="entr" presetSubtype="0" fill="hold" nodeType="afterEffect">
                                  <p:stCondLst>
                                    <p:cond delay="500"/>
                                  </p:stCondLst>
                                  <p:childTnLst>
                                    <p:set>
                                      <p:cBhvr>
                                        <p:cTn id="97" dur="1" fill="hold">
                                          <p:stCondLst>
                                            <p:cond delay="0"/>
                                          </p:stCondLst>
                                        </p:cTn>
                                        <p:tgtEl>
                                          <p:spTgt spid="167118"/>
                                        </p:tgtEl>
                                        <p:attrNameLst>
                                          <p:attrName>style.visibility</p:attrName>
                                        </p:attrNameLst>
                                      </p:cBhvr>
                                      <p:to>
                                        <p:strVal val="visible"/>
                                      </p:to>
                                    </p:set>
                                    <p:animEffect transition="in" filter="fade">
                                      <p:cBhvr>
                                        <p:cTn id="98" dur="1000"/>
                                        <p:tgtEl>
                                          <p:spTgt spid="167118"/>
                                        </p:tgtEl>
                                      </p:cBhvr>
                                    </p:animEffect>
                                  </p:childTnLst>
                                </p:cTn>
                              </p:par>
                            </p:childTnLst>
                          </p:cTn>
                        </p:par>
                        <p:par>
                          <p:cTn id="99" fill="hold">
                            <p:stCondLst>
                              <p:cond delay="3500"/>
                            </p:stCondLst>
                            <p:childTnLst>
                              <p:par>
                                <p:cTn id="100" presetID="10" presetClass="entr" presetSubtype="0" fill="hold" nodeType="afterEffect">
                                  <p:stCondLst>
                                    <p:cond delay="0"/>
                                  </p:stCondLst>
                                  <p:childTnLst>
                                    <p:set>
                                      <p:cBhvr>
                                        <p:cTn id="101" dur="1" fill="hold">
                                          <p:stCondLst>
                                            <p:cond delay="0"/>
                                          </p:stCondLst>
                                        </p:cTn>
                                        <p:tgtEl>
                                          <p:spTgt spid="167083"/>
                                        </p:tgtEl>
                                        <p:attrNameLst>
                                          <p:attrName>style.visibility</p:attrName>
                                        </p:attrNameLst>
                                      </p:cBhvr>
                                      <p:to>
                                        <p:strVal val="visible"/>
                                      </p:to>
                                    </p:set>
                                    <p:animEffect transition="in" filter="fade">
                                      <p:cBhvr>
                                        <p:cTn id="102" dur="1000"/>
                                        <p:tgtEl>
                                          <p:spTgt spid="167083"/>
                                        </p:tgtEl>
                                      </p:cBhvr>
                                    </p:animEffect>
                                  </p:childTnLst>
                                </p:cTn>
                              </p:par>
                            </p:childTnLst>
                          </p:cTn>
                        </p:par>
                        <p:par>
                          <p:cTn id="103" fill="hold">
                            <p:stCondLst>
                              <p:cond delay="4500"/>
                            </p:stCondLst>
                            <p:childTnLst>
                              <p:par>
                                <p:cTn id="104" presetID="10" presetClass="entr" presetSubtype="0" fill="hold" nodeType="afterEffect">
                                  <p:stCondLst>
                                    <p:cond delay="500"/>
                                  </p:stCondLst>
                                  <p:childTnLst>
                                    <p:set>
                                      <p:cBhvr>
                                        <p:cTn id="105" dur="1" fill="hold">
                                          <p:stCondLst>
                                            <p:cond delay="0"/>
                                          </p:stCondLst>
                                        </p:cTn>
                                        <p:tgtEl>
                                          <p:spTgt spid="167120"/>
                                        </p:tgtEl>
                                        <p:attrNameLst>
                                          <p:attrName>style.visibility</p:attrName>
                                        </p:attrNameLst>
                                      </p:cBhvr>
                                      <p:to>
                                        <p:strVal val="visible"/>
                                      </p:to>
                                    </p:set>
                                    <p:animEffect transition="in" filter="fade">
                                      <p:cBhvr>
                                        <p:cTn id="106" dur="1000"/>
                                        <p:tgtEl>
                                          <p:spTgt spid="167120"/>
                                        </p:tgtEl>
                                      </p:cBhvr>
                                    </p:animEffect>
                                  </p:childTnLst>
                                </p:cTn>
                              </p:par>
                            </p:childTnLst>
                          </p:cTn>
                        </p:par>
                        <p:par>
                          <p:cTn id="107" fill="hold">
                            <p:stCondLst>
                              <p:cond delay="6000"/>
                            </p:stCondLst>
                            <p:childTnLst>
                              <p:par>
                                <p:cTn id="108" presetID="10" presetClass="entr" presetSubtype="0" fill="hold" nodeType="afterEffect">
                                  <p:stCondLst>
                                    <p:cond delay="0"/>
                                  </p:stCondLst>
                                  <p:childTnLst>
                                    <p:set>
                                      <p:cBhvr>
                                        <p:cTn id="109" dur="1" fill="hold">
                                          <p:stCondLst>
                                            <p:cond delay="0"/>
                                          </p:stCondLst>
                                        </p:cTn>
                                        <p:tgtEl>
                                          <p:spTgt spid="167119"/>
                                        </p:tgtEl>
                                        <p:attrNameLst>
                                          <p:attrName>style.visibility</p:attrName>
                                        </p:attrNameLst>
                                      </p:cBhvr>
                                      <p:to>
                                        <p:strVal val="visible"/>
                                      </p:to>
                                    </p:set>
                                    <p:animEffect transition="in" filter="fade">
                                      <p:cBhvr>
                                        <p:cTn id="110" dur="1000"/>
                                        <p:tgtEl>
                                          <p:spTgt spid="167119"/>
                                        </p:tgtEl>
                                      </p:cBhvr>
                                    </p:animEffect>
                                  </p:childTnLst>
                                </p:cTn>
                              </p:par>
                            </p:childTnLst>
                          </p:cTn>
                        </p:par>
                        <p:par>
                          <p:cTn id="111" fill="hold">
                            <p:stCondLst>
                              <p:cond delay="7000"/>
                            </p:stCondLst>
                            <p:childTnLst>
                              <p:par>
                                <p:cTn id="112" presetID="10" presetClass="entr" presetSubtype="0" fill="hold" nodeType="afterEffect">
                                  <p:stCondLst>
                                    <p:cond delay="500"/>
                                  </p:stCondLst>
                                  <p:childTnLst>
                                    <p:set>
                                      <p:cBhvr>
                                        <p:cTn id="113" dur="1" fill="hold">
                                          <p:stCondLst>
                                            <p:cond delay="0"/>
                                          </p:stCondLst>
                                        </p:cTn>
                                        <p:tgtEl>
                                          <p:spTgt spid="167124"/>
                                        </p:tgtEl>
                                        <p:attrNameLst>
                                          <p:attrName>style.visibility</p:attrName>
                                        </p:attrNameLst>
                                      </p:cBhvr>
                                      <p:to>
                                        <p:strVal val="visible"/>
                                      </p:to>
                                    </p:set>
                                    <p:animEffect transition="in" filter="fade">
                                      <p:cBhvr>
                                        <p:cTn id="114" dur="1000"/>
                                        <p:tgtEl>
                                          <p:spTgt spid="167124"/>
                                        </p:tgtEl>
                                      </p:cBhvr>
                                    </p:animEffect>
                                  </p:childTnLst>
                                </p:cTn>
                              </p:par>
                            </p:childTnLst>
                          </p:cTn>
                        </p:par>
                        <p:par>
                          <p:cTn id="115" fill="hold">
                            <p:stCondLst>
                              <p:cond delay="8500"/>
                            </p:stCondLst>
                            <p:childTnLst>
                              <p:par>
                                <p:cTn id="116" presetID="10" presetClass="entr" presetSubtype="0" fill="hold" nodeType="afterEffect">
                                  <p:stCondLst>
                                    <p:cond delay="0"/>
                                  </p:stCondLst>
                                  <p:childTnLst>
                                    <p:set>
                                      <p:cBhvr>
                                        <p:cTn id="117" dur="1" fill="hold">
                                          <p:stCondLst>
                                            <p:cond delay="0"/>
                                          </p:stCondLst>
                                        </p:cTn>
                                        <p:tgtEl>
                                          <p:spTgt spid="167123"/>
                                        </p:tgtEl>
                                        <p:attrNameLst>
                                          <p:attrName>style.visibility</p:attrName>
                                        </p:attrNameLst>
                                      </p:cBhvr>
                                      <p:to>
                                        <p:strVal val="visible"/>
                                      </p:to>
                                    </p:set>
                                    <p:animEffect transition="in" filter="fade">
                                      <p:cBhvr>
                                        <p:cTn id="118" dur="1000"/>
                                        <p:tgtEl>
                                          <p:spTgt spid="167123"/>
                                        </p:tgtEl>
                                      </p:cBhvr>
                                    </p:animEffect>
                                  </p:childTnLst>
                                </p:cTn>
                              </p:par>
                            </p:childTnLst>
                          </p:cTn>
                        </p:par>
                        <p:par>
                          <p:cTn id="119" fill="hold">
                            <p:stCondLst>
                              <p:cond delay="9500"/>
                            </p:stCondLst>
                            <p:childTnLst>
                              <p:par>
                                <p:cTn id="120" presetID="10" presetClass="entr" presetSubtype="0" fill="hold" nodeType="afterEffect">
                                  <p:stCondLst>
                                    <p:cond delay="500"/>
                                  </p:stCondLst>
                                  <p:childTnLst>
                                    <p:set>
                                      <p:cBhvr>
                                        <p:cTn id="121" dur="1" fill="hold">
                                          <p:stCondLst>
                                            <p:cond delay="0"/>
                                          </p:stCondLst>
                                        </p:cTn>
                                        <p:tgtEl>
                                          <p:spTgt spid="167236"/>
                                        </p:tgtEl>
                                        <p:attrNameLst>
                                          <p:attrName>style.visibility</p:attrName>
                                        </p:attrNameLst>
                                      </p:cBhvr>
                                      <p:to>
                                        <p:strVal val="visible"/>
                                      </p:to>
                                    </p:set>
                                    <p:animEffect transition="in" filter="fade">
                                      <p:cBhvr>
                                        <p:cTn id="122" dur="1000"/>
                                        <p:tgtEl>
                                          <p:spTgt spid="167236"/>
                                        </p:tgtEl>
                                      </p:cBhvr>
                                    </p:animEffect>
                                  </p:childTnLst>
                                </p:cTn>
                              </p:par>
                            </p:childTnLst>
                          </p:cTn>
                        </p:par>
                        <p:par>
                          <p:cTn id="123" fill="hold">
                            <p:stCondLst>
                              <p:cond delay="11000"/>
                            </p:stCondLst>
                            <p:childTnLst>
                              <p:par>
                                <p:cTn id="124" presetID="10" presetClass="entr" presetSubtype="0" fill="hold" nodeType="afterEffect">
                                  <p:stCondLst>
                                    <p:cond delay="0"/>
                                  </p:stCondLst>
                                  <p:childTnLst>
                                    <p:set>
                                      <p:cBhvr>
                                        <p:cTn id="125" dur="1" fill="hold">
                                          <p:stCondLst>
                                            <p:cond delay="0"/>
                                          </p:stCondLst>
                                        </p:cTn>
                                        <p:tgtEl>
                                          <p:spTgt spid="167235"/>
                                        </p:tgtEl>
                                        <p:attrNameLst>
                                          <p:attrName>style.visibility</p:attrName>
                                        </p:attrNameLst>
                                      </p:cBhvr>
                                      <p:to>
                                        <p:strVal val="visible"/>
                                      </p:to>
                                    </p:set>
                                    <p:animEffect transition="in" filter="fade">
                                      <p:cBhvr>
                                        <p:cTn id="126" dur="1000"/>
                                        <p:tgtEl>
                                          <p:spTgt spid="167235"/>
                                        </p:tgtEl>
                                      </p:cBhvr>
                                    </p:animEffect>
                                  </p:childTnLst>
                                </p:cTn>
                              </p:par>
                            </p:childTnLst>
                          </p:cTn>
                        </p:par>
                        <p:par>
                          <p:cTn id="127" fill="hold">
                            <p:stCondLst>
                              <p:cond delay="12000"/>
                            </p:stCondLst>
                            <p:childTnLst>
                              <p:par>
                                <p:cTn id="128" presetID="10" presetClass="entr" presetSubtype="0" fill="hold" nodeType="afterEffect">
                                  <p:stCondLst>
                                    <p:cond delay="500"/>
                                  </p:stCondLst>
                                  <p:childTnLst>
                                    <p:set>
                                      <p:cBhvr>
                                        <p:cTn id="129" dur="1" fill="hold">
                                          <p:stCondLst>
                                            <p:cond delay="0"/>
                                          </p:stCondLst>
                                        </p:cTn>
                                        <p:tgtEl>
                                          <p:spTgt spid="167238"/>
                                        </p:tgtEl>
                                        <p:attrNameLst>
                                          <p:attrName>style.visibility</p:attrName>
                                        </p:attrNameLst>
                                      </p:cBhvr>
                                      <p:to>
                                        <p:strVal val="visible"/>
                                      </p:to>
                                    </p:set>
                                    <p:animEffect transition="in" filter="fade">
                                      <p:cBhvr>
                                        <p:cTn id="130" dur="1000"/>
                                        <p:tgtEl>
                                          <p:spTgt spid="167238"/>
                                        </p:tgtEl>
                                      </p:cBhvr>
                                    </p:animEffect>
                                  </p:childTnLst>
                                </p:cTn>
                              </p:par>
                            </p:childTnLst>
                          </p:cTn>
                        </p:par>
                        <p:par>
                          <p:cTn id="131" fill="hold">
                            <p:stCondLst>
                              <p:cond delay="13500"/>
                            </p:stCondLst>
                            <p:childTnLst>
                              <p:par>
                                <p:cTn id="132" presetID="10" presetClass="entr" presetSubtype="0" fill="hold" nodeType="afterEffect">
                                  <p:stCondLst>
                                    <p:cond delay="0"/>
                                  </p:stCondLst>
                                  <p:childTnLst>
                                    <p:set>
                                      <p:cBhvr>
                                        <p:cTn id="133" dur="1" fill="hold">
                                          <p:stCondLst>
                                            <p:cond delay="0"/>
                                          </p:stCondLst>
                                        </p:cTn>
                                        <p:tgtEl>
                                          <p:spTgt spid="167237"/>
                                        </p:tgtEl>
                                        <p:attrNameLst>
                                          <p:attrName>style.visibility</p:attrName>
                                        </p:attrNameLst>
                                      </p:cBhvr>
                                      <p:to>
                                        <p:strVal val="visible"/>
                                      </p:to>
                                    </p:set>
                                    <p:animEffect transition="in" filter="fade">
                                      <p:cBhvr>
                                        <p:cTn id="134" dur="1000"/>
                                        <p:tgtEl>
                                          <p:spTgt spid="167237"/>
                                        </p:tgtEl>
                                      </p:cBhvr>
                                    </p:animEffect>
                                  </p:childTnLst>
                                </p:cTn>
                              </p:par>
                            </p:childTnLst>
                          </p:cTn>
                        </p:par>
                        <p:par>
                          <p:cTn id="135" fill="hold">
                            <p:stCondLst>
                              <p:cond delay="14500"/>
                            </p:stCondLst>
                            <p:childTnLst>
                              <p:par>
                                <p:cTn id="136" presetID="10" presetClass="entr" presetSubtype="0" fill="hold" nodeType="afterEffect">
                                  <p:stCondLst>
                                    <p:cond delay="500"/>
                                  </p:stCondLst>
                                  <p:childTnLst>
                                    <p:set>
                                      <p:cBhvr>
                                        <p:cTn id="137" dur="1" fill="hold">
                                          <p:stCondLst>
                                            <p:cond delay="0"/>
                                          </p:stCondLst>
                                        </p:cTn>
                                        <p:tgtEl>
                                          <p:spTgt spid="167240"/>
                                        </p:tgtEl>
                                        <p:attrNameLst>
                                          <p:attrName>style.visibility</p:attrName>
                                        </p:attrNameLst>
                                      </p:cBhvr>
                                      <p:to>
                                        <p:strVal val="visible"/>
                                      </p:to>
                                    </p:set>
                                    <p:animEffect transition="in" filter="fade">
                                      <p:cBhvr>
                                        <p:cTn id="138" dur="1000"/>
                                        <p:tgtEl>
                                          <p:spTgt spid="167240"/>
                                        </p:tgtEl>
                                      </p:cBhvr>
                                    </p:animEffect>
                                  </p:childTnLst>
                                </p:cTn>
                              </p:par>
                            </p:childTnLst>
                          </p:cTn>
                        </p:par>
                        <p:par>
                          <p:cTn id="139" fill="hold">
                            <p:stCondLst>
                              <p:cond delay="16000"/>
                            </p:stCondLst>
                            <p:childTnLst>
                              <p:par>
                                <p:cTn id="140" presetID="10" presetClass="entr" presetSubtype="0" fill="hold" nodeType="afterEffect">
                                  <p:stCondLst>
                                    <p:cond delay="0"/>
                                  </p:stCondLst>
                                  <p:childTnLst>
                                    <p:set>
                                      <p:cBhvr>
                                        <p:cTn id="141" dur="1" fill="hold">
                                          <p:stCondLst>
                                            <p:cond delay="0"/>
                                          </p:stCondLst>
                                        </p:cTn>
                                        <p:tgtEl>
                                          <p:spTgt spid="167239"/>
                                        </p:tgtEl>
                                        <p:attrNameLst>
                                          <p:attrName>style.visibility</p:attrName>
                                        </p:attrNameLst>
                                      </p:cBhvr>
                                      <p:to>
                                        <p:strVal val="visible"/>
                                      </p:to>
                                    </p:set>
                                    <p:animEffect transition="in" filter="fade">
                                      <p:cBhvr>
                                        <p:cTn id="142" dur="1000"/>
                                        <p:tgtEl>
                                          <p:spTgt spid="167239"/>
                                        </p:tgtEl>
                                      </p:cBhvr>
                                    </p:animEffect>
                                  </p:childTnLst>
                                </p:cTn>
                              </p:par>
                            </p:childTnLst>
                          </p:cTn>
                        </p:par>
                        <p:par>
                          <p:cTn id="143" fill="hold">
                            <p:stCondLst>
                              <p:cond delay="17000"/>
                            </p:stCondLst>
                            <p:childTnLst>
                              <p:par>
                                <p:cTn id="144" presetID="10" presetClass="entr" presetSubtype="0" fill="hold" nodeType="afterEffect">
                                  <p:stCondLst>
                                    <p:cond delay="500"/>
                                  </p:stCondLst>
                                  <p:childTnLst>
                                    <p:set>
                                      <p:cBhvr>
                                        <p:cTn id="145" dur="1" fill="hold">
                                          <p:stCondLst>
                                            <p:cond delay="0"/>
                                          </p:stCondLst>
                                        </p:cTn>
                                        <p:tgtEl>
                                          <p:spTgt spid="167242"/>
                                        </p:tgtEl>
                                        <p:attrNameLst>
                                          <p:attrName>style.visibility</p:attrName>
                                        </p:attrNameLst>
                                      </p:cBhvr>
                                      <p:to>
                                        <p:strVal val="visible"/>
                                      </p:to>
                                    </p:set>
                                    <p:animEffect transition="in" filter="fade">
                                      <p:cBhvr>
                                        <p:cTn id="146" dur="1000"/>
                                        <p:tgtEl>
                                          <p:spTgt spid="167242"/>
                                        </p:tgtEl>
                                      </p:cBhvr>
                                    </p:animEffect>
                                  </p:childTnLst>
                                </p:cTn>
                              </p:par>
                            </p:childTnLst>
                          </p:cTn>
                        </p:par>
                        <p:par>
                          <p:cTn id="147" fill="hold">
                            <p:stCondLst>
                              <p:cond delay="18500"/>
                            </p:stCondLst>
                            <p:childTnLst>
                              <p:par>
                                <p:cTn id="148" presetID="10" presetClass="entr" presetSubtype="0" fill="hold" nodeType="afterEffect">
                                  <p:stCondLst>
                                    <p:cond delay="0"/>
                                  </p:stCondLst>
                                  <p:childTnLst>
                                    <p:set>
                                      <p:cBhvr>
                                        <p:cTn id="149" dur="1" fill="hold">
                                          <p:stCondLst>
                                            <p:cond delay="0"/>
                                          </p:stCondLst>
                                        </p:cTn>
                                        <p:tgtEl>
                                          <p:spTgt spid="167241"/>
                                        </p:tgtEl>
                                        <p:attrNameLst>
                                          <p:attrName>style.visibility</p:attrName>
                                        </p:attrNameLst>
                                      </p:cBhvr>
                                      <p:to>
                                        <p:strVal val="visible"/>
                                      </p:to>
                                    </p:set>
                                    <p:animEffect transition="in" filter="fade">
                                      <p:cBhvr>
                                        <p:cTn id="150" dur="1000"/>
                                        <p:tgtEl>
                                          <p:spTgt spid="167241"/>
                                        </p:tgtEl>
                                      </p:cBhvr>
                                    </p:animEffect>
                                  </p:childTnLst>
                                </p:cTn>
                              </p:par>
                            </p:childTnLst>
                          </p:cTn>
                        </p:par>
                        <p:par>
                          <p:cTn id="151" fill="hold">
                            <p:stCondLst>
                              <p:cond delay="19500"/>
                            </p:stCondLst>
                            <p:childTnLst>
                              <p:par>
                                <p:cTn id="152" presetID="10" presetClass="entr" presetSubtype="0" fill="hold" nodeType="afterEffect">
                                  <p:stCondLst>
                                    <p:cond delay="500"/>
                                  </p:stCondLst>
                                  <p:childTnLst>
                                    <p:set>
                                      <p:cBhvr>
                                        <p:cTn id="153" dur="1" fill="hold">
                                          <p:stCondLst>
                                            <p:cond delay="0"/>
                                          </p:stCondLst>
                                        </p:cTn>
                                        <p:tgtEl>
                                          <p:spTgt spid="167244"/>
                                        </p:tgtEl>
                                        <p:attrNameLst>
                                          <p:attrName>style.visibility</p:attrName>
                                        </p:attrNameLst>
                                      </p:cBhvr>
                                      <p:to>
                                        <p:strVal val="visible"/>
                                      </p:to>
                                    </p:set>
                                    <p:animEffect transition="in" filter="fade">
                                      <p:cBhvr>
                                        <p:cTn id="154" dur="1000"/>
                                        <p:tgtEl>
                                          <p:spTgt spid="167244"/>
                                        </p:tgtEl>
                                      </p:cBhvr>
                                    </p:animEffect>
                                  </p:childTnLst>
                                </p:cTn>
                              </p:par>
                            </p:childTnLst>
                          </p:cTn>
                        </p:par>
                        <p:par>
                          <p:cTn id="155" fill="hold">
                            <p:stCondLst>
                              <p:cond delay="21000"/>
                            </p:stCondLst>
                            <p:childTnLst>
                              <p:par>
                                <p:cTn id="156" presetID="10" presetClass="entr" presetSubtype="0" fill="hold" nodeType="afterEffect">
                                  <p:stCondLst>
                                    <p:cond delay="0"/>
                                  </p:stCondLst>
                                  <p:childTnLst>
                                    <p:set>
                                      <p:cBhvr>
                                        <p:cTn id="157" dur="1" fill="hold">
                                          <p:stCondLst>
                                            <p:cond delay="0"/>
                                          </p:stCondLst>
                                        </p:cTn>
                                        <p:tgtEl>
                                          <p:spTgt spid="167243"/>
                                        </p:tgtEl>
                                        <p:attrNameLst>
                                          <p:attrName>style.visibility</p:attrName>
                                        </p:attrNameLst>
                                      </p:cBhvr>
                                      <p:to>
                                        <p:strVal val="visible"/>
                                      </p:to>
                                    </p:set>
                                    <p:animEffect transition="in" filter="fade">
                                      <p:cBhvr>
                                        <p:cTn id="158" dur="1000"/>
                                        <p:tgtEl>
                                          <p:spTgt spid="167243"/>
                                        </p:tgtEl>
                                      </p:cBhvr>
                                    </p:animEffect>
                                  </p:childTnLst>
                                </p:cTn>
                              </p:par>
                            </p:childTnLst>
                          </p:cTn>
                        </p:par>
                        <p:par>
                          <p:cTn id="159" fill="hold">
                            <p:stCondLst>
                              <p:cond delay="22000"/>
                            </p:stCondLst>
                            <p:childTnLst>
                              <p:par>
                                <p:cTn id="160" presetID="10" presetClass="entr" presetSubtype="0" fill="hold" nodeType="afterEffect">
                                  <p:stCondLst>
                                    <p:cond delay="500"/>
                                  </p:stCondLst>
                                  <p:childTnLst>
                                    <p:set>
                                      <p:cBhvr>
                                        <p:cTn id="161" dur="1" fill="hold">
                                          <p:stCondLst>
                                            <p:cond delay="0"/>
                                          </p:stCondLst>
                                        </p:cTn>
                                        <p:tgtEl>
                                          <p:spTgt spid="167246"/>
                                        </p:tgtEl>
                                        <p:attrNameLst>
                                          <p:attrName>style.visibility</p:attrName>
                                        </p:attrNameLst>
                                      </p:cBhvr>
                                      <p:to>
                                        <p:strVal val="visible"/>
                                      </p:to>
                                    </p:set>
                                    <p:animEffect transition="in" filter="fade">
                                      <p:cBhvr>
                                        <p:cTn id="162" dur="1000"/>
                                        <p:tgtEl>
                                          <p:spTgt spid="167246"/>
                                        </p:tgtEl>
                                      </p:cBhvr>
                                    </p:animEffect>
                                  </p:childTnLst>
                                </p:cTn>
                              </p:par>
                            </p:childTnLst>
                          </p:cTn>
                        </p:par>
                        <p:par>
                          <p:cTn id="163" fill="hold">
                            <p:stCondLst>
                              <p:cond delay="23500"/>
                            </p:stCondLst>
                            <p:childTnLst>
                              <p:par>
                                <p:cTn id="164" presetID="10" presetClass="entr" presetSubtype="0" fill="hold" nodeType="afterEffect">
                                  <p:stCondLst>
                                    <p:cond delay="0"/>
                                  </p:stCondLst>
                                  <p:childTnLst>
                                    <p:set>
                                      <p:cBhvr>
                                        <p:cTn id="165" dur="1" fill="hold">
                                          <p:stCondLst>
                                            <p:cond delay="0"/>
                                          </p:stCondLst>
                                        </p:cTn>
                                        <p:tgtEl>
                                          <p:spTgt spid="167245"/>
                                        </p:tgtEl>
                                        <p:attrNameLst>
                                          <p:attrName>style.visibility</p:attrName>
                                        </p:attrNameLst>
                                      </p:cBhvr>
                                      <p:to>
                                        <p:strVal val="visible"/>
                                      </p:to>
                                    </p:set>
                                    <p:animEffect transition="in" filter="fade">
                                      <p:cBhvr>
                                        <p:cTn id="166" dur="1000"/>
                                        <p:tgtEl>
                                          <p:spTgt spid="167245"/>
                                        </p:tgtEl>
                                      </p:cBhvr>
                                    </p:animEffect>
                                  </p:childTnLst>
                                </p:cTn>
                              </p:par>
                            </p:childTnLst>
                          </p:cTn>
                        </p:par>
                        <p:par>
                          <p:cTn id="167" fill="hold">
                            <p:stCondLst>
                              <p:cond delay="24500"/>
                            </p:stCondLst>
                            <p:childTnLst>
                              <p:par>
                                <p:cTn id="168" presetID="10" presetClass="entr" presetSubtype="0" fill="hold" nodeType="afterEffect">
                                  <p:stCondLst>
                                    <p:cond delay="500"/>
                                  </p:stCondLst>
                                  <p:childTnLst>
                                    <p:set>
                                      <p:cBhvr>
                                        <p:cTn id="169" dur="1" fill="hold">
                                          <p:stCondLst>
                                            <p:cond delay="0"/>
                                          </p:stCondLst>
                                        </p:cTn>
                                        <p:tgtEl>
                                          <p:spTgt spid="167248"/>
                                        </p:tgtEl>
                                        <p:attrNameLst>
                                          <p:attrName>style.visibility</p:attrName>
                                        </p:attrNameLst>
                                      </p:cBhvr>
                                      <p:to>
                                        <p:strVal val="visible"/>
                                      </p:to>
                                    </p:set>
                                    <p:animEffect transition="in" filter="fade">
                                      <p:cBhvr>
                                        <p:cTn id="170" dur="1000"/>
                                        <p:tgtEl>
                                          <p:spTgt spid="167248"/>
                                        </p:tgtEl>
                                      </p:cBhvr>
                                    </p:animEffect>
                                  </p:childTnLst>
                                </p:cTn>
                              </p:par>
                            </p:childTnLst>
                          </p:cTn>
                        </p:par>
                        <p:par>
                          <p:cTn id="171" fill="hold">
                            <p:stCondLst>
                              <p:cond delay="26000"/>
                            </p:stCondLst>
                            <p:childTnLst>
                              <p:par>
                                <p:cTn id="172" presetID="10" presetClass="entr" presetSubtype="0" fill="hold" nodeType="afterEffect">
                                  <p:stCondLst>
                                    <p:cond delay="0"/>
                                  </p:stCondLst>
                                  <p:childTnLst>
                                    <p:set>
                                      <p:cBhvr>
                                        <p:cTn id="173" dur="1" fill="hold">
                                          <p:stCondLst>
                                            <p:cond delay="0"/>
                                          </p:stCondLst>
                                        </p:cTn>
                                        <p:tgtEl>
                                          <p:spTgt spid="167247"/>
                                        </p:tgtEl>
                                        <p:attrNameLst>
                                          <p:attrName>style.visibility</p:attrName>
                                        </p:attrNameLst>
                                      </p:cBhvr>
                                      <p:to>
                                        <p:strVal val="visible"/>
                                      </p:to>
                                    </p:set>
                                    <p:animEffect transition="in" filter="fade">
                                      <p:cBhvr>
                                        <p:cTn id="174" dur="1000"/>
                                        <p:tgtEl>
                                          <p:spTgt spid="167247"/>
                                        </p:tgtEl>
                                      </p:cBhvr>
                                    </p:animEffect>
                                  </p:childTnLst>
                                </p:cTn>
                              </p:par>
                            </p:childTnLst>
                          </p:cTn>
                        </p:par>
                        <p:par>
                          <p:cTn id="175" fill="hold">
                            <p:stCondLst>
                              <p:cond delay="27000"/>
                            </p:stCondLst>
                            <p:childTnLst>
                              <p:par>
                                <p:cTn id="176" presetID="10" presetClass="entr" presetSubtype="0" fill="hold" nodeType="afterEffect">
                                  <p:stCondLst>
                                    <p:cond delay="500"/>
                                  </p:stCondLst>
                                  <p:childTnLst>
                                    <p:set>
                                      <p:cBhvr>
                                        <p:cTn id="177" dur="1" fill="hold">
                                          <p:stCondLst>
                                            <p:cond delay="0"/>
                                          </p:stCondLst>
                                        </p:cTn>
                                        <p:tgtEl>
                                          <p:spTgt spid="167250"/>
                                        </p:tgtEl>
                                        <p:attrNameLst>
                                          <p:attrName>style.visibility</p:attrName>
                                        </p:attrNameLst>
                                      </p:cBhvr>
                                      <p:to>
                                        <p:strVal val="visible"/>
                                      </p:to>
                                    </p:set>
                                    <p:animEffect transition="in" filter="fade">
                                      <p:cBhvr>
                                        <p:cTn id="178" dur="1000"/>
                                        <p:tgtEl>
                                          <p:spTgt spid="167250"/>
                                        </p:tgtEl>
                                      </p:cBhvr>
                                    </p:animEffect>
                                  </p:childTnLst>
                                </p:cTn>
                              </p:par>
                            </p:childTnLst>
                          </p:cTn>
                        </p:par>
                        <p:par>
                          <p:cTn id="179" fill="hold">
                            <p:stCondLst>
                              <p:cond delay="28500"/>
                            </p:stCondLst>
                            <p:childTnLst>
                              <p:par>
                                <p:cTn id="180" presetID="10" presetClass="entr" presetSubtype="0" fill="hold" nodeType="afterEffect">
                                  <p:stCondLst>
                                    <p:cond delay="0"/>
                                  </p:stCondLst>
                                  <p:childTnLst>
                                    <p:set>
                                      <p:cBhvr>
                                        <p:cTn id="181" dur="1" fill="hold">
                                          <p:stCondLst>
                                            <p:cond delay="0"/>
                                          </p:stCondLst>
                                        </p:cTn>
                                        <p:tgtEl>
                                          <p:spTgt spid="167249"/>
                                        </p:tgtEl>
                                        <p:attrNameLst>
                                          <p:attrName>style.visibility</p:attrName>
                                        </p:attrNameLst>
                                      </p:cBhvr>
                                      <p:to>
                                        <p:strVal val="visible"/>
                                      </p:to>
                                    </p:set>
                                    <p:animEffect transition="in" filter="fade">
                                      <p:cBhvr>
                                        <p:cTn id="182" dur="1000"/>
                                        <p:tgtEl>
                                          <p:spTgt spid="167249"/>
                                        </p:tgtEl>
                                      </p:cBhvr>
                                    </p:animEffect>
                                  </p:childTnLst>
                                </p:cTn>
                              </p:par>
                            </p:childTnLst>
                          </p:cTn>
                        </p:par>
                        <p:par>
                          <p:cTn id="183" fill="hold">
                            <p:stCondLst>
                              <p:cond delay="29500"/>
                            </p:stCondLst>
                            <p:childTnLst>
                              <p:par>
                                <p:cTn id="184" presetID="10" presetClass="entr" presetSubtype="0" fill="hold" nodeType="afterEffect">
                                  <p:stCondLst>
                                    <p:cond delay="500"/>
                                  </p:stCondLst>
                                  <p:childTnLst>
                                    <p:set>
                                      <p:cBhvr>
                                        <p:cTn id="185" dur="1" fill="hold">
                                          <p:stCondLst>
                                            <p:cond delay="0"/>
                                          </p:stCondLst>
                                        </p:cTn>
                                        <p:tgtEl>
                                          <p:spTgt spid="167252"/>
                                        </p:tgtEl>
                                        <p:attrNameLst>
                                          <p:attrName>style.visibility</p:attrName>
                                        </p:attrNameLst>
                                      </p:cBhvr>
                                      <p:to>
                                        <p:strVal val="visible"/>
                                      </p:to>
                                    </p:set>
                                    <p:animEffect transition="in" filter="fade">
                                      <p:cBhvr>
                                        <p:cTn id="186" dur="1000"/>
                                        <p:tgtEl>
                                          <p:spTgt spid="167252"/>
                                        </p:tgtEl>
                                      </p:cBhvr>
                                    </p:animEffect>
                                  </p:childTnLst>
                                </p:cTn>
                              </p:par>
                            </p:childTnLst>
                          </p:cTn>
                        </p:par>
                        <p:par>
                          <p:cTn id="187" fill="hold">
                            <p:stCondLst>
                              <p:cond delay="31000"/>
                            </p:stCondLst>
                            <p:childTnLst>
                              <p:par>
                                <p:cTn id="188" presetID="10" presetClass="entr" presetSubtype="0" fill="hold" nodeType="afterEffect">
                                  <p:stCondLst>
                                    <p:cond delay="0"/>
                                  </p:stCondLst>
                                  <p:childTnLst>
                                    <p:set>
                                      <p:cBhvr>
                                        <p:cTn id="189" dur="1" fill="hold">
                                          <p:stCondLst>
                                            <p:cond delay="0"/>
                                          </p:stCondLst>
                                        </p:cTn>
                                        <p:tgtEl>
                                          <p:spTgt spid="167251"/>
                                        </p:tgtEl>
                                        <p:attrNameLst>
                                          <p:attrName>style.visibility</p:attrName>
                                        </p:attrNameLst>
                                      </p:cBhvr>
                                      <p:to>
                                        <p:strVal val="visible"/>
                                      </p:to>
                                    </p:set>
                                    <p:animEffect transition="in" filter="fade">
                                      <p:cBhvr>
                                        <p:cTn id="190" dur="1000"/>
                                        <p:tgtEl>
                                          <p:spTgt spid="167251"/>
                                        </p:tgtEl>
                                      </p:cBhvr>
                                    </p:animEffect>
                                  </p:childTnLst>
                                </p:cTn>
                              </p:par>
                            </p:childTnLst>
                          </p:cTn>
                        </p:par>
                        <p:par>
                          <p:cTn id="191" fill="hold">
                            <p:stCondLst>
                              <p:cond delay="32000"/>
                            </p:stCondLst>
                            <p:childTnLst>
                              <p:par>
                                <p:cTn id="192" presetID="10" presetClass="entr" presetSubtype="0" fill="hold" nodeType="afterEffect">
                                  <p:stCondLst>
                                    <p:cond delay="500"/>
                                  </p:stCondLst>
                                  <p:childTnLst>
                                    <p:set>
                                      <p:cBhvr>
                                        <p:cTn id="193" dur="1" fill="hold">
                                          <p:stCondLst>
                                            <p:cond delay="0"/>
                                          </p:stCondLst>
                                        </p:cTn>
                                        <p:tgtEl>
                                          <p:spTgt spid="167254"/>
                                        </p:tgtEl>
                                        <p:attrNameLst>
                                          <p:attrName>style.visibility</p:attrName>
                                        </p:attrNameLst>
                                      </p:cBhvr>
                                      <p:to>
                                        <p:strVal val="visible"/>
                                      </p:to>
                                    </p:set>
                                    <p:animEffect transition="in" filter="fade">
                                      <p:cBhvr>
                                        <p:cTn id="194" dur="1000"/>
                                        <p:tgtEl>
                                          <p:spTgt spid="167254"/>
                                        </p:tgtEl>
                                      </p:cBhvr>
                                    </p:animEffect>
                                  </p:childTnLst>
                                </p:cTn>
                              </p:par>
                            </p:childTnLst>
                          </p:cTn>
                        </p:par>
                        <p:par>
                          <p:cTn id="195" fill="hold">
                            <p:stCondLst>
                              <p:cond delay="33500"/>
                            </p:stCondLst>
                            <p:childTnLst>
                              <p:par>
                                <p:cTn id="196" presetID="10" presetClass="entr" presetSubtype="0" fill="hold" nodeType="afterEffect">
                                  <p:stCondLst>
                                    <p:cond delay="0"/>
                                  </p:stCondLst>
                                  <p:childTnLst>
                                    <p:set>
                                      <p:cBhvr>
                                        <p:cTn id="197" dur="1" fill="hold">
                                          <p:stCondLst>
                                            <p:cond delay="0"/>
                                          </p:stCondLst>
                                        </p:cTn>
                                        <p:tgtEl>
                                          <p:spTgt spid="167253"/>
                                        </p:tgtEl>
                                        <p:attrNameLst>
                                          <p:attrName>style.visibility</p:attrName>
                                        </p:attrNameLst>
                                      </p:cBhvr>
                                      <p:to>
                                        <p:strVal val="visible"/>
                                      </p:to>
                                    </p:set>
                                    <p:animEffect transition="in" filter="fade">
                                      <p:cBhvr>
                                        <p:cTn id="198" dur="1000"/>
                                        <p:tgtEl>
                                          <p:spTgt spid="167253"/>
                                        </p:tgtEl>
                                      </p:cBhvr>
                                    </p:animEffect>
                                  </p:childTnLst>
                                </p:cTn>
                              </p:par>
                            </p:childTnLst>
                          </p:cTn>
                        </p:par>
                        <p:par>
                          <p:cTn id="199" fill="hold">
                            <p:stCondLst>
                              <p:cond delay="34500"/>
                            </p:stCondLst>
                            <p:childTnLst>
                              <p:par>
                                <p:cTn id="200" presetID="10" presetClass="entr" presetSubtype="0" fill="hold" nodeType="afterEffect">
                                  <p:stCondLst>
                                    <p:cond delay="500"/>
                                  </p:stCondLst>
                                  <p:childTnLst>
                                    <p:set>
                                      <p:cBhvr>
                                        <p:cTn id="201" dur="1" fill="hold">
                                          <p:stCondLst>
                                            <p:cond delay="0"/>
                                          </p:stCondLst>
                                        </p:cTn>
                                        <p:tgtEl>
                                          <p:spTgt spid="167256"/>
                                        </p:tgtEl>
                                        <p:attrNameLst>
                                          <p:attrName>style.visibility</p:attrName>
                                        </p:attrNameLst>
                                      </p:cBhvr>
                                      <p:to>
                                        <p:strVal val="visible"/>
                                      </p:to>
                                    </p:set>
                                    <p:animEffect transition="in" filter="fade">
                                      <p:cBhvr>
                                        <p:cTn id="202" dur="1000"/>
                                        <p:tgtEl>
                                          <p:spTgt spid="167256"/>
                                        </p:tgtEl>
                                      </p:cBhvr>
                                    </p:animEffect>
                                  </p:childTnLst>
                                </p:cTn>
                              </p:par>
                            </p:childTnLst>
                          </p:cTn>
                        </p:par>
                        <p:par>
                          <p:cTn id="203" fill="hold">
                            <p:stCondLst>
                              <p:cond delay="36000"/>
                            </p:stCondLst>
                            <p:childTnLst>
                              <p:par>
                                <p:cTn id="204" presetID="10" presetClass="entr" presetSubtype="0" fill="hold" nodeType="afterEffect">
                                  <p:stCondLst>
                                    <p:cond delay="0"/>
                                  </p:stCondLst>
                                  <p:childTnLst>
                                    <p:set>
                                      <p:cBhvr>
                                        <p:cTn id="205" dur="1" fill="hold">
                                          <p:stCondLst>
                                            <p:cond delay="0"/>
                                          </p:stCondLst>
                                        </p:cTn>
                                        <p:tgtEl>
                                          <p:spTgt spid="167255"/>
                                        </p:tgtEl>
                                        <p:attrNameLst>
                                          <p:attrName>style.visibility</p:attrName>
                                        </p:attrNameLst>
                                      </p:cBhvr>
                                      <p:to>
                                        <p:strVal val="visible"/>
                                      </p:to>
                                    </p:set>
                                    <p:animEffect transition="in" filter="fade">
                                      <p:cBhvr>
                                        <p:cTn id="206" dur="1000"/>
                                        <p:tgtEl>
                                          <p:spTgt spid="167255"/>
                                        </p:tgtEl>
                                      </p:cBhvr>
                                    </p:animEffect>
                                  </p:childTnLst>
                                </p:cTn>
                              </p:par>
                            </p:childTnLst>
                          </p:cTn>
                        </p:par>
                        <p:par>
                          <p:cTn id="207" fill="hold">
                            <p:stCondLst>
                              <p:cond delay="37000"/>
                            </p:stCondLst>
                            <p:childTnLst>
                              <p:par>
                                <p:cTn id="208" presetID="10" presetClass="entr" presetSubtype="0" fill="hold" nodeType="afterEffect">
                                  <p:stCondLst>
                                    <p:cond delay="500"/>
                                  </p:stCondLst>
                                  <p:childTnLst>
                                    <p:set>
                                      <p:cBhvr>
                                        <p:cTn id="209" dur="1" fill="hold">
                                          <p:stCondLst>
                                            <p:cond delay="0"/>
                                          </p:stCondLst>
                                        </p:cTn>
                                        <p:tgtEl>
                                          <p:spTgt spid="167258"/>
                                        </p:tgtEl>
                                        <p:attrNameLst>
                                          <p:attrName>style.visibility</p:attrName>
                                        </p:attrNameLst>
                                      </p:cBhvr>
                                      <p:to>
                                        <p:strVal val="visible"/>
                                      </p:to>
                                    </p:set>
                                    <p:animEffect transition="in" filter="fade">
                                      <p:cBhvr>
                                        <p:cTn id="210" dur="1000"/>
                                        <p:tgtEl>
                                          <p:spTgt spid="167258"/>
                                        </p:tgtEl>
                                      </p:cBhvr>
                                    </p:animEffect>
                                  </p:childTnLst>
                                </p:cTn>
                              </p:par>
                            </p:childTnLst>
                          </p:cTn>
                        </p:par>
                        <p:par>
                          <p:cTn id="211" fill="hold">
                            <p:stCondLst>
                              <p:cond delay="38500"/>
                            </p:stCondLst>
                            <p:childTnLst>
                              <p:par>
                                <p:cTn id="212" presetID="10" presetClass="entr" presetSubtype="0" fill="hold" nodeType="afterEffect">
                                  <p:stCondLst>
                                    <p:cond delay="0"/>
                                  </p:stCondLst>
                                  <p:childTnLst>
                                    <p:set>
                                      <p:cBhvr>
                                        <p:cTn id="213" dur="1" fill="hold">
                                          <p:stCondLst>
                                            <p:cond delay="0"/>
                                          </p:stCondLst>
                                        </p:cTn>
                                        <p:tgtEl>
                                          <p:spTgt spid="167257"/>
                                        </p:tgtEl>
                                        <p:attrNameLst>
                                          <p:attrName>style.visibility</p:attrName>
                                        </p:attrNameLst>
                                      </p:cBhvr>
                                      <p:to>
                                        <p:strVal val="visible"/>
                                      </p:to>
                                    </p:set>
                                    <p:animEffect transition="in" filter="fade">
                                      <p:cBhvr>
                                        <p:cTn id="214" dur="1000"/>
                                        <p:tgtEl>
                                          <p:spTgt spid="167257"/>
                                        </p:tgtEl>
                                      </p:cBhvr>
                                    </p:animEffect>
                                  </p:childTnLst>
                                </p:cTn>
                              </p:par>
                            </p:childTnLst>
                          </p:cTn>
                        </p:par>
                        <p:par>
                          <p:cTn id="215" fill="hold">
                            <p:stCondLst>
                              <p:cond delay="39500"/>
                            </p:stCondLst>
                            <p:childTnLst>
                              <p:par>
                                <p:cTn id="216" presetID="10" presetClass="entr" presetSubtype="0" fill="hold" nodeType="afterEffect">
                                  <p:stCondLst>
                                    <p:cond delay="500"/>
                                  </p:stCondLst>
                                  <p:childTnLst>
                                    <p:set>
                                      <p:cBhvr>
                                        <p:cTn id="217" dur="1" fill="hold">
                                          <p:stCondLst>
                                            <p:cond delay="0"/>
                                          </p:stCondLst>
                                        </p:cTn>
                                        <p:tgtEl>
                                          <p:spTgt spid="167260"/>
                                        </p:tgtEl>
                                        <p:attrNameLst>
                                          <p:attrName>style.visibility</p:attrName>
                                        </p:attrNameLst>
                                      </p:cBhvr>
                                      <p:to>
                                        <p:strVal val="visible"/>
                                      </p:to>
                                    </p:set>
                                    <p:animEffect transition="in" filter="fade">
                                      <p:cBhvr>
                                        <p:cTn id="218" dur="1000"/>
                                        <p:tgtEl>
                                          <p:spTgt spid="167260"/>
                                        </p:tgtEl>
                                      </p:cBhvr>
                                    </p:animEffect>
                                  </p:childTnLst>
                                </p:cTn>
                              </p:par>
                            </p:childTnLst>
                          </p:cTn>
                        </p:par>
                        <p:par>
                          <p:cTn id="219" fill="hold">
                            <p:stCondLst>
                              <p:cond delay="41000"/>
                            </p:stCondLst>
                            <p:childTnLst>
                              <p:par>
                                <p:cTn id="220" presetID="10" presetClass="entr" presetSubtype="0" fill="hold" nodeType="afterEffect">
                                  <p:stCondLst>
                                    <p:cond delay="0"/>
                                  </p:stCondLst>
                                  <p:childTnLst>
                                    <p:set>
                                      <p:cBhvr>
                                        <p:cTn id="221" dur="1" fill="hold">
                                          <p:stCondLst>
                                            <p:cond delay="0"/>
                                          </p:stCondLst>
                                        </p:cTn>
                                        <p:tgtEl>
                                          <p:spTgt spid="167259"/>
                                        </p:tgtEl>
                                        <p:attrNameLst>
                                          <p:attrName>style.visibility</p:attrName>
                                        </p:attrNameLst>
                                      </p:cBhvr>
                                      <p:to>
                                        <p:strVal val="visible"/>
                                      </p:to>
                                    </p:set>
                                    <p:animEffect transition="in" filter="fade">
                                      <p:cBhvr>
                                        <p:cTn id="222" dur="1000"/>
                                        <p:tgtEl>
                                          <p:spTgt spid="167259"/>
                                        </p:tgtEl>
                                      </p:cBhvr>
                                    </p:animEffect>
                                  </p:childTnLst>
                                </p:cTn>
                              </p:par>
                            </p:childTnLst>
                          </p:cTn>
                        </p:par>
                        <p:par>
                          <p:cTn id="223" fill="hold">
                            <p:stCondLst>
                              <p:cond delay="42000"/>
                            </p:stCondLst>
                            <p:childTnLst>
                              <p:par>
                                <p:cTn id="224" presetID="10" presetClass="entr" presetSubtype="0" fill="hold" nodeType="afterEffect">
                                  <p:stCondLst>
                                    <p:cond delay="500"/>
                                  </p:stCondLst>
                                  <p:childTnLst>
                                    <p:set>
                                      <p:cBhvr>
                                        <p:cTn id="225" dur="1" fill="hold">
                                          <p:stCondLst>
                                            <p:cond delay="0"/>
                                          </p:stCondLst>
                                        </p:cTn>
                                        <p:tgtEl>
                                          <p:spTgt spid="167262"/>
                                        </p:tgtEl>
                                        <p:attrNameLst>
                                          <p:attrName>style.visibility</p:attrName>
                                        </p:attrNameLst>
                                      </p:cBhvr>
                                      <p:to>
                                        <p:strVal val="visible"/>
                                      </p:to>
                                    </p:set>
                                    <p:animEffect transition="in" filter="fade">
                                      <p:cBhvr>
                                        <p:cTn id="226" dur="1000"/>
                                        <p:tgtEl>
                                          <p:spTgt spid="167262"/>
                                        </p:tgtEl>
                                      </p:cBhvr>
                                    </p:animEffect>
                                  </p:childTnLst>
                                </p:cTn>
                              </p:par>
                            </p:childTnLst>
                          </p:cTn>
                        </p:par>
                        <p:par>
                          <p:cTn id="227" fill="hold">
                            <p:stCondLst>
                              <p:cond delay="43500"/>
                            </p:stCondLst>
                            <p:childTnLst>
                              <p:par>
                                <p:cTn id="228" presetID="10" presetClass="entr" presetSubtype="0" fill="hold" nodeType="afterEffect">
                                  <p:stCondLst>
                                    <p:cond delay="0"/>
                                  </p:stCondLst>
                                  <p:childTnLst>
                                    <p:set>
                                      <p:cBhvr>
                                        <p:cTn id="229" dur="1" fill="hold">
                                          <p:stCondLst>
                                            <p:cond delay="0"/>
                                          </p:stCondLst>
                                        </p:cTn>
                                        <p:tgtEl>
                                          <p:spTgt spid="167261"/>
                                        </p:tgtEl>
                                        <p:attrNameLst>
                                          <p:attrName>style.visibility</p:attrName>
                                        </p:attrNameLst>
                                      </p:cBhvr>
                                      <p:to>
                                        <p:strVal val="visible"/>
                                      </p:to>
                                    </p:set>
                                    <p:animEffect transition="in" filter="fade">
                                      <p:cBhvr>
                                        <p:cTn id="230" dur="1000"/>
                                        <p:tgtEl>
                                          <p:spTgt spid="167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629" grpId="0"/>
      <p:bldP spid="646630" grpId="0"/>
      <p:bldP spid="646634" grpId="0"/>
      <p:bldP spid="64663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668" name="Group 3"/>
          <p:cNvGrpSpPr>
            <a:grpSpLocks/>
          </p:cNvGrpSpPr>
          <p:nvPr/>
        </p:nvGrpSpPr>
        <p:grpSpPr bwMode="auto">
          <a:xfrm>
            <a:off x="76200" y="150813"/>
            <a:ext cx="152400" cy="6553200"/>
            <a:chOff x="48" y="102"/>
            <a:chExt cx="96" cy="4128"/>
          </a:xfrm>
        </p:grpSpPr>
        <p:sp>
          <p:nvSpPr>
            <p:cNvPr id="806" name="Rectangle 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07" name="Rectangle 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08" name="Rectangle 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09" name="Rectangle 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 name="Rectangle 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1" name="Rectangle 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2" name="Rectangle 1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3" name="Rectangle 1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4" name="Rectangle 1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5" name="Rectangle 1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6" name="Rectangle 1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7" name="Rectangle 1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8" name="Rectangle 1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9" name="Rectangle 1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0" name="Rectangle 1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 name="Rectangle 1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2" name="Rectangle 2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3" name="Rectangle 2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4" name="Rectangle 2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5" name="Rectangle 2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6" name="Rectangle 2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7" name="Rectangle 2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8" name="Rectangle 2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 name="Rectangle 2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0" name="Rectangle 2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1" name="Rectangle 2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32" name="Rectangle 3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3" name="Rectangle 3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4" name="Rectangle 3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669"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670" name="Group 405"/>
          <p:cNvGrpSpPr>
            <a:grpSpLocks/>
          </p:cNvGrpSpPr>
          <p:nvPr/>
        </p:nvGrpSpPr>
        <p:grpSpPr bwMode="auto">
          <a:xfrm>
            <a:off x="371475" y="3099299"/>
            <a:ext cx="8372475" cy="3309938"/>
            <a:chOff x="234" y="1689"/>
            <a:chExt cx="5274" cy="2085"/>
          </a:xfrm>
        </p:grpSpPr>
        <p:sp>
          <p:nvSpPr>
            <p:cNvPr id="671" name="Freeform 41"/>
            <p:cNvSpPr>
              <a:spLocks/>
            </p:cNvSpPr>
            <p:nvPr/>
          </p:nvSpPr>
          <p:spPr bwMode="auto">
            <a:xfrm>
              <a:off x="234" y="1689"/>
              <a:ext cx="5274" cy="1992"/>
            </a:xfrm>
            <a:custGeom>
              <a:avLst/>
              <a:gdLst>
                <a:gd name="T0" fmla="*/ 0 w 5274"/>
                <a:gd name="T1" fmla="*/ 657 h 1992"/>
                <a:gd name="T2" fmla="*/ 1767 w 5274"/>
                <a:gd name="T3" fmla="*/ 0 h 1992"/>
                <a:gd name="T4" fmla="*/ 5274 w 5274"/>
                <a:gd name="T5" fmla="*/ 1335 h 1992"/>
                <a:gd name="T6" fmla="*/ 3501 w 5274"/>
                <a:gd name="T7" fmla="*/ 1992 h 1992"/>
                <a:gd name="T8" fmla="*/ 0 w 5274"/>
                <a:gd name="T9" fmla="*/ 657 h 1992"/>
                <a:gd name="T10" fmla="*/ 0 60000 65536"/>
                <a:gd name="T11" fmla="*/ 0 60000 65536"/>
                <a:gd name="T12" fmla="*/ 0 60000 65536"/>
                <a:gd name="T13" fmla="*/ 0 60000 65536"/>
                <a:gd name="T14" fmla="*/ 0 60000 65536"/>
                <a:gd name="T15" fmla="*/ 0 w 5274"/>
                <a:gd name="T16" fmla="*/ 0 h 1992"/>
                <a:gd name="T17" fmla="*/ 5274 w 5274"/>
                <a:gd name="T18" fmla="*/ 1992 h 1992"/>
              </a:gdLst>
              <a:ahLst/>
              <a:cxnLst>
                <a:cxn ang="T10">
                  <a:pos x="T0" y="T1"/>
                </a:cxn>
                <a:cxn ang="T11">
                  <a:pos x="T2" y="T3"/>
                </a:cxn>
                <a:cxn ang="T12">
                  <a:pos x="T4" y="T5"/>
                </a:cxn>
                <a:cxn ang="T13">
                  <a:pos x="T6" y="T7"/>
                </a:cxn>
                <a:cxn ang="T14">
                  <a:pos x="T8" y="T9"/>
                </a:cxn>
              </a:cxnLst>
              <a:rect l="T15" t="T16" r="T17" b="T18"/>
              <a:pathLst>
                <a:path w="5274" h="1992">
                  <a:moveTo>
                    <a:pt x="0" y="657"/>
                  </a:moveTo>
                  <a:lnTo>
                    <a:pt x="1767" y="0"/>
                  </a:lnTo>
                  <a:lnTo>
                    <a:pt x="5274" y="1335"/>
                  </a:lnTo>
                  <a:lnTo>
                    <a:pt x="3501" y="1992"/>
                  </a:lnTo>
                  <a:lnTo>
                    <a:pt x="0" y="657"/>
                  </a:lnTo>
                  <a:close/>
                </a:path>
              </a:pathLst>
            </a:custGeom>
            <a:gradFill rotWithShape="1">
              <a:gsLst>
                <a:gs pos="0">
                  <a:srgbClr val="EAEAEA"/>
                </a:gs>
                <a:gs pos="100000">
                  <a:srgbClr val="000000"/>
                </a:gs>
              </a:gsLst>
              <a:lin ang="18900000" scaled="1"/>
            </a:gradFill>
            <a:ln w="9525">
              <a:noFill/>
              <a:round/>
              <a:headEnd/>
              <a:tailEnd/>
            </a:ln>
          </p:spPr>
          <p:txBody>
            <a:bodyPr wrap="none"/>
            <a:lstStyle/>
            <a:p>
              <a:endParaRPr lang="es-ES"/>
            </a:p>
          </p:txBody>
        </p:sp>
        <p:sp>
          <p:nvSpPr>
            <p:cNvPr id="672" name="Freeform 42"/>
            <p:cNvSpPr>
              <a:spLocks/>
            </p:cNvSpPr>
            <p:nvPr/>
          </p:nvSpPr>
          <p:spPr bwMode="auto">
            <a:xfrm>
              <a:off x="234" y="2348"/>
              <a:ext cx="3501" cy="1426"/>
            </a:xfrm>
            <a:custGeom>
              <a:avLst/>
              <a:gdLst>
                <a:gd name="T0" fmla="*/ 3501 w 3501"/>
                <a:gd name="T1" fmla="*/ 1327 h 1426"/>
                <a:gd name="T2" fmla="*/ 3501 w 3501"/>
                <a:gd name="T3" fmla="*/ 1426 h 1426"/>
                <a:gd name="T4" fmla="*/ 0 w 3501"/>
                <a:gd name="T5" fmla="*/ 86 h 1426"/>
                <a:gd name="T6" fmla="*/ 0 w 3501"/>
                <a:gd name="T7" fmla="*/ 0 h 1426"/>
                <a:gd name="T8" fmla="*/ 3501 w 3501"/>
                <a:gd name="T9" fmla="*/ 1327 h 1426"/>
                <a:gd name="T10" fmla="*/ 0 60000 65536"/>
                <a:gd name="T11" fmla="*/ 0 60000 65536"/>
                <a:gd name="T12" fmla="*/ 0 60000 65536"/>
                <a:gd name="T13" fmla="*/ 0 60000 65536"/>
                <a:gd name="T14" fmla="*/ 0 60000 65536"/>
                <a:gd name="T15" fmla="*/ 0 w 3501"/>
                <a:gd name="T16" fmla="*/ 0 h 1426"/>
                <a:gd name="T17" fmla="*/ 3501 w 3501"/>
                <a:gd name="T18" fmla="*/ 1426 h 1426"/>
              </a:gdLst>
              <a:ahLst/>
              <a:cxnLst>
                <a:cxn ang="T10">
                  <a:pos x="T0" y="T1"/>
                </a:cxn>
                <a:cxn ang="T11">
                  <a:pos x="T2" y="T3"/>
                </a:cxn>
                <a:cxn ang="T12">
                  <a:pos x="T4" y="T5"/>
                </a:cxn>
                <a:cxn ang="T13">
                  <a:pos x="T6" y="T7"/>
                </a:cxn>
                <a:cxn ang="T14">
                  <a:pos x="T8" y="T9"/>
                </a:cxn>
              </a:cxnLst>
              <a:rect l="T15" t="T16" r="T17" b="T18"/>
              <a:pathLst>
                <a:path w="3501" h="1426">
                  <a:moveTo>
                    <a:pt x="3501" y="1327"/>
                  </a:moveTo>
                  <a:lnTo>
                    <a:pt x="3501" y="1426"/>
                  </a:lnTo>
                  <a:lnTo>
                    <a:pt x="0" y="86"/>
                  </a:lnTo>
                  <a:lnTo>
                    <a:pt x="0" y="0"/>
                  </a:lnTo>
                  <a:lnTo>
                    <a:pt x="3501" y="1327"/>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673" name="Freeform 43"/>
            <p:cNvSpPr>
              <a:spLocks/>
            </p:cNvSpPr>
            <p:nvPr/>
          </p:nvSpPr>
          <p:spPr bwMode="auto">
            <a:xfrm>
              <a:off x="3736" y="302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674" name="Line 44"/>
            <p:cNvSpPr>
              <a:spLocks noChangeShapeType="1"/>
            </p:cNvSpPr>
            <p:nvPr/>
          </p:nvSpPr>
          <p:spPr bwMode="auto">
            <a:xfrm>
              <a:off x="1170" y="2004"/>
              <a:ext cx="3462" cy="1308"/>
            </a:xfrm>
            <a:prstGeom prst="line">
              <a:avLst/>
            </a:prstGeom>
            <a:noFill/>
            <a:ln w="9525">
              <a:solidFill>
                <a:schemeClr val="tx1"/>
              </a:solidFill>
              <a:round/>
              <a:headEnd/>
              <a:tailEnd/>
            </a:ln>
          </p:spPr>
          <p:txBody>
            <a:bodyPr wrap="none"/>
            <a:lstStyle/>
            <a:p>
              <a:endParaRPr lang="es-ES"/>
            </a:p>
          </p:txBody>
        </p:sp>
        <p:sp>
          <p:nvSpPr>
            <p:cNvPr id="675" name="Line 45"/>
            <p:cNvSpPr>
              <a:spLocks noChangeShapeType="1"/>
            </p:cNvSpPr>
            <p:nvPr/>
          </p:nvSpPr>
          <p:spPr bwMode="auto">
            <a:xfrm>
              <a:off x="1058" y="2046"/>
              <a:ext cx="3504" cy="1330"/>
            </a:xfrm>
            <a:prstGeom prst="line">
              <a:avLst/>
            </a:prstGeom>
            <a:noFill/>
            <a:ln w="3175">
              <a:solidFill>
                <a:schemeClr val="tx1"/>
              </a:solidFill>
              <a:round/>
              <a:headEnd/>
              <a:tailEnd/>
            </a:ln>
          </p:spPr>
          <p:txBody>
            <a:bodyPr wrap="none"/>
            <a:lstStyle/>
            <a:p>
              <a:endParaRPr lang="es-ES"/>
            </a:p>
          </p:txBody>
        </p:sp>
        <p:sp>
          <p:nvSpPr>
            <p:cNvPr id="676" name="Freeform 46"/>
            <p:cNvSpPr>
              <a:spLocks/>
            </p:cNvSpPr>
            <p:nvPr/>
          </p:nvSpPr>
          <p:spPr bwMode="auto">
            <a:xfrm rot="4234959">
              <a:off x="1091" y="1925"/>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7" name="Freeform 47"/>
            <p:cNvSpPr>
              <a:spLocks/>
            </p:cNvSpPr>
            <p:nvPr/>
          </p:nvSpPr>
          <p:spPr bwMode="auto">
            <a:xfrm rot="4165013">
              <a:off x="1118" y="193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8" name="Freeform 48"/>
            <p:cNvSpPr>
              <a:spLocks/>
            </p:cNvSpPr>
            <p:nvPr/>
          </p:nvSpPr>
          <p:spPr bwMode="auto">
            <a:xfrm rot="4165013">
              <a:off x="1143" y="1941"/>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9" name="Freeform 49"/>
            <p:cNvSpPr>
              <a:spLocks/>
            </p:cNvSpPr>
            <p:nvPr/>
          </p:nvSpPr>
          <p:spPr bwMode="auto">
            <a:xfrm rot="4165013">
              <a:off x="1170" y="195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0" name="Freeform 50"/>
            <p:cNvSpPr>
              <a:spLocks/>
            </p:cNvSpPr>
            <p:nvPr/>
          </p:nvSpPr>
          <p:spPr bwMode="auto">
            <a:xfrm rot="4165013" flipV="1">
              <a:off x="1204" y="196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1" name="Freeform 51"/>
            <p:cNvSpPr>
              <a:spLocks/>
            </p:cNvSpPr>
            <p:nvPr/>
          </p:nvSpPr>
          <p:spPr bwMode="auto">
            <a:xfrm rot="4165013">
              <a:off x="1234" y="198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2" name="Freeform 52"/>
            <p:cNvSpPr>
              <a:spLocks/>
            </p:cNvSpPr>
            <p:nvPr/>
          </p:nvSpPr>
          <p:spPr bwMode="auto">
            <a:xfrm rot="4165013">
              <a:off x="1265" y="199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3" name="Freeform 53"/>
            <p:cNvSpPr>
              <a:spLocks/>
            </p:cNvSpPr>
            <p:nvPr/>
          </p:nvSpPr>
          <p:spPr bwMode="auto">
            <a:xfrm rot="4165013" flipV="1">
              <a:off x="1291" y="2002"/>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4" name="Freeform 54"/>
            <p:cNvSpPr>
              <a:spLocks/>
            </p:cNvSpPr>
            <p:nvPr/>
          </p:nvSpPr>
          <p:spPr bwMode="auto">
            <a:xfrm rot="4165013">
              <a:off x="1323" y="20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5" name="Freeform 55"/>
            <p:cNvSpPr>
              <a:spLocks/>
            </p:cNvSpPr>
            <p:nvPr/>
          </p:nvSpPr>
          <p:spPr bwMode="auto">
            <a:xfrm rot="4165013" flipV="1">
              <a:off x="1358" y="2023"/>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6" name="Freeform 56"/>
            <p:cNvSpPr>
              <a:spLocks/>
            </p:cNvSpPr>
            <p:nvPr/>
          </p:nvSpPr>
          <p:spPr bwMode="auto">
            <a:xfrm rot="4165013">
              <a:off x="1384" y="2033"/>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7" name="Freeform 57"/>
            <p:cNvSpPr>
              <a:spLocks/>
            </p:cNvSpPr>
            <p:nvPr/>
          </p:nvSpPr>
          <p:spPr bwMode="auto">
            <a:xfrm rot="4165013">
              <a:off x="1417" y="2047"/>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8" name="Freeform 58"/>
            <p:cNvSpPr>
              <a:spLocks/>
            </p:cNvSpPr>
            <p:nvPr/>
          </p:nvSpPr>
          <p:spPr bwMode="auto">
            <a:xfrm rot="4165013">
              <a:off x="1448" y="2059"/>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9" name="Freeform 59"/>
            <p:cNvSpPr>
              <a:spLocks/>
            </p:cNvSpPr>
            <p:nvPr/>
          </p:nvSpPr>
          <p:spPr bwMode="auto">
            <a:xfrm rot="4165013" flipV="1">
              <a:off x="1485" y="2073"/>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0" name="Freeform 60"/>
            <p:cNvSpPr>
              <a:spLocks/>
            </p:cNvSpPr>
            <p:nvPr/>
          </p:nvSpPr>
          <p:spPr bwMode="auto">
            <a:xfrm rot="4165013">
              <a:off x="1514" y="208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1" name="Freeform 61"/>
            <p:cNvSpPr>
              <a:spLocks/>
            </p:cNvSpPr>
            <p:nvPr/>
          </p:nvSpPr>
          <p:spPr bwMode="auto">
            <a:xfrm rot="4165013">
              <a:off x="1548" y="2097"/>
              <a:ext cx="50" cy="161"/>
            </a:xfrm>
            <a:custGeom>
              <a:avLst/>
              <a:gdLst>
                <a:gd name="T0" fmla="*/ 26 w 78"/>
                <a:gd name="T1" fmla="*/ 5 h 316"/>
                <a:gd name="T2" fmla="*/ 7 w 78"/>
                <a:gd name="T3" fmla="*/ 35 h 316"/>
                <a:gd name="T4" fmla="*/ 1 w 78"/>
                <a:gd name="T5" fmla="*/ 65 h 316"/>
                <a:gd name="T6" fmla="*/ 1 w 78"/>
                <a:gd name="T7" fmla="*/ 95 h 316"/>
                <a:gd name="T8" fmla="*/ 9 w 78"/>
                <a:gd name="T9" fmla="*/ 127 h 316"/>
                <a:gd name="T10" fmla="*/ 23 w 78"/>
                <a:gd name="T11" fmla="*/ 150 h 316"/>
                <a:gd name="T12" fmla="*/ 31 w 78"/>
                <a:gd name="T13" fmla="*/ 155 h 316"/>
                <a:gd name="T14" fmla="*/ 47 w 78"/>
                <a:gd name="T15" fmla="*/ 145 h 316"/>
                <a:gd name="T16" fmla="*/ 48 w 78"/>
                <a:gd name="T17" fmla="*/ 59 h 316"/>
                <a:gd name="T18" fmla="*/ 44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2" name="Freeform 62"/>
            <p:cNvSpPr>
              <a:spLocks/>
            </p:cNvSpPr>
            <p:nvPr/>
          </p:nvSpPr>
          <p:spPr bwMode="auto">
            <a:xfrm rot="4165013">
              <a:off x="1581" y="2109"/>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3" name="Freeform 63"/>
            <p:cNvSpPr>
              <a:spLocks/>
            </p:cNvSpPr>
            <p:nvPr/>
          </p:nvSpPr>
          <p:spPr bwMode="auto">
            <a:xfrm rot="4165013">
              <a:off x="1608" y="2117"/>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4" name="Freeform 64"/>
            <p:cNvSpPr>
              <a:spLocks/>
            </p:cNvSpPr>
            <p:nvPr/>
          </p:nvSpPr>
          <p:spPr bwMode="auto">
            <a:xfrm rot="4165013">
              <a:off x="1636" y="2128"/>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5" name="Freeform 65"/>
            <p:cNvSpPr>
              <a:spLocks/>
            </p:cNvSpPr>
            <p:nvPr/>
          </p:nvSpPr>
          <p:spPr bwMode="auto">
            <a:xfrm rot="4165013">
              <a:off x="1665" y="21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6" name="Freeform 66"/>
            <p:cNvSpPr>
              <a:spLocks/>
            </p:cNvSpPr>
            <p:nvPr/>
          </p:nvSpPr>
          <p:spPr bwMode="auto">
            <a:xfrm rot="4165013">
              <a:off x="1693" y="215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7" name="Freeform 67"/>
            <p:cNvSpPr>
              <a:spLocks/>
            </p:cNvSpPr>
            <p:nvPr/>
          </p:nvSpPr>
          <p:spPr bwMode="auto">
            <a:xfrm rot="4165013">
              <a:off x="1720" y="216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8" name="Freeform 68"/>
            <p:cNvSpPr>
              <a:spLocks/>
            </p:cNvSpPr>
            <p:nvPr/>
          </p:nvSpPr>
          <p:spPr bwMode="auto">
            <a:xfrm rot="4165013">
              <a:off x="1749" y="217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9" name="Freeform 69"/>
            <p:cNvSpPr>
              <a:spLocks/>
            </p:cNvSpPr>
            <p:nvPr/>
          </p:nvSpPr>
          <p:spPr bwMode="auto">
            <a:xfrm rot="4165013">
              <a:off x="1774" y="21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0" name="Freeform 70"/>
            <p:cNvSpPr>
              <a:spLocks/>
            </p:cNvSpPr>
            <p:nvPr/>
          </p:nvSpPr>
          <p:spPr bwMode="auto">
            <a:xfrm rot="4165013">
              <a:off x="1803" y="219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1" name="Freeform 71"/>
            <p:cNvSpPr>
              <a:spLocks/>
            </p:cNvSpPr>
            <p:nvPr/>
          </p:nvSpPr>
          <p:spPr bwMode="auto">
            <a:xfrm rot="4165013">
              <a:off x="1829" y="220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2" name="Freeform 72"/>
            <p:cNvSpPr>
              <a:spLocks/>
            </p:cNvSpPr>
            <p:nvPr/>
          </p:nvSpPr>
          <p:spPr bwMode="auto">
            <a:xfrm rot="4165013" flipV="1">
              <a:off x="1856" y="221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3" name="Freeform 73"/>
            <p:cNvSpPr>
              <a:spLocks/>
            </p:cNvSpPr>
            <p:nvPr/>
          </p:nvSpPr>
          <p:spPr bwMode="auto">
            <a:xfrm rot="4165013">
              <a:off x="1884" y="22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4" name="Freeform 74"/>
            <p:cNvSpPr>
              <a:spLocks/>
            </p:cNvSpPr>
            <p:nvPr/>
          </p:nvSpPr>
          <p:spPr bwMode="auto">
            <a:xfrm rot="4165013">
              <a:off x="1910" y="223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5" name="Freeform 75"/>
            <p:cNvSpPr>
              <a:spLocks/>
            </p:cNvSpPr>
            <p:nvPr/>
          </p:nvSpPr>
          <p:spPr bwMode="auto">
            <a:xfrm rot="4165013">
              <a:off x="1941" y="224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6" name="Freeform 76"/>
            <p:cNvSpPr>
              <a:spLocks/>
            </p:cNvSpPr>
            <p:nvPr/>
          </p:nvSpPr>
          <p:spPr bwMode="auto">
            <a:xfrm rot="4165013" flipV="1">
              <a:off x="1969" y="226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7" name="Freeform 77"/>
            <p:cNvSpPr>
              <a:spLocks/>
            </p:cNvSpPr>
            <p:nvPr/>
          </p:nvSpPr>
          <p:spPr bwMode="auto">
            <a:xfrm rot="4165013">
              <a:off x="1995" y="227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8" name="Freeform 78"/>
            <p:cNvSpPr>
              <a:spLocks/>
            </p:cNvSpPr>
            <p:nvPr/>
          </p:nvSpPr>
          <p:spPr bwMode="auto">
            <a:xfrm rot="4165013">
              <a:off x="2024" y="2280"/>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9" name="Freeform 79"/>
            <p:cNvSpPr>
              <a:spLocks/>
            </p:cNvSpPr>
            <p:nvPr/>
          </p:nvSpPr>
          <p:spPr bwMode="auto">
            <a:xfrm rot="4165013">
              <a:off x="2048" y="2289"/>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0" name="Freeform 80"/>
            <p:cNvSpPr>
              <a:spLocks/>
            </p:cNvSpPr>
            <p:nvPr/>
          </p:nvSpPr>
          <p:spPr bwMode="auto">
            <a:xfrm rot="4165013">
              <a:off x="2071" y="229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1" name="Freeform 81"/>
            <p:cNvSpPr>
              <a:spLocks/>
            </p:cNvSpPr>
            <p:nvPr/>
          </p:nvSpPr>
          <p:spPr bwMode="auto">
            <a:xfrm rot="4165013">
              <a:off x="2094" y="230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2" name="Freeform 82"/>
            <p:cNvSpPr>
              <a:spLocks/>
            </p:cNvSpPr>
            <p:nvPr/>
          </p:nvSpPr>
          <p:spPr bwMode="auto">
            <a:xfrm rot="4165013" flipV="1">
              <a:off x="2119" y="2315"/>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3" name="Freeform 83"/>
            <p:cNvSpPr>
              <a:spLocks/>
            </p:cNvSpPr>
            <p:nvPr/>
          </p:nvSpPr>
          <p:spPr bwMode="auto">
            <a:xfrm rot="4165013" flipV="1">
              <a:off x="2147" y="23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4" name="Freeform 84"/>
            <p:cNvSpPr>
              <a:spLocks/>
            </p:cNvSpPr>
            <p:nvPr/>
          </p:nvSpPr>
          <p:spPr bwMode="auto">
            <a:xfrm rot="4165013">
              <a:off x="2177" y="233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5" name="Freeform 85"/>
            <p:cNvSpPr>
              <a:spLocks/>
            </p:cNvSpPr>
            <p:nvPr/>
          </p:nvSpPr>
          <p:spPr bwMode="auto">
            <a:xfrm rot="4165013">
              <a:off x="2204" y="234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6" name="Freeform 86"/>
            <p:cNvSpPr>
              <a:spLocks/>
            </p:cNvSpPr>
            <p:nvPr/>
          </p:nvSpPr>
          <p:spPr bwMode="auto">
            <a:xfrm rot="4234959">
              <a:off x="2233" y="235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7" name="Freeform 87"/>
            <p:cNvSpPr>
              <a:spLocks/>
            </p:cNvSpPr>
            <p:nvPr/>
          </p:nvSpPr>
          <p:spPr bwMode="auto">
            <a:xfrm rot="4165013">
              <a:off x="2260" y="236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8" name="Freeform 88"/>
            <p:cNvSpPr>
              <a:spLocks/>
            </p:cNvSpPr>
            <p:nvPr/>
          </p:nvSpPr>
          <p:spPr bwMode="auto">
            <a:xfrm rot="4165013">
              <a:off x="2285" y="237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9" name="Freeform 89"/>
            <p:cNvSpPr>
              <a:spLocks/>
            </p:cNvSpPr>
            <p:nvPr/>
          </p:nvSpPr>
          <p:spPr bwMode="auto">
            <a:xfrm rot="4165013">
              <a:off x="2312" y="238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0" name="Freeform 90"/>
            <p:cNvSpPr>
              <a:spLocks/>
            </p:cNvSpPr>
            <p:nvPr/>
          </p:nvSpPr>
          <p:spPr bwMode="auto">
            <a:xfrm rot="4165013" flipV="1">
              <a:off x="2346" y="239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1" name="Freeform 91"/>
            <p:cNvSpPr>
              <a:spLocks/>
            </p:cNvSpPr>
            <p:nvPr/>
          </p:nvSpPr>
          <p:spPr bwMode="auto">
            <a:xfrm rot="4165013">
              <a:off x="2376" y="24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2" name="Freeform 92"/>
            <p:cNvSpPr>
              <a:spLocks/>
            </p:cNvSpPr>
            <p:nvPr/>
          </p:nvSpPr>
          <p:spPr bwMode="auto">
            <a:xfrm rot="4165013">
              <a:off x="2407" y="242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3" name="Freeform 93"/>
            <p:cNvSpPr>
              <a:spLocks/>
            </p:cNvSpPr>
            <p:nvPr/>
          </p:nvSpPr>
          <p:spPr bwMode="auto">
            <a:xfrm rot="4165013" flipV="1">
              <a:off x="2433" y="243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4" name="Freeform 94"/>
            <p:cNvSpPr>
              <a:spLocks/>
            </p:cNvSpPr>
            <p:nvPr/>
          </p:nvSpPr>
          <p:spPr bwMode="auto">
            <a:xfrm rot="4165013">
              <a:off x="2465" y="244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5" name="Freeform 95"/>
            <p:cNvSpPr>
              <a:spLocks/>
            </p:cNvSpPr>
            <p:nvPr/>
          </p:nvSpPr>
          <p:spPr bwMode="auto">
            <a:xfrm rot="4165013" flipV="1">
              <a:off x="2500" y="245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6" name="Freeform 96"/>
            <p:cNvSpPr>
              <a:spLocks/>
            </p:cNvSpPr>
            <p:nvPr/>
          </p:nvSpPr>
          <p:spPr bwMode="auto">
            <a:xfrm rot="4165013">
              <a:off x="2526" y="246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7" name="Freeform 97"/>
            <p:cNvSpPr>
              <a:spLocks/>
            </p:cNvSpPr>
            <p:nvPr/>
          </p:nvSpPr>
          <p:spPr bwMode="auto">
            <a:xfrm rot="4165013">
              <a:off x="2559" y="248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8" name="Freeform 98"/>
            <p:cNvSpPr>
              <a:spLocks/>
            </p:cNvSpPr>
            <p:nvPr/>
          </p:nvSpPr>
          <p:spPr bwMode="auto">
            <a:xfrm rot="4165013">
              <a:off x="2590" y="249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9" name="Freeform 99"/>
            <p:cNvSpPr>
              <a:spLocks/>
            </p:cNvSpPr>
            <p:nvPr/>
          </p:nvSpPr>
          <p:spPr bwMode="auto">
            <a:xfrm rot="4165013" flipV="1">
              <a:off x="2627" y="250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0" name="Freeform 100"/>
            <p:cNvSpPr>
              <a:spLocks/>
            </p:cNvSpPr>
            <p:nvPr/>
          </p:nvSpPr>
          <p:spPr bwMode="auto">
            <a:xfrm rot="4165013">
              <a:off x="2656" y="252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1" name="Freeform 101"/>
            <p:cNvSpPr>
              <a:spLocks/>
            </p:cNvSpPr>
            <p:nvPr/>
          </p:nvSpPr>
          <p:spPr bwMode="auto">
            <a:xfrm rot="4165013">
              <a:off x="2687" y="252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2" name="Freeform 102"/>
            <p:cNvSpPr>
              <a:spLocks/>
            </p:cNvSpPr>
            <p:nvPr/>
          </p:nvSpPr>
          <p:spPr bwMode="auto">
            <a:xfrm rot="4165013">
              <a:off x="2714" y="253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3" name="Freeform 103"/>
            <p:cNvSpPr>
              <a:spLocks/>
            </p:cNvSpPr>
            <p:nvPr/>
          </p:nvSpPr>
          <p:spPr bwMode="auto">
            <a:xfrm rot="4165013">
              <a:off x="2742" y="2546"/>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4" name="Freeform 104"/>
            <p:cNvSpPr>
              <a:spLocks/>
            </p:cNvSpPr>
            <p:nvPr/>
          </p:nvSpPr>
          <p:spPr bwMode="auto">
            <a:xfrm rot="4165013">
              <a:off x="2771" y="256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5" name="Freeform 105"/>
            <p:cNvSpPr>
              <a:spLocks/>
            </p:cNvSpPr>
            <p:nvPr/>
          </p:nvSpPr>
          <p:spPr bwMode="auto">
            <a:xfrm rot="4165013">
              <a:off x="2799" y="257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6" name="Freeform 106"/>
            <p:cNvSpPr>
              <a:spLocks/>
            </p:cNvSpPr>
            <p:nvPr/>
          </p:nvSpPr>
          <p:spPr bwMode="auto">
            <a:xfrm rot="4165013">
              <a:off x="2826" y="2583"/>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7" name="Freeform 107"/>
            <p:cNvSpPr>
              <a:spLocks/>
            </p:cNvSpPr>
            <p:nvPr/>
          </p:nvSpPr>
          <p:spPr bwMode="auto">
            <a:xfrm rot="4165013">
              <a:off x="2855" y="259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8" name="Freeform 108"/>
            <p:cNvSpPr>
              <a:spLocks/>
            </p:cNvSpPr>
            <p:nvPr/>
          </p:nvSpPr>
          <p:spPr bwMode="auto">
            <a:xfrm rot="4165013">
              <a:off x="2880" y="260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9" name="Freeform 109"/>
            <p:cNvSpPr>
              <a:spLocks/>
            </p:cNvSpPr>
            <p:nvPr/>
          </p:nvSpPr>
          <p:spPr bwMode="auto">
            <a:xfrm rot="4165013">
              <a:off x="2909" y="2613"/>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0" name="Freeform 110"/>
            <p:cNvSpPr>
              <a:spLocks/>
            </p:cNvSpPr>
            <p:nvPr/>
          </p:nvSpPr>
          <p:spPr bwMode="auto">
            <a:xfrm rot="4165013">
              <a:off x="2935" y="262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1" name="Freeform 111"/>
            <p:cNvSpPr>
              <a:spLocks/>
            </p:cNvSpPr>
            <p:nvPr/>
          </p:nvSpPr>
          <p:spPr bwMode="auto">
            <a:xfrm rot="4165013" flipV="1">
              <a:off x="2962" y="2633"/>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2" name="Freeform 112"/>
            <p:cNvSpPr>
              <a:spLocks/>
            </p:cNvSpPr>
            <p:nvPr/>
          </p:nvSpPr>
          <p:spPr bwMode="auto">
            <a:xfrm rot="4165013">
              <a:off x="2990" y="26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3" name="Freeform 113"/>
            <p:cNvSpPr>
              <a:spLocks/>
            </p:cNvSpPr>
            <p:nvPr/>
          </p:nvSpPr>
          <p:spPr bwMode="auto">
            <a:xfrm rot="4165013">
              <a:off x="3016" y="265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4" name="Freeform 114"/>
            <p:cNvSpPr>
              <a:spLocks/>
            </p:cNvSpPr>
            <p:nvPr/>
          </p:nvSpPr>
          <p:spPr bwMode="auto">
            <a:xfrm rot="4165013">
              <a:off x="3047" y="266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5" name="Freeform 115"/>
            <p:cNvSpPr>
              <a:spLocks/>
            </p:cNvSpPr>
            <p:nvPr/>
          </p:nvSpPr>
          <p:spPr bwMode="auto">
            <a:xfrm rot="4165013" flipV="1">
              <a:off x="3075" y="267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6" name="Freeform 116"/>
            <p:cNvSpPr>
              <a:spLocks/>
            </p:cNvSpPr>
            <p:nvPr/>
          </p:nvSpPr>
          <p:spPr bwMode="auto">
            <a:xfrm rot="4165013">
              <a:off x="3101" y="268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7" name="Freeform 117"/>
            <p:cNvSpPr>
              <a:spLocks/>
            </p:cNvSpPr>
            <p:nvPr/>
          </p:nvSpPr>
          <p:spPr bwMode="auto">
            <a:xfrm rot="4165013">
              <a:off x="3130" y="269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8" name="Freeform 118"/>
            <p:cNvSpPr>
              <a:spLocks/>
            </p:cNvSpPr>
            <p:nvPr/>
          </p:nvSpPr>
          <p:spPr bwMode="auto">
            <a:xfrm rot="4165013">
              <a:off x="3154" y="270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9" name="Freeform 119"/>
            <p:cNvSpPr>
              <a:spLocks/>
            </p:cNvSpPr>
            <p:nvPr/>
          </p:nvSpPr>
          <p:spPr bwMode="auto">
            <a:xfrm rot="4165013">
              <a:off x="3180" y="271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0" name="Freeform 120"/>
            <p:cNvSpPr>
              <a:spLocks/>
            </p:cNvSpPr>
            <p:nvPr/>
          </p:nvSpPr>
          <p:spPr bwMode="auto">
            <a:xfrm rot="4234959">
              <a:off x="3209" y="272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1" name="Freeform 121"/>
            <p:cNvSpPr>
              <a:spLocks/>
            </p:cNvSpPr>
            <p:nvPr/>
          </p:nvSpPr>
          <p:spPr bwMode="auto">
            <a:xfrm rot="4165013">
              <a:off x="3236" y="273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2" name="Freeform 122"/>
            <p:cNvSpPr>
              <a:spLocks/>
            </p:cNvSpPr>
            <p:nvPr/>
          </p:nvSpPr>
          <p:spPr bwMode="auto">
            <a:xfrm rot="4165013">
              <a:off x="3261" y="274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3" name="Freeform 123"/>
            <p:cNvSpPr>
              <a:spLocks/>
            </p:cNvSpPr>
            <p:nvPr/>
          </p:nvSpPr>
          <p:spPr bwMode="auto">
            <a:xfrm rot="4165013">
              <a:off x="3288" y="275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4" name="Freeform 124"/>
            <p:cNvSpPr>
              <a:spLocks/>
            </p:cNvSpPr>
            <p:nvPr/>
          </p:nvSpPr>
          <p:spPr bwMode="auto">
            <a:xfrm rot="4165013" flipV="1">
              <a:off x="3322" y="276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5" name="Freeform 125"/>
            <p:cNvSpPr>
              <a:spLocks/>
            </p:cNvSpPr>
            <p:nvPr/>
          </p:nvSpPr>
          <p:spPr bwMode="auto">
            <a:xfrm rot="4165013">
              <a:off x="3352" y="278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6" name="Freeform 126"/>
            <p:cNvSpPr>
              <a:spLocks/>
            </p:cNvSpPr>
            <p:nvPr/>
          </p:nvSpPr>
          <p:spPr bwMode="auto">
            <a:xfrm rot="4165013">
              <a:off x="3383" y="279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7" name="Freeform 127"/>
            <p:cNvSpPr>
              <a:spLocks/>
            </p:cNvSpPr>
            <p:nvPr/>
          </p:nvSpPr>
          <p:spPr bwMode="auto">
            <a:xfrm rot="4165013" flipV="1">
              <a:off x="3409" y="280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8" name="Freeform 128"/>
            <p:cNvSpPr>
              <a:spLocks/>
            </p:cNvSpPr>
            <p:nvPr/>
          </p:nvSpPr>
          <p:spPr bwMode="auto">
            <a:xfrm rot="4165013">
              <a:off x="3441" y="281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9" name="Freeform 129"/>
            <p:cNvSpPr>
              <a:spLocks/>
            </p:cNvSpPr>
            <p:nvPr/>
          </p:nvSpPr>
          <p:spPr bwMode="auto">
            <a:xfrm rot="4165013" flipV="1">
              <a:off x="3476" y="282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0" name="Freeform 130"/>
            <p:cNvSpPr>
              <a:spLocks/>
            </p:cNvSpPr>
            <p:nvPr/>
          </p:nvSpPr>
          <p:spPr bwMode="auto">
            <a:xfrm rot="4165013">
              <a:off x="3502" y="283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1" name="Freeform 131"/>
            <p:cNvSpPr>
              <a:spLocks/>
            </p:cNvSpPr>
            <p:nvPr/>
          </p:nvSpPr>
          <p:spPr bwMode="auto">
            <a:xfrm rot="4165013">
              <a:off x="3535" y="285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2" name="Freeform 132"/>
            <p:cNvSpPr>
              <a:spLocks/>
            </p:cNvSpPr>
            <p:nvPr/>
          </p:nvSpPr>
          <p:spPr bwMode="auto">
            <a:xfrm rot="4165013">
              <a:off x="3566" y="286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3" name="Freeform 133"/>
            <p:cNvSpPr>
              <a:spLocks/>
            </p:cNvSpPr>
            <p:nvPr/>
          </p:nvSpPr>
          <p:spPr bwMode="auto">
            <a:xfrm rot="4165013" flipV="1">
              <a:off x="3603" y="287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4" name="Freeform 134"/>
            <p:cNvSpPr>
              <a:spLocks/>
            </p:cNvSpPr>
            <p:nvPr/>
          </p:nvSpPr>
          <p:spPr bwMode="auto">
            <a:xfrm rot="4165013">
              <a:off x="3632" y="289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5" name="Freeform 135"/>
            <p:cNvSpPr>
              <a:spLocks/>
            </p:cNvSpPr>
            <p:nvPr/>
          </p:nvSpPr>
          <p:spPr bwMode="auto">
            <a:xfrm rot="4165013">
              <a:off x="3663" y="289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6" name="Freeform 136"/>
            <p:cNvSpPr>
              <a:spLocks/>
            </p:cNvSpPr>
            <p:nvPr/>
          </p:nvSpPr>
          <p:spPr bwMode="auto">
            <a:xfrm rot="4165013">
              <a:off x="3690" y="290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7" name="Freeform 137"/>
            <p:cNvSpPr>
              <a:spLocks/>
            </p:cNvSpPr>
            <p:nvPr/>
          </p:nvSpPr>
          <p:spPr bwMode="auto">
            <a:xfrm rot="4165013">
              <a:off x="3717" y="2921"/>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8" name="Freeform 138"/>
            <p:cNvSpPr>
              <a:spLocks/>
            </p:cNvSpPr>
            <p:nvPr/>
          </p:nvSpPr>
          <p:spPr bwMode="auto">
            <a:xfrm rot="4165013">
              <a:off x="3743" y="293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9" name="Freeform 139"/>
            <p:cNvSpPr>
              <a:spLocks/>
            </p:cNvSpPr>
            <p:nvPr/>
          </p:nvSpPr>
          <p:spPr bwMode="auto">
            <a:xfrm rot="4165013" flipV="1">
              <a:off x="3770" y="2941"/>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0" name="Freeform 140"/>
            <p:cNvSpPr>
              <a:spLocks/>
            </p:cNvSpPr>
            <p:nvPr/>
          </p:nvSpPr>
          <p:spPr bwMode="auto">
            <a:xfrm rot="4165013">
              <a:off x="3798" y="295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1" name="Freeform 141"/>
            <p:cNvSpPr>
              <a:spLocks/>
            </p:cNvSpPr>
            <p:nvPr/>
          </p:nvSpPr>
          <p:spPr bwMode="auto">
            <a:xfrm rot="4165013">
              <a:off x="3824" y="296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2" name="Freeform 142"/>
            <p:cNvSpPr>
              <a:spLocks/>
            </p:cNvSpPr>
            <p:nvPr/>
          </p:nvSpPr>
          <p:spPr bwMode="auto">
            <a:xfrm rot="4165013">
              <a:off x="3855" y="2973"/>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3" name="Freeform 143"/>
            <p:cNvSpPr>
              <a:spLocks/>
            </p:cNvSpPr>
            <p:nvPr/>
          </p:nvSpPr>
          <p:spPr bwMode="auto">
            <a:xfrm rot="4165013" flipV="1">
              <a:off x="3883" y="29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4" name="Freeform 144"/>
            <p:cNvSpPr>
              <a:spLocks/>
            </p:cNvSpPr>
            <p:nvPr/>
          </p:nvSpPr>
          <p:spPr bwMode="auto">
            <a:xfrm rot="4165013">
              <a:off x="3909" y="299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5" name="Freeform 145"/>
            <p:cNvSpPr>
              <a:spLocks/>
            </p:cNvSpPr>
            <p:nvPr/>
          </p:nvSpPr>
          <p:spPr bwMode="auto">
            <a:xfrm rot="4165013">
              <a:off x="3938" y="3006"/>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6" name="Freeform 146"/>
            <p:cNvSpPr>
              <a:spLocks/>
            </p:cNvSpPr>
            <p:nvPr/>
          </p:nvSpPr>
          <p:spPr bwMode="auto">
            <a:xfrm rot="4165013">
              <a:off x="3962" y="301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7" name="Freeform 147"/>
            <p:cNvSpPr>
              <a:spLocks/>
            </p:cNvSpPr>
            <p:nvPr/>
          </p:nvSpPr>
          <p:spPr bwMode="auto">
            <a:xfrm rot="4165013">
              <a:off x="3988" y="302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8" name="Freeform 148"/>
            <p:cNvSpPr>
              <a:spLocks/>
            </p:cNvSpPr>
            <p:nvPr/>
          </p:nvSpPr>
          <p:spPr bwMode="auto">
            <a:xfrm rot="4234959">
              <a:off x="4017" y="3037"/>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9" name="Freeform 149"/>
            <p:cNvSpPr>
              <a:spLocks/>
            </p:cNvSpPr>
            <p:nvPr/>
          </p:nvSpPr>
          <p:spPr bwMode="auto">
            <a:xfrm rot="4165013">
              <a:off x="4044" y="304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0" name="Freeform 150"/>
            <p:cNvSpPr>
              <a:spLocks/>
            </p:cNvSpPr>
            <p:nvPr/>
          </p:nvSpPr>
          <p:spPr bwMode="auto">
            <a:xfrm rot="4165013">
              <a:off x="4069" y="3053"/>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1" name="Freeform 151"/>
            <p:cNvSpPr>
              <a:spLocks/>
            </p:cNvSpPr>
            <p:nvPr/>
          </p:nvSpPr>
          <p:spPr bwMode="auto">
            <a:xfrm rot="4165013">
              <a:off x="4096" y="3067"/>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2" name="Freeform 152"/>
            <p:cNvSpPr>
              <a:spLocks/>
            </p:cNvSpPr>
            <p:nvPr/>
          </p:nvSpPr>
          <p:spPr bwMode="auto">
            <a:xfrm rot="4165013" flipV="1">
              <a:off x="4130" y="3077"/>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3" name="Freeform 153"/>
            <p:cNvSpPr>
              <a:spLocks/>
            </p:cNvSpPr>
            <p:nvPr/>
          </p:nvSpPr>
          <p:spPr bwMode="auto">
            <a:xfrm rot="4165013">
              <a:off x="4160" y="309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4" name="Freeform 154"/>
            <p:cNvSpPr>
              <a:spLocks/>
            </p:cNvSpPr>
            <p:nvPr/>
          </p:nvSpPr>
          <p:spPr bwMode="auto">
            <a:xfrm rot="4165013" flipV="1">
              <a:off x="4191" y="3101"/>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5" name="Freeform 155"/>
            <p:cNvSpPr>
              <a:spLocks/>
            </p:cNvSpPr>
            <p:nvPr/>
          </p:nvSpPr>
          <p:spPr bwMode="auto">
            <a:xfrm rot="4165013">
              <a:off x="4220" y="3114"/>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6" name="Freeform 156"/>
            <p:cNvSpPr>
              <a:spLocks/>
            </p:cNvSpPr>
            <p:nvPr/>
          </p:nvSpPr>
          <p:spPr bwMode="auto">
            <a:xfrm rot="4165013">
              <a:off x="4251" y="3121"/>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7" name="Freeform 157"/>
            <p:cNvSpPr>
              <a:spLocks/>
            </p:cNvSpPr>
            <p:nvPr/>
          </p:nvSpPr>
          <p:spPr bwMode="auto">
            <a:xfrm rot="4165013">
              <a:off x="4278" y="3129"/>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8" name="Freeform 158"/>
            <p:cNvSpPr>
              <a:spLocks/>
            </p:cNvSpPr>
            <p:nvPr/>
          </p:nvSpPr>
          <p:spPr bwMode="auto">
            <a:xfrm rot="4165013">
              <a:off x="4305" y="314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9" name="Freeform 159"/>
            <p:cNvSpPr>
              <a:spLocks/>
            </p:cNvSpPr>
            <p:nvPr/>
          </p:nvSpPr>
          <p:spPr bwMode="auto">
            <a:xfrm rot="4165013">
              <a:off x="4331" y="315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0" name="Freeform 160"/>
            <p:cNvSpPr>
              <a:spLocks/>
            </p:cNvSpPr>
            <p:nvPr/>
          </p:nvSpPr>
          <p:spPr bwMode="auto">
            <a:xfrm rot="4165013" flipV="1">
              <a:off x="4358" y="316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1" name="Freeform 161"/>
            <p:cNvSpPr>
              <a:spLocks/>
            </p:cNvSpPr>
            <p:nvPr/>
          </p:nvSpPr>
          <p:spPr bwMode="auto">
            <a:xfrm rot="4165013">
              <a:off x="4386" y="317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2" name="Freeform 162"/>
            <p:cNvSpPr>
              <a:spLocks/>
            </p:cNvSpPr>
            <p:nvPr/>
          </p:nvSpPr>
          <p:spPr bwMode="auto">
            <a:xfrm rot="4165013">
              <a:off x="4412" y="318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3" name="Freeform 163"/>
            <p:cNvSpPr>
              <a:spLocks/>
            </p:cNvSpPr>
            <p:nvPr/>
          </p:nvSpPr>
          <p:spPr bwMode="auto">
            <a:xfrm rot="4165013">
              <a:off x="4443" y="319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4" name="Freeform 164"/>
            <p:cNvSpPr>
              <a:spLocks/>
            </p:cNvSpPr>
            <p:nvPr/>
          </p:nvSpPr>
          <p:spPr bwMode="auto">
            <a:xfrm rot="4165013" flipV="1">
              <a:off x="4471" y="321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5" name="Freeform 165"/>
            <p:cNvSpPr>
              <a:spLocks/>
            </p:cNvSpPr>
            <p:nvPr/>
          </p:nvSpPr>
          <p:spPr bwMode="auto">
            <a:xfrm rot="4165013">
              <a:off x="4497" y="3215"/>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6" name="Freeform 166"/>
            <p:cNvSpPr>
              <a:spLocks/>
            </p:cNvSpPr>
            <p:nvPr/>
          </p:nvSpPr>
          <p:spPr bwMode="auto">
            <a:xfrm rot="4165013">
              <a:off x="4524" y="3223"/>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7" name="Freeform 167"/>
            <p:cNvSpPr>
              <a:spLocks/>
            </p:cNvSpPr>
            <p:nvPr/>
          </p:nvSpPr>
          <p:spPr bwMode="auto">
            <a:xfrm rot="4165013">
              <a:off x="4551" y="3239"/>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8" name="Freeform 168"/>
            <p:cNvSpPr>
              <a:spLocks/>
            </p:cNvSpPr>
            <p:nvPr/>
          </p:nvSpPr>
          <p:spPr bwMode="auto">
            <a:xfrm rot="4165013">
              <a:off x="4578" y="325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9" name="Freeform 169"/>
            <p:cNvSpPr>
              <a:spLocks/>
            </p:cNvSpPr>
            <p:nvPr/>
          </p:nvSpPr>
          <p:spPr bwMode="auto">
            <a:xfrm>
              <a:off x="4558" y="3310"/>
              <a:ext cx="143" cy="142"/>
            </a:xfrm>
            <a:custGeom>
              <a:avLst/>
              <a:gdLst>
                <a:gd name="T0" fmla="*/ 143 w 131"/>
                <a:gd name="T1" fmla="*/ 11 h 142"/>
                <a:gd name="T2" fmla="*/ 100 w 131"/>
                <a:gd name="T3" fmla="*/ 2 h 142"/>
                <a:gd name="T4" fmla="*/ 62 w 131"/>
                <a:gd name="T5" fmla="*/ 7 h 142"/>
                <a:gd name="T6" fmla="*/ 29 w 131"/>
                <a:gd name="T7" fmla="*/ 22 h 142"/>
                <a:gd name="T8" fmla="*/ 1 w 131"/>
                <a:gd name="T9" fmla="*/ 62 h 142"/>
                <a:gd name="T10" fmla="*/ 33 w 131"/>
                <a:gd name="T11" fmla="*/ 112 h 142"/>
                <a:gd name="T12" fmla="*/ 69 w 131"/>
                <a:gd name="T13" fmla="*/ 137 h 142"/>
                <a:gd name="T14" fmla="*/ 97 w 131"/>
                <a:gd name="T15" fmla="*/ 139 h 142"/>
                <a:gd name="T16" fmla="*/ 117 w 131"/>
                <a:gd name="T17" fmla="*/ 118 h 142"/>
                <a:gd name="T18" fmla="*/ 133 w 131"/>
                <a:gd name="T19" fmla="*/ 73 h 142"/>
                <a:gd name="T20" fmla="*/ 143 w 131"/>
                <a:gd name="T21" fmla="*/ 11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42"/>
                <a:gd name="T35" fmla="*/ 131 w 131"/>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42">
                  <a:moveTo>
                    <a:pt x="131" y="11"/>
                  </a:moveTo>
                  <a:cubicBezTo>
                    <a:pt x="127" y="0"/>
                    <a:pt x="104" y="3"/>
                    <a:pt x="92" y="2"/>
                  </a:cubicBezTo>
                  <a:cubicBezTo>
                    <a:pt x="80" y="1"/>
                    <a:pt x="68" y="4"/>
                    <a:pt x="57" y="7"/>
                  </a:cubicBezTo>
                  <a:cubicBezTo>
                    <a:pt x="46" y="10"/>
                    <a:pt x="36" y="13"/>
                    <a:pt x="27" y="22"/>
                  </a:cubicBezTo>
                  <a:cubicBezTo>
                    <a:pt x="18" y="31"/>
                    <a:pt x="0" y="47"/>
                    <a:pt x="1" y="62"/>
                  </a:cubicBezTo>
                  <a:cubicBezTo>
                    <a:pt x="2" y="77"/>
                    <a:pt x="20" y="100"/>
                    <a:pt x="30" y="112"/>
                  </a:cubicBezTo>
                  <a:cubicBezTo>
                    <a:pt x="40" y="124"/>
                    <a:pt x="53" y="133"/>
                    <a:pt x="63" y="137"/>
                  </a:cubicBezTo>
                  <a:cubicBezTo>
                    <a:pt x="73" y="141"/>
                    <a:pt x="82" y="142"/>
                    <a:pt x="89" y="139"/>
                  </a:cubicBezTo>
                  <a:cubicBezTo>
                    <a:pt x="96" y="136"/>
                    <a:pt x="102" y="129"/>
                    <a:pt x="107" y="118"/>
                  </a:cubicBezTo>
                  <a:cubicBezTo>
                    <a:pt x="112" y="107"/>
                    <a:pt x="118" y="91"/>
                    <a:pt x="122" y="73"/>
                  </a:cubicBezTo>
                  <a:cubicBezTo>
                    <a:pt x="126" y="55"/>
                    <a:pt x="131" y="46"/>
                    <a:pt x="131" y="11"/>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nvGrpSpPr>
          <p:cNvPr id="6" name="Group 410"/>
          <p:cNvGrpSpPr>
            <a:grpSpLocks/>
          </p:cNvGrpSpPr>
          <p:nvPr/>
        </p:nvGrpSpPr>
        <p:grpSpPr bwMode="auto">
          <a:xfrm rot="798976">
            <a:off x="362624" y="2630230"/>
            <a:ext cx="4862324" cy="2754313"/>
            <a:chOff x="317" y="1265"/>
            <a:chExt cx="2182" cy="1735"/>
          </a:xfrm>
        </p:grpSpPr>
        <p:grpSp>
          <p:nvGrpSpPr>
            <p:cNvPr id="7" name="Group 409"/>
            <p:cNvGrpSpPr>
              <a:grpSpLocks/>
            </p:cNvGrpSpPr>
            <p:nvPr/>
          </p:nvGrpSpPr>
          <p:grpSpPr bwMode="auto">
            <a:xfrm>
              <a:off x="386" y="1618"/>
              <a:ext cx="2113" cy="1195"/>
              <a:chOff x="386" y="1618"/>
              <a:chExt cx="2113" cy="1195"/>
            </a:xfrm>
          </p:grpSpPr>
          <p:grpSp>
            <p:nvGrpSpPr>
              <p:cNvPr id="8" name="Group 367"/>
              <p:cNvGrpSpPr>
                <a:grpSpLocks/>
              </p:cNvGrpSpPr>
              <p:nvPr/>
            </p:nvGrpSpPr>
            <p:grpSpPr bwMode="auto">
              <a:xfrm>
                <a:off x="386" y="1618"/>
                <a:ext cx="2113" cy="1096"/>
                <a:chOff x="766" y="2844"/>
                <a:chExt cx="1865" cy="1068"/>
              </a:xfrm>
            </p:grpSpPr>
            <p:sp>
              <p:nvSpPr>
                <p:cNvPr id="166264"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66265"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66266"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67"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66268"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66269"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66270"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66271"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356"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166263" name="Arc 376"/>
              <p:cNvSpPr>
                <a:spLocks/>
              </p:cNvSpPr>
              <p:nvPr/>
            </p:nvSpPr>
            <p:spPr bwMode="auto">
              <a:xfrm>
                <a:off x="1914" y="2063"/>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9" name="Group 407"/>
            <p:cNvGrpSpPr>
              <a:grpSpLocks/>
            </p:cNvGrpSpPr>
            <p:nvPr/>
          </p:nvGrpSpPr>
          <p:grpSpPr bwMode="auto">
            <a:xfrm>
              <a:off x="317" y="1701"/>
              <a:ext cx="877" cy="1299"/>
              <a:chOff x="317" y="1701"/>
              <a:chExt cx="877" cy="1299"/>
            </a:xfrm>
          </p:grpSpPr>
          <p:sp>
            <p:nvSpPr>
              <p:cNvPr id="166251"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10" name="Group 406"/>
              <p:cNvGrpSpPr>
                <a:grpSpLocks/>
              </p:cNvGrpSpPr>
              <p:nvPr/>
            </p:nvGrpSpPr>
            <p:grpSpPr bwMode="auto">
              <a:xfrm>
                <a:off x="317" y="1701"/>
                <a:ext cx="877" cy="1144"/>
                <a:chOff x="317" y="1701"/>
                <a:chExt cx="877" cy="1144"/>
              </a:xfrm>
            </p:grpSpPr>
            <p:sp>
              <p:nvSpPr>
                <p:cNvPr id="166253"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54"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66255"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66256"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66257"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66258"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66259"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66260"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61"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1" name="Group 408"/>
            <p:cNvGrpSpPr>
              <a:grpSpLocks/>
            </p:cNvGrpSpPr>
            <p:nvPr/>
          </p:nvGrpSpPr>
          <p:grpSpPr bwMode="auto">
            <a:xfrm>
              <a:off x="1570" y="1265"/>
              <a:ext cx="918" cy="1359"/>
              <a:chOff x="1570" y="1265"/>
              <a:chExt cx="918" cy="1359"/>
            </a:xfrm>
          </p:grpSpPr>
          <p:sp>
            <p:nvSpPr>
              <p:cNvPr id="166244" name="Arc 390"/>
              <p:cNvSpPr>
                <a:spLocks/>
              </p:cNvSpPr>
              <p:nvPr/>
            </p:nvSpPr>
            <p:spPr bwMode="auto">
              <a:xfrm flipV="1">
                <a:off x="1653" y="1265"/>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66245"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66246"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166247" name="Arc 393"/>
              <p:cNvSpPr>
                <a:spLocks/>
              </p:cNvSpPr>
              <p:nvPr/>
            </p:nvSpPr>
            <p:spPr bwMode="auto">
              <a:xfrm flipH="1">
                <a:off x="1968" y="1842"/>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166248" name="Arc 394"/>
              <p:cNvSpPr>
                <a:spLocks/>
              </p:cNvSpPr>
              <p:nvPr/>
            </p:nvSpPr>
            <p:spPr bwMode="auto">
              <a:xfrm flipH="1">
                <a:off x="1977" y="1877"/>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66249" name="Arc 395"/>
              <p:cNvSpPr>
                <a:spLocks/>
              </p:cNvSpPr>
              <p:nvPr/>
            </p:nvSpPr>
            <p:spPr bwMode="auto">
              <a:xfrm>
                <a:off x="1847" y="2001"/>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66250"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835" name="834 Grupo"/>
          <p:cNvGrpSpPr/>
          <p:nvPr/>
        </p:nvGrpSpPr>
        <p:grpSpPr>
          <a:xfrm>
            <a:off x="1540766" y="3834105"/>
            <a:ext cx="2687886" cy="286401"/>
            <a:chOff x="1491777" y="3446916"/>
            <a:chExt cx="2687886" cy="286401"/>
          </a:xfrm>
        </p:grpSpPr>
        <p:sp>
          <p:nvSpPr>
            <p:cNvPr id="166239" name="Rectangle 402"/>
            <p:cNvSpPr>
              <a:spLocks noChangeArrowheads="1"/>
            </p:cNvSpPr>
            <p:nvPr/>
          </p:nvSpPr>
          <p:spPr bwMode="auto">
            <a:xfrm>
              <a:off x="3997101" y="3483058"/>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1</a:t>
              </a:r>
            </a:p>
          </p:txBody>
        </p:sp>
        <p:sp>
          <p:nvSpPr>
            <p:cNvPr id="166240" name="Rectangle 403"/>
            <p:cNvSpPr>
              <a:spLocks noChangeArrowheads="1"/>
            </p:cNvSpPr>
            <p:nvPr/>
          </p:nvSpPr>
          <p:spPr bwMode="auto">
            <a:xfrm>
              <a:off x="1812634" y="3498587"/>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1</a:t>
              </a:r>
            </a:p>
          </p:txBody>
        </p:sp>
        <p:sp>
          <p:nvSpPr>
            <p:cNvPr id="664" name="663 Forma libre"/>
            <p:cNvSpPr/>
            <p:nvPr/>
          </p:nvSpPr>
          <p:spPr bwMode="auto">
            <a:xfrm>
              <a:off x="1491777" y="3446916"/>
              <a:ext cx="274738" cy="280243"/>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5 h 297176"/>
                <a:gd name="connsiteX1" fmla="*/ 88380 w 373918"/>
                <a:gd name="connsiteY1" fmla="*/ 297176 h 297176"/>
                <a:gd name="connsiteX2" fmla="*/ 373918 w 373918"/>
                <a:gd name="connsiteY2" fmla="*/ 273381 h 297176"/>
                <a:gd name="connsiteX3" fmla="*/ 353731 w 373918"/>
                <a:gd name="connsiteY3" fmla="*/ 0 h 297176"/>
                <a:gd name="connsiteX4" fmla="*/ 0 w 373918"/>
                <a:gd name="connsiteY4" fmla="*/ 28635 h 297176"/>
                <a:gd name="connsiteX0" fmla="*/ 0 w 289252"/>
                <a:gd name="connsiteY0" fmla="*/ 4444 h 297176"/>
                <a:gd name="connsiteX1" fmla="*/ 3714 w 289252"/>
                <a:gd name="connsiteY1" fmla="*/ 297176 h 297176"/>
                <a:gd name="connsiteX2" fmla="*/ 289252 w 289252"/>
                <a:gd name="connsiteY2" fmla="*/ 273381 h 297176"/>
                <a:gd name="connsiteX3" fmla="*/ 269065 w 289252"/>
                <a:gd name="connsiteY3" fmla="*/ 0 h 297176"/>
                <a:gd name="connsiteX4" fmla="*/ 0 w 289252"/>
                <a:gd name="connsiteY4" fmla="*/ 4444 h 297176"/>
                <a:gd name="connsiteX0" fmla="*/ 0 w 289252"/>
                <a:gd name="connsiteY0" fmla="*/ 4444 h 280243"/>
                <a:gd name="connsiteX1" fmla="*/ 1295 w 289252"/>
                <a:gd name="connsiteY1" fmla="*/ 280243 h 280243"/>
                <a:gd name="connsiteX2" fmla="*/ 289252 w 289252"/>
                <a:gd name="connsiteY2" fmla="*/ 273381 h 280243"/>
                <a:gd name="connsiteX3" fmla="*/ 269065 w 289252"/>
                <a:gd name="connsiteY3" fmla="*/ 0 h 280243"/>
                <a:gd name="connsiteX4" fmla="*/ 0 w 289252"/>
                <a:gd name="connsiteY4" fmla="*/ 4444 h 280243"/>
                <a:gd name="connsiteX0" fmla="*/ 0 w 274738"/>
                <a:gd name="connsiteY0" fmla="*/ 4444 h 280243"/>
                <a:gd name="connsiteX1" fmla="*/ 1295 w 274738"/>
                <a:gd name="connsiteY1" fmla="*/ 280243 h 280243"/>
                <a:gd name="connsiteX2" fmla="*/ 274738 w 274738"/>
                <a:gd name="connsiteY2" fmla="*/ 273381 h 280243"/>
                <a:gd name="connsiteX3" fmla="*/ 269065 w 274738"/>
                <a:gd name="connsiteY3" fmla="*/ 0 h 280243"/>
                <a:gd name="connsiteX4" fmla="*/ 0 w 274738"/>
                <a:gd name="connsiteY4" fmla="*/ 4444 h 28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38" h="280243">
                  <a:moveTo>
                    <a:pt x="0" y="4444"/>
                  </a:moveTo>
                  <a:cubicBezTo>
                    <a:pt x="432" y="96377"/>
                    <a:pt x="863" y="188310"/>
                    <a:pt x="1295" y="280243"/>
                  </a:cubicBezTo>
                  <a:lnTo>
                    <a:pt x="274738" y="273381"/>
                  </a:lnTo>
                  <a:lnTo>
                    <a:pt x="269065" y="0"/>
                  </a:lnTo>
                  <a:lnTo>
                    <a:pt x="0" y="4444"/>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65" name="664 Forma libre"/>
            <p:cNvSpPr/>
            <p:nvPr/>
          </p:nvSpPr>
          <p:spPr bwMode="auto">
            <a:xfrm>
              <a:off x="3669861" y="3449866"/>
              <a:ext cx="278711" cy="283451"/>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6 h 297177"/>
                <a:gd name="connsiteX1" fmla="*/ 88380 w 373918"/>
                <a:gd name="connsiteY1" fmla="*/ 297177 h 297177"/>
                <a:gd name="connsiteX2" fmla="*/ 373918 w 373918"/>
                <a:gd name="connsiteY2" fmla="*/ 273382 h 297177"/>
                <a:gd name="connsiteX3" fmla="*/ 368244 w 373918"/>
                <a:gd name="connsiteY3" fmla="*/ 0 h 297177"/>
                <a:gd name="connsiteX4" fmla="*/ 0 w 373918"/>
                <a:gd name="connsiteY4" fmla="*/ 28636 h 297177"/>
                <a:gd name="connsiteX0" fmla="*/ 5963 w 285538"/>
                <a:gd name="connsiteY0" fmla="*/ 0 h 297570"/>
                <a:gd name="connsiteX1" fmla="*/ 0 w 285538"/>
                <a:gd name="connsiteY1" fmla="*/ 297570 h 297570"/>
                <a:gd name="connsiteX2" fmla="*/ 285538 w 285538"/>
                <a:gd name="connsiteY2" fmla="*/ 273775 h 297570"/>
                <a:gd name="connsiteX3" fmla="*/ 279864 w 285538"/>
                <a:gd name="connsiteY3" fmla="*/ 393 h 297570"/>
                <a:gd name="connsiteX4" fmla="*/ 5963 w 285538"/>
                <a:gd name="connsiteY4" fmla="*/ 0 h 297570"/>
                <a:gd name="connsiteX0" fmla="*/ 0 w 279575"/>
                <a:gd name="connsiteY0" fmla="*/ 0 h 273775"/>
                <a:gd name="connsiteX1" fmla="*/ 1294 w 279575"/>
                <a:gd name="connsiteY1" fmla="*/ 268542 h 273775"/>
                <a:gd name="connsiteX2" fmla="*/ 279575 w 279575"/>
                <a:gd name="connsiteY2" fmla="*/ 273775 h 273775"/>
                <a:gd name="connsiteX3" fmla="*/ 273901 w 279575"/>
                <a:gd name="connsiteY3" fmla="*/ 393 h 273775"/>
                <a:gd name="connsiteX4" fmla="*/ 0 w 279575"/>
                <a:gd name="connsiteY4" fmla="*/ 0 h 273775"/>
                <a:gd name="connsiteX0" fmla="*/ 3975 w 283550"/>
                <a:gd name="connsiteY0" fmla="*/ 0 h 278218"/>
                <a:gd name="connsiteX1" fmla="*/ 431 w 283550"/>
                <a:gd name="connsiteY1" fmla="*/ 278218 h 278218"/>
                <a:gd name="connsiteX2" fmla="*/ 283550 w 283550"/>
                <a:gd name="connsiteY2" fmla="*/ 273775 h 278218"/>
                <a:gd name="connsiteX3" fmla="*/ 277876 w 283550"/>
                <a:gd name="connsiteY3" fmla="*/ 393 h 278218"/>
                <a:gd name="connsiteX4" fmla="*/ 3975 w 283550"/>
                <a:gd name="connsiteY4" fmla="*/ 0 h 278218"/>
                <a:gd name="connsiteX0" fmla="*/ 3975 w 278711"/>
                <a:gd name="connsiteY0" fmla="*/ 0 h 283451"/>
                <a:gd name="connsiteX1" fmla="*/ 431 w 278711"/>
                <a:gd name="connsiteY1" fmla="*/ 278218 h 283451"/>
                <a:gd name="connsiteX2" fmla="*/ 278711 w 278711"/>
                <a:gd name="connsiteY2" fmla="*/ 283451 h 283451"/>
                <a:gd name="connsiteX3" fmla="*/ 277876 w 278711"/>
                <a:gd name="connsiteY3" fmla="*/ 393 h 283451"/>
                <a:gd name="connsiteX4" fmla="*/ 3975 w 278711"/>
                <a:gd name="connsiteY4" fmla="*/ 0 h 28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711" h="283451">
                  <a:moveTo>
                    <a:pt x="3975" y="0"/>
                  </a:moveTo>
                  <a:cubicBezTo>
                    <a:pt x="4406" y="89514"/>
                    <a:pt x="0" y="188704"/>
                    <a:pt x="431" y="278218"/>
                  </a:cubicBezTo>
                  <a:lnTo>
                    <a:pt x="278711" y="283451"/>
                  </a:lnTo>
                  <a:cubicBezTo>
                    <a:pt x="278433" y="189098"/>
                    <a:pt x="278154" y="94746"/>
                    <a:pt x="277876" y="393"/>
                  </a:cubicBezTo>
                  <a:lnTo>
                    <a:pt x="3975" y="0"/>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554" name="353 Grupo"/>
          <p:cNvGrpSpPr/>
          <p:nvPr/>
        </p:nvGrpSpPr>
        <p:grpSpPr>
          <a:xfrm>
            <a:off x="1389074" y="871148"/>
            <a:ext cx="2783912" cy="2479285"/>
            <a:chOff x="1131394" y="1842870"/>
            <a:chExt cx="3516806" cy="3131983"/>
          </a:xfrm>
          <a:scene3d>
            <a:camera prst="orthographicFront">
              <a:rot lat="1800000" lon="21594000" rev="0"/>
            </a:camera>
            <a:lightRig rig="threePt" dir="t"/>
          </a:scene3d>
        </p:grpSpPr>
        <p:sp>
          <p:nvSpPr>
            <p:cNvPr id="603" name="602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04" name="603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605" name="52 Grupo"/>
            <p:cNvGrpSpPr/>
            <p:nvPr/>
          </p:nvGrpSpPr>
          <p:grpSpPr>
            <a:xfrm>
              <a:off x="4084278" y="2688762"/>
              <a:ext cx="361777" cy="2286091"/>
              <a:chOff x="3482035" y="1207023"/>
              <a:chExt cx="782735" cy="4570562"/>
            </a:xfrm>
          </p:grpSpPr>
          <p:sp>
            <p:nvSpPr>
              <p:cNvPr id="656" name="655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7" name="656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8" name="657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9" name="658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606" name="47 Grupo"/>
            <p:cNvGrpSpPr/>
            <p:nvPr/>
          </p:nvGrpSpPr>
          <p:grpSpPr>
            <a:xfrm>
              <a:off x="3898134" y="2131343"/>
              <a:ext cx="734065" cy="1109921"/>
              <a:chOff x="3247260" y="1269015"/>
              <a:chExt cx="1228487" cy="1857505"/>
            </a:xfrm>
          </p:grpSpPr>
          <p:sp>
            <p:nvSpPr>
              <p:cNvPr id="653" name="652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4" name="653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5" name="654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07" name="606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08" name="607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09" name="608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0" name="609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1" name="610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2" name="611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3" name="612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4" name="613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5" name="614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6" name="615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7" name="616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8" name="617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9" name="618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0" name="619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1" name="620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2" name="621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3" name="622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4" name="623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625" name="82 Grupo"/>
            <p:cNvGrpSpPr/>
            <p:nvPr/>
          </p:nvGrpSpPr>
          <p:grpSpPr>
            <a:xfrm>
              <a:off x="1322718" y="2688761"/>
              <a:ext cx="361777" cy="2286091"/>
              <a:chOff x="3482035" y="1207023"/>
              <a:chExt cx="782735" cy="4570562"/>
            </a:xfrm>
          </p:grpSpPr>
          <p:sp>
            <p:nvSpPr>
              <p:cNvPr id="649" name="64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0" name="64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1" name="65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2" name="65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26" name="625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7" name="626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8" name="627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9" name="628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0" name="629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1" name="630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2" name="631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3" name="632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4" name="633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5" name="634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6" name="635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7" name="636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8" name="637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9" name="638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0" name="639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41" name="640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42" name="641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3" name="642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644" name="119 Grupo"/>
            <p:cNvGrpSpPr/>
            <p:nvPr/>
          </p:nvGrpSpPr>
          <p:grpSpPr>
            <a:xfrm>
              <a:off x="1131394" y="2127262"/>
              <a:ext cx="744786" cy="1114043"/>
              <a:chOff x="694896" y="1262186"/>
              <a:chExt cx="1246431" cy="1864396"/>
            </a:xfrm>
          </p:grpSpPr>
          <p:sp>
            <p:nvSpPr>
              <p:cNvPr id="646" name="645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7" name="646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8" name="647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45" name="644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361" name="360 Grupo"/>
          <p:cNvGrpSpPr/>
          <p:nvPr/>
        </p:nvGrpSpPr>
        <p:grpSpPr>
          <a:xfrm>
            <a:off x="2337016" y="3414974"/>
            <a:ext cx="1161416" cy="1296136"/>
            <a:chOff x="2337016" y="3414974"/>
            <a:chExt cx="1161416" cy="1296136"/>
          </a:xfrm>
        </p:grpSpPr>
        <p:sp>
          <p:nvSpPr>
            <p:cNvPr id="357" name="356 Forma libre"/>
            <p:cNvSpPr/>
            <p:nvPr/>
          </p:nvSpPr>
          <p:spPr bwMode="auto">
            <a:xfrm>
              <a:off x="2721787" y="4502880"/>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8" name="357 Forma libre"/>
            <p:cNvSpPr/>
            <p:nvPr/>
          </p:nvSpPr>
          <p:spPr bwMode="auto">
            <a:xfrm>
              <a:off x="2337016" y="3434572"/>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9" name="Rectangle 481"/>
            <p:cNvSpPr>
              <a:spLocks noChangeArrowheads="1"/>
            </p:cNvSpPr>
            <p:nvPr/>
          </p:nvSpPr>
          <p:spPr bwMode="auto">
            <a:xfrm>
              <a:off x="2888815" y="3414974"/>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2</a:t>
              </a:r>
            </a:p>
          </p:txBody>
        </p:sp>
        <p:sp>
          <p:nvSpPr>
            <p:cNvPr id="360" name="Rectangle 481"/>
            <p:cNvSpPr>
              <a:spLocks noChangeArrowheads="1"/>
            </p:cNvSpPr>
            <p:nvPr/>
          </p:nvSpPr>
          <p:spPr bwMode="auto">
            <a:xfrm>
              <a:off x="3315870" y="4475076"/>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2</a:t>
              </a:r>
            </a:p>
          </p:txBody>
        </p:sp>
      </p:grpSp>
      <p:grpSp>
        <p:nvGrpSpPr>
          <p:cNvPr id="362" name="Group 410"/>
          <p:cNvGrpSpPr>
            <a:grpSpLocks/>
          </p:cNvGrpSpPr>
          <p:nvPr/>
        </p:nvGrpSpPr>
        <p:grpSpPr bwMode="auto">
          <a:xfrm rot="5400000">
            <a:off x="1698995" y="2847314"/>
            <a:ext cx="2340811" cy="2603504"/>
            <a:chOff x="441" y="1230"/>
            <a:chExt cx="2057" cy="1640"/>
          </a:xfrm>
        </p:grpSpPr>
        <p:grpSp>
          <p:nvGrpSpPr>
            <p:cNvPr id="363" name="Group 409"/>
            <p:cNvGrpSpPr>
              <a:grpSpLocks/>
            </p:cNvGrpSpPr>
            <p:nvPr/>
          </p:nvGrpSpPr>
          <p:grpSpPr bwMode="auto">
            <a:xfrm>
              <a:off x="441" y="1612"/>
              <a:ext cx="2057" cy="1258"/>
              <a:chOff x="441" y="1612"/>
              <a:chExt cx="2057" cy="1258"/>
            </a:xfrm>
          </p:grpSpPr>
          <p:grpSp>
            <p:nvGrpSpPr>
              <p:cNvPr id="384" name="Group 367"/>
              <p:cNvGrpSpPr>
                <a:grpSpLocks/>
              </p:cNvGrpSpPr>
              <p:nvPr/>
            </p:nvGrpSpPr>
            <p:grpSpPr bwMode="auto">
              <a:xfrm>
                <a:off x="441" y="1612"/>
                <a:ext cx="2057" cy="1079"/>
                <a:chOff x="816" y="2844"/>
                <a:chExt cx="1816" cy="1054"/>
              </a:xfrm>
            </p:grpSpPr>
            <p:sp>
              <p:nvSpPr>
                <p:cNvPr id="386" name="Arc 368"/>
                <p:cNvSpPr>
                  <a:spLocks/>
                </p:cNvSpPr>
                <p:nvPr/>
              </p:nvSpPr>
              <p:spPr bwMode="auto">
                <a:xfrm flipV="1">
                  <a:off x="1336" y="3335"/>
                  <a:ext cx="681" cy="223"/>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387" name="Arc 369"/>
                <p:cNvSpPr>
                  <a:spLocks/>
                </p:cNvSpPr>
                <p:nvPr/>
              </p:nvSpPr>
              <p:spPr bwMode="auto">
                <a:xfrm flipV="1">
                  <a:off x="1315" y="3316"/>
                  <a:ext cx="771" cy="301"/>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388"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389" name="Arc 371"/>
                <p:cNvSpPr>
                  <a:spLocks/>
                </p:cNvSpPr>
                <p:nvPr/>
              </p:nvSpPr>
              <p:spPr bwMode="auto">
                <a:xfrm flipV="1">
                  <a:off x="816" y="2844"/>
                  <a:ext cx="117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390" name="Arc 372"/>
                <p:cNvSpPr>
                  <a:spLocks/>
                </p:cNvSpPr>
                <p:nvPr/>
              </p:nvSpPr>
              <p:spPr bwMode="auto">
                <a:xfrm rot="10800000" flipV="1">
                  <a:off x="1337" y="3246"/>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391" name="Arc 373"/>
                <p:cNvSpPr>
                  <a:spLocks/>
                </p:cNvSpPr>
                <p:nvPr/>
              </p:nvSpPr>
              <p:spPr bwMode="auto">
                <a:xfrm rot="10800000" flipV="1">
                  <a:off x="1324" y="3195"/>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392" name="Arc 374"/>
                <p:cNvSpPr>
                  <a:spLocks/>
                </p:cNvSpPr>
                <p:nvPr/>
              </p:nvSpPr>
              <p:spPr bwMode="auto">
                <a:xfrm flipH="1">
                  <a:off x="1308" y="3141"/>
                  <a:ext cx="660"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393" name="Arc 375"/>
                <p:cNvSpPr>
                  <a:spLocks/>
                </p:cNvSpPr>
                <p:nvPr/>
              </p:nvSpPr>
              <p:spPr bwMode="auto">
                <a:xfrm rot="10641935" flipV="1">
                  <a:off x="1299" y="3093"/>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394" name="Arc 375"/>
                <p:cNvSpPr>
                  <a:spLocks/>
                </p:cNvSpPr>
                <p:nvPr/>
              </p:nvSpPr>
              <p:spPr bwMode="auto">
                <a:xfrm rot="10641935" flipV="1">
                  <a:off x="1223" y="300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385" name="Arc 376"/>
              <p:cNvSpPr>
                <a:spLocks/>
              </p:cNvSpPr>
              <p:nvPr/>
            </p:nvSpPr>
            <p:spPr bwMode="auto">
              <a:xfrm>
                <a:off x="1961" y="2120"/>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364" name="Group 407"/>
            <p:cNvGrpSpPr>
              <a:grpSpLocks/>
            </p:cNvGrpSpPr>
            <p:nvPr/>
          </p:nvGrpSpPr>
          <p:grpSpPr bwMode="auto">
            <a:xfrm>
              <a:off x="673" y="1701"/>
              <a:ext cx="521" cy="855"/>
              <a:chOff x="673" y="1701"/>
              <a:chExt cx="521" cy="855"/>
            </a:xfrm>
          </p:grpSpPr>
          <p:sp>
            <p:nvSpPr>
              <p:cNvPr id="373" name="Arc 378"/>
              <p:cNvSpPr>
                <a:spLocks/>
              </p:cNvSpPr>
              <p:nvPr/>
            </p:nvSpPr>
            <p:spPr bwMode="auto">
              <a:xfrm flipH="1">
                <a:off x="799" y="2313"/>
                <a:ext cx="178" cy="108"/>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374" name="Group 406"/>
              <p:cNvGrpSpPr>
                <a:grpSpLocks/>
              </p:cNvGrpSpPr>
              <p:nvPr/>
            </p:nvGrpSpPr>
            <p:grpSpPr bwMode="auto">
              <a:xfrm>
                <a:off x="673" y="1701"/>
                <a:ext cx="521" cy="855"/>
                <a:chOff x="673" y="1701"/>
                <a:chExt cx="521" cy="855"/>
              </a:xfrm>
            </p:grpSpPr>
            <p:sp>
              <p:nvSpPr>
                <p:cNvPr id="375"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376"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377" name="Arc 382"/>
                <p:cNvSpPr>
                  <a:spLocks/>
                </p:cNvSpPr>
                <p:nvPr/>
              </p:nvSpPr>
              <p:spPr bwMode="auto">
                <a:xfrm flipH="1" flipV="1">
                  <a:off x="909" y="2391"/>
                  <a:ext cx="265" cy="150"/>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378" name="Arc 383"/>
                <p:cNvSpPr>
                  <a:spLocks/>
                </p:cNvSpPr>
                <p:nvPr/>
              </p:nvSpPr>
              <p:spPr bwMode="auto">
                <a:xfrm flipH="1">
                  <a:off x="824" y="2346"/>
                  <a:ext cx="115" cy="109"/>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379" name="Arc 384"/>
                <p:cNvSpPr>
                  <a:spLocks/>
                </p:cNvSpPr>
                <p:nvPr/>
              </p:nvSpPr>
              <p:spPr bwMode="auto">
                <a:xfrm flipV="1">
                  <a:off x="673" y="2187"/>
                  <a:ext cx="196" cy="98"/>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380" name="Arc 385"/>
                <p:cNvSpPr>
                  <a:spLocks/>
                </p:cNvSpPr>
                <p:nvPr/>
              </p:nvSpPr>
              <p:spPr bwMode="auto">
                <a:xfrm rot="1798493" flipV="1">
                  <a:off x="791" y="2068"/>
                  <a:ext cx="114" cy="19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381" name="Arc 386"/>
                <p:cNvSpPr>
                  <a:spLocks/>
                </p:cNvSpPr>
                <p:nvPr/>
              </p:nvSpPr>
              <p:spPr bwMode="auto">
                <a:xfrm rot="1409237" flipV="1">
                  <a:off x="719" y="2105"/>
                  <a:ext cx="142" cy="102"/>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382" name="Arc 387"/>
                <p:cNvSpPr>
                  <a:spLocks/>
                </p:cNvSpPr>
                <p:nvPr/>
              </p:nvSpPr>
              <p:spPr bwMode="auto">
                <a:xfrm flipH="1" flipV="1">
                  <a:off x="690" y="1833"/>
                  <a:ext cx="141" cy="318"/>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383" name="Arc 388"/>
                <p:cNvSpPr>
                  <a:spLocks/>
                </p:cNvSpPr>
                <p:nvPr/>
              </p:nvSpPr>
              <p:spPr bwMode="auto">
                <a:xfrm flipH="1" flipV="1">
                  <a:off x="769" y="1861"/>
                  <a:ext cx="97" cy="24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365" name="Group 408"/>
            <p:cNvGrpSpPr>
              <a:grpSpLocks/>
            </p:cNvGrpSpPr>
            <p:nvPr/>
          </p:nvGrpSpPr>
          <p:grpSpPr bwMode="auto">
            <a:xfrm>
              <a:off x="1581" y="1230"/>
              <a:ext cx="898" cy="1394"/>
              <a:chOff x="1581" y="1230"/>
              <a:chExt cx="898" cy="1394"/>
            </a:xfrm>
          </p:grpSpPr>
          <p:sp>
            <p:nvSpPr>
              <p:cNvPr id="366" name="Arc 390"/>
              <p:cNvSpPr>
                <a:spLocks/>
              </p:cNvSpPr>
              <p:nvPr/>
            </p:nvSpPr>
            <p:spPr bwMode="auto">
              <a:xfrm flipV="1">
                <a:off x="1653" y="1230"/>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367" name="Arc 391"/>
              <p:cNvSpPr>
                <a:spLocks/>
              </p:cNvSpPr>
              <p:nvPr/>
            </p:nvSpPr>
            <p:spPr bwMode="auto">
              <a:xfrm>
                <a:off x="1581" y="172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368" name="Arc 392"/>
              <p:cNvSpPr>
                <a:spLocks/>
              </p:cNvSpPr>
              <p:nvPr/>
            </p:nvSpPr>
            <p:spPr bwMode="auto">
              <a:xfrm flipV="1">
                <a:off x="1730" y="1417"/>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369" name="Arc 393"/>
              <p:cNvSpPr>
                <a:spLocks/>
              </p:cNvSpPr>
              <p:nvPr/>
            </p:nvSpPr>
            <p:spPr bwMode="auto">
              <a:xfrm flipH="1">
                <a:off x="1959" y="1824"/>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370" name="Arc 394"/>
              <p:cNvSpPr>
                <a:spLocks/>
              </p:cNvSpPr>
              <p:nvPr/>
            </p:nvSpPr>
            <p:spPr bwMode="auto">
              <a:xfrm rot="832185" flipH="1">
                <a:off x="1935" y="1905"/>
                <a:ext cx="381" cy="321"/>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371" name="Arc 395"/>
              <p:cNvSpPr>
                <a:spLocks/>
              </p:cNvSpPr>
              <p:nvPr/>
            </p:nvSpPr>
            <p:spPr bwMode="auto">
              <a:xfrm rot="21033426">
                <a:off x="1889" y="1982"/>
                <a:ext cx="408"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372"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298" name="353 Grupo"/>
          <p:cNvGrpSpPr/>
          <p:nvPr/>
        </p:nvGrpSpPr>
        <p:grpSpPr>
          <a:xfrm>
            <a:off x="1678793" y="835860"/>
            <a:ext cx="2783912" cy="2479285"/>
            <a:chOff x="1131394" y="1842870"/>
            <a:chExt cx="3516806" cy="3131983"/>
          </a:xfrm>
          <a:scene3d>
            <a:camera prst="orthographicFront">
              <a:rot lat="1800000" lon="15600000" rev="0"/>
            </a:camera>
            <a:lightRig rig="threePt" dir="t"/>
          </a:scene3d>
        </p:grpSpPr>
        <p:sp>
          <p:nvSpPr>
            <p:cNvPr id="299" name="298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00" name="299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301" name="52 Grupo"/>
            <p:cNvGrpSpPr/>
            <p:nvPr/>
          </p:nvGrpSpPr>
          <p:grpSpPr>
            <a:xfrm>
              <a:off x="4084278" y="2688762"/>
              <a:ext cx="361777" cy="2286091"/>
              <a:chOff x="3482035" y="1207023"/>
              <a:chExt cx="782735" cy="4570562"/>
            </a:xfrm>
          </p:grpSpPr>
          <p:sp>
            <p:nvSpPr>
              <p:cNvPr id="352" name="35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3" name="35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4" name="353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5" name="354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302" name="47 Grupo"/>
            <p:cNvGrpSpPr/>
            <p:nvPr/>
          </p:nvGrpSpPr>
          <p:grpSpPr>
            <a:xfrm>
              <a:off x="3898134" y="2131343"/>
              <a:ext cx="734065" cy="1109920"/>
              <a:chOff x="3247260" y="1269015"/>
              <a:chExt cx="1228487" cy="1857505"/>
            </a:xfrm>
          </p:grpSpPr>
          <p:sp>
            <p:nvSpPr>
              <p:cNvPr id="349" name="348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0" name="349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51" name="350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03" name="302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04" name="303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05" name="304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06" name="305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07" name="306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08" name="307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09" name="308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10" name="309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11" name="310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12" name="311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13" name="312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14" name="313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15" name="314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16" name="315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17" name="316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18" name="317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19" name="318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20" name="319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321" name="82 Grupo"/>
            <p:cNvGrpSpPr/>
            <p:nvPr/>
          </p:nvGrpSpPr>
          <p:grpSpPr>
            <a:xfrm>
              <a:off x="1322718" y="2688761"/>
              <a:ext cx="361777" cy="2286091"/>
              <a:chOff x="3482035" y="1207023"/>
              <a:chExt cx="782735" cy="4570562"/>
            </a:xfrm>
          </p:grpSpPr>
          <p:sp>
            <p:nvSpPr>
              <p:cNvPr id="345" name="344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46" name="345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47" name="346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48" name="347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22" name="321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23" name="322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24" name="323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25" name="324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26" name="325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27" name="326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28" name="327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29" name="328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30" name="329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31" name="330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32" name="331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33" name="332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34" name="333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35" name="334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36" name="335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337" name="336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338" name="337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339" name="338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340" name="119 Grupo"/>
            <p:cNvGrpSpPr/>
            <p:nvPr/>
          </p:nvGrpSpPr>
          <p:grpSpPr>
            <a:xfrm>
              <a:off x="1131394" y="2127262"/>
              <a:ext cx="744786" cy="1114043"/>
              <a:chOff x="694896" y="1262186"/>
              <a:chExt cx="1246431" cy="1864396"/>
            </a:xfrm>
          </p:grpSpPr>
          <p:sp>
            <p:nvSpPr>
              <p:cNvPr id="342" name="341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43" name="342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344" name="343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341" name="340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395" name="Group 410"/>
          <p:cNvGrpSpPr>
            <a:grpSpLocks/>
          </p:cNvGrpSpPr>
          <p:nvPr/>
        </p:nvGrpSpPr>
        <p:grpSpPr bwMode="auto">
          <a:xfrm rot="798976">
            <a:off x="1316213" y="3022115"/>
            <a:ext cx="4862324" cy="2754313"/>
            <a:chOff x="317" y="1265"/>
            <a:chExt cx="2182" cy="1735"/>
          </a:xfrm>
        </p:grpSpPr>
        <p:grpSp>
          <p:nvGrpSpPr>
            <p:cNvPr id="396" name="Group 409"/>
            <p:cNvGrpSpPr>
              <a:grpSpLocks/>
            </p:cNvGrpSpPr>
            <p:nvPr/>
          </p:nvGrpSpPr>
          <p:grpSpPr bwMode="auto">
            <a:xfrm>
              <a:off x="385" y="1611"/>
              <a:ext cx="2113" cy="1202"/>
              <a:chOff x="385" y="1611"/>
              <a:chExt cx="2113" cy="1202"/>
            </a:xfrm>
          </p:grpSpPr>
          <p:grpSp>
            <p:nvGrpSpPr>
              <p:cNvPr id="417" name="Group 367"/>
              <p:cNvGrpSpPr>
                <a:grpSpLocks/>
              </p:cNvGrpSpPr>
              <p:nvPr/>
            </p:nvGrpSpPr>
            <p:grpSpPr bwMode="auto">
              <a:xfrm>
                <a:off x="385" y="1611"/>
                <a:ext cx="2113" cy="1093"/>
                <a:chOff x="766" y="2844"/>
                <a:chExt cx="1865" cy="1068"/>
              </a:xfrm>
            </p:grpSpPr>
            <p:sp>
              <p:nvSpPr>
                <p:cNvPr id="419"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420"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421"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422"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423"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424"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425"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426"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427"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418" name="Arc 376"/>
              <p:cNvSpPr>
                <a:spLocks/>
              </p:cNvSpPr>
              <p:nvPr/>
            </p:nvSpPr>
            <p:spPr bwMode="auto">
              <a:xfrm>
                <a:off x="1914" y="2063"/>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397" name="Group 407"/>
            <p:cNvGrpSpPr>
              <a:grpSpLocks/>
            </p:cNvGrpSpPr>
            <p:nvPr/>
          </p:nvGrpSpPr>
          <p:grpSpPr bwMode="auto">
            <a:xfrm>
              <a:off x="317" y="1701"/>
              <a:ext cx="877" cy="1299"/>
              <a:chOff x="317" y="1701"/>
              <a:chExt cx="877" cy="1299"/>
            </a:xfrm>
          </p:grpSpPr>
          <p:sp>
            <p:nvSpPr>
              <p:cNvPr id="406"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407" name="Group 406"/>
              <p:cNvGrpSpPr>
                <a:grpSpLocks/>
              </p:cNvGrpSpPr>
              <p:nvPr/>
            </p:nvGrpSpPr>
            <p:grpSpPr bwMode="auto">
              <a:xfrm>
                <a:off x="317" y="1701"/>
                <a:ext cx="877" cy="1144"/>
                <a:chOff x="317" y="1701"/>
                <a:chExt cx="877" cy="1144"/>
              </a:xfrm>
            </p:grpSpPr>
            <p:sp>
              <p:nvSpPr>
                <p:cNvPr id="408"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409"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410"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411"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412"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413"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414"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415"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416"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398" name="Group 408"/>
            <p:cNvGrpSpPr>
              <a:grpSpLocks/>
            </p:cNvGrpSpPr>
            <p:nvPr/>
          </p:nvGrpSpPr>
          <p:grpSpPr bwMode="auto">
            <a:xfrm>
              <a:off x="1570" y="1265"/>
              <a:ext cx="918" cy="1359"/>
              <a:chOff x="1570" y="1265"/>
              <a:chExt cx="918" cy="1359"/>
            </a:xfrm>
          </p:grpSpPr>
          <p:sp>
            <p:nvSpPr>
              <p:cNvPr id="399" name="Arc 390"/>
              <p:cNvSpPr>
                <a:spLocks/>
              </p:cNvSpPr>
              <p:nvPr/>
            </p:nvSpPr>
            <p:spPr bwMode="auto">
              <a:xfrm flipV="1">
                <a:off x="1653" y="1265"/>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400"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401"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402" name="Arc 393"/>
              <p:cNvSpPr>
                <a:spLocks/>
              </p:cNvSpPr>
              <p:nvPr/>
            </p:nvSpPr>
            <p:spPr bwMode="auto">
              <a:xfrm flipH="1">
                <a:off x="1968" y="1842"/>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403" name="Arc 394"/>
              <p:cNvSpPr>
                <a:spLocks/>
              </p:cNvSpPr>
              <p:nvPr/>
            </p:nvSpPr>
            <p:spPr bwMode="auto">
              <a:xfrm flipH="1">
                <a:off x="1977" y="1877"/>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404" name="Arc 395"/>
              <p:cNvSpPr>
                <a:spLocks/>
              </p:cNvSpPr>
              <p:nvPr/>
            </p:nvSpPr>
            <p:spPr bwMode="auto">
              <a:xfrm>
                <a:off x="1847" y="2001"/>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405"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428" name="427 Grupo"/>
          <p:cNvGrpSpPr/>
          <p:nvPr/>
        </p:nvGrpSpPr>
        <p:grpSpPr>
          <a:xfrm>
            <a:off x="2494355" y="4225990"/>
            <a:ext cx="2687886" cy="286401"/>
            <a:chOff x="1491777" y="3446916"/>
            <a:chExt cx="2687886" cy="286401"/>
          </a:xfrm>
        </p:grpSpPr>
        <p:sp>
          <p:nvSpPr>
            <p:cNvPr id="429" name="Rectangle 402"/>
            <p:cNvSpPr>
              <a:spLocks noChangeArrowheads="1"/>
            </p:cNvSpPr>
            <p:nvPr/>
          </p:nvSpPr>
          <p:spPr bwMode="auto">
            <a:xfrm>
              <a:off x="3997101" y="3483058"/>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3</a:t>
              </a:r>
            </a:p>
          </p:txBody>
        </p:sp>
        <p:sp>
          <p:nvSpPr>
            <p:cNvPr id="430" name="Rectangle 403"/>
            <p:cNvSpPr>
              <a:spLocks noChangeArrowheads="1"/>
            </p:cNvSpPr>
            <p:nvPr/>
          </p:nvSpPr>
          <p:spPr bwMode="auto">
            <a:xfrm>
              <a:off x="1812634" y="3498587"/>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3</a:t>
              </a:r>
            </a:p>
          </p:txBody>
        </p:sp>
        <p:sp>
          <p:nvSpPr>
            <p:cNvPr id="431" name="430 Forma libre"/>
            <p:cNvSpPr/>
            <p:nvPr/>
          </p:nvSpPr>
          <p:spPr bwMode="auto">
            <a:xfrm>
              <a:off x="1491777" y="3446916"/>
              <a:ext cx="274738" cy="280243"/>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5 h 297176"/>
                <a:gd name="connsiteX1" fmla="*/ 88380 w 373918"/>
                <a:gd name="connsiteY1" fmla="*/ 297176 h 297176"/>
                <a:gd name="connsiteX2" fmla="*/ 373918 w 373918"/>
                <a:gd name="connsiteY2" fmla="*/ 273381 h 297176"/>
                <a:gd name="connsiteX3" fmla="*/ 353731 w 373918"/>
                <a:gd name="connsiteY3" fmla="*/ 0 h 297176"/>
                <a:gd name="connsiteX4" fmla="*/ 0 w 373918"/>
                <a:gd name="connsiteY4" fmla="*/ 28635 h 297176"/>
                <a:gd name="connsiteX0" fmla="*/ 0 w 289252"/>
                <a:gd name="connsiteY0" fmla="*/ 4444 h 297176"/>
                <a:gd name="connsiteX1" fmla="*/ 3714 w 289252"/>
                <a:gd name="connsiteY1" fmla="*/ 297176 h 297176"/>
                <a:gd name="connsiteX2" fmla="*/ 289252 w 289252"/>
                <a:gd name="connsiteY2" fmla="*/ 273381 h 297176"/>
                <a:gd name="connsiteX3" fmla="*/ 269065 w 289252"/>
                <a:gd name="connsiteY3" fmla="*/ 0 h 297176"/>
                <a:gd name="connsiteX4" fmla="*/ 0 w 289252"/>
                <a:gd name="connsiteY4" fmla="*/ 4444 h 297176"/>
                <a:gd name="connsiteX0" fmla="*/ 0 w 289252"/>
                <a:gd name="connsiteY0" fmla="*/ 4444 h 280243"/>
                <a:gd name="connsiteX1" fmla="*/ 1295 w 289252"/>
                <a:gd name="connsiteY1" fmla="*/ 280243 h 280243"/>
                <a:gd name="connsiteX2" fmla="*/ 289252 w 289252"/>
                <a:gd name="connsiteY2" fmla="*/ 273381 h 280243"/>
                <a:gd name="connsiteX3" fmla="*/ 269065 w 289252"/>
                <a:gd name="connsiteY3" fmla="*/ 0 h 280243"/>
                <a:gd name="connsiteX4" fmla="*/ 0 w 289252"/>
                <a:gd name="connsiteY4" fmla="*/ 4444 h 280243"/>
                <a:gd name="connsiteX0" fmla="*/ 0 w 274738"/>
                <a:gd name="connsiteY0" fmla="*/ 4444 h 280243"/>
                <a:gd name="connsiteX1" fmla="*/ 1295 w 274738"/>
                <a:gd name="connsiteY1" fmla="*/ 280243 h 280243"/>
                <a:gd name="connsiteX2" fmla="*/ 274738 w 274738"/>
                <a:gd name="connsiteY2" fmla="*/ 273381 h 280243"/>
                <a:gd name="connsiteX3" fmla="*/ 269065 w 274738"/>
                <a:gd name="connsiteY3" fmla="*/ 0 h 280243"/>
                <a:gd name="connsiteX4" fmla="*/ 0 w 274738"/>
                <a:gd name="connsiteY4" fmla="*/ 4444 h 28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38" h="280243">
                  <a:moveTo>
                    <a:pt x="0" y="4444"/>
                  </a:moveTo>
                  <a:cubicBezTo>
                    <a:pt x="432" y="96377"/>
                    <a:pt x="863" y="188310"/>
                    <a:pt x="1295" y="280243"/>
                  </a:cubicBezTo>
                  <a:lnTo>
                    <a:pt x="274738" y="273381"/>
                  </a:lnTo>
                  <a:lnTo>
                    <a:pt x="269065" y="0"/>
                  </a:lnTo>
                  <a:lnTo>
                    <a:pt x="0" y="4444"/>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32" name="431 Forma libre"/>
            <p:cNvSpPr/>
            <p:nvPr/>
          </p:nvSpPr>
          <p:spPr bwMode="auto">
            <a:xfrm>
              <a:off x="3669861" y="3449866"/>
              <a:ext cx="278711" cy="283451"/>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6 h 297177"/>
                <a:gd name="connsiteX1" fmla="*/ 88380 w 373918"/>
                <a:gd name="connsiteY1" fmla="*/ 297177 h 297177"/>
                <a:gd name="connsiteX2" fmla="*/ 373918 w 373918"/>
                <a:gd name="connsiteY2" fmla="*/ 273382 h 297177"/>
                <a:gd name="connsiteX3" fmla="*/ 368244 w 373918"/>
                <a:gd name="connsiteY3" fmla="*/ 0 h 297177"/>
                <a:gd name="connsiteX4" fmla="*/ 0 w 373918"/>
                <a:gd name="connsiteY4" fmla="*/ 28636 h 297177"/>
                <a:gd name="connsiteX0" fmla="*/ 5963 w 285538"/>
                <a:gd name="connsiteY0" fmla="*/ 0 h 297570"/>
                <a:gd name="connsiteX1" fmla="*/ 0 w 285538"/>
                <a:gd name="connsiteY1" fmla="*/ 297570 h 297570"/>
                <a:gd name="connsiteX2" fmla="*/ 285538 w 285538"/>
                <a:gd name="connsiteY2" fmla="*/ 273775 h 297570"/>
                <a:gd name="connsiteX3" fmla="*/ 279864 w 285538"/>
                <a:gd name="connsiteY3" fmla="*/ 393 h 297570"/>
                <a:gd name="connsiteX4" fmla="*/ 5963 w 285538"/>
                <a:gd name="connsiteY4" fmla="*/ 0 h 297570"/>
                <a:gd name="connsiteX0" fmla="*/ 0 w 279575"/>
                <a:gd name="connsiteY0" fmla="*/ 0 h 273775"/>
                <a:gd name="connsiteX1" fmla="*/ 1294 w 279575"/>
                <a:gd name="connsiteY1" fmla="*/ 268542 h 273775"/>
                <a:gd name="connsiteX2" fmla="*/ 279575 w 279575"/>
                <a:gd name="connsiteY2" fmla="*/ 273775 h 273775"/>
                <a:gd name="connsiteX3" fmla="*/ 273901 w 279575"/>
                <a:gd name="connsiteY3" fmla="*/ 393 h 273775"/>
                <a:gd name="connsiteX4" fmla="*/ 0 w 279575"/>
                <a:gd name="connsiteY4" fmla="*/ 0 h 273775"/>
                <a:gd name="connsiteX0" fmla="*/ 3975 w 283550"/>
                <a:gd name="connsiteY0" fmla="*/ 0 h 278218"/>
                <a:gd name="connsiteX1" fmla="*/ 431 w 283550"/>
                <a:gd name="connsiteY1" fmla="*/ 278218 h 278218"/>
                <a:gd name="connsiteX2" fmla="*/ 283550 w 283550"/>
                <a:gd name="connsiteY2" fmla="*/ 273775 h 278218"/>
                <a:gd name="connsiteX3" fmla="*/ 277876 w 283550"/>
                <a:gd name="connsiteY3" fmla="*/ 393 h 278218"/>
                <a:gd name="connsiteX4" fmla="*/ 3975 w 283550"/>
                <a:gd name="connsiteY4" fmla="*/ 0 h 278218"/>
                <a:gd name="connsiteX0" fmla="*/ 3975 w 278711"/>
                <a:gd name="connsiteY0" fmla="*/ 0 h 283451"/>
                <a:gd name="connsiteX1" fmla="*/ 431 w 278711"/>
                <a:gd name="connsiteY1" fmla="*/ 278218 h 283451"/>
                <a:gd name="connsiteX2" fmla="*/ 278711 w 278711"/>
                <a:gd name="connsiteY2" fmla="*/ 283451 h 283451"/>
                <a:gd name="connsiteX3" fmla="*/ 277876 w 278711"/>
                <a:gd name="connsiteY3" fmla="*/ 393 h 283451"/>
                <a:gd name="connsiteX4" fmla="*/ 3975 w 278711"/>
                <a:gd name="connsiteY4" fmla="*/ 0 h 28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711" h="283451">
                  <a:moveTo>
                    <a:pt x="3975" y="0"/>
                  </a:moveTo>
                  <a:cubicBezTo>
                    <a:pt x="4406" y="89514"/>
                    <a:pt x="0" y="188704"/>
                    <a:pt x="431" y="278218"/>
                  </a:cubicBezTo>
                  <a:lnTo>
                    <a:pt x="278711" y="283451"/>
                  </a:lnTo>
                  <a:cubicBezTo>
                    <a:pt x="278433" y="189098"/>
                    <a:pt x="278154" y="94746"/>
                    <a:pt x="277876" y="393"/>
                  </a:cubicBezTo>
                  <a:lnTo>
                    <a:pt x="3975" y="0"/>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433" name="353 Grupo"/>
          <p:cNvGrpSpPr/>
          <p:nvPr/>
        </p:nvGrpSpPr>
        <p:grpSpPr>
          <a:xfrm>
            <a:off x="2342663" y="1263033"/>
            <a:ext cx="2783912" cy="2479285"/>
            <a:chOff x="1131394" y="1842870"/>
            <a:chExt cx="3516806" cy="3131983"/>
          </a:xfrm>
          <a:scene3d>
            <a:camera prst="orthographicFront">
              <a:rot lat="1800000" lon="21594000" rev="0"/>
            </a:camera>
            <a:lightRig rig="threePt" dir="t"/>
          </a:scene3d>
        </p:grpSpPr>
        <p:sp>
          <p:nvSpPr>
            <p:cNvPr id="434" name="433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35" name="434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436" name="52 Grupo"/>
            <p:cNvGrpSpPr/>
            <p:nvPr/>
          </p:nvGrpSpPr>
          <p:grpSpPr>
            <a:xfrm>
              <a:off x="4084278" y="2688762"/>
              <a:ext cx="361777" cy="2286091"/>
              <a:chOff x="3482035" y="1207023"/>
              <a:chExt cx="782735" cy="4570562"/>
            </a:xfrm>
          </p:grpSpPr>
          <p:sp>
            <p:nvSpPr>
              <p:cNvPr id="487" name="486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8" name="487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9" name="488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90" name="489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437" name="47 Grupo"/>
            <p:cNvGrpSpPr/>
            <p:nvPr/>
          </p:nvGrpSpPr>
          <p:grpSpPr>
            <a:xfrm>
              <a:off x="3898134" y="2131343"/>
              <a:ext cx="734065" cy="1109920"/>
              <a:chOff x="3247260" y="1269015"/>
              <a:chExt cx="1228487" cy="1857505"/>
            </a:xfrm>
          </p:grpSpPr>
          <p:sp>
            <p:nvSpPr>
              <p:cNvPr id="484" name="483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5" name="484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6" name="485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438" name="437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39" name="438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40" name="439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41" name="440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42" name="441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43" name="442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44" name="443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45" name="444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46" name="445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47" name="446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48" name="447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49" name="448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50" name="449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51" name="450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52" name="451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53" name="452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54" name="453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55" name="454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456" name="82 Grupo"/>
            <p:cNvGrpSpPr/>
            <p:nvPr/>
          </p:nvGrpSpPr>
          <p:grpSpPr>
            <a:xfrm>
              <a:off x="1322718" y="2688761"/>
              <a:ext cx="361777" cy="2286091"/>
              <a:chOff x="3482035" y="1207023"/>
              <a:chExt cx="782735" cy="4570562"/>
            </a:xfrm>
          </p:grpSpPr>
          <p:sp>
            <p:nvSpPr>
              <p:cNvPr id="480" name="479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1" name="480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2" name="481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83" name="482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457" name="456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58" name="457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59" name="458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60" name="459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61" name="460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62" name="461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63" name="462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64" name="463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65" name="464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66" name="465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67" name="466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68" name="467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69" name="468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70" name="469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71" name="470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472" name="471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473" name="472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474" name="473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475" name="119 Grupo"/>
            <p:cNvGrpSpPr/>
            <p:nvPr/>
          </p:nvGrpSpPr>
          <p:grpSpPr>
            <a:xfrm>
              <a:off x="1131394" y="2127262"/>
              <a:ext cx="744786" cy="1114043"/>
              <a:chOff x="694896" y="1262186"/>
              <a:chExt cx="1246431" cy="1864396"/>
            </a:xfrm>
          </p:grpSpPr>
          <p:sp>
            <p:nvSpPr>
              <p:cNvPr id="477" name="476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78" name="477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79" name="478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476" name="475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496" name="Group 410"/>
          <p:cNvGrpSpPr>
            <a:grpSpLocks/>
          </p:cNvGrpSpPr>
          <p:nvPr/>
        </p:nvGrpSpPr>
        <p:grpSpPr bwMode="auto">
          <a:xfrm rot="5400000">
            <a:off x="2644759" y="3144953"/>
            <a:ext cx="2340811" cy="2603504"/>
            <a:chOff x="441" y="1230"/>
            <a:chExt cx="2057" cy="1640"/>
          </a:xfrm>
        </p:grpSpPr>
        <p:grpSp>
          <p:nvGrpSpPr>
            <p:cNvPr id="497" name="Group 409"/>
            <p:cNvGrpSpPr>
              <a:grpSpLocks/>
            </p:cNvGrpSpPr>
            <p:nvPr/>
          </p:nvGrpSpPr>
          <p:grpSpPr bwMode="auto">
            <a:xfrm>
              <a:off x="440" y="1611"/>
              <a:ext cx="2056" cy="1259"/>
              <a:chOff x="440" y="1611"/>
              <a:chExt cx="2056" cy="1259"/>
            </a:xfrm>
          </p:grpSpPr>
          <p:grpSp>
            <p:nvGrpSpPr>
              <p:cNvPr id="518" name="Group 367"/>
              <p:cNvGrpSpPr>
                <a:grpSpLocks/>
              </p:cNvGrpSpPr>
              <p:nvPr/>
            </p:nvGrpSpPr>
            <p:grpSpPr bwMode="auto">
              <a:xfrm>
                <a:off x="440" y="1611"/>
                <a:ext cx="2056" cy="1079"/>
                <a:chOff x="816" y="2844"/>
                <a:chExt cx="1816" cy="1054"/>
              </a:xfrm>
            </p:grpSpPr>
            <p:sp>
              <p:nvSpPr>
                <p:cNvPr id="520" name="Arc 368"/>
                <p:cNvSpPr>
                  <a:spLocks/>
                </p:cNvSpPr>
                <p:nvPr/>
              </p:nvSpPr>
              <p:spPr bwMode="auto">
                <a:xfrm flipV="1">
                  <a:off x="1336" y="3335"/>
                  <a:ext cx="681" cy="223"/>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521" name="Arc 369"/>
                <p:cNvSpPr>
                  <a:spLocks/>
                </p:cNvSpPr>
                <p:nvPr/>
              </p:nvSpPr>
              <p:spPr bwMode="auto">
                <a:xfrm flipV="1">
                  <a:off x="1315" y="3316"/>
                  <a:ext cx="771" cy="301"/>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522"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523" name="Arc 371"/>
                <p:cNvSpPr>
                  <a:spLocks/>
                </p:cNvSpPr>
                <p:nvPr/>
              </p:nvSpPr>
              <p:spPr bwMode="auto">
                <a:xfrm flipV="1">
                  <a:off x="816" y="2844"/>
                  <a:ext cx="117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524" name="Arc 372"/>
                <p:cNvSpPr>
                  <a:spLocks/>
                </p:cNvSpPr>
                <p:nvPr/>
              </p:nvSpPr>
              <p:spPr bwMode="auto">
                <a:xfrm rot="10800000" flipV="1">
                  <a:off x="1337" y="3246"/>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525" name="Arc 373"/>
                <p:cNvSpPr>
                  <a:spLocks/>
                </p:cNvSpPr>
                <p:nvPr/>
              </p:nvSpPr>
              <p:spPr bwMode="auto">
                <a:xfrm rot="10800000" flipV="1">
                  <a:off x="1324" y="3195"/>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526" name="Arc 374"/>
                <p:cNvSpPr>
                  <a:spLocks/>
                </p:cNvSpPr>
                <p:nvPr/>
              </p:nvSpPr>
              <p:spPr bwMode="auto">
                <a:xfrm flipH="1">
                  <a:off x="1308" y="3141"/>
                  <a:ext cx="660"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527" name="Arc 375"/>
                <p:cNvSpPr>
                  <a:spLocks/>
                </p:cNvSpPr>
                <p:nvPr/>
              </p:nvSpPr>
              <p:spPr bwMode="auto">
                <a:xfrm rot="10641935" flipV="1">
                  <a:off x="1299" y="3093"/>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528" name="Arc 375"/>
                <p:cNvSpPr>
                  <a:spLocks/>
                </p:cNvSpPr>
                <p:nvPr/>
              </p:nvSpPr>
              <p:spPr bwMode="auto">
                <a:xfrm rot="10641935" flipV="1">
                  <a:off x="1223" y="300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519" name="Arc 376"/>
              <p:cNvSpPr>
                <a:spLocks/>
              </p:cNvSpPr>
              <p:nvPr/>
            </p:nvSpPr>
            <p:spPr bwMode="auto">
              <a:xfrm>
                <a:off x="1961" y="2120"/>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498" name="Group 407"/>
            <p:cNvGrpSpPr>
              <a:grpSpLocks/>
            </p:cNvGrpSpPr>
            <p:nvPr/>
          </p:nvGrpSpPr>
          <p:grpSpPr bwMode="auto">
            <a:xfrm>
              <a:off x="673" y="1701"/>
              <a:ext cx="521" cy="855"/>
              <a:chOff x="673" y="1701"/>
              <a:chExt cx="521" cy="855"/>
            </a:xfrm>
          </p:grpSpPr>
          <p:sp>
            <p:nvSpPr>
              <p:cNvPr id="507" name="Arc 378"/>
              <p:cNvSpPr>
                <a:spLocks/>
              </p:cNvSpPr>
              <p:nvPr/>
            </p:nvSpPr>
            <p:spPr bwMode="auto">
              <a:xfrm flipH="1">
                <a:off x="799" y="2313"/>
                <a:ext cx="178" cy="108"/>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508" name="Group 406"/>
              <p:cNvGrpSpPr>
                <a:grpSpLocks/>
              </p:cNvGrpSpPr>
              <p:nvPr/>
            </p:nvGrpSpPr>
            <p:grpSpPr bwMode="auto">
              <a:xfrm>
                <a:off x="673" y="1701"/>
                <a:ext cx="521" cy="855"/>
                <a:chOff x="673" y="1701"/>
                <a:chExt cx="521" cy="855"/>
              </a:xfrm>
            </p:grpSpPr>
            <p:sp>
              <p:nvSpPr>
                <p:cNvPr id="509"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510"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511" name="Arc 382"/>
                <p:cNvSpPr>
                  <a:spLocks/>
                </p:cNvSpPr>
                <p:nvPr/>
              </p:nvSpPr>
              <p:spPr bwMode="auto">
                <a:xfrm flipH="1" flipV="1">
                  <a:off x="909" y="2391"/>
                  <a:ext cx="265" cy="150"/>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512" name="Arc 383"/>
                <p:cNvSpPr>
                  <a:spLocks/>
                </p:cNvSpPr>
                <p:nvPr/>
              </p:nvSpPr>
              <p:spPr bwMode="auto">
                <a:xfrm flipH="1">
                  <a:off x="824" y="2346"/>
                  <a:ext cx="115" cy="109"/>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513" name="Arc 384"/>
                <p:cNvSpPr>
                  <a:spLocks/>
                </p:cNvSpPr>
                <p:nvPr/>
              </p:nvSpPr>
              <p:spPr bwMode="auto">
                <a:xfrm flipV="1">
                  <a:off x="673" y="2187"/>
                  <a:ext cx="196" cy="98"/>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514" name="Arc 385"/>
                <p:cNvSpPr>
                  <a:spLocks/>
                </p:cNvSpPr>
                <p:nvPr/>
              </p:nvSpPr>
              <p:spPr bwMode="auto">
                <a:xfrm rot="1798493" flipV="1">
                  <a:off x="791" y="2068"/>
                  <a:ext cx="114" cy="19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515" name="Arc 386"/>
                <p:cNvSpPr>
                  <a:spLocks/>
                </p:cNvSpPr>
                <p:nvPr/>
              </p:nvSpPr>
              <p:spPr bwMode="auto">
                <a:xfrm rot="1409237" flipV="1">
                  <a:off x="719" y="2105"/>
                  <a:ext cx="142" cy="102"/>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516" name="Arc 387"/>
                <p:cNvSpPr>
                  <a:spLocks/>
                </p:cNvSpPr>
                <p:nvPr/>
              </p:nvSpPr>
              <p:spPr bwMode="auto">
                <a:xfrm flipH="1" flipV="1">
                  <a:off x="690" y="1833"/>
                  <a:ext cx="141" cy="318"/>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517" name="Arc 388"/>
                <p:cNvSpPr>
                  <a:spLocks/>
                </p:cNvSpPr>
                <p:nvPr/>
              </p:nvSpPr>
              <p:spPr bwMode="auto">
                <a:xfrm flipH="1" flipV="1">
                  <a:off x="769" y="1861"/>
                  <a:ext cx="97" cy="24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499" name="Group 408"/>
            <p:cNvGrpSpPr>
              <a:grpSpLocks/>
            </p:cNvGrpSpPr>
            <p:nvPr/>
          </p:nvGrpSpPr>
          <p:grpSpPr bwMode="auto">
            <a:xfrm>
              <a:off x="1581" y="1230"/>
              <a:ext cx="898" cy="1394"/>
              <a:chOff x="1581" y="1230"/>
              <a:chExt cx="898" cy="1394"/>
            </a:xfrm>
          </p:grpSpPr>
          <p:sp>
            <p:nvSpPr>
              <p:cNvPr id="500" name="Arc 390"/>
              <p:cNvSpPr>
                <a:spLocks/>
              </p:cNvSpPr>
              <p:nvPr/>
            </p:nvSpPr>
            <p:spPr bwMode="auto">
              <a:xfrm flipV="1">
                <a:off x="1653" y="1230"/>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501" name="Arc 391"/>
              <p:cNvSpPr>
                <a:spLocks/>
              </p:cNvSpPr>
              <p:nvPr/>
            </p:nvSpPr>
            <p:spPr bwMode="auto">
              <a:xfrm>
                <a:off x="1581" y="172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502" name="Arc 392"/>
              <p:cNvSpPr>
                <a:spLocks/>
              </p:cNvSpPr>
              <p:nvPr/>
            </p:nvSpPr>
            <p:spPr bwMode="auto">
              <a:xfrm flipV="1">
                <a:off x="1730" y="1417"/>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503" name="Arc 393"/>
              <p:cNvSpPr>
                <a:spLocks/>
              </p:cNvSpPr>
              <p:nvPr/>
            </p:nvSpPr>
            <p:spPr bwMode="auto">
              <a:xfrm flipH="1">
                <a:off x="1959" y="1824"/>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504" name="Arc 394"/>
              <p:cNvSpPr>
                <a:spLocks/>
              </p:cNvSpPr>
              <p:nvPr/>
            </p:nvSpPr>
            <p:spPr bwMode="auto">
              <a:xfrm rot="832185" flipH="1">
                <a:off x="1935" y="1905"/>
                <a:ext cx="381" cy="321"/>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505" name="Arc 395"/>
              <p:cNvSpPr>
                <a:spLocks/>
              </p:cNvSpPr>
              <p:nvPr/>
            </p:nvSpPr>
            <p:spPr bwMode="auto">
              <a:xfrm rot="21033426">
                <a:off x="1889" y="1982"/>
                <a:ext cx="408"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506"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491" name="490 Grupo"/>
          <p:cNvGrpSpPr/>
          <p:nvPr/>
        </p:nvGrpSpPr>
        <p:grpSpPr>
          <a:xfrm>
            <a:off x="3282780" y="3712613"/>
            <a:ext cx="1161416" cy="1296136"/>
            <a:chOff x="2337016" y="3414974"/>
            <a:chExt cx="1161416" cy="1296136"/>
          </a:xfrm>
        </p:grpSpPr>
        <p:sp>
          <p:nvSpPr>
            <p:cNvPr id="492" name="491 Forma libre"/>
            <p:cNvSpPr/>
            <p:nvPr/>
          </p:nvSpPr>
          <p:spPr bwMode="auto">
            <a:xfrm>
              <a:off x="2721787" y="4502880"/>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93" name="492 Forma libre"/>
            <p:cNvSpPr/>
            <p:nvPr/>
          </p:nvSpPr>
          <p:spPr bwMode="auto">
            <a:xfrm>
              <a:off x="2337016" y="3434572"/>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94" name="Rectangle 481"/>
            <p:cNvSpPr>
              <a:spLocks noChangeArrowheads="1"/>
            </p:cNvSpPr>
            <p:nvPr/>
          </p:nvSpPr>
          <p:spPr bwMode="auto">
            <a:xfrm>
              <a:off x="2888815" y="3414974"/>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4</a:t>
              </a:r>
            </a:p>
          </p:txBody>
        </p:sp>
        <p:sp>
          <p:nvSpPr>
            <p:cNvPr id="495" name="Rectangle 481"/>
            <p:cNvSpPr>
              <a:spLocks noChangeArrowheads="1"/>
            </p:cNvSpPr>
            <p:nvPr/>
          </p:nvSpPr>
          <p:spPr bwMode="auto">
            <a:xfrm>
              <a:off x="3315870" y="4475076"/>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4</a:t>
              </a:r>
            </a:p>
          </p:txBody>
        </p:sp>
      </p:grpSp>
      <p:grpSp>
        <p:nvGrpSpPr>
          <p:cNvPr id="529" name="353 Grupo"/>
          <p:cNvGrpSpPr/>
          <p:nvPr/>
        </p:nvGrpSpPr>
        <p:grpSpPr>
          <a:xfrm>
            <a:off x="2624557" y="1133499"/>
            <a:ext cx="2783912" cy="2479285"/>
            <a:chOff x="1131394" y="1842870"/>
            <a:chExt cx="3516806" cy="3131983"/>
          </a:xfrm>
          <a:scene3d>
            <a:camera prst="orthographicFront">
              <a:rot lat="1800000" lon="15600000" rev="0"/>
            </a:camera>
            <a:lightRig rig="threePt" dir="t"/>
          </a:scene3d>
        </p:grpSpPr>
        <p:sp>
          <p:nvSpPr>
            <p:cNvPr id="530" name="529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31" name="530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532" name="52 Grupo"/>
            <p:cNvGrpSpPr/>
            <p:nvPr/>
          </p:nvGrpSpPr>
          <p:grpSpPr>
            <a:xfrm>
              <a:off x="4084278" y="2688762"/>
              <a:ext cx="361777" cy="2286091"/>
              <a:chOff x="3482035" y="1207023"/>
              <a:chExt cx="782735" cy="4570562"/>
            </a:xfrm>
          </p:grpSpPr>
          <p:sp>
            <p:nvSpPr>
              <p:cNvPr id="584" name="583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5" name="584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6" name="585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7" name="586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533" name="47 Grupo"/>
            <p:cNvGrpSpPr/>
            <p:nvPr/>
          </p:nvGrpSpPr>
          <p:grpSpPr>
            <a:xfrm>
              <a:off x="3898134" y="2131343"/>
              <a:ext cx="734065" cy="1109919"/>
              <a:chOff x="3247260" y="1269015"/>
              <a:chExt cx="1228487" cy="1857505"/>
            </a:xfrm>
          </p:grpSpPr>
          <p:sp>
            <p:nvSpPr>
              <p:cNvPr id="581" name="580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2" name="581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3" name="582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534" name="533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35" name="534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36" name="535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37" name="536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38" name="537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39" name="538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40" name="539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41" name="540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42" name="541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43" name="542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44" name="543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45" name="544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46" name="545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47" name="546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48" name="547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49" name="548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50" name="549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51" name="550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552" name="82 Grupo"/>
            <p:cNvGrpSpPr/>
            <p:nvPr/>
          </p:nvGrpSpPr>
          <p:grpSpPr>
            <a:xfrm>
              <a:off x="1322718" y="2688761"/>
              <a:ext cx="361777" cy="2286091"/>
              <a:chOff x="3482035" y="1207023"/>
              <a:chExt cx="782735" cy="4570562"/>
            </a:xfrm>
          </p:grpSpPr>
          <p:sp>
            <p:nvSpPr>
              <p:cNvPr id="577" name="576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78" name="577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79" name="578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80" name="579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553" name="552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55" name="554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56" name="555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57" name="556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58" name="557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59" name="558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60" name="559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61" name="560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62" name="561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63" name="562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64" name="563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65" name="564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66" name="565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67" name="566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68" name="567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569" name="568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70" name="569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571" name="570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572" name="119 Grupo"/>
            <p:cNvGrpSpPr/>
            <p:nvPr/>
          </p:nvGrpSpPr>
          <p:grpSpPr>
            <a:xfrm>
              <a:off x="1131394" y="2127262"/>
              <a:ext cx="744786" cy="1114043"/>
              <a:chOff x="694896" y="1262186"/>
              <a:chExt cx="1246431" cy="1864396"/>
            </a:xfrm>
          </p:grpSpPr>
          <p:sp>
            <p:nvSpPr>
              <p:cNvPr id="574" name="573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75" name="574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76" name="575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573" name="572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588" name="Group 410"/>
          <p:cNvGrpSpPr>
            <a:grpSpLocks/>
          </p:cNvGrpSpPr>
          <p:nvPr/>
        </p:nvGrpSpPr>
        <p:grpSpPr bwMode="auto">
          <a:xfrm rot="798976">
            <a:off x="2241902" y="3349493"/>
            <a:ext cx="4862324" cy="2754313"/>
            <a:chOff x="317" y="1265"/>
            <a:chExt cx="2182" cy="1735"/>
          </a:xfrm>
        </p:grpSpPr>
        <p:grpSp>
          <p:nvGrpSpPr>
            <p:cNvPr id="589" name="Group 409"/>
            <p:cNvGrpSpPr>
              <a:grpSpLocks/>
            </p:cNvGrpSpPr>
            <p:nvPr/>
          </p:nvGrpSpPr>
          <p:grpSpPr bwMode="auto">
            <a:xfrm>
              <a:off x="384" y="1608"/>
              <a:ext cx="2113" cy="1205"/>
              <a:chOff x="384" y="1608"/>
              <a:chExt cx="2113" cy="1205"/>
            </a:xfrm>
          </p:grpSpPr>
          <p:grpSp>
            <p:nvGrpSpPr>
              <p:cNvPr id="839" name="Group 367"/>
              <p:cNvGrpSpPr>
                <a:grpSpLocks/>
              </p:cNvGrpSpPr>
              <p:nvPr/>
            </p:nvGrpSpPr>
            <p:grpSpPr bwMode="auto">
              <a:xfrm>
                <a:off x="384" y="1608"/>
                <a:ext cx="2113" cy="1092"/>
                <a:chOff x="766" y="2844"/>
                <a:chExt cx="1865" cy="1068"/>
              </a:xfrm>
            </p:grpSpPr>
            <p:sp>
              <p:nvSpPr>
                <p:cNvPr id="841"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842"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843"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844"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845"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846"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847"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848"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849"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840" name="Arc 376"/>
              <p:cNvSpPr>
                <a:spLocks/>
              </p:cNvSpPr>
              <p:nvPr/>
            </p:nvSpPr>
            <p:spPr bwMode="auto">
              <a:xfrm>
                <a:off x="1914" y="2063"/>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590" name="Group 407"/>
            <p:cNvGrpSpPr>
              <a:grpSpLocks/>
            </p:cNvGrpSpPr>
            <p:nvPr/>
          </p:nvGrpSpPr>
          <p:grpSpPr bwMode="auto">
            <a:xfrm>
              <a:off x="317" y="1701"/>
              <a:ext cx="877" cy="1299"/>
              <a:chOff x="317" y="1701"/>
              <a:chExt cx="877" cy="1299"/>
            </a:xfrm>
          </p:grpSpPr>
          <p:sp>
            <p:nvSpPr>
              <p:cNvPr id="599"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600" name="Group 406"/>
              <p:cNvGrpSpPr>
                <a:grpSpLocks/>
              </p:cNvGrpSpPr>
              <p:nvPr/>
            </p:nvGrpSpPr>
            <p:grpSpPr bwMode="auto">
              <a:xfrm>
                <a:off x="317" y="1701"/>
                <a:ext cx="877" cy="1144"/>
                <a:chOff x="317" y="1701"/>
                <a:chExt cx="877" cy="1144"/>
              </a:xfrm>
            </p:grpSpPr>
            <p:sp>
              <p:nvSpPr>
                <p:cNvPr id="601"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602"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660"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661"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662"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663"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836"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837"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838"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591" name="Group 408"/>
            <p:cNvGrpSpPr>
              <a:grpSpLocks/>
            </p:cNvGrpSpPr>
            <p:nvPr/>
          </p:nvGrpSpPr>
          <p:grpSpPr bwMode="auto">
            <a:xfrm>
              <a:off x="1570" y="1265"/>
              <a:ext cx="918" cy="1359"/>
              <a:chOff x="1570" y="1265"/>
              <a:chExt cx="918" cy="1359"/>
            </a:xfrm>
          </p:grpSpPr>
          <p:sp>
            <p:nvSpPr>
              <p:cNvPr id="592" name="Arc 390"/>
              <p:cNvSpPr>
                <a:spLocks/>
              </p:cNvSpPr>
              <p:nvPr/>
            </p:nvSpPr>
            <p:spPr bwMode="auto">
              <a:xfrm flipV="1">
                <a:off x="1653" y="1265"/>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593"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594"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595" name="Arc 393"/>
              <p:cNvSpPr>
                <a:spLocks/>
              </p:cNvSpPr>
              <p:nvPr/>
            </p:nvSpPr>
            <p:spPr bwMode="auto">
              <a:xfrm flipH="1">
                <a:off x="1968" y="1842"/>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596" name="Arc 394"/>
              <p:cNvSpPr>
                <a:spLocks/>
              </p:cNvSpPr>
              <p:nvPr/>
            </p:nvSpPr>
            <p:spPr bwMode="auto">
              <a:xfrm flipH="1">
                <a:off x="1977" y="1877"/>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597" name="Arc 395"/>
              <p:cNvSpPr>
                <a:spLocks/>
              </p:cNvSpPr>
              <p:nvPr/>
            </p:nvSpPr>
            <p:spPr bwMode="auto">
              <a:xfrm>
                <a:off x="1847" y="2001"/>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598"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850" name="849 Grupo"/>
          <p:cNvGrpSpPr/>
          <p:nvPr/>
        </p:nvGrpSpPr>
        <p:grpSpPr>
          <a:xfrm>
            <a:off x="3420044" y="4553368"/>
            <a:ext cx="2687886" cy="286401"/>
            <a:chOff x="1491777" y="3446916"/>
            <a:chExt cx="2687886" cy="286401"/>
          </a:xfrm>
        </p:grpSpPr>
        <p:sp>
          <p:nvSpPr>
            <p:cNvPr id="851" name="Rectangle 402"/>
            <p:cNvSpPr>
              <a:spLocks noChangeArrowheads="1"/>
            </p:cNvSpPr>
            <p:nvPr/>
          </p:nvSpPr>
          <p:spPr bwMode="auto">
            <a:xfrm>
              <a:off x="3997101" y="3483058"/>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5</a:t>
              </a:r>
            </a:p>
          </p:txBody>
        </p:sp>
        <p:sp>
          <p:nvSpPr>
            <p:cNvPr id="852" name="Rectangle 403"/>
            <p:cNvSpPr>
              <a:spLocks noChangeArrowheads="1"/>
            </p:cNvSpPr>
            <p:nvPr/>
          </p:nvSpPr>
          <p:spPr bwMode="auto">
            <a:xfrm>
              <a:off x="1812634" y="3498587"/>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5</a:t>
              </a:r>
            </a:p>
          </p:txBody>
        </p:sp>
        <p:sp>
          <p:nvSpPr>
            <p:cNvPr id="853" name="852 Forma libre"/>
            <p:cNvSpPr/>
            <p:nvPr/>
          </p:nvSpPr>
          <p:spPr bwMode="auto">
            <a:xfrm>
              <a:off x="1491777" y="3446916"/>
              <a:ext cx="274738" cy="280243"/>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5 h 297176"/>
                <a:gd name="connsiteX1" fmla="*/ 88380 w 373918"/>
                <a:gd name="connsiteY1" fmla="*/ 297176 h 297176"/>
                <a:gd name="connsiteX2" fmla="*/ 373918 w 373918"/>
                <a:gd name="connsiteY2" fmla="*/ 273381 h 297176"/>
                <a:gd name="connsiteX3" fmla="*/ 353731 w 373918"/>
                <a:gd name="connsiteY3" fmla="*/ 0 h 297176"/>
                <a:gd name="connsiteX4" fmla="*/ 0 w 373918"/>
                <a:gd name="connsiteY4" fmla="*/ 28635 h 297176"/>
                <a:gd name="connsiteX0" fmla="*/ 0 w 289252"/>
                <a:gd name="connsiteY0" fmla="*/ 4444 h 297176"/>
                <a:gd name="connsiteX1" fmla="*/ 3714 w 289252"/>
                <a:gd name="connsiteY1" fmla="*/ 297176 h 297176"/>
                <a:gd name="connsiteX2" fmla="*/ 289252 w 289252"/>
                <a:gd name="connsiteY2" fmla="*/ 273381 h 297176"/>
                <a:gd name="connsiteX3" fmla="*/ 269065 w 289252"/>
                <a:gd name="connsiteY3" fmla="*/ 0 h 297176"/>
                <a:gd name="connsiteX4" fmla="*/ 0 w 289252"/>
                <a:gd name="connsiteY4" fmla="*/ 4444 h 297176"/>
                <a:gd name="connsiteX0" fmla="*/ 0 w 289252"/>
                <a:gd name="connsiteY0" fmla="*/ 4444 h 280243"/>
                <a:gd name="connsiteX1" fmla="*/ 1295 w 289252"/>
                <a:gd name="connsiteY1" fmla="*/ 280243 h 280243"/>
                <a:gd name="connsiteX2" fmla="*/ 289252 w 289252"/>
                <a:gd name="connsiteY2" fmla="*/ 273381 h 280243"/>
                <a:gd name="connsiteX3" fmla="*/ 269065 w 289252"/>
                <a:gd name="connsiteY3" fmla="*/ 0 h 280243"/>
                <a:gd name="connsiteX4" fmla="*/ 0 w 289252"/>
                <a:gd name="connsiteY4" fmla="*/ 4444 h 280243"/>
                <a:gd name="connsiteX0" fmla="*/ 0 w 274738"/>
                <a:gd name="connsiteY0" fmla="*/ 4444 h 280243"/>
                <a:gd name="connsiteX1" fmla="*/ 1295 w 274738"/>
                <a:gd name="connsiteY1" fmla="*/ 280243 h 280243"/>
                <a:gd name="connsiteX2" fmla="*/ 274738 w 274738"/>
                <a:gd name="connsiteY2" fmla="*/ 273381 h 280243"/>
                <a:gd name="connsiteX3" fmla="*/ 269065 w 274738"/>
                <a:gd name="connsiteY3" fmla="*/ 0 h 280243"/>
                <a:gd name="connsiteX4" fmla="*/ 0 w 274738"/>
                <a:gd name="connsiteY4" fmla="*/ 4444 h 28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38" h="280243">
                  <a:moveTo>
                    <a:pt x="0" y="4444"/>
                  </a:moveTo>
                  <a:cubicBezTo>
                    <a:pt x="432" y="96377"/>
                    <a:pt x="863" y="188310"/>
                    <a:pt x="1295" y="280243"/>
                  </a:cubicBezTo>
                  <a:lnTo>
                    <a:pt x="274738" y="273381"/>
                  </a:lnTo>
                  <a:lnTo>
                    <a:pt x="269065" y="0"/>
                  </a:lnTo>
                  <a:lnTo>
                    <a:pt x="0" y="4444"/>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854" name="853 Forma libre"/>
            <p:cNvSpPr/>
            <p:nvPr/>
          </p:nvSpPr>
          <p:spPr bwMode="auto">
            <a:xfrm>
              <a:off x="3669861" y="3449866"/>
              <a:ext cx="278711" cy="283451"/>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6 h 297177"/>
                <a:gd name="connsiteX1" fmla="*/ 88380 w 373918"/>
                <a:gd name="connsiteY1" fmla="*/ 297177 h 297177"/>
                <a:gd name="connsiteX2" fmla="*/ 373918 w 373918"/>
                <a:gd name="connsiteY2" fmla="*/ 273382 h 297177"/>
                <a:gd name="connsiteX3" fmla="*/ 368244 w 373918"/>
                <a:gd name="connsiteY3" fmla="*/ 0 h 297177"/>
                <a:gd name="connsiteX4" fmla="*/ 0 w 373918"/>
                <a:gd name="connsiteY4" fmla="*/ 28636 h 297177"/>
                <a:gd name="connsiteX0" fmla="*/ 5963 w 285538"/>
                <a:gd name="connsiteY0" fmla="*/ 0 h 297570"/>
                <a:gd name="connsiteX1" fmla="*/ 0 w 285538"/>
                <a:gd name="connsiteY1" fmla="*/ 297570 h 297570"/>
                <a:gd name="connsiteX2" fmla="*/ 285538 w 285538"/>
                <a:gd name="connsiteY2" fmla="*/ 273775 h 297570"/>
                <a:gd name="connsiteX3" fmla="*/ 279864 w 285538"/>
                <a:gd name="connsiteY3" fmla="*/ 393 h 297570"/>
                <a:gd name="connsiteX4" fmla="*/ 5963 w 285538"/>
                <a:gd name="connsiteY4" fmla="*/ 0 h 297570"/>
                <a:gd name="connsiteX0" fmla="*/ 0 w 279575"/>
                <a:gd name="connsiteY0" fmla="*/ 0 h 273775"/>
                <a:gd name="connsiteX1" fmla="*/ 1294 w 279575"/>
                <a:gd name="connsiteY1" fmla="*/ 268542 h 273775"/>
                <a:gd name="connsiteX2" fmla="*/ 279575 w 279575"/>
                <a:gd name="connsiteY2" fmla="*/ 273775 h 273775"/>
                <a:gd name="connsiteX3" fmla="*/ 273901 w 279575"/>
                <a:gd name="connsiteY3" fmla="*/ 393 h 273775"/>
                <a:gd name="connsiteX4" fmla="*/ 0 w 279575"/>
                <a:gd name="connsiteY4" fmla="*/ 0 h 273775"/>
                <a:gd name="connsiteX0" fmla="*/ 3975 w 283550"/>
                <a:gd name="connsiteY0" fmla="*/ 0 h 278218"/>
                <a:gd name="connsiteX1" fmla="*/ 431 w 283550"/>
                <a:gd name="connsiteY1" fmla="*/ 278218 h 278218"/>
                <a:gd name="connsiteX2" fmla="*/ 283550 w 283550"/>
                <a:gd name="connsiteY2" fmla="*/ 273775 h 278218"/>
                <a:gd name="connsiteX3" fmla="*/ 277876 w 283550"/>
                <a:gd name="connsiteY3" fmla="*/ 393 h 278218"/>
                <a:gd name="connsiteX4" fmla="*/ 3975 w 283550"/>
                <a:gd name="connsiteY4" fmla="*/ 0 h 278218"/>
                <a:gd name="connsiteX0" fmla="*/ 3975 w 278711"/>
                <a:gd name="connsiteY0" fmla="*/ 0 h 283451"/>
                <a:gd name="connsiteX1" fmla="*/ 431 w 278711"/>
                <a:gd name="connsiteY1" fmla="*/ 278218 h 283451"/>
                <a:gd name="connsiteX2" fmla="*/ 278711 w 278711"/>
                <a:gd name="connsiteY2" fmla="*/ 283451 h 283451"/>
                <a:gd name="connsiteX3" fmla="*/ 277876 w 278711"/>
                <a:gd name="connsiteY3" fmla="*/ 393 h 283451"/>
                <a:gd name="connsiteX4" fmla="*/ 3975 w 278711"/>
                <a:gd name="connsiteY4" fmla="*/ 0 h 28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711" h="283451">
                  <a:moveTo>
                    <a:pt x="3975" y="0"/>
                  </a:moveTo>
                  <a:cubicBezTo>
                    <a:pt x="4406" y="89514"/>
                    <a:pt x="0" y="188704"/>
                    <a:pt x="431" y="278218"/>
                  </a:cubicBezTo>
                  <a:lnTo>
                    <a:pt x="278711" y="283451"/>
                  </a:lnTo>
                  <a:cubicBezTo>
                    <a:pt x="278433" y="189098"/>
                    <a:pt x="278154" y="94746"/>
                    <a:pt x="277876" y="393"/>
                  </a:cubicBezTo>
                  <a:lnTo>
                    <a:pt x="3975" y="0"/>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855" name="353 Grupo"/>
          <p:cNvGrpSpPr/>
          <p:nvPr/>
        </p:nvGrpSpPr>
        <p:grpSpPr>
          <a:xfrm>
            <a:off x="3268352" y="1590411"/>
            <a:ext cx="2783912" cy="2479285"/>
            <a:chOff x="1131394" y="1842870"/>
            <a:chExt cx="3516806" cy="3131983"/>
          </a:xfrm>
          <a:scene3d>
            <a:camera prst="orthographicFront">
              <a:rot lat="1800000" lon="21594000" rev="0"/>
            </a:camera>
            <a:lightRig rig="threePt" dir="t"/>
          </a:scene3d>
        </p:grpSpPr>
        <p:sp>
          <p:nvSpPr>
            <p:cNvPr id="856" name="855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857" name="856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858" name="52 Grupo"/>
            <p:cNvGrpSpPr/>
            <p:nvPr/>
          </p:nvGrpSpPr>
          <p:grpSpPr>
            <a:xfrm>
              <a:off x="4084278" y="2688762"/>
              <a:ext cx="361777" cy="2286091"/>
              <a:chOff x="3482035" y="1207023"/>
              <a:chExt cx="782735" cy="4570562"/>
            </a:xfrm>
          </p:grpSpPr>
          <p:sp>
            <p:nvSpPr>
              <p:cNvPr id="909" name="90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10" name="90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11" name="91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12" name="91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859" name="47 Grupo"/>
            <p:cNvGrpSpPr/>
            <p:nvPr/>
          </p:nvGrpSpPr>
          <p:grpSpPr>
            <a:xfrm>
              <a:off x="3898134" y="2131343"/>
              <a:ext cx="734065" cy="1109919"/>
              <a:chOff x="3247260" y="1269015"/>
              <a:chExt cx="1228487" cy="1857505"/>
            </a:xfrm>
          </p:grpSpPr>
          <p:sp>
            <p:nvSpPr>
              <p:cNvPr id="906" name="905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7" name="906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8" name="907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860" name="859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61" name="860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62" name="861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63" name="862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64" name="863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65" name="864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66" name="865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67" name="866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68" name="867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69" name="868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70" name="869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71" name="870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72" name="871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73" name="872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74" name="873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75" name="874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76" name="875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77" name="876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878" name="82 Grupo"/>
            <p:cNvGrpSpPr/>
            <p:nvPr/>
          </p:nvGrpSpPr>
          <p:grpSpPr>
            <a:xfrm>
              <a:off x="1322718" y="2688761"/>
              <a:ext cx="361777" cy="2286091"/>
              <a:chOff x="3482035" y="1207023"/>
              <a:chExt cx="782735" cy="4570562"/>
            </a:xfrm>
          </p:grpSpPr>
          <p:sp>
            <p:nvSpPr>
              <p:cNvPr id="902" name="90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3" name="90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4" name="903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5" name="904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879" name="878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80" name="879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81" name="880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82" name="881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83" name="882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84" name="883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85" name="884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86" name="885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87" name="886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88" name="887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89" name="888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90" name="889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91" name="890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92" name="891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93" name="892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894" name="893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895" name="894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896" name="895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897" name="119 Grupo"/>
            <p:cNvGrpSpPr/>
            <p:nvPr/>
          </p:nvGrpSpPr>
          <p:grpSpPr>
            <a:xfrm>
              <a:off x="1131394" y="2127262"/>
              <a:ext cx="744786" cy="1114043"/>
              <a:chOff x="694896" y="1262186"/>
              <a:chExt cx="1246431" cy="1864396"/>
            </a:xfrm>
          </p:grpSpPr>
          <p:sp>
            <p:nvSpPr>
              <p:cNvPr id="899" name="898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0" name="899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01" name="900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898" name="897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913" name="Group 410"/>
          <p:cNvGrpSpPr>
            <a:grpSpLocks/>
          </p:cNvGrpSpPr>
          <p:nvPr/>
        </p:nvGrpSpPr>
        <p:grpSpPr bwMode="auto">
          <a:xfrm rot="5400000">
            <a:off x="3547870" y="3528777"/>
            <a:ext cx="2340811" cy="2603504"/>
            <a:chOff x="441" y="1230"/>
            <a:chExt cx="2057" cy="1640"/>
          </a:xfrm>
        </p:grpSpPr>
        <p:grpSp>
          <p:nvGrpSpPr>
            <p:cNvPr id="914" name="Group 409"/>
            <p:cNvGrpSpPr>
              <a:grpSpLocks/>
            </p:cNvGrpSpPr>
            <p:nvPr/>
          </p:nvGrpSpPr>
          <p:grpSpPr bwMode="auto">
            <a:xfrm>
              <a:off x="440" y="1610"/>
              <a:ext cx="2056" cy="1260"/>
              <a:chOff x="440" y="1610"/>
              <a:chExt cx="2056" cy="1260"/>
            </a:xfrm>
          </p:grpSpPr>
          <p:grpSp>
            <p:nvGrpSpPr>
              <p:cNvPr id="935" name="Group 367"/>
              <p:cNvGrpSpPr>
                <a:grpSpLocks/>
              </p:cNvGrpSpPr>
              <p:nvPr/>
            </p:nvGrpSpPr>
            <p:grpSpPr bwMode="auto">
              <a:xfrm>
                <a:off x="440" y="1610"/>
                <a:ext cx="2056" cy="1079"/>
                <a:chOff x="816" y="2844"/>
                <a:chExt cx="1816" cy="1054"/>
              </a:xfrm>
            </p:grpSpPr>
            <p:sp>
              <p:nvSpPr>
                <p:cNvPr id="937" name="Arc 368"/>
                <p:cNvSpPr>
                  <a:spLocks/>
                </p:cNvSpPr>
                <p:nvPr/>
              </p:nvSpPr>
              <p:spPr bwMode="auto">
                <a:xfrm flipV="1">
                  <a:off x="1336" y="3335"/>
                  <a:ext cx="681" cy="223"/>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938" name="Arc 369"/>
                <p:cNvSpPr>
                  <a:spLocks/>
                </p:cNvSpPr>
                <p:nvPr/>
              </p:nvSpPr>
              <p:spPr bwMode="auto">
                <a:xfrm flipV="1">
                  <a:off x="1315" y="3316"/>
                  <a:ext cx="771" cy="301"/>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939"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940" name="Arc 371"/>
                <p:cNvSpPr>
                  <a:spLocks/>
                </p:cNvSpPr>
                <p:nvPr/>
              </p:nvSpPr>
              <p:spPr bwMode="auto">
                <a:xfrm flipV="1">
                  <a:off x="816" y="2844"/>
                  <a:ext cx="117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941" name="Arc 372"/>
                <p:cNvSpPr>
                  <a:spLocks/>
                </p:cNvSpPr>
                <p:nvPr/>
              </p:nvSpPr>
              <p:spPr bwMode="auto">
                <a:xfrm rot="10800000" flipV="1">
                  <a:off x="1337" y="3246"/>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942" name="Arc 373"/>
                <p:cNvSpPr>
                  <a:spLocks/>
                </p:cNvSpPr>
                <p:nvPr/>
              </p:nvSpPr>
              <p:spPr bwMode="auto">
                <a:xfrm rot="10800000" flipV="1">
                  <a:off x="1324" y="3195"/>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943" name="Arc 374"/>
                <p:cNvSpPr>
                  <a:spLocks/>
                </p:cNvSpPr>
                <p:nvPr/>
              </p:nvSpPr>
              <p:spPr bwMode="auto">
                <a:xfrm flipH="1">
                  <a:off x="1308" y="3141"/>
                  <a:ext cx="660"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944" name="Arc 375"/>
                <p:cNvSpPr>
                  <a:spLocks/>
                </p:cNvSpPr>
                <p:nvPr/>
              </p:nvSpPr>
              <p:spPr bwMode="auto">
                <a:xfrm rot="10641935" flipV="1">
                  <a:off x="1299" y="3093"/>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945" name="Arc 375"/>
                <p:cNvSpPr>
                  <a:spLocks/>
                </p:cNvSpPr>
                <p:nvPr/>
              </p:nvSpPr>
              <p:spPr bwMode="auto">
                <a:xfrm rot="10641935" flipV="1">
                  <a:off x="1223" y="300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936" name="Arc 376"/>
              <p:cNvSpPr>
                <a:spLocks/>
              </p:cNvSpPr>
              <p:nvPr/>
            </p:nvSpPr>
            <p:spPr bwMode="auto">
              <a:xfrm>
                <a:off x="1961" y="2120"/>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915" name="Group 407"/>
            <p:cNvGrpSpPr>
              <a:grpSpLocks/>
            </p:cNvGrpSpPr>
            <p:nvPr/>
          </p:nvGrpSpPr>
          <p:grpSpPr bwMode="auto">
            <a:xfrm>
              <a:off x="673" y="1701"/>
              <a:ext cx="521" cy="855"/>
              <a:chOff x="673" y="1701"/>
              <a:chExt cx="521" cy="855"/>
            </a:xfrm>
          </p:grpSpPr>
          <p:sp>
            <p:nvSpPr>
              <p:cNvPr id="924" name="Arc 378"/>
              <p:cNvSpPr>
                <a:spLocks/>
              </p:cNvSpPr>
              <p:nvPr/>
            </p:nvSpPr>
            <p:spPr bwMode="auto">
              <a:xfrm flipH="1">
                <a:off x="799" y="2313"/>
                <a:ext cx="178" cy="108"/>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925" name="Group 406"/>
              <p:cNvGrpSpPr>
                <a:grpSpLocks/>
              </p:cNvGrpSpPr>
              <p:nvPr/>
            </p:nvGrpSpPr>
            <p:grpSpPr bwMode="auto">
              <a:xfrm>
                <a:off x="673" y="1701"/>
                <a:ext cx="521" cy="855"/>
                <a:chOff x="673" y="1701"/>
                <a:chExt cx="521" cy="855"/>
              </a:xfrm>
            </p:grpSpPr>
            <p:sp>
              <p:nvSpPr>
                <p:cNvPr id="926"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927"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928" name="Arc 382"/>
                <p:cNvSpPr>
                  <a:spLocks/>
                </p:cNvSpPr>
                <p:nvPr/>
              </p:nvSpPr>
              <p:spPr bwMode="auto">
                <a:xfrm flipH="1" flipV="1">
                  <a:off x="909" y="2391"/>
                  <a:ext cx="265" cy="150"/>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929" name="Arc 383"/>
                <p:cNvSpPr>
                  <a:spLocks/>
                </p:cNvSpPr>
                <p:nvPr/>
              </p:nvSpPr>
              <p:spPr bwMode="auto">
                <a:xfrm flipH="1">
                  <a:off x="824" y="2346"/>
                  <a:ext cx="115" cy="109"/>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930" name="Arc 384"/>
                <p:cNvSpPr>
                  <a:spLocks/>
                </p:cNvSpPr>
                <p:nvPr/>
              </p:nvSpPr>
              <p:spPr bwMode="auto">
                <a:xfrm flipV="1">
                  <a:off x="673" y="2187"/>
                  <a:ext cx="196" cy="98"/>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931" name="Arc 385"/>
                <p:cNvSpPr>
                  <a:spLocks/>
                </p:cNvSpPr>
                <p:nvPr/>
              </p:nvSpPr>
              <p:spPr bwMode="auto">
                <a:xfrm rot="1798493" flipV="1">
                  <a:off x="791" y="2068"/>
                  <a:ext cx="114" cy="19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932" name="Arc 386"/>
                <p:cNvSpPr>
                  <a:spLocks/>
                </p:cNvSpPr>
                <p:nvPr/>
              </p:nvSpPr>
              <p:spPr bwMode="auto">
                <a:xfrm rot="1409237" flipV="1">
                  <a:off x="719" y="2105"/>
                  <a:ext cx="142" cy="102"/>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933" name="Arc 387"/>
                <p:cNvSpPr>
                  <a:spLocks/>
                </p:cNvSpPr>
                <p:nvPr/>
              </p:nvSpPr>
              <p:spPr bwMode="auto">
                <a:xfrm flipH="1" flipV="1">
                  <a:off x="690" y="1833"/>
                  <a:ext cx="141" cy="318"/>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934" name="Arc 388"/>
                <p:cNvSpPr>
                  <a:spLocks/>
                </p:cNvSpPr>
                <p:nvPr/>
              </p:nvSpPr>
              <p:spPr bwMode="auto">
                <a:xfrm flipH="1" flipV="1">
                  <a:off x="769" y="1861"/>
                  <a:ext cx="97" cy="24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916" name="Group 408"/>
            <p:cNvGrpSpPr>
              <a:grpSpLocks/>
            </p:cNvGrpSpPr>
            <p:nvPr/>
          </p:nvGrpSpPr>
          <p:grpSpPr bwMode="auto">
            <a:xfrm>
              <a:off x="1581" y="1230"/>
              <a:ext cx="898" cy="1394"/>
              <a:chOff x="1581" y="1230"/>
              <a:chExt cx="898" cy="1394"/>
            </a:xfrm>
          </p:grpSpPr>
          <p:sp>
            <p:nvSpPr>
              <p:cNvPr id="917" name="Arc 390"/>
              <p:cNvSpPr>
                <a:spLocks/>
              </p:cNvSpPr>
              <p:nvPr/>
            </p:nvSpPr>
            <p:spPr bwMode="auto">
              <a:xfrm flipV="1">
                <a:off x="1653" y="1230"/>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918" name="Arc 391"/>
              <p:cNvSpPr>
                <a:spLocks/>
              </p:cNvSpPr>
              <p:nvPr/>
            </p:nvSpPr>
            <p:spPr bwMode="auto">
              <a:xfrm>
                <a:off x="1581" y="172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919" name="Arc 392"/>
              <p:cNvSpPr>
                <a:spLocks/>
              </p:cNvSpPr>
              <p:nvPr/>
            </p:nvSpPr>
            <p:spPr bwMode="auto">
              <a:xfrm flipV="1">
                <a:off x="1730" y="1417"/>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920" name="Arc 393"/>
              <p:cNvSpPr>
                <a:spLocks/>
              </p:cNvSpPr>
              <p:nvPr/>
            </p:nvSpPr>
            <p:spPr bwMode="auto">
              <a:xfrm flipH="1">
                <a:off x="1959" y="1824"/>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921" name="Arc 394"/>
              <p:cNvSpPr>
                <a:spLocks/>
              </p:cNvSpPr>
              <p:nvPr/>
            </p:nvSpPr>
            <p:spPr bwMode="auto">
              <a:xfrm rot="832185" flipH="1">
                <a:off x="1935" y="1905"/>
                <a:ext cx="381" cy="321"/>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922" name="Arc 395"/>
              <p:cNvSpPr>
                <a:spLocks/>
              </p:cNvSpPr>
              <p:nvPr/>
            </p:nvSpPr>
            <p:spPr bwMode="auto">
              <a:xfrm rot="21033426">
                <a:off x="1889" y="1982"/>
                <a:ext cx="408"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923"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946" name="945 Grupo"/>
          <p:cNvGrpSpPr/>
          <p:nvPr/>
        </p:nvGrpSpPr>
        <p:grpSpPr>
          <a:xfrm>
            <a:off x="4185891" y="4096437"/>
            <a:ext cx="1161416" cy="1296136"/>
            <a:chOff x="2337016" y="3414974"/>
            <a:chExt cx="1161416" cy="1296136"/>
          </a:xfrm>
        </p:grpSpPr>
        <p:sp>
          <p:nvSpPr>
            <p:cNvPr id="947" name="946 Forma libre"/>
            <p:cNvSpPr/>
            <p:nvPr/>
          </p:nvSpPr>
          <p:spPr bwMode="auto">
            <a:xfrm>
              <a:off x="2721787" y="4502880"/>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48" name="947 Forma libre"/>
            <p:cNvSpPr/>
            <p:nvPr/>
          </p:nvSpPr>
          <p:spPr bwMode="auto">
            <a:xfrm>
              <a:off x="2337016" y="3434572"/>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49" name="Rectangle 481"/>
            <p:cNvSpPr>
              <a:spLocks noChangeArrowheads="1"/>
            </p:cNvSpPr>
            <p:nvPr/>
          </p:nvSpPr>
          <p:spPr bwMode="auto">
            <a:xfrm>
              <a:off x="2888815" y="3414974"/>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6</a:t>
              </a:r>
            </a:p>
          </p:txBody>
        </p:sp>
        <p:sp>
          <p:nvSpPr>
            <p:cNvPr id="950" name="Rectangle 481"/>
            <p:cNvSpPr>
              <a:spLocks noChangeArrowheads="1"/>
            </p:cNvSpPr>
            <p:nvPr/>
          </p:nvSpPr>
          <p:spPr bwMode="auto">
            <a:xfrm>
              <a:off x="3315870" y="4475076"/>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6</a:t>
              </a:r>
            </a:p>
          </p:txBody>
        </p:sp>
      </p:grpSp>
      <p:grpSp>
        <p:nvGrpSpPr>
          <p:cNvPr id="951" name="353 Grupo"/>
          <p:cNvGrpSpPr/>
          <p:nvPr/>
        </p:nvGrpSpPr>
        <p:grpSpPr>
          <a:xfrm>
            <a:off x="3527668" y="1517323"/>
            <a:ext cx="2783912" cy="2479285"/>
            <a:chOff x="1131394" y="1842870"/>
            <a:chExt cx="3516806" cy="3131983"/>
          </a:xfrm>
          <a:scene3d>
            <a:camera prst="orthographicFront">
              <a:rot lat="1800000" lon="15600000" rev="0"/>
            </a:camera>
            <a:lightRig rig="threePt" dir="t"/>
          </a:scene3d>
        </p:grpSpPr>
        <p:sp>
          <p:nvSpPr>
            <p:cNvPr id="952" name="951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53" name="952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954" name="52 Grupo"/>
            <p:cNvGrpSpPr/>
            <p:nvPr/>
          </p:nvGrpSpPr>
          <p:grpSpPr>
            <a:xfrm>
              <a:off x="4084278" y="2688762"/>
              <a:ext cx="361777" cy="2286091"/>
              <a:chOff x="3482035" y="1207023"/>
              <a:chExt cx="782735" cy="4570562"/>
            </a:xfrm>
          </p:grpSpPr>
          <p:sp>
            <p:nvSpPr>
              <p:cNvPr id="1005" name="1004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6" name="1005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7" name="1006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8" name="1007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955" name="47 Grupo"/>
            <p:cNvGrpSpPr/>
            <p:nvPr/>
          </p:nvGrpSpPr>
          <p:grpSpPr>
            <a:xfrm>
              <a:off x="3898134" y="2131343"/>
              <a:ext cx="734065" cy="1109918"/>
              <a:chOff x="3247260" y="1269015"/>
              <a:chExt cx="1228487" cy="1857505"/>
            </a:xfrm>
          </p:grpSpPr>
          <p:sp>
            <p:nvSpPr>
              <p:cNvPr id="1002" name="1001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3" name="1002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4" name="1003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956" name="955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57" name="956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58" name="957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59" name="958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60" name="959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61" name="960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62" name="961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63" name="962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64" name="963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65" name="964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66" name="965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67" name="966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68" name="967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69" name="968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70" name="969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71" name="970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72" name="971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73" name="972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974" name="82 Grupo"/>
            <p:cNvGrpSpPr/>
            <p:nvPr/>
          </p:nvGrpSpPr>
          <p:grpSpPr>
            <a:xfrm>
              <a:off x="1322718" y="2688761"/>
              <a:ext cx="361777" cy="2286091"/>
              <a:chOff x="3482035" y="1207023"/>
              <a:chExt cx="782735" cy="4570562"/>
            </a:xfrm>
          </p:grpSpPr>
          <p:sp>
            <p:nvSpPr>
              <p:cNvPr id="998" name="997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99" name="998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0" name="999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01" name="1000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975" name="974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76" name="975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77" name="976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78" name="977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79" name="978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80" name="979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81" name="980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82" name="981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83" name="982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84" name="983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85" name="984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86" name="985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87" name="986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88" name="987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89" name="988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990" name="989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91" name="990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992" name="991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993" name="119 Grupo"/>
            <p:cNvGrpSpPr/>
            <p:nvPr/>
          </p:nvGrpSpPr>
          <p:grpSpPr>
            <a:xfrm>
              <a:off x="1131394" y="2127262"/>
              <a:ext cx="744786" cy="1114043"/>
              <a:chOff x="694896" y="1262186"/>
              <a:chExt cx="1246431" cy="1864396"/>
            </a:xfrm>
          </p:grpSpPr>
          <p:sp>
            <p:nvSpPr>
              <p:cNvPr id="995" name="994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96" name="995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997" name="996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994" name="993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009" name="Group 410"/>
          <p:cNvGrpSpPr>
            <a:grpSpLocks/>
          </p:cNvGrpSpPr>
          <p:nvPr/>
        </p:nvGrpSpPr>
        <p:grpSpPr bwMode="auto">
          <a:xfrm rot="798976">
            <a:off x="3156303" y="3733315"/>
            <a:ext cx="4862324" cy="2754313"/>
            <a:chOff x="317" y="1265"/>
            <a:chExt cx="2182" cy="1735"/>
          </a:xfrm>
        </p:grpSpPr>
        <p:grpSp>
          <p:nvGrpSpPr>
            <p:cNvPr id="1010" name="Group 409"/>
            <p:cNvGrpSpPr>
              <a:grpSpLocks/>
            </p:cNvGrpSpPr>
            <p:nvPr/>
          </p:nvGrpSpPr>
          <p:grpSpPr bwMode="auto">
            <a:xfrm>
              <a:off x="383" y="1608"/>
              <a:ext cx="2113" cy="1205"/>
              <a:chOff x="383" y="1608"/>
              <a:chExt cx="2113" cy="1205"/>
            </a:xfrm>
          </p:grpSpPr>
          <p:grpSp>
            <p:nvGrpSpPr>
              <p:cNvPr id="1031" name="Group 367"/>
              <p:cNvGrpSpPr>
                <a:grpSpLocks/>
              </p:cNvGrpSpPr>
              <p:nvPr/>
            </p:nvGrpSpPr>
            <p:grpSpPr bwMode="auto">
              <a:xfrm>
                <a:off x="383" y="1608"/>
                <a:ext cx="2113" cy="1092"/>
                <a:chOff x="766" y="2844"/>
                <a:chExt cx="1865" cy="1068"/>
              </a:xfrm>
            </p:grpSpPr>
            <p:sp>
              <p:nvSpPr>
                <p:cNvPr id="1033"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034"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035"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036"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037"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038"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039"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040"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1041"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1032" name="Arc 376"/>
              <p:cNvSpPr>
                <a:spLocks/>
              </p:cNvSpPr>
              <p:nvPr/>
            </p:nvSpPr>
            <p:spPr bwMode="auto">
              <a:xfrm>
                <a:off x="1914" y="2063"/>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1011" name="Group 407"/>
            <p:cNvGrpSpPr>
              <a:grpSpLocks/>
            </p:cNvGrpSpPr>
            <p:nvPr/>
          </p:nvGrpSpPr>
          <p:grpSpPr bwMode="auto">
            <a:xfrm>
              <a:off x="317" y="1701"/>
              <a:ext cx="877" cy="1299"/>
              <a:chOff x="317" y="1701"/>
              <a:chExt cx="877" cy="1299"/>
            </a:xfrm>
          </p:grpSpPr>
          <p:sp>
            <p:nvSpPr>
              <p:cNvPr id="1020"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1021" name="Group 406"/>
              <p:cNvGrpSpPr>
                <a:grpSpLocks/>
              </p:cNvGrpSpPr>
              <p:nvPr/>
            </p:nvGrpSpPr>
            <p:grpSpPr bwMode="auto">
              <a:xfrm>
                <a:off x="317" y="1701"/>
                <a:ext cx="877" cy="1144"/>
                <a:chOff x="317" y="1701"/>
                <a:chExt cx="877" cy="1144"/>
              </a:xfrm>
            </p:grpSpPr>
            <p:sp>
              <p:nvSpPr>
                <p:cNvPr id="1022"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023"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024"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025"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026"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027"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028"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029"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030"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012" name="Group 408"/>
            <p:cNvGrpSpPr>
              <a:grpSpLocks/>
            </p:cNvGrpSpPr>
            <p:nvPr/>
          </p:nvGrpSpPr>
          <p:grpSpPr bwMode="auto">
            <a:xfrm>
              <a:off x="1570" y="1265"/>
              <a:ext cx="918" cy="1359"/>
              <a:chOff x="1570" y="1265"/>
              <a:chExt cx="918" cy="1359"/>
            </a:xfrm>
          </p:grpSpPr>
          <p:sp>
            <p:nvSpPr>
              <p:cNvPr id="1013" name="Arc 390"/>
              <p:cNvSpPr>
                <a:spLocks/>
              </p:cNvSpPr>
              <p:nvPr/>
            </p:nvSpPr>
            <p:spPr bwMode="auto">
              <a:xfrm flipV="1">
                <a:off x="1653" y="1265"/>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014"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015"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1016" name="Arc 393"/>
              <p:cNvSpPr>
                <a:spLocks/>
              </p:cNvSpPr>
              <p:nvPr/>
            </p:nvSpPr>
            <p:spPr bwMode="auto">
              <a:xfrm flipH="1">
                <a:off x="1968" y="1842"/>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1017" name="Arc 394"/>
              <p:cNvSpPr>
                <a:spLocks/>
              </p:cNvSpPr>
              <p:nvPr/>
            </p:nvSpPr>
            <p:spPr bwMode="auto">
              <a:xfrm flipH="1">
                <a:off x="1977" y="1877"/>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018" name="Arc 395"/>
              <p:cNvSpPr>
                <a:spLocks/>
              </p:cNvSpPr>
              <p:nvPr/>
            </p:nvSpPr>
            <p:spPr bwMode="auto">
              <a:xfrm>
                <a:off x="1847" y="2001"/>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019"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1042" name="1041 Grupo"/>
          <p:cNvGrpSpPr/>
          <p:nvPr/>
        </p:nvGrpSpPr>
        <p:grpSpPr>
          <a:xfrm>
            <a:off x="4334445" y="4937190"/>
            <a:ext cx="2687886" cy="286401"/>
            <a:chOff x="1491777" y="3446916"/>
            <a:chExt cx="2687886" cy="286401"/>
          </a:xfrm>
        </p:grpSpPr>
        <p:sp>
          <p:nvSpPr>
            <p:cNvPr id="1043" name="Rectangle 402"/>
            <p:cNvSpPr>
              <a:spLocks noChangeArrowheads="1"/>
            </p:cNvSpPr>
            <p:nvPr/>
          </p:nvSpPr>
          <p:spPr bwMode="auto">
            <a:xfrm>
              <a:off x="3997101" y="3483058"/>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7</a:t>
              </a:r>
            </a:p>
          </p:txBody>
        </p:sp>
        <p:sp>
          <p:nvSpPr>
            <p:cNvPr id="1044" name="Rectangle 403"/>
            <p:cNvSpPr>
              <a:spLocks noChangeArrowheads="1"/>
            </p:cNvSpPr>
            <p:nvPr/>
          </p:nvSpPr>
          <p:spPr bwMode="auto">
            <a:xfrm>
              <a:off x="1812634" y="3498587"/>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7</a:t>
              </a:r>
            </a:p>
          </p:txBody>
        </p:sp>
        <p:sp>
          <p:nvSpPr>
            <p:cNvPr id="1045" name="1044 Forma libre"/>
            <p:cNvSpPr/>
            <p:nvPr/>
          </p:nvSpPr>
          <p:spPr bwMode="auto">
            <a:xfrm>
              <a:off x="1491777" y="3446916"/>
              <a:ext cx="274738" cy="280243"/>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5 h 297176"/>
                <a:gd name="connsiteX1" fmla="*/ 88380 w 373918"/>
                <a:gd name="connsiteY1" fmla="*/ 297176 h 297176"/>
                <a:gd name="connsiteX2" fmla="*/ 373918 w 373918"/>
                <a:gd name="connsiteY2" fmla="*/ 273381 h 297176"/>
                <a:gd name="connsiteX3" fmla="*/ 353731 w 373918"/>
                <a:gd name="connsiteY3" fmla="*/ 0 h 297176"/>
                <a:gd name="connsiteX4" fmla="*/ 0 w 373918"/>
                <a:gd name="connsiteY4" fmla="*/ 28635 h 297176"/>
                <a:gd name="connsiteX0" fmla="*/ 0 w 289252"/>
                <a:gd name="connsiteY0" fmla="*/ 4444 h 297176"/>
                <a:gd name="connsiteX1" fmla="*/ 3714 w 289252"/>
                <a:gd name="connsiteY1" fmla="*/ 297176 h 297176"/>
                <a:gd name="connsiteX2" fmla="*/ 289252 w 289252"/>
                <a:gd name="connsiteY2" fmla="*/ 273381 h 297176"/>
                <a:gd name="connsiteX3" fmla="*/ 269065 w 289252"/>
                <a:gd name="connsiteY3" fmla="*/ 0 h 297176"/>
                <a:gd name="connsiteX4" fmla="*/ 0 w 289252"/>
                <a:gd name="connsiteY4" fmla="*/ 4444 h 297176"/>
                <a:gd name="connsiteX0" fmla="*/ 0 w 289252"/>
                <a:gd name="connsiteY0" fmla="*/ 4444 h 280243"/>
                <a:gd name="connsiteX1" fmla="*/ 1295 w 289252"/>
                <a:gd name="connsiteY1" fmla="*/ 280243 h 280243"/>
                <a:gd name="connsiteX2" fmla="*/ 289252 w 289252"/>
                <a:gd name="connsiteY2" fmla="*/ 273381 h 280243"/>
                <a:gd name="connsiteX3" fmla="*/ 269065 w 289252"/>
                <a:gd name="connsiteY3" fmla="*/ 0 h 280243"/>
                <a:gd name="connsiteX4" fmla="*/ 0 w 289252"/>
                <a:gd name="connsiteY4" fmla="*/ 4444 h 280243"/>
                <a:gd name="connsiteX0" fmla="*/ 0 w 274738"/>
                <a:gd name="connsiteY0" fmla="*/ 4444 h 280243"/>
                <a:gd name="connsiteX1" fmla="*/ 1295 w 274738"/>
                <a:gd name="connsiteY1" fmla="*/ 280243 h 280243"/>
                <a:gd name="connsiteX2" fmla="*/ 274738 w 274738"/>
                <a:gd name="connsiteY2" fmla="*/ 273381 h 280243"/>
                <a:gd name="connsiteX3" fmla="*/ 269065 w 274738"/>
                <a:gd name="connsiteY3" fmla="*/ 0 h 280243"/>
                <a:gd name="connsiteX4" fmla="*/ 0 w 274738"/>
                <a:gd name="connsiteY4" fmla="*/ 4444 h 28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38" h="280243">
                  <a:moveTo>
                    <a:pt x="0" y="4444"/>
                  </a:moveTo>
                  <a:cubicBezTo>
                    <a:pt x="432" y="96377"/>
                    <a:pt x="863" y="188310"/>
                    <a:pt x="1295" y="280243"/>
                  </a:cubicBezTo>
                  <a:lnTo>
                    <a:pt x="274738" y="273381"/>
                  </a:lnTo>
                  <a:lnTo>
                    <a:pt x="269065" y="0"/>
                  </a:lnTo>
                  <a:lnTo>
                    <a:pt x="0" y="4444"/>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46" name="1045 Forma libre"/>
            <p:cNvSpPr/>
            <p:nvPr/>
          </p:nvSpPr>
          <p:spPr bwMode="auto">
            <a:xfrm>
              <a:off x="3669861" y="3449866"/>
              <a:ext cx="278711" cy="283451"/>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6 h 297177"/>
                <a:gd name="connsiteX1" fmla="*/ 88380 w 373918"/>
                <a:gd name="connsiteY1" fmla="*/ 297177 h 297177"/>
                <a:gd name="connsiteX2" fmla="*/ 373918 w 373918"/>
                <a:gd name="connsiteY2" fmla="*/ 273382 h 297177"/>
                <a:gd name="connsiteX3" fmla="*/ 368244 w 373918"/>
                <a:gd name="connsiteY3" fmla="*/ 0 h 297177"/>
                <a:gd name="connsiteX4" fmla="*/ 0 w 373918"/>
                <a:gd name="connsiteY4" fmla="*/ 28636 h 297177"/>
                <a:gd name="connsiteX0" fmla="*/ 5963 w 285538"/>
                <a:gd name="connsiteY0" fmla="*/ 0 h 297570"/>
                <a:gd name="connsiteX1" fmla="*/ 0 w 285538"/>
                <a:gd name="connsiteY1" fmla="*/ 297570 h 297570"/>
                <a:gd name="connsiteX2" fmla="*/ 285538 w 285538"/>
                <a:gd name="connsiteY2" fmla="*/ 273775 h 297570"/>
                <a:gd name="connsiteX3" fmla="*/ 279864 w 285538"/>
                <a:gd name="connsiteY3" fmla="*/ 393 h 297570"/>
                <a:gd name="connsiteX4" fmla="*/ 5963 w 285538"/>
                <a:gd name="connsiteY4" fmla="*/ 0 h 297570"/>
                <a:gd name="connsiteX0" fmla="*/ 0 w 279575"/>
                <a:gd name="connsiteY0" fmla="*/ 0 h 273775"/>
                <a:gd name="connsiteX1" fmla="*/ 1294 w 279575"/>
                <a:gd name="connsiteY1" fmla="*/ 268542 h 273775"/>
                <a:gd name="connsiteX2" fmla="*/ 279575 w 279575"/>
                <a:gd name="connsiteY2" fmla="*/ 273775 h 273775"/>
                <a:gd name="connsiteX3" fmla="*/ 273901 w 279575"/>
                <a:gd name="connsiteY3" fmla="*/ 393 h 273775"/>
                <a:gd name="connsiteX4" fmla="*/ 0 w 279575"/>
                <a:gd name="connsiteY4" fmla="*/ 0 h 273775"/>
                <a:gd name="connsiteX0" fmla="*/ 3975 w 283550"/>
                <a:gd name="connsiteY0" fmla="*/ 0 h 278218"/>
                <a:gd name="connsiteX1" fmla="*/ 431 w 283550"/>
                <a:gd name="connsiteY1" fmla="*/ 278218 h 278218"/>
                <a:gd name="connsiteX2" fmla="*/ 283550 w 283550"/>
                <a:gd name="connsiteY2" fmla="*/ 273775 h 278218"/>
                <a:gd name="connsiteX3" fmla="*/ 277876 w 283550"/>
                <a:gd name="connsiteY3" fmla="*/ 393 h 278218"/>
                <a:gd name="connsiteX4" fmla="*/ 3975 w 283550"/>
                <a:gd name="connsiteY4" fmla="*/ 0 h 278218"/>
                <a:gd name="connsiteX0" fmla="*/ 3975 w 278711"/>
                <a:gd name="connsiteY0" fmla="*/ 0 h 283451"/>
                <a:gd name="connsiteX1" fmla="*/ 431 w 278711"/>
                <a:gd name="connsiteY1" fmla="*/ 278218 h 283451"/>
                <a:gd name="connsiteX2" fmla="*/ 278711 w 278711"/>
                <a:gd name="connsiteY2" fmla="*/ 283451 h 283451"/>
                <a:gd name="connsiteX3" fmla="*/ 277876 w 278711"/>
                <a:gd name="connsiteY3" fmla="*/ 393 h 283451"/>
                <a:gd name="connsiteX4" fmla="*/ 3975 w 278711"/>
                <a:gd name="connsiteY4" fmla="*/ 0 h 28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711" h="283451">
                  <a:moveTo>
                    <a:pt x="3975" y="0"/>
                  </a:moveTo>
                  <a:cubicBezTo>
                    <a:pt x="4406" y="89514"/>
                    <a:pt x="0" y="188704"/>
                    <a:pt x="431" y="278218"/>
                  </a:cubicBezTo>
                  <a:lnTo>
                    <a:pt x="278711" y="283451"/>
                  </a:lnTo>
                  <a:cubicBezTo>
                    <a:pt x="278433" y="189098"/>
                    <a:pt x="278154" y="94746"/>
                    <a:pt x="277876" y="393"/>
                  </a:cubicBezTo>
                  <a:lnTo>
                    <a:pt x="3975" y="0"/>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047" name="353 Grupo"/>
          <p:cNvGrpSpPr/>
          <p:nvPr/>
        </p:nvGrpSpPr>
        <p:grpSpPr>
          <a:xfrm>
            <a:off x="4182753" y="1974233"/>
            <a:ext cx="2783912" cy="2479285"/>
            <a:chOff x="1131394" y="1842870"/>
            <a:chExt cx="3516806" cy="3131983"/>
          </a:xfrm>
          <a:scene3d>
            <a:camera prst="orthographicFront">
              <a:rot lat="1800000" lon="21594000" rev="0"/>
            </a:camera>
            <a:lightRig rig="threePt" dir="t"/>
          </a:scene3d>
        </p:grpSpPr>
        <p:sp>
          <p:nvSpPr>
            <p:cNvPr id="1048" name="1047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49" name="1048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1050" name="52 Grupo"/>
            <p:cNvGrpSpPr/>
            <p:nvPr/>
          </p:nvGrpSpPr>
          <p:grpSpPr>
            <a:xfrm>
              <a:off x="4084278" y="2688762"/>
              <a:ext cx="361777" cy="2286091"/>
              <a:chOff x="3482035" y="1207023"/>
              <a:chExt cx="782735" cy="4570562"/>
            </a:xfrm>
          </p:grpSpPr>
          <p:sp>
            <p:nvSpPr>
              <p:cNvPr id="1101" name="1100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2" name="1101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3" name="1102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4" name="1103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051" name="47 Grupo"/>
            <p:cNvGrpSpPr/>
            <p:nvPr/>
          </p:nvGrpSpPr>
          <p:grpSpPr>
            <a:xfrm>
              <a:off x="3898134" y="2131343"/>
              <a:ext cx="734065" cy="1109918"/>
              <a:chOff x="3247260" y="1269015"/>
              <a:chExt cx="1228487" cy="1857505"/>
            </a:xfrm>
          </p:grpSpPr>
          <p:sp>
            <p:nvSpPr>
              <p:cNvPr id="1098" name="1097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9" name="1098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0" name="1099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052" name="1051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53" name="1052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54" name="1053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55" name="1054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56" name="1055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57" name="1056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58" name="1057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59" name="1058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60" name="1059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61" name="1060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62" name="1061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63" name="1062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64" name="1063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65" name="1064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66" name="1065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67" name="1066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68" name="1067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69" name="1068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070" name="82 Grupo"/>
            <p:cNvGrpSpPr/>
            <p:nvPr/>
          </p:nvGrpSpPr>
          <p:grpSpPr>
            <a:xfrm>
              <a:off x="1322718" y="2688761"/>
              <a:ext cx="361777" cy="2286091"/>
              <a:chOff x="3482035" y="1207023"/>
              <a:chExt cx="782735" cy="4570562"/>
            </a:xfrm>
          </p:grpSpPr>
          <p:sp>
            <p:nvSpPr>
              <p:cNvPr id="1094" name="1093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5" name="1094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6" name="1095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7" name="1096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071" name="1070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72" name="1071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73" name="1072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74" name="1073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75" name="1074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76" name="1075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77" name="1076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78" name="1077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79" name="1078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80" name="1079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81" name="1080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82" name="1081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83" name="1082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84" name="1083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85" name="1084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086" name="1085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87" name="1086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088" name="1087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089" name="119 Grupo"/>
            <p:cNvGrpSpPr/>
            <p:nvPr/>
          </p:nvGrpSpPr>
          <p:grpSpPr>
            <a:xfrm>
              <a:off x="1131394" y="2127262"/>
              <a:ext cx="744786" cy="1114043"/>
              <a:chOff x="694896" y="1262186"/>
              <a:chExt cx="1246431" cy="1864396"/>
            </a:xfrm>
          </p:grpSpPr>
          <p:sp>
            <p:nvSpPr>
              <p:cNvPr id="1091" name="1090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2" name="1091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093" name="1092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090" name="1089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105" name="Group 410"/>
          <p:cNvGrpSpPr>
            <a:grpSpLocks/>
          </p:cNvGrpSpPr>
          <p:nvPr/>
        </p:nvGrpSpPr>
        <p:grpSpPr bwMode="auto">
          <a:xfrm rot="5400000">
            <a:off x="4428403" y="3867445"/>
            <a:ext cx="2340811" cy="2603504"/>
            <a:chOff x="441" y="1230"/>
            <a:chExt cx="2057" cy="1640"/>
          </a:xfrm>
        </p:grpSpPr>
        <p:grpSp>
          <p:nvGrpSpPr>
            <p:cNvPr id="1106" name="Group 409"/>
            <p:cNvGrpSpPr>
              <a:grpSpLocks/>
            </p:cNvGrpSpPr>
            <p:nvPr/>
          </p:nvGrpSpPr>
          <p:grpSpPr bwMode="auto">
            <a:xfrm>
              <a:off x="440" y="1609"/>
              <a:ext cx="2056" cy="1261"/>
              <a:chOff x="440" y="1609"/>
              <a:chExt cx="2056" cy="1261"/>
            </a:xfrm>
          </p:grpSpPr>
          <p:grpSp>
            <p:nvGrpSpPr>
              <p:cNvPr id="1127" name="Group 367"/>
              <p:cNvGrpSpPr>
                <a:grpSpLocks/>
              </p:cNvGrpSpPr>
              <p:nvPr/>
            </p:nvGrpSpPr>
            <p:grpSpPr bwMode="auto">
              <a:xfrm>
                <a:off x="440" y="1609"/>
                <a:ext cx="2056" cy="1079"/>
                <a:chOff x="816" y="2844"/>
                <a:chExt cx="1816" cy="1054"/>
              </a:xfrm>
            </p:grpSpPr>
            <p:sp>
              <p:nvSpPr>
                <p:cNvPr id="1129" name="Arc 368"/>
                <p:cNvSpPr>
                  <a:spLocks/>
                </p:cNvSpPr>
                <p:nvPr/>
              </p:nvSpPr>
              <p:spPr bwMode="auto">
                <a:xfrm flipV="1">
                  <a:off x="1336" y="3335"/>
                  <a:ext cx="681" cy="223"/>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130" name="Arc 369"/>
                <p:cNvSpPr>
                  <a:spLocks/>
                </p:cNvSpPr>
                <p:nvPr/>
              </p:nvSpPr>
              <p:spPr bwMode="auto">
                <a:xfrm flipV="1">
                  <a:off x="1315" y="3316"/>
                  <a:ext cx="771" cy="301"/>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131"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132" name="Arc 371"/>
                <p:cNvSpPr>
                  <a:spLocks/>
                </p:cNvSpPr>
                <p:nvPr/>
              </p:nvSpPr>
              <p:spPr bwMode="auto">
                <a:xfrm flipV="1">
                  <a:off x="816" y="2844"/>
                  <a:ext cx="117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133" name="Arc 372"/>
                <p:cNvSpPr>
                  <a:spLocks/>
                </p:cNvSpPr>
                <p:nvPr/>
              </p:nvSpPr>
              <p:spPr bwMode="auto">
                <a:xfrm rot="10800000" flipV="1">
                  <a:off x="1337" y="3246"/>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134" name="Arc 373"/>
                <p:cNvSpPr>
                  <a:spLocks/>
                </p:cNvSpPr>
                <p:nvPr/>
              </p:nvSpPr>
              <p:spPr bwMode="auto">
                <a:xfrm rot="10800000" flipV="1">
                  <a:off x="1324" y="3195"/>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135" name="Arc 374"/>
                <p:cNvSpPr>
                  <a:spLocks/>
                </p:cNvSpPr>
                <p:nvPr/>
              </p:nvSpPr>
              <p:spPr bwMode="auto">
                <a:xfrm flipH="1">
                  <a:off x="1308" y="3141"/>
                  <a:ext cx="660"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136" name="Arc 375"/>
                <p:cNvSpPr>
                  <a:spLocks/>
                </p:cNvSpPr>
                <p:nvPr/>
              </p:nvSpPr>
              <p:spPr bwMode="auto">
                <a:xfrm rot="10641935" flipV="1">
                  <a:off x="1299" y="3093"/>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1137" name="Arc 375"/>
                <p:cNvSpPr>
                  <a:spLocks/>
                </p:cNvSpPr>
                <p:nvPr/>
              </p:nvSpPr>
              <p:spPr bwMode="auto">
                <a:xfrm rot="10641935" flipV="1">
                  <a:off x="1223" y="300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1128" name="Arc 376"/>
              <p:cNvSpPr>
                <a:spLocks/>
              </p:cNvSpPr>
              <p:nvPr/>
            </p:nvSpPr>
            <p:spPr bwMode="auto">
              <a:xfrm>
                <a:off x="1961" y="2120"/>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1107" name="Group 407"/>
            <p:cNvGrpSpPr>
              <a:grpSpLocks/>
            </p:cNvGrpSpPr>
            <p:nvPr/>
          </p:nvGrpSpPr>
          <p:grpSpPr bwMode="auto">
            <a:xfrm>
              <a:off x="673" y="1701"/>
              <a:ext cx="521" cy="855"/>
              <a:chOff x="673" y="1701"/>
              <a:chExt cx="521" cy="855"/>
            </a:xfrm>
          </p:grpSpPr>
          <p:sp>
            <p:nvSpPr>
              <p:cNvPr id="1116" name="Arc 378"/>
              <p:cNvSpPr>
                <a:spLocks/>
              </p:cNvSpPr>
              <p:nvPr/>
            </p:nvSpPr>
            <p:spPr bwMode="auto">
              <a:xfrm flipH="1">
                <a:off x="799" y="2313"/>
                <a:ext cx="178" cy="108"/>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1117" name="Group 406"/>
              <p:cNvGrpSpPr>
                <a:grpSpLocks/>
              </p:cNvGrpSpPr>
              <p:nvPr/>
            </p:nvGrpSpPr>
            <p:grpSpPr bwMode="auto">
              <a:xfrm>
                <a:off x="673" y="1701"/>
                <a:ext cx="521" cy="855"/>
                <a:chOff x="673" y="1701"/>
                <a:chExt cx="521" cy="855"/>
              </a:xfrm>
            </p:grpSpPr>
            <p:sp>
              <p:nvSpPr>
                <p:cNvPr id="1118"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119"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120" name="Arc 382"/>
                <p:cNvSpPr>
                  <a:spLocks/>
                </p:cNvSpPr>
                <p:nvPr/>
              </p:nvSpPr>
              <p:spPr bwMode="auto">
                <a:xfrm flipH="1" flipV="1">
                  <a:off x="909" y="2391"/>
                  <a:ext cx="265" cy="150"/>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121" name="Arc 383"/>
                <p:cNvSpPr>
                  <a:spLocks/>
                </p:cNvSpPr>
                <p:nvPr/>
              </p:nvSpPr>
              <p:spPr bwMode="auto">
                <a:xfrm flipH="1">
                  <a:off x="824" y="2346"/>
                  <a:ext cx="115" cy="109"/>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122" name="Arc 384"/>
                <p:cNvSpPr>
                  <a:spLocks/>
                </p:cNvSpPr>
                <p:nvPr/>
              </p:nvSpPr>
              <p:spPr bwMode="auto">
                <a:xfrm flipV="1">
                  <a:off x="673" y="2187"/>
                  <a:ext cx="196" cy="98"/>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123" name="Arc 385"/>
                <p:cNvSpPr>
                  <a:spLocks/>
                </p:cNvSpPr>
                <p:nvPr/>
              </p:nvSpPr>
              <p:spPr bwMode="auto">
                <a:xfrm rot="1798493" flipV="1">
                  <a:off x="791" y="2068"/>
                  <a:ext cx="114" cy="19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124" name="Arc 386"/>
                <p:cNvSpPr>
                  <a:spLocks/>
                </p:cNvSpPr>
                <p:nvPr/>
              </p:nvSpPr>
              <p:spPr bwMode="auto">
                <a:xfrm rot="1409237" flipV="1">
                  <a:off x="719" y="2105"/>
                  <a:ext cx="142" cy="102"/>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125" name="Arc 387"/>
                <p:cNvSpPr>
                  <a:spLocks/>
                </p:cNvSpPr>
                <p:nvPr/>
              </p:nvSpPr>
              <p:spPr bwMode="auto">
                <a:xfrm flipH="1" flipV="1">
                  <a:off x="690" y="1833"/>
                  <a:ext cx="141" cy="318"/>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126" name="Arc 388"/>
                <p:cNvSpPr>
                  <a:spLocks/>
                </p:cNvSpPr>
                <p:nvPr/>
              </p:nvSpPr>
              <p:spPr bwMode="auto">
                <a:xfrm flipH="1" flipV="1">
                  <a:off x="769" y="1861"/>
                  <a:ext cx="97" cy="24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108" name="Group 408"/>
            <p:cNvGrpSpPr>
              <a:grpSpLocks/>
            </p:cNvGrpSpPr>
            <p:nvPr/>
          </p:nvGrpSpPr>
          <p:grpSpPr bwMode="auto">
            <a:xfrm>
              <a:off x="1581" y="1230"/>
              <a:ext cx="898" cy="1394"/>
              <a:chOff x="1581" y="1230"/>
              <a:chExt cx="898" cy="1394"/>
            </a:xfrm>
          </p:grpSpPr>
          <p:sp>
            <p:nvSpPr>
              <p:cNvPr id="1109" name="Arc 390"/>
              <p:cNvSpPr>
                <a:spLocks/>
              </p:cNvSpPr>
              <p:nvPr/>
            </p:nvSpPr>
            <p:spPr bwMode="auto">
              <a:xfrm flipV="1">
                <a:off x="1653" y="1230"/>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110" name="Arc 391"/>
              <p:cNvSpPr>
                <a:spLocks/>
              </p:cNvSpPr>
              <p:nvPr/>
            </p:nvSpPr>
            <p:spPr bwMode="auto">
              <a:xfrm>
                <a:off x="1581" y="172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111" name="Arc 392"/>
              <p:cNvSpPr>
                <a:spLocks/>
              </p:cNvSpPr>
              <p:nvPr/>
            </p:nvSpPr>
            <p:spPr bwMode="auto">
              <a:xfrm flipV="1">
                <a:off x="1730" y="1417"/>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1112" name="Arc 393"/>
              <p:cNvSpPr>
                <a:spLocks/>
              </p:cNvSpPr>
              <p:nvPr/>
            </p:nvSpPr>
            <p:spPr bwMode="auto">
              <a:xfrm flipH="1">
                <a:off x="1959" y="1824"/>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1113" name="Arc 394"/>
              <p:cNvSpPr>
                <a:spLocks/>
              </p:cNvSpPr>
              <p:nvPr/>
            </p:nvSpPr>
            <p:spPr bwMode="auto">
              <a:xfrm rot="832185" flipH="1">
                <a:off x="1935" y="1905"/>
                <a:ext cx="381" cy="321"/>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114" name="Arc 395"/>
              <p:cNvSpPr>
                <a:spLocks/>
              </p:cNvSpPr>
              <p:nvPr/>
            </p:nvSpPr>
            <p:spPr bwMode="auto">
              <a:xfrm rot="21033426">
                <a:off x="1889" y="1982"/>
                <a:ext cx="408"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115"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1138" name="1137 Grupo"/>
          <p:cNvGrpSpPr/>
          <p:nvPr/>
        </p:nvGrpSpPr>
        <p:grpSpPr>
          <a:xfrm>
            <a:off x="5066424" y="4435105"/>
            <a:ext cx="1161416" cy="1296136"/>
            <a:chOff x="2337016" y="3414974"/>
            <a:chExt cx="1161416" cy="1296136"/>
          </a:xfrm>
        </p:grpSpPr>
        <p:sp>
          <p:nvSpPr>
            <p:cNvPr id="1139" name="1138 Forma libre"/>
            <p:cNvSpPr/>
            <p:nvPr/>
          </p:nvSpPr>
          <p:spPr bwMode="auto">
            <a:xfrm>
              <a:off x="2721787" y="4502880"/>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40" name="1139 Forma libre"/>
            <p:cNvSpPr/>
            <p:nvPr/>
          </p:nvSpPr>
          <p:spPr bwMode="auto">
            <a:xfrm>
              <a:off x="2337016" y="3434572"/>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41" name="Rectangle 481"/>
            <p:cNvSpPr>
              <a:spLocks noChangeArrowheads="1"/>
            </p:cNvSpPr>
            <p:nvPr/>
          </p:nvSpPr>
          <p:spPr bwMode="auto">
            <a:xfrm>
              <a:off x="2888815" y="3414974"/>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8</a:t>
              </a:r>
            </a:p>
          </p:txBody>
        </p:sp>
        <p:sp>
          <p:nvSpPr>
            <p:cNvPr id="1142" name="Rectangle 481"/>
            <p:cNvSpPr>
              <a:spLocks noChangeArrowheads="1"/>
            </p:cNvSpPr>
            <p:nvPr/>
          </p:nvSpPr>
          <p:spPr bwMode="auto">
            <a:xfrm>
              <a:off x="3315870" y="4475076"/>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8</a:t>
              </a:r>
            </a:p>
          </p:txBody>
        </p:sp>
      </p:grpSp>
      <p:grpSp>
        <p:nvGrpSpPr>
          <p:cNvPr id="1143" name="353 Grupo"/>
          <p:cNvGrpSpPr/>
          <p:nvPr/>
        </p:nvGrpSpPr>
        <p:grpSpPr>
          <a:xfrm>
            <a:off x="4408201" y="1855991"/>
            <a:ext cx="2783912" cy="2479285"/>
            <a:chOff x="1131394" y="1842870"/>
            <a:chExt cx="3516806" cy="3131983"/>
          </a:xfrm>
          <a:scene3d>
            <a:camera prst="orthographicFront">
              <a:rot lat="1800000" lon="15600000" rev="0"/>
            </a:camera>
            <a:lightRig rig="threePt" dir="t"/>
          </a:scene3d>
        </p:grpSpPr>
        <p:sp>
          <p:nvSpPr>
            <p:cNvPr id="1144" name="1143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45" name="1144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1146" name="52 Grupo"/>
            <p:cNvGrpSpPr/>
            <p:nvPr/>
          </p:nvGrpSpPr>
          <p:grpSpPr>
            <a:xfrm>
              <a:off x="4084278" y="2688762"/>
              <a:ext cx="361777" cy="2286091"/>
              <a:chOff x="3482035" y="1207023"/>
              <a:chExt cx="782735" cy="4570562"/>
            </a:xfrm>
          </p:grpSpPr>
          <p:sp>
            <p:nvSpPr>
              <p:cNvPr id="1197" name="1196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8" name="1197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9" name="1198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00" name="1199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147" name="47 Grupo"/>
            <p:cNvGrpSpPr/>
            <p:nvPr/>
          </p:nvGrpSpPr>
          <p:grpSpPr>
            <a:xfrm>
              <a:off x="3898134" y="2131343"/>
              <a:ext cx="734065" cy="1109917"/>
              <a:chOff x="3247260" y="1269015"/>
              <a:chExt cx="1228487" cy="1857505"/>
            </a:xfrm>
          </p:grpSpPr>
          <p:sp>
            <p:nvSpPr>
              <p:cNvPr id="1194" name="1193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5" name="1194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6" name="1195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148" name="1147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49" name="1148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50" name="1149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51" name="1150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52" name="1151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53" name="1152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54" name="1153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55" name="1154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56" name="1155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57" name="1156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58" name="1157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59" name="1158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60" name="1159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61" name="1160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62" name="1161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63" name="1162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64" name="1163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65" name="1164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166" name="82 Grupo"/>
            <p:cNvGrpSpPr/>
            <p:nvPr/>
          </p:nvGrpSpPr>
          <p:grpSpPr>
            <a:xfrm>
              <a:off x="1322718" y="2688761"/>
              <a:ext cx="361777" cy="2286091"/>
              <a:chOff x="3482035" y="1207023"/>
              <a:chExt cx="782735" cy="4570562"/>
            </a:xfrm>
          </p:grpSpPr>
          <p:sp>
            <p:nvSpPr>
              <p:cNvPr id="1190" name="1189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1" name="1190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2" name="1191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93" name="1192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167" name="1166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68" name="1167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69" name="1168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70" name="1169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71" name="1170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72" name="1171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73" name="1172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74" name="1173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75" name="1174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76" name="1175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77" name="1176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78" name="1177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79" name="1178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80" name="1179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81" name="1180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182" name="1181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183" name="1182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184" name="1183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185" name="119 Grupo"/>
            <p:cNvGrpSpPr/>
            <p:nvPr/>
          </p:nvGrpSpPr>
          <p:grpSpPr>
            <a:xfrm>
              <a:off x="1131394" y="2127262"/>
              <a:ext cx="744786" cy="1114043"/>
              <a:chOff x="694896" y="1262186"/>
              <a:chExt cx="1246431" cy="1864396"/>
            </a:xfrm>
          </p:grpSpPr>
          <p:sp>
            <p:nvSpPr>
              <p:cNvPr id="1187" name="1186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88" name="1187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89" name="1188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186" name="1185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201" name="Group 410"/>
          <p:cNvGrpSpPr>
            <a:grpSpLocks/>
          </p:cNvGrpSpPr>
          <p:nvPr/>
        </p:nvGrpSpPr>
        <p:grpSpPr bwMode="auto">
          <a:xfrm rot="798976">
            <a:off x="4031977" y="4042439"/>
            <a:ext cx="4853410" cy="2771776"/>
            <a:chOff x="317" y="1254"/>
            <a:chExt cx="2178" cy="1746"/>
          </a:xfrm>
        </p:grpSpPr>
        <p:grpSp>
          <p:nvGrpSpPr>
            <p:cNvPr id="1223" name="Group 367"/>
            <p:cNvGrpSpPr>
              <a:grpSpLocks/>
            </p:cNvGrpSpPr>
            <p:nvPr/>
          </p:nvGrpSpPr>
          <p:grpSpPr bwMode="auto">
            <a:xfrm>
              <a:off x="382" y="1608"/>
              <a:ext cx="2113" cy="1092"/>
              <a:chOff x="766" y="2844"/>
              <a:chExt cx="1865" cy="1068"/>
            </a:xfrm>
          </p:grpSpPr>
          <p:sp>
            <p:nvSpPr>
              <p:cNvPr id="1225"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226"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227"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228"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229"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230"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231"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232"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1233"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grpSp>
          <p:nvGrpSpPr>
            <p:cNvPr id="1203" name="Group 407"/>
            <p:cNvGrpSpPr>
              <a:grpSpLocks/>
            </p:cNvGrpSpPr>
            <p:nvPr/>
          </p:nvGrpSpPr>
          <p:grpSpPr bwMode="auto">
            <a:xfrm>
              <a:off x="317" y="1701"/>
              <a:ext cx="877" cy="1299"/>
              <a:chOff x="317" y="1701"/>
              <a:chExt cx="877" cy="1299"/>
            </a:xfrm>
          </p:grpSpPr>
          <p:sp>
            <p:nvSpPr>
              <p:cNvPr id="1212"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1213" name="Group 406"/>
              <p:cNvGrpSpPr>
                <a:grpSpLocks/>
              </p:cNvGrpSpPr>
              <p:nvPr/>
            </p:nvGrpSpPr>
            <p:grpSpPr bwMode="auto">
              <a:xfrm>
                <a:off x="317" y="1701"/>
                <a:ext cx="877" cy="1144"/>
                <a:chOff x="317" y="1701"/>
                <a:chExt cx="877" cy="1144"/>
              </a:xfrm>
            </p:grpSpPr>
            <p:sp>
              <p:nvSpPr>
                <p:cNvPr id="1214"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215"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216"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217"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218"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219"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220"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221"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222"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204" name="Group 408"/>
            <p:cNvGrpSpPr>
              <a:grpSpLocks/>
            </p:cNvGrpSpPr>
            <p:nvPr/>
          </p:nvGrpSpPr>
          <p:grpSpPr bwMode="auto">
            <a:xfrm>
              <a:off x="1570" y="1254"/>
              <a:ext cx="898" cy="1060"/>
              <a:chOff x="1570" y="1254"/>
              <a:chExt cx="898" cy="1060"/>
            </a:xfrm>
          </p:grpSpPr>
          <p:sp>
            <p:nvSpPr>
              <p:cNvPr id="1205" name="Arc 390"/>
              <p:cNvSpPr>
                <a:spLocks/>
              </p:cNvSpPr>
              <p:nvPr/>
            </p:nvSpPr>
            <p:spPr bwMode="auto">
              <a:xfrm flipV="1">
                <a:off x="1635" y="1254"/>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206"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207"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1208" name="Arc 393"/>
              <p:cNvSpPr>
                <a:spLocks/>
              </p:cNvSpPr>
              <p:nvPr/>
            </p:nvSpPr>
            <p:spPr bwMode="auto">
              <a:xfrm flipH="1">
                <a:off x="1948" y="1830"/>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1209" name="Arc 394"/>
              <p:cNvSpPr>
                <a:spLocks/>
              </p:cNvSpPr>
              <p:nvPr/>
            </p:nvSpPr>
            <p:spPr bwMode="auto">
              <a:xfrm rot="1006235" flipH="1">
                <a:off x="1922" y="1891"/>
                <a:ext cx="170"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210" name="Arc 395"/>
              <p:cNvSpPr>
                <a:spLocks/>
              </p:cNvSpPr>
              <p:nvPr/>
            </p:nvSpPr>
            <p:spPr bwMode="auto">
              <a:xfrm rot="21117846">
                <a:off x="1944" y="1992"/>
                <a:ext cx="50" cy="94"/>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211" name="Arc 396"/>
              <p:cNvSpPr>
                <a:spLocks/>
              </p:cNvSpPr>
              <p:nvPr/>
            </p:nvSpPr>
            <p:spPr bwMode="auto">
              <a:xfrm>
                <a:off x="1952" y="2029"/>
                <a:ext cx="24" cy="152"/>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1234" name="1233 Grupo"/>
          <p:cNvGrpSpPr/>
          <p:nvPr/>
        </p:nvGrpSpPr>
        <p:grpSpPr>
          <a:xfrm>
            <a:off x="5207988" y="5264568"/>
            <a:ext cx="2687886" cy="286401"/>
            <a:chOff x="1491777" y="3446916"/>
            <a:chExt cx="2687886" cy="286401"/>
          </a:xfrm>
        </p:grpSpPr>
        <p:sp>
          <p:nvSpPr>
            <p:cNvPr id="1235" name="Rectangle 402"/>
            <p:cNvSpPr>
              <a:spLocks noChangeArrowheads="1"/>
            </p:cNvSpPr>
            <p:nvPr/>
          </p:nvSpPr>
          <p:spPr bwMode="auto">
            <a:xfrm>
              <a:off x="3997101" y="3483058"/>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9</a:t>
              </a:r>
            </a:p>
          </p:txBody>
        </p:sp>
        <p:sp>
          <p:nvSpPr>
            <p:cNvPr id="1236" name="Rectangle 403"/>
            <p:cNvSpPr>
              <a:spLocks noChangeArrowheads="1"/>
            </p:cNvSpPr>
            <p:nvPr/>
          </p:nvSpPr>
          <p:spPr bwMode="auto">
            <a:xfrm>
              <a:off x="1812634" y="3498587"/>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9</a:t>
              </a:r>
            </a:p>
          </p:txBody>
        </p:sp>
        <p:sp>
          <p:nvSpPr>
            <p:cNvPr id="1237" name="1236 Forma libre"/>
            <p:cNvSpPr/>
            <p:nvPr/>
          </p:nvSpPr>
          <p:spPr bwMode="auto">
            <a:xfrm>
              <a:off x="1491777" y="3446916"/>
              <a:ext cx="274738" cy="280243"/>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5 h 297176"/>
                <a:gd name="connsiteX1" fmla="*/ 88380 w 373918"/>
                <a:gd name="connsiteY1" fmla="*/ 297176 h 297176"/>
                <a:gd name="connsiteX2" fmla="*/ 373918 w 373918"/>
                <a:gd name="connsiteY2" fmla="*/ 273381 h 297176"/>
                <a:gd name="connsiteX3" fmla="*/ 353731 w 373918"/>
                <a:gd name="connsiteY3" fmla="*/ 0 h 297176"/>
                <a:gd name="connsiteX4" fmla="*/ 0 w 373918"/>
                <a:gd name="connsiteY4" fmla="*/ 28635 h 297176"/>
                <a:gd name="connsiteX0" fmla="*/ 0 w 289252"/>
                <a:gd name="connsiteY0" fmla="*/ 4444 h 297176"/>
                <a:gd name="connsiteX1" fmla="*/ 3714 w 289252"/>
                <a:gd name="connsiteY1" fmla="*/ 297176 h 297176"/>
                <a:gd name="connsiteX2" fmla="*/ 289252 w 289252"/>
                <a:gd name="connsiteY2" fmla="*/ 273381 h 297176"/>
                <a:gd name="connsiteX3" fmla="*/ 269065 w 289252"/>
                <a:gd name="connsiteY3" fmla="*/ 0 h 297176"/>
                <a:gd name="connsiteX4" fmla="*/ 0 w 289252"/>
                <a:gd name="connsiteY4" fmla="*/ 4444 h 297176"/>
                <a:gd name="connsiteX0" fmla="*/ 0 w 289252"/>
                <a:gd name="connsiteY0" fmla="*/ 4444 h 280243"/>
                <a:gd name="connsiteX1" fmla="*/ 1295 w 289252"/>
                <a:gd name="connsiteY1" fmla="*/ 280243 h 280243"/>
                <a:gd name="connsiteX2" fmla="*/ 289252 w 289252"/>
                <a:gd name="connsiteY2" fmla="*/ 273381 h 280243"/>
                <a:gd name="connsiteX3" fmla="*/ 269065 w 289252"/>
                <a:gd name="connsiteY3" fmla="*/ 0 h 280243"/>
                <a:gd name="connsiteX4" fmla="*/ 0 w 289252"/>
                <a:gd name="connsiteY4" fmla="*/ 4444 h 280243"/>
                <a:gd name="connsiteX0" fmla="*/ 0 w 274738"/>
                <a:gd name="connsiteY0" fmla="*/ 4444 h 280243"/>
                <a:gd name="connsiteX1" fmla="*/ 1295 w 274738"/>
                <a:gd name="connsiteY1" fmla="*/ 280243 h 280243"/>
                <a:gd name="connsiteX2" fmla="*/ 274738 w 274738"/>
                <a:gd name="connsiteY2" fmla="*/ 273381 h 280243"/>
                <a:gd name="connsiteX3" fmla="*/ 269065 w 274738"/>
                <a:gd name="connsiteY3" fmla="*/ 0 h 280243"/>
                <a:gd name="connsiteX4" fmla="*/ 0 w 274738"/>
                <a:gd name="connsiteY4" fmla="*/ 4444 h 28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38" h="280243">
                  <a:moveTo>
                    <a:pt x="0" y="4444"/>
                  </a:moveTo>
                  <a:cubicBezTo>
                    <a:pt x="432" y="96377"/>
                    <a:pt x="863" y="188310"/>
                    <a:pt x="1295" y="280243"/>
                  </a:cubicBezTo>
                  <a:lnTo>
                    <a:pt x="274738" y="273381"/>
                  </a:lnTo>
                  <a:lnTo>
                    <a:pt x="269065" y="0"/>
                  </a:lnTo>
                  <a:lnTo>
                    <a:pt x="0" y="4444"/>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38" name="1237 Forma libre"/>
            <p:cNvSpPr/>
            <p:nvPr/>
          </p:nvSpPr>
          <p:spPr bwMode="auto">
            <a:xfrm>
              <a:off x="3669861" y="3449866"/>
              <a:ext cx="278711" cy="283451"/>
            </a:xfrm>
            <a:custGeom>
              <a:avLst/>
              <a:gdLst>
                <a:gd name="connsiteX0" fmla="*/ 0 w 373918"/>
                <a:gd name="connsiteY0" fmla="*/ 40792 h 309333"/>
                <a:gd name="connsiteX1" fmla="*/ 88380 w 373918"/>
                <a:gd name="connsiteY1" fmla="*/ 309333 h 309333"/>
                <a:gd name="connsiteX2" fmla="*/ 373918 w 373918"/>
                <a:gd name="connsiteY2" fmla="*/ 285538 h 309333"/>
                <a:gd name="connsiteX3" fmla="*/ 268541 w 373918"/>
                <a:gd name="connsiteY3" fmla="*/ 0 h 309333"/>
                <a:gd name="connsiteX4" fmla="*/ 0 w 373918"/>
                <a:gd name="connsiteY4" fmla="*/ 40792 h 309333"/>
                <a:gd name="connsiteX0" fmla="*/ 0 w 373918"/>
                <a:gd name="connsiteY0" fmla="*/ 20397 h 288938"/>
                <a:gd name="connsiteX1" fmla="*/ 88380 w 373918"/>
                <a:gd name="connsiteY1" fmla="*/ 288938 h 288938"/>
                <a:gd name="connsiteX2" fmla="*/ 373918 w 373918"/>
                <a:gd name="connsiteY2" fmla="*/ 265143 h 288938"/>
                <a:gd name="connsiteX3" fmla="*/ 275340 w 373918"/>
                <a:gd name="connsiteY3" fmla="*/ 0 h 288938"/>
                <a:gd name="connsiteX4" fmla="*/ 0 w 373918"/>
                <a:gd name="connsiteY4" fmla="*/ 20397 h 288938"/>
                <a:gd name="connsiteX0" fmla="*/ 0 w 373918"/>
                <a:gd name="connsiteY0" fmla="*/ 27196 h 295737"/>
                <a:gd name="connsiteX1" fmla="*/ 88380 w 373918"/>
                <a:gd name="connsiteY1" fmla="*/ 295737 h 295737"/>
                <a:gd name="connsiteX2" fmla="*/ 373918 w 373918"/>
                <a:gd name="connsiteY2" fmla="*/ 271942 h 295737"/>
                <a:gd name="connsiteX3" fmla="*/ 268542 w 373918"/>
                <a:gd name="connsiteY3" fmla="*/ 0 h 295737"/>
                <a:gd name="connsiteX4" fmla="*/ 0 w 373918"/>
                <a:gd name="connsiteY4" fmla="*/ 27196 h 295737"/>
                <a:gd name="connsiteX0" fmla="*/ 0 w 373918"/>
                <a:gd name="connsiteY0" fmla="*/ 23797 h 292338"/>
                <a:gd name="connsiteX1" fmla="*/ 88380 w 373918"/>
                <a:gd name="connsiteY1" fmla="*/ 292338 h 292338"/>
                <a:gd name="connsiteX2" fmla="*/ 373918 w 373918"/>
                <a:gd name="connsiteY2" fmla="*/ 268543 h 292338"/>
                <a:gd name="connsiteX3" fmla="*/ 278740 w 373918"/>
                <a:gd name="connsiteY3" fmla="*/ 0 h 292338"/>
                <a:gd name="connsiteX4" fmla="*/ 0 w 373918"/>
                <a:gd name="connsiteY4" fmla="*/ 23797 h 292338"/>
                <a:gd name="connsiteX0" fmla="*/ 0 w 373918"/>
                <a:gd name="connsiteY0" fmla="*/ 28636 h 297177"/>
                <a:gd name="connsiteX1" fmla="*/ 88380 w 373918"/>
                <a:gd name="connsiteY1" fmla="*/ 297177 h 297177"/>
                <a:gd name="connsiteX2" fmla="*/ 373918 w 373918"/>
                <a:gd name="connsiteY2" fmla="*/ 273382 h 297177"/>
                <a:gd name="connsiteX3" fmla="*/ 368244 w 373918"/>
                <a:gd name="connsiteY3" fmla="*/ 0 h 297177"/>
                <a:gd name="connsiteX4" fmla="*/ 0 w 373918"/>
                <a:gd name="connsiteY4" fmla="*/ 28636 h 297177"/>
                <a:gd name="connsiteX0" fmla="*/ 5963 w 285538"/>
                <a:gd name="connsiteY0" fmla="*/ 0 h 297570"/>
                <a:gd name="connsiteX1" fmla="*/ 0 w 285538"/>
                <a:gd name="connsiteY1" fmla="*/ 297570 h 297570"/>
                <a:gd name="connsiteX2" fmla="*/ 285538 w 285538"/>
                <a:gd name="connsiteY2" fmla="*/ 273775 h 297570"/>
                <a:gd name="connsiteX3" fmla="*/ 279864 w 285538"/>
                <a:gd name="connsiteY3" fmla="*/ 393 h 297570"/>
                <a:gd name="connsiteX4" fmla="*/ 5963 w 285538"/>
                <a:gd name="connsiteY4" fmla="*/ 0 h 297570"/>
                <a:gd name="connsiteX0" fmla="*/ 0 w 279575"/>
                <a:gd name="connsiteY0" fmla="*/ 0 h 273775"/>
                <a:gd name="connsiteX1" fmla="*/ 1294 w 279575"/>
                <a:gd name="connsiteY1" fmla="*/ 268542 h 273775"/>
                <a:gd name="connsiteX2" fmla="*/ 279575 w 279575"/>
                <a:gd name="connsiteY2" fmla="*/ 273775 h 273775"/>
                <a:gd name="connsiteX3" fmla="*/ 273901 w 279575"/>
                <a:gd name="connsiteY3" fmla="*/ 393 h 273775"/>
                <a:gd name="connsiteX4" fmla="*/ 0 w 279575"/>
                <a:gd name="connsiteY4" fmla="*/ 0 h 273775"/>
                <a:gd name="connsiteX0" fmla="*/ 3975 w 283550"/>
                <a:gd name="connsiteY0" fmla="*/ 0 h 278218"/>
                <a:gd name="connsiteX1" fmla="*/ 431 w 283550"/>
                <a:gd name="connsiteY1" fmla="*/ 278218 h 278218"/>
                <a:gd name="connsiteX2" fmla="*/ 283550 w 283550"/>
                <a:gd name="connsiteY2" fmla="*/ 273775 h 278218"/>
                <a:gd name="connsiteX3" fmla="*/ 277876 w 283550"/>
                <a:gd name="connsiteY3" fmla="*/ 393 h 278218"/>
                <a:gd name="connsiteX4" fmla="*/ 3975 w 283550"/>
                <a:gd name="connsiteY4" fmla="*/ 0 h 278218"/>
                <a:gd name="connsiteX0" fmla="*/ 3975 w 278711"/>
                <a:gd name="connsiteY0" fmla="*/ 0 h 283451"/>
                <a:gd name="connsiteX1" fmla="*/ 431 w 278711"/>
                <a:gd name="connsiteY1" fmla="*/ 278218 h 283451"/>
                <a:gd name="connsiteX2" fmla="*/ 278711 w 278711"/>
                <a:gd name="connsiteY2" fmla="*/ 283451 h 283451"/>
                <a:gd name="connsiteX3" fmla="*/ 277876 w 278711"/>
                <a:gd name="connsiteY3" fmla="*/ 393 h 283451"/>
                <a:gd name="connsiteX4" fmla="*/ 3975 w 278711"/>
                <a:gd name="connsiteY4" fmla="*/ 0 h 28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711" h="283451">
                  <a:moveTo>
                    <a:pt x="3975" y="0"/>
                  </a:moveTo>
                  <a:cubicBezTo>
                    <a:pt x="4406" y="89514"/>
                    <a:pt x="0" y="188704"/>
                    <a:pt x="431" y="278218"/>
                  </a:cubicBezTo>
                  <a:lnTo>
                    <a:pt x="278711" y="283451"/>
                  </a:lnTo>
                  <a:cubicBezTo>
                    <a:pt x="278433" y="189098"/>
                    <a:pt x="278154" y="94746"/>
                    <a:pt x="277876" y="393"/>
                  </a:cubicBezTo>
                  <a:lnTo>
                    <a:pt x="3975" y="0"/>
                  </a:lnTo>
                  <a:close/>
                </a:path>
              </a:pathLst>
            </a:custGeom>
            <a:gradFill flip="none" rotWithShape="1">
              <a:gsLst>
                <a:gs pos="0">
                  <a:schemeClr val="tx2">
                    <a:lumMod val="20000"/>
                    <a:lumOff val="80000"/>
                  </a:schemeClr>
                </a:gs>
                <a:gs pos="100000">
                  <a:srgbClr val="6C6C6C"/>
                </a:gs>
              </a:gsLst>
              <a:path path="shape">
                <a:fillToRect l="50000" t="50000" r="50000" b="50000"/>
              </a:path>
              <a:tileRect/>
            </a:gradFill>
            <a:ln w="317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239" name="353 Grupo"/>
          <p:cNvGrpSpPr/>
          <p:nvPr/>
        </p:nvGrpSpPr>
        <p:grpSpPr>
          <a:xfrm>
            <a:off x="5056296" y="2301611"/>
            <a:ext cx="2783912" cy="2479285"/>
            <a:chOff x="1131394" y="1842870"/>
            <a:chExt cx="3516806" cy="3131983"/>
          </a:xfrm>
          <a:scene3d>
            <a:camera prst="orthographicFront">
              <a:rot lat="1800000" lon="21594000" rev="0"/>
            </a:camera>
            <a:lightRig rig="threePt" dir="t"/>
          </a:scene3d>
        </p:grpSpPr>
        <p:sp>
          <p:nvSpPr>
            <p:cNvPr id="1240" name="1239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41" name="1240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1242" name="52 Grupo"/>
            <p:cNvGrpSpPr/>
            <p:nvPr/>
          </p:nvGrpSpPr>
          <p:grpSpPr>
            <a:xfrm>
              <a:off x="4084278" y="2688762"/>
              <a:ext cx="361777" cy="2286091"/>
              <a:chOff x="3482035" y="1207023"/>
              <a:chExt cx="782735" cy="4570562"/>
            </a:xfrm>
          </p:grpSpPr>
          <p:sp>
            <p:nvSpPr>
              <p:cNvPr id="1293" name="1292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94" name="1293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95" name="1294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96" name="1295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243" name="47 Grupo"/>
            <p:cNvGrpSpPr/>
            <p:nvPr/>
          </p:nvGrpSpPr>
          <p:grpSpPr>
            <a:xfrm>
              <a:off x="3898134" y="2131343"/>
              <a:ext cx="734065" cy="1109917"/>
              <a:chOff x="3247260" y="1269015"/>
              <a:chExt cx="1228487" cy="1857505"/>
            </a:xfrm>
          </p:grpSpPr>
          <p:sp>
            <p:nvSpPr>
              <p:cNvPr id="1290" name="1289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91" name="1290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92" name="1291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244" name="1243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45" name="1244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46" name="1245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47" name="1246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48" name="1247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49" name="1248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50" name="1249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51" name="1250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52" name="1251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53" name="1252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54" name="1253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55" name="1254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56" name="1255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57" name="1256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58" name="1257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59" name="1258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60" name="1259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61" name="1260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262" name="82 Grupo"/>
            <p:cNvGrpSpPr/>
            <p:nvPr/>
          </p:nvGrpSpPr>
          <p:grpSpPr>
            <a:xfrm>
              <a:off x="1322718" y="2688761"/>
              <a:ext cx="361777" cy="2286091"/>
              <a:chOff x="3482035" y="1207023"/>
              <a:chExt cx="782735" cy="4570562"/>
            </a:xfrm>
          </p:grpSpPr>
          <p:sp>
            <p:nvSpPr>
              <p:cNvPr id="1286" name="1285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87" name="1286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88" name="1287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89" name="1288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263" name="1262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64" name="1263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65" name="1264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66" name="1265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67" name="1266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68" name="1267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69" name="1268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70" name="1269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71" name="1270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72" name="1271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73" name="1272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74" name="1273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75" name="1274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76" name="1275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77" name="1276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278" name="1277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279" name="1278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280" name="1279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281" name="119 Grupo"/>
            <p:cNvGrpSpPr/>
            <p:nvPr/>
          </p:nvGrpSpPr>
          <p:grpSpPr>
            <a:xfrm>
              <a:off x="1131394" y="2127262"/>
              <a:ext cx="744786" cy="1114043"/>
              <a:chOff x="694896" y="1262186"/>
              <a:chExt cx="1246431" cy="1864396"/>
            </a:xfrm>
          </p:grpSpPr>
          <p:sp>
            <p:nvSpPr>
              <p:cNvPr id="1283" name="1282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84" name="1283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85" name="1284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282" name="1281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297" name="Group 410"/>
          <p:cNvGrpSpPr>
            <a:grpSpLocks/>
          </p:cNvGrpSpPr>
          <p:nvPr/>
        </p:nvGrpSpPr>
        <p:grpSpPr bwMode="auto">
          <a:xfrm rot="5400000">
            <a:off x="4858140" y="4431995"/>
            <a:ext cx="2339673" cy="2003428"/>
            <a:chOff x="440" y="1608"/>
            <a:chExt cx="2056" cy="1262"/>
          </a:xfrm>
        </p:grpSpPr>
        <p:grpSp>
          <p:nvGrpSpPr>
            <p:cNvPr id="1298" name="Group 409"/>
            <p:cNvGrpSpPr>
              <a:grpSpLocks/>
            </p:cNvGrpSpPr>
            <p:nvPr/>
          </p:nvGrpSpPr>
          <p:grpSpPr bwMode="auto">
            <a:xfrm>
              <a:off x="440" y="1608"/>
              <a:ext cx="2056" cy="1262"/>
              <a:chOff x="440" y="1608"/>
              <a:chExt cx="2056" cy="1262"/>
            </a:xfrm>
          </p:grpSpPr>
          <p:grpSp>
            <p:nvGrpSpPr>
              <p:cNvPr id="1319" name="Group 367"/>
              <p:cNvGrpSpPr>
                <a:grpSpLocks/>
              </p:cNvGrpSpPr>
              <p:nvPr/>
            </p:nvGrpSpPr>
            <p:grpSpPr bwMode="auto">
              <a:xfrm>
                <a:off x="440" y="1608"/>
                <a:ext cx="2056" cy="1079"/>
                <a:chOff x="816" y="2844"/>
                <a:chExt cx="1816" cy="1054"/>
              </a:xfrm>
            </p:grpSpPr>
            <p:sp>
              <p:nvSpPr>
                <p:cNvPr id="1321" name="Arc 368"/>
                <p:cNvSpPr>
                  <a:spLocks/>
                </p:cNvSpPr>
                <p:nvPr/>
              </p:nvSpPr>
              <p:spPr bwMode="auto">
                <a:xfrm flipV="1">
                  <a:off x="1336" y="3335"/>
                  <a:ext cx="681" cy="223"/>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322" name="Arc 369"/>
                <p:cNvSpPr>
                  <a:spLocks/>
                </p:cNvSpPr>
                <p:nvPr/>
              </p:nvSpPr>
              <p:spPr bwMode="auto">
                <a:xfrm flipV="1">
                  <a:off x="1315" y="3316"/>
                  <a:ext cx="771" cy="301"/>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323"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324" name="Arc 371"/>
                <p:cNvSpPr>
                  <a:spLocks/>
                </p:cNvSpPr>
                <p:nvPr/>
              </p:nvSpPr>
              <p:spPr bwMode="auto">
                <a:xfrm flipV="1">
                  <a:off x="816" y="2844"/>
                  <a:ext cx="117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325" name="Arc 372"/>
                <p:cNvSpPr>
                  <a:spLocks/>
                </p:cNvSpPr>
                <p:nvPr/>
              </p:nvSpPr>
              <p:spPr bwMode="auto">
                <a:xfrm rot="10800000" flipV="1">
                  <a:off x="1337" y="3246"/>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326" name="Arc 373"/>
                <p:cNvSpPr>
                  <a:spLocks/>
                </p:cNvSpPr>
                <p:nvPr/>
              </p:nvSpPr>
              <p:spPr bwMode="auto">
                <a:xfrm rot="10800000" flipV="1">
                  <a:off x="1324" y="3195"/>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327" name="Arc 374"/>
                <p:cNvSpPr>
                  <a:spLocks/>
                </p:cNvSpPr>
                <p:nvPr/>
              </p:nvSpPr>
              <p:spPr bwMode="auto">
                <a:xfrm flipH="1">
                  <a:off x="1308" y="3141"/>
                  <a:ext cx="660"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328" name="Arc 375"/>
                <p:cNvSpPr>
                  <a:spLocks/>
                </p:cNvSpPr>
                <p:nvPr/>
              </p:nvSpPr>
              <p:spPr bwMode="auto">
                <a:xfrm rot="10641935" flipV="1">
                  <a:off x="1299" y="3093"/>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1329" name="Arc 375"/>
                <p:cNvSpPr>
                  <a:spLocks/>
                </p:cNvSpPr>
                <p:nvPr/>
              </p:nvSpPr>
              <p:spPr bwMode="auto">
                <a:xfrm rot="10641935" flipV="1">
                  <a:off x="1223" y="300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1320" name="Arc 376"/>
              <p:cNvSpPr>
                <a:spLocks/>
              </p:cNvSpPr>
              <p:nvPr/>
            </p:nvSpPr>
            <p:spPr bwMode="auto">
              <a:xfrm>
                <a:off x="1961" y="2120"/>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1299" name="Group 407"/>
            <p:cNvGrpSpPr>
              <a:grpSpLocks/>
            </p:cNvGrpSpPr>
            <p:nvPr/>
          </p:nvGrpSpPr>
          <p:grpSpPr bwMode="auto">
            <a:xfrm>
              <a:off x="673" y="1701"/>
              <a:ext cx="521" cy="855"/>
              <a:chOff x="673" y="1701"/>
              <a:chExt cx="521" cy="855"/>
            </a:xfrm>
          </p:grpSpPr>
          <p:sp>
            <p:nvSpPr>
              <p:cNvPr id="1308" name="Arc 378"/>
              <p:cNvSpPr>
                <a:spLocks/>
              </p:cNvSpPr>
              <p:nvPr/>
            </p:nvSpPr>
            <p:spPr bwMode="auto">
              <a:xfrm flipH="1">
                <a:off x="799" y="2313"/>
                <a:ext cx="178" cy="108"/>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1309" name="Group 406"/>
              <p:cNvGrpSpPr>
                <a:grpSpLocks/>
              </p:cNvGrpSpPr>
              <p:nvPr/>
            </p:nvGrpSpPr>
            <p:grpSpPr bwMode="auto">
              <a:xfrm>
                <a:off x="673" y="1701"/>
                <a:ext cx="521" cy="855"/>
                <a:chOff x="673" y="1701"/>
                <a:chExt cx="521" cy="855"/>
              </a:xfrm>
            </p:grpSpPr>
            <p:sp>
              <p:nvSpPr>
                <p:cNvPr id="1310"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311"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312" name="Arc 382"/>
                <p:cNvSpPr>
                  <a:spLocks/>
                </p:cNvSpPr>
                <p:nvPr/>
              </p:nvSpPr>
              <p:spPr bwMode="auto">
                <a:xfrm flipH="1" flipV="1">
                  <a:off x="909" y="2391"/>
                  <a:ext cx="265" cy="150"/>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313" name="Arc 383"/>
                <p:cNvSpPr>
                  <a:spLocks/>
                </p:cNvSpPr>
                <p:nvPr/>
              </p:nvSpPr>
              <p:spPr bwMode="auto">
                <a:xfrm flipH="1">
                  <a:off x="824" y="2346"/>
                  <a:ext cx="115" cy="109"/>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314" name="Arc 384"/>
                <p:cNvSpPr>
                  <a:spLocks/>
                </p:cNvSpPr>
                <p:nvPr/>
              </p:nvSpPr>
              <p:spPr bwMode="auto">
                <a:xfrm flipV="1">
                  <a:off x="673" y="2187"/>
                  <a:ext cx="196" cy="98"/>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315" name="Arc 385"/>
                <p:cNvSpPr>
                  <a:spLocks/>
                </p:cNvSpPr>
                <p:nvPr/>
              </p:nvSpPr>
              <p:spPr bwMode="auto">
                <a:xfrm rot="1798493" flipV="1">
                  <a:off x="791" y="2068"/>
                  <a:ext cx="114" cy="19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316" name="Arc 386"/>
                <p:cNvSpPr>
                  <a:spLocks/>
                </p:cNvSpPr>
                <p:nvPr/>
              </p:nvSpPr>
              <p:spPr bwMode="auto">
                <a:xfrm rot="1409237" flipV="1">
                  <a:off x="719" y="2105"/>
                  <a:ext cx="142" cy="102"/>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317" name="Arc 387"/>
                <p:cNvSpPr>
                  <a:spLocks/>
                </p:cNvSpPr>
                <p:nvPr/>
              </p:nvSpPr>
              <p:spPr bwMode="auto">
                <a:xfrm flipH="1" flipV="1">
                  <a:off x="690" y="1833"/>
                  <a:ext cx="141" cy="318"/>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318" name="Arc 388"/>
                <p:cNvSpPr>
                  <a:spLocks/>
                </p:cNvSpPr>
                <p:nvPr/>
              </p:nvSpPr>
              <p:spPr bwMode="auto">
                <a:xfrm flipH="1" flipV="1">
                  <a:off x="769" y="1861"/>
                  <a:ext cx="97" cy="241"/>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300" name="Group 408"/>
            <p:cNvGrpSpPr>
              <a:grpSpLocks/>
            </p:cNvGrpSpPr>
            <p:nvPr/>
          </p:nvGrpSpPr>
          <p:grpSpPr bwMode="auto">
            <a:xfrm>
              <a:off x="1581" y="1721"/>
              <a:ext cx="511" cy="903"/>
              <a:chOff x="1581" y="1721"/>
              <a:chExt cx="511" cy="903"/>
            </a:xfrm>
          </p:grpSpPr>
          <p:sp>
            <p:nvSpPr>
              <p:cNvPr id="1301" name="Arc 390"/>
              <p:cNvSpPr>
                <a:spLocks/>
              </p:cNvSpPr>
              <p:nvPr/>
            </p:nvSpPr>
            <p:spPr bwMode="auto">
              <a:xfrm rot="2499428" flipV="1">
                <a:off x="1955" y="1755"/>
                <a:ext cx="91" cy="159"/>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302" name="Arc 391"/>
              <p:cNvSpPr>
                <a:spLocks/>
              </p:cNvSpPr>
              <p:nvPr/>
            </p:nvSpPr>
            <p:spPr bwMode="auto">
              <a:xfrm>
                <a:off x="1581" y="172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305" name="Arc 394"/>
              <p:cNvSpPr>
                <a:spLocks/>
              </p:cNvSpPr>
              <p:nvPr/>
            </p:nvSpPr>
            <p:spPr bwMode="auto">
              <a:xfrm rot="4016923" flipH="1">
                <a:off x="1870" y="1850"/>
                <a:ext cx="38" cy="265"/>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306" name="Arc 395"/>
              <p:cNvSpPr>
                <a:spLocks/>
              </p:cNvSpPr>
              <p:nvPr/>
            </p:nvSpPr>
            <p:spPr bwMode="auto">
              <a:xfrm rot="20739916">
                <a:off x="1950" y="1980"/>
                <a:ext cx="97" cy="118"/>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307" name="Arc 396"/>
              <p:cNvSpPr>
                <a:spLocks/>
              </p:cNvSpPr>
              <p:nvPr/>
            </p:nvSpPr>
            <p:spPr bwMode="auto">
              <a:xfrm>
                <a:off x="1973" y="2039"/>
                <a:ext cx="119"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1330" name="1329 Grupo"/>
          <p:cNvGrpSpPr/>
          <p:nvPr/>
        </p:nvGrpSpPr>
        <p:grpSpPr>
          <a:xfrm>
            <a:off x="5795629" y="4701323"/>
            <a:ext cx="1161416" cy="1296136"/>
            <a:chOff x="2337016" y="3414974"/>
            <a:chExt cx="1161416" cy="1296136"/>
          </a:xfrm>
        </p:grpSpPr>
        <p:sp>
          <p:nvSpPr>
            <p:cNvPr id="1331" name="1330 Forma libre"/>
            <p:cNvSpPr/>
            <p:nvPr/>
          </p:nvSpPr>
          <p:spPr bwMode="auto">
            <a:xfrm>
              <a:off x="2721787" y="4502880"/>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33" name="Rectangle 481"/>
            <p:cNvSpPr>
              <a:spLocks noChangeArrowheads="1"/>
            </p:cNvSpPr>
            <p:nvPr/>
          </p:nvSpPr>
          <p:spPr bwMode="auto">
            <a:xfrm>
              <a:off x="2888815" y="3414974"/>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10</a:t>
              </a:r>
            </a:p>
          </p:txBody>
        </p:sp>
        <p:sp>
          <p:nvSpPr>
            <p:cNvPr id="1334" name="Rectangle 481"/>
            <p:cNvSpPr>
              <a:spLocks noChangeArrowheads="1"/>
            </p:cNvSpPr>
            <p:nvPr/>
          </p:nvSpPr>
          <p:spPr bwMode="auto">
            <a:xfrm>
              <a:off x="3315870" y="4475076"/>
              <a:ext cx="182562" cy="174625"/>
            </a:xfrm>
            <a:prstGeom prst="rect">
              <a:avLst/>
            </a:prstGeom>
            <a:noFill/>
            <a:ln w="9525">
              <a:noFill/>
              <a:miter lim="800000"/>
              <a:headEnd/>
              <a:tailEnd/>
            </a:ln>
          </p:spPr>
          <p:txBody>
            <a:bodyPr lIns="12700" tIns="12700" rIns="12700" bIns="12700"/>
            <a:lstStyle/>
            <a:p>
              <a:pPr algn="l"/>
              <a:r>
                <a:rPr lang="es-ES" sz="900" dirty="0">
                  <a:solidFill>
                    <a:schemeClr val="bg1"/>
                  </a:solidFill>
                  <a:latin typeface="Arial" charset="0"/>
                </a:rPr>
                <a:t>10</a:t>
              </a:r>
            </a:p>
          </p:txBody>
        </p:sp>
        <p:sp>
          <p:nvSpPr>
            <p:cNvPr id="1332" name="1331 Forma libre"/>
            <p:cNvSpPr/>
            <p:nvPr/>
          </p:nvSpPr>
          <p:spPr bwMode="auto">
            <a:xfrm>
              <a:off x="2337016" y="3434572"/>
              <a:ext cx="556788" cy="208230"/>
            </a:xfrm>
            <a:custGeom>
              <a:avLst/>
              <a:gdLst>
                <a:gd name="connsiteX0" fmla="*/ 0 w 556788"/>
                <a:gd name="connsiteY0" fmla="*/ 58848 h 217284"/>
                <a:gd name="connsiteX1" fmla="*/ 49794 w 556788"/>
                <a:gd name="connsiteY1" fmla="*/ 217284 h 217284"/>
                <a:gd name="connsiteX2" fmla="*/ 556788 w 556788"/>
                <a:gd name="connsiteY2" fmla="*/ 167490 h 217284"/>
                <a:gd name="connsiteX3" fmla="*/ 493414 w 556788"/>
                <a:gd name="connsiteY3" fmla="*/ 0 h 217284"/>
                <a:gd name="connsiteX4" fmla="*/ 0 w 556788"/>
                <a:gd name="connsiteY4" fmla="*/ 58848 h 217284"/>
                <a:gd name="connsiteX0" fmla="*/ 0 w 556788"/>
                <a:gd name="connsiteY0" fmla="*/ 49794 h 208230"/>
                <a:gd name="connsiteX1" fmla="*/ 49794 w 556788"/>
                <a:gd name="connsiteY1" fmla="*/ 208230 h 208230"/>
                <a:gd name="connsiteX2" fmla="*/ 556788 w 556788"/>
                <a:gd name="connsiteY2" fmla="*/ 158436 h 208230"/>
                <a:gd name="connsiteX3" fmla="*/ 493414 w 556788"/>
                <a:gd name="connsiteY3" fmla="*/ 0 h 208230"/>
                <a:gd name="connsiteX4" fmla="*/ 0 w 556788"/>
                <a:gd name="connsiteY4" fmla="*/ 49794 h 20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788" h="208230">
                  <a:moveTo>
                    <a:pt x="0" y="49794"/>
                  </a:moveTo>
                  <a:lnTo>
                    <a:pt x="49794" y="208230"/>
                  </a:lnTo>
                  <a:lnTo>
                    <a:pt x="556788" y="158436"/>
                  </a:lnTo>
                  <a:lnTo>
                    <a:pt x="493414" y="0"/>
                  </a:lnTo>
                  <a:lnTo>
                    <a:pt x="0" y="49794"/>
                  </a:lnTo>
                  <a:close/>
                </a:path>
              </a:pathLst>
            </a:custGeom>
            <a:gradFill>
              <a:gsLst>
                <a:gs pos="0">
                  <a:schemeClr val="tx2">
                    <a:lumMod val="20000"/>
                    <a:lumOff val="80000"/>
                  </a:schemeClr>
                </a:gs>
                <a:gs pos="100000">
                  <a:srgbClr val="6C6C6C"/>
                </a:gs>
              </a:gsLst>
              <a:path path="shape">
                <a:fillToRect l="50000" t="50000" r="50000" b="50000"/>
              </a:path>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335" name="353 Grupo"/>
          <p:cNvGrpSpPr/>
          <p:nvPr/>
        </p:nvGrpSpPr>
        <p:grpSpPr>
          <a:xfrm>
            <a:off x="5137406" y="2122209"/>
            <a:ext cx="2783912" cy="2479285"/>
            <a:chOff x="1131394" y="1842870"/>
            <a:chExt cx="3516806" cy="3131983"/>
          </a:xfrm>
          <a:scene3d>
            <a:camera prst="orthographicFront">
              <a:rot lat="1800000" lon="15600000" rev="0"/>
            </a:camera>
            <a:lightRig rig="threePt" dir="t"/>
          </a:scene3d>
        </p:grpSpPr>
        <p:sp>
          <p:nvSpPr>
            <p:cNvPr id="1336" name="1335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37" name="1336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1338" name="52 Grupo"/>
            <p:cNvGrpSpPr/>
            <p:nvPr/>
          </p:nvGrpSpPr>
          <p:grpSpPr>
            <a:xfrm>
              <a:off x="4084278" y="2688762"/>
              <a:ext cx="361777" cy="2286091"/>
              <a:chOff x="3482035" y="1207023"/>
              <a:chExt cx="782735" cy="4570562"/>
            </a:xfrm>
          </p:grpSpPr>
          <p:sp>
            <p:nvSpPr>
              <p:cNvPr id="1389" name="138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90" name="138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91" name="139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92" name="139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339" name="47 Grupo"/>
            <p:cNvGrpSpPr/>
            <p:nvPr/>
          </p:nvGrpSpPr>
          <p:grpSpPr>
            <a:xfrm>
              <a:off x="3898134" y="2131343"/>
              <a:ext cx="734065" cy="1109916"/>
              <a:chOff x="3247260" y="1269015"/>
              <a:chExt cx="1228487" cy="1857505"/>
            </a:xfrm>
          </p:grpSpPr>
          <p:sp>
            <p:nvSpPr>
              <p:cNvPr id="1386" name="1385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7" name="1386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8" name="1387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340" name="1339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41" name="1340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42" name="1341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43" name="1342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44" name="1343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45" name="1344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46" name="1345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47" name="1346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48" name="1347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49" name="1348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50" name="1349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51" name="1350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52" name="1351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53" name="1352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54" name="1353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55" name="1354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56" name="1355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57" name="1356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358" name="82 Grupo"/>
            <p:cNvGrpSpPr/>
            <p:nvPr/>
          </p:nvGrpSpPr>
          <p:grpSpPr>
            <a:xfrm>
              <a:off x="1322718" y="2688761"/>
              <a:ext cx="361777" cy="2286091"/>
              <a:chOff x="3482035" y="1207023"/>
              <a:chExt cx="782735" cy="4570562"/>
            </a:xfrm>
          </p:grpSpPr>
          <p:sp>
            <p:nvSpPr>
              <p:cNvPr id="1382" name="138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3" name="138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4" name="1383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5" name="1384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359" name="1358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60" name="1359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61" name="1360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62" name="1361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63" name="1362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64" name="1363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65" name="1364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66" name="1365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67" name="1366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68" name="1367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69" name="1368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70" name="1369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71" name="1370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72" name="1371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73" name="1372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1374" name="1373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375" name="1374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1376" name="1375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377" name="119 Grupo"/>
            <p:cNvGrpSpPr/>
            <p:nvPr/>
          </p:nvGrpSpPr>
          <p:grpSpPr>
            <a:xfrm>
              <a:off x="1131394" y="2127262"/>
              <a:ext cx="744786" cy="1114043"/>
              <a:chOff x="694896" y="1262186"/>
              <a:chExt cx="1246431" cy="1864396"/>
            </a:xfrm>
          </p:grpSpPr>
          <p:sp>
            <p:nvSpPr>
              <p:cNvPr id="1379" name="1378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0" name="1379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381" name="1380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378" name="1377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2.5E-6 1.11111E-6 L 2.5E-6 0.13495 " pathEditMode="relative" rAng="0" ptsTypes="AA">
                                      <p:cBhvr>
                                        <p:cTn id="6" dur="2000" fill="hold"/>
                                        <p:tgtEl>
                                          <p:spTgt spid="554"/>
                                        </p:tgtEl>
                                        <p:attrNameLst>
                                          <p:attrName>ppt_x</p:attrName>
                                          <p:attrName>ppt_y</p:attrName>
                                        </p:attrNameLst>
                                      </p:cBhvr>
                                      <p:rCtr x="0" y="67"/>
                                    </p:animMotion>
                                  </p:childTnLst>
                                </p:cTn>
                              </p:par>
                            </p:childTnLst>
                          </p:cTn>
                        </p:par>
                        <p:par>
                          <p:cTn id="7" fill="hold">
                            <p:stCondLst>
                              <p:cond delay="2000"/>
                            </p:stCondLst>
                            <p:childTnLst>
                              <p:par>
                                <p:cTn id="8" presetID="1" presetClass="entr" presetSubtype="0" fill="hold" nodeType="afterEffect">
                                  <p:stCondLst>
                                    <p:cond delay="500"/>
                                  </p:stCondLst>
                                  <p:childTnLst>
                                    <p:set>
                                      <p:cBhvr>
                                        <p:cTn id="9" dur="1" fill="hold">
                                          <p:stCondLst>
                                            <p:cond delay="0"/>
                                          </p:stCondLst>
                                        </p:cTn>
                                        <p:tgtEl>
                                          <p:spTgt spid="6"/>
                                        </p:tgtEl>
                                        <p:attrNameLst>
                                          <p:attrName>style.visibility</p:attrName>
                                        </p:attrNameLst>
                                      </p:cBhvr>
                                      <p:to>
                                        <p:strVal val="visible"/>
                                      </p:to>
                                    </p:set>
                                  </p:childTnLst>
                                </p:cTn>
                              </p:par>
                            </p:childTnLst>
                          </p:cTn>
                        </p:par>
                        <p:par>
                          <p:cTn id="10" fill="hold">
                            <p:stCondLst>
                              <p:cond delay="2500"/>
                            </p:stCondLst>
                            <p:childTnLst>
                              <p:par>
                                <p:cTn id="11" presetID="10" presetClass="entr" presetSubtype="0" fill="hold" nodeType="afterEffect">
                                  <p:stCondLst>
                                    <p:cond delay="0"/>
                                  </p:stCondLst>
                                  <p:childTnLst>
                                    <p:set>
                                      <p:cBhvr>
                                        <p:cTn id="12" dur="1" fill="hold">
                                          <p:stCondLst>
                                            <p:cond delay="0"/>
                                          </p:stCondLst>
                                        </p:cTn>
                                        <p:tgtEl>
                                          <p:spTgt spid="835"/>
                                        </p:tgtEl>
                                        <p:attrNameLst>
                                          <p:attrName>style.visibility</p:attrName>
                                        </p:attrNameLst>
                                      </p:cBhvr>
                                      <p:to>
                                        <p:strVal val="visible"/>
                                      </p:to>
                                    </p:set>
                                    <p:animEffect transition="in" filter="fade">
                                      <p:cBhvr>
                                        <p:cTn id="13" dur="1000"/>
                                        <p:tgtEl>
                                          <p:spTgt spid="835"/>
                                        </p:tgtEl>
                                      </p:cBhvr>
                                    </p:animEffect>
                                  </p:childTnLst>
                                </p:cTn>
                              </p:par>
                              <p:par>
                                <p:cTn id="14" presetID="10" presetClass="exit" presetSubtype="0" fill="hold" nodeType="withEffect">
                                  <p:stCondLst>
                                    <p:cond delay="2500"/>
                                  </p:stCondLst>
                                  <p:childTnLst>
                                    <p:animEffect transition="out" filter="fade">
                                      <p:cBhvr>
                                        <p:cTn id="15" dur="1000"/>
                                        <p:tgtEl>
                                          <p:spTgt spid="6"/>
                                        </p:tgtEl>
                                      </p:cBhvr>
                                    </p:animEffect>
                                    <p:set>
                                      <p:cBhvr>
                                        <p:cTn id="16" dur="1" fill="hold">
                                          <p:stCondLst>
                                            <p:cond delay="999"/>
                                          </p:stCondLst>
                                        </p:cTn>
                                        <p:tgtEl>
                                          <p:spTgt spid="6"/>
                                        </p:tgtEl>
                                        <p:attrNameLst>
                                          <p:attrName>style.visibility</p:attrName>
                                        </p:attrNameLst>
                                      </p:cBhvr>
                                      <p:to>
                                        <p:strVal val="hidden"/>
                                      </p:to>
                                    </p:set>
                                  </p:childTnLst>
                                </p:cTn>
                              </p:par>
                            </p:childTnLst>
                          </p:cTn>
                        </p:par>
                        <p:par>
                          <p:cTn id="17" fill="hold">
                            <p:stCondLst>
                              <p:cond delay="6000"/>
                            </p:stCondLst>
                            <p:childTnLst>
                              <p:par>
                                <p:cTn id="18" presetID="64" presetClass="path" presetSubtype="0" fill="hold" nodeType="afterEffect">
                                  <p:stCondLst>
                                    <p:cond delay="500"/>
                                  </p:stCondLst>
                                  <p:childTnLst>
                                    <p:animMotion origin="layout" path="M 2.5E-6 0.13495 L 2.5E-6 0.00023 " pathEditMode="relative" rAng="0" ptsTypes="AA">
                                      <p:cBhvr>
                                        <p:cTn id="19" dur="2000" fill="hold"/>
                                        <p:tgtEl>
                                          <p:spTgt spid="554"/>
                                        </p:tgtEl>
                                        <p:attrNameLst>
                                          <p:attrName>ppt_x</p:attrName>
                                          <p:attrName>ppt_y</p:attrName>
                                        </p:attrNameLst>
                                      </p:cBhvr>
                                      <p:rCtr x="0" y="-67"/>
                                    </p:animMotion>
                                  </p:childTnLst>
                                </p:cTn>
                              </p:par>
                              <p:par>
                                <p:cTn id="20" presetID="10" presetClass="exit" presetSubtype="0" fill="hold" nodeType="withEffect">
                                  <p:stCondLst>
                                    <p:cond delay="3500"/>
                                  </p:stCondLst>
                                  <p:childTnLst>
                                    <p:animEffect transition="out" filter="fade">
                                      <p:cBhvr>
                                        <p:cTn id="21" dur="500"/>
                                        <p:tgtEl>
                                          <p:spTgt spid="554"/>
                                        </p:tgtEl>
                                      </p:cBhvr>
                                    </p:animEffect>
                                    <p:set>
                                      <p:cBhvr>
                                        <p:cTn id="22" dur="1" fill="hold">
                                          <p:stCondLst>
                                            <p:cond delay="499"/>
                                          </p:stCondLst>
                                        </p:cTn>
                                        <p:tgtEl>
                                          <p:spTgt spid="554"/>
                                        </p:tgtEl>
                                        <p:attrNameLst>
                                          <p:attrName>style.visibility</p:attrName>
                                        </p:attrNameLst>
                                      </p:cBhvr>
                                      <p:to>
                                        <p:strVal val="hidden"/>
                                      </p:to>
                                    </p:set>
                                  </p:childTnLst>
                                </p:cTn>
                              </p:par>
                              <p:par>
                                <p:cTn id="23" presetID="10" presetClass="entr" presetSubtype="0" fill="hold" nodeType="withEffect">
                                  <p:stCondLst>
                                    <p:cond delay="3300"/>
                                  </p:stCondLst>
                                  <p:childTnLst>
                                    <p:set>
                                      <p:cBhvr>
                                        <p:cTn id="24" dur="1" fill="hold">
                                          <p:stCondLst>
                                            <p:cond delay="0"/>
                                          </p:stCondLst>
                                        </p:cTn>
                                        <p:tgtEl>
                                          <p:spTgt spid="298"/>
                                        </p:tgtEl>
                                        <p:attrNameLst>
                                          <p:attrName>style.visibility</p:attrName>
                                        </p:attrNameLst>
                                      </p:cBhvr>
                                      <p:to>
                                        <p:strVal val="visible"/>
                                      </p:to>
                                    </p:set>
                                    <p:animEffect transition="in" filter="fade">
                                      <p:cBhvr>
                                        <p:cTn id="25" dur="500"/>
                                        <p:tgtEl>
                                          <p:spTgt spid="298"/>
                                        </p:tgtEl>
                                      </p:cBhvr>
                                    </p:animEffect>
                                  </p:childTnLst>
                                </p:cTn>
                              </p:par>
                            </p:childTnLst>
                          </p:cTn>
                        </p:par>
                        <p:par>
                          <p:cTn id="26" fill="hold">
                            <p:stCondLst>
                              <p:cond delay="10000"/>
                            </p:stCondLst>
                            <p:childTnLst>
                              <p:par>
                                <p:cTn id="27" presetID="42" presetClass="path" presetSubtype="0" fill="hold" nodeType="afterEffect">
                                  <p:stCondLst>
                                    <p:cond delay="0"/>
                                  </p:stCondLst>
                                  <p:childTnLst>
                                    <p:animMotion origin="layout" path="M 2.5E-6 1.11111E-6 L 2.5E-6 0.13495 " pathEditMode="relative" rAng="0" ptsTypes="AA">
                                      <p:cBhvr>
                                        <p:cTn id="28" dur="2000" fill="hold"/>
                                        <p:tgtEl>
                                          <p:spTgt spid="298"/>
                                        </p:tgtEl>
                                        <p:attrNameLst>
                                          <p:attrName>ppt_x</p:attrName>
                                          <p:attrName>ppt_y</p:attrName>
                                        </p:attrNameLst>
                                      </p:cBhvr>
                                      <p:rCtr x="0" y="67"/>
                                    </p:animMotion>
                                  </p:childTnLst>
                                </p:cTn>
                              </p:par>
                            </p:childTnLst>
                          </p:cTn>
                        </p:par>
                        <p:par>
                          <p:cTn id="29" fill="hold">
                            <p:stCondLst>
                              <p:cond delay="12000"/>
                            </p:stCondLst>
                            <p:childTnLst>
                              <p:par>
                                <p:cTn id="30" presetID="1" presetClass="entr" presetSubtype="0" fill="hold" nodeType="afterEffect">
                                  <p:stCondLst>
                                    <p:cond delay="0"/>
                                  </p:stCondLst>
                                  <p:childTnLst>
                                    <p:set>
                                      <p:cBhvr>
                                        <p:cTn id="31" dur="1" fill="hold">
                                          <p:stCondLst>
                                            <p:cond delay="0"/>
                                          </p:stCondLst>
                                        </p:cTn>
                                        <p:tgtEl>
                                          <p:spTgt spid="362"/>
                                        </p:tgtEl>
                                        <p:attrNameLst>
                                          <p:attrName>style.visibility</p:attrName>
                                        </p:attrNameLst>
                                      </p:cBhvr>
                                      <p:to>
                                        <p:strVal val="visible"/>
                                      </p:to>
                                    </p:set>
                                  </p:childTnLst>
                                </p:cTn>
                              </p:par>
                            </p:childTnLst>
                          </p:cTn>
                        </p:par>
                        <p:par>
                          <p:cTn id="32" fill="hold">
                            <p:stCondLst>
                              <p:cond delay="12000"/>
                            </p:stCondLst>
                            <p:childTnLst>
                              <p:par>
                                <p:cTn id="33" presetID="1" presetClass="entr" presetSubtype="0" fill="hold" nodeType="afterEffect">
                                  <p:stCondLst>
                                    <p:cond delay="0"/>
                                  </p:stCondLst>
                                  <p:childTnLst>
                                    <p:set>
                                      <p:cBhvr>
                                        <p:cTn id="34" dur="1" fill="hold">
                                          <p:stCondLst>
                                            <p:cond delay="0"/>
                                          </p:stCondLst>
                                        </p:cTn>
                                        <p:tgtEl>
                                          <p:spTgt spid="361"/>
                                        </p:tgtEl>
                                        <p:attrNameLst>
                                          <p:attrName>style.visibility</p:attrName>
                                        </p:attrNameLst>
                                      </p:cBhvr>
                                      <p:to>
                                        <p:strVal val="visible"/>
                                      </p:to>
                                    </p:set>
                                  </p:childTnLst>
                                </p:cTn>
                              </p:par>
                              <p:par>
                                <p:cTn id="35" presetID="10" presetClass="exit" presetSubtype="0" fill="hold" nodeType="withEffect">
                                  <p:stCondLst>
                                    <p:cond delay="2500"/>
                                  </p:stCondLst>
                                  <p:childTnLst>
                                    <p:animEffect transition="out" filter="fade">
                                      <p:cBhvr>
                                        <p:cTn id="36" dur="1000"/>
                                        <p:tgtEl>
                                          <p:spTgt spid="362"/>
                                        </p:tgtEl>
                                      </p:cBhvr>
                                    </p:animEffect>
                                    <p:set>
                                      <p:cBhvr>
                                        <p:cTn id="37" dur="1" fill="hold">
                                          <p:stCondLst>
                                            <p:cond delay="999"/>
                                          </p:stCondLst>
                                        </p:cTn>
                                        <p:tgtEl>
                                          <p:spTgt spid="362"/>
                                        </p:tgtEl>
                                        <p:attrNameLst>
                                          <p:attrName>style.visibility</p:attrName>
                                        </p:attrNameLst>
                                      </p:cBhvr>
                                      <p:to>
                                        <p:strVal val="hidden"/>
                                      </p:to>
                                    </p:set>
                                  </p:childTnLst>
                                </p:cTn>
                              </p:par>
                            </p:childTnLst>
                          </p:cTn>
                        </p:par>
                        <p:par>
                          <p:cTn id="38" fill="hold">
                            <p:stCondLst>
                              <p:cond delay="15500"/>
                            </p:stCondLst>
                            <p:childTnLst>
                              <p:par>
                                <p:cTn id="39" presetID="64" presetClass="path" presetSubtype="0" fill="hold" nodeType="afterEffect">
                                  <p:stCondLst>
                                    <p:cond delay="500"/>
                                  </p:stCondLst>
                                  <p:childTnLst>
                                    <p:animMotion origin="layout" path="M 2.5E-6 0.13495 L 2.5E-6 0.00023 " pathEditMode="relative" rAng="0" ptsTypes="AA">
                                      <p:cBhvr>
                                        <p:cTn id="40" dur="2000" fill="hold"/>
                                        <p:tgtEl>
                                          <p:spTgt spid="298"/>
                                        </p:tgtEl>
                                        <p:attrNameLst>
                                          <p:attrName>ppt_x</p:attrName>
                                          <p:attrName>ppt_y</p:attrName>
                                        </p:attrNameLst>
                                      </p:cBhvr>
                                      <p:rCtr x="0" y="-67"/>
                                    </p:animMotion>
                                  </p:childTnLst>
                                </p:cTn>
                              </p:par>
                              <p:par>
                                <p:cTn id="41" presetID="10" presetClass="exit" presetSubtype="0" fill="hold" nodeType="withEffect">
                                  <p:stCondLst>
                                    <p:cond delay="3500"/>
                                  </p:stCondLst>
                                  <p:childTnLst>
                                    <p:animEffect transition="out" filter="fade">
                                      <p:cBhvr>
                                        <p:cTn id="42" dur="500"/>
                                        <p:tgtEl>
                                          <p:spTgt spid="298"/>
                                        </p:tgtEl>
                                      </p:cBhvr>
                                    </p:animEffect>
                                    <p:set>
                                      <p:cBhvr>
                                        <p:cTn id="43" dur="1" fill="hold">
                                          <p:stCondLst>
                                            <p:cond delay="499"/>
                                          </p:stCondLst>
                                        </p:cTn>
                                        <p:tgtEl>
                                          <p:spTgt spid="298"/>
                                        </p:tgtEl>
                                        <p:attrNameLst>
                                          <p:attrName>style.visibility</p:attrName>
                                        </p:attrNameLst>
                                      </p:cBhvr>
                                      <p:to>
                                        <p:strVal val="hidden"/>
                                      </p:to>
                                    </p:set>
                                  </p:childTnLst>
                                </p:cTn>
                              </p:par>
                              <p:par>
                                <p:cTn id="44" presetID="10" presetClass="entr" presetSubtype="0" fill="hold" nodeType="withEffect">
                                  <p:stCondLst>
                                    <p:cond delay="3500"/>
                                  </p:stCondLst>
                                  <p:childTnLst>
                                    <p:set>
                                      <p:cBhvr>
                                        <p:cTn id="45" dur="1" fill="hold">
                                          <p:stCondLst>
                                            <p:cond delay="0"/>
                                          </p:stCondLst>
                                        </p:cTn>
                                        <p:tgtEl>
                                          <p:spTgt spid="433"/>
                                        </p:tgtEl>
                                        <p:attrNameLst>
                                          <p:attrName>style.visibility</p:attrName>
                                        </p:attrNameLst>
                                      </p:cBhvr>
                                      <p:to>
                                        <p:strVal val="visible"/>
                                      </p:to>
                                    </p:set>
                                    <p:animEffect transition="in" filter="fade">
                                      <p:cBhvr>
                                        <p:cTn id="46" dur="500"/>
                                        <p:tgtEl>
                                          <p:spTgt spid="433"/>
                                        </p:tgtEl>
                                      </p:cBhvr>
                                    </p:animEffect>
                                  </p:childTnLst>
                                </p:cTn>
                              </p:par>
                            </p:childTnLst>
                          </p:cTn>
                        </p:par>
                        <p:par>
                          <p:cTn id="47" fill="hold">
                            <p:stCondLst>
                              <p:cond delay="19500"/>
                            </p:stCondLst>
                            <p:childTnLst>
                              <p:par>
                                <p:cTn id="48" presetID="42" presetClass="path" presetSubtype="0" fill="hold" nodeType="afterEffect">
                                  <p:stCondLst>
                                    <p:cond delay="0"/>
                                  </p:stCondLst>
                                  <p:childTnLst>
                                    <p:animMotion origin="layout" path="M 2.5E-6 1.11111E-6 L 2.5E-6 0.13495 " pathEditMode="relative" rAng="0" ptsTypes="AA">
                                      <p:cBhvr>
                                        <p:cTn id="49" dur="2000" fill="hold"/>
                                        <p:tgtEl>
                                          <p:spTgt spid="433"/>
                                        </p:tgtEl>
                                        <p:attrNameLst>
                                          <p:attrName>ppt_x</p:attrName>
                                          <p:attrName>ppt_y</p:attrName>
                                        </p:attrNameLst>
                                      </p:cBhvr>
                                      <p:rCtr x="0" y="67"/>
                                    </p:animMotion>
                                  </p:childTnLst>
                                </p:cTn>
                              </p:par>
                            </p:childTnLst>
                          </p:cTn>
                        </p:par>
                        <p:par>
                          <p:cTn id="50" fill="hold">
                            <p:stCondLst>
                              <p:cond delay="21500"/>
                            </p:stCondLst>
                            <p:childTnLst>
                              <p:par>
                                <p:cTn id="51" presetID="1" presetClass="entr" presetSubtype="0" fill="hold" nodeType="afterEffect">
                                  <p:stCondLst>
                                    <p:cond delay="500"/>
                                  </p:stCondLst>
                                  <p:childTnLst>
                                    <p:set>
                                      <p:cBhvr>
                                        <p:cTn id="52" dur="1" fill="hold">
                                          <p:stCondLst>
                                            <p:cond delay="0"/>
                                          </p:stCondLst>
                                        </p:cTn>
                                        <p:tgtEl>
                                          <p:spTgt spid="395"/>
                                        </p:tgtEl>
                                        <p:attrNameLst>
                                          <p:attrName>style.visibility</p:attrName>
                                        </p:attrNameLst>
                                      </p:cBhvr>
                                      <p:to>
                                        <p:strVal val="visible"/>
                                      </p:to>
                                    </p:set>
                                  </p:childTnLst>
                                </p:cTn>
                              </p:par>
                            </p:childTnLst>
                          </p:cTn>
                        </p:par>
                        <p:par>
                          <p:cTn id="53" fill="hold">
                            <p:stCondLst>
                              <p:cond delay="22000"/>
                            </p:stCondLst>
                            <p:childTnLst>
                              <p:par>
                                <p:cTn id="54" presetID="10" presetClass="entr" presetSubtype="0" fill="hold" nodeType="afterEffect">
                                  <p:stCondLst>
                                    <p:cond delay="0"/>
                                  </p:stCondLst>
                                  <p:childTnLst>
                                    <p:set>
                                      <p:cBhvr>
                                        <p:cTn id="55" dur="1" fill="hold">
                                          <p:stCondLst>
                                            <p:cond delay="0"/>
                                          </p:stCondLst>
                                        </p:cTn>
                                        <p:tgtEl>
                                          <p:spTgt spid="428"/>
                                        </p:tgtEl>
                                        <p:attrNameLst>
                                          <p:attrName>style.visibility</p:attrName>
                                        </p:attrNameLst>
                                      </p:cBhvr>
                                      <p:to>
                                        <p:strVal val="visible"/>
                                      </p:to>
                                    </p:set>
                                    <p:animEffect transition="in" filter="fade">
                                      <p:cBhvr>
                                        <p:cTn id="56" dur="1000"/>
                                        <p:tgtEl>
                                          <p:spTgt spid="428"/>
                                        </p:tgtEl>
                                      </p:cBhvr>
                                    </p:animEffect>
                                  </p:childTnLst>
                                </p:cTn>
                              </p:par>
                              <p:par>
                                <p:cTn id="57" presetID="10" presetClass="exit" presetSubtype="0" fill="hold" nodeType="withEffect">
                                  <p:stCondLst>
                                    <p:cond delay="2500"/>
                                  </p:stCondLst>
                                  <p:childTnLst>
                                    <p:animEffect transition="out" filter="fade">
                                      <p:cBhvr>
                                        <p:cTn id="58" dur="1000"/>
                                        <p:tgtEl>
                                          <p:spTgt spid="395"/>
                                        </p:tgtEl>
                                      </p:cBhvr>
                                    </p:animEffect>
                                    <p:set>
                                      <p:cBhvr>
                                        <p:cTn id="59" dur="1" fill="hold">
                                          <p:stCondLst>
                                            <p:cond delay="999"/>
                                          </p:stCondLst>
                                        </p:cTn>
                                        <p:tgtEl>
                                          <p:spTgt spid="395"/>
                                        </p:tgtEl>
                                        <p:attrNameLst>
                                          <p:attrName>style.visibility</p:attrName>
                                        </p:attrNameLst>
                                      </p:cBhvr>
                                      <p:to>
                                        <p:strVal val="hidden"/>
                                      </p:to>
                                    </p:set>
                                  </p:childTnLst>
                                </p:cTn>
                              </p:par>
                            </p:childTnLst>
                          </p:cTn>
                        </p:par>
                        <p:par>
                          <p:cTn id="60" fill="hold">
                            <p:stCondLst>
                              <p:cond delay="25500"/>
                            </p:stCondLst>
                            <p:childTnLst>
                              <p:par>
                                <p:cTn id="61" presetID="64" presetClass="path" presetSubtype="0" fill="hold" nodeType="afterEffect">
                                  <p:stCondLst>
                                    <p:cond delay="500"/>
                                  </p:stCondLst>
                                  <p:childTnLst>
                                    <p:animMotion origin="layout" path="M 2.5E-6 0.13495 L 2.5E-6 0.00023 " pathEditMode="relative" rAng="0" ptsTypes="AA">
                                      <p:cBhvr>
                                        <p:cTn id="62" dur="2000" fill="hold"/>
                                        <p:tgtEl>
                                          <p:spTgt spid="433"/>
                                        </p:tgtEl>
                                        <p:attrNameLst>
                                          <p:attrName>ppt_x</p:attrName>
                                          <p:attrName>ppt_y</p:attrName>
                                        </p:attrNameLst>
                                      </p:cBhvr>
                                      <p:rCtr x="0" y="-67"/>
                                    </p:animMotion>
                                  </p:childTnLst>
                                </p:cTn>
                              </p:par>
                              <p:par>
                                <p:cTn id="63" presetID="10" presetClass="exit" presetSubtype="0" fill="hold" nodeType="withEffect">
                                  <p:stCondLst>
                                    <p:cond delay="3500"/>
                                  </p:stCondLst>
                                  <p:childTnLst>
                                    <p:animEffect transition="out" filter="fade">
                                      <p:cBhvr>
                                        <p:cTn id="64" dur="500"/>
                                        <p:tgtEl>
                                          <p:spTgt spid="433"/>
                                        </p:tgtEl>
                                      </p:cBhvr>
                                    </p:animEffect>
                                    <p:set>
                                      <p:cBhvr>
                                        <p:cTn id="65" dur="1" fill="hold">
                                          <p:stCondLst>
                                            <p:cond delay="499"/>
                                          </p:stCondLst>
                                        </p:cTn>
                                        <p:tgtEl>
                                          <p:spTgt spid="433"/>
                                        </p:tgtEl>
                                        <p:attrNameLst>
                                          <p:attrName>style.visibility</p:attrName>
                                        </p:attrNameLst>
                                      </p:cBhvr>
                                      <p:to>
                                        <p:strVal val="hidden"/>
                                      </p:to>
                                    </p:set>
                                  </p:childTnLst>
                                </p:cTn>
                              </p:par>
                              <p:par>
                                <p:cTn id="66" presetID="10" presetClass="entr" presetSubtype="0" fill="hold" nodeType="withEffect">
                                  <p:stCondLst>
                                    <p:cond delay="3300"/>
                                  </p:stCondLst>
                                  <p:childTnLst>
                                    <p:set>
                                      <p:cBhvr>
                                        <p:cTn id="67" dur="1" fill="hold">
                                          <p:stCondLst>
                                            <p:cond delay="0"/>
                                          </p:stCondLst>
                                        </p:cTn>
                                        <p:tgtEl>
                                          <p:spTgt spid="529"/>
                                        </p:tgtEl>
                                        <p:attrNameLst>
                                          <p:attrName>style.visibility</p:attrName>
                                        </p:attrNameLst>
                                      </p:cBhvr>
                                      <p:to>
                                        <p:strVal val="visible"/>
                                      </p:to>
                                    </p:set>
                                    <p:animEffect transition="in" filter="fade">
                                      <p:cBhvr>
                                        <p:cTn id="68" dur="500"/>
                                        <p:tgtEl>
                                          <p:spTgt spid="529"/>
                                        </p:tgtEl>
                                      </p:cBhvr>
                                    </p:animEffect>
                                  </p:childTnLst>
                                </p:cTn>
                              </p:par>
                            </p:childTnLst>
                          </p:cTn>
                        </p:par>
                        <p:par>
                          <p:cTn id="69" fill="hold">
                            <p:stCondLst>
                              <p:cond delay="29500"/>
                            </p:stCondLst>
                            <p:childTnLst>
                              <p:par>
                                <p:cTn id="70" presetID="42" presetClass="path" presetSubtype="0" fill="hold" nodeType="afterEffect">
                                  <p:stCondLst>
                                    <p:cond delay="0"/>
                                  </p:stCondLst>
                                  <p:childTnLst>
                                    <p:animMotion origin="layout" path="M 2.5E-6 1.11111E-6 L 2.5E-6 0.13495 " pathEditMode="relative" rAng="0" ptsTypes="AA">
                                      <p:cBhvr>
                                        <p:cTn id="71" dur="2000" fill="hold"/>
                                        <p:tgtEl>
                                          <p:spTgt spid="529"/>
                                        </p:tgtEl>
                                        <p:attrNameLst>
                                          <p:attrName>ppt_x</p:attrName>
                                          <p:attrName>ppt_y</p:attrName>
                                        </p:attrNameLst>
                                      </p:cBhvr>
                                      <p:rCtr x="0" y="67"/>
                                    </p:animMotion>
                                  </p:childTnLst>
                                </p:cTn>
                              </p:par>
                            </p:childTnLst>
                          </p:cTn>
                        </p:par>
                        <p:par>
                          <p:cTn id="72" fill="hold">
                            <p:stCondLst>
                              <p:cond delay="31500"/>
                            </p:stCondLst>
                            <p:childTnLst>
                              <p:par>
                                <p:cTn id="73" presetID="1" presetClass="entr" presetSubtype="0" fill="hold" nodeType="afterEffect">
                                  <p:stCondLst>
                                    <p:cond delay="0"/>
                                  </p:stCondLst>
                                  <p:childTnLst>
                                    <p:set>
                                      <p:cBhvr>
                                        <p:cTn id="74" dur="1" fill="hold">
                                          <p:stCondLst>
                                            <p:cond delay="0"/>
                                          </p:stCondLst>
                                        </p:cTn>
                                        <p:tgtEl>
                                          <p:spTgt spid="496"/>
                                        </p:tgtEl>
                                        <p:attrNameLst>
                                          <p:attrName>style.visibility</p:attrName>
                                        </p:attrNameLst>
                                      </p:cBhvr>
                                      <p:to>
                                        <p:strVal val="visible"/>
                                      </p:to>
                                    </p:set>
                                  </p:childTnLst>
                                </p:cTn>
                              </p:par>
                            </p:childTnLst>
                          </p:cTn>
                        </p:par>
                        <p:par>
                          <p:cTn id="75" fill="hold">
                            <p:stCondLst>
                              <p:cond delay="31500"/>
                            </p:stCondLst>
                            <p:childTnLst>
                              <p:par>
                                <p:cTn id="76" presetID="1" presetClass="entr" presetSubtype="0" fill="hold" nodeType="afterEffect">
                                  <p:stCondLst>
                                    <p:cond delay="0"/>
                                  </p:stCondLst>
                                  <p:childTnLst>
                                    <p:set>
                                      <p:cBhvr>
                                        <p:cTn id="77" dur="1" fill="hold">
                                          <p:stCondLst>
                                            <p:cond delay="0"/>
                                          </p:stCondLst>
                                        </p:cTn>
                                        <p:tgtEl>
                                          <p:spTgt spid="491"/>
                                        </p:tgtEl>
                                        <p:attrNameLst>
                                          <p:attrName>style.visibility</p:attrName>
                                        </p:attrNameLst>
                                      </p:cBhvr>
                                      <p:to>
                                        <p:strVal val="visible"/>
                                      </p:to>
                                    </p:set>
                                  </p:childTnLst>
                                </p:cTn>
                              </p:par>
                              <p:par>
                                <p:cTn id="78" presetID="10" presetClass="exit" presetSubtype="0" fill="hold" nodeType="withEffect">
                                  <p:stCondLst>
                                    <p:cond delay="2500"/>
                                  </p:stCondLst>
                                  <p:childTnLst>
                                    <p:animEffect transition="out" filter="fade">
                                      <p:cBhvr>
                                        <p:cTn id="79" dur="1000"/>
                                        <p:tgtEl>
                                          <p:spTgt spid="496"/>
                                        </p:tgtEl>
                                      </p:cBhvr>
                                    </p:animEffect>
                                    <p:set>
                                      <p:cBhvr>
                                        <p:cTn id="80" dur="1" fill="hold">
                                          <p:stCondLst>
                                            <p:cond delay="999"/>
                                          </p:stCondLst>
                                        </p:cTn>
                                        <p:tgtEl>
                                          <p:spTgt spid="496"/>
                                        </p:tgtEl>
                                        <p:attrNameLst>
                                          <p:attrName>style.visibility</p:attrName>
                                        </p:attrNameLst>
                                      </p:cBhvr>
                                      <p:to>
                                        <p:strVal val="hidden"/>
                                      </p:to>
                                    </p:set>
                                  </p:childTnLst>
                                </p:cTn>
                              </p:par>
                            </p:childTnLst>
                          </p:cTn>
                        </p:par>
                        <p:par>
                          <p:cTn id="81" fill="hold">
                            <p:stCondLst>
                              <p:cond delay="35000"/>
                            </p:stCondLst>
                            <p:childTnLst>
                              <p:par>
                                <p:cTn id="82" presetID="64" presetClass="path" presetSubtype="0" fill="hold" nodeType="afterEffect">
                                  <p:stCondLst>
                                    <p:cond delay="500"/>
                                  </p:stCondLst>
                                  <p:childTnLst>
                                    <p:animMotion origin="layout" path="M 2.5E-6 0.13495 L 2.5E-6 0.00023 " pathEditMode="relative" rAng="0" ptsTypes="AA">
                                      <p:cBhvr>
                                        <p:cTn id="83" dur="2000" fill="hold"/>
                                        <p:tgtEl>
                                          <p:spTgt spid="529"/>
                                        </p:tgtEl>
                                        <p:attrNameLst>
                                          <p:attrName>ppt_x</p:attrName>
                                          <p:attrName>ppt_y</p:attrName>
                                        </p:attrNameLst>
                                      </p:cBhvr>
                                      <p:rCtr x="0" y="-67"/>
                                    </p:animMotion>
                                  </p:childTnLst>
                                </p:cTn>
                              </p:par>
                              <p:par>
                                <p:cTn id="84" presetID="10" presetClass="exit" presetSubtype="0" fill="hold" nodeType="withEffect">
                                  <p:stCondLst>
                                    <p:cond delay="3500"/>
                                  </p:stCondLst>
                                  <p:childTnLst>
                                    <p:animEffect transition="out" filter="fade">
                                      <p:cBhvr>
                                        <p:cTn id="85" dur="500"/>
                                        <p:tgtEl>
                                          <p:spTgt spid="529"/>
                                        </p:tgtEl>
                                      </p:cBhvr>
                                    </p:animEffect>
                                    <p:set>
                                      <p:cBhvr>
                                        <p:cTn id="86" dur="1" fill="hold">
                                          <p:stCondLst>
                                            <p:cond delay="499"/>
                                          </p:stCondLst>
                                        </p:cTn>
                                        <p:tgtEl>
                                          <p:spTgt spid="529"/>
                                        </p:tgtEl>
                                        <p:attrNameLst>
                                          <p:attrName>style.visibility</p:attrName>
                                        </p:attrNameLst>
                                      </p:cBhvr>
                                      <p:to>
                                        <p:strVal val="hidden"/>
                                      </p:to>
                                    </p:set>
                                  </p:childTnLst>
                                </p:cTn>
                              </p:par>
                              <p:par>
                                <p:cTn id="87" presetID="10" presetClass="entr" presetSubtype="0" fill="hold" nodeType="withEffect">
                                  <p:stCondLst>
                                    <p:cond delay="3500"/>
                                  </p:stCondLst>
                                  <p:childTnLst>
                                    <p:set>
                                      <p:cBhvr>
                                        <p:cTn id="88" dur="1" fill="hold">
                                          <p:stCondLst>
                                            <p:cond delay="0"/>
                                          </p:stCondLst>
                                        </p:cTn>
                                        <p:tgtEl>
                                          <p:spTgt spid="855"/>
                                        </p:tgtEl>
                                        <p:attrNameLst>
                                          <p:attrName>style.visibility</p:attrName>
                                        </p:attrNameLst>
                                      </p:cBhvr>
                                      <p:to>
                                        <p:strVal val="visible"/>
                                      </p:to>
                                    </p:set>
                                    <p:animEffect transition="in" filter="fade">
                                      <p:cBhvr>
                                        <p:cTn id="89" dur="500"/>
                                        <p:tgtEl>
                                          <p:spTgt spid="855"/>
                                        </p:tgtEl>
                                      </p:cBhvr>
                                    </p:animEffect>
                                  </p:childTnLst>
                                </p:cTn>
                              </p:par>
                            </p:childTnLst>
                          </p:cTn>
                        </p:par>
                        <p:par>
                          <p:cTn id="90" fill="hold">
                            <p:stCondLst>
                              <p:cond delay="39000"/>
                            </p:stCondLst>
                            <p:childTnLst>
                              <p:par>
                                <p:cTn id="91" presetID="42" presetClass="path" presetSubtype="0" fill="hold" nodeType="afterEffect">
                                  <p:stCondLst>
                                    <p:cond delay="0"/>
                                  </p:stCondLst>
                                  <p:childTnLst>
                                    <p:animMotion origin="layout" path="M 2.5E-6 1.11111E-6 L 2.5E-6 0.13495 " pathEditMode="relative" rAng="0" ptsTypes="AA">
                                      <p:cBhvr>
                                        <p:cTn id="92" dur="2000" fill="hold"/>
                                        <p:tgtEl>
                                          <p:spTgt spid="855"/>
                                        </p:tgtEl>
                                        <p:attrNameLst>
                                          <p:attrName>ppt_x</p:attrName>
                                          <p:attrName>ppt_y</p:attrName>
                                        </p:attrNameLst>
                                      </p:cBhvr>
                                      <p:rCtr x="0" y="67"/>
                                    </p:animMotion>
                                  </p:childTnLst>
                                </p:cTn>
                              </p:par>
                            </p:childTnLst>
                          </p:cTn>
                        </p:par>
                        <p:par>
                          <p:cTn id="93" fill="hold">
                            <p:stCondLst>
                              <p:cond delay="41000"/>
                            </p:stCondLst>
                            <p:childTnLst>
                              <p:par>
                                <p:cTn id="94" presetID="1" presetClass="entr" presetSubtype="0" fill="hold" nodeType="afterEffect">
                                  <p:stCondLst>
                                    <p:cond delay="500"/>
                                  </p:stCondLst>
                                  <p:childTnLst>
                                    <p:set>
                                      <p:cBhvr>
                                        <p:cTn id="95" dur="1" fill="hold">
                                          <p:stCondLst>
                                            <p:cond delay="0"/>
                                          </p:stCondLst>
                                        </p:cTn>
                                        <p:tgtEl>
                                          <p:spTgt spid="588"/>
                                        </p:tgtEl>
                                        <p:attrNameLst>
                                          <p:attrName>style.visibility</p:attrName>
                                        </p:attrNameLst>
                                      </p:cBhvr>
                                      <p:to>
                                        <p:strVal val="visible"/>
                                      </p:to>
                                    </p:set>
                                  </p:childTnLst>
                                </p:cTn>
                              </p:par>
                            </p:childTnLst>
                          </p:cTn>
                        </p:par>
                        <p:par>
                          <p:cTn id="96" fill="hold">
                            <p:stCondLst>
                              <p:cond delay="41500"/>
                            </p:stCondLst>
                            <p:childTnLst>
                              <p:par>
                                <p:cTn id="97" presetID="10" presetClass="entr" presetSubtype="0" fill="hold" nodeType="afterEffect">
                                  <p:stCondLst>
                                    <p:cond delay="0"/>
                                  </p:stCondLst>
                                  <p:childTnLst>
                                    <p:set>
                                      <p:cBhvr>
                                        <p:cTn id="98" dur="1" fill="hold">
                                          <p:stCondLst>
                                            <p:cond delay="0"/>
                                          </p:stCondLst>
                                        </p:cTn>
                                        <p:tgtEl>
                                          <p:spTgt spid="850"/>
                                        </p:tgtEl>
                                        <p:attrNameLst>
                                          <p:attrName>style.visibility</p:attrName>
                                        </p:attrNameLst>
                                      </p:cBhvr>
                                      <p:to>
                                        <p:strVal val="visible"/>
                                      </p:to>
                                    </p:set>
                                    <p:animEffect transition="in" filter="fade">
                                      <p:cBhvr>
                                        <p:cTn id="99" dur="1000"/>
                                        <p:tgtEl>
                                          <p:spTgt spid="850"/>
                                        </p:tgtEl>
                                      </p:cBhvr>
                                    </p:animEffect>
                                  </p:childTnLst>
                                </p:cTn>
                              </p:par>
                              <p:par>
                                <p:cTn id="100" presetID="10" presetClass="exit" presetSubtype="0" fill="hold" nodeType="withEffect">
                                  <p:stCondLst>
                                    <p:cond delay="2500"/>
                                  </p:stCondLst>
                                  <p:childTnLst>
                                    <p:animEffect transition="out" filter="fade">
                                      <p:cBhvr>
                                        <p:cTn id="101" dur="1000"/>
                                        <p:tgtEl>
                                          <p:spTgt spid="588"/>
                                        </p:tgtEl>
                                      </p:cBhvr>
                                    </p:animEffect>
                                    <p:set>
                                      <p:cBhvr>
                                        <p:cTn id="102" dur="1" fill="hold">
                                          <p:stCondLst>
                                            <p:cond delay="999"/>
                                          </p:stCondLst>
                                        </p:cTn>
                                        <p:tgtEl>
                                          <p:spTgt spid="588"/>
                                        </p:tgtEl>
                                        <p:attrNameLst>
                                          <p:attrName>style.visibility</p:attrName>
                                        </p:attrNameLst>
                                      </p:cBhvr>
                                      <p:to>
                                        <p:strVal val="hidden"/>
                                      </p:to>
                                    </p:set>
                                  </p:childTnLst>
                                </p:cTn>
                              </p:par>
                            </p:childTnLst>
                          </p:cTn>
                        </p:par>
                        <p:par>
                          <p:cTn id="103" fill="hold">
                            <p:stCondLst>
                              <p:cond delay="45000"/>
                            </p:stCondLst>
                            <p:childTnLst>
                              <p:par>
                                <p:cTn id="104" presetID="64" presetClass="path" presetSubtype="0" fill="hold" nodeType="afterEffect">
                                  <p:stCondLst>
                                    <p:cond delay="500"/>
                                  </p:stCondLst>
                                  <p:childTnLst>
                                    <p:animMotion origin="layout" path="M 2.5E-6 0.13495 L 2.5E-6 0.00023 " pathEditMode="relative" rAng="0" ptsTypes="AA">
                                      <p:cBhvr>
                                        <p:cTn id="105" dur="2000" fill="hold"/>
                                        <p:tgtEl>
                                          <p:spTgt spid="855"/>
                                        </p:tgtEl>
                                        <p:attrNameLst>
                                          <p:attrName>ppt_x</p:attrName>
                                          <p:attrName>ppt_y</p:attrName>
                                        </p:attrNameLst>
                                      </p:cBhvr>
                                      <p:rCtr x="0" y="-67"/>
                                    </p:animMotion>
                                  </p:childTnLst>
                                </p:cTn>
                              </p:par>
                              <p:par>
                                <p:cTn id="106" presetID="10" presetClass="exit" presetSubtype="0" fill="hold" nodeType="withEffect">
                                  <p:stCondLst>
                                    <p:cond delay="3500"/>
                                  </p:stCondLst>
                                  <p:childTnLst>
                                    <p:animEffect transition="out" filter="fade">
                                      <p:cBhvr>
                                        <p:cTn id="107" dur="500"/>
                                        <p:tgtEl>
                                          <p:spTgt spid="855"/>
                                        </p:tgtEl>
                                      </p:cBhvr>
                                    </p:animEffect>
                                    <p:set>
                                      <p:cBhvr>
                                        <p:cTn id="108" dur="1" fill="hold">
                                          <p:stCondLst>
                                            <p:cond delay="499"/>
                                          </p:stCondLst>
                                        </p:cTn>
                                        <p:tgtEl>
                                          <p:spTgt spid="855"/>
                                        </p:tgtEl>
                                        <p:attrNameLst>
                                          <p:attrName>style.visibility</p:attrName>
                                        </p:attrNameLst>
                                      </p:cBhvr>
                                      <p:to>
                                        <p:strVal val="hidden"/>
                                      </p:to>
                                    </p:set>
                                  </p:childTnLst>
                                </p:cTn>
                              </p:par>
                              <p:par>
                                <p:cTn id="109" presetID="10" presetClass="entr" presetSubtype="0" fill="hold" nodeType="withEffect">
                                  <p:stCondLst>
                                    <p:cond delay="3300"/>
                                  </p:stCondLst>
                                  <p:childTnLst>
                                    <p:set>
                                      <p:cBhvr>
                                        <p:cTn id="110" dur="1" fill="hold">
                                          <p:stCondLst>
                                            <p:cond delay="0"/>
                                          </p:stCondLst>
                                        </p:cTn>
                                        <p:tgtEl>
                                          <p:spTgt spid="951"/>
                                        </p:tgtEl>
                                        <p:attrNameLst>
                                          <p:attrName>style.visibility</p:attrName>
                                        </p:attrNameLst>
                                      </p:cBhvr>
                                      <p:to>
                                        <p:strVal val="visible"/>
                                      </p:to>
                                    </p:set>
                                    <p:animEffect transition="in" filter="fade">
                                      <p:cBhvr>
                                        <p:cTn id="111" dur="500"/>
                                        <p:tgtEl>
                                          <p:spTgt spid="951"/>
                                        </p:tgtEl>
                                      </p:cBhvr>
                                    </p:animEffect>
                                  </p:childTnLst>
                                </p:cTn>
                              </p:par>
                            </p:childTnLst>
                          </p:cTn>
                        </p:par>
                        <p:par>
                          <p:cTn id="112" fill="hold">
                            <p:stCondLst>
                              <p:cond delay="49000"/>
                            </p:stCondLst>
                            <p:childTnLst>
                              <p:par>
                                <p:cTn id="113" presetID="42" presetClass="path" presetSubtype="0" fill="hold" nodeType="afterEffect">
                                  <p:stCondLst>
                                    <p:cond delay="0"/>
                                  </p:stCondLst>
                                  <p:childTnLst>
                                    <p:animMotion origin="layout" path="M 2.5E-6 1.11111E-6 L 2.5E-6 0.13495 " pathEditMode="relative" rAng="0" ptsTypes="AA">
                                      <p:cBhvr>
                                        <p:cTn id="114" dur="2000" fill="hold"/>
                                        <p:tgtEl>
                                          <p:spTgt spid="951"/>
                                        </p:tgtEl>
                                        <p:attrNameLst>
                                          <p:attrName>ppt_x</p:attrName>
                                          <p:attrName>ppt_y</p:attrName>
                                        </p:attrNameLst>
                                      </p:cBhvr>
                                      <p:rCtr x="0" y="67"/>
                                    </p:animMotion>
                                  </p:childTnLst>
                                </p:cTn>
                              </p:par>
                            </p:childTnLst>
                          </p:cTn>
                        </p:par>
                        <p:par>
                          <p:cTn id="115" fill="hold">
                            <p:stCondLst>
                              <p:cond delay="51000"/>
                            </p:stCondLst>
                            <p:childTnLst>
                              <p:par>
                                <p:cTn id="116" presetID="1" presetClass="entr" presetSubtype="0" fill="hold" nodeType="afterEffect">
                                  <p:stCondLst>
                                    <p:cond delay="0"/>
                                  </p:stCondLst>
                                  <p:childTnLst>
                                    <p:set>
                                      <p:cBhvr>
                                        <p:cTn id="117" dur="1" fill="hold">
                                          <p:stCondLst>
                                            <p:cond delay="0"/>
                                          </p:stCondLst>
                                        </p:cTn>
                                        <p:tgtEl>
                                          <p:spTgt spid="913"/>
                                        </p:tgtEl>
                                        <p:attrNameLst>
                                          <p:attrName>style.visibility</p:attrName>
                                        </p:attrNameLst>
                                      </p:cBhvr>
                                      <p:to>
                                        <p:strVal val="visible"/>
                                      </p:to>
                                    </p:set>
                                  </p:childTnLst>
                                </p:cTn>
                              </p:par>
                            </p:childTnLst>
                          </p:cTn>
                        </p:par>
                        <p:par>
                          <p:cTn id="118" fill="hold">
                            <p:stCondLst>
                              <p:cond delay="51000"/>
                            </p:stCondLst>
                            <p:childTnLst>
                              <p:par>
                                <p:cTn id="119" presetID="1" presetClass="entr" presetSubtype="0" fill="hold" nodeType="afterEffect">
                                  <p:stCondLst>
                                    <p:cond delay="0"/>
                                  </p:stCondLst>
                                  <p:childTnLst>
                                    <p:set>
                                      <p:cBhvr>
                                        <p:cTn id="120" dur="1" fill="hold">
                                          <p:stCondLst>
                                            <p:cond delay="0"/>
                                          </p:stCondLst>
                                        </p:cTn>
                                        <p:tgtEl>
                                          <p:spTgt spid="946"/>
                                        </p:tgtEl>
                                        <p:attrNameLst>
                                          <p:attrName>style.visibility</p:attrName>
                                        </p:attrNameLst>
                                      </p:cBhvr>
                                      <p:to>
                                        <p:strVal val="visible"/>
                                      </p:to>
                                    </p:set>
                                  </p:childTnLst>
                                </p:cTn>
                              </p:par>
                              <p:par>
                                <p:cTn id="121" presetID="10" presetClass="exit" presetSubtype="0" fill="hold" nodeType="withEffect">
                                  <p:stCondLst>
                                    <p:cond delay="2500"/>
                                  </p:stCondLst>
                                  <p:childTnLst>
                                    <p:animEffect transition="out" filter="fade">
                                      <p:cBhvr>
                                        <p:cTn id="122" dur="1000"/>
                                        <p:tgtEl>
                                          <p:spTgt spid="913"/>
                                        </p:tgtEl>
                                      </p:cBhvr>
                                    </p:animEffect>
                                    <p:set>
                                      <p:cBhvr>
                                        <p:cTn id="123" dur="1" fill="hold">
                                          <p:stCondLst>
                                            <p:cond delay="999"/>
                                          </p:stCondLst>
                                        </p:cTn>
                                        <p:tgtEl>
                                          <p:spTgt spid="913"/>
                                        </p:tgtEl>
                                        <p:attrNameLst>
                                          <p:attrName>style.visibility</p:attrName>
                                        </p:attrNameLst>
                                      </p:cBhvr>
                                      <p:to>
                                        <p:strVal val="hidden"/>
                                      </p:to>
                                    </p:set>
                                  </p:childTnLst>
                                </p:cTn>
                              </p:par>
                            </p:childTnLst>
                          </p:cTn>
                        </p:par>
                        <p:par>
                          <p:cTn id="124" fill="hold">
                            <p:stCondLst>
                              <p:cond delay="54500"/>
                            </p:stCondLst>
                            <p:childTnLst>
                              <p:par>
                                <p:cTn id="125" presetID="64" presetClass="path" presetSubtype="0" fill="hold" nodeType="afterEffect">
                                  <p:stCondLst>
                                    <p:cond delay="500"/>
                                  </p:stCondLst>
                                  <p:childTnLst>
                                    <p:animMotion origin="layout" path="M 2.5E-6 0.13495 L 2.5E-6 0.00023 " pathEditMode="relative" rAng="0" ptsTypes="AA">
                                      <p:cBhvr>
                                        <p:cTn id="126" dur="2000" fill="hold"/>
                                        <p:tgtEl>
                                          <p:spTgt spid="951"/>
                                        </p:tgtEl>
                                        <p:attrNameLst>
                                          <p:attrName>ppt_x</p:attrName>
                                          <p:attrName>ppt_y</p:attrName>
                                        </p:attrNameLst>
                                      </p:cBhvr>
                                      <p:rCtr x="0" y="-67"/>
                                    </p:animMotion>
                                  </p:childTnLst>
                                </p:cTn>
                              </p:par>
                              <p:par>
                                <p:cTn id="127" presetID="10" presetClass="exit" presetSubtype="0" fill="hold" nodeType="withEffect">
                                  <p:stCondLst>
                                    <p:cond delay="3500"/>
                                  </p:stCondLst>
                                  <p:childTnLst>
                                    <p:animEffect transition="out" filter="fade">
                                      <p:cBhvr>
                                        <p:cTn id="128" dur="500"/>
                                        <p:tgtEl>
                                          <p:spTgt spid="951"/>
                                        </p:tgtEl>
                                      </p:cBhvr>
                                    </p:animEffect>
                                    <p:set>
                                      <p:cBhvr>
                                        <p:cTn id="129" dur="1" fill="hold">
                                          <p:stCondLst>
                                            <p:cond delay="499"/>
                                          </p:stCondLst>
                                        </p:cTn>
                                        <p:tgtEl>
                                          <p:spTgt spid="951"/>
                                        </p:tgtEl>
                                        <p:attrNameLst>
                                          <p:attrName>style.visibility</p:attrName>
                                        </p:attrNameLst>
                                      </p:cBhvr>
                                      <p:to>
                                        <p:strVal val="hidden"/>
                                      </p:to>
                                    </p:set>
                                  </p:childTnLst>
                                </p:cTn>
                              </p:par>
                              <p:par>
                                <p:cTn id="130" presetID="10" presetClass="entr" presetSubtype="0" fill="hold" nodeType="withEffect">
                                  <p:stCondLst>
                                    <p:cond delay="3500"/>
                                  </p:stCondLst>
                                  <p:childTnLst>
                                    <p:set>
                                      <p:cBhvr>
                                        <p:cTn id="131" dur="1" fill="hold">
                                          <p:stCondLst>
                                            <p:cond delay="0"/>
                                          </p:stCondLst>
                                        </p:cTn>
                                        <p:tgtEl>
                                          <p:spTgt spid="1047"/>
                                        </p:tgtEl>
                                        <p:attrNameLst>
                                          <p:attrName>style.visibility</p:attrName>
                                        </p:attrNameLst>
                                      </p:cBhvr>
                                      <p:to>
                                        <p:strVal val="visible"/>
                                      </p:to>
                                    </p:set>
                                    <p:animEffect transition="in" filter="fade">
                                      <p:cBhvr>
                                        <p:cTn id="132" dur="500"/>
                                        <p:tgtEl>
                                          <p:spTgt spid="1047"/>
                                        </p:tgtEl>
                                      </p:cBhvr>
                                    </p:animEffect>
                                  </p:childTnLst>
                                </p:cTn>
                              </p:par>
                            </p:childTnLst>
                          </p:cTn>
                        </p:par>
                        <p:par>
                          <p:cTn id="133" fill="hold">
                            <p:stCondLst>
                              <p:cond delay="58500"/>
                            </p:stCondLst>
                            <p:childTnLst>
                              <p:par>
                                <p:cTn id="134" presetID="42" presetClass="path" presetSubtype="0" fill="hold" nodeType="afterEffect">
                                  <p:stCondLst>
                                    <p:cond delay="0"/>
                                  </p:stCondLst>
                                  <p:childTnLst>
                                    <p:animMotion origin="layout" path="M 2.5E-6 1.11111E-6 L 2.5E-6 0.13495 " pathEditMode="relative" rAng="0" ptsTypes="AA">
                                      <p:cBhvr>
                                        <p:cTn id="135" dur="2000" fill="hold"/>
                                        <p:tgtEl>
                                          <p:spTgt spid="1047"/>
                                        </p:tgtEl>
                                        <p:attrNameLst>
                                          <p:attrName>ppt_x</p:attrName>
                                          <p:attrName>ppt_y</p:attrName>
                                        </p:attrNameLst>
                                      </p:cBhvr>
                                      <p:rCtr x="0" y="67"/>
                                    </p:animMotion>
                                  </p:childTnLst>
                                </p:cTn>
                              </p:par>
                            </p:childTnLst>
                          </p:cTn>
                        </p:par>
                        <p:par>
                          <p:cTn id="136" fill="hold">
                            <p:stCondLst>
                              <p:cond delay="60500"/>
                            </p:stCondLst>
                            <p:childTnLst>
                              <p:par>
                                <p:cTn id="137" presetID="1" presetClass="entr" presetSubtype="0" fill="hold" nodeType="afterEffect">
                                  <p:stCondLst>
                                    <p:cond delay="500"/>
                                  </p:stCondLst>
                                  <p:childTnLst>
                                    <p:set>
                                      <p:cBhvr>
                                        <p:cTn id="138" dur="1" fill="hold">
                                          <p:stCondLst>
                                            <p:cond delay="0"/>
                                          </p:stCondLst>
                                        </p:cTn>
                                        <p:tgtEl>
                                          <p:spTgt spid="1009"/>
                                        </p:tgtEl>
                                        <p:attrNameLst>
                                          <p:attrName>style.visibility</p:attrName>
                                        </p:attrNameLst>
                                      </p:cBhvr>
                                      <p:to>
                                        <p:strVal val="visible"/>
                                      </p:to>
                                    </p:set>
                                  </p:childTnLst>
                                </p:cTn>
                              </p:par>
                            </p:childTnLst>
                          </p:cTn>
                        </p:par>
                        <p:par>
                          <p:cTn id="139" fill="hold">
                            <p:stCondLst>
                              <p:cond delay="61000"/>
                            </p:stCondLst>
                            <p:childTnLst>
                              <p:par>
                                <p:cTn id="140" presetID="10" presetClass="entr" presetSubtype="0" fill="hold" nodeType="afterEffect">
                                  <p:stCondLst>
                                    <p:cond delay="0"/>
                                  </p:stCondLst>
                                  <p:childTnLst>
                                    <p:set>
                                      <p:cBhvr>
                                        <p:cTn id="141" dur="1" fill="hold">
                                          <p:stCondLst>
                                            <p:cond delay="0"/>
                                          </p:stCondLst>
                                        </p:cTn>
                                        <p:tgtEl>
                                          <p:spTgt spid="1042"/>
                                        </p:tgtEl>
                                        <p:attrNameLst>
                                          <p:attrName>style.visibility</p:attrName>
                                        </p:attrNameLst>
                                      </p:cBhvr>
                                      <p:to>
                                        <p:strVal val="visible"/>
                                      </p:to>
                                    </p:set>
                                    <p:animEffect transition="in" filter="fade">
                                      <p:cBhvr>
                                        <p:cTn id="142" dur="1000"/>
                                        <p:tgtEl>
                                          <p:spTgt spid="1042"/>
                                        </p:tgtEl>
                                      </p:cBhvr>
                                    </p:animEffect>
                                  </p:childTnLst>
                                </p:cTn>
                              </p:par>
                              <p:par>
                                <p:cTn id="143" presetID="10" presetClass="exit" presetSubtype="0" fill="hold" nodeType="withEffect">
                                  <p:stCondLst>
                                    <p:cond delay="2500"/>
                                  </p:stCondLst>
                                  <p:childTnLst>
                                    <p:animEffect transition="out" filter="fade">
                                      <p:cBhvr>
                                        <p:cTn id="144" dur="1000"/>
                                        <p:tgtEl>
                                          <p:spTgt spid="1009"/>
                                        </p:tgtEl>
                                      </p:cBhvr>
                                    </p:animEffect>
                                    <p:set>
                                      <p:cBhvr>
                                        <p:cTn id="145" dur="1" fill="hold">
                                          <p:stCondLst>
                                            <p:cond delay="999"/>
                                          </p:stCondLst>
                                        </p:cTn>
                                        <p:tgtEl>
                                          <p:spTgt spid="1009"/>
                                        </p:tgtEl>
                                        <p:attrNameLst>
                                          <p:attrName>style.visibility</p:attrName>
                                        </p:attrNameLst>
                                      </p:cBhvr>
                                      <p:to>
                                        <p:strVal val="hidden"/>
                                      </p:to>
                                    </p:set>
                                  </p:childTnLst>
                                </p:cTn>
                              </p:par>
                            </p:childTnLst>
                          </p:cTn>
                        </p:par>
                        <p:par>
                          <p:cTn id="146" fill="hold">
                            <p:stCondLst>
                              <p:cond delay="64500"/>
                            </p:stCondLst>
                            <p:childTnLst>
                              <p:par>
                                <p:cTn id="147" presetID="64" presetClass="path" presetSubtype="0" fill="hold" nodeType="afterEffect">
                                  <p:stCondLst>
                                    <p:cond delay="500"/>
                                  </p:stCondLst>
                                  <p:childTnLst>
                                    <p:animMotion origin="layout" path="M 2.5E-6 0.13495 L 2.5E-6 0.00023 " pathEditMode="relative" rAng="0" ptsTypes="AA">
                                      <p:cBhvr>
                                        <p:cTn id="148" dur="2000" fill="hold"/>
                                        <p:tgtEl>
                                          <p:spTgt spid="1047"/>
                                        </p:tgtEl>
                                        <p:attrNameLst>
                                          <p:attrName>ppt_x</p:attrName>
                                          <p:attrName>ppt_y</p:attrName>
                                        </p:attrNameLst>
                                      </p:cBhvr>
                                      <p:rCtr x="0" y="-67"/>
                                    </p:animMotion>
                                  </p:childTnLst>
                                </p:cTn>
                              </p:par>
                              <p:par>
                                <p:cTn id="149" presetID="10" presetClass="exit" presetSubtype="0" fill="hold" nodeType="withEffect">
                                  <p:stCondLst>
                                    <p:cond delay="3500"/>
                                  </p:stCondLst>
                                  <p:childTnLst>
                                    <p:animEffect transition="out" filter="fade">
                                      <p:cBhvr>
                                        <p:cTn id="150" dur="500"/>
                                        <p:tgtEl>
                                          <p:spTgt spid="1047"/>
                                        </p:tgtEl>
                                      </p:cBhvr>
                                    </p:animEffect>
                                    <p:set>
                                      <p:cBhvr>
                                        <p:cTn id="151" dur="1" fill="hold">
                                          <p:stCondLst>
                                            <p:cond delay="499"/>
                                          </p:stCondLst>
                                        </p:cTn>
                                        <p:tgtEl>
                                          <p:spTgt spid="1047"/>
                                        </p:tgtEl>
                                        <p:attrNameLst>
                                          <p:attrName>style.visibility</p:attrName>
                                        </p:attrNameLst>
                                      </p:cBhvr>
                                      <p:to>
                                        <p:strVal val="hidden"/>
                                      </p:to>
                                    </p:set>
                                  </p:childTnLst>
                                </p:cTn>
                              </p:par>
                              <p:par>
                                <p:cTn id="152" presetID="10" presetClass="entr" presetSubtype="0" fill="hold" nodeType="withEffect">
                                  <p:stCondLst>
                                    <p:cond delay="3300"/>
                                  </p:stCondLst>
                                  <p:childTnLst>
                                    <p:set>
                                      <p:cBhvr>
                                        <p:cTn id="153" dur="1" fill="hold">
                                          <p:stCondLst>
                                            <p:cond delay="0"/>
                                          </p:stCondLst>
                                        </p:cTn>
                                        <p:tgtEl>
                                          <p:spTgt spid="1143"/>
                                        </p:tgtEl>
                                        <p:attrNameLst>
                                          <p:attrName>style.visibility</p:attrName>
                                        </p:attrNameLst>
                                      </p:cBhvr>
                                      <p:to>
                                        <p:strVal val="visible"/>
                                      </p:to>
                                    </p:set>
                                    <p:animEffect transition="in" filter="fade">
                                      <p:cBhvr>
                                        <p:cTn id="154" dur="500"/>
                                        <p:tgtEl>
                                          <p:spTgt spid="1143"/>
                                        </p:tgtEl>
                                      </p:cBhvr>
                                    </p:animEffect>
                                  </p:childTnLst>
                                </p:cTn>
                              </p:par>
                            </p:childTnLst>
                          </p:cTn>
                        </p:par>
                        <p:par>
                          <p:cTn id="155" fill="hold">
                            <p:stCondLst>
                              <p:cond delay="68500"/>
                            </p:stCondLst>
                            <p:childTnLst>
                              <p:par>
                                <p:cTn id="156" presetID="42" presetClass="path" presetSubtype="0" fill="hold" nodeType="afterEffect">
                                  <p:stCondLst>
                                    <p:cond delay="0"/>
                                  </p:stCondLst>
                                  <p:childTnLst>
                                    <p:animMotion origin="layout" path="M 2.5E-6 1.11111E-6 L 2.5E-6 0.13495 " pathEditMode="relative" rAng="0" ptsTypes="AA">
                                      <p:cBhvr>
                                        <p:cTn id="157" dur="2000" fill="hold"/>
                                        <p:tgtEl>
                                          <p:spTgt spid="1143"/>
                                        </p:tgtEl>
                                        <p:attrNameLst>
                                          <p:attrName>ppt_x</p:attrName>
                                          <p:attrName>ppt_y</p:attrName>
                                        </p:attrNameLst>
                                      </p:cBhvr>
                                      <p:rCtr x="0" y="67"/>
                                    </p:animMotion>
                                  </p:childTnLst>
                                </p:cTn>
                              </p:par>
                            </p:childTnLst>
                          </p:cTn>
                        </p:par>
                        <p:par>
                          <p:cTn id="158" fill="hold">
                            <p:stCondLst>
                              <p:cond delay="70500"/>
                            </p:stCondLst>
                            <p:childTnLst>
                              <p:par>
                                <p:cTn id="159" presetID="1" presetClass="entr" presetSubtype="0" fill="hold" nodeType="afterEffect">
                                  <p:stCondLst>
                                    <p:cond delay="0"/>
                                  </p:stCondLst>
                                  <p:childTnLst>
                                    <p:set>
                                      <p:cBhvr>
                                        <p:cTn id="160" dur="1" fill="hold">
                                          <p:stCondLst>
                                            <p:cond delay="0"/>
                                          </p:stCondLst>
                                        </p:cTn>
                                        <p:tgtEl>
                                          <p:spTgt spid="1105"/>
                                        </p:tgtEl>
                                        <p:attrNameLst>
                                          <p:attrName>style.visibility</p:attrName>
                                        </p:attrNameLst>
                                      </p:cBhvr>
                                      <p:to>
                                        <p:strVal val="visible"/>
                                      </p:to>
                                    </p:set>
                                  </p:childTnLst>
                                </p:cTn>
                              </p:par>
                            </p:childTnLst>
                          </p:cTn>
                        </p:par>
                        <p:par>
                          <p:cTn id="161" fill="hold">
                            <p:stCondLst>
                              <p:cond delay="70500"/>
                            </p:stCondLst>
                            <p:childTnLst>
                              <p:par>
                                <p:cTn id="162" presetID="1" presetClass="entr" presetSubtype="0" fill="hold" nodeType="afterEffect">
                                  <p:stCondLst>
                                    <p:cond delay="0"/>
                                  </p:stCondLst>
                                  <p:childTnLst>
                                    <p:set>
                                      <p:cBhvr>
                                        <p:cTn id="163" dur="1" fill="hold">
                                          <p:stCondLst>
                                            <p:cond delay="0"/>
                                          </p:stCondLst>
                                        </p:cTn>
                                        <p:tgtEl>
                                          <p:spTgt spid="1138"/>
                                        </p:tgtEl>
                                        <p:attrNameLst>
                                          <p:attrName>style.visibility</p:attrName>
                                        </p:attrNameLst>
                                      </p:cBhvr>
                                      <p:to>
                                        <p:strVal val="visible"/>
                                      </p:to>
                                    </p:set>
                                  </p:childTnLst>
                                </p:cTn>
                              </p:par>
                              <p:par>
                                <p:cTn id="164" presetID="10" presetClass="exit" presetSubtype="0" fill="hold" nodeType="withEffect">
                                  <p:stCondLst>
                                    <p:cond delay="2500"/>
                                  </p:stCondLst>
                                  <p:childTnLst>
                                    <p:animEffect transition="out" filter="fade">
                                      <p:cBhvr>
                                        <p:cTn id="165" dur="1000"/>
                                        <p:tgtEl>
                                          <p:spTgt spid="1105"/>
                                        </p:tgtEl>
                                      </p:cBhvr>
                                    </p:animEffect>
                                    <p:set>
                                      <p:cBhvr>
                                        <p:cTn id="166" dur="1" fill="hold">
                                          <p:stCondLst>
                                            <p:cond delay="999"/>
                                          </p:stCondLst>
                                        </p:cTn>
                                        <p:tgtEl>
                                          <p:spTgt spid="1105"/>
                                        </p:tgtEl>
                                        <p:attrNameLst>
                                          <p:attrName>style.visibility</p:attrName>
                                        </p:attrNameLst>
                                      </p:cBhvr>
                                      <p:to>
                                        <p:strVal val="hidden"/>
                                      </p:to>
                                    </p:set>
                                  </p:childTnLst>
                                </p:cTn>
                              </p:par>
                            </p:childTnLst>
                          </p:cTn>
                        </p:par>
                        <p:par>
                          <p:cTn id="167" fill="hold">
                            <p:stCondLst>
                              <p:cond delay="74000"/>
                            </p:stCondLst>
                            <p:childTnLst>
                              <p:par>
                                <p:cTn id="168" presetID="64" presetClass="path" presetSubtype="0" fill="hold" nodeType="afterEffect">
                                  <p:stCondLst>
                                    <p:cond delay="500"/>
                                  </p:stCondLst>
                                  <p:childTnLst>
                                    <p:animMotion origin="layout" path="M 2.5E-6 0.13495 L 2.5E-6 0.00023 " pathEditMode="relative" rAng="0" ptsTypes="AA">
                                      <p:cBhvr>
                                        <p:cTn id="169" dur="2000" fill="hold"/>
                                        <p:tgtEl>
                                          <p:spTgt spid="1143"/>
                                        </p:tgtEl>
                                        <p:attrNameLst>
                                          <p:attrName>ppt_x</p:attrName>
                                          <p:attrName>ppt_y</p:attrName>
                                        </p:attrNameLst>
                                      </p:cBhvr>
                                      <p:rCtr x="0" y="-67"/>
                                    </p:animMotion>
                                  </p:childTnLst>
                                </p:cTn>
                              </p:par>
                              <p:par>
                                <p:cTn id="170" presetID="10" presetClass="exit" presetSubtype="0" fill="hold" nodeType="withEffect">
                                  <p:stCondLst>
                                    <p:cond delay="3500"/>
                                  </p:stCondLst>
                                  <p:childTnLst>
                                    <p:animEffect transition="out" filter="fade">
                                      <p:cBhvr>
                                        <p:cTn id="171" dur="500"/>
                                        <p:tgtEl>
                                          <p:spTgt spid="1143"/>
                                        </p:tgtEl>
                                      </p:cBhvr>
                                    </p:animEffect>
                                    <p:set>
                                      <p:cBhvr>
                                        <p:cTn id="172" dur="1" fill="hold">
                                          <p:stCondLst>
                                            <p:cond delay="499"/>
                                          </p:stCondLst>
                                        </p:cTn>
                                        <p:tgtEl>
                                          <p:spTgt spid="1143"/>
                                        </p:tgtEl>
                                        <p:attrNameLst>
                                          <p:attrName>style.visibility</p:attrName>
                                        </p:attrNameLst>
                                      </p:cBhvr>
                                      <p:to>
                                        <p:strVal val="hidden"/>
                                      </p:to>
                                    </p:set>
                                  </p:childTnLst>
                                </p:cTn>
                              </p:par>
                              <p:par>
                                <p:cTn id="173" presetID="10" presetClass="entr" presetSubtype="0" fill="hold" nodeType="withEffect">
                                  <p:stCondLst>
                                    <p:cond delay="3500"/>
                                  </p:stCondLst>
                                  <p:childTnLst>
                                    <p:set>
                                      <p:cBhvr>
                                        <p:cTn id="174" dur="1" fill="hold">
                                          <p:stCondLst>
                                            <p:cond delay="0"/>
                                          </p:stCondLst>
                                        </p:cTn>
                                        <p:tgtEl>
                                          <p:spTgt spid="1239"/>
                                        </p:tgtEl>
                                        <p:attrNameLst>
                                          <p:attrName>style.visibility</p:attrName>
                                        </p:attrNameLst>
                                      </p:cBhvr>
                                      <p:to>
                                        <p:strVal val="visible"/>
                                      </p:to>
                                    </p:set>
                                    <p:animEffect transition="in" filter="fade">
                                      <p:cBhvr>
                                        <p:cTn id="175" dur="500"/>
                                        <p:tgtEl>
                                          <p:spTgt spid="1239"/>
                                        </p:tgtEl>
                                      </p:cBhvr>
                                    </p:animEffect>
                                  </p:childTnLst>
                                </p:cTn>
                              </p:par>
                            </p:childTnLst>
                          </p:cTn>
                        </p:par>
                        <p:par>
                          <p:cTn id="176" fill="hold">
                            <p:stCondLst>
                              <p:cond delay="78000"/>
                            </p:stCondLst>
                            <p:childTnLst>
                              <p:par>
                                <p:cTn id="177" presetID="42" presetClass="path" presetSubtype="0" fill="hold" nodeType="afterEffect">
                                  <p:stCondLst>
                                    <p:cond delay="0"/>
                                  </p:stCondLst>
                                  <p:childTnLst>
                                    <p:animMotion origin="layout" path="M 2.5E-6 1.11111E-6 L 2.5E-6 0.13495 " pathEditMode="relative" rAng="0" ptsTypes="AA">
                                      <p:cBhvr>
                                        <p:cTn id="178" dur="2000" fill="hold"/>
                                        <p:tgtEl>
                                          <p:spTgt spid="1239"/>
                                        </p:tgtEl>
                                        <p:attrNameLst>
                                          <p:attrName>ppt_x</p:attrName>
                                          <p:attrName>ppt_y</p:attrName>
                                        </p:attrNameLst>
                                      </p:cBhvr>
                                      <p:rCtr x="0" y="67"/>
                                    </p:animMotion>
                                  </p:childTnLst>
                                </p:cTn>
                              </p:par>
                            </p:childTnLst>
                          </p:cTn>
                        </p:par>
                        <p:par>
                          <p:cTn id="179" fill="hold">
                            <p:stCondLst>
                              <p:cond delay="80000"/>
                            </p:stCondLst>
                            <p:childTnLst>
                              <p:par>
                                <p:cTn id="180" presetID="1" presetClass="entr" presetSubtype="0" fill="hold" nodeType="afterEffect">
                                  <p:stCondLst>
                                    <p:cond delay="500"/>
                                  </p:stCondLst>
                                  <p:childTnLst>
                                    <p:set>
                                      <p:cBhvr>
                                        <p:cTn id="181" dur="1" fill="hold">
                                          <p:stCondLst>
                                            <p:cond delay="0"/>
                                          </p:stCondLst>
                                        </p:cTn>
                                        <p:tgtEl>
                                          <p:spTgt spid="1201"/>
                                        </p:tgtEl>
                                        <p:attrNameLst>
                                          <p:attrName>style.visibility</p:attrName>
                                        </p:attrNameLst>
                                      </p:cBhvr>
                                      <p:to>
                                        <p:strVal val="visible"/>
                                      </p:to>
                                    </p:set>
                                  </p:childTnLst>
                                </p:cTn>
                              </p:par>
                            </p:childTnLst>
                          </p:cTn>
                        </p:par>
                        <p:par>
                          <p:cTn id="182" fill="hold">
                            <p:stCondLst>
                              <p:cond delay="80500"/>
                            </p:stCondLst>
                            <p:childTnLst>
                              <p:par>
                                <p:cTn id="183" presetID="10" presetClass="entr" presetSubtype="0" fill="hold" nodeType="afterEffect">
                                  <p:stCondLst>
                                    <p:cond delay="0"/>
                                  </p:stCondLst>
                                  <p:childTnLst>
                                    <p:set>
                                      <p:cBhvr>
                                        <p:cTn id="184" dur="1" fill="hold">
                                          <p:stCondLst>
                                            <p:cond delay="0"/>
                                          </p:stCondLst>
                                        </p:cTn>
                                        <p:tgtEl>
                                          <p:spTgt spid="1234"/>
                                        </p:tgtEl>
                                        <p:attrNameLst>
                                          <p:attrName>style.visibility</p:attrName>
                                        </p:attrNameLst>
                                      </p:cBhvr>
                                      <p:to>
                                        <p:strVal val="visible"/>
                                      </p:to>
                                    </p:set>
                                    <p:animEffect transition="in" filter="fade">
                                      <p:cBhvr>
                                        <p:cTn id="185" dur="1000"/>
                                        <p:tgtEl>
                                          <p:spTgt spid="1234"/>
                                        </p:tgtEl>
                                      </p:cBhvr>
                                    </p:animEffect>
                                  </p:childTnLst>
                                </p:cTn>
                              </p:par>
                              <p:par>
                                <p:cTn id="186" presetID="10" presetClass="exit" presetSubtype="0" fill="hold" nodeType="withEffect">
                                  <p:stCondLst>
                                    <p:cond delay="2500"/>
                                  </p:stCondLst>
                                  <p:childTnLst>
                                    <p:animEffect transition="out" filter="fade">
                                      <p:cBhvr>
                                        <p:cTn id="187" dur="1000"/>
                                        <p:tgtEl>
                                          <p:spTgt spid="1201"/>
                                        </p:tgtEl>
                                      </p:cBhvr>
                                    </p:animEffect>
                                    <p:set>
                                      <p:cBhvr>
                                        <p:cTn id="188" dur="1" fill="hold">
                                          <p:stCondLst>
                                            <p:cond delay="999"/>
                                          </p:stCondLst>
                                        </p:cTn>
                                        <p:tgtEl>
                                          <p:spTgt spid="1201"/>
                                        </p:tgtEl>
                                        <p:attrNameLst>
                                          <p:attrName>style.visibility</p:attrName>
                                        </p:attrNameLst>
                                      </p:cBhvr>
                                      <p:to>
                                        <p:strVal val="hidden"/>
                                      </p:to>
                                    </p:set>
                                  </p:childTnLst>
                                </p:cTn>
                              </p:par>
                            </p:childTnLst>
                          </p:cTn>
                        </p:par>
                        <p:par>
                          <p:cTn id="189" fill="hold">
                            <p:stCondLst>
                              <p:cond delay="84000"/>
                            </p:stCondLst>
                            <p:childTnLst>
                              <p:par>
                                <p:cTn id="190" presetID="64" presetClass="path" presetSubtype="0" fill="hold" nodeType="afterEffect">
                                  <p:stCondLst>
                                    <p:cond delay="500"/>
                                  </p:stCondLst>
                                  <p:childTnLst>
                                    <p:animMotion origin="layout" path="M 2.5E-6 0.13495 L 2.5E-6 0.00023 " pathEditMode="relative" rAng="0" ptsTypes="AA">
                                      <p:cBhvr>
                                        <p:cTn id="191" dur="2000" fill="hold"/>
                                        <p:tgtEl>
                                          <p:spTgt spid="1239"/>
                                        </p:tgtEl>
                                        <p:attrNameLst>
                                          <p:attrName>ppt_x</p:attrName>
                                          <p:attrName>ppt_y</p:attrName>
                                        </p:attrNameLst>
                                      </p:cBhvr>
                                      <p:rCtr x="0" y="-67"/>
                                    </p:animMotion>
                                  </p:childTnLst>
                                </p:cTn>
                              </p:par>
                              <p:par>
                                <p:cTn id="192" presetID="10" presetClass="exit" presetSubtype="0" fill="hold" nodeType="withEffect">
                                  <p:stCondLst>
                                    <p:cond delay="3500"/>
                                  </p:stCondLst>
                                  <p:childTnLst>
                                    <p:animEffect transition="out" filter="fade">
                                      <p:cBhvr>
                                        <p:cTn id="193" dur="500"/>
                                        <p:tgtEl>
                                          <p:spTgt spid="1239"/>
                                        </p:tgtEl>
                                      </p:cBhvr>
                                    </p:animEffect>
                                    <p:set>
                                      <p:cBhvr>
                                        <p:cTn id="194" dur="1" fill="hold">
                                          <p:stCondLst>
                                            <p:cond delay="499"/>
                                          </p:stCondLst>
                                        </p:cTn>
                                        <p:tgtEl>
                                          <p:spTgt spid="1239"/>
                                        </p:tgtEl>
                                        <p:attrNameLst>
                                          <p:attrName>style.visibility</p:attrName>
                                        </p:attrNameLst>
                                      </p:cBhvr>
                                      <p:to>
                                        <p:strVal val="hidden"/>
                                      </p:to>
                                    </p:set>
                                  </p:childTnLst>
                                </p:cTn>
                              </p:par>
                              <p:par>
                                <p:cTn id="195" presetID="10" presetClass="entr" presetSubtype="0" fill="hold" nodeType="withEffect">
                                  <p:stCondLst>
                                    <p:cond delay="3300"/>
                                  </p:stCondLst>
                                  <p:childTnLst>
                                    <p:set>
                                      <p:cBhvr>
                                        <p:cTn id="196" dur="1" fill="hold">
                                          <p:stCondLst>
                                            <p:cond delay="0"/>
                                          </p:stCondLst>
                                        </p:cTn>
                                        <p:tgtEl>
                                          <p:spTgt spid="1335"/>
                                        </p:tgtEl>
                                        <p:attrNameLst>
                                          <p:attrName>style.visibility</p:attrName>
                                        </p:attrNameLst>
                                      </p:cBhvr>
                                      <p:to>
                                        <p:strVal val="visible"/>
                                      </p:to>
                                    </p:set>
                                    <p:animEffect transition="in" filter="fade">
                                      <p:cBhvr>
                                        <p:cTn id="197" dur="500"/>
                                        <p:tgtEl>
                                          <p:spTgt spid="1335"/>
                                        </p:tgtEl>
                                      </p:cBhvr>
                                    </p:animEffect>
                                  </p:childTnLst>
                                </p:cTn>
                              </p:par>
                            </p:childTnLst>
                          </p:cTn>
                        </p:par>
                        <p:par>
                          <p:cTn id="198" fill="hold">
                            <p:stCondLst>
                              <p:cond delay="88000"/>
                            </p:stCondLst>
                            <p:childTnLst>
                              <p:par>
                                <p:cTn id="199" presetID="42" presetClass="path" presetSubtype="0" fill="hold" nodeType="afterEffect">
                                  <p:stCondLst>
                                    <p:cond delay="0"/>
                                  </p:stCondLst>
                                  <p:childTnLst>
                                    <p:animMotion origin="layout" path="M 2.5E-6 1.11111E-6 L 2.5E-6 0.13495 " pathEditMode="relative" rAng="0" ptsTypes="AA">
                                      <p:cBhvr>
                                        <p:cTn id="200" dur="2000" fill="hold"/>
                                        <p:tgtEl>
                                          <p:spTgt spid="1335"/>
                                        </p:tgtEl>
                                        <p:attrNameLst>
                                          <p:attrName>ppt_x</p:attrName>
                                          <p:attrName>ppt_y</p:attrName>
                                        </p:attrNameLst>
                                      </p:cBhvr>
                                      <p:rCtr x="0" y="67"/>
                                    </p:animMotion>
                                  </p:childTnLst>
                                </p:cTn>
                              </p:par>
                            </p:childTnLst>
                          </p:cTn>
                        </p:par>
                        <p:par>
                          <p:cTn id="201" fill="hold">
                            <p:stCondLst>
                              <p:cond delay="90000"/>
                            </p:stCondLst>
                            <p:childTnLst>
                              <p:par>
                                <p:cTn id="202" presetID="1" presetClass="entr" presetSubtype="0" fill="hold" nodeType="afterEffect">
                                  <p:stCondLst>
                                    <p:cond delay="0"/>
                                  </p:stCondLst>
                                  <p:childTnLst>
                                    <p:set>
                                      <p:cBhvr>
                                        <p:cTn id="203" dur="1" fill="hold">
                                          <p:stCondLst>
                                            <p:cond delay="0"/>
                                          </p:stCondLst>
                                        </p:cTn>
                                        <p:tgtEl>
                                          <p:spTgt spid="1297"/>
                                        </p:tgtEl>
                                        <p:attrNameLst>
                                          <p:attrName>style.visibility</p:attrName>
                                        </p:attrNameLst>
                                      </p:cBhvr>
                                      <p:to>
                                        <p:strVal val="visible"/>
                                      </p:to>
                                    </p:set>
                                  </p:childTnLst>
                                </p:cTn>
                              </p:par>
                            </p:childTnLst>
                          </p:cTn>
                        </p:par>
                        <p:par>
                          <p:cTn id="204" fill="hold">
                            <p:stCondLst>
                              <p:cond delay="90000"/>
                            </p:stCondLst>
                            <p:childTnLst>
                              <p:par>
                                <p:cTn id="205" presetID="1" presetClass="entr" presetSubtype="0" fill="hold" nodeType="afterEffect">
                                  <p:stCondLst>
                                    <p:cond delay="0"/>
                                  </p:stCondLst>
                                  <p:childTnLst>
                                    <p:set>
                                      <p:cBhvr>
                                        <p:cTn id="206" dur="1" fill="hold">
                                          <p:stCondLst>
                                            <p:cond delay="0"/>
                                          </p:stCondLst>
                                        </p:cTn>
                                        <p:tgtEl>
                                          <p:spTgt spid="1330"/>
                                        </p:tgtEl>
                                        <p:attrNameLst>
                                          <p:attrName>style.visibility</p:attrName>
                                        </p:attrNameLst>
                                      </p:cBhvr>
                                      <p:to>
                                        <p:strVal val="visible"/>
                                      </p:to>
                                    </p:set>
                                  </p:childTnLst>
                                </p:cTn>
                              </p:par>
                              <p:par>
                                <p:cTn id="207" presetID="10" presetClass="exit" presetSubtype="0" fill="hold" nodeType="withEffect">
                                  <p:stCondLst>
                                    <p:cond delay="2500"/>
                                  </p:stCondLst>
                                  <p:childTnLst>
                                    <p:animEffect transition="out" filter="fade">
                                      <p:cBhvr>
                                        <p:cTn id="208" dur="1000"/>
                                        <p:tgtEl>
                                          <p:spTgt spid="1297"/>
                                        </p:tgtEl>
                                      </p:cBhvr>
                                    </p:animEffect>
                                    <p:set>
                                      <p:cBhvr>
                                        <p:cTn id="209" dur="1" fill="hold">
                                          <p:stCondLst>
                                            <p:cond delay="999"/>
                                          </p:stCondLst>
                                        </p:cTn>
                                        <p:tgtEl>
                                          <p:spTgt spid="1297"/>
                                        </p:tgtEl>
                                        <p:attrNameLst>
                                          <p:attrName>style.visibility</p:attrName>
                                        </p:attrNameLst>
                                      </p:cBhvr>
                                      <p:to>
                                        <p:strVal val="hidden"/>
                                      </p:to>
                                    </p:set>
                                  </p:childTnLst>
                                </p:cTn>
                              </p:par>
                            </p:childTnLst>
                          </p:cTn>
                        </p:par>
                        <p:par>
                          <p:cTn id="210" fill="hold">
                            <p:stCondLst>
                              <p:cond delay="93500"/>
                            </p:stCondLst>
                            <p:childTnLst>
                              <p:par>
                                <p:cTn id="211" presetID="64" presetClass="path" presetSubtype="0" fill="hold" nodeType="afterEffect">
                                  <p:stCondLst>
                                    <p:cond delay="500"/>
                                  </p:stCondLst>
                                  <p:childTnLst>
                                    <p:animMotion origin="layout" path="M 2.5E-6 0.13495 L 2.5E-6 0.00023 " pathEditMode="relative" rAng="0" ptsTypes="AA">
                                      <p:cBhvr>
                                        <p:cTn id="212" dur="2000" fill="hold"/>
                                        <p:tgtEl>
                                          <p:spTgt spid="1335"/>
                                        </p:tgtEl>
                                        <p:attrNameLst>
                                          <p:attrName>ppt_x</p:attrName>
                                          <p:attrName>ppt_y</p:attrName>
                                        </p:attrNameLst>
                                      </p:cBhvr>
                                      <p:rCtr x="0" y="-67"/>
                                    </p:animMotion>
                                  </p:childTnLst>
                                </p:cTn>
                              </p:par>
                              <p:par>
                                <p:cTn id="213" presetID="10" presetClass="exit" presetSubtype="0" fill="hold" nodeType="withEffect">
                                  <p:stCondLst>
                                    <p:cond delay="3500"/>
                                  </p:stCondLst>
                                  <p:childTnLst>
                                    <p:animEffect transition="out" filter="fade">
                                      <p:cBhvr>
                                        <p:cTn id="214" dur="500"/>
                                        <p:tgtEl>
                                          <p:spTgt spid="1335"/>
                                        </p:tgtEl>
                                      </p:cBhvr>
                                    </p:animEffect>
                                    <p:set>
                                      <p:cBhvr>
                                        <p:cTn id="215" dur="1" fill="hold">
                                          <p:stCondLst>
                                            <p:cond delay="499"/>
                                          </p:stCondLst>
                                        </p:cTn>
                                        <p:tgtEl>
                                          <p:spTgt spid="13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2" name="Group 3"/>
          <p:cNvGrpSpPr>
            <a:grpSpLocks/>
          </p:cNvGrpSpPr>
          <p:nvPr/>
        </p:nvGrpSpPr>
        <p:grpSpPr bwMode="auto">
          <a:xfrm>
            <a:off x="76200" y="150813"/>
            <a:ext cx="152400" cy="6553200"/>
            <a:chOff x="48" y="102"/>
            <a:chExt cx="96" cy="4128"/>
          </a:xfrm>
        </p:grpSpPr>
        <p:sp>
          <p:nvSpPr>
            <p:cNvPr id="806" name="Rectangle 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07" name="Rectangle 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08" name="Rectangle 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09" name="Rectangle 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 name="Rectangle 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1" name="Rectangle 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2" name="Rectangle 1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3" name="Rectangle 1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4" name="Rectangle 1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5" name="Rectangle 1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6" name="Rectangle 1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7" name="Rectangle 1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8" name="Rectangle 1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9" name="Rectangle 1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0" name="Rectangle 1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 name="Rectangle 1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2" name="Rectangle 2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3" name="Rectangle 2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4" name="Rectangle 2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5" name="Rectangle 2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6" name="Rectangle 2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7" name="Rectangle 2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8" name="Rectangle 2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 name="Rectangle 2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0" name="Rectangle 2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1" name="Rectangle 2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32" name="Rectangle 3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3" name="Rectangle 3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4" name="Rectangle 3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4" name="Group 405"/>
          <p:cNvGrpSpPr>
            <a:grpSpLocks/>
          </p:cNvGrpSpPr>
          <p:nvPr/>
        </p:nvGrpSpPr>
        <p:grpSpPr bwMode="auto">
          <a:xfrm>
            <a:off x="371475" y="3099299"/>
            <a:ext cx="8372475" cy="3309938"/>
            <a:chOff x="234" y="1689"/>
            <a:chExt cx="5274" cy="2085"/>
          </a:xfrm>
        </p:grpSpPr>
        <p:sp>
          <p:nvSpPr>
            <p:cNvPr id="671" name="Freeform 41"/>
            <p:cNvSpPr>
              <a:spLocks/>
            </p:cNvSpPr>
            <p:nvPr/>
          </p:nvSpPr>
          <p:spPr bwMode="auto">
            <a:xfrm>
              <a:off x="234" y="1689"/>
              <a:ext cx="5274" cy="1992"/>
            </a:xfrm>
            <a:custGeom>
              <a:avLst/>
              <a:gdLst>
                <a:gd name="T0" fmla="*/ 0 w 5274"/>
                <a:gd name="T1" fmla="*/ 657 h 1992"/>
                <a:gd name="T2" fmla="*/ 1767 w 5274"/>
                <a:gd name="T3" fmla="*/ 0 h 1992"/>
                <a:gd name="T4" fmla="*/ 5274 w 5274"/>
                <a:gd name="T5" fmla="*/ 1335 h 1992"/>
                <a:gd name="T6" fmla="*/ 3501 w 5274"/>
                <a:gd name="T7" fmla="*/ 1992 h 1992"/>
                <a:gd name="T8" fmla="*/ 0 w 5274"/>
                <a:gd name="T9" fmla="*/ 657 h 1992"/>
                <a:gd name="T10" fmla="*/ 0 60000 65536"/>
                <a:gd name="T11" fmla="*/ 0 60000 65536"/>
                <a:gd name="T12" fmla="*/ 0 60000 65536"/>
                <a:gd name="T13" fmla="*/ 0 60000 65536"/>
                <a:gd name="T14" fmla="*/ 0 60000 65536"/>
                <a:gd name="T15" fmla="*/ 0 w 5274"/>
                <a:gd name="T16" fmla="*/ 0 h 1992"/>
                <a:gd name="T17" fmla="*/ 5274 w 5274"/>
                <a:gd name="T18" fmla="*/ 1992 h 1992"/>
              </a:gdLst>
              <a:ahLst/>
              <a:cxnLst>
                <a:cxn ang="T10">
                  <a:pos x="T0" y="T1"/>
                </a:cxn>
                <a:cxn ang="T11">
                  <a:pos x="T2" y="T3"/>
                </a:cxn>
                <a:cxn ang="T12">
                  <a:pos x="T4" y="T5"/>
                </a:cxn>
                <a:cxn ang="T13">
                  <a:pos x="T6" y="T7"/>
                </a:cxn>
                <a:cxn ang="T14">
                  <a:pos x="T8" y="T9"/>
                </a:cxn>
              </a:cxnLst>
              <a:rect l="T15" t="T16" r="T17" b="T18"/>
              <a:pathLst>
                <a:path w="5274" h="1992">
                  <a:moveTo>
                    <a:pt x="0" y="657"/>
                  </a:moveTo>
                  <a:lnTo>
                    <a:pt x="1767" y="0"/>
                  </a:lnTo>
                  <a:lnTo>
                    <a:pt x="5274" y="1335"/>
                  </a:lnTo>
                  <a:lnTo>
                    <a:pt x="3501" y="1992"/>
                  </a:lnTo>
                  <a:lnTo>
                    <a:pt x="0" y="657"/>
                  </a:lnTo>
                  <a:close/>
                </a:path>
              </a:pathLst>
            </a:custGeom>
            <a:gradFill rotWithShape="1">
              <a:gsLst>
                <a:gs pos="0">
                  <a:srgbClr val="EAEAEA"/>
                </a:gs>
                <a:gs pos="100000">
                  <a:srgbClr val="000000"/>
                </a:gs>
              </a:gsLst>
              <a:lin ang="18900000" scaled="1"/>
            </a:gradFill>
            <a:ln w="9525">
              <a:noFill/>
              <a:round/>
              <a:headEnd/>
              <a:tailEnd/>
            </a:ln>
          </p:spPr>
          <p:txBody>
            <a:bodyPr wrap="none"/>
            <a:lstStyle/>
            <a:p>
              <a:endParaRPr lang="es-ES"/>
            </a:p>
          </p:txBody>
        </p:sp>
        <p:sp>
          <p:nvSpPr>
            <p:cNvPr id="672" name="Freeform 42"/>
            <p:cNvSpPr>
              <a:spLocks/>
            </p:cNvSpPr>
            <p:nvPr/>
          </p:nvSpPr>
          <p:spPr bwMode="auto">
            <a:xfrm>
              <a:off x="234" y="2348"/>
              <a:ext cx="3501" cy="1426"/>
            </a:xfrm>
            <a:custGeom>
              <a:avLst/>
              <a:gdLst>
                <a:gd name="T0" fmla="*/ 3501 w 3501"/>
                <a:gd name="T1" fmla="*/ 1327 h 1426"/>
                <a:gd name="T2" fmla="*/ 3501 w 3501"/>
                <a:gd name="T3" fmla="*/ 1426 h 1426"/>
                <a:gd name="T4" fmla="*/ 0 w 3501"/>
                <a:gd name="T5" fmla="*/ 86 h 1426"/>
                <a:gd name="T6" fmla="*/ 0 w 3501"/>
                <a:gd name="T7" fmla="*/ 0 h 1426"/>
                <a:gd name="T8" fmla="*/ 3501 w 3501"/>
                <a:gd name="T9" fmla="*/ 1327 h 1426"/>
                <a:gd name="T10" fmla="*/ 0 60000 65536"/>
                <a:gd name="T11" fmla="*/ 0 60000 65536"/>
                <a:gd name="T12" fmla="*/ 0 60000 65536"/>
                <a:gd name="T13" fmla="*/ 0 60000 65536"/>
                <a:gd name="T14" fmla="*/ 0 60000 65536"/>
                <a:gd name="T15" fmla="*/ 0 w 3501"/>
                <a:gd name="T16" fmla="*/ 0 h 1426"/>
                <a:gd name="T17" fmla="*/ 3501 w 3501"/>
                <a:gd name="T18" fmla="*/ 1426 h 1426"/>
              </a:gdLst>
              <a:ahLst/>
              <a:cxnLst>
                <a:cxn ang="T10">
                  <a:pos x="T0" y="T1"/>
                </a:cxn>
                <a:cxn ang="T11">
                  <a:pos x="T2" y="T3"/>
                </a:cxn>
                <a:cxn ang="T12">
                  <a:pos x="T4" y="T5"/>
                </a:cxn>
                <a:cxn ang="T13">
                  <a:pos x="T6" y="T7"/>
                </a:cxn>
                <a:cxn ang="T14">
                  <a:pos x="T8" y="T9"/>
                </a:cxn>
              </a:cxnLst>
              <a:rect l="T15" t="T16" r="T17" b="T18"/>
              <a:pathLst>
                <a:path w="3501" h="1426">
                  <a:moveTo>
                    <a:pt x="3501" y="1327"/>
                  </a:moveTo>
                  <a:lnTo>
                    <a:pt x="3501" y="1426"/>
                  </a:lnTo>
                  <a:lnTo>
                    <a:pt x="0" y="86"/>
                  </a:lnTo>
                  <a:lnTo>
                    <a:pt x="0" y="0"/>
                  </a:lnTo>
                  <a:lnTo>
                    <a:pt x="3501" y="1327"/>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673" name="Freeform 43"/>
            <p:cNvSpPr>
              <a:spLocks/>
            </p:cNvSpPr>
            <p:nvPr/>
          </p:nvSpPr>
          <p:spPr bwMode="auto">
            <a:xfrm>
              <a:off x="3736" y="302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674" name="Line 44"/>
            <p:cNvSpPr>
              <a:spLocks noChangeShapeType="1"/>
            </p:cNvSpPr>
            <p:nvPr/>
          </p:nvSpPr>
          <p:spPr bwMode="auto">
            <a:xfrm>
              <a:off x="1170" y="2004"/>
              <a:ext cx="3462" cy="1308"/>
            </a:xfrm>
            <a:prstGeom prst="line">
              <a:avLst/>
            </a:prstGeom>
            <a:noFill/>
            <a:ln w="9525">
              <a:solidFill>
                <a:schemeClr val="tx1"/>
              </a:solidFill>
              <a:round/>
              <a:headEnd/>
              <a:tailEnd/>
            </a:ln>
          </p:spPr>
          <p:txBody>
            <a:bodyPr wrap="none"/>
            <a:lstStyle/>
            <a:p>
              <a:endParaRPr lang="es-ES"/>
            </a:p>
          </p:txBody>
        </p:sp>
        <p:sp>
          <p:nvSpPr>
            <p:cNvPr id="675" name="Line 45"/>
            <p:cNvSpPr>
              <a:spLocks noChangeShapeType="1"/>
            </p:cNvSpPr>
            <p:nvPr/>
          </p:nvSpPr>
          <p:spPr bwMode="auto">
            <a:xfrm>
              <a:off x="1058" y="2046"/>
              <a:ext cx="3504" cy="1330"/>
            </a:xfrm>
            <a:prstGeom prst="line">
              <a:avLst/>
            </a:prstGeom>
            <a:noFill/>
            <a:ln w="3175">
              <a:solidFill>
                <a:schemeClr val="tx1"/>
              </a:solidFill>
              <a:round/>
              <a:headEnd/>
              <a:tailEnd/>
            </a:ln>
          </p:spPr>
          <p:txBody>
            <a:bodyPr wrap="none"/>
            <a:lstStyle/>
            <a:p>
              <a:endParaRPr lang="es-ES"/>
            </a:p>
          </p:txBody>
        </p:sp>
        <p:sp>
          <p:nvSpPr>
            <p:cNvPr id="676" name="Freeform 46"/>
            <p:cNvSpPr>
              <a:spLocks/>
            </p:cNvSpPr>
            <p:nvPr/>
          </p:nvSpPr>
          <p:spPr bwMode="auto">
            <a:xfrm rot="4234959">
              <a:off x="1091" y="1925"/>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7" name="Freeform 47"/>
            <p:cNvSpPr>
              <a:spLocks/>
            </p:cNvSpPr>
            <p:nvPr/>
          </p:nvSpPr>
          <p:spPr bwMode="auto">
            <a:xfrm rot="4165013">
              <a:off x="1118" y="193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8" name="Freeform 48"/>
            <p:cNvSpPr>
              <a:spLocks/>
            </p:cNvSpPr>
            <p:nvPr/>
          </p:nvSpPr>
          <p:spPr bwMode="auto">
            <a:xfrm rot="4165013">
              <a:off x="1143" y="1941"/>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79" name="Freeform 49"/>
            <p:cNvSpPr>
              <a:spLocks/>
            </p:cNvSpPr>
            <p:nvPr/>
          </p:nvSpPr>
          <p:spPr bwMode="auto">
            <a:xfrm rot="4165013">
              <a:off x="1170" y="195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0" name="Freeform 50"/>
            <p:cNvSpPr>
              <a:spLocks/>
            </p:cNvSpPr>
            <p:nvPr/>
          </p:nvSpPr>
          <p:spPr bwMode="auto">
            <a:xfrm rot="4165013" flipV="1">
              <a:off x="1204" y="196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1" name="Freeform 51"/>
            <p:cNvSpPr>
              <a:spLocks/>
            </p:cNvSpPr>
            <p:nvPr/>
          </p:nvSpPr>
          <p:spPr bwMode="auto">
            <a:xfrm rot="4165013">
              <a:off x="1234" y="198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2" name="Freeform 52"/>
            <p:cNvSpPr>
              <a:spLocks/>
            </p:cNvSpPr>
            <p:nvPr/>
          </p:nvSpPr>
          <p:spPr bwMode="auto">
            <a:xfrm rot="4165013">
              <a:off x="1265" y="199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3" name="Freeform 53"/>
            <p:cNvSpPr>
              <a:spLocks/>
            </p:cNvSpPr>
            <p:nvPr/>
          </p:nvSpPr>
          <p:spPr bwMode="auto">
            <a:xfrm rot="4165013" flipV="1">
              <a:off x="1291" y="2002"/>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4" name="Freeform 54"/>
            <p:cNvSpPr>
              <a:spLocks/>
            </p:cNvSpPr>
            <p:nvPr/>
          </p:nvSpPr>
          <p:spPr bwMode="auto">
            <a:xfrm rot="4165013">
              <a:off x="1323" y="20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5" name="Freeform 55"/>
            <p:cNvSpPr>
              <a:spLocks/>
            </p:cNvSpPr>
            <p:nvPr/>
          </p:nvSpPr>
          <p:spPr bwMode="auto">
            <a:xfrm rot="4165013" flipV="1">
              <a:off x="1358" y="2023"/>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6" name="Freeform 56"/>
            <p:cNvSpPr>
              <a:spLocks/>
            </p:cNvSpPr>
            <p:nvPr/>
          </p:nvSpPr>
          <p:spPr bwMode="auto">
            <a:xfrm rot="4165013">
              <a:off x="1384" y="2033"/>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7" name="Freeform 57"/>
            <p:cNvSpPr>
              <a:spLocks/>
            </p:cNvSpPr>
            <p:nvPr/>
          </p:nvSpPr>
          <p:spPr bwMode="auto">
            <a:xfrm rot="4165013">
              <a:off x="1417" y="2047"/>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8" name="Freeform 58"/>
            <p:cNvSpPr>
              <a:spLocks/>
            </p:cNvSpPr>
            <p:nvPr/>
          </p:nvSpPr>
          <p:spPr bwMode="auto">
            <a:xfrm rot="4165013">
              <a:off x="1448" y="2059"/>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89" name="Freeform 59"/>
            <p:cNvSpPr>
              <a:spLocks/>
            </p:cNvSpPr>
            <p:nvPr/>
          </p:nvSpPr>
          <p:spPr bwMode="auto">
            <a:xfrm rot="4165013" flipV="1">
              <a:off x="1485" y="2073"/>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0" name="Freeform 60"/>
            <p:cNvSpPr>
              <a:spLocks/>
            </p:cNvSpPr>
            <p:nvPr/>
          </p:nvSpPr>
          <p:spPr bwMode="auto">
            <a:xfrm rot="4165013">
              <a:off x="1514" y="208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1" name="Freeform 61"/>
            <p:cNvSpPr>
              <a:spLocks/>
            </p:cNvSpPr>
            <p:nvPr/>
          </p:nvSpPr>
          <p:spPr bwMode="auto">
            <a:xfrm rot="4165013">
              <a:off x="1548" y="2097"/>
              <a:ext cx="50" cy="161"/>
            </a:xfrm>
            <a:custGeom>
              <a:avLst/>
              <a:gdLst>
                <a:gd name="T0" fmla="*/ 26 w 78"/>
                <a:gd name="T1" fmla="*/ 5 h 316"/>
                <a:gd name="T2" fmla="*/ 7 w 78"/>
                <a:gd name="T3" fmla="*/ 35 h 316"/>
                <a:gd name="T4" fmla="*/ 1 w 78"/>
                <a:gd name="T5" fmla="*/ 65 h 316"/>
                <a:gd name="T6" fmla="*/ 1 w 78"/>
                <a:gd name="T7" fmla="*/ 95 h 316"/>
                <a:gd name="T8" fmla="*/ 9 w 78"/>
                <a:gd name="T9" fmla="*/ 127 h 316"/>
                <a:gd name="T10" fmla="*/ 23 w 78"/>
                <a:gd name="T11" fmla="*/ 150 h 316"/>
                <a:gd name="T12" fmla="*/ 31 w 78"/>
                <a:gd name="T13" fmla="*/ 155 h 316"/>
                <a:gd name="T14" fmla="*/ 47 w 78"/>
                <a:gd name="T15" fmla="*/ 145 h 316"/>
                <a:gd name="T16" fmla="*/ 48 w 78"/>
                <a:gd name="T17" fmla="*/ 59 h 316"/>
                <a:gd name="T18" fmla="*/ 44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2" name="Freeform 62"/>
            <p:cNvSpPr>
              <a:spLocks/>
            </p:cNvSpPr>
            <p:nvPr/>
          </p:nvSpPr>
          <p:spPr bwMode="auto">
            <a:xfrm rot="4165013">
              <a:off x="1581" y="2109"/>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3" name="Freeform 63"/>
            <p:cNvSpPr>
              <a:spLocks/>
            </p:cNvSpPr>
            <p:nvPr/>
          </p:nvSpPr>
          <p:spPr bwMode="auto">
            <a:xfrm rot="4165013">
              <a:off x="1608" y="2117"/>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4" name="Freeform 64"/>
            <p:cNvSpPr>
              <a:spLocks/>
            </p:cNvSpPr>
            <p:nvPr/>
          </p:nvSpPr>
          <p:spPr bwMode="auto">
            <a:xfrm rot="4165013">
              <a:off x="1636" y="2128"/>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5" name="Freeform 65"/>
            <p:cNvSpPr>
              <a:spLocks/>
            </p:cNvSpPr>
            <p:nvPr/>
          </p:nvSpPr>
          <p:spPr bwMode="auto">
            <a:xfrm rot="4165013">
              <a:off x="1665" y="21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6" name="Freeform 66"/>
            <p:cNvSpPr>
              <a:spLocks/>
            </p:cNvSpPr>
            <p:nvPr/>
          </p:nvSpPr>
          <p:spPr bwMode="auto">
            <a:xfrm rot="4165013">
              <a:off x="1693" y="215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7" name="Freeform 67"/>
            <p:cNvSpPr>
              <a:spLocks/>
            </p:cNvSpPr>
            <p:nvPr/>
          </p:nvSpPr>
          <p:spPr bwMode="auto">
            <a:xfrm rot="4165013">
              <a:off x="1720" y="2165"/>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8" name="Freeform 68"/>
            <p:cNvSpPr>
              <a:spLocks/>
            </p:cNvSpPr>
            <p:nvPr/>
          </p:nvSpPr>
          <p:spPr bwMode="auto">
            <a:xfrm rot="4165013">
              <a:off x="1749" y="217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699" name="Freeform 69"/>
            <p:cNvSpPr>
              <a:spLocks/>
            </p:cNvSpPr>
            <p:nvPr/>
          </p:nvSpPr>
          <p:spPr bwMode="auto">
            <a:xfrm rot="4165013">
              <a:off x="1774" y="21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0" name="Freeform 70"/>
            <p:cNvSpPr>
              <a:spLocks/>
            </p:cNvSpPr>
            <p:nvPr/>
          </p:nvSpPr>
          <p:spPr bwMode="auto">
            <a:xfrm rot="4165013">
              <a:off x="1803" y="219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1" name="Freeform 71"/>
            <p:cNvSpPr>
              <a:spLocks/>
            </p:cNvSpPr>
            <p:nvPr/>
          </p:nvSpPr>
          <p:spPr bwMode="auto">
            <a:xfrm rot="4165013">
              <a:off x="1829" y="220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2" name="Freeform 72"/>
            <p:cNvSpPr>
              <a:spLocks/>
            </p:cNvSpPr>
            <p:nvPr/>
          </p:nvSpPr>
          <p:spPr bwMode="auto">
            <a:xfrm rot="4165013" flipV="1">
              <a:off x="1856" y="221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3" name="Freeform 73"/>
            <p:cNvSpPr>
              <a:spLocks/>
            </p:cNvSpPr>
            <p:nvPr/>
          </p:nvSpPr>
          <p:spPr bwMode="auto">
            <a:xfrm rot="4165013">
              <a:off x="1884" y="22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4" name="Freeform 74"/>
            <p:cNvSpPr>
              <a:spLocks/>
            </p:cNvSpPr>
            <p:nvPr/>
          </p:nvSpPr>
          <p:spPr bwMode="auto">
            <a:xfrm rot="4165013">
              <a:off x="1910" y="223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5" name="Freeform 75"/>
            <p:cNvSpPr>
              <a:spLocks/>
            </p:cNvSpPr>
            <p:nvPr/>
          </p:nvSpPr>
          <p:spPr bwMode="auto">
            <a:xfrm rot="4165013">
              <a:off x="1941" y="224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6" name="Freeform 76"/>
            <p:cNvSpPr>
              <a:spLocks/>
            </p:cNvSpPr>
            <p:nvPr/>
          </p:nvSpPr>
          <p:spPr bwMode="auto">
            <a:xfrm rot="4165013" flipV="1">
              <a:off x="1969" y="226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7" name="Freeform 77"/>
            <p:cNvSpPr>
              <a:spLocks/>
            </p:cNvSpPr>
            <p:nvPr/>
          </p:nvSpPr>
          <p:spPr bwMode="auto">
            <a:xfrm rot="4165013">
              <a:off x="1995" y="227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8" name="Freeform 78"/>
            <p:cNvSpPr>
              <a:spLocks/>
            </p:cNvSpPr>
            <p:nvPr/>
          </p:nvSpPr>
          <p:spPr bwMode="auto">
            <a:xfrm rot="4165013">
              <a:off x="2024" y="2280"/>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09" name="Freeform 79"/>
            <p:cNvSpPr>
              <a:spLocks/>
            </p:cNvSpPr>
            <p:nvPr/>
          </p:nvSpPr>
          <p:spPr bwMode="auto">
            <a:xfrm rot="4165013">
              <a:off x="2048" y="2289"/>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0" name="Freeform 80"/>
            <p:cNvSpPr>
              <a:spLocks/>
            </p:cNvSpPr>
            <p:nvPr/>
          </p:nvSpPr>
          <p:spPr bwMode="auto">
            <a:xfrm rot="4165013">
              <a:off x="2071" y="229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1" name="Freeform 81"/>
            <p:cNvSpPr>
              <a:spLocks/>
            </p:cNvSpPr>
            <p:nvPr/>
          </p:nvSpPr>
          <p:spPr bwMode="auto">
            <a:xfrm rot="4165013">
              <a:off x="2094" y="230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2" name="Freeform 82"/>
            <p:cNvSpPr>
              <a:spLocks/>
            </p:cNvSpPr>
            <p:nvPr/>
          </p:nvSpPr>
          <p:spPr bwMode="auto">
            <a:xfrm rot="4165013" flipV="1">
              <a:off x="2119" y="2315"/>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3" name="Freeform 83"/>
            <p:cNvSpPr>
              <a:spLocks/>
            </p:cNvSpPr>
            <p:nvPr/>
          </p:nvSpPr>
          <p:spPr bwMode="auto">
            <a:xfrm rot="4165013" flipV="1">
              <a:off x="2147" y="232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4" name="Freeform 84"/>
            <p:cNvSpPr>
              <a:spLocks/>
            </p:cNvSpPr>
            <p:nvPr/>
          </p:nvSpPr>
          <p:spPr bwMode="auto">
            <a:xfrm rot="4165013">
              <a:off x="2177" y="233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5" name="Freeform 85"/>
            <p:cNvSpPr>
              <a:spLocks/>
            </p:cNvSpPr>
            <p:nvPr/>
          </p:nvSpPr>
          <p:spPr bwMode="auto">
            <a:xfrm rot="4165013">
              <a:off x="2204" y="234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6" name="Freeform 86"/>
            <p:cNvSpPr>
              <a:spLocks/>
            </p:cNvSpPr>
            <p:nvPr/>
          </p:nvSpPr>
          <p:spPr bwMode="auto">
            <a:xfrm rot="4234959">
              <a:off x="2233" y="235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7" name="Freeform 87"/>
            <p:cNvSpPr>
              <a:spLocks/>
            </p:cNvSpPr>
            <p:nvPr/>
          </p:nvSpPr>
          <p:spPr bwMode="auto">
            <a:xfrm rot="4165013">
              <a:off x="2260" y="236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8" name="Freeform 88"/>
            <p:cNvSpPr>
              <a:spLocks/>
            </p:cNvSpPr>
            <p:nvPr/>
          </p:nvSpPr>
          <p:spPr bwMode="auto">
            <a:xfrm rot="4165013">
              <a:off x="2285" y="237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19" name="Freeform 89"/>
            <p:cNvSpPr>
              <a:spLocks/>
            </p:cNvSpPr>
            <p:nvPr/>
          </p:nvSpPr>
          <p:spPr bwMode="auto">
            <a:xfrm rot="4165013">
              <a:off x="2312" y="238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0" name="Freeform 90"/>
            <p:cNvSpPr>
              <a:spLocks/>
            </p:cNvSpPr>
            <p:nvPr/>
          </p:nvSpPr>
          <p:spPr bwMode="auto">
            <a:xfrm rot="4165013" flipV="1">
              <a:off x="2346" y="239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1" name="Freeform 91"/>
            <p:cNvSpPr>
              <a:spLocks/>
            </p:cNvSpPr>
            <p:nvPr/>
          </p:nvSpPr>
          <p:spPr bwMode="auto">
            <a:xfrm rot="4165013">
              <a:off x="2376" y="241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2" name="Freeform 92"/>
            <p:cNvSpPr>
              <a:spLocks/>
            </p:cNvSpPr>
            <p:nvPr/>
          </p:nvSpPr>
          <p:spPr bwMode="auto">
            <a:xfrm rot="4165013">
              <a:off x="2407" y="242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3" name="Freeform 93"/>
            <p:cNvSpPr>
              <a:spLocks/>
            </p:cNvSpPr>
            <p:nvPr/>
          </p:nvSpPr>
          <p:spPr bwMode="auto">
            <a:xfrm rot="4165013" flipV="1">
              <a:off x="2433" y="243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4" name="Freeform 94"/>
            <p:cNvSpPr>
              <a:spLocks/>
            </p:cNvSpPr>
            <p:nvPr/>
          </p:nvSpPr>
          <p:spPr bwMode="auto">
            <a:xfrm rot="4165013">
              <a:off x="2465" y="244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5" name="Freeform 95"/>
            <p:cNvSpPr>
              <a:spLocks/>
            </p:cNvSpPr>
            <p:nvPr/>
          </p:nvSpPr>
          <p:spPr bwMode="auto">
            <a:xfrm rot="4165013" flipV="1">
              <a:off x="2500" y="245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6" name="Freeform 96"/>
            <p:cNvSpPr>
              <a:spLocks/>
            </p:cNvSpPr>
            <p:nvPr/>
          </p:nvSpPr>
          <p:spPr bwMode="auto">
            <a:xfrm rot="4165013">
              <a:off x="2526" y="246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7" name="Freeform 97"/>
            <p:cNvSpPr>
              <a:spLocks/>
            </p:cNvSpPr>
            <p:nvPr/>
          </p:nvSpPr>
          <p:spPr bwMode="auto">
            <a:xfrm rot="4165013">
              <a:off x="2559" y="248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8" name="Freeform 98"/>
            <p:cNvSpPr>
              <a:spLocks/>
            </p:cNvSpPr>
            <p:nvPr/>
          </p:nvSpPr>
          <p:spPr bwMode="auto">
            <a:xfrm rot="4165013">
              <a:off x="2590" y="249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29" name="Freeform 99"/>
            <p:cNvSpPr>
              <a:spLocks/>
            </p:cNvSpPr>
            <p:nvPr/>
          </p:nvSpPr>
          <p:spPr bwMode="auto">
            <a:xfrm rot="4165013" flipV="1">
              <a:off x="2627" y="250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0" name="Freeform 100"/>
            <p:cNvSpPr>
              <a:spLocks/>
            </p:cNvSpPr>
            <p:nvPr/>
          </p:nvSpPr>
          <p:spPr bwMode="auto">
            <a:xfrm rot="4165013">
              <a:off x="2656" y="252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1" name="Freeform 101"/>
            <p:cNvSpPr>
              <a:spLocks/>
            </p:cNvSpPr>
            <p:nvPr/>
          </p:nvSpPr>
          <p:spPr bwMode="auto">
            <a:xfrm rot="4165013">
              <a:off x="2687" y="252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2" name="Freeform 102"/>
            <p:cNvSpPr>
              <a:spLocks/>
            </p:cNvSpPr>
            <p:nvPr/>
          </p:nvSpPr>
          <p:spPr bwMode="auto">
            <a:xfrm rot="4165013">
              <a:off x="2714" y="253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3" name="Freeform 103"/>
            <p:cNvSpPr>
              <a:spLocks/>
            </p:cNvSpPr>
            <p:nvPr/>
          </p:nvSpPr>
          <p:spPr bwMode="auto">
            <a:xfrm rot="4165013">
              <a:off x="2742" y="2546"/>
              <a:ext cx="51" cy="164"/>
            </a:xfrm>
            <a:custGeom>
              <a:avLst/>
              <a:gdLst>
                <a:gd name="T0" fmla="*/ 26 w 77"/>
                <a:gd name="T1" fmla="*/ 5 h 316"/>
                <a:gd name="T2" fmla="*/ 5 w 77"/>
                <a:gd name="T3" fmla="*/ 35 h 316"/>
                <a:gd name="T4" fmla="*/ 1 w 77"/>
                <a:gd name="T5" fmla="*/ 66 h 316"/>
                <a:gd name="T6" fmla="*/ 3 w 77"/>
                <a:gd name="T7" fmla="*/ 98 h 316"/>
                <a:gd name="T8" fmla="*/ 11 w 77"/>
                <a:gd name="T9" fmla="*/ 130 h 316"/>
                <a:gd name="T10" fmla="*/ 23 w 77"/>
                <a:gd name="T11" fmla="*/ 153 h 316"/>
                <a:gd name="T12" fmla="*/ 31 w 77"/>
                <a:gd name="T13" fmla="*/ 158 h 316"/>
                <a:gd name="T14" fmla="*/ 48 w 77"/>
                <a:gd name="T15" fmla="*/ 148 h 316"/>
                <a:gd name="T16" fmla="*/ 49 w 77"/>
                <a:gd name="T17" fmla="*/ 60 h 316"/>
                <a:gd name="T18" fmla="*/ 45 w 77"/>
                <a:gd name="T19" fmla="*/ 9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4" name="Freeform 104"/>
            <p:cNvSpPr>
              <a:spLocks/>
            </p:cNvSpPr>
            <p:nvPr/>
          </p:nvSpPr>
          <p:spPr bwMode="auto">
            <a:xfrm rot="4165013">
              <a:off x="2771" y="256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5" name="Freeform 105"/>
            <p:cNvSpPr>
              <a:spLocks/>
            </p:cNvSpPr>
            <p:nvPr/>
          </p:nvSpPr>
          <p:spPr bwMode="auto">
            <a:xfrm rot="4165013">
              <a:off x="2799" y="257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6" name="Freeform 106"/>
            <p:cNvSpPr>
              <a:spLocks/>
            </p:cNvSpPr>
            <p:nvPr/>
          </p:nvSpPr>
          <p:spPr bwMode="auto">
            <a:xfrm rot="4165013">
              <a:off x="2826" y="2583"/>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7" name="Freeform 107"/>
            <p:cNvSpPr>
              <a:spLocks/>
            </p:cNvSpPr>
            <p:nvPr/>
          </p:nvSpPr>
          <p:spPr bwMode="auto">
            <a:xfrm rot="4165013">
              <a:off x="2855" y="2594"/>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8" name="Freeform 108"/>
            <p:cNvSpPr>
              <a:spLocks/>
            </p:cNvSpPr>
            <p:nvPr/>
          </p:nvSpPr>
          <p:spPr bwMode="auto">
            <a:xfrm rot="4165013">
              <a:off x="2880" y="260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39" name="Freeform 109"/>
            <p:cNvSpPr>
              <a:spLocks/>
            </p:cNvSpPr>
            <p:nvPr/>
          </p:nvSpPr>
          <p:spPr bwMode="auto">
            <a:xfrm rot="4165013">
              <a:off x="2909" y="2613"/>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0" name="Freeform 110"/>
            <p:cNvSpPr>
              <a:spLocks/>
            </p:cNvSpPr>
            <p:nvPr/>
          </p:nvSpPr>
          <p:spPr bwMode="auto">
            <a:xfrm rot="4165013">
              <a:off x="2935" y="262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1" name="Freeform 111"/>
            <p:cNvSpPr>
              <a:spLocks/>
            </p:cNvSpPr>
            <p:nvPr/>
          </p:nvSpPr>
          <p:spPr bwMode="auto">
            <a:xfrm rot="4165013" flipV="1">
              <a:off x="2962" y="2633"/>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2" name="Freeform 112"/>
            <p:cNvSpPr>
              <a:spLocks/>
            </p:cNvSpPr>
            <p:nvPr/>
          </p:nvSpPr>
          <p:spPr bwMode="auto">
            <a:xfrm rot="4165013">
              <a:off x="2990" y="2644"/>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3" name="Freeform 113"/>
            <p:cNvSpPr>
              <a:spLocks/>
            </p:cNvSpPr>
            <p:nvPr/>
          </p:nvSpPr>
          <p:spPr bwMode="auto">
            <a:xfrm rot="4165013">
              <a:off x="3016" y="265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4" name="Freeform 114"/>
            <p:cNvSpPr>
              <a:spLocks/>
            </p:cNvSpPr>
            <p:nvPr/>
          </p:nvSpPr>
          <p:spPr bwMode="auto">
            <a:xfrm rot="4165013">
              <a:off x="3047" y="266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5" name="Freeform 115"/>
            <p:cNvSpPr>
              <a:spLocks/>
            </p:cNvSpPr>
            <p:nvPr/>
          </p:nvSpPr>
          <p:spPr bwMode="auto">
            <a:xfrm rot="4165013" flipV="1">
              <a:off x="3075" y="267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6" name="Freeform 116"/>
            <p:cNvSpPr>
              <a:spLocks/>
            </p:cNvSpPr>
            <p:nvPr/>
          </p:nvSpPr>
          <p:spPr bwMode="auto">
            <a:xfrm rot="4165013">
              <a:off x="3101" y="2688"/>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7" name="Freeform 117"/>
            <p:cNvSpPr>
              <a:spLocks/>
            </p:cNvSpPr>
            <p:nvPr/>
          </p:nvSpPr>
          <p:spPr bwMode="auto">
            <a:xfrm rot="4165013">
              <a:off x="3130" y="2698"/>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8" name="Freeform 118"/>
            <p:cNvSpPr>
              <a:spLocks/>
            </p:cNvSpPr>
            <p:nvPr/>
          </p:nvSpPr>
          <p:spPr bwMode="auto">
            <a:xfrm rot="4165013">
              <a:off x="3154" y="270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49" name="Freeform 119"/>
            <p:cNvSpPr>
              <a:spLocks/>
            </p:cNvSpPr>
            <p:nvPr/>
          </p:nvSpPr>
          <p:spPr bwMode="auto">
            <a:xfrm rot="4165013">
              <a:off x="3180" y="2719"/>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0" name="Freeform 120"/>
            <p:cNvSpPr>
              <a:spLocks/>
            </p:cNvSpPr>
            <p:nvPr/>
          </p:nvSpPr>
          <p:spPr bwMode="auto">
            <a:xfrm rot="4234959">
              <a:off x="3209" y="2729"/>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1" name="Freeform 121"/>
            <p:cNvSpPr>
              <a:spLocks/>
            </p:cNvSpPr>
            <p:nvPr/>
          </p:nvSpPr>
          <p:spPr bwMode="auto">
            <a:xfrm rot="4165013">
              <a:off x="3236" y="2738"/>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2" name="Freeform 122"/>
            <p:cNvSpPr>
              <a:spLocks/>
            </p:cNvSpPr>
            <p:nvPr/>
          </p:nvSpPr>
          <p:spPr bwMode="auto">
            <a:xfrm rot="4165013">
              <a:off x="3261" y="2745"/>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3" name="Freeform 123"/>
            <p:cNvSpPr>
              <a:spLocks/>
            </p:cNvSpPr>
            <p:nvPr/>
          </p:nvSpPr>
          <p:spPr bwMode="auto">
            <a:xfrm rot="4165013">
              <a:off x="3288" y="2759"/>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4" name="Freeform 124"/>
            <p:cNvSpPr>
              <a:spLocks/>
            </p:cNvSpPr>
            <p:nvPr/>
          </p:nvSpPr>
          <p:spPr bwMode="auto">
            <a:xfrm rot="4165013" flipV="1">
              <a:off x="3322" y="2769"/>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5" name="Freeform 125"/>
            <p:cNvSpPr>
              <a:spLocks/>
            </p:cNvSpPr>
            <p:nvPr/>
          </p:nvSpPr>
          <p:spPr bwMode="auto">
            <a:xfrm rot="4165013">
              <a:off x="3352" y="2785"/>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6" name="Freeform 126"/>
            <p:cNvSpPr>
              <a:spLocks/>
            </p:cNvSpPr>
            <p:nvPr/>
          </p:nvSpPr>
          <p:spPr bwMode="auto">
            <a:xfrm rot="4165013">
              <a:off x="3383" y="2798"/>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7" name="Freeform 127"/>
            <p:cNvSpPr>
              <a:spLocks/>
            </p:cNvSpPr>
            <p:nvPr/>
          </p:nvSpPr>
          <p:spPr bwMode="auto">
            <a:xfrm rot="4165013" flipV="1">
              <a:off x="3409" y="2806"/>
              <a:ext cx="52" cy="157"/>
            </a:xfrm>
            <a:custGeom>
              <a:avLst/>
              <a:gdLst>
                <a:gd name="T0" fmla="*/ 27 w 77"/>
                <a:gd name="T1" fmla="*/ 4 h 316"/>
                <a:gd name="T2" fmla="*/ 5 w 77"/>
                <a:gd name="T3" fmla="*/ 34 h 316"/>
                <a:gd name="T4" fmla="*/ 1 w 77"/>
                <a:gd name="T5" fmla="*/ 64 h 316"/>
                <a:gd name="T6" fmla="*/ 3 w 77"/>
                <a:gd name="T7" fmla="*/ 93 h 316"/>
                <a:gd name="T8" fmla="*/ 11 w 77"/>
                <a:gd name="T9" fmla="*/ 125 h 316"/>
                <a:gd name="T10" fmla="*/ 24 w 77"/>
                <a:gd name="T11" fmla="*/ 146 h 316"/>
                <a:gd name="T12" fmla="*/ 32 w 77"/>
                <a:gd name="T13" fmla="*/ 152 h 316"/>
                <a:gd name="T14" fmla="*/ 49 w 77"/>
                <a:gd name="T15" fmla="*/ 142 h 316"/>
                <a:gd name="T16" fmla="*/ 50 w 77"/>
                <a:gd name="T17" fmla="*/ 58 h 316"/>
                <a:gd name="T18" fmla="*/ 46 w 77"/>
                <a:gd name="T19" fmla="*/ 9 h 316"/>
                <a:gd name="T20" fmla="*/ 27 w 77"/>
                <a:gd name="T21" fmla="*/ 4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8" name="Freeform 128"/>
            <p:cNvSpPr>
              <a:spLocks/>
            </p:cNvSpPr>
            <p:nvPr/>
          </p:nvSpPr>
          <p:spPr bwMode="auto">
            <a:xfrm rot="4165013">
              <a:off x="3441" y="2819"/>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59" name="Freeform 129"/>
            <p:cNvSpPr>
              <a:spLocks/>
            </p:cNvSpPr>
            <p:nvPr/>
          </p:nvSpPr>
          <p:spPr bwMode="auto">
            <a:xfrm rot="4165013" flipV="1">
              <a:off x="3476" y="2827"/>
              <a:ext cx="46" cy="165"/>
            </a:xfrm>
            <a:custGeom>
              <a:avLst/>
              <a:gdLst>
                <a:gd name="T0" fmla="*/ 24 w 77"/>
                <a:gd name="T1" fmla="*/ 5 h 316"/>
                <a:gd name="T2" fmla="*/ 5 w 77"/>
                <a:gd name="T3" fmla="*/ 36 h 316"/>
                <a:gd name="T4" fmla="*/ 1 w 77"/>
                <a:gd name="T5" fmla="*/ 67 h 316"/>
                <a:gd name="T6" fmla="*/ 2 w 77"/>
                <a:gd name="T7" fmla="*/ 98 h 316"/>
                <a:gd name="T8" fmla="*/ 10 w 77"/>
                <a:gd name="T9" fmla="*/ 131 h 316"/>
                <a:gd name="T10" fmla="*/ 21 w 77"/>
                <a:gd name="T11" fmla="*/ 154 h 316"/>
                <a:gd name="T12" fmla="*/ 28 w 77"/>
                <a:gd name="T13" fmla="*/ 159 h 316"/>
                <a:gd name="T14" fmla="*/ 44 w 77"/>
                <a:gd name="T15" fmla="*/ 149 h 316"/>
                <a:gd name="T16" fmla="*/ 44 w 77"/>
                <a:gd name="T17" fmla="*/ 61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0" name="Freeform 130"/>
            <p:cNvSpPr>
              <a:spLocks/>
            </p:cNvSpPr>
            <p:nvPr/>
          </p:nvSpPr>
          <p:spPr bwMode="auto">
            <a:xfrm rot="4165013">
              <a:off x="3502" y="2837"/>
              <a:ext cx="53" cy="166"/>
            </a:xfrm>
            <a:custGeom>
              <a:avLst/>
              <a:gdLst>
                <a:gd name="T0" fmla="*/ 25 w 86"/>
                <a:gd name="T1" fmla="*/ 5 h 315"/>
                <a:gd name="T2" fmla="*/ 7 w 86"/>
                <a:gd name="T3" fmla="*/ 36 h 315"/>
                <a:gd name="T4" fmla="*/ 1 w 86"/>
                <a:gd name="T5" fmla="*/ 67 h 315"/>
                <a:gd name="T6" fmla="*/ 1 w 86"/>
                <a:gd name="T7" fmla="*/ 98 h 315"/>
                <a:gd name="T8" fmla="*/ 9 w 86"/>
                <a:gd name="T9" fmla="*/ 131 h 315"/>
                <a:gd name="T10" fmla="*/ 22 w 86"/>
                <a:gd name="T11" fmla="*/ 155 h 315"/>
                <a:gd name="T12" fmla="*/ 30 w 86"/>
                <a:gd name="T13" fmla="*/ 161 h 315"/>
                <a:gd name="T14" fmla="*/ 49 w 86"/>
                <a:gd name="T15" fmla="*/ 150 h 315"/>
                <a:gd name="T16" fmla="*/ 52 w 86"/>
                <a:gd name="T17" fmla="*/ 61 h 315"/>
                <a:gd name="T18" fmla="*/ 48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1" name="Freeform 131"/>
            <p:cNvSpPr>
              <a:spLocks/>
            </p:cNvSpPr>
            <p:nvPr/>
          </p:nvSpPr>
          <p:spPr bwMode="auto">
            <a:xfrm rot="4165013">
              <a:off x="3535" y="2851"/>
              <a:ext cx="58" cy="163"/>
            </a:xfrm>
            <a:custGeom>
              <a:avLst/>
              <a:gdLst>
                <a:gd name="T0" fmla="*/ 21 w 87"/>
                <a:gd name="T1" fmla="*/ 5 h 315"/>
                <a:gd name="T2" fmla="*/ 7 w 87"/>
                <a:gd name="T3" fmla="*/ 35 h 315"/>
                <a:gd name="T4" fmla="*/ 1 w 87"/>
                <a:gd name="T5" fmla="*/ 66 h 315"/>
                <a:gd name="T6" fmla="*/ 1 w 87"/>
                <a:gd name="T7" fmla="*/ 96 h 315"/>
                <a:gd name="T8" fmla="*/ 9 w 87"/>
                <a:gd name="T9" fmla="*/ 129 h 315"/>
                <a:gd name="T10" fmla="*/ 21 w 87"/>
                <a:gd name="T11" fmla="*/ 153 h 315"/>
                <a:gd name="T12" fmla="*/ 32 w 87"/>
                <a:gd name="T13" fmla="*/ 158 h 315"/>
                <a:gd name="T14" fmla="*/ 53 w 87"/>
                <a:gd name="T15" fmla="*/ 147 h 315"/>
                <a:gd name="T16" fmla="*/ 56 w 87"/>
                <a:gd name="T17" fmla="*/ 60 h 315"/>
                <a:gd name="T18" fmla="*/ 52 w 87"/>
                <a:gd name="T19" fmla="*/ 9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2" name="Freeform 132"/>
            <p:cNvSpPr>
              <a:spLocks/>
            </p:cNvSpPr>
            <p:nvPr/>
          </p:nvSpPr>
          <p:spPr bwMode="auto">
            <a:xfrm rot="4165013">
              <a:off x="3566" y="2863"/>
              <a:ext cx="52" cy="162"/>
            </a:xfrm>
            <a:custGeom>
              <a:avLst/>
              <a:gdLst>
                <a:gd name="T0" fmla="*/ 27 w 77"/>
                <a:gd name="T1" fmla="*/ 5 h 316"/>
                <a:gd name="T2" fmla="*/ 5 w 77"/>
                <a:gd name="T3" fmla="*/ 35 h 316"/>
                <a:gd name="T4" fmla="*/ 1 w 77"/>
                <a:gd name="T5" fmla="*/ 66 h 316"/>
                <a:gd name="T6" fmla="*/ 3 w 77"/>
                <a:gd name="T7" fmla="*/ 96 h 316"/>
                <a:gd name="T8" fmla="*/ 11 w 77"/>
                <a:gd name="T9" fmla="*/ 129 h 316"/>
                <a:gd name="T10" fmla="*/ 24 w 77"/>
                <a:gd name="T11" fmla="*/ 151 h 316"/>
                <a:gd name="T12" fmla="*/ 32 w 77"/>
                <a:gd name="T13" fmla="*/ 156 h 316"/>
                <a:gd name="T14" fmla="*/ 49 w 77"/>
                <a:gd name="T15" fmla="*/ 146 h 316"/>
                <a:gd name="T16" fmla="*/ 50 w 77"/>
                <a:gd name="T17" fmla="*/ 59 h 316"/>
                <a:gd name="T18" fmla="*/ 46 w 77"/>
                <a:gd name="T19" fmla="*/ 9 h 316"/>
                <a:gd name="T20" fmla="*/ 27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3" name="Freeform 133"/>
            <p:cNvSpPr>
              <a:spLocks/>
            </p:cNvSpPr>
            <p:nvPr/>
          </p:nvSpPr>
          <p:spPr bwMode="auto">
            <a:xfrm rot="4165013" flipV="1">
              <a:off x="3603" y="287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4" name="Freeform 134"/>
            <p:cNvSpPr>
              <a:spLocks/>
            </p:cNvSpPr>
            <p:nvPr/>
          </p:nvSpPr>
          <p:spPr bwMode="auto">
            <a:xfrm rot="4165013">
              <a:off x="3632" y="2890"/>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5" name="Freeform 135"/>
            <p:cNvSpPr>
              <a:spLocks/>
            </p:cNvSpPr>
            <p:nvPr/>
          </p:nvSpPr>
          <p:spPr bwMode="auto">
            <a:xfrm rot="4165013">
              <a:off x="3663" y="2897"/>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6" name="Freeform 136"/>
            <p:cNvSpPr>
              <a:spLocks/>
            </p:cNvSpPr>
            <p:nvPr/>
          </p:nvSpPr>
          <p:spPr bwMode="auto">
            <a:xfrm rot="4165013">
              <a:off x="3690" y="2905"/>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7" name="Freeform 137"/>
            <p:cNvSpPr>
              <a:spLocks/>
            </p:cNvSpPr>
            <p:nvPr/>
          </p:nvSpPr>
          <p:spPr bwMode="auto">
            <a:xfrm rot="4165013">
              <a:off x="3717" y="2921"/>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8" name="Freeform 138"/>
            <p:cNvSpPr>
              <a:spLocks/>
            </p:cNvSpPr>
            <p:nvPr/>
          </p:nvSpPr>
          <p:spPr bwMode="auto">
            <a:xfrm rot="4165013">
              <a:off x="3743" y="293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69" name="Freeform 139"/>
            <p:cNvSpPr>
              <a:spLocks/>
            </p:cNvSpPr>
            <p:nvPr/>
          </p:nvSpPr>
          <p:spPr bwMode="auto">
            <a:xfrm rot="4165013" flipV="1">
              <a:off x="3770" y="2941"/>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0" name="Freeform 140"/>
            <p:cNvSpPr>
              <a:spLocks/>
            </p:cNvSpPr>
            <p:nvPr/>
          </p:nvSpPr>
          <p:spPr bwMode="auto">
            <a:xfrm rot="4165013">
              <a:off x="3798" y="2952"/>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1" name="Freeform 141"/>
            <p:cNvSpPr>
              <a:spLocks/>
            </p:cNvSpPr>
            <p:nvPr/>
          </p:nvSpPr>
          <p:spPr bwMode="auto">
            <a:xfrm rot="4165013">
              <a:off x="3824" y="296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2" name="Freeform 142"/>
            <p:cNvSpPr>
              <a:spLocks/>
            </p:cNvSpPr>
            <p:nvPr/>
          </p:nvSpPr>
          <p:spPr bwMode="auto">
            <a:xfrm rot="4165013">
              <a:off x="3855" y="2973"/>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3" name="Freeform 143"/>
            <p:cNvSpPr>
              <a:spLocks/>
            </p:cNvSpPr>
            <p:nvPr/>
          </p:nvSpPr>
          <p:spPr bwMode="auto">
            <a:xfrm rot="4165013" flipV="1">
              <a:off x="3883" y="298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4" name="Freeform 144"/>
            <p:cNvSpPr>
              <a:spLocks/>
            </p:cNvSpPr>
            <p:nvPr/>
          </p:nvSpPr>
          <p:spPr bwMode="auto">
            <a:xfrm rot="4165013">
              <a:off x="3909" y="2996"/>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5" name="Freeform 145"/>
            <p:cNvSpPr>
              <a:spLocks/>
            </p:cNvSpPr>
            <p:nvPr/>
          </p:nvSpPr>
          <p:spPr bwMode="auto">
            <a:xfrm rot="4165013">
              <a:off x="3938" y="3006"/>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6" name="Freeform 146"/>
            <p:cNvSpPr>
              <a:spLocks/>
            </p:cNvSpPr>
            <p:nvPr/>
          </p:nvSpPr>
          <p:spPr bwMode="auto">
            <a:xfrm rot="4165013">
              <a:off x="3962" y="3015"/>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7" name="Freeform 147"/>
            <p:cNvSpPr>
              <a:spLocks/>
            </p:cNvSpPr>
            <p:nvPr/>
          </p:nvSpPr>
          <p:spPr bwMode="auto">
            <a:xfrm rot="4165013">
              <a:off x="3988" y="3027"/>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8" name="Freeform 148"/>
            <p:cNvSpPr>
              <a:spLocks/>
            </p:cNvSpPr>
            <p:nvPr/>
          </p:nvSpPr>
          <p:spPr bwMode="auto">
            <a:xfrm rot="4234959">
              <a:off x="4017" y="3037"/>
              <a:ext cx="46" cy="162"/>
            </a:xfrm>
            <a:custGeom>
              <a:avLst/>
              <a:gdLst>
                <a:gd name="T0" fmla="*/ 24 w 77"/>
                <a:gd name="T1" fmla="*/ 5 h 316"/>
                <a:gd name="T2" fmla="*/ 5 w 77"/>
                <a:gd name="T3" fmla="*/ 35 h 316"/>
                <a:gd name="T4" fmla="*/ 1 w 77"/>
                <a:gd name="T5" fmla="*/ 66 h 316"/>
                <a:gd name="T6" fmla="*/ 2 w 77"/>
                <a:gd name="T7" fmla="*/ 96 h 316"/>
                <a:gd name="T8" fmla="*/ 10 w 77"/>
                <a:gd name="T9" fmla="*/ 129 h 316"/>
                <a:gd name="T10" fmla="*/ 21 w 77"/>
                <a:gd name="T11" fmla="*/ 151 h 316"/>
                <a:gd name="T12" fmla="*/ 28 w 77"/>
                <a:gd name="T13" fmla="*/ 156 h 316"/>
                <a:gd name="T14" fmla="*/ 44 w 77"/>
                <a:gd name="T15" fmla="*/ 146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79" name="Freeform 149"/>
            <p:cNvSpPr>
              <a:spLocks/>
            </p:cNvSpPr>
            <p:nvPr/>
          </p:nvSpPr>
          <p:spPr bwMode="auto">
            <a:xfrm rot="4165013">
              <a:off x="4044" y="3046"/>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0" name="Freeform 150"/>
            <p:cNvSpPr>
              <a:spLocks/>
            </p:cNvSpPr>
            <p:nvPr/>
          </p:nvSpPr>
          <p:spPr bwMode="auto">
            <a:xfrm rot="4165013">
              <a:off x="4069" y="3053"/>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1" name="Freeform 151"/>
            <p:cNvSpPr>
              <a:spLocks/>
            </p:cNvSpPr>
            <p:nvPr/>
          </p:nvSpPr>
          <p:spPr bwMode="auto">
            <a:xfrm rot="4165013">
              <a:off x="4096" y="3067"/>
              <a:ext cx="52" cy="160"/>
            </a:xfrm>
            <a:custGeom>
              <a:avLst/>
              <a:gdLst>
                <a:gd name="T0" fmla="*/ 25 w 86"/>
                <a:gd name="T1" fmla="*/ 5 h 315"/>
                <a:gd name="T2" fmla="*/ 7 w 86"/>
                <a:gd name="T3" fmla="*/ 35 h 315"/>
                <a:gd name="T4" fmla="*/ 1 w 86"/>
                <a:gd name="T5" fmla="*/ 65 h 315"/>
                <a:gd name="T6" fmla="*/ 1 w 86"/>
                <a:gd name="T7" fmla="*/ 94 h 315"/>
                <a:gd name="T8" fmla="*/ 8 w 86"/>
                <a:gd name="T9" fmla="*/ 126 h 315"/>
                <a:gd name="T10" fmla="*/ 22 w 86"/>
                <a:gd name="T11" fmla="*/ 149 h 315"/>
                <a:gd name="T12" fmla="*/ 29 w 86"/>
                <a:gd name="T13" fmla="*/ 155 h 315"/>
                <a:gd name="T14" fmla="*/ 48 w 86"/>
                <a:gd name="T15" fmla="*/ 144 h 315"/>
                <a:gd name="T16" fmla="*/ 51 w 86"/>
                <a:gd name="T17" fmla="*/ 59 h 315"/>
                <a:gd name="T18" fmla="*/ 47 w 86"/>
                <a:gd name="T19" fmla="*/ 9 h 315"/>
                <a:gd name="T20" fmla="*/ 25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2" name="Freeform 152"/>
            <p:cNvSpPr>
              <a:spLocks/>
            </p:cNvSpPr>
            <p:nvPr/>
          </p:nvSpPr>
          <p:spPr bwMode="auto">
            <a:xfrm rot="4165013" flipV="1">
              <a:off x="4130" y="3077"/>
              <a:ext cx="46" cy="164"/>
            </a:xfrm>
            <a:custGeom>
              <a:avLst/>
              <a:gdLst>
                <a:gd name="T0" fmla="*/ 24 w 77"/>
                <a:gd name="T1" fmla="*/ 5 h 316"/>
                <a:gd name="T2" fmla="*/ 5 w 77"/>
                <a:gd name="T3" fmla="*/ 35 h 316"/>
                <a:gd name="T4" fmla="*/ 1 w 77"/>
                <a:gd name="T5" fmla="*/ 66 h 316"/>
                <a:gd name="T6" fmla="*/ 2 w 77"/>
                <a:gd name="T7" fmla="*/ 98 h 316"/>
                <a:gd name="T8" fmla="*/ 10 w 77"/>
                <a:gd name="T9" fmla="*/ 130 h 316"/>
                <a:gd name="T10" fmla="*/ 21 w 77"/>
                <a:gd name="T11" fmla="*/ 153 h 316"/>
                <a:gd name="T12" fmla="*/ 28 w 77"/>
                <a:gd name="T13" fmla="*/ 158 h 316"/>
                <a:gd name="T14" fmla="*/ 44 w 77"/>
                <a:gd name="T15" fmla="*/ 148 h 316"/>
                <a:gd name="T16" fmla="*/ 44 w 77"/>
                <a:gd name="T17" fmla="*/ 60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3" name="Freeform 153"/>
            <p:cNvSpPr>
              <a:spLocks/>
            </p:cNvSpPr>
            <p:nvPr/>
          </p:nvSpPr>
          <p:spPr bwMode="auto">
            <a:xfrm rot="4165013">
              <a:off x="4160" y="3093"/>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4" name="Freeform 154"/>
            <p:cNvSpPr>
              <a:spLocks/>
            </p:cNvSpPr>
            <p:nvPr/>
          </p:nvSpPr>
          <p:spPr bwMode="auto">
            <a:xfrm rot="4165013" flipV="1">
              <a:off x="4191" y="3101"/>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5" name="Freeform 155"/>
            <p:cNvSpPr>
              <a:spLocks/>
            </p:cNvSpPr>
            <p:nvPr/>
          </p:nvSpPr>
          <p:spPr bwMode="auto">
            <a:xfrm rot="4165013">
              <a:off x="4220" y="3114"/>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6" name="Freeform 156"/>
            <p:cNvSpPr>
              <a:spLocks/>
            </p:cNvSpPr>
            <p:nvPr/>
          </p:nvSpPr>
          <p:spPr bwMode="auto">
            <a:xfrm rot="4165013">
              <a:off x="4251" y="3121"/>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7" name="Freeform 157"/>
            <p:cNvSpPr>
              <a:spLocks/>
            </p:cNvSpPr>
            <p:nvPr/>
          </p:nvSpPr>
          <p:spPr bwMode="auto">
            <a:xfrm rot="4165013">
              <a:off x="4278" y="3129"/>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8" name="Freeform 158"/>
            <p:cNvSpPr>
              <a:spLocks/>
            </p:cNvSpPr>
            <p:nvPr/>
          </p:nvSpPr>
          <p:spPr bwMode="auto">
            <a:xfrm rot="4165013">
              <a:off x="4305" y="3145"/>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89" name="Freeform 159"/>
            <p:cNvSpPr>
              <a:spLocks/>
            </p:cNvSpPr>
            <p:nvPr/>
          </p:nvSpPr>
          <p:spPr bwMode="auto">
            <a:xfrm rot="4165013">
              <a:off x="4331" y="315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0" name="Freeform 160"/>
            <p:cNvSpPr>
              <a:spLocks/>
            </p:cNvSpPr>
            <p:nvPr/>
          </p:nvSpPr>
          <p:spPr bwMode="auto">
            <a:xfrm rot="4165013" flipV="1">
              <a:off x="4358" y="3165"/>
              <a:ext cx="53" cy="158"/>
            </a:xfrm>
            <a:custGeom>
              <a:avLst/>
              <a:gdLst>
                <a:gd name="T0" fmla="*/ 28 w 77"/>
                <a:gd name="T1" fmla="*/ 5 h 316"/>
                <a:gd name="T2" fmla="*/ 6 w 77"/>
                <a:gd name="T3" fmla="*/ 34 h 316"/>
                <a:gd name="T4" fmla="*/ 1 w 77"/>
                <a:gd name="T5" fmla="*/ 64 h 316"/>
                <a:gd name="T6" fmla="*/ 3 w 77"/>
                <a:gd name="T7" fmla="*/ 94 h 316"/>
                <a:gd name="T8" fmla="*/ 11 w 77"/>
                <a:gd name="T9" fmla="*/ 125 h 316"/>
                <a:gd name="T10" fmla="*/ 24 w 77"/>
                <a:gd name="T11" fmla="*/ 147 h 316"/>
                <a:gd name="T12" fmla="*/ 32 w 77"/>
                <a:gd name="T13" fmla="*/ 153 h 316"/>
                <a:gd name="T14" fmla="*/ 50 w 77"/>
                <a:gd name="T15" fmla="*/ 143 h 316"/>
                <a:gd name="T16" fmla="*/ 51 w 77"/>
                <a:gd name="T17" fmla="*/ 58 h 316"/>
                <a:gd name="T18" fmla="*/ 47 w 77"/>
                <a:gd name="T19" fmla="*/ 9 h 316"/>
                <a:gd name="T20" fmla="*/ 28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1" name="Freeform 161"/>
            <p:cNvSpPr>
              <a:spLocks/>
            </p:cNvSpPr>
            <p:nvPr/>
          </p:nvSpPr>
          <p:spPr bwMode="auto">
            <a:xfrm rot="4165013">
              <a:off x="4386" y="3176"/>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2" name="Freeform 162"/>
            <p:cNvSpPr>
              <a:spLocks/>
            </p:cNvSpPr>
            <p:nvPr/>
          </p:nvSpPr>
          <p:spPr bwMode="auto">
            <a:xfrm rot="4165013">
              <a:off x="4412" y="3187"/>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3" name="Freeform 163"/>
            <p:cNvSpPr>
              <a:spLocks/>
            </p:cNvSpPr>
            <p:nvPr/>
          </p:nvSpPr>
          <p:spPr bwMode="auto">
            <a:xfrm rot="4165013">
              <a:off x="4443" y="3197"/>
              <a:ext cx="46" cy="160"/>
            </a:xfrm>
            <a:custGeom>
              <a:avLst/>
              <a:gdLst>
                <a:gd name="T0" fmla="*/ 24 w 78"/>
                <a:gd name="T1" fmla="*/ 5 h 316"/>
                <a:gd name="T2" fmla="*/ 6 w 78"/>
                <a:gd name="T3" fmla="*/ 34 h 316"/>
                <a:gd name="T4" fmla="*/ 1 w 78"/>
                <a:gd name="T5" fmla="*/ 65 h 316"/>
                <a:gd name="T6" fmla="*/ 1 w 78"/>
                <a:gd name="T7" fmla="*/ 94 h 316"/>
                <a:gd name="T8" fmla="*/ 8 w 78"/>
                <a:gd name="T9" fmla="*/ 126 h 316"/>
                <a:gd name="T10" fmla="*/ 21 w 78"/>
                <a:gd name="T11" fmla="*/ 149 h 316"/>
                <a:gd name="T12" fmla="*/ 28 w 78"/>
                <a:gd name="T13" fmla="*/ 154 h 316"/>
                <a:gd name="T14" fmla="*/ 44 w 78"/>
                <a:gd name="T15" fmla="*/ 144 h 316"/>
                <a:gd name="T16" fmla="*/ 44 w 78"/>
                <a:gd name="T17" fmla="*/ 59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4" name="Freeform 164"/>
            <p:cNvSpPr>
              <a:spLocks/>
            </p:cNvSpPr>
            <p:nvPr/>
          </p:nvSpPr>
          <p:spPr bwMode="auto">
            <a:xfrm rot="4165013" flipV="1">
              <a:off x="4471" y="3210"/>
              <a:ext cx="52" cy="160"/>
            </a:xfrm>
            <a:custGeom>
              <a:avLst/>
              <a:gdLst>
                <a:gd name="T0" fmla="*/ 19 w 87"/>
                <a:gd name="T1" fmla="*/ 5 h 315"/>
                <a:gd name="T2" fmla="*/ 7 w 87"/>
                <a:gd name="T3" fmla="*/ 35 h 315"/>
                <a:gd name="T4" fmla="*/ 1 w 87"/>
                <a:gd name="T5" fmla="*/ 65 h 315"/>
                <a:gd name="T6" fmla="*/ 1 w 87"/>
                <a:gd name="T7" fmla="*/ 94 h 315"/>
                <a:gd name="T8" fmla="*/ 8 w 87"/>
                <a:gd name="T9" fmla="*/ 126 h 315"/>
                <a:gd name="T10" fmla="*/ 19 w 87"/>
                <a:gd name="T11" fmla="*/ 150 h 315"/>
                <a:gd name="T12" fmla="*/ 29 w 87"/>
                <a:gd name="T13" fmla="*/ 155 h 315"/>
                <a:gd name="T14" fmla="*/ 48 w 87"/>
                <a:gd name="T15" fmla="*/ 144 h 315"/>
                <a:gd name="T16" fmla="*/ 50 w 87"/>
                <a:gd name="T17" fmla="*/ 59 h 315"/>
                <a:gd name="T18" fmla="*/ 47 w 87"/>
                <a:gd name="T19" fmla="*/ 9 h 315"/>
                <a:gd name="T20" fmla="*/ 19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5" name="Freeform 165"/>
            <p:cNvSpPr>
              <a:spLocks/>
            </p:cNvSpPr>
            <p:nvPr/>
          </p:nvSpPr>
          <p:spPr bwMode="auto">
            <a:xfrm rot="4165013">
              <a:off x="4497" y="3215"/>
              <a:ext cx="47" cy="163"/>
            </a:xfrm>
            <a:custGeom>
              <a:avLst/>
              <a:gdLst>
                <a:gd name="T0" fmla="*/ 24 w 77"/>
                <a:gd name="T1" fmla="*/ 5 h 316"/>
                <a:gd name="T2" fmla="*/ 5 w 77"/>
                <a:gd name="T3" fmla="*/ 35 h 316"/>
                <a:gd name="T4" fmla="*/ 1 w 77"/>
                <a:gd name="T5" fmla="*/ 66 h 316"/>
                <a:gd name="T6" fmla="*/ 2 w 77"/>
                <a:gd name="T7" fmla="*/ 97 h 316"/>
                <a:gd name="T8" fmla="*/ 10 w 77"/>
                <a:gd name="T9" fmla="*/ 129 h 316"/>
                <a:gd name="T10" fmla="*/ 21 w 77"/>
                <a:gd name="T11" fmla="*/ 152 h 316"/>
                <a:gd name="T12" fmla="*/ 29 w 77"/>
                <a:gd name="T13" fmla="*/ 157 h 316"/>
                <a:gd name="T14" fmla="*/ 45 w 77"/>
                <a:gd name="T15" fmla="*/ 147 h 316"/>
                <a:gd name="T16" fmla="*/ 45 w 77"/>
                <a:gd name="T17" fmla="*/ 60 h 316"/>
                <a:gd name="T18" fmla="*/ 42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6" name="Freeform 166"/>
            <p:cNvSpPr>
              <a:spLocks/>
            </p:cNvSpPr>
            <p:nvPr/>
          </p:nvSpPr>
          <p:spPr bwMode="auto">
            <a:xfrm rot="4165013">
              <a:off x="4524" y="3223"/>
              <a:ext cx="46" cy="166"/>
            </a:xfrm>
            <a:custGeom>
              <a:avLst/>
              <a:gdLst>
                <a:gd name="T0" fmla="*/ 24 w 78"/>
                <a:gd name="T1" fmla="*/ 5 h 316"/>
                <a:gd name="T2" fmla="*/ 6 w 78"/>
                <a:gd name="T3" fmla="*/ 36 h 316"/>
                <a:gd name="T4" fmla="*/ 1 w 78"/>
                <a:gd name="T5" fmla="*/ 67 h 316"/>
                <a:gd name="T6" fmla="*/ 1 w 78"/>
                <a:gd name="T7" fmla="*/ 98 h 316"/>
                <a:gd name="T8" fmla="*/ 8 w 78"/>
                <a:gd name="T9" fmla="*/ 131 h 316"/>
                <a:gd name="T10" fmla="*/ 21 w 78"/>
                <a:gd name="T11" fmla="*/ 154 h 316"/>
                <a:gd name="T12" fmla="*/ 28 w 78"/>
                <a:gd name="T13" fmla="*/ 160 h 316"/>
                <a:gd name="T14" fmla="*/ 44 w 78"/>
                <a:gd name="T15" fmla="*/ 150 h 316"/>
                <a:gd name="T16" fmla="*/ 44 w 78"/>
                <a:gd name="T17" fmla="*/ 61 h 316"/>
                <a:gd name="T18" fmla="*/ 41 w 78"/>
                <a:gd name="T19" fmla="*/ 9 h 316"/>
                <a:gd name="T20" fmla="*/ 24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7" name="Freeform 167"/>
            <p:cNvSpPr>
              <a:spLocks/>
            </p:cNvSpPr>
            <p:nvPr/>
          </p:nvSpPr>
          <p:spPr bwMode="auto">
            <a:xfrm rot="4165013">
              <a:off x="4551" y="3239"/>
              <a:ext cx="46" cy="160"/>
            </a:xfrm>
            <a:custGeom>
              <a:avLst/>
              <a:gdLst>
                <a:gd name="T0" fmla="*/ 24 w 77"/>
                <a:gd name="T1" fmla="*/ 5 h 316"/>
                <a:gd name="T2" fmla="*/ 5 w 77"/>
                <a:gd name="T3" fmla="*/ 34 h 316"/>
                <a:gd name="T4" fmla="*/ 1 w 77"/>
                <a:gd name="T5" fmla="*/ 65 h 316"/>
                <a:gd name="T6" fmla="*/ 2 w 77"/>
                <a:gd name="T7" fmla="*/ 95 h 316"/>
                <a:gd name="T8" fmla="*/ 10 w 77"/>
                <a:gd name="T9" fmla="*/ 127 h 316"/>
                <a:gd name="T10" fmla="*/ 21 w 77"/>
                <a:gd name="T11" fmla="*/ 149 h 316"/>
                <a:gd name="T12" fmla="*/ 28 w 77"/>
                <a:gd name="T13" fmla="*/ 154 h 316"/>
                <a:gd name="T14" fmla="*/ 44 w 77"/>
                <a:gd name="T15" fmla="*/ 144 h 316"/>
                <a:gd name="T16" fmla="*/ 44 w 77"/>
                <a:gd name="T17" fmla="*/ 59 h 316"/>
                <a:gd name="T18" fmla="*/ 41 w 77"/>
                <a:gd name="T19" fmla="*/ 9 h 316"/>
                <a:gd name="T20" fmla="*/ 24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8" name="Freeform 168"/>
            <p:cNvSpPr>
              <a:spLocks/>
            </p:cNvSpPr>
            <p:nvPr/>
          </p:nvSpPr>
          <p:spPr bwMode="auto">
            <a:xfrm rot="4165013">
              <a:off x="4578" y="3251"/>
              <a:ext cx="51" cy="160"/>
            </a:xfrm>
            <a:custGeom>
              <a:avLst/>
              <a:gdLst>
                <a:gd name="T0" fmla="*/ 24 w 86"/>
                <a:gd name="T1" fmla="*/ 5 h 315"/>
                <a:gd name="T2" fmla="*/ 7 w 86"/>
                <a:gd name="T3" fmla="*/ 35 h 315"/>
                <a:gd name="T4" fmla="*/ 1 w 86"/>
                <a:gd name="T5" fmla="*/ 65 h 315"/>
                <a:gd name="T6" fmla="*/ 1 w 86"/>
                <a:gd name="T7" fmla="*/ 94 h 315"/>
                <a:gd name="T8" fmla="*/ 8 w 86"/>
                <a:gd name="T9" fmla="*/ 126 h 315"/>
                <a:gd name="T10" fmla="*/ 21 w 86"/>
                <a:gd name="T11" fmla="*/ 149 h 315"/>
                <a:gd name="T12" fmla="*/ 28 w 86"/>
                <a:gd name="T13" fmla="*/ 155 h 315"/>
                <a:gd name="T14" fmla="*/ 47 w 86"/>
                <a:gd name="T15" fmla="*/ 144 h 315"/>
                <a:gd name="T16" fmla="*/ 50 w 86"/>
                <a:gd name="T17" fmla="*/ 59 h 315"/>
                <a:gd name="T18" fmla="*/ 46 w 86"/>
                <a:gd name="T19" fmla="*/ 9 h 315"/>
                <a:gd name="T20" fmla="*/ 24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799" name="Freeform 169"/>
            <p:cNvSpPr>
              <a:spLocks/>
            </p:cNvSpPr>
            <p:nvPr/>
          </p:nvSpPr>
          <p:spPr bwMode="auto">
            <a:xfrm>
              <a:off x="4558" y="3310"/>
              <a:ext cx="143" cy="142"/>
            </a:xfrm>
            <a:custGeom>
              <a:avLst/>
              <a:gdLst>
                <a:gd name="T0" fmla="*/ 143 w 131"/>
                <a:gd name="T1" fmla="*/ 11 h 142"/>
                <a:gd name="T2" fmla="*/ 100 w 131"/>
                <a:gd name="T3" fmla="*/ 2 h 142"/>
                <a:gd name="T4" fmla="*/ 62 w 131"/>
                <a:gd name="T5" fmla="*/ 7 h 142"/>
                <a:gd name="T6" fmla="*/ 29 w 131"/>
                <a:gd name="T7" fmla="*/ 22 h 142"/>
                <a:gd name="T8" fmla="*/ 1 w 131"/>
                <a:gd name="T9" fmla="*/ 62 h 142"/>
                <a:gd name="T10" fmla="*/ 33 w 131"/>
                <a:gd name="T11" fmla="*/ 112 h 142"/>
                <a:gd name="T12" fmla="*/ 69 w 131"/>
                <a:gd name="T13" fmla="*/ 137 h 142"/>
                <a:gd name="T14" fmla="*/ 97 w 131"/>
                <a:gd name="T15" fmla="*/ 139 h 142"/>
                <a:gd name="T16" fmla="*/ 117 w 131"/>
                <a:gd name="T17" fmla="*/ 118 h 142"/>
                <a:gd name="T18" fmla="*/ 133 w 131"/>
                <a:gd name="T19" fmla="*/ 73 h 142"/>
                <a:gd name="T20" fmla="*/ 143 w 131"/>
                <a:gd name="T21" fmla="*/ 11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42"/>
                <a:gd name="T35" fmla="*/ 131 w 131"/>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42">
                  <a:moveTo>
                    <a:pt x="131" y="11"/>
                  </a:moveTo>
                  <a:cubicBezTo>
                    <a:pt x="127" y="0"/>
                    <a:pt x="104" y="3"/>
                    <a:pt x="92" y="2"/>
                  </a:cubicBezTo>
                  <a:cubicBezTo>
                    <a:pt x="80" y="1"/>
                    <a:pt x="68" y="4"/>
                    <a:pt x="57" y="7"/>
                  </a:cubicBezTo>
                  <a:cubicBezTo>
                    <a:pt x="46" y="10"/>
                    <a:pt x="36" y="13"/>
                    <a:pt x="27" y="22"/>
                  </a:cubicBezTo>
                  <a:cubicBezTo>
                    <a:pt x="18" y="31"/>
                    <a:pt x="0" y="47"/>
                    <a:pt x="1" y="62"/>
                  </a:cubicBezTo>
                  <a:cubicBezTo>
                    <a:pt x="2" y="77"/>
                    <a:pt x="20" y="100"/>
                    <a:pt x="30" y="112"/>
                  </a:cubicBezTo>
                  <a:cubicBezTo>
                    <a:pt x="40" y="124"/>
                    <a:pt x="53" y="133"/>
                    <a:pt x="63" y="137"/>
                  </a:cubicBezTo>
                  <a:cubicBezTo>
                    <a:pt x="73" y="141"/>
                    <a:pt x="82" y="142"/>
                    <a:pt x="89" y="139"/>
                  </a:cubicBezTo>
                  <a:cubicBezTo>
                    <a:pt x="96" y="136"/>
                    <a:pt x="102" y="129"/>
                    <a:pt x="107" y="118"/>
                  </a:cubicBezTo>
                  <a:cubicBezTo>
                    <a:pt x="112" y="107"/>
                    <a:pt x="118" y="91"/>
                    <a:pt x="122" y="73"/>
                  </a:cubicBezTo>
                  <a:cubicBezTo>
                    <a:pt x="126" y="55"/>
                    <a:pt x="131" y="46"/>
                    <a:pt x="131" y="11"/>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nvGrpSpPr>
          <p:cNvPr id="5" name="Group 410"/>
          <p:cNvGrpSpPr>
            <a:grpSpLocks/>
          </p:cNvGrpSpPr>
          <p:nvPr/>
        </p:nvGrpSpPr>
        <p:grpSpPr bwMode="auto">
          <a:xfrm rot="798976">
            <a:off x="362624" y="2630230"/>
            <a:ext cx="4862324" cy="2754313"/>
            <a:chOff x="317" y="1265"/>
            <a:chExt cx="2182" cy="1735"/>
          </a:xfrm>
        </p:grpSpPr>
        <p:grpSp>
          <p:nvGrpSpPr>
            <p:cNvPr id="6" name="Group 409"/>
            <p:cNvGrpSpPr>
              <a:grpSpLocks/>
            </p:cNvGrpSpPr>
            <p:nvPr/>
          </p:nvGrpSpPr>
          <p:grpSpPr bwMode="auto">
            <a:xfrm>
              <a:off x="386" y="1618"/>
              <a:ext cx="2113" cy="1195"/>
              <a:chOff x="386" y="1618"/>
              <a:chExt cx="2113" cy="1195"/>
            </a:xfrm>
          </p:grpSpPr>
          <p:grpSp>
            <p:nvGrpSpPr>
              <p:cNvPr id="7" name="Group 367"/>
              <p:cNvGrpSpPr>
                <a:grpSpLocks/>
              </p:cNvGrpSpPr>
              <p:nvPr/>
            </p:nvGrpSpPr>
            <p:grpSpPr bwMode="auto">
              <a:xfrm>
                <a:off x="386" y="1618"/>
                <a:ext cx="2113" cy="1096"/>
                <a:chOff x="766" y="2844"/>
                <a:chExt cx="1865" cy="1068"/>
              </a:xfrm>
            </p:grpSpPr>
            <p:sp>
              <p:nvSpPr>
                <p:cNvPr id="166264" name="Arc 368"/>
                <p:cNvSpPr>
                  <a:spLocks/>
                </p:cNvSpPr>
                <p:nvPr/>
              </p:nvSpPr>
              <p:spPr bwMode="auto">
                <a:xfrm flipV="1">
                  <a:off x="1335" y="3288"/>
                  <a:ext cx="701" cy="270"/>
                </a:xfrm>
                <a:custGeom>
                  <a:avLst/>
                  <a:gdLst>
                    <a:gd name="T0" fmla="*/ 0 w 28242"/>
                    <a:gd name="T1" fmla="*/ 0 h 21600"/>
                    <a:gd name="T2" fmla="*/ 14 w 28242"/>
                    <a:gd name="T3" fmla="*/ 3 h 21600"/>
                    <a:gd name="T4" fmla="*/ 3 w 28242"/>
                    <a:gd name="T5" fmla="*/ 3 h 21600"/>
                    <a:gd name="T6" fmla="*/ 0 60000 65536"/>
                    <a:gd name="T7" fmla="*/ 0 60000 65536"/>
                    <a:gd name="T8" fmla="*/ 0 60000 65536"/>
                    <a:gd name="T9" fmla="*/ 0 w 28242"/>
                    <a:gd name="T10" fmla="*/ 0 h 21600"/>
                    <a:gd name="T11" fmla="*/ 28242 w 28242"/>
                    <a:gd name="T12" fmla="*/ 21600 h 21600"/>
                  </a:gdLst>
                  <a:ahLst/>
                  <a:cxnLst>
                    <a:cxn ang="T6">
                      <a:pos x="T0" y="T1"/>
                    </a:cxn>
                    <a:cxn ang="T7">
                      <a:pos x="T2" y="T3"/>
                    </a:cxn>
                    <a:cxn ang="T8">
                      <a:pos x="T4" y="T5"/>
                    </a:cxn>
                  </a:cxnLst>
                  <a:rect l="T9" t="T10" r="T11" b="T12"/>
                  <a:pathLst>
                    <a:path w="28242" h="21600" fill="none" extrusionOk="0">
                      <a:moveTo>
                        <a:pt x="-1" y="1110"/>
                      </a:moveTo>
                      <a:cubicBezTo>
                        <a:pt x="2204" y="375"/>
                        <a:pt x="4513" y="-1"/>
                        <a:pt x="6837" y="0"/>
                      </a:cubicBezTo>
                      <a:cubicBezTo>
                        <a:pt x="17646" y="0"/>
                        <a:pt x="26792" y="7990"/>
                        <a:pt x="28241" y="18703"/>
                      </a:cubicBezTo>
                    </a:path>
                    <a:path w="28242" h="21600" stroke="0" extrusionOk="0">
                      <a:moveTo>
                        <a:pt x="-1" y="1110"/>
                      </a:moveTo>
                      <a:cubicBezTo>
                        <a:pt x="2204" y="375"/>
                        <a:pt x="4513" y="-1"/>
                        <a:pt x="6837" y="0"/>
                      </a:cubicBezTo>
                      <a:cubicBezTo>
                        <a:pt x="17646" y="0"/>
                        <a:pt x="26792" y="7990"/>
                        <a:pt x="28241" y="18703"/>
                      </a:cubicBezTo>
                      <a:lnTo>
                        <a:pt x="6837" y="21600"/>
                      </a:lnTo>
                      <a:close/>
                    </a:path>
                  </a:pathLst>
                </a:custGeom>
                <a:noFill/>
                <a:ln w="25400">
                  <a:solidFill>
                    <a:schemeClr val="bg1"/>
                  </a:solidFill>
                  <a:prstDash val="sysDot"/>
                  <a:round/>
                  <a:headEnd/>
                  <a:tailEnd/>
                </a:ln>
              </p:spPr>
              <p:txBody>
                <a:bodyPr wrap="none" anchor="ctr"/>
                <a:lstStyle/>
                <a:p>
                  <a:endParaRPr lang="es-ES"/>
                </a:p>
              </p:txBody>
            </p:sp>
            <p:sp>
              <p:nvSpPr>
                <p:cNvPr id="166265" name="Arc 369"/>
                <p:cNvSpPr>
                  <a:spLocks/>
                </p:cNvSpPr>
                <p:nvPr/>
              </p:nvSpPr>
              <p:spPr bwMode="auto">
                <a:xfrm flipV="1">
                  <a:off x="1310" y="3246"/>
                  <a:ext cx="789" cy="357"/>
                </a:xfrm>
                <a:custGeom>
                  <a:avLst/>
                  <a:gdLst>
                    <a:gd name="T0" fmla="*/ 0 w 30328"/>
                    <a:gd name="T1" fmla="*/ 1 h 21600"/>
                    <a:gd name="T2" fmla="*/ 18 w 30328"/>
                    <a:gd name="T3" fmla="*/ 5 h 21600"/>
                    <a:gd name="T4" fmla="*/ 5 w 30328"/>
                    <a:gd name="T5" fmla="*/ 6 h 21600"/>
                    <a:gd name="T6" fmla="*/ 0 60000 65536"/>
                    <a:gd name="T7" fmla="*/ 0 60000 65536"/>
                    <a:gd name="T8" fmla="*/ 0 60000 65536"/>
                    <a:gd name="T9" fmla="*/ 0 w 30328"/>
                    <a:gd name="T10" fmla="*/ 0 h 21600"/>
                    <a:gd name="T11" fmla="*/ 30328 w 30328"/>
                    <a:gd name="T12" fmla="*/ 21600 h 21600"/>
                  </a:gdLst>
                  <a:ahLst/>
                  <a:cxnLst>
                    <a:cxn ang="T6">
                      <a:pos x="T0" y="T1"/>
                    </a:cxn>
                    <a:cxn ang="T7">
                      <a:pos x="T2" y="T3"/>
                    </a:cxn>
                    <a:cxn ang="T8">
                      <a:pos x="T4" y="T5"/>
                    </a:cxn>
                  </a:cxnLst>
                  <a:rect l="T9" t="T10" r="T11" b="T12"/>
                  <a:pathLst>
                    <a:path w="30328" h="21600" fill="none" extrusionOk="0">
                      <a:moveTo>
                        <a:pt x="0" y="1971"/>
                      </a:moveTo>
                      <a:cubicBezTo>
                        <a:pt x="2828" y="672"/>
                        <a:pt x="5903" y="-1"/>
                        <a:pt x="9016" y="0"/>
                      </a:cubicBezTo>
                      <a:cubicBezTo>
                        <a:pt x="19587" y="0"/>
                        <a:pt x="28606" y="7652"/>
                        <a:pt x="30327" y="18083"/>
                      </a:cubicBezTo>
                    </a:path>
                    <a:path w="30328" h="21600" stroke="0" extrusionOk="0">
                      <a:moveTo>
                        <a:pt x="0" y="1971"/>
                      </a:moveTo>
                      <a:cubicBezTo>
                        <a:pt x="2828" y="672"/>
                        <a:pt x="5903" y="-1"/>
                        <a:pt x="9016" y="0"/>
                      </a:cubicBezTo>
                      <a:cubicBezTo>
                        <a:pt x="19587" y="0"/>
                        <a:pt x="28606" y="7652"/>
                        <a:pt x="30327" y="18083"/>
                      </a:cubicBezTo>
                      <a:lnTo>
                        <a:pt x="9016" y="21600"/>
                      </a:lnTo>
                      <a:close/>
                    </a:path>
                  </a:pathLst>
                </a:custGeom>
                <a:noFill/>
                <a:ln w="25400">
                  <a:solidFill>
                    <a:schemeClr val="bg1"/>
                  </a:solidFill>
                  <a:prstDash val="sysDot"/>
                  <a:round/>
                  <a:headEnd/>
                  <a:tailEnd/>
                </a:ln>
              </p:spPr>
              <p:txBody>
                <a:bodyPr wrap="none" anchor="ctr"/>
                <a:lstStyle/>
                <a:p>
                  <a:endParaRPr lang="es-ES"/>
                </a:p>
              </p:txBody>
            </p:sp>
            <p:sp>
              <p:nvSpPr>
                <p:cNvPr id="166266" name="Arc 370"/>
                <p:cNvSpPr>
                  <a:spLocks/>
                </p:cNvSpPr>
                <p:nvPr/>
              </p:nvSpPr>
              <p:spPr bwMode="auto">
                <a:xfrm flipV="1">
                  <a:off x="1334" y="3192"/>
                  <a:ext cx="676" cy="318"/>
                </a:xfrm>
                <a:custGeom>
                  <a:avLst/>
                  <a:gdLst>
                    <a:gd name="T0" fmla="*/ 0 w 20338"/>
                    <a:gd name="T1" fmla="*/ 0 h 21600"/>
                    <a:gd name="T2" fmla="*/ 18 w 20338"/>
                    <a:gd name="T3" fmla="*/ 3 h 21600"/>
                    <a:gd name="T4" fmla="*/ 0 w 20338"/>
                    <a:gd name="T5" fmla="*/ 5 h 21600"/>
                    <a:gd name="T6" fmla="*/ 0 60000 65536"/>
                    <a:gd name="T7" fmla="*/ 0 60000 65536"/>
                    <a:gd name="T8" fmla="*/ 0 60000 65536"/>
                    <a:gd name="T9" fmla="*/ 0 w 20338"/>
                    <a:gd name="T10" fmla="*/ 0 h 21600"/>
                    <a:gd name="T11" fmla="*/ 20338 w 20338"/>
                    <a:gd name="T12" fmla="*/ 21600 h 21600"/>
                  </a:gdLst>
                  <a:ahLst/>
                  <a:cxnLst>
                    <a:cxn ang="T6">
                      <a:pos x="T0" y="T1"/>
                    </a:cxn>
                    <a:cxn ang="T7">
                      <a:pos x="T2" y="T3"/>
                    </a:cxn>
                    <a:cxn ang="T8">
                      <a:pos x="T4" y="T5"/>
                    </a:cxn>
                  </a:cxnLst>
                  <a:rect l="T9" t="T10" r="T11" b="T12"/>
                  <a:pathLst>
                    <a:path w="20338" h="21600" fill="none" extrusionOk="0">
                      <a:moveTo>
                        <a:pt x="-1" y="0"/>
                      </a:moveTo>
                      <a:cubicBezTo>
                        <a:pt x="9124" y="0"/>
                        <a:pt x="17264" y="5733"/>
                        <a:pt x="20337" y="14324"/>
                      </a:cubicBezTo>
                    </a:path>
                    <a:path w="20338" h="21600" stroke="0" extrusionOk="0">
                      <a:moveTo>
                        <a:pt x="-1" y="0"/>
                      </a:moveTo>
                      <a:cubicBezTo>
                        <a:pt x="9124" y="0"/>
                        <a:pt x="17264" y="5733"/>
                        <a:pt x="20337" y="1432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67" name="Arc 371"/>
                <p:cNvSpPr>
                  <a:spLocks/>
                </p:cNvSpPr>
                <p:nvPr/>
              </p:nvSpPr>
              <p:spPr bwMode="auto">
                <a:xfrm flipV="1">
                  <a:off x="766" y="2844"/>
                  <a:ext cx="1221" cy="640"/>
                </a:xfrm>
                <a:custGeom>
                  <a:avLst/>
                  <a:gdLst>
                    <a:gd name="T0" fmla="*/ 33 w 16340"/>
                    <a:gd name="T1" fmla="*/ 0 h 20216"/>
                    <a:gd name="T2" fmla="*/ 70 w 16340"/>
                    <a:gd name="T3" fmla="*/ 6 h 20216"/>
                    <a:gd name="T4" fmla="*/ 0 w 16340"/>
                    <a:gd name="T5" fmla="*/ 20 h 20216"/>
                    <a:gd name="T6" fmla="*/ 0 60000 65536"/>
                    <a:gd name="T7" fmla="*/ 0 60000 65536"/>
                    <a:gd name="T8" fmla="*/ 0 60000 65536"/>
                    <a:gd name="T9" fmla="*/ 0 w 16340"/>
                    <a:gd name="T10" fmla="*/ 0 h 20216"/>
                    <a:gd name="T11" fmla="*/ 16340 w 16340"/>
                    <a:gd name="T12" fmla="*/ 20216 h 20216"/>
                  </a:gdLst>
                  <a:ahLst/>
                  <a:cxnLst>
                    <a:cxn ang="T6">
                      <a:pos x="T0" y="T1"/>
                    </a:cxn>
                    <a:cxn ang="T7">
                      <a:pos x="T2" y="T3"/>
                    </a:cxn>
                    <a:cxn ang="T8">
                      <a:pos x="T4" y="T5"/>
                    </a:cxn>
                  </a:cxnLst>
                  <a:rect l="T9" t="T10" r="T11" b="T12"/>
                  <a:pathLst>
                    <a:path w="16340" h="20216" fill="none" extrusionOk="0">
                      <a:moveTo>
                        <a:pt x="7607" y="0"/>
                      </a:moveTo>
                      <a:cubicBezTo>
                        <a:pt x="10981" y="1269"/>
                        <a:pt x="13983" y="3363"/>
                        <a:pt x="16340" y="6089"/>
                      </a:cubicBezTo>
                    </a:path>
                    <a:path w="16340" h="20216" stroke="0" extrusionOk="0">
                      <a:moveTo>
                        <a:pt x="7607" y="0"/>
                      </a:moveTo>
                      <a:cubicBezTo>
                        <a:pt x="10981" y="1269"/>
                        <a:pt x="13983" y="3363"/>
                        <a:pt x="16340" y="6089"/>
                      </a:cubicBezTo>
                      <a:lnTo>
                        <a:pt x="0" y="20216"/>
                      </a:lnTo>
                      <a:close/>
                    </a:path>
                  </a:pathLst>
                </a:custGeom>
                <a:noFill/>
                <a:ln w="25400">
                  <a:solidFill>
                    <a:schemeClr val="bg1"/>
                  </a:solidFill>
                  <a:prstDash val="sysDot"/>
                  <a:round/>
                  <a:headEnd/>
                  <a:tailEnd/>
                </a:ln>
              </p:spPr>
              <p:txBody>
                <a:bodyPr wrap="none" anchor="ctr"/>
                <a:lstStyle/>
                <a:p>
                  <a:endParaRPr lang="es-ES"/>
                </a:p>
              </p:txBody>
            </p:sp>
            <p:sp>
              <p:nvSpPr>
                <p:cNvPr id="166268" name="Arc 372"/>
                <p:cNvSpPr>
                  <a:spLocks/>
                </p:cNvSpPr>
                <p:nvPr/>
              </p:nvSpPr>
              <p:spPr bwMode="auto">
                <a:xfrm rot="10800000" flipV="1">
                  <a:off x="1336" y="3260"/>
                  <a:ext cx="1295" cy="652"/>
                </a:xfrm>
                <a:custGeom>
                  <a:avLst/>
                  <a:gdLst>
                    <a:gd name="T0" fmla="*/ 35 w 16152"/>
                    <a:gd name="T1" fmla="*/ 0 h 20000"/>
                    <a:gd name="T2" fmla="*/ 70 w 16152"/>
                    <a:gd name="T3" fmla="*/ 6 h 20000"/>
                    <a:gd name="T4" fmla="*/ 0 w 16152"/>
                    <a:gd name="T5" fmla="*/ 20 h 20000"/>
                    <a:gd name="T6" fmla="*/ 0 60000 65536"/>
                    <a:gd name="T7" fmla="*/ 0 60000 65536"/>
                    <a:gd name="T8" fmla="*/ 0 60000 65536"/>
                    <a:gd name="T9" fmla="*/ 0 w 16152"/>
                    <a:gd name="T10" fmla="*/ 0 h 20000"/>
                    <a:gd name="T11" fmla="*/ 16152 w 16152"/>
                    <a:gd name="T12" fmla="*/ 20000 h 20000"/>
                  </a:gdLst>
                  <a:ahLst/>
                  <a:cxnLst>
                    <a:cxn ang="T6">
                      <a:pos x="T0" y="T1"/>
                    </a:cxn>
                    <a:cxn ang="T7">
                      <a:pos x="T2" y="T3"/>
                    </a:cxn>
                    <a:cxn ang="T8">
                      <a:pos x="T4" y="T5"/>
                    </a:cxn>
                  </a:cxnLst>
                  <a:rect l="T9" t="T10" r="T11" b="T12"/>
                  <a:pathLst>
                    <a:path w="16152" h="20000" fill="none" extrusionOk="0">
                      <a:moveTo>
                        <a:pt x="8158" y="0"/>
                      </a:moveTo>
                      <a:cubicBezTo>
                        <a:pt x="11221" y="1249"/>
                        <a:pt x="13956" y="3185"/>
                        <a:pt x="16152" y="5658"/>
                      </a:cubicBezTo>
                    </a:path>
                    <a:path w="16152" h="20000" stroke="0" extrusionOk="0">
                      <a:moveTo>
                        <a:pt x="8158" y="0"/>
                      </a:moveTo>
                      <a:cubicBezTo>
                        <a:pt x="11221" y="1249"/>
                        <a:pt x="13956" y="3185"/>
                        <a:pt x="16152" y="5658"/>
                      </a:cubicBezTo>
                      <a:lnTo>
                        <a:pt x="0" y="20000"/>
                      </a:lnTo>
                      <a:close/>
                    </a:path>
                  </a:pathLst>
                </a:custGeom>
                <a:noFill/>
                <a:ln w="25400">
                  <a:solidFill>
                    <a:schemeClr val="bg1"/>
                  </a:solidFill>
                  <a:prstDash val="sysDot"/>
                  <a:round/>
                  <a:headEnd/>
                  <a:tailEnd/>
                </a:ln>
              </p:spPr>
              <p:txBody>
                <a:bodyPr wrap="none" anchor="ctr"/>
                <a:lstStyle/>
                <a:p>
                  <a:endParaRPr lang="es-ES"/>
                </a:p>
              </p:txBody>
            </p:sp>
            <p:sp>
              <p:nvSpPr>
                <p:cNvPr id="166269" name="Arc 373"/>
                <p:cNvSpPr>
                  <a:spLocks/>
                </p:cNvSpPr>
                <p:nvPr/>
              </p:nvSpPr>
              <p:spPr bwMode="auto">
                <a:xfrm rot="10800000" flipV="1">
                  <a:off x="1325" y="3234"/>
                  <a:ext cx="702" cy="343"/>
                </a:xfrm>
                <a:custGeom>
                  <a:avLst/>
                  <a:gdLst>
                    <a:gd name="T0" fmla="*/ 1 w 18751"/>
                    <a:gd name="T1" fmla="*/ 0 h 21559"/>
                    <a:gd name="T2" fmla="*/ 14 w 18751"/>
                    <a:gd name="T3" fmla="*/ 2 h 21559"/>
                    <a:gd name="T4" fmla="*/ 0 w 18751"/>
                    <a:gd name="T5" fmla="*/ 5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5400">
                  <a:solidFill>
                    <a:schemeClr val="bg1"/>
                  </a:solidFill>
                  <a:prstDash val="sysDot"/>
                  <a:round/>
                  <a:headEnd/>
                  <a:tailEnd/>
                </a:ln>
              </p:spPr>
              <p:txBody>
                <a:bodyPr wrap="none" anchor="ctr"/>
                <a:lstStyle/>
                <a:p>
                  <a:endParaRPr lang="es-ES"/>
                </a:p>
              </p:txBody>
            </p:sp>
            <p:sp>
              <p:nvSpPr>
                <p:cNvPr id="166270" name="Arc 374"/>
                <p:cNvSpPr>
                  <a:spLocks/>
                </p:cNvSpPr>
                <p:nvPr/>
              </p:nvSpPr>
              <p:spPr bwMode="auto">
                <a:xfrm flipH="1">
                  <a:off x="1304" y="3193"/>
                  <a:ext cx="672" cy="299"/>
                </a:xfrm>
                <a:custGeom>
                  <a:avLst/>
                  <a:gdLst>
                    <a:gd name="T0" fmla="*/ 0 w 21268"/>
                    <a:gd name="T1" fmla="*/ 0 h 21600"/>
                    <a:gd name="T2" fmla="*/ 10 w 21268"/>
                    <a:gd name="T3" fmla="*/ 2 h 21600"/>
                    <a:gd name="T4" fmla="*/ 1 w 21268"/>
                    <a:gd name="T5" fmla="*/ 3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5400">
                  <a:solidFill>
                    <a:schemeClr val="bg1"/>
                  </a:solidFill>
                  <a:prstDash val="sysDot"/>
                  <a:round/>
                  <a:headEnd/>
                  <a:tailEnd/>
                </a:ln>
              </p:spPr>
              <p:txBody>
                <a:bodyPr wrap="none" anchor="ctr"/>
                <a:lstStyle/>
                <a:p>
                  <a:endParaRPr lang="es-ES"/>
                </a:p>
              </p:txBody>
            </p:sp>
            <p:sp>
              <p:nvSpPr>
                <p:cNvPr id="166271" name="Arc 375"/>
                <p:cNvSpPr>
                  <a:spLocks/>
                </p:cNvSpPr>
                <p:nvPr/>
              </p:nvSpPr>
              <p:spPr bwMode="auto">
                <a:xfrm rot="10641935" flipV="1">
                  <a:off x="1296" y="3172"/>
                  <a:ext cx="681" cy="348"/>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5400">
                  <a:solidFill>
                    <a:schemeClr val="bg1"/>
                  </a:solidFill>
                  <a:prstDash val="sysDot"/>
                  <a:round/>
                  <a:headEnd/>
                  <a:tailEnd/>
                </a:ln>
              </p:spPr>
              <p:txBody>
                <a:bodyPr wrap="none" anchor="ctr"/>
                <a:lstStyle/>
                <a:p>
                  <a:endParaRPr lang="es-ES"/>
                </a:p>
              </p:txBody>
            </p:sp>
            <p:sp>
              <p:nvSpPr>
                <p:cNvPr id="356" name="Arc 375"/>
                <p:cNvSpPr>
                  <a:spLocks/>
                </p:cNvSpPr>
                <p:nvPr/>
              </p:nvSpPr>
              <p:spPr bwMode="auto">
                <a:xfrm rot="10641935" flipV="1">
                  <a:off x="1236" y="3099"/>
                  <a:ext cx="773" cy="375"/>
                </a:xfrm>
                <a:custGeom>
                  <a:avLst/>
                  <a:gdLst>
                    <a:gd name="T0" fmla="*/ 0 w 20435"/>
                    <a:gd name="T1" fmla="*/ 0 h 21600"/>
                    <a:gd name="T2" fmla="*/ 12 w 20435"/>
                    <a:gd name="T3" fmla="*/ 2 h 21600"/>
                    <a:gd name="T4" fmla="*/ 2 w 20435"/>
                    <a:gd name="T5" fmla="*/ 6 h 21600"/>
                    <a:gd name="T6" fmla="*/ 0 60000 65536"/>
                    <a:gd name="T7" fmla="*/ 0 60000 65536"/>
                    <a:gd name="T8" fmla="*/ 0 60000 65536"/>
                    <a:gd name="T9" fmla="*/ 0 w 20435"/>
                    <a:gd name="T10" fmla="*/ 0 h 21600"/>
                    <a:gd name="T11" fmla="*/ 20435 w 20435"/>
                    <a:gd name="T12" fmla="*/ 21600 h 21600"/>
                    <a:gd name="connsiteX0" fmla="*/ 813 w 21247"/>
                    <a:gd name="connsiteY0" fmla="*/ 384 h 21601"/>
                    <a:gd name="connsiteX1" fmla="*/ 4865 w 21247"/>
                    <a:gd name="connsiteY1" fmla="*/ 1 h 21601"/>
                    <a:gd name="connsiteX2" fmla="*/ 21247 w 21247"/>
                    <a:gd name="connsiteY2" fmla="*/ 7524 h 21601"/>
                    <a:gd name="connsiteX0" fmla="*/ 0 w 21247"/>
                    <a:gd name="connsiteY0" fmla="*/ 1174 h 21601"/>
                    <a:gd name="connsiteX1" fmla="*/ 4865 w 21247"/>
                    <a:gd name="connsiteY1" fmla="*/ 1 h 21601"/>
                    <a:gd name="connsiteX2" fmla="*/ 21247 w 21247"/>
                    <a:gd name="connsiteY2" fmla="*/ 7524 h 21601"/>
                    <a:gd name="connsiteX3" fmla="*/ 4865 w 21247"/>
                    <a:gd name="connsiteY3" fmla="*/ 21601 h 21601"/>
                    <a:gd name="connsiteX4" fmla="*/ 0 w 21247"/>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475"/>
                    <a:gd name="connsiteY0" fmla="*/ 384 h 21601"/>
                    <a:gd name="connsiteX1" fmla="*/ 4865 w 22475"/>
                    <a:gd name="connsiteY1" fmla="*/ 1 h 21601"/>
                    <a:gd name="connsiteX2" fmla="*/ 21247 w 22475"/>
                    <a:gd name="connsiteY2" fmla="*/ 7524 h 21601"/>
                    <a:gd name="connsiteX0" fmla="*/ 0 w 22475"/>
                    <a:gd name="connsiteY0" fmla="*/ 1174 h 21601"/>
                    <a:gd name="connsiteX1" fmla="*/ 4865 w 22475"/>
                    <a:gd name="connsiteY1" fmla="*/ 1 h 21601"/>
                    <a:gd name="connsiteX2" fmla="*/ 22475 w 22475"/>
                    <a:gd name="connsiteY2" fmla="*/ 9868 h 21601"/>
                    <a:gd name="connsiteX3" fmla="*/ 4865 w 22475"/>
                    <a:gd name="connsiteY3" fmla="*/ 21601 h 21601"/>
                    <a:gd name="connsiteX4" fmla="*/ 0 w 22475"/>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384 h 21601"/>
                    <a:gd name="connsiteX1" fmla="*/ 4865 w 22656"/>
                    <a:gd name="connsiteY1" fmla="*/ 1 h 21601"/>
                    <a:gd name="connsiteX2" fmla="*/ 22656 w 22656"/>
                    <a:gd name="connsiteY2" fmla="*/ 10191 h 21601"/>
                    <a:gd name="connsiteX0" fmla="*/ 0 w 22656"/>
                    <a:gd name="connsiteY0" fmla="*/ 1174 h 21601"/>
                    <a:gd name="connsiteX1" fmla="*/ 4865 w 22656"/>
                    <a:gd name="connsiteY1" fmla="*/ 1 h 21601"/>
                    <a:gd name="connsiteX2" fmla="*/ 22475 w 22656"/>
                    <a:gd name="connsiteY2" fmla="*/ 9868 h 21601"/>
                    <a:gd name="connsiteX3" fmla="*/ 4865 w 22656"/>
                    <a:gd name="connsiteY3" fmla="*/ 21601 h 21601"/>
                    <a:gd name="connsiteX4" fmla="*/ 0 w 22656"/>
                    <a:gd name="connsiteY4" fmla="*/ 1174 h 21601"/>
                    <a:gd name="connsiteX0" fmla="*/ 813 w 22656"/>
                    <a:gd name="connsiteY0" fmla="*/ 1357 h 22574"/>
                    <a:gd name="connsiteX1" fmla="*/ 4865 w 22656"/>
                    <a:gd name="connsiteY1" fmla="*/ 974 h 22574"/>
                    <a:gd name="connsiteX2" fmla="*/ 22656 w 22656"/>
                    <a:gd name="connsiteY2" fmla="*/ 11164 h 22574"/>
                    <a:gd name="connsiteX0" fmla="*/ 0 w 22656"/>
                    <a:gd name="connsiteY0" fmla="*/ 2147 h 22574"/>
                    <a:gd name="connsiteX1" fmla="*/ 5022 w 22656"/>
                    <a:gd name="connsiteY1" fmla="*/ 1 h 22574"/>
                    <a:gd name="connsiteX2" fmla="*/ 22475 w 22656"/>
                    <a:gd name="connsiteY2" fmla="*/ 10841 h 22574"/>
                    <a:gd name="connsiteX3" fmla="*/ 4865 w 22656"/>
                    <a:gd name="connsiteY3" fmla="*/ 22574 h 22574"/>
                    <a:gd name="connsiteX4" fmla="*/ 0 w 22656"/>
                    <a:gd name="connsiteY4" fmla="*/ 2147 h 22574"/>
                    <a:gd name="connsiteX0" fmla="*/ 813 w 22656"/>
                    <a:gd name="connsiteY0" fmla="*/ 1606 h 22823"/>
                    <a:gd name="connsiteX1" fmla="*/ 4865 w 22656"/>
                    <a:gd name="connsiteY1" fmla="*/ 1223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813 w 22656"/>
                    <a:gd name="connsiteY0" fmla="*/ 1606 h 22823"/>
                    <a:gd name="connsiteX1" fmla="*/ 4901 w 22656"/>
                    <a:gd name="connsiteY1" fmla="*/ 604 h 22823"/>
                    <a:gd name="connsiteX2" fmla="*/ 22656 w 22656"/>
                    <a:gd name="connsiteY2" fmla="*/ 11413 h 22823"/>
                    <a:gd name="connsiteX0" fmla="*/ 0 w 22656"/>
                    <a:gd name="connsiteY0" fmla="*/ 2396 h 22823"/>
                    <a:gd name="connsiteX1" fmla="*/ 5022 w 22656"/>
                    <a:gd name="connsiteY1" fmla="*/ 250 h 22823"/>
                    <a:gd name="connsiteX2" fmla="*/ 22475 w 22656"/>
                    <a:gd name="connsiteY2" fmla="*/ 11090 h 22823"/>
                    <a:gd name="connsiteX3" fmla="*/ 4865 w 22656"/>
                    <a:gd name="connsiteY3" fmla="*/ 22823 h 22823"/>
                    <a:gd name="connsiteX4" fmla="*/ 0 w 22656"/>
                    <a:gd name="connsiteY4" fmla="*/ 2396 h 22823"/>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5944 w 23578"/>
                    <a:gd name="connsiteY1" fmla="*/ 1283 h 23856"/>
                    <a:gd name="connsiteX2" fmla="*/ 23397 w 23578"/>
                    <a:gd name="connsiteY2" fmla="*/ 12123 h 23856"/>
                    <a:gd name="connsiteX3" fmla="*/ 5787 w 23578"/>
                    <a:gd name="connsiteY3" fmla="*/ 23856 h 23856"/>
                    <a:gd name="connsiteX4" fmla="*/ 922 w 23578"/>
                    <a:gd name="connsiteY4" fmla="*/ 3429 h 23856"/>
                    <a:gd name="connsiteX0" fmla="*/ 1735 w 23578"/>
                    <a:gd name="connsiteY0" fmla="*/ 2639 h 23856"/>
                    <a:gd name="connsiteX1" fmla="*/ 681 w 23578"/>
                    <a:gd name="connsiteY1" fmla="*/ 3344 h 23856"/>
                    <a:gd name="connsiteX2" fmla="*/ 5823 w 23578"/>
                    <a:gd name="connsiteY2" fmla="*/ 1637 h 23856"/>
                    <a:gd name="connsiteX3" fmla="*/ 23578 w 23578"/>
                    <a:gd name="connsiteY3" fmla="*/ 12446 h 23856"/>
                    <a:gd name="connsiteX0" fmla="*/ 922 w 23578"/>
                    <a:gd name="connsiteY0" fmla="*/ 3429 h 23856"/>
                    <a:gd name="connsiteX1" fmla="*/ 6019 w 23578"/>
                    <a:gd name="connsiteY1" fmla="*/ 581 h 23856"/>
                    <a:gd name="connsiteX2" fmla="*/ 23397 w 23578"/>
                    <a:gd name="connsiteY2" fmla="*/ 12123 h 23856"/>
                    <a:gd name="connsiteX3" fmla="*/ 5787 w 23578"/>
                    <a:gd name="connsiteY3" fmla="*/ 23856 h 23856"/>
                    <a:gd name="connsiteX4" fmla="*/ 922 w 23578"/>
                    <a:gd name="connsiteY4" fmla="*/ 3429 h 23856"/>
                    <a:gd name="connsiteX0" fmla="*/ 1733 w 23576"/>
                    <a:gd name="connsiteY0" fmla="*/ 2968 h 24185"/>
                    <a:gd name="connsiteX1" fmla="*/ 679 w 23576"/>
                    <a:gd name="connsiteY1" fmla="*/ 3673 h 24185"/>
                    <a:gd name="connsiteX2" fmla="*/ 5807 w 23576"/>
                    <a:gd name="connsiteY2" fmla="*/ 1637 h 24185"/>
                    <a:gd name="connsiteX3" fmla="*/ 23576 w 23576"/>
                    <a:gd name="connsiteY3" fmla="*/ 12775 h 24185"/>
                    <a:gd name="connsiteX0" fmla="*/ 920 w 23576"/>
                    <a:gd name="connsiteY0" fmla="*/ 3758 h 24185"/>
                    <a:gd name="connsiteX1" fmla="*/ 6017 w 23576"/>
                    <a:gd name="connsiteY1" fmla="*/ 910 h 24185"/>
                    <a:gd name="connsiteX2" fmla="*/ 23395 w 23576"/>
                    <a:gd name="connsiteY2" fmla="*/ 12452 h 24185"/>
                    <a:gd name="connsiteX3" fmla="*/ 5785 w 23576"/>
                    <a:gd name="connsiteY3" fmla="*/ 24185 h 24185"/>
                    <a:gd name="connsiteX4" fmla="*/ 920 w 23576"/>
                    <a:gd name="connsiteY4" fmla="*/ 3758 h 2418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 name="connsiteX0" fmla="*/ 1733 w 23576"/>
                    <a:gd name="connsiteY0" fmla="*/ 2058 h 23275"/>
                    <a:gd name="connsiteX1" fmla="*/ 679 w 23576"/>
                    <a:gd name="connsiteY1" fmla="*/ 2763 h 23275"/>
                    <a:gd name="connsiteX2" fmla="*/ 5807 w 23576"/>
                    <a:gd name="connsiteY2" fmla="*/ 727 h 23275"/>
                    <a:gd name="connsiteX3" fmla="*/ 23576 w 23576"/>
                    <a:gd name="connsiteY3" fmla="*/ 11865 h 23275"/>
                    <a:gd name="connsiteX0" fmla="*/ 920 w 23576"/>
                    <a:gd name="connsiteY0" fmla="*/ 2848 h 23275"/>
                    <a:gd name="connsiteX1" fmla="*/ 6017 w 23576"/>
                    <a:gd name="connsiteY1" fmla="*/ 0 h 23275"/>
                    <a:gd name="connsiteX2" fmla="*/ 23395 w 23576"/>
                    <a:gd name="connsiteY2" fmla="*/ 11542 h 23275"/>
                    <a:gd name="connsiteX3" fmla="*/ 5785 w 23576"/>
                    <a:gd name="connsiteY3" fmla="*/ 23275 h 23275"/>
                    <a:gd name="connsiteX4" fmla="*/ 920 w 23576"/>
                    <a:gd name="connsiteY4" fmla="*/ 2848 h 23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6" h="23275" fill="none" extrusionOk="0">
                      <a:moveTo>
                        <a:pt x="1733" y="2058"/>
                      </a:moveTo>
                      <a:cubicBezTo>
                        <a:pt x="1742" y="2056"/>
                        <a:pt x="0" y="2985"/>
                        <a:pt x="679" y="2763"/>
                      </a:cubicBezTo>
                      <a:cubicBezTo>
                        <a:pt x="1358" y="2541"/>
                        <a:pt x="2004" y="1442"/>
                        <a:pt x="5807" y="727"/>
                      </a:cubicBezTo>
                      <a:cubicBezTo>
                        <a:pt x="12103" y="727"/>
                        <a:pt x="19570" y="5439"/>
                        <a:pt x="23576" y="11865"/>
                      </a:cubicBezTo>
                    </a:path>
                    <a:path w="23576" h="23275" stroke="0" extrusionOk="0">
                      <a:moveTo>
                        <a:pt x="920" y="2848"/>
                      </a:moveTo>
                      <a:cubicBezTo>
                        <a:pt x="2255" y="2593"/>
                        <a:pt x="3098" y="444"/>
                        <a:pt x="6017" y="0"/>
                      </a:cubicBezTo>
                      <a:cubicBezTo>
                        <a:pt x="12313" y="0"/>
                        <a:pt x="19304" y="6560"/>
                        <a:pt x="23395" y="11542"/>
                      </a:cubicBezTo>
                      <a:lnTo>
                        <a:pt x="5785" y="23275"/>
                      </a:lnTo>
                      <a:lnTo>
                        <a:pt x="920" y="2848"/>
                      </a:lnTo>
                      <a:close/>
                    </a:path>
                  </a:pathLst>
                </a:custGeom>
                <a:noFill/>
                <a:ln w="25400">
                  <a:solidFill>
                    <a:schemeClr val="bg1"/>
                  </a:solidFill>
                  <a:prstDash val="sysDot"/>
                  <a:round/>
                  <a:headEnd/>
                  <a:tailEnd/>
                </a:ln>
              </p:spPr>
              <p:txBody>
                <a:bodyPr wrap="none" anchor="ctr"/>
                <a:lstStyle/>
                <a:p>
                  <a:endParaRPr lang="es-ES"/>
                </a:p>
              </p:txBody>
            </p:sp>
          </p:grpSp>
          <p:sp>
            <p:nvSpPr>
              <p:cNvPr id="166263" name="Arc 376"/>
              <p:cNvSpPr>
                <a:spLocks/>
              </p:cNvSpPr>
              <p:nvPr/>
            </p:nvSpPr>
            <p:spPr bwMode="auto">
              <a:xfrm>
                <a:off x="1914" y="2063"/>
                <a:ext cx="87" cy="750"/>
              </a:xfrm>
              <a:custGeom>
                <a:avLst/>
                <a:gdLst>
                  <a:gd name="T0" fmla="*/ 0 w 13835"/>
                  <a:gd name="T1" fmla="*/ 0 h 21232"/>
                  <a:gd name="T2" fmla="*/ 1 w 13835"/>
                  <a:gd name="T3" fmla="*/ 6 h 21232"/>
                  <a:gd name="T4" fmla="*/ 0 w 13835"/>
                  <a:gd name="T5" fmla="*/ 26 h 21232"/>
                  <a:gd name="T6" fmla="*/ 0 60000 65536"/>
                  <a:gd name="T7" fmla="*/ 0 60000 65536"/>
                  <a:gd name="T8" fmla="*/ 0 60000 65536"/>
                  <a:gd name="T9" fmla="*/ 0 w 13835"/>
                  <a:gd name="T10" fmla="*/ 0 h 21232"/>
                  <a:gd name="T11" fmla="*/ 13835 w 13835"/>
                  <a:gd name="T12" fmla="*/ 21232 h 21232"/>
                </a:gdLst>
                <a:ahLst/>
                <a:cxnLst>
                  <a:cxn ang="T6">
                    <a:pos x="T0" y="T1"/>
                  </a:cxn>
                  <a:cxn ang="T7">
                    <a:pos x="T2" y="T3"/>
                  </a:cxn>
                  <a:cxn ang="T8">
                    <a:pos x="T4" y="T5"/>
                  </a:cxn>
                </a:cxnLst>
                <a:rect l="T9" t="T10" r="T11" b="T12"/>
                <a:pathLst>
                  <a:path w="13835" h="21232" fill="none" extrusionOk="0">
                    <a:moveTo>
                      <a:pt x="3972" y="0"/>
                    </a:moveTo>
                    <a:cubicBezTo>
                      <a:pt x="7603" y="679"/>
                      <a:pt x="10998" y="2278"/>
                      <a:pt x="13835" y="4644"/>
                    </a:cubicBezTo>
                  </a:path>
                  <a:path w="13835" h="21232" stroke="0" extrusionOk="0">
                    <a:moveTo>
                      <a:pt x="3972" y="0"/>
                    </a:moveTo>
                    <a:cubicBezTo>
                      <a:pt x="7603" y="679"/>
                      <a:pt x="10998" y="2278"/>
                      <a:pt x="13835" y="4644"/>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nvGrpSpPr>
            <p:cNvPr id="8" name="Group 407"/>
            <p:cNvGrpSpPr>
              <a:grpSpLocks/>
            </p:cNvGrpSpPr>
            <p:nvPr/>
          </p:nvGrpSpPr>
          <p:grpSpPr bwMode="auto">
            <a:xfrm>
              <a:off x="317" y="1701"/>
              <a:ext cx="877" cy="1299"/>
              <a:chOff x="317" y="1701"/>
              <a:chExt cx="877" cy="1299"/>
            </a:xfrm>
          </p:grpSpPr>
          <p:sp>
            <p:nvSpPr>
              <p:cNvPr id="166251" name="Arc 378"/>
              <p:cNvSpPr>
                <a:spLocks/>
              </p:cNvSpPr>
              <p:nvPr/>
            </p:nvSpPr>
            <p:spPr bwMode="auto">
              <a:xfrm flipH="1">
                <a:off x="682" y="2388"/>
                <a:ext cx="478" cy="612"/>
              </a:xfrm>
              <a:custGeom>
                <a:avLst/>
                <a:gdLst>
                  <a:gd name="T0" fmla="*/ 10 w 15051"/>
                  <a:gd name="T1" fmla="*/ 0 h 19313"/>
                  <a:gd name="T2" fmla="*/ 15 w 15051"/>
                  <a:gd name="T3" fmla="*/ 4 h 19313"/>
                  <a:gd name="T4" fmla="*/ 0 w 15051"/>
                  <a:gd name="T5" fmla="*/ 19 h 19313"/>
                  <a:gd name="T6" fmla="*/ 0 60000 65536"/>
                  <a:gd name="T7" fmla="*/ 0 60000 65536"/>
                  <a:gd name="T8" fmla="*/ 0 60000 65536"/>
                  <a:gd name="T9" fmla="*/ 0 w 15051"/>
                  <a:gd name="T10" fmla="*/ 0 h 19313"/>
                  <a:gd name="T11" fmla="*/ 15051 w 15051"/>
                  <a:gd name="T12" fmla="*/ 19313 h 19313"/>
                </a:gdLst>
                <a:ahLst/>
                <a:cxnLst>
                  <a:cxn ang="T6">
                    <a:pos x="T0" y="T1"/>
                  </a:cxn>
                  <a:cxn ang="T7">
                    <a:pos x="T2" y="T3"/>
                  </a:cxn>
                  <a:cxn ang="T8">
                    <a:pos x="T4" y="T5"/>
                  </a:cxn>
                </a:cxnLst>
                <a:rect l="T9" t="T10" r="T11" b="T12"/>
                <a:pathLst>
                  <a:path w="15051" h="19313" fill="none" extrusionOk="0">
                    <a:moveTo>
                      <a:pt x="9673" y="0"/>
                    </a:moveTo>
                    <a:cubicBezTo>
                      <a:pt x="11651" y="990"/>
                      <a:pt x="13465" y="2279"/>
                      <a:pt x="15051" y="3820"/>
                    </a:cubicBezTo>
                  </a:path>
                  <a:path w="15051" h="19313" stroke="0" extrusionOk="0">
                    <a:moveTo>
                      <a:pt x="9673" y="0"/>
                    </a:moveTo>
                    <a:cubicBezTo>
                      <a:pt x="11651" y="990"/>
                      <a:pt x="13465" y="2279"/>
                      <a:pt x="15051" y="3820"/>
                    </a:cubicBezTo>
                    <a:lnTo>
                      <a:pt x="0" y="19313"/>
                    </a:lnTo>
                    <a:close/>
                  </a:path>
                </a:pathLst>
              </a:custGeom>
              <a:noFill/>
              <a:ln w="25400">
                <a:solidFill>
                  <a:schemeClr val="bg1"/>
                </a:solidFill>
                <a:prstDash val="sysDot"/>
                <a:round/>
                <a:headEnd/>
                <a:tailEnd/>
              </a:ln>
            </p:spPr>
            <p:txBody>
              <a:bodyPr wrap="none" anchor="ctr"/>
              <a:lstStyle/>
              <a:p>
                <a:endParaRPr lang="es-ES"/>
              </a:p>
            </p:txBody>
          </p:sp>
          <p:grpSp>
            <p:nvGrpSpPr>
              <p:cNvPr id="9" name="Group 406"/>
              <p:cNvGrpSpPr>
                <a:grpSpLocks/>
              </p:cNvGrpSpPr>
              <p:nvPr/>
            </p:nvGrpSpPr>
            <p:grpSpPr bwMode="auto">
              <a:xfrm>
                <a:off x="317" y="1701"/>
                <a:ext cx="877" cy="1144"/>
                <a:chOff x="317" y="1701"/>
                <a:chExt cx="877" cy="1144"/>
              </a:xfrm>
            </p:grpSpPr>
            <p:sp>
              <p:nvSpPr>
                <p:cNvPr id="166253" name="Arc 380"/>
                <p:cNvSpPr>
                  <a:spLocks/>
                </p:cNvSpPr>
                <p:nvPr/>
              </p:nvSpPr>
              <p:spPr bwMode="auto">
                <a:xfrm flipH="1" flipV="1">
                  <a:off x="973" y="1701"/>
                  <a:ext cx="221" cy="777"/>
                </a:xfrm>
                <a:custGeom>
                  <a:avLst/>
                  <a:gdLst>
                    <a:gd name="T0" fmla="*/ 0 w 10662"/>
                    <a:gd name="T1" fmla="*/ 0 h 21600"/>
                    <a:gd name="T2" fmla="*/ 5 w 10662"/>
                    <a:gd name="T3" fmla="*/ 4 h 21600"/>
                    <a:gd name="T4" fmla="*/ 0 w 10662"/>
                    <a:gd name="T5" fmla="*/ 28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54" name="Arc 381"/>
                <p:cNvSpPr>
                  <a:spLocks/>
                </p:cNvSpPr>
                <p:nvPr/>
              </p:nvSpPr>
              <p:spPr bwMode="auto">
                <a:xfrm flipH="1" flipV="1">
                  <a:off x="945" y="2198"/>
                  <a:ext cx="232" cy="358"/>
                </a:xfrm>
                <a:custGeom>
                  <a:avLst/>
                  <a:gdLst>
                    <a:gd name="T0" fmla="*/ 2 w 19076"/>
                    <a:gd name="T1" fmla="*/ 0 h 18995"/>
                    <a:gd name="T2" fmla="*/ 3 w 19076"/>
                    <a:gd name="T3" fmla="*/ 3 h 18995"/>
                    <a:gd name="T4" fmla="*/ 0 w 19076"/>
                    <a:gd name="T5" fmla="*/ 7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5400">
                  <a:solidFill>
                    <a:schemeClr val="bg1"/>
                  </a:solidFill>
                  <a:prstDash val="sysDot"/>
                  <a:round/>
                  <a:headEnd/>
                  <a:tailEnd/>
                </a:ln>
              </p:spPr>
              <p:txBody>
                <a:bodyPr wrap="none" anchor="ctr"/>
                <a:lstStyle/>
                <a:p>
                  <a:endParaRPr lang="es-ES"/>
                </a:p>
              </p:txBody>
            </p:sp>
            <p:sp>
              <p:nvSpPr>
                <p:cNvPr id="166255" name="Arc 382"/>
                <p:cNvSpPr>
                  <a:spLocks/>
                </p:cNvSpPr>
                <p:nvPr/>
              </p:nvSpPr>
              <p:spPr bwMode="auto">
                <a:xfrm flipH="1" flipV="1">
                  <a:off x="909" y="2391"/>
                  <a:ext cx="265" cy="202"/>
                </a:xfrm>
                <a:custGeom>
                  <a:avLst/>
                  <a:gdLst>
                    <a:gd name="T0" fmla="*/ 3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5400">
                  <a:solidFill>
                    <a:schemeClr val="bg1"/>
                  </a:solidFill>
                  <a:prstDash val="sysDot"/>
                  <a:round/>
                  <a:headEnd/>
                  <a:tailEnd/>
                </a:ln>
              </p:spPr>
              <p:txBody>
                <a:bodyPr wrap="none" anchor="ctr"/>
                <a:lstStyle/>
                <a:p>
                  <a:endParaRPr lang="es-ES"/>
                </a:p>
              </p:txBody>
            </p:sp>
            <p:sp>
              <p:nvSpPr>
                <p:cNvPr id="166256" name="Arc 383"/>
                <p:cNvSpPr>
                  <a:spLocks/>
                </p:cNvSpPr>
                <p:nvPr/>
              </p:nvSpPr>
              <p:spPr bwMode="auto">
                <a:xfrm flipH="1">
                  <a:off x="779" y="2400"/>
                  <a:ext cx="233" cy="445"/>
                </a:xfrm>
                <a:custGeom>
                  <a:avLst/>
                  <a:gdLst>
                    <a:gd name="T0" fmla="*/ 2 w 17581"/>
                    <a:gd name="T1" fmla="*/ 0 h 19257"/>
                    <a:gd name="T2" fmla="*/ 3 w 17581"/>
                    <a:gd name="T3" fmla="*/ 4 h 19257"/>
                    <a:gd name="T4" fmla="*/ 0 w 17581"/>
                    <a:gd name="T5" fmla="*/ 10 h 19257"/>
                    <a:gd name="T6" fmla="*/ 0 60000 65536"/>
                    <a:gd name="T7" fmla="*/ 0 60000 65536"/>
                    <a:gd name="T8" fmla="*/ 0 60000 65536"/>
                    <a:gd name="T9" fmla="*/ 0 w 17581"/>
                    <a:gd name="T10" fmla="*/ 0 h 19257"/>
                    <a:gd name="T11" fmla="*/ 17581 w 17581"/>
                    <a:gd name="T12" fmla="*/ 19257 h 19257"/>
                  </a:gdLst>
                  <a:ahLst/>
                  <a:cxnLst>
                    <a:cxn ang="T6">
                      <a:pos x="T0" y="T1"/>
                    </a:cxn>
                    <a:cxn ang="T7">
                      <a:pos x="T2" y="T3"/>
                    </a:cxn>
                    <a:cxn ang="T8">
                      <a:pos x="T4" y="T5"/>
                    </a:cxn>
                  </a:cxnLst>
                  <a:rect l="T9" t="T10" r="T11" b="T12"/>
                  <a:pathLst>
                    <a:path w="17581" h="19257" fill="none" extrusionOk="0">
                      <a:moveTo>
                        <a:pt x="9784" y="-1"/>
                      </a:moveTo>
                      <a:cubicBezTo>
                        <a:pt x="12885" y="1575"/>
                        <a:pt x="15559" y="3876"/>
                        <a:pt x="17580" y="6708"/>
                      </a:cubicBezTo>
                    </a:path>
                    <a:path w="17581" h="19257" stroke="0" extrusionOk="0">
                      <a:moveTo>
                        <a:pt x="9784" y="-1"/>
                      </a:moveTo>
                      <a:cubicBezTo>
                        <a:pt x="12885" y="1575"/>
                        <a:pt x="15559" y="3876"/>
                        <a:pt x="17580" y="6708"/>
                      </a:cubicBezTo>
                      <a:lnTo>
                        <a:pt x="0" y="19257"/>
                      </a:lnTo>
                      <a:close/>
                    </a:path>
                  </a:pathLst>
                </a:custGeom>
                <a:noFill/>
                <a:ln w="25400">
                  <a:solidFill>
                    <a:schemeClr val="bg1"/>
                  </a:solidFill>
                  <a:prstDash val="sysDot"/>
                  <a:round/>
                  <a:headEnd/>
                  <a:tailEnd/>
                </a:ln>
              </p:spPr>
              <p:txBody>
                <a:bodyPr wrap="none" anchor="ctr"/>
                <a:lstStyle/>
                <a:p>
                  <a:endParaRPr lang="es-ES"/>
                </a:p>
              </p:txBody>
            </p:sp>
            <p:sp>
              <p:nvSpPr>
                <p:cNvPr id="166257" name="Arc 384"/>
                <p:cNvSpPr>
                  <a:spLocks/>
                </p:cNvSpPr>
                <p:nvPr/>
              </p:nvSpPr>
              <p:spPr bwMode="auto">
                <a:xfrm flipV="1">
                  <a:off x="317" y="1815"/>
                  <a:ext cx="520" cy="653"/>
                </a:xfrm>
                <a:custGeom>
                  <a:avLst/>
                  <a:gdLst>
                    <a:gd name="T0" fmla="*/ 11 w 12806"/>
                    <a:gd name="T1" fmla="*/ 0 h 20481"/>
                    <a:gd name="T2" fmla="*/ 21 w 12806"/>
                    <a:gd name="T3" fmla="*/ 3 h 20481"/>
                    <a:gd name="T4" fmla="*/ 0 w 12806"/>
                    <a:gd name="T5" fmla="*/ 21 h 20481"/>
                    <a:gd name="T6" fmla="*/ 0 60000 65536"/>
                    <a:gd name="T7" fmla="*/ 0 60000 65536"/>
                    <a:gd name="T8" fmla="*/ 0 60000 65536"/>
                    <a:gd name="T9" fmla="*/ 0 w 12806"/>
                    <a:gd name="T10" fmla="*/ 0 h 20481"/>
                    <a:gd name="T11" fmla="*/ 12806 w 12806"/>
                    <a:gd name="T12" fmla="*/ 20481 h 20481"/>
                  </a:gdLst>
                  <a:ahLst/>
                  <a:cxnLst>
                    <a:cxn ang="T6">
                      <a:pos x="T0" y="T1"/>
                    </a:cxn>
                    <a:cxn ang="T7">
                      <a:pos x="T2" y="T3"/>
                    </a:cxn>
                    <a:cxn ang="T8">
                      <a:pos x="T4" y="T5"/>
                    </a:cxn>
                  </a:cxnLst>
                  <a:rect l="T9" t="T10" r="T11" b="T12"/>
                  <a:pathLst>
                    <a:path w="12806" h="20481" fill="none" extrusionOk="0">
                      <a:moveTo>
                        <a:pt x="6862" y="0"/>
                      </a:moveTo>
                      <a:cubicBezTo>
                        <a:pt x="8992" y="713"/>
                        <a:pt x="10997" y="1754"/>
                        <a:pt x="12805" y="3086"/>
                      </a:cubicBezTo>
                    </a:path>
                    <a:path w="12806" h="20481" stroke="0" extrusionOk="0">
                      <a:moveTo>
                        <a:pt x="6862" y="0"/>
                      </a:moveTo>
                      <a:cubicBezTo>
                        <a:pt x="8992" y="713"/>
                        <a:pt x="10997" y="1754"/>
                        <a:pt x="12805" y="3086"/>
                      </a:cubicBezTo>
                      <a:lnTo>
                        <a:pt x="0" y="20481"/>
                      </a:lnTo>
                      <a:close/>
                    </a:path>
                  </a:pathLst>
                </a:custGeom>
                <a:noFill/>
                <a:ln w="25400">
                  <a:solidFill>
                    <a:schemeClr val="bg1"/>
                  </a:solidFill>
                  <a:prstDash val="sysDot"/>
                  <a:round/>
                  <a:headEnd/>
                  <a:tailEnd/>
                </a:ln>
              </p:spPr>
              <p:txBody>
                <a:bodyPr wrap="none" anchor="ctr"/>
                <a:lstStyle/>
                <a:p>
                  <a:endParaRPr lang="es-ES"/>
                </a:p>
              </p:txBody>
            </p:sp>
            <p:sp>
              <p:nvSpPr>
                <p:cNvPr id="166258" name="Arc 385"/>
                <p:cNvSpPr>
                  <a:spLocks/>
                </p:cNvSpPr>
                <p:nvPr/>
              </p:nvSpPr>
              <p:spPr bwMode="auto">
                <a:xfrm flipV="1">
                  <a:off x="392" y="2080"/>
                  <a:ext cx="426" cy="343"/>
                </a:xfrm>
                <a:custGeom>
                  <a:avLst/>
                  <a:gdLst>
                    <a:gd name="T0" fmla="*/ 5 w 13828"/>
                    <a:gd name="T1" fmla="*/ 0 h 21046"/>
                    <a:gd name="T2" fmla="*/ 13 w 13828"/>
                    <a:gd name="T3" fmla="*/ 1 h 21046"/>
                    <a:gd name="T4" fmla="*/ 0 w 13828"/>
                    <a:gd name="T5" fmla="*/ 6 h 21046"/>
                    <a:gd name="T6" fmla="*/ 0 60000 65536"/>
                    <a:gd name="T7" fmla="*/ 0 60000 65536"/>
                    <a:gd name="T8" fmla="*/ 0 60000 65536"/>
                    <a:gd name="T9" fmla="*/ 0 w 13828"/>
                    <a:gd name="T10" fmla="*/ 0 h 21046"/>
                    <a:gd name="T11" fmla="*/ 13828 w 13828"/>
                    <a:gd name="T12" fmla="*/ 21046 h 21046"/>
                  </a:gdLst>
                  <a:ahLst/>
                  <a:cxnLst>
                    <a:cxn ang="T6">
                      <a:pos x="T0" y="T1"/>
                    </a:cxn>
                    <a:cxn ang="T7">
                      <a:pos x="T2" y="T3"/>
                    </a:cxn>
                    <a:cxn ang="T8">
                      <a:pos x="T4" y="T5"/>
                    </a:cxn>
                  </a:cxnLst>
                  <a:rect l="T9" t="T10" r="T11" b="T12"/>
                  <a:pathLst>
                    <a:path w="13828" h="21046" fill="none" extrusionOk="0">
                      <a:moveTo>
                        <a:pt x="4860" y="-1"/>
                      </a:moveTo>
                      <a:cubicBezTo>
                        <a:pt x="8156" y="761"/>
                        <a:pt x="11228" y="2286"/>
                        <a:pt x="13827" y="4452"/>
                      </a:cubicBezTo>
                    </a:path>
                    <a:path w="13828" h="21046" stroke="0" extrusionOk="0">
                      <a:moveTo>
                        <a:pt x="4860" y="-1"/>
                      </a:moveTo>
                      <a:cubicBezTo>
                        <a:pt x="8156" y="761"/>
                        <a:pt x="11228" y="2286"/>
                        <a:pt x="13827" y="4452"/>
                      </a:cubicBezTo>
                      <a:lnTo>
                        <a:pt x="0" y="21046"/>
                      </a:lnTo>
                      <a:close/>
                    </a:path>
                  </a:pathLst>
                </a:custGeom>
                <a:noFill/>
                <a:ln w="25400">
                  <a:solidFill>
                    <a:schemeClr val="bg1"/>
                  </a:solidFill>
                  <a:prstDash val="sysDot"/>
                  <a:round/>
                  <a:headEnd/>
                  <a:tailEnd/>
                </a:ln>
              </p:spPr>
              <p:txBody>
                <a:bodyPr wrap="none" anchor="ctr"/>
                <a:lstStyle/>
                <a:p>
                  <a:endParaRPr lang="es-ES"/>
                </a:p>
              </p:txBody>
            </p:sp>
            <p:sp>
              <p:nvSpPr>
                <p:cNvPr id="166259" name="Arc 386"/>
                <p:cNvSpPr>
                  <a:spLocks/>
                </p:cNvSpPr>
                <p:nvPr/>
              </p:nvSpPr>
              <p:spPr bwMode="auto">
                <a:xfrm flipV="1">
                  <a:off x="520" y="2256"/>
                  <a:ext cx="295" cy="103"/>
                </a:xfrm>
                <a:custGeom>
                  <a:avLst/>
                  <a:gdLst>
                    <a:gd name="T0" fmla="*/ 5 w 15907"/>
                    <a:gd name="T1" fmla="*/ 0 h 21177"/>
                    <a:gd name="T2" fmla="*/ 19 w 15907"/>
                    <a:gd name="T3" fmla="*/ 0 h 21177"/>
                    <a:gd name="T4" fmla="*/ 0 w 15907"/>
                    <a:gd name="T5" fmla="*/ 1 h 21177"/>
                    <a:gd name="T6" fmla="*/ 0 60000 65536"/>
                    <a:gd name="T7" fmla="*/ 0 60000 65536"/>
                    <a:gd name="T8" fmla="*/ 0 60000 65536"/>
                    <a:gd name="T9" fmla="*/ 0 w 15907"/>
                    <a:gd name="T10" fmla="*/ 0 h 21177"/>
                    <a:gd name="T11" fmla="*/ 15907 w 15907"/>
                    <a:gd name="T12" fmla="*/ 21177 h 21177"/>
                  </a:gdLst>
                  <a:ahLst/>
                  <a:cxnLst>
                    <a:cxn ang="T6">
                      <a:pos x="T0" y="T1"/>
                    </a:cxn>
                    <a:cxn ang="T7">
                      <a:pos x="T2" y="T3"/>
                    </a:cxn>
                    <a:cxn ang="T8">
                      <a:pos x="T4" y="T5"/>
                    </a:cxn>
                  </a:cxnLst>
                  <a:rect l="T9" t="T10" r="T11" b="T12"/>
                  <a:pathLst>
                    <a:path w="15907" h="21177" fill="none" extrusionOk="0">
                      <a:moveTo>
                        <a:pt x="4253" y="0"/>
                      </a:moveTo>
                      <a:cubicBezTo>
                        <a:pt x="8734" y="900"/>
                        <a:pt x="12814" y="3198"/>
                        <a:pt x="15906" y="6564"/>
                      </a:cubicBezTo>
                    </a:path>
                    <a:path w="15907" h="21177" stroke="0" extrusionOk="0">
                      <a:moveTo>
                        <a:pt x="4253" y="0"/>
                      </a:moveTo>
                      <a:cubicBezTo>
                        <a:pt x="8734" y="900"/>
                        <a:pt x="12814" y="3198"/>
                        <a:pt x="15906" y="6564"/>
                      </a:cubicBezTo>
                      <a:lnTo>
                        <a:pt x="0" y="21177"/>
                      </a:lnTo>
                      <a:close/>
                    </a:path>
                  </a:pathLst>
                </a:custGeom>
                <a:noFill/>
                <a:ln w="25400">
                  <a:solidFill>
                    <a:schemeClr val="bg1"/>
                  </a:solidFill>
                  <a:prstDash val="sysDot"/>
                  <a:round/>
                  <a:headEnd/>
                  <a:tailEnd/>
                </a:ln>
              </p:spPr>
              <p:txBody>
                <a:bodyPr wrap="none" anchor="ctr"/>
                <a:lstStyle/>
                <a:p>
                  <a:endParaRPr lang="es-ES"/>
                </a:p>
              </p:txBody>
            </p:sp>
            <p:sp>
              <p:nvSpPr>
                <p:cNvPr id="166260" name="Arc 387"/>
                <p:cNvSpPr>
                  <a:spLocks/>
                </p:cNvSpPr>
                <p:nvPr/>
              </p:nvSpPr>
              <p:spPr bwMode="auto">
                <a:xfrm flipH="1" flipV="1">
                  <a:off x="682" y="2153"/>
                  <a:ext cx="136" cy="132"/>
                </a:xfrm>
                <a:custGeom>
                  <a:avLst/>
                  <a:gdLst>
                    <a:gd name="T0" fmla="*/ 0 w 9505"/>
                    <a:gd name="T1" fmla="*/ 0 h 21600"/>
                    <a:gd name="T2" fmla="*/ 6 w 9505"/>
                    <a:gd name="T3" fmla="*/ 2 h 21600"/>
                    <a:gd name="T4" fmla="*/ 0 w 9505"/>
                    <a:gd name="T5" fmla="*/ 16 h 21600"/>
                    <a:gd name="T6" fmla="*/ 0 60000 65536"/>
                    <a:gd name="T7" fmla="*/ 0 60000 65536"/>
                    <a:gd name="T8" fmla="*/ 0 60000 65536"/>
                    <a:gd name="T9" fmla="*/ 0 w 9505"/>
                    <a:gd name="T10" fmla="*/ 0 h 21600"/>
                    <a:gd name="T11" fmla="*/ 9505 w 9505"/>
                    <a:gd name="T12" fmla="*/ 21600 h 21600"/>
                  </a:gdLst>
                  <a:ahLst/>
                  <a:cxnLst>
                    <a:cxn ang="T6">
                      <a:pos x="T0" y="T1"/>
                    </a:cxn>
                    <a:cxn ang="T7">
                      <a:pos x="T2" y="T3"/>
                    </a:cxn>
                    <a:cxn ang="T8">
                      <a:pos x="T4" y="T5"/>
                    </a:cxn>
                  </a:cxnLst>
                  <a:rect l="T9" t="T10" r="T11" b="T12"/>
                  <a:pathLst>
                    <a:path w="9505" h="21600" fill="none" extrusionOk="0">
                      <a:moveTo>
                        <a:pt x="-1" y="0"/>
                      </a:moveTo>
                      <a:cubicBezTo>
                        <a:pt x="3294" y="0"/>
                        <a:pt x="6546" y="753"/>
                        <a:pt x="9505" y="2203"/>
                      </a:cubicBezTo>
                    </a:path>
                    <a:path w="9505" h="21600" stroke="0" extrusionOk="0">
                      <a:moveTo>
                        <a:pt x="-1" y="0"/>
                      </a:moveTo>
                      <a:cubicBezTo>
                        <a:pt x="3294" y="0"/>
                        <a:pt x="6546" y="753"/>
                        <a:pt x="9505" y="2203"/>
                      </a:cubicBezTo>
                      <a:lnTo>
                        <a:pt x="0" y="21600"/>
                      </a:lnTo>
                      <a:close/>
                    </a:path>
                  </a:pathLst>
                </a:custGeom>
                <a:noFill/>
                <a:ln w="25400">
                  <a:solidFill>
                    <a:schemeClr val="bg1"/>
                  </a:solidFill>
                  <a:prstDash val="sysDot"/>
                  <a:round/>
                  <a:headEnd/>
                  <a:tailEnd/>
                </a:ln>
              </p:spPr>
              <p:txBody>
                <a:bodyPr wrap="none" anchor="ctr"/>
                <a:lstStyle/>
                <a:p>
                  <a:endParaRPr lang="es-ES"/>
                </a:p>
              </p:txBody>
            </p:sp>
            <p:sp>
              <p:nvSpPr>
                <p:cNvPr id="166261" name="Arc 388"/>
                <p:cNvSpPr>
                  <a:spLocks/>
                </p:cNvSpPr>
                <p:nvPr/>
              </p:nvSpPr>
              <p:spPr bwMode="auto">
                <a:xfrm flipH="1" flipV="1">
                  <a:off x="756" y="1896"/>
                  <a:ext cx="97" cy="345"/>
                </a:xfrm>
                <a:custGeom>
                  <a:avLst/>
                  <a:gdLst>
                    <a:gd name="T0" fmla="*/ 0 w 10474"/>
                    <a:gd name="T1" fmla="*/ 0 h 21232"/>
                    <a:gd name="T2" fmla="*/ 1 w 10474"/>
                    <a:gd name="T3" fmla="*/ 3 h 21232"/>
                    <a:gd name="T4" fmla="*/ 0 w 10474"/>
                    <a:gd name="T5" fmla="*/ 27 h 21232"/>
                    <a:gd name="T6" fmla="*/ 0 60000 65536"/>
                    <a:gd name="T7" fmla="*/ 0 60000 65536"/>
                    <a:gd name="T8" fmla="*/ 0 60000 65536"/>
                    <a:gd name="T9" fmla="*/ 0 w 10474"/>
                    <a:gd name="T10" fmla="*/ 0 h 21232"/>
                    <a:gd name="T11" fmla="*/ 10474 w 10474"/>
                    <a:gd name="T12" fmla="*/ 21232 h 21232"/>
                  </a:gdLst>
                  <a:ahLst/>
                  <a:cxnLst>
                    <a:cxn ang="T6">
                      <a:pos x="T0" y="T1"/>
                    </a:cxn>
                    <a:cxn ang="T7">
                      <a:pos x="T2" y="T3"/>
                    </a:cxn>
                    <a:cxn ang="T8">
                      <a:pos x="T4" y="T5"/>
                    </a:cxn>
                  </a:cxnLst>
                  <a:rect l="T9" t="T10" r="T11" b="T12"/>
                  <a:pathLst>
                    <a:path w="10474" h="21232" fill="none" extrusionOk="0">
                      <a:moveTo>
                        <a:pt x="3972" y="0"/>
                      </a:moveTo>
                      <a:cubicBezTo>
                        <a:pt x="6251" y="426"/>
                        <a:pt x="8446" y="1217"/>
                        <a:pt x="10473" y="2341"/>
                      </a:cubicBezTo>
                    </a:path>
                    <a:path w="10474" h="21232" stroke="0" extrusionOk="0">
                      <a:moveTo>
                        <a:pt x="3972" y="0"/>
                      </a:moveTo>
                      <a:cubicBezTo>
                        <a:pt x="6251" y="426"/>
                        <a:pt x="8446" y="1217"/>
                        <a:pt x="10473" y="2341"/>
                      </a:cubicBezTo>
                      <a:lnTo>
                        <a:pt x="0" y="21232"/>
                      </a:lnTo>
                      <a:close/>
                    </a:path>
                  </a:pathLst>
                </a:custGeom>
                <a:noFill/>
                <a:ln w="25400">
                  <a:solidFill>
                    <a:schemeClr val="bg1"/>
                  </a:solidFill>
                  <a:prstDash val="sysDot"/>
                  <a:round/>
                  <a:headEnd/>
                  <a:tailEnd/>
                </a:ln>
              </p:spPr>
              <p:txBody>
                <a:bodyPr wrap="none" anchor="ctr"/>
                <a:lstStyle/>
                <a:p>
                  <a:endParaRPr lang="es-ES"/>
                </a:p>
              </p:txBody>
            </p:sp>
          </p:grpSp>
        </p:grpSp>
        <p:grpSp>
          <p:nvGrpSpPr>
            <p:cNvPr id="10" name="Group 408"/>
            <p:cNvGrpSpPr>
              <a:grpSpLocks/>
            </p:cNvGrpSpPr>
            <p:nvPr/>
          </p:nvGrpSpPr>
          <p:grpSpPr bwMode="auto">
            <a:xfrm>
              <a:off x="1570" y="1265"/>
              <a:ext cx="918" cy="1359"/>
              <a:chOff x="1570" y="1265"/>
              <a:chExt cx="918" cy="1359"/>
            </a:xfrm>
          </p:grpSpPr>
          <p:sp>
            <p:nvSpPr>
              <p:cNvPr id="166244" name="Arc 390"/>
              <p:cNvSpPr>
                <a:spLocks/>
              </p:cNvSpPr>
              <p:nvPr/>
            </p:nvSpPr>
            <p:spPr bwMode="auto">
              <a:xfrm flipV="1">
                <a:off x="1653" y="1265"/>
                <a:ext cx="453" cy="612"/>
              </a:xfrm>
              <a:custGeom>
                <a:avLst/>
                <a:gdLst>
                  <a:gd name="T0" fmla="*/ 10 w 14240"/>
                  <a:gd name="T1" fmla="*/ 0 h 19313"/>
                  <a:gd name="T2" fmla="*/ 14 w 14240"/>
                  <a:gd name="T3" fmla="*/ 3 h 19313"/>
                  <a:gd name="T4" fmla="*/ 0 w 14240"/>
                  <a:gd name="T5" fmla="*/ 19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25400">
                <a:solidFill>
                  <a:schemeClr val="bg1"/>
                </a:solidFill>
                <a:prstDash val="sysDot"/>
                <a:round/>
                <a:headEnd/>
                <a:tailEnd/>
              </a:ln>
            </p:spPr>
            <p:txBody>
              <a:bodyPr wrap="none" anchor="ctr"/>
              <a:lstStyle/>
              <a:p>
                <a:endParaRPr lang="es-ES"/>
              </a:p>
            </p:txBody>
          </p:sp>
          <p:sp>
            <p:nvSpPr>
              <p:cNvPr id="166245" name="Arc 391"/>
              <p:cNvSpPr>
                <a:spLocks/>
              </p:cNvSpPr>
              <p:nvPr/>
            </p:nvSpPr>
            <p:spPr bwMode="auto">
              <a:xfrm>
                <a:off x="1570" y="1781"/>
                <a:ext cx="232" cy="167"/>
              </a:xfrm>
              <a:custGeom>
                <a:avLst/>
                <a:gdLst>
                  <a:gd name="T0" fmla="*/ 2 w 19076"/>
                  <a:gd name="T1" fmla="*/ 0 h 18423"/>
                  <a:gd name="T2" fmla="*/ 3 w 19076"/>
                  <a:gd name="T3" fmla="*/ 1 h 18423"/>
                  <a:gd name="T4" fmla="*/ 0 w 19076"/>
                  <a:gd name="T5" fmla="*/ 2 h 18423"/>
                  <a:gd name="T6" fmla="*/ 0 60000 65536"/>
                  <a:gd name="T7" fmla="*/ 0 60000 65536"/>
                  <a:gd name="T8" fmla="*/ 0 60000 65536"/>
                  <a:gd name="T9" fmla="*/ 0 w 19076"/>
                  <a:gd name="T10" fmla="*/ 0 h 18423"/>
                  <a:gd name="T11" fmla="*/ 19076 w 19076"/>
                  <a:gd name="T12" fmla="*/ 18423 h 18423"/>
                </a:gdLst>
                <a:ahLst/>
                <a:cxnLst>
                  <a:cxn ang="T6">
                    <a:pos x="T0" y="T1"/>
                  </a:cxn>
                  <a:cxn ang="T7">
                    <a:pos x="T2" y="T3"/>
                  </a:cxn>
                  <a:cxn ang="T8">
                    <a:pos x="T4" y="T5"/>
                  </a:cxn>
                </a:cxnLst>
                <a:rect l="T9" t="T10" r="T11" b="T12"/>
                <a:pathLst>
                  <a:path w="19076" h="18423" fill="none" extrusionOk="0">
                    <a:moveTo>
                      <a:pt x="11276" y="-1"/>
                    </a:moveTo>
                    <a:cubicBezTo>
                      <a:pt x="14570" y="2016"/>
                      <a:pt x="17264" y="4879"/>
                      <a:pt x="19076" y="8290"/>
                    </a:cubicBezTo>
                  </a:path>
                  <a:path w="19076" h="18423" stroke="0" extrusionOk="0">
                    <a:moveTo>
                      <a:pt x="11276" y="-1"/>
                    </a:moveTo>
                    <a:cubicBezTo>
                      <a:pt x="14570" y="2016"/>
                      <a:pt x="17264" y="4879"/>
                      <a:pt x="19076" y="8290"/>
                    </a:cubicBezTo>
                    <a:lnTo>
                      <a:pt x="0" y="18423"/>
                    </a:lnTo>
                    <a:close/>
                  </a:path>
                </a:pathLst>
              </a:custGeom>
              <a:noFill/>
              <a:ln w="25400">
                <a:solidFill>
                  <a:schemeClr val="bg1"/>
                </a:solidFill>
                <a:prstDash val="sysDot"/>
                <a:round/>
                <a:headEnd/>
                <a:tailEnd/>
              </a:ln>
            </p:spPr>
            <p:txBody>
              <a:bodyPr wrap="none" anchor="ctr"/>
              <a:lstStyle/>
              <a:p>
                <a:endParaRPr lang="es-ES"/>
              </a:p>
            </p:txBody>
          </p:sp>
          <p:sp>
            <p:nvSpPr>
              <p:cNvPr id="166246" name="Arc 392"/>
              <p:cNvSpPr>
                <a:spLocks/>
              </p:cNvSpPr>
              <p:nvPr/>
            </p:nvSpPr>
            <p:spPr bwMode="auto">
              <a:xfrm flipV="1">
                <a:off x="1730" y="1458"/>
                <a:ext cx="241" cy="358"/>
              </a:xfrm>
              <a:custGeom>
                <a:avLst/>
                <a:gdLst>
                  <a:gd name="T0" fmla="*/ 3 w 18278"/>
                  <a:gd name="T1" fmla="*/ 0 h 15458"/>
                  <a:gd name="T2" fmla="*/ 3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25400">
                <a:solidFill>
                  <a:schemeClr val="bg1"/>
                </a:solidFill>
                <a:prstDash val="sysDot"/>
                <a:round/>
                <a:headEnd/>
                <a:tailEnd/>
              </a:ln>
            </p:spPr>
            <p:txBody>
              <a:bodyPr wrap="none" anchor="ctr"/>
              <a:lstStyle/>
              <a:p>
                <a:endParaRPr lang="es-ES"/>
              </a:p>
            </p:txBody>
          </p:sp>
          <p:sp>
            <p:nvSpPr>
              <p:cNvPr id="166247" name="Arc 393"/>
              <p:cNvSpPr>
                <a:spLocks/>
              </p:cNvSpPr>
              <p:nvPr/>
            </p:nvSpPr>
            <p:spPr bwMode="auto">
              <a:xfrm flipH="1">
                <a:off x="1968" y="1842"/>
                <a:ext cx="520" cy="484"/>
              </a:xfrm>
              <a:custGeom>
                <a:avLst/>
                <a:gdLst>
                  <a:gd name="T0" fmla="*/ 11 w 12806"/>
                  <a:gd name="T1" fmla="*/ 0 h 20585"/>
                  <a:gd name="T2" fmla="*/ 21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25400">
                <a:solidFill>
                  <a:schemeClr val="bg1"/>
                </a:solidFill>
                <a:prstDash val="sysDot"/>
                <a:round/>
                <a:headEnd/>
                <a:tailEnd/>
              </a:ln>
            </p:spPr>
            <p:txBody>
              <a:bodyPr wrap="none" anchor="ctr"/>
              <a:lstStyle/>
              <a:p>
                <a:endParaRPr lang="es-ES"/>
              </a:p>
            </p:txBody>
          </p:sp>
          <p:sp>
            <p:nvSpPr>
              <p:cNvPr id="166248" name="Arc 394"/>
              <p:cNvSpPr>
                <a:spLocks/>
              </p:cNvSpPr>
              <p:nvPr/>
            </p:nvSpPr>
            <p:spPr bwMode="auto">
              <a:xfrm flipH="1">
                <a:off x="1977" y="1877"/>
                <a:ext cx="426" cy="344"/>
              </a:xfrm>
              <a:custGeom>
                <a:avLst/>
                <a:gdLst>
                  <a:gd name="T0" fmla="*/ 2 w 13828"/>
                  <a:gd name="T1" fmla="*/ 0 h 21509"/>
                  <a:gd name="T2" fmla="*/ 13 w 13828"/>
                  <a:gd name="T3" fmla="*/ 1 h 21509"/>
                  <a:gd name="T4" fmla="*/ 0 w 13828"/>
                  <a:gd name="T5" fmla="*/ 6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25400">
                <a:solidFill>
                  <a:schemeClr val="bg1"/>
                </a:solidFill>
                <a:prstDash val="sysDot"/>
                <a:round/>
                <a:headEnd/>
                <a:tailEnd/>
              </a:ln>
            </p:spPr>
            <p:txBody>
              <a:bodyPr wrap="none" anchor="ctr"/>
              <a:lstStyle/>
              <a:p>
                <a:endParaRPr lang="es-ES"/>
              </a:p>
            </p:txBody>
          </p:sp>
          <p:sp>
            <p:nvSpPr>
              <p:cNvPr id="166249" name="Arc 395"/>
              <p:cNvSpPr>
                <a:spLocks/>
              </p:cNvSpPr>
              <p:nvPr/>
            </p:nvSpPr>
            <p:spPr bwMode="auto">
              <a:xfrm>
                <a:off x="1847" y="2001"/>
                <a:ext cx="555" cy="140"/>
              </a:xfrm>
              <a:custGeom>
                <a:avLst/>
                <a:gdLst>
                  <a:gd name="T0" fmla="*/ 5 w 16242"/>
                  <a:gd name="T1" fmla="*/ 0 h 21245"/>
                  <a:gd name="T2" fmla="*/ 19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25400">
                <a:solidFill>
                  <a:schemeClr val="bg1"/>
                </a:solidFill>
                <a:prstDash val="sysDot"/>
                <a:round/>
                <a:headEnd/>
                <a:tailEnd/>
              </a:ln>
            </p:spPr>
            <p:txBody>
              <a:bodyPr wrap="none" anchor="ctr"/>
              <a:lstStyle/>
              <a:p>
                <a:endParaRPr lang="es-ES"/>
              </a:p>
            </p:txBody>
          </p:sp>
          <p:sp>
            <p:nvSpPr>
              <p:cNvPr id="166250" name="Arc 396"/>
              <p:cNvSpPr>
                <a:spLocks/>
              </p:cNvSpPr>
              <p:nvPr/>
            </p:nvSpPr>
            <p:spPr bwMode="auto">
              <a:xfrm>
                <a:off x="1973" y="2039"/>
                <a:ext cx="271" cy="585"/>
              </a:xfrm>
              <a:custGeom>
                <a:avLst/>
                <a:gdLst>
                  <a:gd name="T0" fmla="*/ 0 w 10616"/>
                  <a:gd name="T1" fmla="*/ 0 h 21600"/>
                  <a:gd name="T2" fmla="*/ 7 w 10616"/>
                  <a:gd name="T3" fmla="*/ 2 h 21600"/>
                  <a:gd name="T4" fmla="*/ 0 w 10616"/>
                  <a:gd name="T5" fmla="*/ 16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25400">
                <a:solidFill>
                  <a:schemeClr val="bg1"/>
                </a:solidFill>
                <a:prstDash val="sysDot"/>
                <a:round/>
                <a:headEnd/>
                <a:tailEnd/>
              </a:ln>
            </p:spPr>
            <p:txBody>
              <a:bodyPr wrap="none" anchor="ctr"/>
              <a:lstStyle/>
              <a:p>
                <a:endParaRPr lang="es-ES"/>
              </a:p>
            </p:txBody>
          </p:sp>
        </p:grpSp>
      </p:grpSp>
      <p:grpSp>
        <p:nvGrpSpPr>
          <p:cNvPr id="12" name="353 Grupo"/>
          <p:cNvGrpSpPr/>
          <p:nvPr/>
        </p:nvGrpSpPr>
        <p:grpSpPr>
          <a:xfrm>
            <a:off x="1389074" y="871148"/>
            <a:ext cx="2783912" cy="2479285"/>
            <a:chOff x="1131394" y="1842870"/>
            <a:chExt cx="3516806" cy="3131983"/>
          </a:xfrm>
          <a:scene3d>
            <a:camera prst="orthographicFront">
              <a:rot lat="3600000" lon="21594000" rev="0"/>
            </a:camera>
            <a:lightRig rig="threePt" dir="t"/>
          </a:scene3d>
        </p:grpSpPr>
        <p:sp>
          <p:nvSpPr>
            <p:cNvPr id="603" name="602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04" name="603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13" name="52 Grupo"/>
            <p:cNvGrpSpPr/>
            <p:nvPr/>
          </p:nvGrpSpPr>
          <p:grpSpPr>
            <a:xfrm>
              <a:off x="4084278" y="2688762"/>
              <a:ext cx="361777" cy="2286091"/>
              <a:chOff x="3482035" y="1207023"/>
              <a:chExt cx="782735" cy="4570562"/>
            </a:xfrm>
          </p:grpSpPr>
          <p:sp>
            <p:nvSpPr>
              <p:cNvPr id="656" name="655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7" name="656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8" name="657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9" name="658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4" name="47 Grupo"/>
            <p:cNvGrpSpPr/>
            <p:nvPr/>
          </p:nvGrpSpPr>
          <p:grpSpPr>
            <a:xfrm>
              <a:off x="3898134" y="2131343"/>
              <a:ext cx="734065" cy="1109921"/>
              <a:chOff x="3247260" y="1269015"/>
              <a:chExt cx="1228487" cy="1857505"/>
            </a:xfrm>
          </p:grpSpPr>
          <p:sp>
            <p:nvSpPr>
              <p:cNvPr id="653" name="652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4" name="653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5" name="654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07" name="606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08" name="607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09" name="608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0" name="609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1" name="610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2" name="611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3" name="612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4" name="613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5" name="614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6" name="615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17" name="616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18" name="617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19" name="618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0" name="619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1" name="620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2" name="621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3" name="622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4" name="623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5" name="82 Grupo"/>
            <p:cNvGrpSpPr/>
            <p:nvPr/>
          </p:nvGrpSpPr>
          <p:grpSpPr>
            <a:xfrm>
              <a:off x="1322718" y="2688761"/>
              <a:ext cx="361777" cy="2286091"/>
              <a:chOff x="3482035" y="1207023"/>
              <a:chExt cx="782735" cy="4570562"/>
            </a:xfrm>
          </p:grpSpPr>
          <p:sp>
            <p:nvSpPr>
              <p:cNvPr id="649" name="648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0" name="649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1" name="65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52" name="65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26" name="625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27" name="626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28" name="627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29" name="628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0" name="629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1" name="630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2" name="631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3" name="632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4" name="633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5" name="634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6" name="635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37" name="636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38" name="637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9" name="638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0" name="639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sp>
          <p:nvSpPr>
            <p:cNvPr id="641" name="640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42" name="641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cxnSp>
          <p:nvCxnSpPr>
            <p:cNvPr id="643" name="642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a:sp3d extrusionH="508000"/>
          </p:spPr>
        </p:cxnSp>
        <p:grpSp>
          <p:nvGrpSpPr>
            <p:cNvPr id="16" name="119 Grupo"/>
            <p:cNvGrpSpPr/>
            <p:nvPr/>
          </p:nvGrpSpPr>
          <p:grpSpPr>
            <a:xfrm>
              <a:off x="1131394" y="2127262"/>
              <a:ext cx="744786" cy="1114043"/>
              <a:chOff x="694896" y="1262186"/>
              <a:chExt cx="1246431" cy="1864396"/>
            </a:xfrm>
          </p:grpSpPr>
          <p:sp>
            <p:nvSpPr>
              <p:cNvPr id="646" name="645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7" name="646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648" name="647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645" name="644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a:sp3d extrusionH="508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3.33333E-6 3.28013E-6 L 3.33333E-6 0.20703 " pathEditMode="relative" rAng="0" ptsTypes="AA">
                                      <p:cBhvr>
                                        <p:cTn id="6" dur="2000" fill="hold"/>
                                        <p:tgtEl>
                                          <p:spTgt spid="12"/>
                                        </p:tgtEl>
                                        <p:attrNameLst>
                                          <p:attrName>ppt_x</p:attrName>
                                          <p:attrName>ppt_y</p:attrName>
                                        </p:attrNameLst>
                                      </p:cBhvr>
                                      <p:rCtr x="0" y="103"/>
                                    </p:animMotion>
                                  </p:childTnLst>
                                </p:cTn>
                              </p:par>
                            </p:childTnLst>
                          </p:cTn>
                        </p:par>
                        <p:par>
                          <p:cTn id="7" fill="hold">
                            <p:stCondLst>
                              <p:cond delay="2000"/>
                            </p:stCondLst>
                            <p:childTnLst>
                              <p:par>
                                <p:cTn id="8" presetID="1" presetClass="entr" presetSubtype="0" fill="hold" nodeType="afterEffect">
                                  <p:stCondLst>
                                    <p:cond delay="500"/>
                                  </p:stCondLst>
                                  <p:childTnLst>
                                    <p:set>
                                      <p:cBhvr>
                                        <p:cTn id="9" dur="1" fill="hold">
                                          <p:stCondLst>
                                            <p:cond delay="0"/>
                                          </p:stCondLst>
                                        </p:cTn>
                                        <p:tgtEl>
                                          <p:spTgt spid="5"/>
                                        </p:tgtEl>
                                        <p:attrNameLst>
                                          <p:attrName>style.visibility</p:attrName>
                                        </p:attrNameLst>
                                      </p:cBhvr>
                                      <p:to>
                                        <p:strVal val="visible"/>
                                      </p:to>
                                    </p:set>
                                  </p:childTnLst>
                                </p:cTn>
                              </p:par>
                            </p:childTnLst>
                          </p:cTn>
                        </p:par>
                        <p:par>
                          <p:cTn id="10" fill="hold">
                            <p:stCondLst>
                              <p:cond delay="2500"/>
                            </p:stCondLst>
                            <p:childTnLst>
                              <p:par>
                                <p:cTn id="11" presetID="0" presetClass="path" presetSubtype="0" fill="hold" nodeType="afterEffect">
                                  <p:stCondLst>
                                    <p:cond delay="1000"/>
                                  </p:stCondLst>
                                  <p:childTnLst>
                                    <p:animMotion origin="layout" path="M 3.33333E-6 0.20703 L 0.38593 0.40573 " pathEditMode="relative" rAng="0" ptsTypes="AA">
                                      <p:cBhvr>
                                        <p:cTn id="12" dur="2000" fill="hold"/>
                                        <p:tgtEl>
                                          <p:spTgt spid="12"/>
                                        </p:tgtEl>
                                        <p:attrNameLst>
                                          <p:attrName>ppt_x</p:attrName>
                                          <p:attrName>ppt_y</p:attrName>
                                        </p:attrNameLst>
                                      </p:cBhvr>
                                      <p:rCtr x="193" y="99"/>
                                    </p:animMotion>
                                  </p:childTnLst>
                                </p:cTn>
                              </p:par>
                              <p:par>
                                <p:cTn id="13" presetID="0" presetClass="path" presetSubtype="0" fill="hold" nodeType="withEffect">
                                  <p:stCondLst>
                                    <p:cond delay="1000"/>
                                  </p:stCondLst>
                                  <p:childTnLst>
                                    <p:animMotion origin="layout" path="M -1.94444E-6 -3.80523E-6 L 0.38872 0.1964 " pathEditMode="relative" rAng="0" ptsTypes="AA">
                                      <p:cBhvr>
                                        <p:cTn id="14" dur="2000" fill="hold"/>
                                        <p:tgtEl>
                                          <p:spTgt spid="5"/>
                                        </p:tgtEl>
                                        <p:attrNameLst>
                                          <p:attrName>ppt_x</p:attrName>
                                          <p:attrName>ppt_y</p:attrName>
                                        </p:attrNameLst>
                                      </p:cBhvr>
                                      <p:rCtr x="194" y="98"/>
                                    </p:animMotion>
                                  </p:childTnLst>
                                </p:cTn>
                              </p:par>
                            </p:childTnLst>
                          </p:cTn>
                        </p:par>
                        <p:par>
                          <p:cTn id="15" fill="hold">
                            <p:stCondLst>
                              <p:cond delay="5500"/>
                            </p:stCondLst>
                            <p:childTnLst>
                              <p:par>
                                <p:cTn id="16" presetID="10" presetClass="exit" presetSubtype="0" fill="hold" nodeType="afterEffect">
                                  <p:stCondLst>
                                    <p:cond delay="0"/>
                                  </p:stCondLst>
                                  <p:childTnLst>
                                    <p:animEffect transition="out" filter="fade">
                                      <p:cBhvr>
                                        <p:cTn id="17" dur="1000"/>
                                        <p:tgtEl>
                                          <p:spTgt spid="5"/>
                                        </p:tgtEl>
                                      </p:cBhvr>
                                    </p:animEffect>
                                    <p:set>
                                      <p:cBhvr>
                                        <p:cTn id="18" dur="1" fill="hold">
                                          <p:stCondLst>
                                            <p:cond delay="999"/>
                                          </p:stCondLst>
                                        </p:cTn>
                                        <p:tgtEl>
                                          <p:spTgt spid="5"/>
                                        </p:tgtEl>
                                        <p:attrNameLst>
                                          <p:attrName>style.visibility</p:attrName>
                                        </p:attrNameLst>
                                      </p:cBhvr>
                                      <p:to>
                                        <p:strVal val="hidden"/>
                                      </p:to>
                                    </p:set>
                                  </p:childTnLst>
                                </p:cTn>
                              </p:par>
                            </p:childTnLst>
                          </p:cTn>
                        </p:par>
                        <p:par>
                          <p:cTn id="19" fill="hold">
                            <p:stCondLst>
                              <p:cond delay="6500"/>
                            </p:stCondLst>
                            <p:childTnLst>
                              <p:par>
                                <p:cTn id="20" presetID="64" presetClass="path" presetSubtype="0" fill="hold" nodeType="afterEffect">
                                  <p:stCondLst>
                                    <p:cond delay="1000"/>
                                  </p:stCondLst>
                                  <p:childTnLst>
                                    <p:animMotion origin="layout" path="M 0.38593 0.40573 L 0.38593 0.15753 " pathEditMode="relative" rAng="0" ptsTypes="AA">
                                      <p:cBhvr>
                                        <p:cTn id="21" dur="2000" fill="hold"/>
                                        <p:tgtEl>
                                          <p:spTgt spid="12"/>
                                        </p:tgtEl>
                                        <p:attrNameLst>
                                          <p:attrName>ppt_x</p:attrName>
                                          <p:attrName>ppt_y</p:attrName>
                                        </p:attrNameLst>
                                      </p:cBhvr>
                                      <p:rCtr x="0" y="-124"/>
                                    </p:animMotion>
                                  </p:childTnLst>
                                </p:cTn>
                              </p:par>
                              <p:par>
                                <p:cTn id="22" presetID="10" presetClass="exit" presetSubtype="0" fill="hold" nodeType="withEffect">
                                  <p:stCondLst>
                                    <p:cond delay="3500"/>
                                  </p:stCondLst>
                                  <p:childTnLst>
                                    <p:animEffect transition="out" filter="fade">
                                      <p:cBhvr>
                                        <p:cTn id="23" dur="500"/>
                                        <p:tgtEl>
                                          <p:spTgt spid="12"/>
                                        </p:tgtEl>
                                      </p:cBhvr>
                                    </p:animEffect>
                                    <p:set>
                                      <p:cBhvr>
                                        <p:cTn id="2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2"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48866" name="Picture 2"/>
          <p:cNvPicPr>
            <a:picLocks noChangeAspect="1" noChangeArrowheads="1"/>
          </p:cNvPicPr>
          <p:nvPr/>
        </p:nvPicPr>
        <p:blipFill>
          <a:blip r:embed="rId2" cstate="print"/>
          <a:srcRect/>
          <a:stretch>
            <a:fillRect/>
          </a:stretch>
        </p:blipFill>
        <p:spPr bwMode="auto">
          <a:xfrm>
            <a:off x="1528549" y="1483016"/>
            <a:ext cx="6086902" cy="3891970"/>
          </a:xfrm>
          <a:prstGeom prst="rect">
            <a:avLst/>
          </a:prstGeom>
          <a:noFill/>
          <a:ln w="9525">
            <a:noFill/>
            <a:miter lim="800000"/>
            <a:headEnd/>
            <a:tailEnd/>
          </a:ln>
          <a:effectLst/>
        </p:spPr>
      </p:pic>
    </p:spTree>
  </p:cSld>
  <p:clrMapOvr>
    <a:masterClrMapping/>
  </p:clrMapOvr>
  <p:transition>
    <p:dissolv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3"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40993" name="Picture 1"/>
          <p:cNvPicPr>
            <a:picLocks noChangeAspect="1" noChangeArrowheads="1"/>
          </p:cNvPicPr>
          <p:nvPr/>
        </p:nvPicPr>
        <p:blipFill>
          <a:blip r:embed="rId2" cstate="print"/>
          <a:srcRect/>
          <a:stretch>
            <a:fillRect/>
          </a:stretch>
        </p:blipFill>
        <p:spPr bwMode="auto">
          <a:xfrm>
            <a:off x="1951631" y="1017843"/>
            <a:ext cx="5240740" cy="4822316"/>
          </a:xfrm>
          <a:prstGeom prst="rect">
            <a:avLst/>
          </a:prstGeom>
          <a:noFill/>
          <a:ln w="9525">
            <a:noFill/>
            <a:miter lim="800000"/>
            <a:headEnd/>
            <a:tailEnd/>
          </a:ln>
          <a:effectLst/>
        </p:spPr>
      </p:pic>
      <p:sp>
        <p:nvSpPr>
          <p:cNvPr id="12" name="Rectangle 3"/>
          <p:cNvSpPr>
            <a:spLocks noChangeArrowheads="1"/>
          </p:cNvSpPr>
          <p:nvPr/>
        </p:nvSpPr>
        <p:spPr bwMode="auto">
          <a:xfrm>
            <a:off x="313899" y="6040935"/>
            <a:ext cx="8620978" cy="459100"/>
          </a:xfrm>
          <a:prstGeom prst="rect">
            <a:avLst/>
          </a:prstGeom>
          <a:noFill/>
          <a:ln w="12700">
            <a:noFill/>
            <a:miter lim="800000"/>
            <a:headEnd/>
            <a:tailEnd/>
          </a:ln>
        </p:spPr>
        <p:txBody>
          <a:bodyPr wrap="square" lIns="90488" tIns="44450" rIns="90488" bIns="44450">
            <a:spAutoFit/>
          </a:bodyPr>
          <a:lstStyle/>
          <a:p>
            <a:r>
              <a:rPr lang="es-ES_tradnl" i="1" dirty="0">
                <a:solidFill>
                  <a:schemeClr val="bg1"/>
                </a:solidFill>
                <a:latin typeface="Book Antiqua" pitchFamily="18" charset="0"/>
              </a:rPr>
              <a:t>Quizá es momento de tratar con eso de “una pierna del yugo”</a:t>
            </a:r>
          </a:p>
        </p:txBody>
      </p:sp>
    </p:spTree>
  </p:cSld>
  <p:clrMapOvr>
    <a:masterClrMapping/>
  </p:clrMapOvr>
  <p:transition>
    <p:dissolve/>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2"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50914" name="Picture 2"/>
          <p:cNvPicPr>
            <a:picLocks noChangeAspect="1" noChangeArrowheads="1"/>
          </p:cNvPicPr>
          <p:nvPr/>
        </p:nvPicPr>
        <p:blipFill>
          <a:blip r:embed="rId2" cstate="print"/>
          <a:srcRect/>
          <a:stretch>
            <a:fillRect/>
          </a:stretch>
        </p:blipFill>
        <p:spPr bwMode="auto">
          <a:xfrm>
            <a:off x="2620370" y="1467258"/>
            <a:ext cx="3903260" cy="3923484"/>
          </a:xfrm>
          <a:prstGeom prst="rect">
            <a:avLst/>
          </a:prstGeom>
          <a:noFill/>
          <a:ln w="9525">
            <a:noFill/>
            <a:miter lim="800000"/>
            <a:headEnd/>
            <a:tailEnd/>
          </a:ln>
          <a:effectLst/>
        </p:spPr>
      </p:pic>
    </p:spTree>
  </p:cSld>
  <p:clrMapOvr>
    <a:masterClrMapping/>
  </p:clrMapOvr>
  <p:transition>
    <p:dissolve/>
  </p:transition>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294" name="Rectangle 6"/>
          <p:cNvSpPr>
            <a:spLocks noChangeArrowheads="1"/>
          </p:cNvSpPr>
          <p:nvPr/>
        </p:nvSpPr>
        <p:spPr bwMode="auto">
          <a:xfrm>
            <a:off x="800100" y="1163638"/>
            <a:ext cx="8039100" cy="454025"/>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1-	Es aplicable solamente en materiales ferromagnéticos </a:t>
            </a:r>
          </a:p>
        </p:txBody>
      </p:sp>
      <p:sp>
        <p:nvSpPr>
          <p:cNvPr id="12296" name="Rectangle 8"/>
          <p:cNvSpPr>
            <a:spLocks noChangeArrowheads="1"/>
          </p:cNvSpPr>
          <p:nvPr/>
        </p:nvSpPr>
        <p:spPr bwMode="auto">
          <a:xfrm>
            <a:off x="800100" y="2008188"/>
            <a:ext cx="8039100"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2-	No se pueden detectar discontinuidades localizadas a grandes profundidades</a:t>
            </a:r>
          </a:p>
        </p:txBody>
      </p:sp>
      <p:sp>
        <p:nvSpPr>
          <p:cNvPr id="12297" name="Rectangle 9"/>
          <p:cNvSpPr>
            <a:spLocks noChangeArrowheads="1"/>
          </p:cNvSpPr>
          <p:nvPr/>
        </p:nvSpPr>
        <p:spPr bwMode="auto">
          <a:xfrm>
            <a:off x="800100" y="3217863"/>
            <a:ext cx="7620000"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3-	La  detección  de  una  discontinuidad  depende de varios factores</a:t>
            </a:r>
          </a:p>
        </p:txBody>
      </p:sp>
      <p:sp>
        <p:nvSpPr>
          <p:cNvPr id="12298" name="Rectangle 10"/>
          <p:cNvSpPr>
            <a:spLocks noChangeArrowheads="1"/>
          </p:cNvSpPr>
          <p:nvPr/>
        </p:nvSpPr>
        <p:spPr bwMode="auto">
          <a:xfrm>
            <a:off x="800100" y="4427538"/>
            <a:ext cx="8039100"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4-	Su aplicación en el campo es de mayor costo, ya que se necesita suministro de energía eléctrica </a:t>
            </a:r>
          </a:p>
        </p:txBody>
      </p:sp>
      <p:sp>
        <p:nvSpPr>
          <p:cNvPr id="12299" name="Rectangle 11"/>
          <p:cNvSpPr>
            <a:spLocks noChangeArrowheads="1"/>
          </p:cNvSpPr>
          <p:nvPr/>
        </p:nvSpPr>
        <p:spPr bwMode="auto">
          <a:xfrm>
            <a:off x="800100" y="5638800"/>
            <a:ext cx="7772400" cy="819150"/>
          </a:xfrm>
          <a:prstGeom prst="rect">
            <a:avLst/>
          </a:prstGeom>
          <a:noFill/>
          <a:ln w="12700">
            <a:noFill/>
            <a:miter lim="800000"/>
            <a:headEnd/>
            <a:tailEnd/>
          </a:ln>
        </p:spPr>
        <p:txBody>
          <a:bodyPr lIns="90488" tIns="44450" rIns="90488" bIns="44450">
            <a:spAutoFit/>
          </a:bodyPr>
          <a:lstStyle/>
          <a:p>
            <a:pPr marL="476250" indent="-476250" algn="l">
              <a:tabLst>
                <a:tab pos="762000" algn="l"/>
              </a:tabLst>
            </a:pPr>
            <a:r>
              <a:rPr lang="es-ES_tradnl" i="1">
                <a:solidFill>
                  <a:schemeClr val="bg1"/>
                </a:solidFill>
                <a:latin typeface="Book Antiqua" pitchFamily="18" charset="0"/>
              </a:rPr>
              <a:t>5-	La  rugosidad superficial puede distorsionar el campo magnético</a:t>
            </a:r>
          </a:p>
        </p:txBody>
      </p:sp>
      <p:grpSp>
        <p:nvGrpSpPr>
          <p:cNvPr id="22535" name="Group 84"/>
          <p:cNvGrpSpPr>
            <a:grpSpLocks/>
          </p:cNvGrpSpPr>
          <p:nvPr/>
        </p:nvGrpSpPr>
        <p:grpSpPr bwMode="auto">
          <a:xfrm>
            <a:off x="0" y="0"/>
            <a:ext cx="9172575" cy="6858000"/>
            <a:chOff x="0" y="0"/>
            <a:chExt cx="5778" cy="4320"/>
          </a:xfrm>
        </p:grpSpPr>
        <p:sp>
          <p:nvSpPr>
            <p:cNvPr id="12300" name="Rectangle 12"/>
            <p:cNvSpPr>
              <a:spLocks noChangeArrowheads="1"/>
            </p:cNvSpPr>
            <p:nvPr/>
          </p:nvSpPr>
          <p:spPr bwMode="auto">
            <a:xfrm>
              <a:off x="404" y="167"/>
              <a:ext cx="1988"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Limitaciones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22537"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2538" name="Group 47"/>
            <p:cNvGrpSpPr>
              <a:grpSpLocks/>
            </p:cNvGrpSpPr>
            <p:nvPr/>
          </p:nvGrpSpPr>
          <p:grpSpPr bwMode="auto">
            <a:xfrm>
              <a:off x="48" y="95"/>
              <a:ext cx="96" cy="4128"/>
              <a:chOff x="48" y="102"/>
              <a:chExt cx="96" cy="4128"/>
            </a:xfrm>
          </p:grpSpPr>
          <p:sp>
            <p:nvSpPr>
              <p:cNvPr id="22546"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47"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48"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49"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0"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1"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2"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3"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4"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5"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6"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7"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8"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59"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0"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1"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2"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3"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4"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5"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6"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7"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8"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69"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70"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71"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72"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73"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74"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539" name="Group 77"/>
            <p:cNvGrpSpPr>
              <a:grpSpLocks/>
            </p:cNvGrpSpPr>
            <p:nvPr/>
          </p:nvGrpSpPr>
          <p:grpSpPr bwMode="auto">
            <a:xfrm>
              <a:off x="5052" y="0"/>
              <a:ext cx="726" cy="388"/>
              <a:chOff x="37" y="-23"/>
              <a:chExt cx="726" cy="388"/>
            </a:xfrm>
          </p:grpSpPr>
          <p:sp>
            <p:nvSpPr>
              <p:cNvPr id="22540"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541"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542"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543"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544"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545"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12294"/>
                                        </p:tgtEl>
                                        <p:attrNameLst>
                                          <p:attrName>style.visibility</p:attrName>
                                        </p:attrNameLst>
                                      </p:cBhvr>
                                      <p:to>
                                        <p:strVal val="visible"/>
                                      </p:to>
                                    </p:set>
                                    <p:animEffect transition="in" filter="wipe(left)">
                                      <p:cBhvr>
                                        <p:cTn id="7" dur="300"/>
                                        <p:tgtEl>
                                          <p:spTgt spid="1229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12296"/>
                                        </p:tgtEl>
                                        <p:attrNameLst>
                                          <p:attrName>style.visibility</p:attrName>
                                        </p:attrNameLst>
                                      </p:cBhvr>
                                      <p:to>
                                        <p:strVal val="visible"/>
                                      </p:to>
                                    </p:set>
                                    <p:animEffect transition="in" filter="wipe(left)">
                                      <p:cBhvr>
                                        <p:cTn id="12" dur="300"/>
                                        <p:tgtEl>
                                          <p:spTgt spid="1229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12297"/>
                                        </p:tgtEl>
                                        <p:attrNameLst>
                                          <p:attrName>style.visibility</p:attrName>
                                        </p:attrNameLst>
                                      </p:cBhvr>
                                      <p:to>
                                        <p:strVal val="visible"/>
                                      </p:to>
                                    </p:set>
                                    <p:animEffect transition="in" filter="wipe(left)">
                                      <p:cBhvr>
                                        <p:cTn id="17" dur="300"/>
                                        <p:tgtEl>
                                          <p:spTgt spid="1229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12298"/>
                                        </p:tgtEl>
                                        <p:attrNameLst>
                                          <p:attrName>style.visibility</p:attrName>
                                        </p:attrNameLst>
                                      </p:cBhvr>
                                      <p:to>
                                        <p:strVal val="visible"/>
                                      </p:to>
                                    </p:set>
                                    <p:animEffect transition="in" filter="wipe(left)">
                                      <p:cBhvr>
                                        <p:cTn id="22" dur="300"/>
                                        <p:tgtEl>
                                          <p:spTgt spid="1229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12299"/>
                                        </p:tgtEl>
                                        <p:attrNameLst>
                                          <p:attrName>style.visibility</p:attrName>
                                        </p:attrNameLst>
                                      </p:cBhvr>
                                      <p:to>
                                        <p:strVal val="visible"/>
                                      </p:to>
                                    </p:set>
                                    <p:animEffect transition="in" filter="wipe(left)">
                                      <p:cBhvr>
                                        <p:cTn id="27" dur="300"/>
                                        <p:tgtEl>
                                          <p:spTgt spid="12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4" grpId="0" autoUpdateAnimBg="0"/>
      <p:bldP spid="12296" grpId="0" autoUpdateAnimBg="0"/>
      <p:bldP spid="12297" grpId="0" autoUpdateAnimBg="0"/>
      <p:bldP spid="12298" grpId="0" autoUpdateAnimBg="0"/>
      <p:bldP spid="12299" grpId="0"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Rectangle 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2" name="Group 33"/>
          <p:cNvGrpSpPr>
            <a:grpSpLocks/>
          </p:cNvGrpSpPr>
          <p:nvPr/>
        </p:nvGrpSpPr>
        <p:grpSpPr bwMode="auto">
          <a:xfrm>
            <a:off x="8020050" y="0"/>
            <a:ext cx="1152525" cy="615950"/>
            <a:chOff x="37" y="-23"/>
            <a:chExt cx="726" cy="388"/>
          </a:xfrm>
        </p:grpSpPr>
        <p:sp>
          <p:nvSpPr>
            <p:cNvPr id="800" name="Rectangle 3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01"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2"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03" name="Rectangle 3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04" name="Rectangle 3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05"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549890" name="Picture 2"/>
          <p:cNvPicPr>
            <a:picLocks noChangeAspect="1" noChangeArrowheads="1"/>
          </p:cNvPicPr>
          <p:nvPr/>
        </p:nvPicPr>
        <p:blipFill>
          <a:blip r:embed="rId2" cstate="print"/>
          <a:srcRect/>
          <a:stretch>
            <a:fillRect/>
          </a:stretch>
        </p:blipFill>
        <p:spPr bwMode="auto">
          <a:xfrm>
            <a:off x="941698" y="1481646"/>
            <a:ext cx="7260606" cy="3894708"/>
          </a:xfrm>
          <a:prstGeom prst="rect">
            <a:avLst/>
          </a:prstGeom>
          <a:noFill/>
          <a:ln w="9525">
            <a:noFill/>
            <a:miter lim="800000"/>
            <a:headEnd/>
            <a:tailEnd/>
          </a:ln>
          <a:effectLst/>
        </p:spPr>
      </p:pic>
    </p:spTree>
  </p:cSld>
  <p:clrMapOvr>
    <a:masterClrMapping/>
  </p:clrMapOvr>
  <p:transition>
    <p:dissolve/>
  </p:transition>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7938" name="Group 101"/>
          <p:cNvGrpSpPr>
            <a:grpSpLocks/>
          </p:cNvGrpSpPr>
          <p:nvPr/>
        </p:nvGrpSpPr>
        <p:grpSpPr bwMode="auto">
          <a:xfrm>
            <a:off x="0" y="0"/>
            <a:ext cx="9172575" cy="6858000"/>
            <a:chOff x="0" y="0"/>
            <a:chExt cx="5778" cy="4320"/>
          </a:xfrm>
        </p:grpSpPr>
        <p:sp>
          <p:nvSpPr>
            <p:cNvPr id="167947" name="AutoShape 62"/>
            <p:cNvSpPr>
              <a:spLocks noChangeArrowheads="1"/>
            </p:cNvSpPr>
            <p:nvPr/>
          </p:nvSpPr>
          <p:spPr bwMode="auto">
            <a:xfrm rot="5400000">
              <a:off x="2164" y="530"/>
              <a:ext cx="1493" cy="3938"/>
            </a:xfrm>
            <a:prstGeom prst="can">
              <a:avLst>
                <a:gd name="adj" fmla="val 65941"/>
              </a:avLst>
            </a:prstGeom>
            <a:gradFill rotWithShape="0">
              <a:gsLst>
                <a:gs pos="0">
                  <a:srgbClr val="767676"/>
                </a:gs>
                <a:gs pos="50000">
                  <a:schemeClr val="bg1">
                    <a:lumMod val="85000"/>
                  </a:schemeClr>
                </a:gs>
                <a:gs pos="100000">
                  <a:srgbClr val="767676"/>
                </a:gs>
              </a:gsLst>
              <a:lin ang="5400000" scaled="1"/>
            </a:gradFill>
            <a:ln w="19050">
              <a:noFill/>
              <a:round/>
              <a:headEnd/>
              <a:tailEnd/>
            </a:ln>
          </p:spPr>
          <p:txBody>
            <a:bodyPr/>
            <a:lstStyle/>
            <a:p>
              <a:endParaRPr lang="es-ES"/>
            </a:p>
          </p:txBody>
        </p:sp>
        <p:grpSp>
          <p:nvGrpSpPr>
            <p:cNvPr id="167948" name="Group 63"/>
            <p:cNvGrpSpPr>
              <a:grpSpLocks/>
            </p:cNvGrpSpPr>
            <p:nvPr/>
          </p:nvGrpSpPr>
          <p:grpSpPr bwMode="auto">
            <a:xfrm>
              <a:off x="48" y="95"/>
              <a:ext cx="96" cy="4128"/>
              <a:chOff x="48" y="102"/>
              <a:chExt cx="96" cy="4128"/>
            </a:xfrm>
          </p:grpSpPr>
          <p:sp>
            <p:nvSpPr>
              <p:cNvPr id="167962" name="Rectangle 6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3" name="Rectangle 6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4" name="Rectangle 6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5" name="Rectangle 6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6" name="Rectangle 6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7" name="Rectangle 6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8" name="Rectangle 7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69" name="Rectangle 7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0" name="Rectangle 7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1" name="Rectangle 7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2" name="Rectangle 7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3" name="Rectangle 7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4" name="Rectangle 7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5" name="Rectangle 7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6" name="Rectangle 7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7" name="Rectangle 7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8" name="Rectangle 8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79" name="Rectangle 8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0" name="Rectangle 8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1" name="Rectangle 8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2" name="Rectangle 8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3" name="Rectangle 8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4" name="Rectangle 8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5" name="Rectangle 8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6" name="Rectangle 8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7" name="Rectangle 8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8" name="Rectangle 9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89" name="Rectangle 9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67990" name="Rectangle 9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67949" name="Group 93"/>
            <p:cNvGrpSpPr>
              <a:grpSpLocks/>
            </p:cNvGrpSpPr>
            <p:nvPr/>
          </p:nvGrpSpPr>
          <p:grpSpPr bwMode="auto">
            <a:xfrm>
              <a:off x="5052" y="0"/>
              <a:ext cx="726" cy="388"/>
              <a:chOff x="37" y="-23"/>
              <a:chExt cx="726" cy="388"/>
            </a:xfrm>
          </p:grpSpPr>
          <p:sp>
            <p:nvSpPr>
              <p:cNvPr id="167956" name="Rectangle 9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67957" name="Rectangle 9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7958" name="Rectangle 9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67959" name="Rectangle 9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67960" name="Rectangle 9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67961" name="Rectangle 9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67950" name="Freeform 11"/>
            <p:cNvSpPr>
              <a:spLocks/>
            </p:cNvSpPr>
            <p:nvPr/>
          </p:nvSpPr>
          <p:spPr bwMode="auto">
            <a:xfrm>
              <a:off x="1249" y="2478"/>
              <a:ext cx="473" cy="66"/>
            </a:xfrm>
            <a:custGeom>
              <a:avLst/>
              <a:gdLst>
                <a:gd name="T0" fmla="*/ 0 w 508"/>
                <a:gd name="T1" fmla="*/ 22 h 90"/>
                <a:gd name="T2" fmla="*/ 84 w 508"/>
                <a:gd name="T3" fmla="*/ 44 h 90"/>
                <a:gd name="T4" fmla="*/ 126 w 508"/>
                <a:gd name="T5" fmla="*/ 55 h 90"/>
                <a:gd name="T6" fmla="*/ 168 w 508"/>
                <a:gd name="T7" fmla="*/ 66 h 90"/>
                <a:gd name="T8" fmla="*/ 391 w 508"/>
                <a:gd name="T9" fmla="*/ 55 h 90"/>
                <a:gd name="T10" fmla="*/ 433 w 508"/>
                <a:gd name="T11" fmla="*/ 44 h 90"/>
                <a:gd name="T12" fmla="*/ 461 w 508"/>
                <a:gd name="T13" fmla="*/ 11 h 90"/>
                <a:gd name="T14" fmla="*/ 405 w 508"/>
                <a:gd name="T15" fmla="*/ 22 h 90"/>
                <a:gd name="T16" fmla="*/ 293 w 508"/>
                <a:gd name="T17" fmla="*/ 44 h 90"/>
                <a:gd name="T18" fmla="*/ 140 w 508"/>
                <a:gd name="T19" fmla="*/ 33 h 90"/>
                <a:gd name="T20" fmla="*/ 0 w 508"/>
                <a:gd name="T21" fmla="*/ 22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8"/>
                <a:gd name="T34" fmla="*/ 0 h 90"/>
                <a:gd name="T35" fmla="*/ 508 w 508"/>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8" h="90">
                  <a:moveTo>
                    <a:pt x="0" y="30"/>
                  </a:moveTo>
                  <a:cubicBezTo>
                    <a:pt x="30" y="40"/>
                    <a:pt x="60" y="50"/>
                    <a:pt x="90" y="60"/>
                  </a:cubicBezTo>
                  <a:cubicBezTo>
                    <a:pt x="105" y="65"/>
                    <a:pt x="120" y="70"/>
                    <a:pt x="135" y="75"/>
                  </a:cubicBezTo>
                  <a:cubicBezTo>
                    <a:pt x="150" y="80"/>
                    <a:pt x="180" y="90"/>
                    <a:pt x="180" y="90"/>
                  </a:cubicBezTo>
                  <a:cubicBezTo>
                    <a:pt x="250" y="83"/>
                    <a:pt x="350" y="52"/>
                    <a:pt x="420" y="75"/>
                  </a:cubicBezTo>
                  <a:cubicBezTo>
                    <a:pt x="435" y="70"/>
                    <a:pt x="453" y="70"/>
                    <a:pt x="465" y="60"/>
                  </a:cubicBezTo>
                  <a:cubicBezTo>
                    <a:pt x="479" y="49"/>
                    <a:pt x="508" y="28"/>
                    <a:pt x="495" y="15"/>
                  </a:cubicBezTo>
                  <a:cubicBezTo>
                    <a:pt x="480" y="0"/>
                    <a:pt x="455" y="24"/>
                    <a:pt x="435" y="30"/>
                  </a:cubicBezTo>
                  <a:cubicBezTo>
                    <a:pt x="327" y="61"/>
                    <a:pt x="467" y="30"/>
                    <a:pt x="315" y="60"/>
                  </a:cubicBezTo>
                  <a:cubicBezTo>
                    <a:pt x="260" y="55"/>
                    <a:pt x="205" y="53"/>
                    <a:pt x="150" y="45"/>
                  </a:cubicBezTo>
                  <a:cubicBezTo>
                    <a:pt x="83" y="35"/>
                    <a:pt x="73" y="6"/>
                    <a:pt x="0" y="30"/>
                  </a:cubicBezTo>
                  <a:close/>
                </a:path>
              </a:pathLst>
            </a:custGeom>
            <a:solidFill>
              <a:srgbClr val="000000"/>
            </a:solidFill>
            <a:ln w="9525">
              <a:solidFill>
                <a:srgbClr val="000000"/>
              </a:solidFill>
              <a:round/>
              <a:headEnd/>
              <a:tailEnd/>
            </a:ln>
          </p:spPr>
          <p:txBody>
            <a:bodyPr/>
            <a:lstStyle/>
            <a:p>
              <a:endParaRPr lang="es-ES"/>
            </a:p>
          </p:txBody>
        </p:sp>
        <p:sp>
          <p:nvSpPr>
            <p:cNvPr id="167951" name="Freeform 12"/>
            <p:cNvSpPr>
              <a:spLocks/>
            </p:cNvSpPr>
            <p:nvPr/>
          </p:nvSpPr>
          <p:spPr bwMode="auto">
            <a:xfrm>
              <a:off x="2104" y="2463"/>
              <a:ext cx="160" cy="454"/>
            </a:xfrm>
            <a:custGeom>
              <a:avLst/>
              <a:gdLst>
                <a:gd name="T0" fmla="*/ 14 w 307"/>
                <a:gd name="T1" fmla="*/ 12 h 488"/>
                <a:gd name="T2" fmla="*/ 30 w 307"/>
                <a:gd name="T3" fmla="*/ 152 h 488"/>
                <a:gd name="T4" fmla="*/ 92 w 307"/>
                <a:gd name="T5" fmla="*/ 333 h 488"/>
                <a:gd name="T6" fmla="*/ 147 w 307"/>
                <a:gd name="T7" fmla="*/ 431 h 488"/>
                <a:gd name="T8" fmla="*/ 108 w 307"/>
                <a:gd name="T9" fmla="*/ 361 h 488"/>
                <a:gd name="T10" fmla="*/ 69 w 307"/>
                <a:gd name="T11" fmla="*/ 291 h 488"/>
                <a:gd name="T12" fmla="*/ 38 w 307"/>
                <a:gd name="T13" fmla="*/ 166 h 488"/>
                <a:gd name="T14" fmla="*/ 30 w 307"/>
                <a:gd name="T15" fmla="*/ 82 h 488"/>
                <a:gd name="T16" fmla="*/ 14 w 307"/>
                <a:gd name="T17" fmla="*/ 12 h 4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488"/>
                <a:gd name="T29" fmla="*/ 307 w 307"/>
                <a:gd name="T30" fmla="*/ 488 h 4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488">
                  <a:moveTo>
                    <a:pt x="27" y="13"/>
                  </a:moveTo>
                  <a:cubicBezTo>
                    <a:pt x="0" y="95"/>
                    <a:pt x="27" y="95"/>
                    <a:pt x="57" y="163"/>
                  </a:cubicBezTo>
                  <a:cubicBezTo>
                    <a:pt x="96" y="250"/>
                    <a:pt x="78" y="325"/>
                    <a:pt x="177" y="358"/>
                  </a:cubicBezTo>
                  <a:cubicBezTo>
                    <a:pt x="246" y="461"/>
                    <a:pt x="203" y="437"/>
                    <a:pt x="282" y="463"/>
                  </a:cubicBezTo>
                  <a:cubicBezTo>
                    <a:pt x="202" y="343"/>
                    <a:pt x="307" y="488"/>
                    <a:pt x="207" y="388"/>
                  </a:cubicBezTo>
                  <a:cubicBezTo>
                    <a:pt x="107" y="288"/>
                    <a:pt x="252" y="393"/>
                    <a:pt x="132" y="313"/>
                  </a:cubicBezTo>
                  <a:cubicBezTo>
                    <a:pt x="96" y="206"/>
                    <a:pt x="120" y="249"/>
                    <a:pt x="72" y="178"/>
                  </a:cubicBezTo>
                  <a:cubicBezTo>
                    <a:pt x="98" y="100"/>
                    <a:pt x="90" y="164"/>
                    <a:pt x="57" y="88"/>
                  </a:cubicBezTo>
                  <a:cubicBezTo>
                    <a:pt x="19" y="0"/>
                    <a:pt x="64" y="50"/>
                    <a:pt x="27" y="13"/>
                  </a:cubicBezTo>
                  <a:close/>
                </a:path>
              </a:pathLst>
            </a:custGeom>
            <a:solidFill>
              <a:srgbClr val="000000"/>
            </a:solidFill>
            <a:ln w="9525">
              <a:solidFill>
                <a:srgbClr val="000000"/>
              </a:solidFill>
              <a:round/>
              <a:headEnd/>
              <a:tailEnd/>
            </a:ln>
          </p:spPr>
          <p:txBody>
            <a:bodyPr/>
            <a:lstStyle/>
            <a:p>
              <a:endParaRPr lang="es-ES"/>
            </a:p>
          </p:txBody>
        </p:sp>
        <p:sp>
          <p:nvSpPr>
            <p:cNvPr id="167952" name="Freeform 13"/>
            <p:cNvSpPr>
              <a:spLocks/>
            </p:cNvSpPr>
            <p:nvPr/>
          </p:nvSpPr>
          <p:spPr bwMode="auto">
            <a:xfrm rot="-2187574">
              <a:off x="2569" y="2670"/>
              <a:ext cx="473" cy="85"/>
            </a:xfrm>
            <a:custGeom>
              <a:avLst/>
              <a:gdLst>
                <a:gd name="T0" fmla="*/ 0 w 508"/>
                <a:gd name="T1" fmla="*/ 28 h 90"/>
                <a:gd name="T2" fmla="*/ 84 w 508"/>
                <a:gd name="T3" fmla="*/ 57 h 90"/>
                <a:gd name="T4" fmla="*/ 126 w 508"/>
                <a:gd name="T5" fmla="*/ 71 h 90"/>
                <a:gd name="T6" fmla="*/ 168 w 508"/>
                <a:gd name="T7" fmla="*/ 85 h 90"/>
                <a:gd name="T8" fmla="*/ 391 w 508"/>
                <a:gd name="T9" fmla="*/ 71 h 90"/>
                <a:gd name="T10" fmla="*/ 433 w 508"/>
                <a:gd name="T11" fmla="*/ 57 h 90"/>
                <a:gd name="T12" fmla="*/ 461 w 508"/>
                <a:gd name="T13" fmla="*/ 14 h 90"/>
                <a:gd name="T14" fmla="*/ 405 w 508"/>
                <a:gd name="T15" fmla="*/ 28 h 90"/>
                <a:gd name="T16" fmla="*/ 293 w 508"/>
                <a:gd name="T17" fmla="*/ 57 h 90"/>
                <a:gd name="T18" fmla="*/ 140 w 508"/>
                <a:gd name="T19" fmla="*/ 43 h 90"/>
                <a:gd name="T20" fmla="*/ 0 w 508"/>
                <a:gd name="T21" fmla="*/ 28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8"/>
                <a:gd name="T34" fmla="*/ 0 h 90"/>
                <a:gd name="T35" fmla="*/ 508 w 508"/>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8" h="90">
                  <a:moveTo>
                    <a:pt x="0" y="30"/>
                  </a:moveTo>
                  <a:cubicBezTo>
                    <a:pt x="30" y="40"/>
                    <a:pt x="60" y="50"/>
                    <a:pt x="90" y="60"/>
                  </a:cubicBezTo>
                  <a:cubicBezTo>
                    <a:pt x="105" y="65"/>
                    <a:pt x="120" y="70"/>
                    <a:pt x="135" y="75"/>
                  </a:cubicBezTo>
                  <a:cubicBezTo>
                    <a:pt x="150" y="80"/>
                    <a:pt x="180" y="90"/>
                    <a:pt x="180" y="90"/>
                  </a:cubicBezTo>
                  <a:cubicBezTo>
                    <a:pt x="250" y="83"/>
                    <a:pt x="350" y="52"/>
                    <a:pt x="420" y="75"/>
                  </a:cubicBezTo>
                  <a:cubicBezTo>
                    <a:pt x="435" y="70"/>
                    <a:pt x="453" y="70"/>
                    <a:pt x="465" y="60"/>
                  </a:cubicBezTo>
                  <a:cubicBezTo>
                    <a:pt x="479" y="49"/>
                    <a:pt x="508" y="28"/>
                    <a:pt x="495" y="15"/>
                  </a:cubicBezTo>
                  <a:cubicBezTo>
                    <a:pt x="480" y="0"/>
                    <a:pt x="455" y="24"/>
                    <a:pt x="435" y="30"/>
                  </a:cubicBezTo>
                  <a:cubicBezTo>
                    <a:pt x="327" y="61"/>
                    <a:pt x="467" y="30"/>
                    <a:pt x="315" y="60"/>
                  </a:cubicBezTo>
                  <a:cubicBezTo>
                    <a:pt x="260" y="55"/>
                    <a:pt x="205" y="53"/>
                    <a:pt x="150" y="45"/>
                  </a:cubicBezTo>
                  <a:cubicBezTo>
                    <a:pt x="83" y="35"/>
                    <a:pt x="73" y="6"/>
                    <a:pt x="0" y="30"/>
                  </a:cubicBezTo>
                  <a:close/>
                </a:path>
              </a:pathLst>
            </a:custGeom>
            <a:solidFill>
              <a:srgbClr val="000000"/>
            </a:solidFill>
            <a:ln w="9525">
              <a:solidFill>
                <a:srgbClr val="000000"/>
              </a:solidFill>
              <a:round/>
              <a:headEnd/>
              <a:tailEnd/>
            </a:ln>
          </p:spPr>
          <p:txBody>
            <a:bodyPr/>
            <a:lstStyle/>
            <a:p>
              <a:endParaRPr lang="es-ES"/>
            </a:p>
          </p:txBody>
        </p:sp>
        <p:sp>
          <p:nvSpPr>
            <p:cNvPr id="167953" name="Freeform 14"/>
            <p:cNvSpPr>
              <a:spLocks/>
            </p:cNvSpPr>
            <p:nvPr/>
          </p:nvSpPr>
          <p:spPr bwMode="auto">
            <a:xfrm>
              <a:off x="3232" y="2691"/>
              <a:ext cx="503" cy="66"/>
            </a:xfrm>
            <a:custGeom>
              <a:avLst/>
              <a:gdLst>
                <a:gd name="T0" fmla="*/ 12 w 645"/>
                <a:gd name="T1" fmla="*/ 66 h 90"/>
                <a:gd name="T2" fmla="*/ 292 w 645"/>
                <a:gd name="T3" fmla="*/ 11 h 90"/>
                <a:gd name="T4" fmla="*/ 503 w 645"/>
                <a:gd name="T5" fmla="*/ 44 h 90"/>
                <a:gd name="T6" fmla="*/ 468 w 645"/>
                <a:gd name="T7" fmla="*/ 22 h 90"/>
                <a:gd name="T8" fmla="*/ 398 w 645"/>
                <a:gd name="T9" fmla="*/ 0 h 90"/>
                <a:gd name="T10" fmla="*/ 234 w 645"/>
                <a:gd name="T11" fmla="*/ 44 h 90"/>
                <a:gd name="T12" fmla="*/ 12 w 645"/>
                <a:gd name="T13" fmla="*/ 66 h 90"/>
                <a:gd name="T14" fmla="*/ 0 60000 65536"/>
                <a:gd name="T15" fmla="*/ 0 60000 65536"/>
                <a:gd name="T16" fmla="*/ 0 60000 65536"/>
                <a:gd name="T17" fmla="*/ 0 60000 65536"/>
                <a:gd name="T18" fmla="*/ 0 60000 65536"/>
                <a:gd name="T19" fmla="*/ 0 60000 65536"/>
                <a:gd name="T20" fmla="*/ 0 60000 65536"/>
                <a:gd name="T21" fmla="*/ 0 w 645"/>
                <a:gd name="T22" fmla="*/ 0 h 90"/>
                <a:gd name="T23" fmla="*/ 645 w 645"/>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5" h="90">
                  <a:moveTo>
                    <a:pt x="15" y="90"/>
                  </a:moveTo>
                  <a:cubicBezTo>
                    <a:pt x="119" y="21"/>
                    <a:pt x="254" y="30"/>
                    <a:pt x="375" y="15"/>
                  </a:cubicBezTo>
                  <a:cubicBezTo>
                    <a:pt x="466" y="30"/>
                    <a:pt x="553" y="48"/>
                    <a:pt x="645" y="60"/>
                  </a:cubicBezTo>
                  <a:cubicBezTo>
                    <a:pt x="630" y="50"/>
                    <a:pt x="616" y="37"/>
                    <a:pt x="600" y="30"/>
                  </a:cubicBezTo>
                  <a:cubicBezTo>
                    <a:pt x="571" y="17"/>
                    <a:pt x="510" y="0"/>
                    <a:pt x="510" y="0"/>
                  </a:cubicBezTo>
                  <a:cubicBezTo>
                    <a:pt x="443" y="22"/>
                    <a:pt x="372" y="53"/>
                    <a:pt x="300" y="60"/>
                  </a:cubicBezTo>
                  <a:cubicBezTo>
                    <a:pt x="0" y="90"/>
                    <a:pt x="163" y="53"/>
                    <a:pt x="15" y="90"/>
                  </a:cubicBezTo>
                  <a:close/>
                </a:path>
              </a:pathLst>
            </a:custGeom>
            <a:solidFill>
              <a:srgbClr val="000000"/>
            </a:solidFill>
            <a:ln w="9525">
              <a:solidFill>
                <a:srgbClr val="000000"/>
              </a:solidFill>
              <a:round/>
              <a:headEnd/>
              <a:tailEnd/>
            </a:ln>
          </p:spPr>
          <p:txBody>
            <a:bodyPr/>
            <a:lstStyle/>
            <a:p>
              <a:endParaRPr lang="es-ES"/>
            </a:p>
          </p:txBody>
        </p:sp>
        <p:sp>
          <p:nvSpPr>
            <p:cNvPr id="167954" name="Rectangle 5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50971" name="Rectangle 59"/>
            <p:cNvSpPr>
              <a:spLocks noChangeArrowheads="1"/>
            </p:cNvSpPr>
            <p:nvPr/>
          </p:nvSpPr>
          <p:spPr bwMode="auto">
            <a:xfrm>
              <a:off x="278" y="609"/>
              <a:ext cx="5288" cy="306"/>
            </a:xfrm>
            <a:prstGeom prst="rect">
              <a:avLst/>
            </a:prstGeom>
            <a:noFill/>
            <a:ln w="12700">
              <a:noFill/>
              <a:miter lim="800000"/>
              <a:headEnd/>
              <a:tailEnd/>
            </a:ln>
            <a:effectLst/>
          </p:spPr>
          <p:txBody>
            <a:bodyPr lIns="90488" tIns="44450" rIns="90488" bIns="44450">
              <a:spAutoFit/>
            </a:bodyPr>
            <a:lstStyle/>
            <a:p>
              <a:pPr algn="l">
                <a:tabLst>
                  <a:tab pos="576263" algn="l"/>
                </a:tabLst>
                <a:defRPr/>
              </a:pPr>
              <a:r>
                <a:rPr lang="es-ES_tradnl" sz="2600" i="1">
                  <a:solidFill>
                    <a:schemeClr val="bg1"/>
                  </a:solidFill>
                  <a:effectLst>
                    <a:outerShdw blurRad="38100" dist="38100" dir="2700000" algn="tl">
                      <a:srgbClr val="000000"/>
                    </a:outerShdw>
                  </a:effectLst>
                  <a:latin typeface="Book Antiqua" pitchFamily="18" charset="0"/>
                </a:rPr>
                <a:t>Discontinuidades detectadas con Campo Longitudinal</a:t>
              </a:r>
            </a:p>
          </p:txBody>
        </p:sp>
      </p:grpSp>
      <p:grpSp>
        <p:nvGrpSpPr>
          <p:cNvPr id="5" name="Group 56"/>
          <p:cNvGrpSpPr>
            <a:grpSpLocks/>
          </p:cNvGrpSpPr>
          <p:nvPr/>
        </p:nvGrpSpPr>
        <p:grpSpPr bwMode="auto">
          <a:xfrm>
            <a:off x="2125663" y="3400425"/>
            <a:ext cx="1695450" cy="1338263"/>
            <a:chOff x="1582" y="2142"/>
            <a:chExt cx="1068" cy="843"/>
          </a:xfrm>
        </p:grpSpPr>
        <p:sp>
          <p:nvSpPr>
            <p:cNvPr id="167944" name="Line 16"/>
            <p:cNvSpPr>
              <a:spLocks noChangeShapeType="1"/>
            </p:cNvSpPr>
            <p:nvPr/>
          </p:nvSpPr>
          <p:spPr bwMode="auto">
            <a:xfrm>
              <a:off x="1582" y="2142"/>
              <a:ext cx="1068" cy="0"/>
            </a:xfrm>
            <a:prstGeom prst="line">
              <a:avLst/>
            </a:prstGeom>
            <a:noFill/>
            <a:ln w="19050">
              <a:solidFill>
                <a:schemeClr val="bg1"/>
              </a:solidFill>
              <a:prstDash val="sysDot"/>
              <a:round/>
              <a:headEnd/>
              <a:tailEnd type="triangle" w="med" len="med"/>
            </a:ln>
          </p:spPr>
          <p:txBody>
            <a:bodyPr/>
            <a:lstStyle/>
            <a:p>
              <a:endParaRPr lang="es-ES"/>
            </a:p>
          </p:txBody>
        </p:sp>
        <p:sp>
          <p:nvSpPr>
            <p:cNvPr id="167945" name="Line 18"/>
            <p:cNvSpPr>
              <a:spLocks noChangeShapeType="1"/>
            </p:cNvSpPr>
            <p:nvPr/>
          </p:nvSpPr>
          <p:spPr bwMode="auto">
            <a:xfrm>
              <a:off x="1582" y="2563"/>
              <a:ext cx="1068" cy="0"/>
            </a:xfrm>
            <a:prstGeom prst="line">
              <a:avLst/>
            </a:prstGeom>
            <a:noFill/>
            <a:ln w="19050">
              <a:solidFill>
                <a:schemeClr val="bg1"/>
              </a:solidFill>
              <a:prstDash val="sysDot"/>
              <a:round/>
              <a:headEnd/>
              <a:tailEnd type="triangle" w="med" len="med"/>
            </a:ln>
          </p:spPr>
          <p:txBody>
            <a:bodyPr/>
            <a:lstStyle/>
            <a:p>
              <a:endParaRPr lang="es-ES"/>
            </a:p>
          </p:txBody>
        </p:sp>
        <p:sp>
          <p:nvSpPr>
            <p:cNvPr id="167946" name="Line 20"/>
            <p:cNvSpPr>
              <a:spLocks noChangeShapeType="1"/>
            </p:cNvSpPr>
            <p:nvPr/>
          </p:nvSpPr>
          <p:spPr bwMode="auto">
            <a:xfrm>
              <a:off x="1582" y="2985"/>
              <a:ext cx="1068" cy="0"/>
            </a:xfrm>
            <a:prstGeom prst="line">
              <a:avLst/>
            </a:prstGeom>
            <a:noFill/>
            <a:ln w="19050">
              <a:solidFill>
                <a:schemeClr val="bg1"/>
              </a:solidFill>
              <a:prstDash val="sysDot"/>
              <a:round/>
              <a:headEnd/>
              <a:tailEnd type="triangle" w="med" len="med"/>
            </a:ln>
          </p:spPr>
          <p:txBody>
            <a:bodyPr/>
            <a:lstStyle/>
            <a:p>
              <a:endParaRPr lang="es-ES"/>
            </a:p>
          </p:txBody>
        </p:sp>
      </p:grpSp>
      <p:grpSp>
        <p:nvGrpSpPr>
          <p:cNvPr id="6" name="Group 57"/>
          <p:cNvGrpSpPr>
            <a:grpSpLocks/>
          </p:cNvGrpSpPr>
          <p:nvPr/>
        </p:nvGrpSpPr>
        <p:grpSpPr bwMode="auto">
          <a:xfrm>
            <a:off x="4244975" y="3400425"/>
            <a:ext cx="1695450" cy="1338263"/>
            <a:chOff x="2917" y="2142"/>
            <a:chExt cx="1068" cy="843"/>
          </a:xfrm>
        </p:grpSpPr>
        <p:sp>
          <p:nvSpPr>
            <p:cNvPr id="167941" name="Line 17"/>
            <p:cNvSpPr>
              <a:spLocks noChangeShapeType="1"/>
            </p:cNvSpPr>
            <p:nvPr/>
          </p:nvSpPr>
          <p:spPr bwMode="auto">
            <a:xfrm>
              <a:off x="2917" y="2142"/>
              <a:ext cx="1068" cy="0"/>
            </a:xfrm>
            <a:prstGeom prst="line">
              <a:avLst/>
            </a:prstGeom>
            <a:noFill/>
            <a:ln w="19050">
              <a:solidFill>
                <a:schemeClr val="bg1"/>
              </a:solidFill>
              <a:prstDash val="sysDot"/>
              <a:round/>
              <a:headEnd/>
              <a:tailEnd type="triangle" w="med" len="med"/>
            </a:ln>
          </p:spPr>
          <p:txBody>
            <a:bodyPr/>
            <a:lstStyle/>
            <a:p>
              <a:endParaRPr lang="es-ES"/>
            </a:p>
          </p:txBody>
        </p:sp>
        <p:sp>
          <p:nvSpPr>
            <p:cNvPr id="167942" name="Line 19"/>
            <p:cNvSpPr>
              <a:spLocks noChangeShapeType="1"/>
            </p:cNvSpPr>
            <p:nvPr/>
          </p:nvSpPr>
          <p:spPr bwMode="auto">
            <a:xfrm>
              <a:off x="2917" y="2563"/>
              <a:ext cx="1068" cy="0"/>
            </a:xfrm>
            <a:prstGeom prst="line">
              <a:avLst/>
            </a:prstGeom>
            <a:noFill/>
            <a:ln w="19050">
              <a:solidFill>
                <a:schemeClr val="bg1"/>
              </a:solidFill>
              <a:prstDash val="sysDot"/>
              <a:round/>
              <a:headEnd/>
              <a:tailEnd type="triangle" w="med" len="med"/>
            </a:ln>
          </p:spPr>
          <p:txBody>
            <a:bodyPr/>
            <a:lstStyle/>
            <a:p>
              <a:endParaRPr lang="es-ES"/>
            </a:p>
          </p:txBody>
        </p:sp>
        <p:sp>
          <p:nvSpPr>
            <p:cNvPr id="167943" name="Line 21"/>
            <p:cNvSpPr>
              <a:spLocks noChangeShapeType="1"/>
            </p:cNvSpPr>
            <p:nvPr/>
          </p:nvSpPr>
          <p:spPr bwMode="auto">
            <a:xfrm>
              <a:off x="2917" y="2985"/>
              <a:ext cx="1068" cy="0"/>
            </a:xfrm>
            <a:prstGeom prst="line">
              <a:avLst/>
            </a:prstGeom>
            <a:noFill/>
            <a:ln w="19050">
              <a:solidFill>
                <a:schemeClr val="bg1"/>
              </a:solidFill>
              <a:prstDash val="sysDot"/>
              <a:round/>
              <a:headEnd/>
              <a:tailEnd type="triangle" w="med" len="med"/>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51940" name="WordArt 4"/>
          <p:cNvSpPr>
            <a:spLocks noChangeArrowheads="1" noChangeShapeType="1" noTextEdit="1"/>
          </p:cNvSpPr>
          <p:nvPr/>
        </p:nvSpPr>
        <p:spPr bwMode="auto">
          <a:xfrm>
            <a:off x="2157413" y="727075"/>
            <a:ext cx="5200650" cy="13557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V</a:t>
            </a:r>
          </a:p>
        </p:txBody>
      </p:sp>
      <p:sp>
        <p:nvSpPr>
          <p:cNvPr id="551941" name="WordArt 5"/>
          <p:cNvSpPr>
            <a:spLocks noChangeArrowheads="1" noChangeShapeType="1" noTextEdit="1"/>
          </p:cNvSpPr>
          <p:nvPr/>
        </p:nvSpPr>
        <p:spPr bwMode="auto">
          <a:xfrm>
            <a:off x="2840038" y="2981325"/>
            <a:ext cx="4178300" cy="9969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Selección  del</a:t>
            </a:r>
          </a:p>
        </p:txBody>
      </p:sp>
      <p:sp>
        <p:nvSpPr>
          <p:cNvPr id="551942" name="WordArt 6"/>
          <p:cNvSpPr>
            <a:spLocks noChangeArrowheads="1" noChangeShapeType="1" noTextEdit="1"/>
          </p:cNvSpPr>
          <p:nvPr/>
        </p:nvSpPr>
        <p:spPr bwMode="auto">
          <a:xfrm>
            <a:off x="2071688" y="4649788"/>
            <a:ext cx="5372100" cy="11874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Método  Apropiado</a:t>
            </a:r>
          </a:p>
        </p:txBody>
      </p:sp>
      <p:sp>
        <p:nvSpPr>
          <p:cNvPr id="551943" name="Rectangle 7"/>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551944" name="Rectangle 8"/>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551945" name="Rectangle 9"/>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551946" name="Rectangle 10"/>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51943"/>
                                        </p:tgtEl>
                                        <p:attrNameLst>
                                          <p:attrName>style.visibility</p:attrName>
                                        </p:attrNameLst>
                                      </p:cBhvr>
                                      <p:to>
                                        <p:strVal val="visible"/>
                                      </p:to>
                                    </p:set>
                                    <p:anim calcmode="lin" valueType="num">
                                      <p:cBhvr additive="base">
                                        <p:cTn id="7" dur="500" fill="hold"/>
                                        <p:tgtEl>
                                          <p:spTgt spid="551943"/>
                                        </p:tgtEl>
                                        <p:attrNameLst>
                                          <p:attrName>ppt_x</p:attrName>
                                        </p:attrNameLst>
                                      </p:cBhvr>
                                      <p:tavLst>
                                        <p:tav tm="0">
                                          <p:val>
                                            <p:strVal val="1+#ppt_w/2"/>
                                          </p:val>
                                        </p:tav>
                                        <p:tav tm="100000">
                                          <p:val>
                                            <p:strVal val="#ppt_x"/>
                                          </p:val>
                                        </p:tav>
                                      </p:tavLst>
                                    </p:anim>
                                    <p:anim calcmode="lin" valueType="num">
                                      <p:cBhvr additive="base">
                                        <p:cTn id="8" dur="500" fill="hold"/>
                                        <p:tgtEl>
                                          <p:spTgt spid="55194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51944"/>
                                        </p:tgtEl>
                                        <p:attrNameLst>
                                          <p:attrName>style.visibility</p:attrName>
                                        </p:attrNameLst>
                                      </p:cBhvr>
                                      <p:to>
                                        <p:strVal val="visible"/>
                                      </p:to>
                                    </p:set>
                                    <p:anim calcmode="lin" valueType="num">
                                      <p:cBhvr additive="base">
                                        <p:cTn id="12" dur="500" fill="hold"/>
                                        <p:tgtEl>
                                          <p:spTgt spid="551944"/>
                                        </p:tgtEl>
                                        <p:attrNameLst>
                                          <p:attrName>ppt_x</p:attrName>
                                        </p:attrNameLst>
                                      </p:cBhvr>
                                      <p:tavLst>
                                        <p:tav tm="0">
                                          <p:val>
                                            <p:strVal val="#ppt_x"/>
                                          </p:val>
                                        </p:tav>
                                        <p:tav tm="100000">
                                          <p:val>
                                            <p:strVal val="#ppt_x"/>
                                          </p:val>
                                        </p:tav>
                                      </p:tavLst>
                                    </p:anim>
                                    <p:anim calcmode="lin" valueType="num">
                                      <p:cBhvr additive="base">
                                        <p:cTn id="13" dur="500" fill="hold"/>
                                        <p:tgtEl>
                                          <p:spTgt spid="55194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51945"/>
                                        </p:tgtEl>
                                        <p:attrNameLst>
                                          <p:attrName>style.visibility</p:attrName>
                                        </p:attrNameLst>
                                      </p:cBhvr>
                                      <p:to>
                                        <p:strVal val="visible"/>
                                      </p:to>
                                    </p:set>
                                    <p:anim calcmode="lin" valueType="num">
                                      <p:cBhvr additive="base">
                                        <p:cTn id="17" dur="500" fill="hold"/>
                                        <p:tgtEl>
                                          <p:spTgt spid="551945"/>
                                        </p:tgtEl>
                                        <p:attrNameLst>
                                          <p:attrName>ppt_x</p:attrName>
                                        </p:attrNameLst>
                                      </p:cBhvr>
                                      <p:tavLst>
                                        <p:tav tm="0">
                                          <p:val>
                                            <p:strVal val="0-#ppt_w/2"/>
                                          </p:val>
                                        </p:tav>
                                        <p:tav tm="100000">
                                          <p:val>
                                            <p:strVal val="#ppt_x"/>
                                          </p:val>
                                        </p:tav>
                                      </p:tavLst>
                                    </p:anim>
                                    <p:anim calcmode="lin" valueType="num">
                                      <p:cBhvr additive="base">
                                        <p:cTn id="18" dur="500" fill="hold"/>
                                        <p:tgtEl>
                                          <p:spTgt spid="551945"/>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51946"/>
                                        </p:tgtEl>
                                        <p:attrNameLst>
                                          <p:attrName>style.visibility</p:attrName>
                                        </p:attrNameLst>
                                      </p:cBhvr>
                                      <p:to>
                                        <p:strVal val="visible"/>
                                      </p:to>
                                    </p:set>
                                    <p:anim calcmode="lin" valueType="num">
                                      <p:cBhvr additive="base">
                                        <p:cTn id="22" dur="500" fill="hold"/>
                                        <p:tgtEl>
                                          <p:spTgt spid="551946"/>
                                        </p:tgtEl>
                                        <p:attrNameLst>
                                          <p:attrName>ppt_x</p:attrName>
                                        </p:attrNameLst>
                                      </p:cBhvr>
                                      <p:tavLst>
                                        <p:tav tm="0">
                                          <p:val>
                                            <p:strVal val="#ppt_x"/>
                                          </p:val>
                                        </p:tav>
                                        <p:tav tm="100000">
                                          <p:val>
                                            <p:strVal val="#ppt_x"/>
                                          </p:val>
                                        </p:tav>
                                      </p:tavLst>
                                    </p:anim>
                                    <p:anim calcmode="lin" valueType="num">
                                      <p:cBhvr additive="base">
                                        <p:cTn id="23" dur="500" fill="hold"/>
                                        <p:tgtEl>
                                          <p:spTgt spid="5519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551940"/>
                                        </p:tgtEl>
                                        <p:attrNameLst>
                                          <p:attrName>style.visibility</p:attrName>
                                        </p:attrNameLst>
                                      </p:cBhvr>
                                      <p:to>
                                        <p:strVal val="visible"/>
                                      </p:to>
                                    </p:set>
                                    <p:animEffect transition="in" filter="wipe(left)">
                                      <p:cBhvr>
                                        <p:cTn id="27" dur="500"/>
                                        <p:tgtEl>
                                          <p:spTgt spid="55194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551941"/>
                                        </p:tgtEl>
                                        <p:attrNameLst>
                                          <p:attrName>style.visibility</p:attrName>
                                        </p:attrNameLst>
                                      </p:cBhvr>
                                      <p:to>
                                        <p:strVal val="visible"/>
                                      </p:to>
                                    </p:set>
                                    <p:animEffect transition="in" filter="wipe(left)">
                                      <p:cBhvr>
                                        <p:cTn id="31" dur="500"/>
                                        <p:tgtEl>
                                          <p:spTgt spid="551941"/>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551942"/>
                                        </p:tgtEl>
                                        <p:attrNameLst>
                                          <p:attrName>style.visibility</p:attrName>
                                        </p:attrNameLst>
                                      </p:cBhvr>
                                      <p:to>
                                        <p:strVal val="visible"/>
                                      </p:to>
                                    </p:set>
                                    <p:animEffect transition="in" filter="wipe(left)">
                                      <p:cBhvr>
                                        <p:cTn id="35" dur="500"/>
                                        <p:tgtEl>
                                          <p:spTgt spid="5519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940" grpId="0" animBg="1"/>
      <p:bldP spid="551941" grpId="0" animBg="1"/>
      <p:bldP spid="551942" grpId="0" animBg="1"/>
      <p:bldP spid="551943" grpId="0" animBg="1"/>
      <p:bldP spid="551944" grpId="0" animBg="1"/>
      <p:bldP spid="551945" grpId="0" animBg="1"/>
      <p:bldP spid="551946"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4007" name="Rectangle 7"/>
          <p:cNvSpPr>
            <a:spLocks noChangeArrowheads="1"/>
          </p:cNvSpPr>
          <p:nvPr/>
        </p:nvSpPr>
        <p:spPr bwMode="auto">
          <a:xfrm>
            <a:off x="1144588" y="2541588"/>
            <a:ext cx="6854825" cy="1733550"/>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Tipo de Corriente de Magnetización</a:t>
            </a:r>
          </a:p>
        </p:txBody>
      </p:sp>
      <p:sp>
        <p:nvSpPr>
          <p:cNvPr id="384008" name="AutoShape 8"/>
          <p:cNvSpPr>
            <a:spLocks/>
          </p:cNvSpPr>
          <p:nvPr/>
        </p:nvSpPr>
        <p:spPr bwMode="auto">
          <a:xfrm>
            <a:off x="1057275" y="2000250"/>
            <a:ext cx="128588" cy="2776538"/>
          </a:xfrm>
          <a:prstGeom prst="leftBracket">
            <a:avLst>
              <a:gd name="adj" fmla="val 10976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4009" name="Line 9"/>
          <p:cNvSpPr>
            <a:spLocks noChangeShapeType="1"/>
          </p:cNvSpPr>
          <p:nvPr/>
        </p:nvSpPr>
        <p:spPr bwMode="auto">
          <a:xfrm>
            <a:off x="1176338" y="20002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4010" name="Line 10"/>
          <p:cNvSpPr>
            <a:spLocks noChangeShapeType="1"/>
          </p:cNvSpPr>
          <p:nvPr/>
        </p:nvSpPr>
        <p:spPr bwMode="auto">
          <a:xfrm>
            <a:off x="1176338" y="47815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4011" name="AutoShape 11"/>
          <p:cNvSpPr>
            <a:spLocks/>
          </p:cNvSpPr>
          <p:nvPr/>
        </p:nvSpPr>
        <p:spPr bwMode="auto">
          <a:xfrm flipH="1">
            <a:off x="8062913" y="2000250"/>
            <a:ext cx="119062" cy="2776538"/>
          </a:xfrm>
          <a:prstGeom prst="leftBracket">
            <a:avLst>
              <a:gd name="adj" fmla="val 11703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384009"/>
                                        </p:tgtEl>
                                        <p:attrNameLst>
                                          <p:attrName>style.visibility</p:attrName>
                                        </p:attrNameLst>
                                      </p:cBhvr>
                                      <p:to>
                                        <p:strVal val="visible"/>
                                      </p:to>
                                    </p:set>
                                    <p:animEffect transition="in" filter="wipe(left)">
                                      <p:cBhvr>
                                        <p:cTn id="7" dur="500"/>
                                        <p:tgtEl>
                                          <p:spTgt spid="384009"/>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384011"/>
                                        </p:tgtEl>
                                        <p:attrNameLst>
                                          <p:attrName>style.visibility</p:attrName>
                                        </p:attrNameLst>
                                      </p:cBhvr>
                                      <p:to>
                                        <p:strVal val="visible"/>
                                      </p:to>
                                    </p:set>
                                    <p:animEffect transition="in" filter="wipe(up)">
                                      <p:cBhvr>
                                        <p:cTn id="11" dur="500"/>
                                        <p:tgtEl>
                                          <p:spTgt spid="384011"/>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384010"/>
                                        </p:tgtEl>
                                        <p:attrNameLst>
                                          <p:attrName>style.visibility</p:attrName>
                                        </p:attrNameLst>
                                      </p:cBhvr>
                                      <p:to>
                                        <p:strVal val="visible"/>
                                      </p:to>
                                    </p:set>
                                    <p:animEffect transition="in" filter="wipe(right)">
                                      <p:cBhvr>
                                        <p:cTn id="15" dur="500"/>
                                        <p:tgtEl>
                                          <p:spTgt spid="384010"/>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384008"/>
                                        </p:tgtEl>
                                        <p:attrNameLst>
                                          <p:attrName>style.visibility</p:attrName>
                                        </p:attrNameLst>
                                      </p:cBhvr>
                                      <p:to>
                                        <p:strVal val="visible"/>
                                      </p:to>
                                    </p:set>
                                    <p:animEffect transition="in" filter="wipe(down)">
                                      <p:cBhvr>
                                        <p:cTn id="19" dur="500"/>
                                        <p:tgtEl>
                                          <p:spTgt spid="384008"/>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384007"/>
                                        </p:tgtEl>
                                        <p:attrNameLst>
                                          <p:attrName>style.visibility</p:attrName>
                                        </p:attrNameLst>
                                      </p:cBhvr>
                                      <p:to>
                                        <p:strVal val="visible"/>
                                      </p:to>
                                    </p:set>
                                    <p:animEffect transition="in" filter="wipe(left)">
                                      <p:cBhvr>
                                        <p:cTn id="23" dur="75"/>
                                        <p:tgtEl>
                                          <p:spTgt spid="384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07" grpId="0" autoUpdateAnimBg="0"/>
      <p:bldP spid="384008" grpId="0" animBg="1"/>
      <p:bldP spid="384011" grpId="0" animBg="1"/>
    </p:bldLst>
  </p:timing>
</p:sld>
</file>

<file path=ppt/slides/slide1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4949" name="Text Box 37"/>
          <p:cNvSpPr txBox="1">
            <a:spLocks noChangeArrowheads="1"/>
          </p:cNvSpPr>
          <p:nvPr/>
        </p:nvSpPr>
        <p:spPr bwMode="auto">
          <a:xfrm>
            <a:off x="1317625" y="3359150"/>
            <a:ext cx="361950" cy="457200"/>
          </a:xfrm>
          <a:prstGeom prst="rect">
            <a:avLst/>
          </a:prstGeom>
          <a:noFill/>
          <a:ln w="12700">
            <a:noFill/>
            <a:miter lim="800000"/>
            <a:headEnd/>
            <a:tailEnd/>
          </a:ln>
        </p:spPr>
        <p:txBody>
          <a:bodyPr wrap="none">
            <a:spAutoFit/>
          </a:bodyPr>
          <a:lstStyle/>
          <a:p>
            <a:r>
              <a:rPr lang="es-ES_tradnl">
                <a:solidFill>
                  <a:schemeClr val="bg1"/>
                </a:solidFill>
                <a:latin typeface="Arial" charset="0"/>
              </a:rPr>
              <a:t>+</a:t>
            </a:r>
          </a:p>
        </p:txBody>
      </p:sp>
      <p:sp>
        <p:nvSpPr>
          <p:cNvPr id="294950" name="Text Box 38"/>
          <p:cNvSpPr txBox="1">
            <a:spLocks noChangeArrowheads="1"/>
          </p:cNvSpPr>
          <p:nvPr/>
        </p:nvSpPr>
        <p:spPr bwMode="auto">
          <a:xfrm>
            <a:off x="1355725" y="6237288"/>
            <a:ext cx="285750" cy="457200"/>
          </a:xfrm>
          <a:prstGeom prst="rect">
            <a:avLst/>
          </a:prstGeom>
          <a:noFill/>
          <a:ln w="12700">
            <a:noFill/>
            <a:miter lim="800000"/>
            <a:headEnd/>
            <a:tailEnd/>
          </a:ln>
        </p:spPr>
        <p:txBody>
          <a:bodyPr wrap="none">
            <a:spAutoFit/>
          </a:bodyPr>
          <a:lstStyle/>
          <a:p>
            <a:r>
              <a:rPr lang="es-ES_tradnl">
                <a:solidFill>
                  <a:schemeClr val="bg1"/>
                </a:solidFill>
                <a:latin typeface="Arial" charset="0"/>
              </a:rPr>
              <a:t>-</a:t>
            </a:r>
          </a:p>
        </p:txBody>
      </p:sp>
      <p:sp>
        <p:nvSpPr>
          <p:cNvPr id="294951" name="Text Box 39"/>
          <p:cNvSpPr txBox="1">
            <a:spLocks noChangeArrowheads="1"/>
          </p:cNvSpPr>
          <p:nvPr/>
        </p:nvSpPr>
        <p:spPr bwMode="auto">
          <a:xfrm>
            <a:off x="1317625" y="4852988"/>
            <a:ext cx="368300" cy="488950"/>
          </a:xfrm>
          <a:prstGeom prst="rect">
            <a:avLst/>
          </a:prstGeom>
          <a:noFill/>
          <a:ln w="12700">
            <a:noFill/>
            <a:miter lim="800000"/>
            <a:headEnd/>
            <a:tailEnd/>
          </a:ln>
        </p:spPr>
        <p:txBody>
          <a:bodyPr wrap="none">
            <a:spAutoFit/>
          </a:bodyPr>
          <a:lstStyle/>
          <a:p>
            <a:pPr algn="l"/>
            <a:r>
              <a:rPr lang="es-ES_tradnl" sz="2600" b="0">
                <a:solidFill>
                  <a:schemeClr val="bg1"/>
                </a:solidFill>
                <a:latin typeface="Arial" charset="0"/>
              </a:rPr>
              <a:t>0</a:t>
            </a:r>
          </a:p>
        </p:txBody>
      </p:sp>
      <p:sp>
        <p:nvSpPr>
          <p:cNvPr id="294952" name="Text Box 40"/>
          <p:cNvSpPr txBox="1">
            <a:spLocks noChangeArrowheads="1"/>
          </p:cNvSpPr>
          <p:nvPr/>
        </p:nvSpPr>
        <p:spPr bwMode="auto">
          <a:xfrm>
            <a:off x="7739063" y="4852988"/>
            <a:ext cx="385762" cy="488950"/>
          </a:xfrm>
          <a:prstGeom prst="rect">
            <a:avLst/>
          </a:prstGeom>
          <a:noFill/>
          <a:ln w="12700">
            <a:noFill/>
            <a:miter lim="800000"/>
            <a:headEnd/>
            <a:tailEnd/>
          </a:ln>
        </p:spPr>
        <p:txBody>
          <a:bodyPr wrap="none">
            <a:spAutoFit/>
          </a:bodyPr>
          <a:lstStyle/>
          <a:p>
            <a:pPr algn="l"/>
            <a:r>
              <a:rPr lang="es-ES_tradnl" sz="2600">
                <a:solidFill>
                  <a:schemeClr val="bg1"/>
                </a:solidFill>
                <a:latin typeface="Arial" charset="0"/>
              </a:rPr>
              <a:t>T</a:t>
            </a:r>
          </a:p>
        </p:txBody>
      </p:sp>
      <p:grpSp>
        <p:nvGrpSpPr>
          <p:cNvPr id="2" name="Group 41"/>
          <p:cNvGrpSpPr>
            <a:grpSpLocks/>
          </p:cNvGrpSpPr>
          <p:nvPr/>
        </p:nvGrpSpPr>
        <p:grpSpPr bwMode="auto">
          <a:xfrm>
            <a:off x="1860550" y="3714750"/>
            <a:ext cx="547688" cy="1387475"/>
            <a:chOff x="1555" y="2437"/>
            <a:chExt cx="277" cy="703"/>
          </a:xfrm>
        </p:grpSpPr>
        <p:sp>
          <p:nvSpPr>
            <p:cNvPr id="171086" name="Arc 42"/>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1087" name="Arc 43"/>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3" name="Group 44"/>
          <p:cNvGrpSpPr>
            <a:grpSpLocks/>
          </p:cNvGrpSpPr>
          <p:nvPr/>
        </p:nvGrpSpPr>
        <p:grpSpPr bwMode="auto">
          <a:xfrm>
            <a:off x="2409825" y="5106988"/>
            <a:ext cx="573088" cy="1389062"/>
            <a:chOff x="1841" y="3149"/>
            <a:chExt cx="290" cy="704"/>
          </a:xfrm>
        </p:grpSpPr>
        <p:sp>
          <p:nvSpPr>
            <p:cNvPr id="171084" name="Arc 45"/>
            <p:cNvSpPr>
              <a:spLocks/>
            </p:cNvSpPr>
            <p:nvPr/>
          </p:nvSpPr>
          <p:spPr bwMode="auto">
            <a:xfrm rot="10800000">
              <a:off x="1841" y="3149"/>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1085" name="Arc 46"/>
            <p:cNvSpPr>
              <a:spLocks/>
            </p:cNvSpPr>
            <p:nvPr/>
          </p:nvSpPr>
          <p:spPr bwMode="auto">
            <a:xfrm rot="10800000">
              <a:off x="1990" y="3150"/>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4" name="Group 47"/>
          <p:cNvGrpSpPr>
            <a:grpSpLocks/>
          </p:cNvGrpSpPr>
          <p:nvPr/>
        </p:nvGrpSpPr>
        <p:grpSpPr bwMode="auto">
          <a:xfrm>
            <a:off x="2982913" y="3714750"/>
            <a:ext cx="549275" cy="1387475"/>
            <a:chOff x="2137" y="2437"/>
            <a:chExt cx="278" cy="703"/>
          </a:xfrm>
        </p:grpSpPr>
        <p:sp>
          <p:nvSpPr>
            <p:cNvPr id="171082" name="Arc 48"/>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1083" name="Arc 49"/>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5" name="Group 50"/>
          <p:cNvGrpSpPr>
            <a:grpSpLocks/>
          </p:cNvGrpSpPr>
          <p:nvPr/>
        </p:nvGrpSpPr>
        <p:grpSpPr bwMode="auto">
          <a:xfrm>
            <a:off x="3533775" y="5106988"/>
            <a:ext cx="573088" cy="1389062"/>
            <a:chOff x="2417" y="3149"/>
            <a:chExt cx="290" cy="704"/>
          </a:xfrm>
        </p:grpSpPr>
        <p:sp>
          <p:nvSpPr>
            <p:cNvPr id="171080" name="Arc 51"/>
            <p:cNvSpPr>
              <a:spLocks/>
            </p:cNvSpPr>
            <p:nvPr/>
          </p:nvSpPr>
          <p:spPr bwMode="auto">
            <a:xfrm rot="10800000">
              <a:off x="2417" y="3149"/>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1081" name="Arc 52"/>
            <p:cNvSpPr>
              <a:spLocks/>
            </p:cNvSpPr>
            <p:nvPr/>
          </p:nvSpPr>
          <p:spPr bwMode="auto">
            <a:xfrm rot="10800000">
              <a:off x="2566" y="3150"/>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6" name="Group 56"/>
          <p:cNvGrpSpPr>
            <a:grpSpLocks/>
          </p:cNvGrpSpPr>
          <p:nvPr/>
        </p:nvGrpSpPr>
        <p:grpSpPr bwMode="auto">
          <a:xfrm>
            <a:off x="4651375" y="5097463"/>
            <a:ext cx="576263" cy="1387475"/>
            <a:chOff x="3001" y="3144"/>
            <a:chExt cx="291" cy="703"/>
          </a:xfrm>
        </p:grpSpPr>
        <p:sp>
          <p:nvSpPr>
            <p:cNvPr id="171078" name="Arc 57"/>
            <p:cNvSpPr>
              <a:spLocks/>
            </p:cNvSpPr>
            <p:nvPr/>
          </p:nvSpPr>
          <p:spPr bwMode="auto">
            <a:xfrm rot="10800000">
              <a:off x="3001" y="3144"/>
              <a:ext cx="143" cy="703"/>
            </a:xfrm>
            <a:custGeom>
              <a:avLst/>
              <a:gdLst>
                <a:gd name="T0" fmla="*/ 0 w 21753"/>
                <a:gd name="T1" fmla="*/ 0 h 21600"/>
                <a:gd name="T2" fmla="*/ 1 w 21753"/>
                <a:gd name="T3" fmla="*/ 23 h 21600"/>
                <a:gd name="T4" fmla="*/ 0 w 21753"/>
                <a:gd name="T5" fmla="*/ 23 h 21600"/>
                <a:gd name="T6" fmla="*/ 0 60000 65536"/>
                <a:gd name="T7" fmla="*/ 0 60000 65536"/>
                <a:gd name="T8" fmla="*/ 0 60000 65536"/>
                <a:gd name="T9" fmla="*/ 0 w 21753"/>
                <a:gd name="T10" fmla="*/ 0 h 21600"/>
                <a:gd name="T11" fmla="*/ 21753 w 21753"/>
                <a:gd name="T12" fmla="*/ 21600 h 21600"/>
              </a:gdLst>
              <a:ahLst/>
              <a:cxnLst>
                <a:cxn ang="T6">
                  <a:pos x="T0" y="T1"/>
                </a:cxn>
                <a:cxn ang="T7">
                  <a:pos x="T2" y="T3"/>
                </a:cxn>
                <a:cxn ang="T8">
                  <a:pos x="T4" y="T5"/>
                </a:cxn>
              </a:cxnLst>
              <a:rect l="T9" t="T10" r="T11" b="T12"/>
              <a:pathLst>
                <a:path w="21753" h="21600" fill="none" extrusionOk="0">
                  <a:moveTo>
                    <a:pt x="-1" y="0"/>
                  </a:moveTo>
                  <a:cubicBezTo>
                    <a:pt x="50" y="0"/>
                    <a:pt x="101" y="-1"/>
                    <a:pt x="153" y="0"/>
                  </a:cubicBezTo>
                  <a:cubicBezTo>
                    <a:pt x="12082" y="0"/>
                    <a:pt x="21753" y="9670"/>
                    <a:pt x="21753" y="21600"/>
                  </a:cubicBezTo>
                </a:path>
                <a:path w="21753" h="21600" stroke="0" extrusionOk="0">
                  <a:moveTo>
                    <a:pt x="-1" y="0"/>
                  </a:moveTo>
                  <a:cubicBezTo>
                    <a:pt x="50" y="0"/>
                    <a:pt x="101" y="-1"/>
                    <a:pt x="153" y="0"/>
                  </a:cubicBezTo>
                  <a:cubicBezTo>
                    <a:pt x="12082" y="0"/>
                    <a:pt x="21753" y="9670"/>
                    <a:pt x="21753" y="21600"/>
                  </a:cubicBezTo>
                  <a:lnTo>
                    <a:pt x="153" y="21600"/>
                  </a:lnTo>
                  <a:close/>
                </a:path>
              </a:pathLst>
            </a:custGeom>
            <a:noFill/>
            <a:ln w="19050" cap="rnd">
              <a:solidFill>
                <a:srgbClr val="FFFF00"/>
              </a:solidFill>
              <a:round/>
              <a:headEnd/>
              <a:tailEnd/>
            </a:ln>
          </p:spPr>
          <p:txBody>
            <a:bodyPr wrap="none" anchor="ctr"/>
            <a:lstStyle/>
            <a:p>
              <a:endParaRPr lang="es-ES"/>
            </a:p>
          </p:txBody>
        </p:sp>
        <p:sp>
          <p:nvSpPr>
            <p:cNvPr id="171079" name="Arc 58"/>
            <p:cNvSpPr>
              <a:spLocks/>
            </p:cNvSpPr>
            <p:nvPr/>
          </p:nvSpPr>
          <p:spPr bwMode="auto">
            <a:xfrm rot="10800000">
              <a:off x="3151" y="3144"/>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294971" name="Line 59"/>
          <p:cNvSpPr>
            <a:spLocks noChangeShapeType="1"/>
          </p:cNvSpPr>
          <p:nvPr/>
        </p:nvSpPr>
        <p:spPr bwMode="auto">
          <a:xfrm>
            <a:off x="1843088" y="5103813"/>
            <a:ext cx="5921375" cy="1587"/>
          </a:xfrm>
          <a:prstGeom prst="line">
            <a:avLst/>
          </a:prstGeom>
          <a:noFill/>
          <a:ln w="19050">
            <a:solidFill>
              <a:schemeClr val="bg1"/>
            </a:solidFill>
            <a:prstDash val="dashDot"/>
            <a:round/>
            <a:headEnd/>
            <a:tailEnd/>
          </a:ln>
        </p:spPr>
        <p:txBody>
          <a:bodyPr wrap="none" anchor="ctr"/>
          <a:lstStyle/>
          <a:p>
            <a:endParaRPr lang="es-ES"/>
          </a:p>
        </p:txBody>
      </p:sp>
      <p:grpSp>
        <p:nvGrpSpPr>
          <p:cNvPr id="7" name="Group 60"/>
          <p:cNvGrpSpPr>
            <a:grpSpLocks/>
          </p:cNvGrpSpPr>
          <p:nvPr/>
        </p:nvGrpSpPr>
        <p:grpSpPr bwMode="auto">
          <a:xfrm>
            <a:off x="5776913" y="5095875"/>
            <a:ext cx="573087" cy="1389063"/>
            <a:chOff x="3581" y="3143"/>
            <a:chExt cx="290" cy="704"/>
          </a:xfrm>
        </p:grpSpPr>
        <p:sp>
          <p:nvSpPr>
            <p:cNvPr id="171076" name="Arc 61"/>
            <p:cNvSpPr>
              <a:spLocks/>
            </p:cNvSpPr>
            <p:nvPr/>
          </p:nvSpPr>
          <p:spPr bwMode="auto">
            <a:xfrm rot="10800000">
              <a:off x="3581" y="3143"/>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1077" name="Arc 62"/>
            <p:cNvSpPr>
              <a:spLocks/>
            </p:cNvSpPr>
            <p:nvPr/>
          </p:nvSpPr>
          <p:spPr bwMode="auto">
            <a:xfrm rot="10800000">
              <a:off x="3730" y="3144"/>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8" name="Group 66"/>
          <p:cNvGrpSpPr>
            <a:grpSpLocks/>
          </p:cNvGrpSpPr>
          <p:nvPr/>
        </p:nvGrpSpPr>
        <p:grpSpPr bwMode="auto">
          <a:xfrm>
            <a:off x="6897688" y="5086350"/>
            <a:ext cx="574675" cy="1387475"/>
            <a:chOff x="4159" y="3138"/>
            <a:chExt cx="291" cy="703"/>
          </a:xfrm>
        </p:grpSpPr>
        <p:sp>
          <p:nvSpPr>
            <p:cNvPr id="171074" name="Arc 67"/>
            <p:cNvSpPr>
              <a:spLocks/>
            </p:cNvSpPr>
            <p:nvPr/>
          </p:nvSpPr>
          <p:spPr bwMode="auto">
            <a:xfrm rot="10800000">
              <a:off x="4159" y="3138"/>
              <a:ext cx="143" cy="703"/>
            </a:xfrm>
            <a:custGeom>
              <a:avLst/>
              <a:gdLst>
                <a:gd name="T0" fmla="*/ 0 w 21753"/>
                <a:gd name="T1" fmla="*/ 0 h 21600"/>
                <a:gd name="T2" fmla="*/ 1 w 21753"/>
                <a:gd name="T3" fmla="*/ 23 h 21600"/>
                <a:gd name="T4" fmla="*/ 0 w 21753"/>
                <a:gd name="T5" fmla="*/ 23 h 21600"/>
                <a:gd name="T6" fmla="*/ 0 60000 65536"/>
                <a:gd name="T7" fmla="*/ 0 60000 65536"/>
                <a:gd name="T8" fmla="*/ 0 60000 65536"/>
                <a:gd name="T9" fmla="*/ 0 w 21753"/>
                <a:gd name="T10" fmla="*/ 0 h 21600"/>
                <a:gd name="T11" fmla="*/ 21753 w 21753"/>
                <a:gd name="T12" fmla="*/ 21600 h 21600"/>
              </a:gdLst>
              <a:ahLst/>
              <a:cxnLst>
                <a:cxn ang="T6">
                  <a:pos x="T0" y="T1"/>
                </a:cxn>
                <a:cxn ang="T7">
                  <a:pos x="T2" y="T3"/>
                </a:cxn>
                <a:cxn ang="T8">
                  <a:pos x="T4" y="T5"/>
                </a:cxn>
              </a:cxnLst>
              <a:rect l="T9" t="T10" r="T11" b="T12"/>
              <a:pathLst>
                <a:path w="21753" h="21600" fill="none" extrusionOk="0">
                  <a:moveTo>
                    <a:pt x="-1" y="0"/>
                  </a:moveTo>
                  <a:cubicBezTo>
                    <a:pt x="50" y="0"/>
                    <a:pt x="101" y="-1"/>
                    <a:pt x="153" y="0"/>
                  </a:cubicBezTo>
                  <a:cubicBezTo>
                    <a:pt x="12082" y="0"/>
                    <a:pt x="21753" y="9670"/>
                    <a:pt x="21753" y="21600"/>
                  </a:cubicBezTo>
                </a:path>
                <a:path w="21753" h="21600" stroke="0" extrusionOk="0">
                  <a:moveTo>
                    <a:pt x="-1" y="0"/>
                  </a:moveTo>
                  <a:cubicBezTo>
                    <a:pt x="50" y="0"/>
                    <a:pt x="101" y="-1"/>
                    <a:pt x="153" y="0"/>
                  </a:cubicBezTo>
                  <a:cubicBezTo>
                    <a:pt x="12082" y="0"/>
                    <a:pt x="21753" y="9670"/>
                    <a:pt x="21753" y="21600"/>
                  </a:cubicBezTo>
                  <a:lnTo>
                    <a:pt x="153" y="21600"/>
                  </a:lnTo>
                  <a:close/>
                </a:path>
              </a:pathLst>
            </a:custGeom>
            <a:noFill/>
            <a:ln w="19050" cap="rnd">
              <a:solidFill>
                <a:srgbClr val="FFFF00"/>
              </a:solidFill>
              <a:round/>
              <a:headEnd/>
              <a:tailEnd/>
            </a:ln>
          </p:spPr>
          <p:txBody>
            <a:bodyPr wrap="none" anchor="ctr"/>
            <a:lstStyle/>
            <a:p>
              <a:endParaRPr lang="es-ES"/>
            </a:p>
          </p:txBody>
        </p:sp>
        <p:sp>
          <p:nvSpPr>
            <p:cNvPr id="171075" name="Arc 68"/>
            <p:cNvSpPr>
              <a:spLocks/>
            </p:cNvSpPr>
            <p:nvPr/>
          </p:nvSpPr>
          <p:spPr bwMode="auto">
            <a:xfrm rot="10800000">
              <a:off x="4309" y="3138"/>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9" name="Group 69"/>
          <p:cNvGrpSpPr>
            <a:grpSpLocks/>
          </p:cNvGrpSpPr>
          <p:nvPr/>
        </p:nvGrpSpPr>
        <p:grpSpPr bwMode="auto">
          <a:xfrm>
            <a:off x="5227638" y="3703638"/>
            <a:ext cx="547687" cy="1389062"/>
            <a:chOff x="3299" y="2431"/>
            <a:chExt cx="277" cy="704"/>
          </a:xfrm>
        </p:grpSpPr>
        <p:sp>
          <p:nvSpPr>
            <p:cNvPr id="171072" name="Arc 70"/>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1073" name="Arc 71"/>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294984" name="Line 72"/>
          <p:cNvSpPr>
            <a:spLocks noChangeShapeType="1"/>
          </p:cNvSpPr>
          <p:nvPr/>
        </p:nvSpPr>
        <p:spPr bwMode="auto">
          <a:xfrm>
            <a:off x="1847850" y="3505200"/>
            <a:ext cx="0" cy="3070225"/>
          </a:xfrm>
          <a:prstGeom prst="line">
            <a:avLst/>
          </a:prstGeom>
          <a:noFill/>
          <a:ln w="19050">
            <a:solidFill>
              <a:schemeClr val="bg1"/>
            </a:solidFill>
            <a:round/>
            <a:headEnd/>
            <a:tailEnd/>
          </a:ln>
        </p:spPr>
        <p:txBody>
          <a:bodyPr wrap="none" anchor="ctr"/>
          <a:lstStyle/>
          <a:p>
            <a:endParaRPr lang="es-ES"/>
          </a:p>
        </p:txBody>
      </p:sp>
      <p:grpSp>
        <p:nvGrpSpPr>
          <p:cNvPr id="10" name="Group 53"/>
          <p:cNvGrpSpPr>
            <a:grpSpLocks/>
          </p:cNvGrpSpPr>
          <p:nvPr/>
        </p:nvGrpSpPr>
        <p:grpSpPr bwMode="auto">
          <a:xfrm>
            <a:off x="4103688" y="3717925"/>
            <a:ext cx="547687" cy="1389063"/>
            <a:chOff x="2717" y="2431"/>
            <a:chExt cx="277" cy="704"/>
          </a:xfrm>
        </p:grpSpPr>
        <p:sp>
          <p:nvSpPr>
            <p:cNvPr id="171070" name="Arc 54"/>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1071" name="Arc 55"/>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1" name="Group 63"/>
          <p:cNvGrpSpPr>
            <a:grpSpLocks/>
          </p:cNvGrpSpPr>
          <p:nvPr/>
        </p:nvGrpSpPr>
        <p:grpSpPr bwMode="auto">
          <a:xfrm>
            <a:off x="6350000" y="3705225"/>
            <a:ext cx="547688" cy="1389063"/>
            <a:chOff x="3875" y="2425"/>
            <a:chExt cx="277" cy="704"/>
          </a:xfrm>
        </p:grpSpPr>
        <p:sp>
          <p:nvSpPr>
            <p:cNvPr id="171068" name="Arc 64"/>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1069" name="Arc 65"/>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71026" name="Group 148"/>
          <p:cNvGrpSpPr>
            <a:grpSpLocks/>
          </p:cNvGrpSpPr>
          <p:nvPr/>
        </p:nvGrpSpPr>
        <p:grpSpPr bwMode="auto">
          <a:xfrm>
            <a:off x="0" y="0"/>
            <a:ext cx="9172575" cy="6858000"/>
            <a:chOff x="0" y="0"/>
            <a:chExt cx="5778" cy="4320"/>
          </a:xfrm>
        </p:grpSpPr>
        <p:sp>
          <p:nvSpPr>
            <p:cNvPr id="171027" name="Rectangle 2"/>
            <p:cNvSpPr>
              <a:spLocks noChangeArrowheads="1"/>
            </p:cNvSpPr>
            <p:nvPr/>
          </p:nvSpPr>
          <p:spPr bwMode="auto">
            <a:xfrm>
              <a:off x="361" y="956"/>
              <a:ext cx="5162" cy="1162"/>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rPr>
                <a:t>Es la corriente más ampliamente utilizada en la prueba por partículas magnéticas</a:t>
              </a:r>
            </a:p>
            <a:p>
              <a:pPr>
                <a:buClr>
                  <a:srgbClr val="990000"/>
                </a:buClr>
                <a:buSzPct val="70000"/>
                <a:buFont typeface="Wingdings" pitchFamily="2" charset="2"/>
                <a:buNone/>
              </a:pPr>
              <a:endParaRPr lang="es-ES_tradnl" sz="1800" i="1">
                <a:solidFill>
                  <a:schemeClr val="bg1"/>
                </a:solidFill>
                <a:latin typeface="Book Antiqua" pitchFamily="18" charset="0"/>
              </a:endParaRPr>
            </a:p>
            <a:p>
              <a:pPr>
                <a:buClr>
                  <a:srgbClr val="990000"/>
                </a:buClr>
                <a:buSzPct val="70000"/>
                <a:buFont typeface="Wingdings" pitchFamily="2" charset="2"/>
                <a:buNone/>
              </a:pPr>
              <a:r>
                <a:rPr lang="es-ES_tradnl" i="1">
                  <a:solidFill>
                    <a:schemeClr val="bg1"/>
                  </a:solidFill>
                  <a:latin typeface="Book Antiqua" pitchFamily="18" charset="0"/>
                </a:rPr>
                <a:t>Requiere de dos conductores y dirección inversa a razón de 50 o 60 ciclos por segundo</a:t>
              </a:r>
            </a:p>
          </p:txBody>
        </p:sp>
        <p:sp>
          <p:nvSpPr>
            <p:cNvPr id="171028" name="Rectangle 10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95019" name="Rectangle 107"/>
            <p:cNvSpPr>
              <a:spLocks noChangeArrowheads="1"/>
            </p:cNvSpPr>
            <p:nvPr/>
          </p:nvSpPr>
          <p:spPr bwMode="auto">
            <a:xfrm>
              <a:off x="361" y="575"/>
              <a:ext cx="248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Corriente Alterna</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295020" name="Rectangle 108"/>
            <p:cNvSpPr>
              <a:spLocks noChangeArrowheads="1"/>
            </p:cNvSpPr>
            <p:nvPr/>
          </p:nvSpPr>
          <p:spPr bwMode="auto">
            <a:xfrm>
              <a:off x="361" y="119"/>
              <a:ext cx="49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Tipo de corriente de magnetización</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1031" name="Group 110"/>
            <p:cNvGrpSpPr>
              <a:grpSpLocks/>
            </p:cNvGrpSpPr>
            <p:nvPr/>
          </p:nvGrpSpPr>
          <p:grpSpPr bwMode="auto">
            <a:xfrm>
              <a:off x="48" y="95"/>
              <a:ext cx="96" cy="4128"/>
              <a:chOff x="48" y="102"/>
              <a:chExt cx="96" cy="4128"/>
            </a:xfrm>
          </p:grpSpPr>
          <p:sp>
            <p:nvSpPr>
              <p:cNvPr id="171039" name="Rectangle 11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0" name="Rectangle 11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1" name="Rectangle 11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2" name="Rectangle 11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3" name="Rectangle 11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4" name="Rectangle 11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5" name="Rectangle 11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6" name="Rectangle 11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7" name="Rectangle 11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8" name="Rectangle 12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49" name="Rectangle 12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0" name="Rectangle 12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1" name="Rectangle 12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2" name="Rectangle 12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3" name="Rectangle 12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4" name="Rectangle 12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5" name="Rectangle 12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6" name="Rectangle 12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7" name="Rectangle 12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8" name="Rectangle 13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59" name="Rectangle 13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0" name="Rectangle 13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1" name="Rectangle 13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2" name="Rectangle 13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3" name="Rectangle 13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4" name="Rectangle 13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5" name="Rectangle 13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6" name="Rectangle 13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1067" name="Rectangle 13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1032" name="Group 140"/>
            <p:cNvGrpSpPr>
              <a:grpSpLocks/>
            </p:cNvGrpSpPr>
            <p:nvPr/>
          </p:nvGrpSpPr>
          <p:grpSpPr bwMode="auto">
            <a:xfrm>
              <a:off x="5052" y="0"/>
              <a:ext cx="726" cy="388"/>
              <a:chOff x="37" y="-23"/>
              <a:chExt cx="726" cy="388"/>
            </a:xfrm>
          </p:grpSpPr>
          <p:sp>
            <p:nvSpPr>
              <p:cNvPr id="171033" name="Rectangle 14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1034" name="Rectangle 14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1035" name="Rectangle 14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1036" name="Rectangle 14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1037" name="Rectangle 14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1038" name="Rectangle 14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4971"/>
                                        </p:tgtEl>
                                        <p:attrNameLst>
                                          <p:attrName>style.visibility</p:attrName>
                                        </p:attrNameLst>
                                      </p:cBhvr>
                                      <p:to>
                                        <p:strVal val="visible"/>
                                      </p:to>
                                    </p:set>
                                    <p:animEffect transition="in" filter="wipe(left)">
                                      <p:cBhvr>
                                        <p:cTn id="7" dur="500"/>
                                        <p:tgtEl>
                                          <p:spTgt spid="29497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294984"/>
                                        </p:tgtEl>
                                        <p:attrNameLst>
                                          <p:attrName>style.visibility</p:attrName>
                                        </p:attrNameLst>
                                      </p:cBhvr>
                                      <p:to>
                                        <p:strVal val="visible"/>
                                      </p:to>
                                    </p:set>
                                    <p:animEffect transition="in" filter="barn(outHorizontal)">
                                      <p:cBhvr>
                                        <p:cTn id="11" dur="500"/>
                                        <p:tgtEl>
                                          <p:spTgt spid="294984"/>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294951"/>
                                        </p:tgtEl>
                                        <p:attrNameLst>
                                          <p:attrName>style.visibility</p:attrName>
                                        </p:attrNameLst>
                                      </p:cBhvr>
                                      <p:to>
                                        <p:strVal val="visible"/>
                                      </p:to>
                                    </p:set>
                                    <p:animEffect transition="in" filter="wipe(left)">
                                      <p:cBhvr>
                                        <p:cTn id="15" dur="300"/>
                                        <p:tgtEl>
                                          <p:spTgt spid="294951"/>
                                        </p:tgtEl>
                                      </p:cBhvr>
                                    </p:animEffect>
                                  </p:childTnLst>
                                </p:cTn>
                              </p:par>
                            </p:childTnLst>
                          </p:cTn>
                        </p:par>
                        <p:par>
                          <p:cTn id="16" fill="hold">
                            <p:stCondLst>
                              <p:cond delay="1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294949"/>
                                        </p:tgtEl>
                                        <p:attrNameLst>
                                          <p:attrName>style.visibility</p:attrName>
                                        </p:attrNameLst>
                                      </p:cBhvr>
                                      <p:to>
                                        <p:strVal val="visible"/>
                                      </p:to>
                                    </p:set>
                                    <p:animEffect transition="in" filter="wipe(left)">
                                      <p:cBhvr>
                                        <p:cTn id="19" dur="300"/>
                                        <p:tgtEl>
                                          <p:spTgt spid="294949"/>
                                        </p:tgtEl>
                                      </p:cBhvr>
                                    </p:animEffect>
                                  </p:childTnLst>
                                </p:cTn>
                              </p:par>
                            </p:childTnLst>
                          </p:cTn>
                        </p:par>
                        <p:par>
                          <p:cTn id="20" fill="hold">
                            <p:stCondLst>
                              <p:cond delay="1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294950"/>
                                        </p:tgtEl>
                                        <p:attrNameLst>
                                          <p:attrName>style.visibility</p:attrName>
                                        </p:attrNameLst>
                                      </p:cBhvr>
                                      <p:to>
                                        <p:strVal val="visible"/>
                                      </p:to>
                                    </p:set>
                                    <p:animEffect transition="in" filter="wipe(left)">
                                      <p:cBhvr>
                                        <p:cTn id="23" dur="300"/>
                                        <p:tgtEl>
                                          <p:spTgt spid="294950"/>
                                        </p:tgtEl>
                                      </p:cBhvr>
                                    </p:animEffect>
                                  </p:childTnLst>
                                </p:cTn>
                              </p:par>
                            </p:childTnLst>
                          </p:cTn>
                        </p:par>
                        <p:par>
                          <p:cTn id="24" fill="hold">
                            <p:stCondLst>
                              <p:cond delay="1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294952"/>
                                        </p:tgtEl>
                                        <p:attrNameLst>
                                          <p:attrName>style.visibility</p:attrName>
                                        </p:attrNameLst>
                                      </p:cBhvr>
                                      <p:to>
                                        <p:strVal val="visible"/>
                                      </p:to>
                                    </p:set>
                                    <p:animEffect transition="in" filter="wipe(left)">
                                      <p:cBhvr>
                                        <p:cTn id="27" dur="300"/>
                                        <p:tgtEl>
                                          <p:spTgt spid="294952"/>
                                        </p:tgtEl>
                                      </p:cBhvr>
                                    </p:animEffect>
                                  </p:childTnLst>
                                </p:cTn>
                              </p:par>
                            </p:childTnLst>
                          </p:cTn>
                        </p:par>
                        <p:par>
                          <p:cTn id="28" fill="hold">
                            <p:stCondLst>
                              <p:cond delay="2200"/>
                            </p:stCondLst>
                            <p:childTnLst>
                              <p:par>
                                <p:cTn id="29" presetID="22" presetClass="entr" presetSubtype="8" fill="hold" nodeType="afterEffect">
                                  <p:stCondLst>
                                    <p:cond delay="2000"/>
                                  </p:stCondLst>
                                  <p:childTnLst>
                                    <p:set>
                                      <p:cBhvr>
                                        <p:cTn id="30" dur="1" fill="hold">
                                          <p:stCondLst>
                                            <p:cond delay="0"/>
                                          </p:stCondLst>
                                        </p:cTn>
                                        <p:tgtEl>
                                          <p:spTgt spid="2"/>
                                        </p:tgtEl>
                                        <p:attrNameLst>
                                          <p:attrName>style.visibility</p:attrName>
                                        </p:attrNameLst>
                                      </p:cBhvr>
                                      <p:to>
                                        <p:strVal val="visible"/>
                                      </p:to>
                                    </p:set>
                                    <p:animEffect transition="in" filter="wipe(left)">
                                      <p:cBhvr>
                                        <p:cTn id="31" dur="500"/>
                                        <p:tgtEl>
                                          <p:spTgt spid="2"/>
                                        </p:tgtEl>
                                      </p:cBhvr>
                                    </p:animEffect>
                                  </p:childTnLst>
                                </p:cTn>
                              </p:par>
                            </p:childTnLst>
                          </p:cTn>
                        </p:par>
                        <p:par>
                          <p:cTn id="32" fill="hold">
                            <p:stCondLst>
                              <p:cond delay="4700"/>
                            </p:stCondLst>
                            <p:childTnLst>
                              <p:par>
                                <p:cTn id="33" presetID="22" presetClass="entr" presetSubtype="8"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p:stCondLst>
                              <p:cond delay="5200"/>
                            </p:stCondLst>
                            <p:childTnLst>
                              <p:par>
                                <p:cTn id="37" presetID="22" presetClass="entr" presetSubtype="8"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childTnLst>
                          </p:cTn>
                        </p:par>
                        <p:par>
                          <p:cTn id="40" fill="hold">
                            <p:stCondLst>
                              <p:cond delay="5700"/>
                            </p:stCondLst>
                            <p:childTnLst>
                              <p:par>
                                <p:cTn id="41" presetID="22" presetClass="entr" presetSubtype="8"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left)">
                                      <p:cBhvr>
                                        <p:cTn id="43" dur="500"/>
                                        <p:tgtEl>
                                          <p:spTgt spid="5"/>
                                        </p:tgtEl>
                                      </p:cBhvr>
                                    </p:animEffect>
                                  </p:childTnLst>
                                </p:cTn>
                              </p:par>
                            </p:childTnLst>
                          </p:cTn>
                        </p:par>
                        <p:par>
                          <p:cTn id="44" fill="hold">
                            <p:stCondLst>
                              <p:cond delay="6200"/>
                            </p:stCondLst>
                            <p:childTnLst>
                              <p:par>
                                <p:cTn id="45" presetID="22" presetClass="entr" presetSubtype="8"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wipe(left)">
                                      <p:cBhvr>
                                        <p:cTn id="47" dur="500"/>
                                        <p:tgtEl>
                                          <p:spTgt spid="10"/>
                                        </p:tgtEl>
                                      </p:cBhvr>
                                    </p:animEffect>
                                  </p:childTnLst>
                                </p:cTn>
                              </p:par>
                            </p:childTnLst>
                          </p:cTn>
                        </p:par>
                        <p:par>
                          <p:cTn id="48" fill="hold">
                            <p:stCondLst>
                              <p:cond delay="6700"/>
                            </p:stCondLst>
                            <p:childTnLst>
                              <p:par>
                                <p:cTn id="49" presetID="22" presetClass="entr" presetSubtype="8"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childTnLst>
                          </p:cTn>
                        </p:par>
                        <p:par>
                          <p:cTn id="52" fill="hold">
                            <p:stCondLst>
                              <p:cond delay="7200"/>
                            </p:stCondLst>
                            <p:childTnLst>
                              <p:par>
                                <p:cTn id="53" presetID="22" presetClass="entr" presetSubtype="8"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left)">
                                      <p:cBhvr>
                                        <p:cTn id="55" dur="500"/>
                                        <p:tgtEl>
                                          <p:spTgt spid="9"/>
                                        </p:tgtEl>
                                      </p:cBhvr>
                                    </p:animEffect>
                                  </p:childTnLst>
                                </p:cTn>
                              </p:par>
                            </p:childTnLst>
                          </p:cTn>
                        </p:par>
                        <p:par>
                          <p:cTn id="56" fill="hold">
                            <p:stCondLst>
                              <p:cond delay="7700"/>
                            </p:stCondLst>
                            <p:childTnLst>
                              <p:par>
                                <p:cTn id="57" presetID="22" presetClass="entr" presetSubtype="8"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8200"/>
                            </p:stCondLst>
                            <p:childTnLst>
                              <p:par>
                                <p:cTn id="61" presetID="22" presetClass="entr" presetSubtype="8" fill="hold" nodeType="afterEffect">
                                  <p:stCondLst>
                                    <p:cond delay="0"/>
                                  </p:stCondLst>
                                  <p:childTnLst>
                                    <p:set>
                                      <p:cBhvr>
                                        <p:cTn id="62" dur="1" fill="hold">
                                          <p:stCondLst>
                                            <p:cond delay="0"/>
                                          </p:stCondLst>
                                        </p:cTn>
                                        <p:tgtEl>
                                          <p:spTgt spid="11"/>
                                        </p:tgtEl>
                                        <p:attrNameLst>
                                          <p:attrName>style.visibility</p:attrName>
                                        </p:attrNameLst>
                                      </p:cBhvr>
                                      <p:to>
                                        <p:strVal val="visible"/>
                                      </p:to>
                                    </p:set>
                                    <p:animEffect transition="in" filter="wipe(left)">
                                      <p:cBhvr>
                                        <p:cTn id="63" dur="500"/>
                                        <p:tgtEl>
                                          <p:spTgt spid="11"/>
                                        </p:tgtEl>
                                      </p:cBhvr>
                                    </p:animEffect>
                                  </p:childTnLst>
                                </p:cTn>
                              </p:par>
                            </p:childTnLst>
                          </p:cTn>
                        </p:par>
                        <p:par>
                          <p:cTn id="64" fill="hold">
                            <p:stCondLst>
                              <p:cond delay="8700"/>
                            </p:stCondLst>
                            <p:childTnLst>
                              <p:par>
                                <p:cTn id="65" presetID="22" presetClass="entr" presetSubtype="8" fill="hold"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left)">
                                      <p:cBhvr>
                                        <p:cTn id="6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49" grpId="0" autoUpdateAnimBg="0"/>
      <p:bldP spid="294950" grpId="0" autoUpdateAnimBg="0"/>
      <p:bldP spid="294951" grpId="0" autoUpdateAnimBg="0"/>
      <p:bldP spid="294952" grpId="0" autoUpdateAnimBg="0"/>
      <p:bldP spid="294971" grpId="0" animBg="1"/>
      <p:bldP spid="294984" grpId="0" animBg="1"/>
    </p:bldLst>
  </p:timing>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2034" name="Group 82"/>
          <p:cNvGrpSpPr>
            <a:grpSpLocks/>
          </p:cNvGrpSpPr>
          <p:nvPr/>
        </p:nvGrpSpPr>
        <p:grpSpPr bwMode="auto">
          <a:xfrm>
            <a:off x="0" y="0"/>
            <a:ext cx="9172575" cy="6858000"/>
            <a:chOff x="0" y="0"/>
            <a:chExt cx="5778" cy="4320"/>
          </a:xfrm>
        </p:grpSpPr>
        <p:sp>
          <p:nvSpPr>
            <p:cNvPr id="172035" name="Rectangle 6"/>
            <p:cNvSpPr>
              <a:spLocks noChangeArrowheads="1"/>
            </p:cNvSpPr>
            <p:nvPr/>
          </p:nvSpPr>
          <p:spPr bwMode="auto">
            <a:xfrm>
              <a:off x="550" y="1230"/>
              <a:ext cx="4802" cy="2356"/>
            </a:xfrm>
            <a:prstGeom prst="rect">
              <a:avLst/>
            </a:prstGeom>
            <a:noFill/>
            <a:ln w="12700">
              <a:noFill/>
              <a:miter lim="800000"/>
              <a:headEnd/>
              <a:tailEnd/>
            </a:ln>
          </p:spPr>
          <p:txBody>
            <a:bodyPr lIns="90488" tIns="44450" rIns="90488" bIns="44450">
              <a:spAutoFit/>
            </a:bodyPr>
            <a:lstStyle/>
            <a:p>
              <a:pPr marL="376238" indent="-376238" algn="l">
                <a:buClr>
                  <a:srgbClr val="990000"/>
                </a:buClr>
                <a:buSzPct val="70000"/>
                <a:buFont typeface="Wingdings" pitchFamily="2" charset="2"/>
                <a:buNone/>
              </a:pPr>
              <a:r>
                <a:rPr lang="es-ES_tradnl" i="1">
                  <a:solidFill>
                    <a:schemeClr val="bg1"/>
                  </a:solidFill>
                  <a:latin typeface="Book Antiqua" pitchFamily="18" charset="0"/>
                </a:rPr>
                <a:t>La corriente alterna tiene:</a:t>
              </a:r>
            </a:p>
            <a:p>
              <a:pPr marL="376238" indent="-376238" algn="l">
                <a:buClr>
                  <a:srgbClr val="990000"/>
                </a:buClr>
                <a:buSzPct val="70000"/>
                <a:buFont typeface="Wingdings" pitchFamily="2" charset="2"/>
                <a:buNone/>
              </a:pPr>
              <a:endParaRPr lang="es-ES_tradnl" i="1">
                <a:solidFill>
                  <a:schemeClr val="bg1"/>
                </a:solidFill>
                <a:latin typeface="Book Antiqua" pitchFamily="18" charset="0"/>
              </a:endParaRPr>
            </a:p>
            <a:p>
              <a:pPr marL="376238" indent="-376238" algn="l">
                <a:buClr>
                  <a:srgbClr val="990000"/>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Poca capacidad de penetración, el campo se concentra  cerca de la superficie de la pieza magnetizada (Efecto de Piel), por lo cual, es la mejor para detectar discontinuidades superficiales</a:t>
              </a:r>
            </a:p>
            <a:p>
              <a:pPr marL="376238" indent="-376238" algn="l">
                <a:buClr>
                  <a:srgbClr val="990000"/>
                </a:buClr>
                <a:buSzPct val="70000"/>
                <a:buFont typeface="Wingdings" pitchFamily="2" charset="2"/>
                <a:buNone/>
              </a:pPr>
              <a:endParaRPr lang="es-ES_tradnl" i="1">
                <a:solidFill>
                  <a:schemeClr val="bg1"/>
                </a:solidFill>
                <a:latin typeface="Book Antiqua" pitchFamily="18" charset="0"/>
              </a:endParaRPr>
            </a:p>
            <a:p>
              <a:pPr marL="376238" indent="-376238" algn="l">
                <a:buClr>
                  <a:srgbClr val="990000"/>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El cambio de dirección tiene la tendencia de agitar las partículas, lo que les proporciona más movilidad</a:t>
              </a:r>
            </a:p>
          </p:txBody>
        </p:sp>
        <p:sp>
          <p:nvSpPr>
            <p:cNvPr id="172036"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85769" name="Rectangle 41"/>
            <p:cNvSpPr>
              <a:spLocks noChangeArrowheads="1"/>
            </p:cNvSpPr>
            <p:nvPr/>
          </p:nvSpPr>
          <p:spPr bwMode="auto">
            <a:xfrm>
              <a:off x="550" y="640"/>
              <a:ext cx="2480"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Alterna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2038" name="Group 45"/>
            <p:cNvGrpSpPr>
              <a:grpSpLocks/>
            </p:cNvGrpSpPr>
            <p:nvPr/>
          </p:nvGrpSpPr>
          <p:grpSpPr bwMode="auto">
            <a:xfrm>
              <a:off x="48" y="95"/>
              <a:ext cx="96" cy="4128"/>
              <a:chOff x="48" y="102"/>
              <a:chExt cx="96" cy="4128"/>
            </a:xfrm>
          </p:grpSpPr>
          <p:sp>
            <p:nvSpPr>
              <p:cNvPr id="172046"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47"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48"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49"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0"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1"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2"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3"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4"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5"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6"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7"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8"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59"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0"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1"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2"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3"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4"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5"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6"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7"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8"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69"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70"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71"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72"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73"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2074"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2039" name="Group 75"/>
            <p:cNvGrpSpPr>
              <a:grpSpLocks/>
            </p:cNvGrpSpPr>
            <p:nvPr/>
          </p:nvGrpSpPr>
          <p:grpSpPr bwMode="auto">
            <a:xfrm>
              <a:off x="5052" y="0"/>
              <a:ext cx="726" cy="388"/>
              <a:chOff x="37" y="-23"/>
              <a:chExt cx="726" cy="388"/>
            </a:xfrm>
          </p:grpSpPr>
          <p:sp>
            <p:nvSpPr>
              <p:cNvPr id="172040"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2041"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2042"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2043"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2044"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2045"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3058" name="Group 228"/>
          <p:cNvGrpSpPr>
            <a:grpSpLocks/>
          </p:cNvGrpSpPr>
          <p:nvPr/>
        </p:nvGrpSpPr>
        <p:grpSpPr bwMode="auto">
          <a:xfrm>
            <a:off x="0" y="0"/>
            <a:ext cx="9172575" cy="6858000"/>
            <a:chOff x="0" y="0"/>
            <a:chExt cx="5778" cy="4320"/>
          </a:xfrm>
        </p:grpSpPr>
        <p:sp>
          <p:nvSpPr>
            <p:cNvPr id="173244"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25701" name="Rectangle 5"/>
            <p:cNvSpPr>
              <a:spLocks noChangeArrowheads="1"/>
            </p:cNvSpPr>
            <p:nvPr/>
          </p:nvSpPr>
          <p:spPr bwMode="auto">
            <a:xfrm>
              <a:off x="550" y="640"/>
              <a:ext cx="2480"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Alterna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3246" name="Group 6"/>
            <p:cNvGrpSpPr>
              <a:grpSpLocks/>
            </p:cNvGrpSpPr>
            <p:nvPr/>
          </p:nvGrpSpPr>
          <p:grpSpPr bwMode="auto">
            <a:xfrm>
              <a:off x="48" y="95"/>
              <a:ext cx="96" cy="4128"/>
              <a:chOff x="48" y="102"/>
              <a:chExt cx="96" cy="4128"/>
            </a:xfrm>
          </p:grpSpPr>
          <p:sp>
            <p:nvSpPr>
              <p:cNvPr id="173254"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55"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56"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57"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58"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59"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0"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1"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2"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3"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4"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5"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6"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7"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8"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69"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0"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1"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2"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3"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4"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5"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6"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7"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8"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79"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80"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81"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3282"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3247" name="Group 36"/>
            <p:cNvGrpSpPr>
              <a:grpSpLocks/>
            </p:cNvGrpSpPr>
            <p:nvPr/>
          </p:nvGrpSpPr>
          <p:grpSpPr bwMode="auto">
            <a:xfrm>
              <a:off x="5052" y="0"/>
              <a:ext cx="726" cy="388"/>
              <a:chOff x="37" y="-23"/>
              <a:chExt cx="726" cy="388"/>
            </a:xfrm>
          </p:grpSpPr>
          <p:sp>
            <p:nvSpPr>
              <p:cNvPr id="173248"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3249"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3250"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3251"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3252"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3253"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229" name="228 Grupo"/>
          <p:cNvGrpSpPr/>
          <p:nvPr/>
        </p:nvGrpSpPr>
        <p:grpSpPr>
          <a:xfrm>
            <a:off x="1444625" y="2955924"/>
            <a:ext cx="1828800" cy="1920875"/>
            <a:chOff x="1444625" y="2955924"/>
            <a:chExt cx="1828800" cy="1920875"/>
          </a:xfrm>
        </p:grpSpPr>
        <p:sp>
          <p:nvSpPr>
            <p:cNvPr id="173186" name="Freeform 44"/>
            <p:cNvSpPr>
              <a:spLocks/>
            </p:cNvSpPr>
            <p:nvPr/>
          </p:nvSpPr>
          <p:spPr bwMode="auto">
            <a:xfrm>
              <a:off x="1444625" y="2957513"/>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3" h="1206">
                  <a:moveTo>
                    <a:pt x="663" y="0"/>
                  </a:moveTo>
                  <a:cubicBezTo>
                    <a:pt x="663" y="0"/>
                    <a:pt x="522" y="0"/>
                    <a:pt x="381" y="0"/>
                  </a:cubicBezTo>
                  <a:cubicBezTo>
                    <a:pt x="332" y="5"/>
                    <a:pt x="288" y="18"/>
                    <a:pt x="288" y="18"/>
                  </a:cubicBezTo>
                  <a:cubicBezTo>
                    <a:pt x="259" y="28"/>
                    <a:pt x="230" y="43"/>
                    <a:pt x="206" y="59"/>
                  </a:cubicBezTo>
                  <a:cubicBezTo>
                    <a:pt x="182" y="75"/>
                    <a:pt x="160" y="95"/>
                    <a:pt x="141" y="114"/>
                  </a:cubicBezTo>
                  <a:cubicBezTo>
                    <a:pt x="122" y="133"/>
                    <a:pt x="108" y="151"/>
                    <a:pt x="94" y="173"/>
                  </a:cubicBezTo>
                  <a:cubicBezTo>
                    <a:pt x="80" y="195"/>
                    <a:pt x="67" y="221"/>
                    <a:pt x="57" y="246"/>
                  </a:cubicBezTo>
                  <a:cubicBezTo>
                    <a:pt x="47" y="271"/>
                    <a:pt x="44" y="279"/>
                    <a:pt x="36" y="324"/>
                  </a:cubicBezTo>
                  <a:cubicBezTo>
                    <a:pt x="18" y="765"/>
                    <a:pt x="0" y="1206"/>
                    <a:pt x="0" y="1206"/>
                  </a:cubicBezTo>
                  <a:lnTo>
                    <a:pt x="516" y="1206"/>
                  </a:lnTo>
                  <a:cubicBezTo>
                    <a:pt x="598" y="1053"/>
                    <a:pt x="493" y="453"/>
                    <a:pt x="490" y="285"/>
                  </a:cubicBezTo>
                  <a:cubicBezTo>
                    <a:pt x="490" y="245"/>
                    <a:pt x="493" y="227"/>
                    <a:pt x="498" y="199"/>
                  </a:cubicBezTo>
                  <a:cubicBezTo>
                    <a:pt x="504" y="171"/>
                    <a:pt x="518" y="136"/>
                    <a:pt x="526" y="115"/>
                  </a:cubicBezTo>
                  <a:cubicBezTo>
                    <a:pt x="534" y="94"/>
                    <a:pt x="541" y="84"/>
                    <a:pt x="549" y="72"/>
                  </a:cubicBezTo>
                  <a:cubicBezTo>
                    <a:pt x="557" y="60"/>
                    <a:pt x="566" y="52"/>
                    <a:pt x="576" y="43"/>
                  </a:cubicBezTo>
                  <a:cubicBezTo>
                    <a:pt x="586" y="34"/>
                    <a:pt x="592" y="24"/>
                    <a:pt x="606" y="17"/>
                  </a:cubicBezTo>
                  <a:cubicBezTo>
                    <a:pt x="620" y="10"/>
                    <a:pt x="651" y="4"/>
                    <a:pt x="663"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173187" name="Freeform 45"/>
            <p:cNvSpPr>
              <a:spLocks/>
            </p:cNvSpPr>
            <p:nvPr/>
          </p:nvSpPr>
          <p:spPr bwMode="auto">
            <a:xfrm>
              <a:off x="2216150" y="2955924"/>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173191" name="Line 49"/>
            <p:cNvSpPr>
              <a:spLocks noChangeShapeType="1"/>
            </p:cNvSpPr>
            <p:nvPr/>
          </p:nvSpPr>
          <p:spPr bwMode="auto">
            <a:xfrm>
              <a:off x="1447800" y="4870450"/>
              <a:ext cx="801688" cy="0"/>
            </a:xfrm>
            <a:prstGeom prst="line">
              <a:avLst/>
            </a:prstGeom>
            <a:noFill/>
            <a:ln w="3175">
              <a:solidFill>
                <a:srgbClr val="00FFFF"/>
              </a:solidFill>
              <a:round/>
              <a:headEnd/>
              <a:tailEnd/>
            </a:ln>
          </p:spPr>
          <p:txBody>
            <a:bodyPr wrap="none" anchor="ctr"/>
            <a:lstStyle/>
            <a:p>
              <a:endParaRPr lang="es-ES"/>
            </a:p>
          </p:txBody>
        </p:sp>
        <p:grpSp>
          <p:nvGrpSpPr>
            <p:cNvPr id="173198" name="Group 56"/>
            <p:cNvGrpSpPr>
              <a:grpSpLocks/>
            </p:cNvGrpSpPr>
            <p:nvPr/>
          </p:nvGrpSpPr>
          <p:grpSpPr bwMode="auto">
            <a:xfrm>
              <a:off x="2400300" y="3227388"/>
              <a:ext cx="242888" cy="171450"/>
              <a:chOff x="1376" y="2381"/>
              <a:chExt cx="153" cy="108"/>
            </a:xfrm>
          </p:grpSpPr>
          <p:sp>
            <p:nvSpPr>
              <p:cNvPr id="173242"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173243"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173199" name="Group 59"/>
            <p:cNvGrpSpPr>
              <a:grpSpLocks/>
            </p:cNvGrpSpPr>
            <p:nvPr/>
          </p:nvGrpSpPr>
          <p:grpSpPr bwMode="auto">
            <a:xfrm>
              <a:off x="2487613" y="2955925"/>
              <a:ext cx="198438" cy="273050"/>
              <a:chOff x="1431" y="2210"/>
              <a:chExt cx="125" cy="172"/>
            </a:xfrm>
          </p:grpSpPr>
          <p:sp>
            <p:nvSpPr>
              <p:cNvPr id="173239"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173240"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173241"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173200" name="Group 63"/>
            <p:cNvGrpSpPr>
              <a:grpSpLocks/>
            </p:cNvGrpSpPr>
            <p:nvPr/>
          </p:nvGrpSpPr>
          <p:grpSpPr bwMode="auto">
            <a:xfrm>
              <a:off x="2422525" y="3671888"/>
              <a:ext cx="242888" cy="171450"/>
              <a:chOff x="1390" y="2661"/>
              <a:chExt cx="153" cy="108"/>
            </a:xfrm>
          </p:grpSpPr>
          <p:sp>
            <p:nvSpPr>
              <p:cNvPr id="173237"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173238"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173201" name="Freeform 66"/>
            <p:cNvSpPr>
              <a:spLocks/>
            </p:cNvSpPr>
            <p:nvPr/>
          </p:nvSpPr>
          <p:spPr bwMode="auto">
            <a:xfrm>
              <a:off x="2363788" y="3394075"/>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173202" name="Group 67"/>
            <p:cNvGrpSpPr>
              <a:grpSpLocks/>
            </p:cNvGrpSpPr>
            <p:nvPr/>
          </p:nvGrpSpPr>
          <p:grpSpPr bwMode="auto">
            <a:xfrm>
              <a:off x="2225675" y="3565525"/>
              <a:ext cx="309563" cy="160338"/>
              <a:chOff x="1266" y="2594"/>
              <a:chExt cx="195" cy="101"/>
            </a:xfrm>
          </p:grpSpPr>
          <p:sp>
            <p:nvSpPr>
              <p:cNvPr id="173235"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173236"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173203" name="Group 70"/>
            <p:cNvGrpSpPr>
              <a:grpSpLocks/>
            </p:cNvGrpSpPr>
            <p:nvPr/>
          </p:nvGrpSpPr>
          <p:grpSpPr bwMode="auto">
            <a:xfrm>
              <a:off x="2530475" y="3225800"/>
              <a:ext cx="169863" cy="560388"/>
              <a:chOff x="1458" y="2380"/>
              <a:chExt cx="107" cy="353"/>
            </a:xfrm>
          </p:grpSpPr>
          <p:sp>
            <p:nvSpPr>
              <p:cNvPr id="173232"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173233"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173234"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228" name="227 Grupo"/>
            <p:cNvGrpSpPr/>
            <p:nvPr/>
          </p:nvGrpSpPr>
          <p:grpSpPr>
            <a:xfrm>
              <a:off x="2603500" y="2997200"/>
              <a:ext cx="669925" cy="1362076"/>
              <a:chOff x="2603500" y="2997200"/>
              <a:chExt cx="669925" cy="1362076"/>
            </a:xfrm>
          </p:grpSpPr>
          <p:grpSp>
            <p:nvGrpSpPr>
              <p:cNvPr id="173207" name="Group 75"/>
              <p:cNvGrpSpPr>
                <a:grpSpLocks/>
              </p:cNvGrpSpPr>
              <p:nvPr/>
            </p:nvGrpSpPr>
            <p:grpSpPr bwMode="auto">
              <a:xfrm>
                <a:off x="2603500" y="2997200"/>
                <a:ext cx="376238" cy="1350010"/>
                <a:chOff x="1504" y="2236"/>
                <a:chExt cx="237" cy="856"/>
              </a:xfrm>
            </p:grpSpPr>
            <p:grpSp>
              <p:nvGrpSpPr>
                <p:cNvPr id="173228" name="Group 76"/>
                <p:cNvGrpSpPr>
                  <a:grpSpLocks/>
                </p:cNvGrpSpPr>
                <p:nvPr/>
              </p:nvGrpSpPr>
              <p:grpSpPr bwMode="auto">
                <a:xfrm>
                  <a:off x="1504" y="2236"/>
                  <a:ext cx="237" cy="856"/>
                  <a:chOff x="1504" y="2236"/>
                  <a:chExt cx="237" cy="856"/>
                </a:xfrm>
              </p:grpSpPr>
              <p:sp>
                <p:nvSpPr>
                  <p:cNvPr id="173230" name="Arc 77"/>
                  <p:cNvSpPr>
                    <a:spLocks/>
                  </p:cNvSpPr>
                  <p:nvPr/>
                </p:nvSpPr>
                <p:spPr bwMode="auto">
                  <a:xfrm flipH="1">
                    <a:off x="150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173231" name="AutoShape 78"/>
                  <p:cNvSpPr>
                    <a:spLocks noChangeArrowheads="1"/>
                  </p:cNvSpPr>
                  <p:nvPr/>
                </p:nvSpPr>
                <p:spPr bwMode="auto">
                  <a:xfrm rot="5400000" flipH="1">
                    <a:off x="1256" y="2608"/>
                    <a:ext cx="736" cy="232"/>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173229" name="Rectangle 79"/>
                <p:cNvSpPr>
                  <a:spLocks noChangeArrowheads="1"/>
                </p:cNvSpPr>
                <p:nvPr/>
              </p:nvSpPr>
              <p:spPr bwMode="auto">
                <a:xfrm>
                  <a:off x="1634" y="2236"/>
                  <a:ext cx="47" cy="56"/>
                </a:xfrm>
                <a:prstGeom prst="rect">
                  <a:avLst/>
                </a:prstGeom>
                <a:solidFill>
                  <a:srgbClr val="DADADA"/>
                </a:solidFill>
                <a:ln w="9525">
                  <a:noFill/>
                  <a:miter lim="800000"/>
                  <a:headEnd/>
                  <a:tailEnd/>
                </a:ln>
              </p:spPr>
              <p:txBody>
                <a:bodyPr wrap="none" anchor="ctr"/>
                <a:lstStyle/>
                <a:p>
                  <a:endParaRPr lang="es-ES"/>
                </a:p>
              </p:txBody>
            </p:sp>
          </p:grpSp>
          <p:sp>
            <p:nvSpPr>
              <p:cNvPr id="173208" name="Rectangle 80"/>
              <p:cNvSpPr>
                <a:spLocks noChangeArrowheads="1"/>
              </p:cNvSpPr>
              <p:nvPr/>
            </p:nvSpPr>
            <p:spPr bwMode="auto">
              <a:xfrm>
                <a:off x="2682875" y="3413125"/>
                <a:ext cx="63500" cy="644525"/>
              </a:xfrm>
              <a:prstGeom prst="rect">
                <a:avLst/>
              </a:prstGeom>
              <a:solidFill>
                <a:srgbClr val="C4884C"/>
              </a:solidFill>
              <a:ln w="9525">
                <a:noFill/>
                <a:miter lim="800000"/>
                <a:headEnd/>
                <a:tailEnd/>
              </a:ln>
            </p:spPr>
            <p:txBody>
              <a:bodyPr wrap="none" anchor="ctr"/>
              <a:lstStyle/>
              <a:p>
                <a:endParaRPr lang="es-ES"/>
              </a:p>
            </p:txBody>
          </p:sp>
          <p:sp>
            <p:nvSpPr>
              <p:cNvPr id="173209" name="Line 81"/>
              <p:cNvSpPr>
                <a:spLocks noChangeShapeType="1"/>
              </p:cNvSpPr>
              <p:nvPr/>
            </p:nvSpPr>
            <p:spPr bwMode="auto">
              <a:xfrm>
                <a:off x="2746375" y="3416300"/>
                <a:ext cx="0" cy="628650"/>
              </a:xfrm>
              <a:prstGeom prst="line">
                <a:avLst/>
              </a:prstGeom>
              <a:noFill/>
              <a:ln w="3175">
                <a:solidFill>
                  <a:srgbClr val="808080"/>
                </a:solidFill>
                <a:round/>
                <a:headEnd/>
                <a:tailEnd/>
              </a:ln>
            </p:spPr>
            <p:txBody>
              <a:bodyPr wrap="none" anchor="ctr"/>
              <a:lstStyle/>
              <a:p>
                <a:endParaRPr lang="es-ES"/>
              </a:p>
            </p:txBody>
          </p:sp>
          <p:sp>
            <p:nvSpPr>
              <p:cNvPr id="173210" name="Arc 82"/>
              <p:cNvSpPr>
                <a:spLocks/>
              </p:cNvSpPr>
              <p:nvPr/>
            </p:nvSpPr>
            <p:spPr bwMode="auto">
              <a:xfrm flipH="1">
                <a:off x="2681288" y="2997200"/>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173211" name="Group 83"/>
              <p:cNvGrpSpPr>
                <a:grpSpLocks/>
              </p:cNvGrpSpPr>
              <p:nvPr/>
            </p:nvGrpSpPr>
            <p:grpSpPr bwMode="auto">
              <a:xfrm>
                <a:off x="2746375" y="2997200"/>
                <a:ext cx="376238" cy="1057275"/>
                <a:chOff x="1594" y="2236"/>
                <a:chExt cx="237" cy="666"/>
              </a:xfrm>
            </p:grpSpPr>
            <p:sp>
              <p:nvSpPr>
                <p:cNvPr id="173226"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173227"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173212" name="Line 86"/>
              <p:cNvSpPr>
                <a:spLocks noChangeShapeType="1"/>
              </p:cNvSpPr>
              <p:nvPr/>
            </p:nvSpPr>
            <p:spPr bwMode="auto">
              <a:xfrm>
                <a:off x="2746375" y="3419475"/>
                <a:ext cx="0" cy="633413"/>
              </a:xfrm>
              <a:prstGeom prst="line">
                <a:avLst/>
              </a:prstGeom>
              <a:noFill/>
              <a:ln w="3175">
                <a:solidFill>
                  <a:srgbClr val="DA8200"/>
                </a:solidFill>
                <a:round/>
                <a:headEnd/>
                <a:tailEnd/>
              </a:ln>
            </p:spPr>
            <p:txBody>
              <a:bodyPr wrap="none" anchor="ctr"/>
              <a:lstStyle/>
              <a:p>
                <a:endParaRPr lang="es-ES"/>
              </a:p>
            </p:txBody>
          </p:sp>
          <p:sp>
            <p:nvSpPr>
              <p:cNvPr id="173213" name="Freeform 87"/>
              <p:cNvSpPr>
                <a:spLocks/>
              </p:cNvSpPr>
              <p:nvPr/>
            </p:nvSpPr>
            <p:spPr bwMode="auto">
              <a:xfrm>
                <a:off x="2746375" y="3984625"/>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173214" name="Line 88"/>
              <p:cNvSpPr>
                <a:spLocks noChangeShapeType="1"/>
              </p:cNvSpPr>
              <p:nvPr/>
            </p:nvSpPr>
            <p:spPr bwMode="auto">
              <a:xfrm flipV="1">
                <a:off x="2900363" y="3933825"/>
                <a:ext cx="195263" cy="115888"/>
              </a:xfrm>
              <a:prstGeom prst="line">
                <a:avLst/>
              </a:prstGeom>
              <a:noFill/>
              <a:ln w="19050">
                <a:solidFill>
                  <a:srgbClr val="00CCFF"/>
                </a:solidFill>
                <a:round/>
                <a:headEnd/>
                <a:tailEnd/>
              </a:ln>
            </p:spPr>
            <p:txBody>
              <a:bodyPr wrap="none" anchor="ctr"/>
              <a:lstStyle/>
              <a:p>
                <a:endParaRPr lang="es-ES"/>
              </a:p>
            </p:txBody>
          </p:sp>
          <p:sp>
            <p:nvSpPr>
              <p:cNvPr id="173215" name="Freeform 89"/>
              <p:cNvSpPr>
                <a:spLocks/>
              </p:cNvSpPr>
              <p:nvPr/>
            </p:nvSpPr>
            <p:spPr bwMode="auto">
              <a:xfrm>
                <a:off x="2740025" y="3822700"/>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173216" name="Rectangle 90"/>
              <p:cNvSpPr>
                <a:spLocks noChangeArrowheads="1"/>
              </p:cNvSpPr>
              <p:nvPr/>
            </p:nvSpPr>
            <p:spPr bwMode="auto">
              <a:xfrm>
                <a:off x="2682875" y="4054475"/>
                <a:ext cx="206375" cy="79375"/>
              </a:xfrm>
              <a:prstGeom prst="rect">
                <a:avLst/>
              </a:prstGeom>
              <a:solidFill>
                <a:srgbClr val="C4884C"/>
              </a:solidFill>
              <a:ln w="9525">
                <a:noFill/>
                <a:miter lim="800000"/>
                <a:headEnd/>
                <a:tailEnd/>
              </a:ln>
            </p:spPr>
            <p:txBody>
              <a:bodyPr wrap="none" anchor="ctr"/>
              <a:lstStyle/>
              <a:p>
                <a:endParaRPr lang="es-ES"/>
              </a:p>
            </p:txBody>
          </p:sp>
          <p:sp>
            <p:nvSpPr>
              <p:cNvPr id="173217" name="Line 91"/>
              <p:cNvSpPr>
                <a:spLocks noChangeShapeType="1"/>
              </p:cNvSpPr>
              <p:nvPr/>
            </p:nvSpPr>
            <p:spPr bwMode="auto">
              <a:xfrm rot="16200000">
                <a:off x="2819400" y="3981450"/>
                <a:ext cx="0" cy="142875"/>
              </a:xfrm>
              <a:prstGeom prst="line">
                <a:avLst/>
              </a:prstGeom>
              <a:noFill/>
              <a:ln w="3175">
                <a:solidFill>
                  <a:srgbClr val="DA8200"/>
                </a:solidFill>
                <a:round/>
                <a:headEnd/>
                <a:tailEnd/>
              </a:ln>
            </p:spPr>
            <p:txBody>
              <a:bodyPr wrap="none" anchor="ctr"/>
              <a:lstStyle/>
              <a:p>
                <a:endParaRPr lang="es-ES"/>
              </a:p>
            </p:txBody>
          </p:sp>
          <p:sp>
            <p:nvSpPr>
              <p:cNvPr id="173218" name="Rectangle 92"/>
              <p:cNvSpPr>
                <a:spLocks noChangeArrowheads="1"/>
              </p:cNvSpPr>
              <p:nvPr/>
            </p:nvSpPr>
            <p:spPr bwMode="auto">
              <a:xfrm>
                <a:off x="2608263" y="4208463"/>
                <a:ext cx="139700" cy="150813"/>
              </a:xfrm>
              <a:prstGeom prst="rect">
                <a:avLst/>
              </a:prstGeom>
              <a:solidFill>
                <a:srgbClr val="DADADA"/>
              </a:solidFill>
              <a:ln w="9525">
                <a:noFill/>
                <a:miter lim="800000"/>
                <a:headEnd/>
                <a:tailEnd/>
              </a:ln>
            </p:spPr>
            <p:txBody>
              <a:bodyPr wrap="none" anchor="ctr"/>
              <a:lstStyle/>
              <a:p>
                <a:endParaRPr lang="es-ES"/>
              </a:p>
            </p:txBody>
          </p:sp>
          <p:sp>
            <p:nvSpPr>
              <p:cNvPr id="173219" name="Freeform 93"/>
              <p:cNvSpPr>
                <a:spLocks/>
              </p:cNvSpPr>
              <p:nvPr/>
            </p:nvSpPr>
            <p:spPr bwMode="auto">
              <a:xfrm>
                <a:off x="2889250" y="3898900"/>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173220" name="Freeform 94"/>
              <p:cNvSpPr>
                <a:spLocks/>
              </p:cNvSpPr>
              <p:nvPr/>
            </p:nvSpPr>
            <p:spPr bwMode="auto">
              <a:xfrm>
                <a:off x="2889250" y="3822700"/>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173221" name="Rectangle 95"/>
              <p:cNvSpPr>
                <a:spLocks noChangeArrowheads="1"/>
              </p:cNvSpPr>
              <p:nvPr/>
            </p:nvSpPr>
            <p:spPr bwMode="auto">
              <a:xfrm>
                <a:off x="2608263" y="4137025"/>
                <a:ext cx="284163" cy="71438"/>
              </a:xfrm>
              <a:prstGeom prst="rect">
                <a:avLst/>
              </a:prstGeom>
              <a:solidFill>
                <a:srgbClr val="DADADA"/>
              </a:solidFill>
              <a:ln w="9525">
                <a:noFill/>
                <a:miter lim="800000"/>
                <a:headEnd/>
                <a:tailEnd/>
              </a:ln>
            </p:spPr>
            <p:txBody>
              <a:bodyPr wrap="none" anchor="ctr"/>
              <a:lstStyle/>
              <a:p>
                <a:endParaRPr lang="es-ES"/>
              </a:p>
            </p:txBody>
          </p:sp>
          <p:sp>
            <p:nvSpPr>
              <p:cNvPr id="173222" name="Line 96"/>
              <p:cNvSpPr>
                <a:spLocks noChangeShapeType="1"/>
              </p:cNvSpPr>
              <p:nvPr/>
            </p:nvSpPr>
            <p:spPr bwMode="auto">
              <a:xfrm>
                <a:off x="2889250" y="4048125"/>
                <a:ext cx="0" cy="84138"/>
              </a:xfrm>
              <a:prstGeom prst="line">
                <a:avLst/>
              </a:prstGeom>
              <a:noFill/>
              <a:ln w="3175">
                <a:solidFill>
                  <a:srgbClr val="DA8200"/>
                </a:solidFill>
                <a:round/>
                <a:headEnd/>
                <a:tailEnd/>
              </a:ln>
            </p:spPr>
            <p:txBody>
              <a:bodyPr wrap="none" anchor="ctr"/>
              <a:lstStyle/>
              <a:p>
                <a:endParaRPr lang="es-ES"/>
              </a:p>
            </p:txBody>
          </p:sp>
          <p:sp>
            <p:nvSpPr>
              <p:cNvPr id="173223" name="Line 97"/>
              <p:cNvSpPr>
                <a:spLocks noChangeShapeType="1"/>
              </p:cNvSpPr>
              <p:nvPr/>
            </p:nvSpPr>
            <p:spPr bwMode="auto">
              <a:xfrm>
                <a:off x="2889250" y="4127500"/>
                <a:ext cx="0" cy="80963"/>
              </a:xfrm>
              <a:prstGeom prst="line">
                <a:avLst/>
              </a:prstGeom>
              <a:noFill/>
              <a:ln w="3175">
                <a:solidFill>
                  <a:srgbClr val="808080"/>
                </a:solidFill>
                <a:round/>
                <a:headEnd/>
                <a:tailEnd/>
              </a:ln>
            </p:spPr>
            <p:txBody>
              <a:bodyPr wrap="none" anchor="ctr"/>
              <a:lstStyle/>
              <a:p>
                <a:endParaRPr lang="es-ES"/>
              </a:p>
            </p:txBody>
          </p:sp>
          <p:sp>
            <p:nvSpPr>
              <p:cNvPr id="173224" name="Line 98"/>
              <p:cNvSpPr>
                <a:spLocks noChangeShapeType="1"/>
              </p:cNvSpPr>
              <p:nvPr/>
            </p:nvSpPr>
            <p:spPr bwMode="auto">
              <a:xfrm>
                <a:off x="2746375" y="4210050"/>
                <a:ext cx="0" cy="147638"/>
              </a:xfrm>
              <a:prstGeom prst="line">
                <a:avLst/>
              </a:prstGeom>
              <a:noFill/>
              <a:ln w="3175">
                <a:solidFill>
                  <a:srgbClr val="808080"/>
                </a:solidFill>
                <a:round/>
                <a:headEnd/>
                <a:tailEnd/>
              </a:ln>
            </p:spPr>
            <p:txBody>
              <a:bodyPr wrap="none" anchor="ctr"/>
              <a:lstStyle/>
              <a:p>
                <a:endParaRPr lang="es-ES"/>
              </a:p>
            </p:txBody>
          </p:sp>
          <p:sp>
            <p:nvSpPr>
              <p:cNvPr id="173225" name="Line 99"/>
              <p:cNvSpPr>
                <a:spLocks noChangeShapeType="1"/>
              </p:cNvSpPr>
              <p:nvPr/>
            </p:nvSpPr>
            <p:spPr bwMode="auto">
              <a:xfrm rot="16200000">
                <a:off x="2819400" y="4140200"/>
                <a:ext cx="0" cy="138113"/>
              </a:xfrm>
              <a:prstGeom prst="line">
                <a:avLst/>
              </a:prstGeom>
              <a:noFill/>
              <a:ln w="3175">
                <a:solidFill>
                  <a:srgbClr val="808080"/>
                </a:solidFill>
                <a:round/>
                <a:headEnd/>
                <a:tailEnd/>
              </a:ln>
            </p:spPr>
            <p:txBody>
              <a:bodyPr wrap="none" anchor="ctr"/>
              <a:lstStyle/>
              <a:p>
                <a:endParaRPr lang="es-ES"/>
              </a:p>
            </p:txBody>
          </p:sp>
        </p:grpSp>
        <p:sp>
          <p:nvSpPr>
            <p:cNvPr id="173205" name="Line 100"/>
            <p:cNvSpPr>
              <a:spLocks noChangeShapeType="1"/>
            </p:cNvSpPr>
            <p:nvPr/>
          </p:nvSpPr>
          <p:spPr bwMode="auto">
            <a:xfrm>
              <a:off x="2366963" y="3556000"/>
              <a:ext cx="163513" cy="0"/>
            </a:xfrm>
            <a:prstGeom prst="line">
              <a:avLst/>
            </a:prstGeom>
            <a:noFill/>
            <a:ln w="3175">
              <a:solidFill>
                <a:srgbClr val="00FFFF"/>
              </a:solidFill>
              <a:round/>
              <a:headEnd/>
              <a:tailEnd/>
            </a:ln>
          </p:spPr>
          <p:txBody>
            <a:bodyPr wrap="none"/>
            <a:lstStyle/>
            <a:p>
              <a:endParaRPr lang="es-ES"/>
            </a:p>
          </p:txBody>
        </p:sp>
        <p:sp>
          <p:nvSpPr>
            <p:cNvPr id="173206" name="Line 101"/>
            <p:cNvSpPr>
              <a:spLocks noChangeShapeType="1"/>
            </p:cNvSpPr>
            <p:nvPr/>
          </p:nvSpPr>
          <p:spPr bwMode="auto">
            <a:xfrm>
              <a:off x="2406650" y="3495675"/>
              <a:ext cx="125413" cy="0"/>
            </a:xfrm>
            <a:prstGeom prst="line">
              <a:avLst/>
            </a:prstGeom>
            <a:noFill/>
            <a:ln w="3175">
              <a:solidFill>
                <a:srgbClr val="00FFFF"/>
              </a:solidFill>
              <a:round/>
              <a:headEnd/>
              <a:tailEnd/>
            </a:ln>
          </p:spPr>
          <p:txBody>
            <a:bodyPr wrap="none"/>
            <a:lstStyle/>
            <a:p>
              <a:endParaRPr lang="es-ES"/>
            </a:p>
          </p:txBody>
        </p:sp>
      </p:grpSp>
      <p:sp>
        <p:nvSpPr>
          <p:cNvPr id="925798" name="AutoShape 102"/>
          <p:cNvSpPr>
            <a:spLocks noChangeArrowheads="1"/>
          </p:cNvSpPr>
          <p:nvPr/>
        </p:nvSpPr>
        <p:spPr bwMode="auto">
          <a:xfrm rot="5400000">
            <a:off x="4545171" y="1280954"/>
            <a:ext cx="838200" cy="4381817"/>
          </a:xfrm>
          <a:prstGeom prst="can">
            <a:avLst>
              <a:gd name="adj" fmla="val 42222"/>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nvGrpSpPr>
          <p:cNvPr id="227" name="226 Grupo"/>
          <p:cNvGrpSpPr/>
          <p:nvPr/>
        </p:nvGrpSpPr>
        <p:grpSpPr>
          <a:xfrm>
            <a:off x="6646863" y="2979738"/>
            <a:ext cx="1558925" cy="1960562"/>
            <a:chOff x="6646863" y="2979738"/>
            <a:chExt cx="1558925" cy="1960562"/>
          </a:xfrm>
        </p:grpSpPr>
        <p:sp>
          <p:nvSpPr>
            <p:cNvPr id="173158" name="Freeform 104"/>
            <p:cNvSpPr>
              <a:spLocks/>
            </p:cNvSpPr>
            <p:nvPr/>
          </p:nvSpPr>
          <p:spPr bwMode="auto">
            <a:xfrm>
              <a:off x="7508876" y="3438525"/>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173159" name="Freeform 105"/>
            <p:cNvSpPr>
              <a:spLocks/>
            </p:cNvSpPr>
            <p:nvPr/>
          </p:nvSpPr>
          <p:spPr bwMode="auto">
            <a:xfrm>
              <a:off x="7629526" y="3276600"/>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grpSp>
          <p:nvGrpSpPr>
            <p:cNvPr id="173160" name="Group 106"/>
            <p:cNvGrpSpPr>
              <a:grpSpLocks/>
            </p:cNvGrpSpPr>
            <p:nvPr/>
          </p:nvGrpSpPr>
          <p:grpSpPr bwMode="auto">
            <a:xfrm>
              <a:off x="6646863" y="2997200"/>
              <a:ext cx="585788" cy="1362075"/>
              <a:chOff x="4051" y="2236"/>
              <a:chExt cx="369" cy="858"/>
            </a:xfrm>
          </p:grpSpPr>
          <p:sp>
            <p:nvSpPr>
              <p:cNvPr id="173172" name="Freeform 107"/>
              <p:cNvSpPr>
                <a:spLocks/>
              </p:cNvSpPr>
              <p:nvPr/>
            </p:nvSpPr>
            <p:spPr bwMode="auto">
              <a:xfrm>
                <a:off x="4052" y="2822"/>
                <a:ext cx="110" cy="87"/>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173173" name="Rectangle 108"/>
              <p:cNvSpPr>
                <a:spLocks noChangeArrowheads="1"/>
              </p:cNvSpPr>
              <p:nvPr/>
            </p:nvSpPr>
            <p:spPr bwMode="auto">
              <a:xfrm flipH="1">
                <a:off x="4141" y="2498"/>
                <a:ext cx="43" cy="406"/>
              </a:xfrm>
              <a:prstGeom prst="rect">
                <a:avLst/>
              </a:prstGeom>
              <a:solidFill>
                <a:srgbClr val="C4884C"/>
              </a:solidFill>
              <a:ln w="9525">
                <a:noFill/>
                <a:miter lim="800000"/>
                <a:headEnd/>
                <a:tailEnd/>
              </a:ln>
            </p:spPr>
            <p:txBody>
              <a:bodyPr wrap="none" anchor="ctr"/>
              <a:lstStyle/>
              <a:p>
                <a:endParaRPr lang="es-ES"/>
              </a:p>
            </p:txBody>
          </p:sp>
          <p:sp>
            <p:nvSpPr>
              <p:cNvPr id="173174" name="Arc 109"/>
              <p:cNvSpPr>
                <a:spLocks/>
              </p:cNvSpPr>
              <p:nvPr/>
            </p:nvSpPr>
            <p:spPr bwMode="auto">
              <a:xfrm flipH="1">
                <a:off x="4140" y="2236"/>
                <a:ext cx="234" cy="275"/>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173175" name="Line 110"/>
              <p:cNvSpPr>
                <a:spLocks noChangeShapeType="1"/>
              </p:cNvSpPr>
              <p:nvPr/>
            </p:nvSpPr>
            <p:spPr bwMode="auto">
              <a:xfrm flipH="1">
                <a:off x="4144" y="2506"/>
                <a:ext cx="0" cy="395"/>
              </a:xfrm>
              <a:prstGeom prst="line">
                <a:avLst/>
              </a:prstGeom>
              <a:noFill/>
              <a:ln w="3175">
                <a:solidFill>
                  <a:srgbClr val="DA8200"/>
                </a:solidFill>
                <a:round/>
                <a:headEnd/>
                <a:tailEnd/>
              </a:ln>
            </p:spPr>
            <p:txBody>
              <a:bodyPr wrap="none" anchor="ctr"/>
              <a:lstStyle/>
              <a:p>
                <a:endParaRPr lang="es-ES"/>
              </a:p>
            </p:txBody>
          </p:sp>
          <p:sp>
            <p:nvSpPr>
              <p:cNvPr id="173176" name="Rectangle 111"/>
              <p:cNvSpPr>
                <a:spLocks noChangeArrowheads="1"/>
              </p:cNvSpPr>
              <p:nvPr/>
            </p:nvSpPr>
            <p:spPr bwMode="auto">
              <a:xfrm flipH="1">
                <a:off x="4054" y="2899"/>
                <a:ext cx="130" cy="55"/>
              </a:xfrm>
              <a:prstGeom prst="rect">
                <a:avLst/>
              </a:prstGeom>
              <a:solidFill>
                <a:srgbClr val="C4884C"/>
              </a:solidFill>
              <a:ln w="9525">
                <a:noFill/>
                <a:miter lim="800000"/>
                <a:headEnd/>
                <a:tailEnd/>
              </a:ln>
            </p:spPr>
            <p:txBody>
              <a:bodyPr wrap="none" anchor="ctr"/>
              <a:lstStyle/>
              <a:p>
                <a:endParaRPr lang="es-ES"/>
              </a:p>
            </p:txBody>
          </p:sp>
          <p:sp>
            <p:nvSpPr>
              <p:cNvPr id="173177" name="Rectangle 112"/>
              <p:cNvSpPr>
                <a:spLocks noChangeArrowheads="1"/>
              </p:cNvSpPr>
              <p:nvPr/>
            </p:nvSpPr>
            <p:spPr bwMode="auto">
              <a:xfrm flipH="1">
                <a:off x="4145" y="2999"/>
                <a:ext cx="88" cy="95"/>
              </a:xfrm>
              <a:prstGeom prst="rect">
                <a:avLst/>
              </a:prstGeom>
              <a:solidFill>
                <a:srgbClr val="DADADA"/>
              </a:solidFill>
              <a:ln w="9525">
                <a:noFill/>
                <a:miter lim="800000"/>
                <a:headEnd/>
                <a:tailEnd/>
              </a:ln>
            </p:spPr>
            <p:txBody>
              <a:bodyPr wrap="none" anchor="ctr"/>
              <a:lstStyle/>
              <a:p>
                <a:endParaRPr lang="es-ES"/>
              </a:p>
            </p:txBody>
          </p:sp>
          <p:sp>
            <p:nvSpPr>
              <p:cNvPr id="173178" name="Rectangle 113"/>
              <p:cNvSpPr>
                <a:spLocks noChangeArrowheads="1"/>
              </p:cNvSpPr>
              <p:nvPr/>
            </p:nvSpPr>
            <p:spPr bwMode="auto">
              <a:xfrm flipH="1">
                <a:off x="4052" y="2954"/>
                <a:ext cx="181" cy="45"/>
              </a:xfrm>
              <a:prstGeom prst="rect">
                <a:avLst/>
              </a:prstGeom>
              <a:solidFill>
                <a:srgbClr val="DADADA"/>
              </a:solidFill>
              <a:ln w="9525">
                <a:noFill/>
                <a:miter lim="800000"/>
                <a:headEnd/>
                <a:tailEnd/>
              </a:ln>
            </p:spPr>
            <p:txBody>
              <a:bodyPr wrap="none" anchor="ctr"/>
              <a:lstStyle/>
              <a:p>
                <a:endParaRPr lang="es-ES"/>
              </a:p>
            </p:txBody>
          </p:sp>
          <p:sp>
            <p:nvSpPr>
              <p:cNvPr id="173179" name="Line 114"/>
              <p:cNvSpPr>
                <a:spLocks noChangeShapeType="1"/>
              </p:cNvSpPr>
              <p:nvPr/>
            </p:nvSpPr>
            <p:spPr bwMode="auto">
              <a:xfrm flipH="1">
                <a:off x="4054" y="2904"/>
                <a:ext cx="0" cy="47"/>
              </a:xfrm>
              <a:prstGeom prst="line">
                <a:avLst/>
              </a:prstGeom>
              <a:noFill/>
              <a:ln w="3175">
                <a:solidFill>
                  <a:srgbClr val="DA8200"/>
                </a:solidFill>
                <a:round/>
                <a:headEnd/>
                <a:tailEnd/>
              </a:ln>
            </p:spPr>
            <p:txBody>
              <a:bodyPr wrap="none" anchor="ctr"/>
              <a:lstStyle/>
              <a:p>
                <a:endParaRPr lang="es-ES"/>
              </a:p>
            </p:txBody>
          </p:sp>
          <p:sp>
            <p:nvSpPr>
              <p:cNvPr id="173180" name="Line 115"/>
              <p:cNvSpPr>
                <a:spLocks noChangeShapeType="1"/>
              </p:cNvSpPr>
              <p:nvPr/>
            </p:nvSpPr>
            <p:spPr bwMode="auto">
              <a:xfrm flipH="1">
                <a:off x="4146" y="3000"/>
                <a:ext cx="0" cy="93"/>
              </a:xfrm>
              <a:prstGeom prst="line">
                <a:avLst/>
              </a:prstGeom>
              <a:noFill/>
              <a:ln w="3175">
                <a:solidFill>
                  <a:srgbClr val="808080"/>
                </a:solidFill>
                <a:round/>
                <a:headEnd/>
                <a:tailEnd/>
              </a:ln>
            </p:spPr>
            <p:txBody>
              <a:bodyPr wrap="none" anchor="ctr"/>
              <a:lstStyle/>
              <a:p>
                <a:endParaRPr lang="es-ES"/>
              </a:p>
            </p:txBody>
          </p:sp>
          <p:sp>
            <p:nvSpPr>
              <p:cNvPr id="173181" name="Line 116"/>
              <p:cNvSpPr>
                <a:spLocks noChangeShapeType="1"/>
              </p:cNvSpPr>
              <p:nvPr/>
            </p:nvSpPr>
            <p:spPr bwMode="auto">
              <a:xfrm rot="5400000" flipH="1">
                <a:off x="4098" y="2953"/>
                <a:ext cx="0" cy="93"/>
              </a:xfrm>
              <a:prstGeom prst="line">
                <a:avLst/>
              </a:prstGeom>
              <a:noFill/>
              <a:ln w="3175">
                <a:solidFill>
                  <a:srgbClr val="808080"/>
                </a:solidFill>
                <a:round/>
                <a:headEnd/>
                <a:tailEnd/>
              </a:ln>
            </p:spPr>
            <p:txBody>
              <a:bodyPr wrap="none" anchor="ctr"/>
              <a:lstStyle/>
              <a:p>
                <a:endParaRPr lang="es-ES"/>
              </a:p>
            </p:txBody>
          </p:sp>
          <p:sp>
            <p:nvSpPr>
              <p:cNvPr id="173182" name="Rectangle 117"/>
              <p:cNvSpPr>
                <a:spLocks noChangeArrowheads="1"/>
              </p:cNvSpPr>
              <p:nvPr/>
            </p:nvSpPr>
            <p:spPr bwMode="auto">
              <a:xfrm flipH="1">
                <a:off x="4315" y="2236"/>
                <a:ext cx="47" cy="56"/>
              </a:xfrm>
              <a:prstGeom prst="rect">
                <a:avLst/>
              </a:prstGeom>
              <a:solidFill>
                <a:srgbClr val="DADADA"/>
              </a:solidFill>
              <a:ln w="9525">
                <a:noFill/>
                <a:miter lim="800000"/>
                <a:headEnd/>
                <a:tailEnd/>
              </a:ln>
            </p:spPr>
            <p:txBody>
              <a:bodyPr wrap="none" anchor="ctr"/>
              <a:lstStyle/>
              <a:p>
                <a:endParaRPr lang="es-ES"/>
              </a:p>
            </p:txBody>
          </p:sp>
          <p:sp>
            <p:nvSpPr>
              <p:cNvPr id="173183" name="Arc 118"/>
              <p:cNvSpPr>
                <a:spLocks/>
              </p:cNvSpPr>
              <p:nvPr/>
            </p:nvSpPr>
            <p:spPr bwMode="auto">
              <a:xfrm flipH="1">
                <a:off x="4183"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173184" name="Rectangle 119"/>
              <p:cNvSpPr>
                <a:spLocks noChangeArrowheads="1"/>
              </p:cNvSpPr>
              <p:nvPr/>
            </p:nvSpPr>
            <p:spPr bwMode="auto">
              <a:xfrm>
                <a:off x="4184" y="2500"/>
                <a:ext cx="50" cy="458"/>
              </a:xfrm>
              <a:prstGeom prst="rect">
                <a:avLst/>
              </a:prstGeom>
              <a:solidFill>
                <a:srgbClr val="DADADA"/>
              </a:solidFill>
              <a:ln w="9525">
                <a:noFill/>
                <a:miter lim="800000"/>
                <a:headEnd/>
                <a:tailEnd/>
              </a:ln>
            </p:spPr>
            <p:txBody>
              <a:bodyPr wrap="none" anchor="ctr"/>
              <a:lstStyle/>
              <a:p>
                <a:endParaRPr lang="es-ES"/>
              </a:p>
            </p:txBody>
          </p:sp>
          <p:sp>
            <p:nvSpPr>
              <p:cNvPr id="173185" name="Line 120"/>
              <p:cNvSpPr>
                <a:spLocks noChangeShapeType="1"/>
              </p:cNvSpPr>
              <p:nvPr/>
            </p:nvSpPr>
            <p:spPr bwMode="auto">
              <a:xfrm rot="5400000" flipH="1">
                <a:off x="4101" y="2858"/>
                <a:ext cx="0" cy="91"/>
              </a:xfrm>
              <a:prstGeom prst="line">
                <a:avLst/>
              </a:prstGeom>
              <a:noFill/>
              <a:ln w="3175">
                <a:solidFill>
                  <a:srgbClr val="DA8200"/>
                </a:solidFill>
                <a:round/>
                <a:headEnd/>
                <a:tailEnd/>
              </a:ln>
            </p:spPr>
            <p:txBody>
              <a:bodyPr wrap="none" anchor="ctr"/>
              <a:lstStyle/>
              <a:p>
                <a:endParaRPr lang="es-ES"/>
              </a:p>
            </p:txBody>
          </p:sp>
        </p:grpSp>
        <p:sp>
          <p:nvSpPr>
            <p:cNvPr id="173161" name="Arc 121"/>
            <p:cNvSpPr>
              <a:spLocks/>
            </p:cNvSpPr>
            <p:nvPr/>
          </p:nvSpPr>
          <p:spPr bwMode="auto">
            <a:xfrm flipH="1">
              <a:off x="6935787" y="2979738"/>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173162" name="Arc 122"/>
            <p:cNvSpPr>
              <a:spLocks/>
            </p:cNvSpPr>
            <p:nvPr/>
          </p:nvSpPr>
          <p:spPr bwMode="auto">
            <a:xfrm>
              <a:off x="7581901" y="2981325"/>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925819" name="Oval 123"/>
            <p:cNvSpPr>
              <a:spLocks noChangeArrowheads="1"/>
            </p:cNvSpPr>
            <p:nvPr/>
          </p:nvSpPr>
          <p:spPr bwMode="auto">
            <a:xfrm>
              <a:off x="7839076" y="3352800"/>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173164" name="Arc 124"/>
            <p:cNvSpPr>
              <a:spLocks/>
            </p:cNvSpPr>
            <p:nvPr/>
          </p:nvSpPr>
          <p:spPr bwMode="auto">
            <a:xfrm>
              <a:off x="7417118" y="3437890"/>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173165" name="Arc 125"/>
            <p:cNvSpPr>
              <a:spLocks/>
            </p:cNvSpPr>
            <p:nvPr/>
          </p:nvSpPr>
          <p:spPr bwMode="auto">
            <a:xfrm flipH="1">
              <a:off x="7625081" y="3418840"/>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173166" name="Freeform 126"/>
            <p:cNvSpPr>
              <a:spLocks/>
            </p:cNvSpPr>
            <p:nvPr/>
          </p:nvSpPr>
          <p:spPr bwMode="auto">
            <a:xfrm>
              <a:off x="6935788" y="3429000"/>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173167" name="Rectangle 127"/>
            <p:cNvSpPr>
              <a:spLocks noChangeArrowheads="1"/>
            </p:cNvSpPr>
            <p:nvPr/>
          </p:nvSpPr>
          <p:spPr bwMode="auto">
            <a:xfrm>
              <a:off x="7148513" y="2979738"/>
              <a:ext cx="487363" cy="477837"/>
            </a:xfrm>
            <a:prstGeom prst="rect">
              <a:avLst/>
            </a:prstGeom>
            <a:solidFill>
              <a:srgbClr val="00A8A4"/>
            </a:solidFill>
            <a:ln w="9525">
              <a:noFill/>
              <a:miter lim="800000"/>
              <a:headEnd/>
              <a:tailEnd/>
            </a:ln>
          </p:spPr>
          <p:txBody>
            <a:bodyPr wrap="none" anchor="ctr"/>
            <a:lstStyle/>
            <a:p>
              <a:endParaRPr lang="es-ES"/>
            </a:p>
          </p:txBody>
        </p:sp>
        <p:sp>
          <p:nvSpPr>
            <p:cNvPr id="925824" name="AutoShape 128"/>
            <p:cNvSpPr>
              <a:spLocks noChangeArrowheads="1"/>
            </p:cNvSpPr>
            <p:nvPr/>
          </p:nvSpPr>
          <p:spPr bwMode="auto">
            <a:xfrm rot="21423425">
              <a:off x="7893051" y="3508375"/>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25825" name="AutoShape 129"/>
            <p:cNvSpPr>
              <a:spLocks noChangeArrowheads="1"/>
            </p:cNvSpPr>
            <p:nvPr/>
          </p:nvSpPr>
          <p:spPr bwMode="auto">
            <a:xfrm rot="5400000">
              <a:off x="8015288" y="3722688"/>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25826" name="Oval 130"/>
            <p:cNvSpPr>
              <a:spLocks noChangeArrowheads="1"/>
            </p:cNvSpPr>
            <p:nvPr/>
          </p:nvSpPr>
          <p:spPr bwMode="auto">
            <a:xfrm>
              <a:off x="7886701" y="3795713"/>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925827" name="Oval 131"/>
            <p:cNvSpPr>
              <a:spLocks noChangeArrowheads="1"/>
            </p:cNvSpPr>
            <p:nvPr/>
          </p:nvSpPr>
          <p:spPr bwMode="auto">
            <a:xfrm>
              <a:off x="7032626" y="4568825"/>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925828" name="Line 132"/>
          <p:cNvSpPr>
            <a:spLocks noChangeShapeType="1"/>
          </p:cNvSpPr>
          <p:nvPr/>
        </p:nvSpPr>
        <p:spPr bwMode="auto">
          <a:xfrm>
            <a:off x="1920875" y="4619625"/>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25829" name="Arc 133"/>
          <p:cNvSpPr>
            <a:spLocks/>
          </p:cNvSpPr>
          <p:nvPr/>
        </p:nvSpPr>
        <p:spPr bwMode="auto">
          <a:xfrm flipH="1">
            <a:off x="1909763" y="3432175"/>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925830" name="Arc 134"/>
          <p:cNvSpPr>
            <a:spLocks/>
          </p:cNvSpPr>
          <p:nvPr/>
        </p:nvSpPr>
        <p:spPr bwMode="auto">
          <a:xfrm>
            <a:off x="7572375" y="3432175"/>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25831" name="Line 135"/>
          <p:cNvSpPr>
            <a:spLocks noChangeShapeType="1"/>
          </p:cNvSpPr>
          <p:nvPr/>
        </p:nvSpPr>
        <p:spPr bwMode="auto">
          <a:xfrm>
            <a:off x="7821613" y="3729038"/>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7" name="Group 136"/>
          <p:cNvGrpSpPr>
            <a:grpSpLocks/>
          </p:cNvGrpSpPr>
          <p:nvPr/>
        </p:nvGrpSpPr>
        <p:grpSpPr bwMode="auto">
          <a:xfrm>
            <a:off x="2924175" y="3062288"/>
            <a:ext cx="3863975" cy="790575"/>
            <a:chOff x="1706" y="2277"/>
            <a:chExt cx="2434" cy="498"/>
          </a:xfrm>
        </p:grpSpPr>
        <p:grpSp>
          <p:nvGrpSpPr>
            <p:cNvPr id="173116" name="Group 137"/>
            <p:cNvGrpSpPr>
              <a:grpSpLocks/>
            </p:cNvGrpSpPr>
            <p:nvPr/>
          </p:nvGrpSpPr>
          <p:grpSpPr bwMode="auto">
            <a:xfrm>
              <a:off x="2123" y="2277"/>
              <a:ext cx="136" cy="498"/>
              <a:chOff x="2114" y="2277"/>
              <a:chExt cx="136" cy="498"/>
            </a:xfrm>
          </p:grpSpPr>
          <p:sp>
            <p:nvSpPr>
              <p:cNvPr id="173155" name="Arc 138"/>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56" name="Arc 139"/>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57" name="Arc 140"/>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17" name="Group 141"/>
            <p:cNvGrpSpPr>
              <a:grpSpLocks/>
            </p:cNvGrpSpPr>
            <p:nvPr/>
          </p:nvGrpSpPr>
          <p:grpSpPr bwMode="auto">
            <a:xfrm>
              <a:off x="2332" y="2277"/>
              <a:ext cx="137" cy="498"/>
              <a:chOff x="2345" y="2277"/>
              <a:chExt cx="137" cy="498"/>
            </a:xfrm>
          </p:grpSpPr>
          <p:sp>
            <p:nvSpPr>
              <p:cNvPr id="173153" name="Arc 142"/>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54" name="Arc 143"/>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18" name="Group 144"/>
            <p:cNvGrpSpPr>
              <a:grpSpLocks/>
            </p:cNvGrpSpPr>
            <p:nvPr/>
          </p:nvGrpSpPr>
          <p:grpSpPr bwMode="auto">
            <a:xfrm>
              <a:off x="2959" y="2277"/>
              <a:ext cx="136" cy="498"/>
              <a:chOff x="2904" y="2277"/>
              <a:chExt cx="136" cy="498"/>
            </a:xfrm>
          </p:grpSpPr>
          <p:sp>
            <p:nvSpPr>
              <p:cNvPr id="173150" name="Arc 145"/>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51" name="Arc 146"/>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52" name="Arc 147"/>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19" name="Group 148"/>
            <p:cNvGrpSpPr>
              <a:grpSpLocks/>
            </p:cNvGrpSpPr>
            <p:nvPr/>
          </p:nvGrpSpPr>
          <p:grpSpPr bwMode="auto">
            <a:xfrm>
              <a:off x="3167" y="2277"/>
              <a:ext cx="137" cy="498"/>
              <a:chOff x="3135" y="2277"/>
              <a:chExt cx="137" cy="498"/>
            </a:xfrm>
          </p:grpSpPr>
          <p:sp>
            <p:nvSpPr>
              <p:cNvPr id="173148" name="Arc 149"/>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9" name="Arc 150"/>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0" name="Group 151"/>
            <p:cNvGrpSpPr>
              <a:grpSpLocks/>
            </p:cNvGrpSpPr>
            <p:nvPr/>
          </p:nvGrpSpPr>
          <p:grpSpPr bwMode="auto">
            <a:xfrm>
              <a:off x="2541" y="2277"/>
              <a:ext cx="136" cy="498"/>
              <a:chOff x="2523" y="2277"/>
              <a:chExt cx="136" cy="498"/>
            </a:xfrm>
          </p:grpSpPr>
          <p:sp>
            <p:nvSpPr>
              <p:cNvPr id="173145" name="Arc 152"/>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6" name="Arc 153"/>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7" name="Arc 154"/>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1" name="Group 155"/>
            <p:cNvGrpSpPr>
              <a:grpSpLocks/>
            </p:cNvGrpSpPr>
            <p:nvPr/>
          </p:nvGrpSpPr>
          <p:grpSpPr bwMode="auto">
            <a:xfrm>
              <a:off x="2749" y="2277"/>
              <a:ext cx="137" cy="498"/>
              <a:chOff x="2726" y="2277"/>
              <a:chExt cx="137" cy="498"/>
            </a:xfrm>
          </p:grpSpPr>
          <p:sp>
            <p:nvSpPr>
              <p:cNvPr id="173143" name="Arc 156"/>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4" name="Arc 157"/>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2" name="Group 158"/>
            <p:cNvGrpSpPr>
              <a:grpSpLocks/>
            </p:cNvGrpSpPr>
            <p:nvPr/>
          </p:nvGrpSpPr>
          <p:grpSpPr bwMode="auto">
            <a:xfrm>
              <a:off x="1914" y="2277"/>
              <a:ext cx="137" cy="498"/>
              <a:chOff x="1937" y="2277"/>
              <a:chExt cx="137" cy="498"/>
            </a:xfrm>
          </p:grpSpPr>
          <p:sp>
            <p:nvSpPr>
              <p:cNvPr id="173141" name="Arc 159"/>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2" name="Arc 160"/>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3" name="Group 161"/>
            <p:cNvGrpSpPr>
              <a:grpSpLocks/>
            </p:cNvGrpSpPr>
            <p:nvPr/>
          </p:nvGrpSpPr>
          <p:grpSpPr bwMode="auto">
            <a:xfrm>
              <a:off x="1706" y="2277"/>
              <a:ext cx="136" cy="498"/>
              <a:chOff x="1706" y="2277"/>
              <a:chExt cx="136" cy="498"/>
            </a:xfrm>
          </p:grpSpPr>
          <p:sp>
            <p:nvSpPr>
              <p:cNvPr id="173138" name="Arc 162"/>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9" name="Arc 163"/>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40" name="Arc 164"/>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4" name="Group 165"/>
            <p:cNvGrpSpPr>
              <a:grpSpLocks/>
            </p:cNvGrpSpPr>
            <p:nvPr/>
          </p:nvGrpSpPr>
          <p:grpSpPr bwMode="auto">
            <a:xfrm>
              <a:off x="3376" y="2277"/>
              <a:ext cx="136" cy="498"/>
              <a:chOff x="3313" y="2277"/>
              <a:chExt cx="136" cy="498"/>
            </a:xfrm>
          </p:grpSpPr>
          <p:sp>
            <p:nvSpPr>
              <p:cNvPr id="173135" name="Arc 166"/>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6" name="Arc 167"/>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7" name="Arc 168"/>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5" name="Group 169"/>
            <p:cNvGrpSpPr>
              <a:grpSpLocks/>
            </p:cNvGrpSpPr>
            <p:nvPr/>
          </p:nvGrpSpPr>
          <p:grpSpPr bwMode="auto">
            <a:xfrm>
              <a:off x="3585" y="2277"/>
              <a:ext cx="137" cy="498"/>
              <a:chOff x="3544" y="2277"/>
              <a:chExt cx="137" cy="498"/>
            </a:xfrm>
          </p:grpSpPr>
          <p:sp>
            <p:nvSpPr>
              <p:cNvPr id="173133" name="Arc 170"/>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4" name="Arc 171"/>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6" name="Group 172"/>
            <p:cNvGrpSpPr>
              <a:grpSpLocks/>
            </p:cNvGrpSpPr>
            <p:nvPr/>
          </p:nvGrpSpPr>
          <p:grpSpPr bwMode="auto">
            <a:xfrm>
              <a:off x="3794" y="2277"/>
              <a:ext cx="136" cy="498"/>
              <a:chOff x="3772" y="2277"/>
              <a:chExt cx="136" cy="498"/>
            </a:xfrm>
          </p:grpSpPr>
          <p:sp>
            <p:nvSpPr>
              <p:cNvPr id="173130" name="Arc 173"/>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1" name="Arc 174"/>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32" name="Arc 175"/>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73127" name="Group 176"/>
            <p:cNvGrpSpPr>
              <a:grpSpLocks/>
            </p:cNvGrpSpPr>
            <p:nvPr/>
          </p:nvGrpSpPr>
          <p:grpSpPr bwMode="auto">
            <a:xfrm>
              <a:off x="4003" y="2277"/>
              <a:ext cx="137" cy="498"/>
              <a:chOff x="4003" y="2277"/>
              <a:chExt cx="137" cy="498"/>
            </a:xfrm>
          </p:grpSpPr>
          <p:sp>
            <p:nvSpPr>
              <p:cNvPr id="173128" name="Arc 177"/>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73129" name="Arc 178"/>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
        <p:nvSpPr>
          <p:cNvPr id="925875" name="Line 179"/>
          <p:cNvSpPr>
            <a:spLocks noChangeShapeType="1"/>
          </p:cNvSpPr>
          <p:nvPr/>
        </p:nvSpPr>
        <p:spPr bwMode="auto">
          <a:xfrm rot="-5400000">
            <a:off x="2662238" y="2947987"/>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925876" name="Line 180"/>
          <p:cNvSpPr>
            <a:spLocks noChangeShapeType="1"/>
          </p:cNvSpPr>
          <p:nvPr/>
        </p:nvSpPr>
        <p:spPr bwMode="auto">
          <a:xfrm>
            <a:off x="7813675" y="4919663"/>
            <a:ext cx="0" cy="506412"/>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25877" name="Arc 181"/>
          <p:cNvSpPr>
            <a:spLocks/>
          </p:cNvSpPr>
          <p:nvPr/>
        </p:nvSpPr>
        <p:spPr bwMode="auto">
          <a:xfrm>
            <a:off x="7569200" y="3432175"/>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925878" name="Arc 182"/>
          <p:cNvSpPr>
            <a:spLocks/>
          </p:cNvSpPr>
          <p:nvPr/>
        </p:nvSpPr>
        <p:spPr bwMode="auto">
          <a:xfrm flipH="1">
            <a:off x="1903413" y="3436938"/>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25879" name="Line 183"/>
          <p:cNvSpPr>
            <a:spLocks noChangeShapeType="1"/>
          </p:cNvSpPr>
          <p:nvPr/>
        </p:nvSpPr>
        <p:spPr bwMode="auto">
          <a:xfrm>
            <a:off x="1905000" y="3733800"/>
            <a:ext cx="0" cy="506413"/>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30" name="Group 184"/>
          <p:cNvGrpSpPr>
            <a:grpSpLocks/>
          </p:cNvGrpSpPr>
          <p:nvPr/>
        </p:nvGrpSpPr>
        <p:grpSpPr bwMode="auto">
          <a:xfrm>
            <a:off x="2922588" y="3062288"/>
            <a:ext cx="3863975" cy="790575"/>
            <a:chOff x="1706" y="2277"/>
            <a:chExt cx="2434" cy="498"/>
          </a:xfrm>
        </p:grpSpPr>
        <p:grpSp>
          <p:nvGrpSpPr>
            <p:cNvPr id="173074" name="Group 185"/>
            <p:cNvGrpSpPr>
              <a:grpSpLocks/>
            </p:cNvGrpSpPr>
            <p:nvPr/>
          </p:nvGrpSpPr>
          <p:grpSpPr bwMode="auto">
            <a:xfrm>
              <a:off x="2123" y="2277"/>
              <a:ext cx="136" cy="498"/>
              <a:chOff x="2114" y="2277"/>
              <a:chExt cx="136" cy="498"/>
            </a:xfrm>
          </p:grpSpPr>
          <p:sp>
            <p:nvSpPr>
              <p:cNvPr id="173113" name="Arc 186"/>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14" name="Arc 187"/>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15" name="Arc 188"/>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75" name="Group 189"/>
            <p:cNvGrpSpPr>
              <a:grpSpLocks/>
            </p:cNvGrpSpPr>
            <p:nvPr/>
          </p:nvGrpSpPr>
          <p:grpSpPr bwMode="auto">
            <a:xfrm>
              <a:off x="2332" y="2277"/>
              <a:ext cx="137" cy="498"/>
              <a:chOff x="2345" y="2277"/>
              <a:chExt cx="137" cy="498"/>
            </a:xfrm>
          </p:grpSpPr>
          <p:sp>
            <p:nvSpPr>
              <p:cNvPr id="173111" name="Arc 190"/>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12" name="Arc 191"/>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76" name="Group 192"/>
            <p:cNvGrpSpPr>
              <a:grpSpLocks/>
            </p:cNvGrpSpPr>
            <p:nvPr/>
          </p:nvGrpSpPr>
          <p:grpSpPr bwMode="auto">
            <a:xfrm>
              <a:off x="2959" y="2277"/>
              <a:ext cx="136" cy="498"/>
              <a:chOff x="2904" y="2277"/>
              <a:chExt cx="136" cy="498"/>
            </a:xfrm>
          </p:grpSpPr>
          <p:sp>
            <p:nvSpPr>
              <p:cNvPr id="173108" name="Arc 193"/>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9" name="Arc 194"/>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10" name="Arc 195"/>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77" name="Group 196"/>
            <p:cNvGrpSpPr>
              <a:grpSpLocks/>
            </p:cNvGrpSpPr>
            <p:nvPr/>
          </p:nvGrpSpPr>
          <p:grpSpPr bwMode="auto">
            <a:xfrm>
              <a:off x="3167" y="2277"/>
              <a:ext cx="137" cy="498"/>
              <a:chOff x="3135" y="2277"/>
              <a:chExt cx="137" cy="498"/>
            </a:xfrm>
          </p:grpSpPr>
          <p:sp>
            <p:nvSpPr>
              <p:cNvPr id="173106" name="Arc 197"/>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7" name="Arc 198"/>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78" name="Group 199"/>
            <p:cNvGrpSpPr>
              <a:grpSpLocks/>
            </p:cNvGrpSpPr>
            <p:nvPr/>
          </p:nvGrpSpPr>
          <p:grpSpPr bwMode="auto">
            <a:xfrm>
              <a:off x="2541" y="2277"/>
              <a:ext cx="136" cy="498"/>
              <a:chOff x="2523" y="2277"/>
              <a:chExt cx="136" cy="498"/>
            </a:xfrm>
          </p:grpSpPr>
          <p:sp>
            <p:nvSpPr>
              <p:cNvPr id="173103" name="Arc 200"/>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4" name="Arc 201"/>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5" name="Arc 202"/>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79" name="Group 203"/>
            <p:cNvGrpSpPr>
              <a:grpSpLocks/>
            </p:cNvGrpSpPr>
            <p:nvPr/>
          </p:nvGrpSpPr>
          <p:grpSpPr bwMode="auto">
            <a:xfrm>
              <a:off x="2749" y="2277"/>
              <a:ext cx="137" cy="498"/>
              <a:chOff x="2726" y="2277"/>
              <a:chExt cx="137" cy="498"/>
            </a:xfrm>
          </p:grpSpPr>
          <p:sp>
            <p:nvSpPr>
              <p:cNvPr id="173101" name="Arc 204"/>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2" name="Arc 205"/>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0" name="Group 206"/>
            <p:cNvGrpSpPr>
              <a:grpSpLocks/>
            </p:cNvGrpSpPr>
            <p:nvPr/>
          </p:nvGrpSpPr>
          <p:grpSpPr bwMode="auto">
            <a:xfrm>
              <a:off x="1914" y="2277"/>
              <a:ext cx="137" cy="498"/>
              <a:chOff x="1937" y="2277"/>
              <a:chExt cx="137" cy="498"/>
            </a:xfrm>
          </p:grpSpPr>
          <p:sp>
            <p:nvSpPr>
              <p:cNvPr id="173099" name="Arc 207"/>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100" name="Arc 208"/>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1" name="Group 209"/>
            <p:cNvGrpSpPr>
              <a:grpSpLocks/>
            </p:cNvGrpSpPr>
            <p:nvPr/>
          </p:nvGrpSpPr>
          <p:grpSpPr bwMode="auto">
            <a:xfrm>
              <a:off x="1706" y="2277"/>
              <a:ext cx="136" cy="498"/>
              <a:chOff x="1706" y="2277"/>
              <a:chExt cx="136" cy="498"/>
            </a:xfrm>
          </p:grpSpPr>
          <p:sp>
            <p:nvSpPr>
              <p:cNvPr id="173096" name="Arc 210"/>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7" name="Arc 211"/>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8" name="Arc 212"/>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2" name="Group 213"/>
            <p:cNvGrpSpPr>
              <a:grpSpLocks/>
            </p:cNvGrpSpPr>
            <p:nvPr/>
          </p:nvGrpSpPr>
          <p:grpSpPr bwMode="auto">
            <a:xfrm>
              <a:off x="3376" y="2277"/>
              <a:ext cx="136" cy="498"/>
              <a:chOff x="3313" y="2277"/>
              <a:chExt cx="136" cy="498"/>
            </a:xfrm>
          </p:grpSpPr>
          <p:sp>
            <p:nvSpPr>
              <p:cNvPr id="173093" name="Arc 214"/>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4" name="Arc 215"/>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5" name="Arc 216"/>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3" name="Group 217"/>
            <p:cNvGrpSpPr>
              <a:grpSpLocks/>
            </p:cNvGrpSpPr>
            <p:nvPr/>
          </p:nvGrpSpPr>
          <p:grpSpPr bwMode="auto">
            <a:xfrm>
              <a:off x="3585" y="2277"/>
              <a:ext cx="137" cy="498"/>
              <a:chOff x="3544" y="2277"/>
              <a:chExt cx="137" cy="498"/>
            </a:xfrm>
          </p:grpSpPr>
          <p:sp>
            <p:nvSpPr>
              <p:cNvPr id="173091" name="Arc 218"/>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2" name="Arc 219"/>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4" name="Group 220"/>
            <p:cNvGrpSpPr>
              <a:grpSpLocks/>
            </p:cNvGrpSpPr>
            <p:nvPr/>
          </p:nvGrpSpPr>
          <p:grpSpPr bwMode="auto">
            <a:xfrm>
              <a:off x="3794" y="2277"/>
              <a:ext cx="136" cy="498"/>
              <a:chOff x="3772" y="2277"/>
              <a:chExt cx="136" cy="498"/>
            </a:xfrm>
          </p:grpSpPr>
          <p:sp>
            <p:nvSpPr>
              <p:cNvPr id="173088" name="Arc 221"/>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89" name="Arc 222"/>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90" name="Arc 223"/>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nvGrpSpPr>
            <p:cNvPr id="173085" name="Group 224"/>
            <p:cNvGrpSpPr>
              <a:grpSpLocks/>
            </p:cNvGrpSpPr>
            <p:nvPr/>
          </p:nvGrpSpPr>
          <p:grpSpPr bwMode="auto">
            <a:xfrm>
              <a:off x="4003" y="2277"/>
              <a:ext cx="137" cy="498"/>
              <a:chOff x="4003" y="2277"/>
              <a:chExt cx="137" cy="498"/>
            </a:xfrm>
          </p:grpSpPr>
          <p:sp>
            <p:nvSpPr>
              <p:cNvPr id="173086" name="Arc 225"/>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173087" name="Arc 226"/>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sp>
        <p:nvSpPr>
          <p:cNvPr id="925923" name="Line 227"/>
          <p:cNvSpPr>
            <a:spLocks noChangeShapeType="1"/>
          </p:cNvSpPr>
          <p:nvPr/>
        </p:nvSpPr>
        <p:spPr bwMode="auto">
          <a:xfrm rot="-5400000">
            <a:off x="7077076" y="2947987"/>
            <a:ext cx="0" cy="981075"/>
          </a:xfrm>
          <a:prstGeom prst="line">
            <a:avLst/>
          </a:prstGeom>
          <a:noFill/>
          <a:ln w="31750">
            <a:solidFill>
              <a:srgbClr val="FFFF00"/>
            </a:solidFill>
            <a:round/>
            <a:headEnd type="triangle" w="med" len="me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25828"/>
                                        </p:tgtEl>
                                        <p:attrNameLst>
                                          <p:attrName>style.visibility</p:attrName>
                                        </p:attrNameLst>
                                      </p:cBhvr>
                                      <p:to>
                                        <p:strVal val="visible"/>
                                      </p:to>
                                    </p:set>
                                    <p:animEffect transition="in" filter="wipe(down)">
                                      <p:cBhvr>
                                        <p:cTn id="7" dur="500"/>
                                        <p:tgtEl>
                                          <p:spTgt spid="925828"/>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925828"/>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925828"/>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925829"/>
                                        </p:tgtEl>
                                        <p:attrNameLst>
                                          <p:attrName>style.visibility</p:attrName>
                                        </p:attrNameLst>
                                      </p:cBhvr>
                                      <p:to>
                                        <p:strVal val="visible"/>
                                      </p:to>
                                    </p:set>
                                    <p:animEffect transition="in" filter="wipe(down)">
                                      <p:cBhvr>
                                        <p:cTn id="14" dur="500"/>
                                        <p:tgtEl>
                                          <p:spTgt spid="925829"/>
                                        </p:tgtEl>
                                      </p:cBhvr>
                                    </p:animEffect>
                                  </p:childTnLst>
                                  <p:subTnLst>
                                    <p:set>
                                      <p:cBhvr override="childStyle">
                                        <p:cTn dur="1" fill="hold" display="0" masterRel="sameClick" afterEffect="1">
                                          <p:stCondLst>
                                            <p:cond evt="end" delay="0">
                                              <p:tn val="12"/>
                                            </p:cond>
                                          </p:stCondLst>
                                        </p:cTn>
                                        <p:tgtEl>
                                          <p:spTgt spid="925829"/>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925875"/>
                                        </p:tgtEl>
                                        <p:attrNameLst>
                                          <p:attrName>style.visibility</p:attrName>
                                        </p:attrNameLst>
                                      </p:cBhvr>
                                      <p:to>
                                        <p:strVal val="visible"/>
                                      </p:to>
                                    </p:set>
                                    <p:animEffect transition="in" filter="wipe(left)">
                                      <p:cBhvr>
                                        <p:cTn id="18" dur="500"/>
                                        <p:tgtEl>
                                          <p:spTgt spid="925875"/>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72222E-6 0.00139 L 0.48646 0.00139 " pathEditMode="relative" rAng="0" ptsTypes="AA">
                                      <p:cBhvr>
                                        <p:cTn id="21" dur="2000" fill="hold"/>
                                        <p:tgtEl>
                                          <p:spTgt spid="925875"/>
                                        </p:tgtEl>
                                        <p:attrNameLst>
                                          <p:attrName>ppt_x</p:attrName>
                                          <p:attrName>ppt_y</p:attrName>
                                        </p:attrNameLst>
                                      </p:cBhvr>
                                      <p:rCtr x="243" y="0"/>
                                    </p:animMotion>
                                  </p:childTnLst>
                                  <p:subTnLst>
                                    <p:set>
                                      <p:cBhvr override="childStyle">
                                        <p:cTn dur="1" fill="hold" display="0" masterRel="sameClick" afterEffect="1">
                                          <p:stCondLst>
                                            <p:cond evt="end" delay="0">
                                              <p:tn val="20"/>
                                            </p:cond>
                                          </p:stCondLst>
                                        </p:cTn>
                                        <p:tgtEl>
                                          <p:spTgt spid="925875"/>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2000"/>
                                        <p:tgtEl>
                                          <p:spTgt spid="17"/>
                                        </p:tgtEl>
                                      </p:cBhvr>
                                    </p:animEffect>
                                  </p:childTnLst>
                                </p:cTn>
                              </p:par>
                            </p:childTnLst>
                          </p:cTn>
                        </p:par>
                        <p:par>
                          <p:cTn id="25" fill="hold">
                            <p:stCondLst>
                              <p:cond delay="4500"/>
                            </p:stCondLst>
                            <p:childTnLst>
                              <p:par>
                                <p:cTn id="26" presetID="22" presetClass="entr" presetSubtype="8" fill="hold" grpId="0" nodeType="afterEffect">
                                  <p:stCondLst>
                                    <p:cond delay="0"/>
                                  </p:stCondLst>
                                  <p:childTnLst>
                                    <p:set>
                                      <p:cBhvr>
                                        <p:cTn id="27" dur="1" fill="hold">
                                          <p:stCondLst>
                                            <p:cond delay="0"/>
                                          </p:stCondLst>
                                        </p:cTn>
                                        <p:tgtEl>
                                          <p:spTgt spid="925830"/>
                                        </p:tgtEl>
                                        <p:attrNameLst>
                                          <p:attrName>style.visibility</p:attrName>
                                        </p:attrNameLst>
                                      </p:cBhvr>
                                      <p:to>
                                        <p:strVal val="visible"/>
                                      </p:to>
                                    </p:set>
                                    <p:animEffect transition="in" filter="wipe(left)">
                                      <p:cBhvr>
                                        <p:cTn id="28" dur="500"/>
                                        <p:tgtEl>
                                          <p:spTgt spid="925830"/>
                                        </p:tgtEl>
                                      </p:cBhvr>
                                    </p:animEffect>
                                  </p:childTnLst>
                                  <p:subTnLst>
                                    <p:set>
                                      <p:cBhvr override="childStyle">
                                        <p:cTn dur="1" fill="hold" display="0" masterRel="sameClick" afterEffect="1">
                                          <p:stCondLst>
                                            <p:cond evt="end" delay="0">
                                              <p:tn val="26"/>
                                            </p:cond>
                                          </p:stCondLst>
                                        </p:cTn>
                                        <p:tgtEl>
                                          <p:spTgt spid="925830"/>
                                        </p:tgtEl>
                                        <p:attrNameLst>
                                          <p:attrName>style.visibility</p:attrName>
                                        </p:attrNameLst>
                                      </p:cBhvr>
                                      <p:to>
                                        <p:strVal val="hidden"/>
                                      </p:to>
                                    </p:set>
                                  </p:subTnLst>
                                </p:cTn>
                              </p:par>
                            </p:childTnLst>
                          </p:cTn>
                        </p:par>
                        <p:par>
                          <p:cTn id="29" fill="hold">
                            <p:stCondLst>
                              <p:cond delay="5000"/>
                            </p:stCondLst>
                            <p:childTnLst>
                              <p:par>
                                <p:cTn id="30" presetID="22" presetClass="entr" presetSubtype="1" fill="hold" grpId="0" nodeType="afterEffect">
                                  <p:stCondLst>
                                    <p:cond delay="0"/>
                                  </p:stCondLst>
                                  <p:childTnLst>
                                    <p:set>
                                      <p:cBhvr>
                                        <p:cTn id="31" dur="1" fill="hold">
                                          <p:stCondLst>
                                            <p:cond delay="0"/>
                                          </p:stCondLst>
                                        </p:cTn>
                                        <p:tgtEl>
                                          <p:spTgt spid="925831"/>
                                        </p:tgtEl>
                                        <p:attrNameLst>
                                          <p:attrName>style.visibility</p:attrName>
                                        </p:attrNameLst>
                                      </p:cBhvr>
                                      <p:to>
                                        <p:strVal val="visible"/>
                                      </p:to>
                                    </p:set>
                                    <p:animEffect transition="in" filter="wipe(up)">
                                      <p:cBhvr>
                                        <p:cTn id="32" dur="1000"/>
                                        <p:tgtEl>
                                          <p:spTgt spid="925831"/>
                                        </p:tgtEl>
                                      </p:cBhvr>
                                    </p:animEffect>
                                  </p:childTnLst>
                                </p:cTn>
                              </p:par>
                              <p:par>
                                <p:cTn id="33" presetID="10" presetClass="exit" presetSubtype="0" fill="hold" nodeType="withEffect">
                                  <p:stCondLst>
                                    <p:cond delay="0"/>
                                  </p:stCondLst>
                                  <p:childTnLst>
                                    <p:animEffect transition="out" filter="fade">
                                      <p:cBhvr>
                                        <p:cTn id="34" dur="1000"/>
                                        <p:tgtEl>
                                          <p:spTgt spid="17"/>
                                        </p:tgtEl>
                                      </p:cBhvr>
                                    </p:animEffect>
                                    <p:set>
                                      <p:cBhvr>
                                        <p:cTn id="35" dur="1" fill="hold">
                                          <p:stCondLst>
                                            <p:cond delay="999"/>
                                          </p:stCondLst>
                                        </p:cTn>
                                        <p:tgtEl>
                                          <p:spTgt spid="17"/>
                                        </p:tgtEl>
                                        <p:attrNameLst>
                                          <p:attrName>style.visibility</p:attrName>
                                        </p:attrNameLst>
                                      </p:cBhvr>
                                      <p:to>
                                        <p:strVal val="hidden"/>
                                      </p:to>
                                    </p:set>
                                  </p:childTnLst>
                                </p:cTn>
                              </p:par>
                            </p:childTnLst>
                          </p:cTn>
                        </p:par>
                        <p:par>
                          <p:cTn id="36" fill="hold">
                            <p:stCondLst>
                              <p:cond delay="6000"/>
                            </p:stCondLst>
                            <p:childTnLst>
                              <p:par>
                                <p:cTn id="37" presetID="42" presetClass="path" presetSubtype="0" fill="hold" grpId="1" nodeType="afterEffect">
                                  <p:stCondLst>
                                    <p:cond delay="0"/>
                                  </p:stCondLst>
                                  <p:childTnLst>
                                    <p:animMotion origin="layout" path="M 0.0007 -1.11111E-6 L 0.0007 0.18333 " pathEditMode="relative" rAng="0" ptsTypes="AA">
                                      <p:cBhvr>
                                        <p:cTn id="38" dur="1000" fill="hold"/>
                                        <p:tgtEl>
                                          <p:spTgt spid="925831"/>
                                        </p:tgtEl>
                                        <p:attrNameLst>
                                          <p:attrName>ppt_x</p:attrName>
                                          <p:attrName>ppt_y</p:attrName>
                                        </p:attrNameLst>
                                      </p:cBhvr>
                                      <p:rCtr x="0" y="92"/>
                                    </p:animMotion>
                                  </p:childTnLst>
                                  <p:subTnLst>
                                    <p:set>
                                      <p:cBhvr override="childStyle">
                                        <p:cTn dur="1" fill="hold" display="0" masterRel="sameClick" afterEffect="1">
                                          <p:stCondLst>
                                            <p:cond evt="end" delay="0">
                                              <p:tn val="37"/>
                                            </p:cond>
                                          </p:stCondLst>
                                        </p:cTn>
                                        <p:tgtEl>
                                          <p:spTgt spid="925831"/>
                                        </p:tgtEl>
                                        <p:attrNameLst>
                                          <p:attrName>style.visibility</p:attrName>
                                        </p:attrNameLst>
                                      </p:cBhvr>
                                      <p:to>
                                        <p:strVal val="hidden"/>
                                      </p:to>
                                    </p:set>
                                  </p:subTnLst>
                                </p:cTn>
                              </p:par>
                            </p:childTnLst>
                          </p:cTn>
                        </p:par>
                        <p:par>
                          <p:cTn id="39" fill="hold">
                            <p:stCondLst>
                              <p:cond delay="7000"/>
                            </p:stCondLst>
                            <p:childTnLst>
                              <p:par>
                                <p:cTn id="40" presetID="22" presetClass="entr" presetSubtype="4" fill="hold" grpId="0" nodeType="afterEffect">
                                  <p:stCondLst>
                                    <p:cond delay="0"/>
                                  </p:stCondLst>
                                  <p:childTnLst>
                                    <p:set>
                                      <p:cBhvr>
                                        <p:cTn id="41" dur="1" fill="hold">
                                          <p:stCondLst>
                                            <p:cond delay="0"/>
                                          </p:stCondLst>
                                        </p:cTn>
                                        <p:tgtEl>
                                          <p:spTgt spid="925876"/>
                                        </p:tgtEl>
                                        <p:attrNameLst>
                                          <p:attrName>style.visibility</p:attrName>
                                        </p:attrNameLst>
                                      </p:cBhvr>
                                      <p:to>
                                        <p:strVal val="visible"/>
                                      </p:to>
                                    </p:set>
                                    <p:animEffect transition="in" filter="wipe(down)">
                                      <p:cBhvr>
                                        <p:cTn id="42" dur="500"/>
                                        <p:tgtEl>
                                          <p:spTgt spid="925876"/>
                                        </p:tgtEl>
                                      </p:cBhvr>
                                    </p:animEffect>
                                  </p:childTnLst>
                                </p:cTn>
                              </p:par>
                            </p:childTnLst>
                          </p:cTn>
                        </p:par>
                        <p:par>
                          <p:cTn id="43" fill="hold">
                            <p:stCondLst>
                              <p:cond delay="7500"/>
                            </p:stCondLst>
                            <p:childTnLst>
                              <p:par>
                                <p:cTn id="44" presetID="64" presetClass="path" presetSubtype="0" fill="hold" grpId="1" nodeType="afterEffect">
                                  <p:stCondLst>
                                    <p:cond delay="0"/>
                                  </p:stCondLst>
                                  <p:childTnLst>
                                    <p:animMotion origin="layout" path="M 0.00052 3.33333E-6 L 0.00052 -0.17176 " pathEditMode="relative" rAng="0" ptsTypes="AA">
                                      <p:cBhvr>
                                        <p:cTn id="45" dur="1000" fill="hold"/>
                                        <p:tgtEl>
                                          <p:spTgt spid="925876"/>
                                        </p:tgtEl>
                                        <p:attrNameLst>
                                          <p:attrName>ppt_x</p:attrName>
                                          <p:attrName>ppt_y</p:attrName>
                                        </p:attrNameLst>
                                      </p:cBhvr>
                                      <p:rCtr x="0" y="-86"/>
                                    </p:animMotion>
                                  </p:childTnLst>
                                  <p:subTnLst>
                                    <p:set>
                                      <p:cBhvr override="childStyle">
                                        <p:cTn dur="1" fill="hold" display="0" masterRel="sameClick" afterEffect="1">
                                          <p:stCondLst>
                                            <p:cond evt="end" delay="0">
                                              <p:tn val="44"/>
                                            </p:cond>
                                          </p:stCondLst>
                                        </p:cTn>
                                        <p:tgtEl>
                                          <p:spTgt spid="925876"/>
                                        </p:tgtEl>
                                        <p:attrNameLst>
                                          <p:attrName>style.visibility</p:attrName>
                                        </p:attrNameLst>
                                      </p:cBhvr>
                                      <p:to>
                                        <p:strVal val="hidden"/>
                                      </p:to>
                                    </p:set>
                                  </p:subTnLst>
                                </p:cTn>
                              </p:par>
                            </p:childTnLst>
                          </p:cTn>
                        </p:par>
                        <p:par>
                          <p:cTn id="46" fill="hold">
                            <p:stCondLst>
                              <p:cond delay="8500"/>
                            </p:stCondLst>
                            <p:childTnLst>
                              <p:par>
                                <p:cTn id="47" presetID="22" presetClass="entr" presetSubtype="4" fill="hold" grpId="0" nodeType="afterEffect">
                                  <p:stCondLst>
                                    <p:cond delay="0"/>
                                  </p:stCondLst>
                                  <p:childTnLst>
                                    <p:set>
                                      <p:cBhvr>
                                        <p:cTn id="48" dur="1" fill="hold">
                                          <p:stCondLst>
                                            <p:cond delay="0"/>
                                          </p:stCondLst>
                                        </p:cTn>
                                        <p:tgtEl>
                                          <p:spTgt spid="925877"/>
                                        </p:tgtEl>
                                        <p:attrNameLst>
                                          <p:attrName>style.visibility</p:attrName>
                                        </p:attrNameLst>
                                      </p:cBhvr>
                                      <p:to>
                                        <p:strVal val="visible"/>
                                      </p:to>
                                    </p:set>
                                    <p:animEffect transition="in" filter="wipe(down)">
                                      <p:cBhvr>
                                        <p:cTn id="49" dur="500"/>
                                        <p:tgtEl>
                                          <p:spTgt spid="925877"/>
                                        </p:tgtEl>
                                      </p:cBhvr>
                                    </p:animEffect>
                                  </p:childTnLst>
                                  <p:subTnLst>
                                    <p:set>
                                      <p:cBhvr override="childStyle">
                                        <p:cTn dur="1" fill="hold" display="0" masterRel="sameClick" afterEffect="1">
                                          <p:stCondLst>
                                            <p:cond evt="end" delay="0">
                                              <p:tn val="47"/>
                                            </p:cond>
                                          </p:stCondLst>
                                        </p:cTn>
                                        <p:tgtEl>
                                          <p:spTgt spid="925877"/>
                                        </p:tgtEl>
                                        <p:attrNameLst>
                                          <p:attrName>style.visibility</p:attrName>
                                        </p:attrNameLst>
                                      </p:cBhvr>
                                      <p:to>
                                        <p:strVal val="hidden"/>
                                      </p:to>
                                    </p:set>
                                  </p:subTnLst>
                                </p:cTn>
                              </p:par>
                            </p:childTnLst>
                          </p:cTn>
                        </p:par>
                        <p:par>
                          <p:cTn id="50" fill="hold">
                            <p:stCondLst>
                              <p:cond delay="9000"/>
                            </p:stCondLst>
                            <p:childTnLst>
                              <p:par>
                                <p:cTn id="51" presetID="22" presetClass="entr" presetSubtype="2" fill="hold" grpId="0" nodeType="afterEffect">
                                  <p:stCondLst>
                                    <p:cond delay="0"/>
                                  </p:stCondLst>
                                  <p:childTnLst>
                                    <p:set>
                                      <p:cBhvr>
                                        <p:cTn id="52" dur="1" fill="hold">
                                          <p:stCondLst>
                                            <p:cond delay="0"/>
                                          </p:stCondLst>
                                        </p:cTn>
                                        <p:tgtEl>
                                          <p:spTgt spid="925923"/>
                                        </p:tgtEl>
                                        <p:attrNameLst>
                                          <p:attrName>style.visibility</p:attrName>
                                        </p:attrNameLst>
                                      </p:cBhvr>
                                      <p:to>
                                        <p:strVal val="visible"/>
                                      </p:to>
                                    </p:set>
                                    <p:animEffect transition="in" filter="wipe(right)">
                                      <p:cBhvr>
                                        <p:cTn id="53" dur="500"/>
                                        <p:tgtEl>
                                          <p:spTgt spid="925923"/>
                                        </p:tgtEl>
                                      </p:cBhvr>
                                    </p:animEffect>
                                  </p:childTnLst>
                                </p:cTn>
                              </p:par>
                            </p:childTnLst>
                          </p:cTn>
                        </p:par>
                        <p:par>
                          <p:cTn id="54" fill="hold">
                            <p:stCondLst>
                              <p:cond delay="9500"/>
                            </p:stCondLst>
                            <p:childTnLst>
                              <p:par>
                                <p:cTn id="55" presetID="63" presetClass="path" presetSubtype="0" fill="hold" grpId="1" nodeType="afterEffect">
                                  <p:stCondLst>
                                    <p:cond delay="0"/>
                                  </p:stCondLst>
                                  <p:childTnLst>
                                    <p:animMotion origin="layout" path="M -0.48281 0.00139 L 0.00364 0.00139 " pathEditMode="relative" rAng="0" ptsTypes="AA">
                                      <p:cBhvr>
                                        <p:cTn id="56" dur="2000" spd="-100000" fill="hold"/>
                                        <p:tgtEl>
                                          <p:spTgt spid="925923"/>
                                        </p:tgtEl>
                                        <p:attrNameLst>
                                          <p:attrName>ppt_x</p:attrName>
                                          <p:attrName>ppt_y</p:attrName>
                                        </p:attrNameLst>
                                      </p:cBhvr>
                                      <p:rCtr x="243" y="0"/>
                                    </p:animMotion>
                                  </p:childTnLst>
                                  <p:subTnLst>
                                    <p:set>
                                      <p:cBhvr override="childStyle">
                                        <p:cTn dur="1" fill="hold" display="0" masterRel="sameClick" afterEffect="1">
                                          <p:stCondLst>
                                            <p:cond evt="end" delay="0">
                                              <p:tn val="55"/>
                                            </p:cond>
                                          </p:stCondLst>
                                        </p:cTn>
                                        <p:tgtEl>
                                          <p:spTgt spid="925923"/>
                                        </p:tgtEl>
                                        <p:attrNameLst>
                                          <p:attrName>style.visibility</p:attrName>
                                        </p:attrNameLst>
                                      </p:cBhvr>
                                      <p:to>
                                        <p:strVal val="hidden"/>
                                      </p:to>
                                    </p:set>
                                  </p:subTnLst>
                                </p:cTn>
                              </p:par>
                              <p:par>
                                <p:cTn id="57" presetID="22" presetClass="entr" presetSubtype="2"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wipe(right)">
                                      <p:cBhvr>
                                        <p:cTn id="59" dur="2000"/>
                                        <p:tgtEl>
                                          <p:spTgt spid="30"/>
                                        </p:tgtEl>
                                      </p:cBhvr>
                                    </p:animEffect>
                                  </p:childTnLst>
                                </p:cTn>
                              </p:par>
                            </p:childTnLst>
                          </p:cTn>
                        </p:par>
                        <p:par>
                          <p:cTn id="60" fill="hold">
                            <p:stCondLst>
                              <p:cond delay="11500"/>
                            </p:stCondLst>
                            <p:childTnLst>
                              <p:par>
                                <p:cTn id="61" presetID="22" presetClass="entr" presetSubtype="2" fill="hold" grpId="0" nodeType="afterEffect">
                                  <p:stCondLst>
                                    <p:cond delay="0"/>
                                  </p:stCondLst>
                                  <p:childTnLst>
                                    <p:set>
                                      <p:cBhvr>
                                        <p:cTn id="62" dur="1" fill="hold">
                                          <p:stCondLst>
                                            <p:cond delay="0"/>
                                          </p:stCondLst>
                                        </p:cTn>
                                        <p:tgtEl>
                                          <p:spTgt spid="925878"/>
                                        </p:tgtEl>
                                        <p:attrNameLst>
                                          <p:attrName>style.visibility</p:attrName>
                                        </p:attrNameLst>
                                      </p:cBhvr>
                                      <p:to>
                                        <p:strVal val="visible"/>
                                      </p:to>
                                    </p:set>
                                    <p:animEffect transition="in" filter="wipe(right)">
                                      <p:cBhvr>
                                        <p:cTn id="63" dur="500"/>
                                        <p:tgtEl>
                                          <p:spTgt spid="925878"/>
                                        </p:tgtEl>
                                      </p:cBhvr>
                                    </p:animEffect>
                                  </p:childTnLst>
                                  <p:subTnLst>
                                    <p:set>
                                      <p:cBhvr override="childStyle">
                                        <p:cTn dur="1" fill="hold" display="0" masterRel="sameClick" afterEffect="1">
                                          <p:stCondLst>
                                            <p:cond evt="end" delay="0">
                                              <p:tn val="61"/>
                                            </p:cond>
                                          </p:stCondLst>
                                        </p:cTn>
                                        <p:tgtEl>
                                          <p:spTgt spid="925878"/>
                                        </p:tgtEl>
                                        <p:attrNameLst>
                                          <p:attrName>style.visibility</p:attrName>
                                        </p:attrNameLst>
                                      </p:cBhvr>
                                      <p:to>
                                        <p:strVal val="hidden"/>
                                      </p:to>
                                    </p:set>
                                  </p:subTnLst>
                                </p:cTn>
                              </p:par>
                            </p:childTnLst>
                          </p:cTn>
                        </p:par>
                        <p:par>
                          <p:cTn id="64" fill="hold">
                            <p:stCondLst>
                              <p:cond delay="12000"/>
                            </p:stCondLst>
                            <p:childTnLst>
                              <p:par>
                                <p:cTn id="65" presetID="22" presetClass="entr" presetSubtype="1" fill="hold" grpId="0" nodeType="afterEffect">
                                  <p:stCondLst>
                                    <p:cond delay="0"/>
                                  </p:stCondLst>
                                  <p:childTnLst>
                                    <p:set>
                                      <p:cBhvr>
                                        <p:cTn id="66" dur="1" fill="hold">
                                          <p:stCondLst>
                                            <p:cond delay="0"/>
                                          </p:stCondLst>
                                        </p:cTn>
                                        <p:tgtEl>
                                          <p:spTgt spid="925879"/>
                                        </p:tgtEl>
                                        <p:attrNameLst>
                                          <p:attrName>style.visibility</p:attrName>
                                        </p:attrNameLst>
                                      </p:cBhvr>
                                      <p:to>
                                        <p:strVal val="visible"/>
                                      </p:to>
                                    </p:set>
                                    <p:animEffect transition="in" filter="wipe(up)">
                                      <p:cBhvr>
                                        <p:cTn id="67" dur="1000"/>
                                        <p:tgtEl>
                                          <p:spTgt spid="925879"/>
                                        </p:tgtEl>
                                      </p:cBhvr>
                                    </p:animEffect>
                                  </p:childTnLst>
                                </p:cTn>
                              </p:par>
                              <p:par>
                                <p:cTn id="68" presetID="10" presetClass="exit" presetSubtype="0" fill="hold" nodeType="withEffect">
                                  <p:stCondLst>
                                    <p:cond delay="0"/>
                                  </p:stCondLst>
                                  <p:childTnLst>
                                    <p:animEffect transition="out" filter="fade">
                                      <p:cBhvr>
                                        <p:cTn id="69" dur="500"/>
                                        <p:tgtEl>
                                          <p:spTgt spid="30"/>
                                        </p:tgtEl>
                                      </p:cBhvr>
                                    </p:animEffect>
                                    <p:set>
                                      <p:cBhvr>
                                        <p:cTn id="70" dur="1" fill="hold">
                                          <p:stCondLst>
                                            <p:cond delay="499"/>
                                          </p:stCondLst>
                                        </p:cTn>
                                        <p:tgtEl>
                                          <p:spTgt spid="30"/>
                                        </p:tgtEl>
                                        <p:attrNameLst>
                                          <p:attrName>style.visibility</p:attrName>
                                        </p:attrNameLst>
                                      </p:cBhvr>
                                      <p:to>
                                        <p:strVal val="hidden"/>
                                      </p:to>
                                    </p:set>
                                  </p:childTnLst>
                                </p:cTn>
                              </p:par>
                            </p:childTnLst>
                          </p:cTn>
                        </p:par>
                        <p:par>
                          <p:cTn id="71" fill="hold">
                            <p:stCondLst>
                              <p:cond delay="13000"/>
                            </p:stCondLst>
                            <p:childTnLst>
                              <p:par>
                                <p:cTn id="72" presetID="42" presetClass="path" presetSubtype="0" fill="hold" grpId="1" nodeType="afterEffect">
                                  <p:stCondLst>
                                    <p:cond delay="0"/>
                                  </p:stCondLst>
                                  <p:childTnLst>
                                    <p:animMotion origin="layout" path="M 0.0007 -1.11111E-6 L 0.0007 0.18333 " pathEditMode="relative" rAng="0" ptsTypes="AA">
                                      <p:cBhvr>
                                        <p:cTn id="73" dur="1000" fill="hold"/>
                                        <p:tgtEl>
                                          <p:spTgt spid="925879"/>
                                        </p:tgtEl>
                                        <p:attrNameLst>
                                          <p:attrName>ppt_x</p:attrName>
                                          <p:attrName>ppt_y</p:attrName>
                                        </p:attrNameLst>
                                      </p:cBhvr>
                                      <p:rCtr x="0" y="92"/>
                                    </p:animMotion>
                                  </p:childTnLst>
                                  <p:subTnLst>
                                    <p:set>
                                      <p:cBhvr override="childStyle">
                                        <p:cTn dur="1" fill="hold" display="0" masterRel="sameClick" afterEffect="1">
                                          <p:stCondLst>
                                            <p:cond evt="end" delay="0">
                                              <p:tn val="72"/>
                                            </p:cond>
                                          </p:stCondLst>
                                        </p:cTn>
                                        <p:tgtEl>
                                          <p:spTgt spid="92587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828" grpId="0" animBg="1"/>
      <p:bldP spid="925828" grpId="1" animBg="1"/>
      <p:bldP spid="925829" grpId="0" animBg="1"/>
      <p:bldP spid="925830" grpId="0" animBg="1"/>
      <p:bldP spid="925831" grpId="0" animBg="1"/>
      <p:bldP spid="925831" grpId="1" animBg="1"/>
      <p:bldP spid="925875" grpId="0" animBg="1"/>
      <p:bldP spid="925875" grpId="1" animBg="1"/>
      <p:bldP spid="925876" grpId="0" animBg="1"/>
      <p:bldP spid="925876" grpId="1" animBg="1"/>
      <p:bldP spid="925877" grpId="0" animBg="1"/>
      <p:bldP spid="925878" grpId="0" animBg="1"/>
      <p:bldP spid="925879" grpId="0" animBg="1"/>
      <p:bldP spid="925879" grpId="1" animBg="1"/>
      <p:bldP spid="925923" grpId="0" animBg="1"/>
      <p:bldP spid="925923" grpId="1"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4082" name="Group 539"/>
          <p:cNvGrpSpPr>
            <a:grpSpLocks/>
          </p:cNvGrpSpPr>
          <p:nvPr/>
        </p:nvGrpSpPr>
        <p:grpSpPr bwMode="auto">
          <a:xfrm>
            <a:off x="0" y="0"/>
            <a:ext cx="9172575" cy="6858000"/>
            <a:chOff x="0" y="0"/>
            <a:chExt cx="5778" cy="4320"/>
          </a:xfrm>
        </p:grpSpPr>
        <p:sp>
          <p:nvSpPr>
            <p:cNvPr id="174367" name="Rectangle 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26723" name="Rectangle 3"/>
            <p:cNvSpPr>
              <a:spLocks noChangeArrowheads="1"/>
            </p:cNvSpPr>
            <p:nvPr/>
          </p:nvSpPr>
          <p:spPr bwMode="auto">
            <a:xfrm>
              <a:off x="550" y="640"/>
              <a:ext cx="2480"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Alterna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4369" name="Group 4"/>
            <p:cNvGrpSpPr>
              <a:grpSpLocks/>
            </p:cNvGrpSpPr>
            <p:nvPr/>
          </p:nvGrpSpPr>
          <p:grpSpPr bwMode="auto">
            <a:xfrm>
              <a:off x="48" y="95"/>
              <a:ext cx="96" cy="4128"/>
              <a:chOff x="48" y="102"/>
              <a:chExt cx="96" cy="4128"/>
            </a:xfrm>
          </p:grpSpPr>
          <p:sp>
            <p:nvSpPr>
              <p:cNvPr id="174401"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2"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3"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4"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5"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6"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7"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8"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09"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0"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1"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2"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3"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4"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5"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6"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7"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8"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19"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0"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1"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2"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3"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4"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5"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6"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7"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8"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4429"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4370" name="Group 34"/>
            <p:cNvGrpSpPr>
              <a:grpSpLocks/>
            </p:cNvGrpSpPr>
            <p:nvPr/>
          </p:nvGrpSpPr>
          <p:grpSpPr bwMode="auto">
            <a:xfrm>
              <a:off x="5052" y="0"/>
              <a:ext cx="726" cy="388"/>
              <a:chOff x="37" y="-23"/>
              <a:chExt cx="726" cy="388"/>
            </a:xfrm>
          </p:grpSpPr>
          <p:sp>
            <p:nvSpPr>
              <p:cNvPr id="174395" name="Rectangle 3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4396" name="Rectangle 3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4397" name="Rectangle 3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4398" name="Rectangle 3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4399" name="Rectangle 3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4400" name="Rectangle 4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74371" name="Group 478"/>
            <p:cNvGrpSpPr>
              <a:grpSpLocks/>
            </p:cNvGrpSpPr>
            <p:nvPr/>
          </p:nvGrpSpPr>
          <p:grpSpPr bwMode="auto">
            <a:xfrm>
              <a:off x="1678" y="2463"/>
              <a:ext cx="2606" cy="1059"/>
              <a:chOff x="1680" y="2465"/>
              <a:chExt cx="2606" cy="1059"/>
            </a:xfrm>
          </p:grpSpPr>
          <p:sp>
            <p:nvSpPr>
              <p:cNvPr id="174372" name="AutoShape 226"/>
              <p:cNvSpPr>
                <a:spLocks noChangeArrowheads="1"/>
              </p:cNvSpPr>
              <p:nvPr/>
            </p:nvSpPr>
            <p:spPr bwMode="auto">
              <a:xfrm>
                <a:off x="2610" y="2465"/>
                <a:ext cx="1676" cy="621"/>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926947" name="Arc 227"/>
              <p:cNvSpPr>
                <a:spLocks/>
              </p:cNvSpPr>
              <p:nvPr/>
            </p:nvSpPr>
            <p:spPr bwMode="auto">
              <a:xfrm flipH="1">
                <a:off x="2634" y="280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48" name="Arc 228"/>
              <p:cNvSpPr>
                <a:spLocks/>
              </p:cNvSpPr>
              <p:nvPr/>
            </p:nvSpPr>
            <p:spPr bwMode="auto">
              <a:xfrm flipH="1">
                <a:off x="2680" y="2816"/>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49" name="Arc 229"/>
              <p:cNvSpPr>
                <a:spLocks/>
              </p:cNvSpPr>
              <p:nvPr/>
            </p:nvSpPr>
            <p:spPr bwMode="auto">
              <a:xfrm flipH="1">
                <a:off x="2720" y="2836"/>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0" name="Arc 230"/>
              <p:cNvSpPr>
                <a:spLocks/>
              </p:cNvSpPr>
              <p:nvPr/>
            </p:nvSpPr>
            <p:spPr bwMode="auto">
              <a:xfrm flipH="1">
                <a:off x="2760" y="284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1" name="Arc 231"/>
              <p:cNvSpPr>
                <a:spLocks/>
              </p:cNvSpPr>
              <p:nvPr/>
            </p:nvSpPr>
            <p:spPr bwMode="auto">
              <a:xfrm flipH="1">
                <a:off x="2806" y="286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2" name="Arc 232"/>
              <p:cNvSpPr>
                <a:spLocks/>
              </p:cNvSpPr>
              <p:nvPr/>
            </p:nvSpPr>
            <p:spPr bwMode="auto">
              <a:xfrm flipH="1">
                <a:off x="2846" y="2884"/>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3" name="Arc 233"/>
              <p:cNvSpPr>
                <a:spLocks/>
              </p:cNvSpPr>
              <p:nvPr/>
            </p:nvSpPr>
            <p:spPr bwMode="auto">
              <a:xfrm flipH="1">
                <a:off x="2880" y="2896"/>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4" name="Arc 234"/>
              <p:cNvSpPr>
                <a:spLocks/>
              </p:cNvSpPr>
              <p:nvPr/>
            </p:nvSpPr>
            <p:spPr bwMode="auto">
              <a:xfrm flipH="1">
                <a:off x="2928" y="2910"/>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5" name="Arc 235"/>
              <p:cNvSpPr>
                <a:spLocks/>
              </p:cNvSpPr>
              <p:nvPr/>
            </p:nvSpPr>
            <p:spPr bwMode="auto">
              <a:xfrm flipH="1">
                <a:off x="2976" y="2926"/>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6" name="Arc 236"/>
              <p:cNvSpPr>
                <a:spLocks/>
              </p:cNvSpPr>
              <p:nvPr/>
            </p:nvSpPr>
            <p:spPr bwMode="auto">
              <a:xfrm flipH="1">
                <a:off x="3018" y="2944"/>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7" name="Arc 237"/>
              <p:cNvSpPr>
                <a:spLocks/>
              </p:cNvSpPr>
              <p:nvPr/>
            </p:nvSpPr>
            <p:spPr bwMode="auto">
              <a:xfrm flipH="1">
                <a:off x="3044" y="2950"/>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8" name="Arc 238"/>
              <p:cNvSpPr>
                <a:spLocks/>
              </p:cNvSpPr>
              <p:nvPr/>
            </p:nvSpPr>
            <p:spPr bwMode="auto">
              <a:xfrm flipH="1">
                <a:off x="3090" y="2966"/>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59" name="Arc 239"/>
              <p:cNvSpPr>
                <a:spLocks/>
              </p:cNvSpPr>
              <p:nvPr/>
            </p:nvSpPr>
            <p:spPr bwMode="auto">
              <a:xfrm flipH="1">
                <a:off x="3130" y="2986"/>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60" name="Arc 240"/>
              <p:cNvSpPr>
                <a:spLocks/>
              </p:cNvSpPr>
              <p:nvPr/>
            </p:nvSpPr>
            <p:spPr bwMode="auto">
              <a:xfrm flipH="1">
                <a:off x="3164" y="2998"/>
                <a:ext cx="82" cy="94"/>
              </a:xfrm>
              <a:custGeom>
                <a:avLst/>
                <a:gdLst>
                  <a:gd name="G0" fmla="+- 16458 0 0"/>
                  <a:gd name="G1" fmla="+- 21600 0 0"/>
                  <a:gd name="G2" fmla="+- 21600 0 0"/>
                  <a:gd name="T0" fmla="*/ 0 w 38058"/>
                  <a:gd name="T1" fmla="*/ 7610 h 43200"/>
                  <a:gd name="T2" fmla="*/ 4744 w 38058"/>
                  <a:gd name="T3" fmla="*/ 39748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2302" y="43200"/>
                      <a:pt x="8235" y="42001"/>
                      <a:pt x="4744" y="39747"/>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61" name="Arc 241"/>
              <p:cNvSpPr>
                <a:spLocks/>
              </p:cNvSpPr>
              <p:nvPr/>
            </p:nvSpPr>
            <p:spPr bwMode="auto">
              <a:xfrm flipH="1">
                <a:off x="3212" y="3016"/>
                <a:ext cx="82" cy="94"/>
              </a:xfrm>
              <a:custGeom>
                <a:avLst/>
                <a:gdLst>
                  <a:gd name="G0" fmla="+- 16458 0 0"/>
                  <a:gd name="G1" fmla="+- 21600 0 0"/>
                  <a:gd name="G2" fmla="+- 21600 0 0"/>
                  <a:gd name="T0" fmla="*/ 0 w 38058"/>
                  <a:gd name="T1" fmla="*/ 7610 h 43200"/>
                  <a:gd name="T2" fmla="*/ 11286 w 38058"/>
                  <a:gd name="T3" fmla="*/ 42572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4714" y="43200"/>
                      <a:pt x="12978" y="42989"/>
                      <a:pt x="11286" y="42571"/>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62" name="Arc 242"/>
              <p:cNvSpPr>
                <a:spLocks/>
              </p:cNvSpPr>
              <p:nvPr/>
            </p:nvSpPr>
            <p:spPr bwMode="auto">
              <a:xfrm flipH="1">
                <a:off x="3260" y="3032"/>
                <a:ext cx="82" cy="93"/>
              </a:xfrm>
              <a:custGeom>
                <a:avLst/>
                <a:gdLst>
                  <a:gd name="G0" fmla="+- 16458 0 0"/>
                  <a:gd name="G1" fmla="+- 21600 0 0"/>
                  <a:gd name="G2" fmla="+- 21600 0 0"/>
                  <a:gd name="T0" fmla="*/ 0 w 38058"/>
                  <a:gd name="T1" fmla="*/ 7610 h 42682"/>
                  <a:gd name="T2" fmla="*/ 21160 w 38058"/>
                  <a:gd name="T3" fmla="*/ 42682 h 42682"/>
                  <a:gd name="T4" fmla="*/ 16458 w 38058"/>
                  <a:gd name="T5" fmla="*/ 21600 h 42682"/>
                </a:gdLst>
                <a:ahLst/>
                <a:cxnLst>
                  <a:cxn ang="0">
                    <a:pos x="T0" y="T1"/>
                  </a:cxn>
                  <a:cxn ang="0">
                    <a:pos x="T2" y="T3"/>
                  </a:cxn>
                  <a:cxn ang="0">
                    <a:pos x="T4" y="T5"/>
                  </a:cxn>
                </a:cxnLst>
                <a:rect l="0" t="0" r="r" b="b"/>
                <a:pathLst>
                  <a:path w="38058" h="42682" fill="none" extrusionOk="0">
                    <a:moveTo>
                      <a:pt x="0" y="7610"/>
                    </a:moveTo>
                    <a:cubicBezTo>
                      <a:pt x="4104" y="2782"/>
                      <a:pt x="10121" y="-1"/>
                      <a:pt x="16458" y="0"/>
                    </a:cubicBezTo>
                    <a:cubicBezTo>
                      <a:pt x="28387" y="0"/>
                      <a:pt x="38058" y="9670"/>
                      <a:pt x="38058" y="21600"/>
                    </a:cubicBezTo>
                    <a:cubicBezTo>
                      <a:pt x="38058" y="31717"/>
                      <a:pt x="31035" y="40479"/>
                      <a:pt x="21160" y="42682"/>
                    </a:cubicBezTo>
                  </a:path>
                  <a:path w="38058" h="42682" stroke="0" extrusionOk="0">
                    <a:moveTo>
                      <a:pt x="0" y="7610"/>
                    </a:moveTo>
                    <a:cubicBezTo>
                      <a:pt x="4104" y="2782"/>
                      <a:pt x="10121" y="-1"/>
                      <a:pt x="16458" y="0"/>
                    </a:cubicBezTo>
                    <a:cubicBezTo>
                      <a:pt x="28387" y="0"/>
                      <a:pt x="38058" y="9670"/>
                      <a:pt x="38058" y="21600"/>
                    </a:cubicBezTo>
                    <a:cubicBezTo>
                      <a:pt x="38058" y="31717"/>
                      <a:pt x="31035" y="40479"/>
                      <a:pt x="21160" y="4268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63" name="Arc 243"/>
              <p:cNvSpPr>
                <a:spLocks/>
              </p:cNvSpPr>
              <p:nvPr/>
            </p:nvSpPr>
            <p:spPr bwMode="auto">
              <a:xfrm flipH="1">
                <a:off x="3302" y="3050"/>
                <a:ext cx="82" cy="94"/>
              </a:xfrm>
              <a:custGeom>
                <a:avLst/>
                <a:gdLst>
                  <a:gd name="G0" fmla="+- 16458 0 0"/>
                  <a:gd name="G1" fmla="+- 21600 0 0"/>
                  <a:gd name="G2" fmla="+- 21600 0 0"/>
                  <a:gd name="T0" fmla="*/ 0 w 38058"/>
                  <a:gd name="T1" fmla="*/ 7610 h 43200"/>
                  <a:gd name="T2" fmla="*/ 7153 w 38058"/>
                  <a:gd name="T3" fmla="*/ 41093 h 43200"/>
                  <a:gd name="T4" fmla="*/ 16458 w 38058"/>
                  <a:gd name="T5" fmla="*/ 21600 h 43200"/>
                </a:gdLst>
                <a:ahLst/>
                <a:cxnLst>
                  <a:cxn ang="0">
                    <a:pos x="T0" y="T1"/>
                  </a:cxn>
                  <a:cxn ang="0">
                    <a:pos x="T2" y="T3"/>
                  </a:cxn>
                  <a:cxn ang="0">
                    <a:pos x="T4" y="T5"/>
                  </a:cxn>
                </a:cxnLst>
                <a:rect l="0" t="0" r="r" b="b"/>
                <a:pathLst>
                  <a:path w="38058" h="43200" fill="none"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path>
                  <a:path w="38058" h="43200" stroke="0" extrusionOk="0">
                    <a:moveTo>
                      <a:pt x="0" y="7610"/>
                    </a:moveTo>
                    <a:cubicBezTo>
                      <a:pt x="4104" y="2782"/>
                      <a:pt x="10121" y="-1"/>
                      <a:pt x="16458" y="0"/>
                    </a:cubicBezTo>
                    <a:cubicBezTo>
                      <a:pt x="28387" y="0"/>
                      <a:pt x="38058" y="9670"/>
                      <a:pt x="38058" y="21600"/>
                    </a:cubicBezTo>
                    <a:cubicBezTo>
                      <a:pt x="38058" y="33529"/>
                      <a:pt x="28387" y="43200"/>
                      <a:pt x="16458" y="43200"/>
                    </a:cubicBezTo>
                    <a:cubicBezTo>
                      <a:pt x="13238" y="43200"/>
                      <a:pt x="10058" y="42480"/>
                      <a:pt x="7153" y="41092"/>
                    </a:cubicBezTo>
                    <a:lnTo>
                      <a:pt x="16458" y="21600"/>
                    </a:lnTo>
                    <a:close/>
                  </a:path>
                </a:pathLst>
              </a:custGeom>
              <a:gradFill rotWithShape="0">
                <a:gsLst>
                  <a:gs pos="0">
                    <a:schemeClr val="bg2">
                      <a:gamma/>
                      <a:shade val="0"/>
                      <a:invGamma/>
                    </a:schemeClr>
                  </a:gs>
                  <a:gs pos="50000">
                    <a:schemeClr val="bg2"/>
                  </a:gs>
                  <a:gs pos="100000">
                    <a:schemeClr val="bg2">
                      <a:gamma/>
                      <a:shade val="0"/>
                      <a:invGamma/>
                    </a:schemeClr>
                  </a:gs>
                </a:gsLst>
                <a:lin ang="18900000" scaled="1"/>
              </a:gradFill>
              <a:ln w="12700">
                <a:solidFill>
                  <a:srgbClr val="808080"/>
                </a:solidFill>
                <a:round/>
                <a:headEnd/>
                <a:tailEnd/>
              </a:ln>
              <a:effectLst/>
            </p:spPr>
            <p:txBody>
              <a:bodyPr wrap="none" anchor="ctr"/>
              <a:lstStyle/>
              <a:p>
                <a:pPr>
                  <a:defRPr/>
                </a:pPr>
                <a:endParaRPr lang="es-ES">
                  <a:latin typeface="Times New Roman" pitchFamily="18" charset="0"/>
                </a:endParaRPr>
              </a:p>
            </p:txBody>
          </p:sp>
          <p:sp>
            <p:nvSpPr>
              <p:cNvPr id="926964" name="Freeform 244"/>
              <p:cNvSpPr>
                <a:spLocks/>
              </p:cNvSpPr>
              <p:nvPr/>
            </p:nvSpPr>
            <p:spPr bwMode="auto">
              <a:xfrm>
                <a:off x="2518" y="2774"/>
                <a:ext cx="1766" cy="7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74391" name="Arc 245"/>
              <p:cNvSpPr>
                <a:spLocks/>
              </p:cNvSpPr>
              <p:nvPr/>
            </p:nvSpPr>
            <p:spPr bwMode="auto">
              <a:xfrm flipH="1">
                <a:off x="3344" y="3068"/>
                <a:ext cx="82" cy="47"/>
              </a:xfrm>
              <a:custGeom>
                <a:avLst/>
                <a:gdLst>
                  <a:gd name="T0" fmla="*/ 0 w 38058"/>
                  <a:gd name="T1" fmla="*/ 0 h 21600"/>
                  <a:gd name="T2" fmla="*/ 0 w 38058"/>
                  <a:gd name="T3" fmla="*/ 0 h 21600"/>
                  <a:gd name="T4" fmla="*/ 0 w 38058"/>
                  <a:gd name="T5" fmla="*/ 0 h 21600"/>
                  <a:gd name="T6" fmla="*/ 0 60000 65536"/>
                  <a:gd name="T7" fmla="*/ 0 60000 65536"/>
                  <a:gd name="T8" fmla="*/ 0 60000 65536"/>
                  <a:gd name="T9" fmla="*/ 0 w 38058"/>
                  <a:gd name="T10" fmla="*/ 0 h 21600"/>
                  <a:gd name="T11" fmla="*/ 38058 w 38058"/>
                  <a:gd name="T12" fmla="*/ 21600 h 21600"/>
                </a:gdLst>
                <a:ahLst/>
                <a:cxnLst>
                  <a:cxn ang="T6">
                    <a:pos x="T0" y="T1"/>
                  </a:cxn>
                  <a:cxn ang="T7">
                    <a:pos x="T2" y="T3"/>
                  </a:cxn>
                  <a:cxn ang="T8">
                    <a:pos x="T4" y="T5"/>
                  </a:cxn>
                </a:cxnLst>
                <a:rect l="T9" t="T10" r="T11" b="T12"/>
                <a:pathLst>
                  <a:path w="38058" h="21600" fill="none" extrusionOk="0">
                    <a:moveTo>
                      <a:pt x="0" y="7610"/>
                    </a:moveTo>
                    <a:cubicBezTo>
                      <a:pt x="4104" y="2782"/>
                      <a:pt x="10121" y="-1"/>
                      <a:pt x="16458" y="0"/>
                    </a:cubicBezTo>
                    <a:cubicBezTo>
                      <a:pt x="28387" y="0"/>
                      <a:pt x="38058" y="9670"/>
                      <a:pt x="38058" y="21600"/>
                    </a:cubicBezTo>
                  </a:path>
                  <a:path w="38058" h="21600" stroke="0" extrusionOk="0">
                    <a:moveTo>
                      <a:pt x="0" y="7610"/>
                    </a:moveTo>
                    <a:cubicBezTo>
                      <a:pt x="4104" y="2782"/>
                      <a:pt x="10121" y="-1"/>
                      <a:pt x="16458" y="0"/>
                    </a:cubicBezTo>
                    <a:cubicBezTo>
                      <a:pt x="28387" y="0"/>
                      <a:pt x="38058" y="9670"/>
                      <a:pt x="38058" y="21600"/>
                    </a:cubicBezTo>
                    <a:lnTo>
                      <a:pt x="16458" y="21600"/>
                    </a:lnTo>
                    <a:close/>
                  </a:path>
                </a:pathLst>
              </a:custGeom>
              <a:gradFill rotWithShape="0">
                <a:gsLst>
                  <a:gs pos="0">
                    <a:srgbClr val="000000"/>
                  </a:gs>
                  <a:gs pos="50000">
                    <a:srgbClr val="808080"/>
                  </a:gs>
                  <a:gs pos="100000">
                    <a:srgbClr val="000000"/>
                  </a:gs>
                </a:gsLst>
                <a:lin ang="18900000" scaled="1"/>
              </a:gradFill>
              <a:ln w="12700">
                <a:solidFill>
                  <a:srgbClr val="808080"/>
                </a:solidFill>
                <a:round/>
                <a:headEnd/>
                <a:tailEnd/>
              </a:ln>
            </p:spPr>
            <p:txBody>
              <a:bodyPr wrap="none" anchor="ctr"/>
              <a:lstStyle/>
              <a:p>
                <a:endParaRPr lang="es-ES"/>
              </a:p>
            </p:txBody>
          </p:sp>
          <p:sp>
            <p:nvSpPr>
              <p:cNvPr id="174392" name="AutoShape 246"/>
              <p:cNvSpPr>
                <a:spLocks noChangeArrowheads="1"/>
              </p:cNvSpPr>
              <p:nvPr/>
            </p:nvSpPr>
            <p:spPr bwMode="auto">
              <a:xfrm>
                <a:off x="1680" y="2807"/>
                <a:ext cx="1676" cy="621"/>
              </a:xfrm>
              <a:prstGeom prst="diamond">
                <a:avLst/>
              </a:prstGeom>
              <a:gradFill rotWithShape="1">
                <a:gsLst>
                  <a:gs pos="0">
                    <a:schemeClr val="bg1">
                      <a:lumMod val="85000"/>
                    </a:schemeClr>
                  </a:gs>
                  <a:gs pos="100000">
                    <a:srgbClr val="6C6C6C"/>
                  </a:gs>
                </a:gsLst>
                <a:lin ang="18900000" scaled="1"/>
              </a:gradFill>
              <a:ln w="12700">
                <a:noFill/>
                <a:miter lim="800000"/>
                <a:headEnd/>
                <a:tailEnd/>
              </a:ln>
            </p:spPr>
            <p:txBody>
              <a:bodyPr wrap="none" anchor="ctr"/>
              <a:lstStyle/>
              <a:p>
                <a:endParaRPr lang="es-ES"/>
              </a:p>
            </p:txBody>
          </p:sp>
          <p:sp>
            <p:nvSpPr>
              <p:cNvPr id="174393" name="Freeform 247"/>
              <p:cNvSpPr>
                <a:spLocks/>
              </p:cNvSpPr>
              <p:nvPr/>
            </p:nvSpPr>
            <p:spPr bwMode="auto">
              <a:xfrm>
                <a:off x="3342" y="3065"/>
                <a:ext cx="111" cy="137"/>
              </a:xfrm>
              <a:custGeom>
                <a:avLst/>
                <a:gdLst>
                  <a:gd name="T0" fmla="*/ 107 w 111"/>
                  <a:gd name="T1" fmla="*/ 18 h 137"/>
                  <a:gd name="T2" fmla="*/ 86 w 111"/>
                  <a:gd name="T3" fmla="*/ 5 h 137"/>
                  <a:gd name="T4" fmla="*/ 55 w 111"/>
                  <a:gd name="T5" fmla="*/ 2 h 137"/>
                  <a:gd name="T6" fmla="*/ 25 w 111"/>
                  <a:gd name="T7" fmla="*/ 17 h 137"/>
                  <a:gd name="T8" fmla="*/ 1 w 111"/>
                  <a:gd name="T9" fmla="*/ 54 h 137"/>
                  <a:gd name="T10" fmla="*/ 28 w 111"/>
                  <a:gd name="T11" fmla="*/ 107 h 137"/>
                  <a:gd name="T12" fmla="*/ 61 w 111"/>
                  <a:gd name="T13" fmla="*/ 132 h 137"/>
                  <a:gd name="T14" fmla="*/ 79 w 111"/>
                  <a:gd name="T15" fmla="*/ 134 h 137"/>
                  <a:gd name="T16" fmla="*/ 95 w 111"/>
                  <a:gd name="T17" fmla="*/ 116 h 137"/>
                  <a:gd name="T18" fmla="*/ 109 w 111"/>
                  <a:gd name="T19" fmla="*/ 63 h 137"/>
                  <a:gd name="T20" fmla="*/ 107 w 111"/>
                  <a:gd name="T21" fmla="*/ 18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37"/>
                  <a:gd name="T35" fmla="*/ 111 w 111"/>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37">
                    <a:moveTo>
                      <a:pt x="107" y="18"/>
                    </a:moveTo>
                    <a:cubicBezTo>
                      <a:pt x="103" y="8"/>
                      <a:pt x="95" y="8"/>
                      <a:pt x="86" y="5"/>
                    </a:cubicBezTo>
                    <a:cubicBezTo>
                      <a:pt x="77" y="2"/>
                      <a:pt x="65" y="0"/>
                      <a:pt x="55" y="2"/>
                    </a:cubicBezTo>
                    <a:cubicBezTo>
                      <a:pt x="45" y="4"/>
                      <a:pt x="34" y="8"/>
                      <a:pt x="25" y="17"/>
                    </a:cubicBezTo>
                    <a:cubicBezTo>
                      <a:pt x="16" y="26"/>
                      <a:pt x="0" y="39"/>
                      <a:pt x="1" y="54"/>
                    </a:cubicBezTo>
                    <a:cubicBezTo>
                      <a:pt x="2" y="69"/>
                      <a:pt x="18" y="94"/>
                      <a:pt x="28" y="107"/>
                    </a:cubicBezTo>
                    <a:cubicBezTo>
                      <a:pt x="38" y="120"/>
                      <a:pt x="53" y="128"/>
                      <a:pt x="61" y="132"/>
                    </a:cubicBezTo>
                    <a:cubicBezTo>
                      <a:pt x="69" y="136"/>
                      <a:pt x="73" y="137"/>
                      <a:pt x="79" y="134"/>
                    </a:cubicBezTo>
                    <a:cubicBezTo>
                      <a:pt x="85" y="131"/>
                      <a:pt x="90" y="128"/>
                      <a:pt x="95" y="116"/>
                    </a:cubicBezTo>
                    <a:cubicBezTo>
                      <a:pt x="100" y="104"/>
                      <a:pt x="107" y="79"/>
                      <a:pt x="109" y="63"/>
                    </a:cubicBezTo>
                    <a:cubicBezTo>
                      <a:pt x="111" y="47"/>
                      <a:pt x="110" y="27"/>
                      <a:pt x="107" y="18"/>
                    </a:cubicBezTo>
                    <a:close/>
                  </a:path>
                </a:pathLst>
              </a:custGeom>
              <a:solidFill>
                <a:srgbClr val="777777"/>
              </a:solidFill>
              <a:ln w="9525">
                <a:noFill/>
                <a:round/>
                <a:headEnd/>
                <a:tailEnd/>
              </a:ln>
            </p:spPr>
            <p:txBody>
              <a:bodyPr wrap="none"/>
              <a:lstStyle/>
              <a:p>
                <a:endParaRPr lang="es-ES"/>
              </a:p>
            </p:txBody>
          </p:sp>
          <p:sp>
            <p:nvSpPr>
              <p:cNvPr id="174394" name="Freeform 248"/>
              <p:cNvSpPr>
                <a:spLocks/>
              </p:cNvSpPr>
              <p:nvPr/>
            </p:nvSpPr>
            <p:spPr bwMode="auto">
              <a:xfrm>
                <a:off x="1680" y="3118"/>
                <a:ext cx="840" cy="406"/>
              </a:xfrm>
              <a:custGeom>
                <a:avLst/>
                <a:gdLst>
                  <a:gd name="T0" fmla="*/ 840 w 840"/>
                  <a:gd name="T1" fmla="*/ 306 h 406"/>
                  <a:gd name="T2" fmla="*/ 840 w 840"/>
                  <a:gd name="T3" fmla="*/ 406 h 406"/>
                  <a:gd name="T4" fmla="*/ 0 w 840"/>
                  <a:gd name="T5" fmla="*/ 86 h 406"/>
                  <a:gd name="T6" fmla="*/ 0 w 840"/>
                  <a:gd name="T7" fmla="*/ 0 h 406"/>
                  <a:gd name="T8" fmla="*/ 840 w 840"/>
                  <a:gd name="T9" fmla="*/ 306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grpSp>
      </p:grpSp>
      <p:grpSp>
        <p:nvGrpSpPr>
          <p:cNvPr id="6" name="Group 490"/>
          <p:cNvGrpSpPr>
            <a:grpSpLocks/>
          </p:cNvGrpSpPr>
          <p:nvPr/>
        </p:nvGrpSpPr>
        <p:grpSpPr bwMode="auto">
          <a:xfrm>
            <a:off x="2994025" y="3649663"/>
            <a:ext cx="2967038" cy="2306637"/>
            <a:chOff x="1886" y="2299"/>
            <a:chExt cx="1869" cy="1453"/>
          </a:xfrm>
        </p:grpSpPr>
        <p:grpSp>
          <p:nvGrpSpPr>
            <p:cNvPr id="174346" name="Group 489"/>
            <p:cNvGrpSpPr>
              <a:grpSpLocks/>
            </p:cNvGrpSpPr>
            <p:nvPr/>
          </p:nvGrpSpPr>
          <p:grpSpPr bwMode="auto">
            <a:xfrm>
              <a:off x="2198" y="2402"/>
              <a:ext cx="1557" cy="1068"/>
              <a:chOff x="2198" y="2402"/>
              <a:chExt cx="1557" cy="1068"/>
            </a:xfrm>
          </p:grpSpPr>
          <p:sp>
            <p:nvSpPr>
              <p:cNvPr id="174359" name="Arc 251"/>
              <p:cNvSpPr>
                <a:spLocks/>
              </p:cNvSpPr>
              <p:nvPr/>
            </p:nvSpPr>
            <p:spPr bwMode="auto">
              <a:xfrm flipV="1">
                <a:off x="2660" y="2846"/>
                <a:ext cx="617" cy="270"/>
              </a:xfrm>
              <a:custGeom>
                <a:avLst/>
                <a:gdLst>
                  <a:gd name="T0" fmla="*/ 0 w 27852"/>
                  <a:gd name="T1" fmla="*/ 0 h 21600"/>
                  <a:gd name="T2" fmla="*/ 14 w 27852"/>
                  <a:gd name="T3" fmla="*/ 2 h 21600"/>
                  <a:gd name="T4" fmla="*/ 4 w 27852"/>
                  <a:gd name="T5" fmla="*/ 3 h 21600"/>
                  <a:gd name="T6" fmla="*/ 0 60000 65536"/>
                  <a:gd name="T7" fmla="*/ 0 60000 65536"/>
                  <a:gd name="T8" fmla="*/ 0 60000 65536"/>
                  <a:gd name="T9" fmla="*/ 0 w 27852"/>
                  <a:gd name="T10" fmla="*/ 0 h 21600"/>
                  <a:gd name="T11" fmla="*/ 27852 w 27852"/>
                  <a:gd name="T12" fmla="*/ 21600 h 21600"/>
                </a:gdLst>
                <a:ahLst/>
                <a:cxnLst>
                  <a:cxn ang="T6">
                    <a:pos x="T0" y="T1"/>
                  </a:cxn>
                  <a:cxn ang="T7">
                    <a:pos x="T2" y="T3"/>
                  </a:cxn>
                  <a:cxn ang="T8">
                    <a:pos x="T4" y="T5"/>
                  </a:cxn>
                </a:cxnLst>
                <a:rect l="T9" t="T10" r="T11" b="T12"/>
                <a:pathLst>
                  <a:path w="27852" h="21600" fill="none" extrusionOk="0">
                    <a:moveTo>
                      <a:pt x="-1" y="1979"/>
                    </a:moveTo>
                    <a:cubicBezTo>
                      <a:pt x="2833" y="675"/>
                      <a:pt x="5915" y="-1"/>
                      <a:pt x="9034" y="0"/>
                    </a:cubicBezTo>
                    <a:cubicBezTo>
                      <a:pt x="16831" y="0"/>
                      <a:pt x="24023" y="4202"/>
                      <a:pt x="27851" y="10996"/>
                    </a:cubicBezTo>
                  </a:path>
                  <a:path w="27852" h="21600" stroke="0" extrusionOk="0">
                    <a:moveTo>
                      <a:pt x="-1" y="1979"/>
                    </a:moveTo>
                    <a:cubicBezTo>
                      <a:pt x="2833" y="675"/>
                      <a:pt x="5915" y="-1"/>
                      <a:pt x="9034" y="0"/>
                    </a:cubicBezTo>
                    <a:cubicBezTo>
                      <a:pt x="16831" y="0"/>
                      <a:pt x="24023" y="4202"/>
                      <a:pt x="27851" y="10996"/>
                    </a:cubicBezTo>
                    <a:lnTo>
                      <a:pt x="9034" y="21600"/>
                    </a:lnTo>
                    <a:close/>
                  </a:path>
                </a:pathLst>
              </a:custGeom>
              <a:noFill/>
              <a:ln w="12700">
                <a:solidFill>
                  <a:schemeClr val="bg1"/>
                </a:solidFill>
                <a:prstDash val="sysDot"/>
                <a:round/>
                <a:headEnd/>
                <a:tailEnd/>
              </a:ln>
            </p:spPr>
            <p:txBody>
              <a:bodyPr wrap="none" anchor="ctr"/>
              <a:lstStyle/>
              <a:p>
                <a:endParaRPr lang="es-ES"/>
              </a:p>
            </p:txBody>
          </p:sp>
          <p:sp>
            <p:nvSpPr>
              <p:cNvPr id="174360" name="Arc 252"/>
              <p:cNvSpPr>
                <a:spLocks/>
              </p:cNvSpPr>
              <p:nvPr/>
            </p:nvSpPr>
            <p:spPr bwMode="auto">
              <a:xfrm flipV="1">
                <a:off x="2668" y="2804"/>
                <a:ext cx="654" cy="366"/>
              </a:xfrm>
              <a:custGeom>
                <a:avLst/>
                <a:gdLst>
                  <a:gd name="T0" fmla="*/ 0 w 27191"/>
                  <a:gd name="T1" fmla="*/ 1 h 21600"/>
                  <a:gd name="T2" fmla="*/ 16 w 27191"/>
                  <a:gd name="T3" fmla="*/ 3 h 21600"/>
                  <a:gd name="T4" fmla="*/ 5 w 27191"/>
                  <a:gd name="T5" fmla="*/ 6 h 21600"/>
                  <a:gd name="T6" fmla="*/ 0 60000 65536"/>
                  <a:gd name="T7" fmla="*/ 0 60000 65536"/>
                  <a:gd name="T8" fmla="*/ 0 60000 65536"/>
                  <a:gd name="T9" fmla="*/ 0 w 27191"/>
                  <a:gd name="T10" fmla="*/ 0 h 21600"/>
                  <a:gd name="T11" fmla="*/ 27191 w 27191"/>
                  <a:gd name="T12" fmla="*/ 21600 h 21600"/>
                </a:gdLst>
                <a:ahLst/>
                <a:cxnLst>
                  <a:cxn ang="T6">
                    <a:pos x="T0" y="T1"/>
                  </a:cxn>
                  <a:cxn ang="T7">
                    <a:pos x="T2" y="T3"/>
                  </a:cxn>
                  <a:cxn ang="T8">
                    <a:pos x="T4" y="T5"/>
                  </a:cxn>
                </a:cxnLst>
                <a:rect l="T9" t="T10" r="T11" b="T12"/>
                <a:pathLst>
                  <a:path w="27191" h="21600" fill="none" extrusionOk="0">
                    <a:moveTo>
                      <a:pt x="0" y="1971"/>
                    </a:moveTo>
                    <a:cubicBezTo>
                      <a:pt x="2828" y="672"/>
                      <a:pt x="5903" y="-1"/>
                      <a:pt x="9016" y="0"/>
                    </a:cubicBezTo>
                    <a:cubicBezTo>
                      <a:pt x="16369" y="0"/>
                      <a:pt x="23217" y="3740"/>
                      <a:pt x="27190" y="9928"/>
                    </a:cubicBezTo>
                  </a:path>
                  <a:path w="27191" h="21600" stroke="0" extrusionOk="0">
                    <a:moveTo>
                      <a:pt x="0" y="1971"/>
                    </a:moveTo>
                    <a:cubicBezTo>
                      <a:pt x="2828" y="672"/>
                      <a:pt x="5903" y="-1"/>
                      <a:pt x="9016" y="0"/>
                    </a:cubicBezTo>
                    <a:cubicBezTo>
                      <a:pt x="16369" y="0"/>
                      <a:pt x="23217" y="3740"/>
                      <a:pt x="27190" y="9928"/>
                    </a:cubicBezTo>
                    <a:lnTo>
                      <a:pt x="9016" y="21600"/>
                    </a:lnTo>
                    <a:close/>
                  </a:path>
                </a:pathLst>
              </a:custGeom>
              <a:noFill/>
              <a:ln w="12700">
                <a:solidFill>
                  <a:schemeClr val="bg1"/>
                </a:solidFill>
                <a:prstDash val="sysDot"/>
                <a:round/>
                <a:headEnd/>
                <a:tailEnd/>
              </a:ln>
            </p:spPr>
            <p:txBody>
              <a:bodyPr wrap="none" anchor="ctr"/>
              <a:lstStyle/>
              <a:p>
                <a:endParaRPr lang="es-ES"/>
              </a:p>
            </p:txBody>
          </p:sp>
          <p:sp>
            <p:nvSpPr>
              <p:cNvPr id="174361" name="Arc 253"/>
              <p:cNvSpPr>
                <a:spLocks/>
              </p:cNvSpPr>
              <p:nvPr/>
            </p:nvSpPr>
            <p:spPr bwMode="auto">
              <a:xfrm flipV="1">
                <a:off x="2663" y="2750"/>
                <a:ext cx="526" cy="318"/>
              </a:xfrm>
              <a:custGeom>
                <a:avLst/>
                <a:gdLst>
                  <a:gd name="T0" fmla="*/ 0 w 17667"/>
                  <a:gd name="T1" fmla="*/ 0 h 21600"/>
                  <a:gd name="T2" fmla="*/ 16 w 17667"/>
                  <a:gd name="T3" fmla="*/ 2 h 21600"/>
                  <a:gd name="T4" fmla="*/ 1 w 17667"/>
                  <a:gd name="T5" fmla="*/ 5 h 21600"/>
                  <a:gd name="T6" fmla="*/ 0 60000 65536"/>
                  <a:gd name="T7" fmla="*/ 0 60000 65536"/>
                  <a:gd name="T8" fmla="*/ 0 60000 65536"/>
                  <a:gd name="T9" fmla="*/ 0 w 17667"/>
                  <a:gd name="T10" fmla="*/ 0 h 21600"/>
                  <a:gd name="T11" fmla="*/ 17667 w 17667"/>
                  <a:gd name="T12" fmla="*/ 21600 h 21600"/>
                </a:gdLst>
                <a:ahLst/>
                <a:cxnLst>
                  <a:cxn ang="T6">
                    <a:pos x="T0" y="T1"/>
                  </a:cxn>
                  <a:cxn ang="T7">
                    <a:pos x="T2" y="T3"/>
                  </a:cxn>
                  <a:cxn ang="T8">
                    <a:pos x="T4" y="T5"/>
                  </a:cxn>
                </a:cxnLst>
                <a:rect l="T9" t="T10" r="T11" b="T12"/>
                <a:pathLst>
                  <a:path w="17667" h="21600" fill="none" extrusionOk="0">
                    <a:moveTo>
                      <a:pt x="-1" y="41"/>
                    </a:moveTo>
                    <a:cubicBezTo>
                      <a:pt x="446" y="13"/>
                      <a:pt x="893" y="-1"/>
                      <a:pt x="1340" y="0"/>
                    </a:cubicBezTo>
                    <a:cubicBezTo>
                      <a:pt x="7606" y="0"/>
                      <a:pt x="13564" y="2721"/>
                      <a:pt x="17666" y="7458"/>
                    </a:cubicBezTo>
                  </a:path>
                  <a:path w="17667" h="21600" stroke="0" extrusionOk="0">
                    <a:moveTo>
                      <a:pt x="-1" y="41"/>
                    </a:moveTo>
                    <a:cubicBezTo>
                      <a:pt x="446" y="13"/>
                      <a:pt x="893" y="-1"/>
                      <a:pt x="1340" y="0"/>
                    </a:cubicBezTo>
                    <a:cubicBezTo>
                      <a:pt x="7606" y="0"/>
                      <a:pt x="13564" y="2721"/>
                      <a:pt x="17666" y="7458"/>
                    </a:cubicBezTo>
                    <a:lnTo>
                      <a:pt x="1340" y="21600"/>
                    </a:lnTo>
                    <a:close/>
                  </a:path>
                </a:pathLst>
              </a:custGeom>
              <a:noFill/>
              <a:ln w="12700">
                <a:solidFill>
                  <a:schemeClr val="bg1"/>
                </a:solidFill>
                <a:prstDash val="sysDot"/>
                <a:round/>
                <a:headEnd/>
                <a:tailEnd/>
              </a:ln>
            </p:spPr>
            <p:txBody>
              <a:bodyPr wrap="none" anchor="ctr"/>
              <a:lstStyle/>
              <a:p>
                <a:endParaRPr lang="es-ES"/>
              </a:p>
            </p:txBody>
          </p:sp>
          <p:sp>
            <p:nvSpPr>
              <p:cNvPr id="174362" name="Arc 254"/>
              <p:cNvSpPr>
                <a:spLocks/>
              </p:cNvSpPr>
              <p:nvPr/>
            </p:nvSpPr>
            <p:spPr bwMode="auto">
              <a:xfrm flipV="1">
                <a:off x="2198" y="2402"/>
                <a:ext cx="922" cy="646"/>
              </a:xfrm>
              <a:custGeom>
                <a:avLst/>
                <a:gdLst>
                  <a:gd name="T0" fmla="*/ 31 w 14050"/>
                  <a:gd name="T1" fmla="*/ 0 h 20404"/>
                  <a:gd name="T2" fmla="*/ 61 w 14050"/>
                  <a:gd name="T3" fmla="*/ 4 h 20404"/>
                  <a:gd name="T4" fmla="*/ 0 w 14050"/>
                  <a:gd name="T5" fmla="*/ 20 h 20404"/>
                  <a:gd name="T6" fmla="*/ 0 60000 65536"/>
                  <a:gd name="T7" fmla="*/ 0 60000 65536"/>
                  <a:gd name="T8" fmla="*/ 0 60000 65536"/>
                  <a:gd name="T9" fmla="*/ 0 w 14050"/>
                  <a:gd name="T10" fmla="*/ 0 h 20404"/>
                  <a:gd name="T11" fmla="*/ 14050 w 14050"/>
                  <a:gd name="T12" fmla="*/ 20404 h 20404"/>
                </a:gdLst>
                <a:ahLst/>
                <a:cxnLst>
                  <a:cxn ang="T6">
                    <a:pos x="T0" y="T1"/>
                  </a:cxn>
                  <a:cxn ang="T7">
                    <a:pos x="T2" y="T3"/>
                  </a:cxn>
                  <a:cxn ang="T8">
                    <a:pos x="T4" y="T5"/>
                  </a:cxn>
                </a:cxnLst>
                <a:rect l="T9" t="T10" r="T11" b="T12"/>
                <a:pathLst>
                  <a:path w="14050" h="20404" fill="none" extrusionOk="0">
                    <a:moveTo>
                      <a:pt x="7086" y="-1"/>
                    </a:moveTo>
                    <a:cubicBezTo>
                      <a:pt x="9636" y="885"/>
                      <a:pt x="11999" y="2241"/>
                      <a:pt x="14050" y="3997"/>
                    </a:cubicBezTo>
                  </a:path>
                  <a:path w="14050" h="20404" stroke="0" extrusionOk="0">
                    <a:moveTo>
                      <a:pt x="7086" y="-1"/>
                    </a:moveTo>
                    <a:cubicBezTo>
                      <a:pt x="9636" y="885"/>
                      <a:pt x="11999" y="2241"/>
                      <a:pt x="14050" y="3997"/>
                    </a:cubicBezTo>
                    <a:lnTo>
                      <a:pt x="0" y="20404"/>
                    </a:lnTo>
                    <a:close/>
                  </a:path>
                </a:pathLst>
              </a:custGeom>
              <a:noFill/>
              <a:ln w="12700">
                <a:solidFill>
                  <a:schemeClr val="bg1"/>
                </a:solidFill>
                <a:prstDash val="sysDot"/>
                <a:round/>
                <a:headEnd/>
                <a:tailEnd/>
              </a:ln>
            </p:spPr>
            <p:txBody>
              <a:bodyPr wrap="none" anchor="ctr"/>
              <a:lstStyle/>
              <a:p>
                <a:endParaRPr lang="es-ES"/>
              </a:p>
            </p:txBody>
          </p:sp>
          <p:sp>
            <p:nvSpPr>
              <p:cNvPr id="174363" name="Arc 255"/>
              <p:cNvSpPr>
                <a:spLocks/>
              </p:cNvSpPr>
              <p:nvPr/>
            </p:nvSpPr>
            <p:spPr bwMode="auto">
              <a:xfrm rot="10800000" flipV="1">
                <a:off x="2668" y="2886"/>
                <a:ext cx="1087" cy="584"/>
              </a:xfrm>
              <a:custGeom>
                <a:avLst/>
                <a:gdLst>
                  <a:gd name="T0" fmla="*/ 48 w 16557"/>
                  <a:gd name="T1" fmla="*/ 0 h 18462"/>
                  <a:gd name="T2" fmla="*/ 71 w 16557"/>
                  <a:gd name="T3" fmla="*/ 5 h 18462"/>
                  <a:gd name="T4" fmla="*/ 0 w 16557"/>
                  <a:gd name="T5" fmla="*/ 18 h 18462"/>
                  <a:gd name="T6" fmla="*/ 0 60000 65536"/>
                  <a:gd name="T7" fmla="*/ 0 60000 65536"/>
                  <a:gd name="T8" fmla="*/ 0 60000 65536"/>
                  <a:gd name="T9" fmla="*/ 0 w 16557"/>
                  <a:gd name="T10" fmla="*/ 0 h 18462"/>
                  <a:gd name="T11" fmla="*/ 16557 w 16557"/>
                  <a:gd name="T12" fmla="*/ 18462 h 18462"/>
                </a:gdLst>
                <a:ahLst/>
                <a:cxnLst>
                  <a:cxn ang="T6">
                    <a:pos x="T0" y="T1"/>
                  </a:cxn>
                  <a:cxn ang="T7">
                    <a:pos x="T2" y="T3"/>
                  </a:cxn>
                  <a:cxn ang="T8">
                    <a:pos x="T4" y="T5"/>
                  </a:cxn>
                </a:cxnLst>
                <a:rect l="T9" t="T10" r="T11" b="T12"/>
                <a:pathLst>
                  <a:path w="16557" h="18462" fill="none" extrusionOk="0">
                    <a:moveTo>
                      <a:pt x="11212" y="-1"/>
                    </a:moveTo>
                    <a:cubicBezTo>
                      <a:pt x="13232" y="1227"/>
                      <a:pt x="15038" y="2777"/>
                      <a:pt x="16556" y="4590"/>
                    </a:cubicBezTo>
                  </a:path>
                  <a:path w="16557" h="18462" stroke="0" extrusionOk="0">
                    <a:moveTo>
                      <a:pt x="11212" y="-1"/>
                    </a:moveTo>
                    <a:cubicBezTo>
                      <a:pt x="13232" y="1227"/>
                      <a:pt x="15038" y="2777"/>
                      <a:pt x="16556" y="4590"/>
                    </a:cubicBezTo>
                    <a:lnTo>
                      <a:pt x="0" y="18462"/>
                    </a:lnTo>
                    <a:close/>
                  </a:path>
                </a:pathLst>
              </a:custGeom>
              <a:noFill/>
              <a:ln w="12700">
                <a:solidFill>
                  <a:schemeClr val="bg1"/>
                </a:solidFill>
                <a:prstDash val="sysDot"/>
                <a:round/>
                <a:headEnd/>
                <a:tailEnd/>
              </a:ln>
            </p:spPr>
            <p:txBody>
              <a:bodyPr wrap="none" anchor="ctr"/>
              <a:lstStyle/>
              <a:p>
                <a:endParaRPr lang="es-ES"/>
              </a:p>
            </p:txBody>
          </p:sp>
          <p:sp>
            <p:nvSpPr>
              <p:cNvPr id="174364" name="Arc 256"/>
              <p:cNvSpPr>
                <a:spLocks/>
              </p:cNvSpPr>
              <p:nvPr/>
            </p:nvSpPr>
            <p:spPr bwMode="auto">
              <a:xfrm rot="10800000" flipV="1">
                <a:off x="2670" y="2852"/>
                <a:ext cx="553" cy="283"/>
              </a:xfrm>
              <a:custGeom>
                <a:avLst/>
                <a:gdLst>
                  <a:gd name="T0" fmla="*/ 7 w 20159"/>
                  <a:gd name="T1" fmla="*/ 0 h 19231"/>
                  <a:gd name="T2" fmla="*/ 15 w 20159"/>
                  <a:gd name="T3" fmla="*/ 2 h 19231"/>
                  <a:gd name="T4" fmla="*/ 0 w 20159"/>
                  <a:gd name="T5" fmla="*/ 4 h 19231"/>
                  <a:gd name="T6" fmla="*/ 0 60000 65536"/>
                  <a:gd name="T7" fmla="*/ 0 60000 65536"/>
                  <a:gd name="T8" fmla="*/ 0 60000 65536"/>
                  <a:gd name="T9" fmla="*/ 0 w 20159"/>
                  <a:gd name="T10" fmla="*/ 0 h 19231"/>
                  <a:gd name="T11" fmla="*/ 20159 w 20159"/>
                  <a:gd name="T12" fmla="*/ 19231 h 19231"/>
                </a:gdLst>
                <a:ahLst/>
                <a:cxnLst>
                  <a:cxn ang="T6">
                    <a:pos x="T0" y="T1"/>
                  </a:cxn>
                  <a:cxn ang="T7">
                    <a:pos x="T2" y="T3"/>
                  </a:cxn>
                  <a:cxn ang="T8">
                    <a:pos x="T4" y="T5"/>
                  </a:cxn>
                </a:cxnLst>
                <a:rect l="T9" t="T10" r="T11" b="T12"/>
                <a:pathLst>
                  <a:path w="20159" h="19231" fill="none" extrusionOk="0">
                    <a:moveTo>
                      <a:pt x="9835" y="-1"/>
                    </a:moveTo>
                    <a:cubicBezTo>
                      <a:pt x="14571" y="2422"/>
                      <a:pt x="18247" y="6507"/>
                      <a:pt x="20158" y="11473"/>
                    </a:cubicBezTo>
                  </a:path>
                  <a:path w="20159" h="19231" stroke="0" extrusionOk="0">
                    <a:moveTo>
                      <a:pt x="9835" y="-1"/>
                    </a:moveTo>
                    <a:cubicBezTo>
                      <a:pt x="14571" y="2422"/>
                      <a:pt x="18247" y="6507"/>
                      <a:pt x="20158" y="11473"/>
                    </a:cubicBezTo>
                    <a:lnTo>
                      <a:pt x="0" y="19231"/>
                    </a:lnTo>
                    <a:close/>
                  </a:path>
                </a:pathLst>
              </a:custGeom>
              <a:noFill/>
              <a:ln w="12700">
                <a:solidFill>
                  <a:schemeClr val="bg1"/>
                </a:solidFill>
                <a:prstDash val="sysDot"/>
                <a:round/>
                <a:headEnd/>
                <a:tailEnd/>
              </a:ln>
            </p:spPr>
            <p:txBody>
              <a:bodyPr wrap="none" anchor="ctr"/>
              <a:lstStyle/>
              <a:p>
                <a:endParaRPr lang="es-ES"/>
              </a:p>
            </p:txBody>
          </p:sp>
          <p:sp>
            <p:nvSpPr>
              <p:cNvPr id="174365" name="Arc 257"/>
              <p:cNvSpPr>
                <a:spLocks/>
              </p:cNvSpPr>
              <p:nvPr/>
            </p:nvSpPr>
            <p:spPr bwMode="auto">
              <a:xfrm flipH="1">
                <a:off x="2665" y="2811"/>
                <a:ext cx="457" cy="239"/>
              </a:xfrm>
              <a:custGeom>
                <a:avLst/>
                <a:gdLst>
                  <a:gd name="T0" fmla="*/ 5 w 20635"/>
                  <a:gd name="T1" fmla="*/ 0 h 19124"/>
                  <a:gd name="T2" fmla="*/ 10 w 20635"/>
                  <a:gd name="T3" fmla="*/ 2 h 19124"/>
                  <a:gd name="T4" fmla="*/ 0 w 20635"/>
                  <a:gd name="T5" fmla="*/ 3 h 19124"/>
                  <a:gd name="T6" fmla="*/ 0 60000 65536"/>
                  <a:gd name="T7" fmla="*/ 0 60000 65536"/>
                  <a:gd name="T8" fmla="*/ 0 60000 65536"/>
                  <a:gd name="T9" fmla="*/ 0 w 20635"/>
                  <a:gd name="T10" fmla="*/ 0 h 19124"/>
                  <a:gd name="T11" fmla="*/ 20635 w 20635"/>
                  <a:gd name="T12" fmla="*/ 19124 h 19124"/>
                </a:gdLst>
                <a:ahLst/>
                <a:cxnLst>
                  <a:cxn ang="T6">
                    <a:pos x="T0" y="T1"/>
                  </a:cxn>
                  <a:cxn ang="T7">
                    <a:pos x="T2" y="T3"/>
                  </a:cxn>
                  <a:cxn ang="T8">
                    <a:pos x="T4" y="T5"/>
                  </a:cxn>
                </a:cxnLst>
                <a:rect l="T9" t="T10" r="T11" b="T12"/>
                <a:pathLst>
                  <a:path w="20635" h="19124" fill="none" extrusionOk="0">
                    <a:moveTo>
                      <a:pt x="10041" y="-1"/>
                    </a:moveTo>
                    <a:cubicBezTo>
                      <a:pt x="15125" y="2669"/>
                      <a:pt x="18938" y="7254"/>
                      <a:pt x="20635" y="12740"/>
                    </a:cubicBezTo>
                  </a:path>
                  <a:path w="20635" h="19124" stroke="0" extrusionOk="0">
                    <a:moveTo>
                      <a:pt x="10041" y="-1"/>
                    </a:moveTo>
                    <a:cubicBezTo>
                      <a:pt x="15125" y="2669"/>
                      <a:pt x="18938" y="7254"/>
                      <a:pt x="20635" y="12740"/>
                    </a:cubicBezTo>
                    <a:lnTo>
                      <a:pt x="0" y="19124"/>
                    </a:lnTo>
                    <a:close/>
                  </a:path>
                </a:pathLst>
              </a:custGeom>
              <a:noFill/>
              <a:ln w="12700">
                <a:solidFill>
                  <a:schemeClr val="bg1"/>
                </a:solidFill>
                <a:prstDash val="sysDot"/>
                <a:round/>
                <a:headEnd/>
                <a:tailEnd/>
              </a:ln>
            </p:spPr>
            <p:txBody>
              <a:bodyPr wrap="none" anchor="ctr"/>
              <a:lstStyle/>
              <a:p>
                <a:endParaRPr lang="es-ES"/>
              </a:p>
            </p:txBody>
          </p:sp>
          <p:sp>
            <p:nvSpPr>
              <p:cNvPr id="174366" name="Arc 258"/>
              <p:cNvSpPr>
                <a:spLocks/>
              </p:cNvSpPr>
              <p:nvPr/>
            </p:nvSpPr>
            <p:spPr bwMode="auto">
              <a:xfrm rot="10800000" flipV="1">
                <a:off x="2662" y="2780"/>
                <a:ext cx="420" cy="300"/>
              </a:xfrm>
              <a:custGeom>
                <a:avLst/>
                <a:gdLst>
                  <a:gd name="T0" fmla="*/ 7 w 17480"/>
                  <a:gd name="T1" fmla="*/ 0 h 17667"/>
                  <a:gd name="T2" fmla="*/ 10 w 17480"/>
                  <a:gd name="T3" fmla="*/ 1 h 17667"/>
                  <a:gd name="T4" fmla="*/ 0 w 17480"/>
                  <a:gd name="T5" fmla="*/ 5 h 17667"/>
                  <a:gd name="T6" fmla="*/ 0 60000 65536"/>
                  <a:gd name="T7" fmla="*/ 0 60000 65536"/>
                  <a:gd name="T8" fmla="*/ 0 60000 65536"/>
                  <a:gd name="T9" fmla="*/ 0 w 17480"/>
                  <a:gd name="T10" fmla="*/ 0 h 17667"/>
                  <a:gd name="T11" fmla="*/ 17480 w 17480"/>
                  <a:gd name="T12" fmla="*/ 17667 h 17667"/>
                </a:gdLst>
                <a:ahLst/>
                <a:cxnLst>
                  <a:cxn ang="T6">
                    <a:pos x="T0" y="T1"/>
                  </a:cxn>
                  <a:cxn ang="T7">
                    <a:pos x="T2" y="T3"/>
                  </a:cxn>
                  <a:cxn ang="T8">
                    <a:pos x="T4" y="T5"/>
                  </a:cxn>
                </a:cxnLst>
                <a:rect l="T9" t="T10" r="T11" b="T12"/>
                <a:pathLst>
                  <a:path w="17480" h="17667" fill="none" extrusionOk="0">
                    <a:moveTo>
                      <a:pt x="12427" y="-1"/>
                    </a:moveTo>
                    <a:cubicBezTo>
                      <a:pt x="14373" y="1369"/>
                      <a:pt x="16081" y="3051"/>
                      <a:pt x="17479" y="4977"/>
                    </a:cubicBezTo>
                  </a:path>
                  <a:path w="17480" h="17667" stroke="0" extrusionOk="0">
                    <a:moveTo>
                      <a:pt x="12427" y="-1"/>
                    </a:moveTo>
                    <a:cubicBezTo>
                      <a:pt x="14373" y="1369"/>
                      <a:pt x="16081" y="3051"/>
                      <a:pt x="17479" y="4977"/>
                    </a:cubicBezTo>
                    <a:lnTo>
                      <a:pt x="0" y="17667"/>
                    </a:lnTo>
                    <a:close/>
                  </a:path>
                </a:pathLst>
              </a:custGeom>
              <a:noFill/>
              <a:ln w="12700">
                <a:solidFill>
                  <a:schemeClr val="bg1"/>
                </a:solidFill>
                <a:prstDash val="sysDot"/>
                <a:round/>
                <a:headEnd/>
                <a:tailEnd/>
              </a:ln>
            </p:spPr>
            <p:txBody>
              <a:bodyPr wrap="none" anchor="ctr"/>
              <a:lstStyle/>
              <a:p>
                <a:endParaRPr lang="es-ES"/>
              </a:p>
            </p:txBody>
          </p:sp>
        </p:grpSp>
        <p:grpSp>
          <p:nvGrpSpPr>
            <p:cNvPr id="174347" name="Group 260"/>
            <p:cNvGrpSpPr>
              <a:grpSpLocks/>
            </p:cNvGrpSpPr>
            <p:nvPr/>
          </p:nvGrpSpPr>
          <p:grpSpPr bwMode="auto">
            <a:xfrm>
              <a:off x="1886" y="2299"/>
              <a:ext cx="923" cy="1453"/>
              <a:chOff x="588" y="2741"/>
              <a:chExt cx="923" cy="1453"/>
            </a:xfrm>
          </p:grpSpPr>
          <p:sp>
            <p:nvSpPr>
              <p:cNvPr id="174348" name="Arc 261"/>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2700">
                <a:solidFill>
                  <a:schemeClr val="bg1"/>
                </a:solidFill>
                <a:prstDash val="sysDot"/>
                <a:round/>
                <a:headEnd/>
                <a:tailEnd/>
              </a:ln>
            </p:spPr>
            <p:txBody>
              <a:bodyPr wrap="none" anchor="ctr"/>
              <a:lstStyle/>
              <a:p>
                <a:endParaRPr lang="es-ES"/>
              </a:p>
            </p:txBody>
          </p:sp>
          <p:grpSp>
            <p:nvGrpSpPr>
              <p:cNvPr id="174349" name="Group 262"/>
              <p:cNvGrpSpPr>
                <a:grpSpLocks/>
              </p:cNvGrpSpPr>
              <p:nvPr/>
            </p:nvGrpSpPr>
            <p:grpSpPr bwMode="auto">
              <a:xfrm>
                <a:off x="588" y="2741"/>
                <a:ext cx="923" cy="1297"/>
                <a:chOff x="588" y="2741"/>
                <a:chExt cx="923" cy="1297"/>
              </a:xfrm>
            </p:grpSpPr>
            <p:sp>
              <p:nvSpPr>
                <p:cNvPr id="174350" name="Arc 263"/>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74351" name="Arc 264"/>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74352" name="Arc 265"/>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2700">
                  <a:solidFill>
                    <a:schemeClr val="bg1"/>
                  </a:solidFill>
                  <a:prstDash val="sysDot"/>
                  <a:round/>
                  <a:headEnd/>
                  <a:tailEnd/>
                </a:ln>
              </p:spPr>
              <p:txBody>
                <a:bodyPr wrap="none" anchor="ctr"/>
                <a:lstStyle/>
                <a:p>
                  <a:endParaRPr lang="es-ES"/>
                </a:p>
              </p:txBody>
            </p:sp>
            <p:sp>
              <p:nvSpPr>
                <p:cNvPr id="174353" name="Arc 266"/>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2700">
                  <a:solidFill>
                    <a:schemeClr val="bg1"/>
                  </a:solidFill>
                  <a:prstDash val="sysDot"/>
                  <a:round/>
                  <a:headEnd/>
                  <a:tailEnd/>
                </a:ln>
              </p:spPr>
              <p:txBody>
                <a:bodyPr wrap="none" anchor="ctr"/>
                <a:lstStyle/>
                <a:p>
                  <a:endParaRPr lang="es-ES"/>
                </a:p>
              </p:txBody>
            </p:sp>
            <p:sp>
              <p:nvSpPr>
                <p:cNvPr id="174354" name="Arc 267"/>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2700">
                  <a:solidFill>
                    <a:schemeClr val="bg1"/>
                  </a:solidFill>
                  <a:prstDash val="sysDot"/>
                  <a:round/>
                  <a:headEnd/>
                  <a:tailEnd/>
                </a:ln>
              </p:spPr>
              <p:txBody>
                <a:bodyPr wrap="none" anchor="ctr"/>
                <a:lstStyle/>
                <a:p>
                  <a:endParaRPr lang="es-ES"/>
                </a:p>
              </p:txBody>
            </p:sp>
            <p:sp>
              <p:nvSpPr>
                <p:cNvPr id="174355" name="Arc 268"/>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74356" name="Arc 269"/>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74357" name="Arc 270"/>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74358" name="Arc 271"/>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0" name="Group 494"/>
          <p:cNvGrpSpPr>
            <a:grpSpLocks/>
          </p:cNvGrpSpPr>
          <p:nvPr/>
        </p:nvGrpSpPr>
        <p:grpSpPr bwMode="auto">
          <a:xfrm>
            <a:off x="3486150" y="3287713"/>
            <a:ext cx="2773363" cy="2392362"/>
            <a:chOff x="2196" y="2071"/>
            <a:chExt cx="1747" cy="1507"/>
          </a:xfrm>
        </p:grpSpPr>
        <p:sp>
          <p:nvSpPr>
            <p:cNvPr id="174327" name="Arc 259"/>
            <p:cNvSpPr>
              <a:spLocks/>
            </p:cNvSpPr>
            <p:nvPr/>
          </p:nvSpPr>
          <p:spPr bwMode="auto">
            <a:xfrm>
              <a:off x="3422" y="2837"/>
              <a:ext cx="77" cy="741"/>
            </a:xfrm>
            <a:custGeom>
              <a:avLst/>
              <a:gdLst>
                <a:gd name="T0" fmla="*/ 0 w 13835"/>
                <a:gd name="T1" fmla="*/ 0 h 21527"/>
                <a:gd name="T2" fmla="*/ 0 w 13835"/>
                <a:gd name="T3" fmla="*/ 6 h 21527"/>
                <a:gd name="T4" fmla="*/ 0 w 13835"/>
                <a:gd name="T5" fmla="*/ 26 h 21527"/>
                <a:gd name="T6" fmla="*/ 0 60000 65536"/>
                <a:gd name="T7" fmla="*/ 0 60000 65536"/>
                <a:gd name="T8" fmla="*/ 0 60000 65536"/>
                <a:gd name="T9" fmla="*/ 0 w 13835"/>
                <a:gd name="T10" fmla="*/ 0 h 21527"/>
                <a:gd name="T11" fmla="*/ 13835 w 13835"/>
                <a:gd name="T12" fmla="*/ 21527 h 21527"/>
              </a:gdLst>
              <a:ahLst/>
              <a:cxnLst>
                <a:cxn ang="T6">
                  <a:pos x="T0" y="T1"/>
                </a:cxn>
                <a:cxn ang="T7">
                  <a:pos x="T2" y="T3"/>
                </a:cxn>
                <a:cxn ang="T8">
                  <a:pos x="T4" y="T5"/>
                </a:cxn>
              </a:cxnLst>
              <a:rect l="T9" t="T10" r="T11" b="T12"/>
              <a:pathLst>
                <a:path w="13835" h="21527" fill="none" extrusionOk="0">
                  <a:moveTo>
                    <a:pt x="1769" y="-1"/>
                  </a:moveTo>
                  <a:cubicBezTo>
                    <a:pt x="6203" y="364"/>
                    <a:pt x="10418" y="2089"/>
                    <a:pt x="13835" y="4939"/>
                  </a:cubicBezTo>
                </a:path>
                <a:path w="13835" h="21527" stroke="0" extrusionOk="0">
                  <a:moveTo>
                    <a:pt x="1769" y="-1"/>
                  </a:moveTo>
                  <a:cubicBezTo>
                    <a:pt x="6203" y="364"/>
                    <a:pt x="10418" y="2089"/>
                    <a:pt x="13835" y="4939"/>
                  </a:cubicBezTo>
                  <a:lnTo>
                    <a:pt x="0" y="21527"/>
                  </a:lnTo>
                  <a:close/>
                </a:path>
              </a:pathLst>
            </a:custGeom>
            <a:noFill/>
            <a:ln w="12700">
              <a:solidFill>
                <a:schemeClr val="bg1"/>
              </a:solidFill>
              <a:prstDash val="sysDot"/>
              <a:round/>
              <a:headEnd/>
              <a:tailEnd/>
            </a:ln>
          </p:spPr>
          <p:txBody>
            <a:bodyPr wrap="none" anchor="ctr"/>
            <a:lstStyle/>
            <a:p>
              <a:endParaRPr lang="es-ES"/>
            </a:p>
          </p:txBody>
        </p:sp>
        <p:grpSp>
          <p:nvGrpSpPr>
            <p:cNvPr id="174328" name="Group 493"/>
            <p:cNvGrpSpPr>
              <a:grpSpLocks/>
            </p:cNvGrpSpPr>
            <p:nvPr/>
          </p:nvGrpSpPr>
          <p:grpSpPr bwMode="auto">
            <a:xfrm>
              <a:off x="2196" y="2071"/>
              <a:ext cx="1747" cy="1401"/>
              <a:chOff x="2196" y="2071"/>
              <a:chExt cx="1747" cy="1401"/>
            </a:xfrm>
          </p:grpSpPr>
          <p:grpSp>
            <p:nvGrpSpPr>
              <p:cNvPr id="174329" name="Group 492"/>
              <p:cNvGrpSpPr>
                <a:grpSpLocks/>
              </p:cNvGrpSpPr>
              <p:nvPr/>
            </p:nvGrpSpPr>
            <p:grpSpPr bwMode="auto">
              <a:xfrm>
                <a:off x="2993" y="2071"/>
                <a:ext cx="950" cy="1325"/>
                <a:chOff x="2993" y="2071"/>
                <a:chExt cx="950" cy="1325"/>
              </a:xfrm>
            </p:grpSpPr>
            <p:sp>
              <p:nvSpPr>
                <p:cNvPr id="174339" name="Arc 273"/>
                <p:cNvSpPr>
                  <a:spLocks/>
                </p:cNvSpPr>
                <p:nvPr/>
              </p:nvSpPr>
              <p:spPr bwMode="auto">
                <a:xfrm flipV="1">
                  <a:off x="3224" y="2071"/>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2700">
                  <a:solidFill>
                    <a:schemeClr val="bg1"/>
                  </a:solidFill>
                  <a:prstDash val="sysDot"/>
                  <a:round/>
                  <a:headEnd/>
                  <a:tailEnd/>
                </a:ln>
              </p:spPr>
              <p:txBody>
                <a:bodyPr wrap="none" anchor="ctr"/>
                <a:lstStyle/>
                <a:p>
                  <a:endParaRPr lang="es-ES"/>
                </a:p>
              </p:txBody>
            </p:sp>
            <p:sp>
              <p:nvSpPr>
                <p:cNvPr id="174340" name="Arc 274"/>
                <p:cNvSpPr>
                  <a:spLocks/>
                </p:cNvSpPr>
                <p:nvPr/>
              </p:nvSpPr>
              <p:spPr bwMode="auto">
                <a:xfrm>
                  <a:off x="2993" y="2619"/>
                  <a:ext cx="245" cy="168"/>
                </a:xfrm>
                <a:custGeom>
                  <a:avLst/>
                  <a:gdLst>
                    <a:gd name="T0" fmla="*/ 2 w 20248"/>
                    <a:gd name="T1" fmla="*/ 0 h 18995"/>
                    <a:gd name="T2" fmla="*/ 3 w 20248"/>
                    <a:gd name="T3" fmla="*/ 1 h 18995"/>
                    <a:gd name="T4" fmla="*/ 0 w 20248"/>
                    <a:gd name="T5" fmla="*/ 1 h 18995"/>
                    <a:gd name="T6" fmla="*/ 0 60000 65536"/>
                    <a:gd name="T7" fmla="*/ 0 60000 65536"/>
                    <a:gd name="T8" fmla="*/ 0 60000 65536"/>
                    <a:gd name="T9" fmla="*/ 0 w 20248"/>
                    <a:gd name="T10" fmla="*/ 0 h 18995"/>
                    <a:gd name="T11" fmla="*/ 20248 w 20248"/>
                    <a:gd name="T12" fmla="*/ 18995 h 18995"/>
                  </a:gdLst>
                  <a:ahLst/>
                  <a:cxnLst>
                    <a:cxn ang="T6">
                      <a:pos x="T0" y="T1"/>
                    </a:cxn>
                    <a:cxn ang="T7">
                      <a:pos x="T2" y="T3"/>
                    </a:cxn>
                    <a:cxn ang="T8">
                      <a:pos x="T4" y="T5"/>
                    </a:cxn>
                  </a:cxnLst>
                  <a:rect l="T9" t="T10" r="T11" b="T12"/>
                  <a:pathLst>
                    <a:path w="20248" h="18995" fill="none" extrusionOk="0">
                      <a:moveTo>
                        <a:pt x="10283" y="-1"/>
                      </a:moveTo>
                      <a:cubicBezTo>
                        <a:pt x="14885" y="2491"/>
                        <a:pt x="18426" y="6568"/>
                        <a:pt x="20248" y="11473"/>
                      </a:cubicBezTo>
                    </a:path>
                    <a:path w="20248" h="18995" stroke="0" extrusionOk="0">
                      <a:moveTo>
                        <a:pt x="10283" y="-1"/>
                      </a:moveTo>
                      <a:cubicBezTo>
                        <a:pt x="14885" y="2491"/>
                        <a:pt x="18426" y="6568"/>
                        <a:pt x="20248" y="11473"/>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74341" name="Arc 275"/>
                <p:cNvSpPr>
                  <a:spLocks/>
                </p:cNvSpPr>
                <p:nvPr/>
              </p:nvSpPr>
              <p:spPr bwMode="auto">
                <a:xfrm flipV="1">
                  <a:off x="3314" y="2270"/>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2700">
                  <a:solidFill>
                    <a:schemeClr val="bg1"/>
                  </a:solidFill>
                  <a:prstDash val="sysDot"/>
                  <a:round/>
                  <a:headEnd/>
                  <a:tailEnd/>
                </a:ln>
              </p:spPr>
              <p:txBody>
                <a:bodyPr wrap="none" anchor="ctr"/>
                <a:lstStyle/>
                <a:p>
                  <a:endParaRPr lang="es-ES"/>
                </a:p>
              </p:txBody>
            </p:sp>
            <p:sp>
              <p:nvSpPr>
                <p:cNvPr id="174342" name="Arc 276"/>
                <p:cNvSpPr>
                  <a:spLocks/>
                </p:cNvSpPr>
                <p:nvPr/>
              </p:nvSpPr>
              <p:spPr bwMode="auto">
                <a:xfrm flipH="1">
                  <a:off x="3484" y="2639"/>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2700">
                  <a:solidFill>
                    <a:schemeClr val="bg1"/>
                  </a:solidFill>
                  <a:prstDash val="sysDot"/>
                  <a:round/>
                  <a:headEnd/>
                  <a:tailEnd/>
                </a:ln>
              </p:spPr>
              <p:txBody>
                <a:bodyPr wrap="none" anchor="ctr"/>
                <a:lstStyle/>
                <a:p>
                  <a:endParaRPr lang="es-ES"/>
                </a:p>
              </p:txBody>
            </p:sp>
            <p:sp>
              <p:nvSpPr>
                <p:cNvPr id="174343" name="Arc 277"/>
                <p:cNvSpPr>
                  <a:spLocks/>
                </p:cNvSpPr>
                <p:nvPr/>
              </p:nvSpPr>
              <p:spPr bwMode="auto">
                <a:xfrm flipH="1">
                  <a:off x="3501" y="2679"/>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74344" name="Arc 278"/>
                <p:cNvSpPr>
                  <a:spLocks/>
                </p:cNvSpPr>
                <p:nvPr/>
              </p:nvSpPr>
              <p:spPr bwMode="auto">
                <a:xfrm>
                  <a:off x="3403" y="2789"/>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74345" name="Arc 279"/>
                <p:cNvSpPr>
                  <a:spLocks/>
                </p:cNvSpPr>
                <p:nvPr/>
              </p:nvSpPr>
              <p:spPr bwMode="auto">
                <a:xfrm rot="470923">
                  <a:off x="3440" y="2826"/>
                  <a:ext cx="225"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grpSp>
          <p:grpSp>
            <p:nvGrpSpPr>
              <p:cNvPr id="174330" name="Group 491"/>
              <p:cNvGrpSpPr>
                <a:grpSpLocks/>
              </p:cNvGrpSpPr>
              <p:nvPr/>
            </p:nvGrpSpPr>
            <p:grpSpPr bwMode="auto">
              <a:xfrm>
                <a:off x="2196" y="2404"/>
                <a:ext cx="1558" cy="1068"/>
                <a:chOff x="2196" y="2404"/>
                <a:chExt cx="1558" cy="1068"/>
              </a:xfrm>
            </p:grpSpPr>
            <p:sp>
              <p:nvSpPr>
                <p:cNvPr id="174331" name="Arc 481"/>
                <p:cNvSpPr>
                  <a:spLocks/>
                </p:cNvSpPr>
                <p:nvPr/>
              </p:nvSpPr>
              <p:spPr bwMode="auto">
                <a:xfrm flipV="1">
                  <a:off x="2862" y="2809"/>
                  <a:ext cx="487" cy="271"/>
                </a:xfrm>
                <a:custGeom>
                  <a:avLst/>
                  <a:gdLst>
                    <a:gd name="T0" fmla="*/ 5 w 21405"/>
                    <a:gd name="T1" fmla="*/ 0 h 19023"/>
                    <a:gd name="T2" fmla="*/ 11 w 21405"/>
                    <a:gd name="T3" fmla="*/ 3 h 19023"/>
                    <a:gd name="T4" fmla="*/ 0 w 21405"/>
                    <a:gd name="T5" fmla="*/ 4 h 19023"/>
                    <a:gd name="T6" fmla="*/ 0 60000 65536"/>
                    <a:gd name="T7" fmla="*/ 0 60000 65536"/>
                    <a:gd name="T8" fmla="*/ 0 60000 65536"/>
                    <a:gd name="T9" fmla="*/ 0 w 21405"/>
                    <a:gd name="T10" fmla="*/ 0 h 19023"/>
                    <a:gd name="T11" fmla="*/ 21405 w 21405"/>
                    <a:gd name="T12" fmla="*/ 19023 h 19023"/>
                  </a:gdLst>
                  <a:ahLst/>
                  <a:cxnLst>
                    <a:cxn ang="T6">
                      <a:pos x="T0" y="T1"/>
                    </a:cxn>
                    <a:cxn ang="T7">
                      <a:pos x="T2" y="T3"/>
                    </a:cxn>
                    <a:cxn ang="T8">
                      <a:pos x="T4" y="T5"/>
                    </a:cxn>
                  </a:cxnLst>
                  <a:rect l="T9" t="T10" r="T11" b="T12"/>
                  <a:pathLst>
                    <a:path w="21405" h="19023" fill="none" extrusionOk="0">
                      <a:moveTo>
                        <a:pt x="10231" y="0"/>
                      </a:moveTo>
                      <a:cubicBezTo>
                        <a:pt x="16323" y="3276"/>
                        <a:pt x="20477" y="9271"/>
                        <a:pt x="21404" y="16126"/>
                      </a:cubicBezTo>
                    </a:path>
                    <a:path w="21405" h="19023" stroke="0" extrusionOk="0">
                      <a:moveTo>
                        <a:pt x="10231" y="0"/>
                      </a:moveTo>
                      <a:cubicBezTo>
                        <a:pt x="16323" y="3276"/>
                        <a:pt x="20477" y="9271"/>
                        <a:pt x="21404" y="16126"/>
                      </a:cubicBezTo>
                      <a:lnTo>
                        <a:pt x="0" y="19023"/>
                      </a:lnTo>
                      <a:close/>
                    </a:path>
                  </a:pathLst>
                </a:custGeom>
                <a:noFill/>
                <a:ln w="12700">
                  <a:solidFill>
                    <a:schemeClr val="bg1"/>
                  </a:solidFill>
                  <a:prstDash val="sysDot"/>
                  <a:round/>
                  <a:headEnd/>
                  <a:tailEnd/>
                </a:ln>
              </p:spPr>
              <p:txBody>
                <a:bodyPr wrap="none" anchor="ctr"/>
                <a:lstStyle/>
                <a:p>
                  <a:endParaRPr lang="es-ES"/>
                </a:p>
              </p:txBody>
            </p:sp>
            <p:sp>
              <p:nvSpPr>
                <p:cNvPr id="174332" name="Arc 482"/>
                <p:cNvSpPr>
                  <a:spLocks/>
                </p:cNvSpPr>
                <p:nvPr/>
              </p:nvSpPr>
              <p:spPr bwMode="auto">
                <a:xfrm flipV="1">
                  <a:off x="2882" y="2805"/>
                  <a:ext cx="518" cy="305"/>
                </a:xfrm>
                <a:custGeom>
                  <a:avLst/>
                  <a:gdLst>
                    <a:gd name="T0" fmla="*/ 7 w 21549"/>
                    <a:gd name="T1" fmla="*/ 0 h 18006"/>
                    <a:gd name="T2" fmla="*/ 12 w 21549"/>
                    <a:gd name="T3" fmla="*/ 5 h 18006"/>
                    <a:gd name="T4" fmla="*/ 0 w 21549"/>
                    <a:gd name="T5" fmla="*/ 5 h 18006"/>
                    <a:gd name="T6" fmla="*/ 0 60000 65536"/>
                    <a:gd name="T7" fmla="*/ 0 60000 65536"/>
                    <a:gd name="T8" fmla="*/ 0 60000 65536"/>
                    <a:gd name="T9" fmla="*/ 0 w 21549"/>
                    <a:gd name="T10" fmla="*/ 0 h 18006"/>
                    <a:gd name="T11" fmla="*/ 21549 w 21549"/>
                    <a:gd name="T12" fmla="*/ 18006 h 18006"/>
                  </a:gdLst>
                  <a:ahLst/>
                  <a:cxnLst>
                    <a:cxn ang="T6">
                      <a:pos x="T0" y="T1"/>
                    </a:cxn>
                    <a:cxn ang="T7">
                      <a:pos x="T2" y="T3"/>
                    </a:cxn>
                    <a:cxn ang="T8">
                      <a:pos x="T4" y="T5"/>
                    </a:cxn>
                  </a:cxnLst>
                  <a:rect l="T9" t="T10" r="T11" b="T12"/>
                  <a:pathLst>
                    <a:path w="21549" h="18006" fill="none" extrusionOk="0">
                      <a:moveTo>
                        <a:pt x="11930" y="0"/>
                      </a:moveTo>
                      <a:cubicBezTo>
                        <a:pt x="17532" y="3711"/>
                        <a:pt x="21087" y="9818"/>
                        <a:pt x="21548" y="16522"/>
                      </a:cubicBezTo>
                    </a:path>
                    <a:path w="21549" h="18006" stroke="0" extrusionOk="0">
                      <a:moveTo>
                        <a:pt x="11930" y="0"/>
                      </a:moveTo>
                      <a:cubicBezTo>
                        <a:pt x="17532" y="3711"/>
                        <a:pt x="21087" y="9818"/>
                        <a:pt x="21548" y="16522"/>
                      </a:cubicBezTo>
                      <a:lnTo>
                        <a:pt x="0" y="18006"/>
                      </a:lnTo>
                      <a:close/>
                    </a:path>
                  </a:pathLst>
                </a:custGeom>
                <a:noFill/>
                <a:ln w="12700">
                  <a:solidFill>
                    <a:schemeClr val="bg1"/>
                  </a:solidFill>
                  <a:prstDash val="sysDot"/>
                  <a:round/>
                  <a:headEnd/>
                  <a:tailEnd/>
                </a:ln>
              </p:spPr>
              <p:txBody>
                <a:bodyPr wrap="none" anchor="ctr"/>
                <a:lstStyle/>
                <a:p>
                  <a:endParaRPr lang="es-ES"/>
                </a:p>
              </p:txBody>
            </p:sp>
            <p:sp>
              <p:nvSpPr>
                <p:cNvPr id="174333" name="Arc 483"/>
                <p:cNvSpPr>
                  <a:spLocks/>
                </p:cNvSpPr>
                <p:nvPr/>
              </p:nvSpPr>
              <p:spPr bwMode="auto">
                <a:xfrm flipV="1">
                  <a:off x="2700" y="2751"/>
                  <a:ext cx="621" cy="281"/>
                </a:xfrm>
                <a:custGeom>
                  <a:avLst/>
                  <a:gdLst>
                    <a:gd name="T0" fmla="*/ 9 w 20830"/>
                    <a:gd name="T1" fmla="*/ 0 h 19091"/>
                    <a:gd name="T2" fmla="*/ 19 w 20830"/>
                    <a:gd name="T3" fmla="*/ 3 h 19091"/>
                    <a:gd name="T4" fmla="*/ 0 w 20830"/>
                    <a:gd name="T5" fmla="*/ 4 h 19091"/>
                    <a:gd name="T6" fmla="*/ 0 60000 65536"/>
                    <a:gd name="T7" fmla="*/ 0 60000 65536"/>
                    <a:gd name="T8" fmla="*/ 0 60000 65536"/>
                    <a:gd name="T9" fmla="*/ 0 w 20830"/>
                    <a:gd name="T10" fmla="*/ 0 h 19091"/>
                    <a:gd name="T11" fmla="*/ 20830 w 20830"/>
                    <a:gd name="T12" fmla="*/ 19091 h 19091"/>
                  </a:gdLst>
                  <a:ahLst/>
                  <a:cxnLst>
                    <a:cxn ang="T6">
                      <a:pos x="T0" y="T1"/>
                    </a:cxn>
                    <a:cxn ang="T7">
                      <a:pos x="T2" y="T3"/>
                    </a:cxn>
                    <a:cxn ang="T8">
                      <a:pos x="T4" y="T5"/>
                    </a:cxn>
                  </a:cxnLst>
                  <a:rect l="T9" t="T10" r="T11" b="T12"/>
                  <a:pathLst>
                    <a:path w="20830" h="19091" fill="none" extrusionOk="0">
                      <a:moveTo>
                        <a:pt x="10104" y="-1"/>
                      </a:moveTo>
                      <a:cubicBezTo>
                        <a:pt x="15371" y="2787"/>
                        <a:pt x="19252" y="7627"/>
                        <a:pt x="20829" y="13375"/>
                      </a:cubicBezTo>
                    </a:path>
                    <a:path w="20830" h="19091" stroke="0" extrusionOk="0">
                      <a:moveTo>
                        <a:pt x="10104" y="-1"/>
                      </a:moveTo>
                      <a:cubicBezTo>
                        <a:pt x="15371" y="2787"/>
                        <a:pt x="19252" y="7627"/>
                        <a:pt x="20829" y="13375"/>
                      </a:cubicBezTo>
                      <a:lnTo>
                        <a:pt x="0" y="19091"/>
                      </a:lnTo>
                      <a:close/>
                    </a:path>
                  </a:pathLst>
                </a:custGeom>
                <a:noFill/>
                <a:ln w="12700">
                  <a:solidFill>
                    <a:schemeClr val="bg1"/>
                  </a:solidFill>
                  <a:prstDash val="sysDot"/>
                  <a:round/>
                  <a:headEnd/>
                  <a:tailEnd/>
                </a:ln>
              </p:spPr>
              <p:txBody>
                <a:bodyPr wrap="none" anchor="ctr"/>
                <a:lstStyle/>
                <a:p>
                  <a:endParaRPr lang="es-ES"/>
                </a:p>
              </p:txBody>
            </p:sp>
            <p:sp>
              <p:nvSpPr>
                <p:cNvPr id="174334" name="Arc 484"/>
                <p:cNvSpPr>
                  <a:spLocks/>
                </p:cNvSpPr>
                <p:nvPr/>
              </p:nvSpPr>
              <p:spPr bwMode="auto">
                <a:xfrm flipV="1">
                  <a:off x="2196" y="2404"/>
                  <a:ext cx="1115" cy="595"/>
                </a:xfrm>
                <a:custGeom>
                  <a:avLst/>
                  <a:gdLst>
                    <a:gd name="T0" fmla="*/ 46 w 16989"/>
                    <a:gd name="T1" fmla="*/ 0 h 18779"/>
                    <a:gd name="T2" fmla="*/ 73 w 16989"/>
                    <a:gd name="T3" fmla="*/ 5 h 18779"/>
                    <a:gd name="T4" fmla="*/ 0 w 16989"/>
                    <a:gd name="T5" fmla="*/ 19 h 18779"/>
                    <a:gd name="T6" fmla="*/ 0 60000 65536"/>
                    <a:gd name="T7" fmla="*/ 0 60000 65536"/>
                    <a:gd name="T8" fmla="*/ 0 60000 65536"/>
                    <a:gd name="T9" fmla="*/ 0 w 16989"/>
                    <a:gd name="T10" fmla="*/ 0 h 18779"/>
                    <a:gd name="T11" fmla="*/ 16989 w 16989"/>
                    <a:gd name="T12" fmla="*/ 18779 h 18779"/>
                  </a:gdLst>
                  <a:ahLst/>
                  <a:cxnLst>
                    <a:cxn ang="T6">
                      <a:pos x="T0" y="T1"/>
                    </a:cxn>
                    <a:cxn ang="T7">
                      <a:pos x="T2" y="T3"/>
                    </a:cxn>
                    <a:cxn ang="T8">
                      <a:pos x="T4" y="T5"/>
                    </a:cxn>
                  </a:cxnLst>
                  <a:rect l="T9" t="T10" r="T11" b="T12"/>
                  <a:pathLst>
                    <a:path w="16989" h="18779" fill="none" extrusionOk="0">
                      <a:moveTo>
                        <a:pt x="10672" y="0"/>
                      </a:moveTo>
                      <a:cubicBezTo>
                        <a:pt x="13111" y="1386"/>
                        <a:pt x="15256" y="3233"/>
                        <a:pt x="16989" y="5439"/>
                      </a:cubicBezTo>
                    </a:path>
                    <a:path w="16989" h="18779" stroke="0" extrusionOk="0">
                      <a:moveTo>
                        <a:pt x="10672" y="0"/>
                      </a:moveTo>
                      <a:cubicBezTo>
                        <a:pt x="13111" y="1386"/>
                        <a:pt x="15256" y="3233"/>
                        <a:pt x="16989" y="5439"/>
                      </a:cubicBezTo>
                      <a:lnTo>
                        <a:pt x="0" y="18779"/>
                      </a:lnTo>
                      <a:close/>
                    </a:path>
                  </a:pathLst>
                </a:custGeom>
                <a:noFill/>
                <a:ln w="12700">
                  <a:solidFill>
                    <a:schemeClr val="bg1"/>
                  </a:solidFill>
                  <a:prstDash val="sysDot"/>
                  <a:round/>
                  <a:headEnd/>
                  <a:tailEnd/>
                </a:ln>
              </p:spPr>
              <p:txBody>
                <a:bodyPr wrap="none" anchor="ctr"/>
                <a:lstStyle/>
                <a:p>
                  <a:endParaRPr lang="es-ES"/>
                </a:p>
              </p:txBody>
            </p:sp>
            <p:sp>
              <p:nvSpPr>
                <p:cNvPr id="174335" name="Arc 485"/>
                <p:cNvSpPr>
                  <a:spLocks/>
                </p:cNvSpPr>
                <p:nvPr/>
              </p:nvSpPr>
              <p:spPr bwMode="auto">
                <a:xfrm rot="10800000" flipV="1">
                  <a:off x="2789" y="2822"/>
                  <a:ext cx="965" cy="650"/>
                </a:xfrm>
                <a:custGeom>
                  <a:avLst/>
                  <a:gdLst>
                    <a:gd name="T0" fmla="*/ 32 w 14707"/>
                    <a:gd name="T1" fmla="*/ 0 h 20289"/>
                    <a:gd name="T2" fmla="*/ 63 w 14707"/>
                    <a:gd name="T3" fmla="*/ 5 h 20289"/>
                    <a:gd name="T4" fmla="*/ 0 w 14707"/>
                    <a:gd name="T5" fmla="*/ 21 h 20289"/>
                    <a:gd name="T6" fmla="*/ 0 60000 65536"/>
                    <a:gd name="T7" fmla="*/ 0 60000 65536"/>
                    <a:gd name="T8" fmla="*/ 0 60000 65536"/>
                    <a:gd name="T9" fmla="*/ 0 w 14707"/>
                    <a:gd name="T10" fmla="*/ 0 h 20289"/>
                    <a:gd name="T11" fmla="*/ 14707 w 14707"/>
                    <a:gd name="T12" fmla="*/ 20289 h 20289"/>
                  </a:gdLst>
                  <a:ahLst/>
                  <a:cxnLst>
                    <a:cxn ang="T6">
                      <a:pos x="T0" y="T1"/>
                    </a:cxn>
                    <a:cxn ang="T7">
                      <a:pos x="T2" y="T3"/>
                    </a:cxn>
                    <a:cxn ang="T8">
                      <a:pos x="T4" y="T5"/>
                    </a:cxn>
                  </a:cxnLst>
                  <a:rect l="T9" t="T10" r="T11" b="T12"/>
                  <a:pathLst>
                    <a:path w="14707" h="20289" fill="none" extrusionOk="0">
                      <a:moveTo>
                        <a:pt x="7411" y="0"/>
                      </a:moveTo>
                      <a:cubicBezTo>
                        <a:pt x="10117" y="988"/>
                        <a:pt x="12597" y="2508"/>
                        <a:pt x="14706" y="4469"/>
                      </a:cubicBezTo>
                    </a:path>
                    <a:path w="14707" h="20289" stroke="0" extrusionOk="0">
                      <a:moveTo>
                        <a:pt x="7411" y="0"/>
                      </a:moveTo>
                      <a:cubicBezTo>
                        <a:pt x="10117" y="988"/>
                        <a:pt x="12597" y="2508"/>
                        <a:pt x="14706" y="4469"/>
                      </a:cubicBezTo>
                      <a:lnTo>
                        <a:pt x="0" y="20289"/>
                      </a:lnTo>
                      <a:close/>
                    </a:path>
                  </a:pathLst>
                </a:custGeom>
                <a:noFill/>
                <a:ln w="12700">
                  <a:solidFill>
                    <a:schemeClr val="bg1"/>
                  </a:solidFill>
                  <a:prstDash val="sysDot"/>
                  <a:round/>
                  <a:headEnd/>
                  <a:tailEnd/>
                </a:ln>
              </p:spPr>
              <p:txBody>
                <a:bodyPr wrap="none" anchor="ctr"/>
                <a:lstStyle/>
                <a:p>
                  <a:endParaRPr lang="es-ES"/>
                </a:p>
              </p:txBody>
            </p:sp>
            <p:sp>
              <p:nvSpPr>
                <p:cNvPr id="174336" name="Arc 486"/>
                <p:cNvSpPr>
                  <a:spLocks/>
                </p:cNvSpPr>
                <p:nvPr/>
              </p:nvSpPr>
              <p:spPr bwMode="auto">
                <a:xfrm rot="10800000" flipV="1">
                  <a:off x="2738" y="2806"/>
                  <a:ext cx="528" cy="331"/>
                </a:xfrm>
                <a:custGeom>
                  <a:avLst/>
                  <a:gdLst>
                    <a:gd name="T0" fmla="*/ 1 w 17991"/>
                    <a:gd name="T1" fmla="*/ 0 h 21559"/>
                    <a:gd name="T2" fmla="*/ 15 w 17991"/>
                    <a:gd name="T3" fmla="*/ 2 h 21559"/>
                    <a:gd name="T4" fmla="*/ 0 w 17991"/>
                    <a:gd name="T5" fmla="*/ 5 h 21559"/>
                    <a:gd name="T6" fmla="*/ 0 60000 65536"/>
                    <a:gd name="T7" fmla="*/ 0 60000 65536"/>
                    <a:gd name="T8" fmla="*/ 0 60000 65536"/>
                    <a:gd name="T9" fmla="*/ 0 w 17991"/>
                    <a:gd name="T10" fmla="*/ 0 h 21559"/>
                    <a:gd name="T11" fmla="*/ 17991 w 17991"/>
                    <a:gd name="T12" fmla="*/ 21559 h 21559"/>
                  </a:gdLst>
                  <a:ahLst/>
                  <a:cxnLst>
                    <a:cxn ang="T6">
                      <a:pos x="T0" y="T1"/>
                    </a:cxn>
                    <a:cxn ang="T7">
                      <a:pos x="T2" y="T3"/>
                    </a:cxn>
                    <a:cxn ang="T8">
                      <a:pos x="T4" y="T5"/>
                    </a:cxn>
                  </a:cxnLst>
                  <a:rect l="T9" t="T10" r="T11" b="T12"/>
                  <a:pathLst>
                    <a:path w="17991" h="21559" fill="none" extrusionOk="0">
                      <a:moveTo>
                        <a:pt x="1336" y="0"/>
                      </a:moveTo>
                      <a:cubicBezTo>
                        <a:pt x="8085" y="418"/>
                        <a:pt x="14249" y="3973"/>
                        <a:pt x="17991" y="9605"/>
                      </a:cubicBezTo>
                    </a:path>
                    <a:path w="17991" h="21559" stroke="0" extrusionOk="0">
                      <a:moveTo>
                        <a:pt x="1336" y="0"/>
                      </a:moveTo>
                      <a:cubicBezTo>
                        <a:pt x="8085" y="418"/>
                        <a:pt x="14249" y="3973"/>
                        <a:pt x="17991" y="9605"/>
                      </a:cubicBezTo>
                      <a:lnTo>
                        <a:pt x="0" y="21559"/>
                      </a:lnTo>
                      <a:close/>
                    </a:path>
                  </a:pathLst>
                </a:custGeom>
                <a:noFill/>
                <a:ln w="12700">
                  <a:solidFill>
                    <a:schemeClr val="bg1"/>
                  </a:solidFill>
                  <a:prstDash val="sysDot"/>
                  <a:round/>
                  <a:headEnd/>
                  <a:tailEnd/>
                </a:ln>
              </p:spPr>
              <p:txBody>
                <a:bodyPr wrap="none" anchor="ctr"/>
                <a:lstStyle/>
                <a:p>
                  <a:endParaRPr lang="es-ES"/>
                </a:p>
              </p:txBody>
            </p:sp>
            <p:sp>
              <p:nvSpPr>
                <p:cNvPr id="174337" name="Arc 487"/>
                <p:cNvSpPr>
                  <a:spLocks/>
                </p:cNvSpPr>
                <p:nvPr/>
              </p:nvSpPr>
              <p:spPr bwMode="auto">
                <a:xfrm flipH="1">
                  <a:off x="2719" y="2770"/>
                  <a:ext cx="495" cy="282"/>
                </a:xfrm>
                <a:custGeom>
                  <a:avLst/>
                  <a:gdLst>
                    <a:gd name="T0" fmla="*/ 0 w 19901"/>
                    <a:gd name="T1" fmla="*/ 0 h 21600"/>
                    <a:gd name="T2" fmla="*/ 12 w 19901"/>
                    <a:gd name="T3" fmla="*/ 2 h 21600"/>
                    <a:gd name="T4" fmla="*/ 1 w 19901"/>
                    <a:gd name="T5" fmla="*/ 4 h 21600"/>
                    <a:gd name="T6" fmla="*/ 0 60000 65536"/>
                    <a:gd name="T7" fmla="*/ 0 60000 65536"/>
                    <a:gd name="T8" fmla="*/ 0 60000 65536"/>
                    <a:gd name="T9" fmla="*/ 0 w 19901"/>
                    <a:gd name="T10" fmla="*/ 0 h 21600"/>
                    <a:gd name="T11" fmla="*/ 19901 w 19901"/>
                    <a:gd name="T12" fmla="*/ 21600 h 21600"/>
                  </a:gdLst>
                  <a:ahLst/>
                  <a:cxnLst>
                    <a:cxn ang="T6">
                      <a:pos x="T0" y="T1"/>
                    </a:cxn>
                    <a:cxn ang="T7">
                      <a:pos x="T2" y="T3"/>
                    </a:cxn>
                    <a:cxn ang="T8">
                      <a:pos x="T4" y="T5"/>
                    </a:cxn>
                  </a:cxnLst>
                  <a:rect l="T9" t="T10" r="T11" b="T12"/>
                  <a:pathLst>
                    <a:path w="19901" h="21600" fill="none" extrusionOk="0">
                      <a:moveTo>
                        <a:pt x="0" y="60"/>
                      </a:moveTo>
                      <a:cubicBezTo>
                        <a:pt x="536" y="20"/>
                        <a:pt x="1073" y="-1"/>
                        <a:pt x="1611" y="0"/>
                      </a:cubicBezTo>
                      <a:cubicBezTo>
                        <a:pt x="9040" y="0"/>
                        <a:pt x="15949" y="3818"/>
                        <a:pt x="19901" y="10109"/>
                      </a:cubicBezTo>
                    </a:path>
                    <a:path w="19901" h="21600" stroke="0" extrusionOk="0">
                      <a:moveTo>
                        <a:pt x="0" y="60"/>
                      </a:moveTo>
                      <a:cubicBezTo>
                        <a:pt x="536" y="20"/>
                        <a:pt x="1073" y="-1"/>
                        <a:pt x="1611" y="0"/>
                      </a:cubicBezTo>
                      <a:cubicBezTo>
                        <a:pt x="9040" y="0"/>
                        <a:pt x="15949" y="3818"/>
                        <a:pt x="19901" y="10109"/>
                      </a:cubicBezTo>
                      <a:lnTo>
                        <a:pt x="1611" y="21600"/>
                      </a:lnTo>
                      <a:close/>
                    </a:path>
                  </a:pathLst>
                </a:custGeom>
                <a:noFill/>
                <a:ln w="12700">
                  <a:solidFill>
                    <a:schemeClr val="bg1"/>
                  </a:solidFill>
                  <a:prstDash val="sysDot"/>
                  <a:round/>
                  <a:headEnd/>
                  <a:tailEnd/>
                </a:ln>
              </p:spPr>
              <p:txBody>
                <a:bodyPr wrap="none" anchor="ctr"/>
                <a:lstStyle/>
                <a:p>
                  <a:endParaRPr lang="es-ES"/>
                </a:p>
              </p:txBody>
            </p:sp>
            <p:sp>
              <p:nvSpPr>
                <p:cNvPr id="174338" name="Arc 488"/>
                <p:cNvSpPr>
                  <a:spLocks/>
                </p:cNvSpPr>
                <p:nvPr/>
              </p:nvSpPr>
              <p:spPr bwMode="auto">
                <a:xfrm rot="10800000" flipV="1">
                  <a:off x="2674" y="2718"/>
                  <a:ext cx="560" cy="366"/>
                </a:xfrm>
                <a:custGeom>
                  <a:avLst/>
                  <a:gdLst>
                    <a:gd name="T0" fmla="*/ 0 w 23311"/>
                    <a:gd name="T1" fmla="*/ 0 h 21600"/>
                    <a:gd name="T2" fmla="*/ 13 w 23311"/>
                    <a:gd name="T3" fmla="*/ 2 h 21600"/>
                    <a:gd name="T4" fmla="*/ 4 w 23311"/>
                    <a:gd name="T5" fmla="*/ 6 h 21600"/>
                    <a:gd name="T6" fmla="*/ 0 60000 65536"/>
                    <a:gd name="T7" fmla="*/ 0 60000 65536"/>
                    <a:gd name="T8" fmla="*/ 0 60000 65536"/>
                    <a:gd name="T9" fmla="*/ 0 w 23311"/>
                    <a:gd name="T10" fmla="*/ 0 h 21600"/>
                    <a:gd name="T11" fmla="*/ 23311 w 23311"/>
                    <a:gd name="T12" fmla="*/ 21600 h 21600"/>
                  </a:gdLst>
                  <a:ahLst/>
                  <a:cxnLst>
                    <a:cxn ang="T6">
                      <a:pos x="T0" y="T1"/>
                    </a:cxn>
                    <a:cxn ang="T7">
                      <a:pos x="T2" y="T3"/>
                    </a:cxn>
                    <a:cxn ang="T8">
                      <a:pos x="T4" y="T5"/>
                    </a:cxn>
                  </a:cxnLst>
                  <a:rect l="T9" t="T10" r="T11" b="T12"/>
                  <a:pathLst>
                    <a:path w="23311" h="21600" fill="none" extrusionOk="0">
                      <a:moveTo>
                        <a:pt x="0" y="1003"/>
                      </a:moveTo>
                      <a:cubicBezTo>
                        <a:pt x="2104" y="338"/>
                        <a:pt x="4298" y="-1"/>
                        <a:pt x="6506" y="0"/>
                      </a:cubicBezTo>
                      <a:cubicBezTo>
                        <a:pt x="13033" y="0"/>
                        <a:pt x="19210" y="2951"/>
                        <a:pt x="23311" y="8029"/>
                      </a:cubicBezTo>
                    </a:path>
                    <a:path w="23311" h="21600" stroke="0" extrusionOk="0">
                      <a:moveTo>
                        <a:pt x="0" y="1003"/>
                      </a:moveTo>
                      <a:cubicBezTo>
                        <a:pt x="2104" y="338"/>
                        <a:pt x="4298" y="-1"/>
                        <a:pt x="6506" y="0"/>
                      </a:cubicBezTo>
                      <a:cubicBezTo>
                        <a:pt x="13033" y="0"/>
                        <a:pt x="19210" y="2951"/>
                        <a:pt x="23311" y="8029"/>
                      </a:cubicBezTo>
                      <a:lnTo>
                        <a:pt x="6506" y="21600"/>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4" name="Group 496"/>
          <p:cNvGrpSpPr>
            <a:grpSpLocks/>
          </p:cNvGrpSpPr>
          <p:nvPr/>
        </p:nvGrpSpPr>
        <p:grpSpPr bwMode="auto">
          <a:xfrm>
            <a:off x="3486150" y="3287713"/>
            <a:ext cx="2773363" cy="2392362"/>
            <a:chOff x="2196" y="2071"/>
            <a:chExt cx="1747" cy="1507"/>
          </a:xfrm>
        </p:grpSpPr>
        <p:sp>
          <p:nvSpPr>
            <p:cNvPr id="174308" name="Arc 497"/>
            <p:cNvSpPr>
              <a:spLocks/>
            </p:cNvSpPr>
            <p:nvPr/>
          </p:nvSpPr>
          <p:spPr bwMode="auto">
            <a:xfrm>
              <a:off x="3422" y="2837"/>
              <a:ext cx="77" cy="741"/>
            </a:xfrm>
            <a:custGeom>
              <a:avLst/>
              <a:gdLst>
                <a:gd name="T0" fmla="*/ 0 w 13835"/>
                <a:gd name="T1" fmla="*/ 0 h 21527"/>
                <a:gd name="T2" fmla="*/ 0 w 13835"/>
                <a:gd name="T3" fmla="*/ 6 h 21527"/>
                <a:gd name="T4" fmla="*/ 0 w 13835"/>
                <a:gd name="T5" fmla="*/ 26 h 21527"/>
                <a:gd name="T6" fmla="*/ 0 60000 65536"/>
                <a:gd name="T7" fmla="*/ 0 60000 65536"/>
                <a:gd name="T8" fmla="*/ 0 60000 65536"/>
                <a:gd name="T9" fmla="*/ 0 w 13835"/>
                <a:gd name="T10" fmla="*/ 0 h 21527"/>
                <a:gd name="T11" fmla="*/ 13835 w 13835"/>
                <a:gd name="T12" fmla="*/ 21527 h 21527"/>
              </a:gdLst>
              <a:ahLst/>
              <a:cxnLst>
                <a:cxn ang="T6">
                  <a:pos x="T0" y="T1"/>
                </a:cxn>
                <a:cxn ang="T7">
                  <a:pos x="T2" y="T3"/>
                </a:cxn>
                <a:cxn ang="T8">
                  <a:pos x="T4" y="T5"/>
                </a:cxn>
              </a:cxnLst>
              <a:rect l="T9" t="T10" r="T11" b="T12"/>
              <a:pathLst>
                <a:path w="13835" h="21527" fill="none" extrusionOk="0">
                  <a:moveTo>
                    <a:pt x="1769" y="-1"/>
                  </a:moveTo>
                  <a:cubicBezTo>
                    <a:pt x="6203" y="364"/>
                    <a:pt x="10418" y="2089"/>
                    <a:pt x="13835" y="4939"/>
                  </a:cubicBezTo>
                </a:path>
                <a:path w="13835" h="21527" stroke="0" extrusionOk="0">
                  <a:moveTo>
                    <a:pt x="1769" y="-1"/>
                  </a:moveTo>
                  <a:cubicBezTo>
                    <a:pt x="6203" y="364"/>
                    <a:pt x="10418" y="2089"/>
                    <a:pt x="13835" y="4939"/>
                  </a:cubicBezTo>
                  <a:lnTo>
                    <a:pt x="0" y="21527"/>
                  </a:lnTo>
                  <a:close/>
                </a:path>
              </a:pathLst>
            </a:custGeom>
            <a:noFill/>
            <a:ln w="12700">
              <a:solidFill>
                <a:schemeClr val="bg1"/>
              </a:solidFill>
              <a:prstDash val="sysDot"/>
              <a:round/>
              <a:headEnd/>
              <a:tailEnd/>
            </a:ln>
          </p:spPr>
          <p:txBody>
            <a:bodyPr wrap="none" anchor="ctr"/>
            <a:lstStyle/>
            <a:p>
              <a:endParaRPr lang="es-ES"/>
            </a:p>
          </p:txBody>
        </p:sp>
        <p:grpSp>
          <p:nvGrpSpPr>
            <p:cNvPr id="174309" name="Group 498"/>
            <p:cNvGrpSpPr>
              <a:grpSpLocks/>
            </p:cNvGrpSpPr>
            <p:nvPr/>
          </p:nvGrpSpPr>
          <p:grpSpPr bwMode="auto">
            <a:xfrm>
              <a:off x="2196" y="2071"/>
              <a:ext cx="1747" cy="1401"/>
              <a:chOff x="2196" y="2071"/>
              <a:chExt cx="1747" cy="1401"/>
            </a:xfrm>
          </p:grpSpPr>
          <p:grpSp>
            <p:nvGrpSpPr>
              <p:cNvPr id="174310" name="Group 499"/>
              <p:cNvGrpSpPr>
                <a:grpSpLocks/>
              </p:cNvGrpSpPr>
              <p:nvPr/>
            </p:nvGrpSpPr>
            <p:grpSpPr bwMode="auto">
              <a:xfrm>
                <a:off x="2993" y="2071"/>
                <a:ext cx="950" cy="1325"/>
                <a:chOff x="2993" y="2071"/>
                <a:chExt cx="950" cy="1325"/>
              </a:xfrm>
            </p:grpSpPr>
            <p:sp>
              <p:nvSpPr>
                <p:cNvPr id="174320" name="Arc 500"/>
                <p:cNvSpPr>
                  <a:spLocks/>
                </p:cNvSpPr>
                <p:nvPr/>
              </p:nvSpPr>
              <p:spPr bwMode="auto">
                <a:xfrm flipV="1">
                  <a:off x="3224" y="2071"/>
                  <a:ext cx="400" cy="596"/>
                </a:xfrm>
                <a:custGeom>
                  <a:avLst/>
                  <a:gdLst>
                    <a:gd name="T0" fmla="*/ 8 w 14240"/>
                    <a:gd name="T1" fmla="*/ 0 h 19313"/>
                    <a:gd name="T2" fmla="*/ 11 w 14240"/>
                    <a:gd name="T3" fmla="*/ 3 h 19313"/>
                    <a:gd name="T4" fmla="*/ 0 w 14240"/>
                    <a:gd name="T5" fmla="*/ 18 h 19313"/>
                    <a:gd name="T6" fmla="*/ 0 60000 65536"/>
                    <a:gd name="T7" fmla="*/ 0 60000 65536"/>
                    <a:gd name="T8" fmla="*/ 0 60000 65536"/>
                    <a:gd name="T9" fmla="*/ 0 w 14240"/>
                    <a:gd name="T10" fmla="*/ 0 h 19313"/>
                    <a:gd name="T11" fmla="*/ 14240 w 14240"/>
                    <a:gd name="T12" fmla="*/ 19313 h 19313"/>
                  </a:gdLst>
                  <a:ahLst/>
                  <a:cxnLst>
                    <a:cxn ang="T6">
                      <a:pos x="T0" y="T1"/>
                    </a:cxn>
                    <a:cxn ang="T7">
                      <a:pos x="T2" y="T3"/>
                    </a:cxn>
                    <a:cxn ang="T8">
                      <a:pos x="T4" y="T5"/>
                    </a:cxn>
                  </a:cxnLst>
                  <a:rect l="T9" t="T10" r="T11" b="T12"/>
                  <a:pathLst>
                    <a:path w="14240" h="19313" fill="none" extrusionOk="0">
                      <a:moveTo>
                        <a:pt x="9673" y="0"/>
                      </a:moveTo>
                      <a:cubicBezTo>
                        <a:pt x="11320" y="825"/>
                        <a:pt x="12854" y="1857"/>
                        <a:pt x="14239" y="3071"/>
                      </a:cubicBezTo>
                    </a:path>
                    <a:path w="14240" h="19313" stroke="0" extrusionOk="0">
                      <a:moveTo>
                        <a:pt x="9673" y="0"/>
                      </a:moveTo>
                      <a:cubicBezTo>
                        <a:pt x="11320" y="825"/>
                        <a:pt x="12854" y="1857"/>
                        <a:pt x="14239" y="3071"/>
                      </a:cubicBezTo>
                      <a:lnTo>
                        <a:pt x="0" y="19313"/>
                      </a:lnTo>
                      <a:close/>
                    </a:path>
                  </a:pathLst>
                </a:custGeom>
                <a:noFill/>
                <a:ln w="12700">
                  <a:solidFill>
                    <a:schemeClr val="bg1"/>
                  </a:solidFill>
                  <a:prstDash val="sysDot"/>
                  <a:round/>
                  <a:headEnd/>
                  <a:tailEnd/>
                </a:ln>
              </p:spPr>
              <p:txBody>
                <a:bodyPr wrap="none" anchor="ctr"/>
                <a:lstStyle/>
                <a:p>
                  <a:endParaRPr lang="es-ES"/>
                </a:p>
              </p:txBody>
            </p:sp>
            <p:sp>
              <p:nvSpPr>
                <p:cNvPr id="174321" name="Arc 501"/>
                <p:cNvSpPr>
                  <a:spLocks/>
                </p:cNvSpPr>
                <p:nvPr/>
              </p:nvSpPr>
              <p:spPr bwMode="auto">
                <a:xfrm>
                  <a:off x="2993" y="2619"/>
                  <a:ext cx="245" cy="168"/>
                </a:xfrm>
                <a:custGeom>
                  <a:avLst/>
                  <a:gdLst>
                    <a:gd name="T0" fmla="*/ 2 w 20248"/>
                    <a:gd name="T1" fmla="*/ 0 h 18995"/>
                    <a:gd name="T2" fmla="*/ 3 w 20248"/>
                    <a:gd name="T3" fmla="*/ 1 h 18995"/>
                    <a:gd name="T4" fmla="*/ 0 w 20248"/>
                    <a:gd name="T5" fmla="*/ 1 h 18995"/>
                    <a:gd name="T6" fmla="*/ 0 60000 65536"/>
                    <a:gd name="T7" fmla="*/ 0 60000 65536"/>
                    <a:gd name="T8" fmla="*/ 0 60000 65536"/>
                    <a:gd name="T9" fmla="*/ 0 w 20248"/>
                    <a:gd name="T10" fmla="*/ 0 h 18995"/>
                    <a:gd name="T11" fmla="*/ 20248 w 20248"/>
                    <a:gd name="T12" fmla="*/ 18995 h 18995"/>
                  </a:gdLst>
                  <a:ahLst/>
                  <a:cxnLst>
                    <a:cxn ang="T6">
                      <a:pos x="T0" y="T1"/>
                    </a:cxn>
                    <a:cxn ang="T7">
                      <a:pos x="T2" y="T3"/>
                    </a:cxn>
                    <a:cxn ang="T8">
                      <a:pos x="T4" y="T5"/>
                    </a:cxn>
                  </a:cxnLst>
                  <a:rect l="T9" t="T10" r="T11" b="T12"/>
                  <a:pathLst>
                    <a:path w="20248" h="18995" fill="none" extrusionOk="0">
                      <a:moveTo>
                        <a:pt x="10283" y="-1"/>
                      </a:moveTo>
                      <a:cubicBezTo>
                        <a:pt x="14885" y="2491"/>
                        <a:pt x="18426" y="6568"/>
                        <a:pt x="20248" y="11473"/>
                      </a:cubicBezTo>
                    </a:path>
                    <a:path w="20248" h="18995" stroke="0" extrusionOk="0">
                      <a:moveTo>
                        <a:pt x="10283" y="-1"/>
                      </a:moveTo>
                      <a:cubicBezTo>
                        <a:pt x="14885" y="2491"/>
                        <a:pt x="18426" y="6568"/>
                        <a:pt x="20248" y="11473"/>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74322" name="Arc 502"/>
                <p:cNvSpPr>
                  <a:spLocks/>
                </p:cNvSpPr>
                <p:nvPr/>
              </p:nvSpPr>
              <p:spPr bwMode="auto">
                <a:xfrm flipV="1">
                  <a:off x="3314" y="2270"/>
                  <a:ext cx="213" cy="348"/>
                </a:xfrm>
                <a:custGeom>
                  <a:avLst/>
                  <a:gdLst>
                    <a:gd name="T0" fmla="*/ 2 w 18278"/>
                    <a:gd name="T1" fmla="*/ 0 h 15458"/>
                    <a:gd name="T2" fmla="*/ 2 w 18278"/>
                    <a:gd name="T3" fmla="*/ 2 h 15458"/>
                    <a:gd name="T4" fmla="*/ 0 w 18278"/>
                    <a:gd name="T5" fmla="*/ 8 h 15458"/>
                    <a:gd name="T6" fmla="*/ 0 60000 65536"/>
                    <a:gd name="T7" fmla="*/ 0 60000 65536"/>
                    <a:gd name="T8" fmla="*/ 0 60000 65536"/>
                    <a:gd name="T9" fmla="*/ 0 w 18278"/>
                    <a:gd name="T10" fmla="*/ 0 h 15458"/>
                    <a:gd name="T11" fmla="*/ 18278 w 18278"/>
                    <a:gd name="T12" fmla="*/ 15458 h 15458"/>
                  </a:gdLst>
                  <a:ahLst/>
                  <a:cxnLst>
                    <a:cxn ang="T6">
                      <a:pos x="T0" y="T1"/>
                    </a:cxn>
                    <a:cxn ang="T7">
                      <a:pos x="T2" y="T3"/>
                    </a:cxn>
                    <a:cxn ang="T8">
                      <a:pos x="T4" y="T5"/>
                    </a:cxn>
                  </a:cxnLst>
                  <a:rect l="T9" t="T10" r="T11" b="T12"/>
                  <a:pathLst>
                    <a:path w="18278" h="15458" fill="none" extrusionOk="0">
                      <a:moveTo>
                        <a:pt x="15086" y="0"/>
                      </a:moveTo>
                      <a:cubicBezTo>
                        <a:pt x="16302" y="1186"/>
                        <a:pt x="17373" y="2511"/>
                        <a:pt x="18277" y="3948"/>
                      </a:cubicBezTo>
                    </a:path>
                    <a:path w="18278" h="15458" stroke="0" extrusionOk="0">
                      <a:moveTo>
                        <a:pt x="15086" y="0"/>
                      </a:moveTo>
                      <a:cubicBezTo>
                        <a:pt x="16302" y="1186"/>
                        <a:pt x="17373" y="2511"/>
                        <a:pt x="18277" y="3948"/>
                      </a:cubicBezTo>
                      <a:lnTo>
                        <a:pt x="0" y="15458"/>
                      </a:lnTo>
                      <a:close/>
                    </a:path>
                  </a:pathLst>
                </a:custGeom>
                <a:noFill/>
                <a:ln w="12700">
                  <a:solidFill>
                    <a:schemeClr val="bg1"/>
                  </a:solidFill>
                  <a:prstDash val="sysDot"/>
                  <a:round/>
                  <a:headEnd/>
                  <a:tailEnd/>
                </a:ln>
              </p:spPr>
              <p:txBody>
                <a:bodyPr wrap="none" anchor="ctr"/>
                <a:lstStyle/>
                <a:p>
                  <a:endParaRPr lang="es-ES"/>
                </a:p>
              </p:txBody>
            </p:sp>
            <p:sp>
              <p:nvSpPr>
                <p:cNvPr id="174323" name="Arc 503"/>
                <p:cNvSpPr>
                  <a:spLocks/>
                </p:cNvSpPr>
                <p:nvPr/>
              </p:nvSpPr>
              <p:spPr bwMode="auto">
                <a:xfrm flipH="1">
                  <a:off x="3484" y="2639"/>
                  <a:ext cx="459" cy="471"/>
                </a:xfrm>
                <a:custGeom>
                  <a:avLst/>
                  <a:gdLst>
                    <a:gd name="T0" fmla="*/ 8 w 12806"/>
                    <a:gd name="T1" fmla="*/ 0 h 20585"/>
                    <a:gd name="T2" fmla="*/ 16 w 12806"/>
                    <a:gd name="T3" fmla="*/ 2 h 20585"/>
                    <a:gd name="T4" fmla="*/ 0 w 12806"/>
                    <a:gd name="T5" fmla="*/ 11 h 20585"/>
                    <a:gd name="T6" fmla="*/ 0 60000 65536"/>
                    <a:gd name="T7" fmla="*/ 0 60000 65536"/>
                    <a:gd name="T8" fmla="*/ 0 60000 65536"/>
                    <a:gd name="T9" fmla="*/ 0 w 12806"/>
                    <a:gd name="T10" fmla="*/ 0 h 20585"/>
                    <a:gd name="T11" fmla="*/ 12806 w 12806"/>
                    <a:gd name="T12" fmla="*/ 20585 h 20585"/>
                  </a:gdLst>
                  <a:ahLst/>
                  <a:cxnLst>
                    <a:cxn ang="T6">
                      <a:pos x="T0" y="T1"/>
                    </a:cxn>
                    <a:cxn ang="T7">
                      <a:pos x="T2" y="T3"/>
                    </a:cxn>
                    <a:cxn ang="T8">
                      <a:pos x="T4" y="T5"/>
                    </a:cxn>
                  </a:cxnLst>
                  <a:rect l="T9" t="T10" r="T11" b="T12"/>
                  <a:pathLst>
                    <a:path w="12806" h="20585" fill="none" extrusionOk="0">
                      <a:moveTo>
                        <a:pt x="6543" y="-1"/>
                      </a:moveTo>
                      <a:cubicBezTo>
                        <a:pt x="8790" y="714"/>
                        <a:pt x="10906" y="1792"/>
                        <a:pt x="12805" y="3190"/>
                      </a:cubicBezTo>
                    </a:path>
                    <a:path w="12806" h="20585" stroke="0" extrusionOk="0">
                      <a:moveTo>
                        <a:pt x="6543" y="-1"/>
                      </a:moveTo>
                      <a:cubicBezTo>
                        <a:pt x="8790" y="714"/>
                        <a:pt x="10906" y="1792"/>
                        <a:pt x="12805" y="3190"/>
                      </a:cubicBezTo>
                      <a:lnTo>
                        <a:pt x="0" y="20585"/>
                      </a:lnTo>
                      <a:close/>
                    </a:path>
                  </a:pathLst>
                </a:custGeom>
                <a:noFill/>
                <a:ln w="12700">
                  <a:solidFill>
                    <a:schemeClr val="bg1"/>
                  </a:solidFill>
                  <a:prstDash val="sysDot"/>
                  <a:round/>
                  <a:headEnd/>
                  <a:tailEnd/>
                </a:ln>
              </p:spPr>
              <p:txBody>
                <a:bodyPr wrap="none" anchor="ctr"/>
                <a:lstStyle/>
                <a:p>
                  <a:endParaRPr lang="es-ES"/>
                </a:p>
              </p:txBody>
            </p:sp>
            <p:sp>
              <p:nvSpPr>
                <p:cNvPr id="174324" name="Arc 504"/>
                <p:cNvSpPr>
                  <a:spLocks/>
                </p:cNvSpPr>
                <p:nvPr/>
              </p:nvSpPr>
              <p:spPr bwMode="auto">
                <a:xfrm flipH="1">
                  <a:off x="3501" y="2679"/>
                  <a:ext cx="376" cy="335"/>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74325" name="Arc 505"/>
                <p:cNvSpPr>
                  <a:spLocks/>
                </p:cNvSpPr>
                <p:nvPr/>
              </p:nvSpPr>
              <p:spPr bwMode="auto">
                <a:xfrm>
                  <a:off x="3403" y="2789"/>
                  <a:ext cx="490" cy="136"/>
                </a:xfrm>
                <a:custGeom>
                  <a:avLst/>
                  <a:gdLst>
                    <a:gd name="T0" fmla="*/ 4 w 16242"/>
                    <a:gd name="T1" fmla="*/ 0 h 21245"/>
                    <a:gd name="T2" fmla="*/ 15 w 16242"/>
                    <a:gd name="T3" fmla="*/ 0 h 21245"/>
                    <a:gd name="T4" fmla="*/ 0 w 16242"/>
                    <a:gd name="T5" fmla="*/ 1 h 21245"/>
                    <a:gd name="T6" fmla="*/ 0 60000 65536"/>
                    <a:gd name="T7" fmla="*/ 0 60000 65536"/>
                    <a:gd name="T8" fmla="*/ 0 60000 65536"/>
                    <a:gd name="T9" fmla="*/ 0 w 16242"/>
                    <a:gd name="T10" fmla="*/ 0 h 21245"/>
                    <a:gd name="T11" fmla="*/ 16242 w 16242"/>
                    <a:gd name="T12" fmla="*/ 21245 h 21245"/>
                  </a:gdLst>
                  <a:ahLst/>
                  <a:cxnLst>
                    <a:cxn ang="T6">
                      <a:pos x="T0" y="T1"/>
                    </a:cxn>
                    <a:cxn ang="T7">
                      <a:pos x="T2" y="T3"/>
                    </a:cxn>
                    <a:cxn ang="T8">
                      <a:pos x="T4" y="T5"/>
                    </a:cxn>
                  </a:cxnLst>
                  <a:rect l="T9" t="T10" r="T11" b="T12"/>
                  <a:pathLst>
                    <a:path w="16242" h="21245" fill="none" extrusionOk="0">
                      <a:moveTo>
                        <a:pt x="3899" y="-1"/>
                      </a:moveTo>
                      <a:cubicBezTo>
                        <a:pt x="8685" y="878"/>
                        <a:pt x="13034" y="3346"/>
                        <a:pt x="16242" y="7005"/>
                      </a:cubicBezTo>
                    </a:path>
                    <a:path w="16242" h="21245" stroke="0" extrusionOk="0">
                      <a:moveTo>
                        <a:pt x="3899" y="-1"/>
                      </a:moveTo>
                      <a:cubicBezTo>
                        <a:pt x="8685" y="878"/>
                        <a:pt x="13034" y="3346"/>
                        <a:pt x="16242" y="7005"/>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74326" name="Arc 506"/>
                <p:cNvSpPr>
                  <a:spLocks/>
                </p:cNvSpPr>
                <p:nvPr/>
              </p:nvSpPr>
              <p:spPr bwMode="auto">
                <a:xfrm rot="470923">
                  <a:off x="3440" y="2826"/>
                  <a:ext cx="225"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grpSp>
          <p:grpSp>
            <p:nvGrpSpPr>
              <p:cNvPr id="174311" name="Group 507"/>
              <p:cNvGrpSpPr>
                <a:grpSpLocks/>
              </p:cNvGrpSpPr>
              <p:nvPr/>
            </p:nvGrpSpPr>
            <p:grpSpPr bwMode="auto">
              <a:xfrm>
                <a:off x="2196" y="2404"/>
                <a:ext cx="1558" cy="1068"/>
                <a:chOff x="2196" y="2404"/>
                <a:chExt cx="1558" cy="1068"/>
              </a:xfrm>
            </p:grpSpPr>
            <p:sp>
              <p:nvSpPr>
                <p:cNvPr id="174312" name="Arc 508"/>
                <p:cNvSpPr>
                  <a:spLocks/>
                </p:cNvSpPr>
                <p:nvPr/>
              </p:nvSpPr>
              <p:spPr bwMode="auto">
                <a:xfrm flipV="1">
                  <a:off x="2862" y="2809"/>
                  <a:ext cx="487" cy="271"/>
                </a:xfrm>
                <a:custGeom>
                  <a:avLst/>
                  <a:gdLst>
                    <a:gd name="T0" fmla="*/ 5 w 21405"/>
                    <a:gd name="T1" fmla="*/ 0 h 19023"/>
                    <a:gd name="T2" fmla="*/ 11 w 21405"/>
                    <a:gd name="T3" fmla="*/ 3 h 19023"/>
                    <a:gd name="T4" fmla="*/ 0 w 21405"/>
                    <a:gd name="T5" fmla="*/ 4 h 19023"/>
                    <a:gd name="T6" fmla="*/ 0 60000 65536"/>
                    <a:gd name="T7" fmla="*/ 0 60000 65536"/>
                    <a:gd name="T8" fmla="*/ 0 60000 65536"/>
                    <a:gd name="T9" fmla="*/ 0 w 21405"/>
                    <a:gd name="T10" fmla="*/ 0 h 19023"/>
                    <a:gd name="T11" fmla="*/ 21405 w 21405"/>
                    <a:gd name="T12" fmla="*/ 19023 h 19023"/>
                  </a:gdLst>
                  <a:ahLst/>
                  <a:cxnLst>
                    <a:cxn ang="T6">
                      <a:pos x="T0" y="T1"/>
                    </a:cxn>
                    <a:cxn ang="T7">
                      <a:pos x="T2" y="T3"/>
                    </a:cxn>
                    <a:cxn ang="T8">
                      <a:pos x="T4" y="T5"/>
                    </a:cxn>
                  </a:cxnLst>
                  <a:rect l="T9" t="T10" r="T11" b="T12"/>
                  <a:pathLst>
                    <a:path w="21405" h="19023" fill="none" extrusionOk="0">
                      <a:moveTo>
                        <a:pt x="10231" y="0"/>
                      </a:moveTo>
                      <a:cubicBezTo>
                        <a:pt x="16323" y="3276"/>
                        <a:pt x="20477" y="9271"/>
                        <a:pt x="21404" y="16126"/>
                      </a:cubicBezTo>
                    </a:path>
                    <a:path w="21405" h="19023" stroke="0" extrusionOk="0">
                      <a:moveTo>
                        <a:pt x="10231" y="0"/>
                      </a:moveTo>
                      <a:cubicBezTo>
                        <a:pt x="16323" y="3276"/>
                        <a:pt x="20477" y="9271"/>
                        <a:pt x="21404" y="16126"/>
                      </a:cubicBezTo>
                      <a:lnTo>
                        <a:pt x="0" y="19023"/>
                      </a:lnTo>
                      <a:close/>
                    </a:path>
                  </a:pathLst>
                </a:custGeom>
                <a:noFill/>
                <a:ln w="12700">
                  <a:solidFill>
                    <a:schemeClr val="bg1"/>
                  </a:solidFill>
                  <a:prstDash val="sysDot"/>
                  <a:round/>
                  <a:headEnd/>
                  <a:tailEnd/>
                </a:ln>
              </p:spPr>
              <p:txBody>
                <a:bodyPr wrap="none" anchor="ctr"/>
                <a:lstStyle/>
                <a:p>
                  <a:endParaRPr lang="es-ES"/>
                </a:p>
              </p:txBody>
            </p:sp>
            <p:sp>
              <p:nvSpPr>
                <p:cNvPr id="174313" name="Arc 509"/>
                <p:cNvSpPr>
                  <a:spLocks/>
                </p:cNvSpPr>
                <p:nvPr/>
              </p:nvSpPr>
              <p:spPr bwMode="auto">
                <a:xfrm flipV="1">
                  <a:off x="2882" y="2805"/>
                  <a:ext cx="518" cy="305"/>
                </a:xfrm>
                <a:custGeom>
                  <a:avLst/>
                  <a:gdLst>
                    <a:gd name="T0" fmla="*/ 7 w 21549"/>
                    <a:gd name="T1" fmla="*/ 0 h 18006"/>
                    <a:gd name="T2" fmla="*/ 12 w 21549"/>
                    <a:gd name="T3" fmla="*/ 5 h 18006"/>
                    <a:gd name="T4" fmla="*/ 0 w 21549"/>
                    <a:gd name="T5" fmla="*/ 5 h 18006"/>
                    <a:gd name="T6" fmla="*/ 0 60000 65536"/>
                    <a:gd name="T7" fmla="*/ 0 60000 65536"/>
                    <a:gd name="T8" fmla="*/ 0 60000 65536"/>
                    <a:gd name="T9" fmla="*/ 0 w 21549"/>
                    <a:gd name="T10" fmla="*/ 0 h 18006"/>
                    <a:gd name="T11" fmla="*/ 21549 w 21549"/>
                    <a:gd name="T12" fmla="*/ 18006 h 18006"/>
                  </a:gdLst>
                  <a:ahLst/>
                  <a:cxnLst>
                    <a:cxn ang="T6">
                      <a:pos x="T0" y="T1"/>
                    </a:cxn>
                    <a:cxn ang="T7">
                      <a:pos x="T2" y="T3"/>
                    </a:cxn>
                    <a:cxn ang="T8">
                      <a:pos x="T4" y="T5"/>
                    </a:cxn>
                  </a:cxnLst>
                  <a:rect l="T9" t="T10" r="T11" b="T12"/>
                  <a:pathLst>
                    <a:path w="21549" h="18006" fill="none" extrusionOk="0">
                      <a:moveTo>
                        <a:pt x="11930" y="0"/>
                      </a:moveTo>
                      <a:cubicBezTo>
                        <a:pt x="17532" y="3711"/>
                        <a:pt x="21087" y="9818"/>
                        <a:pt x="21548" y="16522"/>
                      </a:cubicBezTo>
                    </a:path>
                    <a:path w="21549" h="18006" stroke="0" extrusionOk="0">
                      <a:moveTo>
                        <a:pt x="11930" y="0"/>
                      </a:moveTo>
                      <a:cubicBezTo>
                        <a:pt x="17532" y="3711"/>
                        <a:pt x="21087" y="9818"/>
                        <a:pt x="21548" y="16522"/>
                      </a:cubicBezTo>
                      <a:lnTo>
                        <a:pt x="0" y="18006"/>
                      </a:lnTo>
                      <a:close/>
                    </a:path>
                  </a:pathLst>
                </a:custGeom>
                <a:noFill/>
                <a:ln w="12700">
                  <a:solidFill>
                    <a:schemeClr val="bg1"/>
                  </a:solidFill>
                  <a:prstDash val="sysDot"/>
                  <a:round/>
                  <a:headEnd/>
                  <a:tailEnd/>
                </a:ln>
              </p:spPr>
              <p:txBody>
                <a:bodyPr wrap="none" anchor="ctr"/>
                <a:lstStyle/>
                <a:p>
                  <a:endParaRPr lang="es-ES"/>
                </a:p>
              </p:txBody>
            </p:sp>
            <p:sp>
              <p:nvSpPr>
                <p:cNvPr id="174314" name="Arc 510"/>
                <p:cNvSpPr>
                  <a:spLocks/>
                </p:cNvSpPr>
                <p:nvPr/>
              </p:nvSpPr>
              <p:spPr bwMode="auto">
                <a:xfrm flipV="1">
                  <a:off x="2700" y="2751"/>
                  <a:ext cx="621" cy="281"/>
                </a:xfrm>
                <a:custGeom>
                  <a:avLst/>
                  <a:gdLst>
                    <a:gd name="T0" fmla="*/ 9 w 20830"/>
                    <a:gd name="T1" fmla="*/ 0 h 19091"/>
                    <a:gd name="T2" fmla="*/ 19 w 20830"/>
                    <a:gd name="T3" fmla="*/ 3 h 19091"/>
                    <a:gd name="T4" fmla="*/ 0 w 20830"/>
                    <a:gd name="T5" fmla="*/ 4 h 19091"/>
                    <a:gd name="T6" fmla="*/ 0 60000 65536"/>
                    <a:gd name="T7" fmla="*/ 0 60000 65536"/>
                    <a:gd name="T8" fmla="*/ 0 60000 65536"/>
                    <a:gd name="T9" fmla="*/ 0 w 20830"/>
                    <a:gd name="T10" fmla="*/ 0 h 19091"/>
                    <a:gd name="T11" fmla="*/ 20830 w 20830"/>
                    <a:gd name="T12" fmla="*/ 19091 h 19091"/>
                  </a:gdLst>
                  <a:ahLst/>
                  <a:cxnLst>
                    <a:cxn ang="T6">
                      <a:pos x="T0" y="T1"/>
                    </a:cxn>
                    <a:cxn ang="T7">
                      <a:pos x="T2" y="T3"/>
                    </a:cxn>
                    <a:cxn ang="T8">
                      <a:pos x="T4" y="T5"/>
                    </a:cxn>
                  </a:cxnLst>
                  <a:rect l="T9" t="T10" r="T11" b="T12"/>
                  <a:pathLst>
                    <a:path w="20830" h="19091" fill="none" extrusionOk="0">
                      <a:moveTo>
                        <a:pt x="10104" y="-1"/>
                      </a:moveTo>
                      <a:cubicBezTo>
                        <a:pt x="15371" y="2787"/>
                        <a:pt x="19252" y="7627"/>
                        <a:pt x="20829" y="13375"/>
                      </a:cubicBezTo>
                    </a:path>
                    <a:path w="20830" h="19091" stroke="0" extrusionOk="0">
                      <a:moveTo>
                        <a:pt x="10104" y="-1"/>
                      </a:moveTo>
                      <a:cubicBezTo>
                        <a:pt x="15371" y="2787"/>
                        <a:pt x="19252" y="7627"/>
                        <a:pt x="20829" y="13375"/>
                      </a:cubicBezTo>
                      <a:lnTo>
                        <a:pt x="0" y="19091"/>
                      </a:lnTo>
                      <a:close/>
                    </a:path>
                  </a:pathLst>
                </a:custGeom>
                <a:noFill/>
                <a:ln w="12700">
                  <a:solidFill>
                    <a:schemeClr val="bg1"/>
                  </a:solidFill>
                  <a:prstDash val="sysDot"/>
                  <a:round/>
                  <a:headEnd/>
                  <a:tailEnd/>
                </a:ln>
              </p:spPr>
              <p:txBody>
                <a:bodyPr wrap="none" anchor="ctr"/>
                <a:lstStyle/>
                <a:p>
                  <a:endParaRPr lang="es-ES"/>
                </a:p>
              </p:txBody>
            </p:sp>
            <p:sp>
              <p:nvSpPr>
                <p:cNvPr id="174315" name="Arc 511"/>
                <p:cNvSpPr>
                  <a:spLocks/>
                </p:cNvSpPr>
                <p:nvPr/>
              </p:nvSpPr>
              <p:spPr bwMode="auto">
                <a:xfrm flipV="1">
                  <a:off x="2196" y="2404"/>
                  <a:ext cx="1115" cy="595"/>
                </a:xfrm>
                <a:custGeom>
                  <a:avLst/>
                  <a:gdLst>
                    <a:gd name="T0" fmla="*/ 46 w 16989"/>
                    <a:gd name="T1" fmla="*/ 0 h 18779"/>
                    <a:gd name="T2" fmla="*/ 73 w 16989"/>
                    <a:gd name="T3" fmla="*/ 5 h 18779"/>
                    <a:gd name="T4" fmla="*/ 0 w 16989"/>
                    <a:gd name="T5" fmla="*/ 19 h 18779"/>
                    <a:gd name="T6" fmla="*/ 0 60000 65536"/>
                    <a:gd name="T7" fmla="*/ 0 60000 65536"/>
                    <a:gd name="T8" fmla="*/ 0 60000 65536"/>
                    <a:gd name="T9" fmla="*/ 0 w 16989"/>
                    <a:gd name="T10" fmla="*/ 0 h 18779"/>
                    <a:gd name="T11" fmla="*/ 16989 w 16989"/>
                    <a:gd name="T12" fmla="*/ 18779 h 18779"/>
                  </a:gdLst>
                  <a:ahLst/>
                  <a:cxnLst>
                    <a:cxn ang="T6">
                      <a:pos x="T0" y="T1"/>
                    </a:cxn>
                    <a:cxn ang="T7">
                      <a:pos x="T2" y="T3"/>
                    </a:cxn>
                    <a:cxn ang="T8">
                      <a:pos x="T4" y="T5"/>
                    </a:cxn>
                  </a:cxnLst>
                  <a:rect l="T9" t="T10" r="T11" b="T12"/>
                  <a:pathLst>
                    <a:path w="16989" h="18779" fill="none" extrusionOk="0">
                      <a:moveTo>
                        <a:pt x="10672" y="0"/>
                      </a:moveTo>
                      <a:cubicBezTo>
                        <a:pt x="13111" y="1386"/>
                        <a:pt x="15256" y="3233"/>
                        <a:pt x="16989" y="5439"/>
                      </a:cubicBezTo>
                    </a:path>
                    <a:path w="16989" h="18779" stroke="0" extrusionOk="0">
                      <a:moveTo>
                        <a:pt x="10672" y="0"/>
                      </a:moveTo>
                      <a:cubicBezTo>
                        <a:pt x="13111" y="1386"/>
                        <a:pt x="15256" y="3233"/>
                        <a:pt x="16989" y="5439"/>
                      </a:cubicBezTo>
                      <a:lnTo>
                        <a:pt x="0" y="18779"/>
                      </a:lnTo>
                      <a:close/>
                    </a:path>
                  </a:pathLst>
                </a:custGeom>
                <a:noFill/>
                <a:ln w="12700">
                  <a:solidFill>
                    <a:schemeClr val="bg1"/>
                  </a:solidFill>
                  <a:prstDash val="sysDot"/>
                  <a:round/>
                  <a:headEnd/>
                  <a:tailEnd/>
                </a:ln>
              </p:spPr>
              <p:txBody>
                <a:bodyPr wrap="none" anchor="ctr"/>
                <a:lstStyle/>
                <a:p>
                  <a:endParaRPr lang="es-ES"/>
                </a:p>
              </p:txBody>
            </p:sp>
            <p:sp>
              <p:nvSpPr>
                <p:cNvPr id="174316" name="Arc 512"/>
                <p:cNvSpPr>
                  <a:spLocks/>
                </p:cNvSpPr>
                <p:nvPr/>
              </p:nvSpPr>
              <p:spPr bwMode="auto">
                <a:xfrm rot="10800000" flipV="1">
                  <a:off x="2789" y="2822"/>
                  <a:ext cx="965" cy="650"/>
                </a:xfrm>
                <a:custGeom>
                  <a:avLst/>
                  <a:gdLst>
                    <a:gd name="T0" fmla="*/ 32 w 14707"/>
                    <a:gd name="T1" fmla="*/ 0 h 20289"/>
                    <a:gd name="T2" fmla="*/ 63 w 14707"/>
                    <a:gd name="T3" fmla="*/ 5 h 20289"/>
                    <a:gd name="T4" fmla="*/ 0 w 14707"/>
                    <a:gd name="T5" fmla="*/ 21 h 20289"/>
                    <a:gd name="T6" fmla="*/ 0 60000 65536"/>
                    <a:gd name="T7" fmla="*/ 0 60000 65536"/>
                    <a:gd name="T8" fmla="*/ 0 60000 65536"/>
                    <a:gd name="T9" fmla="*/ 0 w 14707"/>
                    <a:gd name="T10" fmla="*/ 0 h 20289"/>
                    <a:gd name="T11" fmla="*/ 14707 w 14707"/>
                    <a:gd name="T12" fmla="*/ 20289 h 20289"/>
                  </a:gdLst>
                  <a:ahLst/>
                  <a:cxnLst>
                    <a:cxn ang="T6">
                      <a:pos x="T0" y="T1"/>
                    </a:cxn>
                    <a:cxn ang="T7">
                      <a:pos x="T2" y="T3"/>
                    </a:cxn>
                    <a:cxn ang="T8">
                      <a:pos x="T4" y="T5"/>
                    </a:cxn>
                  </a:cxnLst>
                  <a:rect l="T9" t="T10" r="T11" b="T12"/>
                  <a:pathLst>
                    <a:path w="14707" h="20289" fill="none" extrusionOk="0">
                      <a:moveTo>
                        <a:pt x="7411" y="0"/>
                      </a:moveTo>
                      <a:cubicBezTo>
                        <a:pt x="10117" y="988"/>
                        <a:pt x="12597" y="2508"/>
                        <a:pt x="14706" y="4469"/>
                      </a:cubicBezTo>
                    </a:path>
                    <a:path w="14707" h="20289" stroke="0" extrusionOk="0">
                      <a:moveTo>
                        <a:pt x="7411" y="0"/>
                      </a:moveTo>
                      <a:cubicBezTo>
                        <a:pt x="10117" y="988"/>
                        <a:pt x="12597" y="2508"/>
                        <a:pt x="14706" y="4469"/>
                      </a:cubicBezTo>
                      <a:lnTo>
                        <a:pt x="0" y="20289"/>
                      </a:lnTo>
                      <a:close/>
                    </a:path>
                  </a:pathLst>
                </a:custGeom>
                <a:noFill/>
                <a:ln w="12700">
                  <a:solidFill>
                    <a:schemeClr val="bg1"/>
                  </a:solidFill>
                  <a:prstDash val="sysDot"/>
                  <a:round/>
                  <a:headEnd/>
                  <a:tailEnd/>
                </a:ln>
              </p:spPr>
              <p:txBody>
                <a:bodyPr wrap="none" anchor="ctr"/>
                <a:lstStyle/>
                <a:p>
                  <a:endParaRPr lang="es-ES"/>
                </a:p>
              </p:txBody>
            </p:sp>
            <p:sp>
              <p:nvSpPr>
                <p:cNvPr id="174317" name="Arc 513"/>
                <p:cNvSpPr>
                  <a:spLocks/>
                </p:cNvSpPr>
                <p:nvPr/>
              </p:nvSpPr>
              <p:spPr bwMode="auto">
                <a:xfrm rot="10800000" flipV="1">
                  <a:off x="2738" y="2806"/>
                  <a:ext cx="528" cy="331"/>
                </a:xfrm>
                <a:custGeom>
                  <a:avLst/>
                  <a:gdLst>
                    <a:gd name="T0" fmla="*/ 1 w 17991"/>
                    <a:gd name="T1" fmla="*/ 0 h 21559"/>
                    <a:gd name="T2" fmla="*/ 15 w 17991"/>
                    <a:gd name="T3" fmla="*/ 2 h 21559"/>
                    <a:gd name="T4" fmla="*/ 0 w 17991"/>
                    <a:gd name="T5" fmla="*/ 5 h 21559"/>
                    <a:gd name="T6" fmla="*/ 0 60000 65536"/>
                    <a:gd name="T7" fmla="*/ 0 60000 65536"/>
                    <a:gd name="T8" fmla="*/ 0 60000 65536"/>
                    <a:gd name="T9" fmla="*/ 0 w 17991"/>
                    <a:gd name="T10" fmla="*/ 0 h 21559"/>
                    <a:gd name="T11" fmla="*/ 17991 w 17991"/>
                    <a:gd name="T12" fmla="*/ 21559 h 21559"/>
                  </a:gdLst>
                  <a:ahLst/>
                  <a:cxnLst>
                    <a:cxn ang="T6">
                      <a:pos x="T0" y="T1"/>
                    </a:cxn>
                    <a:cxn ang="T7">
                      <a:pos x="T2" y="T3"/>
                    </a:cxn>
                    <a:cxn ang="T8">
                      <a:pos x="T4" y="T5"/>
                    </a:cxn>
                  </a:cxnLst>
                  <a:rect l="T9" t="T10" r="T11" b="T12"/>
                  <a:pathLst>
                    <a:path w="17991" h="21559" fill="none" extrusionOk="0">
                      <a:moveTo>
                        <a:pt x="1336" y="0"/>
                      </a:moveTo>
                      <a:cubicBezTo>
                        <a:pt x="8085" y="418"/>
                        <a:pt x="14249" y="3973"/>
                        <a:pt x="17991" y="9605"/>
                      </a:cubicBezTo>
                    </a:path>
                    <a:path w="17991" h="21559" stroke="0" extrusionOk="0">
                      <a:moveTo>
                        <a:pt x="1336" y="0"/>
                      </a:moveTo>
                      <a:cubicBezTo>
                        <a:pt x="8085" y="418"/>
                        <a:pt x="14249" y="3973"/>
                        <a:pt x="17991" y="9605"/>
                      </a:cubicBezTo>
                      <a:lnTo>
                        <a:pt x="0" y="21559"/>
                      </a:lnTo>
                      <a:close/>
                    </a:path>
                  </a:pathLst>
                </a:custGeom>
                <a:noFill/>
                <a:ln w="12700">
                  <a:solidFill>
                    <a:schemeClr val="bg1"/>
                  </a:solidFill>
                  <a:prstDash val="sysDot"/>
                  <a:round/>
                  <a:headEnd/>
                  <a:tailEnd/>
                </a:ln>
              </p:spPr>
              <p:txBody>
                <a:bodyPr wrap="none" anchor="ctr"/>
                <a:lstStyle/>
                <a:p>
                  <a:endParaRPr lang="es-ES"/>
                </a:p>
              </p:txBody>
            </p:sp>
            <p:sp>
              <p:nvSpPr>
                <p:cNvPr id="174318" name="Arc 514"/>
                <p:cNvSpPr>
                  <a:spLocks/>
                </p:cNvSpPr>
                <p:nvPr/>
              </p:nvSpPr>
              <p:spPr bwMode="auto">
                <a:xfrm flipH="1">
                  <a:off x="2719" y="2770"/>
                  <a:ext cx="495" cy="282"/>
                </a:xfrm>
                <a:custGeom>
                  <a:avLst/>
                  <a:gdLst>
                    <a:gd name="T0" fmla="*/ 0 w 19901"/>
                    <a:gd name="T1" fmla="*/ 0 h 21600"/>
                    <a:gd name="T2" fmla="*/ 12 w 19901"/>
                    <a:gd name="T3" fmla="*/ 2 h 21600"/>
                    <a:gd name="T4" fmla="*/ 1 w 19901"/>
                    <a:gd name="T5" fmla="*/ 4 h 21600"/>
                    <a:gd name="T6" fmla="*/ 0 60000 65536"/>
                    <a:gd name="T7" fmla="*/ 0 60000 65536"/>
                    <a:gd name="T8" fmla="*/ 0 60000 65536"/>
                    <a:gd name="T9" fmla="*/ 0 w 19901"/>
                    <a:gd name="T10" fmla="*/ 0 h 21600"/>
                    <a:gd name="T11" fmla="*/ 19901 w 19901"/>
                    <a:gd name="T12" fmla="*/ 21600 h 21600"/>
                  </a:gdLst>
                  <a:ahLst/>
                  <a:cxnLst>
                    <a:cxn ang="T6">
                      <a:pos x="T0" y="T1"/>
                    </a:cxn>
                    <a:cxn ang="T7">
                      <a:pos x="T2" y="T3"/>
                    </a:cxn>
                    <a:cxn ang="T8">
                      <a:pos x="T4" y="T5"/>
                    </a:cxn>
                  </a:cxnLst>
                  <a:rect l="T9" t="T10" r="T11" b="T12"/>
                  <a:pathLst>
                    <a:path w="19901" h="21600" fill="none" extrusionOk="0">
                      <a:moveTo>
                        <a:pt x="0" y="60"/>
                      </a:moveTo>
                      <a:cubicBezTo>
                        <a:pt x="536" y="20"/>
                        <a:pt x="1073" y="-1"/>
                        <a:pt x="1611" y="0"/>
                      </a:cubicBezTo>
                      <a:cubicBezTo>
                        <a:pt x="9040" y="0"/>
                        <a:pt x="15949" y="3818"/>
                        <a:pt x="19901" y="10109"/>
                      </a:cubicBezTo>
                    </a:path>
                    <a:path w="19901" h="21600" stroke="0" extrusionOk="0">
                      <a:moveTo>
                        <a:pt x="0" y="60"/>
                      </a:moveTo>
                      <a:cubicBezTo>
                        <a:pt x="536" y="20"/>
                        <a:pt x="1073" y="-1"/>
                        <a:pt x="1611" y="0"/>
                      </a:cubicBezTo>
                      <a:cubicBezTo>
                        <a:pt x="9040" y="0"/>
                        <a:pt x="15949" y="3818"/>
                        <a:pt x="19901" y="10109"/>
                      </a:cubicBezTo>
                      <a:lnTo>
                        <a:pt x="1611" y="21600"/>
                      </a:lnTo>
                      <a:close/>
                    </a:path>
                  </a:pathLst>
                </a:custGeom>
                <a:noFill/>
                <a:ln w="12700">
                  <a:solidFill>
                    <a:schemeClr val="bg1"/>
                  </a:solidFill>
                  <a:prstDash val="sysDot"/>
                  <a:round/>
                  <a:headEnd/>
                  <a:tailEnd/>
                </a:ln>
              </p:spPr>
              <p:txBody>
                <a:bodyPr wrap="none" anchor="ctr"/>
                <a:lstStyle/>
                <a:p>
                  <a:endParaRPr lang="es-ES"/>
                </a:p>
              </p:txBody>
            </p:sp>
            <p:sp>
              <p:nvSpPr>
                <p:cNvPr id="174319" name="Arc 515"/>
                <p:cNvSpPr>
                  <a:spLocks/>
                </p:cNvSpPr>
                <p:nvPr/>
              </p:nvSpPr>
              <p:spPr bwMode="auto">
                <a:xfrm rot="10800000" flipV="1">
                  <a:off x="2674" y="2718"/>
                  <a:ext cx="560" cy="366"/>
                </a:xfrm>
                <a:custGeom>
                  <a:avLst/>
                  <a:gdLst>
                    <a:gd name="T0" fmla="*/ 0 w 23311"/>
                    <a:gd name="T1" fmla="*/ 0 h 21600"/>
                    <a:gd name="T2" fmla="*/ 13 w 23311"/>
                    <a:gd name="T3" fmla="*/ 2 h 21600"/>
                    <a:gd name="T4" fmla="*/ 4 w 23311"/>
                    <a:gd name="T5" fmla="*/ 6 h 21600"/>
                    <a:gd name="T6" fmla="*/ 0 60000 65536"/>
                    <a:gd name="T7" fmla="*/ 0 60000 65536"/>
                    <a:gd name="T8" fmla="*/ 0 60000 65536"/>
                    <a:gd name="T9" fmla="*/ 0 w 23311"/>
                    <a:gd name="T10" fmla="*/ 0 h 21600"/>
                    <a:gd name="T11" fmla="*/ 23311 w 23311"/>
                    <a:gd name="T12" fmla="*/ 21600 h 21600"/>
                  </a:gdLst>
                  <a:ahLst/>
                  <a:cxnLst>
                    <a:cxn ang="T6">
                      <a:pos x="T0" y="T1"/>
                    </a:cxn>
                    <a:cxn ang="T7">
                      <a:pos x="T2" y="T3"/>
                    </a:cxn>
                    <a:cxn ang="T8">
                      <a:pos x="T4" y="T5"/>
                    </a:cxn>
                  </a:cxnLst>
                  <a:rect l="T9" t="T10" r="T11" b="T12"/>
                  <a:pathLst>
                    <a:path w="23311" h="21600" fill="none" extrusionOk="0">
                      <a:moveTo>
                        <a:pt x="0" y="1003"/>
                      </a:moveTo>
                      <a:cubicBezTo>
                        <a:pt x="2104" y="338"/>
                        <a:pt x="4298" y="-1"/>
                        <a:pt x="6506" y="0"/>
                      </a:cubicBezTo>
                      <a:cubicBezTo>
                        <a:pt x="13033" y="0"/>
                        <a:pt x="19210" y="2951"/>
                        <a:pt x="23311" y="8029"/>
                      </a:cubicBezTo>
                    </a:path>
                    <a:path w="23311" h="21600" stroke="0" extrusionOk="0">
                      <a:moveTo>
                        <a:pt x="0" y="1003"/>
                      </a:moveTo>
                      <a:cubicBezTo>
                        <a:pt x="2104" y="338"/>
                        <a:pt x="4298" y="-1"/>
                        <a:pt x="6506" y="0"/>
                      </a:cubicBezTo>
                      <a:cubicBezTo>
                        <a:pt x="13033" y="0"/>
                        <a:pt x="19210" y="2951"/>
                        <a:pt x="23311" y="8029"/>
                      </a:cubicBezTo>
                      <a:lnTo>
                        <a:pt x="6506" y="21600"/>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8" name="Group 517"/>
          <p:cNvGrpSpPr>
            <a:grpSpLocks/>
          </p:cNvGrpSpPr>
          <p:nvPr/>
        </p:nvGrpSpPr>
        <p:grpSpPr bwMode="auto">
          <a:xfrm>
            <a:off x="2994025" y="3649663"/>
            <a:ext cx="2967038" cy="2306637"/>
            <a:chOff x="1886" y="2299"/>
            <a:chExt cx="1869" cy="1453"/>
          </a:xfrm>
        </p:grpSpPr>
        <p:grpSp>
          <p:nvGrpSpPr>
            <p:cNvPr id="174287" name="Group 518"/>
            <p:cNvGrpSpPr>
              <a:grpSpLocks/>
            </p:cNvGrpSpPr>
            <p:nvPr/>
          </p:nvGrpSpPr>
          <p:grpSpPr bwMode="auto">
            <a:xfrm>
              <a:off x="2198" y="2402"/>
              <a:ext cx="1557" cy="1068"/>
              <a:chOff x="2198" y="2402"/>
              <a:chExt cx="1557" cy="1068"/>
            </a:xfrm>
          </p:grpSpPr>
          <p:sp>
            <p:nvSpPr>
              <p:cNvPr id="174300" name="Arc 519"/>
              <p:cNvSpPr>
                <a:spLocks/>
              </p:cNvSpPr>
              <p:nvPr/>
            </p:nvSpPr>
            <p:spPr bwMode="auto">
              <a:xfrm flipV="1">
                <a:off x="2660" y="2846"/>
                <a:ext cx="617" cy="270"/>
              </a:xfrm>
              <a:custGeom>
                <a:avLst/>
                <a:gdLst>
                  <a:gd name="T0" fmla="*/ 0 w 27852"/>
                  <a:gd name="T1" fmla="*/ 0 h 21600"/>
                  <a:gd name="T2" fmla="*/ 14 w 27852"/>
                  <a:gd name="T3" fmla="*/ 2 h 21600"/>
                  <a:gd name="T4" fmla="*/ 4 w 27852"/>
                  <a:gd name="T5" fmla="*/ 3 h 21600"/>
                  <a:gd name="T6" fmla="*/ 0 60000 65536"/>
                  <a:gd name="T7" fmla="*/ 0 60000 65536"/>
                  <a:gd name="T8" fmla="*/ 0 60000 65536"/>
                  <a:gd name="T9" fmla="*/ 0 w 27852"/>
                  <a:gd name="T10" fmla="*/ 0 h 21600"/>
                  <a:gd name="T11" fmla="*/ 27852 w 27852"/>
                  <a:gd name="T12" fmla="*/ 21600 h 21600"/>
                </a:gdLst>
                <a:ahLst/>
                <a:cxnLst>
                  <a:cxn ang="T6">
                    <a:pos x="T0" y="T1"/>
                  </a:cxn>
                  <a:cxn ang="T7">
                    <a:pos x="T2" y="T3"/>
                  </a:cxn>
                  <a:cxn ang="T8">
                    <a:pos x="T4" y="T5"/>
                  </a:cxn>
                </a:cxnLst>
                <a:rect l="T9" t="T10" r="T11" b="T12"/>
                <a:pathLst>
                  <a:path w="27852" h="21600" fill="none" extrusionOk="0">
                    <a:moveTo>
                      <a:pt x="-1" y="1979"/>
                    </a:moveTo>
                    <a:cubicBezTo>
                      <a:pt x="2833" y="675"/>
                      <a:pt x="5915" y="-1"/>
                      <a:pt x="9034" y="0"/>
                    </a:cubicBezTo>
                    <a:cubicBezTo>
                      <a:pt x="16831" y="0"/>
                      <a:pt x="24023" y="4202"/>
                      <a:pt x="27851" y="10996"/>
                    </a:cubicBezTo>
                  </a:path>
                  <a:path w="27852" h="21600" stroke="0" extrusionOk="0">
                    <a:moveTo>
                      <a:pt x="-1" y="1979"/>
                    </a:moveTo>
                    <a:cubicBezTo>
                      <a:pt x="2833" y="675"/>
                      <a:pt x="5915" y="-1"/>
                      <a:pt x="9034" y="0"/>
                    </a:cubicBezTo>
                    <a:cubicBezTo>
                      <a:pt x="16831" y="0"/>
                      <a:pt x="24023" y="4202"/>
                      <a:pt x="27851" y="10996"/>
                    </a:cubicBezTo>
                    <a:lnTo>
                      <a:pt x="9034" y="21600"/>
                    </a:lnTo>
                    <a:close/>
                  </a:path>
                </a:pathLst>
              </a:custGeom>
              <a:noFill/>
              <a:ln w="12700">
                <a:solidFill>
                  <a:schemeClr val="bg1"/>
                </a:solidFill>
                <a:prstDash val="sysDot"/>
                <a:round/>
                <a:headEnd/>
                <a:tailEnd/>
              </a:ln>
            </p:spPr>
            <p:txBody>
              <a:bodyPr wrap="none" anchor="ctr"/>
              <a:lstStyle/>
              <a:p>
                <a:endParaRPr lang="es-ES"/>
              </a:p>
            </p:txBody>
          </p:sp>
          <p:sp>
            <p:nvSpPr>
              <p:cNvPr id="174301" name="Arc 520"/>
              <p:cNvSpPr>
                <a:spLocks/>
              </p:cNvSpPr>
              <p:nvPr/>
            </p:nvSpPr>
            <p:spPr bwMode="auto">
              <a:xfrm flipV="1">
                <a:off x="2668" y="2804"/>
                <a:ext cx="654" cy="366"/>
              </a:xfrm>
              <a:custGeom>
                <a:avLst/>
                <a:gdLst>
                  <a:gd name="T0" fmla="*/ 0 w 27191"/>
                  <a:gd name="T1" fmla="*/ 1 h 21600"/>
                  <a:gd name="T2" fmla="*/ 16 w 27191"/>
                  <a:gd name="T3" fmla="*/ 3 h 21600"/>
                  <a:gd name="T4" fmla="*/ 5 w 27191"/>
                  <a:gd name="T5" fmla="*/ 6 h 21600"/>
                  <a:gd name="T6" fmla="*/ 0 60000 65536"/>
                  <a:gd name="T7" fmla="*/ 0 60000 65536"/>
                  <a:gd name="T8" fmla="*/ 0 60000 65536"/>
                  <a:gd name="T9" fmla="*/ 0 w 27191"/>
                  <a:gd name="T10" fmla="*/ 0 h 21600"/>
                  <a:gd name="T11" fmla="*/ 27191 w 27191"/>
                  <a:gd name="T12" fmla="*/ 21600 h 21600"/>
                </a:gdLst>
                <a:ahLst/>
                <a:cxnLst>
                  <a:cxn ang="T6">
                    <a:pos x="T0" y="T1"/>
                  </a:cxn>
                  <a:cxn ang="T7">
                    <a:pos x="T2" y="T3"/>
                  </a:cxn>
                  <a:cxn ang="T8">
                    <a:pos x="T4" y="T5"/>
                  </a:cxn>
                </a:cxnLst>
                <a:rect l="T9" t="T10" r="T11" b="T12"/>
                <a:pathLst>
                  <a:path w="27191" h="21600" fill="none" extrusionOk="0">
                    <a:moveTo>
                      <a:pt x="0" y="1971"/>
                    </a:moveTo>
                    <a:cubicBezTo>
                      <a:pt x="2828" y="672"/>
                      <a:pt x="5903" y="-1"/>
                      <a:pt x="9016" y="0"/>
                    </a:cubicBezTo>
                    <a:cubicBezTo>
                      <a:pt x="16369" y="0"/>
                      <a:pt x="23217" y="3740"/>
                      <a:pt x="27190" y="9928"/>
                    </a:cubicBezTo>
                  </a:path>
                  <a:path w="27191" h="21600" stroke="0" extrusionOk="0">
                    <a:moveTo>
                      <a:pt x="0" y="1971"/>
                    </a:moveTo>
                    <a:cubicBezTo>
                      <a:pt x="2828" y="672"/>
                      <a:pt x="5903" y="-1"/>
                      <a:pt x="9016" y="0"/>
                    </a:cubicBezTo>
                    <a:cubicBezTo>
                      <a:pt x="16369" y="0"/>
                      <a:pt x="23217" y="3740"/>
                      <a:pt x="27190" y="9928"/>
                    </a:cubicBezTo>
                    <a:lnTo>
                      <a:pt x="9016" y="21600"/>
                    </a:lnTo>
                    <a:close/>
                  </a:path>
                </a:pathLst>
              </a:custGeom>
              <a:noFill/>
              <a:ln w="12700">
                <a:solidFill>
                  <a:schemeClr val="bg1"/>
                </a:solidFill>
                <a:prstDash val="sysDot"/>
                <a:round/>
                <a:headEnd/>
                <a:tailEnd/>
              </a:ln>
            </p:spPr>
            <p:txBody>
              <a:bodyPr wrap="none" anchor="ctr"/>
              <a:lstStyle/>
              <a:p>
                <a:endParaRPr lang="es-ES"/>
              </a:p>
            </p:txBody>
          </p:sp>
          <p:sp>
            <p:nvSpPr>
              <p:cNvPr id="174302" name="Arc 521"/>
              <p:cNvSpPr>
                <a:spLocks/>
              </p:cNvSpPr>
              <p:nvPr/>
            </p:nvSpPr>
            <p:spPr bwMode="auto">
              <a:xfrm flipV="1">
                <a:off x="2663" y="2750"/>
                <a:ext cx="526" cy="318"/>
              </a:xfrm>
              <a:custGeom>
                <a:avLst/>
                <a:gdLst>
                  <a:gd name="T0" fmla="*/ 0 w 17667"/>
                  <a:gd name="T1" fmla="*/ 0 h 21600"/>
                  <a:gd name="T2" fmla="*/ 16 w 17667"/>
                  <a:gd name="T3" fmla="*/ 2 h 21600"/>
                  <a:gd name="T4" fmla="*/ 1 w 17667"/>
                  <a:gd name="T5" fmla="*/ 5 h 21600"/>
                  <a:gd name="T6" fmla="*/ 0 60000 65536"/>
                  <a:gd name="T7" fmla="*/ 0 60000 65536"/>
                  <a:gd name="T8" fmla="*/ 0 60000 65536"/>
                  <a:gd name="T9" fmla="*/ 0 w 17667"/>
                  <a:gd name="T10" fmla="*/ 0 h 21600"/>
                  <a:gd name="T11" fmla="*/ 17667 w 17667"/>
                  <a:gd name="T12" fmla="*/ 21600 h 21600"/>
                </a:gdLst>
                <a:ahLst/>
                <a:cxnLst>
                  <a:cxn ang="T6">
                    <a:pos x="T0" y="T1"/>
                  </a:cxn>
                  <a:cxn ang="T7">
                    <a:pos x="T2" y="T3"/>
                  </a:cxn>
                  <a:cxn ang="T8">
                    <a:pos x="T4" y="T5"/>
                  </a:cxn>
                </a:cxnLst>
                <a:rect l="T9" t="T10" r="T11" b="T12"/>
                <a:pathLst>
                  <a:path w="17667" h="21600" fill="none" extrusionOk="0">
                    <a:moveTo>
                      <a:pt x="-1" y="41"/>
                    </a:moveTo>
                    <a:cubicBezTo>
                      <a:pt x="446" y="13"/>
                      <a:pt x="893" y="-1"/>
                      <a:pt x="1340" y="0"/>
                    </a:cubicBezTo>
                    <a:cubicBezTo>
                      <a:pt x="7606" y="0"/>
                      <a:pt x="13564" y="2721"/>
                      <a:pt x="17666" y="7458"/>
                    </a:cubicBezTo>
                  </a:path>
                  <a:path w="17667" h="21600" stroke="0" extrusionOk="0">
                    <a:moveTo>
                      <a:pt x="-1" y="41"/>
                    </a:moveTo>
                    <a:cubicBezTo>
                      <a:pt x="446" y="13"/>
                      <a:pt x="893" y="-1"/>
                      <a:pt x="1340" y="0"/>
                    </a:cubicBezTo>
                    <a:cubicBezTo>
                      <a:pt x="7606" y="0"/>
                      <a:pt x="13564" y="2721"/>
                      <a:pt x="17666" y="7458"/>
                    </a:cubicBezTo>
                    <a:lnTo>
                      <a:pt x="1340" y="21600"/>
                    </a:lnTo>
                    <a:close/>
                  </a:path>
                </a:pathLst>
              </a:custGeom>
              <a:noFill/>
              <a:ln w="12700">
                <a:solidFill>
                  <a:schemeClr val="bg1"/>
                </a:solidFill>
                <a:prstDash val="sysDot"/>
                <a:round/>
                <a:headEnd/>
                <a:tailEnd/>
              </a:ln>
            </p:spPr>
            <p:txBody>
              <a:bodyPr wrap="none" anchor="ctr"/>
              <a:lstStyle/>
              <a:p>
                <a:endParaRPr lang="es-ES"/>
              </a:p>
            </p:txBody>
          </p:sp>
          <p:sp>
            <p:nvSpPr>
              <p:cNvPr id="174303" name="Arc 522"/>
              <p:cNvSpPr>
                <a:spLocks/>
              </p:cNvSpPr>
              <p:nvPr/>
            </p:nvSpPr>
            <p:spPr bwMode="auto">
              <a:xfrm flipV="1">
                <a:off x="2198" y="2402"/>
                <a:ext cx="922" cy="646"/>
              </a:xfrm>
              <a:custGeom>
                <a:avLst/>
                <a:gdLst>
                  <a:gd name="T0" fmla="*/ 31 w 14050"/>
                  <a:gd name="T1" fmla="*/ 0 h 20404"/>
                  <a:gd name="T2" fmla="*/ 61 w 14050"/>
                  <a:gd name="T3" fmla="*/ 4 h 20404"/>
                  <a:gd name="T4" fmla="*/ 0 w 14050"/>
                  <a:gd name="T5" fmla="*/ 20 h 20404"/>
                  <a:gd name="T6" fmla="*/ 0 60000 65536"/>
                  <a:gd name="T7" fmla="*/ 0 60000 65536"/>
                  <a:gd name="T8" fmla="*/ 0 60000 65536"/>
                  <a:gd name="T9" fmla="*/ 0 w 14050"/>
                  <a:gd name="T10" fmla="*/ 0 h 20404"/>
                  <a:gd name="T11" fmla="*/ 14050 w 14050"/>
                  <a:gd name="T12" fmla="*/ 20404 h 20404"/>
                </a:gdLst>
                <a:ahLst/>
                <a:cxnLst>
                  <a:cxn ang="T6">
                    <a:pos x="T0" y="T1"/>
                  </a:cxn>
                  <a:cxn ang="T7">
                    <a:pos x="T2" y="T3"/>
                  </a:cxn>
                  <a:cxn ang="T8">
                    <a:pos x="T4" y="T5"/>
                  </a:cxn>
                </a:cxnLst>
                <a:rect l="T9" t="T10" r="T11" b="T12"/>
                <a:pathLst>
                  <a:path w="14050" h="20404" fill="none" extrusionOk="0">
                    <a:moveTo>
                      <a:pt x="7086" y="-1"/>
                    </a:moveTo>
                    <a:cubicBezTo>
                      <a:pt x="9636" y="885"/>
                      <a:pt x="11999" y="2241"/>
                      <a:pt x="14050" y="3997"/>
                    </a:cubicBezTo>
                  </a:path>
                  <a:path w="14050" h="20404" stroke="0" extrusionOk="0">
                    <a:moveTo>
                      <a:pt x="7086" y="-1"/>
                    </a:moveTo>
                    <a:cubicBezTo>
                      <a:pt x="9636" y="885"/>
                      <a:pt x="11999" y="2241"/>
                      <a:pt x="14050" y="3997"/>
                    </a:cubicBezTo>
                    <a:lnTo>
                      <a:pt x="0" y="20404"/>
                    </a:lnTo>
                    <a:close/>
                  </a:path>
                </a:pathLst>
              </a:custGeom>
              <a:noFill/>
              <a:ln w="12700">
                <a:solidFill>
                  <a:schemeClr val="bg1"/>
                </a:solidFill>
                <a:prstDash val="sysDot"/>
                <a:round/>
                <a:headEnd/>
                <a:tailEnd/>
              </a:ln>
            </p:spPr>
            <p:txBody>
              <a:bodyPr wrap="none" anchor="ctr"/>
              <a:lstStyle/>
              <a:p>
                <a:endParaRPr lang="es-ES"/>
              </a:p>
            </p:txBody>
          </p:sp>
          <p:sp>
            <p:nvSpPr>
              <p:cNvPr id="174304" name="Arc 523"/>
              <p:cNvSpPr>
                <a:spLocks/>
              </p:cNvSpPr>
              <p:nvPr/>
            </p:nvSpPr>
            <p:spPr bwMode="auto">
              <a:xfrm rot="10800000" flipV="1">
                <a:off x="2668" y="2886"/>
                <a:ext cx="1087" cy="584"/>
              </a:xfrm>
              <a:custGeom>
                <a:avLst/>
                <a:gdLst>
                  <a:gd name="T0" fmla="*/ 48 w 16557"/>
                  <a:gd name="T1" fmla="*/ 0 h 18462"/>
                  <a:gd name="T2" fmla="*/ 71 w 16557"/>
                  <a:gd name="T3" fmla="*/ 5 h 18462"/>
                  <a:gd name="T4" fmla="*/ 0 w 16557"/>
                  <a:gd name="T5" fmla="*/ 18 h 18462"/>
                  <a:gd name="T6" fmla="*/ 0 60000 65536"/>
                  <a:gd name="T7" fmla="*/ 0 60000 65536"/>
                  <a:gd name="T8" fmla="*/ 0 60000 65536"/>
                  <a:gd name="T9" fmla="*/ 0 w 16557"/>
                  <a:gd name="T10" fmla="*/ 0 h 18462"/>
                  <a:gd name="T11" fmla="*/ 16557 w 16557"/>
                  <a:gd name="T12" fmla="*/ 18462 h 18462"/>
                </a:gdLst>
                <a:ahLst/>
                <a:cxnLst>
                  <a:cxn ang="T6">
                    <a:pos x="T0" y="T1"/>
                  </a:cxn>
                  <a:cxn ang="T7">
                    <a:pos x="T2" y="T3"/>
                  </a:cxn>
                  <a:cxn ang="T8">
                    <a:pos x="T4" y="T5"/>
                  </a:cxn>
                </a:cxnLst>
                <a:rect l="T9" t="T10" r="T11" b="T12"/>
                <a:pathLst>
                  <a:path w="16557" h="18462" fill="none" extrusionOk="0">
                    <a:moveTo>
                      <a:pt x="11212" y="-1"/>
                    </a:moveTo>
                    <a:cubicBezTo>
                      <a:pt x="13232" y="1227"/>
                      <a:pt x="15038" y="2777"/>
                      <a:pt x="16556" y="4590"/>
                    </a:cubicBezTo>
                  </a:path>
                  <a:path w="16557" h="18462" stroke="0" extrusionOk="0">
                    <a:moveTo>
                      <a:pt x="11212" y="-1"/>
                    </a:moveTo>
                    <a:cubicBezTo>
                      <a:pt x="13232" y="1227"/>
                      <a:pt x="15038" y="2777"/>
                      <a:pt x="16556" y="4590"/>
                    </a:cubicBezTo>
                    <a:lnTo>
                      <a:pt x="0" y="18462"/>
                    </a:lnTo>
                    <a:close/>
                  </a:path>
                </a:pathLst>
              </a:custGeom>
              <a:noFill/>
              <a:ln w="12700">
                <a:solidFill>
                  <a:schemeClr val="bg1"/>
                </a:solidFill>
                <a:prstDash val="sysDot"/>
                <a:round/>
                <a:headEnd/>
                <a:tailEnd/>
              </a:ln>
            </p:spPr>
            <p:txBody>
              <a:bodyPr wrap="none" anchor="ctr"/>
              <a:lstStyle/>
              <a:p>
                <a:endParaRPr lang="es-ES"/>
              </a:p>
            </p:txBody>
          </p:sp>
          <p:sp>
            <p:nvSpPr>
              <p:cNvPr id="174305" name="Arc 524"/>
              <p:cNvSpPr>
                <a:spLocks/>
              </p:cNvSpPr>
              <p:nvPr/>
            </p:nvSpPr>
            <p:spPr bwMode="auto">
              <a:xfrm rot="10800000" flipV="1">
                <a:off x="2670" y="2852"/>
                <a:ext cx="553" cy="283"/>
              </a:xfrm>
              <a:custGeom>
                <a:avLst/>
                <a:gdLst>
                  <a:gd name="T0" fmla="*/ 7 w 20159"/>
                  <a:gd name="T1" fmla="*/ 0 h 19231"/>
                  <a:gd name="T2" fmla="*/ 15 w 20159"/>
                  <a:gd name="T3" fmla="*/ 2 h 19231"/>
                  <a:gd name="T4" fmla="*/ 0 w 20159"/>
                  <a:gd name="T5" fmla="*/ 4 h 19231"/>
                  <a:gd name="T6" fmla="*/ 0 60000 65536"/>
                  <a:gd name="T7" fmla="*/ 0 60000 65536"/>
                  <a:gd name="T8" fmla="*/ 0 60000 65536"/>
                  <a:gd name="T9" fmla="*/ 0 w 20159"/>
                  <a:gd name="T10" fmla="*/ 0 h 19231"/>
                  <a:gd name="T11" fmla="*/ 20159 w 20159"/>
                  <a:gd name="T12" fmla="*/ 19231 h 19231"/>
                </a:gdLst>
                <a:ahLst/>
                <a:cxnLst>
                  <a:cxn ang="T6">
                    <a:pos x="T0" y="T1"/>
                  </a:cxn>
                  <a:cxn ang="T7">
                    <a:pos x="T2" y="T3"/>
                  </a:cxn>
                  <a:cxn ang="T8">
                    <a:pos x="T4" y="T5"/>
                  </a:cxn>
                </a:cxnLst>
                <a:rect l="T9" t="T10" r="T11" b="T12"/>
                <a:pathLst>
                  <a:path w="20159" h="19231" fill="none" extrusionOk="0">
                    <a:moveTo>
                      <a:pt x="9835" y="-1"/>
                    </a:moveTo>
                    <a:cubicBezTo>
                      <a:pt x="14571" y="2422"/>
                      <a:pt x="18247" y="6507"/>
                      <a:pt x="20158" y="11473"/>
                    </a:cubicBezTo>
                  </a:path>
                  <a:path w="20159" h="19231" stroke="0" extrusionOk="0">
                    <a:moveTo>
                      <a:pt x="9835" y="-1"/>
                    </a:moveTo>
                    <a:cubicBezTo>
                      <a:pt x="14571" y="2422"/>
                      <a:pt x="18247" y="6507"/>
                      <a:pt x="20158" y="11473"/>
                    </a:cubicBezTo>
                    <a:lnTo>
                      <a:pt x="0" y="19231"/>
                    </a:lnTo>
                    <a:close/>
                  </a:path>
                </a:pathLst>
              </a:custGeom>
              <a:noFill/>
              <a:ln w="12700">
                <a:solidFill>
                  <a:schemeClr val="bg1"/>
                </a:solidFill>
                <a:prstDash val="sysDot"/>
                <a:round/>
                <a:headEnd/>
                <a:tailEnd/>
              </a:ln>
            </p:spPr>
            <p:txBody>
              <a:bodyPr wrap="none" anchor="ctr"/>
              <a:lstStyle/>
              <a:p>
                <a:endParaRPr lang="es-ES"/>
              </a:p>
            </p:txBody>
          </p:sp>
          <p:sp>
            <p:nvSpPr>
              <p:cNvPr id="174306" name="Arc 525"/>
              <p:cNvSpPr>
                <a:spLocks/>
              </p:cNvSpPr>
              <p:nvPr/>
            </p:nvSpPr>
            <p:spPr bwMode="auto">
              <a:xfrm flipH="1">
                <a:off x="2665" y="2811"/>
                <a:ext cx="457" cy="239"/>
              </a:xfrm>
              <a:custGeom>
                <a:avLst/>
                <a:gdLst>
                  <a:gd name="T0" fmla="*/ 5 w 20635"/>
                  <a:gd name="T1" fmla="*/ 0 h 19124"/>
                  <a:gd name="T2" fmla="*/ 10 w 20635"/>
                  <a:gd name="T3" fmla="*/ 2 h 19124"/>
                  <a:gd name="T4" fmla="*/ 0 w 20635"/>
                  <a:gd name="T5" fmla="*/ 3 h 19124"/>
                  <a:gd name="T6" fmla="*/ 0 60000 65536"/>
                  <a:gd name="T7" fmla="*/ 0 60000 65536"/>
                  <a:gd name="T8" fmla="*/ 0 60000 65536"/>
                  <a:gd name="T9" fmla="*/ 0 w 20635"/>
                  <a:gd name="T10" fmla="*/ 0 h 19124"/>
                  <a:gd name="T11" fmla="*/ 20635 w 20635"/>
                  <a:gd name="T12" fmla="*/ 19124 h 19124"/>
                </a:gdLst>
                <a:ahLst/>
                <a:cxnLst>
                  <a:cxn ang="T6">
                    <a:pos x="T0" y="T1"/>
                  </a:cxn>
                  <a:cxn ang="T7">
                    <a:pos x="T2" y="T3"/>
                  </a:cxn>
                  <a:cxn ang="T8">
                    <a:pos x="T4" y="T5"/>
                  </a:cxn>
                </a:cxnLst>
                <a:rect l="T9" t="T10" r="T11" b="T12"/>
                <a:pathLst>
                  <a:path w="20635" h="19124" fill="none" extrusionOk="0">
                    <a:moveTo>
                      <a:pt x="10041" y="-1"/>
                    </a:moveTo>
                    <a:cubicBezTo>
                      <a:pt x="15125" y="2669"/>
                      <a:pt x="18938" y="7254"/>
                      <a:pt x="20635" y="12740"/>
                    </a:cubicBezTo>
                  </a:path>
                  <a:path w="20635" h="19124" stroke="0" extrusionOk="0">
                    <a:moveTo>
                      <a:pt x="10041" y="-1"/>
                    </a:moveTo>
                    <a:cubicBezTo>
                      <a:pt x="15125" y="2669"/>
                      <a:pt x="18938" y="7254"/>
                      <a:pt x="20635" y="12740"/>
                    </a:cubicBezTo>
                    <a:lnTo>
                      <a:pt x="0" y="19124"/>
                    </a:lnTo>
                    <a:close/>
                  </a:path>
                </a:pathLst>
              </a:custGeom>
              <a:noFill/>
              <a:ln w="12700">
                <a:solidFill>
                  <a:schemeClr val="bg1"/>
                </a:solidFill>
                <a:prstDash val="sysDot"/>
                <a:round/>
                <a:headEnd/>
                <a:tailEnd/>
              </a:ln>
            </p:spPr>
            <p:txBody>
              <a:bodyPr wrap="none" anchor="ctr"/>
              <a:lstStyle/>
              <a:p>
                <a:endParaRPr lang="es-ES"/>
              </a:p>
            </p:txBody>
          </p:sp>
          <p:sp>
            <p:nvSpPr>
              <p:cNvPr id="174307" name="Arc 526"/>
              <p:cNvSpPr>
                <a:spLocks/>
              </p:cNvSpPr>
              <p:nvPr/>
            </p:nvSpPr>
            <p:spPr bwMode="auto">
              <a:xfrm rot="10800000" flipV="1">
                <a:off x="2662" y="2780"/>
                <a:ext cx="420" cy="300"/>
              </a:xfrm>
              <a:custGeom>
                <a:avLst/>
                <a:gdLst>
                  <a:gd name="T0" fmla="*/ 7 w 17480"/>
                  <a:gd name="T1" fmla="*/ 0 h 17667"/>
                  <a:gd name="T2" fmla="*/ 10 w 17480"/>
                  <a:gd name="T3" fmla="*/ 1 h 17667"/>
                  <a:gd name="T4" fmla="*/ 0 w 17480"/>
                  <a:gd name="T5" fmla="*/ 5 h 17667"/>
                  <a:gd name="T6" fmla="*/ 0 60000 65536"/>
                  <a:gd name="T7" fmla="*/ 0 60000 65536"/>
                  <a:gd name="T8" fmla="*/ 0 60000 65536"/>
                  <a:gd name="T9" fmla="*/ 0 w 17480"/>
                  <a:gd name="T10" fmla="*/ 0 h 17667"/>
                  <a:gd name="T11" fmla="*/ 17480 w 17480"/>
                  <a:gd name="T12" fmla="*/ 17667 h 17667"/>
                </a:gdLst>
                <a:ahLst/>
                <a:cxnLst>
                  <a:cxn ang="T6">
                    <a:pos x="T0" y="T1"/>
                  </a:cxn>
                  <a:cxn ang="T7">
                    <a:pos x="T2" y="T3"/>
                  </a:cxn>
                  <a:cxn ang="T8">
                    <a:pos x="T4" y="T5"/>
                  </a:cxn>
                </a:cxnLst>
                <a:rect l="T9" t="T10" r="T11" b="T12"/>
                <a:pathLst>
                  <a:path w="17480" h="17667" fill="none" extrusionOk="0">
                    <a:moveTo>
                      <a:pt x="12427" y="-1"/>
                    </a:moveTo>
                    <a:cubicBezTo>
                      <a:pt x="14373" y="1369"/>
                      <a:pt x="16081" y="3051"/>
                      <a:pt x="17479" y="4977"/>
                    </a:cubicBezTo>
                  </a:path>
                  <a:path w="17480" h="17667" stroke="0" extrusionOk="0">
                    <a:moveTo>
                      <a:pt x="12427" y="-1"/>
                    </a:moveTo>
                    <a:cubicBezTo>
                      <a:pt x="14373" y="1369"/>
                      <a:pt x="16081" y="3051"/>
                      <a:pt x="17479" y="4977"/>
                    </a:cubicBezTo>
                    <a:lnTo>
                      <a:pt x="0" y="17667"/>
                    </a:lnTo>
                    <a:close/>
                  </a:path>
                </a:pathLst>
              </a:custGeom>
              <a:noFill/>
              <a:ln w="12700">
                <a:solidFill>
                  <a:schemeClr val="bg1"/>
                </a:solidFill>
                <a:prstDash val="sysDot"/>
                <a:round/>
                <a:headEnd/>
                <a:tailEnd/>
              </a:ln>
            </p:spPr>
            <p:txBody>
              <a:bodyPr wrap="none" anchor="ctr"/>
              <a:lstStyle/>
              <a:p>
                <a:endParaRPr lang="es-ES"/>
              </a:p>
            </p:txBody>
          </p:sp>
        </p:grpSp>
        <p:grpSp>
          <p:nvGrpSpPr>
            <p:cNvPr id="174288" name="Group 527"/>
            <p:cNvGrpSpPr>
              <a:grpSpLocks/>
            </p:cNvGrpSpPr>
            <p:nvPr/>
          </p:nvGrpSpPr>
          <p:grpSpPr bwMode="auto">
            <a:xfrm>
              <a:off x="1886" y="2299"/>
              <a:ext cx="923" cy="1453"/>
              <a:chOff x="588" y="2741"/>
              <a:chExt cx="923" cy="1453"/>
            </a:xfrm>
          </p:grpSpPr>
          <p:sp>
            <p:nvSpPr>
              <p:cNvPr id="174289" name="Arc 528"/>
              <p:cNvSpPr>
                <a:spLocks/>
              </p:cNvSpPr>
              <p:nvPr/>
            </p:nvSpPr>
            <p:spPr bwMode="auto">
              <a:xfrm flipH="1">
                <a:off x="996" y="3598"/>
                <a:ext cx="443" cy="596"/>
              </a:xfrm>
              <a:custGeom>
                <a:avLst/>
                <a:gdLst>
                  <a:gd name="T0" fmla="*/ 8 w 15778"/>
                  <a:gd name="T1" fmla="*/ 0 h 19313"/>
                  <a:gd name="T2" fmla="*/ 12 w 15778"/>
                  <a:gd name="T3" fmla="*/ 4 h 19313"/>
                  <a:gd name="T4" fmla="*/ 0 w 15778"/>
                  <a:gd name="T5" fmla="*/ 18 h 19313"/>
                  <a:gd name="T6" fmla="*/ 0 60000 65536"/>
                  <a:gd name="T7" fmla="*/ 0 60000 65536"/>
                  <a:gd name="T8" fmla="*/ 0 60000 65536"/>
                  <a:gd name="T9" fmla="*/ 0 w 15778"/>
                  <a:gd name="T10" fmla="*/ 0 h 19313"/>
                  <a:gd name="T11" fmla="*/ 15778 w 15778"/>
                  <a:gd name="T12" fmla="*/ 19313 h 19313"/>
                </a:gdLst>
                <a:ahLst/>
                <a:cxnLst>
                  <a:cxn ang="T6">
                    <a:pos x="T0" y="T1"/>
                  </a:cxn>
                  <a:cxn ang="T7">
                    <a:pos x="T2" y="T3"/>
                  </a:cxn>
                  <a:cxn ang="T8">
                    <a:pos x="T4" y="T5"/>
                  </a:cxn>
                </a:cxnLst>
                <a:rect l="T9" t="T10" r="T11" b="T12"/>
                <a:pathLst>
                  <a:path w="15778" h="19313" fill="none" extrusionOk="0">
                    <a:moveTo>
                      <a:pt x="9673" y="0"/>
                    </a:moveTo>
                    <a:cubicBezTo>
                      <a:pt x="11962" y="1146"/>
                      <a:pt x="14029" y="2691"/>
                      <a:pt x="15777" y="4561"/>
                    </a:cubicBezTo>
                  </a:path>
                  <a:path w="15778" h="19313" stroke="0" extrusionOk="0">
                    <a:moveTo>
                      <a:pt x="9673" y="0"/>
                    </a:moveTo>
                    <a:cubicBezTo>
                      <a:pt x="11962" y="1146"/>
                      <a:pt x="14029" y="2691"/>
                      <a:pt x="15777" y="4561"/>
                    </a:cubicBezTo>
                    <a:lnTo>
                      <a:pt x="0" y="19313"/>
                    </a:lnTo>
                    <a:close/>
                  </a:path>
                </a:pathLst>
              </a:custGeom>
              <a:noFill/>
              <a:ln w="12700">
                <a:solidFill>
                  <a:schemeClr val="bg1"/>
                </a:solidFill>
                <a:prstDash val="sysDot"/>
                <a:round/>
                <a:headEnd/>
                <a:tailEnd/>
              </a:ln>
            </p:spPr>
            <p:txBody>
              <a:bodyPr wrap="none" anchor="ctr"/>
              <a:lstStyle/>
              <a:p>
                <a:endParaRPr lang="es-ES"/>
              </a:p>
            </p:txBody>
          </p:sp>
          <p:grpSp>
            <p:nvGrpSpPr>
              <p:cNvPr id="174290" name="Group 529"/>
              <p:cNvGrpSpPr>
                <a:grpSpLocks/>
              </p:cNvGrpSpPr>
              <p:nvPr/>
            </p:nvGrpSpPr>
            <p:grpSpPr bwMode="auto">
              <a:xfrm>
                <a:off x="588" y="2741"/>
                <a:ext cx="923" cy="1297"/>
                <a:chOff x="588" y="2741"/>
                <a:chExt cx="923" cy="1297"/>
              </a:xfrm>
            </p:grpSpPr>
            <p:sp>
              <p:nvSpPr>
                <p:cNvPr id="174291" name="Arc 530"/>
                <p:cNvSpPr>
                  <a:spLocks/>
                </p:cNvSpPr>
                <p:nvPr/>
              </p:nvSpPr>
              <p:spPr bwMode="auto">
                <a:xfrm flipH="1" flipV="1">
                  <a:off x="1316" y="2934"/>
                  <a:ext cx="195" cy="756"/>
                </a:xfrm>
                <a:custGeom>
                  <a:avLst/>
                  <a:gdLst>
                    <a:gd name="T0" fmla="*/ 0 w 10662"/>
                    <a:gd name="T1" fmla="*/ 0 h 21600"/>
                    <a:gd name="T2" fmla="*/ 4 w 10662"/>
                    <a:gd name="T3" fmla="*/ 3 h 21600"/>
                    <a:gd name="T4" fmla="*/ 0 w 10662"/>
                    <a:gd name="T5" fmla="*/ 26 h 21600"/>
                    <a:gd name="T6" fmla="*/ 0 60000 65536"/>
                    <a:gd name="T7" fmla="*/ 0 60000 65536"/>
                    <a:gd name="T8" fmla="*/ 0 60000 65536"/>
                    <a:gd name="T9" fmla="*/ 0 w 10662"/>
                    <a:gd name="T10" fmla="*/ 0 h 21600"/>
                    <a:gd name="T11" fmla="*/ 10662 w 10662"/>
                    <a:gd name="T12" fmla="*/ 21600 h 21600"/>
                  </a:gdLst>
                  <a:ahLst/>
                  <a:cxnLst>
                    <a:cxn ang="T6">
                      <a:pos x="T0" y="T1"/>
                    </a:cxn>
                    <a:cxn ang="T7">
                      <a:pos x="T2" y="T3"/>
                    </a:cxn>
                    <a:cxn ang="T8">
                      <a:pos x="T4" y="T5"/>
                    </a:cxn>
                  </a:cxnLst>
                  <a:rect l="T9" t="T10" r="T11" b="T12"/>
                  <a:pathLst>
                    <a:path w="10662" h="21600" fill="none" extrusionOk="0">
                      <a:moveTo>
                        <a:pt x="-1" y="0"/>
                      </a:moveTo>
                      <a:cubicBezTo>
                        <a:pt x="3737" y="0"/>
                        <a:pt x="7411" y="969"/>
                        <a:pt x="10662" y="2814"/>
                      </a:cubicBezTo>
                    </a:path>
                    <a:path w="10662" h="21600" stroke="0" extrusionOk="0">
                      <a:moveTo>
                        <a:pt x="-1" y="0"/>
                      </a:moveTo>
                      <a:cubicBezTo>
                        <a:pt x="3737" y="0"/>
                        <a:pt x="7411" y="969"/>
                        <a:pt x="10662" y="2814"/>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74292" name="Arc 531"/>
                <p:cNvSpPr>
                  <a:spLocks/>
                </p:cNvSpPr>
                <p:nvPr/>
              </p:nvSpPr>
              <p:spPr bwMode="auto">
                <a:xfrm flipH="1" flipV="1">
                  <a:off x="1279" y="3418"/>
                  <a:ext cx="205" cy="348"/>
                </a:xfrm>
                <a:custGeom>
                  <a:avLst/>
                  <a:gdLst>
                    <a:gd name="T0" fmla="*/ 1 w 19076"/>
                    <a:gd name="T1" fmla="*/ 0 h 18995"/>
                    <a:gd name="T2" fmla="*/ 2 w 19076"/>
                    <a:gd name="T3" fmla="*/ 3 h 18995"/>
                    <a:gd name="T4" fmla="*/ 0 w 19076"/>
                    <a:gd name="T5" fmla="*/ 6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2700">
                  <a:solidFill>
                    <a:schemeClr val="bg1"/>
                  </a:solidFill>
                  <a:prstDash val="sysDot"/>
                  <a:round/>
                  <a:headEnd/>
                  <a:tailEnd/>
                </a:ln>
              </p:spPr>
              <p:txBody>
                <a:bodyPr wrap="none" anchor="ctr"/>
                <a:lstStyle/>
                <a:p>
                  <a:endParaRPr lang="es-ES"/>
                </a:p>
              </p:txBody>
            </p:sp>
            <p:sp>
              <p:nvSpPr>
                <p:cNvPr id="174293" name="Arc 532"/>
                <p:cNvSpPr>
                  <a:spLocks/>
                </p:cNvSpPr>
                <p:nvPr/>
              </p:nvSpPr>
              <p:spPr bwMode="auto">
                <a:xfrm flipH="1" flipV="1">
                  <a:off x="1236" y="3606"/>
                  <a:ext cx="234" cy="196"/>
                </a:xfrm>
                <a:custGeom>
                  <a:avLst/>
                  <a:gdLst>
                    <a:gd name="T0" fmla="*/ 2 w 21600"/>
                    <a:gd name="T1" fmla="*/ 0 h 10830"/>
                    <a:gd name="T2" fmla="*/ 3 w 21600"/>
                    <a:gd name="T3" fmla="*/ 4 h 10830"/>
                    <a:gd name="T4" fmla="*/ 0 w 21600"/>
                    <a:gd name="T5" fmla="*/ 4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2700">
                  <a:solidFill>
                    <a:schemeClr val="bg1"/>
                  </a:solidFill>
                  <a:prstDash val="sysDot"/>
                  <a:round/>
                  <a:headEnd/>
                  <a:tailEnd/>
                </a:ln>
              </p:spPr>
              <p:txBody>
                <a:bodyPr wrap="none" anchor="ctr"/>
                <a:lstStyle/>
                <a:p>
                  <a:endParaRPr lang="es-ES"/>
                </a:p>
              </p:txBody>
            </p:sp>
            <p:sp>
              <p:nvSpPr>
                <p:cNvPr id="174294" name="Arc 533"/>
                <p:cNvSpPr>
                  <a:spLocks/>
                </p:cNvSpPr>
                <p:nvPr/>
              </p:nvSpPr>
              <p:spPr bwMode="auto">
                <a:xfrm flipH="1">
                  <a:off x="1106" y="3605"/>
                  <a:ext cx="213" cy="433"/>
                </a:xfrm>
                <a:custGeom>
                  <a:avLst/>
                  <a:gdLst>
                    <a:gd name="T0" fmla="*/ 1 w 18278"/>
                    <a:gd name="T1" fmla="*/ 0 h 19257"/>
                    <a:gd name="T2" fmla="*/ 2 w 18278"/>
                    <a:gd name="T3" fmla="*/ 4 h 19257"/>
                    <a:gd name="T4" fmla="*/ 0 w 18278"/>
                    <a:gd name="T5" fmla="*/ 10 h 19257"/>
                    <a:gd name="T6" fmla="*/ 0 60000 65536"/>
                    <a:gd name="T7" fmla="*/ 0 60000 65536"/>
                    <a:gd name="T8" fmla="*/ 0 60000 65536"/>
                    <a:gd name="T9" fmla="*/ 0 w 18278"/>
                    <a:gd name="T10" fmla="*/ 0 h 19257"/>
                    <a:gd name="T11" fmla="*/ 18278 w 18278"/>
                    <a:gd name="T12" fmla="*/ 19257 h 19257"/>
                  </a:gdLst>
                  <a:ahLst/>
                  <a:cxnLst>
                    <a:cxn ang="T6">
                      <a:pos x="T0" y="T1"/>
                    </a:cxn>
                    <a:cxn ang="T7">
                      <a:pos x="T2" y="T3"/>
                    </a:cxn>
                    <a:cxn ang="T8">
                      <a:pos x="T4" y="T5"/>
                    </a:cxn>
                  </a:cxnLst>
                  <a:rect l="T9" t="T10" r="T11" b="T12"/>
                  <a:pathLst>
                    <a:path w="18278" h="19257" fill="none" extrusionOk="0">
                      <a:moveTo>
                        <a:pt x="9784" y="-1"/>
                      </a:moveTo>
                      <a:cubicBezTo>
                        <a:pt x="13263" y="1767"/>
                        <a:pt x="16198" y="4444"/>
                        <a:pt x="18277" y="7747"/>
                      </a:cubicBezTo>
                    </a:path>
                    <a:path w="18278" h="19257" stroke="0" extrusionOk="0">
                      <a:moveTo>
                        <a:pt x="9784" y="-1"/>
                      </a:moveTo>
                      <a:cubicBezTo>
                        <a:pt x="13263" y="1767"/>
                        <a:pt x="16198" y="4444"/>
                        <a:pt x="18277" y="7747"/>
                      </a:cubicBezTo>
                      <a:lnTo>
                        <a:pt x="0" y="19257"/>
                      </a:lnTo>
                      <a:close/>
                    </a:path>
                  </a:pathLst>
                </a:custGeom>
                <a:noFill/>
                <a:ln w="12700">
                  <a:solidFill>
                    <a:schemeClr val="bg1"/>
                  </a:solidFill>
                  <a:prstDash val="sysDot"/>
                  <a:round/>
                  <a:headEnd/>
                  <a:tailEnd/>
                </a:ln>
              </p:spPr>
              <p:txBody>
                <a:bodyPr wrap="none" anchor="ctr"/>
                <a:lstStyle/>
                <a:p>
                  <a:endParaRPr lang="es-ES"/>
                </a:p>
              </p:txBody>
            </p:sp>
            <p:sp>
              <p:nvSpPr>
                <p:cNvPr id="174295" name="Arc 534"/>
                <p:cNvSpPr>
                  <a:spLocks/>
                </p:cNvSpPr>
                <p:nvPr/>
              </p:nvSpPr>
              <p:spPr bwMode="auto">
                <a:xfrm flipV="1">
                  <a:off x="690" y="3041"/>
                  <a:ext cx="459" cy="649"/>
                </a:xfrm>
                <a:custGeom>
                  <a:avLst/>
                  <a:gdLst>
                    <a:gd name="T0" fmla="*/ 7 w 12806"/>
                    <a:gd name="T1" fmla="*/ 0 h 20923"/>
                    <a:gd name="T2" fmla="*/ 16 w 12806"/>
                    <a:gd name="T3" fmla="*/ 3 h 20923"/>
                    <a:gd name="T4" fmla="*/ 0 w 12806"/>
                    <a:gd name="T5" fmla="*/ 20 h 20923"/>
                    <a:gd name="T6" fmla="*/ 0 60000 65536"/>
                    <a:gd name="T7" fmla="*/ 0 60000 65536"/>
                    <a:gd name="T8" fmla="*/ 0 60000 65536"/>
                    <a:gd name="T9" fmla="*/ 0 w 12806"/>
                    <a:gd name="T10" fmla="*/ 0 h 20923"/>
                    <a:gd name="T11" fmla="*/ 12806 w 12806"/>
                    <a:gd name="T12" fmla="*/ 20923 h 20923"/>
                  </a:gdLst>
                  <a:ahLst/>
                  <a:cxnLst>
                    <a:cxn ang="T6">
                      <a:pos x="T0" y="T1"/>
                    </a:cxn>
                    <a:cxn ang="T7">
                      <a:pos x="T2" y="T3"/>
                    </a:cxn>
                    <a:cxn ang="T8">
                      <a:pos x="T4" y="T5"/>
                    </a:cxn>
                  </a:cxnLst>
                  <a:rect l="T9" t="T10" r="T11" b="T12"/>
                  <a:pathLst>
                    <a:path w="12806" h="20923" fill="none" extrusionOk="0">
                      <a:moveTo>
                        <a:pt x="5365" y="0"/>
                      </a:moveTo>
                      <a:cubicBezTo>
                        <a:pt x="8049" y="688"/>
                        <a:pt x="10574" y="1886"/>
                        <a:pt x="12805" y="3528"/>
                      </a:cubicBezTo>
                    </a:path>
                    <a:path w="12806" h="20923" stroke="0" extrusionOk="0">
                      <a:moveTo>
                        <a:pt x="5365" y="0"/>
                      </a:moveTo>
                      <a:cubicBezTo>
                        <a:pt x="8049" y="688"/>
                        <a:pt x="10574" y="1886"/>
                        <a:pt x="12805" y="3528"/>
                      </a:cubicBezTo>
                      <a:lnTo>
                        <a:pt x="0" y="20923"/>
                      </a:lnTo>
                      <a:close/>
                    </a:path>
                  </a:pathLst>
                </a:custGeom>
                <a:noFill/>
                <a:ln w="12700">
                  <a:solidFill>
                    <a:schemeClr val="bg1"/>
                  </a:solidFill>
                  <a:prstDash val="sysDot"/>
                  <a:round/>
                  <a:headEnd/>
                  <a:tailEnd/>
                </a:ln>
              </p:spPr>
              <p:txBody>
                <a:bodyPr wrap="none" anchor="ctr"/>
                <a:lstStyle/>
                <a:p>
                  <a:endParaRPr lang="es-ES"/>
                </a:p>
              </p:txBody>
            </p:sp>
            <p:sp>
              <p:nvSpPr>
                <p:cNvPr id="174296" name="Arc 535"/>
                <p:cNvSpPr>
                  <a:spLocks/>
                </p:cNvSpPr>
                <p:nvPr/>
              </p:nvSpPr>
              <p:spPr bwMode="auto">
                <a:xfrm flipV="1">
                  <a:off x="726" y="3311"/>
                  <a:ext cx="376" cy="341"/>
                </a:xfrm>
                <a:custGeom>
                  <a:avLst/>
                  <a:gdLst>
                    <a:gd name="T0" fmla="*/ 1 w 13828"/>
                    <a:gd name="T1" fmla="*/ 0 h 21509"/>
                    <a:gd name="T2" fmla="*/ 10 w 13828"/>
                    <a:gd name="T3" fmla="*/ 1 h 21509"/>
                    <a:gd name="T4" fmla="*/ 0 w 13828"/>
                    <a:gd name="T5" fmla="*/ 5 h 21509"/>
                    <a:gd name="T6" fmla="*/ 0 60000 65536"/>
                    <a:gd name="T7" fmla="*/ 0 60000 65536"/>
                    <a:gd name="T8" fmla="*/ 0 60000 65536"/>
                    <a:gd name="T9" fmla="*/ 0 w 13828"/>
                    <a:gd name="T10" fmla="*/ 0 h 21509"/>
                    <a:gd name="T11" fmla="*/ 13828 w 13828"/>
                    <a:gd name="T12" fmla="*/ 21509 h 21509"/>
                  </a:gdLst>
                  <a:ahLst/>
                  <a:cxnLst>
                    <a:cxn ang="T6">
                      <a:pos x="T0" y="T1"/>
                    </a:cxn>
                    <a:cxn ang="T7">
                      <a:pos x="T2" y="T3"/>
                    </a:cxn>
                    <a:cxn ang="T8">
                      <a:pos x="T4" y="T5"/>
                    </a:cxn>
                  </a:cxnLst>
                  <a:rect l="T9" t="T10" r="T11" b="T12"/>
                  <a:pathLst>
                    <a:path w="13828" h="21509" fill="none" extrusionOk="0">
                      <a:moveTo>
                        <a:pt x="1978" y="-1"/>
                      </a:moveTo>
                      <a:cubicBezTo>
                        <a:pt x="6334" y="400"/>
                        <a:pt x="10466" y="2114"/>
                        <a:pt x="13827" y="4915"/>
                      </a:cubicBezTo>
                    </a:path>
                    <a:path w="13828" h="21509" stroke="0" extrusionOk="0">
                      <a:moveTo>
                        <a:pt x="1978" y="-1"/>
                      </a:moveTo>
                      <a:cubicBezTo>
                        <a:pt x="6334" y="400"/>
                        <a:pt x="10466" y="2114"/>
                        <a:pt x="13827" y="4915"/>
                      </a:cubicBezTo>
                      <a:lnTo>
                        <a:pt x="0" y="21509"/>
                      </a:lnTo>
                      <a:close/>
                    </a:path>
                  </a:pathLst>
                </a:custGeom>
                <a:noFill/>
                <a:ln w="12700">
                  <a:solidFill>
                    <a:schemeClr val="bg1"/>
                  </a:solidFill>
                  <a:prstDash val="sysDot"/>
                  <a:round/>
                  <a:headEnd/>
                  <a:tailEnd/>
                </a:ln>
              </p:spPr>
              <p:txBody>
                <a:bodyPr wrap="none" anchor="ctr"/>
                <a:lstStyle/>
                <a:p>
                  <a:endParaRPr lang="es-ES"/>
                </a:p>
              </p:txBody>
            </p:sp>
            <p:sp>
              <p:nvSpPr>
                <p:cNvPr id="174297" name="Arc 536"/>
                <p:cNvSpPr>
                  <a:spLocks/>
                </p:cNvSpPr>
                <p:nvPr/>
              </p:nvSpPr>
              <p:spPr bwMode="auto">
                <a:xfrm flipV="1">
                  <a:off x="588" y="3486"/>
                  <a:ext cx="486" cy="100"/>
                </a:xfrm>
                <a:custGeom>
                  <a:avLst/>
                  <a:gdLst>
                    <a:gd name="T0" fmla="*/ 4 w 15907"/>
                    <a:gd name="T1" fmla="*/ 0 h 21245"/>
                    <a:gd name="T2" fmla="*/ 15 w 15907"/>
                    <a:gd name="T3" fmla="*/ 0 h 21245"/>
                    <a:gd name="T4" fmla="*/ 0 w 15907"/>
                    <a:gd name="T5" fmla="*/ 0 h 21245"/>
                    <a:gd name="T6" fmla="*/ 0 60000 65536"/>
                    <a:gd name="T7" fmla="*/ 0 60000 65536"/>
                    <a:gd name="T8" fmla="*/ 0 60000 65536"/>
                    <a:gd name="T9" fmla="*/ 0 w 15907"/>
                    <a:gd name="T10" fmla="*/ 0 h 21245"/>
                    <a:gd name="T11" fmla="*/ 15907 w 15907"/>
                    <a:gd name="T12" fmla="*/ 21245 h 21245"/>
                  </a:gdLst>
                  <a:ahLst/>
                  <a:cxnLst>
                    <a:cxn ang="T6">
                      <a:pos x="T0" y="T1"/>
                    </a:cxn>
                    <a:cxn ang="T7">
                      <a:pos x="T2" y="T3"/>
                    </a:cxn>
                    <a:cxn ang="T8">
                      <a:pos x="T4" y="T5"/>
                    </a:cxn>
                  </a:cxnLst>
                  <a:rect l="T9" t="T10" r="T11" b="T12"/>
                  <a:pathLst>
                    <a:path w="15907" h="21245" fill="none" extrusionOk="0">
                      <a:moveTo>
                        <a:pt x="3899" y="-1"/>
                      </a:moveTo>
                      <a:cubicBezTo>
                        <a:pt x="8515" y="847"/>
                        <a:pt x="12731" y="3175"/>
                        <a:pt x="15906" y="6632"/>
                      </a:cubicBezTo>
                    </a:path>
                    <a:path w="15907" h="21245" stroke="0" extrusionOk="0">
                      <a:moveTo>
                        <a:pt x="3899" y="-1"/>
                      </a:moveTo>
                      <a:cubicBezTo>
                        <a:pt x="8515" y="847"/>
                        <a:pt x="12731" y="3175"/>
                        <a:pt x="15906" y="6632"/>
                      </a:cubicBezTo>
                      <a:lnTo>
                        <a:pt x="0" y="21245"/>
                      </a:lnTo>
                      <a:close/>
                    </a:path>
                  </a:pathLst>
                </a:custGeom>
                <a:noFill/>
                <a:ln w="12700">
                  <a:solidFill>
                    <a:schemeClr val="bg1"/>
                  </a:solidFill>
                  <a:prstDash val="sysDot"/>
                  <a:round/>
                  <a:headEnd/>
                  <a:tailEnd/>
                </a:ln>
              </p:spPr>
              <p:txBody>
                <a:bodyPr wrap="none" anchor="ctr"/>
                <a:lstStyle/>
                <a:p>
                  <a:endParaRPr lang="es-ES"/>
                </a:p>
              </p:txBody>
            </p:sp>
            <p:sp>
              <p:nvSpPr>
                <p:cNvPr id="174298" name="Arc 537"/>
                <p:cNvSpPr>
                  <a:spLocks/>
                </p:cNvSpPr>
                <p:nvPr/>
              </p:nvSpPr>
              <p:spPr bwMode="auto">
                <a:xfrm flipH="1" flipV="1">
                  <a:off x="834" y="2946"/>
                  <a:ext cx="239" cy="570"/>
                </a:xfrm>
                <a:custGeom>
                  <a:avLst/>
                  <a:gdLst>
                    <a:gd name="T0" fmla="*/ 0 w 10616"/>
                    <a:gd name="T1" fmla="*/ 0 h 21600"/>
                    <a:gd name="T2" fmla="*/ 5 w 10616"/>
                    <a:gd name="T3" fmla="*/ 2 h 21600"/>
                    <a:gd name="T4" fmla="*/ 0 w 10616"/>
                    <a:gd name="T5" fmla="*/ 15 h 21600"/>
                    <a:gd name="T6" fmla="*/ 0 60000 65536"/>
                    <a:gd name="T7" fmla="*/ 0 60000 65536"/>
                    <a:gd name="T8" fmla="*/ 0 60000 65536"/>
                    <a:gd name="T9" fmla="*/ 0 w 10616"/>
                    <a:gd name="T10" fmla="*/ 0 h 21600"/>
                    <a:gd name="T11" fmla="*/ 10616 w 10616"/>
                    <a:gd name="T12" fmla="*/ 21600 h 21600"/>
                  </a:gdLst>
                  <a:ahLst/>
                  <a:cxnLst>
                    <a:cxn ang="T6">
                      <a:pos x="T0" y="T1"/>
                    </a:cxn>
                    <a:cxn ang="T7">
                      <a:pos x="T2" y="T3"/>
                    </a:cxn>
                    <a:cxn ang="T8">
                      <a:pos x="T4" y="T5"/>
                    </a:cxn>
                  </a:cxnLst>
                  <a:rect l="T9" t="T10" r="T11" b="T12"/>
                  <a:pathLst>
                    <a:path w="10616" h="21600" fill="none" extrusionOk="0">
                      <a:moveTo>
                        <a:pt x="-1" y="0"/>
                      </a:moveTo>
                      <a:cubicBezTo>
                        <a:pt x="3719" y="0"/>
                        <a:pt x="7376" y="960"/>
                        <a:pt x="10616" y="2788"/>
                      </a:cubicBezTo>
                    </a:path>
                    <a:path w="10616" h="21600" stroke="0" extrusionOk="0">
                      <a:moveTo>
                        <a:pt x="-1" y="0"/>
                      </a:moveTo>
                      <a:cubicBezTo>
                        <a:pt x="3719" y="0"/>
                        <a:pt x="7376" y="960"/>
                        <a:pt x="10616" y="2788"/>
                      </a:cubicBezTo>
                      <a:lnTo>
                        <a:pt x="0" y="21600"/>
                      </a:lnTo>
                      <a:close/>
                    </a:path>
                  </a:pathLst>
                </a:custGeom>
                <a:noFill/>
                <a:ln w="12700">
                  <a:solidFill>
                    <a:schemeClr val="bg1"/>
                  </a:solidFill>
                  <a:prstDash val="sysDot"/>
                  <a:round/>
                  <a:headEnd/>
                  <a:tailEnd/>
                </a:ln>
              </p:spPr>
              <p:txBody>
                <a:bodyPr wrap="none" anchor="ctr"/>
                <a:lstStyle/>
                <a:p>
                  <a:endParaRPr lang="es-ES"/>
                </a:p>
              </p:txBody>
            </p:sp>
            <p:sp>
              <p:nvSpPr>
                <p:cNvPr id="174299" name="Arc 538"/>
                <p:cNvSpPr>
                  <a:spLocks/>
                </p:cNvSpPr>
                <p:nvPr/>
              </p:nvSpPr>
              <p:spPr bwMode="auto">
                <a:xfrm flipH="1" flipV="1">
                  <a:off x="1010" y="2741"/>
                  <a:ext cx="93" cy="731"/>
                </a:xfrm>
                <a:custGeom>
                  <a:avLst/>
                  <a:gdLst>
                    <a:gd name="T0" fmla="*/ 0 w 11369"/>
                    <a:gd name="T1" fmla="*/ 0 h 21232"/>
                    <a:gd name="T2" fmla="*/ 1 w 11369"/>
                    <a:gd name="T3" fmla="*/ 3 h 21232"/>
                    <a:gd name="T4" fmla="*/ 0 w 11369"/>
                    <a:gd name="T5" fmla="*/ 25 h 21232"/>
                    <a:gd name="T6" fmla="*/ 0 60000 65536"/>
                    <a:gd name="T7" fmla="*/ 0 60000 65536"/>
                    <a:gd name="T8" fmla="*/ 0 60000 65536"/>
                    <a:gd name="T9" fmla="*/ 0 w 11369"/>
                    <a:gd name="T10" fmla="*/ 0 h 21232"/>
                    <a:gd name="T11" fmla="*/ 11369 w 11369"/>
                    <a:gd name="T12" fmla="*/ 21232 h 21232"/>
                  </a:gdLst>
                  <a:ahLst/>
                  <a:cxnLst>
                    <a:cxn ang="T6">
                      <a:pos x="T0" y="T1"/>
                    </a:cxn>
                    <a:cxn ang="T7">
                      <a:pos x="T2" y="T3"/>
                    </a:cxn>
                    <a:cxn ang="T8">
                      <a:pos x="T4" y="T5"/>
                    </a:cxn>
                  </a:cxnLst>
                  <a:rect l="T9" t="T10" r="T11" b="T12"/>
                  <a:pathLst>
                    <a:path w="11369" h="21232" fill="none" extrusionOk="0">
                      <a:moveTo>
                        <a:pt x="3972" y="0"/>
                      </a:moveTo>
                      <a:cubicBezTo>
                        <a:pt x="6593" y="490"/>
                        <a:pt x="9101" y="1462"/>
                        <a:pt x="11368" y="2866"/>
                      </a:cubicBezTo>
                    </a:path>
                    <a:path w="11369" h="21232" stroke="0" extrusionOk="0">
                      <a:moveTo>
                        <a:pt x="3972" y="0"/>
                      </a:moveTo>
                      <a:cubicBezTo>
                        <a:pt x="6593" y="490"/>
                        <a:pt x="9101" y="1462"/>
                        <a:pt x="11368" y="2866"/>
                      </a:cubicBezTo>
                      <a:lnTo>
                        <a:pt x="0" y="21232"/>
                      </a:lnTo>
                      <a:close/>
                    </a:path>
                  </a:pathLst>
                </a:custGeom>
                <a:noFill/>
                <a:ln w="12700">
                  <a:solidFill>
                    <a:schemeClr val="bg1"/>
                  </a:solidFill>
                  <a:prstDash val="sysDot"/>
                  <a:round/>
                  <a:headEnd/>
                  <a:tailEnd/>
                </a:ln>
              </p:spPr>
              <p:txBody>
                <a:bodyPr wrap="none" anchor="ctr"/>
                <a:lstStyle/>
                <a:p>
                  <a:endParaRPr lang="es-ES"/>
                </a:p>
              </p:txBody>
            </p:sp>
          </p:grpSp>
        </p:grpSp>
      </p:grpSp>
      <p:grpSp>
        <p:nvGrpSpPr>
          <p:cNvPr id="174087" name="Group 280"/>
          <p:cNvGrpSpPr>
            <a:grpSpLocks/>
          </p:cNvGrpSpPr>
          <p:nvPr/>
        </p:nvGrpSpPr>
        <p:grpSpPr bwMode="auto">
          <a:xfrm>
            <a:off x="3592513" y="2387600"/>
            <a:ext cx="2298700" cy="2736850"/>
            <a:chOff x="1193" y="1238"/>
            <a:chExt cx="1448" cy="1724"/>
          </a:xfrm>
        </p:grpSpPr>
        <p:sp>
          <p:nvSpPr>
            <p:cNvPr id="174092" name="Freeform 281"/>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174093" name="Freeform 282"/>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174094" name="Group 283"/>
            <p:cNvGrpSpPr>
              <a:grpSpLocks/>
            </p:cNvGrpSpPr>
            <p:nvPr/>
          </p:nvGrpSpPr>
          <p:grpSpPr bwMode="auto">
            <a:xfrm>
              <a:off x="1193" y="1238"/>
              <a:ext cx="1448" cy="1724"/>
              <a:chOff x="2505" y="1586"/>
              <a:chExt cx="1878" cy="2234"/>
            </a:xfrm>
          </p:grpSpPr>
          <p:sp>
            <p:nvSpPr>
              <p:cNvPr id="174095" name="Freeform 284"/>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74096" name="Freeform 285"/>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74097" name="Freeform 286"/>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74098" name="Freeform 287"/>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74099" name="Freeform 288"/>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174100" name="Freeform 289"/>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74101" name="Freeform 290"/>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174102" name="Freeform 291"/>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74103" name="Line 292"/>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174104" name="AutoShape 293"/>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74105" name="Line 294"/>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174106" name="Line 295"/>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174107" name="Line 296"/>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174108" name="Line 297"/>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174109" name="Line 298"/>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174110" name="Line 299"/>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174111" name="Line 300"/>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174112" name="Line 301"/>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174113" name="Line 302"/>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174114" name="Line 303"/>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174115" name="Line 304"/>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174116" name="AutoShape 305"/>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74117" name="Line 306"/>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174118" name="Line 307"/>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174119" name="Line 308"/>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174120" name="Line 309"/>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174121" name="Line 310"/>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174122" name="Line 311"/>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174123" name="Line 312"/>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174124" name="Line 313"/>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174125" name="Arc 314"/>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74126" name="Line 315"/>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174127" name="Line 316"/>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174128" name="Line 317"/>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174129" name="Line 318"/>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174130" name="Line 319"/>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174131" name="Line 320"/>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174132" name="Line 321"/>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174133" name="Line 322"/>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174134" name="Line 323"/>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174135" name="Line 324"/>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174136" name="Line 325"/>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174137" name="Oval 326"/>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38" name="Oval 327"/>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39" name="Oval 328"/>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0" name="Oval 329"/>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1" name="Line 330"/>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174142" name="Line 331"/>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174143" name="Oval 332"/>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4" name="Oval 333"/>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5" name="Oval 334"/>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6" name="Oval 335"/>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74147" name="Arc 336"/>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74148" name="Arc 337"/>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74149" name="Arc 338"/>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74150" name="Group 339"/>
              <p:cNvGrpSpPr>
                <a:grpSpLocks/>
              </p:cNvGrpSpPr>
              <p:nvPr/>
            </p:nvGrpSpPr>
            <p:grpSpPr bwMode="auto">
              <a:xfrm>
                <a:off x="2891" y="2810"/>
                <a:ext cx="68" cy="68"/>
                <a:chOff x="2891" y="2810"/>
                <a:chExt cx="68" cy="68"/>
              </a:xfrm>
            </p:grpSpPr>
            <p:sp>
              <p:nvSpPr>
                <p:cNvPr id="174285" name="Oval 34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74286" name="Line 34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74151" name="Group 342"/>
              <p:cNvGrpSpPr>
                <a:grpSpLocks/>
              </p:cNvGrpSpPr>
              <p:nvPr/>
            </p:nvGrpSpPr>
            <p:grpSpPr bwMode="auto">
              <a:xfrm>
                <a:off x="2891" y="3338"/>
                <a:ext cx="68" cy="68"/>
                <a:chOff x="2891" y="2810"/>
                <a:chExt cx="68" cy="68"/>
              </a:xfrm>
            </p:grpSpPr>
            <p:sp>
              <p:nvSpPr>
                <p:cNvPr id="174283" name="Oval 34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74284" name="Line 34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74152" name="Group 345"/>
              <p:cNvGrpSpPr>
                <a:grpSpLocks/>
              </p:cNvGrpSpPr>
              <p:nvPr/>
            </p:nvGrpSpPr>
            <p:grpSpPr bwMode="auto">
              <a:xfrm>
                <a:off x="4025" y="2328"/>
                <a:ext cx="68" cy="68"/>
                <a:chOff x="2891" y="2810"/>
                <a:chExt cx="68" cy="68"/>
              </a:xfrm>
            </p:grpSpPr>
            <p:sp>
              <p:nvSpPr>
                <p:cNvPr id="174281" name="Oval 346"/>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74282" name="Line 347"/>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74153" name="Group 348"/>
              <p:cNvGrpSpPr>
                <a:grpSpLocks/>
              </p:cNvGrpSpPr>
              <p:nvPr/>
            </p:nvGrpSpPr>
            <p:grpSpPr bwMode="auto">
              <a:xfrm>
                <a:off x="4025" y="2856"/>
                <a:ext cx="68" cy="68"/>
                <a:chOff x="2891" y="2810"/>
                <a:chExt cx="68" cy="68"/>
              </a:xfrm>
            </p:grpSpPr>
            <p:sp>
              <p:nvSpPr>
                <p:cNvPr id="174279" name="Oval 349"/>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74280" name="Line 350"/>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74154" name="Line 351"/>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74155" name="AutoShape 352"/>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74156" name="Line 353"/>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74157" name="Line 354"/>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74158" name="Line 355"/>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74159" name="Line 356"/>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74160" name="Line 357"/>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74161" name="Line 358"/>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74162" name="Line 359"/>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74163" name="Line 360"/>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74164" name="Line 361"/>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74165" name="Line 362"/>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74166" name="Line 363"/>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74167" name="AutoShape 364"/>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74168" name="Line 365"/>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74169" name="Line 366"/>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74170" name="Line 367"/>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74171" name="Line 368"/>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74172" name="Line 369"/>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74173" name="Line 370"/>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74174" name="Line 371"/>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74175" name="Line 372"/>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74176" name="Arc 373"/>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74177" name="Line 374"/>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74178" name="Line 375"/>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74179" name="Line 376"/>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74180" name="Line 377"/>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74181" name="Line 378"/>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74182" name="Line 379"/>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74183" name="Line 380"/>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74184" name="Line 381"/>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74185" name="Line 382"/>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74186" name="Line 383"/>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74187" name="Line 384"/>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74188" name="Line 385"/>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74189" name="Line 386"/>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74190" name="Arc 387"/>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74191" name="Arc 388"/>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74192" name="Arc 389"/>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74193" name="Group 390"/>
              <p:cNvGrpSpPr>
                <a:grpSpLocks/>
              </p:cNvGrpSpPr>
              <p:nvPr/>
            </p:nvGrpSpPr>
            <p:grpSpPr bwMode="auto">
              <a:xfrm>
                <a:off x="2505" y="1586"/>
                <a:ext cx="1878" cy="1186"/>
                <a:chOff x="2505" y="1586"/>
                <a:chExt cx="1878" cy="1186"/>
              </a:xfrm>
            </p:grpSpPr>
            <p:sp>
              <p:nvSpPr>
                <p:cNvPr id="174195" name="Freeform 391"/>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74196" name="Freeform 392"/>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74197" name="Freeform 393"/>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74198" name="Freeform 394"/>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74199" name="Freeform 395"/>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74200" name="Freeform 396"/>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74201" name="Freeform 397"/>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74202" name="Freeform 398"/>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74203" name="Freeform 399"/>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74204" name="Freeform 400"/>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74205" name="Freeform 401"/>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74206" name="Freeform 402"/>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74207" name="Arc 403"/>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74208" name="Arc 404"/>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74209" name="Arc 405"/>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74210" name="Arc 406"/>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11" name="Line 407"/>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74212" name="Line 408"/>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74213" name="Arc 409"/>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74214" name="Arc 410"/>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74215" name="Line 411"/>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74216" name="Line 412"/>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74217" name="Arc 413"/>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74218" name="Line 414"/>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74219" name="Arc 415"/>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74220" name="Line 416"/>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74221" name="Arc 417"/>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22" name="Arc 418"/>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23" name="Line 419"/>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74224" name="Line 420"/>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74225" name="Arc 421"/>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74226" name="Line 422"/>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74227" name="Arc 423"/>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74228" name="Arc 424"/>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74229" name="Line 425"/>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74230" name="Arc 426"/>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74231" name="Line 427"/>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74232" name="Arc 428"/>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74233" name="Line 429"/>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74234" name="Arc 430"/>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74235" name="Freeform 431"/>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74236" name="Arc 432"/>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37" name="Line 433"/>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74238" name="Line 434"/>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74239" name="Freeform 435"/>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74240" name="Arc 436"/>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41" name="Line 437"/>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74242" name="Arc 438"/>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43" name="Freeform 439"/>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174244" name="Arc 440"/>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174245" name="Line 441"/>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174246" name="Freeform 442"/>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174247" name="Arc 443"/>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174248" name="Arc 444"/>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174249" name="Line 445"/>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927166" name="Oval 446"/>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174251" name="Line 447"/>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174252" name="Line 448"/>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174253" name="Freeform 449"/>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174254" name="Arc 450"/>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55" name="Line 451"/>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174256" name="Arc 452"/>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74257" name="Arc 453"/>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174258" name="Line 454"/>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174259" name="Line 455"/>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174260" name="Freeform 456"/>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174261" name="Freeform 457"/>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174262" name="Freeform 458"/>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174263" name="Arc 459"/>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64" name="Line 460"/>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174265" name="Line 461"/>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174266" name="Freeform 462"/>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174267" name="Arc 463"/>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4268" name="Line 464"/>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174269" name="Freeform 465"/>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174270" name="Line 466"/>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174271" name="Arc 467"/>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174272" name="Arc 468"/>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174273" name="Arc 469"/>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74274" name="Line 470"/>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174275" name="Arc 471"/>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74276" name="Line 472"/>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174277" name="Line 473"/>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174278" name="Line 474"/>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74194" name="Freeform 475"/>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sp>
        <p:nvSpPr>
          <p:cNvPr id="927196" name="Line 476"/>
          <p:cNvSpPr>
            <a:spLocks noChangeShapeType="1"/>
          </p:cNvSpPr>
          <p:nvPr/>
        </p:nvSpPr>
        <p:spPr bwMode="auto">
          <a:xfrm flipV="1">
            <a:off x="4025900" y="383857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
        <p:nvSpPr>
          <p:cNvPr id="927197" name="Line 477"/>
          <p:cNvSpPr>
            <a:spLocks noChangeShapeType="1"/>
          </p:cNvSpPr>
          <p:nvPr/>
        </p:nvSpPr>
        <p:spPr bwMode="auto">
          <a:xfrm>
            <a:off x="5421313" y="388937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
        <p:nvSpPr>
          <p:cNvPr id="927215" name="Line 495"/>
          <p:cNvSpPr>
            <a:spLocks noChangeShapeType="1"/>
          </p:cNvSpPr>
          <p:nvPr/>
        </p:nvSpPr>
        <p:spPr bwMode="auto">
          <a:xfrm flipV="1">
            <a:off x="5422900" y="325437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
        <p:nvSpPr>
          <p:cNvPr id="927236" name="Line 516"/>
          <p:cNvSpPr>
            <a:spLocks noChangeShapeType="1"/>
          </p:cNvSpPr>
          <p:nvPr/>
        </p:nvSpPr>
        <p:spPr bwMode="auto">
          <a:xfrm>
            <a:off x="4024313" y="4460875"/>
            <a:ext cx="0" cy="628650"/>
          </a:xfrm>
          <a:prstGeom prst="line">
            <a:avLst/>
          </a:prstGeom>
          <a:noFill/>
          <a:ln w="12700">
            <a:solidFill>
              <a:srgbClr val="FFFF00"/>
            </a:solidFill>
            <a:round/>
            <a:headEnd type="triangle" w="med" len="lg"/>
            <a:tailEnd type="none" w="sm" len="lg"/>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27196"/>
                                        </p:tgtEl>
                                        <p:attrNameLst>
                                          <p:attrName>style.visibility</p:attrName>
                                        </p:attrNameLst>
                                      </p:cBhvr>
                                      <p:to>
                                        <p:strVal val="visible"/>
                                      </p:to>
                                    </p:set>
                                    <p:animEffect transition="in" filter="wipe(up)">
                                      <p:cBhvr>
                                        <p:cTn id="7" dur="500"/>
                                        <p:tgtEl>
                                          <p:spTgt spid="927196"/>
                                        </p:tgtEl>
                                      </p:cBhvr>
                                    </p:animEffect>
                                  </p:childTnLst>
                                </p:cTn>
                              </p:par>
                            </p:childTnLst>
                          </p:cTn>
                        </p:par>
                        <p:par>
                          <p:cTn id="8" fill="hold">
                            <p:stCondLst>
                              <p:cond delay="500"/>
                            </p:stCondLst>
                            <p:childTnLst>
                              <p:par>
                                <p:cTn id="9" presetID="42" presetClass="path" presetSubtype="0" fill="hold" grpId="1" nodeType="afterEffect">
                                  <p:stCondLst>
                                    <p:cond delay="0"/>
                                  </p:stCondLst>
                                  <p:childTnLst>
                                    <p:animMotion origin="layout" path="M 0.00052 4.44444E-6 L 0.00052 0.09444 " pathEditMode="relative" rAng="0" ptsTypes="AA">
                                      <p:cBhvr>
                                        <p:cTn id="10" dur="1000" fill="hold"/>
                                        <p:tgtEl>
                                          <p:spTgt spid="927196"/>
                                        </p:tgtEl>
                                        <p:attrNameLst>
                                          <p:attrName>ppt_x</p:attrName>
                                          <p:attrName>ppt_y</p:attrName>
                                        </p:attrNameLst>
                                      </p:cBhvr>
                                      <p:rCtr x="0" y="47"/>
                                    </p:animMotion>
                                  </p:childTnLst>
                                </p:cTn>
                              </p:par>
                            </p:childTnLst>
                          </p:cTn>
                        </p:par>
                        <p:par>
                          <p:cTn id="11" fill="hold">
                            <p:stCondLst>
                              <p:cond delay="1500"/>
                            </p:stCondLst>
                            <p:childTnLst>
                              <p:par>
                                <p:cTn id="12" presetID="22" presetClass="exit" presetSubtype="1" fill="hold" grpId="2" nodeType="afterEffect">
                                  <p:stCondLst>
                                    <p:cond delay="0"/>
                                  </p:stCondLst>
                                  <p:childTnLst>
                                    <p:animEffect transition="out" filter="wipe(up)">
                                      <p:cBhvr>
                                        <p:cTn id="13" dur="500"/>
                                        <p:tgtEl>
                                          <p:spTgt spid="927196"/>
                                        </p:tgtEl>
                                      </p:cBhvr>
                                    </p:animEffect>
                                    <p:set>
                                      <p:cBhvr>
                                        <p:cTn id="14" dur="1" fill="hold">
                                          <p:stCondLst>
                                            <p:cond delay="499"/>
                                          </p:stCondLst>
                                        </p:cTn>
                                        <p:tgtEl>
                                          <p:spTgt spid="927196"/>
                                        </p:tgtEl>
                                        <p:attrNameLst>
                                          <p:attrName>style.visibility</p:attrName>
                                        </p:attrNameLst>
                                      </p:cBhvr>
                                      <p:to>
                                        <p:strVal val="hidden"/>
                                      </p:to>
                                    </p:set>
                                  </p:childTnLst>
                                </p:cTn>
                              </p:par>
                              <p:par>
                                <p:cTn id="15" presetID="6" presetClass="entr" presetSubtype="32"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ircle(out)">
                                      <p:cBhvr>
                                        <p:cTn id="17" dur="500"/>
                                        <p:tgtEl>
                                          <p:spTgt spid="6"/>
                                        </p:tgtEl>
                                      </p:cBhvr>
                                    </p:animEffect>
                                  </p:childTnLst>
                                  <p:subTnLst>
                                    <p:set>
                                      <p:cBhvr override="childStyle">
                                        <p:cTn dur="1" fill="hold" display="0" masterRel="sameClick" afterEffect="1">
                                          <p:stCondLst>
                                            <p:cond evt="end" delay="0">
                                              <p:tn val="15"/>
                                            </p:cond>
                                          </p:stCondLst>
                                        </p:cTn>
                                        <p:tgtEl>
                                          <p:spTgt spid="6"/>
                                        </p:tgtEl>
                                        <p:attrNameLst>
                                          <p:attrName>style.visibility</p:attrName>
                                        </p:attrNameLst>
                                      </p:cBhvr>
                                      <p:to>
                                        <p:strVal val="hidden"/>
                                      </p:to>
                                    </p:set>
                                  </p:sub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927197"/>
                                        </p:tgtEl>
                                        <p:attrNameLst>
                                          <p:attrName>style.visibility</p:attrName>
                                        </p:attrNameLst>
                                      </p:cBhvr>
                                      <p:to>
                                        <p:strVal val="visible"/>
                                      </p:to>
                                    </p:set>
                                    <p:animEffect transition="in" filter="wipe(down)">
                                      <p:cBhvr>
                                        <p:cTn id="21" dur="1000"/>
                                        <p:tgtEl>
                                          <p:spTgt spid="927197"/>
                                        </p:tgtEl>
                                      </p:cBhvr>
                                    </p:animEffect>
                                  </p:childTnLst>
                                </p:cTn>
                              </p:par>
                              <p:par>
                                <p:cTn id="22" presetID="6" presetClass="entr" presetSubtype="32"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circle(out)">
                                      <p:cBhvr>
                                        <p:cTn id="24" dur="500"/>
                                        <p:tgtEl>
                                          <p:spTgt spid="10"/>
                                        </p:tgtEl>
                                      </p:cBhvr>
                                    </p:animEffect>
                                  </p:childTnLst>
                                </p:cTn>
                              </p:par>
                              <p:par>
                                <p:cTn id="25" presetID="64" presetClass="path" presetSubtype="0" fill="hold" grpId="1" nodeType="withEffect">
                                  <p:stCondLst>
                                    <p:cond delay="1000"/>
                                  </p:stCondLst>
                                  <p:childTnLst>
                                    <p:animMotion origin="layout" path="M 0.0007 -2.96296E-6 L 0.0007 -0.09352 " pathEditMode="relative" rAng="0" ptsTypes="AA">
                                      <p:cBhvr>
                                        <p:cTn id="26" dur="1000" fill="hold"/>
                                        <p:tgtEl>
                                          <p:spTgt spid="927197"/>
                                        </p:tgtEl>
                                        <p:attrNameLst>
                                          <p:attrName>ppt_x</p:attrName>
                                          <p:attrName>ppt_y</p:attrName>
                                        </p:attrNameLst>
                                      </p:cBhvr>
                                      <p:rCtr x="0" y="-47"/>
                                    </p:animMotion>
                                  </p:childTnLst>
                                </p:cTn>
                              </p:par>
                              <p:par>
                                <p:cTn id="27" presetID="10" presetClass="exit" presetSubtype="0" fill="hold" nodeType="withEffect">
                                  <p:stCondLst>
                                    <p:cond delay="1000"/>
                                  </p:stCondLst>
                                  <p:childTnLst>
                                    <p:animEffect transition="out" filter="fade">
                                      <p:cBhvr>
                                        <p:cTn id="28" dur="500"/>
                                        <p:tgtEl>
                                          <p:spTgt spid="10"/>
                                        </p:tgtEl>
                                      </p:cBhvr>
                                    </p:animEffect>
                                    <p:set>
                                      <p:cBhvr>
                                        <p:cTn id="29" dur="1" fill="hold">
                                          <p:stCondLst>
                                            <p:cond delay="499"/>
                                          </p:stCondLst>
                                        </p:cTn>
                                        <p:tgtEl>
                                          <p:spTgt spid="10"/>
                                        </p:tgtEl>
                                        <p:attrNameLst>
                                          <p:attrName>style.visibility</p:attrName>
                                        </p:attrNameLst>
                                      </p:cBhvr>
                                      <p:to>
                                        <p:strVal val="hidden"/>
                                      </p:to>
                                    </p:set>
                                  </p:childTnLst>
                                </p:cTn>
                              </p:par>
                            </p:childTnLst>
                          </p:cTn>
                        </p:par>
                        <p:par>
                          <p:cTn id="30" fill="hold">
                            <p:stCondLst>
                              <p:cond delay="4000"/>
                            </p:stCondLst>
                            <p:childTnLst>
                              <p:par>
                                <p:cTn id="31" presetID="22" presetClass="exit" presetSubtype="4" fill="hold" grpId="2" nodeType="afterEffect">
                                  <p:stCondLst>
                                    <p:cond delay="0"/>
                                  </p:stCondLst>
                                  <p:childTnLst>
                                    <p:animEffect transition="out" filter="wipe(down)">
                                      <p:cBhvr>
                                        <p:cTn id="32" dur="500"/>
                                        <p:tgtEl>
                                          <p:spTgt spid="927197"/>
                                        </p:tgtEl>
                                      </p:cBhvr>
                                    </p:animEffect>
                                    <p:set>
                                      <p:cBhvr>
                                        <p:cTn id="33" dur="1" fill="hold">
                                          <p:stCondLst>
                                            <p:cond delay="499"/>
                                          </p:stCondLst>
                                        </p:cTn>
                                        <p:tgtEl>
                                          <p:spTgt spid="927197"/>
                                        </p:tgtEl>
                                        <p:attrNameLst>
                                          <p:attrName>style.visibility</p:attrName>
                                        </p:attrNameLst>
                                      </p:cBhvr>
                                      <p:to>
                                        <p:strVal val="hidden"/>
                                      </p:to>
                                    </p:set>
                                  </p:childTnLst>
                                </p:cTn>
                              </p:par>
                            </p:childTnLst>
                          </p:cTn>
                        </p:par>
                        <p:par>
                          <p:cTn id="34" fill="hold">
                            <p:stCondLst>
                              <p:cond delay="4500"/>
                            </p:stCondLst>
                            <p:childTnLst>
                              <p:par>
                                <p:cTn id="35" presetID="22" presetClass="entr" presetSubtype="1" fill="hold" grpId="0" nodeType="afterEffect">
                                  <p:stCondLst>
                                    <p:cond delay="0"/>
                                  </p:stCondLst>
                                  <p:childTnLst>
                                    <p:set>
                                      <p:cBhvr>
                                        <p:cTn id="36" dur="1" fill="hold">
                                          <p:stCondLst>
                                            <p:cond delay="0"/>
                                          </p:stCondLst>
                                        </p:cTn>
                                        <p:tgtEl>
                                          <p:spTgt spid="927215"/>
                                        </p:tgtEl>
                                        <p:attrNameLst>
                                          <p:attrName>style.visibility</p:attrName>
                                        </p:attrNameLst>
                                      </p:cBhvr>
                                      <p:to>
                                        <p:strVal val="visible"/>
                                      </p:to>
                                    </p:set>
                                    <p:animEffect transition="in" filter="wipe(up)">
                                      <p:cBhvr>
                                        <p:cTn id="37" dur="500"/>
                                        <p:tgtEl>
                                          <p:spTgt spid="927215"/>
                                        </p:tgtEl>
                                      </p:cBhvr>
                                    </p:animEffect>
                                  </p:childTnLst>
                                </p:cTn>
                              </p:par>
                            </p:childTnLst>
                          </p:cTn>
                        </p:par>
                        <p:par>
                          <p:cTn id="38" fill="hold">
                            <p:stCondLst>
                              <p:cond delay="5000"/>
                            </p:stCondLst>
                            <p:childTnLst>
                              <p:par>
                                <p:cTn id="39" presetID="42" presetClass="path" presetSubtype="0" fill="hold" grpId="1" nodeType="afterEffect">
                                  <p:stCondLst>
                                    <p:cond delay="0"/>
                                  </p:stCondLst>
                                  <p:childTnLst>
                                    <p:animMotion origin="layout" path="M 0.00052 4.44444E-6 L 0.00052 0.09444 " pathEditMode="relative" rAng="0" ptsTypes="AA">
                                      <p:cBhvr>
                                        <p:cTn id="40" dur="1000" fill="hold"/>
                                        <p:tgtEl>
                                          <p:spTgt spid="927215"/>
                                        </p:tgtEl>
                                        <p:attrNameLst>
                                          <p:attrName>ppt_x</p:attrName>
                                          <p:attrName>ppt_y</p:attrName>
                                        </p:attrNameLst>
                                      </p:cBhvr>
                                      <p:rCtr x="0" y="47"/>
                                    </p:animMotion>
                                  </p:childTnLst>
                                </p:cTn>
                              </p:par>
                            </p:childTnLst>
                          </p:cTn>
                        </p:par>
                        <p:par>
                          <p:cTn id="41" fill="hold">
                            <p:stCondLst>
                              <p:cond delay="6000"/>
                            </p:stCondLst>
                            <p:childTnLst>
                              <p:par>
                                <p:cTn id="42" presetID="22" presetClass="exit" presetSubtype="1" fill="hold" grpId="2" nodeType="afterEffect">
                                  <p:stCondLst>
                                    <p:cond delay="0"/>
                                  </p:stCondLst>
                                  <p:childTnLst>
                                    <p:animEffect transition="out" filter="wipe(up)">
                                      <p:cBhvr>
                                        <p:cTn id="43" dur="500"/>
                                        <p:tgtEl>
                                          <p:spTgt spid="927215"/>
                                        </p:tgtEl>
                                      </p:cBhvr>
                                    </p:animEffect>
                                    <p:set>
                                      <p:cBhvr>
                                        <p:cTn id="44" dur="1" fill="hold">
                                          <p:stCondLst>
                                            <p:cond delay="499"/>
                                          </p:stCondLst>
                                        </p:cTn>
                                        <p:tgtEl>
                                          <p:spTgt spid="927215"/>
                                        </p:tgtEl>
                                        <p:attrNameLst>
                                          <p:attrName>style.visibility</p:attrName>
                                        </p:attrNameLst>
                                      </p:cBhvr>
                                      <p:to>
                                        <p:strVal val="hidden"/>
                                      </p:to>
                                    </p:set>
                                  </p:childTnLst>
                                </p:cTn>
                              </p:par>
                              <p:par>
                                <p:cTn id="45" presetID="6" presetClass="entr" presetSubtype="32"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circle(out)">
                                      <p:cBhvr>
                                        <p:cTn id="47" dur="500"/>
                                        <p:tgtEl>
                                          <p:spTgt spid="14"/>
                                        </p:tgtEl>
                                      </p:cBhvr>
                                    </p:animEffect>
                                  </p:childTnLst>
                                </p:cTn>
                              </p:par>
                              <p:par>
                                <p:cTn id="48" presetID="10" presetClass="exit" presetSubtype="0" fill="hold" nodeType="withEffect">
                                  <p:stCondLst>
                                    <p:cond delay="0"/>
                                  </p:stCondLst>
                                  <p:childTnLst>
                                    <p:animEffect transition="out" filter="fade">
                                      <p:cBhvr>
                                        <p:cTn id="49" dur="500"/>
                                        <p:tgtEl>
                                          <p:spTgt spid="14"/>
                                        </p:tgtEl>
                                      </p:cBhvr>
                                    </p:animEffect>
                                    <p:set>
                                      <p:cBhvr>
                                        <p:cTn id="50" dur="1" fill="hold">
                                          <p:stCondLst>
                                            <p:cond delay="499"/>
                                          </p:stCondLst>
                                        </p:cTn>
                                        <p:tgtEl>
                                          <p:spTgt spid="14"/>
                                        </p:tgtEl>
                                        <p:attrNameLst>
                                          <p:attrName>style.visibility</p:attrName>
                                        </p:attrNameLst>
                                      </p:cBhvr>
                                      <p:to>
                                        <p:strVal val="hidden"/>
                                      </p:to>
                                    </p:set>
                                  </p:childTnLst>
                                </p:cTn>
                              </p:par>
                              <p:par>
                                <p:cTn id="51" presetID="22" presetClass="entr" presetSubtype="4" fill="hold" grpId="0" nodeType="withEffect">
                                  <p:stCondLst>
                                    <p:cond delay="500"/>
                                  </p:stCondLst>
                                  <p:childTnLst>
                                    <p:set>
                                      <p:cBhvr>
                                        <p:cTn id="52" dur="1" fill="hold">
                                          <p:stCondLst>
                                            <p:cond delay="0"/>
                                          </p:stCondLst>
                                        </p:cTn>
                                        <p:tgtEl>
                                          <p:spTgt spid="927236"/>
                                        </p:tgtEl>
                                        <p:attrNameLst>
                                          <p:attrName>style.visibility</p:attrName>
                                        </p:attrNameLst>
                                      </p:cBhvr>
                                      <p:to>
                                        <p:strVal val="visible"/>
                                      </p:to>
                                    </p:set>
                                    <p:animEffect transition="in" filter="wipe(down)">
                                      <p:cBhvr>
                                        <p:cTn id="53" dur="500"/>
                                        <p:tgtEl>
                                          <p:spTgt spid="927236"/>
                                        </p:tgtEl>
                                      </p:cBhvr>
                                    </p:animEffect>
                                  </p:childTnLst>
                                </p:cTn>
                              </p:par>
                              <p:par>
                                <p:cTn id="54" presetID="6" presetClass="entr" presetSubtype="32" fill="hold" nodeType="withEffect">
                                  <p:stCondLst>
                                    <p:cond delay="500"/>
                                  </p:stCondLst>
                                  <p:childTnLst>
                                    <p:set>
                                      <p:cBhvr>
                                        <p:cTn id="55" dur="1" fill="hold">
                                          <p:stCondLst>
                                            <p:cond delay="0"/>
                                          </p:stCondLst>
                                        </p:cTn>
                                        <p:tgtEl>
                                          <p:spTgt spid="18"/>
                                        </p:tgtEl>
                                        <p:attrNameLst>
                                          <p:attrName>style.visibility</p:attrName>
                                        </p:attrNameLst>
                                      </p:cBhvr>
                                      <p:to>
                                        <p:strVal val="visible"/>
                                      </p:to>
                                    </p:set>
                                    <p:animEffect transition="in" filter="circle(out)">
                                      <p:cBhvr>
                                        <p:cTn id="56" dur="500"/>
                                        <p:tgtEl>
                                          <p:spTgt spid="18"/>
                                        </p:tgtEl>
                                      </p:cBhvr>
                                    </p:animEffect>
                                  </p:childTnLst>
                                  <p:subTnLst>
                                    <p:set>
                                      <p:cBhvr override="childStyle">
                                        <p:cTn dur="1" fill="hold" display="0" masterRel="sameClick" afterEffect="1">
                                          <p:stCondLst>
                                            <p:cond evt="end" delay="0">
                                              <p:tn val="54"/>
                                            </p:cond>
                                          </p:stCondLst>
                                        </p:cTn>
                                        <p:tgtEl>
                                          <p:spTgt spid="18"/>
                                        </p:tgtEl>
                                        <p:attrNameLst>
                                          <p:attrName>style.visibility</p:attrName>
                                        </p:attrNameLst>
                                      </p:cBhvr>
                                      <p:to>
                                        <p:strVal val="hidden"/>
                                      </p:to>
                                    </p:set>
                                  </p:subTnLst>
                                </p:cTn>
                              </p:par>
                              <p:par>
                                <p:cTn id="57" presetID="64" presetClass="path" presetSubtype="0" fill="hold" grpId="1" nodeType="withEffect">
                                  <p:stCondLst>
                                    <p:cond delay="1000"/>
                                  </p:stCondLst>
                                  <p:childTnLst>
                                    <p:animMotion origin="layout" path="M 0.0007 -2.96296E-6 L 0.0007 -0.09352 " pathEditMode="relative" rAng="0" ptsTypes="AA">
                                      <p:cBhvr>
                                        <p:cTn id="58" dur="1000" fill="hold"/>
                                        <p:tgtEl>
                                          <p:spTgt spid="927236"/>
                                        </p:tgtEl>
                                        <p:attrNameLst>
                                          <p:attrName>ppt_x</p:attrName>
                                          <p:attrName>ppt_y</p:attrName>
                                        </p:attrNameLst>
                                      </p:cBhvr>
                                      <p:rCtr x="0" y="-47"/>
                                    </p:animMotion>
                                  </p:childTnLst>
                                </p:cTn>
                              </p:par>
                              <p:par>
                                <p:cTn id="59" presetID="10" presetClass="exit" presetSubtype="0" fill="hold" nodeType="withEffect">
                                  <p:stCondLst>
                                    <p:cond delay="1000"/>
                                  </p:stCondLst>
                                  <p:childTnLst>
                                    <p:animEffect transition="out" filter="fade">
                                      <p:cBhvr>
                                        <p:cTn id="60" dur="500"/>
                                        <p:tgtEl>
                                          <p:spTgt spid="18"/>
                                        </p:tgtEl>
                                      </p:cBhvr>
                                    </p:animEffect>
                                    <p:set>
                                      <p:cBhvr>
                                        <p:cTn id="61" dur="1" fill="hold">
                                          <p:stCondLst>
                                            <p:cond delay="499"/>
                                          </p:stCondLst>
                                        </p:cTn>
                                        <p:tgtEl>
                                          <p:spTgt spid="18"/>
                                        </p:tgtEl>
                                        <p:attrNameLst>
                                          <p:attrName>style.visibility</p:attrName>
                                        </p:attrNameLst>
                                      </p:cBhvr>
                                      <p:to>
                                        <p:strVal val="hidden"/>
                                      </p:to>
                                    </p:set>
                                  </p:childTnLst>
                                </p:cTn>
                              </p:par>
                            </p:childTnLst>
                          </p:cTn>
                        </p:par>
                        <p:par>
                          <p:cTn id="62" fill="hold">
                            <p:stCondLst>
                              <p:cond delay="8000"/>
                            </p:stCondLst>
                            <p:childTnLst>
                              <p:par>
                                <p:cTn id="63" presetID="22" presetClass="exit" presetSubtype="4" fill="hold" grpId="2" nodeType="afterEffect">
                                  <p:stCondLst>
                                    <p:cond delay="0"/>
                                  </p:stCondLst>
                                  <p:childTnLst>
                                    <p:animEffect transition="out" filter="wipe(down)">
                                      <p:cBhvr>
                                        <p:cTn id="64" dur="500"/>
                                        <p:tgtEl>
                                          <p:spTgt spid="927236"/>
                                        </p:tgtEl>
                                      </p:cBhvr>
                                    </p:animEffect>
                                    <p:set>
                                      <p:cBhvr>
                                        <p:cTn id="65" dur="1" fill="hold">
                                          <p:stCondLst>
                                            <p:cond delay="499"/>
                                          </p:stCondLst>
                                        </p:cTn>
                                        <p:tgtEl>
                                          <p:spTgt spid="9272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7196" grpId="0" animBg="1"/>
      <p:bldP spid="927196" grpId="1" animBg="1"/>
      <p:bldP spid="927196" grpId="2" animBg="1"/>
      <p:bldP spid="927197" grpId="0" animBg="1"/>
      <p:bldP spid="927197" grpId="1" animBg="1"/>
      <p:bldP spid="927197" grpId="2" animBg="1"/>
      <p:bldP spid="927215" grpId="0" animBg="1"/>
      <p:bldP spid="927215" grpId="1" animBg="1"/>
      <p:bldP spid="927215" grpId="2" animBg="1"/>
      <p:bldP spid="927236" grpId="0" animBg="1"/>
      <p:bldP spid="927236" grpId="1" animBg="1"/>
      <p:bldP spid="927236" grpId="2" animBg="1"/>
    </p:bldLst>
  </p:timing>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9063" name="Text Box 55"/>
          <p:cNvSpPr txBox="1">
            <a:spLocks noChangeArrowheads="1"/>
          </p:cNvSpPr>
          <p:nvPr/>
        </p:nvSpPr>
        <p:spPr bwMode="auto">
          <a:xfrm>
            <a:off x="1374775" y="3073400"/>
            <a:ext cx="3619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299064" name="Text Box 56"/>
          <p:cNvSpPr txBox="1">
            <a:spLocks noChangeArrowheads="1"/>
          </p:cNvSpPr>
          <p:nvPr/>
        </p:nvSpPr>
        <p:spPr bwMode="auto">
          <a:xfrm>
            <a:off x="1412875" y="6256338"/>
            <a:ext cx="2857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299065" name="Text Box 57"/>
          <p:cNvSpPr txBox="1">
            <a:spLocks noChangeArrowheads="1"/>
          </p:cNvSpPr>
          <p:nvPr/>
        </p:nvSpPr>
        <p:spPr bwMode="auto">
          <a:xfrm>
            <a:off x="1374775" y="4646613"/>
            <a:ext cx="395288" cy="549275"/>
          </a:xfrm>
          <a:prstGeom prst="rect">
            <a:avLst/>
          </a:prstGeom>
          <a:noFill/>
          <a:ln w="12700">
            <a:noFill/>
            <a:miter lim="800000"/>
            <a:headEnd/>
            <a:tailEnd/>
          </a:ln>
        </p:spPr>
        <p:txBody>
          <a:bodyPr wrap="none">
            <a:spAutoFit/>
          </a:bodyPr>
          <a:lstStyle/>
          <a:p>
            <a:pPr algn="l"/>
            <a:r>
              <a:rPr lang="es-ES_tradnl" sz="3000" b="0">
                <a:solidFill>
                  <a:schemeClr val="bg1"/>
                </a:solidFill>
                <a:latin typeface="Arial" charset="0"/>
              </a:rPr>
              <a:t>0</a:t>
            </a:r>
          </a:p>
        </p:txBody>
      </p:sp>
      <p:sp>
        <p:nvSpPr>
          <p:cNvPr id="299066" name="Text Box 58"/>
          <p:cNvSpPr txBox="1">
            <a:spLocks noChangeArrowheads="1"/>
          </p:cNvSpPr>
          <p:nvPr/>
        </p:nvSpPr>
        <p:spPr bwMode="auto">
          <a:xfrm>
            <a:off x="7796213" y="4646613"/>
            <a:ext cx="419100" cy="549275"/>
          </a:xfrm>
          <a:prstGeom prst="rect">
            <a:avLst/>
          </a:prstGeom>
          <a:noFill/>
          <a:ln w="12700">
            <a:noFill/>
            <a:miter lim="800000"/>
            <a:headEnd/>
            <a:tailEnd/>
          </a:ln>
        </p:spPr>
        <p:txBody>
          <a:bodyPr wrap="none">
            <a:spAutoFit/>
          </a:bodyPr>
          <a:lstStyle/>
          <a:p>
            <a:pPr algn="l"/>
            <a:r>
              <a:rPr lang="es-ES_tradnl" sz="3000">
                <a:solidFill>
                  <a:schemeClr val="bg1"/>
                </a:solidFill>
                <a:latin typeface="Arial" charset="0"/>
              </a:rPr>
              <a:t>T</a:t>
            </a:r>
          </a:p>
        </p:txBody>
      </p:sp>
      <p:grpSp>
        <p:nvGrpSpPr>
          <p:cNvPr id="2" name="Group 59"/>
          <p:cNvGrpSpPr>
            <a:grpSpLocks/>
          </p:cNvGrpSpPr>
          <p:nvPr/>
        </p:nvGrpSpPr>
        <p:grpSpPr bwMode="auto">
          <a:xfrm>
            <a:off x="1917700" y="3575050"/>
            <a:ext cx="547688" cy="1387475"/>
            <a:chOff x="1555" y="2437"/>
            <a:chExt cx="277" cy="703"/>
          </a:xfrm>
        </p:grpSpPr>
        <p:sp>
          <p:nvSpPr>
            <p:cNvPr id="175181" name="Arc 60"/>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5182" name="Arc 61"/>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3" name="Group 62"/>
          <p:cNvGrpSpPr>
            <a:grpSpLocks/>
          </p:cNvGrpSpPr>
          <p:nvPr/>
        </p:nvGrpSpPr>
        <p:grpSpPr bwMode="auto">
          <a:xfrm>
            <a:off x="2473325" y="4979988"/>
            <a:ext cx="573088" cy="1389062"/>
            <a:chOff x="1841" y="3149"/>
            <a:chExt cx="290" cy="704"/>
          </a:xfrm>
        </p:grpSpPr>
        <p:sp>
          <p:nvSpPr>
            <p:cNvPr id="175179" name="Arc 63"/>
            <p:cNvSpPr>
              <a:spLocks/>
            </p:cNvSpPr>
            <p:nvPr/>
          </p:nvSpPr>
          <p:spPr bwMode="auto">
            <a:xfrm rot="10800000">
              <a:off x="1841" y="3149"/>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a:solidFill>
                <a:srgbClr val="FFFF00"/>
              </a:solidFill>
              <a:prstDash val="dash"/>
              <a:round/>
              <a:headEnd/>
              <a:tailEnd/>
            </a:ln>
          </p:spPr>
          <p:txBody>
            <a:bodyPr wrap="none" anchor="ctr"/>
            <a:lstStyle/>
            <a:p>
              <a:endParaRPr lang="es-ES"/>
            </a:p>
          </p:txBody>
        </p:sp>
        <p:sp>
          <p:nvSpPr>
            <p:cNvPr id="175180" name="Arc 64"/>
            <p:cNvSpPr>
              <a:spLocks/>
            </p:cNvSpPr>
            <p:nvPr/>
          </p:nvSpPr>
          <p:spPr bwMode="auto">
            <a:xfrm rot="10800000">
              <a:off x="1990" y="3150"/>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a:solidFill>
                <a:srgbClr val="FFFF00"/>
              </a:solidFill>
              <a:prstDash val="dash"/>
              <a:round/>
              <a:headEnd/>
              <a:tailEnd/>
            </a:ln>
          </p:spPr>
          <p:txBody>
            <a:bodyPr wrap="none" anchor="ctr"/>
            <a:lstStyle/>
            <a:p>
              <a:endParaRPr lang="es-ES"/>
            </a:p>
          </p:txBody>
        </p:sp>
      </p:grpSp>
      <p:grpSp>
        <p:nvGrpSpPr>
          <p:cNvPr id="4" name="Group 65"/>
          <p:cNvGrpSpPr>
            <a:grpSpLocks/>
          </p:cNvGrpSpPr>
          <p:nvPr/>
        </p:nvGrpSpPr>
        <p:grpSpPr bwMode="auto">
          <a:xfrm>
            <a:off x="3048000" y="3575050"/>
            <a:ext cx="549275" cy="1387475"/>
            <a:chOff x="2137" y="2437"/>
            <a:chExt cx="278" cy="703"/>
          </a:xfrm>
        </p:grpSpPr>
        <p:sp>
          <p:nvSpPr>
            <p:cNvPr id="175177" name="Arc 66"/>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5178" name="Arc 67"/>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5" name="Group 68"/>
          <p:cNvGrpSpPr>
            <a:grpSpLocks/>
          </p:cNvGrpSpPr>
          <p:nvPr/>
        </p:nvGrpSpPr>
        <p:grpSpPr bwMode="auto">
          <a:xfrm>
            <a:off x="3602038" y="4979988"/>
            <a:ext cx="573087" cy="1389062"/>
            <a:chOff x="2417" y="3149"/>
            <a:chExt cx="290" cy="704"/>
          </a:xfrm>
        </p:grpSpPr>
        <p:sp>
          <p:nvSpPr>
            <p:cNvPr id="175175" name="Arc 69"/>
            <p:cNvSpPr>
              <a:spLocks/>
            </p:cNvSpPr>
            <p:nvPr/>
          </p:nvSpPr>
          <p:spPr bwMode="auto">
            <a:xfrm rot="10800000">
              <a:off x="2417" y="3149"/>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a:solidFill>
                <a:srgbClr val="FFFF00"/>
              </a:solidFill>
              <a:prstDash val="dash"/>
              <a:round/>
              <a:headEnd/>
              <a:tailEnd/>
            </a:ln>
          </p:spPr>
          <p:txBody>
            <a:bodyPr wrap="none" anchor="ctr"/>
            <a:lstStyle/>
            <a:p>
              <a:endParaRPr lang="es-ES"/>
            </a:p>
          </p:txBody>
        </p:sp>
        <p:sp>
          <p:nvSpPr>
            <p:cNvPr id="175176" name="Arc 70"/>
            <p:cNvSpPr>
              <a:spLocks/>
            </p:cNvSpPr>
            <p:nvPr/>
          </p:nvSpPr>
          <p:spPr bwMode="auto">
            <a:xfrm rot="10800000">
              <a:off x="2566" y="3150"/>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a:solidFill>
                <a:srgbClr val="FFFF00"/>
              </a:solidFill>
              <a:prstDash val="dash"/>
              <a:round/>
              <a:headEnd/>
              <a:tailEnd/>
            </a:ln>
          </p:spPr>
          <p:txBody>
            <a:bodyPr wrap="none" anchor="ctr"/>
            <a:lstStyle/>
            <a:p>
              <a:endParaRPr lang="es-ES"/>
            </a:p>
          </p:txBody>
        </p:sp>
      </p:grpSp>
      <p:grpSp>
        <p:nvGrpSpPr>
          <p:cNvPr id="6" name="Group 71"/>
          <p:cNvGrpSpPr>
            <a:grpSpLocks/>
          </p:cNvGrpSpPr>
          <p:nvPr/>
        </p:nvGrpSpPr>
        <p:grpSpPr bwMode="auto">
          <a:xfrm>
            <a:off x="4175125" y="3563938"/>
            <a:ext cx="547688" cy="1389062"/>
            <a:chOff x="2717" y="2431"/>
            <a:chExt cx="277" cy="704"/>
          </a:xfrm>
        </p:grpSpPr>
        <p:sp>
          <p:nvSpPr>
            <p:cNvPr id="175173" name="Arc 72"/>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5174" name="Arc 73"/>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7" name="Group 74"/>
          <p:cNvGrpSpPr>
            <a:grpSpLocks/>
          </p:cNvGrpSpPr>
          <p:nvPr/>
        </p:nvGrpSpPr>
        <p:grpSpPr bwMode="auto">
          <a:xfrm>
            <a:off x="4730750" y="4970463"/>
            <a:ext cx="576263" cy="1387475"/>
            <a:chOff x="3001" y="3144"/>
            <a:chExt cx="291" cy="703"/>
          </a:xfrm>
        </p:grpSpPr>
        <p:sp>
          <p:nvSpPr>
            <p:cNvPr id="175171" name="Arc 75"/>
            <p:cNvSpPr>
              <a:spLocks/>
            </p:cNvSpPr>
            <p:nvPr/>
          </p:nvSpPr>
          <p:spPr bwMode="auto">
            <a:xfrm rot="10800000">
              <a:off x="3001" y="3144"/>
              <a:ext cx="143" cy="703"/>
            </a:xfrm>
            <a:custGeom>
              <a:avLst/>
              <a:gdLst>
                <a:gd name="T0" fmla="*/ 0 w 21753"/>
                <a:gd name="T1" fmla="*/ 0 h 21600"/>
                <a:gd name="T2" fmla="*/ 1 w 21753"/>
                <a:gd name="T3" fmla="*/ 23 h 21600"/>
                <a:gd name="T4" fmla="*/ 0 w 21753"/>
                <a:gd name="T5" fmla="*/ 23 h 21600"/>
                <a:gd name="T6" fmla="*/ 0 60000 65536"/>
                <a:gd name="T7" fmla="*/ 0 60000 65536"/>
                <a:gd name="T8" fmla="*/ 0 60000 65536"/>
                <a:gd name="T9" fmla="*/ 0 w 21753"/>
                <a:gd name="T10" fmla="*/ 0 h 21600"/>
                <a:gd name="T11" fmla="*/ 21753 w 21753"/>
                <a:gd name="T12" fmla="*/ 21600 h 21600"/>
              </a:gdLst>
              <a:ahLst/>
              <a:cxnLst>
                <a:cxn ang="T6">
                  <a:pos x="T0" y="T1"/>
                </a:cxn>
                <a:cxn ang="T7">
                  <a:pos x="T2" y="T3"/>
                </a:cxn>
                <a:cxn ang="T8">
                  <a:pos x="T4" y="T5"/>
                </a:cxn>
              </a:cxnLst>
              <a:rect l="T9" t="T10" r="T11" b="T12"/>
              <a:pathLst>
                <a:path w="21753" h="21600" fill="none" extrusionOk="0">
                  <a:moveTo>
                    <a:pt x="-1" y="0"/>
                  </a:moveTo>
                  <a:cubicBezTo>
                    <a:pt x="50" y="0"/>
                    <a:pt x="101" y="-1"/>
                    <a:pt x="153" y="0"/>
                  </a:cubicBezTo>
                  <a:cubicBezTo>
                    <a:pt x="12082" y="0"/>
                    <a:pt x="21753" y="9670"/>
                    <a:pt x="21753" y="21600"/>
                  </a:cubicBezTo>
                </a:path>
                <a:path w="21753" h="21600" stroke="0" extrusionOk="0">
                  <a:moveTo>
                    <a:pt x="-1" y="0"/>
                  </a:moveTo>
                  <a:cubicBezTo>
                    <a:pt x="50" y="0"/>
                    <a:pt x="101" y="-1"/>
                    <a:pt x="153" y="0"/>
                  </a:cubicBezTo>
                  <a:cubicBezTo>
                    <a:pt x="12082" y="0"/>
                    <a:pt x="21753" y="9670"/>
                    <a:pt x="21753" y="21600"/>
                  </a:cubicBezTo>
                  <a:lnTo>
                    <a:pt x="153" y="21600"/>
                  </a:lnTo>
                  <a:close/>
                </a:path>
              </a:pathLst>
            </a:custGeom>
            <a:noFill/>
            <a:ln w="19050">
              <a:solidFill>
                <a:srgbClr val="FFFF00"/>
              </a:solidFill>
              <a:prstDash val="dash"/>
              <a:round/>
              <a:headEnd/>
              <a:tailEnd/>
            </a:ln>
          </p:spPr>
          <p:txBody>
            <a:bodyPr wrap="none" anchor="ctr"/>
            <a:lstStyle/>
            <a:p>
              <a:endParaRPr lang="es-ES"/>
            </a:p>
          </p:txBody>
        </p:sp>
        <p:sp>
          <p:nvSpPr>
            <p:cNvPr id="175172" name="Arc 76"/>
            <p:cNvSpPr>
              <a:spLocks/>
            </p:cNvSpPr>
            <p:nvPr/>
          </p:nvSpPr>
          <p:spPr bwMode="auto">
            <a:xfrm rot="10800000">
              <a:off x="3151" y="3144"/>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a:solidFill>
                <a:srgbClr val="FFFF00"/>
              </a:solidFill>
              <a:prstDash val="dash"/>
              <a:round/>
              <a:headEnd/>
              <a:tailEnd/>
            </a:ln>
          </p:spPr>
          <p:txBody>
            <a:bodyPr wrap="none" anchor="ctr"/>
            <a:lstStyle/>
            <a:p>
              <a:endParaRPr lang="es-ES"/>
            </a:p>
          </p:txBody>
        </p:sp>
      </p:grpSp>
      <p:sp>
        <p:nvSpPr>
          <p:cNvPr id="299085" name="Line 77"/>
          <p:cNvSpPr>
            <a:spLocks noChangeShapeType="1"/>
          </p:cNvSpPr>
          <p:nvPr/>
        </p:nvSpPr>
        <p:spPr bwMode="auto">
          <a:xfrm>
            <a:off x="1900238" y="4970463"/>
            <a:ext cx="5921375" cy="1587"/>
          </a:xfrm>
          <a:prstGeom prst="line">
            <a:avLst/>
          </a:prstGeom>
          <a:noFill/>
          <a:ln w="19050">
            <a:solidFill>
              <a:schemeClr val="bg1"/>
            </a:solidFill>
            <a:prstDash val="dashDot"/>
            <a:round/>
            <a:headEnd/>
            <a:tailEnd/>
          </a:ln>
        </p:spPr>
        <p:txBody>
          <a:bodyPr wrap="none" anchor="ctr"/>
          <a:lstStyle/>
          <a:p>
            <a:endParaRPr lang="es-ES"/>
          </a:p>
        </p:txBody>
      </p:sp>
      <p:grpSp>
        <p:nvGrpSpPr>
          <p:cNvPr id="8" name="Group 78"/>
          <p:cNvGrpSpPr>
            <a:grpSpLocks/>
          </p:cNvGrpSpPr>
          <p:nvPr/>
        </p:nvGrpSpPr>
        <p:grpSpPr bwMode="auto">
          <a:xfrm>
            <a:off x="5857875" y="4968875"/>
            <a:ext cx="573088" cy="1389063"/>
            <a:chOff x="3581" y="3143"/>
            <a:chExt cx="290" cy="704"/>
          </a:xfrm>
        </p:grpSpPr>
        <p:sp>
          <p:nvSpPr>
            <p:cNvPr id="175169" name="Arc 79"/>
            <p:cNvSpPr>
              <a:spLocks/>
            </p:cNvSpPr>
            <p:nvPr/>
          </p:nvSpPr>
          <p:spPr bwMode="auto">
            <a:xfrm rot="10800000">
              <a:off x="3581" y="3143"/>
              <a:ext cx="141" cy="704"/>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17" y="0"/>
                    <a:pt x="21582" y="9651"/>
                    <a:pt x="21599" y="21569"/>
                  </a:cubicBezTo>
                </a:path>
                <a:path w="21600" h="21600" stroke="0" extrusionOk="0">
                  <a:moveTo>
                    <a:pt x="-1" y="0"/>
                  </a:moveTo>
                  <a:cubicBezTo>
                    <a:pt x="11917" y="0"/>
                    <a:pt x="21582" y="9651"/>
                    <a:pt x="21599" y="21569"/>
                  </a:cubicBezTo>
                  <a:lnTo>
                    <a:pt x="0" y="21600"/>
                  </a:lnTo>
                  <a:close/>
                </a:path>
              </a:pathLst>
            </a:custGeom>
            <a:noFill/>
            <a:ln w="19050">
              <a:solidFill>
                <a:srgbClr val="FFFF00"/>
              </a:solidFill>
              <a:prstDash val="dash"/>
              <a:round/>
              <a:headEnd/>
              <a:tailEnd/>
            </a:ln>
          </p:spPr>
          <p:txBody>
            <a:bodyPr wrap="none" anchor="ctr"/>
            <a:lstStyle/>
            <a:p>
              <a:endParaRPr lang="es-ES"/>
            </a:p>
          </p:txBody>
        </p:sp>
        <p:sp>
          <p:nvSpPr>
            <p:cNvPr id="175170" name="Arc 80"/>
            <p:cNvSpPr>
              <a:spLocks/>
            </p:cNvSpPr>
            <p:nvPr/>
          </p:nvSpPr>
          <p:spPr bwMode="auto">
            <a:xfrm rot="10800000">
              <a:off x="3730" y="3144"/>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a:solidFill>
                <a:srgbClr val="FFFF00"/>
              </a:solidFill>
              <a:prstDash val="dash"/>
              <a:round/>
              <a:headEnd/>
              <a:tailEnd/>
            </a:ln>
          </p:spPr>
          <p:txBody>
            <a:bodyPr wrap="none" anchor="ctr"/>
            <a:lstStyle/>
            <a:p>
              <a:endParaRPr lang="es-ES"/>
            </a:p>
          </p:txBody>
        </p:sp>
      </p:grpSp>
      <p:grpSp>
        <p:nvGrpSpPr>
          <p:cNvPr id="9" name="Group 81"/>
          <p:cNvGrpSpPr>
            <a:grpSpLocks/>
          </p:cNvGrpSpPr>
          <p:nvPr/>
        </p:nvGrpSpPr>
        <p:grpSpPr bwMode="auto">
          <a:xfrm>
            <a:off x="6429375" y="3551238"/>
            <a:ext cx="547688" cy="1389062"/>
            <a:chOff x="3875" y="2425"/>
            <a:chExt cx="277" cy="704"/>
          </a:xfrm>
        </p:grpSpPr>
        <p:sp>
          <p:nvSpPr>
            <p:cNvPr id="175167" name="Arc 82"/>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5168" name="Arc 83"/>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0" name="Group 84"/>
          <p:cNvGrpSpPr>
            <a:grpSpLocks/>
          </p:cNvGrpSpPr>
          <p:nvPr/>
        </p:nvGrpSpPr>
        <p:grpSpPr bwMode="auto">
          <a:xfrm>
            <a:off x="6975475" y="4959350"/>
            <a:ext cx="574675" cy="1387475"/>
            <a:chOff x="4159" y="3138"/>
            <a:chExt cx="291" cy="703"/>
          </a:xfrm>
        </p:grpSpPr>
        <p:sp>
          <p:nvSpPr>
            <p:cNvPr id="175165" name="Arc 85"/>
            <p:cNvSpPr>
              <a:spLocks/>
            </p:cNvSpPr>
            <p:nvPr/>
          </p:nvSpPr>
          <p:spPr bwMode="auto">
            <a:xfrm rot="10800000">
              <a:off x="4159" y="3138"/>
              <a:ext cx="143" cy="703"/>
            </a:xfrm>
            <a:custGeom>
              <a:avLst/>
              <a:gdLst>
                <a:gd name="T0" fmla="*/ 0 w 21753"/>
                <a:gd name="T1" fmla="*/ 0 h 21600"/>
                <a:gd name="T2" fmla="*/ 1 w 21753"/>
                <a:gd name="T3" fmla="*/ 23 h 21600"/>
                <a:gd name="T4" fmla="*/ 0 w 21753"/>
                <a:gd name="T5" fmla="*/ 23 h 21600"/>
                <a:gd name="T6" fmla="*/ 0 60000 65536"/>
                <a:gd name="T7" fmla="*/ 0 60000 65536"/>
                <a:gd name="T8" fmla="*/ 0 60000 65536"/>
                <a:gd name="T9" fmla="*/ 0 w 21753"/>
                <a:gd name="T10" fmla="*/ 0 h 21600"/>
                <a:gd name="T11" fmla="*/ 21753 w 21753"/>
                <a:gd name="T12" fmla="*/ 21600 h 21600"/>
              </a:gdLst>
              <a:ahLst/>
              <a:cxnLst>
                <a:cxn ang="T6">
                  <a:pos x="T0" y="T1"/>
                </a:cxn>
                <a:cxn ang="T7">
                  <a:pos x="T2" y="T3"/>
                </a:cxn>
                <a:cxn ang="T8">
                  <a:pos x="T4" y="T5"/>
                </a:cxn>
              </a:cxnLst>
              <a:rect l="T9" t="T10" r="T11" b="T12"/>
              <a:pathLst>
                <a:path w="21753" h="21600" fill="none" extrusionOk="0">
                  <a:moveTo>
                    <a:pt x="-1" y="0"/>
                  </a:moveTo>
                  <a:cubicBezTo>
                    <a:pt x="50" y="0"/>
                    <a:pt x="101" y="-1"/>
                    <a:pt x="153" y="0"/>
                  </a:cubicBezTo>
                  <a:cubicBezTo>
                    <a:pt x="12082" y="0"/>
                    <a:pt x="21753" y="9670"/>
                    <a:pt x="21753" y="21600"/>
                  </a:cubicBezTo>
                </a:path>
                <a:path w="21753" h="21600" stroke="0" extrusionOk="0">
                  <a:moveTo>
                    <a:pt x="-1" y="0"/>
                  </a:moveTo>
                  <a:cubicBezTo>
                    <a:pt x="50" y="0"/>
                    <a:pt x="101" y="-1"/>
                    <a:pt x="153" y="0"/>
                  </a:cubicBezTo>
                  <a:cubicBezTo>
                    <a:pt x="12082" y="0"/>
                    <a:pt x="21753" y="9670"/>
                    <a:pt x="21753" y="21600"/>
                  </a:cubicBezTo>
                  <a:lnTo>
                    <a:pt x="153" y="21600"/>
                  </a:lnTo>
                  <a:close/>
                </a:path>
              </a:pathLst>
            </a:custGeom>
            <a:noFill/>
            <a:ln w="19050">
              <a:solidFill>
                <a:srgbClr val="FFFF00"/>
              </a:solidFill>
              <a:prstDash val="dash"/>
              <a:round/>
              <a:headEnd/>
              <a:tailEnd/>
            </a:ln>
          </p:spPr>
          <p:txBody>
            <a:bodyPr wrap="none" anchor="ctr"/>
            <a:lstStyle/>
            <a:p>
              <a:endParaRPr lang="es-ES"/>
            </a:p>
          </p:txBody>
        </p:sp>
        <p:sp>
          <p:nvSpPr>
            <p:cNvPr id="175166" name="Arc 86"/>
            <p:cNvSpPr>
              <a:spLocks/>
            </p:cNvSpPr>
            <p:nvPr/>
          </p:nvSpPr>
          <p:spPr bwMode="auto">
            <a:xfrm rot="10800000">
              <a:off x="4309" y="3138"/>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4"/>
                    <a:pt x="21445" y="-1"/>
                  </a:cubicBezTo>
                </a:path>
                <a:path w="21600" h="21599" stroke="0" extrusionOk="0">
                  <a:moveTo>
                    <a:pt x="0" y="21568"/>
                  </a:moveTo>
                  <a:cubicBezTo>
                    <a:pt x="17" y="9710"/>
                    <a:pt x="9589" y="84"/>
                    <a:pt x="21445" y="-1"/>
                  </a:cubicBezTo>
                  <a:lnTo>
                    <a:pt x="21600" y="21599"/>
                  </a:lnTo>
                  <a:close/>
                </a:path>
              </a:pathLst>
            </a:custGeom>
            <a:noFill/>
            <a:ln w="19050">
              <a:solidFill>
                <a:srgbClr val="FFFF00"/>
              </a:solidFill>
              <a:prstDash val="dash"/>
              <a:round/>
              <a:headEnd/>
              <a:tailEnd/>
            </a:ln>
          </p:spPr>
          <p:txBody>
            <a:bodyPr wrap="none" anchor="ctr"/>
            <a:lstStyle/>
            <a:p>
              <a:endParaRPr lang="es-ES"/>
            </a:p>
          </p:txBody>
        </p:sp>
      </p:grpSp>
      <p:grpSp>
        <p:nvGrpSpPr>
          <p:cNvPr id="11" name="Group 87"/>
          <p:cNvGrpSpPr>
            <a:grpSpLocks/>
          </p:cNvGrpSpPr>
          <p:nvPr/>
        </p:nvGrpSpPr>
        <p:grpSpPr bwMode="auto">
          <a:xfrm>
            <a:off x="5305425" y="3563938"/>
            <a:ext cx="547688" cy="1389062"/>
            <a:chOff x="3299" y="2431"/>
            <a:chExt cx="277" cy="704"/>
          </a:xfrm>
        </p:grpSpPr>
        <p:sp>
          <p:nvSpPr>
            <p:cNvPr id="175163" name="Arc 88"/>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5164" name="Arc 89"/>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299098" name="Line 90"/>
          <p:cNvSpPr>
            <a:spLocks noChangeShapeType="1"/>
          </p:cNvSpPr>
          <p:nvPr/>
        </p:nvSpPr>
        <p:spPr bwMode="auto">
          <a:xfrm>
            <a:off x="1905000" y="3230563"/>
            <a:ext cx="1588" cy="3365500"/>
          </a:xfrm>
          <a:prstGeom prst="line">
            <a:avLst/>
          </a:prstGeom>
          <a:noFill/>
          <a:ln w="19050">
            <a:solidFill>
              <a:schemeClr val="bg1"/>
            </a:solidFill>
            <a:round/>
            <a:headEnd/>
            <a:tailEnd/>
          </a:ln>
        </p:spPr>
        <p:txBody>
          <a:bodyPr wrap="none" anchor="ctr"/>
          <a:lstStyle/>
          <a:p>
            <a:endParaRPr lang="es-ES"/>
          </a:p>
        </p:txBody>
      </p:sp>
      <p:grpSp>
        <p:nvGrpSpPr>
          <p:cNvPr id="175122" name="Group 164"/>
          <p:cNvGrpSpPr>
            <a:grpSpLocks/>
          </p:cNvGrpSpPr>
          <p:nvPr/>
        </p:nvGrpSpPr>
        <p:grpSpPr bwMode="auto">
          <a:xfrm>
            <a:off x="0" y="0"/>
            <a:ext cx="9172575" cy="6858000"/>
            <a:chOff x="0" y="0"/>
            <a:chExt cx="5778" cy="4320"/>
          </a:xfrm>
        </p:grpSpPr>
        <p:sp>
          <p:nvSpPr>
            <p:cNvPr id="175123" name="Rectangle 54"/>
            <p:cNvSpPr>
              <a:spLocks noChangeArrowheads="1"/>
            </p:cNvSpPr>
            <p:nvPr/>
          </p:nvSpPr>
          <p:spPr bwMode="auto">
            <a:xfrm>
              <a:off x="320" y="967"/>
              <a:ext cx="5162" cy="754"/>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rPr>
                <a:t>Es el resultado de rectificar una fase de la Corriente Alterna, lo que significa que la polaridad o porción negativa de la curva de C.A. es eliminada</a:t>
              </a:r>
            </a:p>
          </p:txBody>
        </p:sp>
        <p:sp>
          <p:nvSpPr>
            <p:cNvPr id="175124" name="Rectangle 12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99133" name="Rectangle 125"/>
            <p:cNvSpPr>
              <a:spLocks noChangeArrowheads="1"/>
            </p:cNvSpPr>
            <p:nvPr/>
          </p:nvSpPr>
          <p:spPr bwMode="auto">
            <a:xfrm>
              <a:off x="397" y="167"/>
              <a:ext cx="4856" cy="55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 Rectificada de Media Onda (CDRMO)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5126" name="Group 127"/>
            <p:cNvGrpSpPr>
              <a:grpSpLocks/>
            </p:cNvGrpSpPr>
            <p:nvPr/>
          </p:nvGrpSpPr>
          <p:grpSpPr bwMode="auto">
            <a:xfrm>
              <a:off x="48" y="95"/>
              <a:ext cx="96" cy="4128"/>
              <a:chOff x="48" y="102"/>
              <a:chExt cx="96" cy="4128"/>
            </a:xfrm>
          </p:grpSpPr>
          <p:sp>
            <p:nvSpPr>
              <p:cNvPr id="175134" name="Rectangle 12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35" name="Rectangle 12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36" name="Rectangle 13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37" name="Rectangle 13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38" name="Rectangle 13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39" name="Rectangle 13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0" name="Rectangle 13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1" name="Rectangle 13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2" name="Rectangle 13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3" name="Rectangle 13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4" name="Rectangle 13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5" name="Rectangle 13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6" name="Rectangle 14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7" name="Rectangle 14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8" name="Rectangle 14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49" name="Rectangle 14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0" name="Rectangle 14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1" name="Rectangle 14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2" name="Rectangle 14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3" name="Rectangle 14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4" name="Rectangle 14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5" name="Rectangle 14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6" name="Rectangle 15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7" name="Rectangle 15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8" name="Rectangle 15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59" name="Rectangle 15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60" name="Rectangle 15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61" name="Rectangle 15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5162" name="Rectangle 15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5127" name="Group 157"/>
            <p:cNvGrpSpPr>
              <a:grpSpLocks/>
            </p:cNvGrpSpPr>
            <p:nvPr/>
          </p:nvGrpSpPr>
          <p:grpSpPr bwMode="auto">
            <a:xfrm>
              <a:off x="5052" y="0"/>
              <a:ext cx="726" cy="388"/>
              <a:chOff x="37" y="-23"/>
              <a:chExt cx="726" cy="388"/>
            </a:xfrm>
          </p:grpSpPr>
          <p:sp>
            <p:nvSpPr>
              <p:cNvPr id="175128" name="Rectangle 15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5129" name="Rectangle 15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5130" name="Rectangle 16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5131" name="Rectangle 16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5132" name="Rectangle 16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5133" name="Rectangle 16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9085"/>
                                        </p:tgtEl>
                                        <p:attrNameLst>
                                          <p:attrName>style.visibility</p:attrName>
                                        </p:attrNameLst>
                                      </p:cBhvr>
                                      <p:to>
                                        <p:strVal val="visible"/>
                                      </p:to>
                                    </p:set>
                                    <p:animEffect transition="in" filter="wipe(left)">
                                      <p:cBhvr>
                                        <p:cTn id="7" dur="500"/>
                                        <p:tgtEl>
                                          <p:spTgt spid="299085"/>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299098"/>
                                        </p:tgtEl>
                                        <p:attrNameLst>
                                          <p:attrName>style.visibility</p:attrName>
                                        </p:attrNameLst>
                                      </p:cBhvr>
                                      <p:to>
                                        <p:strVal val="visible"/>
                                      </p:to>
                                    </p:set>
                                    <p:animEffect transition="in" filter="barn(outHorizontal)">
                                      <p:cBhvr>
                                        <p:cTn id="11" dur="500"/>
                                        <p:tgtEl>
                                          <p:spTgt spid="299098"/>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299065"/>
                                        </p:tgtEl>
                                        <p:attrNameLst>
                                          <p:attrName>style.visibility</p:attrName>
                                        </p:attrNameLst>
                                      </p:cBhvr>
                                      <p:to>
                                        <p:strVal val="visible"/>
                                      </p:to>
                                    </p:set>
                                    <p:animEffect transition="in" filter="wipe(left)">
                                      <p:cBhvr>
                                        <p:cTn id="15" dur="300"/>
                                        <p:tgtEl>
                                          <p:spTgt spid="299065"/>
                                        </p:tgtEl>
                                      </p:cBhvr>
                                    </p:animEffect>
                                  </p:childTnLst>
                                </p:cTn>
                              </p:par>
                            </p:childTnLst>
                          </p:cTn>
                        </p:par>
                        <p:par>
                          <p:cTn id="16" fill="hold">
                            <p:stCondLst>
                              <p:cond delay="1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299063"/>
                                        </p:tgtEl>
                                        <p:attrNameLst>
                                          <p:attrName>style.visibility</p:attrName>
                                        </p:attrNameLst>
                                      </p:cBhvr>
                                      <p:to>
                                        <p:strVal val="visible"/>
                                      </p:to>
                                    </p:set>
                                    <p:animEffect transition="in" filter="wipe(left)">
                                      <p:cBhvr>
                                        <p:cTn id="19" dur="300"/>
                                        <p:tgtEl>
                                          <p:spTgt spid="299063"/>
                                        </p:tgtEl>
                                      </p:cBhvr>
                                    </p:animEffect>
                                  </p:childTnLst>
                                </p:cTn>
                              </p:par>
                            </p:childTnLst>
                          </p:cTn>
                        </p:par>
                        <p:par>
                          <p:cTn id="20" fill="hold">
                            <p:stCondLst>
                              <p:cond delay="1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299064"/>
                                        </p:tgtEl>
                                        <p:attrNameLst>
                                          <p:attrName>style.visibility</p:attrName>
                                        </p:attrNameLst>
                                      </p:cBhvr>
                                      <p:to>
                                        <p:strVal val="visible"/>
                                      </p:to>
                                    </p:set>
                                    <p:animEffect transition="in" filter="wipe(left)">
                                      <p:cBhvr>
                                        <p:cTn id="23" dur="300"/>
                                        <p:tgtEl>
                                          <p:spTgt spid="299064"/>
                                        </p:tgtEl>
                                      </p:cBhvr>
                                    </p:animEffect>
                                  </p:childTnLst>
                                </p:cTn>
                              </p:par>
                            </p:childTnLst>
                          </p:cTn>
                        </p:par>
                        <p:par>
                          <p:cTn id="24" fill="hold">
                            <p:stCondLst>
                              <p:cond delay="1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299066"/>
                                        </p:tgtEl>
                                        <p:attrNameLst>
                                          <p:attrName>style.visibility</p:attrName>
                                        </p:attrNameLst>
                                      </p:cBhvr>
                                      <p:to>
                                        <p:strVal val="visible"/>
                                      </p:to>
                                    </p:set>
                                    <p:animEffect transition="in" filter="wipe(left)">
                                      <p:cBhvr>
                                        <p:cTn id="27" dur="300"/>
                                        <p:tgtEl>
                                          <p:spTgt spid="299066"/>
                                        </p:tgtEl>
                                      </p:cBhvr>
                                    </p:animEffect>
                                  </p:childTnLst>
                                </p:cTn>
                              </p:par>
                            </p:childTnLst>
                          </p:cTn>
                        </p:par>
                        <p:par>
                          <p:cTn id="28" fill="hold">
                            <p:stCondLst>
                              <p:cond delay="2200"/>
                            </p:stCondLst>
                            <p:childTnLst>
                              <p:par>
                                <p:cTn id="29" presetID="22" presetClass="entr" presetSubtype="8" fill="hold" nodeType="afterEffect">
                                  <p:stCondLst>
                                    <p:cond delay="2000"/>
                                  </p:stCondLst>
                                  <p:childTnLst>
                                    <p:set>
                                      <p:cBhvr>
                                        <p:cTn id="30" dur="1" fill="hold">
                                          <p:stCondLst>
                                            <p:cond delay="0"/>
                                          </p:stCondLst>
                                        </p:cTn>
                                        <p:tgtEl>
                                          <p:spTgt spid="2"/>
                                        </p:tgtEl>
                                        <p:attrNameLst>
                                          <p:attrName>style.visibility</p:attrName>
                                        </p:attrNameLst>
                                      </p:cBhvr>
                                      <p:to>
                                        <p:strVal val="visible"/>
                                      </p:to>
                                    </p:set>
                                    <p:animEffect transition="in" filter="wipe(left)">
                                      <p:cBhvr>
                                        <p:cTn id="31" dur="500"/>
                                        <p:tgtEl>
                                          <p:spTgt spid="2"/>
                                        </p:tgtEl>
                                      </p:cBhvr>
                                    </p:animEffect>
                                  </p:childTnLst>
                                </p:cTn>
                              </p:par>
                            </p:childTnLst>
                          </p:cTn>
                        </p:par>
                        <p:par>
                          <p:cTn id="32" fill="hold">
                            <p:stCondLst>
                              <p:cond delay="4700"/>
                            </p:stCondLst>
                            <p:childTnLst>
                              <p:par>
                                <p:cTn id="33" presetID="22" presetClass="entr" presetSubtype="8"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p:stCondLst>
                              <p:cond delay="5200"/>
                            </p:stCondLst>
                            <p:childTnLst>
                              <p:par>
                                <p:cTn id="37" presetID="22" presetClass="entr" presetSubtype="8"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childTnLst>
                          </p:cTn>
                        </p:par>
                        <p:par>
                          <p:cTn id="40" fill="hold">
                            <p:stCondLst>
                              <p:cond delay="5700"/>
                            </p:stCondLst>
                            <p:childTnLst>
                              <p:par>
                                <p:cTn id="41" presetID="22" presetClass="entr" presetSubtype="8"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left)">
                                      <p:cBhvr>
                                        <p:cTn id="43" dur="500"/>
                                        <p:tgtEl>
                                          <p:spTgt spid="5"/>
                                        </p:tgtEl>
                                      </p:cBhvr>
                                    </p:animEffect>
                                  </p:childTnLst>
                                </p:cTn>
                              </p:par>
                            </p:childTnLst>
                          </p:cTn>
                        </p:par>
                        <p:par>
                          <p:cTn id="44" fill="hold">
                            <p:stCondLst>
                              <p:cond delay="6200"/>
                            </p:stCondLst>
                            <p:childTnLst>
                              <p:par>
                                <p:cTn id="45" presetID="22" presetClass="entr" presetSubtype="8"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6700"/>
                            </p:stCondLst>
                            <p:childTnLst>
                              <p:par>
                                <p:cTn id="49" presetID="22" presetClass="entr" presetSubtype="8" fill="hold" nodeType="after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left)">
                                      <p:cBhvr>
                                        <p:cTn id="51" dur="500"/>
                                        <p:tgtEl>
                                          <p:spTgt spid="7"/>
                                        </p:tgtEl>
                                      </p:cBhvr>
                                    </p:animEffect>
                                  </p:childTnLst>
                                </p:cTn>
                              </p:par>
                            </p:childTnLst>
                          </p:cTn>
                        </p:par>
                        <p:par>
                          <p:cTn id="52" fill="hold">
                            <p:stCondLst>
                              <p:cond delay="7200"/>
                            </p:stCondLst>
                            <p:childTnLst>
                              <p:par>
                                <p:cTn id="53" presetID="22" presetClass="entr" presetSubtype="8"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left)">
                                      <p:cBhvr>
                                        <p:cTn id="55" dur="500"/>
                                        <p:tgtEl>
                                          <p:spTgt spid="11"/>
                                        </p:tgtEl>
                                      </p:cBhvr>
                                    </p:animEffect>
                                  </p:childTnLst>
                                </p:cTn>
                              </p:par>
                            </p:childTnLst>
                          </p:cTn>
                        </p:par>
                        <p:par>
                          <p:cTn id="56" fill="hold">
                            <p:stCondLst>
                              <p:cond delay="7700"/>
                            </p:stCondLst>
                            <p:childTnLst>
                              <p:par>
                                <p:cTn id="57" presetID="22" presetClass="entr" presetSubtype="8"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wipe(left)">
                                      <p:cBhvr>
                                        <p:cTn id="59" dur="500"/>
                                        <p:tgtEl>
                                          <p:spTgt spid="8"/>
                                        </p:tgtEl>
                                      </p:cBhvr>
                                    </p:animEffect>
                                  </p:childTnLst>
                                </p:cTn>
                              </p:par>
                            </p:childTnLst>
                          </p:cTn>
                        </p:par>
                        <p:par>
                          <p:cTn id="60" fill="hold">
                            <p:stCondLst>
                              <p:cond delay="8200"/>
                            </p:stCondLst>
                            <p:childTnLst>
                              <p:par>
                                <p:cTn id="61" presetID="22" presetClass="entr" presetSubtype="8" fill="hold" nodeType="after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childTnLst>
                          </p:cTn>
                        </p:par>
                        <p:par>
                          <p:cTn id="64" fill="hold">
                            <p:stCondLst>
                              <p:cond delay="8700"/>
                            </p:stCondLst>
                            <p:childTnLst>
                              <p:par>
                                <p:cTn id="65" presetID="22" presetClass="entr" presetSubtype="8" fill="hold" nodeType="afterEffect">
                                  <p:stCondLst>
                                    <p:cond delay="0"/>
                                  </p:stCondLst>
                                  <p:childTnLst>
                                    <p:set>
                                      <p:cBhvr>
                                        <p:cTn id="66" dur="1" fill="hold">
                                          <p:stCondLst>
                                            <p:cond delay="0"/>
                                          </p:stCondLst>
                                        </p:cTn>
                                        <p:tgtEl>
                                          <p:spTgt spid="10"/>
                                        </p:tgtEl>
                                        <p:attrNameLst>
                                          <p:attrName>style.visibility</p:attrName>
                                        </p:attrNameLst>
                                      </p:cBhvr>
                                      <p:to>
                                        <p:strVal val="visible"/>
                                      </p:to>
                                    </p:set>
                                    <p:animEffect transition="in" filter="wipe(left)">
                                      <p:cBhvr>
                                        <p:cTn id="6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63" grpId="0" autoUpdateAnimBg="0"/>
      <p:bldP spid="299064" grpId="0" autoUpdateAnimBg="0"/>
      <p:bldP spid="299065" grpId="0" autoUpdateAnimBg="0"/>
      <p:bldP spid="299066" grpId="0" autoUpdateAnimBg="0"/>
      <p:bldP spid="299085" grpId="0" animBg="1"/>
      <p:bldP spid="299098" grpId="0" animBg="1"/>
    </p:bldLst>
  </p:timing>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86759" name="Text Box 7"/>
          <p:cNvSpPr txBox="1">
            <a:spLocks noChangeArrowheads="1"/>
          </p:cNvSpPr>
          <p:nvPr/>
        </p:nvSpPr>
        <p:spPr bwMode="auto">
          <a:xfrm>
            <a:off x="1365250" y="3073400"/>
            <a:ext cx="3619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586760" name="Text Box 8"/>
          <p:cNvSpPr txBox="1">
            <a:spLocks noChangeArrowheads="1"/>
          </p:cNvSpPr>
          <p:nvPr/>
        </p:nvSpPr>
        <p:spPr bwMode="auto">
          <a:xfrm>
            <a:off x="1403350" y="6256338"/>
            <a:ext cx="2857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586761" name="Text Box 9"/>
          <p:cNvSpPr txBox="1">
            <a:spLocks noChangeArrowheads="1"/>
          </p:cNvSpPr>
          <p:nvPr/>
        </p:nvSpPr>
        <p:spPr bwMode="auto">
          <a:xfrm>
            <a:off x="1365250" y="4646613"/>
            <a:ext cx="395288" cy="549275"/>
          </a:xfrm>
          <a:prstGeom prst="rect">
            <a:avLst/>
          </a:prstGeom>
          <a:noFill/>
          <a:ln w="12700">
            <a:noFill/>
            <a:miter lim="800000"/>
            <a:headEnd/>
            <a:tailEnd/>
          </a:ln>
        </p:spPr>
        <p:txBody>
          <a:bodyPr wrap="none">
            <a:spAutoFit/>
          </a:bodyPr>
          <a:lstStyle/>
          <a:p>
            <a:pPr algn="l"/>
            <a:r>
              <a:rPr lang="es-ES_tradnl" sz="3000" b="0">
                <a:solidFill>
                  <a:schemeClr val="bg1"/>
                </a:solidFill>
                <a:latin typeface="Arial" charset="0"/>
              </a:rPr>
              <a:t>0</a:t>
            </a:r>
          </a:p>
        </p:txBody>
      </p:sp>
      <p:sp>
        <p:nvSpPr>
          <p:cNvPr id="586762" name="Text Box 10"/>
          <p:cNvSpPr txBox="1">
            <a:spLocks noChangeArrowheads="1"/>
          </p:cNvSpPr>
          <p:nvPr/>
        </p:nvSpPr>
        <p:spPr bwMode="auto">
          <a:xfrm>
            <a:off x="7786688" y="4646613"/>
            <a:ext cx="419100" cy="549275"/>
          </a:xfrm>
          <a:prstGeom prst="rect">
            <a:avLst/>
          </a:prstGeom>
          <a:noFill/>
          <a:ln w="12700">
            <a:noFill/>
            <a:miter lim="800000"/>
            <a:headEnd/>
            <a:tailEnd/>
          </a:ln>
        </p:spPr>
        <p:txBody>
          <a:bodyPr wrap="none">
            <a:spAutoFit/>
          </a:bodyPr>
          <a:lstStyle/>
          <a:p>
            <a:pPr algn="l"/>
            <a:r>
              <a:rPr lang="es-ES_tradnl" sz="3000">
                <a:solidFill>
                  <a:schemeClr val="bg1"/>
                </a:solidFill>
                <a:latin typeface="Arial" charset="0"/>
              </a:rPr>
              <a:t>T</a:t>
            </a:r>
          </a:p>
        </p:txBody>
      </p:sp>
      <p:grpSp>
        <p:nvGrpSpPr>
          <p:cNvPr id="2" name="Group 11"/>
          <p:cNvGrpSpPr>
            <a:grpSpLocks/>
          </p:cNvGrpSpPr>
          <p:nvPr/>
        </p:nvGrpSpPr>
        <p:grpSpPr bwMode="auto">
          <a:xfrm>
            <a:off x="1908175" y="3575050"/>
            <a:ext cx="547688" cy="1387475"/>
            <a:chOff x="1555" y="2437"/>
            <a:chExt cx="277" cy="703"/>
          </a:xfrm>
        </p:grpSpPr>
        <p:sp>
          <p:nvSpPr>
            <p:cNvPr id="176190" name="Arc 12"/>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6191" name="Arc 13"/>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3" name="Group 14"/>
          <p:cNvGrpSpPr>
            <a:grpSpLocks/>
          </p:cNvGrpSpPr>
          <p:nvPr/>
        </p:nvGrpSpPr>
        <p:grpSpPr bwMode="auto">
          <a:xfrm>
            <a:off x="3057525" y="3575050"/>
            <a:ext cx="549275" cy="1387475"/>
            <a:chOff x="2137" y="2437"/>
            <a:chExt cx="278" cy="703"/>
          </a:xfrm>
        </p:grpSpPr>
        <p:sp>
          <p:nvSpPr>
            <p:cNvPr id="176188" name="Arc 15"/>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6189" name="Arc 16"/>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4" name="Group 17"/>
          <p:cNvGrpSpPr>
            <a:grpSpLocks/>
          </p:cNvGrpSpPr>
          <p:nvPr/>
        </p:nvGrpSpPr>
        <p:grpSpPr bwMode="auto">
          <a:xfrm>
            <a:off x="4203700" y="3563938"/>
            <a:ext cx="547688" cy="1395412"/>
            <a:chOff x="2717" y="2431"/>
            <a:chExt cx="277" cy="704"/>
          </a:xfrm>
        </p:grpSpPr>
        <p:sp>
          <p:nvSpPr>
            <p:cNvPr id="176186" name="Arc 18"/>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6187" name="Arc 19"/>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586772" name="Line 20"/>
          <p:cNvSpPr>
            <a:spLocks noChangeShapeType="1"/>
          </p:cNvSpPr>
          <p:nvPr/>
        </p:nvSpPr>
        <p:spPr bwMode="auto">
          <a:xfrm>
            <a:off x="1890713" y="4970463"/>
            <a:ext cx="5921375" cy="1587"/>
          </a:xfrm>
          <a:prstGeom prst="line">
            <a:avLst/>
          </a:prstGeom>
          <a:noFill/>
          <a:ln w="19050">
            <a:solidFill>
              <a:schemeClr val="bg1"/>
            </a:solidFill>
            <a:prstDash val="dashDot"/>
            <a:round/>
            <a:headEnd/>
            <a:tailEnd/>
          </a:ln>
        </p:spPr>
        <p:txBody>
          <a:bodyPr wrap="none" anchor="ctr"/>
          <a:lstStyle/>
          <a:p>
            <a:endParaRPr lang="es-ES"/>
          </a:p>
        </p:txBody>
      </p:sp>
      <p:grpSp>
        <p:nvGrpSpPr>
          <p:cNvPr id="5" name="Group 21"/>
          <p:cNvGrpSpPr>
            <a:grpSpLocks/>
          </p:cNvGrpSpPr>
          <p:nvPr/>
        </p:nvGrpSpPr>
        <p:grpSpPr bwMode="auto">
          <a:xfrm>
            <a:off x="6491288" y="3551238"/>
            <a:ext cx="547687" cy="1404937"/>
            <a:chOff x="3875" y="2425"/>
            <a:chExt cx="277" cy="704"/>
          </a:xfrm>
        </p:grpSpPr>
        <p:sp>
          <p:nvSpPr>
            <p:cNvPr id="176184" name="Arc 22"/>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6185" name="Arc 23"/>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6" name="Group 24"/>
          <p:cNvGrpSpPr>
            <a:grpSpLocks/>
          </p:cNvGrpSpPr>
          <p:nvPr/>
        </p:nvGrpSpPr>
        <p:grpSpPr bwMode="auto">
          <a:xfrm>
            <a:off x="5353050" y="3563938"/>
            <a:ext cx="547688" cy="1392237"/>
            <a:chOff x="3299" y="2431"/>
            <a:chExt cx="277" cy="704"/>
          </a:xfrm>
        </p:grpSpPr>
        <p:sp>
          <p:nvSpPr>
            <p:cNvPr id="176182" name="Arc 25"/>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6183" name="Arc 26"/>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586779" name="Line 27"/>
          <p:cNvSpPr>
            <a:spLocks noChangeShapeType="1"/>
          </p:cNvSpPr>
          <p:nvPr/>
        </p:nvSpPr>
        <p:spPr bwMode="auto">
          <a:xfrm>
            <a:off x="1897063" y="3225800"/>
            <a:ext cx="0" cy="3370263"/>
          </a:xfrm>
          <a:prstGeom prst="line">
            <a:avLst/>
          </a:prstGeom>
          <a:noFill/>
          <a:ln w="19050">
            <a:solidFill>
              <a:schemeClr val="bg1"/>
            </a:solidFill>
            <a:round/>
            <a:headEnd/>
            <a:tailEnd/>
          </a:ln>
        </p:spPr>
        <p:txBody>
          <a:bodyPr wrap="none" anchor="ctr"/>
          <a:lstStyle/>
          <a:p>
            <a:endParaRPr lang="es-ES"/>
          </a:p>
        </p:txBody>
      </p:sp>
      <p:grpSp>
        <p:nvGrpSpPr>
          <p:cNvPr id="176141" name="Group 101"/>
          <p:cNvGrpSpPr>
            <a:grpSpLocks/>
          </p:cNvGrpSpPr>
          <p:nvPr/>
        </p:nvGrpSpPr>
        <p:grpSpPr bwMode="auto">
          <a:xfrm>
            <a:off x="0" y="0"/>
            <a:ext cx="9172575" cy="6858000"/>
            <a:chOff x="0" y="0"/>
            <a:chExt cx="5778" cy="4320"/>
          </a:xfrm>
        </p:grpSpPr>
        <p:sp>
          <p:nvSpPr>
            <p:cNvPr id="176142" name="Rectangle 6"/>
            <p:cNvSpPr>
              <a:spLocks noChangeArrowheads="1"/>
            </p:cNvSpPr>
            <p:nvPr/>
          </p:nvSpPr>
          <p:spPr bwMode="auto">
            <a:xfrm>
              <a:off x="363" y="984"/>
              <a:ext cx="5162" cy="754"/>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rPr>
                <a:t>Consiste de pulsos de Corriente Alterna con intervalos de tiempo en los que no fluye corriente. Cada pulso dura medio ciclo</a:t>
              </a:r>
            </a:p>
          </p:txBody>
        </p:sp>
        <p:sp>
          <p:nvSpPr>
            <p:cNvPr id="176143" name="Rectangle 6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86814" name="Rectangle 62"/>
            <p:cNvSpPr>
              <a:spLocks noChangeArrowheads="1"/>
            </p:cNvSpPr>
            <p:nvPr/>
          </p:nvSpPr>
          <p:spPr bwMode="auto">
            <a:xfrm>
              <a:off x="397" y="167"/>
              <a:ext cx="4856" cy="55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 Rectificada de Media Onda (CDRMO)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6145" name="Group 64"/>
            <p:cNvGrpSpPr>
              <a:grpSpLocks/>
            </p:cNvGrpSpPr>
            <p:nvPr/>
          </p:nvGrpSpPr>
          <p:grpSpPr bwMode="auto">
            <a:xfrm>
              <a:off x="48" y="95"/>
              <a:ext cx="96" cy="4128"/>
              <a:chOff x="48" y="102"/>
              <a:chExt cx="96" cy="4128"/>
            </a:xfrm>
          </p:grpSpPr>
          <p:sp>
            <p:nvSpPr>
              <p:cNvPr id="176153" name="Rectangle 6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4" name="Rectangle 6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5" name="Rectangle 6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6" name="Rectangle 6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7" name="Rectangle 6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8" name="Rectangle 7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59" name="Rectangle 7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0" name="Rectangle 7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1" name="Rectangle 7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2" name="Rectangle 7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3" name="Rectangle 7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4" name="Rectangle 7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5" name="Rectangle 7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6" name="Rectangle 7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7" name="Rectangle 7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8" name="Rectangle 8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69" name="Rectangle 8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0" name="Rectangle 8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1" name="Rectangle 8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2" name="Rectangle 8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3" name="Rectangle 8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4" name="Rectangle 8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5" name="Rectangle 8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6" name="Rectangle 8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7" name="Rectangle 8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8" name="Rectangle 9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79" name="Rectangle 9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80" name="Rectangle 9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6181" name="Rectangle 9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6146" name="Group 94"/>
            <p:cNvGrpSpPr>
              <a:grpSpLocks/>
            </p:cNvGrpSpPr>
            <p:nvPr/>
          </p:nvGrpSpPr>
          <p:grpSpPr bwMode="auto">
            <a:xfrm>
              <a:off x="5052" y="0"/>
              <a:ext cx="726" cy="388"/>
              <a:chOff x="37" y="-23"/>
              <a:chExt cx="726" cy="388"/>
            </a:xfrm>
          </p:grpSpPr>
          <p:sp>
            <p:nvSpPr>
              <p:cNvPr id="176147" name="Rectangle 9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6148" name="Rectangle 9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6149" name="Rectangle 9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6150" name="Rectangle 9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6151" name="Rectangle 9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6152" name="Rectangle 10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86772"/>
                                        </p:tgtEl>
                                        <p:attrNameLst>
                                          <p:attrName>style.visibility</p:attrName>
                                        </p:attrNameLst>
                                      </p:cBhvr>
                                      <p:to>
                                        <p:strVal val="visible"/>
                                      </p:to>
                                    </p:set>
                                    <p:animEffect transition="in" filter="wipe(left)">
                                      <p:cBhvr>
                                        <p:cTn id="7" dur="500"/>
                                        <p:tgtEl>
                                          <p:spTgt spid="586772"/>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586779"/>
                                        </p:tgtEl>
                                        <p:attrNameLst>
                                          <p:attrName>style.visibility</p:attrName>
                                        </p:attrNameLst>
                                      </p:cBhvr>
                                      <p:to>
                                        <p:strVal val="visible"/>
                                      </p:to>
                                    </p:set>
                                    <p:animEffect transition="in" filter="barn(outHorizontal)">
                                      <p:cBhvr>
                                        <p:cTn id="11" dur="500"/>
                                        <p:tgtEl>
                                          <p:spTgt spid="58677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586761"/>
                                        </p:tgtEl>
                                        <p:attrNameLst>
                                          <p:attrName>style.visibility</p:attrName>
                                        </p:attrNameLst>
                                      </p:cBhvr>
                                      <p:to>
                                        <p:strVal val="visible"/>
                                      </p:to>
                                    </p:set>
                                    <p:animEffect transition="in" filter="wipe(left)">
                                      <p:cBhvr>
                                        <p:cTn id="15" dur="300"/>
                                        <p:tgtEl>
                                          <p:spTgt spid="586761"/>
                                        </p:tgtEl>
                                      </p:cBhvr>
                                    </p:animEffect>
                                  </p:childTnLst>
                                </p:cTn>
                              </p:par>
                            </p:childTnLst>
                          </p:cTn>
                        </p:par>
                        <p:par>
                          <p:cTn id="16" fill="hold">
                            <p:stCondLst>
                              <p:cond delay="1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586759"/>
                                        </p:tgtEl>
                                        <p:attrNameLst>
                                          <p:attrName>style.visibility</p:attrName>
                                        </p:attrNameLst>
                                      </p:cBhvr>
                                      <p:to>
                                        <p:strVal val="visible"/>
                                      </p:to>
                                    </p:set>
                                    <p:animEffect transition="in" filter="wipe(left)">
                                      <p:cBhvr>
                                        <p:cTn id="19" dur="300"/>
                                        <p:tgtEl>
                                          <p:spTgt spid="586759"/>
                                        </p:tgtEl>
                                      </p:cBhvr>
                                    </p:animEffect>
                                  </p:childTnLst>
                                </p:cTn>
                              </p:par>
                            </p:childTnLst>
                          </p:cTn>
                        </p:par>
                        <p:par>
                          <p:cTn id="20" fill="hold">
                            <p:stCondLst>
                              <p:cond delay="1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586760"/>
                                        </p:tgtEl>
                                        <p:attrNameLst>
                                          <p:attrName>style.visibility</p:attrName>
                                        </p:attrNameLst>
                                      </p:cBhvr>
                                      <p:to>
                                        <p:strVal val="visible"/>
                                      </p:to>
                                    </p:set>
                                    <p:animEffect transition="in" filter="wipe(left)">
                                      <p:cBhvr>
                                        <p:cTn id="23" dur="300"/>
                                        <p:tgtEl>
                                          <p:spTgt spid="586760"/>
                                        </p:tgtEl>
                                      </p:cBhvr>
                                    </p:animEffect>
                                  </p:childTnLst>
                                </p:cTn>
                              </p:par>
                            </p:childTnLst>
                          </p:cTn>
                        </p:par>
                        <p:par>
                          <p:cTn id="24" fill="hold">
                            <p:stCondLst>
                              <p:cond delay="1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586762"/>
                                        </p:tgtEl>
                                        <p:attrNameLst>
                                          <p:attrName>style.visibility</p:attrName>
                                        </p:attrNameLst>
                                      </p:cBhvr>
                                      <p:to>
                                        <p:strVal val="visible"/>
                                      </p:to>
                                    </p:set>
                                    <p:animEffect transition="in" filter="wipe(left)">
                                      <p:cBhvr>
                                        <p:cTn id="27" dur="300"/>
                                        <p:tgtEl>
                                          <p:spTgt spid="586762"/>
                                        </p:tgtEl>
                                      </p:cBhvr>
                                    </p:animEffect>
                                  </p:childTnLst>
                                </p:cTn>
                              </p:par>
                            </p:childTnLst>
                          </p:cTn>
                        </p:par>
                        <p:par>
                          <p:cTn id="28" fill="hold">
                            <p:stCondLst>
                              <p:cond delay="2200"/>
                            </p:stCondLst>
                            <p:childTnLst>
                              <p:par>
                                <p:cTn id="29" presetID="22" presetClass="entr" presetSubtype="8" fill="hold" nodeType="afterEffect">
                                  <p:stCondLst>
                                    <p:cond delay="2000"/>
                                  </p:stCondLst>
                                  <p:childTnLst>
                                    <p:set>
                                      <p:cBhvr>
                                        <p:cTn id="30" dur="1" fill="hold">
                                          <p:stCondLst>
                                            <p:cond delay="0"/>
                                          </p:stCondLst>
                                        </p:cTn>
                                        <p:tgtEl>
                                          <p:spTgt spid="2"/>
                                        </p:tgtEl>
                                        <p:attrNameLst>
                                          <p:attrName>style.visibility</p:attrName>
                                        </p:attrNameLst>
                                      </p:cBhvr>
                                      <p:to>
                                        <p:strVal val="visible"/>
                                      </p:to>
                                    </p:set>
                                    <p:animEffect transition="in" filter="wipe(left)">
                                      <p:cBhvr>
                                        <p:cTn id="31" dur="500"/>
                                        <p:tgtEl>
                                          <p:spTgt spid="2"/>
                                        </p:tgtEl>
                                      </p:cBhvr>
                                    </p:animEffect>
                                  </p:childTnLst>
                                </p:cTn>
                              </p:par>
                            </p:childTnLst>
                          </p:cTn>
                        </p:par>
                        <p:par>
                          <p:cTn id="32" fill="hold">
                            <p:stCondLst>
                              <p:cond delay="4700"/>
                            </p:stCondLst>
                            <p:childTnLst>
                              <p:par>
                                <p:cTn id="33" presetID="22" presetClass="entr" presetSubtype="8" fill="hold" nodeType="afterEffect">
                                  <p:stCondLst>
                                    <p:cond delay="200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p:stCondLst>
                              <p:cond delay="7200"/>
                            </p:stCondLst>
                            <p:childTnLst>
                              <p:par>
                                <p:cTn id="37" presetID="22" presetClass="entr" presetSubtype="8" fill="hold" nodeType="afterEffect">
                                  <p:stCondLst>
                                    <p:cond delay="200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childTnLst>
                          </p:cTn>
                        </p:par>
                        <p:par>
                          <p:cTn id="40" fill="hold">
                            <p:stCondLst>
                              <p:cond delay="9700"/>
                            </p:stCondLst>
                            <p:childTnLst>
                              <p:par>
                                <p:cTn id="41" presetID="22" presetClass="entr" presetSubtype="8" fill="hold" nodeType="afterEffect">
                                  <p:stCondLst>
                                    <p:cond delay="2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par>
                          <p:cTn id="44" fill="hold">
                            <p:stCondLst>
                              <p:cond delay="12200"/>
                            </p:stCondLst>
                            <p:childTnLst>
                              <p:par>
                                <p:cTn id="45" presetID="22" presetClass="entr" presetSubtype="8" fill="hold" nodeType="afterEffect">
                                  <p:stCondLst>
                                    <p:cond delay="2000"/>
                                  </p:stCondLst>
                                  <p:childTnLst>
                                    <p:set>
                                      <p:cBhvr>
                                        <p:cTn id="46" dur="1" fill="hold">
                                          <p:stCondLst>
                                            <p:cond delay="0"/>
                                          </p:stCondLst>
                                        </p:cTn>
                                        <p:tgtEl>
                                          <p:spTgt spid="5"/>
                                        </p:tgtEl>
                                        <p:attrNameLst>
                                          <p:attrName>style.visibility</p:attrName>
                                        </p:attrNameLst>
                                      </p:cBhvr>
                                      <p:to>
                                        <p:strVal val="visible"/>
                                      </p:to>
                                    </p:set>
                                    <p:animEffect transition="in" filter="wipe(left)">
                                      <p:cBhvr>
                                        <p:cTn id="4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759" grpId="0" autoUpdateAnimBg="0"/>
      <p:bldP spid="586760" grpId="0" autoUpdateAnimBg="0"/>
      <p:bldP spid="586761" grpId="0" autoUpdateAnimBg="0"/>
      <p:bldP spid="586762" grpId="0" autoUpdateAnimBg="0"/>
      <p:bldP spid="586772" grpId="0" animBg="1"/>
      <p:bldP spid="586779"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8" name="Rectangle 6"/>
          <p:cNvSpPr>
            <a:spLocks noChangeArrowheads="1"/>
          </p:cNvSpPr>
          <p:nvPr/>
        </p:nvSpPr>
        <p:spPr bwMode="auto">
          <a:xfrm>
            <a:off x="800100" y="1181100"/>
            <a:ext cx="7962900" cy="454025"/>
          </a:xfrm>
          <a:prstGeom prst="rect">
            <a:avLst/>
          </a:prstGeom>
          <a:noFill/>
          <a:ln w="12700">
            <a:noFill/>
            <a:miter lim="800000"/>
            <a:headEnd/>
            <a:tailEnd/>
          </a:ln>
        </p:spPr>
        <p:txBody>
          <a:bodyPr lIns="90488" tIns="44450" rIns="90488" bIns="44450">
            <a:spAutoFit/>
          </a:bodyPr>
          <a:lstStyle/>
          <a:p>
            <a:pPr marL="762000" indent="-762000" algn="l">
              <a:tabLst>
                <a:tab pos="762000" algn="l"/>
              </a:tabLst>
            </a:pPr>
            <a:r>
              <a:rPr lang="es-ES_tradnl" i="1">
                <a:solidFill>
                  <a:schemeClr val="bg1"/>
                </a:solidFill>
                <a:latin typeface="Book Antiqua" pitchFamily="18" charset="0"/>
              </a:rPr>
              <a:t>6-	Se requiere de dos o más magnetizaciones</a:t>
            </a:r>
          </a:p>
        </p:txBody>
      </p:sp>
      <p:sp>
        <p:nvSpPr>
          <p:cNvPr id="13320" name="Rectangle 8"/>
          <p:cNvSpPr>
            <a:spLocks noChangeArrowheads="1"/>
          </p:cNvSpPr>
          <p:nvPr/>
        </p:nvSpPr>
        <p:spPr bwMode="auto">
          <a:xfrm>
            <a:off x="800100" y="1873250"/>
            <a:ext cx="7962900" cy="819150"/>
          </a:xfrm>
          <a:prstGeom prst="rect">
            <a:avLst/>
          </a:prstGeom>
          <a:noFill/>
          <a:ln w="12700">
            <a:noFill/>
            <a:miter lim="800000"/>
            <a:headEnd/>
            <a:tailEnd/>
          </a:ln>
        </p:spPr>
        <p:txBody>
          <a:bodyPr lIns="90488" tIns="44450" rIns="90488" bIns="44450">
            <a:spAutoFit/>
          </a:bodyPr>
          <a:lstStyle/>
          <a:p>
            <a:pPr marL="762000" indent="-762000" algn="l">
              <a:tabLst>
                <a:tab pos="762000" algn="l"/>
              </a:tabLst>
            </a:pPr>
            <a:r>
              <a:rPr lang="es-ES_tradnl" i="1">
                <a:solidFill>
                  <a:schemeClr val="bg1"/>
                </a:solidFill>
                <a:latin typeface="Book Antiqua" pitchFamily="18" charset="0"/>
              </a:rPr>
              <a:t>7-	Generalmente, es necesario desmagnetizar  después de la inspección</a:t>
            </a:r>
          </a:p>
        </p:txBody>
      </p:sp>
      <p:sp>
        <p:nvSpPr>
          <p:cNvPr id="13321" name="Rectangle 9"/>
          <p:cNvSpPr>
            <a:spLocks noChangeArrowheads="1"/>
          </p:cNvSpPr>
          <p:nvPr/>
        </p:nvSpPr>
        <p:spPr bwMode="auto">
          <a:xfrm>
            <a:off x="800100" y="2932113"/>
            <a:ext cx="7962900" cy="819150"/>
          </a:xfrm>
          <a:prstGeom prst="rect">
            <a:avLst/>
          </a:prstGeom>
          <a:noFill/>
          <a:ln w="12700">
            <a:noFill/>
            <a:miter lim="800000"/>
            <a:headEnd/>
            <a:tailEnd/>
          </a:ln>
        </p:spPr>
        <p:txBody>
          <a:bodyPr lIns="90488" tIns="44450" rIns="90488" bIns="44450">
            <a:spAutoFit/>
          </a:bodyPr>
          <a:lstStyle/>
          <a:p>
            <a:pPr marL="762000" indent="-762000" algn="l">
              <a:tabLst>
                <a:tab pos="762000" algn="l"/>
              </a:tabLst>
            </a:pPr>
            <a:r>
              <a:rPr lang="es-ES_tradnl" i="1">
                <a:solidFill>
                  <a:schemeClr val="bg1"/>
                </a:solidFill>
                <a:latin typeface="Book Antiqua" pitchFamily="18" charset="0"/>
              </a:rPr>
              <a:t>8-	Se pueden generar quemadas al aplicar la técnica de puntas de contacto</a:t>
            </a:r>
          </a:p>
        </p:txBody>
      </p:sp>
      <p:sp>
        <p:nvSpPr>
          <p:cNvPr id="13322" name="Rectangle 10"/>
          <p:cNvSpPr>
            <a:spLocks noChangeArrowheads="1"/>
          </p:cNvSpPr>
          <p:nvPr/>
        </p:nvSpPr>
        <p:spPr bwMode="auto">
          <a:xfrm>
            <a:off x="800100" y="3990975"/>
            <a:ext cx="7962900" cy="1184275"/>
          </a:xfrm>
          <a:prstGeom prst="rect">
            <a:avLst/>
          </a:prstGeom>
          <a:noFill/>
          <a:ln w="12700">
            <a:noFill/>
            <a:miter lim="800000"/>
            <a:headEnd/>
            <a:tailEnd/>
          </a:ln>
        </p:spPr>
        <p:txBody>
          <a:bodyPr lIns="90488" tIns="44450" rIns="90488" bIns="44450">
            <a:spAutoFit/>
          </a:bodyPr>
          <a:lstStyle/>
          <a:p>
            <a:pPr marL="762000" indent="-762000" algn="l">
              <a:tabLst>
                <a:tab pos="762000" algn="l"/>
              </a:tabLst>
            </a:pPr>
            <a:r>
              <a:rPr lang="es-ES_tradnl" i="1">
                <a:solidFill>
                  <a:schemeClr val="bg1"/>
                </a:solidFill>
                <a:latin typeface="Book Antiqua" pitchFamily="18" charset="0"/>
              </a:rPr>
              <a:t>9-	Aunque las indicaciones son fácilmente observables, la experiencia para su interpretación y evaluación es necesaria</a:t>
            </a:r>
          </a:p>
        </p:txBody>
      </p:sp>
      <p:sp>
        <p:nvSpPr>
          <p:cNvPr id="13323" name="Rectangle 11"/>
          <p:cNvSpPr>
            <a:spLocks noChangeArrowheads="1"/>
          </p:cNvSpPr>
          <p:nvPr/>
        </p:nvSpPr>
        <p:spPr bwMode="auto">
          <a:xfrm>
            <a:off x="800100" y="5414963"/>
            <a:ext cx="7962900" cy="819150"/>
          </a:xfrm>
          <a:prstGeom prst="rect">
            <a:avLst/>
          </a:prstGeom>
          <a:noFill/>
          <a:ln w="12700">
            <a:noFill/>
            <a:miter lim="800000"/>
            <a:headEnd/>
            <a:tailEnd/>
          </a:ln>
        </p:spPr>
        <p:txBody>
          <a:bodyPr lIns="90488" tIns="44450" rIns="90488" bIns="44450">
            <a:spAutoFit/>
          </a:bodyPr>
          <a:lstStyle/>
          <a:p>
            <a:pPr marL="762000" indent="-762000" algn="l">
              <a:tabLst>
                <a:tab pos="762000" algn="l"/>
              </a:tabLst>
            </a:pPr>
            <a:r>
              <a:rPr lang="es-ES_tradnl" i="1">
                <a:solidFill>
                  <a:schemeClr val="bg1"/>
                </a:solidFill>
                <a:latin typeface="Book Antiqua" pitchFamily="18" charset="0"/>
              </a:rPr>
              <a:t>10-	Capas de pintura o de algún otro  recubrimiento no magnético afectan la sensibilidad del método</a:t>
            </a:r>
          </a:p>
        </p:txBody>
      </p:sp>
      <p:grpSp>
        <p:nvGrpSpPr>
          <p:cNvPr id="23559" name="Group 84"/>
          <p:cNvGrpSpPr>
            <a:grpSpLocks/>
          </p:cNvGrpSpPr>
          <p:nvPr/>
        </p:nvGrpSpPr>
        <p:grpSpPr bwMode="auto">
          <a:xfrm>
            <a:off x="0" y="0"/>
            <a:ext cx="9172575" cy="6858000"/>
            <a:chOff x="0" y="0"/>
            <a:chExt cx="5778" cy="4320"/>
          </a:xfrm>
        </p:grpSpPr>
        <p:sp>
          <p:nvSpPr>
            <p:cNvPr id="13324" name="Rectangle 12"/>
            <p:cNvSpPr>
              <a:spLocks noChangeArrowheads="1"/>
            </p:cNvSpPr>
            <p:nvPr/>
          </p:nvSpPr>
          <p:spPr bwMode="auto">
            <a:xfrm>
              <a:off x="404" y="167"/>
              <a:ext cx="1988"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Limitaciones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23561"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3562" name="Group 47"/>
            <p:cNvGrpSpPr>
              <a:grpSpLocks/>
            </p:cNvGrpSpPr>
            <p:nvPr/>
          </p:nvGrpSpPr>
          <p:grpSpPr bwMode="auto">
            <a:xfrm>
              <a:off x="48" y="95"/>
              <a:ext cx="96" cy="4128"/>
              <a:chOff x="48" y="102"/>
              <a:chExt cx="96" cy="4128"/>
            </a:xfrm>
          </p:grpSpPr>
          <p:sp>
            <p:nvSpPr>
              <p:cNvPr id="23570"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1"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2"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3"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4"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5"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6"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7"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8"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79"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0"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1"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2"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3"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4"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5"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6"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7"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8"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89"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0"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1"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2"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3"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4"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5"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6"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7"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98"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563" name="Group 77"/>
            <p:cNvGrpSpPr>
              <a:grpSpLocks/>
            </p:cNvGrpSpPr>
            <p:nvPr/>
          </p:nvGrpSpPr>
          <p:grpSpPr bwMode="auto">
            <a:xfrm>
              <a:off x="5052" y="0"/>
              <a:ext cx="726" cy="388"/>
              <a:chOff x="37" y="-23"/>
              <a:chExt cx="726" cy="388"/>
            </a:xfrm>
          </p:grpSpPr>
          <p:sp>
            <p:nvSpPr>
              <p:cNvPr id="23564"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565"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566"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567"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568"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569"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13318"/>
                                        </p:tgtEl>
                                        <p:attrNameLst>
                                          <p:attrName>style.visibility</p:attrName>
                                        </p:attrNameLst>
                                      </p:cBhvr>
                                      <p:to>
                                        <p:strVal val="visible"/>
                                      </p:to>
                                    </p:set>
                                    <p:animEffect transition="in" filter="wipe(left)">
                                      <p:cBhvr>
                                        <p:cTn id="7" dur="300"/>
                                        <p:tgtEl>
                                          <p:spTgt spid="133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13320"/>
                                        </p:tgtEl>
                                        <p:attrNameLst>
                                          <p:attrName>style.visibility</p:attrName>
                                        </p:attrNameLst>
                                      </p:cBhvr>
                                      <p:to>
                                        <p:strVal val="visible"/>
                                      </p:to>
                                    </p:set>
                                    <p:animEffect transition="in" filter="wipe(left)">
                                      <p:cBhvr>
                                        <p:cTn id="12" dur="300"/>
                                        <p:tgtEl>
                                          <p:spTgt spid="13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13321"/>
                                        </p:tgtEl>
                                        <p:attrNameLst>
                                          <p:attrName>style.visibility</p:attrName>
                                        </p:attrNameLst>
                                      </p:cBhvr>
                                      <p:to>
                                        <p:strVal val="visible"/>
                                      </p:to>
                                    </p:set>
                                    <p:animEffect transition="in" filter="wipe(left)">
                                      <p:cBhvr>
                                        <p:cTn id="17" dur="300"/>
                                        <p:tgtEl>
                                          <p:spTgt spid="133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13322"/>
                                        </p:tgtEl>
                                        <p:attrNameLst>
                                          <p:attrName>style.visibility</p:attrName>
                                        </p:attrNameLst>
                                      </p:cBhvr>
                                      <p:to>
                                        <p:strVal val="visible"/>
                                      </p:to>
                                    </p:set>
                                    <p:animEffect transition="in" filter="wipe(left)">
                                      <p:cBhvr>
                                        <p:cTn id="22" dur="300"/>
                                        <p:tgtEl>
                                          <p:spTgt spid="1332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13323"/>
                                        </p:tgtEl>
                                        <p:attrNameLst>
                                          <p:attrName>style.visibility</p:attrName>
                                        </p:attrNameLst>
                                      </p:cBhvr>
                                      <p:to>
                                        <p:strVal val="visible"/>
                                      </p:to>
                                    </p:set>
                                    <p:animEffect transition="in" filter="wipe(left)">
                                      <p:cBhvr>
                                        <p:cTn id="27" dur="300"/>
                                        <p:tgtEl>
                                          <p:spTgt spid="13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8" grpId="0" autoUpdateAnimBg="0"/>
      <p:bldP spid="13320" grpId="0" autoUpdateAnimBg="0"/>
      <p:bldP spid="13321" grpId="0" autoUpdateAnimBg="0"/>
      <p:bldP spid="13322" grpId="0" autoUpdateAnimBg="0"/>
      <p:bldP spid="13323"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7154" name="Group 79"/>
          <p:cNvGrpSpPr>
            <a:grpSpLocks/>
          </p:cNvGrpSpPr>
          <p:nvPr/>
        </p:nvGrpSpPr>
        <p:grpSpPr bwMode="auto">
          <a:xfrm>
            <a:off x="0" y="0"/>
            <a:ext cx="9172575" cy="6858000"/>
            <a:chOff x="0" y="0"/>
            <a:chExt cx="5778" cy="4320"/>
          </a:xfrm>
        </p:grpSpPr>
        <p:sp>
          <p:nvSpPr>
            <p:cNvPr id="177155" name="Rectangle 2"/>
            <p:cNvSpPr>
              <a:spLocks noChangeArrowheads="1"/>
            </p:cNvSpPr>
            <p:nvPr/>
          </p:nvSpPr>
          <p:spPr bwMode="auto">
            <a:xfrm>
              <a:off x="409" y="1723"/>
              <a:ext cx="4946" cy="1896"/>
            </a:xfrm>
            <a:prstGeom prst="rect">
              <a:avLst/>
            </a:prstGeom>
            <a:noFill/>
            <a:ln w="12700">
              <a:noFill/>
              <a:miter lim="800000"/>
              <a:headEnd/>
              <a:tailEnd/>
            </a:ln>
          </p:spPr>
          <p:txBody>
            <a:bodyPr lIns="90488" tIns="44450" rIns="90488" bIns="44450">
              <a:spAutoFit/>
            </a:bodyPr>
            <a:lstStyle/>
            <a:p>
              <a:pPr marL="571500" indent="-571500" algn="l">
                <a:buClr>
                  <a:srgbClr val="990000"/>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El campo producido penetra en la pieza</a:t>
              </a:r>
            </a:p>
            <a:p>
              <a:pPr marL="571500" indent="-571500" algn="l">
                <a:buClr>
                  <a:srgbClr val="990000"/>
                </a:buClr>
                <a:buSzPct val="70000"/>
                <a:buFont typeface="Wingdings" pitchFamily="2" charset="2"/>
                <a:buNone/>
              </a:pPr>
              <a:endParaRPr lang="es-ES_tradnl" i="1">
                <a:solidFill>
                  <a:schemeClr val="bg1"/>
                </a:solidFill>
                <a:latin typeface="Book Antiqua" pitchFamily="18" charset="0"/>
              </a:endParaRPr>
            </a:p>
            <a:p>
              <a:pPr marL="571500" indent="-571500" algn="l">
                <a:buClr>
                  <a:srgbClr val="990000"/>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Se emplea para la detección de discontinuidades subsuperficiales</a:t>
              </a:r>
            </a:p>
            <a:p>
              <a:pPr marL="571500" indent="-571500" algn="l">
                <a:buClr>
                  <a:srgbClr val="990000"/>
                </a:buClr>
                <a:buSzPct val="70000"/>
                <a:buFont typeface="Wingdings" pitchFamily="2" charset="2"/>
                <a:buNone/>
              </a:pPr>
              <a:endParaRPr lang="es-ES_tradnl" i="1">
                <a:solidFill>
                  <a:schemeClr val="bg1"/>
                </a:solidFill>
                <a:latin typeface="Book Antiqua" pitchFamily="18" charset="0"/>
              </a:endParaRPr>
            </a:p>
            <a:p>
              <a:pPr marL="571500" indent="-571500" algn="l">
                <a:buClr>
                  <a:srgbClr val="990000"/>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La mejor aplicación es en la inspección de soldaduras y fundiciones, en combinación con polvo seco y magnetización con puntas</a:t>
              </a:r>
            </a:p>
          </p:txBody>
        </p:sp>
        <p:sp>
          <p:nvSpPr>
            <p:cNvPr id="177156" name="Rectangle 6"/>
            <p:cNvSpPr>
              <a:spLocks noChangeArrowheads="1"/>
            </p:cNvSpPr>
            <p:nvPr/>
          </p:nvSpPr>
          <p:spPr bwMode="auto">
            <a:xfrm>
              <a:off x="402" y="1122"/>
              <a:ext cx="5157" cy="289"/>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rPr>
                <a:t>Por su nombre en inglés se le conoce como HWDC</a:t>
              </a:r>
            </a:p>
          </p:txBody>
        </p:sp>
        <p:sp>
          <p:nvSpPr>
            <p:cNvPr id="177157"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87816" name="Rectangle 40"/>
            <p:cNvSpPr>
              <a:spLocks noChangeArrowheads="1"/>
            </p:cNvSpPr>
            <p:nvPr/>
          </p:nvSpPr>
          <p:spPr bwMode="auto">
            <a:xfrm>
              <a:off x="397" y="167"/>
              <a:ext cx="4856" cy="55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 Rectificada de Media Onda (CDRMO)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7159" name="Group 42"/>
            <p:cNvGrpSpPr>
              <a:grpSpLocks/>
            </p:cNvGrpSpPr>
            <p:nvPr/>
          </p:nvGrpSpPr>
          <p:grpSpPr bwMode="auto">
            <a:xfrm>
              <a:off x="48" y="95"/>
              <a:ext cx="96" cy="4128"/>
              <a:chOff x="48" y="102"/>
              <a:chExt cx="96" cy="4128"/>
            </a:xfrm>
          </p:grpSpPr>
          <p:sp>
            <p:nvSpPr>
              <p:cNvPr id="177167"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68"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69"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0"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1"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2"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3"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4"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5"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6"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7"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8"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79"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0"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1"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2"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3"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4"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5"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6"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7"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8"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89"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0"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1"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2"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3"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4"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7195"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7160" name="Group 72"/>
            <p:cNvGrpSpPr>
              <a:grpSpLocks/>
            </p:cNvGrpSpPr>
            <p:nvPr/>
          </p:nvGrpSpPr>
          <p:grpSpPr bwMode="auto">
            <a:xfrm>
              <a:off x="5052" y="0"/>
              <a:ext cx="726" cy="388"/>
              <a:chOff x="37" y="-23"/>
              <a:chExt cx="726" cy="388"/>
            </a:xfrm>
          </p:grpSpPr>
          <p:sp>
            <p:nvSpPr>
              <p:cNvPr id="177161"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7162"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7163"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7164"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7165"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7166"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60133" name="Text Box 5"/>
          <p:cNvSpPr txBox="1">
            <a:spLocks noChangeArrowheads="1"/>
          </p:cNvSpPr>
          <p:nvPr/>
        </p:nvSpPr>
        <p:spPr bwMode="auto">
          <a:xfrm>
            <a:off x="1289050" y="3054350"/>
            <a:ext cx="3619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560134" name="Text Box 6"/>
          <p:cNvSpPr txBox="1">
            <a:spLocks noChangeArrowheads="1"/>
          </p:cNvSpPr>
          <p:nvPr/>
        </p:nvSpPr>
        <p:spPr bwMode="auto">
          <a:xfrm>
            <a:off x="1347788" y="6237288"/>
            <a:ext cx="2857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560135" name="Text Box 7"/>
          <p:cNvSpPr txBox="1">
            <a:spLocks noChangeArrowheads="1"/>
          </p:cNvSpPr>
          <p:nvPr/>
        </p:nvSpPr>
        <p:spPr bwMode="auto">
          <a:xfrm>
            <a:off x="1289050" y="4627563"/>
            <a:ext cx="395288" cy="549275"/>
          </a:xfrm>
          <a:prstGeom prst="rect">
            <a:avLst/>
          </a:prstGeom>
          <a:noFill/>
          <a:ln w="12700">
            <a:noFill/>
            <a:miter lim="800000"/>
            <a:headEnd/>
            <a:tailEnd/>
          </a:ln>
        </p:spPr>
        <p:txBody>
          <a:bodyPr wrap="none">
            <a:spAutoFit/>
          </a:bodyPr>
          <a:lstStyle/>
          <a:p>
            <a:pPr algn="l"/>
            <a:r>
              <a:rPr lang="es-ES_tradnl" sz="3000" b="0">
                <a:solidFill>
                  <a:schemeClr val="bg1"/>
                </a:solidFill>
                <a:latin typeface="Arial" charset="0"/>
              </a:rPr>
              <a:t>0</a:t>
            </a:r>
          </a:p>
        </p:txBody>
      </p:sp>
      <p:sp>
        <p:nvSpPr>
          <p:cNvPr id="560136" name="Text Box 8"/>
          <p:cNvSpPr txBox="1">
            <a:spLocks noChangeArrowheads="1"/>
          </p:cNvSpPr>
          <p:nvPr/>
        </p:nvSpPr>
        <p:spPr bwMode="auto">
          <a:xfrm>
            <a:off x="7710488" y="4627563"/>
            <a:ext cx="419100" cy="549275"/>
          </a:xfrm>
          <a:prstGeom prst="rect">
            <a:avLst/>
          </a:prstGeom>
          <a:noFill/>
          <a:ln w="12700">
            <a:noFill/>
            <a:miter lim="800000"/>
            <a:headEnd/>
            <a:tailEnd/>
          </a:ln>
        </p:spPr>
        <p:txBody>
          <a:bodyPr wrap="none">
            <a:spAutoFit/>
          </a:bodyPr>
          <a:lstStyle/>
          <a:p>
            <a:pPr algn="l"/>
            <a:r>
              <a:rPr lang="es-ES_tradnl" sz="3000">
                <a:solidFill>
                  <a:schemeClr val="bg1"/>
                </a:solidFill>
                <a:latin typeface="Arial" charset="0"/>
              </a:rPr>
              <a:t>T</a:t>
            </a:r>
          </a:p>
        </p:txBody>
      </p:sp>
      <p:sp>
        <p:nvSpPr>
          <p:cNvPr id="560155" name="Line 27"/>
          <p:cNvSpPr>
            <a:spLocks noChangeShapeType="1"/>
          </p:cNvSpPr>
          <p:nvPr/>
        </p:nvSpPr>
        <p:spPr bwMode="auto">
          <a:xfrm>
            <a:off x="1814513" y="4951413"/>
            <a:ext cx="5921375" cy="1587"/>
          </a:xfrm>
          <a:prstGeom prst="line">
            <a:avLst/>
          </a:prstGeom>
          <a:noFill/>
          <a:ln w="19050">
            <a:solidFill>
              <a:schemeClr val="bg1"/>
            </a:solidFill>
            <a:prstDash val="dashDot"/>
            <a:round/>
            <a:headEnd/>
            <a:tailEnd/>
          </a:ln>
        </p:spPr>
        <p:txBody>
          <a:bodyPr wrap="none" anchor="ctr"/>
          <a:lstStyle/>
          <a:p>
            <a:endParaRPr lang="es-ES"/>
          </a:p>
        </p:txBody>
      </p:sp>
      <p:sp>
        <p:nvSpPr>
          <p:cNvPr id="560168" name="Line 40"/>
          <p:cNvSpPr>
            <a:spLocks noChangeShapeType="1"/>
          </p:cNvSpPr>
          <p:nvPr/>
        </p:nvSpPr>
        <p:spPr bwMode="auto">
          <a:xfrm>
            <a:off x="1819275" y="3208338"/>
            <a:ext cx="1588" cy="3368675"/>
          </a:xfrm>
          <a:prstGeom prst="line">
            <a:avLst/>
          </a:prstGeom>
          <a:noFill/>
          <a:ln w="19050">
            <a:solidFill>
              <a:schemeClr val="bg1"/>
            </a:solidFill>
            <a:round/>
            <a:headEnd/>
            <a:tailEnd/>
          </a:ln>
        </p:spPr>
        <p:txBody>
          <a:bodyPr wrap="none" anchor="ctr"/>
          <a:lstStyle/>
          <a:p>
            <a:endParaRPr lang="es-ES"/>
          </a:p>
        </p:txBody>
      </p:sp>
      <p:sp>
        <p:nvSpPr>
          <p:cNvPr id="560171" name="Line 43"/>
          <p:cNvSpPr>
            <a:spLocks noChangeShapeType="1"/>
          </p:cNvSpPr>
          <p:nvPr/>
        </p:nvSpPr>
        <p:spPr bwMode="auto">
          <a:xfrm flipV="1">
            <a:off x="1811338" y="3344863"/>
            <a:ext cx="379412" cy="1604962"/>
          </a:xfrm>
          <a:prstGeom prst="line">
            <a:avLst/>
          </a:prstGeom>
          <a:noFill/>
          <a:ln w="19050">
            <a:solidFill>
              <a:srgbClr val="FFFF00"/>
            </a:solidFill>
            <a:round/>
            <a:headEnd/>
            <a:tailEnd/>
          </a:ln>
        </p:spPr>
        <p:txBody>
          <a:bodyPr/>
          <a:lstStyle/>
          <a:p>
            <a:endParaRPr lang="es-ES"/>
          </a:p>
        </p:txBody>
      </p:sp>
      <p:sp>
        <p:nvSpPr>
          <p:cNvPr id="560172" name="Line 44"/>
          <p:cNvSpPr>
            <a:spLocks noChangeShapeType="1"/>
          </p:cNvSpPr>
          <p:nvPr/>
        </p:nvSpPr>
        <p:spPr bwMode="auto">
          <a:xfrm>
            <a:off x="2190750" y="3344863"/>
            <a:ext cx="5397500" cy="0"/>
          </a:xfrm>
          <a:prstGeom prst="line">
            <a:avLst/>
          </a:prstGeom>
          <a:noFill/>
          <a:ln w="19050">
            <a:solidFill>
              <a:srgbClr val="FFFF00"/>
            </a:solidFill>
            <a:round/>
            <a:headEnd/>
            <a:tailEnd/>
          </a:ln>
        </p:spPr>
        <p:txBody>
          <a:bodyPr/>
          <a:lstStyle/>
          <a:p>
            <a:endParaRPr lang="es-ES"/>
          </a:p>
        </p:txBody>
      </p:sp>
      <p:grpSp>
        <p:nvGrpSpPr>
          <p:cNvPr id="178186" name="Group 120"/>
          <p:cNvGrpSpPr>
            <a:grpSpLocks/>
          </p:cNvGrpSpPr>
          <p:nvPr/>
        </p:nvGrpSpPr>
        <p:grpSpPr bwMode="auto">
          <a:xfrm>
            <a:off x="0" y="0"/>
            <a:ext cx="9172575" cy="6858000"/>
            <a:chOff x="0" y="0"/>
            <a:chExt cx="5778" cy="4320"/>
          </a:xfrm>
        </p:grpSpPr>
        <p:sp>
          <p:nvSpPr>
            <p:cNvPr id="178187" name="Rectangle 45"/>
            <p:cNvSpPr>
              <a:spLocks noChangeArrowheads="1"/>
            </p:cNvSpPr>
            <p:nvPr/>
          </p:nvSpPr>
          <p:spPr bwMode="auto">
            <a:xfrm>
              <a:off x="550" y="747"/>
              <a:ext cx="4682" cy="987"/>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rPr>
                <a:t>Es un flujo continuo de corriente en una sola dirección</a:t>
              </a:r>
            </a:p>
            <a:p>
              <a:pPr>
                <a:buClr>
                  <a:srgbClr val="990000"/>
                </a:buClr>
                <a:buSzPct val="70000"/>
                <a:buFont typeface="Wingdings" pitchFamily="2" charset="2"/>
                <a:buNone/>
              </a:pPr>
              <a:endParaRPr lang="es-ES_tradnl" i="1">
                <a:solidFill>
                  <a:schemeClr val="bg1"/>
                </a:solidFill>
                <a:latin typeface="Book Antiqua" pitchFamily="18" charset="0"/>
              </a:endParaRPr>
            </a:p>
            <a:p>
              <a:pPr>
                <a:buClr>
                  <a:srgbClr val="990000"/>
                </a:buClr>
                <a:buSzPct val="70000"/>
                <a:buFont typeface="Wingdings" pitchFamily="2" charset="2"/>
                <a:buNone/>
              </a:pPr>
              <a:r>
                <a:rPr lang="es-ES_tradnl" i="1">
                  <a:solidFill>
                    <a:schemeClr val="bg1"/>
                  </a:solidFill>
                  <a:latin typeface="Book Antiqua" pitchFamily="18" charset="0"/>
                </a:rPr>
                <a:t>Se obtiene de baterías o pilas normales</a:t>
              </a:r>
            </a:p>
          </p:txBody>
        </p:sp>
        <p:sp>
          <p:nvSpPr>
            <p:cNvPr id="178188" name="Rectangle 8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60209" name="Rectangle 81"/>
            <p:cNvSpPr>
              <a:spLocks noChangeArrowheads="1"/>
            </p:cNvSpPr>
            <p:nvPr/>
          </p:nvSpPr>
          <p:spPr bwMode="auto">
            <a:xfrm>
              <a:off x="550" y="167"/>
              <a:ext cx="256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8190" name="Group 83"/>
            <p:cNvGrpSpPr>
              <a:grpSpLocks/>
            </p:cNvGrpSpPr>
            <p:nvPr/>
          </p:nvGrpSpPr>
          <p:grpSpPr bwMode="auto">
            <a:xfrm>
              <a:off x="48" y="95"/>
              <a:ext cx="96" cy="4128"/>
              <a:chOff x="48" y="102"/>
              <a:chExt cx="96" cy="4128"/>
            </a:xfrm>
          </p:grpSpPr>
          <p:sp>
            <p:nvSpPr>
              <p:cNvPr id="178198" name="Rectangle 8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199" name="Rectangle 8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0" name="Rectangle 8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1" name="Rectangle 8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2" name="Rectangle 8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3" name="Rectangle 8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4" name="Rectangle 9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5" name="Rectangle 9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6" name="Rectangle 9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7" name="Rectangle 9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8" name="Rectangle 9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09" name="Rectangle 9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0" name="Rectangle 9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1" name="Rectangle 9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2" name="Rectangle 9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3" name="Rectangle 9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4" name="Rectangle 10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5" name="Rectangle 10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6" name="Rectangle 10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7" name="Rectangle 10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8" name="Rectangle 10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19" name="Rectangle 10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0" name="Rectangle 10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1" name="Rectangle 10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2" name="Rectangle 10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3" name="Rectangle 10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4" name="Rectangle 11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5" name="Rectangle 11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8226" name="Rectangle 11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8191" name="Group 113"/>
            <p:cNvGrpSpPr>
              <a:grpSpLocks/>
            </p:cNvGrpSpPr>
            <p:nvPr/>
          </p:nvGrpSpPr>
          <p:grpSpPr bwMode="auto">
            <a:xfrm>
              <a:off x="5052" y="0"/>
              <a:ext cx="726" cy="388"/>
              <a:chOff x="37" y="-23"/>
              <a:chExt cx="726" cy="388"/>
            </a:xfrm>
          </p:grpSpPr>
          <p:sp>
            <p:nvSpPr>
              <p:cNvPr id="178192" name="Rectangle 11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8193" name="Rectangle 11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8194" name="Rectangle 11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8195" name="Rectangle 11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8196" name="Rectangle 11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8197" name="Rectangle 11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000"/>
                                  </p:stCondLst>
                                  <p:childTnLst>
                                    <p:set>
                                      <p:cBhvr>
                                        <p:cTn id="6" dur="1" fill="hold">
                                          <p:stCondLst>
                                            <p:cond delay="0"/>
                                          </p:stCondLst>
                                        </p:cTn>
                                        <p:tgtEl>
                                          <p:spTgt spid="560155"/>
                                        </p:tgtEl>
                                        <p:attrNameLst>
                                          <p:attrName>style.visibility</p:attrName>
                                        </p:attrNameLst>
                                      </p:cBhvr>
                                      <p:to>
                                        <p:strVal val="visible"/>
                                      </p:to>
                                    </p:set>
                                    <p:animEffect transition="in" filter="wipe(left)">
                                      <p:cBhvr>
                                        <p:cTn id="7" dur="500"/>
                                        <p:tgtEl>
                                          <p:spTgt spid="560155"/>
                                        </p:tgtEl>
                                      </p:cBhvr>
                                    </p:animEffect>
                                  </p:childTnLst>
                                </p:cTn>
                              </p:par>
                            </p:childTnLst>
                          </p:cTn>
                        </p:par>
                        <p:par>
                          <p:cTn id="8" fill="hold">
                            <p:stCondLst>
                              <p:cond delay="2500"/>
                            </p:stCondLst>
                            <p:childTnLst>
                              <p:par>
                                <p:cTn id="9" presetID="16" presetClass="entr" presetSubtype="42" fill="hold" grpId="0" nodeType="afterEffect">
                                  <p:stCondLst>
                                    <p:cond delay="0"/>
                                  </p:stCondLst>
                                  <p:childTnLst>
                                    <p:set>
                                      <p:cBhvr>
                                        <p:cTn id="10" dur="1" fill="hold">
                                          <p:stCondLst>
                                            <p:cond delay="0"/>
                                          </p:stCondLst>
                                        </p:cTn>
                                        <p:tgtEl>
                                          <p:spTgt spid="560168"/>
                                        </p:tgtEl>
                                        <p:attrNameLst>
                                          <p:attrName>style.visibility</p:attrName>
                                        </p:attrNameLst>
                                      </p:cBhvr>
                                      <p:to>
                                        <p:strVal val="visible"/>
                                      </p:to>
                                    </p:set>
                                    <p:animEffect transition="in" filter="barn(outHorizontal)">
                                      <p:cBhvr>
                                        <p:cTn id="11" dur="500"/>
                                        <p:tgtEl>
                                          <p:spTgt spid="560168"/>
                                        </p:tgtEl>
                                      </p:cBhvr>
                                    </p:animEffect>
                                  </p:childTnLst>
                                </p:cTn>
                              </p:par>
                            </p:childTnLst>
                          </p:cTn>
                        </p:par>
                        <p:par>
                          <p:cTn id="12" fill="hold">
                            <p:stCondLst>
                              <p:cond delay="3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560135"/>
                                        </p:tgtEl>
                                        <p:attrNameLst>
                                          <p:attrName>style.visibility</p:attrName>
                                        </p:attrNameLst>
                                      </p:cBhvr>
                                      <p:to>
                                        <p:strVal val="visible"/>
                                      </p:to>
                                    </p:set>
                                    <p:animEffect transition="in" filter="wipe(left)">
                                      <p:cBhvr>
                                        <p:cTn id="15" dur="300"/>
                                        <p:tgtEl>
                                          <p:spTgt spid="560135"/>
                                        </p:tgtEl>
                                      </p:cBhvr>
                                    </p:animEffect>
                                  </p:childTnLst>
                                </p:cTn>
                              </p:par>
                            </p:childTnLst>
                          </p:cTn>
                        </p:par>
                        <p:par>
                          <p:cTn id="16" fill="hold">
                            <p:stCondLst>
                              <p:cond delay="3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560133"/>
                                        </p:tgtEl>
                                        <p:attrNameLst>
                                          <p:attrName>style.visibility</p:attrName>
                                        </p:attrNameLst>
                                      </p:cBhvr>
                                      <p:to>
                                        <p:strVal val="visible"/>
                                      </p:to>
                                    </p:set>
                                    <p:animEffect transition="in" filter="wipe(left)">
                                      <p:cBhvr>
                                        <p:cTn id="19" dur="300"/>
                                        <p:tgtEl>
                                          <p:spTgt spid="560133"/>
                                        </p:tgtEl>
                                      </p:cBhvr>
                                    </p:animEffect>
                                  </p:childTnLst>
                                </p:cTn>
                              </p:par>
                            </p:childTnLst>
                          </p:cTn>
                        </p:par>
                        <p:par>
                          <p:cTn id="20" fill="hold">
                            <p:stCondLst>
                              <p:cond delay="3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560134"/>
                                        </p:tgtEl>
                                        <p:attrNameLst>
                                          <p:attrName>style.visibility</p:attrName>
                                        </p:attrNameLst>
                                      </p:cBhvr>
                                      <p:to>
                                        <p:strVal val="visible"/>
                                      </p:to>
                                    </p:set>
                                    <p:animEffect transition="in" filter="wipe(left)">
                                      <p:cBhvr>
                                        <p:cTn id="23" dur="300"/>
                                        <p:tgtEl>
                                          <p:spTgt spid="560134"/>
                                        </p:tgtEl>
                                      </p:cBhvr>
                                    </p:animEffect>
                                  </p:childTnLst>
                                </p:cTn>
                              </p:par>
                            </p:childTnLst>
                          </p:cTn>
                        </p:par>
                        <p:par>
                          <p:cTn id="24" fill="hold">
                            <p:stCondLst>
                              <p:cond delay="3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560136"/>
                                        </p:tgtEl>
                                        <p:attrNameLst>
                                          <p:attrName>style.visibility</p:attrName>
                                        </p:attrNameLst>
                                      </p:cBhvr>
                                      <p:to>
                                        <p:strVal val="visible"/>
                                      </p:to>
                                    </p:set>
                                    <p:animEffect transition="in" filter="wipe(left)">
                                      <p:cBhvr>
                                        <p:cTn id="27" dur="300"/>
                                        <p:tgtEl>
                                          <p:spTgt spid="560136"/>
                                        </p:tgtEl>
                                      </p:cBhvr>
                                    </p:animEffect>
                                  </p:childTnLst>
                                </p:cTn>
                              </p:par>
                            </p:childTnLst>
                          </p:cTn>
                        </p:par>
                        <p:par>
                          <p:cTn id="28" fill="hold">
                            <p:stCondLst>
                              <p:cond delay="4200"/>
                            </p:stCondLst>
                            <p:childTnLst>
                              <p:par>
                                <p:cTn id="29" presetID="22" presetClass="entr" presetSubtype="8" fill="hold" grpId="0" nodeType="afterEffect">
                                  <p:stCondLst>
                                    <p:cond delay="0"/>
                                  </p:stCondLst>
                                  <p:childTnLst>
                                    <p:set>
                                      <p:cBhvr>
                                        <p:cTn id="30" dur="1" fill="hold">
                                          <p:stCondLst>
                                            <p:cond delay="0"/>
                                          </p:stCondLst>
                                        </p:cTn>
                                        <p:tgtEl>
                                          <p:spTgt spid="560171"/>
                                        </p:tgtEl>
                                        <p:attrNameLst>
                                          <p:attrName>style.visibility</p:attrName>
                                        </p:attrNameLst>
                                      </p:cBhvr>
                                      <p:to>
                                        <p:strVal val="visible"/>
                                      </p:to>
                                    </p:set>
                                    <p:animEffect transition="in" filter="wipe(left)">
                                      <p:cBhvr>
                                        <p:cTn id="31" dur="500"/>
                                        <p:tgtEl>
                                          <p:spTgt spid="560171"/>
                                        </p:tgtEl>
                                      </p:cBhvr>
                                    </p:animEffect>
                                  </p:childTnLst>
                                </p:cTn>
                              </p:par>
                            </p:childTnLst>
                          </p:cTn>
                        </p:par>
                        <p:par>
                          <p:cTn id="32" fill="hold">
                            <p:stCondLst>
                              <p:cond delay="4700"/>
                            </p:stCondLst>
                            <p:childTnLst>
                              <p:par>
                                <p:cTn id="33" presetID="22" presetClass="entr" presetSubtype="8" fill="hold" grpId="0" nodeType="afterEffect">
                                  <p:stCondLst>
                                    <p:cond delay="0"/>
                                  </p:stCondLst>
                                  <p:childTnLst>
                                    <p:set>
                                      <p:cBhvr>
                                        <p:cTn id="34" dur="1" fill="hold">
                                          <p:stCondLst>
                                            <p:cond delay="0"/>
                                          </p:stCondLst>
                                        </p:cTn>
                                        <p:tgtEl>
                                          <p:spTgt spid="560172"/>
                                        </p:tgtEl>
                                        <p:attrNameLst>
                                          <p:attrName>style.visibility</p:attrName>
                                        </p:attrNameLst>
                                      </p:cBhvr>
                                      <p:to>
                                        <p:strVal val="visible"/>
                                      </p:to>
                                    </p:set>
                                    <p:animEffect transition="in" filter="wipe(left)">
                                      <p:cBhvr>
                                        <p:cTn id="35" dur="500"/>
                                        <p:tgtEl>
                                          <p:spTgt spid="560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3" grpId="0" autoUpdateAnimBg="0"/>
      <p:bldP spid="560134" grpId="0" autoUpdateAnimBg="0"/>
      <p:bldP spid="560135" grpId="0" autoUpdateAnimBg="0"/>
      <p:bldP spid="560136" grpId="0" autoUpdateAnimBg="0"/>
      <p:bldP spid="560155" grpId="0" animBg="1"/>
      <p:bldP spid="560168" grpId="0" animBg="1"/>
      <p:bldP spid="560171" grpId="0" animBg="1"/>
      <p:bldP spid="560172" grpId="0" animBg="1"/>
    </p:bldLst>
  </p:timing>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79202" name="Group 124"/>
          <p:cNvGrpSpPr>
            <a:grpSpLocks/>
          </p:cNvGrpSpPr>
          <p:nvPr/>
        </p:nvGrpSpPr>
        <p:grpSpPr bwMode="auto">
          <a:xfrm>
            <a:off x="0" y="0"/>
            <a:ext cx="9172575" cy="6858000"/>
            <a:chOff x="0" y="0"/>
            <a:chExt cx="5778" cy="4320"/>
          </a:xfrm>
        </p:grpSpPr>
        <p:sp>
          <p:nvSpPr>
            <p:cNvPr id="179236" name="Rectangle 3"/>
            <p:cNvSpPr>
              <a:spLocks noChangeArrowheads="1"/>
            </p:cNvSpPr>
            <p:nvPr/>
          </p:nvSpPr>
          <p:spPr bwMode="auto">
            <a:xfrm>
              <a:off x="562" y="1276"/>
              <a:ext cx="4946" cy="516"/>
            </a:xfrm>
            <a:prstGeom prst="rect">
              <a:avLst/>
            </a:prstGeom>
            <a:noFill/>
            <a:ln w="12700">
              <a:noFill/>
              <a:miter lim="800000"/>
              <a:headEnd/>
              <a:tailEnd/>
            </a:ln>
          </p:spPr>
          <p:txBody>
            <a:bodyPr lIns="90488" tIns="44450" rIns="90488" bIns="44450">
              <a:spAutoFit/>
            </a:bodyPr>
            <a:lstStyle/>
            <a:p>
              <a:pPr marL="571500" indent="-571500" algn="l">
                <a:buClr>
                  <a:srgbClr val="990000"/>
                </a:buClr>
                <a:buSzPct val="70000"/>
                <a:buFont typeface="Wingdings" pitchFamily="2" charset="2"/>
                <a:buNone/>
              </a:pPr>
              <a:r>
                <a:rPr lang="es-ES_tradnl" b="0">
                  <a:solidFill>
                    <a:srgbClr val="FFFF00"/>
                  </a:solidFill>
                  <a:latin typeface="Book Antiqua" pitchFamily="18" charset="0"/>
                  <a:sym typeface="Wingdings 2" pitchFamily="18" charset="2"/>
                </a:rPr>
                <a:t></a:t>
              </a:r>
              <a:r>
                <a:rPr lang="es-ES_tradnl" i="1">
                  <a:solidFill>
                    <a:schemeClr val="bg1"/>
                  </a:solidFill>
                  <a:latin typeface="Book Antiqua" pitchFamily="18" charset="0"/>
                </a:rPr>
                <a:t>	Fase simple - El flujo negativo de la corriente alterna es invertido, tiene habilidad de penetración</a:t>
              </a:r>
            </a:p>
          </p:txBody>
        </p:sp>
        <p:sp>
          <p:nvSpPr>
            <p:cNvPr id="179237" name="Rectangle 4"/>
            <p:cNvSpPr>
              <a:spLocks noChangeArrowheads="1"/>
            </p:cNvSpPr>
            <p:nvPr/>
          </p:nvSpPr>
          <p:spPr bwMode="auto">
            <a:xfrm>
              <a:off x="555" y="738"/>
              <a:ext cx="5157" cy="289"/>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pPr>
              <a:r>
                <a:rPr lang="es-ES_tradnl" i="1" dirty="0">
                  <a:solidFill>
                    <a:schemeClr val="bg1"/>
                  </a:solidFill>
                  <a:latin typeface="Book Antiqua" pitchFamily="18" charset="0"/>
                </a:rPr>
                <a:t>Puede ser de fase simple o de tres fases</a:t>
              </a:r>
            </a:p>
          </p:txBody>
        </p:sp>
        <p:sp>
          <p:nvSpPr>
            <p:cNvPr id="179238"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75206" name="Rectangle 38"/>
            <p:cNvSpPr>
              <a:spLocks noChangeArrowheads="1"/>
            </p:cNvSpPr>
            <p:nvPr/>
          </p:nvSpPr>
          <p:spPr bwMode="auto">
            <a:xfrm>
              <a:off x="394" y="167"/>
              <a:ext cx="485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 Rectificada de Onda Completa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79240" name="Group 39"/>
            <p:cNvGrpSpPr>
              <a:grpSpLocks/>
            </p:cNvGrpSpPr>
            <p:nvPr/>
          </p:nvGrpSpPr>
          <p:grpSpPr bwMode="auto">
            <a:xfrm>
              <a:off x="48" y="95"/>
              <a:ext cx="96" cy="4128"/>
              <a:chOff x="48" y="102"/>
              <a:chExt cx="96" cy="4128"/>
            </a:xfrm>
          </p:grpSpPr>
          <p:sp>
            <p:nvSpPr>
              <p:cNvPr id="179248"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49"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0"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1"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2"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3"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4"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5"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6"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7"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8"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59"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0"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1"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2"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3"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4"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5"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6"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7"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8"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69"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0"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1"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2"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3"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4"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5"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79276"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79241" name="Group 69"/>
            <p:cNvGrpSpPr>
              <a:grpSpLocks/>
            </p:cNvGrpSpPr>
            <p:nvPr/>
          </p:nvGrpSpPr>
          <p:grpSpPr bwMode="auto">
            <a:xfrm>
              <a:off x="5052" y="0"/>
              <a:ext cx="726" cy="388"/>
              <a:chOff x="37" y="-23"/>
              <a:chExt cx="726" cy="388"/>
            </a:xfrm>
          </p:grpSpPr>
          <p:sp>
            <p:nvSpPr>
              <p:cNvPr id="179242"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79243"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9244"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79245"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79246"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79247"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775244" name="Text Box 76"/>
          <p:cNvSpPr txBox="1">
            <a:spLocks noChangeArrowheads="1"/>
          </p:cNvSpPr>
          <p:nvPr/>
        </p:nvSpPr>
        <p:spPr bwMode="auto">
          <a:xfrm>
            <a:off x="1374775" y="3073400"/>
            <a:ext cx="3619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775245" name="Text Box 77"/>
          <p:cNvSpPr txBox="1">
            <a:spLocks noChangeArrowheads="1"/>
          </p:cNvSpPr>
          <p:nvPr/>
        </p:nvSpPr>
        <p:spPr bwMode="auto">
          <a:xfrm>
            <a:off x="1412875" y="6256338"/>
            <a:ext cx="2857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775246" name="Text Box 78"/>
          <p:cNvSpPr txBox="1">
            <a:spLocks noChangeArrowheads="1"/>
          </p:cNvSpPr>
          <p:nvPr/>
        </p:nvSpPr>
        <p:spPr bwMode="auto">
          <a:xfrm>
            <a:off x="1374775" y="4646613"/>
            <a:ext cx="395288" cy="549275"/>
          </a:xfrm>
          <a:prstGeom prst="rect">
            <a:avLst/>
          </a:prstGeom>
          <a:noFill/>
          <a:ln w="12700">
            <a:noFill/>
            <a:miter lim="800000"/>
            <a:headEnd/>
            <a:tailEnd/>
          </a:ln>
        </p:spPr>
        <p:txBody>
          <a:bodyPr wrap="none">
            <a:spAutoFit/>
          </a:bodyPr>
          <a:lstStyle/>
          <a:p>
            <a:pPr algn="l"/>
            <a:r>
              <a:rPr lang="es-ES_tradnl" sz="3000" b="0">
                <a:solidFill>
                  <a:schemeClr val="bg1"/>
                </a:solidFill>
                <a:latin typeface="Arial" charset="0"/>
              </a:rPr>
              <a:t>0</a:t>
            </a:r>
          </a:p>
        </p:txBody>
      </p:sp>
      <p:sp>
        <p:nvSpPr>
          <p:cNvPr id="775247" name="Text Box 79"/>
          <p:cNvSpPr txBox="1">
            <a:spLocks noChangeArrowheads="1"/>
          </p:cNvSpPr>
          <p:nvPr/>
        </p:nvSpPr>
        <p:spPr bwMode="auto">
          <a:xfrm>
            <a:off x="7796213" y="4646613"/>
            <a:ext cx="419100" cy="549275"/>
          </a:xfrm>
          <a:prstGeom prst="rect">
            <a:avLst/>
          </a:prstGeom>
          <a:noFill/>
          <a:ln w="12700">
            <a:noFill/>
            <a:miter lim="800000"/>
            <a:headEnd/>
            <a:tailEnd/>
          </a:ln>
        </p:spPr>
        <p:txBody>
          <a:bodyPr wrap="none">
            <a:spAutoFit/>
          </a:bodyPr>
          <a:lstStyle/>
          <a:p>
            <a:pPr algn="l"/>
            <a:r>
              <a:rPr lang="es-ES_tradnl" sz="3000">
                <a:solidFill>
                  <a:schemeClr val="bg1"/>
                </a:solidFill>
                <a:latin typeface="Arial" charset="0"/>
              </a:rPr>
              <a:t>T</a:t>
            </a:r>
          </a:p>
        </p:txBody>
      </p:sp>
      <p:grpSp>
        <p:nvGrpSpPr>
          <p:cNvPr id="5" name="Group 80"/>
          <p:cNvGrpSpPr>
            <a:grpSpLocks/>
          </p:cNvGrpSpPr>
          <p:nvPr/>
        </p:nvGrpSpPr>
        <p:grpSpPr bwMode="auto">
          <a:xfrm>
            <a:off x="1917700" y="3575050"/>
            <a:ext cx="554038" cy="1387475"/>
            <a:chOff x="1555" y="2437"/>
            <a:chExt cx="277" cy="703"/>
          </a:xfrm>
        </p:grpSpPr>
        <p:sp>
          <p:nvSpPr>
            <p:cNvPr id="179234" name="Arc 81"/>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9235" name="Arc 82"/>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6" name="Group 86"/>
          <p:cNvGrpSpPr>
            <a:grpSpLocks/>
          </p:cNvGrpSpPr>
          <p:nvPr/>
        </p:nvGrpSpPr>
        <p:grpSpPr bwMode="auto">
          <a:xfrm>
            <a:off x="3041650" y="3575050"/>
            <a:ext cx="561975" cy="1387475"/>
            <a:chOff x="2137" y="2437"/>
            <a:chExt cx="278" cy="703"/>
          </a:xfrm>
        </p:grpSpPr>
        <p:sp>
          <p:nvSpPr>
            <p:cNvPr id="179232" name="Arc 87"/>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9233" name="Arc 88"/>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7" name="Group 92"/>
          <p:cNvGrpSpPr>
            <a:grpSpLocks/>
          </p:cNvGrpSpPr>
          <p:nvPr/>
        </p:nvGrpSpPr>
        <p:grpSpPr bwMode="auto">
          <a:xfrm>
            <a:off x="4175125" y="3563938"/>
            <a:ext cx="554038" cy="1389062"/>
            <a:chOff x="2717" y="2431"/>
            <a:chExt cx="277" cy="704"/>
          </a:xfrm>
        </p:grpSpPr>
        <p:sp>
          <p:nvSpPr>
            <p:cNvPr id="179230" name="Arc 93"/>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9231" name="Arc 94"/>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775266" name="Line 98"/>
          <p:cNvSpPr>
            <a:spLocks noChangeShapeType="1"/>
          </p:cNvSpPr>
          <p:nvPr/>
        </p:nvSpPr>
        <p:spPr bwMode="auto">
          <a:xfrm>
            <a:off x="1900238" y="4970463"/>
            <a:ext cx="5921375" cy="1587"/>
          </a:xfrm>
          <a:prstGeom prst="line">
            <a:avLst/>
          </a:prstGeom>
          <a:noFill/>
          <a:ln w="19050">
            <a:solidFill>
              <a:schemeClr val="bg1"/>
            </a:solidFill>
            <a:prstDash val="dashDot"/>
            <a:round/>
            <a:headEnd/>
            <a:tailEnd/>
          </a:ln>
        </p:spPr>
        <p:txBody>
          <a:bodyPr wrap="none" anchor="ctr"/>
          <a:lstStyle/>
          <a:p>
            <a:endParaRPr lang="es-ES"/>
          </a:p>
        </p:txBody>
      </p:sp>
      <p:grpSp>
        <p:nvGrpSpPr>
          <p:cNvPr id="8" name="Group 102"/>
          <p:cNvGrpSpPr>
            <a:grpSpLocks/>
          </p:cNvGrpSpPr>
          <p:nvPr/>
        </p:nvGrpSpPr>
        <p:grpSpPr bwMode="auto">
          <a:xfrm>
            <a:off x="6429375" y="3551238"/>
            <a:ext cx="547688" cy="1404937"/>
            <a:chOff x="3875" y="2425"/>
            <a:chExt cx="277" cy="704"/>
          </a:xfrm>
        </p:grpSpPr>
        <p:sp>
          <p:nvSpPr>
            <p:cNvPr id="179228" name="Arc 103"/>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9229" name="Arc 104"/>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9" name="Group 108"/>
          <p:cNvGrpSpPr>
            <a:grpSpLocks/>
          </p:cNvGrpSpPr>
          <p:nvPr/>
        </p:nvGrpSpPr>
        <p:grpSpPr bwMode="auto">
          <a:xfrm>
            <a:off x="5305425" y="3563938"/>
            <a:ext cx="554038" cy="1395412"/>
            <a:chOff x="3299" y="2431"/>
            <a:chExt cx="277" cy="704"/>
          </a:xfrm>
        </p:grpSpPr>
        <p:sp>
          <p:nvSpPr>
            <p:cNvPr id="179226" name="Arc 109"/>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9227" name="Arc 110"/>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775279" name="Line 111"/>
          <p:cNvSpPr>
            <a:spLocks noChangeShapeType="1"/>
          </p:cNvSpPr>
          <p:nvPr/>
        </p:nvSpPr>
        <p:spPr bwMode="auto">
          <a:xfrm>
            <a:off x="1905000" y="3230563"/>
            <a:ext cx="1588" cy="3365500"/>
          </a:xfrm>
          <a:prstGeom prst="line">
            <a:avLst/>
          </a:prstGeom>
          <a:noFill/>
          <a:ln w="19050">
            <a:solidFill>
              <a:schemeClr val="bg1"/>
            </a:solidFill>
            <a:round/>
            <a:headEnd/>
            <a:tailEnd/>
          </a:ln>
        </p:spPr>
        <p:txBody>
          <a:bodyPr wrap="none" anchor="ctr"/>
          <a:lstStyle/>
          <a:p>
            <a:endParaRPr lang="es-ES"/>
          </a:p>
        </p:txBody>
      </p:sp>
      <p:grpSp>
        <p:nvGrpSpPr>
          <p:cNvPr id="10" name="Group 112"/>
          <p:cNvGrpSpPr>
            <a:grpSpLocks/>
          </p:cNvGrpSpPr>
          <p:nvPr/>
        </p:nvGrpSpPr>
        <p:grpSpPr bwMode="auto">
          <a:xfrm>
            <a:off x="2478088" y="3575050"/>
            <a:ext cx="555625" cy="1393825"/>
            <a:chOff x="1555" y="2437"/>
            <a:chExt cx="277" cy="703"/>
          </a:xfrm>
        </p:grpSpPr>
        <p:sp>
          <p:nvSpPr>
            <p:cNvPr id="179224" name="Arc 113"/>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9225" name="Arc 114"/>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1" name="Group 115"/>
          <p:cNvGrpSpPr>
            <a:grpSpLocks/>
          </p:cNvGrpSpPr>
          <p:nvPr/>
        </p:nvGrpSpPr>
        <p:grpSpPr bwMode="auto">
          <a:xfrm>
            <a:off x="3609975" y="3575050"/>
            <a:ext cx="561975" cy="1387475"/>
            <a:chOff x="2137" y="2437"/>
            <a:chExt cx="278" cy="703"/>
          </a:xfrm>
        </p:grpSpPr>
        <p:sp>
          <p:nvSpPr>
            <p:cNvPr id="179222" name="Arc 116"/>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79223" name="Arc 117"/>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2" name="Group 118"/>
          <p:cNvGrpSpPr>
            <a:grpSpLocks/>
          </p:cNvGrpSpPr>
          <p:nvPr/>
        </p:nvGrpSpPr>
        <p:grpSpPr bwMode="auto">
          <a:xfrm>
            <a:off x="4737100" y="3563938"/>
            <a:ext cx="557213" cy="1392237"/>
            <a:chOff x="2717" y="2431"/>
            <a:chExt cx="277" cy="704"/>
          </a:xfrm>
        </p:grpSpPr>
        <p:sp>
          <p:nvSpPr>
            <p:cNvPr id="179220" name="Arc 119"/>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9221" name="Arc 120"/>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3" name="Group 121"/>
          <p:cNvGrpSpPr>
            <a:grpSpLocks/>
          </p:cNvGrpSpPr>
          <p:nvPr/>
        </p:nvGrpSpPr>
        <p:grpSpPr bwMode="auto">
          <a:xfrm>
            <a:off x="5867400" y="3563938"/>
            <a:ext cx="554038" cy="1395412"/>
            <a:chOff x="3299" y="2431"/>
            <a:chExt cx="277" cy="704"/>
          </a:xfrm>
        </p:grpSpPr>
        <p:sp>
          <p:nvSpPr>
            <p:cNvPr id="179218" name="Arc 122"/>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79219" name="Arc 123"/>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75266"/>
                                        </p:tgtEl>
                                        <p:attrNameLst>
                                          <p:attrName>style.visibility</p:attrName>
                                        </p:attrNameLst>
                                      </p:cBhvr>
                                      <p:to>
                                        <p:strVal val="visible"/>
                                      </p:to>
                                    </p:set>
                                    <p:animEffect transition="in" filter="wipe(left)">
                                      <p:cBhvr>
                                        <p:cTn id="7" dur="500"/>
                                        <p:tgtEl>
                                          <p:spTgt spid="775266"/>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75279"/>
                                        </p:tgtEl>
                                        <p:attrNameLst>
                                          <p:attrName>style.visibility</p:attrName>
                                        </p:attrNameLst>
                                      </p:cBhvr>
                                      <p:to>
                                        <p:strVal val="visible"/>
                                      </p:to>
                                    </p:set>
                                    <p:animEffect transition="in" filter="barn(outHorizontal)">
                                      <p:cBhvr>
                                        <p:cTn id="11" dur="500"/>
                                        <p:tgtEl>
                                          <p:spTgt spid="77527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775246"/>
                                        </p:tgtEl>
                                        <p:attrNameLst>
                                          <p:attrName>style.visibility</p:attrName>
                                        </p:attrNameLst>
                                      </p:cBhvr>
                                      <p:to>
                                        <p:strVal val="visible"/>
                                      </p:to>
                                    </p:set>
                                    <p:animEffect transition="in" filter="wipe(left)">
                                      <p:cBhvr>
                                        <p:cTn id="15" dur="300"/>
                                        <p:tgtEl>
                                          <p:spTgt spid="775246"/>
                                        </p:tgtEl>
                                      </p:cBhvr>
                                    </p:animEffect>
                                  </p:childTnLst>
                                </p:cTn>
                              </p:par>
                            </p:childTnLst>
                          </p:cTn>
                        </p:par>
                        <p:par>
                          <p:cTn id="16" fill="hold">
                            <p:stCondLst>
                              <p:cond delay="1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775244"/>
                                        </p:tgtEl>
                                        <p:attrNameLst>
                                          <p:attrName>style.visibility</p:attrName>
                                        </p:attrNameLst>
                                      </p:cBhvr>
                                      <p:to>
                                        <p:strVal val="visible"/>
                                      </p:to>
                                    </p:set>
                                    <p:animEffect transition="in" filter="wipe(left)">
                                      <p:cBhvr>
                                        <p:cTn id="19" dur="300"/>
                                        <p:tgtEl>
                                          <p:spTgt spid="775244"/>
                                        </p:tgtEl>
                                      </p:cBhvr>
                                    </p:animEffect>
                                  </p:childTnLst>
                                </p:cTn>
                              </p:par>
                            </p:childTnLst>
                          </p:cTn>
                        </p:par>
                        <p:par>
                          <p:cTn id="20" fill="hold">
                            <p:stCondLst>
                              <p:cond delay="1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775245"/>
                                        </p:tgtEl>
                                        <p:attrNameLst>
                                          <p:attrName>style.visibility</p:attrName>
                                        </p:attrNameLst>
                                      </p:cBhvr>
                                      <p:to>
                                        <p:strVal val="visible"/>
                                      </p:to>
                                    </p:set>
                                    <p:animEffect transition="in" filter="wipe(left)">
                                      <p:cBhvr>
                                        <p:cTn id="23" dur="300"/>
                                        <p:tgtEl>
                                          <p:spTgt spid="775245"/>
                                        </p:tgtEl>
                                      </p:cBhvr>
                                    </p:animEffect>
                                  </p:childTnLst>
                                </p:cTn>
                              </p:par>
                            </p:childTnLst>
                          </p:cTn>
                        </p:par>
                        <p:par>
                          <p:cTn id="24" fill="hold">
                            <p:stCondLst>
                              <p:cond delay="1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775247"/>
                                        </p:tgtEl>
                                        <p:attrNameLst>
                                          <p:attrName>style.visibility</p:attrName>
                                        </p:attrNameLst>
                                      </p:cBhvr>
                                      <p:to>
                                        <p:strVal val="visible"/>
                                      </p:to>
                                    </p:set>
                                    <p:animEffect transition="in" filter="wipe(left)">
                                      <p:cBhvr>
                                        <p:cTn id="27" dur="300"/>
                                        <p:tgtEl>
                                          <p:spTgt spid="775247"/>
                                        </p:tgtEl>
                                      </p:cBhvr>
                                    </p:animEffect>
                                  </p:childTnLst>
                                </p:cTn>
                              </p:par>
                            </p:childTnLst>
                          </p:cTn>
                        </p:par>
                        <p:par>
                          <p:cTn id="28" fill="hold">
                            <p:stCondLst>
                              <p:cond delay="2200"/>
                            </p:stCondLst>
                            <p:childTnLst>
                              <p:par>
                                <p:cTn id="29" presetID="22" presetClass="entr" presetSubtype="8" fill="hold" nodeType="afterEffect">
                                  <p:stCondLst>
                                    <p:cond delay="200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4700"/>
                            </p:stCondLst>
                            <p:childTnLst>
                              <p:par>
                                <p:cTn id="33" presetID="2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par>
                          <p:cTn id="36" fill="hold">
                            <p:stCondLst>
                              <p:cond delay="5200"/>
                            </p:stCondLst>
                            <p:childTnLst>
                              <p:par>
                                <p:cTn id="37" presetID="2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childTnLst>
                          </p:cTn>
                        </p:par>
                        <p:par>
                          <p:cTn id="40" fill="hold">
                            <p:stCondLst>
                              <p:cond delay="5700"/>
                            </p:stCondLst>
                            <p:childTnLst>
                              <p:par>
                                <p:cTn id="41" presetID="22" presetClass="entr" presetSubtype="8"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childTnLst>
                          </p:cTn>
                        </p:par>
                        <p:par>
                          <p:cTn id="44" fill="hold">
                            <p:stCondLst>
                              <p:cond delay="6200"/>
                            </p:stCondLst>
                            <p:childTnLst>
                              <p:par>
                                <p:cTn id="45" presetID="22" presetClass="entr" presetSubtype="8"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par>
                          <p:cTn id="48" fill="hold">
                            <p:stCondLst>
                              <p:cond delay="6700"/>
                            </p:stCondLst>
                            <p:childTnLst>
                              <p:par>
                                <p:cTn id="49" presetID="22" presetClass="entr" presetSubtype="8" fill="hold"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wipe(left)">
                                      <p:cBhvr>
                                        <p:cTn id="51" dur="500"/>
                                        <p:tgtEl>
                                          <p:spTgt spid="12"/>
                                        </p:tgtEl>
                                      </p:cBhvr>
                                    </p:animEffect>
                                  </p:childTnLst>
                                </p:cTn>
                              </p:par>
                            </p:childTnLst>
                          </p:cTn>
                        </p:par>
                        <p:par>
                          <p:cTn id="52" fill="hold">
                            <p:stCondLst>
                              <p:cond delay="7200"/>
                            </p:stCondLst>
                            <p:childTnLst>
                              <p:par>
                                <p:cTn id="53" presetID="22" presetClass="entr" presetSubtype="8"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left)">
                                      <p:cBhvr>
                                        <p:cTn id="55" dur="500"/>
                                        <p:tgtEl>
                                          <p:spTgt spid="9"/>
                                        </p:tgtEl>
                                      </p:cBhvr>
                                    </p:animEffect>
                                  </p:childTnLst>
                                </p:cTn>
                              </p:par>
                            </p:childTnLst>
                          </p:cTn>
                        </p:par>
                        <p:par>
                          <p:cTn id="56" fill="hold">
                            <p:stCondLst>
                              <p:cond delay="7700"/>
                            </p:stCondLst>
                            <p:childTnLst>
                              <p:par>
                                <p:cTn id="57" presetID="22" presetClass="entr" presetSubtype="8" fill="hold" nodeType="after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wipe(left)">
                                      <p:cBhvr>
                                        <p:cTn id="59" dur="500"/>
                                        <p:tgtEl>
                                          <p:spTgt spid="13"/>
                                        </p:tgtEl>
                                      </p:cBhvr>
                                    </p:animEffect>
                                  </p:childTnLst>
                                </p:cTn>
                              </p:par>
                            </p:childTnLst>
                          </p:cTn>
                        </p:par>
                        <p:par>
                          <p:cTn id="60" fill="hold">
                            <p:stCondLst>
                              <p:cond delay="8200"/>
                            </p:stCondLst>
                            <p:childTnLst>
                              <p:par>
                                <p:cTn id="61" presetID="22" presetClass="entr" presetSubtype="8"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wipe(left)">
                                      <p:cBhvr>
                                        <p:cTn id="6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244" grpId="0" autoUpdateAnimBg="0"/>
      <p:bldP spid="775245" grpId="0" autoUpdateAnimBg="0"/>
      <p:bldP spid="775246" grpId="0" autoUpdateAnimBg="0"/>
      <p:bldP spid="775247" grpId="0" autoUpdateAnimBg="0"/>
      <p:bldP spid="775266" grpId="0" animBg="1"/>
      <p:bldP spid="775279"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0226" name="Group 103"/>
          <p:cNvGrpSpPr>
            <a:grpSpLocks/>
          </p:cNvGrpSpPr>
          <p:nvPr/>
        </p:nvGrpSpPr>
        <p:grpSpPr bwMode="auto">
          <a:xfrm>
            <a:off x="0" y="0"/>
            <a:ext cx="9172575" cy="6858000"/>
            <a:chOff x="0" y="0"/>
            <a:chExt cx="5778" cy="4320"/>
          </a:xfrm>
        </p:grpSpPr>
        <p:sp>
          <p:nvSpPr>
            <p:cNvPr id="180287" name="Rectangle 2"/>
            <p:cNvSpPr>
              <a:spLocks noChangeArrowheads="1"/>
            </p:cNvSpPr>
            <p:nvPr/>
          </p:nvSpPr>
          <p:spPr bwMode="auto">
            <a:xfrm>
              <a:off x="562" y="1276"/>
              <a:ext cx="4946" cy="746"/>
            </a:xfrm>
            <a:prstGeom prst="rect">
              <a:avLst/>
            </a:prstGeom>
            <a:noFill/>
            <a:ln w="12700">
              <a:noFill/>
              <a:miter lim="800000"/>
              <a:headEnd/>
              <a:tailEnd/>
            </a:ln>
          </p:spPr>
          <p:txBody>
            <a:bodyPr lIns="90488" tIns="44450" rIns="90488" bIns="44450">
              <a:spAutoFit/>
            </a:bodyPr>
            <a:lstStyle/>
            <a:p>
              <a:pPr marL="571500" indent="-571500" algn="l">
                <a:buClr>
                  <a:srgbClr val="990000"/>
                </a:buClr>
                <a:buSzPct val="70000"/>
                <a:buFont typeface="Wingdings" pitchFamily="2" charset="2"/>
                <a:buNone/>
              </a:pPr>
              <a:r>
                <a:rPr lang="es-ES_tradnl" b="0">
                  <a:solidFill>
                    <a:srgbClr val="FFFF00"/>
                  </a:solidFill>
                  <a:latin typeface="Book Antiqua" pitchFamily="18" charset="0"/>
                  <a:sym typeface="Wingdings 2" pitchFamily="18" charset="2"/>
                </a:rPr>
                <a:t></a:t>
              </a:r>
              <a:r>
                <a:rPr lang="es-ES_tradnl" i="1">
                  <a:solidFill>
                    <a:schemeClr val="bg1"/>
                  </a:solidFill>
                  <a:latin typeface="Book Antiqua" pitchFamily="18" charset="0"/>
                </a:rPr>
                <a:t>	Tres fases - Se reduce la demanda de corriente a la mitad, es usada en equipos de alto poder y comúnmente utilizada en el método residual</a:t>
              </a:r>
            </a:p>
          </p:txBody>
        </p:sp>
        <p:sp>
          <p:nvSpPr>
            <p:cNvPr id="180288" name="Rectangle 3"/>
            <p:cNvSpPr>
              <a:spLocks noChangeArrowheads="1"/>
            </p:cNvSpPr>
            <p:nvPr/>
          </p:nvSpPr>
          <p:spPr bwMode="auto">
            <a:xfrm>
              <a:off x="555" y="738"/>
              <a:ext cx="5157" cy="289"/>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pPr>
              <a:r>
                <a:rPr lang="es-ES_tradnl" i="1" dirty="0">
                  <a:solidFill>
                    <a:schemeClr val="bg1"/>
                  </a:solidFill>
                  <a:latin typeface="Book Antiqua" pitchFamily="18" charset="0"/>
                </a:rPr>
                <a:t>Puede ser de fase simple o de tres fases</a:t>
              </a:r>
            </a:p>
          </p:txBody>
        </p:sp>
        <p:sp>
          <p:nvSpPr>
            <p:cNvPr id="180289"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28773" name="Rectangle 5"/>
            <p:cNvSpPr>
              <a:spLocks noChangeArrowheads="1"/>
            </p:cNvSpPr>
            <p:nvPr/>
          </p:nvSpPr>
          <p:spPr bwMode="auto">
            <a:xfrm>
              <a:off x="394" y="167"/>
              <a:ext cx="485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Corriente Directa Rectificada de Onda Completa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80291" name="Group 6"/>
            <p:cNvGrpSpPr>
              <a:grpSpLocks/>
            </p:cNvGrpSpPr>
            <p:nvPr/>
          </p:nvGrpSpPr>
          <p:grpSpPr bwMode="auto">
            <a:xfrm>
              <a:off x="48" y="95"/>
              <a:ext cx="96" cy="4128"/>
              <a:chOff x="48" y="102"/>
              <a:chExt cx="96" cy="4128"/>
            </a:xfrm>
          </p:grpSpPr>
          <p:sp>
            <p:nvSpPr>
              <p:cNvPr id="180299"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0"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1"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2"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3"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4"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5"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6"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7"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8"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09"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0"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1"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2"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3"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4"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5"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6"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7"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8"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19"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0"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1"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2"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3"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4"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5"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6"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0327"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0292" name="Group 36"/>
            <p:cNvGrpSpPr>
              <a:grpSpLocks/>
            </p:cNvGrpSpPr>
            <p:nvPr/>
          </p:nvGrpSpPr>
          <p:grpSpPr bwMode="auto">
            <a:xfrm>
              <a:off x="5052" y="0"/>
              <a:ext cx="726" cy="388"/>
              <a:chOff x="37" y="-23"/>
              <a:chExt cx="726" cy="388"/>
            </a:xfrm>
          </p:grpSpPr>
          <p:sp>
            <p:nvSpPr>
              <p:cNvPr id="180293"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0294"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0295"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0296"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0297"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0298"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28811" name="Text Box 43"/>
          <p:cNvSpPr txBox="1">
            <a:spLocks noChangeArrowheads="1"/>
          </p:cNvSpPr>
          <p:nvPr/>
        </p:nvSpPr>
        <p:spPr bwMode="auto">
          <a:xfrm>
            <a:off x="1374775" y="3073400"/>
            <a:ext cx="3619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928812" name="Text Box 44"/>
          <p:cNvSpPr txBox="1">
            <a:spLocks noChangeArrowheads="1"/>
          </p:cNvSpPr>
          <p:nvPr/>
        </p:nvSpPr>
        <p:spPr bwMode="auto">
          <a:xfrm>
            <a:off x="1412875" y="6256338"/>
            <a:ext cx="285750" cy="457200"/>
          </a:xfrm>
          <a:prstGeom prst="rect">
            <a:avLst/>
          </a:prstGeom>
          <a:noFill/>
          <a:ln w="12700">
            <a:noFill/>
            <a:miter lim="800000"/>
            <a:headEnd/>
            <a:tailEnd/>
          </a:ln>
        </p:spPr>
        <p:txBody>
          <a:bodyPr wrap="none">
            <a:spAutoFit/>
          </a:bodyPr>
          <a:lstStyle/>
          <a:p>
            <a:pPr algn="l"/>
            <a:r>
              <a:rPr lang="es-ES_tradnl">
                <a:solidFill>
                  <a:schemeClr val="bg1"/>
                </a:solidFill>
                <a:latin typeface="Arial" charset="0"/>
              </a:rPr>
              <a:t>-</a:t>
            </a:r>
          </a:p>
        </p:txBody>
      </p:sp>
      <p:sp>
        <p:nvSpPr>
          <p:cNvPr id="928813" name="Text Box 45"/>
          <p:cNvSpPr txBox="1">
            <a:spLocks noChangeArrowheads="1"/>
          </p:cNvSpPr>
          <p:nvPr/>
        </p:nvSpPr>
        <p:spPr bwMode="auto">
          <a:xfrm>
            <a:off x="1374775" y="4646613"/>
            <a:ext cx="395288" cy="549275"/>
          </a:xfrm>
          <a:prstGeom prst="rect">
            <a:avLst/>
          </a:prstGeom>
          <a:noFill/>
          <a:ln w="12700">
            <a:noFill/>
            <a:miter lim="800000"/>
            <a:headEnd/>
            <a:tailEnd/>
          </a:ln>
        </p:spPr>
        <p:txBody>
          <a:bodyPr wrap="none">
            <a:spAutoFit/>
          </a:bodyPr>
          <a:lstStyle/>
          <a:p>
            <a:pPr algn="l"/>
            <a:r>
              <a:rPr lang="es-ES_tradnl" sz="3000" b="0">
                <a:solidFill>
                  <a:schemeClr val="bg1"/>
                </a:solidFill>
                <a:latin typeface="Arial" charset="0"/>
              </a:rPr>
              <a:t>0</a:t>
            </a:r>
          </a:p>
        </p:txBody>
      </p:sp>
      <p:sp>
        <p:nvSpPr>
          <p:cNvPr id="928814" name="Text Box 46"/>
          <p:cNvSpPr txBox="1">
            <a:spLocks noChangeArrowheads="1"/>
          </p:cNvSpPr>
          <p:nvPr/>
        </p:nvSpPr>
        <p:spPr bwMode="auto">
          <a:xfrm>
            <a:off x="7796213" y="4646613"/>
            <a:ext cx="419100" cy="549275"/>
          </a:xfrm>
          <a:prstGeom prst="rect">
            <a:avLst/>
          </a:prstGeom>
          <a:noFill/>
          <a:ln w="12700">
            <a:noFill/>
            <a:miter lim="800000"/>
            <a:headEnd/>
            <a:tailEnd/>
          </a:ln>
        </p:spPr>
        <p:txBody>
          <a:bodyPr wrap="none">
            <a:spAutoFit/>
          </a:bodyPr>
          <a:lstStyle/>
          <a:p>
            <a:pPr algn="l"/>
            <a:r>
              <a:rPr lang="es-ES_tradnl" sz="3000">
                <a:solidFill>
                  <a:schemeClr val="bg1"/>
                </a:solidFill>
                <a:latin typeface="Arial" charset="0"/>
              </a:rPr>
              <a:t>T</a:t>
            </a:r>
          </a:p>
        </p:txBody>
      </p:sp>
      <p:grpSp>
        <p:nvGrpSpPr>
          <p:cNvPr id="5" name="Group 47"/>
          <p:cNvGrpSpPr>
            <a:grpSpLocks/>
          </p:cNvGrpSpPr>
          <p:nvPr/>
        </p:nvGrpSpPr>
        <p:grpSpPr bwMode="auto">
          <a:xfrm>
            <a:off x="1917700" y="3575050"/>
            <a:ext cx="554038" cy="1387475"/>
            <a:chOff x="1555" y="2437"/>
            <a:chExt cx="277" cy="703"/>
          </a:xfrm>
        </p:grpSpPr>
        <p:sp>
          <p:nvSpPr>
            <p:cNvPr id="180285" name="Arc 48"/>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80286" name="Arc 49"/>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6" name="Group 50"/>
          <p:cNvGrpSpPr>
            <a:grpSpLocks/>
          </p:cNvGrpSpPr>
          <p:nvPr/>
        </p:nvGrpSpPr>
        <p:grpSpPr bwMode="auto">
          <a:xfrm>
            <a:off x="2479675" y="3575050"/>
            <a:ext cx="561975" cy="1387475"/>
            <a:chOff x="2137" y="2437"/>
            <a:chExt cx="278" cy="703"/>
          </a:xfrm>
        </p:grpSpPr>
        <p:sp>
          <p:nvSpPr>
            <p:cNvPr id="180283" name="Arc 51"/>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80284" name="Arc 52"/>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7" name="Group 53"/>
          <p:cNvGrpSpPr>
            <a:grpSpLocks/>
          </p:cNvGrpSpPr>
          <p:nvPr/>
        </p:nvGrpSpPr>
        <p:grpSpPr bwMode="auto">
          <a:xfrm>
            <a:off x="3048000" y="3563938"/>
            <a:ext cx="554038" cy="1389062"/>
            <a:chOff x="2717" y="2431"/>
            <a:chExt cx="277" cy="704"/>
          </a:xfrm>
        </p:grpSpPr>
        <p:sp>
          <p:nvSpPr>
            <p:cNvPr id="180281" name="Arc 54"/>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82" name="Arc 55"/>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928824" name="Line 56"/>
          <p:cNvSpPr>
            <a:spLocks noChangeShapeType="1"/>
          </p:cNvSpPr>
          <p:nvPr/>
        </p:nvSpPr>
        <p:spPr bwMode="auto">
          <a:xfrm>
            <a:off x="1900238" y="4970463"/>
            <a:ext cx="5921375" cy="1587"/>
          </a:xfrm>
          <a:prstGeom prst="line">
            <a:avLst/>
          </a:prstGeom>
          <a:noFill/>
          <a:ln w="19050">
            <a:solidFill>
              <a:schemeClr val="bg1"/>
            </a:solidFill>
            <a:prstDash val="dashDot"/>
            <a:round/>
            <a:headEnd/>
            <a:tailEnd/>
          </a:ln>
        </p:spPr>
        <p:txBody>
          <a:bodyPr wrap="none" anchor="ctr"/>
          <a:lstStyle/>
          <a:p>
            <a:endParaRPr lang="es-ES"/>
          </a:p>
        </p:txBody>
      </p:sp>
      <p:grpSp>
        <p:nvGrpSpPr>
          <p:cNvPr id="8" name="Group 57"/>
          <p:cNvGrpSpPr>
            <a:grpSpLocks/>
          </p:cNvGrpSpPr>
          <p:nvPr/>
        </p:nvGrpSpPr>
        <p:grpSpPr bwMode="auto">
          <a:xfrm>
            <a:off x="4171950" y="3551238"/>
            <a:ext cx="547688" cy="1404937"/>
            <a:chOff x="3875" y="2425"/>
            <a:chExt cx="277" cy="704"/>
          </a:xfrm>
        </p:grpSpPr>
        <p:sp>
          <p:nvSpPr>
            <p:cNvPr id="180279" name="Arc 58"/>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80" name="Arc 59"/>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9" name="Group 60"/>
          <p:cNvGrpSpPr>
            <a:grpSpLocks/>
          </p:cNvGrpSpPr>
          <p:nvPr/>
        </p:nvGrpSpPr>
        <p:grpSpPr bwMode="auto">
          <a:xfrm>
            <a:off x="3609975" y="3563938"/>
            <a:ext cx="554038" cy="1395412"/>
            <a:chOff x="3299" y="2431"/>
            <a:chExt cx="277" cy="704"/>
          </a:xfrm>
        </p:grpSpPr>
        <p:sp>
          <p:nvSpPr>
            <p:cNvPr id="180277" name="Arc 61"/>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78" name="Arc 62"/>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
        <p:nvSpPr>
          <p:cNvPr id="928831" name="Line 63"/>
          <p:cNvSpPr>
            <a:spLocks noChangeShapeType="1"/>
          </p:cNvSpPr>
          <p:nvPr/>
        </p:nvSpPr>
        <p:spPr bwMode="auto">
          <a:xfrm>
            <a:off x="1905000" y="3230563"/>
            <a:ext cx="1588" cy="3365500"/>
          </a:xfrm>
          <a:prstGeom prst="line">
            <a:avLst/>
          </a:prstGeom>
          <a:noFill/>
          <a:ln w="19050">
            <a:solidFill>
              <a:schemeClr val="bg1"/>
            </a:solidFill>
            <a:round/>
            <a:headEnd/>
            <a:tailEnd/>
          </a:ln>
        </p:spPr>
        <p:txBody>
          <a:bodyPr wrap="none" anchor="ctr"/>
          <a:lstStyle/>
          <a:p>
            <a:endParaRPr lang="es-ES"/>
          </a:p>
        </p:txBody>
      </p:sp>
      <p:grpSp>
        <p:nvGrpSpPr>
          <p:cNvPr id="10" name="Group 64"/>
          <p:cNvGrpSpPr>
            <a:grpSpLocks/>
          </p:cNvGrpSpPr>
          <p:nvPr/>
        </p:nvGrpSpPr>
        <p:grpSpPr bwMode="auto">
          <a:xfrm>
            <a:off x="2192338" y="3575050"/>
            <a:ext cx="555625" cy="1393825"/>
            <a:chOff x="1555" y="2437"/>
            <a:chExt cx="277" cy="703"/>
          </a:xfrm>
        </p:grpSpPr>
        <p:sp>
          <p:nvSpPr>
            <p:cNvPr id="180275" name="Arc 65"/>
            <p:cNvSpPr>
              <a:spLocks/>
            </p:cNvSpPr>
            <p:nvPr/>
          </p:nvSpPr>
          <p:spPr bwMode="auto">
            <a:xfrm>
              <a:off x="1691" y="2437"/>
              <a:ext cx="141"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80276" name="Arc 66"/>
            <p:cNvSpPr>
              <a:spLocks/>
            </p:cNvSpPr>
            <p:nvPr/>
          </p:nvSpPr>
          <p:spPr bwMode="auto">
            <a:xfrm>
              <a:off x="1555"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1" name="Group 67"/>
          <p:cNvGrpSpPr>
            <a:grpSpLocks/>
          </p:cNvGrpSpPr>
          <p:nvPr/>
        </p:nvGrpSpPr>
        <p:grpSpPr bwMode="auto">
          <a:xfrm>
            <a:off x="2755900" y="3575050"/>
            <a:ext cx="561975" cy="1387475"/>
            <a:chOff x="2137" y="2437"/>
            <a:chExt cx="278" cy="703"/>
          </a:xfrm>
        </p:grpSpPr>
        <p:sp>
          <p:nvSpPr>
            <p:cNvPr id="180273" name="Arc 68"/>
            <p:cNvSpPr>
              <a:spLocks/>
            </p:cNvSpPr>
            <p:nvPr/>
          </p:nvSpPr>
          <p:spPr bwMode="auto">
            <a:xfrm>
              <a:off x="2273" y="2437"/>
              <a:ext cx="142" cy="703"/>
            </a:xfrm>
            <a:custGeom>
              <a:avLst/>
              <a:gdLst>
                <a:gd name="T0" fmla="*/ 0 w 21600"/>
                <a:gd name="T1" fmla="*/ 0 h 21600"/>
                <a:gd name="T2" fmla="*/ 1 w 21600"/>
                <a:gd name="T3" fmla="*/ 23 h 21600"/>
                <a:gd name="T4" fmla="*/ 0 w 21600"/>
                <a:gd name="T5" fmla="*/ 2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cap="rnd">
              <a:solidFill>
                <a:srgbClr val="FFFF00"/>
              </a:solidFill>
              <a:round/>
              <a:headEnd/>
              <a:tailEnd/>
            </a:ln>
          </p:spPr>
          <p:txBody>
            <a:bodyPr wrap="none" anchor="ctr"/>
            <a:lstStyle/>
            <a:p>
              <a:endParaRPr lang="es-ES"/>
            </a:p>
          </p:txBody>
        </p:sp>
        <p:sp>
          <p:nvSpPr>
            <p:cNvPr id="180274" name="Arc 69"/>
            <p:cNvSpPr>
              <a:spLocks/>
            </p:cNvSpPr>
            <p:nvPr/>
          </p:nvSpPr>
          <p:spPr bwMode="auto">
            <a:xfrm>
              <a:off x="2137" y="2437"/>
              <a:ext cx="142"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99"/>
                  </a:moveTo>
                  <a:cubicBezTo>
                    <a:pt x="0" y="9729"/>
                    <a:pt x="9577" y="83"/>
                    <a:pt x="21446" y="-1"/>
                  </a:cubicBezTo>
                </a:path>
                <a:path w="21600" h="21599" stroke="0" extrusionOk="0">
                  <a:moveTo>
                    <a:pt x="0" y="21599"/>
                  </a:moveTo>
                  <a:cubicBezTo>
                    <a:pt x="0" y="9729"/>
                    <a:pt x="9577"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2" name="Group 70"/>
          <p:cNvGrpSpPr>
            <a:grpSpLocks/>
          </p:cNvGrpSpPr>
          <p:nvPr/>
        </p:nvGrpSpPr>
        <p:grpSpPr bwMode="auto">
          <a:xfrm>
            <a:off x="3324225" y="3563938"/>
            <a:ext cx="557213" cy="1392237"/>
            <a:chOff x="2717" y="2431"/>
            <a:chExt cx="277" cy="704"/>
          </a:xfrm>
        </p:grpSpPr>
        <p:sp>
          <p:nvSpPr>
            <p:cNvPr id="180271" name="Arc 71"/>
            <p:cNvSpPr>
              <a:spLocks/>
            </p:cNvSpPr>
            <p:nvPr/>
          </p:nvSpPr>
          <p:spPr bwMode="auto">
            <a:xfrm>
              <a:off x="2852"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72" name="Arc 72"/>
            <p:cNvSpPr>
              <a:spLocks/>
            </p:cNvSpPr>
            <p:nvPr/>
          </p:nvSpPr>
          <p:spPr bwMode="auto">
            <a:xfrm>
              <a:off x="2717"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3" name="Group 73"/>
          <p:cNvGrpSpPr>
            <a:grpSpLocks/>
          </p:cNvGrpSpPr>
          <p:nvPr/>
        </p:nvGrpSpPr>
        <p:grpSpPr bwMode="auto">
          <a:xfrm>
            <a:off x="3889375" y="3563938"/>
            <a:ext cx="554038" cy="1395412"/>
            <a:chOff x="3299" y="2431"/>
            <a:chExt cx="277" cy="704"/>
          </a:xfrm>
        </p:grpSpPr>
        <p:sp>
          <p:nvSpPr>
            <p:cNvPr id="180269" name="Arc 74"/>
            <p:cNvSpPr>
              <a:spLocks/>
            </p:cNvSpPr>
            <p:nvPr/>
          </p:nvSpPr>
          <p:spPr bwMode="auto">
            <a:xfrm>
              <a:off x="3434" y="2431"/>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70" name="Arc 75"/>
            <p:cNvSpPr>
              <a:spLocks/>
            </p:cNvSpPr>
            <p:nvPr/>
          </p:nvSpPr>
          <p:spPr bwMode="auto">
            <a:xfrm>
              <a:off x="3299" y="2432"/>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4" name="Group 76"/>
          <p:cNvGrpSpPr>
            <a:grpSpLocks/>
          </p:cNvGrpSpPr>
          <p:nvPr/>
        </p:nvGrpSpPr>
        <p:grpSpPr bwMode="auto">
          <a:xfrm>
            <a:off x="4451350" y="3551238"/>
            <a:ext cx="547688" cy="1404937"/>
            <a:chOff x="3875" y="2425"/>
            <a:chExt cx="277" cy="704"/>
          </a:xfrm>
        </p:grpSpPr>
        <p:sp>
          <p:nvSpPr>
            <p:cNvPr id="180267" name="Arc 77"/>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68" name="Arc 78"/>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5" name="Group 79"/>
          <p:cNvGrpSpPr>
            <a:grpSpLocks/>
          </p:cNvGrpSpPr>
          <p:nvPr/>
        </p:nvGrpSpPr>
        <p:grpSpPr bwMode="auto">
          <a:xfrm>
            <a:off x="4727575" y="3551238"/>
            <a:ext cx="547688" cy="1404937"/>
            <a:chOff x="3875" y="2425"/>
            <a:chExt cx="277" cy="704"/>
          </a:xfrm>
        </p:grpSpPr>
        <p:sp>
          <p:nvSpPr>
            <p:cNvPr id="180265" name="Arc 80"/>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66" name="Arc 81"/>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6" name="Group 82"/>
          <p:cNvGrpSpPr>
            <a:grpSpLocks/>
          </p:cNvGrpSpPr>
          <p:nvPr/>
        </p:nvGrpSpPr>
        <p:grpSpPr bwMode="auto">
          <a:xfrm>
            <a:off x="5006975" y="3551238"/>
            <a:ext cx="547688" cy="1404937"/>
            <a:chOff x="3875" y="2425"/>
            <a:chExt cx="277" cy="704"/>
          </a:xfrm>
        </p:grpSpPr>
        <p:sp>
          <p:nvSpPr>
            <p:cNvPr id="180263" name="Arc 83"/>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64" name="Arc 84"/>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7" name="Group 85"/>
          <p:cNvGrpSpPr>
            <a:grpSpLocks/>
          </p:cNvGrpSpPr>
          <p:nvPr/>
        </p:nvGrpSpPr>
        <p:grpSpPr bwMode="auto">
          <a:xfrm>
            <a:off x="5283200" y="3551238"/>
            <a:ext cx="547688" cy="1404937"/>
            <a:chOff x="3875" y="2425"/>
            <a:chExt cx="277" cy="704"/>
          </a:xfrm>
        </p:grpSpPr>
        <p:sp>
          <p:nvSpPr>
            <p:cNvPr id="180261" name="Arc 86"/>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62" name="Arc 87"/>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8" name="Group 88"/>
          <p:cNvGrpSpPr>
            <a:grpSpLocks/>
          </p:cNvGrpSpPr>
          <p:nvPr/>
        </p:nvGrpSpPr>
        <p:grpSpPr bwMode="auto">
          <a:xfrm>
            <a:off x="5562600" y="3551238"/>
            <a:ext cx="547688" cy="1404937"/>
            <a:chOff x="3875" y="2425"/>
            <a:chExt cx="277" cy="704"/>
          </a:xfrm>
        </p:grpSpPr>
        <p:sp>
          <p:nvSpPr>
            <p:cNvPr id="180259" name="Arc 89"/>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60" name="Arc 90"/>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19" name="Group 91"/>
          <p:cNvGrpSpPr>
            <a:grpSpLocks/>
          </p:cNvGrpSpPr>
          <p:nvPr/>
        </p:nvGrpSpPr>
        <p:grpSpPr bwMode="auto">
          <a:xfrm>
            <a:off x="5838825" y="3551238"/>
            <a:ext cx="547688" cy="1404937"/>
            <a:chOff x="3875" y="2425"/>
            <a:chExt cx="277" cy="704"/>
          </a:xfrm>
        </p:grpSpPr>
        <p:sp>
          <p:nvSpPr>
            <p:cNvPr id="180257" name="Arc 92"/>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58" name="Arc 93"/>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20" name="Group 94"/>
          <p:cNvGrpSpPr>
            <a:grpSpLocks/>
          </p:cNvGrpSpPr>
          <p:nvPr/>
        </p:nvGrpSpPr>
        <p:grpSpPr bwMode="auto">
          <a:xfrm>
            <a:off x="6118225" y="3551238"/>
            <a:ext cx="547688" cy="1404937"/>
            <a:chOff x="3875" y="2425"/>
            <a:chExt cx="277" cy="704"/>
          </a:xfrm>
        </p:grpSpPr>
        <p:sp>
          <p:nvSpPr>
            <p:cNvPr id="180255" name="Arc 95"/>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56" name="Arc 96"/>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21" name="Group 97"/>
          <p:cNvGrpSpPr>
            <a:grpSpLocks/>
          </p:cNvGrpSpPr>
          <p:nvPr/>
        </p:nvGrpSpPr>
        <p:grpSpPr bwMode="auto">
          <a:xfrm>
            <a:off x="6394450" y="3551238"/>
            <a:ext cx="547688" cy="1404937"/>
            <a:chOff x="3875" y="2425"/>
            <a:chExt cx="277" cy="704"/>
          </a:xfrm>
        </p:grpSpPr>
        <p:sp>
          <p:nvSpPr>
            <p:cNvPr id="180253" name="Arc 98"/>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54" name="Arc 99"/>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grpSp>
        <p:nvGrpSpPr>
          <p:cNvPr id="22" name="Group 100"/>
          <p:cNvGrpSpPr>
            <a:grpSpLocks/>
          </p:cNvGrpSpPr>
          <p:nvPr/>
        </p:nvGrpSpPr>
        <p:grpSpPr bwMode="auto">
          <a:xfrm>
            <a:off x="6673850" y="3551238"/>
            <a:ext cx="547688" cy="1404937"/>
            <a:chOff x="3875" y="2425"/>
            <a:chExt cx="277" cy="704"/>
          </a:xfrm>
        </p:grpSpPr>
        <p:sp>
          <p:nvSpPr>
            <p:cNvPr id="180251" name="Arc 101"/>
            <p:cNvSpPr>
              <a:spLocks/>
            </p:cNvSpPr>
            <p:nvPr/>
          </p:nvSpPr>
          <p:spPr bwMode="auto">
            <a:xfrm>
              <a:off x="4010" y="2425"/>
              <a:ext cx="142" cy="704"/>
            </a:xfrm>
            <a:custGeom>
              <a:avLst/>
              <a:gdLst>
                <a:gd name="T0" fmla="*/ 0 w 21754"/>
                <a:gd name="T1" fmla="*/ 0 h 21600"/>
                <a:gd name="T2" fmla="*/ 1 w 21754"/>
                <a:gd name="T3" fmla="*/ 23 h 21600"/>
                <a:gd name="T4" fmla="*/ 0 w 21754"/>
                <a:gd name="T5" fmla="*/ 23 h 21600"/>
                <a:gd name="T6" fmla="*/ 0 60000 65536"/>
                <a:gd name="T7" fmla="*/ 0 60000 65536"/>
                <a:gd name="T8" fmla="*/ 0 60000 65536"/>
                <a:gd name="T9" fmla="*/ 0 w 21754"/>
                <a:gd name="T10" fmla="*/ 0 h 21600"/>
                <a:gd name="T11" fmla="*/ 21754 w 21754"/>
                <a:gd name="T12" fmla="*/ 21600 h 21600"/>
              </a:gdLst>
              <a:ahLst/>
              <a:cxnLst>
                <a:cxn ang="T6">
                  <a:pos x="T0" y="T1"/>
                </a:cxn>
                <a:cxn ang="T7">
                  <a:pos x="T2" y="T3"/>
                </a:cxn>
                <a:cxn ang="T8">
                  <a:pos x="T4" y="T5"/>
                </a:cxn>
              </a:cxnLst>
              <a:rect l="T9" t="T10" r="T11" b="T12"/>
              <a:pathLst>
                <a:path w="21754" h="21600" fill="none" extrusionOk="0">
                  <a:moveTo>
                    <a:pt x="-1" y="0"/>
                  </a:moveTo>
                  <a:cubicBezTo>
                    <a:pt x="51" y="0"/>
                    <a:pt x="102" y="-1"/>
                    <a:pt x="154" y="0"/>
                  </a:cubicBezTo>
                  <a:cubicBezTo>
                    <a:pt x="12071" y="0"/>
                    <a:pt x="21736" y="9651"/>
                    <a:pt x="21753" y="21569"/>
                  </a:cubicBezTo>
                </a:path>
                <a:path w="21754" h="21600" stroke="0" extrusionOk="0">
                  <a:moveTo>
                    <a:pt x="-1" y="0"/>
                  </a:moveTo>
                  <a:cubicBezTo>
                    <a:pt x="51" y="0"/>
                    <a:pt x="102" y="-1"/>
                    <a:pt x="154" y="0"/>
                  </a:cubicBezTo>
                  <a:cubicBezTo>
                    <a:pt x="12071" y="0"/>
                    <a:pt x="21736" y="9651"/>
                    <a:pt x="21753" y="21569"/>
                  </a:cubicBezTo>
                  <a:lnTo>
                    <a:pt x="154" y="21600"/>
                  </a:lnTo>
                  <a:close/>
                </a:path>
              </a:pathLst>
            </a:custGeom>
            <a:noFill/>
            <a:ln w="19050" cap="rnd">
              <a:solidFill>
                <a:srgbClr val="FFFF00"/>
              </a:solidFill>
              <a:round/>
              <a:headEnd/>
              <a:tailEnd/>
            </a:ln>
          </p:spPr>
          <p:txBody>
            <a:bodyPr wrap="none" anchor="ctr"/>
            <a:lstStyle/>
            <a:p>
              <a:endParaRPr lang="es-ES"/>
            </a:p>
          </p:txBody>
        </p:sp>
        <p:sp>
          <p:nvSpPr>
            <p:cNvPr id="180252" name="Arc 102"/>
            <p:cNvSpPr>
              <a:spLocks/>
            </p:cNvSpPr>
            <p:nvPr/>
          </p:nvSpPr>
          <p:spPr bwMode="auto">
            <a:xfrm>
              <a:off x="3875" y="2426"/>
              <a:ext cx="141" cy="703"/>
            </a:xfrm>
            <a:custGeom>
              <a:avLst/>
              <a:gdLst>
                <a:gd name="T0" fmla="*/ 0 w 21600"/>
                <a:gd name="T1" fmla="*/ 23 h 21599"/>
                <a:gd name="T2" fmla="*/ 1 w 21600"/>
                <a:gd name="T3" fmla="*/ 0 h 21599"/>
                <a:gd name="T4" fmla="*/ 1 w 21600"/>
                <a:gd name="T5" fmla="*/ 23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0" y="21568"/>
                  </a:moveTo>
                  <a:cubicBezTo>
                    <a:pt x="17" y="9710"/>
                    <a:pt x="9589" y="83"/>
                    <a:pt x="21446" y="-1"/>
                  </a:cubicBezTo>
                </a:path>
                <a:path w="21600" h="21599" stroke="0" extrusionOk="0">
                  <a:moveTo>
                    <a:pt x="0" y="21568"/>
                  </a:moveTo>
                  <a:cubicBezTo>
                    <a:pt x="17" y="9710"/>
                    <a:pt x="9589" y="83"/>
                    <a:pt x="21446" y="-1"/>
                  </a:cubicBezTo>
                  <a:lnTo>
                    <a:pt x="21600" y="21599"/>
                  </a:lnTo>
                  <a:close/>
                </a:path>
              </a:pathLst>
            </a:custGeom>
            <a:noFill/>
            <a:ln w="19050" cap="rnd">
              <a:solidFill>
                <a:srgbClr val="FFFF00"/>
              </a:solidFill>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8824"/>
                                        </p:tgtEl>
                                        <p:attrNameLst>
                                          <p:attrName>style.visibility</p:attrName>
                                        </p:attrNameLst>
                                      </p:cBhvr>
                                      <p:to>
                                        <p:strVal val="visible"/>
                                      </p:to>
                                    </p:set>
                                    <p:animEffect transition="in" filter="wipe(left)">
                                      <p:cBhvr>
                                        <p:cTn id="7" dur="500"/>
                                        <p:tgtEl>
                                          <p:spTgt spid="92882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928831"/>
                                        </p:tgtEl>
                                        <p:attrNameLst>
                                          <p:attrName>style.visibility</p:attrName>
                                        </p:attrNameLst>
                                      </p:cBhvr>
                                      <p:to>
                                        <p:strVal val="visible"/>
                                      </p:to>
                                    </p:set>
                                    <p:animEffect transition="in" filter="barn(outHorizontal)">
                                      <p:cBhvr>
                                        <p:cTn id="11" dur="500"/>
                                        <p:tgtEl>
                                          <p:spTgt spid="928831"/>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wd">
                                    <p:tmPct val="100000"/>
                                  </p:iterate>
                                  <p:childTnLst>
                                    <p:set>
                                      <p:cBhvr>
                                        <p:cTn id="14" dur="1" fill="hold">
                                          <p:stCondLst>
                                            <p:cond delay="0"/>
                                          </p:stCondLst>
                                        </p:cTn>
                                        <p:tgtEl>
                                          <p:spTgt spid="928813"/>
                                        </p:tgtEl>
                                        <p:attrNameLst>
                                          <p:attrName>style.visibility</p:attrName>
                                        </p:attrNameLst>
                                      </p:cBhvr>
                                      <p:to>
                                        <p:strVal val="visible"/>
                                      </p:to>
                                    </p:set>
                                    <p:animEffect transition="in" filter="wipe(left)">
                                      <p:cBhvr>
                                        <p:cTn id="15" dur="300"/>
                                        <p:tgtEl>
                                          <p:spTgt spid="928813"/>
                                        </p:tgtEl>
                                      </p:cBhvr>
                                    </p:animEffect>
                                  </p:childTnLst>
                                </p:cTn>
                              </p:par>
                            </p:childTnLst>
                          </p:cTn>
                        </p:par>
                        <p:par>
                          <p:cTn id="16" fill="hold">
                            <p:stCondLst>
                              <p:cond delay="1300"/>
                            </p:stCondLst>
                            <p:childTnLst>
                              <p:par>
                                <p:cTn id="17" presetID="22" presetClass="entr" presetSubtype="8" fill="hold" grpId="0" nodeType="afterEffect">
                                  <p:stCondLst>
                                    <p:cond delay="0"/>
                                  </p:stCondLst>
                                  <p:iterate type="wd">
                                    <p:tmPct val="100000"/>
                                  </p:iterate>
                                  <p:childTnLst>
                                    <p:set>
                                      <p:cBhvr>
                                        <p:cTn id="18" dur="1" fill="hold">
                                          <p:stCondLst>
                                            <p:cond delay="0"/>
                                          </p:stCondLst>
                                        </p:cTn>
                                        <p:tgtEl>
                                          <p:spTgt spid="928811"/>
                                        </p:tgtEl>
                                        <p:attrNameLst>
                                          <p:attrName>style.visibility</p:attrName>
                                        </p:attrNameLst>
                                      </p:cBhvr>
                                      <p:to>
                                        <p:strVal val="visible"/>
                                      </p:to>
                                    </p:set>
                                    <p:animEffect transition="in" filter="wipe(left)">
                                      <p:cBhvr>
                                        <p:cTn id="19" dur="300"/>
                                        <p:tgtEl>
                                          <p:spTgt spid="928811"/>
                                        </p:tgtEl>
                                      </p:cBhvr>
                                    </p:animEffect>
                                  </p:childTnLst>
                                </p:cTn>
                              </p:par>
                            </p:childTnLst>
                          </p:cTn>
                        </p:par>
                        <p:par>
                          <p:cTn id="20" fill="hold">
                            <p:stCondLst>
                              <p:cond delay="1600"/>
                            </p:stCondLst>
                            <p:childTnLst>
                              <p:par>
                                <p:cTn id="21" presetID="22" presetClass="entr" presetSubtype="8" fill="hold" grpId="0" nodeType="afterEffect">
                                  <p:stCondLst>
                                    <p:cond delay="0"/>
                                  </p:stCondLst>
                                  <p:iterate type="wd">
                                    <p:tmPct val="100000"/>
                                  </p:iterate>
                                  <p:childTnLst>
                                    <p:set>
                                      <p:cBhvr>
                                        <p:cTn id="22" dur="1" fill="hold">
                                          <p:stCondLst>
                                            <p:cond delay="0"/>
                                          </p:stCondLst>
                                        </p:cTn>
                                        <p:tgtEl>
                                          <p:spTgt spid="928812"/>
                                        </p:tgtEl>
                                        <p:attrNameLst>
                                          <p:attrName>style.visibility</p:attrName>
                                        </p:attrNameLst>
                                      </p:cBhvr>
                                      <p:to>
                                        <p:strVal val="visible"/>
                                      </p:to>
                                    </p:set>
                                    <p:animEffect transition="in" filter="wipe(left)">
                                      <p:cBhvr>
                                        <p:cTn id="23" dur="300"/>
                                        <p:tgtEl>
                                          <p:spTgt spid="928812"/>
                                        </p:tgtEl>
                                      </p:cBhvr>
                                    </p:animEffect>
                                  </p:childTnLst>
                                </p:cTn>
                              </p:par>
                            </p:childTnLst>
                          </p:cTn>
                        </p:par>
                        <p:par>
                          <p:cTn id="24" fill="hold">
                            <p:stCondLst>
                              <p:cond delay="19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928814"/>
                                        </p:tgtEl>
                                        <p:attrNameLst>
                                          <p:attrName>style.visibility</p:attrName>
                                        </p:attrNameLst>
                                      </p:cBhvr>
                                      <p:to>
                                        <p:strVal val="visible"/>
                                      </p:to>
                                    </p:set>
                                    <p:animEffect transition="in" filter="wipe(left)">
                                      <p:cBhvr>
                                        <p:cTn id="27" dur="300"/>
                                        <p:tgtEl>
                                          <p:spTgt spid="928814"/>
                                        </p:tgtEl>
                                      </p:cBhvr>
                                    </p:animEffect>
                                  </p:childTnLst>
                                </p:cTn>
                              </p:par>
                            </p:childTnLst>
                          </p:cTn>
                        </p:par>
                        <p:par>
                          <p:cTn id="28" fill="hold">
                            <p:stCondLst>
                              <p:cond delay="2200"/>
                            </p:stCondLst>
                            <p:childTnLst>
                              <p:par>
                                <p:cTn id="29" presetID="22" presetClass="entr" presetSubtype="8" fill="hold" nodeType="afterEffect">
                                  <p:stCondLst>
                                    <p:cond delay="200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4700"/>
                            </p:stCondLst>
                            <p:childTnLst>
                              <p:par>
                                <p:cTn id="33" presetID="2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par>
                          <p:cTn id="36" fill="hold">
                            <p:stCondLst>
                              <p:cond delay="5200"/>
                            </p:stCondLst>
                            <p:childTnLst>
                              <p:par>
                                <p:cTn id="37" presetID="2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childTnLst>
                          </p:cTn>
                        </p:par>
                        <p:par>
                          <p:cTn id="40" fill="hold">
                            <p:stCondLst>
                              <p:cond delay="5700"/>
                            </p:stCondLst>
                            <p:childTnLst>
                              <p:par>
                                <p:cTn id="41" presetID="22" presetClass="entr" presetSubtype="8"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childTnLst>
                          </p:cTn>
                        </p:par>
                        <p:par>
                          <p:cTn id="44" fill="hold">
                            <p:stCondLst>
                              <p:cond delay="6200"/>
                            </p:stCondLst>
                            <p:childTnLst>
                              <p:par>
                                <p:cTn id="45" presetID="22" presetClass="entr" presetSubtype="8"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par>
                          <p:cTn id="48" fill="hold">
                            <p:stCondLst>
                              <p:cond delay="6700"/>
                            </p:stCondLst>
                            <p:childTnLst>
                              <p:par>
                                <p:cTn id="49" presetID="22" presetClass="entr" presetSubtype="8" fill="hold"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wipe(left)">
                                      <p:cBhvr>
                                        <p:cTn id="51" dur="500"/>
                                        <p:tgtEl>
                                          <p:spTgt spid="12"/>
                                        </p:tgtEl>
                                      </p:cBhvr>
                                    </p:animEffect>
                                  </p:childTnLst>
                                </p:cTn>
                              </p:par>
                            </p:childTnLst>
                          </p:cTn>
                        </p:par>
                        <p:par>
                          <p:cTn id="52" fill="hold">
                            <p:stCondLst>
                              <p:cond delay="7200"/>
                            </p:stCondLst>
                            <p:childTnLst>
                              <p:par>
                                <p:cTn id="53" presetID="22" presetClass="entr" presetSubtype="8"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left)">
                                      <p:cBhvr>
                                        <p:cTn id="55" dur="500"/>
                                        <p:tgtEl>
                                          <p:spTgt spid="9"/>
                                        </p:tgtEl>
                                      </p:cBhvr>
                                    </p:animEffect>
                                  </p:childTnLst>
                                </p:cTn>
                              </p:par>
                            </p:childTnLst>
                          </p:cTn>
                        </p:par>
                        <p:par>
                          <p:cTn id="56" fill="hold">
                            <p:stCondLst>
                              <p:cond delay="7700"/>
                            </p:stCondLst>
                            <p:childTnLst>
                              <p:par>
                                <p:cTn id="57" presetID="22" presetClass="entr" presetSubtype="8" fill="hold" nodeType="after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wipe(left)">
                                      <p:cBhvr>
                                        <p:cTn id="59" dur="500"/>
                                        <p:tgtEl>
                                          <p:spTgt spid="13"/>
                                        </p:tgtEl>
                                      </p:cBhvr>
                                    </p:animEffect>
                                  </p:childTnLst>
                                </p:cTn>
                              </p:par>
                            </p:childTnLst>
                          </p:cTn>
                        </p:par>
                        <p:par>
                          <p:cTn id="60" fill="hold">
                            <p:stCondLst>
                              <p:cond delay="8200"/>
                            </p:stCondLst>
                            <p:childTnLst>
                              <p:par>
                                <p:cTn id="61" presetID="22" presetClass="entr" presetSubtype="8"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wipe(left)">
                                      <p:cBhvr>
                                        <p:cTn id="63" dur="500"/>
                                        <p:tgtEl>
                                          <p:spTgt spid="8"/>
                                        </p:tgtEl>
                                      </p:cBhvr>
                                    </p:animEffect>
                                  </p:childTnLst>
                                </p:cTn>
                              </p:par>
                            </p:childTnLst>
                          </p:cTn>
                        </p:par>
                        <p:par>
                          <p:cTn id="64" fill="hold">
                            <p:stCondLst>
                              <p:cond delay="8700"/>
                            </p:stCondLst>
                            <p:childTnLst>
                              <p:par>
                                <p:cTn id="65" presetID="22" presetClass="entr" presetSubtype="8"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wipe(left)">
                                      <p:cBhvr>
                                        <p:cTn id="67" dur="500"/>
                                        <p:tgtEl>
                                          <p:spTgt spid="14"/>
                                        </p:tgtEl>
                                      </p:cBhvr>
                                    </p:animEffect>
                                  </p:childTnLst>
                                </p:cTn>
                              </p:par>
                            </p:childTnLst>
                          </p:cTn>
                        </p:par>
                        <p:par>
                          <p:cTn id="68" fill="hold">
                            <p:stCondLst>
                              <p:cond delay="9200"/>
                            </p:stCondLst>
                            <p:childTnLst>
                              <p:par>
                                <p:cTn id="69" presetID="22" presetClass="entr" presetSubtype="8"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left)">
                                      <p:cBhvr>
                                        <p:cTn id="71" dur="500"/>
                                        <p:tgtEl>
                                          <p:spTgt spid="15"/>
                                        </p:tgtEl>
                                      </p:cBhvr>
                                    </p:animEffect>
                                  </p:childTnLst>
                                </p:cTn>
                              </p:par>
                            </p:childTnLst>
                          </p:cTn>
                        </p:par>
                        <p:par>
                          <p:cTn id="72" fill="hold">
                            <p:stCondLst>
                              <p:cond delay="9700"/>
                            </p:stCondLst>
                            <p:childTnLst>
                              <p:par>
                                <p:cTn id="73" presetID="22" presetClass="entr" presetSubtype="8" fill="hold" nodeType="afterEffect">
                                  <p:stCondLst>
                                    <p:cond delay="0"/>
                                  </p:stCondLst>
                                  <p:childTnLst>
                                    <p:set>
                                      <p:cBhvr>
                                        <p:cTn id="74" dur="1" fill="hold">
                                          <p:stCondLst>
                                            <p:cond delay="0"/>
                                          </p:stCondLst>
                                        </p:cTn>
                                        <p:tgtEl>
                                          <p:spTgt spid="16"/>
                                        </p:tgtEl>
                                        <p:attrNameLst>
                                          <p:attrName>style.visibility</p:attrName>
                                        </p:attrNameLst>
                                      </p:cBhvr>
                                      <p:to>
                                        <p:strVal val="visible"/>
                                      </p:to>
                                    </p:set>
                                    <p:animEffect transition="in" filter="wipe(left)">
                                      <p:cBhvr>
                                        <p:cTn id="75" dur="500"/>
                                        <p:tgtEl>
                                          <p:spTgt spid="16"/>
                                        </p:tgtEl>
                                      </p:cBhvr>
                                    </p:animEffect>
                                  </p:childTnLst>
                                </p:cTn>
                              </p:par>
                            </p:childTnLst>
                          </p:cTn>
                        </p:par>
                        <p:par>
                          <p:cTn id="76" fill="hold">
                            <p:stCondLst>
                              <p:cond delay="10200"/>
                            </p:stCondLst>
                            <p:childTnLst>
                              <p:par>
                                <p:cTn id="77" presetID="22" presetClass="entr" presetSubtype="8" fill="hold" nodeType="afterEffect">
                                  <p:stCondLst>
                                    <p:cond delay="0"/>
                                  </p:stCondLst>
                                  <p:childTnLst>
                                    <p:set>
                                      <p:cBhvr>
                                        <p:cTn id="78" dur="1" fill="hold">
                                          <p:stCondLst>
                                            <p:cond delay="0"/>
                                          </p:stCondLst>
                                        </p:cTn>
                                        <p:tgtEl>
                                          <p:spTgt spid="17"/>
                                        </p:tgtEl>
                                        <p:attrNameLst>
                                          <p:attrName>style.visibility</p:attrName>
                                        </p:attrNameLst>
                                      </p:cBhvr>
                                      <p:to>
                                        <p:strVal val="visible"/>
                                      </p:to>
                                    </p:set>
                                    <p:animEffect transition="in" filter="wipe(left)">
                                      <p:cBhvr>
                                        <p:cTn id="79" dur="500"/>
                                        <p:tgtEl>
                                          <p:spTgt spid="17"/>
                                        </p:tgtEl>
                                      </p:cBhvr>
                                    </p:animEffect>
                                  </p:childTnLst>
                                </p:cTn>
                              </p:par>
                            </p:childTnLst>
                          </p:cTn>
                        </p:par>
                        <p:par>
                          <p:cTn id="80" fill="hold">
                            <p:stCondLst>
                              <p:cond delay="10700"/>
                            </p:stCondLst>
                            <p:childTnLst>
                              <p:par>
                                <p:cTn id="81" presetID="22" presetClass="entr" presetSubtype="8"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Effect transition="in" filter="wipe(left)">
                                      <p:cBhvr>
                                        <p:cTn id="83" dur="500"/>
                                        <p:tgtEl>
                                          <p:spTgt spid="18"/>
                                        </p:tgtEl>
                                      </p:cBhvr>
                                    </p:animEffect>
                                  </p:childTnLst>
                                </p:cTn>
                              </p:par>
                            </p:childTnLst>
                          </p:cTn>
                        </p:par>
                        <p:par>
                          <p:cTn id="84" fill="hold">
                            <p:stCondLst>
                              <p:cond delay="11200"/>
                            </p:stCondLst>
                            <p:childTnLst>
                              <p:par>
                                <p:cTn id="85" presetID="22" presetClass="entr" presetSubtype="8" fill="hold" nodeType="after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wipe(left)">
                                      <p:cBhvr>
                                        <p:cTn id="87" dur="500"/>
                                        <p:tgtEl>
                                          <p:spTgt spid="19"/>
                                        </p:tgtEl>
                                      </p:cBhvr>
                                    </p:animEffect>
                                  </p:childTnLst>
                                </p:cTn>
                              </p:par>
                            </p:childTnLst>
                          </p:cTn>
                        </p:par>
                        <p:par>
                          <p:cTn id="88" fill="hold">
                            <p:stCondLst>
                              <p:cond delay="11700"/>
                            </p:stCondLst>
                            <p:childTnLst>
                              <p:par>
                                <p:cTn id="89" presetID="22" presetClass="entr" presetSubtype="8" fill="hold" nodeType="after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left)">
                                      <p:cBhvr>
                                        <p:cTn id="91" dur="500"/>
                                        <p:tgtEl>
                                          <p:spTgt spid="20"/>
                                        </p:tgtEl>
                                      </p:cBhvr>
                                    </p:animEffect>
                                  </p:childTnLst>
                                </p:cTn>
                              </p:par>
                            </p:childTnLst>
                          </p:cTn>
                        </p:par>
                        <p:par>
                          <p:cTn id="92" fill="hold">
                            <p:stCondLst>
                              <p:cond delay="12200"/>
                            </p:stCondLst>
                            <p:childTnLst>
                              <p:par>
                                <p:cTn id="93" presetID="22" presetClass="entr" presetSubtype="8" fill="hold" nodeType="afterEffect">
                                  <p:stCondLst>
                                    <p:cond delay="0"/>
                                  </p:stCondLst>
                                  <p:childTnLst>
                                    <p:set>
                                      <p:cBhvr>
                                        <p:cTn id="94" dur="1" fill="hold">
                                          <p:stCondLst>
                                            <p:cond delay="0"/>
                                          </p:stCondLst>
                                        </p:cTn>
                                        <p:tgtEl>
                                          <p:spTgt spid="21"/>
                                        </p:tgtEl>
                                        <p:attrNameLst>
                                          <p:attrName>style.visibility</p:attrName>
                                        </p:attrNameLst>
                                      </p:cBhvr>
                                      <p:to>
                                        <p:strVal val="visible"/>
                                      </p:to>
                                    </p:set>
                                    <p:animEffect transition="in" filter="wipe(left)">
                                      <p:cBhvr>
                                        <p:cTn id="95" dur="500"/>
                                        <p:tgtEl>
                                          <p:spTgt spid="21"/>
                                        </p:tgtEl>
                                      </p:cBhvr>
                                    </p:animEffect>
                                  </p:childTnLst>
                                </p:cTn>
                              </p:par>
                            </p:childTnLst>
                          </p:cTn>
                        </p:par>
                        <p:par>
                          <p:cTn id="96" fill="hold">
                            <p:stCondLst>
                              <p:cond delay="12700"/>
                            </p:stCondLst>
                            <p:childTnLst>
                              <p:par>
                                <p:cTn id="97" presetID="22" presetClass="entr" presetSubtype="8" fill="hold" nodeType="afterEffect">
                                  <p:stCondLst>
                                    <p:cond delay="0"/>
                                  </p:stCondLst>
                                  <p:childTnLst>
                                    <p:set>
                                      <p:cBhvr>
                                        <p:cTn id="98" dur="1" fill="hold">
                                          <p:stCondLst>
                                            <p:cond delay="0"/>
                                          </p:stCondLst>
                                        </p:cTn>
                                        <p:tgtEl>
                                          <p:spTgt spid="22"/>
                                        </p:tgtEl>
                                        <p:attrNameLst>
                                          <p:attrName>style.visibility</p:attrName>
                                        </p:attrNameLst>
                                      </p:cBhvr>
                                      <p:to>
                                        <p:strVal val="visible"/>
                                      </p:to>
                                    </p:set>
                                    <p:animEffect transition="in" filter="wipe(left)">
                                      <p:cBhvr>
                                        <p:cTn id="9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8811" grpId="0" autoUpdateAnimBg="0"/>
      <p:bldP spid="928812" grpId="0" autoUpdateAnimBg="0"/>
      <p:bldP spid="928813" grpId="0" autoUpdateAnimBg="0"/>
      <p:bldP spid="928814" grpId="0" autoUpdateAnimBg="0"/>
      <p:bldP spid="928824" grpId="0" animBg="1"/>
      <p:bldP spid="928831" grpId="0" animBg="1"/>
    </p:bldLst>
  </p:timing>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59109" name="Rectangle 5"/>
          <p:cNvSpPr>
            <a:spLocks noChangeArrowheads="1"/>
          </p:cNvSpPr>
          <p:nvPr/>
        </p:nvSpPr>
        <p:spPr bwMode="auto">
          <a:xfrm>
            <a:off x="1900238" y="2132013"/>
            <a:ext cx="5343525" cy="2555875"/>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Requisitos de Corriente de Magnetización</a:t>
            </a:r>
          </a:p>
        </p:txBody>
      </p:sp>
      <p:sp>
        <p:nvSpPr>
          <p:cNvPr id="559110" name="AutoShape 6"/>
          <p:cNvSpPr>
            <a:spLocks/>
          </p:cNvSpPr>
          <p:nvPr/>
        </p:nvSpPr>
        <p:spPr bwMode="auto">
          <a:xfrm>
            <a:off x="1603375" y="1697038"/>
            <a:ext cx="109538" cy="3381375"/>
          </a:xfrm>
          <a:prstGeom prst="leftBracket">
            <a:avLst>
              <a:gd name="adj" fmla="val 15692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59111" name="Line 7"/>
          <p:cNvSpPr>
            <a:spLocks noChangeShapeType="1"/>
          </p:cNvSpPr>
          <p:nvPr/>
        </p:nvSpPr>
        <p:spPr bwMode="auto">
          <a:xfrm>
            <a:off x="1704975" y="1697038"/>
            <a:ext cx="58483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59112" name="Line 8"/>
          <p:cNvSpPr>
            <a:spLocks noChangeShapeType="1"/>
          </p:cNvSpPr>
          <p:nvPr/>
        </p:nvSpPr>
        <p:spPr bwMode="auto">
          <a:xfrm>
            <a:off x="1704975" y="5084763"/>
            <a:ext cx="58388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59113" name="AutoShape 9"/>
          <p:cNvSpPr>
            <a:spLocks/>
          </p:cNvSpPr>
          <p:nvPr/>
        </p:nvSpPr>
        <p:spPr bwMode="auto">
          <a:xfrm flipH="1">
            <a:off x="7534275" y="1697038"/>
            <a:ext cx="101600" cy="3381375"/>
          </a:xfrm>
          <a:prstGeom prst="leftBracket">
            <a:avLst>
              <a:gd name="adj" fmla="val 16702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559111"/>
                                        </p:tgtEl>
                                        <p:attrNameLst>
                                          <p:attrName>style.visibility</p:attrName>
                                        </p:attrNameLst>
                                      </p:cBhvr>
                                      <p:to>
                                        <p:strVal val="visible"/>
                                      </p:to>
                                    </p:set>
                                    <p:animEffect transition="in" filter="wipe(left)">
                                      <p:cBhvr>
                                        <p:cTn id="7" dur="500"/>
                                        <p:tgtEl>
                                          <p:spTgt spid="559111"/>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559113"/>
                                        </p:tgtEl>
                                        <p:attrNameLst>
                                          <p:attrName>style.visibility</p:attrName>
                                        </p:attrNameLst>
                                      </p:cBhvr>
                                      <p:to>
                                        <p:strVal val="visible"/>
                                      </p:to>
                                    </p:set>
                                    <p:animEffect transition="in" filter="wipe(up)">
                                      <p:cBhvr>
                                        <p:cTn id="11" dur="500"/>
                                        <p:tgtEl>
                                          <p:spTgt spid="559113"/>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559112"/>
                                        </p:tgtEl>
                                        <p:attrNameLst>
                                          <p:attrName>style.visibility</p:attrName>
                                        </p:attrNameLst>
                                      </p:cBhvr>
                                      <p:to>
                                        <p:strVal val="visible"/>
                                      </p:to>
                                    </p:set>
                                    <p:animEffect transition="in" filter="wipe(right)">
                                      <p:cBhvr>
                                        <p:cTn id="15" dur="500"/>
                                        <p:tgtEl>
                                          <p:spTgt spid="559112"/>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559110"/>
                                        </p:tgtEl>
                                        <p:attrNameLst>
                                          <p:attrName>style.visibility</p:attrName>
                                        </p:attrNameLst>
                                      </p:cBhvr>
                                      <p:to>
                                        <p:strVal val="visible"/>
                                      </p:to>
                                    </p:set>
                                    <p:animEffect transition="in" filter="wipe(down)">
                                      <p:cBhvr>
                                        <p:cTn id="19" dur="500"/>
                                        <p:tgtEl>
                                          <p:spTgt spid="559110"/>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559109"/>
                                        </p:tgtEl>
                                        <p:attrNameLst>
                                          <p:attrName>style.visibility</p:attrName>
                                        </p:attrNameLst>
                                      </p:cBhvr>
                                      <p:to>
                                        <p:strVal val="visible"/>
                                      </p:to>
                                    </p:set>
                                    <p:animEffect transition="in" filter="wipe(left)">
                                      <p:cBhvr>
                                        <p:cTn id="23" dur="75"/>
                                        <p:tgtEl>
                                          <p:spTgt spid="559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9" grpId="0" autoUpdateAnimBg="0"/>
      <p:bldP spid="559110" grpId="0" animBg="1"/>
      <p:bldP spid="559113" grpId="0" animBg="1"/>
    </p:bldLst>
  </p:timing>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2274" name="Group 218"/>
          <p:cNvGrpSpPr>
            <a:grpSpLocks/>
          </p:cNvGrpSpPr>
          <p:nvPr/>
        </p:nvGrpSpPr>
        <p:grpSpPr bwMode="auto">
          <a:xfrm>
            <a:off x="0" y="0"/>
            <a:ext cx="9172575" cy="6858000"/>
            <a:chOff x="0" y="0"/>
            <a:chExt cx="5778" cy="4320"/>
          </a:xfrm>
        </p:grpSpPr>
        <p:sp>
          <p:nvSpPr>
            <p:cNvPr id="182275" name="Rectangle 5"/>
            <p:cNvSpPr>
              <a:spLocks noChangeArrowheads="1"/>
            </p:cNvSpPr>
            <p:nvPr/>
          </p:nvSpPr>
          <p:spPr bwMode="auto">
            <a:xfrm>
              <a:off x="379" y="702"/>
              <a:ext cx="5126" cy="3314"/>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cs typeface="Arial" charset="0"/>
                </a:rPr>
                <a:t>La cantidad de corriente varía con la forma de la pieza y la permeabilidad del material</a:t>
              </a:r>
            </a:p>
            <a:p>
              <a:pPr>
                <a:buClr>
                  <a:srgbClr val="990000"/>
                </a:buClr>
                <a:buSzPct val="70000"/>
                <a:buFont typeface="Wingdings" pitchFamily="2" charset="2"/>
                <a:buNone/>
              </a:pPr>
              <a:endParaRPr lang="es-ES_tradnl" i="1">
                <a:solidFill>
                  <a:schemeClr val="bg1"/>
                </a:solidFill>
                <a:latin typeface="Book Antiqua" pitchFamily="18" charset="0"/>
              </a:endParaRPr>
            </a:p>
            <a:p>
              <a:pPr>
                <a:buClr>
                  <a:srgbClr val="990000"/>
                </a:buClr>
                <a:buSzPct val="70000"/>
                <a:buFont typeface="Wingdings" pitchFamily="2" charset="2"/>
                <a:buNone/>
              </a:pPr>
              <a:r>
                <a:rPr lang="es-ES_tradnl" i="1">
                  <a:solidFill>
                    <a:schemeClr val="bg1"/>
                  </a:solidFill>
                  <a:latin typeface="Book Antiqua" pitchFamily="18" charset="0"/>
                  <a:cs typeface="Times New Roman" charset="0"/>
                </a:rPr>
                <a:t>Demasiada corriente puede quemar la pieza o saturarla, causando exceso de concentración de partículas, o insuficiente corriente puede provocar la falta de flujo, para que sean atraídas las partículas</a:t>
              </a:r>
            </a:p>
            <a:p>
              <a:pPr>
                <a:buClr>
                  <a:srgbClr val="990000"/>
                </a:buClr>
                <a:buSzPct val="70000"/>
                <a:buFont typeface="Wingdings" pitchFamily="2" charset="2"/>
                <a:buNone/>
              </a:pPr>
              <a:endParaRPr lang="es-ES_tradnl" i="1">
                <a:solidFill>
                  <a:schemeClr val="bg1"/>
                </a:solidFill>
                <a:latin typeface="Book Antiqua" pitchFamily="18" charset="0"/>
              </a:endParaRPr>
            </a:p>
            <a:p>
              <a:pPr>
                <a:buClr>
                  <a:srgbClr val="990000"/>
                </a:buClr>
                <a:buSzPct val="70000"/>
                <a:buFont typeface="Wingdings" pitchFamily="2" charset="2"/>
                <a:buNone/>
              </a:pPr>
              <a:r>
                <a:rPr lang="es-ES_tradnl" i="1">
                  <a:solidFill>
                    <a:schemeClr val="bg1"/>
                  </a:solidFill>
                  <a:latin typeface="Book Antiqua" pitchFamily="18" charset="0"/>
                  <a:cs typeface="Times New Roman" charset="0"/>
                </a:rPr>
                <a:t>Ya que no existen muchas variables para determinar los requisitos de corriente, para calcular la corriente necesaria de magnetización entre cabezales y conductor central, se utiliza la regla de: “300 a 800 amperios por pulgada de espesor o diámetro de la pieza”, según el Código ASME Sección V, Artículo 7</a:t>
              </a:r>
            </a:p>
          </p:txBody>
        </p:sp>
        <p:sp>
          <p:nvSpPr>
            <p:cNvPr id="182276" name="Rectangle 17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88977" name="Rectangle 177"/>
            <p:cNvSpPr>
              <a:spLocks noChangeArrowheads="1"/>
            </p:cNvSpPr>
            <p:nvPr/>
          </p:nvSpPr>
          <p:spPr bwMode="auto">
            <a:xfrm>
              <a:off x="379" y="187"/>
              <a:ext cx="393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circular</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2278" name="Group 181"/>
            <p:cNvGrpSpPr>
              <a:grpSpLocks/>
            </p:cNvGrpSpPr>
            <p:nvPr/>
          </p:nvGrpSpPr>
          <p:grpSpPr bwMode="auto">
            <a:xfrm>
              <a:off x="48" y="95"/>
              <a:ext cx="96" cy="4128"/>
              <a:chOff x="48" y="102"/>
              <a:chExt cx="96" cy="4128"/>
            </a:xfrm>
          </p:grpSpPr>
          <p:sp>
            <p:nvSpPr>
              <p:cNvPr id="182286" name="Rectangle 18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87" name="Rectangle 18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88" name="Rectangle 18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89" name="Rectangle 18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0" name="Rectangle 18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1" name="Rectangle 18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2" name="Rectangle 18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3" name="Rectangle 18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4" name="Rectangle 19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5" name="Rectangle 19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6" name="Rectangle 19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7" name="Rectangle 19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8" name="Rectangle 19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299" name="Rectangle 19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0" name="Rectangle 19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1" name="Rectangle 19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2" name="Rectangle 19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3" name="Rectangle 19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4" name="Rectangle 20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5" name="Rectangle 20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6" name="Rectangle 20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7" name="Rectangle 20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8" name="Rectangle 20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09" name="Rectangle 20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10" name="Rectangle 20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11" name="Rectangle 20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12" name="Rectangle 20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13" name="Rectangle 20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2314" name="Rectangle 21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2279" name="Group 211"/>
            <p:cNvGrpSpPr>
              <a:grpSpLocks/>
            </p:cNvGrpSpPr>
            <p:nvPr/>
          </p:nvGrpSpPr>
          <p:grpSpPr bwMode="auto">
            <a:xfrm>
              <a:off x="5052" y="0"/>
              <a:ext cx="726" cy="388"/>
              <a:chOff x="37" y="-23"/>
              <a:chExt cx="726" cy="388"/>
            </a:xfrm>
          </p:grpSpPr>
          <p:sp>
            <p:nvSpPr>
              <p:cNvPr id="182280" name="Rectangle 2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2281" name="Rectangle 2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2282" name="Rectangle 2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2283" name="Rectangle 2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2284" name="Rectangle 2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2285" name="Rectangle 2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8" name="337 Grupo"/>
          <p:cNvGrpSpPr/>
          <p:nvPr/>
        </p:nvGrpSpPr>
        <p:grpSpPr>
          <a:xfrm>
            <a:off x="1315968" y="3279828"/>
            <a:ext cx="1828800" cy="1920875"/>
            <a:chOff x="1315968" y="3279828"/>
            <a:chExt cx="1828800" cy="1920875"/>
          </a:xfrm>
        </p:grpSpPr>
        <p:sp>
          <p:nvSpPr>
            <p:cNvPr id="263" name="Freeform 44"/>
            <p:cNvSpPr>
              <a:spLocks/>
            </p:cNvSpPr>
            <p:nvPr/>
          </p:nvSpPr>
          <p:spPr bwMode="auto">
            <a:xfrm>
              <a:off x="1315968" y="3281417"/>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264" name="Freeform 45"/>
            <p:cNvSpPr>
              <a:spLocks/>
            </p:cNvSpPr>
            <p:nvPr/>
          </p:nvSpPr>
          <p:spPr bwMode="auto">
            <a:xfrm>
              <a:off x="2087493" y="3279828"/>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265" name="Line 49"/>
            <p:cNvSpPr>
              <a:spLocks noChangeShapeType="1"/>
            </p:cNvSpPr>
            <p:nvPr/>
          </p:nvSpPr>
          <p:spPr bwMode="auto">
            <a:xfrm>
              <a:off x="1319143" y="5194354"/>
              <a:ext cx="801688" cy="0"/>
            </a:xfrm>
            <a:prstGeom prst="line">
              <a:avLst/>
            </a:prstGeom>
            <a:noFill/>
            <a:ln w="3175">
              <a:solidFill>
                <a:srgbClr val="00FFFF"/>
              </a:solidFill>
              <a:round/>
              <a:headEnd/>
              <a:tailEnd/>
            </a:ln>
          </p:spPr>
          <p:txBody>
            <a:bodyPr wrap="none" anchor="ctr"/>
            <a:lstStyle/>
            <a:p>
              <a:endParaRPr lang="es-ES"/>
            </a:p>
          </p:txBody>
        </p:sp>
        <p:grpSp>
          <p:nvGrpSpPr>
            <p:cNvPr id="266" name="Group 56"/>
            <p:cNvGrpSpPr>
              <a:grpSpLocks/>
            </p:cNvGrpSpPr>
            <p:nvPr/>
          </p:nvGrpSpPr>
          <p:grpSpPr bwMode="auto">
            <a:xfrm>
              <a:off x="2271643" y="3551292"/>
              <a:ext cx="242888" cy="171450"/>
              <a:chOff x="1376" y="2381"/>
              <a:chExt cx="153" cy="108"/>
            </a:xfrm>
          </p:grpSpPr>
          <p:sp>
            <p:nvSpPr>
              <p:cNvPr id="308"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309"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267" name="Group 59"/>
            <p:cNvGrpSpPr>
              <a:grpSpLocks/>
            </p:cNvGrpSpPr>
            <p:nvPr/>
          </p:nvGrpSpPr>
          <p:grpSpPr bwMode="auto">
            <a:xfrm>
              <a:off x="2358956" y="3279829"/>
              <a:ext cx="198438" cy="273050"/>
              <a:chOff x="1431" y="2210"/>
              <a:chExt cx="125" cy="172"/>
            </a:xfrm>
          </p:grpSpPr>
          <p:sp>
            <p:nvSpPr>
              <p:cNvPr id="305"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306"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307"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268" name="Group 63"/>
            <p:cNvGrpSpPr>
              <a:grpSpLocks/>
            </p:cNvGrpSpPr>
            <p:nvPr/>
          </p:nvGrpSpPr>
          <p:grpSpPr bwMode="auto">
            <a:xfrm>
              <a:off x="2293868" y="3995792"/>
              <a:ext cx="242888" cy="171450"/>
              <a:chOff x="1390" y="2661"/>
              <a:chExt cx="153" cy="108"/>
            </a:xfrm>
          </p:grpSpPr>
          <p:sp>
            <p:nvSpPr>
              <p:cNvPr id="303"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304"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269" name="Freeform 66"/>
            <p:cNvSpPr>
              <a:spLocks/>
            </p:cNvSpPr>
            <p:nvPr/>
          </p:nvSpPr>
          <p:spPr bwMode="auto">
            <a:xfrm>
              <a:off x="2235131" y="3717979"/>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270" name="Group 67"/>
            <p:cNvGrpSpPr>
              <a:grpSpLocks/>
            </p:cNvGrpSpPr>
            <p:nvPr/>
          </p:nvGrpSpPr>
          <p:grpSpPr bwMode="auto">
            <a:xfrm>
              <a:off x="2097018" y="3889429"/>
              <a:ext cx="309563" cy="160338"/>
              <a:chOff x="1266" y="2594"/>
              <a:chExt cx="195" cy="101"/>
            </a:xfrm>
          </p:grpSpPr>
          <p:sp>
            <p:nvSpPr>
              <p:cNvPr id="301"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302"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271" name="Group 70"/>
            <p:cNvGrpSpPr>
              <a:grpSpLocks/>
            </p:cNvGrpSpPr>
            <p:nvPr/>
          </p:nvGrpSpPr>
          <p:grpSpPr bwMode="auto">
            <a:xfrm>
              <a:off x="2401818" y="3549711"/>
              <a:ext cx="169863" cy="560389"/>
              <a:chOff x="1458" y="2380"/>
              <a:chExt cx="107" cy="353"/>
            </a:xfrm>
          </p:grpSpPr>
          <p:sp>
            <p:nvSpPr>
              <p:cNvPr id="298"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299"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300"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sp>
          <p:nvSpPr>
            <p:cNvPr id="296" name="Arc 77"/>
            <p:cNvSpPr>
              <a:spLocks/>
            </p:cNvSpPr>
            <p:nvPr/>
          </p:nvSpPr>
          <p:spPr bwMode="auto">
            <a:xfrm flipH="1">
              <a:off x="2479303" y="3321107"/>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97" name="AutoShape 78"/>
            <p:cNvSpPr>
              <a:spLocks noChangeArrowheads="1"/>
            </p:cNvSpPr>
            <p:nvPr/>
          </p:nvSpPr>
          <p:spPr bwMode="auto">
            <a:xfrm rot="5400000" flipH="1">
              <a:off x="2084965" y="3906589"/>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sp>
          <p:nvSpPr>
            <p:cNvPr id="273" name="Rectangle 79"/>
            <p:cNvSpPr>
              <a:spLocks noChangeArrowheads="1"/>
            </p:cNvSpPr>
            <p:nvPr/>
          </p:nvSpPr>
          <p:spPr bwMode="auto">
            <a:xfrm>
              <a:off x="2681218" y="3321107"/>
              <a:ext cx="74613" cy="88318"/>
            </a:xfrm>
            <a:prstGeom prst="rect">
              <a:avLst/>
            </a:prstGeom>
            <a:solidFill>
              <a:srgbClr val="DADADA"/>
            </a:solidFill>
            <a:ln w="9525">
              <a:noFill/>
              <a:miter lim="800000"/>
              <a:headEnd/>
              <a:tailEnd/>
            </a:ln>
          </p:spPr>
          <p:txBody>
            <a:bodyPr wrap="none" anchor="ctr"/>
            <a:lstStyle/>
            <a:p>
              <a:endParaRPr lang="es-ES"/>
            </a:p>
          </p:txBody>
        </p:sp>
        <p:sp>
          <p:nvSpPr>
            <p:cNvPr id="274" name="Rectangle 80"/>
            <p:cNvSpPr>
              <a:spLocks noChangeArrowheads="1"/>
            </p:cNvSpPr>
            <p:nvPr/>
          </p:nvSpPr>
          <p:spPr bwMode="auto">
            <a:xfrm>
              <a:off x="2554218" y="3737029"/>
              <a:ext cx="63500" cy="644525"/>
            </a:xfrm>
            <a:prstGeom prst="rect">
              <a:avLst/>
            </a:prstGeom>
            <a:solidFill>
              <a:srgbClr val="C4884C"/>
            </a:solidFill>
            <a:ln w="9525">
              <a:noFill/>
              <a:miter lim="800000"/>
              <a:headEnd/>
              <a:tailEnd/>
            </a:ln>
          </p:spPr>
          <p:txBody>
            <a:bodyPr wrap="none" anchor="ctr"/>
            <a:lstStyle/>
            <a:p>
              <a:endParaRPr lang="es-ES"/>
            </a:p>
          </p:txBody>
        </p:sp>
        <p:sp>
          <p:nvSpPr>
            <p:cNvPr id="275" name="Line 81"/>
            <p:cNvSpPr>
              <a:spLocks noChangeShapeType="1"/>
            </p:cNvSpPr>
            <p:nvPr/>
          </p:nvSpPr>
          <p:spPr bwMode="auto">
            <a:xfrm>
              <a:off x="2617718" y="3740204"/>
              <a:ext cx="0" cy="628650"/>
            </a:xfrm>
            <a:prstGeom prst="line">
              <a:avLst/>
            </a:prstGeom>
            <a:noFill/>
            <a:ln w="3175">
              <a:solidFill>
                <a:srgbClr val="808080"/>
              </a:solidFill>
              <a:round/>
              <a:headEnd/>
              <a:tailEnd/>
            </a:ln>
          </p:spPr>
          <p:txBody>
            <a:bodyPr wrap="none" anchor="ctr"/>
            <a:lstStyle/>
            <a:p>
              <a:endParaRPr lang="es-ES"/>
            </a:p>
          </p:txBody>
        </p:sp>
        <p:sp>
          <p:nvSpPr>
            <p:cNvPr id="276" name="Arc 82"/>
            <p:cNvSpPr>
              <a:spLocks/>
            </p:cNvSpPr>
            <p:nvPr/>
          </p:nvSpPr>
          <p:spPr bwMode="auto">
            <a:xfrm flipH="1">
              <a:off x="2556348" y="3321104"/>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277" name="Group 83"/>
            <p:cNvGrpSpPr>
              <a:grpSpLocks/>
            </p:cNvGrpSpPr>
            <p:nvPr/>
          </p:nvGrpSpPr>
          <p:grpSpPr bwMode="auto">
            <a:xfrm>
              <a:off x="2617718" y="3321107"/>
              <a:ext cx="376238" cy="1057276"/>
              <a:chOff x="1594" y="2236"/>
              <a:chExt cx="237" cy="666"/>
            </a:xfrm>
          </p:grpSpPr>
          <p:sp>
            <p:nvSpPr>
              <p:cNvPr id="294"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95"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78" name="Line 86"/>
            <p:cNvSpPr>
              <a:spLocks noChangeShapeType="1"/>
            </p:cNvSpPr>
            <p:nvPr/>
          </p:nvSpPr>
          <p:spPr bwMode="auto">
            <a:xfrm>
              <a:off x="2617718" y="3743379"/>
              <a:ext cx="0" cy="633413"/>
            </a:xfrm>
            <a:prstGeom prst="line">
              <a:avLst/>
            </a:prstGeom>
            <a:noFill/>
            <a:ln w="3175">
              <a:solidFill>
                <a:srgbClr val="DA8200"/>
              </a:solidFill>
              <a:round/>
              <a:headEnd/>
              <a:tailEnd/>
            </a:ln>
          </p:spPr>
          <p:txBody>
            <a:bodyPr wrap="none" anchor="ctr"/>
            <a:lstStyle/>
            <a:p>
              <a:endParaRPr lang="es-ES"/>
            </a:p>
          </p:txBody>
        </p:sp>
        <p:sp>
          <p:nvSpPr>
            <p:cNvPr id="279" name="Freeform 87"/>
            <p:cNvSpPr>
              <a:spLocks/>
            </p:cNvSpPr>
            <p:nvPr/>
          </p:nvSpPr>
          <p:spPr bwMode="auto">
            <a:xfrm>
              <a:off x="2617718" y="4308529"/>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80" name="Line 88"/>
            <p:cNvSpPr>
              <a:spLocks noChangeShapeType="1"/>
            </p:cNvSpPr>
            <p:nvPr/>
          </p:nvSpPr>
          <p:spPr bwMode="auto">
            <a:xfrm flipV="1">
              <a:off x="2771706" y="4257729"/>
              <a:ext cx="195263" cy="115888"/>
            </a:xfrm>
            <a:prstGeom prst="line">
              <a:avLst/>
            </a:prstGeom>
            <a:noFill/>
            <a:ln w="19050">
              <a:solidFill>
                <a:srgbClr val="00CCFF"/>
              </a:solidFill>
              <a:round/>
              <a:headEnd/>
              <a:tailEnd/>
            </a:ln>
          </p:spPr>
          <p:txBody>
            <a:bodyPr wrap="none" anchor="ctr"/>
            <a:lstStyle/>
            <a:p>
              <a:endParaRPr lang="es-ES"/>
            </a:p>
          </p:txBody>
        </p:sp>
        <p:sp>
          <p:nvSpPr>
            <p:cNvPr id="281" name="Freeform 89"/>
            <p:cNvSpPr>
              <a:spLocks/>
            </p:cNvSpPr>
            <p:nvPr/>
          </p:nvSpPr>
          <p:spPr bwMode="auto">
            <a:xfrm>
              <a:off x="2611368" y="4146604"/>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82" name="Rectangle 90"/>
            <p:cNvSpPr>
              <a:spLocks noChangeArrowheads="1"/>
            </p:cNvSpPr>
            <p:nvPr/>
          </p:nvSpPr>
          <p:spPr bwMode="auto">
            <a:xfrm>
              <a:off x="2554218" y="4378379"/>
              <a:ext cx="206375" cy="79375"/>
            </a:xfrm>
            <a:prstGeom prst="rect">
              <a:avLst/>
            </a:prstGeom>
            <a:solidFill>
              <a:srgbClr val="C4884C"/>
            </a:solidFill>
            <a:ln w="9525">
              <a:noFill/>
              <a:miter lim="800000"/>
              <a:headEnd/>
              <a:tailEnd/>
            </a:ln>
          </p:spPr>
          <p:txBody>
            <a:bodyPr wrap="none" anchor="ctr"/>
            <a:lstStyle/>
            <a:p>
              <a:endParaRPr lang="es-ES"/>
            </a:p>
          </p:txBody>
        </p:sp>
        <p:sp>
          <p:nvSpPr>
            <p:cNvPr id="283" name="Line 91"/>
            <p:cNvSpPr>
              <a:spLocks noChangeShapeType="1"/>
            </p:cNvSpPr>
            <p:nvPr/>
          </p:nvSpPr>
          <p:spPr bwMode="auto">
            <a:xfrm rot="16200000">
              <a:off x="2690743" y="4305354"/>
              <a:ext cx="0" cy="142875"/>
            </a:xfrm>
            <a:prstGeom prst="line">
              <a:avLst/>
            </a:prstGeom>
            <a:noFill/>
            <a:ln w="3175">
              <a:solidFill>
                <a:srgbClr val="DA8200"/>
              </a:solidFill>
              <a:round/>
              <a:headEnd/>
              <a:tailEnd/>
            </a:ln>
          </p:spPr>
          <p:txBody>
            <a:bodyPr wrap="none" anchor="ctr"/>
            <a:lstStyle/>
            <a:p>
              <a:endParaRPr lang="es-ES"/>
            </a:p>
          </p:txBody>
        </p:sp>
        <p:sp>
          <p:nvSpPr>
            <p:cNvPr id="284" name="Rectangle 92"/>
            <p:cNvSpPr>
              <a:spLocks noChangeArrowheads="1"/>
            </p:cNvSpPr>
            <p:nvPr/>
          </p:nvSpPr>
          <p:spPr bwMode="auto">
            <a:xfrm>
              <a:off x="2479606" y="4532367"/>
              <a:ext cx="139700" cy="150813"/>
            </a:xfrm>
            <a:prstGeom prst="rect">
              <a:avLst/>
            </a:prstGeom>
            <a:solidFill>
              <a:srgbClr val="DADADA"/>
            </a:solidFill>
            <a:ln w="9525">
              <a:noFill/>
              <a:miter lim="800000"/>
              <a:headEnd/>
              <a:tailEnd/>
            </a:ln>
          </p:spPr>
          <p:txBody>
            <a:bodyPr wrap="none" anchor="ctr"/>
            <a:lstStyle/>
            <a:p>
              <a:endParaRPr lang="es-ES"/>
            </a:p>
          </p:txBody>
        </p:sp>
        <p:sp>
          <p:nvSpPr>
            <p:cNvPr id="285" name="Freeform 93"/>
            <p:cNvSpPr>
              <a:spLocks/>
            </p:cNvSpPr>
            <p:nvPr/>
          </p:nvSpPr>
          <p:spPr bwMode="auto">
            <a:xfrm>
              <a:off x="2760593" y="422280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86" name="Freeform 94"/>
            <p:cNvSpPr>
              <a:spLocks/>
            </p:cNvSpPr>
            <p:nvPr/>
          </p:nvSpPr>
          <p:spPr bwMode="auto">
            <a:xfrm>
              <a:off x="2760593" y="414660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87" name="Rectangle 95"/>
            <p:cNvSpPr>
              <a:spLocks noChangeArrowheads="1"/>
            </p:cNvSpPr>
            <p:nvPr/>
          </p:nvSpPr>
          <p:spPr bwMode="auto">
            <a:xfrm>
              <a:off x="2479606" y="4460929"/>
              <a:ext cx="284163" cy="71438"/>
            </a:xfrm>
            <a:prstGeom prst="rect">
              <a:avLst/>
            </a:prstGeom>
            <a:solidFill>
              <a:srgbClr val="DADADA"/>
            </a:solidFill>
            <a:ln w="9525">
              <a:noFill/>
              <a:miter lim="800000"/>
              <a:headEnd/>
              <a:tailEnd/>
            </a:ln>
          </p:spPr>
          <p:txBody>
            <a:bodyPr wrap="none" anchor="ctr"/>
            <a:lstStyle/>
            <a:p>
              <a:endParaRPr lang="es-ES"/>
            </a:p>
          </p:txBody>
        </p:sp>
        <p:sp>
          <p:nvSpPr>
            <p:cNvPr id="288" name="Line 96"/>
            <p:cNvSpPr>
              <a:spLocks noChangeShapeType="1"/>
            </p:cNvSpPr>
            <p:nvPr/>
          </p:nvSpPr>
          <p:spPr bwMode="auto">
            <a:xfrm>
              <a:off x="2760593" y="4372029"/>
              <a:ext cx="0" cy="84138"/>
            </a:xfrm>
            <a:prstGeom prst="line">
              <a:avLst/>
            </a:prstGeom>
            <a:noFill/>
            <a:ln w="3175">
              <a:solidFill>
                <a:srgbClr val="DA8200"/>
              </a:solidFill>
              <a:round/>
              <a:headEnd/>
              <a:tailEnd/>
            </a:ln>
          </p:spPr>
          <p:txBody>
            <a:bodyPr wrap="none" anchor="ctr"/>
            <a:lstStyle/>
            <a:p>
              <a:endParaRPr lang="es-ES"/>
            </a:p>
          </p:txBody>
        </p:sp>
        <p:sp>
          <p:nvSpPr>
            <p:cNvPr id="289" name="Line 97"/>
            <p:cNvSpPr>
              <a:spLocks noChangeShapeType="1"/>
            </p:cNvSpPr>
            <p:nvPr/>
          </p:nvSpPr>
          <p:spPr bwMode="auto">
            <a:xfrm>
              <a:off x="2760593" y="4451404"/>
              <a:ext cx="0" cy="80963"/>
            </a:xfrm>
            <a:prstGeom prst="line">
              <a:avLst/>
            </a:prstGeom>
            <a:noFill/>
            <a:ln w="3175">
              <a:solidFill>
                <a:srgbClr val="808080"/>
              </a:solidFill>
              <a:round/>
              <a:headEnd/>
              <a:tailEnd/>
            </a:ln>
          </p:spPr>
          <p:txBody>
            <a:bodyPr wrap="none" anchor="ctr"/>
            <a:lstStyle/>
            <a:p>
              <a:endParaRPr lang="es-ES"/>
            </a:p>
          </p:txBody>
        </p:sp>
        <p:sp>
          <p:nvSpPr>
            <p:cNvPr id="290" name="Line 98"/>
            <p:cNvSpPr>
              <a:spLocks noChangeShapeType="1"/>
            </p:cNvSpPr>
            <p:nvPr/>
          </p:nvSpPr>
          <p:spPr bwMode="auto">
            <a:xfrm>
              <a:off x="2617718" y="4533954"/>
              <a:ext cx="0" cy="147638"/>
            </a:xfrm>
            <a:prstGeom prst="line">
              <a:avLst/>
            </a:prstGeom>
            <a:noFill/>
            <a:ln w="3175">
              <a:solidFill>
                <a:srgbClr val="808080"/>
              </a:solidFill>
              <a:round/>
              <a:headEnd/>
              <a:tailEnd/>
            </a:ln>
          </p:spPr>
          <p:txBody>
            <a:bodyPr wrap="none" anchor="ctr"/>
            <a:lstStyle/>
            <a:p>
              <a:endParaRPr lang="es-ES"/>
            </a:p>
          </p:txBody>
        </p:sp>
        <p:sp>
          <p:nvSpPr>
            <p:cNvPr id="291" name="Line 99"/>
            <p:cNvSpPr>
              <a:spLocks noChangeShapeType="1"/>
            </p:cNvSpPr>
            <p:nvPr/>
          </p:nvSpPr>
          <p:spPr bwMode="auto">
            <a:xfrm rot="16200000">
              <a:off x="2690743" y="4464104"/>
              <a:ext cx="0" cy="138113"/>
            </a:xfrm>
            <a:prstGeom prst="line">
              <a:avLst/>
            </a:prstGeom>
            <a:noFill/>
            <a:ln w="3175">
              <a:solidFill>
                <a:srgbClr val="808080"/>
              </a:solidFill>
              <a:round/>
              <a:headEnd/>
              <a:tailEnd/>
            </a:ln>
          </p:spPr>
          <p:txBody>
            <a:bodyPr wrap="none" anchor="ctr"/>
            <a:lstStyle/>
            <a:p>
              <a:endParaRPr lang="es-ES"/>
            </a:p>
          </p:txBody>
        </p:sp>
        <p:sp>
          <p:nvSpPr>
            <p:cNvPr id="292" name="Line 100"/>
            <p:cNvSpPr>
              <a:spLocks noChangeShapeType="1"/>
            </p:cNvSpPr>
            <p:nvPr/>
          </p:nvSpPr>
          <p:spPr bwMode="auto">
            <a:xfrm>
              <a:off x="2238306" y="3879904"/>
              <a:ext cx="163513" cy="0"/>
            </a:xfrm>
            <a:prstGeom prst="line">
              <a:avLst/>
            </a:prstGeom>
            <a:noFill/>
            <a:ln w="3175">
              <a:solidFill>
                <a:srgbClr val="00FFFF"/>
              </a:solidFill>
              <a:round/>
              <a:headEnd/>
              <a:tailEnd/>
            </a:ln>
          </p:spPr>
          <p:txBody>
            <a:bodyPr wrap="none"/>
            <a:lstStyle/>
            <a:p>
              <a:endParaRPr lang="es-ES"/>
            </a:p>
          </p:txBody>
        </p:sp>
        <p:sp>
          <p:nvSpPr>
            <p:cNvPr id="293" name="Line 101"/>
            <p:cNvSpPr>
              <a:spLocks noChangeShapeType="1"/>
            </p:cNvSpPr>
            <p:nvPr/>
          </p:nvSpPr>
          <p:spPr bwMode="auto">
            <a:xfrm>
              <a:off x="2277993" y="3819579"/>
              <a:ext cx="125413" cy="0"/>
            </a:xfrm>
            <a:prstGeom prst="line">
              <a:avLst/>
            </a:prstGeom>
            <a:noFill/>
            <a:ln w="3175">
              <a:solidFill>
                <a:srgbClr val="00FFFF"/>
              </a:solidFill>
              <a:round/>
              <a:headEnd/>
              <a:tailEnd/>
            </a:ln>
          </p:spPr>
          <p:txBody>
            <a:bodyPr wrap="none"/>
            <a:lstStyle/>
            <a:p>
              <a:endParaRPr lang="es-ES"/>
            </a:p>
          </p:txBody>
        </p:sp>
      </p:grpSp>
      <p:grpSp>
        <p:nvGrpSpPr>
          <p:cNvPr id="183298" name="Group 531"/>
          <p:cNvGrpSpPr>
            <a:grpSpLocks/>
          </p:cNvGrpSpPr>
          <p:nvPr/>
        </p:nvGrpSpPr>
        <p:grpSpPr bwMode="auto">
          <a:xfrm>
            <a:off x="0" y="0"/>
            <a:ext cx="9172575" cy="6858000"/>
            <a:chOff x="0" y="0"/>
            <a:chExt cx="5778" cy="4320"/>
          </a:xfrm>
        </p:grpSpPr>
        <p:sp>
          <p:nvSpPr>
            <p:cNvPr id="183443"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29797" name="Rectangle 5"/>
            <p:cNvSpPr>
              <a:spLocks noChangeArrowheads="1"/>
            </p:cNvSpPr>
            <p:nvPr/>
          </p:nvSpPr>
          <p:spPr bwMode="auto">
            <a:xfrm>
              <a:off x="379" y="187"/>
              <a:ext cx="393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circular</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3445" name="Group 6"/>
            <p:cNvGrpSpPr>
              <a:grpSpLocks/>
            </p:cNvGrpSpPr>
            <p:nvPr/>
          </p:nvGrpSpPr>
          <p:grpSpPr bwMode="auto">
            <a:xfrm>
              <a:off x="48" y="95"/>
              <a:ext cx="96" cy="4128"/>
              <a:chOff x="48" y="102"/>
              <a:chExt cx="96" cy="4128"/>
            </a:xfrm>
          </p:grpSpPr>
          <p:sp>
            <p:nvSpPr>
              <p:cNvPr id="183453"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4"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5"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6"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7"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8"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59"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0"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1"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2"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3"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4"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5"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6"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7"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8"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69"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0"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1"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2"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3"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4"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5"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6"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7"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8"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79"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80"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3481"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3446" name="Group 36"/>
            <p:cNvGrpSpPr>
              <a:grpSpLocks/>
            </p:cNvGrpSpPr>
            <p:nvPr/>
          </p:nvGrpSpPr>
          <p:grpSpPr bwMode="auto">
            <a:xfrm>
              <a:off x="5052" y="0"/>
              <a:ext cx="726" cy="388"/>
              <a:chOff x="37" y="-23"/>
              <a:chExt cx="726" cy="388"/>
            </a:xfrm>
          </p:grpSpPr>
          <p:sp>
            <p:nvSpPr>
              <p:cNvPr id="183447"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3448"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3449"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3450"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3451"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3452"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29894" name="AutoShape 102"/>
          <p:cNvSpPr>
            <a:spLocks noChangeArrowheads="1"/>
          </p:cNvSpPr>
          <p:nvPr/>
        </p:nvSpPr>
        <p:spPr bwMode="auto">
          <a:xfrm rot="5400000">
            <a:off x="4444206" y="-413543"/>
            <a:ext cx="754063" cy="4343400"/>
          </a:xfrm>
          <a:prstGeom prst="can">
            <a:avLst>
              <a:gd name="adj" fmla="val 44400"/>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929924" name="Line 132"/>
          <p:cNvSpPr>
            <a:spLocks noChangeShapeType="1"/>
          </p:cNvSpPr>
          <p:nvPr/>
        </p:nvSpPr>
        <p:spPr bwMode="auto">
          <a:xfrm>
            <a:off x="1787525" y="4933950"/>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929925" name="Arc 133"/>
          <p:cNvSpPr>
            <a:spLocks/>
          </p:cNvSpPr>
          <p:nvPr/>
        </p:nvSpPr>
        <p:spPr bwMode="auto">
          <a:xfrm flipH="1">
            <a:off x="1776413" y="37465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grpSp>
        <p:nvGrpSpPr>
          <p:cNvPr id="17" name="Group 137"/>
          <p:cNvGrpSpPr>
            <a:grpSpLocks/>
          </p:cNvGrpSpPr>
          <p:nvPr/>
        </p:nvGrpSpPr>
        <p:grpSpPr bwMode="auto">
          <a:xfrm>
            <a:off x="2790825" y="3392488"/>
            <a:ext cx="3863975" cy="739775"/>
            <a:chOff x="1706" y="2277"/>
            <a:chExt cx="2434" cy="498"/>
          </a:xfrm>
        </p:grpSpPr>
        <p:grpSp>
          <p:nvGrpSpPr>
            <p:cNvPr id="183315" name="Group 138"/>
            <p:cNvGrpSpPr>
              <a:grpSpLocks/>
            </p:cNvGrpSpPr>
            <p:nvPr/>
          </p:nvGrpSpPr>
          <p:grpSpPr bwMode="auto">
            <a:xfrm>
              <a:off x="2123" y="2277"/>
              <a:ext cx="136" cy="498"/>
              <a:chOff x="2114" y="2277"/>
              <a:chExt cx="136" cy="498"/>
            </a:xfrm>
          </p:grpSpPr>
          <p:sp>
            <p:nvSpPr>
              <p:cNvPr id="183354" name="Arc 139"/>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55" name="Arc 140"/>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56" name="Arc 141"/>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16" name="Group 142"/>
            <p:cNvGrpSpPr>
              <a:grpSpLocks/>
            </p:cNvGrpSpPr>
            <p:nvPr/>
          </p:nvGrpSpPr>
          <p:grpSpPr bwMode="auto">
            <a:xfrm>
              <a:off x="2332" y="2277"/>
              <a:ext cx="137" cy="498"/>
              <a:chOff x="2345" y="2277"/>
              <a:chExt cx="137" cy="498"/>
            </a:xfrm>
          </p:grpSpPr>
          <p:sp>
            <p:nvSpPr>
              <p:cNvPr id="183352" name="Arc 143"/>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53" name="Arc 144"/>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17" name="Group 145"/>
            <p:cNvGrpSpPr>
              <a:grpSpLocks/>
            </p:cNvGrpSpPr>
            <p:nvPr/>
          </p:nvGrpSpPr>
          <p:grpSpPr bwMode="auto">
            <a:xfrm>
              <a:off x="2959" y="2277"/>
              <a:ext cx="136" cy="498"/>
              <a:chOff x="2904" y="2277"/>
              <a:chExt cx="136" cy="498"/>
            </a:xfrm>
          </p:grpSpPr>
          <p:sp>
            <p:nvSpPr>
              <p:cNvPr id="183349" name="Arc 146"/>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50" name="Arc 147"/>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51" name="Arc 148"/>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18" name="Group 149"/>
            <p:cNvGrpSpPr>
              <a:grpSpLocks/>
            </p:cNvGrpSpPr>
            <p:nvPr/>
          </p:nvGrpSpPr>
          <p:grpSpPr bwMode="auto">
            <a:xfrm>
              <a:off x="3167" y="2277"/>
              <a:ext cx="137" cy="498"/>
              <a:chOff x="3135" y="2277"/>
              <a:chExt cx="137" cy="498"/>
            </a:xfrm>
          </p:grpSpPr>
          <p:sp>
            <p:nvSpPr>
              <p:cNvPr id="183347" name="Arc 150"/>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48" name="Arc 151"/>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19" name="Group 152"/>
            <p:cNvGrpSpPr>
              <a:grpSpLocks/>
            </p:cNvGrpSpPr>
            <p:nvPr/>
          </p:nvGrpSpPr>
          <p:grpSpPr bwMode="auto">
            <a:xfrm>
              <a:off x="2541" y="2277"/>
              <a:ext cx="136" cy="498"/>
              <a:chOff x="2523" y="2277"/>
              <a:chExt cx="136" cy="498"/>
            </a:xfrm>
          </p:grpSpPr>
          <p:sp>
            <p:nvSpPr>
              <p:cNvPr id="183344" name="Arc 153"/>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45" name="Arc 154"/>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46" name="Arc 155"/>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0" name="Group 156"/>
            <p:cNvGrpSpPr>
              <a:grpSpLocks/>
            </p:cNvGrpSpPr>
            <p:nvPr/>
          </p:nvGrpSpPr>
          <p:grpSpPr bwMode="auto">
            <a:xfrm>
              <a:off x="2749" y="2277"/>
              <a:ext cx="137" cy="498"/>
              <a:chOff x="2726" y="2277"/>
              <a:chExt cx="137" cy="498"/>
            </a:xfrm>
          </p:grpSpPr>
          <p:sp>
            <p:nvSpPr>
              <p:cNvPr id="183342" name="Arc 157"/>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43" name="Arc 158"/>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1" name="Group 159"/>
            <p:cNvGrpSpPr>
              <a:grpSpLocks/>
            </p:cNvGrpSpPr>
            <p:nvPr/>
          </p:nvGrpSpPr>
          <p:grpSpPr bwMode="auto">
            <a:xfrm>
              <a:off x="1914" y="2277"/>
              <a:ext cx="137" cy="498"/>
              <a:chOff x="1937" y="2277"/>
              <a:chExt cx="137" cy="498"/>
            </a:xfrm>
          </p:grpSpPr>
          <p:sp>
            <p:nvSpPr>
              <p:cNvPr id="183340" name="Arc 160"/>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41" name="Arc 161"/>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2" name="Group 162"/>
            <p:cNvGrpSpPr>
              <a:grpSpLocks/>
            </p:cNvGrpSpPr>
            <p:nvPr/>
          </p:nvGrpSpPr>
          <p:grpSpPr bwMode="auto">
            <a:xfrm>
              <a:off x="1706" y="2277"/>
              <a:ext cx="136" cy="498"/>
              <a:chOff x="1706" y="2277"/>
              <a:chExt cx="136" cy="498"/>
            </a:xfrm>
          </p:grpSpPr>
          <p:sp>
            <p:nvSpPr>
              <p:cNvPr id="183337" name="Arc 163"/>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8" name="Arc 164"/>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9" name="Arc 165"/>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3" name="Group 166"/>
            <p:cNvGrpSpPr>
              <a:grpSpLocks/>
            </p:cNvGrpSpPr>
            <p:nvPr/>
          </p:nvGrpSpPr>
          <p:grpSpPr bwMode="auto">
            <a:xfrm>
              <a:off x="3376" y="2277"/>
              <a:ext cx="136" cy="498"/>
              <a:chOff x="3313" y="2277"/>
              <a:chExt cx="136" cy="498"/>
            </a:xfrm>
          </p:grpSpPr>
          <p:sp>
            <p:nvSpPr>
              <p:cNvPr id="183334" name="Arc 167"/>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5" name="Arc 168"/>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6" name="Arc 169"/>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4" name="Group 170"/>
            <p:cNvGrpSpPr>
              <a:grpSpLocks/>
            </p:cNvGrpSpPr>
            <p:nvPr/>
          </p:nvGrpSpPr>
          <p:grpSpPr bwMode="auto">
            <a:xfrm>
              <a:off x="3585" y="2277"/>
              <a:ext cx="137" cy="498"/>
              <a:chOff x="3544" y="2277"/>
              <a:chExt cx="137" cy="498"/>
            </a:xfrm>
          </p:grpSpPr>
          <p:sp>
            <p:nvSpPr>
              <p:cNvPr id="183332" name="Arc 171"/>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3" name="Arc 172"/>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5" name="Group 173"/>
            <p:cNvGrpSpPr>
              <a:grpSpLocks/>
            </p:cNvGrpSpPr>
            <p:nvPr/>
          </p:nvGrpSpPr>
          <p:grpSpPr bwMode="auto">
            <a:xfrm>
              <a:off x="3794" y="2277"/>
              <a:ext cx="136" cy="498"/>
              <a:chOff x="3772" y="2277"/>
              <a:chExt cx="136" cy="498"/>
            </a:xfrm>
          </p:grpSpPr>
          <p:sp>
            <p:nvSpPr>
              <p:cNvPr id="183329" name="Arc 174"/>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0" name="Arc 175"/>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31" name="Arc 176"/>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83326" name="Group 177"/>
            <p:cNvGrpSpPr>
              <a:grpSpLocks/>
            </p:cNvGrpSpPr>
            <p:nvPr/>
          </p:nvGrpSpPr>
          <p:grpSpPr bwMode="auto">
            <a:xfrm>
              <a:off x="4003" y="2277"/>
              <a:ext cx="137" cy="498"/>
              <a:chOff x="4003" y="2277"/>
              <a:chExt cx="137" cy="498"/>
            </a:xfrm>
          </p:grpSpPr>
          <p:sp>
            <p:nvSpPr>
              <p:cNvPr id="183327" name="Arc 178"/>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83328" name="Arc 179"/>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grpSp>
        <p:nvGrpSpPr>
          <p:cNvPr id="30" name="Group 534"/>
          <p:cNvGrpSpPr>
            <a:grpSpLocks/>
          </p:cNvGrpSpPr>
          <p:nvPr/>
        </p:nvGrpSpPr>
        <p:grpSpPr bwMode="auto">
          <a:xfrm rot="5400000">
            <a:off x="7024687" y="1619251"/>
            <a:ext cx="1228725" cy="527050"/>
            <a:chOff x="503" y="1129"/>
            <a:chExt cx="3388" cy="1452"/>
          </a:xfrm>
        </p:grpSpPr>
        <p:sp>
          <p:nvSpPr>
            <p:cNvPr id="183313" name="Freeform 535"/>
            <p:cNvSpPr>
              <a:spLocks/>
            </p:cNvSpPr>
            <p:nvPr/>
          </p:nvSpPr>
          <p:spPr bwMode="auto">
            <a:xfrm>
              <a:off x="503" y="1129"/>
              <a:ext cx="3388" cy="1452"/>
            </a:xfrm>
            <a:custGeom>
              <a:avLst/>
              <a:gdLst>
                <a:gd name="T0" fmla="*/ 556 w 3388"/>
                <a:gd name="T1" fmla="*/ 296 h 1452"/>
                <a:gd name="T2" fmla="*/ 3388 w 3388"/>
                <a:gd name="T3" fmla="*/ 296 h 1452"/>
                <a:gd name="T4" fmla="*/ 3388 w 3388"/>
                <a:gd name="T5" fmla="*/ 644 h 1452"/>
                <a:gd name="T6" fmla="*/ 276 w 3388"/>
                <a:gd name="T7" fmla="*/ 644 h 1452"/>
                <a:gd name="T8" fmla="*/ 276 w 3388"/>
                <a:gd name="T9" fmla="*/ 704 h 1452"/>
                <a:gd name="T10" fmla="*/ 304 w 3388"/>
                <a:gd name="T11" fmla="*/ 732 h 1452"/>
                <a:gd name="T12" fmla="*/ 304 w 3388"/>
                <a:gd name="T13" fmla="*/ 1452 h 1452"/>
                <a:gd name="T14" fmla="*/ 228 w 3388"/>
                <a:gd name="T15" fmla="*/ 1452 h 1452"/>
                <a:gd name="T16" fmla="*/ 0 w 3388"/>
                <a:gd name="T17" fmla="*/ 860 h 1452"/>
                <a:gd name="T18" fmla="*/ 0 w 3388"/>
                <a:gd name="T19" fmla="*/ 252 h 1452"/>
                <a:gd name="T20" fmla="*/ 432 w 3388"/>
                <a:gd name="T21" fmla="*/ 252 h 1452"/>
                <a:gd name="T22" fmla="*/ 432 w 3388"/>
                <a:gd name="T23" fmla="*/ 0 h 1452"/>
                <a:gd name="T24" fmla="*/ 476 w 3388"/>
                <a:gd name="T25" fmla="*/ 28 h 1452"/>
                <a:gd name="T26" fmla="*/ 516 w 3388"/>
                <a:gd name="T27" fmla="*/ 76 h 1452"/>
                <a:gd name="T28" fmla="*/ 544 w 3388"/>
                <a:gd name="T29" fmla="*/ 136 h 1452"/>
                <a:gd name="T30" fmla="*/ 560 w 3388"/>
                <a:gd name="T31" fmla="*/ 188 h 1452"/>
                <a:gd name="T32" fmla="*/ 556 w 3388"/>
                <a:gd name="T33" fmla="*/ 296 h 14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88"/>
                <a:gd name="T52" fmla="*/ 0 h 1452"/>
                <a:gd name="T53" fmla="*/ 3388 w 3388"/>
                <a:gd name="T54" fmla="*/ 1452 h 14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88" h="1452">
                  <a:moveTo>
                    <a:pt x="556" y="296"/>
                  </a:moveTo>
                  <a:lnTo>
                    <a:pt x="3388" y="296"/>
                  </a:lnTo>
                  <a:lnTo>
                    <a:pt x="3388" y="644"/>
                  </a:lnTo>
                  <a:lnTo>
                    <a:pt x="276" y="644"/>
                  </a:lnTo>
                  <a:lnTo>
                    <a:pt x="276" y="704"/>
                  </a:lnTo>
                  <a:lnTo>
                    <a:pt x="304" y="732"/>
                  </a:lnTo>
                  <a:lnTo>
                    <a:pt x="304" y="1452"/>
                  </a:lnTo>
                  <a:lnTo>
                    <a:pt x="228" y="1452"/>
                  </a:lnTo>
                  <a:lnTo>
                    <a:pt x="0" y="860"/>
                  </a:lnTo>
                  <a:lnTo>
                    <a:pt x="0" y="252"/>
                  </a:lnTo>
                  <a:lnTo>
                    <a:pt x="432" y="252"/>
                  </a:lnTo>
                  <a:lnTo>
                    <a:pt x="432" y="0"/>
                  </a:lnTo>
                  <a:lnTo>
                    <a:pt x="476" y="28"/>
                  </a:lnTo>
                  <a:lnTo>
                    <a:pt x="516" y="76"/>
                  </a:lnTo>
                  <a:lnTo>
                    <a:pt x="544" y="136"/>
                  </a:lnTo>
                  <a:lnTo>
                    <a:pt x="560" y="188"/>
                  </a:lnTo>
                  <a:lnTo>
                    <a:pt x="556" y="296"/>
                  </a:lnTo>
                  <a:close/>
                </a:path>
              </a:pathLst>
            </a:custGeom>
            <a:solidFill>
              <a:srgbClr val="00FFFF"/>
            </a:solidFill>
            <a:ln w="3175">
              <a:noFill/>
              <a:round/>
              <a:headEnd/>
              <a:tailEnd/>
            </a:ln>
          </p:spPr>
          <p:txBody>
            <a:bodyPr wrap="none" anchor="ctr"/>
            <a:lstStyle/>
            <a:p>
              <a:endParaRPr lang="es-ES"/>
            </a:p>
          </p:txBody>
        </p:sp>
        <p:pic>
          <p:nvPicPr>
            <p:cNvPr id="183314" name="Picture 536" descr="Calibrador vernier"/>
            <p:cNvPicPr>
              <a:picLocks noChangeAspect="1" noChangeArrowheads="1"/>
            </p:cNvPicPr>
            <p:nvPr/>
          </p:nvPicPr>
          <p:blipFill>
            <a:blip r:embed="rId2" cstate="print"/>
            <a:srcRect l="9868" t="28246" r="35149" b="55438"/>
            <a:stretch>
              <a:fillRect/>
            </a:stretch>
          </p:blipFill>
          <p:spPr bwMode="auto">
            <a:xfrm>
              <a:off x="867" y="1486"/>
              <a:ext cx="2758" cy="279"/>
            </a:xfrm>
            <a:prstGeom prst="rect">
              <a:avLst/>
            </a:prstGeom>
            <a:noFill/>
            <a:ln w="3175">
              <a:noFill/>
              <a:miter lim="800000"/>
              <a:headEnd/>
              <a:tailEnd/>
            </a:ln>
          </p:spPr>
        </p:pic>
      </p:grpSp>
      <p:grpSp>
        <p:nvGrpSpPr>
          <p:cNvPr id="31" name="Group 537"/>
          <p:cNvGrpSpPr>
            <a:grpSpLocks/>
          </p:cNvGrpSpPr>
          <p:nvPr/>
        </p:nvGrpSpPr>
        <p:grpSpPr bwMode="auto">
          <a:xfrm rot="10800000">
            <a:off x="7375525" y="1379538"/>
            <a:ext cx="527050" cy="247650"/>
            <a:chOff x="3035" y="2598"/>
            <a:chExt cx="788" cy="371"/>
          </a:xfrm>
        </p:grpSpPr>
        <p:sp>
          <p:nvSpPr>
            <p:cNvPr id="183310" name="Freeform 538"/>
            <p:cNvSpPr>
              <a:spLocks/>
            </p:cNvSpPr>
            <p:nvPr/>
          </p:nvSpPr>
          <p:spPr bwMode="auto">
            <a:xfrm rot="-5400000">
              <a:off x="2943" y="2690"/>
              <a:ext cx="369" cy="185"/>
            </a:xfrm>
            <a:custGeom>
              <a:avLst/>
              <a:gdLst>
                <a:gd name="T0" fmla="*/ 0 w 684"/>
                <a:gd name="T1" fmla="*/ 185 h 342"/>
                <a:gd name="T2" fmla="*/ 369 w 684"/>
                <a:gd name="T3" fmla="*/ 185 h 342"/>
                <a:gd name="T4" fmla="*/ 369 w 684"/>
                <a:gd name="T5" fmla="*/ 140 h 342"/>
                <a:gd name="T6" fmla="*/ 68 w 684"/>
                <a:gd name="T7" fmla="*/ 140 h 342"/>
                <a:gd name="T8" fmla="*/ 68 w 684"/>
                <a:gd name="T9" fmla="*/ 0 h 342"/>
                <a:gd name="T10" fmla="*/ 49 w 684"/>
                <a:gd name="T11" fmla="*/ 16 h 342"/>
                <a:gd name="T12" fmla="*/ 31 w 684"/>
                <a:gd name="T13" fmla="*/ 31 h 342"/>
                <a:gd name="T14" fmla="*/ 13 w 684"/>
                <a:gd name="T15" fmla="*/ 58 h 342"/>
                <a:gd name="T16" fmla="*/ 5 w 684"/>
                <a:gd name="T17" fmla="*/ 81 h 342"/>
                <a:gd name="T18" fmla="*/ 0 w 684"/>
                <a:gd name="T19" fmla="*/ 105 h 342"/>
                <a:gd name="T20" fmla="*/ 0 w 684"/>
                <a:gd name="T21" fmla="*/ 185 h 3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4"/>
                <a:gd name="T34" fmla="*/ 0 h 342"/>
                <a:gd name="T35" fmla="*/ 684 w 684"/>
                <a:gd name="T36" fmla="*/ 342 h 3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4" h="342">
                  <a:moveTo>
                    <a:pt x="0" y="342"/>
                  </a:moveTo>
                  <a:lnTo>
                    <a:pt x="684" y="342"/>
                  </a:lnTo>
                  <a:lnTo>
                    <a:pt x="684" y="258"/>
                  </a:lnTo>
                  <a:lnTo>
                    <a:pt x="126" y="258"/>
                  </a:lnTo>
                  <a:lnTo>
                    <a:pt x="126" y="0"/>
                  </a:lnTo>
                  <a:lnTo>
                    <a:pt x="90" y="30"/>
                  </a:lnTo>
                  <a:lnTo>
                    <a:pt x="57" y="57"/>
                  </a:lnTo>
                  <a:lnTo>
                    <a:pt x="24" y="108"/>
                  </a:lnTo>
                  <a:lnTo>
                    <a:pt x="9" y="150"/>
                  </a:lnTo>
                  <a:lnTo>
                    <a:pt x="0" y="195"/>
                  </a:lnTo>
                  <a:lnTo>
                    <a:pt x="0" y="342"/>
                  </a:lnTo>
                  <a:close/>
                </a:path>
              </a:pathLst>
            </a:custGeom>
            <a:solidFill>
              <a:srgbClr val="FFFF00"/>
            </a:solidFill>
            <a:ln w="3175">
              <a:noFill/>
              <a:round/>
              <a:headEnd/>
              <a:tailEnd/>
            </a:ln>
          </p:spPr>
          <p:txBody>
            <a:bodyPr wrap="none" anchor="ctr"/>
            <a:lstStyle/>
            <a:p>
              <a:endParaRPr lang="es-ES"/>
            </a:p>
          </p:txBody>
        </p:sp>
        <p:sp>
          <p:nvSpPr>
            <p:cNvPr id="183311" name="Freeform 539"/>
            <p:cNvSpPr>
              <a:spLocks/>
            </p:cNvSpPr>
            <p:nvPr/>
          </p:nvSpPr>
          <p:spPr bwMode="auto">
            <a:xfrm rot="-5400000">
              <a:off x="3407" y="2553"/>
              <a:ext cx="369" cy="463"/>
            </a:xfrm>
            <a:custGeom>
              <a:avLst/>
              <a:gdLst>
                <a:gd name="T0" fmla="*/ 369 w 684"/>
                <a:gd name="T1" fmla="*/ 115 h 855"/>
                <a:gd name="T2" fmla="*/ 160 w 684"/>
                <a:gd name="T3" fmla="*/ 115 h 855"/>
                <a:gd name="T4" fmla="*/ 160 w 684"/>
                <a:gd name="T5" fmla="*/ 143 h 855"/>
                <a:gd name="T6" fmla="*/ 34 w 684"/>
                <a:gd name="T7" fmla="*/ 463 h 855"/>
                <a:gd name="T8" fmla="*/ 0 w 684"/>
                <a:gd name="T9" fmla="*/ 463 h 855"/>
                <a:gd name="T10" fmla="*/ 0 w 684"/>
                <a:gd name="T11" fmla="*/ 0 h 855"/>
                <a:gd name="T12" fmla="*/ 369 w 684"/>
                <a:gd name="T13" fmla="*/ 0 h 855"/>
                <a:gd name="T14" fmla="*/ 369 w 684"/>
                <a:gd name="T15" fmla="*/ 115 h 855"/>
                <a:gd name="T16" fmla="*/ 0 60000 65536"/>
                <a:gd name="T17" fmla="*/ 0 60000 65536"/>
                <a:gd name="T18" fmla="*/ 0 60000 65536"/>
                <a:gd name="T19" fmla="*/ 0 60000 65536"/>
                <a:gd name="T20" fmla="*/ 0 60000 65536"/>
                <a:gd name="T21" fmla="*/ 0 60000 65536"/>
                <a:gd name="T22" fmla="*/ 0 60000 65536"/>
                <a:gd name="T23" fmla="*/ 0 60000 65536"/>
                <a:gd name="T24" fmla="*/ 0 w 684"/>
                <a:gd name="T25" fmla="*/ 0 h 855"/>
                <a:gd name="T26" fmla="*/ 684 w 684"/>
                <a:gd name="T27" fmla="*/ 855 h 8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4" h="855">
                  <a:moveTo>
                    <a:pt x="684" y="213"/>
                  </a:moveTo>
                  <a:lnTo>
                    <a:pt x="297" y="213"/>
                  </a:lnTo>
                  <a:lnTo>
                    <a:pt x="297" y="264"/>
                  </a:lnTo>
                  <a:lnTo>
                    <a:pt x="63" y="855"/>
                  </a:lnTo>
                  <a:lnTo>
                    <a:pt x="0" y="855"/>
                  </a:lnTo>
                  <a:lnTo>
                    <a:pt x="0" y="0"/>
                  </a:lnTo>
                  <a:lnTo>
                    <a:pt x="684" y="0"/>
                  </a:lnTo>
                  <a:lnTo>
                    <a:pt x="684" y="213"/>
                  </a:lnTo>
                  <a:close/>
                </a:path>
              </a:pathLst>
            </a:custGeom>
            <a:solidFill>
              <a:srgbClr val="FFFF00"/>
            </a:solidFill>
            <a:ln w="3175">
              <a:noFill/>
              <a:round/>
              <a:headEnd/>
              <a:tailEnd/>
            </a:ln>
          </p:spPr>
          <p:txBody>
            <a:bodyPr wrap="none" anchor="ctr"/>
            <a:lstStyle/>
            <a:p>
              <a:endParaRPr lang="es-ES"/>
            </a:p>
          </p:txBody>
        </p:sp>
        <p:pic>
          <p:nvPicPr>
            <p:cNvPr id="183312" name="Picture 540" descr="Calibrador vernier"/>
            <p:cNvPicPr>
              <a:picLocks noChangeAspect="1" noChangeArrowheads="1"/>
            </p:cNvPicPr>
            <p:nvPr/>
          </p:nvPicPr>
          <p:blipFill>
            <a:blip r:embed="rId2" cstate="print"/>
            <a:srcRect l="85585" t="42574" r="5702" b="47543"/>
            <a:stretch>
              <a:fillRect/>
            </a:stretch>
          </p:blipFill>
          <p:spPr bwMode="auto">
            <a:xfrm rot="-5400000">
              <a:off x="3287" y="2768"/>
              <a:ext cx="236" cy="91"/>
            </a:xfrm>
            <a:prstGeom prst="rect">
              <a:avLst/>
            </a:prstGeom>
            <a:solidFill>
              <a:srgbClr val="FFFF00"/>
            </a:solidFill>
            <a:ln w="3175">
              <a:noFill/>
              <a:miter lim="800000"/>
              <a:headEnd/>
              <a:tailEnd/>
            </a:ln>
          </p:spPr>
        </p:pic>
      </p:grpSp>
      <p:grpSp>
        <p:nvGrpSpPr>
          <p:cNvPr id="339" name="338 Grupo"/>
          <p:cNvGrpSpPr/>
          <p:nvPr/>
        </p:nvGrpSpPr>
        <p:grpSpPr>
          <a:xfrm>
            <a:off x="6519794" y="3305229"/>
            <a:ext cx="1557337" cy="1958975"/>
            <a:chOff x="6519794" y="3305229"/>
            <a:chExt cx="1557337" cy="1958975"/>
          </a:xfrm>
        </p:grpSpPr>
        <p:sp>
          <p:nvSpPr>
            <p:cNvPr id="326" name="Freeform 107"/>
            <p:cNvSpPr>
              <a:spLocks/>
            </p:cNvSpPr>
            <p:nvPr/>
          </p:nvSpPr>
          <p:spPr bwMode="auto">
            <a:xfrm>
              <a:off x="6519794" y="4251400"/>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327" name="Rectangle 108"/>
            <p:cNvSpPr>
              <a:spLocks noChangeArrowheads="1"/>
            </p:cNvSpPr>
            <p:nvPr/>
          </p:nvSpPr>
          <p:spPr bwMode="auto">
            <a:xfrm flipH="1">
              <a:off x="6661081" y="3737048"/>
              <a:ext cx="68263" cy="644528"/>
            </a:xfrm>
            <a:prstGeom prst="rect">
              <a:avLst/>
            </a:prstGeom>
            <a:solidFill>
              <a:srgbClr val="C4884C"/>
            </a:solidFill>
            <a:ln w="9525">
              <a:noFill/>
              <a:miter lim="800000"/>
              <a:headEnd/>
              <a:tailEnd/>
            </a:ln>
          </p:spPr>
          <p:txBody>
            <a:bodyPr wrap="none" anchor="ctr"/>
            <a:lstStyle/>
            <a:p>
              <a:endParaRPr lang="es-ES"/>
            </a:p>
          </p:txBody>
        </p:sp>
        <p:sp>
          <p:nvSpPr>
            <p:cNvPr id="328" name="Arc 109"/>
            <p:cNvSpPr>
              <a:spLocks/>
            </p:cNvSpPr>
            <p:nvPr/>
          </p:nvSpPr>
          <p:spPr bwMode="auto">
            <a:xfrm flipH="1">
              <a:off x="6659494" y="3321121"/>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329" name="Line 110"/>
            <p:cNvSpPr>
              <a:spLocks noChangeShapeType="1"/>
            </p:cNvSpPr>
            <p:nvPr/>
          </p:nvSpPr>
          <p:spPr bwMode="auto">
            <a:xfrm flipH="1">
              <a:off x="6665844" y="3749748"/>
              <a:ext cx="0" cy="627065"/>
            </a:xfrm>
            <a:prstGeom prst="line">
              <a:avLst/>
            </a:prstGeom>
            <a:noFill/>
            <a:ln w="3175">
              <a:solidFill>
                <a:srgbClr val="DA8200"/>
              </a:solidFill>
              <a:round/>
              <a:headEnd/>
              <a:tailEnd/>
            </a:ln>
          </p:spPr>
          <p:txBody>
            <a:bodyPr wrap="none" anchor="ctr"/>
            <a:lstStyle/>
            <a:p>
              <a:endParaRPr lang="es-ES"/>
            </a:p>
          </p:txBody>
        </p:sp>
        <p:sp>
          <p:nvSpPr>
            <p:cNvPr id="330" name="Rectangle 111"/>
            <p:cNvSpPr>
              <a:spLocks noChangeArrowheads="1"/>
            </p:cNvSpPr>
            <p:nvPr/>
          </p:nvSpPr>
          <p:spPr bwMode="auto">
            <a:xfrm flipH="1">
              <a:off x="6522969" y="4373638"/>
              <a:ext cx="206375" cy="87313"/>
            </a:xfrm>
            <a:prstGeom prst="rect">
              <a:avLst/>
            </a:prstGeom>
            <a:solidFill>
              <a:srgbClr val="C4884C"/>
            </a:solidFill>
            <a:ln w="9525">
              <a:noFill/>
              <a:miter lim="800000"/>
              <a:headEnd/>
              <a:tailEnd/>
            </a:ln>
          </p:spPr>
          <p:txBody>
            <a:bodyPr wrap="none" anchor="ctr"/>
            <a:lstStyle/>
            <a:p>
              <a:endParaRPr lang="es-ES"/>
            </a:p>
          </p:txBody>
        </p:sp>
        <p:sp>
          <p:nvSpPr>
            <p:cNvPr id="331" name="Rectangle 112"/>
            <p:cNvSpPr>
              <a:spLocks noChangeArrowheads="1"/>
            </p:cNvSpPr>
            <p:nvPr/>
          </p:nvSpPr>
          <p:spPr bwMode="auto">
            <a:xfrm flipH="1">
              <a:off x="6667431" y="4532389"/>
              <a:ext cx="139700" cy="150813"/>
            </a:xfrm>
            <a:prstGeom prst="rect">
              <a:avLst/>
            </a:prstGeom>
            <a:solidFill>
              <a:srgbClr val="DADADA"/>
            </a:solidFill>
            <a:ln w="9525">
              <a:noFill/>
              <a:miter lim="800000"/>
              <a:headEnd/>
              <a:tailEnd/>
            </a:ln>
          </p:spPr>
          <p:txBody>
            <a:bodyPr wrap="none" anchor="ctr"/>
            <a:lstStyle/>
            <a:p>
              <a:endParaRPr lang="es-ES"/>
            </a:p>
          </p:txBody>
        </p:sp>
        <p:sp>
          <p:nvSpPr>
            <p:cNvPr id="332" name="Rectangle 113"/>
            <p:cNvSpPr>
              <a:spLocks noChangeArrowheads="1"/>
            </p:cNvSpPr>
            <p:nvPr/>
          </p:nvSpPr>
          <p:spPr bwMode="auto">
            <a:xfrm flipH="1">
              <a:off x="6526406" y="4460951"/>
              <a:ext cx="280726" cy="71438"/>
            </a:xfrm>
            <a:prstGeom prst="rect">
              <a:avLst/>
            </a:prstGeom>
            <a:solidFill>
              <a:srgbClr val="DADADA"/>
            </a:solidFill>
            <a:ln w="9525">
              <a:noFill/>
              <a:miter lim="800000"/>
              <a:headEnd/>
              <a:tailEnd/>
            </a:ln>
          </p:spPr>
          <p:txBody>
            <a:bodyPr wrap="none" anchor="ctr"/>
            <a:lstStyle/>
            <a:p>
              <a:endParaRPr lang="es-ES"/>
            </a:p>
          </p:txBody>
        </p:sp>
        <p:sp>
          <p:nvSpPr>
            <p:cNvPr id="333" name="Line 114"/>
            <p:cNvSpPr>
              <a:spLocks noChangeShapeType="1"/>
            </p:cNvSpPr>
            <p:nvPr/>
          </p:nvSpPr>
          <p:spPr bwMode="auto">
            <a:xfrm flipH="1">
              <a:off x="6522969" y="4381576"/>
              <a:ext cx="0" cy="74613"/>
            </a:xfrm>
            <a:prstGeom prst="line">
              <a:avLst/>
            </a:prstGeom>
            <a:noFill/>
            <a:ln w="3175">
              <a:solidFill>
                <a:srgbClr val="DA8200"/>
              </a:solidFill>
              <a:round/>
              <a:headEnd/>
              <a:tailEnd/>
            </a:ln>
          </p:spPr>
          <p:txBody>
            <a:bodyPr wrap="none" anchor="ctr"/>
            <a:lstStyle/>
            <a:p>
              <a:endParaRPr lang="es-ES"/>
            </a:p>
          </p:txBody>
        </p:sp>
        <p:sp>
          <p:nvSpPr>
            <p:cNvPr id="334" name="Rectangle 117"/>
            <p:cNvSpPr>
              <a:spLocks noChangeArrowheads="1"/>
            </p:cNvSpPr>
            <p:nvPr/>
          </p:nvSpPr>
          <p:spPr bwMode="auto">
            <a:xfrm flipH="1">
              <a:off x="6937306" y="3321121"/>
              <a:ext cx="74613" cy="88900"/>
            </a:xfrm>
            <a:prstGeom prst="rect">
              <a:avLst/>
            </a:prstGeom>
            <a:solidFill>
              <a:srgbClr val="DADADA"/>
            </a:solidFill>
            <a:ln w="9525">
              <a:noFill/>
              <a:miter lim="800000"/>
              <a:headEnd/>
              <a:tailEnd/>
            </a:ln>
          </p:spPr>
          <p:txBody>
            <a:bodyPr wrap="none" anchor="ctr"/>
            <a:lstStyle/>
            <a:p>
              <a:endParaRPr lang="es-ES"/>
            </a:p>
          </p:txBody>
        </p:sp>
        <p:sp>
          <p:nvSpPr>
            <p:cNvPr id="335" name="Arc 118"/>
            <p:cNvSpPr>
              <a:spLocks/>
            </p:cNvSpPr>
            <p:nvPr/>
          </p:nvSpPr>
          <p:spPr bwMode="auto">
            <a:xfrm flipH="1">
              <a:off x="6732216" y="3321121"/>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36" name="Rectangle 119"/>
            <p:cNvSpPr>
              <a:spLocks noChangeArrowheads="1"/>
            </p:cNvSpPr>
            <p:nvPr/>
          </p:nvSpPr>
          <p:spPr bwMode="auto">
            <a:xfrm>
              <a:off x="6729344" y="3740223"/>
              <a:ext cx="79375" cy="727078"/>
            </a:xfrm>
            <a:prstGeom prst="rect">
              <a:avLst/>
            </a:prstGeom>
            <a:solidFill>
              <a:srgbClr val="DADADA"/>
            </a:solidFill>
            <a:ln w="9525">
              <a:noFill/>
              <a:miter lim="800000"/>
              <a:headEnd/>
              <a:tailEnd/>
            </a:ln>
          </p:spPr>
          <p:txBody>
            <a:bodyPr wrap="none" anchor="ctr"/>
            <a:lstStyle/>
            <a:p>
              <a:endParaRPr lang="es-ES"/>
            </a:p>
          </p:txBody>
        </p:sp>
        <p:sp>
          <p:nvSpPr>
            <p:cNvPr id="337" name="Line 120"/>
            <p:cNvSpPr>
              <a:spLocks noChangeShapeType="1"/>
            </p:cNvSpPr>
            <p:nvPr/>
          </p:nvSpPr>
          <p:spPr bwMode="auto">
            <a:xfrm rot="5400000" flipH="1">
              <a:off x="6597581" y="4308551"/>
              <a:ext cx="0" cy="144463"/>
            </a:xfrm>
            <a:prstGeom prst="line">
              <a:avLst/>
            </a:prstGeom>
            <a:noFill/>
            <a:ln w="3175">
              <a:solidFill>
                <a:srgbClr val="DA8200"/>
              </a:solidFill>
              <a:round/>
              <a:headEnd/>
              <a:tailEnd/>
            </a:ln>
          </p:spPr>
          <p:txBody>
            <a:bodyPr wrap="none" anchor="ctr"/>
            <a:lstStyle/>
            <a:p>
              <a:endParaRPr lang="es-ES"/>
            </a:p>
          </p:txBody>
        </p:sp>
        <p:sp>
          <p:nvSpPr>
            <p:cNvPr id="313" name="Freeform 104"/>
            <p:cNvSpPr>
              <a:spLocks/>
            </p:cNvSpPr>
            <p:nvPr/>
          </p:nvSpPr>
          <p:spPr bwMode="auto">
            <a:xfrm>
              <a:off x="7380219" y="3762429"/>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314" name="Freeform 105"/>
            <p:cNvSpPr>
              <a:spLocks/>
            </p:cNvSpPr>
            <p:nvPr/>
          </p:nvSpPr>
          <p:spPr bwMode="auto">
            <a:xfrm>
              <a:off x="7500869" y="3600504"/>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315" name="Arc 121"/>
            <p:cNvSpPr>
              <a:spLocks/>
            </p:cNvSpPr>
            <p:nvPr/>
          </p:nvSpPr>
          <p:spPr bwMode="auto">
            <a:xfrm flipH="1">
              <a:off x="6807130" y="3306486"/>
              <a:ext cx="246062" cy="467056"/>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316" name="Arc 122"/>
            <p:cNvSpPr>
              <a:spLocks/>
            </p:cNvSpPr>
            <p:nvPr/>
          </p:nvSpPr>
          <p:spPr bwMode="auto">
            <a:xfrm>
              <a:off x="7453244" y="3305229"/>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317" name="Oval 123"/>
            <p:cNvSpPr>
              <a:spLocks noChangeArrowheads="1"/>
            </p:cNvSpPr>
            <p:nvPr/>
          </p:nvSpPr>
          <p:spPr bwMode="auto">
            <a:xfrm>
              <a:off x="7710419" y="3676704"/>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18" name="Arc 124"/>
            <p:cNvSpPr>
              <a:spLocks/>
            </p:cNvSpPr>
            <p:nvPr/>
          </p:nvSpPr>
          <p:spPr bwMode="auto">
            <a:xfrm>
              <a:off x="7288461" y="3761794"/>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319" name="Arc 125"/>
            <p:cNvSpPr>
              <a:spLocks/>
            </p:cNvSpPr>
            <p:nvPr/>
          </p:nvSpPr>
          <p:spPr bwMode="auto">
            <a:xfrm flipH="1">
              <a:off x="7496424" y="3742744"/>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320" name="Freeform 126"/>
            <p:cNvSpPr>
              <a:spLocks/>
            </p:cNvSpPr>
            <p:nvPr/>
          </p:nvSpPr>
          <p:spPr bwMode="auto">
            <a:xfrm>
              <a:off x="6807131" y="3752904"/>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321" name="Rectangle 127"/>
            <p:cNvSpPr>
              <a:spLocks noChangeArrowheads="1"/>
            </p:cNvSpPr>
            <p:nvPr/>
          </p:nvSpPr>
          <p:spPr bwMode="auto">
            <a:xfrm>
              <a:off x="7031684" y="3307359"/>
              <a:ext cx="475535" cy="477837"/>
            </a:xfrm>
            <a:prstGeom prst="rect">
              <a:avLst/>
            </a:prstGeom>
            <a:solidFill>
              <a:srgbClr val="00A8A4"/>
            </a:solidFill>
            <a:ln w="9525">
              <a:noFill/>
              <a:miter lim="800000"/>
              <a:headEnd/>
              <a:tailEnd/>
            </a:ln>
          </p:spPr>
          <p:txBody>
            <a:bodyPr wrap="none" anchor="ctr"/>
            <a:lstStyle/>
            <a:p>
              <a:endParaRPr lang="es-ES"/>
            </a:p>
          </p:txBody>
        </p:sp>
        <p:sp>
          <p:nvSpPr>
            <p:cNvPr id="322" name="AutoShape 128"/>
            <p:cNvSpPr>
              <a:spLocks noChangeArrowheads="1"/>
            </p:cNvSpPr>
            <p:nvPr/>
          </p:nvSpPr>
          <p:spPr bwMode="auto">
            <a:xfrm rot="21423425">
              <a:off x="7764394" y="3832279"/>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23" name="AutoShape 129"/>
            <p:cNvSpPr>
              <a:spLocks noChangeArrowheads="1"/>
            </p:cNvSpPr>
            <p:nvPr/>
          </p:nvSpPr>
          <p:spPr bwMode="auto">
            <a:xfrm rot="5400000">
              <a:off x="7886631" y="4046592"/>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24" name="Oval 130"/>
            <p:cNvSpPr>
              <a:spLocks noChangeArrowheads="1"/>
            </p:cNvSpPr>
            <p:nvPr/>
          </p:nvSpPr>
          <p:spPr bwMode="auto">
            <a:xfrm>
              <a:off x="7758044" y="4119617"/>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25" name="Oval 131"/>
            <p:cNvSpPr>
              <a:spLocks noChangeArrowheads="1"/>
            </p:cNvSpPr>
            <p:nvPr/>
          </p:nvSpPr>
          <p:spPr bwMode="auto">
            <a:xfrm>
              <a:off x="6903969" y="4892729"/>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929928" name="Line 136"/>
          <p:cNvSpPr>
            <a:spLocks noChangeShapeType="1"/>
          </p:cNvSpPr>
          <p:nvPr/>
        </p:nvSpPr>
        <p:spPr bwMode="auto">
          <a:xfrm rot="-5400000">
            <a:off x="2528888" y="326231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929926" name="Arc 134"/>
          <p:cNvSpPr>
            <a:spLocks/>
          </p:cNvSpPr>
          <p:nvPr/>
        </p:nvSpPr>
        <p:spPr bwMode="auto">
          <a:xfrm>
            <a:off x="7439025" y="374650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929927" name="Line 135"/>
          <p:cNvSpPr>
            <a:spLocks noChangeShapeType="1"/>
          </p:cNvSpPr>
          <p:nvPr/>
        </p:nvSpPr>
        <p:spPr bwMode="auto">
          <a:xfrm>
            <a:off x="7688263" y="4043363"/>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3.33333E-6 -2.96296E-6 L 3.33333E-6 0.13658 " pathEditMode="relative" rAng="0" ptsTypes="AA">
                                      <p:cBhvr>
                                        <p:cTn id="6" dur="2000" fill="hold"/>
                                        <p:tgtEl>
                                          <p:spTgt spid="31"/>
                                        </p:tgtEl>
                                        <p:attrNameLst>
                                          <p:attrName>ppt_x</p:attrName>
                                          <p:attrName>ppt_y</p:attrName>
                                        </p:attrNameLst>
                                      </p:cBhvr>
                                      <p:rCtr x="0" y="68"/>
                                    </p:animMotion>
                                  </p:childTnLst>
                                </p:cTn>
                              </p:par>
                              <p:par>
                                <p:cTn id="7" presetID="35" presetClass="path" presetSubtype="0" fill="hold" nodeType="withEffect">
                                  <p:stCondLst>
                                    <p:cond delay="2500"/>
                                  </p:stCondLst>
                                  <p:childTnLst>
                                    <p:animMotion origin="layout" path="M 3.33333E-6 0.13658 L -0.07674 0.13658 " pathEditMode="relative" rAng="0" ptsTypes="AA">
                                      <p:cBhvr>
                                        <p:cTn id="8" dur="2000" fill="hold"/>
                                        <p:tgtEl>
                                          <p:spTgt spid="31"/>
                                        </p:tgtEl>
                                        <p:attrNameLst>
                                          <p:attrName>ppt_x</p:attrName>
                                          <p:attrName>ppt_y</p:attrName>
                                        </p:attrNameLst>
                                      </p:cBhvr>
                                      <p:rCtr x="-38" y="0"/>
                                    </p:animMotion>
                                  </p:childTnLst>
                                </p:cTn>
                              </p:par>
                              <p:par>
                                <p:cTn id="9" presetID="35" presetClass="path" presetSubtype="0" fill="hold" nodeType="withEffect">
                                  <p:stCondLst>
                                    <p:cond delay="2500"/>
                                  </p:stCondLst>
                                  <p:childTnLst>
                                    <p:animMotion origin="layout" path="M 3.33333E-6 2.96296E-6 L -0.07709 2.96296E-6 " pathEditMode="relative" rAng="0" ptsTypes="AA">
                                      <p:cBhvr>
                                        <p:cTn id="10" dur="2000" fill="hold"/>
                                        <p:tgtEl>
                                          <p:spTgt spid="30"/>
                                        </p:tgtEl>
                                        <p:attrNameLst>
                                          <p:attrName>ppt_x</p:attrName>
                                          <p:attrName>ppt_y</p:attrName>
                                        </p:attrNameLst>
                                      </p:cBhvr>
                                      <p:rCtr x="-39" y="0"/>
                                    </p:animMotion>
                                  </p:childTnLst>
                                </p:cTn>
                              </p:par>
                            </p:childTnLst>
                          </p:cTn>
                        </p:par>
                        <p:par>
                          <p:cTn id="11" fill="hold">
                            <p:stCondLst>
                              <p:cond delay="4500"/>
                            </p:stCondLst>
                            <p:childTnLst>
                              <p:par>
                                <p:cTn id="12" presetID="64" presetClass="path" presetSubtype="0" fill="hold" nodeType="afterEffect">
                                  <p:stCondLst>
                                    <p:cond delay="0"/>
                                  </p:stCondLst>
                                  <p:childTnLst>
                                    <p:animMotion origin="layout" path="M -0.07709 0.13658 L -0.07709 0.11158 " pathEditMode="relative" rAng="0" ptsTypes="AA">
                                      <p:cBhvr>
                                        <p:cTn id="13" dur="1000" fill="hold"/>
                                        <p:tgtEl>
                                          <p:spTgt spid="31"/>
                                        </p:tgtEl>
                                        <p:attrNameLst>
                                          <p:attrName>ppt_x</p:attrName>
                                          <p:attrName>ppt_y</p:attrName>
                                        </p:attrNameLst>
                                      </p:cBhvr>
                                      <p:rCtr x="0" y="-13"/>
                                    </p:animMotion>
                                  </p:childTnLst>
                                </p:cTn>
                              </p:par>
                            </p:childTnLst>
                          </p:cTn>
                        </p:par>
                        <p:par>
                          <p:cTn id="14" fill="hold">
                            <p:stCondLst>
                              <p:cond delay="5500"/>
                            </p:stCondLst>
                            <p:childTnLst>
                              <p:par>
                                <p:cTn id="15" presetID="42" presetClass="path" presetSubtype="0" fill="hold" nodeType="afterEffect">
                                  <p:stCondLst>
                                    <p:cond delay="1500"/>
                                  </p:stCondLst>
                                  <p:childTnLst>
                                    <p:animMotion origin="layout" path="M -0.07709 0.11158 L -0.07709 0.13056 " pathEditMode="relative" rAng="0" ptsTypes="AA">
                                      <p:cBhvr>
                                        <p:cTn id="16" dur="500" fill="hold"/>
                                        <p:tgtEl>
                                          <p:spTgt spid="31"/>
                                        </p:tgtEl>
                                        <p:attrNameLst>
                                          <p:attrName>ppt_x</p:attrName>
                                          <p:attrName>ppt_y</p:attrName>
                                        </p:attrNameLst>
                                      </p:cBhvr>
                                      <p:rCtr x="0" y="9"/>
                                    </p:animMotion>
                                  </p:childTnLst>
                                </p:cTn>
                              </p:par>
                            </p:childTnLst>
                          </p:cTn>
                        </p:par>
                        <p:par>
                          <p:cTn id="17" fill="hold">
                            <p:stCondLst>
                              <p:cond delay="7500"/>
                            </p:stCondLst>
                            <p:childTnLst>
                              <p:par>
                                <p:cTn id="18" presetID="63" presetClass="path" presetSubtype="0" fill="hold" nodeType="afterEffect">
                                  <p:stCondLst>
                                    <p:cond delay="1500"/>
                                  </p:stCondLst>
                                  <p:childTnLst>
                                    <p:animMotion origin="layout" path="M -0.07709 2.96296E-6 L 0.00069 2.96296E-6 " pathEditMode="relative" rAng="0" ptsTypes="AA">
                                      <p:cBhvr>
                                        <p:cTn id="19" dur="2000" fill="hold"/>
                                        <p:tgtEl>
                                          <p:spTgt spid="30"/>
                                        </p:tgtEl>
                                        <p:attrNameLst>
                                          <p:attrName>ppt_x</p:attrName>
                                          <p:attrName>ppt_y</p:attrName>
                                        </p:attrNameLst>
                                      </p:cBhvr>
                                      <p:rCtr x="39" y="0"/>
                                    </p:animMotion>
                                  </p:childTnLst>
                                </p:cTn>
                              </p:par>
                              <p:par>
                                <p:cTn id="20" presetID="63" presetClass="path" presetSubtype="0" fill="hold" nodeType="withEffect">
                                  <p:stCondLst>
                                    <p:cond delay="1500"/>
                                  </p:stCondLst>
                                  <p:childTnLst>
                                    <p:animMotion origin="layout" path="M -0.07743 0.13148 L 0.00173 0.13148 " pathEditMode="relative" rAng="0" ptsTypes="AA">
                                      <p:cBhvr>
                                        <p:cTn id="21" dur="2000" fill="hold"/>
                                        <p:tgtEl>
                                          <p:spTgt spid="31"/>
                                        </p:tgtEl>
                                        <p:attrNameLst>
                                          <p:attrName>ppt_x</p:attrName>
                                          <p:attrName>ppt_y</p:attrName>
                                        </p:attrNameLst>
                                      </p:cBhvr>
                                      <p:rCtr x="40" y="0"/>
                                    </p:animMotion>
                                  </p:childTnLst>
                                </p:cTn>
                              </p:par>
                            </p:childTnLst>
                          </p:cTn>
                        </p:par>
                        <p:par>
                          <p:cTn id="22" fill="hold">
                            <p:stCondLst>
                              <p:cond delay="11000"/>
                            </p:stCondLst>
                            <p:childTnLst>
                              <p:par>
                                <p:cTn id="23" presetID="64" presetClass="path" presetSubtype="0" fill="hold" nodeType="afterEffect">
                                  <p:stCondLst>
                                    <p:cond delay="0"/>
                                  </p:stCondLst>
                                  <p:childTnLst>
                                    <p:animMotion origin="layout" path="M 3.33333E-6 0.13334 L 3.33333E-6 0.00093 " pathEditMode="relative" rAng="0" ptsTypes="AA">
                                      <p:cBhvr>
                                        <p:cTn id="24" dur="1000" fill="hold"/>
                                        <p:tgtEl>
                                          <p:spTgt spid="31"/>
                                        </p:tgtEl>
                                        <p:attrNameLst>
                                          <p:attrName>ppt_x</p:attrName>
                                          <p:attrName>ppt_y</p:attrName>
                                        </p:attrNameLst>
                                      </p:cBhvr>
                                      <p:rCtr x="0" y="-66"/>
                                    </p:animMotion>
                                  </p:childTnLst>
                                </p:cTn>
                              </p:par>
                            </p:childTnLst>
                          </p:cTn>
                        </p:par>
                      </p:childTnLst>
                    </p:cTn>
                  </p:par>
                  <p:par>
                    <p:cTn id="25" fill="hold">
                      <p:stCondLst>
                        <p:cond delay="indefinite"/>
                      </p:stCondLst>
                      <p:childTnLst>
                        <p:par>
                          <p:cTn id="26" fill="hold">
                            <p:stCondLst>
                              <p:cond delay="0"/>
                            </p:stCondLst>
                            <p:childTnLst>
                              <p:par>
                                <p:cTn id="27" presetID="42" presetClass="path" presetSubtype="0" decel="50000" fill="hold" grpId="0" nodeType="clickEffect">
                                  <p:stCondLst>
                                    <p:cond delay="0"/>
                                  </p:stCondLst>
                                  <p:childTnLst>
                                    <p:animMotion origin="layout" path="M 3.05556E-6 -5.55112E-17 L 3.05556E-6 0.29259 " pathEditMode="relative" rAng="0" ptsTypes="AA">
                                      <p:cBhvr>
                                        <p:cTn id="28" dur="2000" fill="hold"/>
                                        <p:tgtEl>
                                          <p:spTgt spid="929894"/>
                                        </p:tgtEl>
                                        <p:attrNameLst>
                                          <p:attrName>ppt_x</p:attrName>
                                          <p:attrName>ppt_y</p:attrName>
                                        </p:attrNameLst>
                                      </p:cBhvr>
                                      <p:rCtr x="0" y="146"/>
                                    </p:animMotion>
                                  </p:childTnLst>
                                </p:cTn>
                              </p:par>
                            </p:childTnLst>
                          </p:cTn>
                        </p:par>
                        <p:par>
                          <p:cTn id="29" fill="hold">
                            <p:stCondLst>
                              <p:cond delay="2000"/>
                            </p:stCondLst>
                            <p:childTnLst>
                              <p:par>
                                <p:cTn id="30" presetID="22" presetClass="entr" presetSubtype="4" fill="hold" grpId="0" nodeType="afterEffect">
                                  <p:stCondLst>
                                    <p:cond delay="1000"/>
                                  </p:stCondLst>
                                  <p:childTnLst>
                                    <p:set>
                                      <p:cBhvr>
                                        <p:cTn id="31" dur="1" fill="hold">
                                          <p:stCondLst>
                                            <p:cond delay="0"/>
                                          </p:stCondLst>
                                        </p:cTn>
                                        <p:tgtEl>
                                          <p:spTgt spid="929924"/>
                                        </p:tgtEl>
                                        <p:attrNameLst>
                                          <p:attrName>style.visibility</p:attrName>
                                        </p:attrNameLst>
                                      </p:cBhvr>
                                      <p:to>
                                        <p:strVal val="visible"/>
                                      </p:to>
                                    </p:set>
                                    <p:animEffect transition="in" filter="wipe(down)">
                                      <p:cBhvr>
                                        <p:cTn id="32" dur="500"/>
                                        <p:tgtEl>
                                          <p:spTgt spid="929924"/>
                                        </p:tgtEl>
                                      </p:cBhvr>
                                    </p:animEffect>
                                  </p:childTnLst>
                                </p:cTn>
                              </p:par>
                            </p:childTnLst>
                          </p:cTn>
                        </p:par>
                        <p:par>
                          <p:cTn id="33" fill="hold">
                            <p:stCondLst>
                              <p:cond delay="3500"/>
                            </p:stCondLst>
                            <p:childTnLst>
                              <p:par>
                                <p:cTn id="34" presetID="64" presetClass="path" presetSubtype="0" fill="hold" grpId="1" nodeType="afterEffect">
                                  <p:stCondLst>
                                    <p:cond delay="0"/>
                                  </p:stCondLst>
                                  <p:childTnLst>
                                    <p:animMotion origin="layout" path="M 0.00035 -2.22222E-6 L 0.00035 -0.12592 " pathEditMode="relative" rAng="0" ptsTypes="AA">
                                      <p:cBhvr>
                                        <p:cTn id="35" dur="1000" fill="hold"/>
                                        <p:tgtEl>
                                          <p:spTgt spid="929924"/>
                                        </p:tgtEl>
                                        <p:attrNameLst>
                                          <p:attrName>ppt_x</p:attrName>
                                          <p:attrName>ppt_y</p:attrName>
                                        </p:attrNameLst>
                                      </p:cBhvr>
                                      <p:rCtr x="0" y="-63"/>
                                    </p:animMotion>
                                  </p:childTnLst>
                                  <p:subTnLst>
                                    <p:set>
                                      <p:cBhvr override="childStyle">
                                        <p:cTn dur="1" fill="hold" display="0" masterRel="sameClick" afterEffect="1">
                                          <p:stCondLst>
                                            <p:cond evt="end" delay="0">
                                              <p:tn val="34"/>
                                            </p:cond>
                                          </p:stCondLst>
                                        </p:cTn>
                                        <p:tgtEl>
                                          <p:spTgt spid="929924"/>
                                        </p:tgtEl>
                                        <p:attrNameLst>
                                          <p:attrName>style.visibility</p:attrName>
                                        </p:attrNameLst>
                                      </p:cBhvr>
                                      <p:to>
                                        <p:strVal val="hidden"/>
                                      </p:to>
                                    </p:set>
                                  </p:subTnLst>
                                </p:cTn>
                              </p:par>
                            </p:childTnLst>
                          </p:cTn>
                        </p:par>
                        <p:par>
                          <p:cTn id="36" fill="hold">
                            <p:stCondLst>
                              <p:cond delay="4500"/>
                            </p:stCondLst>
                            <p:childTnLst>
                              <p:par>
                                <p:cTn id="37" presetID="22" presetClass="entr" presetSubtype="4" fill="hold" grpId="0" nodeType="afterEffect">
                                  <p:stCondLst>
                                    <p:cond delay="0"/>
                                  </p:stCondLst>
                                  <p:childTnLst>
                                    <p:set>
                                      <p:cBhvr>
                                        <p:cTn id="38" dur="1" fill="hold">
                                          <p:stCondLst>
                                            <p:cond delay="0"/>
                                          </p:stCondLst>
                                        </p:cTn>
                                        <p:tgtEl>
                                          <p:spTgt spid="929925"/>
                                        </p:tgtEl>
                                        <p:attrNameLst>
                                          <p:attrName>style.visibility</p:attrName>
                                        </p:attrNameLst>
                                      </p:cBhvr>
                                      <p:to>
                                        <p:strVal val="visible"/>
                                      </p:to>
                                    </p:set>
                                    <p:animEffect transition="in" filter="wipe(down)">
                                      <p:cBhvr>
                                        <p:cTn id="39" dur="500"/>
                                        <p:tgtEl>
                                          <p:spTgt spid="929925"/>
                                        </p:tgtEl>
                                      </p:cBhvr>
                                    </p:animEffect>
                                  </p:childTnLst>
                                  <p:subTnLst>
                                    <p:set>
                                      <p:cBhvr override="childStyle">
                                        <p:cTn dur="1" fill="hold" display="0" masterRel="sameClick" afterEffect="1">
                                          <p:stCondLst>
                                            <p:cond evt="end" delay="0">
                                              <p:tn val="37"/>
                                            </p:cond>
                                          </p:stCondLst>
                                        </p:cTn>
                                        <p:tgtEl>
                                          <p:spTgt spid="929925"/>
                                        </p:tgtEl>
                                        <p:attrNameLst>
                                          <p:attrName>style.visibility</p:attrName>
                                        </p:attrNameLst>
                                      </p:cBhvr>
                                      <p:to>
                                        <p:strVal val="hidden"/>
                                      </p:to>
                                    </p:set>
                                  </p:subTnLst>
                                </p:cTn>
                              </p:par>
                            </p:childTnLst>
                          </p:cTn>
                        </p:par>
                        <p:par>
                          <p:cTn id="40" fill="hold">
                            <p:stCondLst>
                              <p:cond delay="5000"/>
                            </p:stCondLst>
                            <p:childTnLst>
                              <p:par>
                                <p:cTn id="41" presetID="22" presetClass="entr" presetSubtype="8" fill="hold" grpId="0" nodeType="afterEffect">
                                  <p:stCondLst>
                                    <p:cond delay="0"/>
                                  </p:stCondLst>
                                  <p:childTnLst>
                                    <p:set>
                                      <p:cBhvr>
                                        <p:cTn id="42" dur="1" fill="hold">
                                          <p:stCondLst>
                                            <p:cond delay="0"/>
                                          </p:stCondLst>
                                        </p:cTn>
                                        <p:tgtEl>
                                          <p:spTgt spid="929928"/>
                                        </p:tgtEl>
                                        <p:attrNameLst>
                                          <p:attrName>style.visibility</p:attrName>
                                        </p:attrNameLst>
                                      </p:cBhvr>
                                      <p:to>
                                        <p:strVal val="visible"/>
                                      </p:to>
                                    </p:set>
                                    <p:animEffect transition="in" filter="wipe(left)">
                                      <p:cBhvr>
                                        <p:cTn id="43" dur="500"/>
                                        <p:tgtEl>
                                          <p:spTgt spid="929928"/>
                                        </p:tgtEl>
                                      </p:cBhvr>
                                    </p:animEffect>
                                  </p:childTnLst>
                                </p:cTn>
                              </p:par>
                            </p:childTnLst>
                          </p:cTn>
                        </p:par>
                        <p:par>
                          <p:cTn id="44" fill="hold">
                            <p:stCondLst>
                              <p:cond delay="5500"/>
                            </p:stCondLst>
                            <p:childTnLst>
                              <p:par>
                                <p:cTn id="45" presetID="63" presetClass="path" presetSubtype="0" fill="hold" grpId="1" nodeType="afterEffect">
                                  <p:stCondLst>
                                    <p:cond delay="0"/>
                                  </p:stCondLst>
                                  <p:childTnLst>
                                    <p:animMotion origin="layout" path="M -4.72222E-6 0.00139 L 0.48646 0.00139 " pathEditMode="relative" rAng="0" ptsTypes="AA">
                                      <p:cBhvr>
                                        <p:cTn id="46" dur="2000" fill="hold"/>
                                        <p:tgtEl>
                                          <p:spTgt spid="929928"/>
                                        </p:tgtEl>
                                        <p:attrNameLst>
                                          <p:attrName>ppt_x</p:attrName>
                                          <p:attrName>ppt_y</p:attrName>
                                        </p:attrNameLst>
                                      </p:cBhvr>
                                      <p:rCtr x="243" y="0"/>
                                    </p:animMotion>
                                  </p:childTnLst>
                                  <p:subTnLst>
                                    <p:set>
                                      <p:cBhvr override="childStyle">
                                        <p:cTn dur="1" fill="hold" display="0" masterRel="sameClick" afterEffect="1">
                                          <p:stCondLst>
                                            <p:cond evt="end" delay="0">
                                              <p:tn val="45"/>
                                            </p:cond>
                                          </p:stCondLst>
                                        </p:cTn>
                                        <p:tgtEl>
                                          <p:spTgt spid="929928"/>
                                        </p:tgtEl>
                                        <p:attrNameLst>
                                          <p:attrName>style.visibility</p:attrName>
                                        </p:attrNameLst>
                                      </p:cBhvr>
                                      <p:to>
                                        <p:strVal val="hidden"/>
                                      </p:to>
                                    </p:set>
                                  </p:subTnLst>
                                </p:cTn>
                              </p:par>
                              <p:par>
                                <p:cTn id="47" presetID="22" presetClass="entr" presetSubtype="8" fill="hold"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2000"/>
                                        <p:tgtEl>
                                          <p:spTgt spid="17"/>
                                        </p:tgtEl>
                                      </p:cBhvr>
                                    </p:animEffect>
                                  </p:childTnLst>
                                </p:cTn>
                              </p:par>
                            </p:childTnLst>
                          </p:cTn>
                        </p:par>
                        <p:par>
                          <p:cTn id="50" fill="hold">
                            <p:stCondLst>
                              <p:cond delay="7500"/>
                            </p:stCondLst>
                            <p:childTnLst>
                              <p:par>
                                <p:cTn id="51" presetID="22" presetClass="entr" presetSubtype="8" fill="hold" grpId="0" nodeType="afterEffect">
                                  <p:stCondLst>
                                    <p:cond delay="0"/>
                                  </p:stCondLst>
                                  <p:childTnLst>
                                    <p:set>
                                      <p:cBhvr>
                                        <p:cTn id="52" dur="1" fill="hold">
                                          <p:stCondLst>
                                            <p:cond delay="0"/>
                                          </p:stCondLst>
                                        </p:cTn>
                                        <p:tgtEl>
                                          <p:spTgt spid="929926"/>
                                        </p:tgtEl>
                                        <p:attrNameLst>
                                          <p:attrName>style.visibility</p:attrName>
                                        </p:attrNameLst>
                                      </p:cBhvr>
                                      <p:to>
                                        <p:strVal val="visible"/>
                                      </p:to>
                                    </p:set>
                                    <p:animEffect transition="in" filter="wipe(left)">
                                      <p:cBhvr>
                                        <p:cTn id="53" dur="500"/>
                                        <p:tgtEl>
                                          <p:spTgt spid="929926"/>
                                        </p:tgtEl>
                                      </p:cBhvr>
                                    </p:animEffect>
                                  </p:childTnLst>
                                  <p:subTnLst>
                                    <p:set>
                                      <p:cBhvr override="childStyle">
                                        <p:cTn dur="1" fill="hold" display="0" masterRel="sameClick" afterEffect="1">
                                          <p:stCondLst>
                                            <p:cond evt="end" delay="0">
                                              <p:tn val="51"/>
                                            </p:cond>
                                          </p:stCondLst>
                                        </p:cTn>
                                        <p:tgtEl>
                                          <p:spTgt spid="929926"/>
                                        </p:tgtEl>
                                        <p:attrNameLst>
                                          <p:attrName>style.visibility</p:attrName>
                                        </p:attrNameLst>
                                      </p:cBhvr>
                                      <p:to>
                                        <p:strVal val="hidden"/>
                                      </p:to>
                                    </p:set>
                                  </p:subTnLst>
                                </p:cTn>
                              </p:par>
                            </p:childTnLst>
                          </p:cTn>
                        </p:par>
                        <p:par>
                          <p:cTn id="54" fill="hold">
                            <p:stCondLst>
                              <p:cond delay="8000"/>
                            </p:stCondLst>
                            <p:childTnLst>
                              <p:par>
                                <p:cTn id="55" presetID="22" presetClass="entr" presetSubtype="1" fill="hold" grpId="0" nodeType="afterEffect">
                                  <p:stCondLst>
                                    <p:cond delay="0"/>
                                  </p:stCondLst>
                                  <p:childTnLst>
                                    <p:set>
                                      <p:cBhvr>
                                        <p:cTn id="56" dur="1" fill="hold">
                                          <p:stCondLst>
                                            <p:cond delay="0"/>
                                          </p:stCondLst>
                                        </p:cTn>
                                        <p:tgtEl>
                                          <p:spTgt spid="929927"/>
                                        </p:tgtEl>
                                        <p:attrNameLst>
                                          <p:attrName>style.visibility</p:attrName>
                                        </p:attrNameLst>
                                      </p:cBhvr>
                                      <p:to>
                                        <p:strVal val="visible"/>
                                      </p:to>
                                    </p:set>
                                    <p:animEffect transition="in" filter="wipe(up)">
                                      <p:cBhvr>
                                        <p:cTn id="57" dur="1000"/>
                                        <p:tgtEl>
                                          <p:spTgt spid="929927"/>
                                        </p:tgtEl>
                                      </p:cBhvr>
                                    </p:animEffect>
                                  </p:childTnLst>
                                </p:cTn>
                              </p:par>
                              <p:par>
                                <p:cTn id="58" presetID="10" presetClass="exit" presetSubtype="0" fill="hold" nodeType="withEffect">
                                  <p:stCondLst>
                                    <p:cond delay="0"/>
                                  </p:stCondLst>
                                  <p:childTnLst>
                                    <p:animEffect transition="out" filter="fade">
                                      <p:cBhvr>
                                        <p:cTn id="59" dur="1000"/>
                                        <p:tgtEl>
                                          <p:spTgt spid="17"/>
                                        </p:tgtEl>
                                      </p:cBhvr>
                                    </p:animEffect>
                                    <p:set>
                                      <p:cBhvr>
                                        <p:cTn id="60" dur="1" fill="hold">
                                          <p:stCondLst>
                                            <p:cond delay="999"/>
                                          </p:stCondLst>
                                        </p:cTn>
                                        <p:tgtEl>
                                          <p:spTgt spid="17"/>
                                        </p:tgtEl>
                                        <p:attrNameLst>
                                          <p:attrName>style.visibility</p:attrName>
                                        </p:attrNameLst>
                                      </p:cBhvr>
                                      <p:to>
                                        <p:strVal val="hidden"/>
                                      </p:to>
                                    </p:set>
                                  </p:childTnLst>
                                </p:cTn>
                              </p:par>
                            </p:childTnLst>
                          </p:cTn>
                        </p:par>
                        <p:par>
                          <p:cTn id="61" fill="hold">
                            <p:stCondLst>
                              <p:cond delay="9000"/>
                            </p:stCondLst>
                            <p:childTnLst>
                              <p:par>
                                <p:cTn id="62" presetID="42" presetClass="path" presetSubtype="0" fill="hold" grpId="1" nodeType="afterEffect">
                                  <p:stCondLst>
                                    <p:cond delay="0"/>
                                  </p:stCondLst>
                                  <p:childTnLst>
                                    <p:animMotion origin="layout" path="M 0.0007 -1.11111E-6 L 0.0007 0.18333 " pathEditMode="relative" rAng="0" ptsTypes="AA">
                                      <p:cBhvr>
                                        <p:cTn id="63" dur="1000" fill="hold"/>
                                        <p:tgtEl>
                                          <p:spTgt spid="929927"/>
                                        </p:tgtEl>
                                        <p:attrNameLst>
                                          <p:attrName>ppt_x</p:attrName>
                                          <p:attrName>ppt_y</p:attrName>
                                        </p:attrNameLst>
                                      </p:cBhvr>
                                      <p:rCtr x="0" y="92"/>
                                    </p:animMotion>
                                  </p:childTnLst>
                                  <p:subTnLst>
                                    <p:set>
                                      <p:cBhvr override="childStyle">
                                        <p:cTn dur="1" fill="hold" display="0" masterRel="sameClick" afterEffect="1">
                                          <p:stCondLst>
                                            <p:cond evt="end" delay="0">
                                              <p:tn val="62"/>
                                            </p:cond>
                                          </p:stCondLst>
                                        </p:cTn>
                                        <p:tgtEl>
                                          <p:spTgt spid="92992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9894" grpId="0" animBg="1"/>
      <p:bldP spid="929924" grpId="0" animBg="1"/>
      <p:bldP spid="929924" grpId="1" animBg="1"/>
      <p:bldP spid="929925" grpId="0" animBg="1"/>
      <p:bldP spid="929928" grpId="0" animBg="1"/>
      <p:bldP spid="929928" grpId="1" animBg="1"/>
      <p:bldP spid="929926" grpId="0" animBg="1"/>
      <p:bldP spid="929927" grpId="0" animBg="1"/>
      <p:bldP spid="929927" grpId="1" animBg="1"/>
    </p:bldLst>
  </p:timing>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4322" name="Group 76"/>
          <p:cNvGrpSpPr>
            <a:grpSpLocks/>
          </p:cNvGrpSpPr>
          <p:nvPr/>
        </p:nvGrpSpPr>
        <p:grpSpPr bwMode="auto">
          <a:xfrm>
            <a:off x="0" y="0"/>
            <a:ext cx="9172575" cy="6858000"/>
            <a:chOff x="0" y="0"/>
            <a:chExt cx="5778" cy="4320"/>
          </a:xfrm>
        </p:grpSpPr>
        <p:sp>
          <p:nvSpPr>
            <p:cNvPr id="184323" name="Rectangle 2"/>
            <p:cNvSpPr>
              <a:spLocks noChangeArrowheads="1"/>
            </p:cNvSpPr>
            <p:nvPr/>
          </p:nvSpPr>
          <p:spPr bwMode="auto">
            <a:xfrm>
              <a:off x="548" y="1303"/>
              <a:ext cx="4742" cy="2383"/>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i="1">
                  <a:solidFill>
                    <a:schemeClr val="bg1"/>
                  </a:solidFill>
                  <a:latin typeface="Book Antiqua" pitchFamily="18" charset="0"/>
                  <a:cs typeface="Times New Roman" charset="0"/>
                </a:rPr>
                <a:t>El diámetro de la bobina y la relación con la dimensión y forma del objeto que está siendo magnetizado, es un factor importante para asegurar la magnetización adecuada</a:t>
              </a:r>
            </a:p>
            <a:p>
              <a:pPr>
                <a:buClr>
                  <a:srgbClr val="990000"/>
                </a:buClr>
                <a:buSzPct val="70000"/>
                <a:buFont typeface="Wingdings" pitchFamily="2" charset="2"/>
                <a:buNone/>
              </a:pPr>
              <a:endParaRPr lang="es-ES_tradnl" i="1">
                <a:solidFill>
                  <a:schemeClr val="bg1"/>
                </a:solidFill>
                <a:latin typeface="Book Antiqua" pitchFamily="18" charset="0"/>
              </a:endParaRPr>
            </a:p>
            <a:p>
              <a:pPr>
                <a:buClr>
                  <a:srgbClr val="990000"/>
                </a:buClr>
                <a:buSzPct val="70000"/>
                <a:buFont typeface="Wingdings" pitchFamily="2" charset="2"/>
                <a:buNone/>
              </a:pPr>
              <a:r>
                <a:rPr lang="es-ES_tradnl" i="1">
                  <a:solidFill>
                    <a:schemeClr val="bg1"/>
                  </a:solidFill>
                  <a:latin typeface="Book Antiqua" pitchFamily="18" charset="0"/>
                  <a:cs typeface="Times New Roman" charset="0"/>
                </a:rPr>
                <a:t>En particular, la longitud y el diámetro de la pieza debe ser considerado con relación a la longitud y el diámetro de la bobina, cuando se decide la cantidad de corriente que debe utilizarse para realizar una magnetización adecuada</a:t>
              </a:r>
            </a:p>
          </p:txBody>
        </p:sp>
        <p:sp>
          <p:nvSpPr>
            <p:cNvPr id="184324"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3044" name="Rectangle 36"/>
            <p:cNvSpPr>
              <a:spLocks noChangeArrowheads="1"/>
            </p:cNvSpPr>
            <p:nvPr/>
          </p:nvSpPr>
          <p:spPr bwMode="auto">
            <a:xfrm>
              <a:off x="433" y="507"/>
              <a:ext cx="393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4326" name="Group 39"/>
            <p:cNvGrpSpPr>
              <a:grpSpLocks/>
            </p:cNvGrpSpPr>
            <p:nvPr/>
          </p:nvGrpSpPr>
          <p:grpSpPr bwMode="auto">
            <a:xfrm>
              <a:off x="48" y="95"/>
              <a:ext cx="96" cy="4128"/>
              <a:chOff x="48" y="102"/>
              <a:chExt cx="96" cy="4128"/>
            </a:xfrm>
          </p:grpSpPr>
          <p:sp>
            <p:nvSpPr>
              <p:cNvPr id="184334"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35"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36"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37"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38"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39"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0"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1"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2"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3"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4"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5"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6"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7"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8"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49"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0"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1"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2"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3"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4"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5"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6"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7"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8"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59"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60"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61"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4362"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4327" name="Group 69"/>
            <p:cNvGrpSpPr>
              <a:grpSpLocks/>
            </p:cNvGrpSpPr>
            <p:nvPr/>
          </p:nvGrpSpPr>
          <p:grpSpPr bwMode="auto">
            <a:xfrm>
              <a:off x="5052" y="0"/>
              <a:ext cx="726" cy="388"/>
              <a:chOff x="37" y="-23"/>
              <a:chExt cx="726" cy="388"/>
            </a:xfrm>
          </p:grpSpPr>
          <p:sp>
            <p:nvSpPr>
              <p:cNvPr id="184328"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4329"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4330"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4331"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4332"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4333"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5346" name="Group 83"/>
          <p:cNvGrpSpPr>
            <a:grpSpLocks/>
          </p:cNvGrpSpPr>
          <p:nvPr/>
        </p:nvGrpSpPr>
        <p:grpSpPr bwMode="auto">
          <a:xfrm>
            <a:off x="0" y="0"/>
            <a:ext cx="9172575" cy="6858000"/>
            <a:chOff x="0" y="0"/>
            <a:chExt cx="5778" cy="4320"/>
          </a:xfrm>
        </p:grpSpPr>
        <p:sp>
          <p:nvSpPr>
            <p:cNvPr id="185347" name="Rectangle 2"/>
            <p:cNvSpPr>
              <a:spLocks noChangeArrowheads="1"/>
            </p:cNvSpPr>
            <p:nvPr/>
          </p:nvSpPr>
          <p:spPr bwMode="auto">
            <a:xfrm>
              <a:off x="705" y="723"/>
              <a:ext cx="4445" cy="3314"/>
            </a:xfrm>
            <a:prstGeom prst="rect">
              <a:avLst/>
            </a:prstGeom>
            <a:noFill/>
            <a:ln w="12700">
              <a:noFill/>
              <a:miter lim="800000"/>
              <a:headEnd/>
              <a:tailEnd/>
            </a:ln>
          </p:spPr>
          <p:txBody>
            <a:bodyPr wrap="square" lIns="90488" tIns="44450" rIns="90488" bIns="44450">
              <a:spAutoFit/>
            </a:bodyPr>
            <a:lstStyle/>
            <a:p>
              <a:pPr>
                <a:buClr>
                  <a:srgbClr val="990000"/>
                </a:buClr>
                <a:buSzPct val="70000"/>
                <a:buFont typeface="Wingdings" pitchFamily="2" charset="2"/>
                <a:buNone/>
              </a:pPr>
              <a:r>
                <a:rPr lang="es-ES_tradnl" i="1" dirty="0">
                  <a:solidFill>
                    <a:schemeClr val="bg1"/>
                  </a:solidFill>
                  <a:latin typeface="Book Antiqua" pitchFamily="18" charset="0"/>
                  <a:cs typeface="Times New Roman" charset="0"/>
                </a:rPr>
                <a:t>La relación del área de la sección transversal de la pieza magnetizada, con respecto al área de la sección transversal de la bobina es conocida como “factor de llenado”</a:t>
              </a:r>
            </a:p>
            <a:p>
              <a:pPr>
                <a:buClr>
                  <a:srgbClr val="990000"/>
                </a:buClr>
                <a:buSzPct val="70000"/>
                <a:buFont typeface="Wingdings" pitchFamily="2" charset="2"/>
                <a:buNone/>
              </a:pPr>
              <a:endParaRPr lang="es-ES_tradnl" i="1" dirty="0">
                <a:solidFill>
                  <a:schemeClr val="bg1"/>
                </a:solidFill>
                <a:latin typeface="Book Antiqua" pitchFamily="18" charset="0"/>
              </a:endParaRPr>
            </a:p>
            <a:p>
              <a:pPr>
                <a:buClr>
                  <a:srgbClr val="990000"/>
                </a:buClr>
                <a:buSzPct val="70000"/>
                <a:buFont typeface="Wingdings" pitchFamily="2" charset="2"/>
                <a:buNone/>
              </a:pPr>
              <a:r>
                <a:rPr lang="es-ES_tradnl" i="1" dirty="0">
                  <a:solidFill>
                    <a:schemeClr val="bg1"/>
                  </a:solidFill>
                  <a:latin typeface="Book Antiqua" pitchFamily="18" charset="0"/>
                  <a:cs typeface="Times New Roman" charset="0"/>
                </a:rPr>
                <a:t>En general, la relación entre el diámetro de la pieza y el diámetro de la bobina no debería ser mayor a un décimo. Si la pieza es colocada adyacente a la pared interna de la bobina, entonces el factor de llenado es menos importante</a:t>
              </a:r>
            </a:p>
            <a:p>
              <a:pPr>
                <a:buClr>
                  <a:srgbClr val="990000"/>
                </a:buClr>
                <a:buSzPct val="70000"/>
                <a:buFont typeface="Wingdings" pitchFamily="2" charset="2"/>
                <a:buNone/>
              </a:pPr>
              <a:endParaRPr lang="es-ES_tradnl" i="1" dirty="0">
                <a:solidFill>
                  <a:schemeClr val="bg1"/>
                </a:solidFill>
                <a:latin typeface="Book Antiqua" pitchFamily="18" charset="0"/>
              </a:endParaRPr>
            </a:p>
            <a:p>
              <a:pPr>
                <a:buClr>
                  <a:srgbClr val="990000"/>
                </a:buClr>
                <a:buSzPct val="70000"/>
                <a:buFont typeface="Wingdings" pitchFamily="2" charset="2"/>
                <a:buNone/>
              </a:pPr>
              <a:r>
                <a:rPr lang="es-ES_tradnl" i="1" dirty="0">
                  <a:solidFill>
                    <a:schemeClr val="bg1"/>
                  </a:solidFill>
                  <a:latin typeface="Book Antiqua" pitchFamily="18" charset="0"/>
                  <a:cs typeface="Times New Roman" charset="0"/>
                </a:rPr>
                <a:t>La fuerza del campo en una bobina es proporcional al producto de la corriente en amperios y el número de vueltas de la bobina</a:t>
              </a:r>
            </a:p>
          </p:txBody>
        </p:sp>
        <p:sp>
          <p:nvSpPr>
            <p:cNvPr id="185348"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4068" name="Rectangle 36"/>
            <p:cNvSpPr>
              <a:spLocks noChangeArrowheads="1"/>
            </p:cNvSpPr>
            <p:nvPr/>
          </p:nvSpPr>
          <p:spPr bwMode="auto">
            <a:xfrm>
              <a:off x="433" y="187"/>
              <a:ext cx="393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5350" name="Group 46"/>
            <p:cNvGrpSpPr>
              <a:grpSpLocks/>
            </p:cNvGrpSpPr>
            <p:nvPr/>
          </p:nvGrpSpPr>
          <p:grpSpPr bwMode="auto">
            <a:xfrm>
              <a:off x="48" y="95"/>
              <a:ext cx="96" cy="4128"/>
              <a:chOff x="48" y="102"/>
              <a:chExt cx="96" cy="4128"/>
            </a:xfrm>
          </p:grpSpPr>
          <p:sp>
            <p:nvSpPr>
              <p:cNvPr id="185358"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59"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0"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1"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2"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3"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4"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5"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6"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7"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8"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69"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0"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1"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2"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3"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4"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5"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6"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7"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8"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79"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0"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1"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2"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3"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4"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5"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5386"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5351" name="Group 76"/>
            <p:cNvGrpSpPr>
              <a:grpSpLocks/>
            </p:cNvGrpSpPr>
            <p:nvPr/>
          </p:nvGrpSpPr>
          <p:grpSpPr bwMode="auto">
            <a:xfrm>
              <a:off x="5052" y="0"/>
              <a:ext cx="726" cy="388"/>
              <a:chOff x="37" y="-23"/>
              <a:chExt cx="726" cy="388"/>
            </a:xfrm>
          </p:grpSpPr>
          <p:sp>
            <p:nvSpPr>
              <p:cNvPr id="185352"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5353"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5354"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5355"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5356"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5357"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6370" name="Group 2135"/>
          <p:cNvGrpSpPr>
            <a:grpSpLocks/>
          </p:cNvGrpSpPr>
          <p:nvPr/>
        </p:nvGrpSpPr>
        <p:grpSpPr bwMode="auto">
          <a:xfrm>
            <a:off x="0" y="0"/>
            <a:ext cx="9172575" cy="6858000"/>
            <a:chOff x="0" y="0"/>
            <a:chExt cx="5778" cy="4320"/>
          </a:xfrm>
        </p:grpSpPr>
        <p:sp>
          <p:nvSpPr>
            <p:cNvPr id="186371" name="Rectangle 2053"/>
            <p:cNvSpPr>
              <a:spLocks noChangeArrowheads="1"/>
            </p:cNvSpPr>
            <p:nvPr/>
          </p:nvSpPr>
          <p:spPr bwMode="auto">
            <a:xfrm>
              <a:off x="382" y="663"/>
              <a:ext cx="5114" cy="3388"/>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De acuerdo con ASTM E 709, existen fórmulas para calcular la corriente de magnetización</a:t>
              </a:r>
            </a:p>
            <a:p>
              <a:pPr algn="l">
                <a:buClr>
                  <a:srgbClr val="990000"/>
                </a:buClr>
                <a:buSzPct val="70000"/>
                <a:buFont typeface="Wingdings" pitchFamily="2" charset="2"/>
                <a:buNone/>
                <a:tabLst>
                  <a:tab pos="476250" algn="l"/>
                  <a:tab pos="1905000" algn="l"/>
                  <a:tab pos="2857500" algn="l"/>
                  <a:tab pos="4381500" algn="ctr"/>
                </a:tabLst>
              </a:pPr>
              <a:endParaRPr lang="es-ES_tradnl" sz="1800" i="1" dirty="0">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1a.	</a:t>
              </a:r>
              <a:r>
                <a:rPr lang="es-ES_tradnl" sz="2500" i="1" dirty="0">
                  <a:solidFill>
                    <a:schemeClr val="accent2"/>
                  </a:solidFill>
                  <a:latin typeface="Book Antiqua" pitchFamily="18" charset="0"/>
                  <a:cs typeface="Times New Roman" charset="0"/>
                </a:rPr>
                <a:t>Bobinas con bajo factor de llenado</a:t>
              </a:r>
              <a:r>
                <a:rPr lang="es-ES_tradnl" sz="2500" i="1" dirty="0">
                  <a:solidFill>
                    <a:schemeClr val="bg1"/>
                  </a:solidFill>
                  <a:latin typeface="Book Antiqua" pitchFamily="18" charset="0"/>
                  <a:cs typeface="Times New Roman" charset="0"/>
                </a:rPr>
                <a:t>. El diámetro de 	la pieza es menor que el 10% del diámetro de la 	bobina. Para piezas con relación L/D entre 3 y 15</a:t>
              </a:r>
            </a:p>
            <a:p>
              <a:pPr algn="l">
                <a:buClr>
                  <a:srgbClr val="990000"/>
                </a:buClr>
                <a:buSzPct val="70000"/>
                <a:buFont typeface="Wingdings" pitchFamily="2" charset="2"/>
                <a:buNone/>
                <a:tabLst>
                  <a:tab pos="476250" algn="l"/>
                  <a:tab pos="1905000" algn="l"/>
                  <a:tab pos="2857500" algn="l"/>
                  <a:tab pos="4381500" algn="ctr"/>
                </a:tabLst>
              </a:pPr>
              <a:endParaRPr lang="es-ES_tradnl" sz="1800" i="1" dirty="0">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Piezas colocadas cerca de la pared interna</a:t>
              </a:r>
            </a:p>
            <a:p>
              <a:pPr algn="l">
                <a:buClr>
                  <a:srgbClr val="990000"/>
                </a:buClr>
                <a:buSzPct val="70000"/>
                <a:buFont typeface="Wingdings" pitchFamily="2" charset="2"/>
                <a:buNone/>
                <a:tabLst>
                  <a:tab pos="476250" algn="l"/>
                  <a:tab pos="1905000" algn="l"/>
                  <a:tab pos="2857500" algn="l"/>
                  <a:tab pos="4381500" algn="ctr"/>
                </a:tabLst>
              </a:pPr>
              <a:endParaRPr lang="es-ES_tradnl" sz="1800" i="1" dirty="0">
                <a:solidFill>
                  <a:schemeClr val="bg1"/>
                </a:solidFill>
                <a:latin typeface="Book Antiqua" pitchFamily="18" charset="0"/>
                <a:cs typeface="Times New Roman" charset="0"/>
              </a:endParaRPr>
            </a:p>
            <a:p>
              <a:pPr algn="l">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NI =	45,000</a:t>
              </a: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L/D</a:t>
              </a:r>
            </a:p>
            <a:p>
              <a:pPr algn="l">
                <a:buClr>
                  <a:srgbClr val="990000"/>
                </a:buClr>
                <a:buSzPct val="70000"/>
                <a:buFont typeface="Wingdings" pitchFamily="2" charset="2"/>
                <a:buNone/>
                <a:tabLst>
                  <a:tab pos="476250" algn="l"/>
                  <a:tab pos="1905000" algn="l"/>
                  <a:tab pos="2857500" algn="l"/>
                  <a:tab pos="4381500" algn="ctr"/>
                </a:tabLst>
              </a:pPr>
              <a:endParaRPr lang="es-ES_tradnl" sz="1800" i="1" dirty="0">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Donde:	NI = Amperios-vueltas</a:t>
              </a: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L = Longitud de la pieza</a:t>
              </a:r>
            </a:p>
            <a:p>
              <a:pPr algn="l">
                <a:buClr>
                  <a:srgbClr val="990000"/>
                </a:buClr>
                <a:buSzPct val="70000"/>
                <a:buFont typeface="Wingdings" pitchFamily="2" charset="2"/>
                <a:buNone/>
                <a:tabLst>
                  <a:tab pos="476250" algn="l"/>
                  <a:tab pos="1905000" algn="l"/>
                  <a:tab pos="2857500" algn="l"/>
                  <a:tab pos="4381500" algn="ctr"/>
                </a:tabLst>
              </a:pPr>
              <a:r>
                <a:rPr lang="es-ES_tradnl" sz="2500" i="1" dirty="0">
                  <a:solidFill>
                    <a:schemeClr val="bg1"/>
                  </a:solidFill>
                  <a:latin typeface="Book Antiqua" pitchFamily="18" charset="0"/>
                  <a:cs typeface="Times New Roman" charset="0"/>
                </a:rPr>
                <a:t>		D = Diámetro o espesor de la pieza</a:t>
              </a:r>
            </a:p>
          </p:txBody>
        </p:sp>
        <p:sp>
          <p:nvSpPr>
            <p:cNvPr id="186372" name="Line 2055"/>
            <p:cNvSpPr>
              <a:spLocks noChangeShapeType="1"/>
            </p:cNvSpPr>
            <p:nvPr/>
          </p:nvSpPr>
          <p:spPr bwMode="auto">
            <a:xfrm>
              <a:off x="2744" y="2896"/>
              <a:ext cx="854" cy="0"/>
            </a:xfrm>
            <a:prstGeom prst="line">
              <a:avLst/>
            </a:prstGeom>
            <a:noFill/>
            <a:ln w="19050">
              <a:solidFill>
                <a:schemeClr val="bg1"/>
              </a:solidFill>
              <a:round/>
              <a:headEnd/>
              <a:tailEnd/>
            </a:ln>
          </p:spPr>
          <p:txBody>
            <a:bodyPr/>
            <a:lstStyle/>
            <a:p>
              <a:endParaRPr lang="es-ES"/>
            </a:p>
          </p:txBody>
        </p:sp>
        <p:sp>
          <p:nvSpPr>
            <p:cNvPr id="186373" name="Rectangle 209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90893" name="Rectangle 2093"/>
            <p:cNvSpPr>
              <a:spLocks noChangeArrowheads="1"/>
            </p:cNvSpPr>
            <p:nvPr/>
          </p:nvSpPr>
          <p:spPr bwMode="auto">
            <a:xfrm>
              <a:off x="370" y="251"/>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6375" name="Group 2098"/>
            <p:cNvGrpSpPr>
              <a:grpSpLocks/>
            </p:cNvGrpSpPr>
            <p:nvPr/>
          </p:nvGrpSpPr>
          <p:grpSpPr bwMode="auto">
            <a:xfrm>
              <a:off x="48" y="95"/>
              <a:ext cx="96" cy="4128"/>
              <a:chOff x="48" y="102"/>
              <a:chExt cx="96" cy="4128"/>
            </a:xfrm>
          </p:grpSpPr>
          <p:sp>
            <p:nvSpPr>
              <p:cNvPr id="186383" name="Rectangle 209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4" name="Rectangle 210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5" name="Rectangle 210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6" name="Rectangle 210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7" name="Rectangle 210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8" name="Rectangle 210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89" name="Rectangle 210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0" name="Rectangle 210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1" name="Rectangle 210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2" name="Rectangle 210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3" name="Rectangle 210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4" name="Rectangle 211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5" name="Rectangle 211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6" name="Rectangle 211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7" name="Rectangle 211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8" name="Rectangle 211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399" name="Rectangle 211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0" name="Rectangle 211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1" name="Rectangle 211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2" name="Rectangle 211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3" name="Rectangle 211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4" name="Rectangle 212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5" name="Rectangle 212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6" name="Rectangle 212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7" name="Rectangle 212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8" name="Rectangle 212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09" name="Rectangle 212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10" name="Rectangle 212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6411" name="Rectangle 212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6376" name="Group 2128"/>
            <p:cNvGrpSpPr>
              <a:grpSpLocks/>
            </p:cNvGrpSpPr>
            <p:nvPr/>
          </p:nvGrpSpPr>
          <p:grpSpPr bwMode="auto">
            <a:xfrm>
              <a:off x="5052" y="0"/>
              <a:ext cx="726" cy="388"/>
              <a:chOff x="37" y="-23"/>
              <a:chExt cx="726" cy="388"/>
            </a:xfrm>
          </p:grpSpPr>
          <p:sp>
            <p:nvSpPr>
              <p:cNvPr id="186377" name="Rectangle 212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6378" name="Rectangle 213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6379" name="Rectangle 213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6380" name="Rectangle 213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6381" name="Rectangle 213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6382" name="Rectangle 213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3861" name="Rectangle 1029"/>
          <p:cNvSpPr>
            <a:spLocks noChangeArrowheads="1"/>
          </p:cNvSpPr>
          <p:nvPr/>
        </p:nvSpPr>
        <p:spPr bwMode="auto">
          <a:xfrm>
            <a:off x="1239838" y="2482850"/>
            <a:ext cx="6664325" cy="1733550"/>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Teoría de los Campos Magnéticos</a:t>
            </a:r>
          </a:p>
        </p:txBody>
      </p:sp>
      <p:sp>
        <p:nvSpPr>
          <p:cNvPr id="633862" name="AutoShape 1030"/>
          <p:cNvSpPr>
            <a:spLocks/>
          </p:cNvSpPr>
          <p:nvPr/>
        </p:nvSpPr>
        <p:spPr bwMode="auto">
          <a:xfrm>
            <a:off x="911225" y="2038350"/>
            <a:ext cx="133350" cy="2700338"/>
          </a:xfrm>
          <a:prstGeom prst="leftBracket">
            <a:avLst>
              <a:gd name="adj" fmla="val 10293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3863" name="Line 1031"/>
          <p:cNvSpPr>
            <a:spLocks noChangeShapeType="1"/>
          </p:cNvSpPr>
          <p:nvPr/>
        </p:nvSpPr>
        <p:spPr bwMode="auto">
          <a:xfrm>
            <a:off x="1035050" y="2038350"/>
            <a:ext cx="71913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3864" name="Line 1032"/>
          <p:cNvSpPr>
            <a:spLocks noChangeShapeType="1"/>
          </p:cNvSpPr>
          <p:nvPr/>
        </p:nvSpPr>
        <p:spPr bwMode="auto">
          <a:xfrm>
            <a:off x="1035050" y="4743450"/>
            <a:ext cx="71818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3865" name="AutoShape 1033"/>
          <p:cNvSpPr>
            <a:spLocks/>
          </p:cNvSpPr>
          <p:nvPr/>
        </p:nvSpPr>
        <p:spPr bwMode="auto">
          <a:xfrm flipH="1">
            <a:off x="8204200" y="2038350"/>
            <a:ext cx="123825" cy="2700338"/>
          </a:xfrm>
          <a:prstGeom prst="leftBracket">
            <a:avLst>
              <a:gd name="adj" fmla="val 10944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33863"/>
                                        </p:tgtEl>
                                        <p:attrNameLst>
                                          <p:attrName>style.visibility</p:attrName>
                                        </p:attrNameLst>
                                      </p:cBhvr>
                                      <p:to>
                                        <p:strVal val="visible"/>
                                      </p:to>
                                    </p:set>
                                    <p:animEffect transition="in" filter="wipe(left)">
                                      <p:cBhvr>
                                        <p:cTn id="7" dur="500"/>
                                        <p:tgtEl>
                                          <p:spTgt spid="63386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33865"/>
                                        </p:tgtEl>
                                        <p:attrNameLst>
                                          <p:attrName>style.visibility</p:attrName>
                                        </p:attrNameLst>
                                      </p:cBhvr>
                                      <p:to>
                                        <p:strVal val="visible"/>
                                      </p:to>
                                    </p:set>
                                    <p:animEffect transition="in" filter="wipe(up)">
                                      <p:cBhvr>
                                        <p:cTn id="11" dur="500"/>
                                        <p:tgtEl>
                                          <p:spTgt spid="633865"/>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633864"/>
                                        </p:tgtEl>
                                        <p:attrNameLst>
                                          <p:attrName>style.visibility</p:attrName>
                                        </p:attrNameLst>
                                      </p:cBhvr>
                                      <p:to>
                                        <p:strVal val="visible"/>
                                      </p:to>
                                    </p:set>
                                    <p:animEffect transition="in" filter="wipe(right)">
                                      <p:cBhvr>
                                        <p:cTn id="15" dur="500"/>
                                        <p:tgtEl>
                                          <p:spTgt spid="63386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33862"/>
                                        </p:tgtEl>
                                        <p:attrNameLst>
                                          <p:attrName>style.visibility</p:attrName>
                                        </p:attrNameLst>
                                      </p:cBhvr>
                                      <p:to>
                                        <p:strVal val="visible"/>
                                      </p:to>
                                    </p:set>
                                    <p:animEffect transition="in" filter="wipe(down)">
                                      <p:cBhvr>
                                        <p:cTn id="19" dur="500"/>
                                        <p:tgtEl>
                                          <p:spTgt spid="633862"/>
                                        </p:tgtEl>
                                      </p:cBhvr>
                                    </p:animEffect>
                                  </p:childTnLst>
                                </p:cTn>
                              </p:par>
                            </p:childTnLst>
                          </p:cTn>
                        </p:par>
                        <p:par>
                          <p:cTn id="20" fill="hold">
                            <p:stCondLst>
                              <p:cond delay="2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33861"/>
                                        </p:tgtEl>
                                        <p:attrNameLst>
                                          <p:attrName>style.visibility</p:attrName>
                                        </p:attrNameLst>
                                      </p:cBhvr>
                                      <p:to>
                                        <p:strVal val="visible"/>
                                      </p:to>
                                    </p:set>
                                    <p:animEffect transition="in" filter="wipe(left)">
                                      <p:cBhvr>
                                        <p:cTn id="23" dur="75"/>
                                        <p:tgtEl>
                                          <p:spTgt spid="633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861" grpId="0" autoUpdateAnimBg="0"/>
      <p:bldP spid="633862" grpId="0" animBg="1"/>
      <p:bldP spid="633865" grpId="0" animBg="1"/>
    </p:bldLst>
  </p:timing>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7394" name="Group 121"/>
          <p:cNvGrpSpPr>
            <a:grpSpLocks/>
          </p:cNvGrpSpPr>
          <p:nvPr/>
        </p:nvGrpSpPr>
        <p:grpSpPr bwMode="auto">
          <a:xfrm>
            <a:off x="0" y="0"/>
            <a:ext cx="9172575" cy="6858000"/>
            <a:chOff x="0" y="0"/>
            <a:chExt cx="5778" cy="4320"/>
          </a:xfrm>
        </p:grpSpPr>
        <p:sp>
          <p:nvSpPr>
            <p:cNvPr id="187395" name="Rectangle 2"/>
            <p:cNvSpPr>
              <a:spLocks noChangeArrowheads="1"/>
            </p:cNvSpPr>
            <p:nvPr/>
          </p:nvSpPr>
          <p:spPr bwMode="auto">
            <a:xfrm>
              <a:off x="382" y="663"/>
              <a:ext cx="5114" cy="296"/>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1a.	</a:t>
              </a:r>
              <a:r>
                <a:rPr lang="es-ES_tradnl" sz="2500" i="1">
                  <a:solidFill>
                    <a:schemeClr val="accent2"/>
                  </a:solidFill>
                  <a:latin typeface="Book Antiqua" pitchFamily="18" charset="0"/>
                  <a:cs typeface="Times New Roman" charset="0"/>
                </a:rPr>
                <a:t>Bobinas con bajo factor de llenado</a:t>
              </a:r>
              <a:endParaRPr lang="es-ES_tradnl" sz="2500" i="1">
                <a:solidFill>
                  <a:schemeClr val="bg1"/>
                </a:solidFill>
                <a:latin typeface="Book Antiqua" pitchFamily="18" charset="0"/>
                <a:cs typeface="Times New Roman" charset="0"/>
              </a:endParaRPr>
            </a:p>
          </p:txBody>
        </p:sp>
        <p:sp>
          <p:nvSpPr>
            <p:cNvPr id="187396"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30821" name="Rectangle 5"/>
            <p:cNvSpPr>
              <a:spLocks noChangeArrowheads="1"/>
            </p:cNvSpPr>
            <p:nvPr/>
          </p:nvSpPr>
          <p:spPr bwMode="auto">
            <a:xfrm>
              <a:off x="370" y="251"/>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7398" name="Group 6"/>
            <p:cNvGrpSpPr>
              <a:grpSpLocks/>
            </p:cNvGrpSpPr>
            <p:nvPr/>
          </p:nvGrpSpPr>
          <p:grpSpPr bwMode="auto">
            <a:xfrm>
              <a:off x="48" y="95"/>
              <a:ext cx="96" cy="4128"/>
              <a:chOff x="48" y="102"/>
              <a:chExt cx="96" cy="4128"/>
            </a:xfrm>
          </p:grpSpPr>
          <p:sp>
            <p:nvSpPr>
              <p:cNvPr id="187442"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3"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4"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5"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6"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7"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8"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49"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0"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1"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2"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3"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4"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5"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6"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7"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8"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59"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0"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1"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2"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3"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4"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5"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6"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7"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8"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69"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7470"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7399" name="Group 36"/>
            <p:cNvGrpSpPr>
              <a:grpSpLocks/>
            </p:cNvGrpSpPr>
            <p:nvPr/>
          </p:nvGrpSpPr>
          <p:grpSpPr bwMode="auto">
            <a:xfrm>
              <a:off x="5052" y="0"/>
              <a:ext cx="726" cy="388"/>
              <a:chOff x="37" y="-23"/>
              <a:chExt cx="726" cy="388"/>
            </a:xfrm>
          </p:grpSpPr>
          <p:sp>
            <p:nvSpPr>
              <p:cNvPr id="187436"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7437"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7438"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7439"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7440"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7441"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930859" name="AutoShape 43"/>
            <p:cNvSpPr>
              <a:spLocks noChangeArrowheads="1"/>
            </p:cNvSpPr>
            <p:nvPr/>
          </p:nvSpPr>
          <p:spPr bwMode="auto">
            <a:xfrm rot="5400000">
              <a:off x="2807" y="1333"/>
              <a:ext cx="105" cy="2736"/>
            </a:xfrm>
            <a:prstGeom prst="can">
              <a:avLst>
                <a:gd name="adj" fmla="val 79016"/>
              </a:avLst>
            </a:prstGeom>
            <a:gradFill rotWithShape="0">
              <a:gsLst>
                <a:gs pos="0">
                  <a:schemeClr val="bg1">
                    <a:gamma/>
                    <a:shade val="56078"/>
                    <a:invGamma/>
                  </a:schemeClr>
                </a:gs>
                <a:gs pos="50000">
                  <a:schemeClr val="bg1"/>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87401" name="Oval 53"/>
            <p:cNvSpPr>
              <a:spLocks noChangeArrowheads="1"/>
            </p:cNvSpPr>
            <p:nvPr/>
          </p:nvSpPr>
          <p:spPr bwMode="auto">
            <a:xfrm>
              <a:off x="3155" y="2792"/>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7402" name="Freeform 54"/>
            <p:cNvSpPr>
              <a:spLocks/>
            </p:cNvSpPr>
            <p:nvPr/>
          </p:nvSpPr>
          <p:spPr bwMode="auto">
            <a:xfrm>
              <a:off x="2156" y="2869"/>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87403" name="Freeform 55"/>
            <p:cNvSpPr>
              <a:spLocks/>
            </p:cNvSpPr>
            <p:nvPr/>
          </p:nvSpPr>
          <p:spPr bwMode="auto">
            <a:xfrm>
              <a:off x="2493" y="2873"/>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87404" name="Freeform 57"/>
            <p:cNvSpPr>
              <a:spLocks/>
            </p:cNvSpPr>
            <p:nvPr/>
          </p:nvSpPr>
          <p:spPr bwMode="auto">
            <a:xfrm>
              <a:off x="2938" y="2752"/>
              <a:ext cx="188" cy="133"/>
            </a:xfrm>
            <a:custGeom>
              <a:avLst/>
              <a:gdLst>
                <a:gd name="T0" fmla="*/ 41 w 188"/>
                <a:gd name="T1" fmla="*/ 133 h 133"/>
                <a:gd name="T2" fmla="*/ 188 w 188"/>
                <a:gd name="T3" fmla="*/ 2 h 133"/>
                <a:gd name="T4" fmla="*/ 148 w 188"/>
                <a:gd name="T5" fmla="*/ 0 h 133"/>
                <a:gd name="T6" fmla="*/ 0 w 188"/>
                <a:gd name="T7" fmla="*/ 2 h 133"/>
                <a:gd name="T8" fmla="*/ 41 w 188"/>
                <a:gd name="T9" fmla="*/ 133 h 133"/>
                <a:gd name="T10" fmla="*/ 0 60000 65536"/>
                <a:gd name="T11" fmla="*/ 0 60000 65536"/>
                <a:gd name="T12" fmla="*/ 0 60000 65536"/>
                <a:gd name="T13" fmla="*/ 0 60000 65536"/>
                <a:gd name="T14" fmla="*/ 0 60000 65536"/>
                <a:gd name="T15" fmla="*/ 0 w 188"/>
                <a:gd name="T16" fmla="*/ 0 h 133"/>
                <a:gd name="T17" fmla="*/ 188 w 188"/>
                <a:gd name="T18" fmla="*/ 133 h 133"/>
              </a:gdLst>
              <a:ahLst/>
              <a:cxnLst>
                <a:cxn ang="T10">
                  <a:pos x="T0" y="T1"/>
                </a:cxn>
                <a:cxn ang="T11">
                  <a:pos x="T2" y="T3"/>
                </a:cxn>
                <a:cxn ang="T12">
                  <a:pos x="T4" y="T5"/>
                </a:cxn>
                <a:cxn ang="T13">
                  <a:pos x="T6" y="T7"/>
                </a:cxn>
                <a:cxn ang="T14">
                  <a:pos x="T8" y="T9"/>
                </a:cxn>
              </a:cxnLst>
              <a:rect l="T15" t="T16" r="T17" b="T18"/>
              <a:pathLst>
                <a:path w="188" h="133">
                  <a:moveTo>
                    <a:pt x="41" y="133"/>
                  </a:moveTo>
                  <a:lnTo>
                    <a:pt x="188" y="2"/>
                  </a:lnTo>
                  <a:lnTo>
                    <a:pt x="148" y="0"/>
                  </a:lnTo>
                  <a:lnTo>
                    <a:pt x="0" y="2"/>
                  </a:lnTo>
                  <a:lnTo>
                    <a:pt x="41" y="133"/>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87405" name="Freeform 58"/>
            <p:cNvSpPr>
              <a:spLocks/>
            </p:cNvSpPr>
            <p:nvPr/>
          </p:nvSpPr>
          <p:spPr bwMode="auto">
            <a:xfrm>
              <a:off x="3004" y="2765"/>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87406" name="Freeform 59"/>
            <p:cNvSpPr>
              <a:spLocks/>
            </p:cNvSpPr>
            <p:nvPr/>
          </p:nvSpPr>
          <p:spPr bwMode="auto">
            <a:xfrm>
              <a:off x="2996" y="2754"/>
              <a:ext cx="126" cy="113"/>
            </a:xfrm>
            <a:custGeom>
              <a:avLst/>
              <a:gdLst>
                <a:gd name="T0" fmla="*/ 126 w 126"/>
                <a:gd name="T1" fmla="*/ 111 h 113"/>
                <a:gd name="T2" fmla="*/ 68 w 126"/>
                <a:gd name="T3" fmla="*/ 0 h 113"/>
                <a:gd name="T4" fmla="*/ 0 w 126"/>
                <a:gd name="T5" fmla="*/ 0 h 113"/>
                <a:gd name="T6" fmla="*/ 0 w 126"/>
                <a:gd name="T7" fmla="*/ 113 h 113"/>
                <a:gd name="T8" fmla="*/ 126 w 126"/>
                <a:gd name="T9" fmla="*/ 111 h 113"/>
                <a:gd name="T10" fmla="*/ 0 60000 65536"/>
                <a:gd name="T11" fmla="*/ 0 60000 65536"/>
                <a:gd name="T12" fmla="*/ 0 60000 65536"/>
                <a:gd name="T13" fmla="*/ 0 60000 65536"/>
                <a:gd name="T14" fmla="*/ 0 60000 65536"/>
                <a:gd name="T15" fmla="*/ 0 w 126"/>
                <a:gd name="T16" fmla="*/ 0 h 113"/>
                <a:gd name="T17" fmla="*/ 126 w 126"/>
                <a:gd name="T18" fmla="*/ 113 h 113"/>
              </a:gdLst>
              <a:ahLst/>
              <a:cxnLst>
                <a:cxn ang="T10">
                  <a:pos x="T0" y="T1"/>
                </a:cxn>
                <a:cxn ang="T11">
                  <a:pos x="T2" y="T3"/>
                </a:cxn>
                <a:cxn ang="T12">
                  <a:pos x="T4" y="T5"/>
                </a:cxn>
                <a:cxn ang="T13">
                  <a:pos x="T6" y="T7"/>
                </a:cxn>
                <a:cxn ang="T14">
                  <a:pos x="T8" y="T9"/>
                </a:cxn>
              </a:cxnLst>
              <a:rect l="T15" t="T16" r="T17" b="T18"/>
              <a:pathLst>
                <a:path w="126" h="113">
                  <a:moveTo>
                    <a:pt x="126" y="111"/>
                  </a:moveTo>
                  <a:lnTo>
                    <a:pt x="68" y="0"/>
                  </a:lnTo>
                  <a:lnTo>
                    <a:pt x="0" y="0"/>
                  </a:lnTo>
                  <a:lnTo>
                    <a:pt x="0" y="113"/>
                  </a:lnTo>
                  <a:lnTo>
                    <a:pt x="126" y="11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0876" name="Freeform 60"/>
            <p:cNvSpPr>
              <a:spLocks/>
            </p:cNvSpPr>
            <p:nvPr/>
          </p:nvSpPr>
          <p:spPr bwMode="auto">
            <a:xfrm>
              <a:off x="3058" y="2752"/>
              <a:ext cx="90" cy="112"/>
            </a:xfrm>
            <a:custGeom>
              <a:avLst/>
              <a:gdLst/>
              <a:ahLst/>
              <a:cxnLst>
                <a:cxn ang="0">
                  <a:pos x="90" y="78"/>
                </a:cxn>
                <a:cxn ang="0">
                  <a:pos x="46" y="0"/>
                </a:cxn>
                <a:cxn ang="0">
                  <a:pos x="0" y="0"/>
                </a:cxn>
                <a:cxn ang="0">
                  <a:pos x="55" y="112"/>
                </a:cxn>
                <a:cxn ang="0">
                  <a:pos x="90" y="78"/>
                </a:cxn>
              </a:cxnLst>
              <a:rect l="0" t="0" r="r" b="b"/>
              <a:pathLst>
                <a:path w="90" h="112">
                  <a:moveTo>
                    <a:pt x="90" y="78"/>
                  </a:moveTo>
                  <a:lnTo>
                    <a:pt x="46" y="0"/>
                  </a:lnTo>
                  <a:lnTo>
                    <a:pt x="0" y="0"/>
                  </a:lnTo>
                  <a:lnTo>
                    <a:pt x="55" y="112"/>
                  </a:lnTo>
                  <a:lnTo>
                    <a:pt x="90" y="7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7408" name="Line 61"/>
            <p:cNvSpPr>
              <a:spLocks noChangeShapeType="1"/>
            </p:cNvSpPr>
            <p:nvPr/>
          </p:nvSpPr>
          <p:spPr bwMode="auto">
            <a:xfrm flipV="1">
              <a:off x="2928" y="2979"/>
              <a:ext cx="79" cy="79"/>
            </a:xfrm>
            <a:prstGeom prst="line">
              <a:avLst/>
            </a:prstGeom>
            <a:noFill/>
            <a:ln w="19050">
              <a:solidFill>
                <a:schemeClr val="accent2"/>
              </a:solidFill>
              <a:round/>
              <a:headEnd/>
              <a:tailEnd/>
            </a:ln>
          </p:spPr>
          <p:txBody>
            <a:bodyPr wrap="none" anchor="ctr"/>
            <a:lstStyle/>
            <a:p>
              <a:endParaRPr lang="es-ES"/>
            </a:p>
          </p:txBody>
        </p:sp>
        <p:sp>
          <p:nvSpPr>
            <p:cNvPr id="187409" name="Arc 62"/>
            <p:cNvSpPr>
              <a:spLocks/>
            </p:cNvSpPr>
            <p:nvPr/>
          </p:nvSpPr>
          <p:spPr bwMode="auto">
            <a:xfrm flipH="1">
              <a:off x="2500" y="1507"/>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87410" name="Arc 63"/>
            <p:cNvSpPr>
              <a:spLocks/>
            </p:cNvSpPr>
            <p:nvPr/>
          </p:nvSpPr>
          <p:spPr bwMode="auto">
            <a:xfrm flipH="1" flipV="1">
              <a:off x="2515" y="2297"/>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87411" name="Arc 64"/>
            <p:cNvSpPr>
              <a:spLocks/>
            </p:cNvSpPr>
            <p:nvPr/>
          </p:nvSpPr>
          <p:spPr bwMode="auto">
            <a:xfrm flipH="1">
              <a:off x="2560" y="1683"/>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87412" name="Arc 65"/>
            <p:cNvSpPr>
              <a:spLocks/>
            </p:cNvSpPr>
            <p:nvPr/>
          </p:nvSpPr>
          <p:spPr bwMode="auto">
            <a:xfrm flipH="1">
              <a:off x="2580" y="2231"/>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87413" name="Rectangle 66"/>
            <p:cNvSpPr>
              <a:spLocks noChangeArrowheads="1"/>
            </p:cNvSpPr>
            <p:nvPr/>
          </p:nvSpPr>
          <p:spPr bwMode="auto">
            <a:xfrm>
              <a:off x="2202" y="3171"/>
              <a:ext cx="964" cy="102"/>
            </a:xfrm>
            <a:prstGeom prst="rect">
              <a:avLst/>
            </a:prstGeom>
            <a:solidFill>
              <a:srgbClr val="EAEAEA"/>
            </a:solidFill>
            <a:ln w="9525">
              <a:noFill/>
              <a:miter lim="800000"/>
              <a:headEnd/>
              <a:tailEnd/>
            </a:ln>
          </p:spPr>
          <p:txBody>
            <a:bodyPr wrap="none" anchor="ctr"/>
            <a:lstStyle/>
            <a:p>
              <a:endParaRPr lang="es-ES"/>
            </a:p>
          </p:txBody>
        </p:sp>
        <p:sp>
          <p:nvSpPr>
            <p:cNvPr id="187414" name="Oval 67"/>
            <p:cNvSpPr>
              <a:spLocks noChangeArrowheads="1"/>
            </p:cNvSpPr>
            <p:nvPr/>
          </p:nvSpPr>
          <p:spPr bwMode="auto">
            <a:xfrm>
              <a:off x="212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7415" name="Oval 68"/>
            <p:cNvSpPr>
              <a:spLocks noChangeArrowheads="1"/>
            </p:cNvSpPr>
            <p:nvPr/>
          </p:nvSpPr>
          <p:spPr bwMode="auto">
            <a:xfrm>
              <a:off x="2209" y="3207"/>
              <a:ext cx="89" cy="96"/>
            </a:xfrm>
            <a:prstGeom prst="ellipse">
              <a:avLst/>
            </a:prstGeom>
            <a:noFill/>
            <a:ln w="19050">
              <a:solidFill>
                <a:srgbClr val="4D4D4D"/>
              </a:solidFill>
              <a:round/>
              <a:headEnd/>
              <a:tailEnd/>
            </a:ln>
          </p:spPr>
          <p:txBody>
            <a:bodyPr wrap="none" anchor="ctr"/>
            <a:lstStyle/>
            <a:p>
              <a:endParaRPr lang="es-ES"/>
            </a:p>
          </p:txBody>
        </p:sp>
        <p:sp>
          <p:nvSpPr>
            <p:cNvPr id="930885" name="AutoShape 69"/>
            <p:cNvSpPr>
              <a:spLocks noChangeArrowheads="1"/>
            </p:cNvSpPr>
            <p:nvPr/>
          </p:nvSpPr>
          <p:spPr bwMode="auto">
            <a:xfrm rot="5400000" flipH="1">
              <a:off x="3114" y="2921"/>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87417" name="Rectangle 70"/>
            <p:cNvSpPr>
              <a:spLocks noChangeArrowheads="1"/>
            </p:cNvSpPr>
            <p:nvPr/>
          </p:nvSpPr>
          <p:spPr bwMode="auto">
            <a:xfrm>
              <a:off x="2412"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87418" name="Freeform 71"/>
            <p:cNvSpPr>
              <a:spLocks/>
            </p:cNvSpPr>
            <p:nvPr/>
          </p:nvSpPr>
          <p:spPr bwMode="auto">
            <a:xfrm>
              <a:off x="2412" y="2983"/>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87419" name="Freeform 72"/>
            <p:cNvSpPr>
              <a:spLocks/>
            </p:cNvSpPr>
            <p:nvPr/>
          </p:nvSpPr>
          <p:spPr bwMode="auto">
            <a:xfrm>
              <a:off x="2907" y="2863"/>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930889" name="Freeform 73"/>
            <p:cNvSpPr>
              <a:spLocks/>
            </p:cNvSpPr>
            <p:nvPr/>
          </p:nvSpPr>
          <p:spPr bwMode="auto">
            <a:xfrm>
              <a:off x="2883" y="2744"/>
              <a:ext cx="156" cy="235"/>
            </a:xfrm>
            <a:custGeom>
              <a:avLst/>
              <a:gdLst/>
              <a:ahLst/>
              <a:cxnLst>
                <a:cxn ang="0">
                  <a:pos x="156" y="201"/>
                </a:cxn>
                <a:cxn ang="0">
                  <a:pos x="59" y="8"/>
                </a:cxn>
                <a:cxn ang="0">
                  <a:pos x="33" y="9"/>
                </a:cxn>
                <a:cxn ang="0">
                  <a:pos x="12" y="6"/>
                </a:cxn>
                <a:cxn ang="0">
                  <a:pos x="0" y="0"/>
                </a:cxn>
                <a:cxn ang="0">
                  <a:pos x="121" y="235"/>
                </a:cxn>
                <a:cxn ang="0">
                  <a:pos x="156" y="201"/>
                </a:cxn>
              </a:cxnLst>
              <a:rect l="0" t="0" r="r" b="b"/>
              <a:pathLst>
                <a:path w="156" h="235">
                  <a:moveTo>
                    <a:pt x="156" y="201"/>
                  </a:moveTo>
                  <a:lnTo>
                    <a:pt x="59" y="8"/>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7421" name="Freeform 74"/>
            <p:cNvSpPr>
              <a:spLocks/>
            </p:cNvSpPr>
            <p:nvPr/>
          </p:nvSpPr>
          <p:spPr bwMode="auto">
            <a:xfrm>
              <a:off x="2782" y="2977"/>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87422" name="Freeform 75"/>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87423" name="AutoShape 76"/>
            <p:cNvSpPr>
              <a:spLocks noChangeArrowheads="1"/>
            </p:cNvSpPr>
            <p:nvPr/>
          </p:nvSpPr>
          <p:spPr bwMode="auto">
            <a:xfrm rot="5400000" flipH="1">
              <a:off x="2857" y="2832"/>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930893" name="Freeform 77"/>
            <p:cNvSpPr>
              <a:spLocks/>
            </p:cNvSpPr>
            <p:nvPr/>
          </p:nvSpPr>
          <p:spPr bwMode="auto">
            <a:xfrm>
              <a:off x="2420" y="2364"/>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0894" name="Freeform 78"/>
            <p:cNvSpPr>
              <a:spLocks/>
            </p:cNvSpPr>
            <p:nvPr/>
          </p:nvSpPr>
          <p:spPr bwMode="auto">
            <a:xfrm>
              <a:off x="2414"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7426" name="Freeform 79"/>
            <p:cNvSpPr>
              <a:spLocks/>
            </p:cNvSpPr>
            <p:nvPr/>
          </p:nvSpPr>
          <p:spPr bwMode="auto">
            <a:xfrm>
              <a:off x="2454" y="1483"/>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87427" name="Freeform 80"/>
            <p:cNvSpPr>
              <a:spLocks/>
            </p:cNvSpPr>
            <p:nvPr/>
          </p:nvSpPr>
          <p:spPr bwMode="auto">
            <a:xfrm>
              <a:off x="2502" y="1500"/>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87428" name="Freeform 81"/>
            <p:cNvSpPr>
              <a:spLocks/>
            </p:cNvSpPr>
            <p:nvPr/>
          </p:nvSpPr>
          <p:spPr bwMode="auto">
            <a:xfrm>
              <a:off x="2842" y="1692"/>
              <a:ext cx="328" cy="956"/>
            </a:xfrm>
            <a:custGeom>
              <a:avLst/>
              <a:gdLst>
                <a:gd name="T0" fmla="*/ 233 w 328"/>
                <a:gd name="T1" fmla="*/ 956 h 956"/>
                <a:gd name="T2" fmla="*/ 250 w 328"/>
                <a:gd name="T3" fmla="*/ 927 h 956"/>
                <a:gd name="T4" fmla="*/ 274 w 328"/>
                <a:gd name="T5" fmla="*/ 869 h 956"/>
                <a:gd name="T6" fmla="*/ 296 w 328"/>
                <a:gd name="T7" fmla="*/ 792 h 956"/>
                <a:gd name="T8" fmla="*/ 313 w 328"/>
                <a:gd name="T9" fmla="*/ 711 h 956"/>
                <a:gd name="T10" fmla="*/ 323 w 328"/>
                <a:gd name="T11" fmla="*/ 600 h 956"/>
                <a:gd name="T12" fmla="*/ 328 w 328"/>
                <a:gd name="T13" fmla="*/ 497 h 956"/>
                <a:gd name="T14" fmla="*/ 305 w 328"/>
                <a:gd name="T15" fmla="*/ 293 h 956"/>
                <a:gd name="T16" fmla="*/ 242 w 328"/>
                <a:gd name="T17" fmla="*/ 111 h 956"/>
                <a:gd name="T18" fmla="*/ 183 w 328"/>
                <a:gd name="T19" fmla="*/ 33 h 956"/>
                <a:gd name="T20" fmla="*/ 122 w 328"/>
                <a:gd name="T21" fmla="*/ 0 h 956"/>
                <a:gd name="T22" fmla="*/ 60 w 328"/>
                <a:gd name="T23" fmla="*/ 6 h 956"/>
                <a:gd name="T24" fmla="*/ 0 w 328"/>
                <a:gd name="T25" fmla="*/ 44 h 956"/>
                <a:gd name="T26" fmla="*/ 24 w 328"/>
                <a:gd name="T27" fmla="*/ 77 h 956"/>
                <a:gd name="T28" fmla="*/ 45 w 328"/>
                <a:gd name="T29" fmla="*/ 111 h 956"/>
                <a:gd name="T30" fmla="*/ 75 w 328"/>
                <a:gd name="T31" fmla="*/ 176 h 956"/>
                <a:gd name="T32" fmla="*/ 92 w 328"/>
                <a:gd name="T33" fmla="*/ 224 h 956"/>
                <a:gd name="T34" fmla="*/ 113 w 328"/>
                <a:gd name="T35" fmla="*/ 314 h 956"/>
                <a:gd name="T36" fmla="*/ 125 w 328"/>
                <a:gd name="T37" fmla="*/ 402 h 956"/>
                <a:gd name="T38" fmla="*/ 131 w 328"/>
                <a:gd name="T39" fmla="*/ 473 h 956"/>
                <a:gd name="T40" fmla="*/ 133 w 328"/>
                <a:gd name="T41" fmla="*/ 540 h 956"/>
                <a:gd name="T42" fmla="*/ 131 w 328"/>
                <a:gd name="T43" fmla="*/ 611 h 956"/>
                <a:gd name="T44" fmla="*/ 124 w 328"/>
                <a:gd name="T45" fmla="*/ 702 h 956"/>
                <a:gd name="T46" fmla="*/ 113 w 328"/>
                <a:gd name="T47" fmla="*/ 767 h 956"/>
                <a:gd name="T48" fmla="*/ 97 w 328"/>
                <a:gd name="T49" fmla="*/ 828 h 956"/>
                <a:gd name="T50" fmla="*/ 77 w 328"/>
                <a:gd name="T51" fmla="*/ 890 h 956"/>
                <a:gd name="T52" fmla="*/ 44 w 328"/>
                <a:gd name="T53" fmla="*/ 956 h 956"/>
                <a:gd name="T54" fmla="*/ 233 w 328"/>
                <a:gd name="T55" fmla="*/ 956 h 9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28"/>
                <a:gd name="T85" fmla="*/ 0 h 956"/>
                <a:gd name="T86" fmla="*/ 328 w 328"/>
                <a:gd name="T87" fmla="*/ 956 h 95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28" h="956">
                  <a:moveTo>
                    <a:pt x="233" y="956"/>
                  </a:moveTo>
                  <a:lnTo>
                    <a:pt x="250" y="927"/>
                  </a:lnTo>
                  <a:lnTo>
                    <a:pt x="274" y="869"/>
                  </a:lnTo>
                  <a:lnTo>
                    <a:pt x="296" y="792"/>
                  </a:lnTo>
                  <a:lnTo>
                    <a:pt x="313" y="711"/>
                  </a:lnTo>
                  <a:lnTo>
                    <a:pt x="323" y="600"/>
                  </a:lnTo>
                  <a:lnTo>
                    <a:pt x="328" y="497"/>
                  </a:lnTo>
                  <a:lnTo>
                    <a:pt x="305" y="293"/>
                  </a:lnTo>
                  <a:lnTo>
                    <a:pt x="242" y="111"/>
                  </a:lnTo>
                  <a:lnTo>
                    <a:pt x="183" y="33"/>
                  </a:lnTo>
                  <a:lnTo>
                    <a:pt x="122" y="0"/>
                  </a:lnTo>
                  <a:lnTo>
                    <a:pt x="60" y="6"/>
                  </a:lnTo>
                  <a:lnTo>
                    <a:pt x="0" y="44"/>
                  </a:lnTo>
                  <a:lnTo>
                    <a:pt x="24" y="77"/>
                  </a:lnTo>
                  <a:cubicBezTo>
                    <a:pt x="31" y="88"/>
                    <a:pt x="37" y="95"/>
                    <a:pt x="45" y="111"/>
                  </a:cubicBezTo>
                  <a:cubicBezTo>
                    <a:pt x="53" y="127"/>
                    <a:pt x="67" y="157"/>
                    <a:pt x="75" y="176"/>
                  </a:cubicBezTo>
                  <a:cubicBezTo>
                    <a:pt x="83" y="195"/>
                    <a:pt x="86" y="201"/>
                    <a:pt x="92" y="224"/>
                  </a:cubicBezTo>
                  <a:cubicBezTo>
                    <a:pt x="98" y="247"/>
                    <a:pt x="108" y="284"/>
                    <a:pt x="113" y="314"/>
                  </a:cubicBezTo>
                  <a:cubicBezTo>
                    <a:pt x="118" y="344"/>
                    <a:pt x="122" y="376"/>
                    <a:pt x="125" y="402"/>
                  </a:cubicBezTo>
                  <a:cubicBezTo>
                    <a:pt x="128" y="428"/>
                    <a:pt x="130" y="450"/>
                    <a:pt x="131" y="473"/>
                  </a:cubicBezTo>
                  <a:cubicBezTo>
                    <a:pt x="132" y="496"/>
                    <a:pt x="133" y="517"/>
                    <a:pt x="133" y="540"/>
                  </a:cubicBezTo>
                  <a:cubicBezTo>
                    <a:pt x="133" y="563"/>
                    <a:pt x="132" y="584"/>
                    <a:pt x="131" y="611"/>
                  </a:cubicBezTo>
                  <a:cubicBezTo>
                    <a:pt x="130" y="638"/>
                    <a:pt x="127" y="676"/>
                    <a:pt x="124" y="702"/>
                  </a:cubicBezTo>
                  <a:cubicBezTo>
                    <a:pt x="121" y="728"/>
                    <a:pt x="117" y="746"/>
                    <a:pt x="113" y="767"/>
                  </a:cubicBezTo>
                  <a:cubicBezTo>
                    <a:pt x="109" y="788"/>
                    <a:pt x="103" y="808"/>
                    <a:pt x="97" y="828"/>
                  </a:cubicBezTo>
                  <a:cubicBezTo>
                    <a:pt x="91" y="848"/>
                    <a:pt x="86" y="869"/>
                    <a:pt x="77" y="890"/>
                  </a:cubicBezTo>
                  <a:lnTo>
                    <a:pt x="44" y="956"/>
                  </a:lnTo>
                  <a:lnTo>
                    <a:pt x="233" y="956"/>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0898" name="Freeform 82"/>
            <p:cNvSpPr>
              <a:spLocks/>
            </p:cNvSpPr>
            <p:nvPr/>
          </p:nvSpPr>
          <p:spPr bwMode="auto">
            <a:xfrm>
              <a:off x="2598"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7430" name="Freeform 83"/>
            <p:cNvSpPr>
              <a:spLocks/>
            </p:cNvSpPr>
            <p:nvPr/>
          </p:nvSpPr>
          <p:spPr bwMode="auto">
            <a:xfrm>
              <a:off x="2638" y="1483"/>
              <a:ext cx="696" cy="1577"/>
            </a:xfrm>
            <a:custGeom>
              <a:avLst/>
              <a:gdLst>
                <a:gd name="T0" fmla="*/ 520 w 696"/>
                <a:gd name="T1" fmla="*/ 1165 h 1577"/>
                <a:gd name="T2" fmla="*/ 695 w 696"/>
                <a:gd name="T3" fmla="*/ 887 h 1577"/>
                <a:gd name="T4" fmla="*/ 696 w 696"/>
                <a:gd name="T5" fmla="*/ 376 h 1577"/>
                <a:gd name="T6" fmla="*/ 442 w 696"/>
                <a:gd name="T7" fmla="*/ 54 h 1577"/>
                <a:gd name="T8" fmla="*/ 389 w 696"/>
                <a:gd name="T9" fmla="*/ 15 h 1577"/>
                <a:gd name="T10" fmla="*/ 329 w 696"/>
                <a:gd name="T11" fmla="*/ 1 h 1577"/>
                <a:gd name="T12" fmla="*/ 265 w 696"/>
                <a:gd name="T13" fmla="*/ 12 h 1577"/>
                <a:gd name="T14" fmla="*/ 205 w 696"/>
                <a:gd name="T15" fmla="*/ 54 h 1577"/>
                <a:gd name="T16" fmla="*/ 165 w 696"/>
                <a:gd name="T17" fmla="*/ 100 h 1577"/>
                <a:gd name="T18" fmla="*/ 124 w 696"/>
                <a:gd name="T19" fmla="*/ 163 h 1577"/>
                <a:gd name="T20" fmla="*/ 85 w 696"/>
                <a:gd name="T21" fmla="*/ 248 h 1577"/>
                <a:gd name="T22" fmla="*/ 53 w 696"/>
                <a:gd name="T23" fmla="*/ 344 h 1577"/>
                <a:gd name="T24" fmla="*/ 30 w 696"/>
                <a:gd name="T25" fmla="*/ 446 h 1577"/>
                <a:gd name="T26" fmla="*/ 7 w 696"/>
                <a:gd name="T27" fmla="*/ 605 h 1577"/>
                <a:gd name="T28" fmla="*/ 0 w 696"/>
                <a:gd name="T29" fmla="*/ 754 h 1577"/>
                <a:gd name="T30" fmla="*/ 8 w 696"/>
                <a:gd name="T31" fmla="*/ 901 h 1577"/>
                <a:gd name="T32" fmla="*/ 27 w 696"/>
                <a:gd name="T33" fmla="*/ 1042 h 1577"/>
                <a:gd name="T34" fmla="*/ 54 w 696"/>
                <a:gd name="T35" fmla="*/ 1172 h 1577"/>
                <a:gd name="T36" fmla="*/ 145 w 696"/>
                <a:gd name="T37" fmla="*/ 1577 h 1577"/>
                <a:gd name="T38" fmla="*/ 234 w 696"/>
                <a:gd name="T39" fmla="*/ 1499 h 1577"/>
                <a:gd name="T40" fmla="*/ 234 w 696"/>
                <a:gd name="T41" fmla="*/ 1262 h 1577"/>
                <a:gd name="T42" fmla="*/ 188 w 696"/>
                <a:gd name="T43" fmla="*/ 1219 h 1577"/>
                <a:gd name="T44" fmla="*/ 137 w 696"/>
                <a:gd name="T45" fmla="*/ 1129 h 1577"/>
                <a:gd name="T46" fmla="*/ 95 w 696"/>
                <a:gd name="T47" fmla="*/ 988 h 1577"/>
                <a:gd name="T48" fmla="*/ 77 w 696"/>
                <a:gd name="T49" fmla="*/ 851 h 1577"/>
                <a:gd name="T50" fmla="*/ 74 w 696"/>
                <a:gd name="T51" fmla="*/ 682 h 1577"/>
                <a:gd name="T52" fmla="*/ 96 w 696"/>
                <a:gd name="T53" fmla="*/ 520 h 1577"/>
                <a:gd name="T54" fmla="*/ 129 w 696"/>
                <a:gd name="T55" fmla="*/ 394 h 1577"/>
                <a:gd name="T56" fmla="*/ 180 w 696"/>
                <a:gd name="T57" fmla="*/ 295 h 1577"/>
                <a:gd name="T58" fmla="*/ 243 w 696"/>
                <a:gd name="T59" fmla="*/ 232 h 1577"/>
                <a:gd name="T60" fmla="*/ 311 w 696"/>
                <a:gd name="T61" fmla="*/ 218 h 1577"/>
                <a:gd name="T62" fmla="*/ 374 w 696"/>
                <a:gd name="T63" fmla="*/ 247 h 1577"/>
                <a:gd name="T64" fmla="*/ 426 w 696"/>
                <a:gd name="T65" fmla="*/ 313 h 1577"/>
                <a:gd name="T66" fmla="*/ 467 w 696"/>
                <a:gd name="T67" fmla="*/ 397 h 1577"/>
                <a:gd name="T68" fmla="*/ 495 w 696"/>
                <a:gd name="T69" fmla="*/ 493 h 1577"/>
                <a:gd name="T70" fmla="*/ 516 w 696"/>
                <a:gd name="T71" fmla="*/ 612 h 1577"/>
                <a:gd name="T72" fmla="*/ 523 w 696"/>
                <a:gd name="T73" fmla="*/ 692 h 1577"/>
                <a:gd name="T74" fmla="*/ 523 w 696"/>
                <a:gd name="T75" fmla="*/ 772 h 1577"/>
                <a:gd name="T76" fmla="*/ 518 w 696"/>
                <a:gd name="T77" fmla="*/ 859 h 1577"/>
                <a:gd name="T78" fmla="*/ 506 w 696"/>
                <a:gd name="T79" fmla="*/ 950 h 1577"/>
                <a:gd name="T80" fmla="*/ 487 w 696"/>
                <a:gd name="T81" fmla="*/ 1031 h 1577"/>
                <a:gd name="T82" fmla="*/ 470 w 696"/>
                <a:gd name="T83" fmla="*/ 1085 h 1577"/>
                <a:gd name="T84" fmla="*/ 446 w 696"/>
                <a:gd name="T85" fmla="*/ 1138 h 1577"/>
                <a:gd name="T86" fmla="*/ 431 w 696"/>
                <a:gd name="T87" fmla="*/ 1165 h 1577"/>
                <a:gd name="T88" fmla="*/ 520 w 696"/>
                <a:gd name="T89" fmla="*/ 1165 h 15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6"/>
                <a:gd name="T136" fmla="*/ 0 h 1577"/>
                <a:gd name="T137" fmla="*/ 696 w 696"/>
                <a:gd name="T138" fmla="*/ 1577 h 15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6" h="1577">
                  <a:moveTo>
                    <a:pt x="520" y="1165"/>
                  </a:moveTo>
                  <a:lnTo>
                    <a:pt x="695" y="887"/>
                  </a:lnTo>
                  <a:lnTo>
                    <a:pt x="696" y="376"/>
                  </a:lnTo>
                  <a:cubicBezTo>
                    <a:pt x="654" y="237"/>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9"/>
                    <a:pt x="516" y="612"/>
                  </a:cubicBezTo>
                  <a:lnTo>
                    <a:pt x="523" y="692"/>
                  </a:lnTo>
                  <a:cubicBezTo>
                    <a:pt x="524" y="719"/>
                    <a:pt x="524" y="744"/>
                    <a:pt x="523" y="772"/>
                  </a:cubicBezTo>
                  <a:cubicBezTo>
                    <a:pt x="522" y="800"/>
                    <a:pt x="521" y="829"/>
                    <a:pt x="518" y="859"/>
                  </a:cubicBezTo>
                  <a:cubicBezTo>
                    <a:pt x="515" y="889"/>
                    <a:pt x="511" y="921"/>
                    <a:pt x="506" y="950"/>
                  </a:cubicBezTo>
                  <a:cubicBezTo>
                    <a:pt x="501" y="979"/>
                    <a:pt x="493" y="1009"/>
                    <a:pt x="487" y="1031"/>
                  </a:cubicBezTo>
                  <a:cubicBezTo>
                    <a:pt x="481" y="1053"/>
                    <a:pt x="477" y="1067"/>
                    <a:pt x="470" y="1085"/>
                  </a:cubicBezTo>
                  <a:cubicBezTo>
                    <a:pt x="463" y="1103"/>
                    <a:pt x="452" y="1125"/>
                    <a:pt x="446" y="1138"/>
                  </a:cubicBezTo>
                  <a:lnTo>
                    <a:pt x="431" y="1165"/>
                  </a:lnTo>
                  <a:lnTo>
                    <a:pt x="520" y="1165"/>
                  </a:lnTo>
                  <a:close/>
                </a:path>
              </a:pathLst>
            </a:custGeom>
            <a:solidFill>
              <a:srgbClr val="DDDDDD"/>
            </a:solidFill>
            <a:ln w="9525">
              <a:noFill/>
              <a:round/>
              <a:headEnd/>
              <a:tailEnd/>
            </a:ln>
          </p:spPr>
          <p:txBody>
            <a:bodyPr wrap="none"/>
            <a:lstStyle/>
            <a:p>
              <a:endParaRPr lang="es-ES"/>
            </a:p>
          </p:txBody>
        </p:sp>
        <p:sp>
          <p:nvSpPr>
            <p:cNvPr id="187431" name="Freeform 84"/>
            <p:cNvSpPr>
              <a:spLocks/>
            </p:cNvSpPr>
            <p:nvPr/>
          </p:nvSpPr>
          <p:spPr bwMode="auto">
            <a:xfrm>
              <a:off x="2601" y="2954"/>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930901" name="Freeform 85"/>
            <p:cNvSpPr>
              <a:spLocks/>
            </p:cNvSpPr>
            <p:nvPr/>
          </p:nvSpPr>
          <p:spPr bwMode="auto">
            <a:xfrm>
              <a:off x="2604" y="2364"/>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7433" name="Rectangle 86"/>
            <p:cNvSpPr>
              <a:spLocks noChangeArrowheads="1"/>
            </p:cNvSpPr>
            <p:nvPr/>
          </p:nvSpPr>
          <p:spPr bwMode="auto">
            <a:xfrm>
              <a:off x="2738"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87434" name="Oval 87"/>
            <p:cNvSpPr>
              <a:spLocks noChangeArrowheads="1"/>
            </p:cNvSpPr>
            <p:nvPr/>
          </p:nvSpPr>
          <p:spPr bwMode="auto">
            <a:xfrm>
              <a:off x="281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7435" name="Oval 88"/>
            <p:cNvSpPr>
              <a:spLocks noChangeArrowheads="1"/>
            </p:cNvSpPr>
            <p:nvPr/>
          </p:nvSpPr>
          <p:spPr bwMode="auto">
            <a:xfrm>
              <a:off x="2899" y="3207"/>
              <a:ext cx="89" cy="96"/>
            </a:xfrm>
            <a:prstGeom prst="ellipse">
              <a:avLst/>
            </a:prstGeom>
            <a:noFill/>
            <a:ln w="19050">
              <a:solidFill>
                <a:srgbClr val="4D4D4D"/>
              </a:solidFill>
              <a:round/>
              <a:headEnd/>
              <a:tailEnd/>
            </a:ln>
          </p:spPr>
          <p:txBody>
            <a:bodyPr wrap="none" anchor="ctr"/>
            <a:lstStyle/>
            <a:p>
              <a:endParaRPr lang="es-ES"/>
            </a:p>
          </p:txBody>
        </p:sp>
      </p:grpSp>
    </p:spTree>
  </p:cSld>
  <p:clrMapOvr>
    <a:masterClrMapping/>
  </p:clrMapOvr>
  <p:transition>
    <p:dissolve/>
  </p:transition>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8418" name="Group 78"/>
          <p:cNvGrpSpPr>
            <a:grpSpLocks/>
          </p:cNvGrpSpPr>
          <p:nvPr/>
        </p:nvGrpSpPr>
        <p:grpSpPr bwMode="auto">
          <a:xfrm>
            <a:off x="0" y="0"/>
            <a:ext cx="9172575" cy="6858000"/>
            <a:chOff x="0" y="0"/>
            <a:chExt cx="5778" cy="4320"/>
          </a:xfrm>
        </p:grpSpPr>
        <p:sp>
          <p:nvSpPr>
            <p:cNvPr id="188419" name="Rectangle 2"/>
            <p:cNvSpPr>
              <a:spLocks noChangeArrowheads="1"/>
            </p:cNvSpPr>
            <p:nvPr/>
          </p:nvSpPr>
          <p:spPr bwMode="auto">
            <a:xfrm>
              <a:off x="382" y="1047"/>
              <a:ext cx="5114" cy="2495"/>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1b.	</a:t>
              </a:r>
              <a:r>
                <a:rPr lang="es-ES_tradnl" sz="2500" i="1">
                  <a:solidFill>
                    <a:schemeClr val="accent2"/>
                  </a:solidFill>
                  <a:latin typeface="Book Antiqua" pitchFamily="18" charset="0"/>
                  <a:cs typeface="Times New Roman" charset="0"/>
                </a:rPr>
                <a:t>Bobinas con bajo factor de llenado</a:t>
              </a:r>
            </a:p>
            <a:p>
              <a:pPr algn="l">
                <a:buClr>
                  <a:srgbClr val="990000"/>
                </a:buClr>
                <a:buSzPct val="70000"/>
                <a:buFont typeface="Wingdings" pitchFamily="2" charset="2"/>
                <a:buNone/>
                <a:tabLst>
                  <a:tab pos="476250" algn="l"/>
                  <a:tab pos="1905000" algn="l"/>
                  <a:tab pos="2857500" algn="l"/>
                  <a:tab pos="4381500" algn="ctr"/>
                </a:tabLst>
              </a:pPr>
              <a:endParaRPr lang="es-ES_tradnl" sz="1800"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Piezas colocadas en el centro de la bobina</a:t>
              </a:r>
            </a:p>
            <a:p>
              <a:pPr algn="l">
                <a:buClr>
                  <a:srgbClr val="990000"/>
                </a:buClr>
                <a:buSzPct val="70000"/>
                <a:buFont typeface="Wingdings" pitchFamily="2" charset="2"/>
                <a:buNone/>
                <a:tabLst>
                  <a:tab pos="476250" algn="l"/>
                  <a:tab pos="1905000" algn="l"/>
                  <a:tab pos="2857500" algn="l"/>
                  <a:tab pos="4381500" algn="ctr"/>
                </a:tabLst>
              </a:pPr>
              <a:endParaRPr lang="es-ES_tradnl" sz="1800"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NI =	43,000R</a:t>
              </a: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6(L/D) - 5</a:t>
              </a:r>
            </a:p>
            <a:p>
              <a:pPr algn="l">
                <a:buClr>
                  <a:srgbClr val="990000"/>
                </a:buClr>
                <a:buSzPct val="70000"/>
                <a:buFont typeface="Wingdings" pitchFamily="2" charset="2"/>
                <a:buNone/>
                <a:tabLst>
                  <a:tab pos="476250" algn="l"/>
                  <a:tab pos="1905000" algn="l"/>
                  <a:tab pos="2857500" algn="l"/>
                  <a:tab pos="4381500" algn="ctr"/>
                </a:tabLst>
              </a:pPr>
              <a:endParaRPr lang="es-ES_tradnl" sz="1800"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Donde:	NI = Amperios-vueltas</a:t>
              </a: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L = Longitud de la pieza</a:t>
              </a: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D = Diámetro o espesor de la pieza</a:t>
              </a:r>
            </a:p>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		R = Radio de la bobina</a:t>
              </a:r>
            </a:p>
          </p:txBody>
        </p:sp>
        <p:sp>
          <p:nvSpPr>
            <p:cNvPr id="188420" name="Line 4"/>
            <p:cNvSpPr>
              <a:spLocks noChangeShapeType="1"/>
            </p:cNvSpPr>
            <p:nvPr/>
          </p:nvSpPr>
          <p:spPr bwMode="auto">
            <a:xfrm>
              <a:off x="2769" y="2144"/>
              <a:ext cx="854" cy="0"/>
            </a:xfrm>
            <a:prstGeom prst="line">
              <a:avLst/>
            </a:prstGeom>
            <a:noFill/>
            <a:ln w="19050">
              <a:solidFill>
                <a:schemeClr val="bg1"/>
              </a:solidFill>
              <a:round/>
              <a:headEnd/>
              <a:tailEnd/>
            </a:ln>
          </p:spPr>
          <p:txBody>
            <a:bodyPr/>
            <a:lstStyle/>
            <a:p>
              <a:endParaRPr lang="es-ES"/>
            </a:p>
          </p:txBody>
        </p:sp>
        <p:sp>
          <p:nvSpPr>
            <p:cNvPr id="188421"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77254" name="Rectangle 38"/>
            <p:cNvSpPr>
              <a:spLocks noChangeArrowheads="1"/>
            </p:cNvSpPr>
            <p:nvPr/>
          </p:nvSpPr>
          <p:spPr bwMode="auto">
            <a:xfrm>
              <a:off x="370" y="635"/>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8423" name="Group 41"/>
            <p:cNvGrpSpPr>
              <a:grpSpLocks/>
            </p:cNvGrpSpPr>
            <p:nvPr/>
          </p:nvGrpSpPr>
          <p:grpSpPr bwMode="auto">
            <a:xfrm>
              <a:off x="48" y="95"/>
              <a:ext cx="96" cy="4128"/>
              <a:chOff x="48" y="102"/>
              <a:chExt cx="96" cy="4128"/>
            </a:xfrm>
          </p:grpSpPr>
          <p:sp>
            <p:nvSpPr>
              <p:cNvPr id="188431"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2"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3"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4"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5"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6"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7"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8"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39"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0"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1"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2"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3"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4"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5"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6"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7"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8"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49"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0"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1"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2"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3"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4"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5"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6"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7"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8"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8459"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8424" name="Group 71"/>
            <p:cNvGrpSpPr>
              <a:grpSpLocks/>
            </p:cNvGrpSpPr>
            <p:nvPr/>
          </p:nvGrpSpPr>
          <p:grpSpPr bwMode="auto">
            <a:xfrm>
              <a:off x="5052" y="0"/>
              <a:ext cx="726" cy="388"/>
              <a:chOff x="37" y="-23"/>
              <a:chExt cx="726" cy="388"/>
            </a:xfrm>
          </p:grpSpPr>
          <p:sp>
            <p:nvSpPr>
              <p:cNvPr id="188425"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8426"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8427"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8428"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8429"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8430"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9442" name="Group 119"/>
          <p:cNvGrpSpPr>
            <a:grpSpLocks/>
          </p:cNvGrpSpPr>
          <p:nvPr/>
        </p:nvGrpSpPr>
        <p:grpSpPr bwMode="auto">
          <a:xfrm>
            <a:off x="0" y="0"/>
            <a:ext cx="9172575" cy="6858000"/>
            <a:chOff x="0" y="0"/>
            <a:chExt cx="5778" cy="4320"/>
          </a:xfrm>
        </p:grpSpPr>
        <p:sp>
          <p:nvSpPr>
            <p:cNvPr id="189443" name="Rectangle 3"/>
            <p:cNvSpPr>
              <a:spLocks noChangeArrowheads="1"/>
            </p:cNvSpPr>
            <p:nvPr/>
          </p:nvSpPr>
          <p:spPr bwMode="auto">
            <a:xfrm>
              <a:off x="382" y="663"/>
              <a:ext cx="5114" cy="296"/>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1b.	</a:t>
              </a:r>
              <a:r>
                <a:rPr lang="es-ES_tradnl" sz="2500" i="1">
                  <a:solidFill>
                    <a:schemeClr val="accent2"/>
                  </a:solidFill>
                  <a:latin typeface="Book Antiqua" pitchFamily="18" charset="0"/>
                  <a:cs typeface="Times New Roman" charset="0"/>
                </a:rPr>
                <a:t>Bobinas con bajo factor de llenado</a:t>
              </a:r>
              <a:endParaRPr lang="es-ES_tradnl" sz="2500" i="1">
                <a:solidFill>
                  <a:schemeClr val="bg1"/>
                </a:solidFill>
                <a:latin typeface="Book Antiqua" pitchFamily="18" charset="0"/>
                <a:cs typeface="Times New Roman" charset="0"/>
              </a:endParaRPr>
            </a:p>
          </p:txBody>
        </p:sp>
        <p:sp>
          <p:nvSpPr>
            <p:cNvPr id="189444"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33893" name="Rectangle 5"/>
            <p:cNvSpPr>
              <a:spLocks noChangeArrowheads="1"/>
            </p:cNvSpPr>
            <p:nvPr/>
          </p:nvSpPr>
          <p:spPr bwMode="auto">
            <a:xfrm>
              <a:off x="370" y="251"/>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89446" name="Group 6"/>
            <p:cNvGrpSpPr>
              <a:grpSpLocks/>
            </p:cNvGrpSpPr>
            <p:nvPr/>
          </p:nvGrpSpPr>
          <p:grpSpPr bwMode="auto">
            <a:xfrm>
              <a:off x="48" y="95"/>
              <a:ext cx="96" cy="4128"/>
              <a:chOff x="48" y="102"/>
              <a:chExt cx="96" cy="4128"/>
            </a:xfrm>
          </p:grpSpPr>
          <p:sp>
            <p:nvSpPr>
              <p:cNvPr id="18949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49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49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49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0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1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2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2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2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2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8952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89447" name="Group 36"/>
            <p:cNvGrpSpPr>
              <a:grpSpLocks/>
            </p:cNvGrpSpPr>
            <p:nvPr/>
          </p:nvGrpSpPr>
          <p:grpSpPr bwMode="auto">
            <a:xfrm>
              <a:off x="5052" y="0"/>
              <a:ext cx="726" cy="388"/>
              <a:chOff x="37" y="-23"/>
              <a:chExt cx="726" cy="388"/>
            </a:xfrm>
          </p:grpSpPr>
          <p:sp>
            <p:nvSpPr>
              <p:cNvPr id="18949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8949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949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8949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8949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8949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933931" name="AutoShape 43"/>
            <p:cNvSpPr>
              <a:spLocks noChangeArrowheads="1"/>
            </p:cNvSpPr>
            <p:nvPr/>
          </p:nvSpPr>
          <p:spPr bwMode="auto">
            <a:xfrm rot="5400000">
              <a:off x="2889" y="873"/>
              <a:ext cx="105" cy="2736"/>
            </a:xfrm>
            <a:prstGeom prst="can">
              <a:avLst>
                <a:gd name="adj" fmla="val 79016"/>
              </a:avLst>
            </a:prstGeom>
            <a:gradFill rotWithShape="0">
              <a:gsLst>
                <a:gs pos="0">
                  <a:schemeClr val="bg1">
                    <a:gamma/>
                    <a:shade val="56078"/>
                    <a:invGamma/>
                  </a:schemeClr>
                </a:gs>
                <a:gs pos="50000">
                  <a:schemeClr val="bg1"/>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89449" name="Oval 44"/>
            <p:cNvSpPr>
              <a:spLocks noChangeArrowheads="1"/>
            </p:cNvSpPr>
            <p:nvPr/>
          </p:nvSpPr>
          <p:spPr bwMode="auto">
            <a:xfrm>
              <a:off x="3155" y="2792"/>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9450" name="Freeform 45"/>
            <p:cNvSpPr>
              <a:spLocks/>
            </p:cNvSpPr>
            <p:nvPr/>
          </p:nvSpPr>
          <p:spPr bwMode="auto">
            <a:xfrm>
              <a:off x="2156" y="2869"/>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89451" name="Freeform 46"/>
            <p:cNvSpPr>
              <a:spLocks/>
            </p:cNvSpPr>
            <p:nvPr/>
          </p:nvSpPr>
          <p:spPr bwMode="auto">
            <a:xfrm>
              <a:off x="2493" y="2873"/>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89452" name="Freeform 47"/>
            <p:cNvSpPr>
              <a:spLocks/>
            </p:cNvSpPr>
            <p:nvPr/>
          </p:nvSpPr>
          <p:spPr bwMode="auto">
            <a:xfrm>
              <a:off x="2938" y="2752"/>
              <a:ext cx="158" cy="133"/>
            </a:xfrm>
            <a:custGeom>
              <a:avLst/>
              <a:gdLst>
                <a:gd name="T0" fmla="*/ 41 w 158"/>
                <a:gd name="T1" fmla="*/ 133 h 133"/>
                <a:gd name="T2" fmla="*/ 158 w 158"/>
                <a:gd name="T3" fmla="*/ 26 h 133"/>
                <a:gd name="T4" fmla="*/ 148 w 158"/>
                <a:gd name="T5" fmla="*/ 0 h 133"/>
                <a:gd name="T6" fmla="*/ 0 w 158"/>
                <a:gd name="T7" fmla="*/ 2 h 133"/>
                <a:gd name="T8" fmla="*/ 41 w 158"/>
                <a:gd name="T9" fmla="*/ 133 h 133"/>
                <a:gd name="T10" fmla="*/ 0 60000 65536"/>
                <a:gd name="T11" fmla="*/ 0 60000 65536"/>
                <a:gd name="T12" fmla="*/ 0 60000 65536"/>
                <a:gd name="T13" fmla="*/ 0 60000 65536"/>
                <a:gd name="T14" fmla="*/ 0 60000 65536"/>
                <a:gd name="T15" fmla="*/ 0 w 158"/>
                <a:gd name="T16" fmla="*/ 0 h 133"/>
                <a:gd name="T17" fmla="*/ 158 w 158"/>
                <a:gd name="T18" fmla="*/ 133 h 133"/>
              </a:gdLst>
              <a:ahLst/>
              <a:cxnLst>
                <a:cxn ang="T10">
                  <a:pos x="T0" y="T1"/>
                </a:cxn>
                <a:cxn ang="T11">
                  <a:pos x="T2" y="T3"/>
                </a:cxn>
                <a:cxn ang="T12">
                  <a:pos x="T4" y="T5"/>
                </a:cxn>
                <a:cxn ang="T13">
                  <a:pos x="T6" y="T7"/>
                </a:cxn>
                <a:cxn ang="T14">
                  <a:pos x="T8" y="T9"/>
                </a:cxn>
              </a:cxnLst>
              <a:rect l="T15" t="T16" r="T17" b="T18"/>
              <a:pathLst>
                <a:path w="158" h="133">
                  <a:moveTo>
                    <a:pt x="41" y="133"/>
                  </a:moveTo>
                  <a:lnTo>
                    <a:pt x="158" y="26"/>
                  </a:lnTo>
                  <a:lnTo>
                    <a:pt x="148" y="0"/>
                  </a:lnTo>
                  <a:lnTo>
                    <a:pt x="0" y="2"/>
                  </a:lnTo>
                  <a:lnTo>
                    <a:pt x="41" y="133"/>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89453" name="Freeform 48"/>
            <p:cNvSpPr>
              <a:spLocks/>
            </p:cNvSpPr>
            <p:nvPr/>
          </p:nvSpPr>
          <p:spPr bwMode="auto">
            <a:xfrm>
              <a:off x="3004" y="2765"/>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89454" name="Freeform 49"/>
            <p:cNvSpPr>
              <a:spLocks/>
            </p:cNvSpPr>
            <p:nvPr/>
          </p:nvSpPr>
          <p:spPr bwMode="auto">
            <a:xfrm>
              <a:off x="2996" y="2754"/>
              <a:ext cx="126" cy="113"/>
            </a:xfrm>
            <a:custGeom>
              <a:avLst/>
              <a:gdLst>
                <a:gd name="T0" fmla="*/ 126 w 126"/>
                <a:gd name="T1" fmla="*/ 111 h 113"/>
                <a:gd name="T2" fmla="*/ 68 w 126"/>
                <a:gd name="T3" fmla="*/ 0 h 113"/>
                <a:gd name="T4" fmla="*/ 0 w 126"/>
                <a:gd name="T5" fmla="*/ 0 h 113"/>
                <a:gd name="T6" fmla="*/ 0 w 126"/>
                <a:gd name="T7" fmla="*/ 113 h 113"/>
                <a:gd name="T8" fmla="*/ 126 w 126"/>
                <a:gd name="T9" fmla="*/ 111 h 113"/>
                <a:gd name="T10" fmla="*/ 0 60000 65536"/>
                <a:gd name="T11" fmla="*/ 0 60000 65536"/>
                <a:gd name="T12" fmla="*/ 0 60000 65536"/>
                <a:gd name="T13" fmla="*/ 0 60000 65536"/>
                <a:gd name="T14" fmla="*/ 0 60000 65536"/>
                <a:gd name="T15" fmla="*/ 0 w 126"/>
                <a:gd name="T16" fmla="*/ 0 h 113"/>
                <a:gd name="T17" fmla="*/ 126 w 126"/>
                <a:gd name="T18" fmla="*/ 113 h 113"/>
              </a:gdLst>
              <a:ahLst/>
              <a:cxnLst>
                <a:cxn ang="T10">
                  <a:pos x="T0" y="T1"/>
                </a:cxn>
                <a:cxn ang="T11">
                  <a:pos x="T2" y="T3"/>
                </a:cxn>
                <a:cxn ang="T12">
                  <a:pos x="T4" y="T5"/>
                </a:cxn>
                <a:cxn ang="T13">
                  <a:pos x="T6" y="T7"/>
                </a:cxn>
                <a:cxn ang="T14">
                  <a:pos x="T8" y="T9"/>
                </a:cxn>
              </a:cxnLst>
              <a:rect l="T15" t="T16" r="T17" b="T18"/>
              <a:pathLst>
                <a:path w="126" h="113">
                  <a:moveTo>
                    <a:pt x="126" y="111"/>
                  </a:moveTo>
                  <a:lnTo>
                    <a:pt x="68" y="0"/>
                  </a:lnTo>
                  <a:lnTo>
                    <a:pt x="0" y="0"/>
                  </a:lnTo>
                  <a:lnTo>
                    <a:pt x="0" y="113"/>
                  </a:lnTo>
                  <a:lnTo>
                    <a:pt x="126" y="11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3938" name="Freeform 50"/>
            <p:cNvSpPr>
              <a:spLocks/>
            </p:cNvSpPr>
            <p:nvPr/>
          </p:nvSpPr>
          <p:spPr bwMode="auto">
            <a:xfrm>
              <a:off x="3058" y="2752"/>
              <a:ext cx="90" cy="112"/>
            </a:xfrm>
            <a:custGeom>
              <a:avLst/>
              <a:gdLst/>
              <a:ahLst/>
              <a:cxnLst>
                <a:cxn ang="0">
                  <a:pos x="90" y="78"/>
                </a:cxn>
                <a:cxn ang="0">
                  <a:pos x="46" y="0"/>
                </a:cxn>
                <a:cxn ang="0">
                  <a:pos x="0" y="0"/>
                </a:cxn>
                <a:cxn ang="0">
                  <a:pos x="55" y="112"/>
                </a:cxn>
                <a:cxn ang="0">
                  <a:pos x="90" y="78"/>
                </a:cxn>
              </a:cxnLst>
              <a:rect l="0" t="0" r="r" b="b"/>
              <a:pathLst>
                <a:path w="90" h="112">
                  <a:moveTo>
                    <a:pt x="90" y="78"/>
                  </a:moveTo>
                  <a:lnTo>
                    <a:pt x="46" y="0"/>
                  </a:lnTo>
                  <a:lnTo>
                    <a:pt x="0" y="0"/>
                  </a:lnTo>
                  <a:lnTo>
                    <a:pt x="55" y="112"/>
                  </a:lnTo>
                  <a:lnTo>
                    <a:pt x="90" y="7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56" name="Line 51"/>
            <p:cNvSpPr>
              <a:spLocks noChangeShapeType="1"/>
            </p:cNvSpPr>
            <p:nvPr/>
          </p:nvSpPr>
          <p:spPr bwMode="auto">
            <a:xfrm flipV="1">
              <a:off x="2928" y="2979"/>
              <a:ext cx="79" cy="79"/>
            </a:xfrm>
            <a:prstGeom prst="line">
              <a:avLst/>
            </a:prstGeom>
            <a:noFill/>
            <a:ln w="19050">
              <a:solidFill>
                <a:schemeClr val="accent2"/>
              </a:solidFill>
              <a:round/>
              <a:headEnd/>
              <a:tailEnd/>
            </a:ln>
          </p:spPr>
          <p:txBody>
            <a:bodyPr wrap="none" anchor="ctr"/>
            <a:lstStyle/>
            <a:p>
              <a:endParaRPr lang="es-ES"/>
            </a:p>
          </p:txBody>
        </p:sp>
        <p:sp>
          <p:nvSpPr>
            <p:cNvPr id="189457" name="Arc 52"/>
            <p:cNvSpPr>
              <a:spLocks/>
            </p:cNvSpPr>
            <p:nvPr/>
          </p:nvSpPr>
          <p:spPr bwMode="auto">
            <a:xfrm flipH="1">
              <a:off x="2500" y="1507"/>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89458" name="Arc 53"/>
            <p:cNvSpPr>
              <a:spLocks/>
            </p:cNvSpPr>
            <p:nvPr/>
          </p:nvSpPr>
          <p:spPr bwMode="auto">
            <a:xfrm flipH="1" flipV="1">
              <a:off x="2515" y="2297"/>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89459" name="Arc 54"/>
            <p:cNvSpPr>
              <a:spLocks/>
            </p:cNvSpPr>
            <p:nvPr/>
          </p:nvSpPr>
          <p:spPr bwMode="auto">
            <a:xfrm flipH="1">
              <a:off x="2560" y="1683"/>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89460" name="Arc 55"/>
            <p:cNvSpPr>
              <a:spLocks/>
            </p:cNvSpPr>
            <p:nvPr/>
          </p:nvSpPr>
          <p:spPr bwMode="auto">
            <a:xfrm flipH="1">
              <a:off x="2580" y="2231"/>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89461" name="Rectangle 56"/>
            <p:cNvSpPr>
              <a:spLocks noChangeArrowheads="1"/>
            </p:cNvSpPr>
            <p:nvPr/>
          </p:nvSpPr>
          <p:spPr bwMode="auto">
            <a:xfrm>
              <a:off x="2202" y="3171"/>
              <a:ext cx="964" cy="102"/>
            </a:xfrm>
            <a:prstGeom prst="rect">
              <a:avLst/>
            </a:prstGeom>
            <a:solidFill>
              <a:srgbClr val="EAEAEA"/>
            </a:solidFill>
            <a:ln w="9525">
              <a:noFill/>
              <a:miter lim="800000"/>
              <a:headEnd/>
              <a:tailEnd/>
            </a:ln>
          </p:spPr>
          <p:txBody>
            <a:bodyPr wrap="none" anchor="ctr"/>
            <a:lstStyle/>
            <a:p>
              <a:endParaRPr lang="es-ES"/>
            </a:p>
          </p:txBody>
        </p:sp>
        <p:sp>
          <p:nvSpPr>
            <p:cNvPr id="189462" name="Oval 57"/>
            <p:cNvSpPr>
              <a:spLocks noChangeArrowheads="1"/>
            </p:cNvSpPr>
            <p:nvPr/>
          </p:nvSpPr>
          <p:spPr bwMode="auto">
            <a:xfrm>
              <a:off x="212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9463" name="Oval 58"/>
            <p:cNvSpPr>
              <a:spLocks noChangeArrowheads="1"/>
            </p:cNvSpPr>
            <p:nvPr/>
          </p:nvSpPr>
          <p:spPr bwMode="auto">
            <a:xfrm>
              <a:off x="2209" y="3207"/>
              <a:ext cx="89" cy="96"/>
            </a:xfrm>
            <a:prstGeom prst="ellipse">
              <a:avLst/>
            </a:prstGeom>
            <a:noFill/>
            <a:ln w="19050">
              <a:solidFill>
                <a:srgbClr val="4D4D4D"/>
              </a:solidFill>
              <a:round/>
              <a:headEnd/>
              <a:tailEnd/>
            </a:ln>
          </p:spPr>
          <p:txBody>
            <a:bodyPr wrap="none" anchor="ctr"/>
            <a:lstStyle/>
            <a:p>
              <a:endParaRPr lang="es-ES"/>
            </a:p>
          </p:txBody>
        </p:sp>
        <p:sp>
          <p:nvSpPr>
            <p:cNvPr id="933947" name="AutoShape 59"/>
            <p:cNvSpPr>
              <a:spLocks noChangeArrowheads="1"/>
            </p:cNvSpPr>
            <p:nvPr/>
          </p:nvSpPr>
          <p:spPr bwMode="auto">
            <a:xfrm rot="5400000" flipH="1">
              <a:off x="3114" y="2921"/>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89465" name="Rectangle 60"/>
            <p:cNvSpPr>
              <a:spLocks noChangeArrowheads="1"/>
            </p:cNvSpPr>
            <p:nvPr/>
          </p:nvSpPr>
          <p:spPr bwMode="auto">
            <a:xfrm>
              <a:off x="2412"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89466" name="Freeform 61"/>
            <p:cNvSpPr>
              <a:spLocks/>
            </p:cNvSpPr>
            <p:nvPr/>
          </p:nvSpPr>
          <p:spPr bwMode="auto">
            <a:xfrm>
              <a:off x="2412" y="2983"/>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89467" name="Freeform 62"/>
            <p:cNvSpPr>
              <a:spLocks/>
            </p:cNvSpPr>
            <p:nvPr/>
          </p:nvSpPr>
          <p:spPr bwMode="auto">
            <a:xfrm>
              <a:off x="2907" y="2863"/>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933951" name="Freeform 63"/>
            <p:cNvSpPr>
              <a:spLocks/>
            </p:cNvSpPr>
            <p:nvPr/>
          </p:nvSpPr>
          <p:spPr bwMode="auto">
            <a:xfrm>
              <a:off x="2883" y="2744"/>
              <a:ext cx="156" cy="235"/>
            </a:xfrm>
            <a:custGeom>
              <a:avLst/>
              <a:gdLst/>
              <a:ahLst/>
              <a:cxnLst>
                <a:cxn ang="0">
                  <a:pos x="156" y="201"/>
                </a:cxn>
                <a:cxn ang="0">
                  <a:pos x="59" y="8"/>
                </a:cxn>
                <a:cxn ang="0">
                  <a:pos x="33" y="9"/>
                </a:cxn>
                <a:cxn ang="0">
                  <a:pos x="12" y="6"/>
                </a:cxn>
                <a:cxn ang="0">
                  <a:pos x="0" y="0"/>
                </a:cxn>
                <a:cxn ang="0">
                  <a:pos x="121" y="235"/>
                </a:cxn>
                <a:cxn ang="0">
                  <a:pos x="156" y="201"/>
                </a:cxn>
              </a:cxnLst>
              <a:rect l="0" t="0" r="r" b="b"/>
              <a:pathLst>
                <a:path w="156" h="235">
                  <a:moveTo>
                    <a:pt x="156" y="201"/>
                  </a:moveTo>
                  <a:lnTo>
                    <a:pt x="59" y="8"/>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69" name="Freeform 64"/>
            <p:cNvSpPr>
              <a:spLocks/>
            </p:cNvSpPr>
            <p:nvPr/>
          </p:nvSpPr>
          <p:spPr bwMode="auto">
            <a:xfrm>
              <a:off x="2782" y="2977"/>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89470" name="Freeform 65"/>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89471" name="AutoShape 66"/>
            <p:cNvSpPr>
              <a:spLocks noChangeArrowheads="1"/>
            </p:cNvSpPr>
            <p:nvPr/>
          </p:nvSpPr>
          <p:spPr bwMode="auto">
            <a:xfrm rot="5400000" flipH="1">
              <a:off x="2857" y="2832"/>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933955" name="Freeform 67"/>
            <p:cNvSpPr>
              <a:spLocks/>
            </p:cNvSpPr>
            <p:nvPr/>
          </p:nvSpPr>
          <p:spPr bwMode="auto">
            <a:xfrm>
              <a:off x="2420" y="2364"/>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3956" name="Freeform 68"/>
            <p:cNvSpPr>
              <a:spLocks/>
            </p:cNvSpPr>
            <p:nvPr/>
          </p:nvSpPr>
          <p:spPr bwMode="auto">
            <a:xfrm>
              <a:off x="2414"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74" name="Freeform 69"/>
            <p:cNvSpPr>
              <a:spLocks/>
            </p:cNvSpPr>
            <p:nvPr/>
          </p:nvSpPr>
          <p:spPr bwMode="auto">
            <a:xfrm>
              <a:off x="2454" y="1483"/>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89475" name="Freeform 70"/>
            <p:cNvSpPr>
              <a:spLocks/>
            </p:cNvSpPr>
            <p:nvPr/>
          </p:nvSpPr>
          <p:spPr bwMode="auto">
            <a:xfrm>
              <a:off x="2502" y="1500"/>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89476" name="Freeform 71"/>
            <p:cNvSpPr>
              <a:spLocks/>
            </p:cNvSpPr>
            <p:nvPr/>
          </p:nvSpPr>
          <p:spPr bwMode="auto">
            <a:xfrm>
              <a:off x="2835" y="1692"/>
              <a:ext cx="335" cy="1073"/>
            </a:xfrm>
            <a:custGeom>
              <a:avLst/>
              <a:gdLst>
                <a:gd name="T0" fmla="*/ 177 w 335"/>
                <a:gd name="T1" fmla="*/ 1031 h 1073"/>
                <a:gd name="T2" fmla="*/ 234 w 335"/>
                <a:gd name="T3" fmla="*/ 972 h 1073"/>
                <a:gd name="T4" fmla="*/ 257 w 335"/>
                <a:gd name="T5" fmla="*/ 927 h 1073"/>
                <a:gd name="T6" fmla="*/ 281 w 335"/>
                <a:gd name="T7" fmla="*/ 869 h 1073"/>
                <a:gd name="T8" fmla="*/ 303 w 335"/>
                <a:gd name="T9" fmla="*/ 792 h 1073"/>
                <a:gd name="T10" fmla="*/ 320 w 335"/>
                <a:gd name="T11" fmla="*/ 711 h 1073"/>
                <a:gd name="T12" fmla="*/ 330 w 335"/>
                <a:gd name="T13" fmla="*/ 600 h 1073"/>
                <a:gd name="T14" fmla="*/ 335 w 335"/>
                <a:gd name="T15" fmla="*/ 497 h 1073"/>
                <a:gd name="T16" fmla="*/ 312 w 335"/>
                <a:gd name="T17" fmla="*/ 293 h 1073"/>
                <a:gd name="T18" fmla="*/ 249 w 335"/>
                <a:gd name="T19" fmla="*/ 111 h 1073"/>
                <a:gd name="T20" fmla="*/ 190 w 335"/>
                <a:gd name="T21" fmla="*/ 33 h 1073"/>
                <a:gd name="T22" fmla="*/ 129 w 335"/>
                <a:gd name="T23" fmla="*/ 0 h 1073"/>
                <a:gd name="T24" fmla="*/ 67 w 335"/>
                <a:gd name="T25" fmla="*/ 6 h 1073"/>
                <a:gd name="T26" fmla="*/ 7 w 335"/>
                <a:gd name="T27" fmla="*/ 44 h 1073"/>
                <a:gd name="T28" fmla="*/ 31 w 335"/>
                <a:gd name="T29" fmla="*/ 77 h 1073"/>
                <a:gd name="T30" fmla="*/ 52 w 335"/>
                <a:gd name="T31" fmla="*/ 111 h 1073"/>
                <a:gd name="T32" fmla="*/ 82 w 335"/>
                <a:gd name="T33" fmla="*/ 176 h 1073"/>
                <a:gd name="T34" fmla="*/ 99 w 335"/>
                <a:gd name="T35" fmla="*/ 224 h 1073"/>
                <a:gd name="T36" fmla="*/ 120 w 335"/>
                <a:gd name="T37" fmla="*/ 314 h 1073"/>
                <a:gd name="T38" fmla="*/ 132 w 335"/>
                <a:gd name="T39" fmla="*/ 402 h 1073"/>
                <a:gd name="T40" fmla="*/ 138 w 335"/>
                <a:gd name="T41" fmla="*/ 473 h 1073"/>
                <a:gd name="T42" fmla="*/ 140 w 335"/>
                <a:gd name="T43" fmla="*/ 540 h 1073"/>
                <a:gd name="T44" fmla="*/ 138 w 335"/>
                <a:gd name="T45" fmla="*/ 611 h 1073"/>
                <a:gd name="T46" fmla="*/ 131 w 335"/>
                <a:gd name="T47" fmla="*/ 702 h 1073"/>
                <a:gd name="T48" fmla="*/ 120 w 335"/>
                <a:gd name="T49" fmla="*/ 767 h 1073"/>
                <a:gd name="T50" fmla="*/ 104 w 335"/>
                <a:gd name="T51" fmla="*/ 828 h 1073"/>
                <a:gd name="T52" fmla="*/ 84 w 335"/>
                <a:gd name="T53" fmla="*/ 890 h 1073"/>
                <a:gd name="T54" fmla="*/ 59 w 335"/>
                <a:gd name="T55" fmla="*/ 944 h 1073"/>
                <a:gd name="T56" fmla="*/ 32 w 335"/>
                <a:gd name="T57" fmla="*/ 986 h 1073"/>
                <a:gd name="T58" fmla="*/ 0 w 335"/>
                <a:gd name="T59" fmla="*/ 1020 h 1073"/>
                <a:gd name="T60" fmla="*/ 21 w 335"/>
                <a:gd name="T61" fmla="*/ 1050 h 1073"/>
                <a:gd name="T62" fmla="*/ 111 w 335"/>
                <a:gd name="T63" fmla="*/ 1073 h 1073"/>
                <a:gd name="T64" fmla="*/ 177 w 335"/>
                <a:gd name="T65" fmla="*/ 1031 h 10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5"/>
                <a:gd name="T100" fmla="*/ 0 h 1073"/>
                <a:gd name="T101" fmla="*/ 335 w 335"/>
                <a:gd name="T102" fmla="*/ 1073 h 10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5" h="1073">
                  <a:moveTo>
                    <a:pt x="177" y="1031"/>
                  </a:moveTo>
                  <a:lnTo>
                    <a:pt x="234" y="972"/>
                  </a:lnTo>
                  <a:lnTo>
                    <a:pt x="257" y="927"/>
                  </a:lnTo>
                  <a:lnTo>
                    <a:pt x="281" y="869"/>
                  </a:lnTo>
                  <a:lnTo>
                    <a:pt x="303" y="792"/>
                  </a:lnTo>
                  <a:lnTo>
                    <a:pt x="320" y="711"/>
                  </a:lnTo>
                  <a:lnTo>
                    <a:pt x="330" y="600"/>
                  </a:lnTo>
                  <a:lnTo>
                    <a:pt x="335" y="497"/>
                  </a:lnTo>
                  <a:lnTo>
                    <a:pt x="312" y="293"/>
                  </a:lnTo>
                  <a:lnTo>
                    <a:pt x="249" y="111"/>
                  </a:lnTo>
                  <a:lnTo>
                    <a:pt x="190" y="33"/>
                  </a:lnTo>
                  <a:lnTo>
                    <a:pt x="129" y="0"/>
                  </a:lnTo>
                  <a:lnTo>
                    <a:pt x="67" y="6"/>
                  </a:lnTo>
                  <a:lnTo>
                    <a:pt x="7" y="44"/>
                  </a:lnTo>
                  <a:lnTo>
                    <a:pt x="31" y="77"/>
                  </a:lnTo>
                  <a:cubicBezTo>
                    <a:pt x="38" y="88"/>
                    <a:pt x="44" y="95"/>
                    <a:pt x="52" y="111"/>
                  </a:cubicBezTo>
                  <a:cubicBezTo>
                    <a:pt x="60" y="127"/>
                    <a:pt x="74" y="157"/>
                    <a:pt x="82" y="176"/>
                  </a:cubicBezTo>
                  <a:cubicBezTo>
                    <a:pt x="90" y="195"/>
                    <a:pt x="93" y="201"/>
                    <a:pt x="99" y="224"/>
                  </a:cubicBezTo>
                  <a:cubicBezTo>
                    <a:pt x="105" y="247"/>
                    <a:pt x="115" y="284"/>
                    <a:pt x="120" y="314"/>
                  </a:cubicBezTo>
                  <a:cubicBezTo>
                    <a:pt x="125" y="344"/>
                    <a:pt x="129" y="376"/>
                    <a:pt x="132" y="402"/>
                  </a:cubicBezTo>
                  <a:cubicBezTo>
                    <a:pt x="135" y="428"/>
                    <a:pt x="137" y="450"/>
                    <a:pt x="138" y="473"/>
                  </a:cubicBezTo>
                  <a:cubicBezTo>
                    <a:pt x="139" y="496"/>
                    <a:pt x="140" y="517"/>
                    <a:pt x="140" y="540"/>
                  </a:cubicBezTo>
                  <a:cubicBezTo>
                    <a:pt x="140" y="563"/>
                    <a:pt x="139" y="584"/>
                    <a:pt x="138" y="611"/>
                  </a:cubicBezTo>
                  <a:cubicBezTo>
                    <a:pt x="137" y="638"/>
                    <a:pt x="134" y="676"/>
                    <a:pt x="131" y="702"/>
                  </a:cubicBezTo>
                  <a:cubicBezTo>
                    <a:pt x="128" y="728"/>
                    <a:pt x="124" y="746"/>
                    <a:pt x="120" y="767"/>
                  </a:cubicBezTo>
                  <a:cubicBezTo>
                    <a:pt x="116" y="788"/>
                    <a:pt x="110" y="808"/>
                    <a:pt x="104" y="828"/>
                  </a:cubicBezTo>
                  <a:cubicBezTo>
                    <a:pt x="98" y="848"/>
                    <a:pt x="91" y="871"/>
                    <a:pt x="84" y="890"/>
                  </a:cubicBezTo>
                  <a:cubicBezTo>
                    <a:pt x="77" y="909"/>
                    <a:pt x="68" y="928"/>
                    <a:pt x="59" y="944"/>
                  </a:cubicBezTo>
                  <a:cubicBezTo>
                    <a:pt x="50" y="960"/>
                    <a:pt x="42" y="973"/>
                    <a:pt x="32" y="986"/>
                  </a:cubicBezTo>
                  <a:lnTo>
                    <a:pt x="0" y="1020"/>
                  </a:lnTo>
                  <a:lnTo>
                    <a:pt x="21" y="1050"/>
                  </a:lnTo>
                  <a:lnTo>
                    <a:pt x="111" y="1073"/>
                  </a:lnTo>
                  <a:lnTo>
                    <a:pt x="177" y="103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3960" name="Freeform 72"/>
            <p:cNvSpPr>
              <a:spLocks/>
            </p:cNvSpPr>
            <p:nvPr/>
          </p:nvSpPr>
          <p:spPr bwMode="auto">
            <a:xfrm>
              <a:off x="2598"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78" name="Freeform 73"/>
            <p:cNvSpPr>
              <a:spLocks/>
            </p:cNvSpPr>
            <p:nvPr/>
          </p:nvSpPr>
          <p:spPr bwMode="auto">
            <a:xfrm>
              <a:off x="2638" y="1483"/>
              <a:ext cx="696" cy="1577"/>
            </a:xfrm>
            <a:custGeom>
              <a:avLst/>
              <a:gdLst>
                <a:gd name="T0" fmla="*/ 457 w 696"/>
                <a:gd name="T1" fmla="*/ 1264 h 1577"/>
                <a:gd name="T2" fmla="*/ 695 w 696"/>
                <a:gd name="T3" fmla="*/ 887 h 1577"/>
                <a:gd name="T4" fmla="*/ 696 w 696"/>
                <a:gd name="T5" fmla="*/ 376 h 1577"/>
                <a:gd name="T6" fmla="*/ 442 w 696"/>
                <a:gd name="T7" fmla="*/ 54 h 1577"/>
                <a:gd name="T8" fmla="*/ 389 w 696"/>
                <a:gd name="T9" fmla="*/ 15 h 1577"/>
                <a:gd name="T10" fmla="*/ 329 w 696"/>
                <a:gd name="T11" fmla="*/ 1 h 1577"/>
                <a:gd name="T12" fmla="*/ 265 w 696"/>
                <a:gd name="T13" fmla="*/ 12 h 1577"/>
                <a:gd name="T14" fmla="*/ 205 w 696"/>
                <a:gd name="T15" fmla="*/ 54 h 1577"/>
                <a:gd name="T16" fmla="*/ 165 w 696"/>
                <a:gd name="T17" fmla="*/ 100 h 1577"/>
                <a:gd name="T18" fmla="*/ 124 w 696"/>
                <a:gd name="T19" fmla="*/ 163 h 1577"/>
                <a:gd name="T20" fmla="*/ 85 w 696"/>
                <a:gd name="T21" fmla="*/ 248 h 1577"/>
                <a:gd name="T22" fmla="*/ 53 w 696"/>
                <a:gd name="T23" fmla="*/ 344 h 1577"/>
                <a:gd name="T24" fmla="*/ 30 w 696"/>
                <a:gd name="T25" fmla="*/ 446 h 1577"/>
                <a:gd name="T26" fmla="*/ 7 w 696"/>
                <a:gd name="T27" fmla="*/ 605 h 1577"/>
                <a:gd name="T28" fmla="*/ 0 w 696"/>
                <a:gd name="T29" fmla="*/ 754 h 1577"/>
                <a:gd name="T30" fmla="*/ 8 w 696"/>
                <a:gd name="T31" fmla="*/ 901 h 1577"/>
                <a:gd name="T32" fmla="*/ 27 w 696"/>
                <a:gd name="T33" fmla="*/ 1042 h 1577"/>
                <a:gd name="T34" fmla="*/ 54 w 696"/>
                <a:gd name="T35" fmla="*/ 1172 h 1577"/>
                <a:gd name="T36" fmla="*/ 145 w 696"/>
                <a:gd name="T37" fmla="*/ 1577 h 1577"/>
                <a:gd name="T38" fmla="*/ 234 w 696"/>
                <a:gd name="T39" fmla="*/ 1499 h 1577"/>
                <a:gd name="T40" fmla="*/ 234 w 696"/>
                <a:gd name="T41" fmla="*/ 1262 h 1577"/>
                <a:gd name="T42" fmla="*/ 188 w 696"/>
                <a:gd name="T43" fmla="*/ 1219 h 1577"/>
                <a:gd name="T44" fmla="*/ 137 w 696"/>
                <a:gd name="T45" fmla="*/ 1129 h 1577"/>
                <a:gd name="T46" fmla="*/ 95 w 696"/>
                <a:gd name="T47" fmla="*/ 988 h 1577"/>
                <a:gd name="T48" fmla="*/ 77 w 696"/>
                <a:gd name="T49" fmla="*/ 851 h 1577"/>
                <a:gd name="T50" fmla="*/ 74 w 696"/>
                <a:gd name="T51" fmla="*/ 682 h 1577"/>
                <a:gd name="T52" fmla="*/ 96 w 696"/>
                <a:gd name="T53" fmla="*/ 520 h 1577"/>
                <a:gd name="T54" fmla="*/ 129 w 696"/>
                <a:gd name="T55" fmla="*/ 394 h 1577"/>
                <a:gd name="T56" fmla="*/ 180 w 696"/>
                <a:gd name="T57" fmla="*/ 295 h 1577"/>
                <a:gd name="T58" fmla="*/ 243 w 696"/>
                <a:gd name="T59" fmla="*/ 232 h 1577"/>
                <a:gd name="T60" fmla="*/ 311 w 696"/>
                <a:gd name="T61" fmla="*/ 218 h 1577"/>
                <a:gd name="T62" fmla="*/ 374 w 696"/>
                <a:gd name="T63" fmla="*/ 247 h 1577"/>
                <a:gd name="T64" fmla="*/ 426 w 696"/>
                <a:gd name="T65" fmla="*/ 313 h 1577"/>
                <a:gd name="T66" fmla="*/ 467 w 696"/>
                <a:gd name="T67" fmla="*/ 397 h 1577"/>
                <a:gd name="T68" fmla="*/ 495 w 696"/>
                <a:gd name="T69" fmla="*/ 493 h 1577"/>
                <a:gd name="T70" fmla="*/ 516 w 696"/>
                <a:gd name="T71" fmla="*/ 612 h 1577"/>
                <a:gd name="T72" fmla="*/ 523 w 696"/>
                <a:gd name="T73" fmla="*/ 692 h 1577"/>
                <a:gd name="T74" fmla="*/ 523 w 696"/>
                <a:gd name="T75" fmla="*/ 772 h 1577"/>
                <a:gd name="T76" fmla="*/ 518 w 696"/>
                <a:gd name="T77" fmla="*/ 859 h 1577"/>
                <a:gd name="T78" fmla="*/ 506 w 696"/>
                <a:gd name="T79" fmla="*/ 950 h 1577"/>
                <a:gd name="T80" fmla="*/ 487 w 696"/>
                <a:gd name="T81" fmla="*/ 1031 h 1577"/>
                <a:gd name="T82" fmla="*/ 470 w 696"/>
                <a:gd name="T83" fmla="*/ 1085 h 1577"/>
                <a:gd name="T84" fmla="*/ 446 w 696"/>
                <a:gd name="T85" fmla="*/ 1138 h 1577"/>
                <a:gd name="T86" fmla="*/ 430 w 696"/>
                <a:gd name="T87" fmla="*/ 1166 h 1577"/>
                <a:gd name="T88" fmla="*/ 409 w 696"/>
                <a:gd name="T89" fmla="*/ 1198 h 1577"/>
                <a:gd name="T90" fmla="*/ 376 w 696"/>
                <a:gd name="T91" fmla="*/ 1229 h 1577"/>
                <a:gd name="T92" fmla="*/ 457 w 696"/>
                <a:gd name="T93" fmla="*/ 1264 h 15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96"/>
                <a:gd name="T142" fmla="*/ 0 h 1577"/>
                <a:gd name="T143" fmla="*/ 696 w 696"/>
                <a:gd name="T144" fmla="*/ 1577 h 15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96" h="1577">
                  <a:moveTo>
                    <a:pt x="457" y="1264"/>
                  </a:moveTo>
                  <a:lnTo>
                    <a:pt x="695" y="887"/>
                  </a:lnTo>
                  <a:lnTo>
                    <a:pt x="696" y="376"/>
                  </a:lnTo>
                  <a:cubicBezTo>
                    <a:pt x="654" y="237"/>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9"/>
                    <a:pt x="516" y="612"/>
                  </a:cubicBezTo>
                  <a:lnTo>
                    <a:pt x="523" y="692"/>
                  </a:lnTo>
                  <a:cubicBezTo>
                    <a:pt x="524" y="719"/>
                    <a:pt x="524" y="744"/>
                    <a:pt x="523" y="772"/>
                  </a:cubicBezTo>
                  <a:cubicBezTo>
                    <a:pt x="522" y="800"/>
                    <a:pt x="521" y="829"/>
                    <a:pt x="518" y="859"/>
                  </a:cubicBezTo>
                  <a:cubicBezTo>
                    <a:pt x="515" y="889"/>
                    <a:pt x="511" y="921"/>
                    <a:pt x="506" y="950"/>
                  </a:cubicBezTo>
                  <a:cubicBezTo>
                    <a:pt x="501" y="979"/>
                    <a:pt x="493" y="1009"/>
                    <a:pt x="487" y="1031"/>
                  </a:cubicBezTo>
                  <a:cubicBezTo>
                    <a:pt x="481" y="1053"/>
                    <a:pt x="477" y="1067"/>
                    <a:pt x="470" y="1085"/>
                  </a:cubicBezTo>
                  <a:cubicBezTo>
                    <a:pt x="463" y="1103"/>
                    <a:pt x="453" y="1125"/>
                    <a:pt x="446" y="1138"/>
                  </a:cubicBezTo>
                  <a:cubicBezTo>
                    <a:pt x="439" y="1151"/>
                    <a:pt x="436" y="1156"/>
                    <a:pt x="430" y="1166"/>
                  </a:cubicBezTo>
                  <a:cubicBezTo>
                    <a:pt x="424" y="1176"/>
                    <a:pt x="418" y="1188"/>
                    <a:pt x="409" y="1198"/>
                  </a:cubicBezTo>
                  <a:lnTo>
                    <a:pt x="376" y="1229"/>
                  </a:lnTo>
                  <a:lnTo>
                    <a:pt x="457" y="1264"/>
                  </a:lnTo>
                  <a:close/>
                </a:path>
              </a:pathLst>
            </a:custGeom>
            <a:solidFill>
              <a:srgbClr val="DDDDDD"/>
            </a:solidFill>
            <a:ln w="9525">
              <a:noFill/>
              <a:round/>
              <a:headEnd/>
              <a:tailEnd/>
            </a:ln>
          </p:spPr>
          <p:txBody>
            <a:bodyPr wrap="none"/>
            <a:lstStyle/>
            <a:p>
              <a:endParaRPr lang="es-ES"/>
            </a:p>
          </p:txBody>
        </p:sp>
        <p:sp>
          <p:nvSpPr>
            <p:cNvPr id="189479" name="Freeform 74"/>
            <p:cNvSpPr>
              <a:spLocks/>
            </p:cNvSpPr>
            <p:nvPr/>
          </p:nvSpPr>
          <p:spPr bwMode="auto">
            <a:xfrm>
              <a:off x="2601" y="2954"/>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933963" name="Freeform 75"/>
            <p:cNvSpPr>
              <a:spLocks/>
            </p:cNvSpPr>
            <p:nvPr/>
          </p:nvSpPr>
          <p:spPr bwMode="auto">
            <a:xfrm>
              <a:off x="2604" y="2364"/>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81" name="Rectangle 76"/>
            <p:cNvSpPr>
              <a:spLocks noChangeArrowheads="1"/>
            </p:cNvSpPr>
            <p:nvPr/>
          </p:nvSpPr>
          <p:spPr bwMode="auto">
            <a:xfrm>
              <a:off x="2738"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89482" name="Oval 77"/>
            <p:cNvSpPr>
              <a:spLocks noChangeArrowheads="1"/>
            </p:cNvSpPr>
            <p:nvPr/>
          </p:nvSpPr>
          <p:spPr bwMode="auto">
            <a:xfrm>
              <a:off x="281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89483" name="Oval 78"/>
            <p:cNvSpPr>
              <a:spLocks noChangeArrowheads="1"/>
            </p:cNvSpPr>
            <p:nvPr/>
          </p:nvSpPr>
          <p:spPr bwMode="auto">
            <a:xfrm>
              <a:off x="2899" y="3207"/>
              <a:ext cx="89" cy="96"/>
            </a:xfrm>
            <a:prstGeom prst="ellipse">
              <a:avLst/>
            </a:prstGeom>
            <a:noFill/>
            <a:ln w="19050">
              <a:solidFill>
                <a:srgbClr val="4D4D4D"/>
              </a:solidFill>
              <a:round/>
              <a:headEnd/>
              <a:tailEnd/>
            </a:ln>
          </p:spPr>
          <p:txBody>
            <a:bodyPr wrap="none" anchor="ctr"/>
            <a:lstStyle/>
            <a:p>
              <a:endParaRPr lang="es-ES"/>
            </a:p>
          </p:txBody>
        </p:sp>
        <p:sp>
          <p:nvSpPr>
            <p:cNvPr id="933967" name="Rectangle 79"/>
            <p:cNvSpPr>
              <a:spLocks noChangeArrowheads="1"/>
            </p:cNvSpPr>
            <p:nvPr/>
          </p:nvSpPr>
          <p:spPr bwMode="auto">
            <a:xfrm>
              <a:off x="2840" y="2188"/>
              <a:ext cx="696" cy="104"/>
            </a:xfrm>
            <a:prstGeom prst="rect">
              <a:avLst/>
            </a:prstGeom>
            <a:gradFill rotWithShape="1">
              <a:gsLst>
                <a:gs pos="0">
                  <a:schemeClr val="bg1">
                    <a:gamma/>
                    <a:shade val="56078"/>
                    <a:invGamma/>
                  </a:schemeClr>
                </a:gs>
                <a:gs pos="50000">
                  <a:schemeClr val="bg1"/>
                </a:gs>
                <a:gs pos="100000">
                  <a:schemeClr val="bg1">
                    <a:gamma/>
                    <a:shade val="56078"/>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89485" name="Freeform 85"/>
            <p:cNvSpPr>
              <a:spLocks/>
            </p:cNvSpPr>
            <p:nvPr/>
          </p:nvSpPr>
          <p:spPr bwMode="auto">
            <a:xfrm>
              <a:off x="2938" y="2718"/>
              <a:ext cx="149" cy="167"/>
            </a:xfrm>
            <a:custGeom>
              <a:avLst/>
              <a:gdLst>
                <a:gd name="T0" fmla="*/ 41 w 149"/>
                <a:gd name="T1" fmla="*/ 167 h 167"/>
                <a:gd name="T2" fmla="*/ 149 w 149"/>
                <a:gd name="T3" fmla="*/ 51 h 167"/>
                <a:gd name="T4" fmla="*/ 63 w 149"/>
                <a:gd name="T5" fmla="*/ 0 h 167"/>
                <a:gd name="T6" fmla="*/ 44 w 149"/>
                <a:gd name="T7" fmla="*/ 17 h 167"/>
                <a:gd name="T8" fmla="*/ 22 w 149"/>
                <a:gd name="T9" fmla="*/ 29 h 167"/>
                <a:gd name="T10" fmla="*/ 0 w 149"/>
                <a:gd name="T11" fmla="*/ 36 h 167"/>
                <a:gd name="T12" fmla="*/ 41 w 149"/>
                <a:gd name="T13" fmla="*/ 167 h 167"/>
                <a:gd name="T14" fmla="*/ 0 60000 65536"/>
                <a:gd name="T15" fmla="*/ 0 60000 65536"/>
                <a:gd name="T16" fmla="*/ 0 60000 65536"/>
                <a:gd name="T17" fmla="*/ 0 60000 65536"/>
                <a:gd name="T18" fmla="*/ 0 60000 65536"/>
                <a:gd name="T19" fmla="*/ 0 60000 65536"/>
                <a:gd name="T20" fmla="*/ 0 60000 65536"/>
                <a:gd name="T21" fmla="*/ 0 w 149"/>
                <a:gd name="T22" fmla="*/ 0 h 167"/>
                <a:gd name="T23" fmla="*/ 149 w 149"/>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67">
                  <a:moveTo>
                    <a:pt x="41" y="167"/>
                  </a:moveTo>
                  <a:lnTo>
                    <a:pt x="149" y="51"/>
                  </a:lnTo>
                  <a:lnTo>
                    <a:pt x="63" y="0"/>
                  </a:lnTo>
                  <a:lnTo>
                    <a:pt x="44" y="17"/>
                  </a:lnTo>
                  <a:lnTo>
                    <a:pt x="22" y="29"/>
                  </a:lnTo>
                  <a:lnTo>
                    <a:pt x="0" y="36"/>
                  </a:lnTo>
                  <a:lnTo>
                    <a:pt x="41" y="167"/>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89486" name="Freeform 87"/>
            <p:cNvSpPr>
              <a:spLocks/>
            </p:cNvSpPr>
            <p:nvPr/>
          </p:nvSpPr>
          <p:spPr bwMode="auto">
            <a:xfrm>
              <a:off x="2996" y="2696"/>
              <a:ext cx="126" cy="171"/>
            </a:xfrm>
            <a:custGeom>
              <a:avLst/>
              <a:gdLst>
                <a:gd name="T0" fmla="*/ 126 w 126"/>
                <a:gd name="T1" fmla="*/ 169 h 171"/>
                <a:gd name="T2" fmla="*/ 37 w 126"/>
                <a:gd name="T3" fmla="*/ 0 h 171"/>
                <a:gd name="T4" fmla="*/ 21 w 126"/>
                <a:gd name="T5" fmla="*/ 12 h 171"/>
                <a:gd name="T6" fmla="*/ 1 w 126"/>
                <a:gd name="T7" fmla="*/ 25 h 171"/>
                <a:gd name="T8" fmla="*/ 0 w 126"/>
                <a:gd name="T9" fmla="*/ 171 h 171"/>
                <a:gd name="T10" fmla="*/ 126 w 126"/>
                <a:gd name="T11" fmla="*/ 169 h 171"/>
                <a:gd name="T12" fmla="*/ 0 60000 65536"/>
                <a:gd name="T13" fmla="*/ 0 60000 65536"/>
                <a:gd name="T14" fmla="*/ 0 60000 65536"/>
                <a:gd name="T15" fmla="*/ 0 60000 65536"/>
                <a:gd name="T16" fmla="*/ 0 60000 65536"/>
                <a:gd name="T17" fmla="*/ 0 60000 65536"/>
                <a:gd name="T18" fmla="*/ 0 w 126"/>
                <a:gd name="T19" fmla="*/ 0 h 171"/>
                <a:gd name="T20" fmla="*/ 126 w 126"/>
                <a:gd name="T21" fmla="*/ 171 h 171"/>
              </a:gdLst>
              <a:ahLst/>
              <a:cxnLst>
                <a:cxn ang="T12">
                  <a:pos x="T0" y="T1"/>
                </a:cxn>
                <a:cxn ang="T13">
                  <a:pos x="T2" y="T3"/>
                </a:cxn>
                <a:cxn ang="T14">
                  <a:pos x="T4" y="T5"/>
                </a:cxn>
                <a:cxn ang="T15">
                  <a:pos x="T6" y="T7"/>
                </a:cxn>
                <a:cxn ang="T16">
                  <a:pos x="T8" y="T9"/>
                </a:cxn>
                <a:cxn ang="T17">
                  <a:pos x="T10" y="T11"/>
                </a:cxn>
              </a:cxnLst>
              <a:rect l="T18" t="T19" r="T20" b="T21"/>
              <a:pathLst>
                <a:path w="126" h="171">
                  <a:moveTo>
                    <a:pt x="126" y="169"/>
                  </a:moveTo>
                  <a:lnTo>
                    <a:pt x="37" y="0"/>
                  </a:lnTo>
                  <a:lnTo>
                    <a:pt x="21" y="12"/>
                  </a:lnTo>
                  <a:lnTo>
                    <a:pt x="1" y="25"/>
                  </a:lnTo>
                  <a:lnTo>
                    <a:pt x="0" y="171"/>
                  </a:lnTo>
                  <a:lnTo>
                    <a:pt x="126" y="169"/>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3976" name="Freeform 88"/>
            <p:cNvSpPr>
              <a:spLocks/>
            </p:cNvSpPr>
            <p:nvPr/>
          </p:nvSpPr>
          <p:spPr bwMode="auto">
            <a:xfrm>
              <a:off x="3027" y="2672"/>
              <a:ext cx="121" cy="192"/>
            </a:xfrm>
            <a:custGeom>
              <a:avLst/>
              <a:gdLst/>
              <a:ahLst/>
              <a:cxnLst>
                <a:cxn ang="0">
                  <a:pos x="121" y="158"/>
                </a:cxn>
                <a:cxn ang="0">
                  <a:pos x="29" y="0"/>
                </a:cxn>
                <a:cxn ang="0">
                  <a:pos x="0" y="28"/>
                </a:cxn>
                <a:cxn ang="0">
                  <a:pos x="86" y="192"/>
                </a:cxn>
                <a:cxn ang="0">
                  <a:pos x="121" y="158"/>
                </a:cxn>
              </a:cxnLst>
              <a:rect l="0" t="0" r="r" b="b"/>
              <a:pathLst>
                <a:path w="121" h="192">
                  <a:moveTo>
                    <a:pt x="121" y="158"/>
                  </a:moveTo>
                  <a:lnTo>
                    <a:pt x="29" y="0"/>
                  </a:lnTo>
                  <a:lnTo>
                    <a:pt x="0" y="28"/>
                  </a:lnTo>
                  <a:lnTo>
                    <a:pt x="86" y="192"/>
                  </a:lnTo>
                  <a:lnTo>
                    <a:pt x="121" y="15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3989" name="Freeform 101"/>
            <p:cNvSpPr>
              <a:spLocks/>
            </p:cNvSpPr>
            <p:nvPr/>
          </p:nvSpPr>
          <p:spPr bwMode="auto">
            <a:xfrm>
              <a:off x="2883" y="2744"/>
              <a:ext cx="156" cy="235"/>
            </a:xfrm>
            <a:custGeom>
              <a:avLst/>
              <a:gdLst/>
              <a:ahLst/>
              <a:cxnLst>
                <a:cxn ang="0">
                  <a:pos x="156" y="201"/>
                </a:cxn>
                <a:cxn ang="0">
                  <a:pos x="59" y="6"/>
                </a:cxn>
                <a:cxn ang="0">
                  <a:pos x="33" y="9"/>
                </a:cxn>
                <a:cxn ang="0">
                  <a:pos x="12" y="6"/>
                </a:cxn>
                <a:cxn ang="0">
                  <a:pos x="0" y="0"/>
                </a:cxn>
                <a:cxn ang="0">
                  <a:pos x="121" y="235"/>
                </a:cxn>
                <a:cxn ang="0">
                  <a:pos x="156" y="201"/>
                </a:cxn>
              </a:cxnLst>
              <a:rect l="0" t="0" r="r" b="b"/>
              <a:pathLst>
                <a:path w="156" h="235">
                  <a:moveTo>
                    <a:pt x="156" y="201"/>
                  </a:moveTo>
                  <a:lnTo>
                    <a:pt x="59" y="6"/>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89489" name="Freeform 103"/>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grpSp>
    </p:spTree>
  </p:cSld>
  <p:clrMapOvr>
    <a:masterClrMapping/>
  </p:clrMapOvr>
  <p:transition>
    <p:dissolve/>
  </p:transition>
</p:sld>
</file>

<file path=ppt/slides/slide1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0466" name="Group 79"/>
          <p:cNvGrpSpPr>
            <a:grpSpLocks/>
          </p:cNvGrpSpPr>
          <p:nvPr/>
        </p:nvGrpSpPr>
        <p:grpSpPr bwMode="auto">
          <a:xfrm>
            <a:off x="0" y="0"/>
            <a:ext cx="9172575" cy="6858000"/>
            <a:chOff x="0" y="0"/>
            <a:chExt cx="5778" cy="4320"/>
          </a:xfrm>
        </p:grpSpPr>
        <p:sp>
          <p:nvSpPr>
            <p:cNvPr id="190467" name="Rectangle 2"/>
            <p:cNvSpPr>
              <a:spLocks noChangeArrowheads="1"/>
            </p:cNvSpPr>
            <p:nvPr/>
          </p:nvSpPr>
          <p:spPr bwMode="auto">
            <a:xfrm>
              <a:off x="382" y="741"/>
              <a:ext cx="5114" cy="3286"/>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143000" algn="l"/>
                  <a:tab pos="2476500" algn="l"/>
                </a:tabLst>
              </a:pPr>
              <a:r>
                <a:rPr lang="es-ES_tradnl" i="1">
                  <a:solidFill>
                    <a:schemeClr val="bg1"/>
                  </a:solidFill>
                  <a:latin typeface="Book Antiqua" pitchFamily="18" charset="0"/>
                  <a:cs typeface="Times New Roman" charset="0"/>
                </a:rPr>
                <a:t>2.	</a:t>
              </a:r>
              <a:r>
                <a:rPr lang="es-ES_tradnl" i="1">
                  <a:solidFill>
                    <a:schemeClr val="accent2"/>
                  </a:solidFill>
                  <a:latin typeface="Book Antiqua" pitchFamily="18" charset="0"/>
                  <a:cs typeface="Times New Roman" charset="0"/>
                </a:rPr>
                <a:t>Factor intermedio de llenado</a:t>
              </a:r>
              <a:r>
                <a:rPr lang="es-ES_tradnl" i="1">
                  <a:solidFill>
                    <a:schemeClr val="bg1"/>
                  </a:solidFill>
                  <a:latin typeface="Book Antiqua" pitchFamily="18" charset="0"/>
                  <a:cs typeface="Times New Roman" charset="0"/>
                </a:rPr>
                <a:t>. La sección transversal 	de la bobina es mayor que dos veces pero menor que 	diez veces la sección transversal de la pieza</a:t>
              </a:r>
              <a:endParaRPr lang="es-ES_tradnl" sz="2500"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143000" algn="l"/>
                  <a:tab pos="2476500" algn="l"/>
                </a:tabLst>
              </a:pPr>
              <a:endParaRPr lang="es-ES_tradnl"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143000" algn="l"/>
                  <a:tab pos="2476500" algn="l"/>
                </a:tabLst>
              </a:pPr>
              <a:r>
                <a:rPr lang="es-ES_tradnl" sz="2500" i="1">
                  <a:solidFill>
                    <a:schemeClr val="bg1"/>
                  </a:solidFill>
                  <a:latin typeface="Book Antiqua" pitchFamily="18" charset="0"/>
                  <a:cs typeface="Times New Roman" charset="0"/>
                </a:rPr>
                <a:t>		NI = (NI)afl (10 – Y) + (NI) bfl (Y – 2) / 8</a:t>
              </a:r>
            </a:p>
            <a:p>
              <a:pPr algn="l">
                <a:buClr>
                  <a:srgbClr val="990000"/>
                </a:buClr>
                <a:buSzPct val="70000"/>
                <a:buFont typeface="Wingdings" pitchFamily="2" charset="2"/>
                <a:buNone/>
                <a:tabLst>
                  <a:tab pos="476250" algn="l"/>
                  <a:tab pos="1143000" algn="l"/>
                  <a:tab pos="2476500" algn="l"/>
                </a:tabLst>
              </a:pPr>
              <a:endParaRPr lang="es-ES_tradnl" i="1">
                <a:solidFill>
                  <a:schemeClr val="bg1"/>
                </a:solidFill>
                <a:latin typeface="Book Antiqua" pitchFamily="18" charset="0"/>
                <a:cs typeface="Times New Roman" charset="0"/>
              </a:endParaRPr>
            </a:p>
            <a:p>
              <a:pPr algn="l">
                <a:buClr>
                  <a:srgbClr val="990000"/>
                </a:buClr>
                <a:buSzPct val="70000"/>
                <a:buFont typeface="Wingdings" pitchFamily="2" charset="2"/>
                <a:buNone/>
                <a:tabLst>
                  <a:tab pos="476250" algn="l"/>
                  <a:tab pos="1143000" algn="l"/>
                  <a:tab pos="2476500" algn="l"/>
                </a:tabLst>
              </a:pPr>
              <a:r>
                <a:rPr lang="es-ES_tradnl" i="1">
                  <a:solidFill>
                    <a:schemeClr val="bg1"/>
                  </a:solidFill>
                  <a:latin typeface="Book Antiqua" pitchFamily="18" charset="0"/>
                  <a:cs typeface="Times New Roman" charset="0"/>
                </a:rPr>
                <a:t>Donde:	NI = Amperios-vueltas</a:t>
              </a:r>
            </a:p>
            <a:p>
              <a:pPr algn="l">
                <a:buClr>
                  <a:srgbClr val="990000"/>
                </a:buClr>
                <a:buSzPct val="70000"/>
                <a:buFont typeface="Wingdings" pitchFamily="2" charset="2"/>
                <a:buNone/>
                <a:tabLst>
                  <a:tab pos="476250" algn="l"/>
                  <a:tab pos="1143000" algn="l"/>
                  <a:tab pos="2476500" algn="l"/>
                </a:tabLst>
              </a:pPr>
              <a:r>
                <a:rPr lang="es-ES_tradnl" i="1">
                  <a:solidFill>
                    <a:schemeClr val="bg1"/>
                  </a:solidFill>
                  <a:latin typeface="Book Antiqua" pitchFamily="18" charset="0"/>
                  <a:cs typeface="Times New Roman" charset="0"/>
                </a:rPr>
                <a:t>		(NI)afl = NI para bobinas con bajo factor 				de llenado</a:t>
              </a:r>
            </a:p>
            <a:p>
              <a:pPr algn="l">
                <a:buClr>
                  <a:srgbClr val="990000"/>
                </a:buClr>
                <a:buSzPct val="70000"/>
                <a:buFont typeface="Wingdings" pitchFamily="2" charset="2"/>
                <a:buNone/>
                <a:tabLst>
                  <a:tab pos="476250" algn="l"/>
                  <a:tab pos="1143000" algn="l"/>
                  <a:tab pos="2476500" algn="l"/>
                </a:tabLst>
              </a:pPr>
              <a:r>
                <a:rPr lang="es-ES_tradnl" i="1">
                  <a:solidFill>
                    <a:schemeClr val="bg1"/>
                  </a:solidFill>
                  <a:latin typeface="Book Antiqua" pitchFamily="18" charset="0"/>
                  <a:cs typeface="Times New Roman" charset="0"/>
                </a:rPr>
                <a:t>		(NI)bfl = NI para bobinas con alto factor 				de llenado</a:t>
              </a:r>
            </a:p>
            <a:p>
              <a:pPr algn="l">
                <a:buClr>
                  <a:srgbClr val="990000"/>
                </a:buClr>
                <a:buSzPct val="70000"/>
                <a:buFont typeface="Wingdings" pitchFamily="2" charset="2"/>
                <a:buNone/>
                <a:tabLst>
                  <a:tab pos="476250" algn="l"/>
                  <a:tab pos="1143000" algn="l"/>
                  <a:tab pos="2476500" algn="l"/>
                </a:tabLst>
              </a:pPr>
              <a:r>
                <a:rPr lang="es-ES_tradnl" i="1">
                  <a:solidFill>
                    <a:schemeClr val="bg1"/>
                  </a:solidFill>
                  <a:latin typeface="Book Antiqua" pitchFamily="18" charset="0"/>
                  <a:cs typeface="Times New Roman" charset="0"/>
                </a:rPr>
                <a:t>		Y = Relación del área de la sección transversal 		       de la bobina y de la sección transversal de 		       la pieza</a:t>
              </a:r>
            </a:p>
          </p:txBody>
        </p:sp>
        <p:sp>
          <p:nvSpPr>
            <p:cNvPr id="190468"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5094" name="Rectangle 38"/>
            <p:cNvSpPr>
              <a:spLocks noChangeArrowheads="1"/>
            </p:cNvSpPr>
            <p:nvPr/>
          </p:nvSpPr>
          <p:spPr bwMode="auto">
            <a:xfrm>
              <a:off x="370" y="257"/>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90470" name="Group 42"/>
            <p:cNvGrpSpPr>
              <a:grpSpLocks/>
            </p:cNvGrpSpPr>
            <p:nvPr/>
          </p:nvGrpSpPr>
          <p:grpSpPr bwMode="auto">
            <a:xfrm>
              <a:off x="48" y="95"/>
              <a:ext cx="96" cy="4128"/>
              <a:chOff x="48" y="102"/>
              <a:chExt cx="96" cy="4128"/>
            </a:xfrm>
          </p:grpSpPr>
          <p:sp>
            <p:nvSpPr>
              <p:cNvPr id="190478"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79"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0"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1"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2"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3"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4"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5"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6"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7"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8"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89"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0"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1"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2"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3"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4"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5"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6"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7"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8"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499"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0"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1"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2"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3"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4"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5"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0506"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0471" name="Group 72"/>
            <p:cNvGrpSpPr>
              <a:grpSpLocks/>
            </p:cNvGrpSpPr>
            <p:nvPr/>
          </p:nvGrpSpPr>
          <p:grpSpPr bwMode="auto">
            <a:xfrm>
              <a:off x="5052" y="0"/>
              <a:ext cx="726" cy="388"/>
              <a:chOff x="37" y="-23"/>
              <a:chExt cx="726" cy="388"/>
            </a:xfrm>
          </p:grpSpPr>
          <p:sp>
            <p:nvSpPr>
              <p:cNvPr id="190472"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0473"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0474"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0475"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0476"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0477"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1490" name="Group 86"/>
          <p:cNvGrpSpPr>
            <a:grpSpLocks/>
          </p:cNvGrpSpPr>
          <p:nvPr/>
        </p:nvGrpSpPr>
        <p:grpSpPr bwMode="auto">
          <a:xfrm>
            <a:off x="0" y="0"/>
            <a:ext cx="9172575" cy="6858000"/>
            <a:chOff x="0" y="0"/>
            <a:chExt cx="5778" cy="4320"/>
          </a:xfrm>
        </p:grpSpPr>
        <p:sp>
          <p:nvSpPr>
            <p:cNvPr id="934997" name="AutoShape 85"/>
            <p:cNvSpPr>
              <a:spLocks noChangeArrowheads="1"/>
            </p:cNvSpPr>
            <p:nvPr/>
          </p:nvSpPr>
          <p:spPr bwMode="auto">
            <a:xfrm rot="5400000">
              <a:off x="2759" y="883"/>
              <a:ext cx="369" cy="2736"/>
            </a:xfrm>
            <a:prstGeom prst="can">
              <a:avLst>
                <a:gd name="adj" fmla="val 60416"/>
              </a:avLst>
            </a:prstGeom>
            <a:gradFill rotWithShape="0">
              <a:gsLst>
                <a:gs pos="0">
                  <a:schemeClr val="bg1">
                    <a:gamma/>
                    <a:shade val="56078"/>
                    <a:invGamma/>
                  </a:schemeClr>
                </a:gs>
                <a:gs pos="50000">
                  <a:schemeClr val="bg1"/>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91492" name="Rectangle 3"/>
            <p:cNvSpPr>
              <a:spLocks noChangeArrowheads="1"/>
            </p:cNvSpPr>
            <p:nvPr/>
          </p:nvSpPr>
          <p:spPr bwMode="auto">
            <a:xfrm>
              <a:off x="382" y="663"/>
              <a:ext cx="5114" cy="296"/>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2.	</a:t>
              </a:r>
              <a:r>
                <a:rPr lang="es-ES_tradnl" sz="2500" i="1">
                  <a:solidFill>
                    <a:schemeClr val="accent2"/>
                  </a:solidFill>
                  <a:latin typeface="Book Antiqua" pitchFamily="18" charset="0"/>
                  <a:cs typeface="Times New Roman" charset="0"/>
                </a:rPr>
                <a:t>Factor intermedio de llenado</a:t>
              </a:r>
              <a:endParaRPr lang="es-ES_tradnl" sz="2500" i="1">
                <a:solidFill>
                  <a:schemeClr val="bg1"/>
                </a:solidFill>
                <a:latin typeface="Book Antiqua" pitchFamily="18" charset="0"/>
                <a:cs typeface="Times New Roman" charset="0"/>
              </a:endParaRPr>
            </a:p>
          </p:txBody>
        </p:sp>
        <p:sp>
          <p:nvSpPr>
            <p:cNvPr id="191493"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34917" name="Rectangle 5"/>
            <p:cNvSpPr>
              <a:spLocks noChangeArrowheads="1"/>
            </p:cNvSpPr>
            <p:nvPr/>
          </p:nvSpPr>
          <p:spPr bwMode="auto">
            <a:xfrm>
              <a:off x="370" y="251"/>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91495" name="Group 6"/>
            <p:cNvGrpSpPr>
              <a:grpSpLocks/>
            </p:cNvGrpSpPr>
            <p:nvPr/>
          </p:nvGrpSpPr>
          <p:grpSpPr bwMode="auto">
            <a:xfrm>
              <a:off x="48" y="95"/>
              <a:ext cx="96" cy="4128"/>
              <a:chOff x="48" y="102"/>
              <a:chExt cx="96" cy="4128"/>
            </a:xfrm>
          </p:grpSpPr>
          <p:sp>
            <p:nvSpPr>
              <p:cNvPr id="191544"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45"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46"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47"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48"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49"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0"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1"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2"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3"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4"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5"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6"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7"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8"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59"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0"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1"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2"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3"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4"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5"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6"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7"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8"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69"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70"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71"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1572"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1496" name="Group 36"/>
            <p:cNvGrpSpPr>
              <a:grpSpLocks/>
            </p:cNvGrpSpPr>
            <p:nvPr/>
          </p:nvGrpSpPr>
          <p:grpSpPr bwMode="auto">
            <a:xfrm>
              <a:off x="5052" y="0"/>
              <a:ext cx="726" cy="388"/>
              <a:chOff x="37" y="-23"/>
              <a:chExt cx="726" cy="388"/>
            </a:xfrm>
          </p:grpSpPr>
          <p:sp>
            <p:nvSpPr>
              <p:cNvPr id="191538"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1539"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1540"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1541"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1542"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1543"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91497" name="Oval 44"/>
            <p:cNvSpPr>
              <a:spLocks noChangeArrowheads="1"/>
            </p:cNvSpPr>
            <p:nvPr/>
          </p:nvSpPr>
          <p:spPr bwMode="auto">
            <a:xfrm>
              <a:off x="3155" y="2792"/>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1498" name="Freeform 45"/>
            <p:cNvSpPr>
              <a:spLocks/>
            </p:cNvSpPr>
            <p:nvPr/>
          </p:nvSpPr>
          <p:spPr bwMode="auto">
            <a:xfrm>
              <a:off x="2156" y="2869"/>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91499" name="Freeform 46"/>
            <p:cNvSpPr>
              <a:spLocks/>
            </p:cNvSpPr>
            <p:nvPr/>
          </p:nvSpPr>
          <p:spPr bwMode="auto">
            <a:xfrm>
              <a:off x="2493" y="2873"/>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91500" name="Freeform 47"/>
            <p:cNvSpPr>
              <a:spLocks/>
            </p:cNvSpPr>
            <p:nvPr/>
          </p:nvSpPr>
          <p:spPr bwMode="auto">
            <a:xfrm>
              <a:off x="2938" y="2752"/>
              <a:ext cx="158" cy="133"/>
            </a:xfrm>
            <a:custGeom>
              <a:avLst/>
              <a:gdLst>
                <a:gd name="T0" fmla="*/ 41 w 158"/>
                <a:gd name="T1" fmla="*/ 133 h 133"/>
                <a:gd name="T2" fmla="*/ 158 w 158"/>
                <a:gd name="T3" fmla="*/ 26 h 133"/>
                <a:gd name="T4" fmla="*/ 148 w 158"/>
                <a:gd name="T5" fmla="*/ 0 h 133"/>
                <a:gd name="T6" fmla="*/ 0 w 158"/>
                <a:gd name="T7" fmla="*/ 2 h 133"/>
                <a:gd name="T8" fmla="*/ 41 w 158"/>
                <a:gd name="T9" fmla="*/ 133 h 133"/>
                <a:gd name="T10" fmla="*/ 0 60000 65536"/>
                <a:gd name="T11" fmla="*/ 0 60000 65536"/>
                <a:gd name="T12" fmla="*/ 0 60000 65536"/>
                <a:gd name="T13" fmla="*/ 0 60000 65536"/>
                <a:gd name="T14" fmla="*/ 0 60000 65536"/>
                <a:gd name="T15" fmla="*/ 0 w 158"/>
                <a:gd name="T16" fmla="*/ 0 h 133"/>
                <a:gd name="T17" fmla="*/ 158 w 158"/>
                <a:gd name="T18" fmla="*/ 133 h 133"/>
              </a:gdLst>
              <a:ahLst/>
              <a:cxnLst>
                <a:cxn ang="T10">
                  <a:pos x="T0" y="T1"/>
                </a:cxn>
                <a:cxn ang="T11">
                  <a:pos x="T2" y="T3"/>
                </a:cxn>
                <a:cxn ang="T12">
                  <a:pos x="T4" y="T5"/>
                </a:cxn>
                <a:cxn ang="T13">
                  <a:pos x="T6" y="T7"/>
                </a:cxn>
                <a:cxn ang="T14">
                  <a:pos x="T8" y="T9"/>
                </a:cxn>
              </a:cxnLst>
              <a:rect l="T15" t="T16" r="T17" b="T18"/>
              <a:pathLst>
                <a:path w="158" h="133">
                  <a:moveTo>
                    <a:pt x="41" y="133"/>
                  </a:moveTo>
                  <a:lnTo>
                    <a:pt x="158" y="26"/>
                  </a:lnTo>
                  <a:lnTo>
                    <a:pt x="148" y="0"/>
                  </a:lnTo>
                  <a:lnTo>
                    <a:pt x="0" y="2"/>
                  </a:lnTo>
                  <a:lnTo>
                    <a:pt x="41" y="133"/>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91501" name="Freeform 48"/>
            <p:cNvSpPr>
              <a:spLocks/>
            </p:cNvSpPr>
            <p:nvPr/>
          </p:nvSpPr>
          <p:spPr bwMode="auto">
            <a:xfrm>
              <a:off x="3004" y="2765"/>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91502" name="Freeform 49"/>
            <p:cNvSpPr>
              <a:spLocks/>
            </p:cNvSpPr>
            <p:nvPr/>
          </p:nvSpPr>
          <p:spPr bwMode="auto">
            <a:xfrm>
              <a:off x="2996" y="2754"/>
              <a:ext cx="126" cy="113"/>
            </a:xfrm>
            <a:custGeom>
              <a:avLst/>
              <a:gdLst>
                <a:gd name="T0" fmla="*/ 126 w 126"/>
                <a:gd name="T1" fmla="*/ 111 h 113"/>
                <a:gd name="T2" fmla="*/ 68 w 126"/>
                <a:gd name="T3" fmla="*/ 0 h 113"/>
                <a:gd name="T4" fmla="*/ 0 w 126"/>
                <a:gd name="T5" fmla="*/ 0 h 113"/>
                <a:gd name="T6" fmla="*/ 0 w 126"/>
                <a:gd name="T7" fmla="*/ 113 h 113"/>
                <a:gd name="T8" fmla="*/ 126 w 126"/>
                <a:gd name="T9" fmla="*/ 111 h 113"/>
                <a:gd name="T10" fmla="*/ 0 60000 65536"/>
                <a:gd name="T11" fmla="*/ 0 60000 65536"/>
                <a:gd name="T12" fmla="*/ 0 60000 65536"/>
                <a:gd name="T13" fmla="*/ 0 60000 65536"/>
                <a:gd name="T14" fmla="*/ 0 60000 65536"/>
                <a:gd name="T15" fmla="*/ 0 w 126"/>
                <a:gd name="T16" fmla="*/ 0 h 113"/>
                <a:gd name="T17" fmla="*/ 126 w 126"/>
                <a:gd name="T18" fmla="*/ 113 h 113"/>
              </a:gdLst>
              <a:ahLst/>
              <a:cxnLst>
                <a:cxn ang="T10">
                  <a:pos x="T0" y="T1"/>
                </a:cxn>
                <a:cxn ang="T11">
                  <a:pos x="T2" y="T3"/>
                </a:cxn>
                <a:cxn ang="T12">
                  <a:pos x="T4" y="T5"/>
                </a:cxn>
                <a:cxn ang="T13">
                  <a:pos x="T6" y="T7"/>
                </a:cxn>
                <a:cxn ang="T14">
                  <a:pos x="T8" y="T9"/>
                </a:cxn>
              </a:cxnLst>
              <a:rect l="T15" t="T16" r="T17" b="T18"/>
              <a:pathLst>
                <a:path w="126" h="113">
                  <a:moveTo>
                    <a:pt x="126" y="111"/>
                  </a:moveTo>
                  <a:lnTo>
                    <a:pt x="68" y="0"/>
                  </a:lnTo>
                  <a:lnTo>
                    <a:pt x="0" y="0"/>
                  </a:lnTo>
                  <a:lnTo>
                    <a:pt x="0" y="113"/>
                  </a:lnTo>
                  <a:lnTo>
                    <a:pt x="126" y="11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4962" name="Freeform 50"/>
            <p:cNvSpPr>
              <a:spLocks/>
            </p:cNvSpPr>
            <p:nvPr/>
          </p:nvSpPr>
          <p:spPr bwMode="auto">
            <a:xfrm>
              <a:off x="3058" y="2752"/>
              <a:ext cx="90" cy="112"/>
            </a:xfrm>
            <a:custGeom>
              <a:avLst/>
              <a:gdLst/>
              <a:ahLst/>
              <a:cxnLst>
                <a:cxn ang="0">
                  <a:pos x="90" y="78"/>
                </a:cxn>
                <a:cxn ang="0">
                  <a:pos x="46" y="0"/>
                </a:cxn>
                <a:cxn ang="0">
                  <a:pos x="0" y="0"/>
                </a:cxn>
                <a:cxn ang="0">
                  <a:pos x="55" y="112"/>
                </a:cxn>
                <a:cxn ang="0">
                  <a:pos x="90" y="78"/>
                </a:cxn>
              </a:cxnLst>
              <a:rect l="0" t="0" r="r" b="b"/>
              <a:pathLst>
                <a:path w="90" h="112">
                  <a:moveTo>
                    <a:pt x="90" y="78"/>
                  </a:moveTo>
                  <a:lnTo>
                    <a:pt x="46" y="0"/>
                  </a:lnTo>
                  <a:lnTo>
                    <a:pt x="0" y="0"/>
                  </a:lnTo>
                  <a:lnTo>
                    <a:pt x="55" y="112"/>
                  </a:lnTo>
                  <a:lnTo>
                    <a:pt x="90" y="7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04" name="Line 51"/>
            <p:cNvSpPr>
              <a:spLocks noChangeShapeType="1"/>
            </p:cNvSpPr>
            <p:nvPr/>
          </p:nvSpPr>
          <p:spPr bwMode="auto">
            <a:xfrm flipV="1">
              <a:off x="2928" y="2979"/>
              <a:ext cx="79" cy="79"/>
            </a:xfrm>
            <a:prstGeom prst="line">
              <a:avLst/>
            </a:prstGeom>
            <a:noFill/>
            <a:ln w="19050">
              <a:solidFill>
                <a:schemeClr val="accent2"/>
              </a:solidFill>
              <a:round/>
              <a:headEnd/>
              <a:tailEnd/>
            </a:ln>
          </p:spPr>
          <p:txBody>
            <a:bodyPr wrap="none" anchor="ctr"/>
            <a:lstStyle/>
            <a:p>
              <a:endParaRPr lang="es-ES"/>
            </a:p>
          </p:txBody>
        </p:sp>
        <p:sp>
          <p:nvSpPr>
            <p:cNvPr id="191505" name="Arc 52"/>
            <p:cNvSpPr>
              <a:spLocks/>
            </p:cNvSpPr>
            <p:nvPr/>
          </p:nvSpPr>
          <p:spPr bwMode="auto">
            <a:xfrm flipH="1">
              <a:off x="2500" y="1507"/>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91506" name="Arc 53"/>
            <p:cNvSpPr>
              <a:spLocks/>
            </p:cNvSpPr>
            <p:nvPr/>
          </p:nvSpPr>
          <p:spPr bwMode="auto">
            <a:xfrm flipH="1" flipV="1">
              <a:off x="2515" y="2297"/>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91507" name="Arc 54"/>
            <p:cNvSpPr>
              <a:spLocks/>
            </p:cNvSpPr>
            <p:nvPr/>
          </p:nvSpPr>
          <p:spPr bwMode="auto">
            <a:xfrm flipH="1">
              <a:off x="2560" y="1683"/>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91508" name="Arc 55"/>
            <p:cNvSpPr>
              <a:spLocks/>
            </p:cNvSpPr>
            <p:nvPr/>
          </p:nvSpPr>
          <p:spPr bwMode="auto">
            <a:xfrm flipH="1">
              <a:off x="2580" y="2231"/>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91509" name="Rectangle 56"/>
            <p:cNvSpPr>
              <a:spLocks noChangeArrowheads="1"/>
            </p:cNvSpPr>
            <p:nvPr/>
          </p:nvSpPr>
          <p:spPr bwMode="auto">
            <a:xfrm>
              <a:off x="2202" y="3171"/>
              <a:ext cx="964" cy="102"/>
            </a:xfrm>
            <a:prstGeom prst="rect">
              <a:avLst/>
            </a:prstGeom>
            <a:solidFill>
              <a:srgbClr val="EAEAEA"/>
            </a:solidFill>
            <a:ln w="9525">
              <a:noFill/>
              <a:miter lim="800000"/>
              <a:headEnd/>
              <a:tailEnd/>
            </a:ln>
          </p:spPr>
          <p:txBody>
            <a:bodyPr wrap="none" anchor="ctr"/>
            <a:lstStyle/>
            <a:p>
              <a:endParaRPr lang="es-ES"/>
            </a:p>
          </p:txBody>
        </p:sp>
        <p:sp>
          <p:nvSpPr>
            <p:cNvPr id="191510" name="Oval 57"/>
            <p:cNvSpPr>
              <a:spLocks noChangeArrowheads="1"/>
            </p:cNvSpPr>
            <p:nvPr/>
          </p:nvSpPr>
          <p:spPr bwMode="auto">
            <a:xfrm>
              <a:off x="212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1511" name="Oval 58"/>
            <p:cNvSpPr>
              <a:spLocks noChangeArrowheads="1"/>
            </p:cNvSpPr>
            <p:nvPr/>
          </p:nvSpPr>
          <p:spPr bwMode="auto">
            <a:xfrm>
              <a:off x="2209" y="3207"/>
              <a:ext cx="89" cy="96"/>
            </a:xfrm>
            <a:prstGeom prst="ellipse">
              <a:avLst/>
            </a:prstGeom>
            <a:noFill/>
            <a:ln w="19050">
              <a:solidFill>
                <a:srgbClr val="4D4D4D"/>
              </a:solidFill>
              <a:round/>
              <a:headEnd/>
              <a:tailEnd/>
            </a:ln>
          </p:spPr>
          <p:txBody>
            <a:bodyPr wrap="none" anchor="ctr"/>
            <a:lstStyle/>
            <a:p>
              <a:endParaRPr lang="es-ES"/>
            </a:p>
          </p:txBody>
        </p:sp>
        <p:sp>
          <p:nvSpPr>
            <p:cNvPr id="934971" name="AutoShape 59"/>
            <p:cNvSpPr>
              <a:spLocks noChangeArrowheads="1"/>
            </p:cNvSpPr>
            <p:nvPr/>
          </p:nvSpPr>
          <p:spPr bwMode="auto">
            <a:xfrm rot="5400000" flipH="1">
              <a:off x="3114" y="2921"/>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91513" name="Rectangle 60"/>
            <p:cNvSpPr>
              <a:spLocks noChangeArrowheads="1"/>
            </p:cNvSpPr>
            <p:nvPr/>
          </p:nvSpPr>
          <p:spPr bwMode="auto">
            <a:xfrm>
              <a:off x="2412"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91514" name="Freeform 61"/>
            <p:cNvSpPr>
              <a:spLocks/>
            </p:cNvSpPr>
            <p:nvPr/>
          </p:nvSpPr>
          <p:spPr bwMode="auto">
            <a:xfrm>
              <a:off x="2412" y="2983"/>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91515" name="Freeform 62"/>
            <p:cNvSpPr>
              <a:spLocks/>
            </p:cNvSpPr>
            <p:nvPr/>
          </p:nvSpPr>
          <p:spPr bwMode="auto">
            <a:xfrm>
              <a:off x="2907" y="2863"/>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934975" name="Freeform 63"/>
            <p:cNvSpPr>
              <a:spLocks/>
            </p:cNvSpPr>
            <p:nvPr/>
          </p:nvSpPr>
          <p:spPr bwMode="auto">
            <a:xfrm>
              <a:off x="2883" y="2744"/>
              <a:ext cx="156" cy="235"/>
            </a:xfrm>
            <a:custGeom>
              <a:avLst/>
              <a:gdLst/>
              <a:ahLst/>
              <a:cxnLst>
                <a:cxn ang="0">
                  <a:pos x="156" y="201"/>
                </a:cxn>
                <a:cxn ang="0">
                  <a:pos x="59" y="8"/>
                </a:cxn>
                <a:cxn ang="0">
                  <a:pos x="33" y="9"/>
                </a:cxn>
                <a:cxn ang="0">
                  <a:pos x="12" y="6"/>
                </a:cxn>
                <a:cxn ang="0">
                  <a:pos x="0" y="0"/>
                </a:cxn>
                <a:cxn ang="0">
                  <a:pos x="121" y="235"/>
                </a:cxn>
                <a:cxn ang="0">
                  <a:pos x="156" y="201"/>
                </a:cxn>
              </a:cxnLst>
              <a:rect l="0" t="0" r="r" b="b"/>
              <a:pathLst>
                <a:path w="156" h="235">
                  <a:moveTo>
                    <a:pt x="156" y="201"/>
                  </a:moveTo>
                  <a:lnTo>
                    <a:pt x="59" y="8"/>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17" name="Freeform 64"/>
            <p:cNvSpPr>
              <a:spLocks/>
            </p:cNvSpPr>
            <p:nvPr/>
          </p:nvSpPr>
          <p:spPr bwMode="auto">
            <a:xfrm>
              <a:off x="2782" y="2977"/>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91518" name="Freeform 65"/>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91519" name="AutoShape 66"/>
            <p:cNvSpPr>
              <a:spLocks noChangeArrowheads="1"/>
            </p:cNvSpPr>
            <p:nvPr/>
          </p:nvSpPr>
          <p:spPr bwMode="auto">
            <a:xfrm rot="5400000" flipH="1">
              <a:off x="2857" y="2832"/>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934979" name="Freeform 67"/>
            <p:cNvSpPr>
              <a:spLocks/>
            </p:cNvSpPr>
            <p:nvPr/>
          </p:nvSpPr>
          <p:spPr bwMode="auto">
            <a:xfrm>
              <a:off x="2420" y="2364"/>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4980" name="Freeform 68"/>
            <p:cNvSpPr>
              <a:spLocks/>
            </p:cNvSpPr>
            <p:nvPr/>
          </p:nvSpPr>
          <p:spPr bwMode="auto">
            <a:xfrm>
              <a:off x="2414"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22" name="Freeform 69"/>
            <p:cNvSpPr>
              <a:spLocks/>
            </p:cNvSpPr>
            <p:nvPr/>
          </p:nvSpPr>
          <p:spPr bwMode="auto">
            <a:xfrm>
              <a:off x="2454" y="1483"/>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91523" name="Freeform 70"/>
            <p:cNvSpPr>
              <a:spLocks/>
            </p:cNvSpPr>
            <p:nvPr/>
          </p:nvSpPr>
          <p:spPr bwMode="auto">
            <a:xfrm>
              <a:off x="2502" y="1500"/>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91524" name="Freeform 71"/>
            <p:cNvSpPr>
              <a:spLocks/>
            </p:cNvSpPr>
            <p:nvPr/>
          </p:nvSpPr>
          <p:spPr bwMode="auto">
            <a:xfrm>
              <a:off x="2835" y="1692"/>
              <a:ext cx="335" cy="1073"/>
            </a:xfrm>
            <a:custGeom>
              <a:avLst/>
              <a:gdLst>
                <a:gd name="T0" fmla="*/ 177 w 335"/>
                <a:gd name="T1" fmla="*/ 1031 h 1073"/>
                <a:gd name="T2" fmla="*/ 234 w 335"/>
                <a:gd name="T3" fmla="*/ 972 h 1073"/>
                <a:gd name="T4" fmla="*/ 257 w 335"/>
                <a:gd name="T5" fmla="*/ 927 h 1073"/>
                <a:gd name="T6" fmla="*/ 281 w 335"/>
                <a:gd name="T7" fmla="*/ 869 h 1073"/>
                <a:gd name="T8" fmla="*/ 303 w 335"/>
                <a:gd name="T9" fmla="*/ 792 h 1073"/>
                <a:gd name="T10" fmla="*/ 320 w 335"/>
                <a:gd name="T11" fmla="*/ 711 h 1073"/>
                <a:gd name="T12" fmla="*/ 330 w 335"/>
                <a:gd name="T13" fmla="*/ 600 h 1073"/>
                <a:gd name="T14" fmla="*/ 335 w 335"/>
                <a:gd name="T15" fmla="*/ 497 h 1073"/>
                <a:gd name="T16" fmla="*/ 312 w 335"/>
                <a:gd name="T17" fmla="*/ 293 h 1073"/>
                <a:gd name="T18" fmla="*/ 249 w 335"/>
                <a:gd name="T19" fmla="*/ 111 h 1073"/>
                <a:gd name="T20" fmla="*/ 190 w 335"/>
                <a:gd name="T21" fmla="*/ 33 h 1073"/>
                <a:gd name="T22" fmla="*/ 129 w 335"/>
                <a:gd name="T23" fmla="*/ 0 h 1073"/>
                <a:gd name="T24" fmla="*/ 67 w 335"/>
                <a:gd name="T25" fmla="*/ 6 h 1073"/>
                <a:gd name="T26" fmla="*/ 7 w 335"/>
                <a:gd name="T27" fmla="*/ 44 h 1073"/>
                <a:gd name="T28" fmla="*/ 31 w 335"/>
                <a:gd name="T29" fmla="*/ 77 h 1073"/>
                <a:gd name="T30" fmla="*/ 52 w 335"/>
                <a:gd name="T31" fmla="*/ 111 h 1073"/>
                <a:gd name="T32" fmla="*/ 82 w 335"/>
                <a:gd name="T33" fmla="*/ 176 h 1073"/>
                <a:gd name="T34" fmla="*/ 99 w 335"/>
                <a:gd name="T35" fmla="*/ 224 h 1073"/>
                <a:gd name="T36" fmla="*/ 120 w 335"/>
                <a:gd name="T37" fmla="*/ 314 h 1073"/>
                <a:gd name="T38" fmla="*/ 132 w 335"/>
                <a:gd name="T39" fmla="*/ 402 h 1073"/>
                <a:gd name="T40" fmla="*/ 138 w 335"/>
                <a:gd name="T41" fmla="*/ 473 h 1073"/>
                <a:gd name="T42" fmla="*/ 140 w 335"/>
                <a:gd name="T43" fmla="*/ 540 h 1073"/>
                <a:gd name="T44" fmla="*/ 138 w 335"/>
                <a:gd name="T45" fmla="*/ 611 h 1073"/>
                <a:gd name="T46" fmla="*/ 131 w 335"/>
                <a:gd name="T47" fmla="*/ 702 h 1073"/>
                <a:gd name="T48" fmla="*/ 120 w 335"/>
                <a:gd name="T49" fmla="*/ 767 h 1073"/>
                <a:gd name="T50" fmla="*/ 104 w 335"/>
                <a:gd name="T51" fmla="*/ 828 h 1073"/>
                <a:gd name="T52" fmla="*/ 84 w 335"/>
                <a:gd name="T53" fmla="*/ 890 h 1073"/>
                <a:gd name="T54" fmla="*/ 59 w 335"/>
                <a:gd name="T55" fmla="*/ 944 h 1073"/>
                <a:gd name="T56" fmla="*/ 32 w 335"/>
                <a:gd name="T57" fmla="*/ 986 h 1073"/>
                <a:gd name="T58" fmla="*/ 0 w 335"/>
                <a:gd name="T59" fmla="*/ 1020 h 1073"/>
                <a:gd name="T60" fmla="*/ 21 w 335"/>
                <a:gd name="T61" fmla="*/ 1050 h 1073"/>
                <a:gd name="T62" fmla="*/ 111 w 335"/>
                <a:gd name="T63" fmla="*/ 1073 h 1073"/>
                <a:gd name="T64" fmla="*/ 177 w 335"/>
                <a:gd name="T65" fmla="*/ 1031 h 10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5"/>
                <a:gd name="T100" fmla="*/ 0 h 1073"/>
                <a:gd name="T101" fmla="*/ 335 w 335"/>
                <a:gd name="T102" fmla="*/ 1073 h 10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5" h="1073">
                  <a:moveTo>
                    <a:pt x="177" y="1031"/>
                  </a:moveTo>
                  <a:lnTo>
                    <a:pt x="234" y="972"/>
                  </a:lnTo>
                  <a:lnTo>
                    <a:pt x="257" y="927"/>
                  </a:lnTo>
                  <a:lnTo>
                    <a:pt x="281" y="869"/>
                  </a:lnTo>
                  <a:lnTo>
                    <a:pt x="303" y="792"/>
                  </a:lnTo>
                  <a:lnTo>
                    <a:pt x="320" y="711"/>
                  </a:lnTo>
                  <a:lnTo>
                    <a:pt x="330" y="600"/>
                  </a:lnTo>
                  <a:lnTo>
                    <a:pt x="335" y="497"/>
                  </a:lnTo>
                  <a:lnTo>
                    <a:pt x="312" y="293"/>
                  </a:lnTo>
                  <a:lnTo>
                    <a:pt x="249" y="111"/>
                  </a:lnTo>
                  <a:lnTo>
                    <a:pt x="190" y="33"/>
                  </a:lnTo>
                  <a:lnTo>
                    <a:pt x="129" y="0"/>
                  </a:lnTo>
                  <a:lnTo>
                    <a:pt x="67" y="6"/>
                  </a:lnTo>
                  <a:lnTo>
                    <a:pt x="7" y="44"/>
                  </a:lnTo>
                  <a:lnTo>
                    <a:pt x="31" y="77"/>
                  </a:lnTo>
                  <a:cubicBezTo>
                    <a:pt x="38" y="88"/>
                    <a:pt x="44" y="95"/>
                    <a:pt x="52" y="111"/>
                  </a:cubicBezTo>
                  <a:cubicBezTo>
                    <a:pt x="60" y="127"/>
                    <a:pt x="74" y="157"/>
                    <a:pt x="82" y="176"/>
                  </a:cubicBezTo>
                  <a:cubicBezTo>
                    <a:pt x="90" y="195"/>
                    <a:pt x="93" y="201"/>
                    <a:pt x="99" y="224"/>
                  </a:cubicBezTo>
                  <a:cubicBezTo>
                    <a:pt x="105" y="247"/>
                    <a:pt x="115" y="284"/>
                    <a:pt x="120" y="314"/>
                  </a:cubicBezTo>
                  <a:cubicBezTo>
                    <a:pt x="125" y="344"/>
                    <a:pt x="129" y="376"/>
                    <a:pt x="132" y="402"/>
                  </a:cubicBezTo>
                  <a:cubicBezTo>
                    <a:pt x="135" y="428"/>
                    <a:pt x="137" y="450"/>
                    <a:pt x="138" y="473"/>
                  </a:cubicBezTo>
                  <a:cubicBezTo>
                    <a:pt x="139" y="496"/>
                    <a:pt x="140" y="517"/>
                    <a:pt x="140" y="540"/>
                  </a:cubicBezTo>
                  <a:cubicBezTo>
                    <a:pt x="140" y="563"/>
                    <a:pt x="139" y="584"/>
                    <a:pt x="138" y="611"/>
                  </a:cubicBezTo>
                  <a:cubicBezTo>
                    <a:pt x="137" y="638"/>
                    <a:pt x="134" y="676"/>
                    <a:pt x="131" y="702"/>
                  </a:cubicBezTo>
                  <a:cubicBezTo>
                    <a:pt x="128" y="728"/>
                    <a:pt x="124" y="746"/>
                    <a:pt x="120" y="767"/>
                  </a:cubicBezTo>
                  <a:cubicBezTo>
                    <a:pt x="116" y="788"/>
                    <a:pt x="110" y="808"/>
                    <a:pt x="104" y="828"/>
                  </a:cubicBezTo>
                  <a:cubicBezTo>
                    <a:pt x="98" y="848"/>
                    <a:pt x="91" y="871"/>
                    <a:pt x="84" y="890"/>
                  </a:cubicBezTo>
                  <a:cubicBezTo>
                    <a:pt x="77" y="909"/>
                    <a:pt x="68" y="928"/>
                    <a:pt x="59" y="944"/>
                  </a:cubicBezTo>
                  <a:cubicBezTo>
                    <a:pt x="50" y="960"/>
                    <a:pt x="42" y="973"/>
                    <a:pt x="32" y="986"/>
                  </a:cubicBezTo>
                  <a:lnTo>
                    <a:pt x="0" y="1020"/>
                  </a:lnTo>
                  <a:lnTo>
                    <a:pt x="21" y="1050"/>
                  </a:lnTo>
                  <a:lnTo>
                    <a:pt x="111" y="1073"/>
                  </a:lnTo>
                  <a:lnTo>
                    <a:pt x="177" y="103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4984" name="Freeform 72"/>
            <p:cNvSpPr>
              <a:spLocks/>
            </p:cNvSpPr>
            <p:nvPr/>
          </p:nvSpPr>
          <p:spPr bwMode="auto">
            <a:xfrm>
              <a:off x="2598"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26" name="Freeform 73"/>
            <p:cNvSpPr>
              <a:spLocks/>
            </p:cNvSpPr>
            <p:nvPr/>
          </p:nvSpPr>
          <p:spPr bwMode="auto">
            <a:xfrm>
              <a:off x="2638" y="1483"/>
              <a:ext cx="696" cy="1577"/>
            </a:xfrm>
            <a:custGeom>
              <a:avLst/>
              <a:gdLst>
                <a:gd name="T0" fmla="*/ 457 w 696"/>
                <a:gd name="T1" fmla="*/ 1264 h 1577"/>
                <a:gd name="T2" fmla="*/ 695 w 696"/>
                <a:gd name="T3" fmla="*/ 887 h 1577"/>
                <a:gd name="T4" fmla="*/ 696 w 696"/>
                <a:gd name="T5" fmla="*/ 376 h 1577"/>
                <a:gd name="T6" fmla="*/ 442 w 696"/>
                <a:gd name="T7" fmla="*/ 54 h 1577"/>
                <a:gd name="T8" fmla="*/ 389 w 696"/>
                <a:gd name="T9" fmla="*/ 15 h 1577"/>
                <a:gd name="T10" fmla="*/ 329 w 696"/>
                <a:gd name="T11" fmla="*/ 1 h 1577"/>
                <a:gd name="T12" fmla="*/ 265 w 696"/>
                <a:gd name="T13" fmla="*/ 12 h 1577"/>
                <a:gd name="T14" fmla="*/ 205 w 696"/>
                <a:gd name="T15" fmla="*/ 54 h 1577"/>
                <a:gd name="T16" fmla="*/ 165 w 696"/>
                <a:gd name="T17" fmla="*/ 100 h 1577"/>
                <a:gd name="T18" fmla="*/ 124 w 696"/>
                <a:gd name="T19" fmla="*/ 163 h 1577"/>
                <a:gd name="T20" fmla="*/ 85 w 696"/>
                <a:gd name="T21" fmla="*/ 248 h 1577"/>
                <a:gd name="T22" fmla="*/ 53 w 696"/>
                <a:gd name="T23" fmla="*/ 344 h 1577"/>
                <a:gd name="T24" fmla="*/ 30 w 696"/>
                <a:gd name="T25" fmla="*/ 446 h 1577"/>
                <a:gd name="T26" fmla="*/ 7 w 696"/>
                <a:gd name="T27" fmla="*/ 605 h 1577"/>
                <a:gd name="T28" fmla="*/ 0 w 696"/>
                <a:gd name="T29" fmla="*/ 754 h 1577"/>
                <a:gd name="T30" fmla="*/ 8 w 696"/>
                <a:gd name="T31" fmla="*/ 901 h 1577"/>
                <a:gd name="T32" fmla="*/ 27 w 696"/>
                <a:gd name="T33" fmla="*/ 1042 h 1577"/>
                <a:gd name="T34" fmla="*/ 54 w 696"/>
                <a:gd name="T35" fmla="*/ 1172 h 1577"/>
                <a:gd name="T36" fmla="*/ 145 w 696"/>
                <a:gd name="T37" fmla="*/ 1577 h 1577"/>
                <a:gd name="T38" fmla="*/ 234 w 696"/>
                <a:gd name="T39" fmla="*/ 1499 h 1577"/>
                <a:gd name="T40" fmla="*/ 234 w 696"/>
                <a:gd name="T41" fmla="*/ 1262 h 1577"/>
                <a:gd name="T42" fmla="*/ 188 w 696"/>
                <a:gd name="T43" fmla="*/ 1219 h 1577"/>
                <a:gd name="T44" fmla="*/ 137 w 696"/>
                <a:gd name="T45" fmla="*/ 1129 h 1577"/>
                <a:gd name="T46" fmla="*/ 95 w 696"/>
                <a:gd name="T47" fmla="*/ 988 h 1577"/>
                <a:gd name="T48" fmla="*/ 77 w 696"/>
                <a:gd name="T49" fmla="*/ 851 h 1577"/>
                <a:gd name="T50" fmla="*/ 74 w 696"/>
                <a:gd name="T51" fmla="*/ 682 h 1577"/>
                <a:gd name="T52" fmla="*/ 96 w 696"/>
                <a:gd name="T53" fmla="*/ 520 h 1577"/>
                <a:gd name="T54" fmla="*/ 129 w 696"/>
                <a:gd name="T55" fmla="*/ 394 h 1577"/>
                <a:gd name="T56" fmla="*/ 180 w 696"/>
                <a:gd name="T57" fmla="*/ 295 h 1577"/>
                <a:gd name="T58" fmla="*/ 243 w 696"/>
                <a:gd name="T59" fmla="*/ 232 h 1577"/>
                <a:gd name="T60" fmla="*/ 311 w 696"/>
                <a:gd name="T61" fmla="*/ 218 h 1577"/>
                <a:gd name="T62" fmla="*/ 374 w 696"/>
                <a:gd name="T63" fmla="*/ 247 h 1577"/>
                <a:gd name="T64" fmla="*/ 426 w 696"/>
                <a:gd name="T65" fmla="*/ 313 h 1577"/>
                <a:gd name="T66" fmla="*/ 467 w 696"/>
                <a:gd name="T67" fmla="*/ 397 h 1577"/>
                <a:gd name="T68" fmla="*/ 495 w 696"/>
                <a:gd name="T69" fmla="*/ 493 h 1577"/>
                <a:gd name="T70" fmla="*/ 516 w 696"/>
                <a:gd name="T71" fmla="*/ 612 h 1577"/>
                <a:gd name="T72" fmla="*/ 523 w 696"/>
                <a:gd name="T73" fmla="*/ 692 h 1577"/>
                <a:gd name="T74" fmla="*/ 523 w 696"/>
                <a:gd name="T75" fmla="*/ 772 h 1577"/>
                <a:gd name="T76" fmla="*/ 518 w 696"/>
                <a:gd name="T77" fmla="*/ 859 h 1577"/>
                <a:gd name="T78" fmla="*/ 506 w 696"/>
                <a:gd name="T79" fmla="*/ 950 h 1577"/>
                <a:gd name="T80" fmla="*/ 487 w 696"/>
                <a:gd name="T81" fmla="*/ 1031 h 1577"/>
                <a:gd name="T82" fmla="*/ 470 w 696"/>
                <a:gd name="T83" fmla="*/ 1085 h 1577"/>
                <a:gd name="T84" fmla="*/ 446 w 696"/>
                <a:gd name="T85" fmla="*/ 1138 h 1577"/>
                <a:gd name="T86" fmla="*/ 430 w 696"/>
                <a:gd name="T87" fmla="*/ 1166 h 1577"/>
                <a:gd name="T88" fmla="*/ 409 w 696"/>
                <a:gd name="T89" fmla="*/ 1198 h 1577"/>
                <a:gd name="T90" fmla="*/ 376 w 696"/>
                <a:gd name="T91" fmla="*/ 1229 h 1577"/>
                <a:gd name="T92" fmla="*/ 457 w 696"/>
                <a:gd name="T93" fmla="*/ 1264 h 15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96"/>
                <a:gd name="T142" fmla="*/ 0 h 1577"/>
                <a:gd name="T143" fmla="*/ 696 w 696"/>
                <a:gd name="T144" fmla="*/ 1577 h 15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96" h="1577">
                  <a:moveTo>
                    <a:pt x="457" y="1264"/>
                  </a:moveTo>
                  <a:lnTo>
                    <a:pt x="695" y="887"/>
                  </a:lnTo>
                  <a:lnTo>
                    <a:pt x="696" y="376"/>
                  </a:lnTo>
                  <a:cubicBezTo>
                    <a:pt x="654" y="237"/>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9"/>
                    <a:pt x="516" y="612"/>
                  </a:cubicBezTo>
                  <a:lnTo>
                    <a:pt x="523" y="692"/>
                  </a:lnTo>
                  <a:cubicBezTo>
                    <a:pt x="524" y="719"/>
                    <a:pt x="524" y="744"/>
                    <a:pt x="523" y="772"/>
                  </a:cubicBezTo>
                  <a:cubicBezTo>
                    <a:pt x="522" y="800"/>
                    <a:pt x="521" y="829"/>
                    <a:pt x="518" y="859"/>
                  </a:cubicBezTo>
                  <a:cubicBezTo>
                    <a:pt x="515" y="889"/>
                    <a:pt x="511" y="921"/>
                    <a:pt x="506" y="950"/>
                  </a:cubicBezTo>
                  <a:cubicBezTo>
                    <a:pt x="501" y="979"/>
                    <a:pt x="493" y="1009"/>
                    <a:pt x="487" y="1031"/>
                  </a:cubicBezTo>
                  <a:cubicBezTo>
                    <a:pt x="481" y="1053"/>
                    <a:pt x="477" y="1067"/>
                    <a:pt x="470" y="1085"/>
                  </a:cubicBezTo>
                  <a:cubicBezTo>
                    <a:pt x="463" y="1103"/>
                    <a:pt x="453" y="1125"/>
                    <a:pt x="446" y="1138"/>
                  </a:cubicBezTo>
                  <a:cubicBezTo>
                    <a:pt x="439" y="1151"/>
                    <a:pt x="436" y="1156"/>
                    <a:pt x="430" y="1166"/>
                  </a:cubicBezTo>
                  <a:cubicBezTo>
                    <a:pt x="424" y="1176"/>
                    <a:pt x="418" y="1188"/>
                    <a:pt x="409" y="1198"/>
                  </a:cubicBezTo>
                  <a:lnTo>
                    <a:pt x="376" y="1229"/>
                  </a:lnTo>
                  <a:lnTo>
                    <a:pt x="457" y="1264"/>
                  </a:lnTo>
                  <a:close/>
                </a:path>
              </a:pathLst>
            </a:custGeom>
            <a:solidFill>
              <a:srgbClr val="DDDDDD"/>
            </a:solidFill>
            <a:ln w="9525">
              <a:noFill/>
              <a:round/>
              <a:headEnd/>
              <a:tailEnd/>
            </a:ln>
          </p:spPr>
          <p:txBody>
            <a:bodyPr wrap="none"/>
            <a:lstStyle/>
            <a:p>
              <a:endParaRPr lang="es-ES"/>
            </a:p>
          </p:txBody>
        </p:sp>
        <p:sp>
          <p:nvSpPr>
            <p:cNvPr id="191527" name="Freeform 74"/>
            <p:cNvSpPr>
              <a:spLocks/>
            </p:cNvSpPr>
            <p:nvPr/>
          </p:nvSpPr>
          <p:spPr bwMode="auto">
            <a:xfrm>
              <a:off x="2601" y="2954"/>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934987" name="Freeform 75"/>
            <p:cNvSpPr>
              <a:spLocks/>
            </p:cNvSpPr>
            <p:nvPr/>
          </p:nvSpPr>
          <p:spPr bwMode="auto">
            <a:xfrm>
              <a:off x="2604" y="2364"/>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29" name="Rectangle 76"/>
            <p:cNvSpPr>
              <a:spLocks noChangeArrowheads="1"/>
            </p:cNvSpPr>
            <p:nvPr/>
          </p:nvSpPr>
          <p:spPr bwMode="auto">
            <a:xfrm>
              <a:off x="2738"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91530" name="Oval 77"/>
            <p:cNvSpPr>
              <a:spLocks noChangeArrowheads="1"/>
            </p:cNvSpPr>
            <p:nvPr/>
          </p:nvSpPr>
          <p:spPr bwMode="auto">
            <a:xfrm>
              <a:off x="281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1531" name="Oval 78"/>
            <p:cNvSpPr>
              <a:spLocks noChangeArrowheads="1"/>
            </p:cNvSpPr>
            <p:nvPr/>
          </p:nvSpPr>
          <p:spPr bwMode="auto">
            <a:xfrm>
              <a:off x="2899" y="3207"/>
              <a:ext cx="89" cy="96"/>
            </a:xfrm>
            <a:prstGeom prst="ellipse">
              <a:avLst/>
            </a:prstGeom>
            <a:noFill/>
            <a:ln w="19050">
              <a:solidFill>
                <a:srgbClr val="4D4D4D"/>
              </a:solidFill>
              <a:round/>
              <a:headEnd/>
              <a:tailEnd/>
            </a:ln>
          </p:spPr>
          <p:txBody>
            <a:bodyPr wrap="none" anchor="ctr"/>
            <a:lstStyle/>
            <a:p>
              <a:endParaRPr lang="es-ES"/>
            </a:p>
          </p:txBody>
        </p:sp>
        <p:sp>
          <p:nvSpPr>
            <p:cNvPr id="934991" name="Rectangle 79"/>
            <p:cNvSpPr>
              <a:spLocks noChangeArrowheads="1"/>
            </p:cNvSpPr>
            <p:nvPr/>
          </p:nvSpPr>
          <p:spPr bwMode="auto">
            <a:xfrm>
              <a:off x="2840" y="2068"/>
              <a:ext cx="696" cy="364"/>
            </a:xfrm>
            <a:prstGeom prst="rect">
              <a:avLst/>
            </a:prstGeom>
            <a:gradFill rotWithShape="1">
              <a:gsLst>
                <a:gs pos="0">
                  <a:schemeClr val="bg1">
                    <a:gamma/>
                    <a:shade val="56078"/>
                    <a:invGamma/>
                  </a:schemeClr>
                </a:gs>
                <a:gs pos="50000">
                  <a:schemeClr val="bg1"/>
                </a:gs>
                <a:gs pos="100000">
                  <a:schemeClr val="bg1">
                    <a:gamma/>
                    <a:shade val="56078"/>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91533" name="Freeform 80"/>
            <p:cNvSpPr>
              <a:spLocks/>
            </p:cNvSpPr>
            <p:nvPr/>
          </p:nvSpPr>
          <p:spPr bwMode="auto">
            <a:xfrm>
              <a:off x="2938" y="2718"/>
              <a:ext cx="149" cy="167"/>
            </a:xfrm>
            <a:custGeom>
              <a:avLst/>
              <a:gdLst>
                <a:gd name="T0" fmla="*/ 41 w 149"/>
                <a:gd name="T1" fmla="*/ 167 h 167"/>
                <a:gd name="T2" fmla="*/ 149 w 149"/>
                <a:gd name="T3" fmla="*/ 51 h 167"/>
                <a:gd name="T4" fmla="*/ 63 w 149"/>
                <a:gd name="T5" fmla="*/ 0 h 167"/>
                <a:gd name="T6" fmla="*/ 44 w 149"/>
                <a:gd name="T7" fmla="*/ 17 h 167"/>
                <a:gd name="T8" fmla="*/ 22 w 149"/>
                <a:gd name="T9" fmla="*/ 29 h 167"/>
                <a:gd name="T10" fmla="*/ 0 w 149"/>
                <a:gd name="T11" fmla="*/ 36 h 167"/>
                <a:gd name="T12" fmla="*/ 41 w 149"/>
                <a:gd name="T13" fmla="*/ 167 h 167"/>
                <a:gd name="T14" fmla="*/ 0 60000 65536"/>
                <a:gd name="T15" fmla="*/ 0 60000 65536"/>
                <a:gd name="T16" fmla="*/ 0 60000 65536"/>
                <a:gd name="T17" fmla="*/ 0 60000 65536"/>
                <a:gd name="T18" fmla="*/ 0 60000 65536"/>
                <a:gd name="T19" fmla="*/ 0 60000 65536"/>
                <a:gd name="T20" fmla="*/ 0 60000 65536"/>
                <a:gd name="T21" fmla="*/ 0 w 149"/>
                <a:gd name="T22" fmla="*/ 0 h 167"/>
                <a:gd name="T23" fmla="*/ 149 w 149"/>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67">
                  <a:moveTo>
                    <a:pt x="41" y="167"/>
                  </a:moveTo>
                  <a:lnTo>
                    <a:pt x="149" y="51"/>
                  </a:lnTo>
                  <a:lnTo>
                    <a:pt x="63" y="0"/>
                  </a:lnTo>
                  <a:lnTo>
                    <a:pt x="44" y="17"/>
                  </a:lnTo>
                  <a:lnTo>
                    <a:pt x="22" y="29"/>
                  </a:lnTo>
                  <a:lnTo>
                    <a:pt x="0" y="36"/>
                  </a:lnTo>
                  <a:lnTo>
                    <a:pt x="41" y="167"/>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91534" name="Freeform 81"/>
            <p:cNvSpPr>
              <a:spLocks/>
            </p:cNvSpPr>
            <p:nvPr/>
          </p:nvSpPr>
          <p:spPr bwMode="auto">
            <a:xfrm>
              <a:off x="2996" y="2696"/>
              <a:ext cx="126" cy="171"/>
            </a:xfrm>
            <a:custGeom>
              <a:avLst/>
              <a:gdLst>
                <a:gd name="T0" fmla="*/ 126 w 126"/>
                <a:gd name="T1" fmla="*/ 169 h 171"/>
                <a:gd name="T2" fmla="*/ 37 w 126"/>
                <a:gd name="T3" fmla="*/ 0 h 171"/>
                <a:gd name="T4" fmla="*/ 21 w 126"/>
                <a:gd name="T5" fmla="*/ 12 h 171"/>
                <a:gd name="T6" fmla="*/ 1 w 126"/>
                <a:gd name="T7" fmla="*/ 25 h 171"/>
                <a:gd name="T8" fmla="*/ 0 w 126"/>
                <a:gd name="T9" fmla="*/ 171 h 171"/>
                <a:gd name="T10" fmla="*/ 126 w 126"/>
                <a:gd name="T11" fmla="*/ 169 h 171"/>
                <a:gd name="T12" fmla="*/ 0 60000 65536"/>
                <a:gd name="T13" fmla="*/ 0 60000 65536"/>
                <a:gd name="T14" fmla="*/ 0 60000 65536"/>
                <a:gd name="T15" fmla="*/ 0 60000 65536"/>
                <a:gd name="T16" fmla="*/ 0 60000 65536"/>
                <a:gd name="T17" fmla="*/ 0 60000 65536"/>
                <a:gd name="T18" fmla="*/ 0 w 126"/>
                <a:gd name="T19" fmla="*/ 0 h 171"/>
                <a:gd name="T20" fmla="*/ 126 w 126"/>
                <a:gd name="T21" fmla="*/ 171 h 171"/>
              </a:gdLst>
              <a:ahLst/>
              <a:cxnLst>
                <a:cxn ang="T12">
                  <a:pos x="T0" y="T1"/>
                </a:cxn>
                <a:cxn ang="T13">
                  <a:pos x="T2" y="T3"/>
                </a:cxn>
                <a:cxn ang="T14">
                  <a:pos x="T4" y="T5"/>
                </a:cxn>
                <a:cxn ang="T15">
                  <a:pos x="T6" y="T7"/>
                </a:cxn>
                <a:cxn ang="T16">
                  <a:pos x="T8" y="T9"/>
                </a:cxn>
                <a:cxn ang="T17">
                  <a:pos x="T10" y="T11"/>
                </a:cxn>
              </a:cxnLst>
              <a:rect l="T18" t="T19" r="T20" b="T21"/>
              <a:pathLst>
                <a:path w="126" h="171">
                  <a:moveTo>
                    <a:pt x="126" y="169"/>
                  </a:moveTo>
                  <a:lnTo>
                    <a:pt x="37" y="0"/>
                  </a:lnTo>
                  <a:lnTo>
                    <a:pt x="21" y="12"/>
                  </a:lnTo>
                  <a:lnTo>
                    <a:pt x="1" y="25"/>
                  </a:lnTo>
                  <a:lnTo>
                    <a:pt x="0" y="171"/>
                  </a:lnTo>
                  <a:lnTo>
                    <a:pt x="126" y="169"/>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4994" name="Freeform 82"/>
            <p:cNvSpPr>
              <a:spLocks/>
            </p:cNvSpPr>
            <p:nvPr/>
          </p:nvSpPr>
          <p:spPr bwMode="auto">
            <a:xfrm>
              <a:off x="3027" y="2672"/>
              <a:ext cx="121" cy="192"/>
            </a:xfrm>
            <a:custGeom>
              <a:avLst/>
              <a:gdLst/>
              <a:ahLst/>
              <a:cxnLst>
                <a:cxn ang="0">
                  <a:pos x="121" y="158"/>
                </a:cxn>
                <a:cxn ang="0">
                  <a:pos x="29" y="0"/>
                </a:cxn>
                <a:cxn ang="0">
                  <a:pos x="0" y="28"/>
                </a:cxn>
                <a:cxn ang="0">
                  <a:pos x="86" y="192"/>
                </a:cxn>
                <a:cxn ang="0">
                  <a:pos x="121" y="158"/>
                </a:cxn>
              </a:cxnLst>
              <a:rect l="0" t="0" r="r" b="b"/>
              <a:pathLst>
                <a:path w="121" h="192">
                  <a:moveTo>
                    <a:pt x="121" y="158"/>
                  </a:moveTo>
                  <a:lnTo>
                    <a:pt x="29" y="0"/>
                  </a:lnTo>
                  <a:lnTo>
                    <a:pt x="0" y="28"/>
                  </a:lnTo>
                  <a:lnTo>
                    <a:pt x="86" y="192"/>
                  </a:lnTo>
                  <a:lnTo>
                    <a:pt x="121" y="15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4995" name="Freeform 83"/>
            <p:cNvSpPr>
              <a:spLocks/>
            </p:cNvSpPr>
            <p:nvPr/>
          </p:nvSpPr>
          <p:spPr bwMode="auto">
            <a:xfrm>
              <a:off x="2883" y="2744"/>
              <a:ext cx="156" cy="235"/>
            </a:xfrm>
            <a:custGeom>
              <a:avLst/>
              <a:gdLst/>
              <a:ahLst/>
              <a:cxnLst>
                <a:cxn ang="0">
                  <a:pos x="156" y="201"/>
                </a:cxn>
                <a:cxn ang="0">
                  <a:pos x="59" y="6"/>
                </a:cxn>
                <a:cxn ang="0">
                  <a:pos x="33" y="9"/>
                </a:cxn>
                <a:cxn ang="0">
                  <a:pos x="12" y="6"/>
                </a:cxn>
                <a:cxn ang="0">
                  <a:pos x="0" y="0"/>
                </a:cxn>
                <a:cxn ang="0">
                  <a:pos x="121" y="235"/>
                </a:cxn>
                <a:cxn ang="0">
                  <a:pos x="156" y="201"/>
                </a:cxn>
              </a:cxnLst>
              <a:rect l="0" t="0" r="r" b="b"/>
              <a:pathLst>
                <a:path w="156" h="235">
                  <a:moveTo>
                    <a:pt x="156" y="201"/>
                  </a:moveTo>
                  <a:lnTo>
                    <a:pt x="59" y="6"/>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1537" name="Freeform 84"/>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grpSp>
    </p:spTree>
  </p:cSld>
  <p:clrMapOvr>
    <a:masterClrMapping/>
  </p:clrMapOvr>
  <p:transition>
    <p:dissolve/>
  </p:transition>
</p:sld>
</file>

<file path=ppt/slides/slide1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2514" name="Group 77"/>
          <p:cNvGrpSpPr>
            <a:grpSpLocks/>
          </p:cNvGrpSpPr>
          <p:nvPr/>
        </p:nvGrpSpPr>
        <p:grpSpPr bwMode="auto">
          <a:xfrm>
            <a:off x="0" y="0"/>
            <a:ext cx="9172575" cy="6858000"/>
            <a:chOff x="0" y="0"/>
            <a:chExt cx="5778" cy="4320"/>
          </a:xfrm>
        </p:grpSpPr>
        <p:sp>
          <p:nvSpPr>
            <p:cNvPr id="192515" name="Rectangle 2"/>
            <p:cNvSpPr>
              <a:spLocks noChangeArrowheads="1"/>
            </p:cNvSpPr>
            <p:nvPr/>
          </p:nvSpPr>
          <p:spPr bwMode="auto">
            <a:xfrm>
              <a:off x="562" y="1079"/>
              <a:ext cx="4970" cy="2629"/>
            </a:xfrm>
            <a:prstGeom prst="rect">
              <a:avLst/>
            </a:prstGeom>
            <a:noFill/>
            <a:ln w="12700">
              <a:noFill/>
              <a:miter lim="800000"/>
              <a:headEnd/>
              <a:tailEnd/>
            </a:ln>
          </p:spPr>
          <p:txBody>
            <a:bodyPr lIns="90488" tIns="44450" rIns="90488" bIns="44450">
              <a:spAutoFit/>
            </a:bodyPr>
            <a:lstStyle/>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3.	</a:t>
              </a:r>
              <a:r>
                <a:rPr lang="es-ES_tradnl" sz="2500" i="1">
                  <a:solidFill>
                    <a:schemeClr val="accent2"/>
                  </a:solidFill>
                  <a:latin typeface="Book Antiqua" pitchFamily="18" charset="0"/>
                  <a:cs typeface="Times New Roman" charset="0"/>
                </a:rPr>
                <a:t>Alto factor de llenado</a:t>
              </a:r>
              <a:r>
                <a:rPr lang="es-ES_tradnl" sz="2500" i="1">
                  <a:solidFill>
                    <a:schemeClr val="bg1"/>
                  </a:solidFill>
                  <a:latin typeface="Book Antiqua" pitchFamily="18" charset="0"/>
                  <a:cs typeface="Times New Roman" charset="0"/>
                </a:rPr>
                <a:t>. Cuando se utilizan bobinas fijas o enrollado de cable y el área de la sección transversal de la bobina es menor de dos veces el área de la sección transversal de la pieza</a:t>
              </a:r>
            </a:p>
            <a:p>
              <a:pPr marL="482600" indent="-482600" algn="l">
                <a:buClr>
                  <a:srgbClr val="990000"/>
                </a:buClr>
                <a:buSzPct val="70000"/>
                <a:buFont typeface="Wingdings" pitchFamily="2" charset="2"/>
                <a:buNone/>
                <a:tabLst>
                  <a:tab pos="476250" algn="l"/>
                  <a:tab pos="1524000" algn="l"/>
                  <a:tab pos="2857500" algn="l"/>
                  <a:tab pos="4381500" algn="ctr"/>
                </a:tabLst>
              </a:pPr>
              <a:endParaRPr lang="es-ES_tradnl" sz="1800" i="1">
                <a:solidFill>
                  <a:schemeClr val="bg1"/>
                </a:solidFill>
                <a:latin typeface="Book Antiqua" pitchFamily="18" charset="0"/>
                <a:cs typeface="Times New Roman" charset="0"/>
              </a:endParaRPr>
            </a:p>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				NI =	35,000</a:t>
              </a:r>
            </a:p>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					(L/D) + 2</a:t>
              </a:r>
            </a:p>
            <a:p>
              <a:pPr marL="482600" indent="-482600" algn="l">
                <a:buClr>
                  <a:srgbClr val="990000"/>
                </a:buClr>
                <a:buSzPct val="70000"/>
                <a:buFont typeface="Wingdings" pitchFamily="2" charset="2"/>
                <a:buNone/>
                <a:tabLst>
                  <a:tab pos="476250" algn="l"/>
                  <a:tab pos="1524000" algn="l"/>
                  <a:tab pos="2857500" algn="l"/>
                  <a:tab pos="4381500" algn="ctr"/>
                </a:tabLst>
              </a:pPr>
              <a:endParaRPr lang="es-ES_tradnl" sz="2500" i="1">
                <a:solidFill>
                  <a:schemeClr val="bg1"/>
                </a:solidFill>
                <a:latin typeface="Book Antiqua" pitchFamily="18" charset="0"/>
                <a:cs typeface="Times New Roman" charset="0"/>
              </a:endParaRPr>
            </a:p>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Donde:	NI = Amperios-vueltas</a:t>
              </a:r>
            </a:p>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			L = Longitud de la pieza</a:t>
              </a:r>
            </a:p>
            <a:p>
              <a:pPr marL="482600" indent="-482600" algn="l">
                <a:buClr>
                  <a:srgbClr val="990000"/>
                </a:buClr>
                <a:buSzPct val="70000"/>
                <a:buFont typeface="Wingdings" pitchFamily="2" charset="2"/>
                <a:buNone/>
                <a:tabLst>
                  <a:tab pos="476250" algn="l"/>
                  <a:tab pos="1524000" algn="l"/>
                  <a:tab pos="2857500" algn="l"/>
                  <a:tab pos="4381500" algn="ctr"/>
                </a:tabLst>
              </a:pPr>
              <a:r>
                <a:rPr lang="es-ES_tradnl" sz="2500" i="1">
                  <a:solidFill>
                    <a:schemeClr val="bg1"/>
                  </a:solidFill>
                  <a:latin typeface="Book Antiqua" pitchFamily="18" charset="0"/>
                  <a:cs typeface="Times New Roman" charset="0"/>
                </a:rPr>
                <a:t>			D = Diámetro o espesor de la pieza	</a:t>
              </a:r>
            </a:p>
          </p:txBody>
        </p:sp>
        <p:sp>
          <p:nvSpPr>
            <p:cNvPr id="192516" name="Line 3"/>
            <p:cNvSpPr>
              <a:spLocks noChangeShapeType="1"/>
            </p:cNvSpPr>
            <p:nvPr/>
          </p:nvSpPr>
          <p:spPr bwMode="auto">
            <a:xfrm>
              <a:off x="2948" y="2480"/>
              <a:ext cx="830" cy="1"/>
            </a:xfrm>
            <a:prstGeom prst="line">
              <a:avLst/>
            </a:prstGeom>
            <a:noFill/>
            <a:ln w="19050">
              <a:solidFill>
                <a:schemeClr val="bg1"/>
              </a:solidFill>
              <a:round/>
              <a:headEnd/>
              <a:tailEnd/>
            </a:ln>
          </p:spPr>
          <p:txBody>
            <a:bodyPr/>
            <a:lstStyle/>
            <a:p>
              <a:endParaRPr lang="es-ES"/>
            </a:p>
          </p:txBody>
        </p:sp>
        <p:sp>
          <p:nvSpPr>
            <p:cNvPr id="192517"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78277" name="Rectangle 37"/>
            <p:cNvSpPr>
              <a:spLocks noChangeArrowheads="1"/>
            </p:cNvSpPr>
            <p:nvPr/>
          </p:nvSpPr>
          <p:spPr bwMode="auto">
            <a:xfrm>
              <a:off x="550" y="595"/>
              <a:ext cx="4381"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92519" name="Group 40"/>
            <p:cNvGrpSpPr>
              <a:grpSpLocks/>
            </p:cNvGrpSpPr>
            <p:nvPr/>
          </p:nvGrpSpPr>
          <p:grpSpPr bwMode="auto">
            <a:xfrm>
              <a:off x="48" y="95"/>
              <a:ext cx="96" cy="4128"/>
              <a:chOff x="48" y="102"/>
              <a:chExt cx="96" cy="4128"/>
            </a:xfrm>
          </p:grpSpPr>
          <p:sp>
            <p:nvSpPr>
              <p:cNvPr id="192527"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28"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29"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0"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1"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2"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3"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4"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5"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6"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7"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8"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39"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0"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1"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2"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3"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4"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5"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6"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7"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8"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49"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0"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1"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2"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3"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4"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2555"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2520" name="Group 70"/>
            <p:cNvGrpSpPr>
              <a:grpSpLocks/>
            </p:cNvGrpSpPr>
            <p:nvPr/>
          </p:nvGrpSpPr>
          <p:grpSpPr bwMode="auto">
            <a:xfrm>
              <a:off x="5052" y="0"/>
              <a:ext cx="726" cy="388"/>
              <a:chOff x="37" y="-23"/>
              <a:chExt cx="726" cy="388"/>
            </a:xfrm>
          </p:grpSpPr>
          <p:sp>
            <p:nvSpPr>
              <p:cNvPr id="192521"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2522"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2523"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2524"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2525"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2526"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3538" name="Group 85"/>
          <p:cNvGrpSpPr>
            <a:grpSpLocks/>
          </p:cNvGrpSpPr>
          <p:nvPr/>
        </p:nvGrpSpPr>
        <p:grpSpPr bwMode="auto">
          <a:xfrm>
            <a:off x="0" y="0"/>
            <a:ext cx="9172575" cy="6858000"/>
            <a:chOff x="0" y="0"/>
            <a:chExt cx="5778" cy="4320"/>
          </a:xfrm>
        </p:grpSpPr>
        <p:sp>
          <p:nvSpPr>
            <p:cNvPr id="935939" name="AutoShape 3"/>
            <p:cNvSpPr>
              <a:spLocks noChangeArrowheads="1"/>
            </p:cNvSpPr>
            <p:nvPr/>
          </p:nvSpPr>
          <p:spPr bwMode="auto">
            <a:xfrm rot="5400000">
              <a:off x="2623" y="882"/>
              <a:ext cx="640" cy="2736"/>
            </a:xfrm>
            <a:prstGeom prst="can">
              <a:avLst>
                <a:gd name="adj" fmla="val 41701"/>
              </a:avLst>
            </a:prstGeom>
            <a:gradFill rotWithShape="0">
              <a:gsLst>
                <a:gs pos="0">
                  <a:schemeClr val="bg1">
                    <a:gamma/>
                    <a:shade val="56078"/>
                    <a:invGamma/>
                  </a:schemeClr>
                </a:gs>
                <a:gs pos="50000">
                  <a:schemeClr val="bg1"/>
                </a:gs>
                <a:gs pos="100000">
                  <a:schemeClr val="bg1">
                    <a:gamma/>
                    <a:shade val="5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93540" name="Rectangle 4"/>
            <p:cNvSpPr>
              <a:spLocks noChangeArrowheads="1"/>
            </p:cNvSpPr>
            <p:nvPr/>
          </p:nvSpPr>
          <p:spPr bwMode="auto">
            <a:xfrm>
              <a:off x="382" y="663"/>
              <a:ext cx="5114" cy="296"/>
            </a:xfrm>
            <a:prstGeom prst="rect">
              <a:avLst/>
            </a:prstGeom>
            <a:noFill/>
            <a:ln w="12700">
              <a:noFill/>
              <a:miter lim="800000"/>
              <a:headEnd/>
              <a:tailEnd/>
            </a:ln>
          </p:spPr>
          <p:txBody>
            <a:bodyPr lIns="90488" tIns="44450" rIns="90488" bIns="44450">
              <a:spAutoFit/>
            </a:bodyPr>
            <a:lstStyle/>
            <a:p>
              <a:pPr algn="l">
                <a:buClr>
                  <a:srgbClr val="990000"/>
                </a:buClr>
                <a:buSzPct val="70000"/>
                <a:buFont typeface="Wingdings" pitchFamily="2" charset="2"/>
                <a:buNone/>
                <a:tabLst>
                  <a:tab pos="476250" algn="l"/>
                  <a:tab pos="1905000" algn="l"/>
                  <a:tab pos="2857500" algn="l"/>
                  <a:tab pos="4381500" algn="ctr"/>
                </a:tabLst>
              </a:pPr>
              <a:r>
                <a:rPr lang="es-ES_tradnl" sz="2500" i="1">
                  <a:solidFill>
                    <a:schemeClr val="bg1"/>
                  </a:solidFill>
                  <a:latin typeface="Book Antiqua" pitchFamily="18" charset="0"/>
                  <a:cs typeface="Times New Roman" charset="0"/>
                </a:rPr>
                <a:t>3.	</a:t>
              </a:r>
              <a:r>
                <a:rPr lang="es-ES_tradnl" sz="2500" i="1">
                  <a:solidFill>
                    <a:schemeClr val="accent2"/>
                  </a:solidFill>
                  <a:latin typeface="Book Antiqua" pitchFamily="18" charset="0"/>
                  <a:cs typeface="Times New Roman" charset="0"/>
                </a:rPr>
                <a:t>Alto factor de llenado</a:t>
              </a:r>
              <a:endParaRPr lang="es-ES_tradnl" sz="2500" i="1">
                <a:solidFill>
                  <a:schemeClr val="bg1"/>
                </a:solidFill>
                <a:latin typeface="Book Antiqua" pitchFamily="18" charset="0"/>
                <a:cs typeface="Times New Roman" charset="0"/>
              </a:endParaRPr>
            </a:p>
          </p:txBody>
        </p:sp>
        <p:sp>
          <p:nvSpPr>
            <p:cNvPr id="193541" name="Rectangle 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35942" name="Rectangle 6"/>
            <p:cNvSpPr>
              <a:spLocks noChangeArrowheads="1"/>
            </p:cNvSpPr>
            <p:nvPr/>
          </p:nvSpPr>
          <p:spPr bwMode="auto">
            <a:xfrm>
              <a:off x="370" y="251"/>
              <a:ext cx="45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Para magnetización longitudinal</a:t>
              </a:r>
              <a:endParaRPr lang="es-ES_tradnl" sz="2600" b="0">
                <a:solidFill>
                  <a:srgbClr val="FFFF00"/>
                </a:solidFill>
                <a:effectLst>
                  <a:outerShdw blurRad="38100" dist="38100" dir="2700000" algn="tl">
                    <a:srgbClr val="000000"/>
                  </a:outerShdw>
                </a:effectLst>
                <a:latin typeface="Book Antiqua" pitchFamily="18" charset="0"/>
              </a:endParaRPr>
            </a:p>
          </p:txBody>
        </p:sp>
        <p:grpSp>
          <p:nvGrpSpPr>
            <p:cNvPr id="193543" name="Group 7"/>
            <p:cNvGrpSpPr>
              <a:grpSpLocks/>
            </p:cNvGrpSpPr>
            <p:nvPr/>
          </p:nvGrpSpPr>
          <p:grpSpPr bwMode="auto">
            <a:xfrm>
              <a:off x="48" y="95"/>
              <a:ext cx="96" cy="4128"/>
              <a:chOff x="48" y="102"/>
              <a:chExt cx="96" cy="4128"/>
            </a:xfrm>
          </p:grpSpPr>
          <p:sp>
            <p:nvSpPr>
              <p:cNvPr id="193592" name="Rectangle 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3" name="Rectangle 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4" name="Rectangle 1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5" name="Rectangle 1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6" name="Rectangle 1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7" name="Rectangle 1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8" name="Rectangle 1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599" name="Rectangle 1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0" name="Rectangle 1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1" name="Rectangle 1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2" name="Rectangle 1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3" name="Rectangle 1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4" name="Rectangle 2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5" name="Rectangle 2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6" name="Rectangle 2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7" name="Rectangle 2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8" name="Rectangle 2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09" name="Rectangle 2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0" name="Rectangle 2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1" name="Rectangle 2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2" name="Rectangle 2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3" name="Rectangle 2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4" name="Rectangle 3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5" name="Rectangle 3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6" name="Rectangle 3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7" name="Rectangle 3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8" name="Rectangle 3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19" name="Rectangle 3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3620" name="Rectangle 3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3544" name="Group 37"/>
            <p:cNvGrpSpPr>
              <a:grpSpLocks/>
            </p:cNvGrpSpPr>
            <p:nvPr/>
          </p:nvGrpSpPr>
          <p:grpSpPr bwMode="auto">
            <a:xfrm>
              <a:off x="5052" y="0"/>
              <a:ext cx="726" cy="388"/>
              <a:chOff x="37" y="-23"/>
              <a:chExt cx="726" cy="388"/>
            </a:xfrm>
          </p:grpSpPr>
          <p:sp>
            <p:nvSpPr>
              <p:cNvPr id="193586" name="Rectangle 3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3587" name="Rectangle 3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3588" name="Rectangle 4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3589" name="Rectangle 4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3590" name="Rectangle 4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3591" name="Rectangle 4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93545" name="Oval 44"/>
            <p:cNvSpPr>
              <a:spLocks noChangeArrowheads="1"/>
            </p:cNvSpPr>
            <p:nvPr/>
          </p:nvSpPr>
          <p:spPr bwMode="auto">
            <a:xfrm>
              <a:off x="3155" y="2792"/>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3546" name="Freeform 45"/>
            <p:cNvSpPr>
              <a:spLocks/>
            </p:cNvSpPr>
            <p:nvPr/>
          </p:nvSpPr>
          <p:spPr bwMode="auto">
            <a:xfrm>
              <a:off x="2156" y="2869"/>
              <a:ext cx="1312" cy="306"/>
            </a:xfrm>
            <a:custGeom>
              <a:avLst/>
              <a:gdLst>
                <a:gd name="T0" fmla="*/ 1312 w 1312"/>
                <a:gd name="T1" fmla="*/ 0 h 306"/>
                <a:gd name="T2" fmla="*/ 1006 w 1312"/>
                <a:gd name="T3" fmla="*/ 306 h 306"/>
                <a:gd name="T4" fmla="*/ 0 w 1312"/>
                <a:gd name="T5" fmla="*/ 306 h 306"/>
                <a:gd name="T6" fmla="*/ 358 w 1312"/>
                <a:gd name="T7" fmla="*/ 14 h 306"/>
                <a:gd name="T8" fmla="*/ 1312 w 1312"/>
                <a:gd name="T9" fmla="*/ 0 h 306"/>
                <a:gd name="T10" fmla="*/ 0 60000 65536"/>
                <a:gd name="T11" fmla="*/ 0 60000 65536"/>
                <a:gd name="T12" fmla="*/ 0 60000 65536"/>
                <a:gd name="T13" fmla="*/ 0 60000 65536"/>
                <a:gd name="T14" fmla="*/ 0 60000 65536"/>
                <a:gd name="T15" fmla="*/ 0 w 1312"/>
                <a:gd name="T16" fmla="*/ 0 h 306"/>
                <a:gd name="T17" fmla="*/ 1312 w 1312"/>
                <a:gd name="T18" fmla="*/ 306 h 306"/>
              </a:gdLst>
              <a:ahLst/>
              <a:cxnLst>
                <a:cxn ang="T10">
                  <a:pos x="T0" y="T1"/>
                </a:cxn>
                <a:cxn ang="T11">
                  <a:pos x="T2" y="T3"/>
                </a:cxn>
                <a:cxn ang="T12">
                  <a:pos x="T4" y="T5"/>
                </a:cxn>
                <a:cxn ang="T13">
                  <a:pos x="T6" y="T7"/>
                </a:cxn>
                <a:cxn ang="T14">
                  <a:pos x="T8" y="T9"/>
                </a:cxn>
              </a:cxnLst>
              <a:rect l="T15" t="T16" r="T17" b="T18"/>
              <a:pathLst>
                <a:path w="1312" h="306">
                  <a:moveTo>
                    <a:pt x="1312" y="0"/>
                  </a:moveTo>
                  <a:lnTo>
                    <a:pt x="1006" y="306"/>
                  </a:lnTo>
                  <a:lnTo>
                    <a:pt x="0" y="306"/>
                  </a:lnTo>
                  <a:lnTo>
                    <a:pt x="358" y="14"/>
                  </a:lnTo>
                  <a:lnTo>
                    <a:pt x="1312" y="0"/>
                  </a:lnTo>
                  <a:close/>
                </a:path>
              </a:pathLst>
            </a:custGeom>
            <a:gradFill rotWithShape="1">
              <a:gsLst>
                <a:gs pos="0">
                  <a:srgbClr val="969696"/>
                </a:gs>
                <a:gs pos="100000">
                  <a:srgbClr val="DDDDDD"/>
                </a:gs>
              </a:gsLst>
              <a:lin ang="5400000" scaled="1"/>
            </a:gradFill>
            <a:ln w="9525">
              <a:noFill/>
              <a:round/>
              <a:headEnd/>
              <a:tailEnd/>
            </a:ln>
          </p:spPr>
          <p:txBody>
            <a:bodyPr wrap="none"/>
            <a:lstStyle/>
            <a:p>
              <a:endParaRPr lang="es-ES"/>
            </a:p>
          </p:txBody>
        </p:sp>
        <p:sp>
          <p:nvSpPr>
            <p:cNvPr id="193547" name="Freeform 46"/>
            <p:cNvSpPr>
              <a:spLocks/>
            </p:cNvSpPr>
            <p:nvPr/>
          </p:nvSpPr>
          <p:spPr bwMode="auto">
            <a:xfrm>
              <a:off x="2493" y="2873"/>
              <a:ext cx="61" cy="112"/>
            </a:xfrm>
            <a:custGeom>
              <a:avLst/>
              <a:gdLst>
                <a:gd name="T0" fmla="*/ 0 w 61"/>
                <a:gd name="T1" fmla="*/ 111 h 112"/>
                <a:gd name="T2" fmla="*/ 30 w 61"/>
                <a:gd name="T3" fmla="*/ 0 h 112"/>
                <a:gd name="T4" fmla="*/ 61 w 61"/>
                <a:gd name="T5" fmla="*/ 112 h 112"/>
                <a:gd name="T6" fmla="*/ 0 w 61"/>
                <a:gd name="T7" fmla="*/ 111 h 112"/>
                <a:gd name="T8" fmla="*/ 0 60000 65536"/>
                <a:gd name="T9" fmla="*/ 0 60000 65536"/>
                <a:gd name="T10" fmla="*/ 0 60000 65536"/>
                <a:gd name="T11" fmla="*/ 0 60000 65536"/>
                <a:gd name="T12" fmla="*/ 0 w 61"/>
                <a:gd name="T13" fmla="*/ 0 h 112"/>
                <a:gd name="T14" fmla="*/ 61 w 61"/>
                <a:gd name="T15" fmla="*/ 112 h 112"/>
              </a:gdLst>
              <a:ahLst/>
              <a:cxnLst>
                <a:cxn ang="T8">
                  <a:pos x="T0" y="T1"/>
                </a:cxn>
                <a:cxn ang="T9">
                  <a:pos x="T2" y="T3"/>
                </a:cxn>
                <a:cxn ang="T10">
                  <a:pos x="T4" y="T5"/>
                </a:cxn>
                <a:cxn ang="T11">
                  <a:pos x="T6" y="T7"/>
                </a:cxn>
              </a:cxnLst>
              <a:rect l="T12" t="T13" r="T14" b="T15"/>
              <a:pathLst>
                <a:path w="61" h="112">
                  <a:moveTo>
                    <a:pt x="0" y="111"/>
                  </a:moveTo>
                  <a:lnTo>
                    <a:pt x="30" y="0"/>
                  </a:lnTo>
                  <a:lnTo>
                    <a:pt x="61" y="112"/>
                  </a:lnTo>
                  <a:lnTo>
                    <a:pt x="0" y="111"/>
                  </a:lnTo>
                  <a:close/>
                </a:path>
              </a:pathLst>
            </a:custGeom>
            <a:gradFill rotWithShape="1">
              <a:gsLst>
                <a:gs pos="0">
                  <a:srgbClr val="595959"/>
                </a:gs>
                <a:gs pos="100000">
                  <a:srgbClr val="C0C0C0"/>
                </a:gs>
              </a:gsLst>
              <a:lin ang="5400000" scaled="1"/>
            </a:gradFill>
            <a:ln w="9525">
              <a:noFill/>
              <a:round/>
              <a:headEnd/>
              <a:tailEnd/>
            </a:ln>
          </p:spPr>
          <p:txBody>
            <a:bodyPr wrap="none"/>
            <a:lstStyle/>
            <a:p>
              <a:endParaRPr lang="es-ES"/>
            </a:p>
          </p:txBody>
        </p:sp>
        <p:sp>
          <p:nvSpPr>
            <p:cNvPr id="193548" name="Freeform 47"/>
            <p:cNvSpPr>
              <a:spLocks/>
            </p:cNvSpPr>
            <p:nvPr/>
          </p:nvSpPr>
          <p:spPr bwMode="auto">
            <a:xfrm>
              <a:off x="2938" y="2752"/>
              <a:ext cx="158" cy="133"/>
            </a:xfrm>
            <a:custGeom>
              <a:avLst/>
              <a:gdLst>
                <a:gd name="T0" fmla="*/ 41 w 158"/>
                <a:gd name="T1" fmla="*/ 133 h 133"/>
                <a:gd name="T2" fmla="*/ 158 w 158"/>
                <a:gd name="T3" fmla="*/ 26 h 133"/>
                <a:gd name="T4" fmla="*/ 148 w 158"/>
                <a:gd name="T5" fmla="*/ 0 h 133"/>
                <a:gd name="T6" fmla="*/ 0 w 158"/>
                <a:gd name="T7" fmla="*/ 2 h 133"/>
                <a:gd name="T8" fmla="*/ 41 w 158"/>
                <a:gd name="T9" fmla="*/ 133 h 133"/>
                <a:gd name="T10" fmla="*/ 0 60000 65536"/>
                <a:gd name="T11" fmla="*/ 0 60000 65536"/>
                <a:gd name="T12" fmla="*/ 0 60000 65536"/>
                <a:gd name="T13" fmla="*/ 0 60000 65536"/>
                <a:gd name="T14" fmla="*/ 0 60000 65536"/>
                <a:gd name="T15" fmla="*/ 0 w 158"/>
                <a:gd name="T16" fmla="*/ 0 h 133"/>
                <a:gd name="T17" fmla="*/ 158 w 158"/>
                <a:gd name="T18" fmla="*/ 133 h 133"/>
              </a:gdLst>
              <a:ahLst/>
              <a:cxnLst>
                <a:cxn ang="T10">
                  <a:pos x="T0" y="T1"/>
                </a:cxn>
                <a:cxn ang="T11">
                  <a:pos x="T2" y="T3"/>
                </a:cxn>
                <a:cxn ang="T12">
                  <a:pos x="T4" y="T5"/>
                </a:cxn>
                <a:cxn ang="T13">
                  <a:pos x="T6" y="T7"/>
                </a:cxn>
                <a:cxn ang="T14">
                  <a:pos x="T8" y="T9"/>
                </a:cxn>
              </a:cxnLst>
              <a:rect l="T15" t="T16" r="T17" b="T18"/>
              <a:pathLst>
                <a:path w="158" h="133">
                  <a:moveTo>
                    <a:pt x="41" y="133"/>
                  </a:moveTo>
                  <a:lnTo>
                    <a:pt x="158" y="26"/>
                  </a:lnTo>
                  <a:lnTo>
                    <a:pt x="148" y="0"/>
                  </a:lnTo>
                  <a:lnTo>
                    <a:pt x="0" y="2"/>
                  </a:lnTo>
                  <a:lnTo>
                    <a:pt x="41" y="133"/>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93549" name="Freeform 48"/>
            <p:cNvSpPr>
              <a:spLocks/>
            </p:cNvSpPr>
            <p:nvPr/>
          </p:nvSpPr>
          <p:spPr bwMode="auto">
            <a:xfrm>
              <a:off x="3004" y="2765"/>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373737"/>
                </a:gs>
                <a:gs pos="100000">
                  <a:srgbClr val="777777"/>
                </a:gs>
              </a:gsLst>
              <a:lin ang="5400000" scaled="1"/>
            </a:gradFill>
            <a:ln w="9525">
              <a:noFill/>
              <a:round/>
              <a:headEnd/>
              <a:tailEnd/>
            </a:ln>
          </p:spPr>
          <p:txBody>
            <a:bodyPr wrap="none"/>
            <a:lstStyle/>
            <a:p>
              <a:endParaRPr lang="es-ES"/>
            </a:p>
          </p:txBody>
        </p:sp>
        <p:sp>
          <p:nvSpPr>
            <p:cNvPr id="193550" name="Freeform 49"/>
            <p:cNvSpPr>
              <a:spLocks/>
            </p:cNvSpPr>
            <p:nvPr/>
          </p:nvSpPr>
          <p:spPr bwMode="auto">
            <a:xfrm>
              <a:off x="2996" y="2754"/>
              <a:ext cx="126" cy="113"/>
            </a:xfrm>
            <a:custGeom>
              <a:avLst/>
              <a:gdLst>
                <a:gd name="T0" fmla="*/ 126 w 126"/>
                <a:gd name="T1" fmla="*/ 111 h 113"/>
                <a:gd name="T2" fmla="*/ 68 w 126"/>
                <a:gd name="T3" fmla="*/ 0 h 113"/>
                <a:gd name="T4" fmla="*/ 0 w 126"/>
                <a:gd name="T5" fmla="*/ 0 h 113"/>
                <a:gd name="T6" fmla="*/ 0 w 126"/>
                <a:gd name="T7" fmla="*/ 113 h 113"/>
                <a:gd name="T8" fmla="*/ 126 w 126"/>
                <a:gd name="T9" fmla="*/ 111 h 113"/>
                <a:gd name="T10" fmla="*/ 0 60000 65536"/>
                <a:gd name="T11" fmla="*/ 0 60000 65536"/>
                <a:gd name="T12" fmla="*/ 0 60000 65536"/>
                <a:gd name="T13" fmla="*/ 0 60000 65536"/>
                <a:gd name="T14" fmla="*/ 0 60000 65536"/>
                <a:gd name="T15" fmla="*/ 0 w 126"/>
                <a:gd name="T16" fmla="*/ 0 h 113"/>
                <a:gd name="T17" fmla="*/ 126 w 126"/>
                <a:gd name="T18" fmla="*/ 113 h 113"/>
              </a:gdLst>
              <a:ahLst/>
              <a:cxnLst>
                <a:cxn ang="T10">
                  <a:pos x="T0" y="T1"/>
                </a:cxn>
                <a:cxn ang="T11">
                  <a:pos x="T2" y="T3"/>
                </a:cxn>
                <a:cxn ang="T12">
                  <a:pos x="T4" y="T5"/>
                </a:cxn>
                <a:cxn ang="T13">
                  <a:pos x="T6" y="T7"/>
                </a:cxn>
                <a:cxn ang="T14">
                  <a:pos x="T8" y="T9"/>
                </a:cxn>
              </a:cxnLst>
              <a:rect l="T15" t="T16" r="T17" b="T18"/>
              <a:pathLst>
                <a:path w="126" h="113">
                  <a:moveTo>
                    <a:pt x="126" y="111"/>
                  </a:moveTo>
                  <a:lnTo>
                    <a:pt x="68" y="0"/>
                  </a:lnTo>
                  <a:lnTo>
                    <a:pt x="0" y="0"/>
                  </a:lnTo>
                  <a:lnTo>
                    <a:pt x="0" y="113"/>
                  </a:lnTo>
                  <a:lnTo>
                    <a:pt x="126" y="11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5986" name="Freeform 50"/>
            <p:cNvSpPr>
              <a:spLocks/>
            </p:cNvSpPr>
            <p:nvPr/>
          </p:nvSpPr>
          <p:spPr bwMode="auto">
            <a:xfrm>
              <a:off x="3058" y="2752"/>
              <a:ext cx="90" cy="112"/>
            </a:xfrm>
            <a:custGeom>
              <a:avLst/>
              <a:gdLst/>
              <a:ahLst/>
              <a:cxnLst>
                <a:cxn ang="0">
                  <a:pos x="90" y="78"/>
                </a:cxn>
                <a:cxn ang="0">
                  <a:pos x="46" y="0"/>
                </a:cxn>
                <a:cxn ang="0">
                  <a:pos x="0" y="0"/>
                </a:cxn>
                <a:cxn ang="0">
                  <a:pos x="55" y="112"/>
                </a:cxn>
                <a:cxn ang="0">
                  <a:pos x="90" y="78"/>
                </a:cxn>
              </a:cxnLst>
              <a:rect l="0" t="0" r="r" b="b"/>
              <a:pathLst>
                <a:path w="90" h="112">
                  <a:moveTo>
                    <a:pt x="90" y="78"/>
                  </a:moveTo>
                  <a:lnTo>
                    <a:pt x="46" y="0"/>
                  </a:lnTo>
                  <a:lnTo>
                    <a:pt x="0" y="0"/>
                  </a:lnTo>
                  <a:lnTo>
                    <a:pt x="55" y="112"/>
                  </a:lnTo>
                  <a:lnTo>
                    <a:pt x="90" y="7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52" name="Line 51"/>
            <p:cNvSpPr>
              <a:spLocks noChangeShapeType="1"/>
            </p:cNvSpPr>
            <p:nvPr/>
          </p:nvSpPr>
          <p:spPr bwMode="auto">
            <a:xfrm flipV="1">
              <a:off x="2928" y="2979"/>
              <a:ext cx="79" cy="79"/>
            </a:xfrm>
            <a:prstGeom prst="line">
              <a:avLst/>
            </a:prstGeom>
            <a:noFill/>
            <a:ln w="19050">
              <a:solidFill>
                <a:schemeClr val="accent2"/>
              </a:solidFill>
              <a:round/>
              <a:headEnd/>
              <a:tailEnd/>
            </a:ln>
          </p:spPr>
          <p:txBody>
            <a:bodyPr wrap="none" anchor="ctr"/>
            <a:lstStyle/>
            <a:p>
              <a:endParaRPr lang="es-ES"/>
            </a:p>
          </p:txBody>
        </p:sp>
        <p:sp>
          <p:nvSpPr>
            <p:cNvPr id="193553" name="Arc 52"/>
            <p:cNvSpPr>
              <a:spLocks/>
            </p:cNvSpPr>
            <p:nvPr/>
          </p:nvSpPr>
          <p:spPr bwMode="auto">
            <a:xfrm flipH="1">
              <a:off x="2500" y="1507"/>
              <a:ext cx="350" cy="981"/>
            </a:xfrm>
            <a:custGeom>
              <a:avLst/>
              <a:gdLst>
                <a:gd name="T0" fmla="*/ 0 w 23890"/>
                <a:gd name="T1" fmla="*/ 0 h 28371"/>
                <a:gd name="T2" fmla="*/ 5 w 23890"/>
                <a:gd name="T3" fmla="*/ 34 h 28371"/>
                <a:gd name="T4" fmla="*/ 0 w 23890"/>
                <a:gd name="T5" fmla="*/ 26 h 28371"/>
                <a:gd name="T6" fmla="*/ 0 60000 65536"/>
                <a:gd name="T7" fmla="*/ 0 60000 65536"/>
                <a:gd name="T8" fmla="*/ 0 60000 65536"/>
                <a:gd name="T9" fmla="*/ 0 w 23890"/>
                <a:gd name="T10" fmla="*/ 0 h 28371"/>
                <a:gd name="T11" fmla="*/ 23890 w 23890"/>
                <a:gd name="T12" fmla="*/ 28371 h 28371"/>
              </a:gdLst>
              <a:ahLst/>
              <a:cxnLst>
                <a:cxn ang="T6">
                  <a:pos x="T0" y="T1"/>
                </a:cxn>
                <a:cxn ang="T7">
                  <a:pos x="T2" y="T3"/>
                </a:cxn>
                <a:cxn ang="T8">
                  <a:pos x="T4" y="T5"/>
                </a:cxn>
              </a:cxnLst>
              <a:rect l="T9" t="T10" r="T11" b="T12"/>
              <a:pathLst>
                <a:path w="23890" h="28371" fill="none" extrusionOk="0">
                  <a:moveTo>
                    <a:pt x="-1" y="121"/>
                  </a:moveTo>
                  <a:cubicBezTo>
                    <a:pt x="760" y="40"/>
                    <a:pt x="1525" y="-1"/>
                    <a:pt x="2290" y="0"/>
                  </a:cubicBezTo>
                  <a:cubicBezTo>
                    <a:pt x="14219" y="0"/>
                    <a:pt x="23890" y="9670"/>
                    <a:pt x="23890" y="21600"/>
                  </a:cubicBezTo>
                  <a:cubicBezTo>
                    <a:pt x="23890" y="23900"/>
                    <a:pt x="23522" y="26186"/>
                    <a:pt x="22801" y="28371"/>
                  </a:cubicBezTo>
                </a:path>
                <a:path w="23890" h="28371" stroke="0" extrusionOk="0">
                  <a:moveTo>
                    <a:pt x="-1" y="121"/>
                  </a:moveTo>
                  <a:cubicBezTo>
                    <a:pt x="760" y="40"/>
                    <a:pt x="1525" y="-1"/>
                    <a:pt x="2290" y="0"/>
                  </a:cubicBezTo>
                  <a:cubicBezTo>
                    <a:pt x="14219" y="0"/>
                    <a:pt x="23890" y="9670"/>
                    <a:pt x="23890" y="21600"/>
                  </a:cubicBezTo>
                  <a:cubicBezTo>
                    <a:pt x="23890" y="23900"/>
                    <a:pt x="23522" y="26186"/>
                    <a:pt x="22801" y="28371"/>
                  </a:cubicBezTo>
                  <a:lnTo>
                    <a:pt x="2290" y="21600"/>
                  </a:lnTo>
                  <a:close/>
                </a:path>
              </a:pathLst>
            </a:custGeom>
            <a:noFill/>
            <a:ln w="19050">
              <a:solidFill>
                <a:schemeClr val="accent2"/>
              </a:solidFill>
              <a:round/>
              <a:headEnd/>
              <a:tailEnd/>
            </a:ln>
          </p:spPr>
          <p:txBody>
            <a:bodyPr wrap="none" anchor="ctr"/>
            <a:lstStyle/>
            <a:p>
              <a:endParaRPr lang="es-ES"/>
            </a:p>
          </p:txBody>
        </p:sp>
        <p:sp>
          <p:nvSpPr>
            <p:cNvPr id="193554" name="Arc 53"/>
            <p:cNvSpPr>
              <a:spLocks/>
            </p:cNvSpPr>
            <p:nvPr/>
          </p:nvSpPr>
          <p:spPr bwMode="auto">
            <a:xfrm flipH="1" flipV="1">
              <a:off x="2515" y="2297"/>
              <a:ext cx="192" cy="622"/>
            </a:xfrm>
            <a:custGeom>
              <a:avLst/>
              <a:gdLst>
                <a:gd name="T0" fmla="*/ 0 w 23213"/>
                <a:gd name="T1" fmla="*/ 0 h 21600"/>
                <a:gd name="T2" fmla="*/ 2 w 23213"/>
                <a:gd name="T3" fmla="*/ 13 h 21600"/>
                <a:gd name="T4" fmla="*/ 0 w 23213"/>
                <a:gd name="T5" fmla="*/ 18 h 21600"/>
                <a:gd name="T6" fmla="*/ 0 60000 65536"/>
                <a:gd name="T7" fmla="*/ 0 60000 65536"/>
                <a:gd name="T8" fmla="*/ 0 60000 65536"/>
                <a:gd name="T9" fmla="*/ 0 w 23213"/>
                <a:gd name="T10" fmla="*/ 0 h 21600"/>
                <a:gd name="T11" fmla="*/ 23213 w 23213"/>
                <a:gd name="T12" fmla="*/ 21600 h 21600"/>
              </a:gdLst>
              <a:ahLst/>
              <a:cxnLst>
                <a:cxn ang="T6">
                  <a:pos x="T0" y="T1"/>
                </a:cxn>
                <a:cxn ang="T7">
                  <a:pos x="T2" y="T3"/>
                </a:cxn>
                <a:cxn ang="T8">
                  <a:pos x="T4" y="T5"/>
                </a:cxn>
              </a:cxnLst>
              <a:rect l="T9" t="T10" r="T11" b="T12"/>
              <a:pathLst>
                <a:path w="23213" h="21600" fill="none" extrusionOk="0">
                  <a:moveTo>
                    <a:pt x="0" y="155"/>
                  </a:moveTo>
                  <a:cubicBezTo>
                    <a:pt x="857" y="51"/>
                    <a:pt x="1720" y="-1"/>
                    <a:pt x="2584" y="0"/>
                  </a:cubicBezTo>
                  <a:cubicBezTo>
                    <a:pt x="12046" y="0"/>
                    <a:pt x="20407" y="6159"/>
                    <a:pt x="23213" y="15196"/>
                  </a:cubicBezTo>
                </a:path>
                <a:path w="23213" h="21600" stroke="0" extrusionOk="0">
                  <a:moveTo>
                    <a:pt x="0" y="155"/>
                  </a:moveTo>
                  <a:cubicBezTo>
                    <a:pt x="857" y="51"/>
                    <a:pt x="1720" y="-1"/>
                    <a:pt x="2584" y="0"/>
                  </a:cubicBezTo>
                  <a:cubicBezTo>
                    <a:pt x="12046" y="0"/>
                    <a:pt x="20407" y="6159"/>
                    <a:pt x="23213" y="15196"/>
                  </a:cubicBezTo>
                  <a:lnTo>
                    <a:pt x="2584" y="21600"/>
                  </a:lnTo>
                  <a:close/>
                </a:path>
              </a:pathLst>
            </a:custGeom>
            <a:noFill/>
            <a:ln w="19050">
              <a:solidFill>
                <a:schemeClr val="accent2"/>
              </a:solidFill>
              <a:round/>
              <a:headEnd/>
              <a:tailEnd/>
            </a:ln>
          </p:spPr>
          <p:txBody>
            <a:bodyPr wrap="none" anchor="ctr"/>
            <a:lstStyle/>
            <a:p>
              <a:endParaRPr lang="es-ES"/>
            </a:p>
          </p:txBody>
        </p:sp>
        <p:sp>
          <p:nvSpPr>
            <p:cNvPr id="193555" name="Arc 54"/>
            <p:cNvSpPr>
              <a:spLocks/>
            </p:cNvSpPr>
            <p:nvPr/>
          </p:nvSpPr>
          <p:spPr bwMode="auto">
            <a:xfrm flipH="1">
              <a:off x="2560" y="1683"/>
              <a:ext cx="332" cy="489"/>
            </a:xfrm>
            <a:custGeom>
              <a:avLst/>
              <a:gdLst>
                <a:gd name="T0" fmla="*/ 3 w 21331"/>
                <a:gd name="T1" fmla="*/ 0 h 16343"/>
                <a:gd name="T2" fmla="*/ 5 w 21331"/>
                <a:gd name="T3" fmla="*/ 12 h 16343"/>
                <a:gd name="T4" fmla="*/ 0 w 21331"/>
                <a:gd name="T5" fmla="*/ 15 h 16343"/>
                <a:gd name="T6" fmla="*/ 0 60000 65536"/>
                <a:gd name="T7" fmla="*/ 0 60000 65536"/>
                <a:gd name="T8" fmla="*/ 0 60000 65536"/>
                <a:gd name="T9" fmla="*/ 0 w 21331"/>
                <a:gd name="T10" fmla="*/ 0 h 16343"/>
                <a:gd name="T11" fmla="*/ 21331 w 21331"/>
                <a:gd name="T12" fmla="*/ 16343 h 16343"/>
              </a:gdLst>
              <a:ahLst/>
              <a:cxnLst>
                <a:cxn ang="T6">
                  <a:pos x="T0" y="T1"/>
                </a:cxn>
                <a:cxn ang="T7">
                  <a:pos x="T2" y="T3"/>
                </a:cxn>
                <a:cxn ang="T8">
                  <a:pos x="T4" y="T5"/>
                </a:cxn>
              </a:cxnLst>
              <a:rect l="T9" t="T10" r="T11" b="T12"/>
              <a:pathLst>
                <a:path w="21331" h="16343" fill="none" extrusionOk="0">
                  <a:moveTo>
                    <a:pt x="14123" y="-1"/>
                  </a:moveTo>
                  <a:cubicBezTo>
                    <a:pt x="17976" y="3329"/>
                    <a:pt x="20529" y="7913"/>
                    <a:pt x="21330" y="12943"/>
                  </a:cubicBezTo>
                </a:path>
                <a:path w="21331" h="16343" stroke="0" extrusionOk="0">
                  <a:moveTo>
                    <a:pt x="14123" y="-1"/>
                  </a:moveTo>
                  <a:cubicBezTo>
                    <a:pt x="17976" y="3329"/>
                    <a:pt x="20529" y="7913"/>
                    <a:pt x="21330" y="12943"/>
                  </a:cubicBezTo>
                  <a:lnTo>
                    <a:pt x="0" y="16343"/>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93556" name="Arc 55"/>
            <p:cNvSpPr>
              <a:spLocks/>
            </p:cNvSpPr>
            <p:nvPr/>
          </p:nvSpPr>
          <p:spPr bwMode="auto">
            <a:xfrm flipH="1">
              <a:off x="2580" y="2231"/>
              <a:ext cx="198" cy="615"/>
            </a:xfrm>
            <a:custGeom>
              <a:avLst/>
              <a:gdLst>
                <a:gd name="T0" fmla="*/ 2 w 18848"/>
                <a:gd name="T1" fmla="*/ 11 h 19087"/>
                <a:gd name="T2" fmla="*/ 1 w 18848"/>
                <a:gd name="T3" fmla="*/ 20 h 19087"/>
                <a:gd name="T4" fmla="*/ 0 w 18848"/>
                <a:gd name="T5" fmla="*/ 0 h 19087"/>
                <a:gd name="T6" fmla="*/ 0 60000 65536"/>
                <a:gd name="T7" fmla="*/ 0 60000 65536"/>
                <a:gd name="T8" fmla="*/ 0 60000 65536"/>
                <a:gd name="T9" fmla="*/ 0 w 18848"/>
                <a:gd name="T10" fmla="*/ 0 h 19087"/>
                <a:gd name="T11" fmla="*/ 18848 w 18848"/>
                <a:gd name="T12" fmla="*/ 19087 h 19087"/>
              </a:gdLst>
              <a:ahLst/>
              <a:cxnLst>
                <a:cxn ang="T6">
                  <a:pos x="T0" y="T1"/>
                </a:cxn>
                <a:cxn ang="T7">
                  <a:pos x="T2" y="T3"/>
                </a:cxn>
                <a:cxn ang="T8">
                  <a:pos x="T4" y="T5"/>
                </a:cxn>
              </a:cxnLst>
              <a:rect l="T9" t="T10" r="T11" b="T12"/>
              <a:pathLst>
                <a:path w="18848" h="19087" fill="none" extrusionOk="0">
                  <a:moveTo>
                    <a:pt x="18848" y="10550"/>
                  </a:moveTo>
                  <a:cubicBezTo>
                    <a:pt x="16817" y="14177"/>
                    <a:pt x="13784" y="17141"/>
                    <a:pt x="10111" y="19087"/>
                  </a:cubicBezTo>
                </a:path>
                <a:path w="18848" h="19087" stroke="0" extrusionOk="0">
                  <a:moveTo>
                    <a:pt x="18848" y="10550"/>
                  </a:moveTo>
                  <a:cubicBezTo>
                    <a:pt x="16817" y="14177"/>
                    <a:pt x="13784" y="17141"/>
                    <a:pt x="10111" y="19087"/>
                  </a:cubicBezTo>
                  <a:lnTo>
                    <a:pt x="0" y="0"/>
                  </a:lnTo>
                  <a:close/>
                </a:path>
              </a:pathLst>
            </a:custGeom>
            <a:noFill/>
            <a:ln w="12700">
              <a:solidFill>
                <a:srgbClr val="FFFF00"/>
              </a:solidFill>
              <a:round/>
              <a:headEnd type="none" w="sm" len="lg"/>
              <a:tailEnd type="triangle" w="sm" len="lg"/>
            </a:ln>
          </p:spPr>
          <p:txBody>
            <a:bodyPr wrap="none" anchor="ctr"/>
            <a:lstStyle/>
            <a:p>
              <a:endParaRPr lang="es-ES"/>
            </a:p>
          </p:txBody>
        </p:sp>
        <p:sp>
          <p:nvSpPr>
            <p:cNvPr id="193557" name="Rectangle 56"/>
            <p:cNvSpPr>
              <a:spLocks noChangeArrowheads="1"/>
            </p:cNvSpPr>
            <p:nvPr/>
          </p:nvSpPr>
          <p:spPr bwMode="auto">
            <a:xfrm>
              <a:off x="2202" y="3171"/>
              <a:ext cx="964" cy="102"/>
            </a:xfrm>
            <a:prstGeom prst="rect">
              <a:avLst/>
            </a:prstGeom>
            <a:solidFill>
              <a:srgbClr val="EAEAEA"/>
            </a:solidFill>
            <a:ln w="9525">
              <a:noFill/>
              <a:miter lim="800000"/>
              <a:headEnd/>
              <a:tailEnd/>
            </a:ln>
          </p:spPr>
          <p:txBody>
            <a:bodyPr wrap="none" anchor="ctr"/>
            <a:lstStyle/>
            <a:p>
              <a:endParaRPr lang="es-ES"/>
            </a:p>
          </p:txBody>
        </p:sp>
        <p:sp>
          <p:nvSpPr>
            <p:cNvPr id="193558" name="Oval 57"/>
            <p:cNvSpPr>
              <a:spLocks noChangeArrowheads="1"/>
            </p:cNvSpPr>
            <p:nvPr/>
          </p:nvSpPr>
          <p:spPr bwMode="auto">
            <a:xfrm>
              <a:off x="212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3559" name="Oval 58"/>
            <p:cNvSpPr>
              <a:spLocks noChangeArrowheads="1"/>
            </p:cNvSpPr>
            <p:nvPr/>
          </p:nvSpPr>
          <p:spPr bwMode="auto">
            <a:xfrm>
              <a:off x="2209" y="3207"/>
              <a:ext cx="89" cy="96"/>
            </a:xfrm>
            <a:prstGeom prst="ellipse">
              <a:avLst/>
            </a:prstGeom>
            <a:noFill/>
            <a:ln w="19050">
              <a:solidFill>
                <a:srgbClr val="4D4D4D"/>
              </a:solidFill>
              <a:round/>
              <a:headEnd/>
              <a:tailEnd/>
            </a:ln>
          </p:spPr>
          <p:txBody>
            <a:bodyPr wrap="none" anchor="ctr"/>
            <a:lstStyle/>
            <a:p>
              <a:endParaRPr lang="es-ES"/>
            </a:p>
          </p:txBody>
        </p:sp>
        <p:sp>
          <p:nvSpPr>
            <p:cNvPr id="935995" name="AutoShape 59"/>
            <p:cNvSpPr>
              <a:spLocks noChangeArrowheads="1"/>
            </p:cNvSpPr>
            <p:nvPr/>
          </p:nvSpPr>
          <p:spPr bwMode="auto">
            <a:xfrm rot="5400000" flipH="1">
              <a:off x="3114" y="2921"/>
              <a:ext cx="404" cy="302"/>
            </a:xfrm>
            <a:prstGeom prst="parallelogram">
              <a:avLst>
                <a:gd name="adj" fmla="val 99154"/>
              </a:avLst>
            </a:prstGeom>
            <a:gradFill rotWithShape="0">
              <a:gsLst>
                <a:gs pos="0">
                  <a:schemeClr val="bg1">
                    <a:gamma/>
                    <a:shade val="66275"/>
                    <a:invGamma/>
                  </a:schemeClr>
                </a:gs>
                <a:gs pos="100000">
                  <a:schemeClr val="bg1"/>
                </a:gs>
              </a:gsLst>
              <a:lin ang="27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93561" name="Rectangle 60"/>
            <p:cNvSpPr>
              <a:spLocks noChangeArrowheads="1"/>
            </p:cNvSpPr>
            <p:nvPr/>
          </p:nvSpPr>
          <p:spPr bwMode="auto">
            <a:xfrm>
              <a:off x="2412"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93562" name="Freeform 61"/>
            <p:cNvSpPr>
              <a:spLocks/>
            </p:cNvSpPr>
            <p:nvPr/>
          </p:nvSpPr>
          <p:spPr bwMode="auto">
            <a:xfrm>
              <a:off x="2412" y="2983"/>
              <a:ext cx="208" cy="70"/>
            </a:xfrm>
            <a:custGeom>
              <a:avLst/>
              <a:gdLst>
                <a:gd name="T0" fmla="*/ 208 w 208"/>
                <a:gd name="T1" fmla="*/ 0 h 70"/>
                <a:gd name="T2" fmla="*/ 80 w 208"/>
                <a:gd name="T3" fmla="*/ 0 h 70"/>
                <a:gd name="T4" fmla="*/ 0 w 208"/>
                <a:gd name="T5" fmla="*/ 70 h 70"/>
                <a:gd name="T6" fmla="*/ 140 w 208"/>
                <a:gd name="T7" fmla="*/ 70 h 70"/>
                <a:gd name="T8" fmla="*/ 208 w 208"/>
                <a:gd name="T9" fmla="*/ 0 h 70"/>
                <a:gd name="T10" fmla="*/ 0 60000 65536"/>
                <a:gd name="T11" fmla="*/ 0 60000 65536"/>
                <a:gd name="T12" fmla="*/ 0 60000 65536"/>
                <a:gd name="T13" fmla="*/ 0 60000 65536"/>
                <a:gd name="T14" fmla="*/ 0 60000 65536"/>
                <a:gd name="T15" fmla="*/ 0 w 208"/>
                <a:gd name="T16" fmla="*/ 0 h 70"/>
                <a:gd name="T17" fmla="*/ 208 w 208"/>
                <a:gd name="T18" fmla="*/ 70 h 70"/>
              </a:gdLst>
              <a:ahLst/>
              <a:cxnLst>
                <a:cxn ang="T10">
                  <a:pos x="T0" y="T1"/>
                </a:cxn>
                <a:cxn ang="T11">
                  <a:pos x="T2" y="T3"/>
                </a:cxn>
                <a:cxn ang="T12">
                  <a:pos x="T4" y="T5"/>
                </a:cxn>
                <a:cxn ang="T13">
                  <a:pos x="T6" y="T7"/>
                </a:cxn>
                <a:cxn ang="T14">
                  <a:pos x="T8" y="T9"/>
                </a:cxn>
              </a:cxnLst>
              <a:rect l="T15" t="T16" r="T17" b="T18"/>
              <a:pathLst>
                <a:path w="208" h="70">
                  <a:moveTo>
                    <a:pt x="208" y="0"/>
                  </a:moveTo>
                  <a:lnTo>
                    <a:pt x="80" y="0"/>
                  </a:lnTo>
                  <a:lnTo>
                    <a:pt x="0" y="70"/>
                  </a:lnTo>
                  <a:lnTo>
                    <a:pt x="140" y="70"/>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193563" name="Freeform 62"/>
            <p:cNvSpPr>
              <a:spLocks/>
            </p:cNvSpPr>
            <p:nvPr/>
          </p:nvSpPr>
          <p:spPr bwMode="auto">
            <a:xfrm>
              <a:off x="2907" y="2863"/>
              <a:ext cx="208" cy="79"/>
            </a:xfrm>
            <a:custGeom>
              <a:avLst/>
              <a:gdLst>
                <a:gd name="T0" fmla="*/ 208 w 208"/>
                <a:gd name="T1" fmla="*/ 0 h 79"/>
                <a:gd name="T2" fmla="*/ 80 w 208"/>
                <a:gd name="T3" fmla="*/ 0 h 79"/>
                <a:gd name="T4" fmla="*/ 0 w 208"/>
                <a:gd name="T5" fmla="*/ 70 h 79"/>
                <a:gd name="T6" fmla="*/ 130 w 208"/>
                <a:gd name="T7" fmla="*/ 79 h 79"/>
                <a:gd name="T8" fmla="*/ 208 w 208"/>
                <a:gd name="T9" fmla="*/ 0 h 79"/>
                <a:gd name="T10" fmla="*/ 0 60000 65536"/>
                <a:gd name="T11" fmla="*/ 0 60000 65536"/>
                <a:gd name="T12" fmla="*/ 0 60000 65536"/>
                <a:gd name="T13" fmla="*/ 0 60000 65536"/>
                <a:gd name="T14" fmla="*/ 0 60000 65536"/>
                <a:gd name="T15" fmla="*/ 0 w 208"/>
                <a:gd name="T16" fmla="*/ 0 h 79"/>
                <a:gd name="T17" fmla="*/ 208 w 208"/>
                <a:gd name="T18" fmla="*/ 79 h 79"/>
              </a:gdLst>
              <a:ahLst/>
              <a:cxnLst>
                <a:cxn ang="T10">
                  <a:pos x="T0" y="T1"/>
                </a:cxn>
                <a:cxn ang="T11">
                  <a:pos x="T2" y="T3"/>
                </a:cxn>
                <a:cxn ang="T12">
                  <a:pos x="T4" y="T5"/>
                </a:cxn>
                <a:cxn ang="T13">
                  <a:pos x="T6" y="T7"/>
                </a:cxn>
                <a:cxn ang="T14">
                  <a:pos x="T8" y="T9"/>
                </a:cxn>
              </a:cxnLst>
              <a:rect l="T15" t="T16" r="T17" b="T18"/>
              <a:pathLst>
                <a:path w="208" h="79">
                  <a:moveTo>
                    <a:pt x="208" y="0"/>
                  </a:moveTo>
                  <a:lnTo>
                    <a:pt x="80" y="0"/>
                  </a:lnTo>
                  <a:lnTo>
                    <a:pt x="0" y="70"/>
                  </a:lnTo>
                  <a:lnTo>
                    <a:pt x="130" y="79"/>
                  </a:lnTo>
                  <a:lnTo>
                    <a:pt x="208" y="0"/>
                  </a:lnTo>
                  <a:close/>
                </a:path>
              </a:pathLst>
            </a:custGeom>
            <a:gradFill rotWithShape="1">
              <a:gsLst>
                <a:gs pos="0">
                  <a:srgbClr val="525252"/>
                </a:gs>
                <a:gs pos="100000">
                  <a:srgbClr val="B2B2B2"/>
                </a:gs>
              </a:gsLst>
              <a:lin ang="5400000" scaled="1"/>
            </a:gradFill>
            <a:ln w="9525">
              <a:noFill/>
              <a:round/>
              <a:headEnd/>
              <a:tailEnd/>
            </a:ln>
          </p:spPr>
          <p:txBody>
            <a:bodyPr wrap="none"/>
            <a:lstStyle/>
            <a:p>
              <a:endParaRPr lang="es-ES"/>
            </a:p>
          </p:txBody>
        </p:sp>
        <p:sp>
          <p:nvSpPr>
            <p:cNvPr id="935999" name="Freeform 63"/>
            <p:cNvSpPr>
              <a:spLocks/>
            </p:cNvSpPr>
            <p:nvPr/>
          </p:nvSpPr>
          <p:spPr bwMode="auto">
            <a:xfrm>
              <a:off x="2883" y="2744"/>
              <a:ext cx="156" cy="235"/>
            </a:xfrm>
            <a:custGeom>
              <a:avLst/>
              <a:gdLst/>
              <a:ahLst/>
              <a:cxnLst>
                <a:cxn ang="0">
                  <a:pos x="156" y="201"/>
                </a:cxn>
                <a:cxn ang="0">
                  <a:pos x="59" y="8"/>
                </a:cxn>
                <a:cxn ang="0">
                  <a:pos x="33" y="9"/>
                </a:cxn>
                <a:cxn ang="0">
                  <a:pos x="12" y="6"/>
                </a:cxn>
                <a:cxn ang="0">
                  <a:pos x="0" y="0"/>
                </a:cxn>
                <a:cxn ang="0">
                  <a:pos x="121" y="235"/>
                </a:cxn>
                <a:cxn ang="0">
                  <a:pos x="156" y="201"/>
                </a:cxn>
              </a:cxnLst>
              <a:rect l="0" t="0" r="r" b="b"/>
              <a:pathLst>
                <a:path w="156" h="235">
                  <a:moveTo>
                    <a:pt x="156" y="201"/>
                  </a:moveTo>
                  <a:lnTo>
                    <a:pt x="59" y="8"/>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65" name="Freeform 64"/>
            <p:cNvSpPr>
              <a:spLocks/>
            </p:cNvSpPr>
            <p:nvPr/>
          </p:nvSpPr>
          <p:spPr bwMode="auto">
            <a:xfrm>
              <a:off x="2782" y="2977"/>
              <a:ext cx="222" cy="74"/>
            </a:xfrm>
            <a:custGeom>
              <a:avLst/>
              <a:gdLst>
                <a:gd name="T0" fmla="*/ 222 w 222"/>
                <a:gd name="T1" fmla="*/ 0 h 74"/>
                <a:gd name="T2" fmla="*/ 94 w 222"/>
                <a:gd name="T3" fmla="*/ 0 h 74"/>
                <a:gd name="T4" fmla="*/ 0 w 222"/>
                <a:gd name="T5" fmla="*/ 74 h 74"/>
                <a:gd name="T6" fmla="*/ 147 w 222"/>
                <a:gd name="T7" fmla="*/ 74 h 74"/>
                <a:gd name="T8" fmla="*/ 222 w 222"/>
                <a:gd name="T9" fmla="*/ 0 h 74"/>
                <a:gd name="T10" fmla="*/ 0 60000 65536"/>
                <a:gd name="T11" fmla="*/ 0 60000 65536"/>
                <a:gd name="T12" fmla="*/ 0 60000 65536"/>
                <a:gd name="T13" fmla="*/ 0 60000 65536"/>
                <a:gd name="T14" fmla="*/ 0 60000 65536"/>
                <a:gd name="T15" fmla="*/ 0 w 222"/>
                <a:gd name="T16" fmla="*/ 0 h 74"/>
                <a:gd name="T17" fmla="*/ 222 w 222"/>
                <a:gd name="T18" fmla="*/ 74 h 74"/>
              </a:gdLst>
              <a:ahLst/>
              <a:cxnLst>
                <a:cxn ang="T10">
                  <a:pos x="T0" y="T1"/>
                </a:cxn>
                <a:cxn ang="T11">
                  <a:pos x="T2" y="T3"/>
                </a:cxn>
                <a:cxn ang="T12">
                  <a:pos x="T4" y="T5"/>
                </a:cxn>
                <a:cxn ang="T13">
                  <a:pos x="T6" y="T7"/>
                </a:cxn>
                <a:cxn ang="T14">
                  <a:pos x="T8" y="T9"/>
                </a:cxn>
              </a:cxnLst>
              <a:rect l="T15" t="T16" r="T17" b="T18"/>
              <a:pathLst>
                <a:path w="222" h="74">
                  <a:moveTo>
                    <a:pt x="222" y="0"/>
                  </a:moveTo>
                  <a:lnTo>
                    <a:pt x="94" y="0"/>
                  </a:lnTo>
                  <a:lnTo>
                    <a:pt x="0" y="74"/>
                  </a:lnTo>
                  <a:lnTo>
                    <a:pt x="147" y="74"/>
                  </a:lnTo>
                  <a:lnTo>
                    <a:pt x="222" y="0"/>
                  </a:lnTo>
                  <a:close/>
                </a:path>
              </a:pathLst>
            </a:custGeom>
            <a:solidFill>
              <a:srgbClr val="B2B2B2"/>
            </a:solidFill>
            <a:ln w="9525">
              <a:noFill/>
              <a:round/>
              <a:headEnd/>
              <a:tailEnd/>
            </a:ln>
          </p:spPr>
          <p:txBody>
            <a:bodyPr wrap="none"/>
            <a:lstStyle/>
            <a:p>
              <a:endParaRPr lang="es-ES"/>
            </a:p>
          </p:txBody>
        </p:sp>
        <p:sp>
          <p:nvSpPr>
            <p:cNvPr id="193566" name="Freeform 65"/>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193567" name="AutoShape 66"/>
            <p:cNvSpPr>
              <a:spLocks noChangeArrowheads="1"/>
            </p:cNvSpPr>
            <p:nvPr/>
          </p:nvSpPr>
          <p:spPr bwMode="auto">
            <a:xfrm rot="5400000" flipH="1">
              <a:off x="2857" y="2832"/>
              <a:ext cx="426" cy="286"/>
            </a:xfrm>
            <a:prstGeom prst="parallelogram">
              <a:avLst>
                <a:gd name="adj" fmla="val 101742"/>
              </a:avLst>
            </a:prstGeom>
            <a:gradFill rotWithShape="0">
              <a:gsLst>
                <a:gs pos="0">
                  <a:srgbClr val="C0C0C0"/>
                </a:gs>
                <a:gs pos="100000">
                  <a:srgbClr val="969696"/>
                </a:gs>
              </a:gsLst>
              <a:lin ang="0" scaled="1"/>
            </a:gradFill>
            <a:ln w="9525">
              <a:noFill/>
              <a:miter lim="800000"/>
              <a:headEnd/>
              <a:tailEnd/>
            </a:ln>
          </p:spPr>
          <p:txBody>
            <a:bodyPr wrap="none" anchor="ctr"/>
            <a:lstStyle/>
            <a:p>
              <a:endParaRPr lang="es-ES"/>
            </a:p>
          </p:txBody>
        </p:sp>
        <p:sp>
          <p:nvSpPr>
            <p:cNvPr id="936003" name="Freeform 67"/>
            <p:cNvSpPr>
              <a:spLocks/>
            </p:cNvSpPr>
            <p:nvPr/>
          </p:nvSpPr>
          <p:spPr bwMode="auto">
            <a:xfrm>
              <a:off x="2420" y="2364"/>
              <a:ext cx="180"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6004" name="Freeform 68"/>
            <p:cNvSpPr>
              <a:spLocks/>
            </p:cNvSpPr>
            <p:nvPr/>
          </p:nvSpPr>
          <p:spPr bwMode="auto">
            <a:xfrm>
              <a:off x="2414"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70" name="Freeform 69"/>
            <p:cNvSpPr>
              <a:spLocks/>
            </p:cNvSpPr>
            <p:nvPr/>
          </p:nvSpPr>
          <p:spPr bwMode="auto">
            <a:xfrm>
              <a:off x="2454" y="1483"/>
              <a:ext cx="699" cy="1570"/>
            </a:xfrm>
            <a:custGeom>
              <a:avLst/>
              <a:gdLst>
                <a:gd name="T0" fmla="*/ 699 w 699"/>
                <a:gd name="T1" fmla="*/ 703 h 1570"/>
                <a:gd name="T2" fmla="*/ 696 w 699"/>
                <a:gd name="T3" fmla="*/ 376 h 1570"/>
                <a:gd name="T4" fmla="*/ 442 w 699"/>
                <a:gd name="T5" fmla="*/ 54 h 1570"/>
                <a:gd name="T6" fmla="*/ 389 w 699"/>
                <a:gd name="T7" fmla="*/ 15 h 1570"/>
                <a:gd name="T8" fmla="*/ 329 w 699"/>
                <a:gd name="T9" fmla="*/ 1 h 1570"/>
                <a:gd name="T10" fmla="*/ 265 w 699"/>
                <a:gd name="T11" fmla="*/ 12 h 1570"/>
                <a:gd name="T12" fmla="*/ 205 w 699"/>
                <a:gd name="T13" fmla="*/ 54 h 1570"/>
                <a:gd name="T14" fmla="*/ 165 w 699"/>
                <a:gd name="T15" fmla="*/ 100 h 1570"/>
                <a:gd name="T16" fmla="*/ 124 w 699"/>
                <a:gd name="T17" fmla="*/ 163 h 1570"/>
                <a:gd name="T18" fmla="*/ 85 w 699"/>
                <a:gd name="T19" fmla="*/ 248 h 1570"/>
                <a:gd name="T20" fmla="*/ 53 w 699"/>
                <a:gd name="T21" fmla="*/ 344 h 1570"/>
                <a:gd name="T22" fmla="*/ 30 w 699"/>
                <a:gd name="T23" fmla="*/ 446 h 1570"/>
                <a:gd name="T24" fmla="*/ 7 w 699"/>
                <a:gd name="T25" fmla="*/ 605 h 1570"/>
                <a:gd name="T26" fmla="*/ 0 w 699"/>
                <a:gd name="T27" fmla="*/ 754 h 1570"/>
                <a:gd name="T28" fmla="*/ 8 w 699"/>
                <a:gd name="T29" fmla="*/ 901 h 1570"/>
                <a:gd name="T30" fmla="*/ 27 w 699"/>
                <a:gd name="T31" fmla="*/ 1042 h 1570"/>
                <a:gd name="T32" fmla="*/ 54 w 699"/>
                <a:gd name="T33" fmla="*/ 1172 h 1570"/>
                <a:gd name="T34" fmla="*/ 147 w 699"/>
                <a:gd name="T35" fmla="*/ 1570 h 1570"/>
                <a:gd name="T36" fmla="*/ 234 w 699"/>
                <a:gd name="T37" fmla="*/ 1499 h 1570"/>
                <a:gd name="T38" fmla="*/ 234 w 699"/>
                <a:gd name="T39" fmla="*/ 1262 h 1570"/>
                <a:gd name="T40" fmla="*/ 188 w 699"/>
                <a:gd name="T41" fmla="*/ 1219 h 1570"/>
                <a:gd name="T42" fmla="*/ 137 w 699"/>
                <a:gd name="T43" fmla="*/ 1129 h 1570"/>
                <a:gd name="T44" fmla="*/ 95 w 699"/>
                <a:gd name="T45" fmla="*/ 988 h 1570"/>
                <a:gd name="T46" fmla="*/ 77 w 699"/>
                <a:gd name="T47" fmla="*/ 851 h 1570"/>
                <a:gd name="T48" fmla="*/ 74 w 699"/>
                <a:gd name="T49" fmla="*/ 682 h 1570"/>
                <a:gd name="T50" fmla="*/ 96 w 699"/>
                <a:gd name="T51" fmla="*/ 520 h 1570"/>
                <a:gd name="T52" fmla="*/ 129 w 699"/>
                <a:gd name="T53" fmla="*/ 394 h 1570"/>
                <a:gd name="T54" fmla="*/ 180 w 699"/>
                <a:gd name="T55" fmla="*/ 295 h 1570"/>
                <a:gd name="T56" fmla="*/ 243 w 699"/>
                <a:gd name="T57" fmla="*/ 232 h 1570"/>
                <a:gd name="T58" fmla="*/ 311 w 699"/>
                <a:gd name="T59" fmla="*/ 218 h 1570"/>
                <a:gd name="T60" fmla="*/ 381 w 699"/>
                <a:gd name="T61" fmla="*/ 238 h 1570"/>
                <a:gd name="T62" fmla="*/ 439 w 699"/>
                <a:gd name="T63" fmla="*/ 304 h 1570"/>
                <a:gd name="T64" fmla="*/ 475 w 699"/>
                <a:gd name="T65" fmla="*/ 391 h 1570"/>
                <a:gd name="T66" fmla="*/ 505 w 699"/>
                <a:gd name="T67" fmla="*/ 490 h 1570"/>
                <a:gd name="T68" fmla="*/ 522 w 699"/>
                <a:gd name="T69" fmla="*/ 613 h 1570"/>
                <a:gd name="T70" fmla="*/ 523 w 699"/>
                <a:gd name="T71" fmla="*/ 704 h 1570"/>
                <a:gd name="T72" fmla="*/ 699 w 699"/>
                <a:gd name="T73" fmla="*/ 703 h 15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9"/>
                <a:gd name="T112" fmla="*/ 0 h 1570"/>
                <a:gd name="T113" fmla="*/ 699 w 699"/>
                <a:gd name="T114" fmla="*/ 1570 h 15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9" h="1570">
                  <a:moveTo>
                    <a:pt x="699" y="703"/>
                  </a:moveTo>
                  <a:lnTo>
                    <a:pt x="696" y="376"/>
                  </a:lnTo>
                  <a:cubicBezTo>
                    <a:pt x="653" y="268"/>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7" y="1570"/>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8" y="217"/>
                    <a:pt x="311" y="218"/>
                  </a:cubicBezTo>
                  <a:cubicBezTo>
                    <a:pt x="334" y="219"/>
                    <a:pt x="360" y="224"/>
                    <a:pt x="381" y="238"/>
                  </a:cubicBezTo>
                  <a:cubicBezTo>
                    <a:pt x="402" y="252"/>
                    <a:pt x="423" y="279"/>
                    <a:pt x="439" y="304"/>
                  </a:cubicBezTo>
                  <a:cubicBezTo>
                    <a:pt x="455" y="329"/>
                    <a:pt x="464" y="360"/>
                    <a:pt x="475" y="391"/>
                  </a:cubicBezTo>
                  <a:cubicBezTo>
                    <a:pt x="486" y="422"/>
                    <a:pt x="497" y="453"/>
                    <a:pt x="505" y="490"/>
                  </a:cubicBezTo>
                  <a:cubicBezTo>
                    <a:pt x="513" y="527"/>
                    <a:pt x="519" y="577"/>
                    <a:pt x="522" y="613"/>
                  </a:cubicBezTo>
                  <a:lnTo>
                    <a:pt x="523" y="704"/>
                  </a:lnTo>
                  <a:lnTo>
                    <a:pt x="699" y="703"/>
                  </a:lnTo>
                  <a:close/>
                </a:path>
              </a:pathLst>
            </a:custGeom>
            <a:solidFill>
              <a:srgbClr val="DDDDDD"/>
            </a:solidFill>
            <a:ln w="9525">
              <a:noFill/>
              <a:round/>
              <a:headEnd/>
              <a:tailEnd/>
            </a:ln>
          </p:spPr>
          <p:txBody>
            <a:bodyPr wrap="none"/>
            <a:lstStyle/>
            <a:p>
              <a:endParaRPr lang="es-ES"/>
            </a:p>
          </p:txBody>
        </p:sp>
        <p:sp>
          <p:nvSpPr>
            <p:cNvPr id="193571" name="Freeform 70"/>
            <p:cNvSpPr>
              <a:spLocks/>
            </p:cNvSpPr>
            <p:nvPr/>
          </p:nvSpPr>
          <p:spPr bwMode="auto">
            <a:xfrm>
              <a:off x="2502" y="1500"/>
              <a:ext cx="369" cy="1460"/>
            </a:xfrm>
            <a:custGeom>
              <a:avLst/>
              <a:gdLst>
                <a:gd name="T0" fmla="*/ 369 w 369"/>
                <a:gd name="T1" fmla="*/ 6 h 1460"/>
                <a:gd name="T2" fmla="*/ 322 w 369"/>
                <a:gd name="T3" fmla="*/ 0 h 1460"/>
                <a:gd name="T4" fmla="*/ 262 w 369"/>
                <a:gd name="T5" fmla="*/ 12 h 1460"/>
                <a:gd name="T6" fmla="*/ 205 w 369"/>
                <a:gd name="T7" fmla="*/ 51 h 1460"/>
                <a:gd name="T8" fmla="*/ 154 w 369"/>
                <a:gd name="T9" fmla="*/ 108 h 1460"/>
                <a:gd name="T10" fmla="*/ 109 w 369"/>
                <a:gd name="T11" fmla="*/ 186 h 1460"/>
                <a:gd name="T12" fmla="*/ 73 w 369"/>
                <a:gd name="T13" fmla="*/ 270 h 1460"/>
                <a:gd name="T14" fmla="*/ 37 w 369"/>
                <a:gd name="T15" fmla="*/ 399 h 1460"/>
                <a:gd name="T16" fmla="*/ 19 w 369"/>
                <a:gd name="T17" fmla="*/ 491 h 1460"/>
                <a:gd name="T18" fmla="*/ 6 w 369"/>
                <a:gd name="T19" fmla="*/ 600 h 1460"/>
                <a:gd name="T20" fmla="*/ 0 w 369"/>
                <a:gd name="T21" fmla="*/ 729 h 1460"/>
                <a:gd name="T22" fmla="*/ 3 w 369"/>
                <a:gd name="T23" fmla="*/ 872 h 1460"/>
                <a:gd name="T24" fmla="*/ 19 w 369"/>
                <a:gd name="T25" fmla="*/ 1041 h 1460"/>
                <a:gd name="T26" fmla="*/ 46 w 369"/>
                <a:gd name="T27" fmla="*/ 1183 h 1460"/>
                <a:gd name="T28" fmla="*/ 88 w 369"/>
                <a:gd name="T29" fmla="*/ 1311 h 1460"/>
                <a:gd name="T30" fmla="*/ 128 w 369"/>
                <a:gd name="T31" fmla="*/ 1391 h 1460"/>
                <a:gd name="T32" fmla="*/ 157 w 369"/>
                <a:gd name="T33" fmla="*/ 1436 h 1460"/>
                <a:gd name="T34" fmla="*/ 184 w 369"/>
                <a:gd name="T35" fmla="*/ 1457 h 1460"/>
                <a:gd name="T36" fmla="*/ 219 w 369"/>
                <a:gd name="T37" fmla="*/ 1457 h 1460"/>
                <a:gd name="T38" fmla="*/ 222 w 369"/>
                <a:gd name="T39" fmla="*/ 1445 h 1460"/>
                <a:gd name="T40" fmla="*/ 220 w 369"/>
                <a:gd name="T41" fmla="*/ 1410 h 1460"/>
                <a:gd name="T42" fmla="*/ 145 w 369"/>
                <a:gd name="T43" fmla="*/ 1044 h 1460"/>
                <a:gd name="T44" fmla="*/ 109 w 369"/>
                <a:gd name="T45" fmla="*/ 726 h 1460"/>
                <a:gd name="T46" fmla="*/ 145 w 369"/>
                <a:gd name="T47" fmla="*/ 402 h 1460"/>
                <a:gd name="T48" fmla="*/ 223 w 369"/>
                <a:gd name="T49" fmla="*/ 168 h 1460"/>
                <a:gd name="T50" fmla="*/ 307 w 369"/>
                <a:gd name="T51" fmla="*/ 57 h 1460"/>
                <a:gd name="T52" fmla="*/ 369 w 369"/>
                <a:gd name="T53" fmla="*/ 6 h 14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9"/>
                <a:gd name="T82" fmla="*/ 0 h 1460"/>
                <a:gd name="T83" fmla="*/ 369 w 369"/>
                <a:gd name="T84" fmla="*/ 1460 h 14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9" h="1460">
                  <a:moveTo>
                    <a:pt x="369" y="6"/>
                  </a:moveTo>
                  <a:lnTo>
                    <a:pt x="322" y="0"/>
                  </a:lnTo>
                  <a:cubicBezTo>
                    <a:pt x="304" y="1"/>
                    <a:pt x="281" y="4"/>
                    <a:pt x="262" y="12"/>
                  </a:cubicBezTo>
                  <a:cubicBezTo>
                    <a:pt x="243" y="20"/>
                    <a:pt x="223" y="35"/>
                    <a:pt x="205" y="51"/>
                  </a:cubicBezTo>
                  <a:cubicBezTo>
                    <a:pt x="187" y="67"/>
                    <a:pt x="170" y="86"/>
                    <a:pt x="154" y="108"/>
                  </a:cubicBezTo>
                  <a:cubicBezTo>
                    <a:pt x="138" y="130"/>
                    <a:pt x="122" y="159"/>
                    <a:pt x="109" y="186"/>
                  </a:cubicBezTo>
                  <a:cubicBezTo>
                    <a:pt x="96" y="213"/>
                    <a:pt x="85" y="235"/>
                    <a:pt x="73" y="270"/>
                  </a:cubicBezTo>
                  <a:cubicBezTo>
                    <a:pt x="61" y="305"/>
                    <a:pt x="46" y="362"/>
                    <a:pt x="37" y="399"/>
                  </a:cubicBezTo>
                  <a:cubicBezTo>
                    <a:pt x="28" y="436"/>
                    <a:pt x="24" y="458"/>
                    <a:pt x="19" y="491"/>
                  </a:cubicBezTo>
                  <a:cubicBezTo>
                    <a:pt x="14" y="524"/>
                    <a:pt x="9" y="560"/>
                    <a:pt x="6" y="600"/>
                  </a:cubicBezTo>
                  <a:cubicBezTo>
                    <a:pt x="3" y="640"/>
                    <a:pt x="0" y="684"/>
                    <a:pt x="0" y="729"/>
                  </a:cubicBezTo>
                  <a:cubicBezTo>
                    <a:pt x="0" y="774"/>
                    <a:pt x="0" y="820"/>
                    <a:pt x="3" y="872"/>
                  </a:cubicBezTo>
                  <a:cubicBezTo>
                    <a:pt x="6" y="924"/>
                    <a:pt x="12" y="989"/>
                    <a:pt x="19" y="1041"/>
                  </a:cubicBezTo>
                  <a:cubicBezTo>
                    <a:pt x="26" y="1093"/>
                    <a:pt x="35" y="1138"/>
                    <a:pt x="46" y="1183"/>
                  </a:cubicBezTo>
                  <a:cubicBezTo>
                    <a:pt x="57" y="1228"/>
                    <a:pt x="74" y="1276"/>
                    <a:pt x="88" y="1311"/>
                  </a:cubicBezTo>
                  <a:cubicBezTo>
                    <a:pt x="102" y="1346"/>
                    <a:pt x="117" y="1370"/>
                    <a:pt x="128" y="1391"/>
                  </a:cubicBezTo>
                  <a:cubicBezTo>
                    <a:pt x="139" y="1412"/>
                    <a:pt x="148" y="1425"/>
                    <a:pt x="157" y="1436"/>
                  </a:cubicBezTo>
                  <a:cubicBezTo>
                    <a:pt x="166" y="1447"/>
                    <a:pt x="174" y="1454"/>
                    <a:pt x="184" y="1457"/>
                  </a:cubicBezTo>
                  <a:cubicBezTo>
                    <a:pt x="194" y="1460"/>
                    <a:pt x="213" y="1459"/>
                    <a:pt x="219" y="1457"/>
                  </a:cubicBezTo>
                  <a:cubicBezTo>
                    <a:pt x="225" y="1455"/>
                    <a:pt x="222" y="1453"/>
                    <a:pt x="222" y="1445"/>
                  </a:cubicBezTo>
                  <a:lnTo>
                    <a:pt x="220" y="1410"/>
                  </a:lnTo>
                  <a:lnTo>
                    <a:pt x="145" y="1044"/>
                  </a:lnTo>
                  <a:lnTo>
                    <a:pt x="109" y="726"/>
                  </a:lnTo>
                  <a:lnTo>
                    <a:pt x="145" y="402"/>
                  </a:lnTo>
                  <a:lnTo>
                    <a:pt x="223" y="168"/>
                  </a:lnTo>
                  <a:lnTo>
                    <a:pt x="307" y="57"/>
                  </a:lnTo>
                  <a:lnTo>
                    <a:pt x="369" y="6"/>
                  </a:lnTo>
                  <a:close/>
                </a:path>
              </a:pathLst>
            </a:custGeom>
            <a:gradFill rotWithShape="1">
              <a:gsLst>
                <a:gs pos="0">
                  <a:srgbClr val="545454"/>
                </a:gs>
                <a:gs pos="50000">
                  <a:srgbClr val="EAEAEA"/>
                </a:gs>
                <a:gs pos="100000">
                  <a:srgbClr val="545454"/>
                </a:gs>
              </a:gsLst>
              <a:lin ang="5400000" scaled="1"/>
            </a:gradFill>
            <a:ln w="9525">
              <a:noFill/>
              <a:round/>
              <a:headEnd/>
              <a:tailEnd/>
            </a:ln>
          </p:spPr>
          <p:txBody>
            <a:bodyPr wrap="none"/>
            <a:lstStyle/>
            <a:p>
              <a:endParaRPr lang="es-ES"/>
            </a:p>
          </p:txBody>
        </p:sp>
        <p:sp>
          <p:nvSpPr>
            <p:cNvPr id="193572" name="Freeform 71"/>
            <p:cNvSpPr>
              <a:spLocks/>
            </p:cNvSpPr>
            <p:nvPr/>
          </p:nvSpPr>
          <p:spPr bwMode="auto">
            <a:xfrm>
              <a:off x="2835" y="1692"/>
              <a:ext cx="335" cy="1073"/>
            </a:xfrm>
            <a:custGeom>
              <a:avLst/>
              <a:gdLst>
                <a:gd name="T0" fmla="*/ 177 w 335"/>
                <a:gd name="T1" fmla="*/ 1031 h 1073"/>
                <a:gd name="T2" fmla="*/ 234 w 335"/>
                <a:gd name="T3" fmla="*/ 972 h 1073"/>
                <a:gd name="T4" fmla="*/ 257 w 335"/>
                <a:gd name="T5" fmla="*/ 927 h 1073"/>
                <a:gd name="T6" fmla="*/ 281 w 335"/>
                <a:gd name="T7" fmla="*/ 869 h 1073"/>
                <a:gd name="T8" fmla="*/ 303 w 335"/>
                <a:gd name="T9" fmla="*/ 792 h 1073"/>
                <a:gd name="T10" fmla="*/ 320 w 335"/>
                <a:gd name="T11" fmla="*/ 711 h 1073"/>
                <a:gd name="T12" fmla="*/ 330 w 335"/>
                <a:gd name="T13" fmla="*/ 600 h 1073"/>
                <a:gd name="T14" fmla="*/ 335 w 335"/>
                <a:gd name="T15" fmla="*/ 497 h 1073"/>
                <a:gd name="T16" fmla="*/ 312 w 335"/>
                <a:gd name="T17" fmla="*/ 293 h 1073"/>
                <a:gd name="T18" fmla="*/ 249 w 335"/>
                <a:gd name="T19" fmla="*/ 111 h 1073"/>
                <a:gd name="T20" fmla="*/ 190 w 335"/>
                <a:gd name="T21" fmla="*/ 33 h 1073"/>
                <a:gd name="T22" fmla="*/ 129 w 335"/>
                <a:gd name="T23" fmla="*/ 0 h 1073"/>
                <a:gd name="T24" fmla="*/ 67 w 335"/>
                <a:gd name="T25" fmla="*/ 6 h 1073"/>
                <a:gd name="T26" fmla="*/ 7 w 335"/>
                <a:gd name="T27" fmla="*/ 44 h 1073"/>
                <a:gd name="T28" fmla="*/ 31 w 335"/>
                <a:gd name="T29" fmla="*/ 77 h 1073"/>
                <a:gd name="T30" fmla="*/ 52 w 335"/>
                <a:gd name="T31" fmla="*/ 111 h 1073"/>
                <a:gd name="T32" fmla="*/ 82 w 335"/>
                <a:gd name="T33" fmla="*/ 176 h 1073"/>
                <a:gd name="T34" fmla="*/ 99 w 335"/>
                <a:gd name="T35" fmla="*/ 224 h 1073"/>
                <a:gd name="T36" fmla="*/ 120 w 335"/>
                <a:gd name="T37" fmla="*/ 314 h 1073"/>
                <a:gd name="T38" fmla="*/ 132 w 335"/>
                <a:gd name="T39" fmla="*/ 402 h 1073"/>
                <a:gd name="T40" fmla="*/ 138 w 335"/>
                <a:gd name="T41" fmla="*/ 473 h 1073"/>
                <a:gd name="T42" fmla="*/ 140 w 335"/>
                <a:gd name="T43" fmla="*/ 540 h 1073"/>
                <a:gd name="T44" fmla="*/ 138 w 335"/>
                <a:gd name="T45" fmla="*/ 611 h 1073"/>
                <a:gd name="T46" fmla="*/ 131 w 335"/>
                <a:gd name="T47" fmla="*/ 702 h 1073"/>
                <a:gd name="T48" fmla="*/ 120 w 335"/>
                <a:gd name="T49" fmla="*/ 767 h 1073"/>
                <a:gd name="T50" fmla="*/ 104 w 335"/>
                <a:gd name="T51" fmla="*/ 828 h 1073"/>
                <a:gd name="T52" fmla="*/ 84 w 335"/>
                <a:gd name="T53" fmla="*/ 890 h 1073"/>
                <a:gd name="T54" fmla="*/ 59 w 335"/>
                <a:gd name="T55" fmla="*/ 944 h 1073"/>
                <a:gd name="T56" fmla="*/ 32 w 335"/>
                <a:gd name="T57" fmla="*/ 986 h 1073"/>
                <a:gd name="T58" fmla="*/ 0 w 335"/>
                <a:gd name="T59" fmla="*/ 1020 h 1073"/>
                <a:gd name="T60" fmla="*/ 21 w 335"/>
                <a:gd name="T61" fmla="*/ 1050 h 1073"/>
                <a:gd name="T62" fmla="*/ 111 w 335"/>
                <a:gd name="T63" fmla="*/ 1073 h 1073"/>
                <a:gd name="T64" fmla="*/ 177 w 335"/>
                <a:gd name="T65" fmla="*/ 1031 h 10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5"/>
                <a:gd name="T100" fmla="*/ 0 h 1073"/>
                <a:gd name="T101" fmla="*/ 335 w 335"/>
                <a:gd name="T102" fmla="*/ 1073 h 10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5" h="1073">
                  <a:moveTo>
                    <a:pt x="177" y="1031"/>
                  </a:moveTo>
                  <a:lnTo>
                    <a:pt x="234" y="972"/>
                  </a:lnTo>
                  <a:lnTo>
                    <a:pt x="257" y="927"/>
                  </a:lnTo>
                  <a:lnTo>
                    <a:pt x="281" y="869"/>
                  </a:lnTo>
                  <a:lnTo>
                    <a:pt x="303" y="792"/>
                  </a:lnTo>
                  <a:lnTo>
                    <a:pt x="320" y="711"/>
                  </a:lnTo>
                  <a:lnTo>
                    <a:pt x="330" y="600"/>
                  </a:lnTo>
                  <a:lnTo>
                    <a:pt x="335" y="497"/>
                  </a:lnTo>
                  <a:lnTo>
                    <a:pt x="312" y="293"/>
                  </a:lnTo>
                  <a:lnTo>
                    <a:pt x="249" y="111"/>
                  </a:lnTo>
                  <a:lnTo>
                    <a:pt x="190" y="33"/>
                  </a:lnTo>
                  <a:lnTo>
                    <a:pt x="129" y="0"/>
                  </a:lnTo>
                  <a:lnTo>
                    <a:pt x="67" y="6"/>
                  </a:lnTo>
                  <a:lnTo>
                    <a:pt x="7" y="44"/>
                  </a:lnTo>
                  <a:lnTo>
                    <a:pt x="31" y="77"/>
                  </a:lnTo>
                  <a:cubicBezTo>
                    <a:pt x="38" y="88"/>
                    <a:pt x="44" y="95"/>
                    <a:pt x="52" y="111"/>
                  </a:cubicBezTo>
                  <a:cubicBezTo>
                    <a:pt x="60" y="127"/>
                    <a:pt x="74" y="157"/>
                    <a:pt x="82" y="176"/>
                  </a:cubicBezTo>
                  <a:cubicBezTo>
                    <a:pt x="90" y="195"/>
                    <a:pt x="93" y="201"/>
                    <a:pt x="99" y="224"/>
                  </a:cubicBezTo>
                  <a:cubicBezTo>
                    <a:pt x="105" y="247"/>
                    <a:pt x="115" y="284"/>
                    <a:pt x="120" y="314"/>
                  </a:cubicBezTo>
                  <a:cubicBezTo>
                    <a:pt x="125" y="344"/>
                    <a:pt x="129" y="376"/>
                    <a:pt x="132" y="402"/>
                  </a:cubicBezTo>
                  <a:cubicBezTo>
                    <a:pt x="135" y="428"/>
                    <a:pt x="137" y="450"/>
                    <a:pt x="138" y="473"/>
                  </a:cubicBezTo>
                  <a:cubicBezTo>
                    <a:pt x="139" y="496"/>
                    <a:pt x="140" y="517"/>
                    <a:pt x="140" y="540"/>
                  </a:cubicBezTo>
                  <a:cubicBezTo>
                    <a:pt x="140" y="563"/>
                    <a:pt x="139" y="584"/>
                    <a:pt x="138" y="611"/>
                  </a:cubicBezTo>
                  <a:cubicBezTo>
                    <a:pt x="137" y="638"/>
                    <a:pt x="134" y="676"/>
                    <a:pt x="131" y="702"/>
                  </a:cubicBezTo>
                  <a:cubicBezTo>
                    <a:pt x="128" y="728"/>
                    <a:pt x="124" y="746"/>
                    <a:pt x="120" y="767"/>
                  </a:cubicBezTo>
                  <a:cubicBezTo>
                    <a:pt x="116" y="788"/>
                    <a:pt x="110" y="808"/>
                    <a:pt x="104" y="828"/>
                  </a:cubicBezTo>
                  <a:cubicBezTo>
                    <a:pt x="98" y="848"/>
                    <a:pt x="91" y="871"/>
                    <a:pt x="84" y="890"/>
                  </a:cubicBezTo>
                  <a:cubicBezTo>
                    <a:pt x="77" y="909"/>
                    <a:pt x="68" y="928"/>
                    <a:pt x="59" y="944"/>
                  </a:cubicBezTo>
                  <a:cubicBezTo>
                    <a:pt x="50" y="960"/>
                    <a:pt x="42" y="973"/>
                    <a:pt x="32" y="986"/>
                  </a:cubicBezTo>
                  <a:lnTo>
                    <a:pt x="0" y="1020"/>
                  </a:lnTo>
                  <a:lnTo>
                    <a:pt x="21" y="1050"/>
                  </a:lnTo>
                  <a:lnTo>
                    <a:pt x="111" y="1073"/>
                  </a:lnTo>
                  <a:lnTo>
                    <a:pt x="177" y="103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6008" name="Freeform 72"/>
            <p:cNvSpPr>
              <a:spLocks/>
            </p:cNvSpPr>
            <p:nvPr/>
          </p:nvSpPr>
          <p:spPr bwMode="auto">
            <a:xfrm>
              <a:off x="2598" y="1487"/>
              <a:ext cx="364" cy="882"/>
            </a:xfrm>
            <a:custGeom>
              <a:avLst/>
              <a:gdLst/>
              <a:ahLst/>
              <a:cxnLst>
                <a:cxn ang="0">
                  <a:pos x="50" y="880"/>
                </a:cxn>
                <a:cxn ang="0">
                  <a:pos x="44" y="724"/>
                </a:cxn>
                <a:cxn ang="0">
                  <a:pos x="60" y="530"/>
                </a:cxn>
                <a:cxn ang="0">
                  <a:pos x="88" y="372"/>
                </a:cxn>
                <a:cxn ang="0">
                  <a:pos x="146" y="210"/>
                </a:cxn>
                <a:cxn ang="0">
                  <a:pos x="212" y="96"/>
                </a:cxn>
                <a:cxn ang="0">
                  <a:pos x="284" y="26"/>
                </a:cxn>
                <a:cxn ang="0">
                  <a:pos x="364" y="0"/>
                </a:cxn>
                <a:cxn ang="0">
                  <a:pos x="312" y="0"/>
                </a:cxn>
                <a:cxn ang="0">
                  <a:pos x="256" y="18"/>
                </a:cxn>
                <a:cxn ang="0">
                  <a:pos x="202" y="60"/>
                </a:cxn>
                <a:cxn ang="0">
                  <a:pos x="164" y="104"/>
                </a:cxn>
                <a:cxn ang="0">
                  <a:pos x="130" y="154"/>
                </a:cxn>
                <a:cxn ang="0">
                  <a:pos x="96" y="220"/>
                </a:cxn>
                <a:cxn ang="0">
                  <a:pos x="64" y="310"/>
                </a:cxn>
                <a:cxn ang="0">
                  <a:pos x="38" y="410"/>
                </a:cxn>
                <a:cxn ang="0">
                  <a:pos x="22" y="483"/>
                </a:cxn>
                <a:cxn ang="0">
                  <a:pos x="8" y="606"/>
                </a:cxn>
                <a:cxn ang="0">
                  <a:pos x="1" y="718"/>
                </a:cxn>
                <a:cxn ang="0">
                  <a:pos x="3" y="808"/>
                </a:cxn>
                <a:cxn ang="0">
                  <a:pos x="6" y="882"/>
                </a:cxn>
                <a:cxn ang="0">
                  <a:pos x="50" y="880"/>
                </a:cxn>
              </a:cxnLst>
              <a:rect l="0" t="0" r="r" b="b"/>
              <a:pathLst>
                <a:path w="364" h="882">
                  <a:moveTo>
                    <a:pt x="50" y="880"/>
                  </a:moveTo>
                  <a:lnTo>
                    <a:pt x="44" y="724"/>
                  </a:lnTo>
                  <a:lnTo>
                    <a:pt x="60" y="530"/>
                  </a:lnTo>
                  <a:lnTo>
                    <a:pt x="88" y="372"/>
                  </a:lnTo>
                  <a:lnTo>
                    <a:pt x="146" y="210"/>
                  </a:lnTo>
                  <a:lnTo>
                    <a:pt x="212" y="96"/>
                  </a:lnTo>
                  <a:lnTo>
                    <a:pt x="284" y="26"/>
                  </a:lnTo>
                  <a:lnTo>
                    <a:pt x="364" y="0"/>
                  </a:lnTo>
                  <a:lnTo>
                    <a:pt x="312" y="0"/>
                  </a:lnTo>
                  <a:cubicBezTo>
                    <a:pt x="294" y="3"/>
                    <a:pt x="274" y="8"/>
                    <a:pt x="256" y="18"/>
                  </a:cubicBezTo>
                  <a:cubicBezTo>
                    <a:pt x="238" y="28"/>
                    <a:pt x="217" y="46"/>
                    <a:pt x="202" y="60"/>
                  </a:cubicBezTo>
                  <a:cubicBezTo>
                    <a:pt x="187" y="74"/>
                    <a:pt x="176" y="88"/>
                    <a:pt x="164" y="104"/>
                  </a:cubicBezTo>
                  <a:cubicBezTo>
                    <a:pt x="152" y="120"/>
                    <a:pt x="141" y="135"/>
                    <a:pt x="130" y="154"/>
                  </a:cubicBezTo>
                  <a:cubicBezTo>
                    <a:pt x="119" y="173"/>
                    <a:pt x="107" y="194"/>
                    <a:pt x="96" y="220"/>
                  </a:cubicBezTo>
                  <a:cubicBezTo>
                    <a:pt x="85" y="246"/>
                    <a:pt x="74" y="279"/>
                    <a:pt x="64" y="310"/>
                  </a:cubicBezTo>
                  <a:cubicBezTo>
                    <a:pt x="54" y="341"/>
                    <a:pt x="45" y="381"/>
                    <a:pt x="38" y="410"/>
                  </a:cubicBezTo>
                  <a:cubicBezTo>
                    <a:pt x="31" y="439"/>
                    <a:pt x="27" y="450"/>
                    <a:pt x="22" y="483"/>
                  </a:cubicBezTo>
                  <a:cubicBezTo>
                    <a:pt x="17" y="516"/>
                    <a:pt x="11" y="567"/>
                    <a:pt x="8" y="606"/>
                  </a:cubicBezTo>
                  <a:cubicBezTo>
                    <a:pt x="5" y="645"/>
                    <a:pt x="2" y="684"/>
                    <a:pt x="1" y="718"/>
                  </a:cubicBezTo>
                  <a:cubicBezTo>
                    <a:pt x="0" y="752"/>
                    <a:pt x="2" y="781"/>
                    <a:pt x="3" y="808"/>
                  </a:cubicBezTo>
                  <a:lnTo>
                    <a:pt x="6" y="882"/>
                  </a:lnTo>
                  <a:lnTo>
                    <a:pt x="50" y="880"/>
                  </a:lnTo>
                  <a:close/>
                </a:path>
              </a:pathLst>
            </a:custGeom>
            <a:gradFill rotWithShape="1">
              <a:gsLst>
                <a:gs pos="0">
                  <a:schemeClr val="bg1">
                    <a:gamma/>
                    <a:shade val="4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74" name="Freeform 73"/>
            <p:cNvSpPr>
              <a:spLocks/>
            </p:cNvSpPr>
            <p:nvPr/>
          </p:nvSpPr>
          <p:spPr bwMode="auto">
            <a:xfrm>
              <a:off x="2638" y="1483"/>
              <a:ext cx="696" cy="1577"/>
            </a:xfrm>
            <a:custGeom>
              <a:avLst/>
              <a:gdLst>
                <a:gd name="T0" fmla="*/ 457 w 696"/>
                <a:gd name="T1" fmla="*/ 1264 h 1577"/>
                <a:gd name="T2" fmla="*/ 695 w 696"/>
                <a:gd name="T3" fmla="*/ 887 h 1577"/>
                <a:gd name="T4" fmla="*/ 696 w 696"/>
                <a:gd name="T5" fmla="*/ 376 h 1577"/>
                <a:gd name="T6" fmla="*/ 442 w 696"/>
                <a:gd name="T7" fmla="*/ 54 h 1577"/>
                <a:gd name="T8" fmla="*/ 389 w 696"/>
                <a:gd name="T9" fmla="*/ 15 h 1577"/>
                <a:gd name="T10" fmla="*/ 329 w 696"/>
                <a:gd name="T11" fmla="*/ 1 h 1577"/>
                <a:gd name="T12" fmla="*/ 265 w 696"/>
                <a:gd name="T13" fmla="*/ 12 h 1577"/>
                <a:gd name="T14" fmla="*/ 205 w 696"/>
                <a:gd name="T15" fmla="*/ 54 h 1577"/>
                <a:gd name="T16" fmla="*/ 165 w 696"/>
                <a:gd name="T17" fmla="*/ 100 h 1577"/>
                <a:gd name="T18" fmla="*/ 124 w 696"/>
                <a:gd name="T19" fmla="*/ 163 h 1577"/>
                <a:gd name="T20" fmla="*/ 85 w 696"/>
                <a:gd name="T21" fmla="*/ 248 h 1577"/>
                <a:gd name="T22" fmla="*/ 53 w 696"/>
                <a:gd name="T23" fmla="*/ 344 h 1577"/>
                <a:gd name="T24" fmla="*/ 30 w 696"/>
                <a:gd name="T25" fmla="*/ 446 h 1577"/>
                <a:gd name="T26" fmla="*/ 7 w 696"/>
                <a:gd name="T27" fmla="*/ 605 h 1577"/>
                <a:gd name="T28" fmla="*/ 0 w 696"/>
                <a:gd name="T29" fmla="*/ 754 h 1577"/>
                <a:gd name="T30" fmla="*/ 8 w 696"/>
                <a:gd name="T31" fmla="*/ 901 h 1577"/>
                <a:gd name="T32" fmla="*/ 27 w 696"/>
                <a:gd name="T33" fmla="*/ 1042 h 1577"/>
                <a:gd name="T34" fmla="*/ 54 w 696"/>
                <a:gd name="T35" fmla="*/ 1172 h 1577"/>
                <a:gd name="T36" fmla="*/ 145 w 696"/>
                <a:gd name="T37" fmla="*/ 1577 h 1577"/>
                <a:gd name="T38" fmla="*/ 234 w 696"/>
                <a:gd name="T39" fmla="*/ 1499 h 1577"/>
                <a:gd name="T40" fmla="*/ 234 w 696"/>
                <a:gd name="T41" fmla="*/ 1262 h 1577"/>
                <a:gd name="T42" fmla="*/ 188 w 696"/>
                <a:gd name="T43" fmla="*/ 1219 h 1577"/>
                <a:gd name="T44" fmla="*/ 137 w 696"/>
                <a:gd name="T45" fmla="*/ 1129 h 1577"/>
                <a:gd name="T46" fmla="*/ 95 w 696"/>
                <a:gd name="T47" fmla="*/ 988 h 1577"/>
                <a:gd name="T48" fmla="*/ 77 w 696"/>
                <a:gd name="T49" fmla="*/ 851 h 1577"/>
                <a:gd name="T50" fmla="*/ 74 w 696"/>
                <a:gd name="T51" fmla="*/ 682 h 1577"/>
                <a:gd name="T52" fmla="*/ 96 w 696"/>
                <a:gd name="T53" fmla="*/ 520 h 1577"/>
                <a:gd name="T54" fmla="*/ 129 w 696"/>
                <a:gd name="T55" fmla="*/ 394 h 1577"/>
                <a:gd name="T56" fmla="*/ 180 w 696"/>
                <a:gd name="T57" fmla="*/ 295 h 1577"/>
                <a:gd name="T58" fmla="*/ 243 w 696"/>
                <a:gd name="T59" fmla="*/ 232 h 1577"/>
                <a:gd name="T60" fmla="*/ 311 w 696"/>
                <a:gd name="T61" fmla="*/ 218 h 1577"/>
                <a:gd name="T62" fmla="*/ 374 w 696"/>
                <a:gd name="T63" fmla="*/ 247 h 1577"/>
                <a:gd name="T64" fmla="*/ 426 w 696"/>
                <a:gd name="T65" fmla="*/ 313 h 1577"/>
                <a:gd name="T66" fmla="*/ 467 w 696"/>
                <a:gd name="T67" fmla="*/ 397 h 1577"/>
                <a:gd name="T68" fmla="*/ 495 w 696"/>
                <a:gd name="T69" fmla="*/ 493 h 1577"/>
                <a:gd name="T70" fmla="*/ 516 w 696"/>
                <a:gd name="T71" fmla="*/ 612 h 1577"/>
                <a:gd name="T72" fmla="*/ 523 w 696"/>
                <a:gd name="T73" fmla="*/ 692 h 1577"/>
                <a:gd name="T74" fmla="*/ 523 w 696"/>
                <a:gd name="T75" fmla="*/ 772 h 1577"/>
                <a:gd name="T76" fmla="*/ 518 w 696"/>
                <a:gd name="T77" fmla="*/ 859 h 1577"/>
                <a:gd name="T78" fmla="*/ 506 w 696"/>
                <a:gd name="T79" fmla="*/ 950 h 1577"/>
                <a:gd name="T80" fmla="*/ 487 w 696"/>
                <a:gd name="T81" fmla="*/ 1031 h 1577"/>
                <a:gd name="T82" fmla="*/ 470 w 696"/>
                <a:gd name="T83" fmla="*/ 1085 h 1577"/>
                <a:gd name="T84" fmla="*/ 446 w 696"/>
                <a:gd name="T85" fmla="*/ 1138 h 1577"/>
                <a:gd name="T86" fmla="*/ 430 w 696"/>
                <a:gd name="T87" fmla="*/ 1166 h 1577"/>
                <a:gd name="T88" fmla="*/ 409 w 696"/>
                <a:gd name="T89" fmla="*/ 1198 h 1577"/>
                <a:gd name="T90" fmla="*/ 376 w 696"/>
                <a:gd name="T91" fmla="*/ 1229 h 1577"/>
                <a:gd name="T92" fmla="*/ 457 w 696"/>
                <a:gd name="T93" fmla="*/ 1264 h 15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96"/>
                <a:gd name="T142" fmla="*/ 0 h 1577"/>
                <a:gd name="T143" fmla="*/ 696 w 696"/>
                <a:gd name="T144" fmla="*/ 1577 h 15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96" h="1577">
                  <a:moveTo>
                    <a:pt x="457" y="1264"/>
                  </a:moveTo>
                  <a:lnTo>
                    <a:pt x="695" y="887"/>
                  </a:lnTo>
                  <a:lnTo>
                    <a:pt x="696" y="376"/>
                  </a:lnTo>
                  <a:cubicBezTo>
                    <a:pt x="654" y="237"/>
                    <a:pt x="465" y="80"/>
                    <a:pt x="442" y="54"/>
                  </a:cubicBezTo>
                  <a:cubicBezTo>
                    <a:pt x="419" y="25"/>
                    <a:pt x="389" y="15"/>
                    <a:pt x="389" y="15"/>
                  </a:cubicBezTo>
                  <a:cubicBezTo>
                    <a:pt x="370" y="6"/>
                    <a:pt x="350" y="2"/>
                    <a:pt x="329" y="1"/>
                  </a:cubicBezTo>
                  <a:cubicBezTo>
                    <a:pt x="308" y="0"/>
                    <a:pt x="286" y="3"/>
                    <a:pt x="265" y="12"/>
                  </a:cubicBezTo>
                  <a:cubicBezTo>
                    <a:pt x="244" y="21"/>
                    <a:pt x="222" y="39"/>
                    <a:pt x="205" y="54"/>
                  </a:cubicBezTo>
                  <a:cubicBezTo>
                    <a:pt x="188" y="69"/>
                    <a:pt x="179" y="82"/>
                    <a:pt x="165" y="100"/>
                  </a:cubicBezTo>
                  <a:cubicBezTo>
                    <a:pt x="151" y="118"/>
                    <a:pt x="137" y="138"/>
                    <a:pt x="124" y="163"/>
                  </a:cubicBezTo>
                  <a:cubicBezTo>
                    <a:pt x="111" y="188"/>
                    <a:pt x="97" y="218"/>
                    <a:pt x="85" y="248"/>
                  </a:cubicBezTo>
                  <a:cubicBezTo>
                    <a:pt x="73" y="278"/>
                    <a:pt x="62" y="311"/>
                    <a:pt x="53" y="344"/>
                  </a:cubicBezTo>
                  <a:cubicBezTo>
                    <a:pt x="44" y="377"/>
                    <a:pt x="38" y="403"/>
                    <a:pt x="30" y="446"/>
                  </a:cubicBezTo>
                  <a:cubicBezTo>
                    <a:pt x="22" y="489"/>
                    <a:pt x="12" y="554"/>
                    <a:pt x="7" y="605"/>
                  </a:cubicBezTo>
                  <a:cubicBezTo>
                    <a:pt x="2" y="656"/>
                    <a:pt x="0" y="705"/>
                    <a:pt x="0" y="754"/>
                  </a:cubicBezTo>
                  <a:cubicBezTo>
                    <a:pt x="0" y="803"/>
                    <a:pt x="4" y="853"/>
                    <a:pt x="8" y="901"/>
                  </a:cubicBezTo>
                  <a:cubicBezTo>
                    <a:pt x="12" y="949"/>
                    <a:pt x="19" y="997"/>
                    <a:pt x="27" y="1042"/>
                  </a:cubicBezTo>
                  <a:lnTo>
                    <a:pt x="54" y="1172"/>
                  </a:lnTo>
                  <a:lnTo>
                    <a:pt x="145" y="1577"/>
                  </a:lnTo>
                  <a:lnTo>
                    <a:pt x="234" y="1499"/>
                  </a:lnTo>
                  <a:lnTo>
                    <a:pt x="234" y="1262"/>
                  </a:lnTo>
                  <a:lnTo>
                    <a:pt x="188" y="1219"/>
                  </a:lnTo>
                  <a:cubicBezTo>
                    <a:pt x="172" y="1197"/>
                    <a:pt x="152" y="1167"/>
                    <a:pt x="137" y="1129"/>
                  </a:cubicBezTo>
                  <a:cubicBezTo>
                    <a:pt x="122" y="1091"/>
                    <a:pt x="105" y="1034"/>
                    <a:pt x="95" y="988"/>
                  </a:cubicBezTo>
                  <a:cubicBezTo>
                    <a:pt x="85" y="942"/>
                    <a:pt x="80" y="902"/>
                    <a:pt x="77" y="851"/>
                  </a:cubicBezTo>
                  <a:cubicBezTo>
                    <a:pt x="74" y="800"/>
                    <a:pt x="71" y="737"/>
                    <a:pt x="74" y="682"/>
                  </a:cubicBezTo>
                  <a:cubicBezTo>
                    <a:pt x="77" y="627"/>
                    <a:pt x="87" y="568"/>
                    <a:pt x="96" y="520"/>
                  </a:cubicBezTo>
                  <a:cubicBezTo>
                    <a:pt x="105" y="472"/>
                    <a:pt x="115" y="431"/>
                    <a:pt x="129" y="394"/>
                  </a:cubicBezTo>
                  <a:cubicBezTo>
                    <a:pt x="143" y="357"/>
                    <a:pt x="161" y="322"/>
                    <a:pt x="180" y="295"/>
                  </a:cubicBezTo>
                  <a:cubicBezTo>
                    <a:pt x="199" y="268"/>
                    <a:pt x="221" y="245"/>
                    <a:pt x="243" y="232"/>
                  </a:cubicBezTo>
                  <a:cubicBezTo>
                    <a:pt x="265" y="219"/>
                    <a:pt x="289" y="216"/>
                    <a:pt x="311" y="218"/>
                  </a:cubicBezTo>
                  <a:cubicBezTo>
                    <a:pt x="333" y="220"/>
                    <a:pt x="355" y="231"/>
                    <a:pt x="374" y="247"/>
                  </a:cubicBezTo>
                  <a:cubicBezTo>
                    <a:pt x="393" y="263"/>
                    <a:pt x="410" y="288"/>
                    <a:pt x="426" y="313"/>
                  </a:cubicBezTo>
                  <a:cubicBezTo>
                    <a:pt x="442" y="338"/>
                    <a:pt x="456" y="367"/>
                    <a:pt x="467" y="397"/>
                  </a:cubicBezTo>
                  <a:cubicBezTo>
                    <a:pt x="478" y="427"/>
                    <a:pt x="487" y="457"/>
                    <a:pt x="495" y="493"/>
                  </a:cubicBezTo>
                  <a:cubicBezTo>
                    <a:pt x="503" y="529"/>
                    <a:pt x="511" y="579"/>
                    <a:pt x="516" y="612"/>
                  </a:cubicBezTo>
                  <a:lnTo>
                    <a:pt x="523" y="692"/>
                  </a:lnTo>
                  <a:cubicBezTo>
                    <a:pt x="524" y="719"/>
                    <a:pt x="524" y="744"/>
                    <a:pt x="523" y="772"/>
                  </a:cubicBezTo>
                  <a:cubicBezTo>
                    <a:pt x="522" y="800"/>
                    <a:pt x="521" y="829"/>
                    <a:pt x="518" y="859"/>
                  </a:cubicBezTo>
                  <a:cubicBezTo>
                    <a:pt x="515" y="889"/>
                    <a:pt x="511" y="921"/>
                    <a:pt x="506" y="950"/>
                  </a:cubicBezTo>
                  <a:cubicBezTo>
                    <a:pt x="501" y="979"/>
                    <a:pt x="493" y="1009"/>
                    <a:pt x="487" y="1031"/>
                  </a:cubicBezTo>
                  <a:cubicBezTo>
                    <a:pt x="481" y="1053"/>
                    <a:pt x="477" y="1067"/>
                    <a:pt x="470" y="1085"/>
                  </a:cubicBezTo>
                  <a:cubicBezTo>
                    <a:pt x="463" y="1103"/>
                    <a:pt x="453" y="1125"/>
                    <a:pt x="446" y="1138"/>
                  </a:cubicBezTo>
                  <a:cubicBezTo>
                    <a:pt x="439" y="1151"/>
                    <a:pt x="436" y="1156"/>
                    <a:pt x="430" y="1166"/>
                  </a:cubicBezTo>
                  <a:cubicBezTo>
                    <a:pt x="424" y="1176"/>
                    <a:pt x="418" y="1188"/>
                    <a:pt x="409" y="1198"/>
                  </a:cubicBezTo>
                  <a:lnTo>
                    <a:pt x="376" y="1229"/>
                  </a:lnTo>
                  <a:lnTo>
                    <a:pt x="457" y="1264"/>
                  </a:lnTo>
                  <a:close/>
                </a:path>
              </a:pathLst>
            </a:custGeom>
            <a:solidFill>
              <a:srgbClr val="DDDDDD"/>
            </a:solidFill>
            <a:ln w="9525">
              <a:noFill/>
              <a:round/>
              <a:headEnd/>
              <a:tailEnd/>
            </a:ln>
          </p:spPr>
          <p:txBody>
            <a:bodyPr wrap="none"/>
            <a:lstStyle/>
            <a:p>
              <a:endParaRPr lang="es-ES"/>
            </a:p>
          </p:txBody>
        </p:sp>
        <p:sp>
          <p:nvSpPr>
            <p:cNvPr id="193575" name="Freeform 74"/>
            <p:cNvSpPr>
              <a:spLocks/>
            </p:cNvSpPr>
            <p:nvPr/>
          </p:nvSpPr>
          <p:spPr bwMode="auto">
            <a:xfrm>
              <a:off x="2601" y="2954"/>
              <a:ext cx="141" cy="192"/>
            </a:xfrm>
            <a:custGeom>
              <a:avLst/>
              <a:gdLst>
                <a:gd name="T0" fmla="*/ 129 w 141"/>
                <a:gd name="T1" fmla="*/ 0 h 192"/>
                <a:gd name="T2" fmla="*/ 73 w 141"/>
                <a:gd name="T3" fmla="*/ 0 h 192"/>
                <a:gd name="T4" fmla="*/ 73 w 141"/>
                <a:gd name="T5" fmla="*/ 39 h 192"/>
                <a:gd name="T6" fmla="*/ 0 w 141"/>
                <a:gd name="T7" fmla="*/ 97 h 192"/>
                <a:gd name="T8" fmla="*/ 0 w 141"/>
                <a:gd name="T9" fmla="*/ 192 h 192"/>
                <a:gd name="T10" fmla="*/ 141 w 141"/>
                <a:gd name="T11" fmla="*/ 51 h 192"/>
                <a:gd name="T12" fmla="*/ 129 w 141"/>
                <a:gd name="T13" fmla="*/ 0 h 192"/>
                <a:gd name="T14" fmla="*/ 0 60000 65536"/>
                <a:gd name="T15" fmla="*/ 0 60000 65536"/>
                <a:gd name="T16" fmla="*/ 0 60000 65536"/>
                <a:gd name="T17" fmla="*/ 0 60000 65536"/>
                <a:gd name="T18" fmla="*/ 0 60000 65536"/>
                <a:gd name="T19" fmla="*/ 0 60000 65536"/>
                <a:gd name="T20" fmla="*/ 0 60000 65536"/>
                <a:gd name="T21" fmla="*/ 0 w 141"/>
                <a:gd name="T22" fmla="*/ 0 h 192"/>
                <a:gd name="T23" fmla="*/ 141 w 141"/>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92">
                  <a:moveTo>
                    <a:pt x="129" y="0"/>
                  </a:moveTo>
                  <a:lnTo>
                    <a:pt x="73" y="0"/>
                  </a:lnTo>
                  <a:lnTo>
                    <a:pt x="73" y="39"/>
                  </a:lnTo>
                  <a:lnTo>
                    <a:pt x="0" y="97"/>
                  </a:lnTo>
                  <a:lnTo>
                    <a:pt x="0" y="192"/>
                  </a:lnTo>
                  <a:lnTo>
                    <a:pt x="141" y="51"/>
                  </a:lnTo>
                  <a:lnTo>
                    <a:pt x="129" y="0"/>
                  </a:lnTo>
                  <a:close/>
                </a:path>
              </a:pathLst>
            </a:custGeom>
            <a:solidFill>
              <a:srgbClr val="DDDDDD"/>
            </a:solidFill>
            <a:ln w="9525">
              <a:noFill/>
              <a:round/>
              <a:headEnd/>
              <a:tailEnd/>
            </a:ln>
          </p:spPr>
          <p:txBody>
            <a:bodyPr wrap="none"/>
            <a:lstStyle/>
            <a:p>
              <a:endParaRPr lang="es-ES"/>
            </a:p>
          </p:txBody>
        </p:sp>
        <p:sp>
          <p:nvSpPr>
            <p:cNvPr id="936011" name="Freeform 75"/>
            <p:cNvSpPr>
              <a:spLocks/>
            </p:cNvSpPr>
            <p:nvPr/>
          </p:nvSpPr>
          <p:spPr bwMode="auto">
            <a:xfrm>
              <a:off x="2604" y="2364"/>
              <a:ext cx="177" cy="687"/>
            </a:xfrm>
            <a:custGeom>
              <a:avLst/>
              <a:gdLst/>
              <a:ahLst/>
              <a:cxnLst>
                <a:cxn ang="0">
                  <a:pos x="177" y="687"/>
                </a:cxn>
                <a:cxn ang="0">
                  <a:pos x="76" y="227"/>
                </a:cxn>
                <a:cxn ang="0">
                  <a:pos x="58" y="144"/>
                </a:cxn>
                <a:cxn ang="0">
                  <a:pos x="45" y="53"/>
                </a:cxn>
                <a:cxn ang="0">
                  <a:pos x="40" y="0"/>
                </a:cxn>
                <a:cxn ang="0">
                  <a:pos x="0" y="0"/>
                </a:cxn>
                <a:cxn ang="0">
                  <a:pos x="12" y="113"/>
                </a:cxn>
                <a:cxn ang="0">
                  <a:pos x="22" y="176"/>
                </a:cxn>
                <a:cxn ang="0">
                  <a:pos x="136" y="687"/>
                </a:cxn>
                <a:cxn ang="0">
                  <a:pos x="177" y="687"/>
                </a:cxn>
              </a:cxnLst>
              <a:rect l="0" t="0" r="r" b="b"/>
              <a:pathLst>
                <a:path w="177" h="687">
                  <a:moveTo>
                    <a:pt x="177" y="687"/>
                  </a:moveTo>
                  <a:lnTo>
                    <a:pt x="76" y="227"/>
                  </a:lnTo>
                  <a:lnTo>
                    <a:pt x="58" y="144"/>
                  </a:lnTo>
                  <a:lnTo>
                    <a:pt x="45" y="53"/>
                  </a:lnTo>
                  <a:lnTo>
                    <a:pt x="40" y="0"/>
                  </a:lnTo>
                  <a:lnTo>
                    <a:pt x="0" y="0"/>
                  </a:lnTo>
                  <a:lnTo>
                    <a:pt x="12" y="113"/>
                  </a:lnTo>
                  <a:lnTo>
                    <a:pt x="22" y="176"/>
                  </a:lnTo>
                  <a:lnTo>
                    <a:pt x="136" y="687"/>
                  </a:lnTo>
                  <a:lnTo>
                    <a:pt x="177" y="687"/>
                  </a:lnTo>
                  <a:close/>
                </a:path>
              </a:pathLst>
            </a:custGeom>
            <a:gradFill rotWithShape="1">
              <a:gsLst>
                <a:gs pos="0">
                  <a:schemeClr val="bg1"/>
                </a:gs>
                <a:gs pos="100000">
                  <a:schemeClr val="bg1">
                    <a:gamma/>
                    <a:shade val="4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77" name="Rectangle 76"/>
            <p:cNvSpPr>
              <a:spLocks noChangeArrowheads="1"/>
            </p:cNvSpPr>
            <p:nvPr/>
          </p:nvSpPr>
          <p:spPr bwMode="auto">
            <a:xfrm>
              <a:off x="2738" y="3051"/>
              <a:ext cx="190" cy="94"/>
            </a:xfrm>
            <a:prstGeom prst="rect">
              <a:avLst/>
            </a:prstGeom>
            <a:gradFill rotWithShape="1">
              <a:gsLst>
                <a:gs pos="0">
                  <a:srgbClr val="969696"/>
                </a:gs>
                <a:gs pos="100000">
                  <a:srgbClr val="EAEAEA"/>
                </a:gs>
              </a:gsLst>
              <a:lin ang="5400000" scaled="1"/>
            </a:gradFill>
            <a:ln w="9525">
              <a:noFill/>
              <a:miter lim="800000"/>
              <a:headEnd/>
              <a:tailEnd/>
            </a:ln>
          </p:spPr>
          <p:txBody>
            <a:bodyPr wrap="none" anchor="ctr"/>
            <a:lstStyle/>
            <a:p>
              <a:endParaRPr lang="es-ES"/>
            </a:p>
          </p:txBody>
        </p:sp>
        <p:sp>
          <p:nvSpPr>
            <p:cNvPr id="193578" name="Oval 77"/>
            <p:cNvSpPr>
              <a:spLocks noChangeArrowheads="1"/>
            </p:cNvSpPr>
            <p:nvPr/>
          </p:nvSpPr>
          <p:spPr bwMode="auto">
            <a:xfrm>
              <a:off x="2819" y="3118"/>
              <a:ext cx="259" cy="278"/>
            </a:xfrm>
            <a:prstGeom prst="ellipse">
              <a:avLst/>
            </a:prstGeom>
            <a:solidFill>
              <a:schemeClr val="bg2"/>
            </a:solidFill>
            <a:ln w="9525">
              <a:round/>
              <a:headEnd/>
              <a:tailEnd/>
            </a:ln>
            <a:scene3d>
              <a:camera prst="legacyObliqueTopRight"/>
              <a:lightRig rig="legacyFlat3" dir="b"/>
            </a:scene3d>
            <a:sp3d extrusionH="125400" prstMaterial="legacyMatte">
              <a:bevelT w="13500" h="13500" prst="angle"/>
              <a:bevelB w="13500" h="13500" prst="angle"/>
              <a:extrusionClr>
                <a:schemeClr val="bg2"/>
              </a:extrusionClr>
            </a:sp3d>
          </p:spPr>
          <p:txBody>
            <a:bodyPr wrap="none" anchor="ctr">
              <a:flatTx/>
            </a:bodyPr>
            <a:lstStyle/>
            <a:p>
              <a:endParaRPr lang="es-ES"/>
            </a:p>
          </p:txBody>
        </p:sp>
        <p:sp>
          <p:nvSpPr>
            <p:cNvPr id="193579" name="Oval 78"/>
            <p:cNvSpPr>
              <a:spLocks noChangeArrowheads="1"/>
            </p:cNvSpPr>
            <p:nvPr/>
          </p:nvSpPr>
          <p:spPr bwMode="auto">
            <a:xfrm>
              <a:off x="2899" y="3207"/>
              <a:ext cx="89" cy="96"/>
            </a:xfrm>
            <a:prstGeom prst="ellipse">
              <a:avLst/>
            </a:prstGeom>
            <a:noFill/>
            <a:ln w="19050">
              <a:solidFill>
                <a:srgbClr val="4D4D4D"/>
              </a:solidFill>
              <a:round/>
              <a:headEnd/>
              <a:tailEnd/>
            </a:ln>
          </p:spPr>
          <p:txBody>
            <a:bodyPr wrap="none" anchor="ctr"/>
            <a:lstStyle/>
            <a:p>
              <a:endParaRPr lang="es-ES"/>
            </a:p>
          </p:txBody>
        </p:sp>
        <p:sp>
          <p:nvSpPr>
            <p:cNvPr id="936015" name="Rectangle 79"/>
            <p:cNvSpPr>
              <a:spLocks noChangeArrowheads="1"/>
            </p:cNvSpPr>
            <p:nvPr/>
          </p:nvSpPr>
          <p:spPr bwMode="auto">
            <a:xfrm>
              <a:off x="2840" y="1931"/>
              <a:ext cx="696" cy="638"/>
            </a:xfrm>
            <a:prstGeom prst="rect">
              <a:avLst/>
            </a:prstGeom>
            <a:gradFill rotWithShape="1">
              <a:gsLst>
                <a:gs pos="0">
                  <a:schemeClr val="bg1">
                    <a:gamma/>
                    <a:shade val="56078"/>
                    <a:invGamma/>
                  </a:schemeClr>
                </a:gs>
                <a:gs pos="50000">
                  <a:schemeClr val="bg1"/>
                </a:gs>
                <a:gs pos="100000">
                  <a:schemeClr val="bg1">
                    <a:gamma/>
                    <a:shade val="56078"/>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93581" name="Freeform 80"/>
            <p:cNvSpPr>
              <a:spLocks/>
            </p:cNvSpPr>
            <p:nvPr/>
          </p:nvSpPr>
          <p:spPr bwMode="auto">
            <a:xfrm>
              <a:off x="2938" y="2718"/>
              <a:ext cx="149" cy="167"/>
            </a:xfrm>
            <a:custGeom>
              <a:avLst/>
              <a:gdLst>
                <a:gd name="T0" fmla="*/ 41 w 149"/>
                <a:gd name="T1" fmla="*/ 167 h 167"/>
                <a:gd name="T2" fmla="*/ 149 w 149"/>
                <a:gd name="T3" fmla="*/ 51 h 167"/>
                <a:gd name="T4" fmla="*/ 63 w 149"/>
                <a:gd name="T5" fmla="*/ 0 h 167"/>
                <a:gd name="T6" fmla="*/ 44 w 149"/>
                <a:gd name="T7" fmla="*/ 17 h 167"/>
                <a:gd name="T8" fmla="*/ 22 w 149"/>
                <a:gd name="T9" fmla="*/ 29 h 167"/>
                <a:gd name="T10" fmla="*/ 0 w 149"/>
                <a:gd name="T11" fmla="*/ 36 h 167"/>
                <a:gd name="T12" fmla="*/ 41 w 149"/>
                <a:gd name="T13" fmla="*/ 167 h 167"/>
                <a:gd name="T14" fmla="*/ 0 60000 65536"/>
                <a:gd name="T15" fmla="*/ 0 60000 65536"/>
                <a:gd name="T16" fmla="*/ 0 60000 65536"/>
                <a:gd name="T17" fmla="*/ 0 60000 65536"/>
                <a:gd name="T18" fmla="*/ 0 60000 65536"/>
                <a:gd name="T19" fmla="*/ 0 60000 65536"/>
                <a:gd name="T20" fmla="*/ 0 60000 65536"/>
                <a:gd name="T21" fmla="*/ 0 w 149"/>
                <a:gd name="T22" fmla="*/ 0 h 167"/>
                <a:gd name="T23" fmla="*/ 149 w 149"/>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67">
                  <a:moveTo>
                    <a:pt x="41" y="167"/>
                  </a:moveTo>
                  <a:lnTo>
                    <a:pt x="149" y="51"/>
                  </a:lnTo>
                  <a:lnTo>
                    <a:pt x="63" y="0"/>
                  </a:lnTo>
                  <a:lnTo>
                    <a:pt x="44" y="17"/>
                  </a:lnTo>
                  <a:lnTo>
                    <a:pt x="22" y="29"/>
                  </a:lnTo>
                  <a:lnTo>
                    <a:pt x="0" y="36"/>
                  </a:lnTo>
                  <a:lnTo>
                    <a:pt x="41" y="167"/>
                  </a:lnTo>
                  <a:close/>
                </a:path>
              </a:pathLst>
            </a:custGeom>
            <a:gradFill rotWithShape="1">
              <a:gsLst>
                <a:gs pos="0">
                  <a:srgbClr val="777777"/>
                </a:gs>
                <a:gs pos="100000">
                  <a:srgbClr val="131313"/>
                </a:gs>
              </a:gsLst>
              <a:lin ang="0" scaled="1"/>
            </a:gradFill>
            <a:ln w="9525">
              <a:noFill/>
              <a:round/>
              <a:headEnd/>
              <a:tailEnd/>
            </a:ln>
          </p:spPr>
          <p:txBody>
            <a:bodyPr wrap="none"/>
            <a:lstStyle/>
            <a:p>
              <a:endParaRPr lang="es-ES"/>
            </a:p>
          </p:txBody>
        </p:sp>
        <p:sp>
          <p:nvSpPr>
            <p:cNvPr id="193582" name="Freeform 81"/>
            <p:cNvSpPr>
              <a:spLocks/>
            </p:cNvSpPr>
            <p:nvPr/>
          </p:nvSpPr>
          <p:spPr bwMode="auto">
            <a:xfrm>
              <a:off x="2996" y="2696"/>
              <a:ext cx="126" cy="171"/>
            </a:xfrm>
            <a:custGeom>
              <a:avLst/>
              <a:gdLst>
                <a:gd name="T0" fmla="*/ 126 w 126"/>
                <a:gd name="T1" fmla="*/ 169 h 171"/>
                <a:gd name="T2" fmla="*/ 37 w 126"/>
                <a:gd name="T3" fmla="*/ 0 h 171"/>
                <a:gd name="T4" fmla="*/ 21 w 126"/>
                <a:gd name="T5" fmla="*/ 12 h 171"/>
                <a:gd name="T6" fmla="*/ 1 w 126"/>
                <a:gd name="T7" fmla="*/ 25 h 171"/>
                <a:gd name="T8" fmla="*/ 0 w 126"/>
                <a:gd name="T9" fmla="*/ 171 h 171"/>
                <a:gd name="T10" fmla="*/ 126 w 126"/>
                <a:gd name="T11" fmla="*/ 169 h 171"/>
                <a:gd name="T12" fmla="*/ 0 60000 65536"/>
                <a:gd name="T13" fmla="*/ 0 60000 65536"/>
                <a:gd name="T14" fmla="*/ 0 60000 65536"/>
                <a:gd name="T15" fmla="*/ 0 60000 65536"/>
                <a:gd name="T16" fmla="*/ 0 60000 65536"/>
                <a:gd name="T17" fmla="*/ 0 60000 65536"/>
                <a:gd name="T18" fmla="*/ 0 w 126"/>
                <a:gd name="T19" fmla="*/ 0 h 171"/>
                <a:gd name="T20" fmla="*/ 126 w 126"/>
                <a:gd name="T21" fmla="*/ 171 h 171"/>
              </a:gdLst>
              <a:ahLst/>
              <a:cxnLst>
                <a:cxn ang="T12">
                  <a:pos x="T0" y="T1"/>
                </a:cxn>
                <a:cxn ang="T13">
                  <a:pos x="T2" y="T3"/>
                </a:cxn>
                <a:cxn ang="T14">
                  <a:pos x="T4" y="T5"/>
                </a:cxn>
                <a:cxn ang="T15">
                  <a:pos x="T6" y="T7"/>
                </a:cxn>
                <a:cxn ang="T16">
                  <a:pos x="T8" y="T9"/>
                </a:cxn>
                <a:cxn ang="T17">
                  <a:pos x="T10" y="T11"/>
                </a:cxn>
              </a:cxnLst>
              <a:rect l="T18" t="T19" r="T20" b="T21"/>
              <a:pathLst>
                <a:path w="126" h="171">
                  <a:moveTo>
                    <a:pt x="126" y="169"/>
                  </a:moveTo>
                  <a:lnTo>
                    <a:pt x="37" y="0"/>
                  </a:lnTo>
                  <a:lnTo>
                    <a:pt x="21" y="12"/>
                  </a:lnTo>
                  <a:lnTo>
                    <a:pt x="1" y="25"/>
                  </a:lnTo>
                  <a:lnTo>
                    <a:pt x="0" y="171"/>
                  </a:lnTo>
                  <a:lnTo>
                    <a:pt x="126" y="169"/>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sp>
          <p:nvSpPr>
            <p:cNvPr id="936018" name="Freeform 82"/>
            <p:cNvSpPr>
              <a:spLocks/>
            </p:cNvSpPr>
            <p:nvPr/>
          </p:nvSpPr>
          <p:spPr bwMode="auto">
            <a:xfrm>
              <a:off x="3027" y="2672"/>
              <a:ext cx="121" cy="192"/>
            </a:xfrm>
            <a:custGeom>
              <a:avLst/>
              <a:gdLst/>
              <a:ahLst/>
              <a:cxnLst>
                <a:cxn ang="0">
                  <a:pos x="121" y="158"/>
                </a:cxn>
                <a:cxn ang="0">
                  <a:pos x="29" y="0"/>
                </a:cxn>
                <a:cxn ang="0">
                  <a:pos x="0" y="28"/>
                </a:cxn>
                <a:cxn ang="0">
                  <a:pos x="86" y="192"/>
                </a:cxn>
                <a:cxn ang="0">
                  <a:pos x="121" y="158"/>
                </a:cxn>
              </a:cxnLst>
              <a:rect l="0" t="0" r="r" b="b"/>
              <a:pathLst>
                <a:path w="121" h="192">
                  <a:moveTo>
                    <a:pt x="121" y="158"/>
                  </a:moveTo>
                  <a:lnTo>
                    <a:pt x="29" y="0"/>
                  </a:lnTo>
                  <a:lnTo>
                    <a:pt x="0" y="28"/>
                  </a:lnTo>
                  <a:lnTo>
                    <a:pt x="86" y="192"/>
                  </a:lnTo>
                  <a:lnTo>
                    <a:pt x="121" y="158"/>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936019" name="Freeform 83"/>
            <p:cNvSpPr>
              <a:spLocks/>
            </p:cNvSpPr>
            <p:nvPr/>
          </p:nvSpPr>
          <p:spPr bwMode="auto">
            <a:xfrm>
              <a:off x="2883" y="2744"/>
              <a:ext cx="156" cy="235"/>
            </a:xfrm>
            <a:custGeom>
              <a:avLst/>
              <a:gdLst/>
              <a:ahLst/>
              <a:cxnLst>
                <a:cxn ang="0">
                  <a:pos x="156" y="201"/>
                </a:cxn>
                <a:cxn ang="0">
                  <a:pos x="59" y="6"/>
                </a:cxn>
                <a:cxn ang="0">
                  <a:pos x="33" y="9"/>
                </a:cxn>
                <a:cxn ang="0">
                  <a:pos x="12" y="6"/>
                </a:cxn>
                <a:cxn ang="0">
                  <a:pos x="0" y="0"/>
                </a:cxn>
                <a:cxn ang="0">
                  <a:pos x="121" y="235"/>
                </a:cxn>
                <a:cxn ang="0">
                  <a:pos x="156" y="201"/>
                </a:cxn>
              </a:cxnLst>
              <a:rect l="0" t="0" r="r" b="b"/>
              <a:pathLst>
                <a:path w="156" h="235">
                  <a:moveTo>
                    <a:pt x="156" y="201"/>
                  </a:moveTo>
                  <a:lnTo>
                    <a:pt x="59" y="6"/>
                  </a:lnTo>
                  <a:lnTo>
                    <a:pt x="33" y="9"/>
                  </a:lnTo>
                  <a:cubicBezTo>
                    <a:pt x="25" y="9"/>
                    <a:pt x="17" y="7"/>
                    <a:pt x="12" y="6"/>
                  </a:cubicBezTo>
                  <a:lnTo>
                    <a:pt x="0" y="0"/>
                  </a:lnTo>
                  <a:lnTo>
                    <a:pt x="121" y="235"/>
                  </a:lnTo>
                  <a:lnTo>
                    <a:pt x="156" y="201"/>
                  </a:lnTo>
                  <a:close/>
                </a:path>
              </a:pathLst>
            </a:custGeom>
            <a:gradFill rotWithShape="1">
              <a:gsLst>
                <a:gs pos="0">
                  <a:schemeClr val="bg1">
                    <a:gamma/>
                    <a:shade val="66275"/>
                    <a:invGamma/>
                  </a:schemeClr>
                </a:gs>
                <a:gs pos="100000">
                  <a:schemeClr val="bg1"/>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3585" name="Freeform 84"/>
            <p:cNvSpPr>
              <a:spLocks/>
            </p:cNvSpPr>
            <p:nvPr/>
          </p:nvSpPr>
          <p:spPr bwMode="auto">
            <a:xfrm>
              <a:off x="2869" y="2741"/>
              <a:ext cx="134" cy="243"/>
            </a:xfrm>
            <a:custGeom>
              <a:avLst/>
              <a:gdLst>
                <a:gd name="T0" fmla="*/ 134 w 134"/>
                <a:gd name="T1" fmla="*/ 241 h 243"/>
                <a:gd name="T2" fmla="*/ 15 w 134"/>
                <a:gd name="T3" fmla="*/ 0 h 243"/>
                <a:gd name="T4" fmla="*/ 2 w 134"/>
                <a:gd name="T5" fmla="*/ 0 h 243"/>
                <a:gd name="T6" fmla="*/ 0 w 134"/>
                <a:gd name="T7" fmla="*/ 243 h 243"/>
                <a:gd name="T8" fmla="*/ 134 w 134"/>
                <a:gd name="T9" fmla="*/ 241 h 243"/>
                <a:gd name="T10" fmla="*/ 0 60000 65536"/>
                <a:gd name="T11" fmla="*/ 0 60000 65536"/>
                <a:gd name="T12" fmla="*/ 0 60000 65536"/>
                <a:gd name="T13" fmla="*/ 0 60000 65536"/>
                <a:gd name="T14" fmla="*/ 0 60000 65536"/>
                <a:gd name="T15" fmla="*/ 0 w 134"/>
                <a:gd name="T16" fmla="*/ 0 h 243"/>
                <a:gd name="T17" fmla="*/ 134 w 134"/>
                <a:gd name="T18" fmla="*/ 243 h 243"/>
              </a:gdLst>
              <a:ahLst/>
              <a:cxnLst>
                <a:cxn ang="T10">
                  <a:pos x="T0" y="T1"/>
                </a:cxn>
                <a:cxn ang="T11">
                  <a:pos x="T2" y="T3"/>
                </a:cxn>
                <a:cxn ang="T12">
                  <a:pos x="T4" y="T5"/>
                </a:cxn>
                <a:cxn ang="T13">
                  <a:pos x="T6" y="T7"/>
                </a:cxn>
                <a:cxn ang="T14">
                  <a:pos x="T8" y="T9"/>
                </a:cxn>
              </a:cxnLst>
              <a:rect l="T15" t="T16" r="T17" b="T18"/>
              <a:pathLst>
                <a:path w="134" h="243">
                  <a:moveTo>
                    <a:pt x="134" y="241"/>
                  </a:moveTo>
                  <a:lnTo>
                    <a:pt x="15" y="0"/>
                  </a:lnTo>
                  <a:lnTo>
                    <a:pt x="2" y="0"/>
                  </a:lnTo>
                  <a:lnTo>
                    <a:pt x="0" y="243"/>
                  </a:lnTo>
                  <a:lnTo>
                    <a:pt x="134" y="241"/>
                  </a:lnTo>
                  <a:close/>
                </a:path>
              </a:pathLst>
            </a:custGeom>
            <a:gradFill rotWithShape="1">
              <a:gsLst>
                <a:gs pos="0">
                  <a:srgbClr val="454545"/>
                </a:gs>
                <a:gs pos="100000">
                  <a:srgbClr val="969696"/>
                </a:gs>
              </a:gsLst>
              <a:lin ang="5400000" scaled="1"/>
            </a:gradFill>
            <a:ln w="9525">
              <a:noFill/>
              <a:round/>
              <a:headEnd/>
              <a:tailEnd/>
            </a:ln>
          </p:spPr>
          <p:txBody>
            <a:bodyPr wrap="none"/>
            <a:lstStyle/>
            <a:p>
              <a:endParaRPr lang="es-ES"/>
            </a:p>
          </p:txBody>
        </p:sp>
      </p:grpSp>
    </p:spTree>
  </p:cSld>
  <p:clrMapOvr>
    <a:masterClrMapping/>
  </p:clrMapOvr>
  <p:transition>
    <p:dissolve/>
  </p:transition>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7078" name="Rectangle 6"/>
          <p:cNvSpPr>
            <a:spLocks noChangeArrowheads="1"/>
          </p:cNvSpPr>
          <p:nvPr/>
        </p:nvSpPr>
        <p:spPr bwMode="auto">
          <a:xfrm>
            <a:off x="1890713" y="2514600"/>
            <a:ext cx="53816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Secuencia de Operaciones</a:t>
            </a:r>
          </a:p>
        </p:txBody>
      </p:sp>
      <p:sp>
        <p:nvSpPr>
          <p:cNvPr id="387079" name="AutoShape 7"/>
          <p:cNvSpPr>
            <a:spLocks/>
          </p:cNvSpPr>
          <p:nvPr/>
        </p:nvSpPr>
        <p:spPr bwMode="auto">
          <a:xfrm>
            <a:off x="1743075" y="1943100"/>
            <a:ext cx="103188" cy="2889250"/>
          </a:xfrm>
          <a:prstGeom prst="leftBracket">
            <a:avLst>
              <a:gd name="adj" fmla="val 14233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7080" name="Line 8"/>
          <p:cNvSpPr>
            <a:spLocks noChangeShapeType="1"/>
          </p:cNvSpPr>
          <p:nvPr/>
        </p:nvSpPr>
        <p:spPr bwMode="auto">
          <a:xfrm>
            <a:off x="1839913" y="1943100"/>
            <a:ext cx="55768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7081" name="Line 9"/>
          <p:cNvSpPr>
            <a:spLocks noChangeShapeType="1"/>
          </p:cNvSpPr>
          <p:nvPr/>
        </p:nvSpPr>
        <p:spPr bwMode="auto">
          <a:xfrm>
            <a:off x="1839913" y="4838700"/>
            <a:ext cx="55689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87082" name="AutoShape 10"/>
          <p:cNvSpPr>
            <a:spLocks/>
          </p:cNvSpPr>
          <p:nvPr/>
        </p:nvSpPr>
        <p:spPr bwMode="auto">
          <a:xfrm flipH="1">
            <a:off x="7399338" y="1943100"/>
            <a:ext cx="96837" cy="2889250"/>
          </a:xfrm>
          <a:prstGeom prst="leftBracket">
            <a:avLst>
              <a:gd name="adj" fmla="val 14973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387080"/>
                                        </p:tgtEl>
                                        <p:attrNameLst>
                                          <p:attrName>style.visibility</p:attrName>
                                        </p:attrNameLst>
                                      </p:cBhvr>
                                      <p:to>
                                        <p:strVal val="visible"/>
                                      </p:to>
                                    </p:set>
                                    <p:animEffect transition="in" filter="wipe(left)">
                                      <p:cBhvr>
                                        <p:cTn id="7" dur="500"/>
                                        <p:tgtEl>
                                          <p:spTgt spid="38708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387082"/>
                                        </p:tgtEl>
                                        <p:attrNameLst>
                                          <p:attrName>style.visibility</p:attrName>
                                        </p:attrNameLst>
                                      </p:cBhvr>
                                      <p:to>
                                        <p:strVal val="visible"/>
                                      </p:to>
                                    </p:set>
                                    <p:animEffect transition="in" filter="wipe(up)">
                                      <p:cBhvr>
                                        <p:cTn id="11" dur="500"/>
                                        <p:tgtEl>
                                          <p:spTgt spid="38708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387081"/>
                                        </p:tgtEl>
                                        <p:attrNameLst>
                                          <p:attrName>style.visibility</p:attrName>
                                        </p:attrNameLst>
                                      </p:cBhvr>
                                      <p:to>
                                        <p:strVal val="visible"/>
                                      </p:to>
                                    </p:set>
                                    <p:animEffect transition="in" filter="wipe(right)">
                                      <p:cBhvr>
                                        <p:cTn id="15" dur="500"/>
                                        <p:tgtEl>
                                          <p:spTgt spid="38708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387079"/>
                                        </p:tgtEl>
                                        <p:attrNameLst>
                                          <p:attrName>style.visibility</p:attrName>
                                        </p:attrNameLst>
                                      </p:cBhvr>
                                      <p:to>
                                        <p:strVal val="visible"/>
                                      </p:to>
                                    </p:set>
                                    <p:animEffect transition="in" filter="wipe(down)">
                                      <p:cBhvr>
                                        <p:cTn id="19" dur="500"/>
                                        <p:tgtEl>
                                          <p:spTgt spid="38707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387078"/>
                                        </p:tgtEl>
                                        <p:attrNameLst>
                                          <p:attrName>style.visibility</p:attrName>
                                        </p:attrNameLst>
                                      </p:cBhvr>
                                      <p:to>
                                        <p:strVal val="visible"/>
                                      </p:to>
                                    </p:set>
                                    <p:animEffect transition="in" filter="wipe(left)">
                                      <p:cBhvr>
                                        <p:cTn id="23" dur="75"/>
                                        <p:tgtEl>
                                          <p:spTgt spid="387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78" grpId="0" autoUpdateAnimBg="0"/>
      <p:bldP spid="387079" grpId="0" animBg="1"/>
      <p:bldP spid="387082" grpId="0" animBg="1"/>
    </p:bldLst>
  </p:timing>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5586" name="Group 1105"/>
          <p:cNvGrpSpPr>
            <a:grpSpLocks/>
          </p:cNvGrpSpPr>
          <p:nvPr/>
        </p:nvGrpSpPr>
        <p:grpSpPr bwMode="auto">
          <a:xfrm>
            <a:off x="0" y="0"/>
            <a:ext cx="9172575" cy="6858000"/>
            <a:chOff x="0" y="0"/>
            <a:chExt cx="5778" cy="4320"/>
          </a:xfrm>
        </p:grpSpPr>
        <p:sp>
          <p:nvSpPr>
            <p:cNvPr id="195587" name="Rectangle 1029"/>
            <p:cNvSpPr>
              <a:spLocks noChangeArrowheads="1"/>
            </p:cNvSpPr>
            <p:nvPr/>
          </p:nvSpPr>
          <p:spPr bwMode="auto">
            <a:xfrm>
              <a:off x="797" y="1000"/>
              <a:ext cx="4500" cy="191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dirty="0">
                  <a:solidFill>
                    <a:schemeClr val="bg1"/>
                  </a:solidFill>
                  <a:latin typeface="Book Antiqua" pitchFamily="18" charset="0"/>
                </a:rPr>
                <a:t>En la inspección por partículas magnéticas, la secuencia de operaciones se aplica a la relación entre el tiempo que se toma para la aplicación de las partículas y el establecimiento del campo magnético</a:t>
              </a:r>
            </a:p>
            <a:p>
              <a:pPr algn="l">
                <a:buClr>
                  <a:srgbClr val="E50101"/>
                </a:buClr>
                <a:buSzPct val="70000"/>
                <a:buFont typeface="Wingdings" pitchFamily="2" charset="2"/>
                <a:buNone/>
              </a:pPr>
              <a:endParaRPr lang="es-ES_tradnl" i="1" dirty="0">
                <a:solidFill>
                  <a:schemeClr val="bg1"/>
                </a:solidFill>
                <a:latin typeface="Book Antiqua" pitchFamily="18" charset="0"/>
              </a:endParaRPr>
            </a:p>
            <a:p>
              <a:pPr>
                <a:buClr>
                  <a:srgbClr val="E50101"/>
                </a:buClr>
                <a:buSzPct val="70000"/>
                <a:buFont typeface="Wingdings" pitchFamily="2" charset="2"/>
                <a:buNone/>
              </a:pPr>
              <a:r>
                <a:rPr lang="es-ES_tradnl" i="1" dirty="0">
                  <a:solidFill>
                    <a:schemeClr val="bg1"/>
                  </a:solidFill>
                  <a:latin typeface="Book Antiqua" pitchFamily="18" charset="0"/>
                </a:rPr>
                <a:t>El examen se puede realizar por medio de dos formas</a:t>
              </a:r>
            </a:p>
          </p:txBody>
        </p:sp>
        <p:sp>
          <p:nvSpPr>
            <p:cNvPr id="195588" name="Rectangle 1030"/>
            <p:cNvSpPr>
              <a:spLocks noChangeArrowheads="1"/>
            </p:cNvSpPr>
            <p:nvPr/>
          </p:nvSpPr>
          <p:spPr bwMode="auto">
            <a:xfrm>
              <a:off x="2347" y="3167"/>
              <a:ext cx="1784" cy="754"/>
            </a:xfrm>
            <a:prstGeom prst="rect">
              <a:avLst/>
            </a:prstGeom>
            <a:noFill/>
            <a:ln w="12700">
              <a:noFill/>
              <a:miter lim="800000"/>
              <a:headEnd/>
              <a:tailEnd/>
            </a:ln>
          </p:spPr>
          <p:txBody>
            <a:bodyPr wrap="square" lIns="90488" tIns="44450" rIns="90488" bIns="44450">
              <a:spAutoFit/>
            </a:bodyPr>
            <a:lstStyle/>
            <a:p>
              <a:pPr marL="571500" indent="-571500" algn="l">
                <a:buClr>
                  <a:srgbClr val="990000"/>
                </a:buClr>
                <a:buSzPct val="70000"/>
                <a:buFont typeface="Wingdings" pitchFamily="2" charset="2"/>
                <a:buNone/>
              </a:pPr>
              <a:r>
                <a:rPr lang="es-ES_tradnl" i="1" dirty="0">
                  <a:solidFill>
                    <a:schemeClr val="bg1"/>
                  </a:solidFill>
                  <a:latin typeface="Book Antiqua" pitchFamily="18" charset="0"/>
                </a:rPr>
                <a:t>1.	Continua</a:t>
              </a:r>
            </a:p>
            <a:p>
              <a:pPr marL="571500" indent="-571500" algn="l">
                <a:buClr>
                  <a:srgbClr val="990000"/>
                </a:buClr>
                <a:buSzPct val="70000"/>
                <a:buFont typeface="Wingdings" pitchFamily="2" charset="2"/>
                <a:buNone/>
              </a:pPr>
              <a:endParaRPr lang="es-ES_tradnl" i="1" dirty="0">
                <a:solidFill>
                  <a:schemeClr val="bg1"/>
                </a:solidFill>
                <a:latin typeface="Book Antiqua" pitchFamily="18" charset="0"/>
              </a:endParaRPr>
            </a:p>
            <a:p>
              <a:pPr marL="571500" indent="-571500" algn="l">
                <a:buClr>
                  <a:srgbClr val="990000"/>
                </a:buClr>
                <a:buSzPct val="70000"/>
                <a:buFont typeface="Wingdings" pitchFamily="2" charset="2"/>
                <a:buNone/>
              </a:pPr>
              <a:r>
                <a:rPr lang="es-ES_tradnl" i="1" dirty="0">
                  <a:solidFill>
                    <a:schemeClr val="bg1"/>
                  </a:solidFill>
                  <a:latin typeface="Book Antiqua" pitchFamily="18" charset="0"/>
                </a:rPr>
                <a:t>2.	Residual</a:t>
              </a:r>
            </a:p>
          </p:txBody>
        </p:sp>
        <p:sp>
          <p:nvSpPr>
            <p:cNvPr id="195589" name="Rectangle 106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15784" name="Rectangle 1064"/>
            <p:cNvSpPr>
              <a:spLocks noChangeArrowheads="1"/>
            </p:cNvSpPr>
            <p:nvPr/>
          </p:nvSpPr>
          <p:spPr bwMode="auto">
            <a:xfrm>
              <a:off x="469" y="375"/>
              <a:ext cx="35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Secuencia de operaciones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95591" name="Group 1068"/>
            <p:cNvGrpSpPr>
              <a:grpSpLocks/>
            </p:cNvGrpSpPr>
            <p:nvPr/>
          </p:nvGrpSpPr>
          <p:grpSpPr bwMode="auto">
            <a:xfrm>
              <a:off x="48" y="95"/>
              <a:ext cx="96" cy="4128"/>
              <a:chOff x="48" y="102"/>
              <a:chExt cx="96" cy="4128"/>
            </a:xfrm>
          </p:grpSpPr>
          <p:sp>
            <p:nvSpPr>
              <p:cNvPr id="195599" name="Rectangle 106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0" name="Rectangle 107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1" name="Rectangle 107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2" name="Rectangle 107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3" name="Rectangle 107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4" name="Rectangle 107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5" name="Rectangle 107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6" name="Rectangle 107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7" name="Rectangle 107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8" name="Rectangle 107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09" name="Rectangle 107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0" name="Rectangle 108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1" name="Rectangle 108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2" name="Rectangle 108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3" name="Rectangle 108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4" name="Rectangle 108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5" name="Rectangle 108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6" name="Rectangle 108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7" name="Rectangle 108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8" name="Rectangle 108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19" name="Rectangle 108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0" name="Rectangle 109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1" name="Rectangle 109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2" name="Rectangle 109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3" name="Rectangle 109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4" name="Rectangle 109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5" name="Rectangle 109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6" name="Rectangle 109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5627" name="Rectangle 109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5592" name="Group 1098"/>
            <p:cNvGrpSpPr>
              <a:grpSpLocks/>
            </p:cNvGrpSpPr>
            <p:nvPr/>
          </p:nvGrpSpPr>
          <p:grpSpPr bwMode="auto">
            <a:xfrm>
              <a:off x="5052" y="0"/>
              <a:ext cx="726" cy="388"/>
              <a:chOff x="37" y="-23"/>
              <a:chExt cx="726" cy="388"/>
            </a:xfrm>
          </p:grpSpPr>
          <p:sp>
            <p:nvSpPr>
              <p:cNvPr id="195593" name="Rectangle 109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5594" name="Rectangle 110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5595" name="Rectangle 110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5596" name="Rectangle 110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5597" name="Rectangle 110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5598" name="Rectangle 110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1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6610" name="Group 81"/>
          <p:cNvGrpSpPr>
            <a:grpSpLocks/>
          </p:cNvGrpSpPr>
          <p:nvPr/>
        </p:nvGrpSpPr>
        <p:grpSpPr bwMode="auto">
          <a:xfrm>
            <a:off x="0" y="0"/>
            <a:ext cx="9172575" cy="6858000"/>
            <a:chOff x="0" y="0"/>
            <a:chExt cx="5778" cy="4320"/>
          </a:xfrm>
        </p:grpSpPr>
        <p:sp>
          <p:nvSpPr>
            <p:cNvPr id="196611" name="Rectangle 5"/>
            <p:cNvSpPr>
              <a:spLocks noChangeArrowheads="1"/>
            </p:cNvSpPr>
            <p:nvPr/>
          </p:nvSpPr>
          <p:spPr bwMode="auto">
            <a:xfrm>
              <a:off x="449" y="507"/>
              <a:ext cx="4930" cy="3624"/>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dirty="0">
                  <a:solidFill>
                    <a:schemeClr val="bg1"/>
                  </a:solidFill>
                  <a:latin typeface="Book Antiqua" pitchFamily="18" charset="0"/>
                </a:rPr>
                <a:t>La magnetización continua se emplea en la mayoría de aplicaciones, ya sea usando partículas secas o húmedas</a:t>
              </a:r>
            </a:p>
            <a:p>
              <a:pPr algn="l">
                <a:buClr>
                  <a:srgbClr val="E50101"/>
                </a:buClr>
                <a:buSzPct val="70000"/>
                <a:buFont typeface="Wingdings" pitchFamily="2" charset="2"/>
                <a:buNone/>
                <a:tabLst>
                  <a:tab pos="571500" algn="l"/>
                </a:tabLst>
              </a:pPr>
              <a:endParaRPr lang="es-ES_tradnl" sz="1600" i="1" dirty="0">
                <a:solidFill>
                  <a:schemeClr val="bg1"/>
                </a:solidFill>
                <a:latin typeface="Book Antiqua" pitchFamily="18" charset="0"/>
              </a:endParaRPr>
            </a:p>
            <a:p>
              <a:pPr algn="l">
                <a:buClr>
                  <a:srgbClr val="E50101"/>
                </a:buClr>
                <a:buSzPct val="70000"/>
                <a:buFont typeface="Wingdings" pitchFamily="2" charset="2"/>
                <a:buNone/>
                <a:tabLst>
                  <a:tab pos="571500" algn="l"/>
                </a:tabLst>
              </a:pPr>
              <a:r>
                <a:rPr lang="es-ES_tradnl" sz="160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Magnetización continua con partículas secas </a:t>
              </a:r>
            </a:p>
            <a:p>
              <a:pPr algn="l">
                <a:buClr>
                  <a:srgbClr val="E50101"/>
                </a:buClr>
                <a:buSzPct val="70000"/>
                <a:buFont typeface="Wingdings" pitchFamily="2" charset="2"/>
                <a:buNone/>
                <a:tabLst>
                  <a:tab pos="571500" algn="l"/>
                </a:tabLst>
              </a:pPr>
              <a:endParaRPr lang="es-ES_tradnl" sz="1600" i="1" dirty="0">
                <a:solidFill>
                  <a:schemeClr val="bg1"/>
                </a:solidFill>
                <a:latin typeface="Book Antiqua" pitchFamily="18" charset="0"/>
              </a:endParaRPr>
            </a:p>
            <a:p>
              <a:pPr>
                <a:buClr>
                  <a:srgbClr val="E50101"/>
                </a:buClr>
                <a:buSzPct val="70000"/>
                <a:buFont typeface="Wingdings" pitchFamily="2" charset="2"/>
                <a:buNone/>
                <a:tabLst>
                  <a:tab pos="571500" algn="l"/>
                </a:tabLst>
              </a:pPr>
              <a:r>
                <a:rPr lang="es-ES_tradnl" i="1" dirty="0">
                  <a:solidFill>
                    <a:schemeClr val="bg1"/>
                  </a:solidFill>
                  <a:latin typeface="Book Antiqua" pitchFamily="18" charset="0"/>
                  <a:cs typeface="Times New Roman" charset="0"/>
                </a:rPr>
                <a:t>Las partículas secas pierden casi toda su movilidad cuando entran en contacto con la superficie de la pieza, por eso, es imperativo que la pieza o el área de interés se encuentre magnetizada mientras las partículas estén en el aire y libres, para que sean atraídas hacia las fugas de flujo; por lo anterior, la corriente de magnetización empieza a fluir antes de la aplicación de las partículas secas y debe mantenerse hasta después que se ha terminado la aplicación de las partículas y que el  exceso de partículas ha sido removido y hasta realizar una inspección visual</a:t>
              </a:r>
              <a:endParaRPr lang="es-ES_tradnl" i="1" dirty="0">
                <a:solidFill>
                  <a:schemeClr val="bg1"/>
                </a:solidFill>
                <a:latin typeface="Book Antiqua" pitchFamily="18" charset="0"/>
              </a:endParaRPr>
            </a:p>
          </p:txBody>
        </p:sp>
        <p:sp>
          <p:nvSpPr>
            <p:cNvPr id="196612"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16807" name="Rectangle 39"/>
            <p:cNvSpPr>
              <a:spLocks noChangeArrowheads="1"/>
            </p:cNvSpPr>
            <p:nvPr/>
          </p:nvSpPr>
          <p:spPr bwMode="auto">
            <a:xfrm>
              <a:off x="388" y="111"/>
              <a:ext cx="3440"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Magnetización continua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196614" name="Group 44"/>
            <p:cNvGrpSpPr>
              <a:grpSpLocks/>
            </p:cNvGrpSpPr>
            <p:nvPr/>
          </p:nvGrpSpPr>
          <p:grpSpPr bwMode="auto">
            <a:xfrm>
              <a:off x="48" y="95"/>
              <a:ext cx="96" cy="4128"/>
              <a:chOff x="48" y="102"/>
              <a:chExt cx="96" cy="4128"/>
            </a:xfrm>
          </p:grpSpPr>
          <p:sp>
            <p:nvSpPr>
              <p:cNvPr id="196622"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3"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4"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5"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6"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7"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8"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29"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0"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1"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2"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3"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4"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5"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6"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7"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8"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39"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0"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1"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2"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3"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4"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5"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6"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7"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8"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49"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6650"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6615" name="Group 74"/>
            <p:cNvGrpSpPr>
              <a:grpSpLocks/>
            </p:cNvGrpSpPr>
            <p:nvPr/>
          </p:nvGrpSpPr>
          <p:grpSpPr bwMode="auto">
            <a:xfrm>
              <a:off x="5052" y="0"/>
              <a:ext cx="726" cy="388"/>
              <a:chOff x="37" y="-23"/>
              <a:chExt cx="726" cy="388"/>
            </a:xfrm>
          </p:grpSpPr>
          <p:sp>
            <p:nvSpPr>
              <p:cNvPr id="196616"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6617"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6618"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6619"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6620"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6621"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0471" name="Rectangle 1031"/>
          <p:cNvSpPr>
            <a:spLocks noChangeArrowheads="1"/>
          </p:cNvSpPr>
          <p:nvPr/>
        </p:nvSpPr>
        <p:spPr bwMode="auto">
          <a:xfrm>
            <a:off x="2122488" y="2787650"/>
            <a:ext cx="50895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Objetivo</a:t>
            </a:r>
          </a:p>
        </p:txBody>
      </p:sp>
      <p:sp>
        <p:nvSpPr>
          <p:cNvPr id="190472" name="AutoShape 1032"/>
          <p:cNvSpPr>
            <a:spLocks/>
          </p:cNvSpPr>
          <p:nvPr/>
        </p:nvSpPr>
        <p:spPr bwMode="auto">
          <a:xfrm>
            <a:off x="1801813" y="2351088"/>
            <a:ext cx="101600" cy="2076450"/>
          </a:xfrm>
          <a:prstGeom prst="leftBracket">
            <a:avLst>
              <a:gd name="adj" fmla="val 103891"/>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90473" name="Line 1033"/>
          <p:cNvSpPr>
            <a:spLocks noChangeShapeType="1"/>
          </p:cNvSpPr>
          <p:nvPr/>
        </p:nvSpPr>
        <p:spPr bwMode="auto">
          <a:xfrm>
            <a:off x="1895475" y="2351088"/>
            <a:ext cx="54641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90474" name="Line 1034"/>
          <p:cNvSpPr>
            <a:spLocks noChangeShapeType="1"/>
          </p:cNvSpPr>
          <p:nvPr/>
        </p:nvSpPr>
        <p:spPr bwMode="auto">
          <a:xfrm>
            <a:off x="1895475" y="4430713"/>
            <a:ext cx="5456238"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90475" name="AutoShape 1035"/>
          <p:cNvSpPr>
            <a:spLocks/>
          </p:cNvSpPr>
          <p:nvPr/>
        </p:nvSpPr>
        <p:spPr bwMode="auto">
          <a:xfrm flipH="1">
            <a:off x="7343775" y="2351088"/>
            <a:ext cx="93663" cy="2076450"/>
          </a:xfrm>
          <a:prstGeom prst="leftBracket">
            <a:avLst>
              <a:gd name="adj" fmla="val 11125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7" name="Group 33"/>
          <p:cNvGrpSpPr>
            <a:grpSpLocks/>
          </p:cNvGrpSpPr>
          <p:nvPr/>
        </p:nvGrpSpPr>
        <p:grpSpPr bwMode="auto">
          <a:xfrm>
            <a:off x="74225" y="0"/>
            <a:ext cx="1152525" cy="615950"/>
            <a:chOff x="37" y="-23"/>
            <a:chExt cx="726" cy="388"/>
          </a:xfrm>
        </p:grpSpPr>
        <p:sp>
          <p:nvSpPr>
            <p:cNvPr id="1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2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190473"/>
                                        </p:tgtEl>
                                        <p:attrNameLst>
                                          <p:attrName>style.visibility</p:attrName>
                                        </p:attrNameLst>
                                      </p:cBhvr>
                                      <p:to>
                                        <p:strVal val="visible"/>
                                      </p:to>
                                    </p:set>
                                    <p:animEffect transition="in" filter="wipe(left)">
                                      <p:cBhvr>
                                        <p:cTn id="7" dur="500"/>
                                        <p:tgtEl>
                                          <p:spTgt spid="190473"/>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190475"/>
                                        </p:tgtEl>
                                        <p:attrNameLst>
                                          <p:attrName>style.visibility</p:attrName>
                                        </p:attrNameLst>
                                      </p:cBhvr>
                                      <p:to>
                                        <p:strVal val="visible"/>
                                      </p:to>
                                    </p:set>
                                    <p:animEffect transition="in" filter="wipe(up)">
                                      <p:cBhvr>
                                        <p:cTn id="11" dur="500"/>
                                        <p:tgtEl>
                                          <p:spTgt spid="190475"/>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190474"/>
                                        </p:tgtEl>
                                        <p:attrNameLst>
                                          <p:attrName>style.visibility</p:attrName>
                                        </p:attrNameLst>
                                      </p:cBhvr>
                                      <p:to>
                                        <p:strVal val="visible"/>
                                      </p:to>
                                    </p:set>
                                    <p:animEffect transition="in" filter="wipe(right)">
                                      <p:cBhvr>
                                        <p:cTn id="15" dur="500"/>
                                        <p:tgtEl>
                                          <p:spTgt spid="190474"/>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190472"/>
                                        </p:tgtEl>
                                        <p:attrNameLst>
                                          <p:attrName>style.visibility</p:attrName>
                                        </p:attrNameLst>
                                      </p:cBhvr>
                                      <p:to>
                                        <p:strVal val="visible"/>
                                      </p:to>
                                    </p:set>
                                    <p:animEffect transition="in" filter="wipe(down)">
                                      <p:cBhvr>
                                        <p:cTn id="19" dur="500"/>
                                        <p:tgtEl>
                                          <p:spTgt spid="190472"/>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190471"/>
                                        </p:tgtEl>
                                        <p:attrNameLst>
                                          <p:attrName>style.visibility</p:attrName>
                                        </p:attrNameLst>
                                      </p:cBhvr>
                                      <p:to>
                                        <p:strVal val="visible"/>
                                      </p:to>
                                    </p:set>
                                    <p:animEffect transition="in" filter="wipe(left)">
                                      <p:cBhvr>
                                        <p:cTn id="23" dur="75"/>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71" grpId="0" autoUpdateAnimBg="0"/>
      <p:bldP spid="190472" grpId="0" animBg="1"/>
      <p:bldP spid="190475" grpId="0" animBg="1"/>
    </p:bld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602" name="Group 81"/>
          <p:cNvGrpSpPr>
            <a:grpSpLocks/>
          </p:cNvGrpSpPr>
          <p:nvPr/>
        </p:nvGrpSpPr>
        <p:grpSpPr bwMode="auto">
          <a:xfrm>
            <a:off x="0" y="0"/>
            <a:ext cx="9172575" cy="6858000"/>
            <a:chOff x="0" y="0"/>
            <a:chExt cx="5778" cy="4320"/>
          </a:xfrm>
        </p:grpSpPr>
        <p:sp>
          <p:nvSpPr>
            <p:cNvPr id="25603" name="Rectangle 5"/>
            <p:cNvSpPr>
              <a:spLocks noChangeArrowheads="1"/>
            </p:cNvSpPr>
            <p:nvPr/>
          </p:nvSpPr>
          <p:spPr bwMode="auto">
            <a:xfrm>
              <a:off x="574" y="902"/>
              <a:ext cx="4660" cy="293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rPr>
                <a:t>Se puede considerar a la Tierra como un imán gigante, ya que tiene un Polo Norte y un Polo Sur</a:t>
              </a:r>
            </a:p>
            <a:p>
              <a:endParaRPr lang="es-ES_tradnl" sz="2500" i="1">
                <a:solidFill>
                  <a:schemeClr val="bg1"/>
                </a:solidFill>
                <a:latin typeface="Book Antiqua" pitchFamily="18" charset="0"/>
              </a:endParaRPr>
            </a:p>
            <a:p>
              <a:r>
                <a:rPr lang="es-ES_tradnl" sz="2500" i="1">
                  <a:solidFill>
                    <a:schemeClr val="bg1"/>
                  </a:solidFill>
                  <a:latin typeface="Book Antiqua" pitchFamily="18" charset="0"/>
                </a:rPr>
                <a:t>La aguja de una brújula es atraída por el campo magnético de la Tierra</a:t>
              </a:r>
            </a:p>
            <a:p>
              <a:endParaRPr lang="es-ES_tradnl" sz="2500" i="1">
                <a:solidFill>
                  <a:schemeClr val="bg1"/>
                </a:solidFill>
                <a:latin typeface="Book Antiqua" pitchFamily="18" charset="0"/>
              </a:endParaRPr>
            </a:p>
            <a:p>
              <a:r>
                <a:rPr lang="es-ES_tradnl" sz="2500" i="1">
                  <a:solidFill>
                    <a:schemeClr val="bg1"/>
                  </a:solidFill>
                  <a:latin typeface="Book Antiqua" pitchFamily="18" charset="0"/>
                </a:rPr>
                <a:t>Al estar magnetizada, la aguja es atraída por los Polos de la Tierra, siempre apuntando hacia el Polo Norte, desde cualquier lugar de la superficie</a:t>
              </a:r>
            </a:p>
            <a:p>
              <a:endParaRPr lang="es-ES_tradnl" sz="2500" i="1">
                <a:solidFill>
                  <a:schemeClr val="bg1"/>
                </a:solidFill>
                <a:latin typeface="Book Antiqua" pitchFamily="18" charset="0"/>
              </a:endParaRPr>
            </a:p>
            <a:p>
              <a:r>
                <a:rPr lang="es-ES_tradnl" sz="2500" i="1">
                  <a:solidFill>
                    <a:schemeClr val="bg1"/>
                  </a:solidFill>
                  <a:latin typeface="Book Antiqua" pitchFamily="18" charset="0"/>
                </a:rPr>
                <a:t>Igual que la Tierra, cada imán tiene, al menos, un Polo Norte y un Polo Sur</a:t>
              </a:r>
            </a:p>
          </p:txBody>
        </p:sp>
        <p:sp>
          <p:nvSpPr>
            <p:cNvPr id="18440" name="Rectangle 8"/>
            <p:cNvSpPr>
              <a:spLocks noChangeArrowheads="1"/>
            </p:cNvSpPr>
            <p:nvPr/>
          </p:nvSpPr>
          <p:spPr bwMode="auto">
            <a:xfrm>
              <a:off x="386" y="167"/>
              <a:ext cx="4460"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Campo Magnético de la Tierra</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25605"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5606" name="Group 44"/>
            <p:cNvGrpSpPr>
              <a:grpSpLocks/>
            </p:cNvGrpSpPr>
            <p:nvPr/>
          </p:nvGrpSpPr>
          <p:grpSpPr bwMode="auto">
            <a:xfrm>
              <a:off x="48" y="95"/>
              <a:ext cx="96" cy="4128"/>
              <a:chOff x="48" y="102"/>
              <a:chExt cx="96" cy="4128"/>
            </a:xfrm>
          </p:grpSpPr>
          <p:sp>
            <p:nvSpPr>
              <p:cNvPr id="25614"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15"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16"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17"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18"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19"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0"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1"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2"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3"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4"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5"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6"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7"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8"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29"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0"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1"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2"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3"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4"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5"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6"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7"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8"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39"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40"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41"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42"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607" name="Group 74"/>
            <p:cNvGrpSpPr>
              <a:grpSpLocks/>
            </p:cNvGrpSpPr>
            <p:nvPr/>
          </p:nvGrpSpPr>
          <p:grpSpPr bwMode="auto">
            <a:xfrm>
              <a:off x="5052" y="0"/>
              <a:ext cx="726" cy="388"/>
              <a:chOff x="37" y="-23"/>
              <a:chExt cx="726" cy="388"/>
            </a:xfrm>
          </p:grpSpPr>
          <p:sp>
            <p:nvSpPr>
              <p:cNvPr id="25608"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609"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610"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611"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612"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613"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7634" name="Group 1222"/>
          <p:cNvGrpSpPr>
            <a:grpSpLocks/>
          </p:cNvGrpSpPr>
          <p:nvPr/>
        </p:nvGrpSpPr>
        <p:grpSpPr bwMode="auto">
          <a:xfrm>
            <a:off x="0" y="0"/>
            <a:ext cx="9172575" cy="6858000"/>
            <a:chOff x="0" y="0"/>
            <a:chExt cx="5778" cy="4320"/>
          </a:xfrm>
        </p:grpSpPr>
        <p:sp>
          <p:nvSpPr>
            <p:cNvPr id="198538" name="Rectangle 3"/>
            <p:cNvSpPr>
              <a:spLocks noChangeArrowheads="1"/>
            </p:cNvSpPr>
            <p:nvPr/>
          </p:nvSpPr>
          <p:spPr bwMode="auto">
            <a:xfrm>
              <a:off x="423" y="118"/>
              <a:ext cx="4620" cy="28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sz="1600">
                  <a:solidFill>
                    <a:schemeClr val="bg1"/>
                  </a:solidFill>
                  <a:latin typeface="Book Antiqua" pitchFamily="18" charset="0"/>
                  <a:sym typeface="Wingdings" pitchFamily="2" charset="2"/>
                </a:rPr>
                <a:t></a:t>
              </a:r>
              <a:r>
                <a:rPr lang="es-ES_tradnl" i="1">
                  <a:solidFill>
                    <a:schemeClr val="bg1"/>
                  </a:solidFill>
                  <a:latin typeface="Book Antiqua" pitchFamily="18" charset="0"/>
                </a:rPr>
                <a:t>	Magnetización continua con partículas secas </a:t>
              </a:r>
            </a:p>
          </p:txBody>
        </p:sp>
        <p:sp>
          <p:nvSpPr>
            <p:cNvPr id="198539"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98540" name="Group 666"/>
            <p:cNvGrpSpPr>
              <a:grpSpLocks/>
            </p:cNvGrpSpPr>
            <p:nvPr/>
          </p:nvGrpSpPr>
          <p:grpSpPr bwMode="auto">
            <a:xfrm>
              <a:off x="48" y="95"/>
              <a:ext cx="96" cy="4128"/>
              <a:chOff x="48" y="102"/>
              <a:chExt cx="96" cy="4128"/>
            </a:xfrm>
          </p:grpSpPr>
          <p:sp>
            <p:nvSpPr>
              <p:cNvPr id="198598" name="Rectangle 66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599" name="Rectangle 66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0" name="Rectangle 66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1" name="Rectangle 67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2" name="Rectangle 67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3" name="Rectangle 67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4" name="Rectangle 67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5" name="Rectangle 67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6" name="Rectangle 67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7" name="Rectangle 67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8" name="Rectangle 67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09" name="Rectangle 67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0" name="Rectangle 67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1" name="Rectangle 68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2" name="Rectangle 68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3" name="Rectangle 68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4" name="Rectangle 68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5" name="Rectangle 68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6" name="Rectangle 68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7" name="Rectangle 68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8" name="Rectangle 68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19" name="Rectangle 68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0" name="Rectangle 68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1" name="Rectangle 69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2" name="Rectangle 69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3" name="Rectangle 69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4" name="Rectangle 69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5" name="Rectangle 69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26" name="Rectangle 69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8541" name="Group 696"/>
            <p:cNvGrpSpPr>
              <a:grpSpLocks/>
            </p:cNvGrpSpPr>
            <p:nvPr/>
          </p:nvGrpSpPr>
          <p:grpSpPr bwMode="auto">
            <a:xfrm>
              <a:off x="5052" y="0"/>
              <a:ext cx="726" cy="388"/>
              <a:chOff x="37" y="-23"/>
              <a:chExt cx="726" cy="388"/>
            </a:xfrm>
          </p:grpSpPr>
          <p:sp>
            <p:nvSpPr>
              <p:cNvPr id="198592" name="Rectangle 69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8593" name="Rectangle 69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8594" name="Rectangle 69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8595" name="Rectangle 70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8596" name="Rectangle 70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8597" name="Rectangle 70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198542" name="Group 1221"/>
            <p:cNvGrpSpPr>
              <a:grpSpLocks/>
            </p:cNvGrpSpPr>
            <p:nvPr/>
          </p:nvGrpSpPr>
          <p:grpSpPr bwMode="auto">
            <a:xfrm>
              <a:off x="989" y="2445"/>
              <a:ext cx="4002" cy="1624"/>
              <a:chOff x="989" y="2445"/>
              <a:chExt cx="4002" cy="1624"/>
            </a:xfrm>
          </p:grpSpPr>
          <p:sp>
            <p:nvSpPr>
              <p:cNvPr id="198543" name="AutoShape 704"/>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198544" name="AutoShape 724"/>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198545" name="Freeform 726"/>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817874" name="Freeform 722"/>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198547" name="Freeform 744"/>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48" name="Freeform 745"/>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49" name="Freeform 746"/>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0" name="Freeform 747"/>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1" name="Freeform 748"/>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2" name="Freeform 749"/>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3" name="Freeform 750"/>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4" name="Freeform 751"/>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5" name="Freeform 752"/>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6" name="Freeform 753"/>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7" name="Freeform 754"/>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8" name="Freeform 755"/>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59" name="Freeform 756"/>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0" name="Freeform 757"/>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1" name="Freeform 758"/>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2" name="Freeform 759"/>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3" name="Freeform 760"/>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4" name="Freeform 761"/>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5" name="Freeform 762"/>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6" name="Freeform 763"/>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7" name="Freeform 764"/>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8" name="Freeform 765"/>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69" name="Freeform 766"/>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0" name="Freeform 767"/>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1" name="Freeform 768"/>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2" name="Freeform 769"/>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3" name="Freeform 770"/>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4" name="Freeform 771"/>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5" name="Freeform 772"/>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6" name="Freeform 773"/>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77" name="Freeform 774"/>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198578" name="Group 780"/>
              <p:cNvGrpSpPr>
                <a:grpSpLocks/>
              </p:cNvGrpSpPr>
              <p:nvPr/>
            </p:nvGrpSpPr>
            <p:grpSpPr bwMode="auto">
              <a:xfrm>
                <a:off x="3183" y="3258"/>
                <a:ext cx="520" cy="312"/>
                <a:chOff x="3183" y="3258"/>
                <a:chExt cx="520" cy="312"/>
              </a:xfrm>
            </p:grpSpPr>
            <p:sp>
              <p:nvSpPr>
                <p:cNvPr id="198579" name="Freeform 728"/>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0" name="Freeform 729"/>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1" name="Freeform 730"/>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2" name="Freeform 731"/>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3" name="Freeform 732"/>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4" name="Freeform 733"/>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5" name="Freeform 734"/>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6" name="Freeform 735"/>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7" name="Freeform 736"/>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8" name="Freeform 737"/>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89" name="Freeform 738"/>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90" name="Freeform 739"/>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198591" name="Freeform 740"/>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grpSp>
        <p:nvGrpSpPr>
          <p:cNvPr id="7" name="Group 1012"/>
          <p:cNvGrpSpPr>
            <a:grpSpLocks/>
          </p:cNvGrpSpPr>
          <p:nvPr/>
        </p:nvGrpSpPr>
        <p:grpSpPr bwMode="auto">
          <a:xfrm>
            <a:off x="2120900" y="3025775"/>
            <a:ext cx="4789488" cy="4032250"/>
            <a:chOff x="1336" y="1906"/>
            <a:chExt cx="3017" cy="2540"/>
          </a:xfrm>
        </p:grpSpPr>
        <p:sp>
          <p:nvSpPr>
            <p:cNvPr id="198512" name="Arc 982"/>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19050">
              <a:solidFill>
                <a:schemeClr val="bg1"/>
              </a:solidFill>
              <a:prstDash val="sysDot"/>
              <a:round/>
              <a:headEnd/>
              <a:tailEnd/>
            </a:ln>
          </p:spPr>
          <p:txBody>
            <a:bodyPr wrap="none" anchor="ctr"/>
            <a:lstStyle/>
            <a:p>
              <a:endParaRPr lang="es-ES"/>
            </a:p>
          </p:txBody>
        </p:sp>
        <p:sp>
          <p:nvSpPr>
            <p:cNvPr id="198513" name="Arc 983"/>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98514" name="Arc 984"/>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19050">
              <a:solidFill>
                <a:schemeClr val="bg1"/>
              </a:solidFill>
              <a:prstDash val="sysDot"/>
              <a:round/>
              <a:headEnd/>
              <a:tailEnd/>
            </a:ln>
          </p:spPr>
          <p:txBody>
            <a:bodyPr wrap="none" anchor="ctr"/>
            <a:lstStyle/>
            <a:p>
              <a:endParaRPr lang="es-ES"/>
            </a:p>
          </p:txBody>
        </p:sp>
        <p:sp>
          <p:nvSpPr>
            <p:cNvPr id="198515" name="Arc 985"/>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198516" name="Arc 986"/>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98517" name="Arc 987"/>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19050">
              <a:solidFill>
                <a:schemeClr val="bg1"/>
              </a:solidFill>
              <a:prstDash val="sysDot"/>
              <a:round/>
              <a:headEnd/>
              <a:tailEnd/>
            </a:ln>
          </p:spPr>
          <p:txBody>
            <a:bodyPr wrap="none" anchor="ctr"/>
            <a:lstStyle/>
            <a:p>
              <a:endParaRPr lang="es-ES"/>
            </a:p>
          </p:txBody>
        </p:sp>
        <p:sp>
          <p:nvSpPr>
            <p:cNvPr id="198518" name="Arc 988"/>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19050">
              <a:solidFill>
                <a:schemeClr val="bg1"/>
              </a:solidFill>
              <a:prstDash val="sysDot"/>
              <a:round/>
              <a:headEnd/>
              <a:tailEnd/>
            </a:ln>
          </p:spPr>
          <p:txBody>
            <a:bodyPr wrap="none" anchor="ctr"/>
            <a:lstStyle/>
            <a:p>
              <a:endParaRPr lang="es-ES"/>
            </a:p>
          </p:txBody>
        </p:sp>
        <p:sp>
          <p:nvSpPr>
            <p:cNvPr id="198519" name="Arc 990"/>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19050">
              <a:solidFill>
                <a:schemeClr val="bg1"/>
              </a:solidFill>
              <a:prstDash val="sysDot"/>
              <a:round/>
              <a:headEnd/>
              <a:tailEnd/>
            </a:ln>
          </p:spPr>
          <p:txBody>
            <a:bodyPr wrap="none" anchor="ctr"/>
            <a:lstStyle/>
            <a:p>
              <a:endParaRPr lang="es-ES"/>
            </a:p>
          </p:txBody>
        </p:sp>
        <p:sp>
          <p:nvSpPr>
            <p:cNvPr id="198520" name="Arc 992"/>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98521" name="Arc 993"/>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198522" name="Arc 994"/>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198523" name="Arc 995"/>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19050">
              <a:solidFill>
                <a:schemeClr val="bg1"/>
              </a:solidFill>
              <a:prstDash val="sysDot"/>
              <a:round/>
              <a:headEnd/>
              <a:tailEnd/>
            </a:ln>
          </p:spPr>
          <p:txBody>
            <a:bodyPr wrap="none" anchor="ctr"/>
            <a:lstStyle/>
            <a:p>
              <a:endParaRPr lang="es-ES"/>
            </a:p>
          </p:txBody>
        </p:sp>
        <p:sp>
          <p:nvSpPr>
            <p:cNvPr id="198524" name="Arc 996"/>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19050">
              <a:solidFill>
                <a:schemeClr val="bg1"/>
              </a:solidFill>
              <a:prstDash val="sysDot"/>
              <a:round/>
              <a:headEnd/>
              <a:tailEnd/>
            </a:ln>
          </p:spPr>
          <p:txBody>
            <a:bodyPr wrap="none" anchor="ctr"/>
            <a:lstStyle/>
            <a:p>
              <a:endParaRPr lang="es-ES"/>
            </a:p>
          </p:txBody>
        </p:sp>
        <p:sp>
          <p:nvSpPr>
            <p:cNvPr id="198525" name="Arc 997"/>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198526" name="Arc 998"/>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198527" name="Arc 999"/>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19050">
              <a:solidFill>
                <a:schemeClr val="bg1"/>
              </a:solidFill>
              <a:prstDash val="sysDot"/>
              <a:round/>
              <a:headEnd/>
              <a:tailEnd/>
            </a:ln>
          </p:spPr>
          <p:txBody>
            <a:bodyPr wrap="none" anchor="ctr"/>
            <a:lstStyle/>
            <a:p>
              <a:endParaRPr lang="es-ES"/>
            </a:p>
          </p:txBody>
        </p:sp>
        <p:sp>
          <p:nvSpPr>
            <p:cNvPr id="198528" name="Arc 1000"/>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19050">
              <a:solidFill>
                <a:schemeClr val="bg1"/>
              </a:solidFill>
              <a:prstDash val="sysDot"/>
              <a:round/>
              <a:headEnd/>
              <a:tailEnd/>
            </a:ln>
          </p:spPr>
          <p:txBody>
            <a:bodyPr wrap="none" anchor="ctr"/>
            <a:lstStyle/>
            <a:p>
              <a:endParaRPr lang="es-ES"/>
            </a:p>
          </p:txBody>
        </p:sp>
        <p:sp>
          <p:nvSpPr>
            <p:cNvPr id="198529" name="Arc 1003"/>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19050">
              <a:solidFill>
                <a:schemeClr val="bg1"/>
              </a:solidFill>
              <a:prstDash val="sysDot"/>
              <a:round/>
              <a:headEnd/>
              <a:tailEnd/>
            </a:ln>
          </p:spPr>
          <p:txBody>
            <a:bodyPr wrap="none" anchor="ctr"/>
            <a:lstStyle/>
            <a:p>
              <a:endParaRPr lang="es-ES"/>
            </a:p>
          </p:txBody>
        </p:sp>
        <p:sp>
          <p:nvSpPr>
            <p:cNvPr id="198530" name="Arc 1004"/>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sp>
          <p:nvSpPr>
            <p:cNvPr id="198531" name="Arc 1005"/>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198532" name="Arc 1006"/>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198533" name="Arc 1007"/>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19050">
              <a:solidFill>
                <a:schemeClr val="bg1"/>
              </a:solidFill>
              <a:prstDash val="sysDot"/>
              <a:round/>
              <a:headEnd/>
              <a:tailEnd/>
            </a:ln>
          </p:spPr>
          <p:txBody>
            <a:bodyPr wrap="none" anchor="ctr"/>
            <a:lstStyle/>
            <a:p>
              <a:endParaRPr lang="es-ES"/>
            </a:p>
          </p:txBody>
        </p:sp>
        <p:sp>
          <p:nvSpPr>
            <p:cNvPr id="198534" name="Arc 1008"/>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198535" name="Arc 1009"/>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198536" name="Arc 1010"/>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198537" name="Arc 1011"/>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grpSp>
      <p:grpSp>
        <p:nvGrpSpPr>
          <p:cNvPr id="8" name="Group 1635"/>
          <p:cNvGrpSpPr>
            <a:grpSpLocks/>
          </p:cNvGrpSpPr>
          <p:nvPr/>
        </p:nvGrpSpPr>
        <p:grpSpPr bwMode="auto">
          <a:xfrm>
            <a:off x="3405188" y="4476750"/>
            <a:ext cx="2938462" cy="1143000"/>
            <a:chOff x="2145" y="2820"/>
            <a:chExt cx="1851" cy="720"/>
          </a:xfrm>
        </p:grpSpPr>
        <p:grpSp>
          <p:nvGrpSpPr>
            <p:cNvPr id="198365" name="Group 1022"/>
            <p:cNvGrpSpPr>
              <a:grpSpLocks/>
            </p:cNvGrpSpPr>
            <p:nvPr/>
          </p:nvGrpSpPr>
          <p:grpSpPr bwMode="auto">
            <a:xfrm>
              <a:off x="3093" y="3240"/>
              <a:ext cx="894" cy="300"/>
              <a:chOff x="3075" y="3231"/>
              <a:chExt cx="894" cy="300"/>
            </a:xfrm>
          </p:grpSpPr>
          <p:sp>
            <p:nvSpPr>
              <p:cNvPr id="198506" name="Freeform 101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7" name="Freeform 101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8" name="Freeform 101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9" name="Freeform 101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10" name="Freeform 102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11" name="Freeform 102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66" name="Group 1023"/>
            <p:cNvGrpSpPr>
              <a:grpSpLocks/>
            </p:cNvGrpSpPr>
            <p:nvPr/>
          </p:nvGrpSpPr>
          <p:grpSpPr bwMode="auto">
            <a:xfrm>
              <a:off x="3027" y="3186"/>
              <a:ext cx="894" cy="300"/>
              <a:chOff x="3075" y="3231"/>
              <a:chExt cx="894" cy="300"/>
            </a:xfrm>
          </p:grpSpPr>
          <p:sp>
            <p:nvSpPr>
              <p:cNvPr id="198500" name="Freeform 102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1" name="Freeform 102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2" name="Freeform 102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3" name="Freeform 102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4" name="Freeform 102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505" name="Freeform 102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67" name="Group 1030"/>
            <p:cNvGrpSpPr>
              <a:grpSpLocks/>
            </p:cNvGrpSpPr>
            <p:nvPr/>
          </p:nvGrpSpPr>
          <p:grpSpPr bwMode="auto">
            <a:xfrm>
              <a:off x="2892" y="3168"/>
              <a:ext cx="894" cy="300"/>
              <a:chOff x="3075" y="3231"/>
              <a:chExt cx="894" cy="300"/>
            </a:xfrm>
          </p:grpSpPr>
          <p:sp>
            <p:nvSpPr>
              <p:cNvPr id="198494" name="Freeform 103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5" name="Freeform 103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6" name="Freeform 103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7" name="Freeform 103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8" name="Freeform 103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9" name="Freeform 103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68" name="Group 1037"/>
            <p:cNvGrpSpPr>
              <a:grpSpLocks/>
            </p:cNvGrpSpPr>
            <p:nvPr/>
          </p:nvGrpSpPr>
          <p:grpSpPr bwMode="auto">
            <a:xfrm>
              <a:off x="2826" y="3114"/>
              <a:ext cx="894" cy="300"/>
              <a:chOff x="3075" y="3231"/>
              <a:chExt cx="894" cy="300"/>
            </a:xfrm>
          </p:grpSpPr>
          <p:sp>
            <p:nvSpPr>
              <p:cNvPr id="198488" name="Freeform 103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9" name="Freeform 103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0" name="Freeform 104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1" name="Freeform 104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2" name="Freeform 104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93" name="Freeform 104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69" name="Group 1044"/>
            <p:cNvGrpSpPr>
              <a:grpSpLocks/>
            </p:cNvGrpSpPr>
            <p:nvPr/>
          </p:nvGrpSpPr>
          <p:grpSpPr bwMode="auto">
            <a:xfrm>
              <a:off x="2766" y="3117"/>
              <a:ext cx="894" cy="300"/>
              <a:chOff x="3075" y="3231"/>
              <a:chExt cx="894" cy="300"/>
            </a:xfrm>
          </p:grpSpPr>
          <p:sp>
            <p:nvSpPr>
              <p:cNvPr id="198482" name="Freeform 104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3" name="Freeform 104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4" name="Freeform 104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5" name="Freeform 104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6" name="Freeform 104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7" name="Freeform 105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0" name="Group 1051"/>
            <p:cNvGrpSpPr>
              <a:grpSpLocks/>
            </p:cNvGrpSpPr>
            <p:nvPr/>
          </p:nvGrpSpPr>
          <p:grpSpPr bwMode="auto">
            <a:xfrm>
              <a:off x="2700" y="3063"/>
              <a:ext cx="894" cy="300"/>
              <a:chOff x="3075" y="3231"/>
              <a:chExt cx="894" cy="300"/>
            </a:xfrm>
          </p:grpSpPr>
          <p:sp>
            <p:nvSpPr>
              <p:cNvPr id="198476" name="Freeform 105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7" name="Freeform 105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8" name="Freeform 105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9" name="Freeform 105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0" name="Freeform 105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81" name="Freeform 105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 name="Group 1058"/>
            <p:cNvGrpSpPr>
              <a:grpSpLocks/>
            </p:cNvGrpSpPr>
            <p:nvPr/>
          </p:nvGrpSpPr>
          <p:grpSpPr bwMode="auto">
            <a:xfrm>
              <a:off x="2634" y="3060"/>
              <a:ext cx="894" cy="300"/>
              <a:chOff x="3075" y="3231"/>
              <a:chExt cx="894" cy="300"/>
            </a:xfrm>
          </p:grpSpPr>
          <p:sp>
            <p:nvSpPr>
              <p:cNvPr id="198470" name="Freeform 105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1" name="Freeform 106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2" name="Freeform 106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3" name="Freeform 106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4" name="Freeform 106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75" name="Freeform 106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2" name="Group 1065"/>
            <p:cNvGrpSpPr>
              <a:grpSpLocks/>
            </p:cNvGrpSpPr>
            <p:nvPr/>
          </p:nvGrpSpPr>
          <p:grpSpPr bwMode="auto">
            <a:xfrm>
              <a:off x="2568" y="3006"/>
              <a:ext cx="894" cy="300"/>
              <a:chOff x="3075" y="3231"/>
              <a:chExt cx="894" cy="300"/>
            </a:xfrm>
          </p:grpSpPr>
          <p:sp>
            <p:nvSpPr>
              <p:cNvPr id="198464" name="Freeform 106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5" name="Freeform 106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6" name="Freeform 106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7" name="Freeform 106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8" name="Freeform 107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9" name="Freeform 107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3" name="Group 1072"/>
            <p:cNvGrpSpPr>
              <a:grpSpLocks/>
            </p:cNvGrpSpPr>
            <p:nvPr/>
          </p:nvGrpSpPr>
          <p:grpSpPr bwMode="auto">
            <a:xfrm>
              <a:off x="2493" y="3018"/>
              <a:ext cx="894" cy="300"/>
              <a:chOff x="3075" y="3231"/>
              <a:chExt cx="894" cy="300"/>
            </a:xfrm>
          </p:grpSpPr>
          <p:sp>
            <p:nvSpPr>
              <p:cNvPr id="198458" name="Freeform 107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9" name="Freeform 107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0" name="Freeform 107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1" name="Freeform 107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2" name="Freeform 107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63" name="Freeform 107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4" name="Group 1079"/>
            <p:cNvGrpSpPr>
              <a:grpSpLocks/>
            </p:cNvGrpSpPr>
            <p:nvPr/>
          </p:nvGrpSpPr>
          <p:grpSpPr bwMode="auto">
            <a:xfrm>
              <a:off x="2427" y="3015"/>
              <a:ext cx="894" cy="300"/>
              <a:chOff x="3075" y="3231"/>
              <a:chExt cx="894" cy="300"/>
            </a:xfrm>
          </p:grpSpPr>
          <p:sp>
            <p:nvSpPr>
              <p:cNvPr id="198452" name="Freeform 108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3" name="Freeform 108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4" name="Freeform 108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5" name="Freeform 108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6" name="Freeform 108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7" name="Freeform 108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5" name="Group 1086"/>
            <p:cNvGrpSpPr>
              <a:grpSpLocks/>
            </p:cNvGrpSpPr>
            <p:nvPr/>
          </p:nvGrpSpPr>
          <p:grpSpPr bwMode="auto">
            <a:xfrm>
              <a:off x="2361" y="2961"/>
              <a:ext cx="894" cy="300"/>
              <a:chOff x="3075" y="3231"/>
              <a:chExt cx="894" cy="300"/>
            </a:xfrm>
          </p:grpSpPr>
          <p:sp>
            <p:nvSpPr>
              <p:cNvPr id="198446" name="Freeform 108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7" name="Freeform 108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8" name="Freeform 108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9" name="Freeform 109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0" name="Freeform 109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51" name="Freeform 109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6" name="Group 1093"/>
            <p:cNvGrpSpPr>
              <a:grpSpLocks/>
            </p:cNvGrpSpPr>
            <p:nvPr/>
          </p:nvGrpSpPr>
          <p:grpSpPr bwMode="auto">
            <a:xfrm>
              <a:off x="2361" y="2970"/>
              <a:ext cx="894" cy="300"/>
              <a:chOff x="3075" y="3231"/>
              <a:chExt cx="894" cy="300"/>
            </a:xfrm>
          </p:grpSpPr>
          <p:sp>
            <p:nvSpPr>
              <p:cNvPr id="198440" name="Freeform 109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1" name="Freeform 109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2" name="Freeform 109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3" name="Freeform 109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4" name="Freeform 109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45" name="Freeform 109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7" name="Group 1100"/>
            <p:cNvGrpSpPr>
              <a:grpSpLocks/>
            </p:cNvGrpSpPr>
            <p:nvPr/>
          </p:nvGrpSpPr>
          <p:grpSpPr bwMode="auto">
            <a:xfrm>
              <a:off x="2295" y="2967"/>
              <a:ext cx="894" cy="300"/>
              <a:chOff x="3075" y="3231"/>
              <a:chExt cx="894" cy="300"/>
            </a:xfrm>
          </p:grpSpPr>
          <p:sp>
            <p:nvSpPr>
              <p:cNvPr id="198434" name="Freeform 110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5" name="Freeform 110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6" name="Freeform 110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7" name="Freeform 110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8" name="Freeform 110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9" name="Freeform 110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8" name="Group 1107"/>
            <p:cNvGrpSpPr>
              <a:grpSpLocks/>
            </p:cNvGrpSpPr>
            <p:nvPr/>
          </p:nvGrpSpPr>
          <p:grpSpPr bwMode="auto">
            <a:xfrm>
              <a:off x="2229" y="2913"/>
              <a:ext cx="894" cy="300"/>
              <a:chOff x="3075" y="3231"/>
              <a:chExt cx="894" cy="300"/>
            </a:xfrm>
          </p:grpSpPr>
          <p:sp>
            <p:nvSpPr>
              <p:cNvPr id="198428" name="Freeform 110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9" name="Freeform 110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0" name="Freeform 111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1" name="Freeform 111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2" name="Freeform 111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33" name="Freeform 111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79" name="Group 1128"/>
            <p:cNvGrpSpPr>
              <a:grpSpLocks/>
            </p:cNvGrpSpPr>
            <p:nvPr/>
          </p:nvGrpSpPr>
          <p:grpSpPr bwMode="auto">
            <a:xfrm>
              <a:off x="2157" y="2874"/>
              <a:ext cx="894" cy="300"/>
              <a:chOff x="3075" y="3231"/>
              <a:chExt cx="894" cy="300"/>
            </a:xfrm>
          </p:grpSpPr>
          <p:sp>
            <p:nvSpPr>
              <p:cNvPr id="198422" name="Freeform 112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3" name="Freeform 113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4" name="Freeform 113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5" name="Freeform 113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6" name="Freeform 113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7" name="Freeform 113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80" name="Group 1142"/>
            <p:cNvGrpSpPr>
              <a:grpSpLocks/>
            </p:cNvGrpSpPr>
            <p:nvPr/>
          </p:nvGrpSpPr>
          <p:grpSpPr bwMode="auto">
            <a:xfrm>
              <a:off x="2211" y="2874"/>
              <a:ext cx="894" cy="300"/>
              <a:chOff x="3075" y="3231"/>
              <a:chExt cx="894" cy="300"/>
            </a:xfrm>
          </p:grpSpPr>
          <p:sp>
            <p:nvSpPr>
              <p:cNvPr id="198416" name="Freeform 114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7" name="Freeform 114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8" name="Freeform 114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9" name="Freeform 114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0" name="Freeform 114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21" name="Freeform 114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81" name="Group 1149"/>
            <p:cNvGrpSpPr>
              <a:grpSpLocks/>
            </p:cNvGrpSpPr>
            <p:nvPr/>
          </p:nvGrpSpPr>
          <p:grpSpPr bwMode="auto">
            <a:xfrm>
              <a:off x="2145" y="2820"/>
              <a:ext cx="894" cy="300"/>
              <a:chOff x="3075" y="3231"/>
              <a:chExt cx="894" cy="300"/>
            </a:xfrm>
          </p:grpSpPr>
          <p:sp>
            <p:nvSpPr>
              <p:cNvPr id="198410" name="Freeform 115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1" name="Freeform 115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2" name="Freeform 115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3" name="Freeform 115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4" name="Freeform 115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15" name="Freeform 115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82" name="Group 1156"/>
            <p:cNvGrpSpPr>
              <a:grpSpLocks/>
            </p:cNvGrpSpPr>
            <p:nvPr/>
          </p:nvGrpSpPr>
          <p:grpSpPr bwMode="auto">
            <a:xfrm>
              <a:off x="2601" y="3051"/>
              <a:ext cx="894" cy="300"/>
              <a:chOff x="3075" y="3231"/>
              <a:chExt cx="894" cy="300"/>
            </a:xfrm>
          </p:grpSpPr>
          <p:sp>
            <p:nvSpPr>
              <p:cNvPr id="198404" name="Freeform 115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5" name="Freeform 115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6" name="Freeform 115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7" name="Freeform 116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8" name="Freeform 116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9" name="Freeform 116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83" name="Group 1177"/>
            <p:cNvGrpSpPr>
              <a:grpSpLocks/>
            </p:cNvGrpSpPr>
            <p:nvPr/>
          </p:nvGrpSpPr>
          <p:grpSpPr bwMode="auto">
            <a:xfrm>
              <a:off x="2871" y="3132"/>
              <a:ext cx="894" cy="300"/>
              <a:chOff x="3075" y="3231"/>
              <a:chExt cx="894" cy="300"/>
            </a:xfrm>
          </p:grpSpPr>
          <p:sp>
            <p:nvSpPr>
              <p:cNvPr id="198398" name="Freeform 117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9" name="Freeform 117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0" name="Freeform 118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1" name="Freeform 118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2" name="Freeform 118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403" name="Freeform 118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3" name="Group 1198"/>
            <p:cNvGrpSpPr>
              <a:grpSpLocks/>
            </p:cNvGrpSpPr>
            <p:nvPr/>
          </p:nvGrpSpPr>
          <p:grpSpPr bwMode="auto">
            <a:xfrm>
              <a:off x="3102" y="3228"/>
              <a:ext cx="894" cy="300"/>
              <a:chOff x="3075" y="3231"/>
              <a:chExt cx="894" cy="300"/>
            </a:xfrm>
          </p:grpSpPr>
          <p:sp>
            <p:nvSpPr>
              <p:cNvPr id="198392" name="Freeform 119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3" name="Freeform 120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4" name="Freeform 120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5" name="Freeform 120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6" name="Freeform 120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7" name="Freeform 120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4" name="Group 1205"/>
            <p:cNvGrpSpPr>
              <a:grpSpLocks/>
            </p:cNvGrpSpPr>
            <p:nvPr/>
          </p:nvGrpSpPr>
          <p:grpSpPr bwMode="auto">
            <a:xfrm>
              <a:off x="3036" y="3225"/>
              <a:ext cx="894" cy="300"/>
              <a:chOff x="3075" y="3231"/>
              <a:chExt cx="894" cy="300"/>
            </a:xfrm>
          </p:grpSpPr>
          <p:sp>
            <p:nvSpPr>
              <p:cNvPr id="198386" name="Freeform 120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87" name="Freeform 120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88" name="Freeform 120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89" name="Freeform 120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0" name="Freeform 121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91" name="Freeform 121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nvGrpSpPr>
          <p:cNvPr id="30" name="Group 1429"/>
          <p:cNvGrpSpPr>
            <a:grpSpLocks/>
          </p:cNvGrpSpPr>
          <p:nvPr/>
        </p:nvGrpSpPr>
        <p:grpSpPr bwMode="auto">
          <a:xfrm>
            <a:off x="3529013" y="4567238"/>
            <a:ext cx="2605087" cy="942975"/>
            <a:chOff x="2223" y="2877"/>
            <a:chExt cx="1641" cy="594"/>
          </a:xfrm>
        </p:grpSpPr>
        <p:grpSp>
          <p:nvGrpSpPr>
            <p:cNvPr id="198308" name="Group 1170"/>
            <p:cNvGrpSpPr>
              <a:grpSpLocks/>
            </p:cNvGrpSpPr>
            <p:nvPr/>
          </p:nvGrpSpPr>
          <p:grpSpPr bwMode="auto">
            <a:xfrm>
              <a:off x="2469" y="2994"/>
              <a:ext cx="894" cy="300"/>
              <a:chOff x="3075" y="3231"/>
              <a:chExt cx="894" cy="300"/>
            </a:xfrm>
          </p:grpSpPr>
          <p:sp>
            <p:nvSpPr>
              <p:cNvPr id="198359" name="Freeform 117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60" name="Freeform 117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61" name="Freeform 117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62" name="Freeform 117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63" name="Freeform 117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64" name="Freeform 117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09" name="Group 1428"/>
            <p:cNvGrpSpPr>
              <a:grpSpLocks/>
            </p:cNvGrpSpPr>
            <p:nvPr/>
          </p:nvGrpSpPr>
          <p:grpSpPr bwMode="auto">
            <a:xfrm>
              <a:off x="2223" y="2877"/>
              <a:ext cx="1641" cy="594"/>
              <a:chOff x="2223" y="2877"/>
              <a:chExt cx="1641" cy="594"/>
            </a:xfrm>
          </p:grpSpPr>
          <p:grpSp>
            <p:nvGrpSpPr>
              <p:cNvPr id="5" name="Group 1114"/>
              <p:cNvGrpSpPr>
                <a:grpSpLocks/>
              </p:cNvGrpSpPr>
              <p:nvPr/>
            </p:nvGrpSpPr>
            <p:grpSpPr bwMode="auto">
              <a:xfrm>
                <a:off x="2289" y="2931"/>
                <a:ext cx="894" cy="300"/>
                <a:chOff x="3075" y="3231"/>
                <a:chExt cx="894" cy="300"/>
              </a:xfrm>
            </p:grpSpPr>
            <p:sp>
              <p:nvSpPr>
                <p:cNvPr id="198353" name="Freeform 111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4" name="Freeform 111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5" name="Freeform 111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6" name="Freeform 111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7" name="Freeform 111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8" name="Freeform 112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1" name="Group 1121"/>
              <p:cNvGrpSpPr>
                <a:grpSpLocks/>
              </p:cNvGrpSpPr>
              <p:nvPr/>
            </p:nvGrpSpPr>
            <p:grpSpPr bwMode="auto">
              <a:xfrm>
                <a:off x="2223" y="2928"/>
                <a:ext cx="894" cy="300"/>
                <a:chOff x="3075" y="3231"/>
                <a:chExt cx="894" cy="300"/>
              </a:xfrm>
            </p:grpSpPr>
            <p:sp>
              <p:nvSpPr>
                <p:cNvPr id="198347" name="Freeform 112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8" name="Freeform 112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9" name="Freeform 112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0" name="Freeform 112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1" name="Freeform 112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52" name="Freeform 112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2" name="Group 1135"/>
              <p:cNvGrpSpPr>
                <a:grpSpLocks/>
              </p:cNvGrpSpPr>
              <p:nvPr/>
            </p:nvGrpSpPr>
            <p:grpSpPr bwMode="auto">
              <a:xfrm>
                <a:off x="2277" y="2877"/>
                <a:ext cx="894" cy="300"/>
                <a:chOff x="3075" y="3231"/>
                <a:chExt cx="894" cy="300"/>
              </a:xfrm>
            </p:grpSpPr>
            <p:sp>
              <p:nvSpPr>
                <p:cNvPr id="198341" name="Freeform 113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2" name="Freeform 113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3" name="Freeform 113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4" name="Freeform 113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5" name="Freeform 114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6" name="Freeform 114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3" name="Group 1163"/>
              <p:cNvGrpSpPr>
                <a:grpSpLocks/>
              </p:cNvGrpSpPr>
              <p:nvPr/>
            </p:nvGrpSpPr>
            <p:grpSpPr bwMode="auto">
              <a:xfrm>
                <a:off x="2535" y="3048"/>
                <a:ext cx="894" cy="300"/>
                <a:chOff x="3075" y="3231"/>
                <a:chExt cx="894" cy="300"/>
              </a:xfrm>
            </p:grpSpPr>
            <p:sp>
              <p:nvSpPr>
                <p:cNvPr id="198335" name="Freeform 116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6" name="Freeform 116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7" name="Freeform 116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8" name="Freeform 116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9" name="Freeform 116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40" name="Freeform 116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4" name="Group 1184"/>
              <p:cNvGrpSpPr>
                <a:grpSpLocks/>
              </p:cNvGrpSpPr>
              <p:nvPr/>
            </p:nvGrpSpPr>
            <p:grpSpPr bwMode="auto">
              <a:xfrm>
                <a:off x="2805" y="3129"/>
                <a:ext cx="894" cy="300"/>
                <a:chOff x="3075" y="3231"/>
                <a:chExt cx="894" cy="300"/>
              </a:xfrm>
            </p:grpSpPr>
            <p:sp>
              <p:nvSpPr>
                <p:cNvPr id="198329" name="Freeform 118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0" name="Freeform 118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1" name="Freeform 118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2" name="Freeform 118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3" name="Freeform 118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34" name="Freeform 119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5" name="Group 1191"/>
              <p:cNvGrpSpPr>
                <a:grpSpLocks/>
              </p:cNvGrpSpPr>
              <p:nvPr/>
            </p:nvGrpSpPr>
            <p:grpSpPr bwMode="auto">
              <a:xfrm>
                <a:off x="2739" y="3075"/>
                <a:ext cx="894" cy="300"/>
                <a:chOff x="3075" y="3231"/>
                <a:chExt cx="894" cy="300"/>
              </a:xfrm>
            </p:grpSpPr>
            <p:sp>
              <p:nvSpPr>
                <p:cNvPr id="198323" name="Freeform 119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4" name="Freeform 119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5" name="Freeform 119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6" name="Freeform 119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7" name="Freeform 119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8" name="Freeform 119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198316" name="Group 1212"/>
              <p:cNvGrpSpPr>
                <a:grpSpLocks/>
              </p:cNvGrpSpPr>
              <p:nvPr/>
            </p:nvGrpSpPr>
            <p:grpSpPr bwMode="auto">
              <a:xfrm>
                <a:off x="2970" y="3171"/>
                <a:ext cx="894" cy="300"/>
                <a:chOff x="3075" y="3231"/>
                <a:chExt cx="894" cy="300"/>
              </a:xfrm>
            </p:grpSpPr>
            <p:sp>
              <p:nvSpPr>
                <p:cNvPr id="198317" name="Freeform 121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18" name="Freeform 121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19" name="Freeform 121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0" name="Freeform 121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1" name="Freeform 121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198322" name="Freeform 121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grpSp>
        <p:nvGrpSpPr>
          <p:cNvPr id="198310" name="Group 1426"/>
          <p:cNvGrpSpPr>
            <a:grpSpLocks/>
          </p:cNvGrpSpPr>
          <p:nvPr/>
        </p:nvGrpSpPr>
        <p:grpSpPr bwMode="auto">
          <a:xfrm>
            <a:off x="3686175" y="4648200"/>
            <a:ext cx="2066925" cy="730250"/>
            <a:chOff x="2322" y="2946"/>
            <a:chExt cx="1302" cy="460"/>
          </a:xfrm>
        </p:grpSpPr>
        <p:grpSp>
          <p:nvGrpSpPr>
            <p:cNvPr id="198104" name="Group 1272"/>
            <p:cNvGrpSpPr>
              <a:grpSpLocks/>
            </p:cNvGrpSpPr>
            <p:nvPr/>
          </p:nvGrpSpPr>
          <p:grpSpPr bwMode="auto">
            <a:xfrm>
              <a:off x="3171" y="3258"/>
              <a:ext cx="453" cy="148"/>
              <a:chOff x="3171" y="3258"/>
              <a:chExt cx="453" cy="148"/>
            </a:xfrm>
          </p:grpSpPr>
          <p:grpSp>
            <p:nvGrpSpPr>
              <p:cNvPr id="198258" name="Group 1246"/>
              <p:cNvGrpSpPr>
                <a:grpSpLocks/>
              </p:cNvGrpSpPr>
              <p:nvPr/>
            </p:nvGrpSpPr>
            <p:grpSpPr bwMode="auto">
              <a:xfrm>
                <a:off x="3202" y="3264"/>
                <a:ext cx="422" cy="142"/>
                <a:chOff x="3222" y="3270"/>
                <a:chExt cx="383" cy="131"/>
              </a:xfrm>
            </p:grpSpPr>
            <p:sp>
              <p:nvSpPr>
                <p:cNvPr id="198284" name="Freeform 122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5" name="Freeform 1223"/>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6" name="Freeform 1224"/>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7" name="Freeform 1225"/>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8" name="Freeform 1226"/>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9" name="Freeform 1227"/>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0" name="Freeform 1228"/>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1" name="Freeform 1229"/>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2" name="Freeform 1230"/>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3" name="Freeform 1231"/>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4" name="Freeform 1232"/>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5" name="Freeform 1233"/>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6" name="Freeform 1234"/>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7" name="Freeform 1235"/>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8" name="Freeform 1236"/>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99" name="Freeform 1237"/>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0" name="Freeform 1238"/>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1" name="Freeform 1239"/>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2" name="Freeform 1240"/>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3" name="Freeform 1241"/>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4" name="Freeform 1242"/>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5" name="Freeform 1243"/>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6" name="Freeform 1244"/>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307" name="Freeform 1245"/>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259" name="Group 1247"/>
              <p:cNvGrpSpPr>
                <a:grpSpLocks/>
              </p:cNvGrpSpPr>
              <p:nvPr/>
            </p:nvGrpSpPr>
            <p:grpSpPr bwMode="auto">
              <a:xfrm>
                <a:off x="3171" y="3258"/>
                <a:ext cx="422" cy="142"/>
                <a:chOff x="3222" y="3270"/>
                <a:chExt cx="383" cy="131"/>
              </a:xfrm>
            </p:grpSpPr>
            <p:sp>
              <p:nvSpPr>
                <p:cNvPr id="198260" name="Freeform 1248"/>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1" name="Freeform 1249"/>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2" name="Freeform 1250"/>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3" name="Freeform 1251"/>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4" name="Freeform 1252"/>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5" name="Freeform 1253"/>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6" name="Freeform 1254"/>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7" name="Freeform 1255"/>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8" name="Freeform 1256"/>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69" name="Freeform 1257"/>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0" name="Freeform 1258"/>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1" name="Freeform 1259"/>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2" name="Freeform 1260"/>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3" name="Freeform 1261"/>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4" name="Freeform 1262"/>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5" name="Freeform 1263"/>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6" name="Freeform 1264"/>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7" name="Freeform 1265"/>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8" name="Freeform 1266"/>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79" name="Freeform 1267"/>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0" name="Freeform 1268"/>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1" name="Freeform 1269"/>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2" name="Freeform 1270"/>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83" name="Freeform 1271"/>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8105" name="Group 1273"/>
            <p:cNvGrpSpPr>
              <a:grpSpLocks/>
            </p:cNvGrpSpPr>
            <p:nvPr/>
          </p:nvGrpSpPr>
          <p:grpSpPr bwMode="auto">
            <a:xfrm>
              <a:off x="2886" y="3162"/>
              <a:ext cx="453" cy="148"/>
              <a:chOff x="3171" y="3258"/>
              <a:chExt cx="453" cy="148"/>
            </a:xfrm>
          </p:grpSpPr>
          <p:grpSp>
            <p:nvGrpSpPr>
              <p:cNvPr id="198208" name="Group 1274"/>
              <p:cNvGrpSpPr>
                <a:grpSpLocks/>
              </p:cNvGrpSpPr>
              <p:nvPr/>
            </p:nvGrpSpPr>
            <p:grpSpPr bwMode="auto">
              <a:xfrm>
                <a:off x="3202" y="3264"/>
                <a:ext cx="422" cy="142"/>
                <a:chOff x="3222" y="3270"/>
                <a:chExt cx="383" cy="131"/>
              </a:xfrm>
            </p:grpSpPr>
            <p:sp>
              <p:nvSpPr>
                <p:cNvPr id="198234" name="Freeform 127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5" name="Freeform 127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6" name="Freeform 127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7" name="Freeform 127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8" name="Freeform 127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9" name="Freeform 128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0" name="Freeform 128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1" name="Freeform 128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2" name="Freeform 128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3" name="Freeform 128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4" name="Freeform 128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5" name="Freeform 128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6" name="Freeform 128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7" name="Freeform 128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8" name="Freeform 128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49" name="Freeform 129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0" name="Freeform 129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1" name="Freeform 129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2" name="Freeform 129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3" name="Freeform 129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4" name="Freeform 129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5" name="Freeform 129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6" name="Freeform 129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57" name="Freeform 129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209" name="Group 1299"/>
              <p:cNvGrpSpPr>
                <a:grpSpLocks/>
              </p:cNvGrpSpPr>
              <p:nvPr/>
            </p:nvGrpSpPr>
            <p:grpSpPr bwMode="auto">
              <a:xfrm>
                <a:off x="3171" y="3258"/>
                <a:ext cx="422" cy="142"/>
                <a:chOff x="3222" y="3270"/>
                <a:chExt cx="383" cy="131"/>
              </a:xfrm>
            </p:grpSpPr>
            <p:sp>
              <p:nvSpPr>
                <p:cNvPr id="198210" name="Freeform 130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1" name="Freeform 130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2" name="Freeform 130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3" name="Freeform 130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4" name="Freeform 130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5" name="Freeform 130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6" name="Freeform 130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7" name="Freeform 130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8" name="Freeform 130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19" name="Freeform 130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0" name="Freeform 131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1" name="Freeform 131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2" name="Freeform 131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3" name="Freeform 131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4" name="Freeform 131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5" name="Freeform 131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6" name="Freeform 131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7" name="Freeform 131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8" name="Freeform 131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29" name="Freeform 131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0" name="Freeform 132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1" name="Freeform 132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2" name="Freeform 132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33" name="Freeform 132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8106" name="Group 1324"/>
            <p:cNvGrpSpPr>
              <a:grpSpLocks/>
            </p:cNvGrpSpPr>
            <p:nvPr/>
          </p:nvGrpSpPr>
          <p:grpSpPr bwMode="auto">
            <a:xfrm>
              <a:off x="2322" y="2946"/>
              <a:ext cx="453" cy="148"/>
              <a:chOff x="3171" y="3258"/>
              <a:chExt cx="453" cy="148"/>
            </a:xfrm>
          </p:grpSpPr>
          <p:grpSp>
            <p:nvGrpSpPr>
              <p:cNvPr id="198158" name="Group 1325"/>
              <p:cNvGrpSpPr>
                <a:grpSpLocks/>
              </p:cNvGrpSpPr>
              <p:nvPr/>
            </p:nvGrpSpPr>
            <p:grpSpPr bwMode="auto">
              <a:xfrm>
                <a:off x="3202" y="3264"/>
                <a:ext cx="422" cy="142"/>
                <a:chOff x="3222" y="3270"/>
                <a:chExt cx="383" cy="131"/>
              </a:xfrm>
            </p:grpSpPr>
            <p:sp>
              <p:nvSpPr>
                <p:cNvPr id="198184" name="Freeform 132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5" name="Freeform 132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6" name="Freeform 132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7" name="Freeform 132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8" name="Freeform 133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9" name="Freeform 133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0" name="Freeform 133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1" name="Freeform 133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2" name="Freeform 133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3" name="Freeform 133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4" name="Freeform 133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5" name="Freeform 133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6" name="Freeform 133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7" name="Freeform 133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8" name="Freeform 134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99" name="Freeform 134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0" name="Freeform 134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1" name="Freeform 134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2" name="Freeform 134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3" name="Freeform 134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4" name="Freeform 134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5" name="Freeform 134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6" name="Freeform 134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207" name="Freeform 134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159" name="Group 1350"/>
              <p:cNvGrpSpPr>
                <a:grpSpLocks/>
              </p:cNvGrpSpPr>
              <p:nvPr/>
            </p:nvGrpSpPr>
            <p:grpSpPr bwMode="auto">
              <a:xfrm>
                <a:off x="3171" y="3258"/>
                <a:ext cx="422" cy="142"/>
                <a:chOff x="3222" y="3270"/>
                <a:chExt cx="383" cy="131"/>
              </a:xfrm>
            </p:grpSpPr>
            <p:sp>
              <p:nvSpPr>
                <p:cNvPr id="198160" name="Freeform 135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1" name="Freeform 135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2" name="Freeform 135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3" name="Freeform 135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4" name="Freeform 135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5" name="Freeform 135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6" name="Freeform 135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7" name="Freeform 135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8" name="Freeform 135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69" name="Freeform 136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0" name="Freeform 136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1" name="Freeform 136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2" name="Freeform 136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3" name="Freeform 136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4" name="Freeform 136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5" name="Freeform 136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6" name="Freeform 136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7" name="Freeform 136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8" name="Freeform 136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79" name="Freeform 137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0" name="Freeform 137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1" name="Freeform 137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2" name="Freeform 137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83" name="Freeform 137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8107" name="Group 1375"/>
            <p:cNvGrpSpPr>
              <a:grpSpLocks/>
            </p:cNvGrpSpPr>
            <p:nvPr/>
          </p:nvGrpSpPr>
          <p:grpSpPr bwMode="auto">
            <a:xfrm>
              <a:off x="2610" y="3060"/>
              <a:ext cx="453" cy="148"/>
              <a:chOff x="3171" y="3258"/>
              <a:chExt cx="453" cy="148"/>
            </a:xfrm>
          </p:grpSpPr>
          <p:grpSp>
            <p:nvGrpSpPr>
              <p:cNvPr id="198108" name="Group 1376"/>
              <p:cNvGrpSpPr>
                <a:grpSpLocks/>
              </p:cNvGrpSpPr>
              <p:nvPr/>
            </p:nvGrpSpPr>
            <p:grpSpPr bwMode="auto">
              <a:xfrm>
                <a:off x="3202" y="3264"/>
                <a:ext cx="422" cy="142"/>
                <a:chOff x="3222" y="3270"/>
                <a:chExt cx="383" cy="131"/>
              </a:xfrm>
            </p:grpSpPr>
            <p:sp>
              <p:nvSpPr>
                <p:cNvPr id="198134" name="Freeform 1377"/>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5" name="Freeform 1378"/>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6" name="Freeform 1379"/>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7" name="Freeform 1380"/>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8" name="Freeform 1381"/>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9" name="Freeform 1382"/>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0" name="Freeform 1383"/>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1" name="Freeform 1384"/>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2" name="Freeform 1385"/>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3" name="Freeform 1386"/>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4" name="Freeform 1387"/>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5" name="Freeform 1388"/>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6" name="Freeform 1389"/>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7" name="Freeform 1390"/>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8" name="Freeform 1391"/>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49" name="Freeform 1392"/>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0" name="Freeform 1393"/>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1" name="Freeform 1394"/>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2" name="Freeform 1395"/>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3" name="Freeform 1396"/>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4" name="Freeform 1397"/>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5" name="Freeform 1398"/>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6" name="Freeform 1399"/>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57" name="Freeform 1400"/>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109" name="Group 1401"/>
              <p:cNvGrpSpPr>
                <a:grpSpLocks/>
              </p:cNvGrpSpPr>
              <p:nvPr/>
            </p:nvGrpSpPr>
            <p:grpSpPr bwMode="auto">
              <a:xfrm>
                <a:off x="3171" y="3258"/>
                <a:ext cx="422" cy="142"/>
                <a:chOff x="3222" y="3270"/>
                <a:chExt cx="383" cy="131"/>
              </a:xfrm>
            </p:grpSpPr>
            <p:sp>
              <p:nvSpPr>
                <p:cNvPr id="198110" name="Freeform 1402"/>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1" name="Freeform 1403"/>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2" name="Freeform 1404"/>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3" name="Freeform 1405"/>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4" name="Freeform 1406"/>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5" name="Freeform 1407"/>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6" name="Freeform 1408"/>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7" name="Freeform 1409"/>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8" name="Freeform 1410"/>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19" name="Freeform 1411"/>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0" name="Freeform 1412"/>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1" name="Freeform 1413"/>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2" name="Freeform 1414"/>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3" name="Freeform 1415"/>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4" name="Freeform 1416"/>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5" name="Freeform 1417"/>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6" name="Freeform 1418"/>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7" name="Freeform 1419"/>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8" name="Freeform 1420"/>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29" name="Freeform 1421"/>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0" name="Freeform 1422"/>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1" name="Freeform 1423"/>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2" name="Freeform 1424"/>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33" name="Freeform 1425"/>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198371" name="Group 1430"/>
          <p:cNvGrpSpPr>
            <a:grpSpLocks/>
          </p:cNvGrpSpPr>
          <p:nvPr/>
        </p:nvGrpSpPr>
        <p:grpSpPr bwMode="auto">
          <a:xfrm>
            <a:off x="3714750" y="4672013"/>
            <a:ext cx="2066925" cy="730250"/>
            <a:chOff x="2322" y="2946"/>
            <a:chExt cx="1302" cy="460"/>
          </a:xfrm>
        </p:grpSpPr>
        <p:grpSp>
          <p:nvGrpSpPr>
            <p:cNvPr id="197900" name="Group 1431"/>
            <p:cNvGrpSpPr>
              <a:grpSpLocks/>
            </p:cNvGrpSpPr>
            <p:nvPr/>
          </p:nvGrpSpPr>
          <p:grpSpPr bwMode="auto">
            <a:xfrm>
              <a:off x="3171" y="3258"/>
              <a:ext cx="453" cy="148"/>
              <a:chOff x="3171" y="3258"/>
              <a:chExt cx="453" cy="148"/>
            </a:xfrm>
          </p:grpSpPr>
          <p:grpSp>
            <p:nvGrpSpPr>
              <p:cNvPr id="198054" name="Group 1432"/>
              <p:cNvGrpSpPr>
                <a:grpSpLocks/>
              </p:cNvGrpSpPr>
              <p:nvPr/>
            </p:nvGrpSpPr>
            <p:grpSpPr bwMode="auto">
              <a:xfrm>
                <a:off x="3202" y="3264"/>
                <a:ext cx="422" cy="142"/>
                <a:chOff x="3222" y="3270"/>
                <a:chExt cx="383" cy="131"/>
              </a:xfrm>
            </p:grpSpPr>
            <p:sp>
              <p:nvSpPr>
                <p:cNvPr id="198080" name="Freeform 1433"/>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1" name="Freeform 1434"/>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2" name="Freeform 1435"/>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3" name="Freeform 1436"/>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4" name="Freeform 1437"/>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5" name="Freeform 1438"/>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6" name="Freeform 1439"/>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7" name="Freeform 1440"/>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8" name="Freeform 1441"/>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89" name="Freeform 1442"/>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0" name="Freeform 1443"/>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1" name="Freeform 1444"/>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2" name="Freeform 1445"/>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3" name="Freeform 1446"/>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4" name="Freeform 1447"/>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5" name="Freeform 1448"/>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6" name="Freeform 1449"/>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7" name="Freeform 1450"/>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8" name="Freeform 1451"/>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99" name="Freeform 1452"/>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00" name="Freeform 1453"/>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01" name="Freeform 1454"/>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02" name="Freeform 1455"/>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103" name="Freeform 1456"/>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055" name="Group 1457"/>
              <p:cNvGrpSpPr>
                <a:grpSpLocks/>
              </p:cNvGrpSpPr>
              <p:nvPr/>
            </p:nvGrpSpPr>
            <p:grpSpPr bwMode="auto">
              <a:xfrm>
                <a:off x="3171" y="3258"/>
                <a:ext cx="422" cy="142"/>
                <a:chOff x="3222" y="3270"/>
                <a:chExt cx="383" cy="131"/>
              </a:xfrm>
            </p:grpSpPr>
            <p:sp>
              <p:nvSpPr>
                <p:cNvPr id="198056" name="Freeform 1458"/>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7" name="Freeform 1459"/>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8" name="Freeform 1460"/>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9" name="Freeform 1461"/>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0" name="Freeform 1462"/>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1" name="Freeform 1463"/>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2" name="Freeform 1464"/>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3" name="Freeform 1465"/>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4" name="Freeform 1466"/>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5" name="Freeform 1467"/>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6" name="Freeform 1468"/>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7" name="Freeform 1469"/>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8" name="Freeform 1470"/>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69" name="Freeform 1471"/>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0" name="Freeform 1472"/>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1" name="Freeform 1473"/>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2" name="Freeform 1474"/>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3" name="Freeform 1475"/>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4" name="Freeform 1476"/>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5" name="Freeform 1477"/>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6" name="Freeform 1478"/>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7" name="Freeform 1479"/>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8" name="Freeform 1480"/>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79" name="Freeform 1481"/>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7901" name="Group 1482"/>
            <p:cNvGrpSpPr>
              <a:grpSpLocks/>
            </p:cNvGrpSpPr>
            <p:nvPr/>
          </p:nvGrpSpPr>
          <p:grpSpPr bwMode="auto">
            <a:xfrm>
              <a:off x="2886" y="3162"/>
              <a:ext cx="453" cy="148"/>
              <a:chOff x="3171" y="3258"/>
              <a:chExt cx="453" cy="148"/>
            </a:xfrm>
          </p:grpSpPr>
          <p:grpSp>
            <p:nvGrpSpPr>
              <p:cNvPr id="198004" name="Group 1483"/>
              <p:cNvGrpSpPr>
                <a:grpSpLocks/>
              </p:cNvGrpSpPr>
              <p:nvPr/>
            </p:nvGrpSpPr>
            <p:grpSpPr bwMode="auto">
              <a:xfrm>
                <a:off x="3202" y="3264"/>
                <a:ext cx="422" cy="142"/>
                <a:chOff x="3222" y="3270"/>
                <a:chExt cx="383" cy="131"/>
              </a:xfrm>
            </p:grpSpPr>
            <p:sp>
              <p:nvSpPr>
                <p:cNvPr id="198030" name="Freeform 1484"/>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1" name="Freeform 1485"/>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2" name="Freeform 1486"/>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3" name="Freeform 1487"/>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4" name="Freeform 1488"/>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5" name="Freeform 1489"/>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6" name="Freeform 1490"/>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7" name="Freeform 1491"/>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8" name="Freeform 1492"/>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39" name="Freeform 1493"/>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0" name="Freeform 1494"/>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1" name="Freeform 1495"/>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2" name="Freeform 1496"/>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3" name="Freeform 1497"/>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4" name="Freeform 1498"/>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5" name="Freeform 1499"/>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6" name="Freeform 1500"/>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7" name="Freeform 1501"/>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8" name="Freeform 1502"/>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49" name="Freeform 1503"/>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0" name="Freeform 1504"/>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1" name="Freeform 1505"/>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2" name="Freeform 1506"/>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53" name="Freeform 1507"/>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8005" name="Group 1508"/>
              <p:cNvGrpSpPr>
                <a:grpSpLocks/>
              </p:cNvGrpSpPr>
              <p:nvPr/>
            </p:nvGrpSpPr>
            <p:grpSpPr bwMode="auto">
              <a:xfrm>
                <a:off x="3171" y="3258"/>
                <a:ext cx="422" cy="142"/>
                <a:chOff x="3222" y="3270"/>
                <a:chExt cx="383" cy="131"/>
              </a:xfrm>
            </p:grpSpPr>
            <p:sp>
              <p:nvSpPr>
                <p:cNvPr id="198006" name="Freeform 1509"/>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7" name="Freeform 1510"/>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8" name="Freeform 1511"/>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9" name="Freeform 1512"/>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0" name="Freeform 1513"/>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1" name="Freeform 1514"/>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2" name="Freeform 1515"/>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3" name="Freeform 1516"/>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4" name="Freeform 1517"/>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5" name="Freeform 1518"/>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6" name="Freeform 1519"/>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7" name="Freeform 1520"/>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8" name="Freeform 1521"/>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19" name="Freeform 1522"/>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0" name="Freeform 1523"/>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1" name="Freeform 1524"/>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2" name="Freeform 1525"/>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3" name="Freeform 1526"/>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4" name="Freeform 1527"/>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5" name="Freeform 1528"/>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6" name="Freeform 1529"/>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7" name="Freeform 1530"/>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8" name="Freeform 1531"/>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29" name="Freeform 1532"/>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7902" name="Group 1533"/>
            <p:cNvGrpSpPr>
              <a:grpSpLocks/>
            </p:cNvGrpSpPr>
            <p:nvPr/>
          </p:nvGrpSpPr>
          <p:grpSpPr bwMode="auto">
            <a:xfrm>
              <a:off x="2322" y="2946"/>
              <a:ext cx="453" cy="148"/>
              <a:chOff x="3171" y="3258"/>
              <a:chExt cx="453" cy="148"/>
            </a:xfrm>
          </p:grpSpPr>
          <p:grpSp>
            <p:nvGrpSpPr>
              <p:cNvPr id="197954" name="Group 1534"/>
              <p:cNvGrpSpPr>
                <a:grpSpLocks/>
              </p:cNvGrpSpPr>
              <p:nvPr/>
            </p:nvGrpSpPr>
            <p:grpSpPr bwMode="auto">
              <a:xfrm>
                <a:off x="3202" y="3264"/>
                <a:ext cx="422" cy="142"/>
                <a:chOff x="3222" y="3270"/>
                <a:chExt cx="383" cy="131"/>
              </a:xfrm>
            </p:grpSpPr>
            <p:sp>
              <p:nvSpPr>
                <p:cNvPr id="197980" name="Freeform 153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1" name="Freeform 153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2" name="Freeform 153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3" name="Freeform 153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4" name="Freeform 153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5" name="Freeform 154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6" name="Freeform 154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7" name="Freeform 154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8" name="Freeform 154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89" name="Freeform 154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0" name="Freeform 154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1" name="Freeform 154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2" name="Freeform 154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3" name="Freeform 154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4" name="Freeform 154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5" name="Freeform 155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6" name="Freeform 155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7" name="Freeform 155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8" name="Freeform 155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99" name="Freeform 155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0" name="Freeform 155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1" name="Freeform 155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2" name="Freeform 155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8003" name="Freeform 155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7955" name="Group 1559"/>
              <p:cNvGrpSpPr>
                <a:grpSpLocks/>
              </p:cNvGrpSpPr>
              <p:nvPr/>
            </p:nvGrpSpPr>
            <p:grpSpPr bwMode="auto">
              <a:xfrm>
                <a:off x="3171" y="3258"/>
                <a:ext cx="422" cy="142"/>
                <a:chOff x="3222" y="3270"/>
                <a:chExt cx="383" cy="131"/>
              </a:xfrm>
            </p:grpSpPr>
            <p:sp>
              <p:nvSpPr>
                <p:cNvPr id="197956" name="Freeform 156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7" name="Freeform 156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8" name="Freeform 156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9" name="Freeform 156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0" name="Freeform 156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1" name="Freeform 156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2" name="Freeform 156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3" name="Freeform 156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4" name="Freeform 156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5" name="Freeform 156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6" name="Freeform 157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7" name="Freeform 157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8" name="Freeform 157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69" name="Freeform 157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0" name="Freeform 157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1" name="Freeform 157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2" name="Freeform 157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3" name="Freeform 157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4" name="Freeform 157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5" name="Freeform 157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6" name="Freeform 158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7" name="Freeform 158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8" name="Freeform 158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79" name="Freeform 158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197903" name="Group 1584"/>
            <p:cNvGrpSpPr>
              <a:grpSpLocks/>
            </p:cNvGrpSpPr>
            <p:nvPr/>
          </p:nvGrpSpPr>
          <p:grpSpPr bwMode="auto">
            <a:xfrm>
              <a:off x="2610" y="3060"/>
              <a:ext cx="453" cy="148"/>
              <a:chOff x="3171" y="3258"/>
              <a:chExt cx="453" cy="148"/>
            </a:xfrm>
          </p:grpSpPr>
          <p:grpSp>
            <p:nvGrpSpPr>
              <p:cNvPr id="197904" name="Group 1585"/>
              <p:cNvGrpSpPr>
                <a:grpSpLocks/>
              </p:cNvGrpSpPr>
              <p:nvPr/>
            </p:nvGrpSpPr>
            <p:grpSpPr bwMode="auto">
              <a:xfrm>
                <a:off x="3202" y="3264"/>
                <a:ext cx="422" cy="142"/>
                <a:chOff x="3222" y="3270"/>
                <a:chExt cx="383" cy="131"/>
              </a:xfrm>
            </p:grpSpPr>
            <p:sp>
              <p:nvSpPr>
                <p:cNvPr id="197930" name="Freeform 158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1" name="Freeform 158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2" name="Freeform 158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3" name="Freeform 158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4" name="Freeform 159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5" name="Freeform 159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6" name="Freeform 159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7" name="Freeform 159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8" name="Freeform 159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39" name="Freeform 159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0" name="Freeform 159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1" name="Freeform 159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2" name="Freeform 159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3" name="Freeform 159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4" name="Freeform 160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5" name="Freeform 160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6" name="Freeform 160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7" name="Freeform 160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8" name="Freeform 160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49" name="Freeform 160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0" name="Freeform 160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1" name="Freeform 160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2" name="Freeform 160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53" name="Freeform 160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197905" name="Group 1610"/>
              <p:cNvGrpSpPr>
                <a:grpSpLocks/>
              </p:cNvGrpSpPr>
              <p:nvPr/>
            </p:nvGrpSpPr>
            <p:grpSpPr bwMode="auto">
              <a:xfrm>
                <a:off x="3171" y="3258"/>
                <a:ext cx="422" cy="142"/>
                <a:chOff x="3222" y="3270"/>
                <a:chExt cx="383" cy="131"/>
              </a:xfrm>
            </p:grpSpPr>
            <p:sp>
              <p:nvSpPr>
                <p:cNvPr id="197906" name="Freeform 161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07" name="Freeform 161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08" name="Freeform 161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09" name="Freeform 161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0" name="Freeform 161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1" name="Freeform 161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2" name="Freeform 161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3" name="Freeform 161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4" name="Freeform 161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5" name="Freeform 162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6" name="Freeform 162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7" name="Freeform 162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8" name="Freeform 162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19" name="Freeform 162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0" name="Freeform 162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1" name="Freeform 162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2" name="Freeform 162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3" name="Freeform 162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4" name="Freeform 162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5" name="Freeform 163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6" name="Freeform 163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7" name="Freeform 163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8" name="Freeform 163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197929" name="Freeform 163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198384" name="Group 1636"/>
          <p:cNvGrpSpPr>
            <a:grpSpLocks/>
          </p:cNvGrpSpPr>
          <p:nvPr/>
        </p:nvGrpSpPr>
        <p:grpSpPr bwMode="auto">
          <a:xfrm rot="-636505">
            <a:off x="6862763" y="2097088"/>
            <a:ext cx="2300287" cy="1330325"/>
            <a:chOff x="1053" y="1357"/>
            <a:chExt cx="1449" cy="838"/>
          </a:xfrm>
        </p:grpSpPr>
        <p:sp>
          <p:nvSpPr>
            <p:cNvPr id="197862" name="Freeform 1637"/>
            <p:cNvSpPr>
              <a:spLocks/>
            </p:cNvSpPr>
            <p:nvPr/>
          </p:nvSpPr>
          <p:spPr bwMode="auto">
            <a:xfrm>
              <a:off x="1256" y="1388"/>
              <a:ext cx="1231" cy="747"/>
            </a:xfrm>
            <a:custGeom>
              <a:avLst/>
              <a:gdLst>
                <a:gd name="T0" fmla="*/ 973 w 1231"/>
                <a:gd name="T1" fmla="*/ 19 h 747"/>
                <a:gd name="T2" fmla="*/ 805 w 1231"/>
                <a:gd name="T3" fmla="*/ 61 h 747"/>
                <a:gd name="T4" fmla="*/ 652 w 1231"/>
                <a:gd name="T5" fmla="*/ 67 h 747"/>
                <a:gd name="T6" fmla="*/ 511 w 1231"/>
                <a:gd name="T7" fmla="*/ 70 h 747"/>
                <a:gd name="T8" fmla="*/ 382 w 1231"/>
                <a:gd name="T9" fmla="*/ 46 h 747"/>
                <a:gd name="T10" fmla="*/ 31 w 1231"/>
                <a:gd name="T11" fmla="*/ 247 h 747"/>
                <a:gd name="T12" fmla="*/ 196 w 1231"/>
                <a:gd name="T13" fmla="*/ 334 h 747"/>
                <a:gd name="T14" fmla="*/ 274 w 1231"/>
                <a:gd name="T15" fmla="*/ 553 h 747"/>
                <a:gd name="T16" fmla="*/ 250 w 1231"/>
                <a:gd name="T17" fmla="*/ 685 h 747"/>
                <a:gd name="T18" fmla="*/ 1111 w 1231"/>
                <a:gd name="T19" fmla="*/ 178 h 747"/>
                <a:gd name="T20" fmla="*/ 973 w 1231"/>
                <a:gd name="T21" fmla="*/ 19 h 7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1"/>
                <a:gd name="T34" fmla="*/ 0 h 747"/>
                <a:gd name="T35" fmla="*/ 1231 w 1231"/>
                <a:gd name="T36" fmla="*/ 747 h 7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1" h="747">
                  <a:moveTo>
                    <a:pt x="973" y="19"/>
                  </a:moveTo>
                  <a:cubicBezTo>
                    <a:pt x="922" y="0"/>
                    <a:pt x="858" y="53"/>
                    <a:pt x="805" y="61"/>
                  </a:cubicBezTo>
                  <a:cubicBezTo>
                    <a:pt x="752" y="69"/>
                    <a:pt x="701" y="66"/>
                    <a:pt x="652" y="67"/>
                  </a:cubicBezTo>
                  <a:cubicBezTo>
                    <a:pt x="603" y="68"/>
                    <a:pt x="556" y="74"/>
                    <a:pt x="511" y="70"/>
                  </a:cubicBezTo>
                  <a:cubicBezTo>
                    <a:pt x="466" y="66"/>
                    <a:pt x="462" y="16"/>
                    <a:pt x="382" y="46"/>
                  </a:cubicBezTo>
                  <a:cubicBezTo>
                    <a:pt x="157" y="175"/>
                    <a:pt x="292" y="97"/>
                    <a:pt x="31" y="247"/>
                  </a:cubicBezTo>
                  <a:cubicBezTo>
                    <a:pt x="0" y="295"/>
                    <a:pt x="156" y="283"/>
                    <a:pt x="196" y="334"/>
                  </a:cubicBezTo>
                  <a:cubicBezTo>
                    <a:pt x="236" y="385"/>
                    <a:pt x="265" y="495"/>
                    <a:pt x="274" y="553"/>
                  </a:cubicBezTo>
                  <a:cubicBezTo>
                    <a:pt x="283" y="611"/>
                    <a:pt x="111" y="747"/>
                    <a:pt x="250" y="685"/>
                  </a:cubicBezTo>
                  <a:cubicBezTo>
                    <a:pt x="721" y="409"/>
                    <a:pt x="397" y="607"/>
                    <a:pt x="1111" y="178"/>
                  </a:cubicBezTo>
                  <a:cubicBezTo>
                    <a:pt x="1231" y="66"/>
                    <a:pt x="1024" y="38"/>
                    <a:pt x="973" y="19"/>
                  </a:cubicBezTo>
                  <a:close/>
                </a:path>
              </a:pathLst>
            </a:custGeom>
            <a:solidFill>
              <a:srgbClr val="FF3300"/>
            </a:solidFill>
            <a:ln w="9525">
              <a:noFill/>
              <a:round/>
              <a:headEnd/>
              <a:tailEnd/>
            </a:ln>
          </p:spPr>
          <p:txBody>
            <a:bodyPr wrap="none"/>
            <a:lstStyle/>
            <a:p>
              <a:endParaRPr lang="es-ES"/>
            </a:p>
          </p:txBody>
        </p:sp>
        <p:sp>
          <p:nvSpPr>
            <p:cNvPr id="937574" name="AutoShape 1638"/>
            <p:cNvSpPr>
              <a:spLocks noChangeArrowheads="1"/>
            </p:cNvSpPr>
            <p:nvPr/>
          </p:nvSpPr>
          <p:spPr bwMode="auto">
            <a:xfrm rot="-7223875">
              <a:off x="1579" y="928"/>
              <a:ext cx="494" cy="1352"/>
            </a:xfrm>
            <a:prstGeom prst="can">
              <a:avLst>
                <a:gd name="adj" fmla="val 68421"/>
              </a:avLst>
            </a:prstGeom>
            <a:gradFill rotWithShape="1">
              <a:gsLst>
                <a:gs pos="0">
                  <a:schemeClr val="bg1">
                    <a:gamma/>
                    <a:shade val="56078"/>
                    <a:invGamma/>
                  </a:schemeClr>
                </a:gs>
                <a:gs pos="50000">
                  <a:schemeClr val="bg1">
                    <a:alpha val="80000"/>
                  </a:schemeClr>
                </a:gs>
                <a:gs pos="100000">
                  <a:schemeClr val="bg1">
                    <a:gamma/>
                    <a:shade val="56078"/>
                    <a:invGamma/>
                  </a:schemeClr>
                </a:gs>
              </a:gsLst>
              <a:lin ang="0" scaled="1"/>
            </a:gradFill>
            <a:ln w="9525">
              <a:noFill/>
              <a:round/>
              <a:headEnd/>
              <a:tailEnd/>
            </a:ln>
            <a:effectLst/>
          </p:spPr>
          <p:txBody>
            <a:bodyPr wrap="none" anchor="ctr"/>
            <a:lstStyle/>
            <a:p>
              <a:pPr>
                <a:defRPr/>
              </a:pPr>
              <a:endParaRPr lang="es-ES">
                <a:latin typeface="Times New Roman" pitchFamily="18" charset="0"/>
              </a:endParaRPr>
            </a:p>
          </p:txBody>
        </p:sp>
        <p:sp>
          <p:nvSpPr>
            <p:cNvPr id="197864" name="Oval 1639"/>
            <p:cNvSpPr>
              <a:spLocks noChangeArrowheads="1"/>
            </p:cNvSpPr>
            <p:nvPr/>
          </p:nvSpPr>
          <p:spPr bwMode="auto">
            <a:xfrm rot="-1847017">
              <a:off x="1129" y="1674"/>
              <a:ext cx="337" cy="479"/>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197865" name="AutoShape 1640"/>
            <p:cNvSpPr>
              <a:spLocks noChangeArrowheads="1"/>
            </p:cNvSpPr>
            <p:nvPr/>
          </p:nvSpPr>
          <p:spPr bwMode="auto">
            <a:xfrm rot="14110709" flipH="1">
              <a:off x="1398" y="167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66" name="AutoShape 1641"/>
            <p:cNvSpPr>
              <a:spLocks noChangeArrowheads="1"/>
            </p:cNvSpPr>
            <p:nvPr/>
          </p:nvSpPr>
          <p:spPr bwMode="auto">
            <a:xfrm rot="14110709" flipH="1">
              <a:off x="1421" y="170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67" name="AutoShape 1642"/>
            <p:cNvSpPr>
              <a:spLocks noChangeArrowheads="1"/>
            </p:cNvSpPr>
            <p:nvPr/>
          </p:nvSpPr>
          <p:spPr bwMode="auto">
            <a:xfrm rot="14110709" flipH="1">
              <a:off x="1443" y="17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68" name="AutoShape 1643"/>
            <p:cNvSpPr>
              <a:spLocks noChangeArrowheads="1"/>
            </p:cNvSpPr>
            <p:nvPr/>
          </p:nvSpPr>
          <p:spPr bwMode="auto">
            <a:xfrm rot="14110709" flipH="1">
              <a:off x="1461" y="175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69" name="AutoShape 1644"/>
            <p:cNvSpPr>
              <a:spLocks noChangeArrowheads="1"/>
            </p:cNvSpPr>
            <p:nvPr/>
          </p:nvSpPr>
          <p:spPr bwMode="auto">
            <a:xfrm rot="14110709" flipH="1">
              <a:off x="1476" y="178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0" name="AutoShape 1645"/>
            <p:cNvSpPr>
              <a:spLocks noChangeArrowheads="1"/>
            </p:cNvSpPr>
            <p:nvPr/>
          </p:nvSpPr>
          <p:spPr bwMode="auto">
            <a:xfrm rot="14110709" flipH="1">
              <a:off x="1489" y="181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1" name="AutoShape 1646"/>
            <p:cNvSpPr>
              <a:spLocks noChangeArrowheads="1"/>
            </p:cNvSpPr>
            <p:nvPr/>
          </p:nvSpPr>
          <p:spPr bwMode="auto">
            <a:xfrm rot="14110709" flipH="1">
              <a:off x="1499" y="184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2" name="AutoShape 1647"/>
            <p:cNvSpPr>
              <a:spLocks noChangeArrowheads="1"/>
            </p:cNvSpPr>
            <p:nvPr/>
          </p:nvSpPr>
          <p:spPr bwMode="auto">
            <a:xfrm rot="14110709" flipH="1">
              <a:off x="1506" y="1879"/>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3" name="AutoShape 1648"/>
            <p:cNvSpPr>
              <a:spLocks noChangeArrowheads="1"/>
            </p:cNvSpPr>
            <p:nvPr/>
          </p:nvSpPr>
          <p:spPr bwMode="auto">
            <a:xfrm rot="14110709" flipH="1">
              <a:off x="1506" y="191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4" name="AutoShape 1649"/>
            <p:cNvSpPr>
              <a:spLocks noChangeArrowheads="1"/>
            </p:cNvSpPr>
            <p:nvPr/>
          </p:nvSpPr>
          <p:spPr bwMode="auto">
            <a:xfrm rot="14110709" flipH="1">
              <a:off x="1456" y="205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5" name="AutoShape 1650"/>
            <p:cNvSpPr>
              <a:spLocks noChangeArrowheads="1"/>
            </p:cNvSpPr>
            <p:nvPr/>
          </p:nvSpPr>
          <p:spPr bwMode="auto">
            <a:xfrm rot="14110709" flipH="1">
              <a:off x="1471" y="203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6" name="AutoShape 1651"/>
            <p:cNvSpPr>
              <a:spLocks noChangeArrowheads="1"/>
            </p:cNvSpPr>
            <p:nvPr/>
          </p:nvSpPr>
          <p:spPr bwMode="auto">
            <a:xfrm rot="14110709" flipH="1">
              <a:off x="1487" y="201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7" name="AutoShape 1652"/>
            <p:cNvSpPr>
              <a:spLocks noChangeArrowheads="1"/>
            </p:cNvSpPr>
            <p:nvPr/>
          </p:nvSpPr>
          <p:spPr bwMode="auto">
            <a:xfrm rot="14110709" flipH="1">
              <a:off x="1496" y="198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8" name="AutoShape 1653"/>
            <p:cNvSpPr>
              <a:spLocks noChangeArrowheads="1"/>
            </p:cNvSpPr>
            <p:nvPr/>
          </p:nvSpPr>
          <p:spPr bwMode="auto">
            <a:xfrm rot="14110709" flipH="1">
              <a:off x="1505" y="195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79" name="AutoShape 1654"/>
            <p:cNvSpPr>
              <a:spLocks noChangeArrowheads="1"/>
            </p:cNvSpPr>
            <p:nvPr/>
          </p:nvSpPr>
          <p:spPr bwMode="auto">
            <a:xfrm rot="14110709" flipH="1">
              <a:off x="1372" y="1656"/>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0" name="AutoShape 1655"/>
            <p:cNvSpPr>
              <a:spLocks noChangeArrowheads="1"/>
            </p:cNvSpPr>
            <p:nvPr/>
          </p:nvSpPr>
          <p:spPr bwMode="auto">
            <a:xfrm rot="14110709" flipH="1">
              <a:off x="1341" y="164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1" name="AutoShape 1656"/>
            <p:cNvSpPr>
              <a:spLocks noChangeArrowheads="1"/>
            </p:cNvSpPr>
            <p:nvPr/>
          </p:nvSpPr>
          <p:spPr bwMode="auto">
            <a:xfrm rot="14110709" flipH="1">
              <a:off x="1242" y="1633"/>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2" name="AutoShape 1657"/>
            <p:cNvSpPr>
              <a:spLocks noChangeArrowheads="1"/>
            </p:cNvSpPr>
            <p:nvPr/>
          </p:nvSpPr>
          <p:spPr bwMode="auto">
            <a:xfrm rot="14110709" flipH="1">
              <a:off x="1261" y="162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3" name="AutoShape 1658"/>
            <p:cNvSpPr>
              <a:spLocks noChangeArrowheads="1"/>
            </p:cNvSpPr>
            <p:nvPr/>
          </p:nvSpPr>
          <p:spPr bwMode="auto">
            <a:xfrm rot="14110709" flipH="1">
              <a:off x="1285" y="16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4" name="AutoShape 1659"/>
            <p:cNvSpPr>
              <a:spLocks noChangeArrowheads="1"/>
            </p:cNvSpPr>
            <p:nvPr/>
          </p:nvSpPr>
          <p:spPr bwMode="auto">
            <a:xfrm rot="14110709" flipH="1">
              <a:off x="1311" y="162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197885" name="Oval 1660"/>
            <p:cNvSpPr>
              <a:spLocks noChangeArrowheads="1"/>
            </p:cNvSpPr>
            <p:nvPr/>
          </p:nvSpPr>
          <p:spPr bwMode="auto">
            <a:xfrm rot="-1847017">
              <a:off x="1094" y="1781"/>
              <a:ext cx="258" cy="364"/>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197886" name="AutoShape 1661"/>
            <p:cNvSpPr>
              <a:spLocks noChangeArrowheads="1"/>
            </p:cNvSpPr>
            <p:nvPr/>
          </p:nvSpPr>
          <p:spPr bwMode="auto">
            <a:xfrm rot="-1271209">
              <a:off x="1083" y="1774"/>
              <a:ext cx="279" cy="374"/>
            </a:xfrm>
            <a:custGeom>
              <a:avLst/>
              <a:gdLst>
                <a:gd name="T0" fmla="*/ 2 w 21600"/>
                <a:gd name="T1" fmla="*/ 0 h 21600"/>
                <a:gd name="T2" fmla="*/ 1 w 21600"/>
                <a:gd name="T3" fmla="*/ 1 h 21600"/>
                <a:gd name="T4" fmla="*/ 0 w 21600"/>
                <a:gd name="T5" fmla="*/ 3 h 21600"/>
                <a:gd name="T6" fmla="*/ 1 w 21600"/>
                <a:gd name="T7" fmla="*/ 6 h 21600"/>
                <a:gd name="T8" fmla="*/ 2 w 21600"/>
                <a:gd name="T9" fmla="*/ 6 h 21600"/>
                <a:gd name="T10" fmla="*/ 3 w 21600"/>
                <a:gd name="T11" fmla="*/ 6 h 21600"/>
                <a:gd name="T12" fmla="*/ 4 w 21600"/>
                <a:gd name="T13" fmla="*/ 3 h 21600"/>
                <a:gd name="T14" fmla="*/ 3 w 21600"/>
                <a:gd name="T15" fmla="*/ 1 h 21600"/>
                <a:gd name="T16" fmla="*/ 0 60000 65536"/>
                <a:gd name="T17" fmla="*/ 0 60000 65536"/>
                <a:gd name="T18" fmla="*/ 0 60000 65536"/>
                <a:gd name="T19" fmla="*/ 0 60000 65536"/>
                <a:gd name="T20" fmla="*/ 0 60000 65536"/>
                <a:gd name="T21" fmla="*/ 0 60000 65536"/>
                <a:gd name="T22" fmla="*/ 0 60000 65536"/>
                <a:gd name="T23" fmla="*/ 0 60000 65536"/>
                <a:gd name="T24" fmla="*/ 3174 w 21600"/>
                <a:gd name="T25" fmla="*/ 3176 h 21600"/>
                <a:gd name="T26" fmla="*/ 18426 w 21600"/>
                <a:gd name="T27" fmla="*/ 1842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6715" y="10800"/>
                  </a:moveTo>
                  <a:cubicBezTo>
                    <a:pt x="6715" y="13056"/>
                    <a:pt x="8544" y="14885"/>
                    <a:pt x="10800" y="14885"/>
                  </a:cubicBezTo>
                  <a:cubicBezTo>
                    <a:pt x="13056" y="14885"/>
                    <a:pt x="14885" y="13056"/>
                    <a:pt x="14885" y="10800"/>
                  </a:cubicBezTo>
                  <a:cubicBezTo>
                    <a:pt x="14885" y="8544"/>
                    <a:pt x="13056" y="6715"/>
                    <a:pt x="10800" y="6715"/>
                  </a:cubicBezTo>
                  <a:cubicBezTo>
                    <a:pt x="8544" y="6715"/>
                    <a:pt x="6715" y="8544"/>
                    <a:pt x="6715" y="10800"/>
                  </a:cubicBezTo>
                  <a:close/>
                </a:path>
              </a:pathLst>
            </a:custGeom>
            <a:solidFill>
              <a:srgbClr val="F8F200"/>
            </a:solidFill>
            <a:ln w="9525">
              <a:noFill/>
              <a:round/>
              <a:headEnd/>
              <a:tailEnd/>
            </a:ln>
          </p:spPr>
          <p:txBody>
            <a:bodyPr wrap="none" anchor="ctr"/>
            <a:lstStyle/>
            <a:p>
              <a:endParaRPr lang="es-ES"/>
            </a:p>
          </p:txBody>
        </p:sp>
        <p:sp>
          <p:nvSpPr>
            <p:cNvPr id="197887" name="AutoShape 1662" descr="Cuadrícula pequeña"/>
            <p:cNvSpPr>
              <a:spLocks noChangeArrowheads="1"/>
            </p:cNvSpPr>
            <p:nvPr/>
          </p:nvSpPr>
          <p:spPr bwMode="auto">
            <a:xfrm rot="8482158">
              <a:off x="1072" y="1703"/>
              <a:ext cx="72" cy="67"/>
            </a:xfrm>
            <a:prstGeom prst="can">
              <a:avLst>
                <a:gd name="adj" fmla="val 34847"/>
              </a:avLst>
            </a:prstGeom>
            <a:pattFill prst="smGrid">
              <a:fgClr>
                <a:srgbClr val="4D4D4D"/>
              </a:fgClr>
              <a:bgClr>
                <a:schemeClr val="bg1"/>
              </a:bgClr>
            </a:pattFill>
            <a:ln w="9525">
              <a:noFill/>
              <a:round/>
              <a:headEnd/>
              <a:tailEnd/>
            </a:ln>
          </p:spPr>
          <p:txBody>
            <a:bodyPr wrap="none" anchor="ctr"/>
            <a:lstStyle/>
            <a:p>
              <a:endParaRPr lang="es-ES"/>
            </a:p>
          </p:txBody>
        </p:sp>
        <p:sp>
          <p:nvSpPr>
            <p:cNvPr id="197888" name="Freeform 1663"/>
            <p:cNvSpPr>
              <a:spLocks/>
            </p:cNvSpPr>
            <p:nvPr/>
          </p:nvSpPr>
          <p:spPr bwMode="auto">
            <a:xfrm>
              <a:off x="1079" y="1695"/>
              <a:ext cx="168" cy="110"/>
            </a:xfrm>
            <a:custGeom>
              <a:avLst/>
              <a:gdLst>
                <a:gd name="T0" fmla="*/ 114 w 168"/>
                <a:gd name="T1" fmla="*/ 0 h 110"/>
                <a:gd name="T2" fmla="*/ 70 w 168"/>
                <a:gd name="T3" fmla="*/ 29 h 110"/>
                <a:gd name="T4" fmla="*/ 36 w 168"/>
                <a:gd name="T5" fmla="*/ 51 h 110"/>
                <a:gd name="T6" fmla="*/ 0 w 168"/>
                <a:gd name="T7" fmla="*/ 84 h 110"/>
                <a:gd name="T8" fmla="*/ 48 w 168"/>
                <a:gd name="T9" fmla="*/ 110 h 110"/>
                <a:gd name="T10" fmla="*/ 66 w 168"/>
                <a:gd name="T11" fmla="*/ 96 h 110"/>
                <a:gd name="T12" fmla="*/ 88 w 168"/>
                <a:gd name="T13" fmla="*/ 86 h 110"/>
                <a:gd name="T14" fmla="*/ 109 w 168"/>
                <a:gd name="T15" fmla="*/ 84 h 110"/>
                <a:gd name="T16" fmla="*/ 168 w 168"/>
                <a:gd name="T17" fmla="*/ 59 h 110"/>
                <a:gd name="T18" fmla="*/ 114 w 168"/>
                <a:gd name="T19" fmla="*/ 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10"/>
                <a:gd name="T32" fmla="*/ 168 w 168"/>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10">
                  <a:moveTo>
                    <a:pt x="114" y="0"/>
                  </a:moveTo>
                  <a:lnTo>
                    <a:pt x="70" y="29"/>
                  </a:lnTo>
                  <a:lnTo>
                    <a:pt x="36" y="51"/>
                  </a:lnTo>
                  <a:lnTo>
                    <a:pt x="0" y="84"/>
                  </a:lnTo>
                  <a:lnTo>
                    <a:pt x="48" y="110"/>
                  </a:lnTo>
                  <a:lnTo>
                    <a:pt x="66" y="96"/>
                  </a:lnTo>
                  <a:lnTo>
                    <a:pt x="88" y="86"/>
                  </a:lnTo>
                  <a:lnTo>
                    <a:pt x="109" y="84"/>
                  </a:lnTo>
                  <a:lnTo>
                    <a:pt x="168" y="59"/>
                  </a:lnTo>
                  <a:lnTo>
                    <a:pt x="114" y="0"/>
                  </a:lnTo>
                  <a:close/>
                </a:path>
              </a:pathLst>
            </a:custGeom>
            <a:gradFill rotWithShape="1">
              <a:gsLst>
                <a:gs pos="0">
                  <a:srgbClr val="FFFF00"/>
                </a:gs>
                <a:gs pos="100000">
                  <a:srgbClr val="767600"/>
                </a:gs>
              </a:gsLst>
              <a:lin ang="18900000" scaled="1"/>
            </a:gradFill>
            <a:ln w="9525">
              <a:noFill/>
              <a:round/>
              <a:headEnd/>
              <a:tailEnd/>
            </a:ln>
          </p:spPr>
          <p:txBody>
            <a:bodyPr wrap="none"/>
            <a:lstStyle/>
            <a:p>
              <a:endParaRPr lang="es-ES"/>
            </a:p>
          </p:txBody>
        </p:sp>
        <p:sp>
          <p:nvSpPr>
            <p:cNvPr id="197889" name="Freeform 1664"/>
            <p:cNvSpPr>
              <a:spLocks/>
            </p:cNvSpPr>
            <p:nvPr/>
          </p:nvSpPr>
          <p:spPr bwMode="auto">
            <a:xfrm>
              <a:off x="1053" y="1788"/>
              <a:ext cx="122" cy="139"/>
            </a:xfrm>
            <a:custGeom>
              <a:avLst/>
              <a:gdLst>
                <a:gd name="T0" fmla="*/ 122 w 113"/>
                <a:gd name="T1" fmla="*/ 95 h 133"/>
                <a:gd name="T2" fmla="*/ 69 w 113"/>
                <a:gd name="T3" fmla="*/ 36 h 133"/>
                <a:gd name="T4" fmla="*/ 53 w 113"/>
                <a:gd name="T5" fmla="*/ 19 h 133"/>
                <a:gd name="T6" fmla="*/ 38 w 113"/>
                <a:gd name="T7" fmla="*/ 4 h 133"/>
                <a:gd name="T8" fmla="*/ 25 w 113"/>
                <a:gd name="T9" fmla="*/ 0 h 133"/>
                <a:gd name="T10" fmla="*/ 13 w 113"/>
                <a:gd name="T11" fmla="*/ 3 h 133"/>
                <a:gd name="T12" fmla="*/ 2 w 113"/>
                <a:gd name="T13" fmla="*/ 16 h 133"/>
                <a:gd name="T14" fmla="*/ 0 w 113"/>
                <a:gd name="T15" fmla="*/ 38 h 133"/>
                <a:gd name="T16" fmla="*/ 9 w 113"/>
                <a:gd name="T17" fmla="*/ 56 h 133"/>
                <a:gd name="T18" fmla="*/ 24 w 113"/>
                <a:gd name="T19" fmla="*/ 73 h 133"/>
                <a:gd name="T20" fmla="*/ 82 w 113"/>
                <a:gd name="T21" fmla="*/ 139 h 133"/>
                <a:gd name="T22" fmla="*/ 122 w 113"/>
                <a:gd name="T23" fmla="*/ 95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133"/>
                <a:gd name="T38" fmla="*/ 113 w 113"/>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133">
                  <a:moveTo>
                    <a:pt x="113" y="91"/>
                  </a:moveTo>
                  <a:lnTo>
                    <a:pt x="64" y="34"/>
                  </a:lnTo>
                  <a:lnTo>
                    <a:pt x="49" y="18"/>
                  </a:lnTo>
                  <a:lnTo>
                    <a:pt x="35" y="4"/>
                  </a:lnTo>
                  <a:lnTo>
                    <a:pt x="23" y="0"/>
                  </a:lnTo>
                  <a:lnTo>
                    <a:pt x="12" y="3"/>
                  </a:lnTo>
                  <a:lnTo>
                    <a:pt x="2" y="15"/>
                  </a:lnTo>
                  <a:lnTo>
                    <a:pt x="0" y="36"/>
                  </a:lnTo>
                  <a:lnTo>
                    <a:pt x="8" y="54"/>
                  </a:lnTo>
                  <a:lnTo>
                    <a:pt x="22" y="70"/>
                  </a:lnTo>
                  <a:lnTo>
                    <a:pt x="76" y="133"/>
                  </a:lnTo>
                  <a:lnTo>
                    <a:pt x="113" y="91"/>
                  </a:lnTo>
                  <a:close/>
                </a:path>
              </a:pathLst>
            </a:custGeom>
            <a:solidFill>
              <a:srgbClr val="FFFF66"/>
            </a:solidFill>
            <a:ln w="9525">
              <a:miter lim="800000"/>
              <a:headEnd/>
              <a:tailEnd/>
            </a:ln>
            <a:scene3d>
              <a:camera prst="legacyObliqueTopRight"/>
              <a:lightRig rig="legacyFlat3" dir="b"/>
            </a:scene3d>
            <a:sp3d extrusionH="36500" prstMaterial="legacyMatte">
              <a:bevelT w="13500" h="13500" prst="angle"/>
              <a:bevelB w="13500" h="13500" prst="angle"/>
              <a:extrusionClr>
                <a:srgbClr val="FFFF66"/>
              </a:extrusionClr>
            </a:sp3d>
          </p:spPr>
          <p:txBody>
            <a:bodyPr wrap="none">
              <a:flatTx/>
            </a:bodyPr>
            <a:lstStyle/>
            <a:p>
              <a:endParaRPr lang="es-ES"/>
            </a:p>
          </p:txBody>
        </p:sp>
        <p:sp>
          <p:nvSpPr>
            <p:cNvPr id="197890" name="Oval 1665"/>
            <p:cNvSpPr>
              <a:spLocks noChangeArrowheads="1"/>
            </p:cNvSpPr>
            <p:nvPr/>
          </p:nvSpPr>
          <p:spPr bwMode="auto">
            <a:xfrm rot="-2377127">
              <a:off x="1062" y="1807"/>
              <a:ext cx="33" cy="32"/>
            </a:xfrm>
            <a:prstGeom prst="ellipse">
              <a:avLst/>
            </a:prstGeom>
            <a:solidFill>
              <a:srgbClr val="F8F8F8"/>
            </a:solidFill>
            <a:ln w="9525">
              <a:noFill/>
              <a:round/>
              <a:headEnd/>
              <a:tailEnd/>
            </a:ln>
          </p:spPr>
          <p:txBody>
            <a:bodyPr wrap="none" anchor="ctr"/>
            <a:lstStyle/>
            <a:p>
              <a:endParaRPr lang="es-ES"/>
            </a:p>
          </p:txBody>
        </p:sp>
        <p:sp>
          <p:nvSpPr>
            <p:cNvPr id="197891" name="Line 1666"/>
            <p:cNvSpPr>
              <a:spLocks noChangeShapeType="1"/>
            </p:cNvSpPr>
            <p:nvPr/>
          </p:nvSpPr>
          <p:spPr bwMode="auto">
            <a:xfrm>
              <a:off x="1064" y="1824"/>
              <a:ext cx="28" cy="0"/>
            </a:xfrm>
            <a:prstGeom prst="line">
              <a:avLst/>
            </a:prstGeom>
            <a:noFill/>
            <a:ln w="9525">
              <a:solidFill>
                <a:schemeClr val="tx1"/>
              </a:solidFill>
              <a:round/>
              <a:headEnd/>
              <a:tailEnd/>
            </a:ln>
          </p:spPr>
          <p:txBody>
            <a:bodyPr wrap="none"/>
            <a:lstStyle/>
            <a:p>
              <a:endParaRPr lang="es-ES"/>
            </a:p>
          </p:txBody>
        </p:sp>
        <p:sp>
          <p:nvSpPr>
            <p:cNvPr id="197892" name="Freeform 1667"/>
            <p:cNvSpPr>
              <a:spLocks/>
            </p:cNvSpPr>
            <p:nvPr/>
          </p:nvSpPr>
          <p:spPr bwMode="auto">
            <a:xfrm>
              <a:off x="1268" y="2049"/>
              <a:ext cx="175" cy="146"/>
            </a:xfrm>
            <a:custGeom>
              <a:avLst/>
              <a:gdLst>
                <a:gd name="T0" fmla="*/ 175 w 175"/>
                <a:gd name="T1" fmla="*/ 51 h 146"/>
                <a:gd name="T2" fmla="*/ 136 w 175"/>
                <a:gd name="T3" fmla="*/ 0 h 146"/>
                <a:gd name="T4" fmla="*/ 93 w 175"/>
                <a:gd name="T5" fmla="*/ 12 h 146"/>
                <a:gd name="T6" fmla="*/ 81 w 175"/>
                <a:gd name="T7" fmla="*/ 21 h 146"/>
                <a:gd name="T8" fmla="*/ 70 w 175"/>
                <a:gd name="T9" fmla="*/ 39 h 146"/>
                <a:gd name="T10" fmla="*/ 58 w 175"/>
                <a:gd name="T11" fmla="*/ 56 h 146"/>
                <a:gd name="T12" fmla="*/ 40 w 175"/>
                <a:gd name="T13" fmla="*/ 71 h 146"/>
                <a:gd name="T14" fmla="*/ 0 w 175"/>
                <a:gd name="T15" fmla="*/ 89 h 146"/>
                <a:gd name="T16" fmla="*/ 48 w 175"/>
                <a:gd name="T17" fmla="*/ 146 h 146"/>
                <a:gd name="T18" fmla="*/ 175 w 175"/>
                <a:gd name="T19" fmla="*/ 51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146"/>
                <a:gd name="T32" fmla="*/ 175 w 175"/>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146">
                  <a:moveTo>
                    <a:pt x="175" y="51"/>
                  </a:moveTo>
                  <a:lnTo>
                    <a:pt x="136" y="0"/>
                  </a:lnTo>
                  <a:lnTo>
                    <a:pt x="93" y="12"/>
                  </a:lnTo>
                  <a:lnTo>
                    <a:pt x="81" y="21"/>
                  </a:lnTo>
                  <a:lnTo>
                    <a:pt x="70" y="39"/>
                  </a:lnTo>
                  <a:lnTo>
                    <a:pt x="58" y="56"/>
                  </a:lnTo>
                  <a:lnTo>
                    <a:pt x="40" y="71"/>
                  </a:lnTo>
                  <a:lnTo>
                    <a:pt x="0" y="89"/>
                  </a:lnTo>
                  <a:lnTo>
                    <a:pt x="48" y="146"/>
                  </a:lnTo>
                  <a:lnTo>
                    <a:pt x="175" y="51"/>
                  </a:lnTo>
                  <a:close/>
                </a:path>
              </a:pathLst>
            </a:custGeom>
            <a:gradFill rotWithShape="1">
              <a:gsLst>
                <a:gs pos="0">
                  <a:srgbClr val="000000"/>
                </a:gs>
                <a:gs pos="50000">
                  <a:srgbClr val="FFFF00"/>
                </a:gs>
                <a:gs pos="100000">
                  <a:srgbClr val="000000"/>
                </a:gs>
              </a:gsLst>
              <a:lin ang="18900000" scaled="1"/>
            </a:gradFill>
            <a:ln w="9525">
              <a:noFill/>
              <a:round/>
              <a:headEnd/>
              <a:tailEnd/>
            </a:ln>
          </p:spPr>
          <p:txBody>
            <a:bodyPr wrap="none"/>
            <a:lstStyle/>
            <a:p>
              <a:endParaRPr lang="es-ES"/>
            </a:p>
          </p:txBody>
        </p:sp>
        <p:sp>
          <p:nvSpPr>
            <p:cNvPr id="197893" name="Freeform 1668"/>
            <p:cNvSpPr>
              <a:spLocks/>
            </p:cNvSpPr>
            <p:nvPr/>
          </p:nvSpPr>
          <p:spPr bwMode="auto">
            <a:xfrm rot="-1132140">
              <a:off x="1304" y="2118"/>
              <a:ext cx="148" cy="58"/>
            </a:xfrm>
            <a:custGeom>
              <a:avLst/>
              <a:gdLst>
                <a:gd name="T0" fmla="*/ 142 w 141"/>
                <a:gd name="T1" fmla="*/ 1 h 69"/>
                <a:gd name="T2" fmla="*/ 105 w 141"/>
                <a:gd name="T3" fmla="*/ 5 h 69"/>
                <a:gd name="T4" fmla="*/ 73 w 141"/>
                <a:gd name="T5" fmla="*/ 13 h 69"/>
                <a:gd name="T6" fmla="*/ 41 w 141"/>
                <a:gd name="T7" fmla="*/ 27 h 69"/>
                <a:gd name="T8" fmla="*/ 3 w 141"/>
                <a:gd name="T9" fmla="*/ 55 h 69"/>
                <a:gd name="T10" fmla="*/ 60 w 141"/>
                <a:gd name="T11" fmla="*/ 47 h 69"/>
                <a:gd name="T12" fmla="*/ 107 w 141"/>
                <a:gd name="T13" fmla="*/ 30 h 69"/>
                <a:gd name="T14" fmla="*/ 138 w 141"/>
                <a:gd name="T15" fmla="*/ 11 h 69"/>
                <a:gd name="T16" fmla="*/ 142 w 141"/>
                <a:gd name="T17" fmla="*/ 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69"/>
                <a:gd name="T29" fmla="*/ 141 w 141"/>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69">
                  <a:moveTo>
                    <a:pt x="135" y="1"/>
                  </a:moveTo>
                  <a:cubicBezTo>
                    <a:pt x="130" y="0"/>
                    <a:pt x="111" y="4"/>
                    <a:pt x="100" y="6"/>
                  </a:cubicBezTo>
                  <a:cubicBezTo>
                    <a:pt x="89" y="8"/>
                    <a:pt x="80" y="11"/>
                    <a:pt x="70" y="15"/>
                  </a:cubicBezTo>
                  <a:cubicBezTo>
                    <a:pt x="60" y="19"/>
                    <a:pt x="50" y="24"/>
                    <a:pt x="39" y="32"/>
                  </a:cubicBezTo>
                  <a:cubicBezTo>
                    <a:pt x="28" y="40"/>
                    <a:pt x="0" y="61"/>
                    <a:pt x="3" y="65"/>
                  </a:cubicBezTo>
                  <a:cubicBezTo>
                    <a:pt x="6" y="69"/>
                    <a:pt x="41" y="61"/>
                    <a:pt x="57" y="56"/>
                  </a:cubicBezTo>
                  <a:cubicBezTo>
                    <a:pt x="73" y="51"/>
                    <a:pt x="90" y="43"/>
                    <a:pt x="102" y="36"/>
                  </a:cubicBezTo>
                  <a:cubicBezTo>
                    <a:pt x="114" y="29"/>
                    <a:pt x="126" y="19"/>
                    <a:pt x="131" y="13"/>
                  </a:cubicBezTo>
                  <a:cubicBezTo>
                    <a:pt x="136" y="7"/>
                    <a:pt x="141" y="2"/>
                    <a:pt x="135" y="1"/>
                  </a:cubicBezTo>
                  <a:close/>
                </a:path>
              </a:pathLst>
            </a:custGeom>
            <a:solidFill>
              <a:srgbClr val="FFFF00"/>
            </a:solidFill>
            <a:ln w="9525">
              <a:solidFill>
                <a:srgbClr val="FFFF00"/>
              </a:solidFill>
              <a:round/>
              <a:headEnd/>
              <a:tailEnd/>
            </a:ln>
          </p:spPr>
          <p:txBody>
            <a:bodyPr wrap="none"/>
            <a:lstStyle/>
            <a:p>
              <a:endParaRPr lang="es-ES"/>
            </a:p>
          </p:txBody>
        </p:sp>
        <p:sp>
          <p:nvSpPr>
            <p:cNvPr id="197894" name="Oval 1669"/>
            <p:cNvSpPr>
              <a:spLocks noChangeArrowheads="1"/>
            </p:cNvSpPr>
            <p:nvPr/>
          </p:nvSpPr>
          <p:spPr bwMode="auto">
            <a:xfrm rot="19933779" flipV="1">
              <a:off x="1347" y="2144"/>
              <a:ext cx="69" cy="27"/>
            </a:xfrm>
            <a:prstGeom prst="ellipse">
              <a:avLst/>
            </a:prstGeom>
            <a:solidFill>
              <a:schemeClr val="bg2"/>
            </a:solidFill>
            <a:ln w="9525">
              <a:round/>
              <a:headEnd/>
              <a:tailEnd/>
            </a:ln>
            <a:scene3d>
              <a:camera prst="legacyPerspectiveFront">
                <a:rot lat="1500000" lon="20099996" rev="0"/>
              </a:camera>
              <a:lightRig rig="legacyFlat4" dir="t"/>
            </a:scene3d>
            <a:sp3d prstMaterial="legacyMatte">
              <a:bevelT w="13500" h="13500" prst="angle"/>
              <a:bevelB w="13500" h="13500" prst="angle"/>
              <a:extrusionClr>
                <a:schemeClr val="bg2"/>
              </a:extrusionClr>
            </a:sp3d>
          </p:spPr>
          <p:txBody>
            <a:bodyPr wrap="none" anchor="ctr">
              <a:flatTx/>
            </a:bodyPr>
            <a:lstStyle/>
            <a:p>
              <a:endParaRPr lang="es-ES"/>
            </a:p>
          </p:txBody>
        </p:sp>
        <p:sp>
          <p:nvSpPr>
            <p:cNvPr id="197895" name="Oval 1670"/>
            <p:cNvSpPr>
              <a:spLocks noChangeArrowheads="1"/>
            </p:cNvSpPr>
            <p:nvPr/>
          </p:nvSpPr>
          <p:spPr bwMode="auto">
            <a:xfrm rot="-1850043">
              <a:off x="1158" y="1898"/>
              <a:ext cx="103" cy="147"/>
            </a:xfrm>
            <a:prstGeom prst="ellipse">
              <a:avLst/>
            </a:prstGeom>
            <a:solidFill>
              <a:srgbClr val="F8F8F8"/>
            </a:solidFill>
            <a:ln w="9525">
              <a:noFill/>
              <a:round/>
              <a:headEnd/>
              <a:tailEnd/>
            </a:ln>
          </p:spPr>
          <p:txBody>
            <a:bodyPr wrap="none" anchor="ctr"/>
            <a:lstStyle/>
            <a:p>
              <a:endParaRPr lang="es-ES"/>
            </a:p>
          </p:txBody>
        </p:sp>
        <p:sp>
          <p:nvSpPr>
            <p:cNvPr id="197896" name="AutoShape 1671"/>
            <p:cNvSpPr>
              <a:spLocks noChangeArrowheads="1"/>
            </p:cNvSpPr>
            <p:nvPr/>
          </p:nvSpPr>
          <p:spPr bwMode="auto">
            <a:xfrm rot="-1899430">
              <a:off x="1153" y="1889"/>
              <a:ext cx="112" cy="162"/>
            </a:xfrm>
            <a:custGeom>
              <a:avLst/>
              <a:gdLst>
                <a:gd name="T0" fmla="*/ 0 w 21600"/>
                <a:gd name="T1" fmla="*/ 0 h 21600"/>
                <a:gd name="T2" fmla="*/ 0 w 21600"/>
                <a:gd name="T3" fmla="*/ 0 h 21600"/>
                <a:gd name="T4" fmla="*/ 0 w 21600"/>
                <a:gd name="T5" fmla="*/ 1 h 21600"/>
                <a:gd name="T6" fmla="*/ 0 w 21600"/>
                <a:gd name="T7" fmla="*/ 1 h 21600"/>
                <a:gd name="T8" fmla="*/ 0 w 21600"/>
                <a:gd name="T9" fmla="*/ 1 h 21600"/>
                <a:gd name="T10" fmla="*/ 0 w 21600"/>
                <a:gd name="T11" fmla="*/ 1 h 21600"/>
                <a:gd name="T12" fmla="*/ 1 w 21600"/>
                <a:gd name="T13" fmla="*/ 1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086 w 21600"/>
                <a:gd name="T25" fmla="*/ 3200 h 21600"/>
                <a:gd name="T26" fmla="*/ 18514 w 21600"/>
                <a:gd name="T27" fmla="*/ 184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136" y="10800"/>
                  </a:moveTo>
                  <a:cubicBezTo>
                    <a:pt x="2136" y="15585"/>
                    <a:pt x="6015" y="19464"/>
                    <a:pt x="10800" y="19464"/>
                  </a:cubicBezTo>
                  <a:cubicBezTo>
                    <a:pt x="15585" y="19464"/>
                    <a:pt x="19464" y="15585"/>
                    <a:pt x="19464" y="10800"/>
                  </a:cubicBezTo>
                  <a:cubicBezTo>
                    <a:pt x="19464" y="6015"/>
                    <a:pt x="15585" y="2136"/>
                    <a:pt x="10800" y="2136"/>
                  </a:cubicBezTo>
                  <a:cubicBezTo>
                    <a:pt x="6015" y="2136"/>
                    <a:pt x="2136" y="6015"/>
                    <a:pt x="2136" y="10800"/>
                  </a:cubicBezTo>
                  <a:close/>
                </a:path>
              </a:pathLst>
            </a:custGeom>
            <a:solidFill>
              <a:srgbClr val="FFFF66"/>
            </a:solidFill>
            <a:ln w="9525">
              <a:miter lim="800000"/>
              <a:headEnd/>
              <a:tailEnd/>
            </a:ln>
            <a:scene3d>
              <a:camera prst="legacyObliqueTopRight"/>
              <a:lightRig rig="legacyFlat3" dir="b"/>
            </a:scene3d>
            <a:sp3d extrusionH="23800" prstMaterial="legacyMatte">
              <a:bevelT w="13500" h="13500" prst="angle"/>
              <a:bevelB w="13500" h="13500" prst="angle"/>
              <a:extrusionClr>
                <a:srgbClr val="FFFF66"/>
              </a:extrusionClr>
            </a:sp3d>
          </p:spPr>
          <p:txBody>
            <a:bodyPr wrap="none" anchor="ctr">
              <a:flatTx/>
            </a:bodyPr>
            <a:lstStyle/>
            <a:p>
              <a:endParaRPr lang="es-ES"/>
            </a:p>
          </p:txBody>
        </p:sp>
        <p:sp>
          <p:nvSpPr>
            <p:cNvPr id="197897" name="Line 1672"/>
            <p:cNvSpPr>
              <a:spLocks noChangeShapeType="1"/>
            </p:cNvSpPr>
            <p:nvPr/>
          </p:nvSpPr>
          <p:spPr bwMode="auto">
            <a:xfrm>
              <a:off x="1182" y="1947"/>
              <a:ext cx="4" cy="12"/>
            </a:xfrm>
            <a:prstGeom prst="line">
              <a:avLst/>
            </a:prstGeom>
            <a:noFill/>
            <a:ln w="19050">
              <a:solidFill>
                <a:schemeClr val="tx1"/>
              </a:solidFill>
              <a:round/>
              <a:headEnd/>
              <a:tailEnd/>
            </a:ln>
          </p:spPr>
          <p:txBody>
            <a:bodyPr wrap="none"/>
            <a:lstStyle/>
            <a:p>
              <a:endParaRPr lang="es-ES"/>
            </a:p>
          </p:txBody>
        </p:sp>
        <p:sp>
          <p:nvSpPr>
            <p:cNvPr id="197898" name="Line 1673"/>
            <p:cNvSpPr>
              <a:spLocks noChangeShapeType="1"/>
            </p:cNvSpPr>
            <p:nvPr/>
          </p:nvSpPr>
          <p:spPr bwMode="auto">
            <a:xfrm flipH="1" flipV="1">
              <a:off x="1225" y="2001"/>
              <a:ext cx="10" cy="5"/>
            </a:xfrm>
            <a:prstGeom prst="line">
              <a:avLst/>
            </a:prstGeom>
            <a:noFill/>
            <a:ln w="19050">
              <a:solidFill>
                <a:schemeClr val="tx1"/>
              </a:solidFill>
              <a:round/>
              <a:headEnd/>
              <a:tailEnd/>
            </a:ln>
          </p:spPr>
          <p:txBody>
            <a:bodyPr wrap="none"/>
            <a:lstStyle/>
            <a:p>
              <a:endParaRPr lang="es-ES"/>
            </a:p>
          </p:txBody>
        </p:sp>
        <p:sp>
          <p:nvSpPr>
            <p:cNvPr id="197899" name="Line 1674"/>
            <p:cNvSpPr>
              <a:spLocks noChangeShapeType="1"/>
            </p:cNvSpPr>
            <p:nvPr/>
          </p:nvSpPr>
          <p:spPr bwMode="auto">
            <a:xfrm flipH="1" flipV="1">
              <a:off x="1196" y="1983"/>
              <a:ext cx="10" cy="6"/>
            </a:xfrm>
            <a:prstGeom prst="line">
              <a:avLst/>
            </a:prstGeom>
            <a:noFill/>
            <a:ln w="19050">
              <a:solidFill>
                <a:schemeClr val="tx1"/>
              </a:solidFill>
              <a:round/>
              <a:headEnd/>
              <a:tailEnd/>
            </a:ln>
          </p:spPr>
          <p:txBody>
            <a:bodyPr wrap="none"/>
            <a:lstStyle/>
            <a:p>
              <a:endParaRPr lang="es-ES"/>
            </a:p>
          </p:txBody>
        </p:sp>
      </p:grpSp>
      <p:grpSp>
        <p:nvGrpSpPr>
          <p:cNvPr id="198385" name="Group 784"/>
          <p:cNvGrpSpPr>
            <a:grpSpLocks/>
          </p:cNvGrpSpPr>
          <p:nvPr/>
        </p:nvGrpSpPr>
        <p:grpSpPr bwMode="auto">
          <a:xfrm>
            <a:off x="3225800" y="708025"/>
            <a:ext cx="2946400" cy="3508375"/>
            <a:chOff x="1193" y="1238"/>
            <a:chExt cx="1448" cy="1724"/>
          </a:xfrm>
        </p:grpSpPr>
        <p:sp>
          <p:nvSpPr>
            <p:cNvPr id="197667" name="Freeform 785"/>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197668" name="Freeform 786"/>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197669" name="Group 787"/>
            <p:cNvGrpSpPr>
              <a:grpSpLocks/>
            </p:cNvGrpSpPr>
            <p:nvPr/>
          </p:nvGrpSpPr>
          <p:grpSpPr bwMode="auto">
            <a:xfrm>
              <a:off x="1193" y="1238"/>
              <a:ext cx="1448" cy="1724"/>
              <a:chOff x="2505" y="1586"/>
              <a:chExt cx="1878" cy="2234"/>
            </a:xfrm>
          </p:grpSpPr>
          <p:sp>
            <p:nvSpPr>
              <p:cNvPr id="197670" name="Freeform 788"/>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97671" name="Freeform 789"/>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197672" name="Freeform 790"/>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97673" name="Freeform 791"/>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197674" name="Freeform 792"/>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197675" name="Freeform 793"/>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97676" name="Freeform 794"/>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197677" name="Freeform 795"/>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197678" name="Line 796"/>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197679" name="AutoShape 797"/>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97680" name="Line 798"/>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197681" name="Line 799"/>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197682" name="Line 800"/>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197683" name="Line 801"/>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197684" name="Line 802"/>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197685" name="Line 803"/>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197686" name="Line 804"/>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197687" name="Line 805"/>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197688" name="Line 806"/>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197689" name="Line 807"/>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197690" name="Line 808"/>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197691" name="AutoShape 809"/>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97692" name="Line 810"/>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197693" name="Line 811"/>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197694" name="Line 812"/>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197695" name="Line 813"/>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197696" name="Line 814"/>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197697" name="Line 815"/>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197698" name="Line 816"/>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197699" name="Line 817"/>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197700" name="Arc 818"/>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97701" name="Line 819"/>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197702" name="Line 820"/>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197703" name="Line 821"/>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197704" name="Line 822"/>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197705" name="Line 823"/>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197706" name="Line 824"/>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197707" name="Line 825"/>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197708" name="Line 826"/>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197709" name="Line 827"/>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197710" name="Line 828"/>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197711" name="Line 829"/>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197712" name="Oval 830"/>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13" name="Oval 831"/>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14" name="Oval 832"/>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15" name="Oval 833"/>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16" name="Line 834"/>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197717" name="Line 835"/>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197718" name="Oval 836"/>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19" name="Oval 837"/>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20" name="Oval 838"/>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21" name="Oval 839"/>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97722" name="Arc 840"/>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97723" name="Arc 841"/>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97724" name="Arc 842"/>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97725" name="Group 843"/>
              <p:cNvGrpSpPr>
                <a:grpSpLocks/>
              </p:cNvGrpSpPr>
              <p:nvPr/>
            </p:nvGrpSpPr>
            <p:grpSpPr bwMode="auto">
              <a:xfrm>
                <a:off x="2891" y="2810"/>
                <a:ext cx="68" cy="68"/>
                <a:chOff x="2891" y="2810"/>
                <a:chExt cx="68" cy="68"/>
              </a:xfrm>
            </p:grpSpPr>
            <p:sp>
              <p:nvSpPr>
                <p:cNvPr id="197860" name="Oval 84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97861" name="Line 84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97726" name="Group 846"/>
              <p:cNvGrpSpPr>
                <a:grpSpLocks/>
              </p:cNvGrpSpPr>
              <p:nvPr/>
            </p:nvGrpSpPr>
            <p:grpSpPr bwMode="auto">
              <a:xfrm>
                <a:off x="2891" y="3338"/>
                <a:ext cx="68" cy="68"/>
                <a:chOff x="2891" y="2810"/>
                <a:chExt cx="68" cy="68"/>
              </a:xfrm>
            </p:grpSpPr>
            <p:sp>
              <p:nvSpPr>
                <p:cNvPr id="197858" name="Oval 847"/>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97859" name="Line 848"/>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97727" name="Group 849"/>
              <p:cNvGrpSpPr>
                <a:grpSpLocks/>
              </p:cNvGrpSpPr>
              <p:nvPr/>
            </p:nvGrpSpPr>
            <p:grpSpPr bwMode="auto">
              <a:xfrm>
                <a:off x="4025" y="2328"/>
                <a:ext cx="68" cy="68"/>
                <a:chOff x="2891" y="2810"/>
                <a:chExt cx="68" cy="68"/>
              </a:xfrm>
            </p:grpSpPr>
            <p:sp>
              <p:nvSpPr>
                <p:cNvPr id="197856" name="Oval 85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97857" name="Line 85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97728" name="Group 852"/>
              <p:cNvGrpSpPr>
                <a:grpSpLocks/>
              </p:cNvGrpSpPr>
              <p:nvPr/>
            </p:nvGrpSpPr>
            <p:grpSpPr bwMode="auto">
              <a:xfrm>
                <a:off x="4025" y="2856"/>
                <a:ext cx="68" cy="68"/>
                <a:chOff x="2891" y="2810"/>
                <a:chExt cx="68" cy="68"/>
              </a:xfrm>
            </p:grpSpPr>
            <p:sp>
              <p:nvSpPr>
                <p:cNvPr id="197854" name="Oval 85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197855" name="Line 85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97729" name="Line 855"/>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97730" name="AutoShape 856"/>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97731" name="Line 857"/>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97732" name="Line 858"/>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97733" name="Line 859"/>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97734" name="Line 860"/>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97735" name="Line 861"/>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97736" name="Line 862"/>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97737" name="Line 863"/>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97738" name="Line 864"/>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97739" name="Line 865"/>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97740" name="Line 866"/>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97741" name="Line 867"/>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97742" name="AutoShape 868"/>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97743" name="Line 869"/>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97744" name="Line 870"/>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97745" name="Line 871"/>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97746" name="Line 872"/>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97747" name="Line 873"/>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97748" name="Line 874"/>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97749" name="Line 875"/>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97750" name="Line 876"/>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97751" name="Arc 877"/>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97752" name="Line 878"/>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97753" name="Line 879"/>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97754" name="Line 880"/>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97755" name="Line 881"/>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97756" name="Line 882"/>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97757" name="Line 883"/>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97758" name="Line 884"/>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97759" name="Line 885"/>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97760" name="Line 886"/>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97761" name="Line 887"/>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97762" name="Line 888"/>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97763" name="Line 889"/>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97764" name="Line 890"/>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97765" name="Arc 891"/>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97766" name="Arc 892"/>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97767" name="Arc 893"/>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97768" name="Group 894"/>
              <p:cNvGrpSpPr>
                <a:grpSpLocks/>
              </p:cNvGrpSpPr>
              <p:nvPr/>
            </p:nvGrpSpPr>
            <p:grpSpPr bwMode="auto">
              <a:xfrm>
                <a:off x="2505" y="1586"/>
                <a:ext cx="1878" cy="1186"/>
                <a:chOff x="2505" y="1586"/>
                <a:chExt cx="1878" cy="1186"/>
              </a:xfrm>
            </p:grpSpPr>
            <p:sp>
              <p:nvSpPr>
                <p:cNvPr id="197770" name="Freeform 895"/>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97771" name="Freeform 896"/>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97772" name="Freeform 897"/>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97773" name="Freeform 898"/>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97774" name="Freeform 899"/>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97775" name="Freeform 900"/>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97776" name="Freeform 901"/>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97777" name="Freeform 902"/>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97778" name="Freeform 903"/>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97779" name="Freeform 904"/>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97780" name="Freeform 905"/>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97781" name="Freeform 906"/>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97782" name="Arc 907"/>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97783" name="Arc 908"/>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97784" name="Arc 909"/>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97785" name="Arc 910"/>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786" name="Line 911"/>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97787" name="Line 912"/>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97788" name="Arc 913"/>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97789" name="Arc 914"/>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97790" name="Line 915"/>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97791" name="Line 916"/>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97792" name="Arc 917"/>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97793" name="Line 918"/>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97794" name="Arc 919"/>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97795" name="Line 920"/>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97796" name="Arc 921"/>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797" name="Arc 922"/>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798" name="Line 923"/>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97799" name="Line 924"/>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97800" name="Arc 925"/>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97801" name="Line 926"/>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97802" name="Arc 927"/>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97803" name="Arc 928"/>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97804" name="Line 929"/>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97805" name="Arc 930"/>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97806" name="Line 931"/>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97807" name="Arc 932"/>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97808" name="Line 933"/>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97809" name="Arc 934"/>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97810" name="Freeform 935"/>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97811" name="Arc 936"/>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12" name="Line 937"/>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97813" name="Line 938"/>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97814" name="Freeform 939"/>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97815" name="Arc 940"/>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16" name="Line 941"/>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97817" name="Arc 942"/>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18" name="Freeform 943"/>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197819" name="Arc 944"/>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197820" name="Line 945"/>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197821" name="Freeform 946"/>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197822" name="Arc 947"/>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197823" name="Arc 948"/>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197824" name="Line 949"/>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818102" name="Oval 950"/>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197826" name="Line 951"/>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197827" name="Line 952"/>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197828" name="Freeform 953"/>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197829" name="Arc 954"/>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30" name="Line 955"/>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197831" name="Arc 956"/>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97832" name="Arc 957"/>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197833" name="Line 958"/>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197834" name="Line 959"/>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197835" name="Freeform 960"/>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197836" name="Freeform 961"/>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197837" name="Freeform 962"/>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197838" name="Arc 963"/>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39" name="Line 964"/>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197840" name="Line 965"/>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197841" name="Freeform 966"/>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197842" name="Arc 967"/>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843" name="Line 968"/>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197844" name="Freeform 969"/>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197845" name="Line 970"/>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197846" name="Arc 971"/>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197847" name="Arc 972"/>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197848" name="Arc 973"/>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97849" name="Line 974"/>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197850" name="Arc 975"/>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197851" name="Line 976"/>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197852" name="Line 977"/>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197853" name="Line 978"/>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97769" name="Freeform 979"/>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817857" name="Group 1675"/>
          <p:cNvGrpSpPr>
            <a:grpSpLocks/>
          </p:cNvGrpSpPr>
          <p:nvPr/>
        </p:nvGrpSpPr>
        <p:grpSpPr bwMode="auto">
          <a:xfrm rot="-1318470">
            <a:off x="4257675" y="3619500"/>
            <a:ext cx="2641600" cy="1365250"/>
            <a:chOff x="2688" y="2340"/>
            <a:chExt cx="1664" cy="860"/>
          </a:xfrm>
        </p:grpSpPr>
        <p:sp>
          <p:nvSpPr>
            <p:cNvPr id="197656" name="Line 1676"/>
            <p:cNvSpPr>
              <a:spLocks noChangeShapeType="1"/>
            </p:cNvSpPr>
            <p:nvPr/>
          </p:nvSpPr>
          <p:spPr bwMode="auto">
            <a:xfrm flipH="1">
              <a:off x="2868" y="2340"/>
              <a:ext cx="1416" cy="292"/>
            </a:xfrm>
            <a:prstGeom prst="line">
              <a:avLst/>
            </a:prstGeom>
            <a:noFill/>
            <a:ln w="19050" cap="rnd">
              <a:solidFill>
                <a:srgbClr val="F03300"/>
              </a:solidFill>
              <a:prstDash val="sysDot"/>
              <a:round/>
              <a:headEnd/>
              <a:tailEnd/>
            </a:ln>
          </p:spPr>
          <p:txBody>
            <a:bodyPr wrap="none"/>
            <a:lstStyle/>
            <a:p>
              <a:endParaRPr lang="es-ES"/>
            </a:p>
          </p:txBody>
        </p:sp>
        <p:sp>
          <p:nvSpPr>
            <p:cNvPr id="197657" name="Line 1677"/>
            <p:cNvSpPr>
              <a:spLocks noChangeShapeType="1"/>
            </p:cNvSpPr>
            <p:nvPr/>
          </p:nvSpPr>
          <p:spPr bwMode="auto">
            <a:xfrm flipH="1">
              <a:off x="2688" y="2352"/>
              <a:ext cx="1636" cy="436"/>
            </a:xfrm>
            <a:prstGeom prst="line">
              <a:avLst/>
            </a:prstGeom>
            <a:noFill/>
            <a:ln w="19050" cap="rnd">
              <a:solidFill>
                <a:srgbClr val="F03300"/>
              </a:solidFill>
              <a:prstDash val="sysDot"/>
              <a:round/>
              <a:headEnd/>
              <a:tailEnd/>
            </a:ln>
          </p:spPr>
          <p:txBody>
            <a:bodyPr wrap="none"/>
            <a:lstStyle/>
            <a:p>
              <a:endParaRPr lang="es-ES"/>
            </a:p>
          </p:txBody>
        </p:sp>
        <p:sp>
          <p:nvSpPr>
            <p:cNvPr id="197658" name="Line 1678"/>
            <p:cNvSpPr>
              <a:spLocks noChangeShapeType="1"/>
            </p:cNvSpPr>
            <p:nvPr/>
          </p:nvSpPr>
          <p:spPr bwMode="auto">
            <a:xfrm flipH="1">
              <a:off x="2700" y="2388"/>
              <a:ext cx="1600" cy="516"/>
            </a:xfrm>
            <a:prstGeom prst="line">
              <a:avLst/>
            </a:prstGeom>
            <a:noFill/>
            <a:ln w="19050" cap="rnd">
              <a:solidFill>
                <a:srgbClr val="F03300"/>
              </a:solidFill>
              <a:prstDash val="sysDot"/>
              <a:round/>
              <a:headEnd/>
              <a:tailEnd/>
            </a:ln>
          </p:spPr>
          <p:txBody>
            <a:bodyPr wrap="none"/>
            <a:lstStyle/>
            <a:p>
              <a:endParaRPr lang="es-ES"/>
            </a:p>
          </p:txBody>
        </p:sp>
        <p:sp>
          <p:nvSpPr>
            <p:cNvPr id="197659" name="Line 1679"/>
            <p:cNvSpPr>
              <a:spLocks noChangeShapeType="1"/>
            </p:cNvSpPr>
            <p:nvPr/>
          </p:nvSpPr>
          <p:spPr bwMode="auto">
            <a:xfrm flipH="1">
              <a:off x="3048" y="2416"/>
              <a:ext cx="1292" cy="696"/>
            </a:xfrm>
            <a:prstGeom prst="line">
              <a:avLst/>
            </a:prstGeom>
            <a:noFill/>
            <a:ln w="19050" cap="rnd">
              <a:solidFill>
                <a:srgbClr val="F03300"/>
              </a:solidFill>
              <a:prstDash val="sysDot"/>
              <a:round/>
              <a:headEnd/>
              <a:tailEnd/>
            </a:ln>
          </p:spPr>
          <p:txBody>
            <a:bodyPr wrap="none"/>
            <a:lstStyle/>
            <a:p>
              <a:endParaRPr lang="es-ES"/>
            </a:p>
          </p:txBody>
        </p:sp>
        <p:sp>
          <p:nvSpPr>
            <p:cNvPr id="197660" name="Line 1680"/>
            <p:cNvSpPr>
              <a:spLocks noChangeShapeType="1"/>
            </p:cNvSpPr>
            <p:nvPr/>
          </p:nvSpPr>
          <p:spPr bwMode="auto">
            <a:xfrm flipH="1">
              <a:off x="2880" y="2428"/>
              <a:ext cx="1384" cy="580"/>
            </a:xfrm>
            <a:prstGeom prst="line">
              <a:avLst/>
            </a:prstGeom>
            <a:noFill/>
            <a:ln w="19050" cap="rnd">
              <a:solidFill>
                <a:srgbClr val="F03300"/>
              </a:solidFill>
              <a:prstDash val="sysDot"/>
              <a:round/>
              <a:headEnd/>
              <a:tailEnd/>
            </a:ln>
          </p:spPr>
          <p:txBody>
            <a:bodyPr wrap="none"/>
            <a:lstStyle/>
            <a:p>
              <a:endParaRPr lang="es-ES"/>
            </a:p>
          </p:txBody>
        </p:sp>
        <p:sp>
          <p:nvSpPr>
            <p:cNvPr id="197661" name="Line 1681"/>
            <p:cNvSpPr>
              <a:spLocks noChangeShapeType="1"/>
            </p:cNvSpPr>
            <p:nvPr/>
          </p:nvSpPr>
          <p:spPr bwMode="auto">
            <a:xfrm flipH="1">
              <a:off x="3348" y="2448"/>
              <a:ext cx="984" cy="670"/>
            </a:xfrm>
            <a:prstGeom prst="line">
              <a:avLst/>
            </a:prstGeom>
            <a:noFill/>
            <a:ln w="19050" cap="rnd">
              <a:solidFill>
                <a:srgbClr val="F03300"/>
              </a:solidFill>
              <a:prstDash val="sysDot"/>
              <a:round/>
              <a:headEnd/>
              <a:tailEnd/>
            </a:ln>
          </p:spPr>
          <p:txBody>
            <a:bodyPr wrap="none"/>
            <a:lstStyle/>
            <a:p>
              <a:endParaRPr lang="es-ES"/>
            </a:p>
          </p:txBody>
        </p:sp>
        <p:sp>
          <p:nvSpPr>
            <p:cNvPr id="197662" name="Line 1682"/>
            <p:cNvSpPr>
              <a:spLocks noChangeShapeType="1"/>
            </p:cNvSpPr>
            <p:nvPr/>
          </p:nvSpPr>
          <p:spPr bwMode="auto">
            <a:xfrm flipH="1">
              <a:off x="2808" y="2340"/>
              <a:ext cx="1516" cy="356"/>
            </a:xfrm>
            <a:prstGeom prst="line">
              <a:avLst/>
            </a:prstGeom>
            <a:noFill/>
            <a:ln w="19050" cap="rnd">
              <a:solidFill>
                <a:srgbClr val="F03300"/>
              </a:solidFill>
              <a:prstDash val="sysDot"/>
              <a:round/>
              <a:headEnd/>
              <a:tailEnd/>
            </a:ln>
          </p:spPr>
          <p:txBody>
            <a:bodyPr wrap="none"/>
            <a:lstStyle/>
            <a:p>
              <a:endParaRPr lang="es-ES"/>
            </a:p>
          </p:txBody>
        </p:sp>
        <p:sp>
          <p:nvSpPr>
            <p:cNvPr id="197663" name="Line 1683"/>
            <p:cNvSpPr>
              <a:spLocks noChangeShapeType="1"/>
            </p:cNvSpPr>
            <p:nvPr/>
          </p:nvSpPr>
          <p:spPr bwMode="auto">
            <a:xfrm flipH="1">
              <a:off x="2740" y="2372"/>
              <a:ext cx="1568" cy="460"/>
            </a:xfrm>
            <a:prstGeom prst="line">
              <a:avLst/>
            </a:prstGeom>
            <a:noFill/>
            <a:ln w="19050" cap="rnd">
              <a:solidFill>
                <a:srgbClr val="F03300"/>
              </a:solidFill>
              <a:prstDash val="sysDot"/>
              <a:round/>
              <a:headEnd/>
              <a:tailEnd/>
            </a:ln>
          </p:spPr>
          <p:txBody>
            <a:bodyPr wrap="none"/>
            <a:lstStyle/>
            <a:p>
              <a:endParaRPr lang="es-ES"/>
            </a:p>
          </p:txBody>
        </p:sp>
        <p:sp>
          <p:nvSpPr>
            <p:cNvPr id="197664" name="Line 1684"/>
            <p:cNvSpPr>
              <a:spLocks noChangeShapeType="1"/>
            </p:cNvSpPr>
            <p:nvPr/>
          </p:nvSpPr>
          <p:spPr bwMode="auto">
            <a:xfrm flipH="1">
              <a:off x="2804" y="2384"/>
              <a:ext cx="1540" cy="556"/>
            </a:xfrm>
            <a:prstGeom prst="line">
              <a:avLst/>
            </a:prstGeom>
            <a:noFill/>
            <a:ln w="19050" cap="rnd">
              <a:solidFill>
                <a:srgbClr val="F03300"/>
              </a:solidFill>
              <a:prstDash val="sysDot"/>
              <a:round/>
              <a:headEnd/>
              <a:tailEnd/>
            </a:ln>
          </p:spPr>
          <p:txBody>
            <a:bodyPr wrap="none"/>
            <a:lstStyle/>
            <a:p>
              <a:endParaRPr lang="es-ES"/>
            </a:p>
          </p:txBody>
        </p:sp>
        <p:sp>
          <p:nvSpPr>
            <p:cNvPr id="197665" name="Line 1685"/>
            <p:cNvSpPr>
              <a:spLocks noChangeShapeType="1"/>
            </p:cNvSpPr>
            <p:nvPr/>
          </p:nvSpPr>
          <p:spPr bwMode="auto">
            <a:xfrm flipH="1">
              <a:off x="2996" y="2396"/>
              <a:ext cx="1352" cy="632"/>
            </a:xfrm>
            <a:prstGeom prst="line">
              <a:avLst/>
            </a:prstGeom>
            <a:noFill/>
            <a:ln w="19050" cap="rnd">
              <a:solidFill>
                <a:srgbClr val="F03300"/>
              </a:solidFill>
              <a:prstDash val="sysDot"/>
              <a:round/>
              <a:headEnd/>
              <a:tailEnd/>
            </a:ln>
          </p:spPr>
          <p:txBody>
            <a:bodyPr wrap="none"/>
            <a:lstStyle/>
            <a:p>
              <a:endParaRPr lang="es-ES"/>
            </a:p>
          </p:txBody>
        </p:sp>
        <p:sp>
          <p:nvSpPr>
            <p:cNvPr id="197666" name="Line 1686"/>
            <p:cNvSpPr>
              <a:spLocks noChangeShapeType="1"/>
            </p:cNvSpPr>
            <p:nvPr/>
          </p:nvSpPr>
          <p:spPr bwMode="auto">
            <a:xfrm flipH="1">
              <a:off x="3068" y="2417"/>
              <a:ext cx="1284" cy="783"/>
            </a:xfrm>
            <a:prstGeom prst="line">
              <a:avLst/>
            </a:prstGeom>
            <a:noFill/>
            <a:ln w="19050" cap="rnd">
              <a:solidFill>
                <a:srgbClr val="F03300"/>
              </a:solidFill>
              <a:prstDash val="sysDot"/>
              <a:round/>
              <a:headEnd/>
              <a:tailEnd/>
            </a:ln>
          </p:spPr>
          <p:txBody>
            <a:bodyPr wrap="none"/>
            <a:lstStyle/>
            <a:p>
              <a:endParaRPr lang="es-ES"/>
            </a:p>
          </p:txBody>
        </p:sp>
      </p:grpSp>
      <p:sp>
        <p:nvSpPr>
          <p:cNvPr id="937623" name="Freeform 1687"/>
          <p:cNvSpPr>
            <a:spLocks/>
          </p:cNvSpPr>
          <p:nvPr/>
        </p:nvSpPr>
        <p:spPr bwMode="auto">
          <a:xfrm>
            <a:off x="4354513" y="5043488"/>
            <a:ext cx="322262" cy="123825"/>
          </a:xfrm>
          <a:custGeom>
            <a:avLst/>
            <a:gdLst>
              <a:gd name="T0" fmla="*/ 74904 w 185"/>
              <a:gd name="T1" fmla="*/ 21535 h 69"/>
              <a:gd name="T2" fmla="*/ 144582 w 185"/>
              <a:gd name="T3" fmla="*/ 43070 h 69"/>
              <a:gd name="T4" fmla="*/ 256068 w 185"/>
              <a:gd name="T5" fmla="*/ 93317 h 69"/>
              <a:gd name="T6" fmla="*/ 304842 w 185"/>
              <a:gd name="T7" fmla="*/ 107674 h 69"/>
              <a:gd name="T8" fmla="*/ 290907 w 185"/>
              <a:gd name="T9" fmla="*/ 86139 h 69"/>
              <a:gd name="T10" fmla="*/ 207293 w 185"/>
              <a:gd name="T11" fmla="*/ 78961 h 69"/>
              <a:gd name="T12" fmla="*/ 95808 w 185"/>
              <a:gd name="T13" fmla="*/ 43070 h 69"/>
              <a:gd name="T14" fmla="*/ 54001 w 185"/>
              <a:gd name="T15" fmla="*/ 21535 h 69"/>
              <a:gd name="T16" fmla="*/ 74904 w 185"/>
              <a:gd name="T17" fmla="*/ 28713 h 69"/>
              <a:gd name="T18" fmla="*/ 137615 w 185"/>
              <a:gd name="T19" fmla="*/ 43070 h 69"/>
              <a:gd name="T20" fmla="*/ 228196 w 185"/>
              <a:gd name="T21" fmla="*/ 86139 h 69"/>
              <a:gd name="T22" fmla="*/ 270003 w 185"/>
              <a:gd name="T23" fmla="*/ 114852 h 69"/>
              <a:gd name="T24" fmla="*/ 318778 w 185"/>
              <a:gd name="T25" fmla="*/ 107674 h 69"/>
              <a:gd name="T26" fmla="*/ 276971 w 185"/>
              <a:gd name="T27" fmla="*/ 78961 h 69"/>
              <a:gd name="T28" fmla="*/ 186389 w 185"/>
              <a:gd name="T29" fmla="*/ 78961 h 69"/>
              <a:gd name="T30" fmla="*/ 172454 w 185"/>
              <a:gd name="T31" fmla="*/ 57426 h 69"/>
              <a:gd name="T32" fmla="*/ 130647 w 185"/>
              <a:gd name="T33" fmla="*/ 35891 h 69"/>
              <a:gd name="T34" fmla="*/ 33097 w 185"/>
              <a:gd name="T35" fmla="*/ 0 h 69"/>
              <a:gd name="T36" fmla="*/ 5226 w 185"/>
              <a:gd name="T37" fmla="*/ 7178 h 69"/>
              <a:gd name="T38" fmla="*/ 12194 w 185"/>
              <a:gd name="T39" fmla="*/ 28713 h 69"/>
              <a:gd name="T40" fmla="*/ 102775 w 185"/>
              <a:gd name="T41" fmla="*/ 35891 h 69"/>
              <a:gd name="T42" fmla="*/ 144582 w 185"/>
              <a:gd name="T43" fmla="*/ 64604 h 69"/>
              <a:gd name="T44" fmla="*/ 242132 w 185"/>
              <a:gd name="T45" fmla="*/ 93317 h 69"/>
              <a:gd name="T46" fmla="*/ 283939 w 185"/>
              <a:gd name="T47" fmla="*/ 122030 h 69"/>
              <a:gd name="T48" fmla="*/ 214261 w 185"/>
              <a:gd name="T49" fmla="*/ 86139 h 69"/>
              <a:gd name="T50" fmla="*/ 102775 w 185"/>
              <a:gd name="T51" fmla="*/ 35891 h 69"/>
              <a:gd name="T52" fmla="*/ 33097 w 185"/>
              <a:gd name="T53" fmla="*/ 28713 h 69"/>
              <a:gd name="T54" fmla="*/ 5226 w 185"/>
              <a:gd name="T55" fmla="*/ 7178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5"/>
              <a:gd name="T85" fmla="*/ 0 h 69"/>
              <a:gd name="T86" fmla="*/ 185 w 185"/>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5" h="69">
                <a:moveTo>
                  <a:pt x="43" y="12"/>
                </a:moveTo>
                <a:cubicBezTo>
                  <a:pt x="72" y="22"/>
                  <a:pt x="59" y="18"/>
                  <a:pt x="83" y="24"/>
                </a:cubicBezTo>
                <a:cubicBezTo>
                  <a:pt x="100" y="49"/>
                  <a:pt x="118" y="48"/>
                  <a:pt x="147" y="52"/>
                </a:cubicBezTo>
                <a:cubicBezTo>
                  <a:pt x="150" y="53"/>
                  <a:pt x="174" y="61"/>
                  <a:pt x="175" y="60"/>
                </a:cubicBezTo>
                <a:cubicBezTo>
                  <a:pt x="178" y="57"/>
                  <a:pt x="172" y="49"/>
                  <a:pt x="167" y="48"/>
                </a:cubicBezTo>
                <a:cubicBezTo>
                  <a:pt x="152" y="44"/>
                  <a:pt x="135" y="45"/>
                  <a:pt x="119" y="44"/>
                </a:cubicBezTo>
                <a:cubicBezTo>
                  <a:pt x="98" y="30"/>
                  <a:pt x="79" y="27"/>
                  <a:pt x="55" y="24"/>
                </a:cubicBezTo>
                <a:cubicBezTo>
                  <a:pt x="52" y="23"/>
                  <a:pt x="31" y="17"/>
                  <a:pt x="31" y="12"/>
                </a:cubicBezTo>
                <a:cubicBezTo>
                  <a:pt x="31" y="8"/>
                  <a:pt x="39" y="15"/>
                  <a:pt x="43" y="16"/>
                </a:cubicBezTo>
                <a:cubicBezTo>
                  <a:pt x="55" y="19"/>
                  <a:pt x="67" y="21"/>
                  <a:pt x="79" y="24"/>
                </a:cubicBezTo>
                <a:cubicBezTo>
                  <a:pt x="87" y="48"/>
                  <a:pt x="111" y="35"/>
                  <a:pt x="131" y="48"/>
                </a:cubicBezTo>
                <a:cubicBezTo>
                  <a:pt x="139" y="53"/>
                  <a:pt x="155" y="64"/>
                  <a:pt x="155" y="64"/>
                </a:cubicBezTo>
                <a:cubicBezTo>
                  <a:pt x="164" y="63"/>
                  <a:pt x="181" y="69"/>
                  <a:pt x="183" y="60"/>
                </a:cubicBezTo>
                <a:cubicBezTo>
                  <a:pt x="185" y="51"/>
                  <a:pt x="159" y="44"/>
                  <a:pt x="159" y="44"/>
                </a:cubicBezTo>
                <a:cubicBezTo>
                  <a:pt x="139" y="51"/>
                  <a:pt x="136" y="54"/>
                  <a:pt x="107" y="44"/>
                </a:cubicBezTo>
                <a:cubicBezTo>
                  <a:pt x="102" y="42"/>
                  <a:pt x="103" y="35"/>
                  <a:pt x="99" y="32"/>
                </a:cubicBezTo>
                <a:cubicBezTo>
                  <a:pt x="92" y="26"/>
                  <a:pt x="83" y="24"/>
                  <a:pt x="75" y="20"/>
                </a:cubicBezTo>
                <a:cubicBezTo>
                  <a:pt x="56" y="11"/>
                  <a:pt x="37" y="12"/>
                  <a:pt x="19" y="0"/>
                </a:cubicBezTo>
                <a:cubicBezTo>
                  <a:pt x="14" y="1"/>
                  <a:pt x="6" y="0"/>
                  <a:pt x="3" y="4"/>
                </a:cubicBezTo>
                <a:cubicBezTo>
                  <a:pt x="0" y="7"/>
                  <a:pt x="3" y="15"/>
                  <a:pt x="7" y="16"/>
                </a:cubicBezTo>
                <a:cubicBezTo>
                  <a:pt x="24" y="21"/>
                  <a:pt x="42" y="19"/>
                  <a:pt x="59" y="20"/>
                </a:cubicBezTo>
                <a:cubicBezTo>
                  <a:pt x="88" y="30"/>
                  <a:pt x="53" y="16"/>
                  <a:pt x="83" y="36"/>
                </a:cubicBezTo>
                <a:cubicBezTo>
                  <a:pt x="97" y="45"/>
                  <a:pt x="124" y="47"/>
                  <a:pt x="139" y="52"/>
                </a:cubicBezTo>
                <a:cubicBezTo>
                  <a:pt x="148" y="55"/>
                  <a:pt x="163" y="68"/>
                  <a:pt x="163" y="68"/>
                </a:cubicBezTo>
                <a:cubicBezTo>
                  <a:pt x="156" y="47"/>
                  <a:pt x="144" y="53"/>
                  <a:pt x="123" y="48"/>
                </a:cubicBezTo>
                <a:cubicBezTo>
                  <a:pt x="101" y="43"/>
                  <a:pt x="79" y="25"/>
                  <a:pt x="59" y="20"/>
                </a:cubicBezTo>
                <a:cubicBezTo>
                  <a:pt x="46" y="17"/>
                  <a:pt x="32" y="17"/>
                  <a:pt x="19" y="16"/>
                </a:cubicBezTo>
                <a:cubicBezTo>
                  <a:pt x="5" y="7"/>
                  <a:pt x="10" y="11"/>
                  <a:pt x="3" y="4"/>
                </a:cubicBezTo>
              </a:path>
            </a:pathLst>
          </a:custGeom>
          <a:noFill/>
          <a:ln w="28575" cap="rnd">
            <a:solidFill>
              <a:srgbClr val="F03300"/>
            </a:solidFill>
            <a:prstDash val="sysDot"/>
            <a:round/>
            <a:headEnd/>
            <a:tailEnd/>
          </a:ln>
        </p:spPr>
        <p:txBody>
          <a:bodyPr wrap="none"/>
          <a:lstStyle/>
          <a:p>
            <a:endParaRPr lang="es-ES"/>
          </a:p>
        </p:txBody>
      </p:sp>
      <p:grpSp>
        <p:nvGrpSpPr>
          <p:cNvPr id="817858" name="Group 1689"/>
          <p:cNvGrpSpPr>
            <a:grpSpLocks/>
          </p:cNvGrpSpPr>
          <p:nvPr/>
        </p:nvGrpSpPr>
        <p:grpSpPr bwMode="auto">
          <a:xfrm rot="387537">
            <a:off x="4505325" y="3741738"/>
            <a:ext cx="3246438" cy="1676400"/>
            <a:chOff x="2688" y="2340"/>
            <a:chExt cx="1664" cy="860"/>
          </a:xfrm>
        </p:grpSpPr>
        <p:sp>
          <p:nvSpPr>
            <p:cNvPr id="197645" name="Line 1690"/>
            <p:cNvSpPr>
              <a:spLocks noChangeShapeType="1"/>
            </p:cNvSpPr>
            <p:nvPr/>
          </p:nvSpPr>
          <p:spPr bwMode="auto">
            <a:xfrm flipH="1">
              <a:off x="2868" y="2340"/>
              <a:ext cx="1416" cy="292"/>
            </a:xfrm>
            <a:prstGeom prst="line">
              <a:avLst/>
            </a:prstGeom>
            <a:noFill/>
            <a:ln w="9525" cap="rnd">
              <a:solidFill>
                <a:schemeClr val="bg1"/>
              </a:solidFill>
              <a:prstDash val="sysDot"/>
              <a:round/>
              <a:headEnd/>
              <a:tailEnd/>
            </a:ln>
          </p:spPr>
          <p:txBody>
            <a:bodyPr wrap="none"/>
            <a:lstStyle/>
            <a:p>
              <a:endParaRPr lang="es-ES"/>
            </a:p>
          </p:txBody>
        </p:sp>
        <p:sp>
          <p:nvSpPr>
            <p:cNvPr id="197646" name="Line 1691"/>
            <p:cNvSpPr>
              <a:spLocks noChangeShapeType="1"/>
            </p:cNvSpPr>
            <p:nvPr/>
          </p:nvSpPr>
          <p:spPr bwMode="auto">
            <a:xfrm flipH="1">
              <a:off x="2688" y="2352"/>
              <a:ext cx="1636" cy="436"/>
            </a:xfrm>
            <a:prstGeom prst="line">
              <a:avLst/>
            </a:prstGeom>
            <a:noFill/>
            <a:ln w="9525" cap="rnd">
              <a:solidFill>
                <a:schemeClr val="bg1"/>
              </a:solidFill>
              <a:prstDash val="sysDot"/>
              <a:round/>
              <a:headEnd/>
              <a:tailEnd/>
            </a:ln>
          </p:spPr>
          <p:txBody>
            <a:bodyPr wrap="none"/>
            <a:lstStyle/>
            <a:p>
              <a:endParaRPr lang="es-ES"/>
            </a:p>
          </p:txBody>
        </p:sp>
        <p:sp>
          <p:nvSpPr>
            <p:cNvPr id="197647" name="Line 1692"/>
            <p:cNvSpPr>
              <a:spLocks noChangeShapeType="1"/>
            </p:cNvSpPr>
            <p:nvPr/>
          </p:nvSpPr>
          <p:spPr bwMode="auto">
            <a:xfrm flipH="1">
              <a:off x="2700" y="2388"/>
              <a:ext cx="1600" cy="516"/>
            </a:xfrm>
            <a:prstGeom prst="line">
              <a:avLst/>
            </a:prstGeom>
            <a:noFill/>
            <a:ln w="9525" cap="rnd">
              <a:solidFill>
                <a:schemeClr val="bg1"/>
              </a:solidFill>
              <a:prstDash val="sysDot"/>
              <a:round/>
              <a:headEnd/>
              <a:tailEnd/>
            </a:ln>
          </p:spPr>
          <p:txBody>
            <a:bodyPr wrap="none"/>
            <a:lstStyle/>
            <a:p>
              <a:endParaRPr lang="es-ES"/>
            </a:p>
          </p:txBody>
        </p:sp>
        <p:sp>
          <p:nvSpPr>
            <p:cNvPr id="197648" name="Line 1693"/>
            <p:cNvSpPr>
              <a:spLocks noChangeShapeType="1"/>
            </p:cNvSpPr>
            <p:nvPr/>
          </p:nvSpPr>
          <p:spPr bwMode="auto">
            <a:xfrm flipH="1">
              <a:off x="3048" y="2416"/>
              <a:ext cx="1292" cy="696"/>
            </a:xfrm>
            <a:prstGeom prst="line">
              <a:avLst/>
            </a:prstGeom>
            <a:noFill/>
            <a:ln w="9525" cap="rnd">
              <a:solidFill>
                <a:schemeClr val="bg1"/>
              </a:solidFill>
              <a:prstDash val="sysDot"/>
              <a:round/>
              <a:headEnd/>
              <a:tailEnd/>
            </a:ln>
          </p:spPr>
          <p:txBody>
            <a:bodyPr wrap="none"/>
            <a:lstStyle/>
            <a:p>
              <a:endParaRPr lang="es-ES"/>
            </a:p>
          </p:txBody>
        </p:sp>
        <p:sp>
          <p:nvSpPr>
            <p:cNvPr id="197649" name="Line 1694"/>
            <p:cNvSpPr>
              <a:spLocks noChangeShapeType="1"/>
            </p:cNvSpPr>
            <p:nvPr/>
          </p:nvSpPr>
          <p:spPr bwMode="auto">
            <a:xfrm flipH="1">
              <a:off x="2880" y="2428"/>
              <a:ext cx="1384" cy="580"/>
            </a:xfrm>
            <a:prstGeom prst="line">
              <a:avLst/>
            </a:prstGeom>
            <a:noFill/>
            <a:ln w="9525" cap="rnd">
              <a:solidFill>
                <a:schemeClr val="bg1"/>
              </a:solidFill>
              <a:prstDash val="sysDot"/>
              <a:round/>
              <a:headEnd/>
              <a:tailEnd/>
            </a:ln>
          </p:spPr>
          <p:txBody>
            <a:bodyPr wrap="none"/>
            <a:lstStyle/>
            <a:p>
              <a:endParaRPr lang="es-ES"/>
            </a:p>
          </p:txBody>
        </p:sp>
        <p:sp>
          <p:nvSpPr>
            <p:cNvPr id="197650" name="Line 1695"/>
            <p:cNvSpPr>
              <a:spLocks noChangeShapeType="1"/>
            </p:cNvSpPr>
            <p:nvPr/>
          </p:nvSpPr>
          <p:spPr bwMode="auto">
            <a:xfrm flipH="1">
              <a:off x="3348" y="2448"/>
              <a:ext cx="984" cy="670"/>
            </a:xfrm>
            <a:prstGeom prst="line">
              <a:avLst/>
            </a:prstGeom>
            <a:noFill/>
            <a:ln w="9525" cap="rnd">
              <a:solidFill>
                <a:schemeClr val="bg1"/>
              </a:solidFill>
              <a:prstDash val="sysDot"/>
              <a:round/>
              <a:headEnd/>
              <a:tailEnd/>
            </a:ln>
          </p:spPr>
          <p:txBody>
            <a:bodyPr wrap="none"/>
            <a:lstStyle/>
            <a:p>
              <a:endParaRPr lang="es-ES"/>
            </a:p>
          </p:txBody>
        </p:sp>
        <p:sp>
          <p:nvSpPr>
            <p:cNvPr id="197651" name="Line 1696"/>
            <p:cNvSpPr>
              <a:spLocks noChangeShapeType="1"/>
            </p:cNvSpPr>
            <p:nvPr/>
          </p:nvSpPr>
          <p:spPr bwMode="auto">
            <a:xfrm flipH="1">
              <a:off x="2808" y="2340"/>
              <a:ext cx="1516" cy="356"/>
            </a:xfrm>
            <a:prstGeom prst="line">
              <a:avLst/>
            </a:prstGeom>
            <a:noFill/>
            <a:ln w="9525" cap="rnd">
              <a:solidFill>
                <a:schemeClr val="bg1"/>
              </a:solidFill>
              <a:prstDash val="sysDot"/>
              <a:round/>
              <a:headEnd/>
              <a:tailEnd/>
            </a:ln>
          </p:spPr>
          <p:txBody>
            <a:bodyPr wrap="none"/>
            <a:lstStyle/>
            <a:p>
              <a:endParaRPr lang="es-ES"/>
            </a:p>
          </p:txBody>
        </p:sp>
        <p:sp>
          <p:nvSpPr>
            <p:cNvPr id="197652" name="Line 1697"/>
            <p:cNvSpPr>
              <a:spLocks noChangeShapeType="1"/>
            </p:cNvSpPr>
            <p:nvPr/>
          </p:nvSpPr>
          <p:spPr bwMode="auto">
            <a:xfrm flipH="1">
              <a:off x="2740" y="2372"/>
              <a:ext cx="1568" cy="460"/>
            </a:xfrm>
            <a:prstGeom prst="line">
              <a:avLst/>
            </a:prstGeom>
            <a:noFill/>
            <a:ln w="9525" cap="rnd">
              <a:solidFill>
                <a:schemeClr val="bg1"/>
              </a:solidFill>
              <a:prstDash val="sysDot"/>
              <a:round/>
              <a:headEnd/>
              <a:tailEnd/>
            </a:ln>
          </p:spPr>
          <p:txBody>
            <a:bodyPr wrap="none"/>
            <a:lstStyle/>
            <a:p>
              <a:endParaRPr lang="es-ES"/>
            </a:p>
          </p:txBody>
        </p:sp>
        <p:sp>
          <p:nvSpPr>
            <p:cNvPr id="197653" name="Line 1698"/>
            <p:cNvSpPr>
              <a:spLocks noChangeShapeType="1"/>
            </p:cNvSpPr>
            <p:nvPr/>
          </p:nvSpPr>
          <p:spPr bwMode="auto">
            <a:xfrm flipH="1">
              <a:off x="2804" y="2384"/>
              <a:ext cx="1540" cy="556"/>
            </a:xfrm>
            <a:prstGeom prst="line">
              <a:avLst/>
            </a:prstGeom>
            <a:noFill/>
            <a:ln w="9525" cap="rnd">
              <a:solidFill>
                <a:schemeClr val="bg1"/>
              </a:solidFill>
              <a:prstDash val="sysDot"/>
              <a:round/>
              <a:headEnd/>
              <a:tailEnd/>
            </a:ln>
          </p:spPr>
          <p:txBody>
            <a:bodyPr wrap="none"/>
            <a:lstStyle/>
            <a:p>
              <a:endParaRPr lang="es-ES"/>
            </a:p>
          </p:txBody>
        </p:sp>
        <p:sp>
          <p:nvSpPr>
            <p:cNvPr id="197654" name="Line 1699"/>
            <p:cNvSpPr>
              <a:spLocks noChangeShapeType="1"/>
            </p:cNvSpPr>
            <p:nvPr/>
          </p:nvSpPr>
          <p:spPr bwMode="auto">
            <a:xfrm flipH="1">
              <a:off x="2996" y="2396"/>
              <a:ext cx="1352" cy="632"/>
            </a:xfrm>
            <a:prstGeom prst="line">
              <a:avLst/>
            </a:prstGeom>
            <a:noFill/>
            <a:ln w="9525" cap="rnd">
              <a:solidFill>
                <a:schemeClr val="bg1"/>
              </a:solidFill>
              <a:prstDash val="sysDot"/>
              <a:round/>
              <a:headEnd/>
              <a:tailEnd/>
            </a:ln>
          </p:spPr>
          <p:txBody>
            <a:bodyPr wrap="none"/>
            <a:lstStyle/>
            <a:p>
              <a:endParaRPr lang="es-ES"/>
            </a:p>
          </p:txBody>
        </p:sp>
        <p:sp>
          <p:nvSpPr>
            <p:cNvPr id="197655" name="Line 1700"/>
            <p:cNvSpPr>
              <a:spLocks noChangeShapeType="1"/>
            </p:cNvSpPr>
            <p:nvPr/>
          </p:nvSpPr>
          <p:spPr bwMode="auto">
            <a:xfrm flipH="1">
              <a:off x="3068" y="2417"/>
              <a:ext cx="1284" cy="783"/>
            </a:xfrm>
            <a:prstGeom prst="line">
              <a:avLst/>
            </a:prstGeom>
            <a:noFill/>
            <a:ln w="9525" cap="rnd">
              <a:solidFill>
                <a:schemeClr val="bg1"/>
              </a:solidFill>
              <a:prstDash val="sysDot"/>
              <a:round/>
              <a:headEnd/>
              <a:tailEnd/>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1.11111E-6 -2.71676E-6 L 1.11111E-6 0.21018 " pathEditMode="relative" rAng="0" ptsTypes="AA">
                                      <p:cBhvr>
                                        <p:cTn id="6" dur="2000" fill="hold"/>
                                        <p:tgtEl>
                                          <p:spTgt spid="198385"/>
                                        </p:tgtEl>
                                        <p:attrNameLst>
                                          <p:attrName>ppt_x</p:attrName>
                                          <p:attrName>ppt_y</p:attrName>
                                        </p:attrNameLst>
                                      </p:cBhvr>
                                      <p:rCtr x="0" y="105"/>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childTnLst>
                                </p:cTn>
                              </p:par>
                            </p:childTnLst>
                          </p:cTn>
                        </p:par>
                        <p:par>
                          <p:cTn id="11" fill="hold">
                            <p:stCondLst>
                              <p:cond delay="3000"/>
                            </p:stCondLst>
                            <p:childTnLst>
                              <p:par>
                                <p:cTn id="12" presetID="10" presetClass="entr" presetSubtype="0" fill="hold" nodeType="afterEffect">
                                  <p:stCondLst>
                                    <p:cond delay="0"/>
                                  </p:stCondLst>
                                  <p:childTnLst>
                                    <p:set>
                                      <p:cBhvr>
                                        <p:cTn id="13" dur="1" fill="hold">
                                          <p:stCondLst>
                                            <p:cond delay="0"/>
                                          </p:stCondLst>
                                        </p:cTn>
                                        <p:tgtEl>
                                          <p:spTgt spid="198384"/>
                                        </p:tgtEl>
                                        <p:attrNameLst>
                                          <p:attrName>style.visibility</p:attrName>
                                        </p:attrNameLst>
                                      </p:cBhvr>
                                      <p:to>
                                        <p:strVal val="visible"/>
                                      </p:to>
                                    </p:set>
                                    <p:animEffect transition="in" filter="fade">
                                      <p:cBhvr>
                                        <p:cTn id="14" dur="1000"/>
                                        <p:tgtEl>
                                          <p:spTgt spid="198384"/>
                                        </p:tgtEl>
                                      </p:cBhvr>
                                    </p:animEffect>
                                  </p:childTnLst>
                                </p:cTn>
                              </p:par>
                            </p:childTnLst>
                          </p:cTn>
                        </p:par>
                        <p:par>
                          <p:cTn id="15" fill="hold">
                            <p:stCondLst>
                              <p:cond delay="4000"/>
                            </p:stCondLst>
                            <p:childTnLst>
                              <p:par>
                                <p:cTn id="16" presetID="35" presetClass="path" presetSubtype="0" decel="50000" fill="hold" nodeType="afterEffect">
                                  <p:stCondLst>
                                    <p:cond delay="0"/>
                                  </p:stCondLst>
                                  <p:childTnLst>
                                    <p:animMotion origin="layout" path="M 4.72222E-6 2.22222E-6 L -0.0698 2.22222E-6 " pathEditMode="relative" rAng="0" ptsTypes="AA">
                                      <p:cBhvr>
                                        <p:cTn id="17" dur="2000" fill="hold"/>
                                        <p:tgtEl>
                                          <p:spTgt spid="198384"/>
                                        </p:tgtEl>
                                        <p:attrNameLst>
                                          <p:attrName>ppt_x</p:attrName>
                                          <p:attrName>ppt_y</p:attrName>
                                        </p:attrNameLst>
                                      </p:cBhvr>
                                      <p:rCtr x="-35" y="0"/>
                                    </p:animMotion>
                                  </p:childTnLst>
                                </p:cTn>
                              </p:par>
                            </p:childTnLst>
                          </p:cTn>
                        </p:par>
                        <p:par>
                          <p:cTn id="18" fill="hold">
                            <p:stCondLst>
                              <p:cond delay="6000"/>
                            </p:stCondLst>
                            <p:childTnLst>
                              <p:par>
                                <p:cTn id="19" presetID="18" presetClass="entr" presetSubtype="12" repeatCount="5000" fill="hold" nodeType="afterEffect">
                                  <p:stCondLst>
                                    <p:cond delay="0"/>
                                  </p:stCondLst>
                                  <p:childTnLst>
                                    <p:set>
                                      <p:cBhvr>
                                        <p:cTn id="20" dur="1" fill="hold">
                                          <p:stCondLst>
                                            <p:cond delay="0"/>
                                          </p:stCondLst>
                                        </p:cTn>
                                        <p:tgtEl>
                                          <p:spTgt spid="817857"/>
                                        </p:tgtEl>
                                        <p:attrNameLst>
                                          <p:attrName>style.visibility</p:attrName>
                                        </p:attrNameLst>
                                      </p:cBhvr>
                                      <p:to>
                                        <p:strVal val="visible"/>
                                      </p:to>
                                    </p:set>
                                    <p:animEffect transition="in" filter="strips(downLeft)">
                                      <p:cBhvr>
                                        <p:cTn id="21" dur="1000"/>
                                        <p:tgtEl>
                                          <p:spTgt spid="817857"/>
                                        </p:tgtEl>
                                      </p:cBhvr>
                                    </p:animEffect>
                                  </p:childTnLst>
                                  <p:subTnLst>
                                    <p:set>
                                      <p:cBhvr override="childStyle">
                                        <p:cTn dur="1" fill="hold" display="0" masterRel="sameClick" afterEffect="1">
                                          <p:stCondLst>
                                            <p:cond evt="end" delay="0">
                                              <p:tn val="19"/>
                                            </p:cond>
                                          </p:stCondLst>
                                        </p:cTn>
                                        <p:tgtEl>
                                          <p:spTgt spid="817857"/>
                                        </p:tgtEl>
                                        <p:attrNameLst>
                                          <p:attrName>style.visibility</p:attrName>
                                        </p:attrNameLst>
                                      </p:cBhvr>
                                      <p:to>
                                        <p:strVal val="hidden"/>
                                      </p:to>
                                    </p:set>
                                  </p:subTnLst>
                                </p:cTn>
                              </p:par>
                              <p:par>
                                <p:cTn id="22" presetID="10" presetClass="entr" presetSubtype="0" fill="hold" nodeType="withEffect">
                                  <p:stCondLst>
                                    <p:cond delay="100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childTnLst>
                                </p:cTn>
                              </p:par>
                              <p:par>
                                <p:cTn id="25" presetID="10" presetClass="entr" presetSubtype="0" fill="hold" nodeType="withEffect">
                                  <p:stCondLst>
                                    <p:cond delay="2000"/>
                                  </p:stCondLst>
                                  <p:childTnLst>
                                    <p:set>
                                      <p:cBhvr>
                                        <p:cTn id="26" dur="1" fill="hold">
                                          <p:stCondLst>
                                            <p:cond delay="0"/>
                                          </p:stCondLst>
                                        </p:cTn>
                                        <p:tgtEl>
                                          <p:spTgt spid="198310"/>
                                        </p:tgtEl>
                                        <p:attrNameLst>
                                          <p:attrName>style.visibility</p:attrName>
                                        </p:attrNameLst>
                                      </p:cBhvr>
                                      <p:to>
                                        <p:strVal val="visible"/>
                                      </p:to>
                                    </p:set>
                                    <p:animEffect transition="in" filter="fade">
                                      <p:cBhvr>
                                        <p:cTn id="27" dur="1000"/>
                                        <p:tgtEl>
                                          <p:spTgt spid="198310"/>
                                        </p:tgtEl>
                                      </p:cBhvr>
                                    </p:animEffect>
                                  </p:childTnLst>
                                </p:cTn>
                              </p:par>
                              <p:par>
                                <p:cTn id="28" presetID="10" presetClass="entr" presetSubtype="0" fill="hold" grpId="0" nodeType="withEffect">
                                  <p:stCondLst>
                                    <p:cond delay="2000"/>
                                  </p:stCondLst>
                                  <p:childTnLst>
                                    <p:set>
                                      <p:cBhvr>
                                        <p:cTn id="29" dur="1" fill="hold">
                                          <p:stCondLst>
                                            <p:cond delay="0"/>
                                          </p:stCondLst>
                                        </p:cTn>
                                        <p:tgtEl>
                                          <p:spTgt spid="937623"/>
                                        </p:tgtEl>
                                        <p:attrNameLst>
                                          <p:attrName>style.visibility</p:attrName>
                                        </p:attrNameLst>
                                      </p:cBhvr>
                                      <p:to>
                                        <p:strVal val="visible"/>
                                      </p:to>
                                    </p:set>
                                    <p:animEffect transition="in" filter="fade">
                                      <p:cBhvr>
                                        <p:cTn id="30" dur="2000"/>
                                        <p:tgtEl>
                                          <p:spTgt spid="937623"/>
                                        </p:tgtEl>
                                      </p:cBhvr>
                                    </p:animEffect>
                                  </p:childTnLst>
                                </p:cTn>
                              </p:par>
                              <p:par>
                                <p:cTn id="31" presetID="10" presetClass="entr" presetSubtype="0" fill="hold" nodeType="withEffect">
                                  <p:stCondLst>
                                    <p:cond delay="300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1000"/>
                                        <p:tgtEl>
                                          <p:spTgt spid="30"/>
                                        </p:tgtEl>
                                      </p:cBhvr>
                                    </p:animEffect>
                                  </p:childTnLst>
                                </p:cTn>
                              </p:par>
                              <p:par>
                                <p:cTn id="34" presetID="10" presetClass="entr" presetSubtype="0" fill="hold" nodeType="withEffect">
                                  <p:stCondLst>
                                    <p:cond delay="4000"/>
                                  </p:stCondLst>
                                  <p:childTnLst>
                                    <p:set>
                                      <p:cBhvr>
                                        <p:cTn id="35" dur="1" fill="hold">
                                          <p:stCondLst>
                                            <p:cond delay="0"/>
                                          </p:stCondLst>
                                        </p:cTn>
                                        <p:tgtEl>
                                          <p:spTgt spid="198371"/>
                                        </p:tgtEl>
                                        <p:attrNameLst>
                                          <p:attrName>style.visibility</p:attrName>
                                        </p:attrNameLst>
                                      </p:cBhvr>
                                      <p:to>
                                        <p:strVal val="visible"/>
                                      </p:to>
                                    </p:set>
                                    <p:animEffect transition="in" filter="fade">
                                      <p:cBhvr>
                                        <p:cTn id="36" dur="1000"/>
                                        <p:tgtEl>
                                          <p:spTgt spid="198371"/>
                                        </p:tgtEl>
                                      </p:cBhvr>
                                    </p:animEffect>
                                  </p:childTnLst>
                                </p:cTn>
                              </p:par>
                            </p:childTnLst>
                          </p:cTn>
                        </p:par>
                        <p:par>
                          <p:cTn id="37" fill="hold">
                            <p:stCondLst>
                              <p:cond delay="11000"/>
                            </p:stCondLst>
                            <p:childTnLst>
                              <p:par>
                                <p:cTn id="38" presetID="10" presetClass="exit" presetSubtype="0" fill="hold" nodeType="afterEffect">
                                  <p:stCondLst>
                                    <p:cond delay="0"/>
                                  </p:stCondLst>
                                  <p:childTnLst>
                                    <p:animEffect transition="out" filter="fade">
                                      <p:cBhvr>
                                        <p:cTn id="39" dur="2000"/>
                                        <p:tgtEl>
                                          <p:spTgt spid="198384"/>
                                        </p:tgtEl>
                                      </p:cBhvr>
                                    </p:animEffect>
                                    <p:set>
                                      <p:cBhvr>
                                        <p:cTn id="40" dur="1" fill="hold">
                                          <p:stCondLst>
                                            <p:cond delay="1999"/>
                                          </p:stCondLst>
                                        </p:cTn>
                                        <p:tgtEl>
                                          <p:spTgt spid="198384"/>
                                        </p:tgtEl>
                                        <p:attrNameLst>
                                          <p:attrName>style.visibility</p:attrName>
                                        </p:attrNameLst>
                                      </p:cBhvr>
                                      <p:to>
                                        <p:strVal val="hidden"/>
                                      </p:to>
                                    </p:set>
                                  </p:childTnLst>
                                </p:cTn>
                              </p:par>
                            </p:childTnLst>
                          </p:cTn>
                        </p:par>
                        <p:par>
                          <p:cTn id="41" fill="hold">
                            <p:stCondLst>
                              <p:cond delay="13000"/>
                            </p:stCondLst>
                            <p:childTnLst>
                              <p:par>
                                <p:cTn id="42" presetID="22" presetClass="entr" presetSubtype="2" repeatCount="4000" fill="hold" nodeType="afterEffect">
                                  <p:stCondLst>
                                    <p:cond delay="0"/>
                                  </p:stCondLst>
                                  <p:childTnLst>
                                    <p:set>
                                      <p:cBhvr>
                                        <p:cTn id="43" dur="1" fill="hold">
                                          <p:stCondLst>
                                            <p:cond delay="0"/>
                                          </p:stCondLst>
                                        </p:cTn>
                                        <p:tgtEl>
                                          <p:spTgt spid="817858"/>
                                        </p:tgtEl>
                                        <p:attrNameLst>
                                          <p:attrName>style.visibility</p:attrName>
                                        </p:attrNameLst>
                                      </p:cBhvr>
                                      <p:to>
                                        <p:strVal val="visible"/>
                                      </p:to>
                                    </p:set>
                                    <p:animEffect transition="in" filter="wipe(right)">
                                      <p:cBhvr>
                                        <p:cTn id="44" dur="1000"/>
                                        <p:tgtEl>
                                          <p:spTgt spid="817858"/>
                                        </p:tgtEl>
                                      </p:cBhvr>
                                    </p:animEffect>
                                  </p:childTnLst>
                                  <p:subTnLst>
                                    <p:set>
                                      <p:cBhvr override="childStyle">
                                        <p:cTn dur="1" fill="hold" display="0" masterRel="sameClick" afterEffect="1">
                                          <p:stCondLst>
                                            <p:cond evt="end" delay="0">
                                              <p:tn val="42"/>
                                            </p:cond>
                                          </p:stCondLst>
                                        </p:cTn>
                                        <p:tgtEl>
                                          <p:spTgt spid="817858"/>
                                        </p:tgtEl>
                                        <p:attrNameLst>
                                          <p:attrName>style.visibility</p:attrName>
                                        </p:attrNameLst>
                                      </p:cBhvr>
                                      <p:to>
                                        <p:strVal val="hidden"/>
                                      </p:to>
                                    </p:set>
                                  </p:subTnLst>
                                </p:cTn>
                              </p:par>
                              <p:par>
                                <p:cTn id="45" presetID="10" presetClass="exit" presetSubtype="0" fill="hold" nodeType="withEffect">
                                  <p:stCondLst>
                                    <p:cond delay="1000"/>
                                  </p:stCondLst>
                                  <p:childTnLst>
                                    <p:animEffect transition="out" filter="fade">
                                      <p:cBhvr>
                                        <p:cTn id="46" dur="1000"/>
                                        <p:tgtEl>
                                          <p:spTgt spid="198371"/>
                                        </p:tgtEl>
                                      </p:cBhvr>
                                    </p:animEffect>
                                    <p:set>
                                      <p:cBhvr>
                                        <p:cTn id="47" dur="1" fill="hold">
                                          <p:stCondLst>
                                            <p:cond delay="999"/>
                                          </p:stCondLst>
                                        </p:cTn>
                                        <p:tgtEl>
                                          <p:spTgt spid="198371"/>
                                        </p:tgtEl>
                                        <p:attrNameLst>
                                          <p:attrName>style.visibility</p:attrName>
                                        </p:attrNameLst>
                                      </p:cBhvr>
                                      <p:to>
                                        <p:strVal val="hidden"/>
                                      </p:to>
                                    </p:set>
                                  </p:childTnLst>
                                </p:cTn>
                              </p:par>
                              <p:par>
                                <p:cTn id="48" presetID="10" presetClass="exit" presetSubtype="0" fill="hold" nodeType="withEffect">
                                  <p:stCondLst>
                                    <p:cond delay="2000"/>
                                  </p:stCondLst>
                                  <p:childTnLst>
                                    <p:animEffect transition="out" filter="fade">
                                      <p:cBhvr>
                                        <p:cTn id="49" dur="1000"/>
                                        <p:tgtEl>
                                          <p:spTgt spid="30"/>
                                        </p:tgtEl>
                                      </p:cBhvr>
                                    </p:animEffect>
                                    <p:set>
                                      <p:cBhvr>
                                        <p:cTn id="50" dur="1" fill="hold">
                                          <p:stCondLst>
                                            <p:cond delay="999"/>
                                          </p:stCondLst>
                                        </p:cTn>
                                        <p:tgtEl>
                                          <p:spTgt spid="30"/>
                                        </p:tgtEl>
                                        <p:attrNameLst>
                                          <p:attrName>style.visibility</p:attrName>
                                        </p:attrNameLst>
                                      </p:cBhvr>
                                      <p:to>
                                        <p:strVal val="hidden"/>
                                      </p:to>
                                    </p:set>
                                  </p:childTnLst>
                                </p:cTn>
                              </p:par>
                              <p:par>
                                <p:cTn id="51" presetID="10" presetClass="exit" presetSubtype="0" fill="hold" nodeType="withEffect">
                                  <p:stCondLst>
                                    <p:cond delay="3000"/>
                                  </p:stCondLst>
                                  <p:childTnLst>
                                    <p:animEffect transition="out" filter="fade">
                                      <p:cBhvr>
                                        <p:cTn id="52" dur="1000"/>
                                        <p:tgtEl>
                                          <p:spTgt spid="198310"/>
                                        </p:tgtEl>
                                      </p:cBhvr>
                                    </p:animEffect>
                                    <p:set>
                                      <p:cBhvr>
                                        <p:cTn id="53" dur="1" fill="hold">
                                          <p:stCondLst>
                                            <p:cond delay="999"/>
                                          </p:stCondLst>
                                        </p:cTn>
                                        <p:tgtEl>
                                          <p:spTgt spid="198310"/>
                                        </p:tgtEl>
                                        <p:attrNameLst>
                                          <p:attrName>style.visibility</p:attrName>
                                        </p:attrNameLst>
                                      </p:cBhvr>
                                      <p:to>
                                        <p:strVal val="hidden"/>
                                      </p:to>
                                    </p:set>
                                  </p:childTnLst>
                                </p:cTn>
                              </p:par>
                              <p:par>
                                <p:cTn id="54" presetID="10" presetClass="exit" presetSubtype="0" fill="hold" nodeType="withEffect">
                                  <p:stCondLst>
                                    <p:cond delay="4000"/>
                                  </p:stCondLst>
                                  <p:childTnLst>
                                    <p:animEffect transition="out" filter="fade">
                                      <p:cBhvr>
                                        <p:cTn id="55" dur="1000"/>
                                        <p:tgtEl>
                                          <p:spTgt spid="8"/>
                                        </p:tgtEl>
                                      </p:cBhvr>
                                    </p:animEffect>
                                    <p:set>
                                      <p:cBhvr>
                                        <p:cTn id="56" dur="1" fill="hold">
                                          <p:stCondLst>
                                            <p:cond delay="999"/>
                                          </p:stCondLst>
                                        </p:cTn>
                                        <p:tgtEl>
                                          <p:spTgt spid="8"/>
                                        </p:tgtEl>
                                        <p:attrNameLst>
                                          <p:attrName>style.visibility</p:attrName>
                                        </p:attrNameLst>
                                      </p:cBhvr>
                                      <p:to>
                                        <p:strVal val="hidden"/>
                                      </p:to>
                                    </p:set>
                                  </p:childTnLst>
                                </p:cTn>
                              </p:par>
                            </p:childTnLst>
                          </p:cTn>
                        </p:par>
                        <p:par>
                          <p:cTn id="57" fill="hold">
                            <p:stCondLst>
                              <p:cond delay="18000"/>
                            </p:stCondLst>
                            <p:childTnLst>
                              <p:par>
                                <p:cTn id="58" presetID="10" presetClass="exit" presetSubtype="0" fill="hold" nodeType="afterEffect">
                                  <p:stCondLst>
                                    <p:cond delay="0"/>
                                  </p:stCondLst>
                                  <p:childTnLst>
                                    <p:animEffect transition="out" filter="fade">
                                      <p:cBhvr>
                                        <p:cTn id="59" dur="2000"/>
                                        <p:tgtEl>
                                          <p:spTgt spid="7"/>
                                        </p:tgtEl>
                                      </p:cBhvr>
                                    </p:animEffect>
                                    <p:set>
                                      <p:cBhvr>
                                        <p:cTn id="60" dur="1" fill="hold">
                                          <p:stCondLst>
                                            <p:cond delay="1999"/>
                                          </p:stCondLst>
                                        </p:cTn>
                                        <p:tgtEl>
                                          <p:spTgt spid="7"/>
                                        </p:tgtEl>
                                        <p:attrNameLst>
                                          <p:attrName>style.visibility</p:attrName>
                                        </p:attrNameLst>
                                      </p:cBhvr>
                                      <p:to>
                                        <p:strVal val="hidden"/>
                                      </p:to>
                                    </p:set>
                                  </p:childTnLst>
                                </p:cTn>
                              </p:par>
                            </p:childTnLst>
                          </p:cTn>
                        </p:par>
                        <p:par>
                          <p:cTn id="61" fill="hold">
                            <p:stCondLst>
                              <p:cond delay="20000"/>
                            </p:stCondLst>
                            <p:childTnLst>
                              <p:par>
                                <p:cTn id="62" presetID="64" presetClass="path" presetSubtype="0" accel="50000" decel="50000" fill="hold" nodeType="afterEffect">
                                  <p:stCondLst>
                                    <p:cond delay="0"/>
                                  </p:stCondLst>
                                  <p:childTnLst>
                                    <p:animMotion origin="layout" path="M 1.11111E-6 0.21023 L 1.11111E-6 -4.52359E-6 " pathEditMode="relative" rAng="0" ptsTypes="AA">
                                      <p:cBhvr>
                                        <p:cTn id="63" dur="2000" fill="hold"/>
                                        <p:tgtEl>
                                          <p:spTgt spid="198385"/>
                                        </p:tgtEl>
                                        <p:attrNameLst>
                                          <p:attrName>ppt_x</p:attrName>
                                          <p:attrName>ppt_y</p:attrName>
                                        </p:attrNameLst>
                                      </p:cBhvr>
                                      <p:rCtr x="0" y="-1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7623"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8658" name="Group 118"/>
          <p:cNvGrpSpPr>
            <a:grpSpLocks/>
          </p:cNvGrpSpPr>
          <p:nvPr/>
        </p:nvGrpSpPr>
        <p:grpSpPr bwMode="auto">
          <a:xfrm>
            <a:off x="0" y="0"/>
            <a:ext cx="9172575" cy="6858000"/>
            <a:chOff x="0" y="0"/>
            <a:chExt cx="5778" cy="4320"/>
          </a:xfrm>
        </p:grpSpPr>
        <p:pic>
          <p:nvPicPr>
            <p:cNvPr id="198659" name="Picture 6" descr="Partículas22"/>
            <p:cNvPicPr>
              <a:picLocks noChangeAspect="1" noChangeArrowheads="1"/>
            </p:cNvPicPr>
            <p:nvPr/>
          </p:nvPicPr>
          <p:blipFill>
            <a:blip r:embed="rId2" cstate="print">
              <a:lum contrast="12000"/>
            </a:blip>
            <a:srcRect l="5188" t="29298" r="49745" b="25636"/>
            <a:stretch>
              <a:fillRect/>
            </a:stretch>
          </p:blipFill>
          <p:spPr bwMode="auto">
            <a:xfrm>
              <a:off x="995" y="1042"/>
              <a:ext cx="3788" cy="2838"/>
            </a:xfrm>
            <a:prstGeom prst="rect">
              <a:avLst/>
            </a:prstGeom>
            <a:noFill/>
            <a:ln w="9525">
              <a:noFill/>
              <a:miter lim="800000"/>
              <a:headEnd/>
              <a:tailEnd/>
            </a:ln>
          </p:spPr>
        </p:pic>
        <p:sp>
          <p:nvSpPr>
            <p:cNvPr id="198660"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98661" name="Rectangle 80"/>
            <p:cNvSpPr>
              <a:spLocks noChangeArrowheads="1"/>
            </p:cNvSpPr>
            <p:nvPr/>
          </p:nvSpPr>
          <p:spPr bwMode="auto">
            <a:xfrm>
              <a:off x="423" y="118"/>
              <a:ext cx="4620" cy="28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sz="1600">
                  <a:solidFill>
                    <a:schemeClr val="bg1"/>
                  </a:solidFill>
                  <a:latin typeface="Book Antiqua" pitchFamily="18" charset="0"/>
                  <a:sym typeface="Wingdings" pitchFamily="2" charset="2"/>
                </a:rPr>
                <a:t></a:t>
              </a:r>
              <a:r>
                <a:rPr lang="es-ES_tradnl" i="1">
                  <a:solidFill>
                    <a:schemeClr val="bg1"/>
                  </a:solidFill>
                  <a:latin typeface="Book Antiqua" pitchFamily="18" charset="0"/>
                </a:rPr>
                <a:t>	Magnetización continua con partículas secas </a:t>
              </a:r>
            </a:p>
          </p:txBody>
        </p:sp>
        <p:grpSp>
          <p:nvGrpSpPr>
            <p:cNvPr id="198662" name="Group 81"/>
            <p:cNvGrpSpPr>
              <a:grpSpLocks/>
            </p:cNvGrpSpPr>
            <p:nvPr/>
          </p:nvGrpSpPr>
          <p:grpSpPr bwMode="auto">
            <a:xfrm>
              <a:off x="48" y="95"/>
              <a:ext cx="96" cy="4128"/>
              <a:chOff x="48" y="102"/>
              <a:chExt cx="96" cy="4128"/>
            </a:xfrm>
          </p:grpSpPr>
          <p:sp>
            <p:nvSpPr>
              <p:cNvPr id="198670" name="Rectangle 8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1" name="Rectangle 8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2" name="Rectangle 8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3" name="Rectangle 8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4" name="Rectangle 8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5" name="Rectangle 8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6" name="Rectangle 8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7" name="Rectangle 8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8" name="Rectangle 9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79" name="Rectangle 9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0" name="Rectangle 9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1" name="Rectangle 9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2" name="Rectangle 9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3" name="Rectangle 9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4" name="Rectangle 9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5" name="Rectangle 9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6" name="Rectangle 9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7" name="Rectangle 9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8" name="Rectangle 10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89" name="Rectangle 10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0" name="Rectangle 10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1" name="Rectangle 10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2" name="Rectangle 10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3" name="Rectangle 10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4" name="Rectangle 10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5" name="Rectangle 10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6" name="Rectangle 10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7" name="Rectangle 10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8698" name="Rectangle 11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8663" name="Group 111"/>
            <p:cNvGrpSpPr>
              <a:grpSpLocks/>
            </p:cNvGrpSpPr>
            <p:nvPr/>
          </p:nvGrpSpPr>
          <p:grpSpPr bwMode="auto">
            <a:xfrm>
              <a:off x="5052" y="0"/>
              <a:ext cx="726" cy="388"/>
              <a:chOff x="37" y="-23"/>
              <a:chExt cx="726" cy="388"/>
            </a:xfrm>
          </p:grpSpPr>
          <p:sp>
            <p:nvSpPr>
              <p:cNvPr id="198664" name="Rectangle 1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8665" name="Rectangle 1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8666" name="Rectangle 1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8667" name="Rectangle 1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8668" name="Rectangle 1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8669" name="Rectangle 1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9682" name="Group 80"/>
          <p:cNvGrpSpPr>
            <a:grpSpLocks/>
          </p:cNvGrpSpPr>
          <p:nvPr/>
        </p:nvGrpSpPr>
        <p:grpSpPr bwMode="auto">
          <a:xfrm>
            <a:off x="0" y="0"/>
            <a:ext cx="9172575" cy="6858000"/>
            <a:chOff x="0" y="0"/>
            <a:chExt cx="5778" cy="4320"/>
          </a:xfrm>
        </p:grpSpPr>
        <p:sp>
          <p:nvSpPr>
            <p:cNvPr id="199683" name="Rectangle 5"/>
            <p:cNvSpPr>
              <a:spLocks noChangeArrowheads="1"/>
            </p:cNvSpPr>
            <p:nvPr/>
          </p:nvSpPr>
          <p:spPr bwMode="auto">
            <a:xfrm>
              <a:off x="494" y="1043"/>
              <a:ext cx="4872" cy="2150"/>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sz="160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Magnetización continua con partículas húmedas</a:t>
              </a:r>
            </a:p>
            <a:p>
              <a:pPr algn="l">
                <a:buClr>
                  <a:srgbClr val="E50101"/>
                </a:buClr>
                <a:buSzPct val="70000"/>
                <a:buFont typeface="Wingdings" pitchFamily="2" charset="2"/>
                <a:buNone/>
                <a:tabLst>
                  <a:tab pos="571500" algn="l"/>
                </a:tabLst>
              </a:pPr>
              <a:endParaRPr lang="es-ES_tradnl" i="1" dirty="0">
                <a:solidFill>
                  <a:schemeClr val="bg1"/>
                </a:solidFill>
                <a:latin typeface="Book Antiqua" pitchFamily="18" charset="0"/>
              </a:endParaRPr>
            </a:p>
            <a:p>
              <a:pPr>
                <a:buClr>
                  <a:srgbClr val="E50101"/>
                </a:buClr>
                <a:buSzPct val="70000"/>
                <a:buFont typeface="Wingdings" pitchFamily="2" charset="2"/>
                <a:buNone/>
                <a:tabLst>
                  <a:tab pos="571500" algn="l"/>
                </a:tabLst>
              </a:pPr>
              <a:r>
                <a:rPr lang="es-ES_tradnl" i="1" dirty="0">
                  <a:solidFill>
                    <a:schemeClr val="bg1"/>
                  </a:solidFill>
                  <a:latin typeface="Book Antiqua" pitchFamily="18" charset="0"/>
                </a:rPr>
                <a:t>Se aplica en la inspección de piezas en equipos estacionarios, involucra el baño abundante de la pieza con partículas que termina antes de cortar la corriente de magnetización</a:t>
              </a:r>
            </a:p>
            <a:p>
              <a:pPr>
                <a:buClr>
                  <a:srgbClr val="E50101"/>
                </a:buClr>
                <a:buSzPct val="70000"/>
                <a:buFont typeface="Wingdings" pitchFamily="2" charset="2"/>
                <a:buNone/>
                <a:tabLst>
                  <a:tab pos="571500" algn="l"/>
                </a:tabLst>
              </a:pPr>
              <a:endParaRPr lang="es-ES_tradnl" i="1" dirty="0">
                <a:solidFill>
                  <a:schemeClr val="bg1"/>
                </a:solidFill>
                <a:latin typeface="Book Antiqua" pitchFamily="18" charset="0"/>
              </a:endParaRPr>
            </a:p>
            <a:p>
              <a:pPr>
                <a:buClr>
                  <a:srgbClr val="E50101"/>
                </a:buClr>
                <a:buSzPct val="70000"/>
                <a:buFont typeface="Wingdings" pitchFamily="2" charset="2"/>
                <a:buNone/>
                <a:tabLst>
                  <a:tab pos="571500" algn="l"/>
                </a:tabLst>
              </a:pPr>
              <a:r>
                <a:rPr lang="es-ES_tradnl" i="1" dirty="0">
                  <a:solidFill>
                    <a:schemeClr val="bg1"/>
                  </a:solidFill>
                  <a:latin typeface="Book Antiqua" pitchFamily="18" charset="0"/>
                </a:rPr>
                <a:t>La duración de la magnetización es  típicamente de 0.5 segundos con dos o mas disparos</a:t>
              </a:r>
            </a:p>
          </p:txBody>
        </p:sp>
        <p:sp>
          <p:nvSpPr>
            <p:cNvPr id="199684"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99685" name="Group 43"/>
            <p:cNvGrpSpPr>
              <a:grpSpLocks/>
            </p:cNvGrpSpPr>
            <p:nvPr/>
          </p:nvGrpSpPr>
          <p:grpSpPr bwMode="auto">
            <a:xfrm>
              <a:off x="48" y="95"/>
              <a:ext cx="96" cy="4128"/>
              <a:chOff x="48" y="102"/>
              <a:chExt cx="96" cy="4128"/>
            </a:xfrm>
          </p:grpSpPr>
          <p:sp>
            <p:nvSpPr>
              <p:cNvPr id="199693"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4"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5"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6"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7"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8"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699"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0"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1"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2"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3"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4"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5"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6"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7"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8"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09"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0"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1"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2"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3"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4"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5"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6"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7"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8"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19"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20"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99721"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99686" name="Group 73"/>
            <p:cNvGrpSpPr>
              <a:grpSpLocks/>
            </p:cNvGrpSpPr>
            <p:nvPr/>
          </p:nvGrpSpPr>
          <p:grpSpPr bwMode="auto">
            <a:xfrm>
              <a:off x="5052" y="0"/>
              <a:ext cx="726" cy="388"/>
              <a:chOff x="37" y="-23"/>
              <a:chExt cx="726" cy="388"/>
            </a:xfrm>
          </p:grpSpPr>
          <p:sp>
            <p:nvSpPr>
              <p:cNvPr id="199687"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99688"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9689"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99690"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99691"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99692"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0706" name="Group 2125"/>
          <p:cNvGrpSpPr>
            <a:grpSpLocks/>
          </p:cNvGrpSpPr>
          <p:nvPr/>
        </p:nvGrpSpPr>
        <p:grpSpPr bwMode="auto">
          <a:xfrm>
            <a:off x="0" y="0"/>
            <a:ext cx="9172575" cy="6858000"/>
            <a:chOff x="0" y="0"/>
            <a:chExt cx="5778" cy="4320"/>
          </a:xfrm>
        </p:grpSpPr>
        <p:sp>
          <p:nvSpPr>
            <p:cNvPr id="200707" name="Rectangle 2050"/>
            <p:cNvSpPr>
              <a:spLocks noChangeArrowheads="1"/>
            </p:cNvSpPr>
            <p:nvPr/>
          </p:nvSpPr>
          <p:spPr bwMode="auto">
            <a:xfrm>
              <a:off x="612" y="1074"/>
              <a:ext cx="4556" cy="284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No es tan sensible como el método continuo</a:t>
              </a:r>
            </a:p>
            <a:p>
              <a:pPr>
                <a:buClr>
                  <a:srgbClr val="E50101"/>
                </a:buClr>
                <a:buSzPct val="70000"/>
                <a:buFont typeface="Wingdings" pitchFamily="2" charset="2"/>
                <a:buNone/>
              </a:pPr>
              <a:endParaRPr lang="es-ES_tradnl" sz="1600"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En esta técnica, el medio de inspección se aplica después que la corriente de magnetización ha sido interrumpida</a:t>
              </a:r>
            </a:p>
            <a:p>
              <a:pPr>
                <a:buClr>
                  <a:srgbClr val="E50101"/>
                </a:buClr>
                <a:buSzPct val="70000"/>
                <a:buFont typeface="Wingdings" pitchFamily="2" charset="2"/>
                <a:buNone/>
              </a:pPr>
              <a:endParaRPr lang="es-ES_tradnl" sz="1600"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Se utiliza solamente si la pieza inspeccionada tiene alta retentividad para que el magnetismo residual sea tan fuerte como para atraer y mantener las partículas en los campos de fuga</a:t>
              </a:r>
            </a:p>
            <a:p>
              <a:pPr>
                <a:buClr>
                  <a:srgbClr val="E50101"/>
                </a:buClr>
                <a:buSzPct val="70000"/>
                <a:buFont typeface="Wingdings" pitchFamily="2" charset="2"/>
                <a:buNone/>
              </a:pPr>
              <a:endParaRPr lang="es-ES_tradnl" sz="1600"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Tiene gran aplicación en la inspección de tubería o productos tubulares</a:t>
              </a:r>
            </a:p>
          </p:txBody>
        </p:sp>
        <p:sp>
          <p:nvSpPr>
            <p:cNvPr id="200708" name="Rectangle 208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7140" name="Rectangle 2084"/>
            <p:cNvSpPr>
              <a:spLocks noChangeArrowheads="1"/>
            </p:cNvSpPr>
            <p:nvPr/>
          </p:nvSpPr>
          <p:spPr bwMode="auto">
            <a:xfrm>
              <a:off x="469" y="449"/>
              <a:ext cx="3440"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Magnetización residual</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0710" name="Group 2088"/>
            <p:cNvGrpSpPr>
              <a:grpSpLocks/>
            </p:cNvGrpSpPr>
            <p:nvPr/>
          </p:nvGrpSpPr>
          <p:grpSpPr bwMode="auto">
            <a:xfrm>
              <a:off x="48" y="95"/>
              <a:ext cx="96" cy="4128"/>
              <a:chOff x="48" y="102"/>
              <a:chExt cx="96" cy="4128"/>
            </a:xfrm>
          </p:grpSpPr>
          <p:sp>
            <p:nvSpPr>
              <p:cNvPr id="200718" name="Rectangle 208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19" name="Rectangle 209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0" name="Rectangle 209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1" name="Rectangle 209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2" name="Rectangle 209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3" name="Rectangle 209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4" name="Rectangle 209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5" name="Rectangle 209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6" name="Rectangle 209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7" name="Rectangle 209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8" name="Rectangle 209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29" name="Rectangle 210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0" name="Rectangle 210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1" name="Rectangle 210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2" name="Rectangle 210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3" name="Rectangle 210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4" name="Rectangle 210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5" name="Rectangle 210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6" name="Rectangle 210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7" name="Rectangle 210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8" name="Rectangle 210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39" name="Rectangle 211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0" name="Rectangle 211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1" name="Rectangle 211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2" name="Rectangle 211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3" name="Rectangle 211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4" name="Rectangle 211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5" name="Rectangle 211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0746" name="Rectangle 211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0711" name="Group 2118"/>
            <p:cNvGrpSpPr>
              <a:grpSpLocks/>
            </p:cNvGrpSpPr>
            <p:nvPr/>
          </p:nvGrpSpPr>
          <p:grpSpPr bwMode="auto">
            <a:xfrm>
              <a:off x="5052" y="0"/>
              <a:ext cx="726" cy="388"/>
              <a:chOff x="37" y="-23"/>
              <a:chExt cx="726" cy="388"/>
            </a:xfrm>
          </p:grpSpPr>
          <p:sp>
            <p:nvSpPr>
              <p:cNvPr id="200712" name="Rectangle 211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0713" name="Rectangle 212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0714" name="Rectangle 212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0715" name="Rectangle 212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0716" name="Rectangle 212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0717" name="Rectangle 212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1730" name="Rectangle 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010693" name="Rectangle 5"/>
          <p:cNvSpPr>
            <a:spLocks noChangeArrowheads="1"/>
          </p:cNvSpPr>
          <p:nvPr/>
        </p:nvSpPr>
        <p:spPr bwMode="auto">
          <a:xfrm>
            <a:off x="744538" y="234950"/>
            <a:ext cx="54610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Magnetización residual</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1732" name="Group 6"/>
          <p:cNvGrpSpPr>
            <a:grpSpLocks/>
          </p:cNvGrpSpPr>
          <p:nvPr/>
        </p:nvGrpSpPr>
        <p:grpSpPr bwMode="auto">
          <a:xfrm>
            <a:off x="76200" y="150813"/>
            <a:ext cx="152400" cy="6553200"/>
            <a:chOff x="48" y="102"/>
            <a:chExt cx="96" cy="4128"/>
          </a:xfrm>
        </p:grpSpPr>
        <p:sp>
          <p:nvSpPr>
            <p:cNvPr id="202693"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4"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5"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6"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7"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8"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699"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0"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1"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2"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3"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4"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5"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6"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7"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8"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09"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0"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1"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2"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3"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4"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5"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6"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7"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8"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19"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20"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2721"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1733" name="Group 36"/>
          <p:cNvGrpSpPr>
            <a:grpSpLocks/>
          </p:cNvGrpSpPr>
          <p:nvPr/>
        </p:nvGrpSpPr>
        <p:grpSpPr bwMode="auto">
          <a:xfrm>
            <a:off x="8020050" y="0"/>
            <a:ext cx="1152525" cy="615950"/>
            <a:chOff x="37" y="-23"/>
            <a:chExt cx="726" cy="388"/>
          </a:xfrm>
        </p:grpSpPr>
        <p:sp>
          <p:nvSpPr>
            <p:cNvPr id="202687"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2688"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2689"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2690"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2691"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2692"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01734" name="Group 43"/>
          <p:cNvGrpSpPr>
            <a:grpSpLocks/>
          </p:cNvGrpSpPr>
          <p:nvPr/>
        </p:nvGrpSpPr>
        <p:grpSpPr bwMode="auto">
          <a:xfrm>
            <a:off x="1570038" y="3881438"/>
            <a:ext cx="6353175" cy="2578100"/>
            <a:chOff x="989" y="2445"/>
            <a:chExt cx="4002" cy="1624"/>
          </a:xfrm>
        </p:grpSpPr>
        <p:sp>
          <p:nvSpPr>
            <p:cNvPr id="202638" name="AutoShape 44"/>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202639" name="AutoShape 45"/>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202640" name="Freeform 46"/>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1010735" name="Freeform 47"/>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02642" name="Freeform 48"/>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3" name="Freeform 49"/>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4" name="Freeform 50"/>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5" name="Freeform 51"/>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6" name="Freeform 52"/>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7" name="Freeform 53"/>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8" name="Freeform 54"/>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49" name="Freeform 55"/>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0" name="Freeform 56"/>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1" name="Freeform 57"/>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2" name="Freeform 58"/>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3" name="Freeform 59"/>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4" name="Freeform 60"/>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5" name="Freeform 61"/>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6" name="Freeform 62"/>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7" name="Freeform 63"/>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8" name="Freeform 64"/>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59" name="Freeform 65"/>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0" name="Freeform 66"/>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1" name="Freeform 67"/>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2" name="Freeform 68"/>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3" name="Freeform 69"/>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4" name="Freeform 70"/>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5" name="Freeform 71"/>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6" name="Freeform 72"/>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7" name="Freeform 73"/>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8" name="Freeform 74"/>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69" name="Freeform 75"/>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0" name="Freeform 76"/>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1" name="Freeform 77"/>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2" name="Freeform 78"/>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202673" name="Group 79"/>
            <p:cNvGrpSpPr>
              <a:grpSpLocks/>
            </p:cNvGrpSpPr>
            <p:nvPr/>
          </p:nvGrpSpPr>
          <p:grpSpPr bwMode="auto">
            <a:xfrm>
              <a:off x="3183" y="3258"/>
              <a:ext cx="520" cy="312"/>
              <a:chOff x="3183" y="3258"/>
              <a:chExt cx="520" cy="312"/>
            </a:xfrm>
          </p:grpSpPr>
          <p:sp>
            <p:nvSpPr>
              <p:cNvPr id="202674" name="Freeform 80"/>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5" name="Freeform 81"/>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6" name="Freeform 82"/>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7" name="Freeform 83"/>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8" name="Freeform 84"/>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79" name="Freeform 85"/>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0" name="Freeform 86"/>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1" name="Freeform 87"/>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2" name="Freeform 88"/>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3" name="Freeform 89"/>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4" name="Freeform 90"/>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5" name="Freeform 91"/>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2686" name="Freeform 92"/>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6" name="Group 93"/>
          <p:cNvGrpSpPr>
            <a:grpSpLocks/>
          </p:cNvGrpSpPr>
          <p:nvPr/>
        </p:nvGrpSpPr>
        <p:grpSpPr bwMode="auto">
          <a:xfrm>
            <a:off x="2120900" y="3025775"/>
            <a:ext cx="4789488" cy="4032250"/>
            <a:chOff x="1336" y="1906"/>
            <a:chExt cx="3017" cy="2540"/>
          </a:xfrm>
        </p:grpSpPr>
        <p:sp>
          <p:nvSpPr>
            <p:cNvPr id="202612" name="Arc 94"/>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19050">
              <a:solidFill>
                <a:schemeClr val="bg1"/>
              </a:solidFill>
              <a:prstDash val="sysDot"/>
              <a:round/>
              <a:headEnd/>
              <a:tailEnd/>
            </a:ln>
          </p:spPr>
          <p:txBody>
            <a:bodyPr wrap="none" anchor="ctr"/>
            <a:lstStyle/>
            <a:p>
              <a:endParaRPr lang="es-ES"/>
            </a:p>
          </p:txBody>
        </p:sp>
        <p:sp>
          <p:nvSpPr>
            <p:cNvPr id="202613" name="Arc 95"/>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02614" name="Arc 96"/>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19050">
              <a:solidFill>
                <a:schemeClr val="bg1"/>
              </a:solidFill>
              <a:prstDash val="sysDot"/>
              <a:round/>
              <a:headEnd/>
              <a:tailEnd/>
            </a:ln>
          </p:spPr>
          <p:txBody>
            <a:bodyPr wrap="none" anchor="ctr"/>
            <a:lstStyle/>
            <a:p>
              <a:endParaRPr lang="es-ES"/>
            </a:p>
          </p:txBody>
        </p:sp>
        <p:sp>
          <p:nvSpPr>
            <p:cNvPr id="202615" name="Arc 97"/>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202616" name="Arc 98"/>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02617" name="Arc 99"/>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19050">
              <a:solidFill>
                <a:schemeClr val="bg1"/>
              </a:solidFill>
              <a:prstDash val="sysDot"/>
              <a:round/>
              <a:headEnd/>
              <a:tailEnd/>
            </a:ln>
          </p:spPr>
          <p:txBody>
            <a:bodyPr wrap="none" anchor="ctr"/>
            <a:lstStyle/>
            <a:p>
              <a:endParaRPr lang="es-ES"/>
            </a:p>
          </p:txBody>
        </p:sp>
        <p:sp>
          <p:nvSpPr>
            <p:cNvPr id="202618" name="Arc 100"/>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19050">
              <a:solidFill>
                <a:schemeClr val="bg1"/>
              </a:solidFill>
              <a:prstDash val="sysDot"/>
              <a:round/>
              <a:headEnd/>
              <a:tailEnd/>
            </a:ln>
          </p:spPr>
          <p:txBody>
            <a:bodyPr wrap="none" anchor="ctr"/>
            <a:lstStyle/>
            <a:p>
              <a:endParaRPr lang="es-ES"/>
            </a:p>
          </p:txBody>
        </p:sp>
        <p:sp>
          <p:nvSpPr>
            <p:cNvPr id="202619" name="Arc 101"/>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19050">
              <a:solidFill>
                <a:schemeClr val="bg1"/>
              </a:solidFill>
              <a:prstDash val="sysDot"/>
              <a:round/>
              <a:headEnd/>
              <a:tailEnd/>
            </a:ln>
          </p:spPr>
          <p:txBody>
            <a:bodyPr wrap="none" anchor="ctr"/>
            <a:lstStyle/>
            <a:p>
              <a:endParaRPr lang="es-ES"/>
            </a:p>
          </p:txBody>
        </p:sp>
        <p:sp>
          <p:nvSpPr>
            <p:cNvPr id="202620" name="Arc 102"/>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02621" name="Arc 103"/>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02622" name="Arc 104"/>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202623" name="Arc 105"/>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19050">
              <a:solidFill>
                <a:schemeClr val="bg1"/>
              </a:solidFill>
              <a:prstDash val="sysDot"/>
              <a:round/>
              <a:headEnd/>
              <a:tailEnd/>
            </a:ln>
          </p:spPr>
          <p:txBody>
            <a:bodyPr wrap="none" anchor="ctr"/>
            <a:lstStyle/>
            <a:p>
              <a:endParaRPr lang="es-ES"/>
            </a:p>
          </p:txBody>
        </p:sp>
        <p:sp>
          <p:nvSpPr>
            <p:cNvPr id="202624" name="Arc 106"/>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19050">
              <a:solidFill>
                <a:schemeClr val="bg1"/>
              </a:solidFill>
              <a:prstDash val="sysDot"/>
              <a:round/>
              <a:headEnd/>
              <a:tailEnd/>
            </a:ln>
          </p:spPr>
          <p:txBody>
            <a:bodyPr wrap="none" anchor="ctr"/>
            <a:lstStyle/>
            <a:p>
              <a:endParaRPr lang="es-ES"/>
            </a:p>
          </p:txBody>
        </p:sp>
        <p:sp>
          <p:nvSpPr>
            <p:cNvPr id="202625" name="Arc 107"/>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02626" name="Arc 108"/>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202627" name="Arc 109"/>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19050">
              <a:solidFill>
                <a:schemeClr val="bg1"/>
              </a:solidFill>
              <a:prstDash val="sysDot"/>
              <a:round/>
              <a:headEnd/>
              <a:tailEnd/>
            </a:ln>
          </p:spPr>
          <p:txBody>
            <a:bodyPr wrap="none" anchor="ctr"/>
            <a:lstStyle/>
            <a:p>
              <a:endParaRPr lang="es-ES"/>
            </a:p>
          </p:txBody>
        </p:sp>
        <p:sp>
          <p:nvSpPr>
            <p:cNvPr id="202628" name="Arc 110"/>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19050">
              <a:solidFill>
                <a:schemeClr val="bg1"/>
              </a:solidFill>
              <a:prstDash val="sysDot"/>
              <a:round/>
              <a:headEnd/>
              <a:tailEnd/>
            </a:ln>
          </p:spPr>
          <p:txBody>
            <a:bodyPr wrap="none" anchor="ctr"/>
            <a:lstStyle/>
            <a:p>
              <a:endParaRPr lang="es-ES"/>
            </a:p>
          </p:txBody>
        </p:sp>
        <p:sp>
          <p:nvSpPr>
            <p:cNvPr id="202629" name="Arc 111"/>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19050">
              <a:solidFill>
                <a:schemeClr val="bg1"/>
              </a:solidFill>
              <a:prstDash val="sysDot"/>
              <a:round/>
              <a:headEnd/>
              <a:tailEnd/>
            </a:ln>
          </p:spPr>
          <p:txBody>
            <a:bodyPr wrap="none" anchor="ctr"/>
            <a:lstStyle/>
            <a:p>
              <a:endParaRPr lang="es-ES"/>
            </a:p>
          </p:txBody>
        </p:sp>
        <p:sp>
          <p:nvSpPr>
            <p:cNvPr id="202630" name="Arc 112"/>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sp>
          <p:nvSpPr>
            <p:cNvPr id="202631" name="Arc 113"/>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02632" name="Arc 114"/>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202633" name="Arc 115"/>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19050">
              <a:solidFill>
                <a:schemeClr val="bg1"/>
              </a:solidFill>
              <a:prstDash val="sysDot"/>
              <a:round/>
              <a:headEnd/>
              <a:tailEnd/>
            </a:ln>
          </p:spPr>
          <p:txBody>
            <a:bodyPr wrap="none" anchor="ctr"/>
            <a:lstStyle/>
            <a:p>
              <a:endParaRPr lang="es-ES"/>
            </a:p>
          </p:txBody>
        </p:sp>
        <p:sp>
          <p:nvSpPr>
            <p:cNvPr id="202634" name="Arc 116"/>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202635" name="Arc 117"/>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202636" name="Arc 118"/>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202637" name="Arc 119"/>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grpSp>
      <p:grpSp>
        <p:nvGrpSpPr>
          <p:cNvPr id="7" name="Group 120"/>
          <p:cNvGrpSpPr>
            <a:grpSpLocks/>
          </p:cNvGrpSpPr>
          <p:nvPr/>
        </p:nvGrpSpPr>
        <p:grpSpPr bwMode="auto">
          <a:xfrm>
            <a:off x="3405188" y="4476750"/>
            <a:ext cx="2938462" cy="1143000"/>
            <a:chOff x="2145" y="2820"/>
            <a:chExt cx="1851" cy="720"/>
          </a:xfrm>
        </p:grpSpPr>
        <p:grpSp>
          <p:nvGrpSpPr>
            <p:cNvPr id="202465" name="Group 121"/>
            <p:cNvGrpSpPr>
              <a:grpSpLocks/>
            </p:cNvGrpSpPr>
            <p:nvPr/>
          </p:nvGrpSpPr>
          <p:grpSpPr bwMode="auto">
            <a:xfrm>
              <a:off x="3093" y="3240"/>
              <a:ext cx="894" cy="300"/>
              <a:chOff x="3075" y="3231"/>
              <a:chExt cx="894" cy="300"/>
            </a:xfrm>
          </p:grpSpPr>
          <p:sp>
            <p:nvSpPr>
              <p:cNvPr id="202606" name="Freeform 12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7" name="Freeform 12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8" name="Freeform 12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9" name="Freeform 12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10" name="Freeform 12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11" name="Freeform 12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66" name="Group 128"/>
            <p:cNvGrpSpPr>
              <a:grpSpLocks/>
            </p:cNvGrpSpPr>
            <p:nvPr/>
          </p:nvGrpSpPr>
          <p:grpSpPr bwMode="auto">
            <a:xfrm>
              <a:off x="3027" y="3186"/>
              <a:ext cx="894" cy="300"/>
              <a:chOff x="3075" y="3231"/>
              <a:chExt cx="894" cy="300"/>
            </a:xfrm>
          </p:grpSpPr>
          <p:sp>
            <p:nvSpPr>
              <p:cNvPr id="202600" name="Freeform 12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1" name="Freeform 13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2" name="Freeform 13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3" name="Freeform 13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4" name="Freeform 13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605" name="Freeform 13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67" name="Group 135"/>
            <p:cNvGrpSpPr>
              <a:grpSpLocks/>
            </p:cNvGrpSpPr>
            <p:nvPr/>
          </p:nvGrpSpPr>
          <p:grpSpPr bwMode="auto">
            <a:xfrm>
              <a:off x="2892" y="3168"/>
              <a:ext cx="894" cy="300"/>
              <a:chOff x="3075" y="3231"/>
              <a:chExt cx="894" cy="300"/>
            </a:xfrm>
          </p:grpSpPr>
          <p:sp>
            <p:nvSpPr>
              <p:cNvPr id="202594" name="Freeform 13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5" name="Freeform 13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6" name="Freeform 13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7" name="Freeform 13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8" name="Freeform 14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9" name="Freeform 14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68" name="Group 142"/>
            <p:cNvGrpSpPr>
              <a:grpSpLocks/>
            </p:cNvGrpSpPr>
            <p:nvPr/>
          </p:nvGrpSpPr>
          <p:grpSpPr bwMode="auto">
            <a:xfrm>
              <a:off x="2826" y="3114"/>
              <a:ext cx="894" cy="300"/>
              <a:chOff x="3075" y="3231"/>
              <a:chExt cx="894" cy="300"/>
            </a:xfrm>
          </p:grpSpPr>
          <p:sp>
            <p:nvSpPr>
              <p:cNvPr id="202588" name="Freeform 14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9" name="Freeform 14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0" name="Freeform 14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1" name="Freeform 14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2" name="Freeform 14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93" name="Freeform 14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69" name="Group 149"/>
            <p:cNvGrpSpPr>
              <a:grpSpLocks/>
            </p:cNvGrpSpPr>
            <p:nvPr/>
          </p:nvGrpSpPr>
          <p:grpSpPr bwMode="auto">
            <a:xfrm>
              <a:off x="2766" y="3117"/>
              <a:ext cx="894" cy="300"/>
              <a:chOff x="3075" y="3231"/>
              <a:chExt cx="894" cy="300"/>
            </a:xfrm>
          </p:grpSpPr>
          <p:sp>
            <p:nvSpPr>
              <p:cNvPr id="202582" name="Freeform 15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3" name="Freeform 15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4" name="Freeform 15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5" name="Freeform 15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6" name="Freeform 15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7" name="Freeform 15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0" name="Group 156"/>
            <p:cNvGrpSpPr>
              <a:grpSpLocks/>
            </p:cNvGrpSpPr>
            <p:nvPr/>
          </p:nvGrpSpPr>
          <p:grpSpPr bwMode="auto">
            <a:xfrm>
              <a:off x="2700" y="3063"/>
              <a:ext cx="894" cy="300"/>
              <a:chOff x="3075" y="3231"/>
              <a:chExt cx="894" cy="300"/>
            </a:xfrm>
          </p:grpSpPr>
          <p:sp>
            <p:nvSpPr>
              <p:cNvPr id="202576" name="Freeform 15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7" name="Freeform 15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8" name="Freeform 15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9" name="Freeform 16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0" name="Freeform 16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81" name="Freeform 16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1" name="Group 163"/>
            <p:cNvGrpSpPr>
              <a:grpSpLocks/>
            </p:cNvGrpSpPr>
            <p:nvPr/>
          </p:nvGrpSpPr>
          <p:grpSpPr bwMode="auto">
            <a:xfrm>
              <a:off x="2634" y="3060"/>
              <a:ext cx="894" cy="300"/>
              <a:chOff x="3075" y="3231"/>
              <a:chExt cx="894" cy="300"/>
            </a:xfrm>
          </p:grpSpPr>
          <p:sp>
            <p:nvSpPr>
              <p:cNvPr id="202570" name="Freeform 16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1" name="Freeform 16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2" name="Freeform 16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3" name="Freeform 16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4" name="Freeform 16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75" name="Freeform 16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2" name="Group 170"/>
            <p:cNvGrpSpPr>
              <a:grpSpLocks/>
            </p:cNvGrpSpPr>
            <p:nvPr/>
          </p:nvGrpSpPr>
          <p:grpSpPr bwMode="auto">
            <a:xfrm>
              <a:off x="2568" y="3006"/>
              <a:ext cx="894" cy="300"/>
              <a:chOff x="3075" y="3231"/>
              <a:chExt cx="894" cy="300"/>
            </a:xfrm>
          </p:grpSpPr>
          <p:sp>
            <p:nvSpPr>
              <p:cNvPr id="202564" name="Freeform 17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5" name="Freeform 17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6" name="Freeform 17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7" name="Freeform 17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8" name="Freeform 17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9" name="Freeform 17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3" name="Group 177"/>
            <p:cNvGrpSpPr>
              <a:grpSpLocks/>
            </p:cNvGrpSpPr>
            <p:nvPr/>
          </p:nvGrpSpPr>
          <p:grpSpPr bwMode="auto">
            <a:xfrm>
              <a:off x="2493" y="3018"/>
              <a:ext cx="894" cy="300"/>
              <a:chOff x="3075" y="3231"/>
              <a:chExt cx="894" cy="300"/>
            </a:xfrm>
          </p:grpSpPr>
          <p:sp>
            <p:nvSpPr>
              <p:cNvPr id="202558" name="Freeform 17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9" name="Freeform 17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0" name="Freeform 18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1" name="Freeform 18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2" name="Freeform 18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63" name="Freeform 18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4" name="Group 184"/>
            <p:cNvGrpSpPr>
              <a:grpSpLocks/>
            </p:cNvGrpSpPr>
            <p:nvPr/>
          </p:nvGrpSpPr>
          <p:grpSpPr bwMode="auto">
            <a:xfrm>
              <a:off x="2427" y="3015"/>
              <a:ext cx="894" cy="300"/>
              <a:chOff x="3075" y="3231"/>
              <a:chExt cx="894" cy="300"/>
            </a:xfrm>
          </p:grpSpPr>
          <p:sp>
            <p:nvSpPr>
              <p:cNvPr id="202552" name="Freeform 18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3" name="Freeform 18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4" name="Freeform 18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5" name="Freeform 18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6" name="Freeform 18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7" name="Freeform 19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5" name="Group 191"/>
            <p:cNvGrpSpPr>
              <a:grpSpLocks/>
            </p:cNvGrpSpPr>
            <p:nvPr/>
          </p:nvGrpSpPr>
          <p:grpSpPr bwMode="auto">
            <a:xfrm>
              <a:off x="2361" y="2961"/>
              <a:ext cx="894" cy="300"/>
              <a:chOff x="3075" y="3231"/>
              <a:chExt cx="894" cy="300"/>
            </a:xfrm>
          </p:grpSpPr>
          <p:sp>
            <p:nvSpPr>
              <p:cNvPr id="202546" name="Freeform 19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7" name="Freeform 19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8" name="Freeform 19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9" name="Freeform 19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0" name="Freeform 19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51" name="Freeform 19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6" name="Group 198"/>
            <p:cNvGrpSpPr>
              <a:grpSpLocks/>
            </p:cNvGrpSpPr>
            <p:nvPr/>
          </p:nvGrpSpPr>
          <p:grpSpPr bwMode="auto">
            <a:xfrm>
              <a:off x="2361" y="2970"/>
              <a:ext cx="894" cy="300"/>
              <a:chOff x="3075" y="3231"/>
              <a:chExt cx="894" cy="300"/>
            </a:xfrm>
          </p:grpSpPr>
          <p:sp>
            <p:nvSpPr>
              <p:cNvPr id="202540" name="Freeform 19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1" name="Freeform 20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2" name="Freeform 20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3" name="Freeform 20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4" name="Freeform 20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45" name="Freeform 20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7" name="Group 205"/>
            <p:cNvGrpSpPr>
              <a:grpSpLocks/>
            </p:cNvGrpSpPr>
            <p:nvPr/>
          </p:nvGrpSpPr>
          <p:grpSpPr bwMode="auto">
            <a:xfrm>
              <a:off x="2295" y="2967"/>
              <a:ext cx="894" cy="300"/>
              <a:chOff x="3075" y="3231"/>
              <a:chExt cx="894" cy="300"/>
            </a:xfrm>
          </p:grpSpPr>
          <p:sp>
            <p:nvSpPr>
              <p:cNvPr id="202534" name="Freeform 20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5" name="Freeform 20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6" name="Freeform 20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7" name="Freeform 20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8" name="Freeform 21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9" name="Freeform 21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8" name="Group 212"/>
            <p:cNvGrpSpPr>
              <a:grpSpLocks/>
            </p:cNvGrpSpPr>
            <p:nvPr/>
          </p:nvGrpSpPr>
          <p:grpSpPr bwMode="auto">
            <a:xfrm>
              <a:off x="2229" y="2913"/>
              <a:ext cx="894" cy="300"/>
              <a:chOff x="3075" y="3231"/>
              <a:chExt cx="894" cy="300"/>
            </a:xfrm>
          </p:grpSpPr>
          <p:sp>
            <p:nvSpPr>
              <p:cNvPr id="202528" name="Freeform 21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9" name="Freeform 21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0" name="Freeform 21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1" name="Freeform 21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2" name="Freeform 21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33" name="Freeform 21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79" name="Group 219"/>
            <p:cNvGrpSpPr>
              <a:grpSpLocks/>
            </p:cNvGrpSpPr>
            <p:nvPr/>
          </p:nvGrpSpPr>
          <p:grpSpPr bwMode="auto">
            <a:xfrm>
              <a:off x="2157" y="2874"/>
              <a:ext cx="894" cy="300"/>
              <a:chOff x="3075" y="3231"/>
              <a:chExt cx="894" cy="300"/>
            </a:xfrm>
          </p:grpSpPr>
          <p:sp>
            <p:nvSpPr>
              <p:cNvPr id="202522" name="Freeform 22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3" name="Freeform 22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4" name="Freeform 22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5" name="Freeform 22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6" name="Freeform 22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7" name="Freeform 22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0" name="Group 226"/>
            <p:cNvGrpSpPr>
              <a:grpSpLocks/>
            </p:cNvGrpSpPr>
            <p:nvPr/>
          </p:nvGrpSpPr>
          <p:grpSpPr bwMode="auto">
            <a:xfrm>
              <a:off x="2211" y="2874"/>
              <a:ext cx="894" cy="300"/>
              <a:chOff x="3075" y="3231"/>
              <a:chExt cx="894" cy="300"/>
            </a:xfrm>
          </p:grpSpPr>
          <p:sp>
            <p:nvSpPr>
              <p:cNvPr id="202516" name="Freeform 22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7" name="Freeform 22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8" name="Freeform 22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9" name="Freeform 23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0" name="Freeform 23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21" name="Freeform 23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1" name="Group 233"/>
            <p:cNvGrpSpPr>
              <a:grpSpLocks/>
            </p:cNvGrpSpPr>
            <p:nvPr/>
          </p:nvGrpSpPr>
          <p:grpSpPr bwMode="auto">
            <a:xfrm>
              <a:off x="2145" y="2820"/>
              <a:ext cx="894" cy="300"/>
              <a:chOff x="3075" y="3231"/>
              <a:chExt cx="894" cy="300"/>
            </a:xfrm>
          </p:grpSpPr>
          <p:sp>
            <p:nvSpPr>
              <p:cNvPr id="202510" name="Freeform 23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1" name="Freeform 23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2" name="Freeform 23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3" name="Freeform 23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4" name="Freeform 23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15" name="Freeform 23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2" name="Group 240"/>
            <p:cNvGrpSpPr>
              <a:grpSpLocks/>
            </p:cNvGrpSpPr>
            <p:nvPr/>
          </p:nvGrpSpPr>
          <p:grpSpPr bwMode="auto">
            <a:xfrm>
              <a:off x="2601" y="3051"/>
              <a:ext cx="894" cy="300"/>
              <a:chOff x="3075" y="3231"/>
              <a:chExt cx="894" cy="300"/>
            </a:xfrm>
          </p:grpSpPr>
          <p:sp>
            <p:nvSpPr>
              <p:cNvPr id="202504" name="Freeform 24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5" name="Freeform 24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6" name="Freeform 24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7" name="Freeform 24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8" name="Freeform 24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9" name="Freeform 24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3" name="Group 247"/>
            <p:cNvGrpSpPr>
              <a:grpSpLocks/>
            </p:cNvGrpSpPr>
            <p:nvPr/>
          </p:nvGrpSpPr>
          <p:grpSpPr bwMode="auto">
            <a:xfrm>
              <a:off x="2871" y="3132"/>
              <a:ext cx="894" cy="300"/>
              <a:chOff x="3075" y="3231"/>
              <a:chExt cx="894" cy="300"/>
            </a:xfrm>
          </p:grpSpPr>
          <p:sp>
            <p:nvSpPr>
              <p:cNvPr id="202498" name="Freeform 24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9" name="Freeform 24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0" name="Freeform 25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1" name="Freeform 25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2" name="Freeform 25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503" name="Freeform 25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4" name="Group 254"/>
            <p:cNvGrpSpPr>
              <a:grpSpLocks/>
            </p:cNvGrpSpPr>
            <p:nvPr/>
          </p:nvGrpSpPr>
          <p:grpSpPr bwMode="auto">
            <a:xfrm>
              <a:off x="3102" y="3228"/>
              <a:ext cx="894" cy="300"/>
              <a:chOff x="3075" y="3231"/>
              <a:chExt cx="894" cy="300"/>
            </a:xfrm>
          </p:grpSpPr>
          <p:sp>
            <p:nvSpPr>
              <p:cNvPr id="202492" name="Freeform 25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3" name="Freeform 25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4" name="Freeform 25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5" name="Freeform 25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6" name="Freeform 25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7" name="Freeform 26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85" name="Group 261"/>
            <p:cNvGrpSpPr>
              <a:grpSpLocks/>
            </p:cNvGrpSpPr>
            <p:nvPr/>
          </p:nvGrpSpPr>
          <p:grpSpPr bwMode="auto">
            <a:xfrm>
              <a:off x="3036" y="3225"/>
              <a:ext cx="894" cy="300"/>
              <a:chOff x="3075" y="3231"/>
              <a:chExt cx="894" cy="300"/>
            </a:xfrm>
          </p:grpSpPr>
          <p:sp>
            <p:nvSpPr>
              <p:cNvPr id="202486" name="Freeform 26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87" name="Freeform 26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88" name="Freeform 26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89" name="Freeform 26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0" name="Freeform 26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91" name="Freeform 26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nvGrpSpPr>
          <p:cNvPr id="29" name="Group 268"/>
          <p:cNvGrpSpPr>
            <a:grpSpLocks/>
          </p:cNvGrpSpPr>
          <p:nvPr/>
        </p:nvGrpSpPr>
        <p:grpSpPr bwMode="auto">
          <a:xfrm>
            <a:off x="3529013" y="4567238"/>
            <a:ext cx="2605087" cy="942975"/>
            <a:chOff x="2223" y="2877"/>
            <a:chExt cx="1641" cy="594"/>
          </a:xfrm>
        </p:grpSpPr>
        <p:grpSp>
          <p:nvGrpSpPr>
            <p:cNvPr id="202408" name="Group 269"/>
            <p:cNvGrpSpPr>
              <a:grpSpLocks/>
            </p:cNvGrpSpPr>
            <p:nvPr/>
          </p:nvGrpSpPr>
          <p:grpSpPr bwMode="auto">
            <a:xfrm>
              <a:off x="2469" y="2994"/>
              <a:ext cx="894" cy="300"/>
              <a:chOff x="3075" y="3231"/>
              <a:chExt cx="894" cy="300"/>
            </a:xfrm>
          </p:grpSpPr>
          <p:sp>
            <p:nvSpPr>
              <p:cNvPr id="202459" name="Freeform 27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60" name="Freeform 27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61" name="Freeform 27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62" name="Freeform 27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63" name="Freeform 27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64" name="Freeform 27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09" name="Group 276"/>
            <p:cNvGrpSpPr>
              <a:grpSpLocks/>
            </p:cNvGrpSpPr>
            <p:nvPr/>
          </p:nvGrpSpPr>
          <p:grpSpPr bwMode="auto">
            <a:xfrm>
              <a:off x="2223" y="2877"/>
              <a:ext cx="1641" cy="594"/>
              <a:chOff x="2223" y="2877"/>
              <a:chExt cx="1641" cy="594"/>
            </a:xfrm>
          </p:grpSpPr>
          <p:grpSp>
            <p:nvGrpSpPr>
              <p:cNvPr id="202410" name="Group 277"/>
              <p:cNvGrpSpPr>
                <a:grpSpLocks/>
              </p:cNvGrpSpPr>
              <p:nvPr/>
            </p:nvGrpSpPr>
            <p:grpSpPr bwMode="auto">
              <a:xfrm>
                <a:off x="2289" y="2931"/>
                <a:ext cx="894" cy="300"/>
                <a:chOff x="3075" y="3231"/>
                <a:chExt cx="894" cy="300"/>
              </a:xfrm>
            </p:grpSpPr>
            <p:sp>
              <p:nvSpPr>
                <p:cNvPr id="202453" name="Freeform 27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4" name="Freeform 27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5" name="Freeform 28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6" name="Freeform 28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7" name="Freeform 28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8" name="Freeform 28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1" name="Group 284"/>
              <p:cNvGrpSpPr>
                <a:grpSpLocks/>
              </p:cNvGrpSpPr>
              <p:nvPr/>
            </p:nvGrpSpPr>
            <p:grpSpPr bwMode="auto">
              <a:xfrm>
                <a:off x="2223" y="2928"/>
                <a:ext cx="894" cy="300"/>
                <a:chOff x="3075" y="3231"/>
                <a:chExt cx="894" cy="300"/>
              </a:xfrm>
            </p:grpSpPr>
            <p:sp>
              <p:nvSpPr>
                <p:cNvPr id="202447" name="Freeform 28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8" name="Freeform 28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9" name="Freeform 28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0" name="Freeform 28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1" name="Freeform 28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52" name="Freeform 29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2" name="Group 291"/>
              <p:cNvGrpSpPr>
                <a:grpSpLocks/>
              </p:cNvGrpSpPr>
              <p:nvPr/>
            </p:nvGrpSpPr>
            <p:grpSpPr bwMode="auto">
              <a:xfrm>
                <a:off x="2277" y="2877"/>
                <a:ext cx="894" cy="300"/>
                <a:chOff x="3075" y="3231"/>
                <a:chExt cx="894" cy="300"/>
              </a:xfrm>
            </p:grpSpPr>
            <p:sp>
              <p:nvSpPr>
                <p:cNvPr id="202441" name="Freeform 29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2" name="Freeform 29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3" name="Freeform 29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4" name="Freeform 29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5" name="Freeform 29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6" name="Freeform 29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3" name="Group 298"/>
              <p:cNvGrpSpPr>
                <a:grpSpLocks/>
              </p:cNvGrpSpPr>
              <p:nvPr/>
            </p:nvGrpSpPr>
            <p:grpSpPr bwMode="auto">
              <a:xfrm>
                <a:off x="2535" y="3048"/>
                <a:ext cx="894" cy="300"/>
                <a:chOff x="3075" y="3231"/>
                <a:chExt cx="894" cy="300"/>
              </a:xfrm>
            </p:grpSpPr>
            <p:sp>
              <p:nvSpPr>
                <p:cNvPr id="202435" name="Freeform 29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6" name="Freeform 30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7" name="Freeform 30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8" name="Freeform 30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9" name="Freeform 30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40" name="Freeform 30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4" name="Group 305"/>
              <p:cNvGrpSpPr>
                <a:grpSpLocks/>
              </p:cNvGrpSpPr>
              <p:nvPr/>
            </p:nvGrpSpPr>
            <p:grpSpPr bwMode="auto">
              <a:xfrm>
                <a:off x="2805" y="3129"/>
                <a:ext cx="894" cy="300"/>
                <a:chOff x="3075" y="3231"/>
                <a:chExt cx="894" cy="300"/>
              </a:xfrm>
            </p:grpSpPr>
            <p:sp>
              <p:nvSpPr>
                <p:cNvPr id="202429" name="Freeform 30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0" name="Freeform 30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1" name="Freeform 30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2" name="Freeform 30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3" name="Freeform 31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34" name="Freeform 31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5" name="Group 312"/>
              <p:cNvGrpSpPr>
                <a:grpSpLocks/>
              </p:cNvGrpSpPr>
              <p:nvPr/>
            </p:nvGrpSpPr>
            <p:grpSpPr bwMode="auto">
              <a:xfrm>
                <a:off x="2739" y="3075"/>
                <a:ext cx="894" cy="300"/>
                <a:chOff x="3075" y="3231"/>
                <a:chExt cx="894" cy="300"/>
              </a:xfrm>
            </p:grpSpPr>
            <p:sp>
              <p:nvSpPr>
                <p:cNvPr id="202423" name="Freeform 31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4" name="Freeform 31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5" name="Freeform 31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6" name="Freeform 31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7" name="Freeform 31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8" name="Freeform 31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02416" name="Group 319"/>
              <p:cNvGrpSpPr>
                <a:grpSpLocks/>
              </p:cNvGrpSpPr>
              <p:nvPr/>
            </p:nvGrpSpPr>
            <p:grpSpPr bwMode="auto">
              <a:xfrm>
                <a:off x="2970" y="3171"/>
                <a:ext cx="894" cy="300"/>
                <a:chOff x="3075" y="3231"/>
                <a:chExt cx="894" cy="300"/>
              </a:xfrm>
            </p:grpSpPr>
            <p:sp>
              <p:nvSpPr>
                <p:cNvPr id="202417" name="Freeform 32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18" name="Freeform 32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19" name="Freeform 32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0" name="Freeform 32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1" name="Freeform 32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02422" name="Freeform 32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grpSp>
        <p:nvGrpSpPr>
          <p:cNvPr id="1011619" name="Group 326"/>
          <p:cNvGrpSpPr>
            <a:grpSpLocks/>
          </p:cNvGrpSpPr>
          <p:nvPr/>
        </p:nvGrpSpPr>
        <p:grpSpPr bwMode="auto">
          <a:xfrm>
            <a:off x="3686175" y="4648200"/>
            <a:ext cx="2066925" cy="730250"/>
            <a:chOff x="2322" y="2946"/>
            <a:chExt cx="1302" cy="460"/>
          </a:xfrm>
        </p:grpSpPr>
        <p:grpSp>
          <p:nvGrpSpPr>
            <p:cNvPr id="202204" name="Group 327"/>
            <p:cNvGrpSpPr>
              <a:grpSpLocks/>
            </p:cNvGrpSpPr>
            <p:nvPr/>
          </p:nvGrpSpPr>
          <p:grpSpPr bwMode="auto">
            <a:xfrm>
              <a:off x="3171" y="3258"/>
              <a:ext cx="453" cy="148"/>
              <a:chOff x="3171" y="3258"/>
              <a:chExt cx="453" cy="148"/>
            </a:xfrm>
          </p:grpSpPr>
          <p:grpSp>
            <p:nvGrpSpPr>
              <p:cNvPr id="202358" name="Group 328"/>
              <p:cNvGrpSpPr>
                <a:grpSpLocks/>
              </p:cNvGrpSpPr>
              <p:nvPr/>
            </p:nvGrpSpPr>
            <p:grpSpPr bwMode="auto">
              <a:xfrm>
                <a:off x="3202" y="3264"/>
                <a:ext cx="422" cy="142"/>
                <a:chOff x="3222" y="3270"/>
                <a:chExt cx="383" cy="131"/>
              </a:xfrm>
            </p:grpSpPr>
            <p:sp>
              <p:nvSpPr>
                <p:cNvPr id="202384" name="Freeform 329"/>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5" name="Freeform 330"/>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6" name="Freeform 331"/>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7" name="Freeform 332"/>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8" name="Freeform 333"/>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9" name="Freeform 334"/>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0" name="Freeform 335"/>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1" name="Freeform 336"/>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2" name="Freeform 337"/>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3" name="Freeform 338"/>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4" name="Freeform 339"/>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5" name="Freeform 340"/>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6" name="Freeform 341"/>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7" name="Freeform 342"/>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8" name="Freeform 343"/>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99" name="Freeform 344"/>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0" name="Freeform 345"/>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1" name="Freeform 346"/>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2" name="Freeform 347"/>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3" name="Freeform 348"/>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4" name="Freeform 349"/>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5" name="Freeform 350"/>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6" name="Freeform 351"/>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407" name="Freeform 352"/>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359" name="Group 353"/>
              <p:cNvGrpSpPr>
                <a:grpSpLocks/>
              </p:cNvGrpSpPr>
              <p:nvPr/>
            </p:nvGrpSpPr>
            <p:grpSpPr bwMode="auto">
              <a:xfrm>
                <a:off x="3171" y="3258"/>
                <a:ext cx="422" cy="142"/>
                <a:chOff x="3222" y="3270"/>
                <a:chExt cx="383" cy="131"/>
              </a:xfrm>
            </p:grpSpPr>
            <p:sp>
              <p:nvSpPr>
                <p:cNvPr id="202360" name="Freeform 354"/>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1" name="Freeform 355"/>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2" name="Freeform 356"/>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3" name="Freeform 357"/>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4" name="Freeform 358"/>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5" name="Freeform 359"/>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6" name="Freeform 360"/>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7" name="Freeform 361"/>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8" name="Freeform 362"/>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69" name="Freeform 363"/>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0" name="Freeform 364"/>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1" name="Freeform 365"/>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2" name="Freeform 366"/>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3" name="Freeform 367"/>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4" name="Freeform 368"/>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5" name="Freeform 369"/>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6" name="Freeform 370"/>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7" name="Freeform 371"/>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8" name="Freeform 372"/>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79" name="Freeform 373"/>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0" name="Freeform 374"/>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1" name="Freeform 375"/>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2" name="Freeform 376"/>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83" name="Freeform 377"/>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205" name="Group 378"/>
            <p:cNvGrpSpPr>
              <a:grpSpLocks/>
            </p:cNvGrpSpPr>
            <p:nvPr/>
          </p:nvGrpSpPr>
          <p:grpSpPr bwMode="auto">
            <a:xfrm>
              <a:off x="2886" y="3162"/>
              <a:ext cx="453" cy="148"/>
              <a:chOff x="3171" y="3258"/>
              <a:chExt cx="453" cy="148"/>
            </a:xfrm>
          </p:grpSpPr>
          <p:grpSp>
            <p:nvGrpSpPr>
              <p:cNvPr id="202308" name="Group 379"/>
              <p:cNvGrpSpPr>
                <a:grpSpLocks/>
              </p:cNvGrpSpPr>
              <p:nvPr/>
            </p:nvGrpSpPr>
            <p:grpSpPr bwMode="auto">
              <a:xfrm>
                <a:off x="3202" y="3264"/>
                <a:ext cx="422" cy="142"/>
                <a:chOff x="3222" y="3270"/>
                <a:chExt cx="383" cy="131"/>
              </a:xfrm>
            </p:grpSpPr>
            <p:sp>
              <p:nvSpPr>
                <p:cNvPr id="202334" name="Freeform 38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5" name="Freeform 38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6" name="Freeform 38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7" name="Freeform 38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8" name="Freeform 38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9" name="Freeform 38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0" name="Freeform 38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1" name="Freeform 38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2" name="Freeform 38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3" name="Freeform 38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4" name="Freeform 39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5" name="Freeform 39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6" name="Freeform 39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7" name="Freeform 39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8" name="Freeform 39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49" name="Freeform 39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0" name="Freeform 39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1" name="Freeform 39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2" name="Freeform 39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3" name="Freeform 39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4" name="Freeform 40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5" name="Freeform 40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6" name="Freeform 40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57" name="Freeform 40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309" name="Group 404"/>
              <p:cNvGrpSpPr>
                <a:grpSpLocks/>
              </p:cNvGrpSpPr>
              <p:nvPr/>
            </p:nvGrpSpPr>
            <p:grpSpPr bwMode="auto">
              <a:xfrm>
                <a:off x="3171" y="3258"/>
                <a:ext cx="422" cy="142"/>
                <a:chOff x="3222" y="3270"/>
                <a:chExt cx="383" cy="131"/>
              </a:xfrm>
            </p:grpSpPr>
            <p:sp>
              <p:nvSpPr>
                <p:cNvPr id="202310" name="Freeform 40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1" name="Freeform 40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2" name="Freeform 40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3" name="Freeform 40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4" name="Freeform 40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5" name="Freeform 41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6" name="Freeform 41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7" name="Freeform 41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8" name="Freeform 41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19" name="Freeform 41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0" name="Freeform 41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1" name="Freeform 41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2" name="Freeform 41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3" name="Freeform 41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4" name="Freeform 41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5" name="Freeform 42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6" name="Freeform 42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7" name="Freeform 42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8" name="Freeform 42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29" name="Freeform 42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0" name="Freeform 42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1" name="Freeform 42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2" name="Freeform 42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33" name="Freeform 42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206" name="Group 429"/>
            <p:cNvGrpSpPr>
              <a:grpSpLocks/>
            </p:cNvGrpSpPr>
            <p:nvPr/>
          </p:nvGrpSpPr>
          <p:grpSpPr bwMode="auto">
            <a:xfrm>
              <a:off x="2322" y="2946"/>
              <a:ext cx="453" cy="148"/>
              <a:chOff x="3171" y="3258"/>
              <a:chExt cx="453" cy="148"/>
            </a:xfrm>
          </p:grpSpPr>
          <p:grpSp>
            <p:nvGrpSpPr>
              <p:cNvPr id="202258" name="Group 430"/>
              <p:cNvGrpSpPr>
                <a:grpSpLocks/>
              </p:cNvGrpSpPr>
              <p:nvPr/>
            </p:nvGrpSpPr>
            <p:grpSpPr bwMode="auto">
              <a:xfrm>
                <a:off x="3202" y="3264"/>
                <a:ext cx="422" cy="142"/>
                <a:chOff x="3222" y="3270"/>
                <a:chExt cx="383" cy="131"/>
              </a:xfrm>
            </p:grpSpPr>
            <p:sp>
              <p:nvSpPr>
                <p:cNvPr id="202284" name="Freeform 43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5" name="Freeform 43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6" name="Freeform 43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7" name="Freeform 43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8" name="Freeform 43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9" name="Freeform 43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0" name="Freeform 43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1" name="Freeform 43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2" name="Freeform 43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3" name="Freeform 44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4" name="Freeform 44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5" name="Freeform 44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6" name="Freeform 44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7" name="Freeform 44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8" name="Freeform 44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99" name="Freeform 44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0" name="Freeform 44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1" name="Freeform 44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2" name="Freeform 44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3" name="Freeform 45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4" name="Freeform 45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5" name="Freeform 45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6" name="Freeform 45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307" name="Freeform 45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259" name="Group 455"/>
              <p:cNvGrpSpPr>
                <a:grpSpLocks/>
              </p:cNvGrpSpPr>
              <p:nvPr/>
            </p:nvGrpSpPr>
            <p:grpSpPr bwMode="auto">
              <a:xfrm>
                <a:off x="3171" y="3258"/>
                <a:ext cx="422" cy="142"/>
                <a:chOff x="3222" y="3270"/>
                <a:chExt cx="383" cy="131"/>
              </a:xfrm>
            </p:grpSpPr>
            <p:sp>
              <p:nvSpPr>
                <p:cNvPr id="202260" name="Freeform 45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1" name="Freeform 45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2" name="Freeform 45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3" name="Freeform 45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4" name="Freeform 46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5" name="Freeform 46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6" name="Freeform 46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7" name="Freeform 46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8" name="Freeform 46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69" name="Freeform 46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0" name="Freeform 46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1" name="Freeform 46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2" name="Freeform 46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3" name="Freeform 46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4" name="Freeform 47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5" name="Freeform 47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6" name="Freeform 47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7" name="Freeform 47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8" name="Freeform 47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79" name="Freeform 47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0" name="Freeform 47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1" name="Freeform 47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2" name="Freeform 47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83" name="Freeform 47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207" name="Group 480"/>
            <p:cNvGrpSpPr>
              <a:grpSpLocks/>
            </p:cNvGrpSpPr>
            <p:nvPr/>
          </p:nvGrpSpPr>
          <p:grpSpPr bwMode="auto">
            <a:xfrm>
              <a:off x="2610" y="3060"/>
              <a:ext cx="453" cy="148"/>
              <a:chOff x="3171" y="3258"/>
              <a:chExt cx="453" cy="148"/>
            </a:xfrm>
          </p:grpSpPr>
          <p:grpSp>
            <p:nvGrpSpPr>
              <p:cNvPr id="202208" name="Group 481"/>
              <p:cNvGrpSpPr>
                <a:grpSpLocks/>
              </p:cNvGrpSpPr>
              <p:nvPr/>
            </p:nvGrpSpPr>
            <p:grpSpPr bwMode="auto">
              <a:xfrm>
                <a:off x="3202" y="3264"/>
                <a:ext cx="422" cy="142"/>
                <a:chOff x="3222" y="3270"/>
                <a:chExt cx="383" cy="131"/>
              </a:xfrm>
            </p:grpSpPr>
            <p:sp>
              <p:nvSpPr>
                <p:cNvPr id="202234" name="Freeform 482"/>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5" name="Freeform 483"/>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6" name="Freeform 484"/>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7" name="Freeform 485"/>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8" name="Freeform 486"/>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9" name="Freeform 487"/>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0" name="Freeform 488"/>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1" name="Freeform 489"/>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2" name="Freeform 490"/>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3" name="Freeform 491"/>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4" name="Freeform 492"/>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5" name="Freeform 493"/>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6" name="Freeform 494"/>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7" name="Freeform 495"/>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8" name="Freeform 496"/>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49" name="Freeform 497"/>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0" name="Freeform 498"/>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1" name="Freeform 499"/>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2" name="Freeform 500"/>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3" name="Freeform 501"/>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4" name="Freeform 502"/>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5" name="Freeform 503"/>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6" name="Freeform 504"/>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57" name="Freeform 505"/>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209" name="Group 506"/>
              <p:cNvGrpSpPr>
                <a:grpSpLocks/>
              </p:cNvGrpSpPr>
              <p:nvPr/>
            </p:nvGrpSpPr>
            <p:grpSpPr bwMode="auto">
              <a:xfrm>
                <a:off x="3171" y="3258"/>
                <a:ext cx="422" cy="142"/>
                <a:chOff x="3222" y="3270"/>
                <a:chExt cx="383" cy="131"/>
              </a:xfrm>
            </p:grpSpPr>
            <p:sp>
              <p:nvSpPr>
                <p:cNvPr id="202210" name="Freeform 507"/>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1" name="Freeform 508"/>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2" name="Freeform 509"/>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3" name="Freeform 510"/>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4" name="Freeform 511"/>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5" name="Freeform 512"/>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6" name="Freeform 513"/>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7" name="Freeform 514"/>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8" name="Freeform 515"/>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19" name="Freeform 516"/>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0" name="Freeform 517"/>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1" name="Freeform 518"/>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2" name="Freeform 519"/>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3" name="Freeform 520"/>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4" name="Freeform 521"/>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5" name="Freeform 522"/>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6" name="Freeform 523"/>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7" name="Freeform 524"/>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8" name="Freeform 525"/>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29" name="Freeform 526"/>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0" name="Freeform 527"/>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1" name="Freeform 528"/>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2" name="Freeform 529"/>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33" name="Freeform 530"/>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1011633" name="Group 531"/>
          <p:cNvGrpSpPr>
            <a:grpSpLocks/>
          </p:cNvGrpSpPr>
          <p:nvPr/>
        </p:nvGrpSpPr>
        <p:grpSpPr bwMode="auto">
          <a:xfrm>
            <a:off x="3714750" y="4672013"/>
            <a:ext cx="2066925" cy="730250"/>
            <a:chOff x="2322" y="2946"/>
            <a:chExt cx="1302" cy="460"/>
          </a:xfrm>
        </p:grpSpPr>
        <p:grpSp>
          <p:nvGrpSpPr>
            <p:cNvPr id="202000" name="Group 532"/>
            <p:cNvGrpSpPr>
              <a:grpSpLocks/>
            </p:cNvGrpSpPr>
            <p:nvPr/>
          </p:nvGrpSpPr>
          <p:grpSpPr bwMode="auto">
            <a:xfrm>
              <a:off x="3171" y="3258"/>
              <a:ext cx="453" cy="148"/>
              <a:chOff x="3171" y="3258"/>
              <a:chExt cx="453" cy="148"/>
            </a:xfrm>
          </p:grpSpPr>
          <p:grpSp>
            <p:nvGrpSpPr>
              <p:cNvPr id="202154" name="Group 533"/>
              <p:cNvGrpSpPr>
                <a:grpSpLocks/>
              </p:cNvGrpSpPr>
              <p:nvPr/>
            </p:nvGrpSpPr>
            <p:grpSpPr bwMode="auto">
              <a:xfrm>
                <a:off x="3202" y="3264"/>
                <a:ext cx="422" cy="142"/>
                <a:chOff x="3222" y="3270"/>
                <a:chExt cx="383" cy="131"/>
              </a:xfrm>
            </p:grpSpPr>
            <p:sp>
              <p:nvSpPr>
                <p:cNvPr id="202180" name="Freeform 534"/>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1" name="Freeform 535"/>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2" name="Freeform 536"/>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3" name="Freeform 537"/>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4" name="Freeform 538"/>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5" name="Freeform 539"/>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6" name="Freeform 540"/>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7" name="Freeform 541"/>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8" name="Freeform 542"/>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89" name="Freeform 543"/>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0" name="Freeform 544"/>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1" name="Freeform 545"/>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2" name="Freeform 546"/>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3" name="Freeform 547"/>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4" name="Freeform 548"/>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5" name="Freeform 549"/>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6" name="Freeform 550"/>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7" name="Freeform 551"/>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8" name="Freeform 552"/>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99" name="Freeform 553"/>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00" name="Freeform 554"/>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01" name="Freeform 555"/>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02" name="Freeform 556"/>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203" name="Freeform 557"/>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155" name="Group 558"/>
              <p:cNvGrpSpPr>
                <a:grpSpLocks/>
              </p:cNvGrpSpPr>
              <p:nvPr/>
            </p:nvGrpSpPr>
            <p:grpSpPr bwMode="auto">
              <a:xfrm>
                <a:off x="3171" y="3258"/>
                <a:ext cx="422" cy="142"/>
                <a:chOff x="3222" y="3270"/>
                <a:chExt cx="383" cy="131"/>
              </a:xfrm>
            </p:grpSpPr>
            <p:sp>
              <p:nvSpPr>
                <p:cNvPr id="202156" name="Freeform 559"/>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7" name="Freeform 560"/>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8" name="Freeform 561"/>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9" name="Freeform 562"/>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0" name="Freeform 563"/>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1" name="Freeform 564"/>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2" name="Freeform 565"/>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3" name="Freeform 566"/>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4" name="Freeform 567"/>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5" name="Freeform 568"/>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6" name="Freeform 569"/>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7" name="Freeform 570"/>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8" name="Freeform 571"/>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69" name="Freeform 572"/>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0" name="Freeform 573"/>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1" name="Freeform 574"/>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2" name="Freeform 575"/>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3" name="Freeform 576"/>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4" name="Freeform 577"/>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5" name="Freeform 578"/>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6" name="Freeform 579"/>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7" name="Freeform 580"/>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8" name="Freeform 581"/>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79" name="Freeform 582"/>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001" name="Group 583"/>
            <p:cNvGrpSpPr>
              <a:grpSpLocks/>
            </p:cNvGrpSpPr>
            <p:nvPr/>
          </p:nvGrpSpPr>
          <p:grpSpPr bwMode="auto">
            <a:xfrm>
              <a:off x="2886" y="3162"/>
              <a:ext cx="453" cy="148"/>
              <a:chOff x="3171" y="3258"/>
              <a:chExt cx="453" cy="148"/>
            </a:xfrm>
          </p:grpSpPr>
          <p:grpSp>
            <p:nvGrpSpPr>
              <p:cNvPr id="202104" name="Group 584"/>
              <p:cNvGrpSpPr>
                <a:grpSpLocks/>
              </p:cNvGrpSpPr>
              <p:nvPr/>
            </p:nvGrpSpPr>
            <p:grpSpPr bwMode="auto">
              <a:xfrm>
                <a:off x="3202" y="3264"/>
                <a:ext cx="422" cy="142"/>
                <a:chOff x="3222" y="3270"/>
                <a:chExt cx="383" cy="131"/>
              </a:xfrm>
            </p:grpSpPr>
            <p:sp>
              <p:nvSpPr>
                <p:cNvPr id="202130" name="Freeform 58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1" name="Freeform 58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2" name="Freeform 58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3" name="Freeform 58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4" name="Freeform 58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5" name="Freeform 59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6" name="Freeform 59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7" name="Freeform 59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8" name="Freeform 59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39" name="Freeform 59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0" name="Freeform 59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1" name="Freeform 59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2" name="Freeform 59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3" name="Freeform 59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4" name="Freeform 59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5" name="Freeform 60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6" name="Freeform 60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7" name="Freeform 60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8" name="Freeform 60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49" name="Freeform 60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0" name="Freeform 60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1" name="Freeform 60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2" name="Freeform 60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53" name="Freeform 60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105" name="Group 609"/>
              <p:cNvGrpSpPr>
                <a:grpSpLocks/>
              </p:cNvGrpSpPr>
              <p:nvPr/>
            </p:nvGrpSpPr>
            <p:grpSpPr bwMode="auto">
              <a:xfrm>
                <a:off x="3171" y="3258"/>
                <a:ext cx="422" cy="142"/>
                <a:chOff x="3222" y="3270"/>
                <a:chExt cx="383" cy="131"/>
              </a:xfrm>
            </p:grpSpPr>
            <p:sp>
              <p:nvSpPr>
                <p:cNvPr id="202106" name="Freeform 61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7" name="Freeform 61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8" name="Freeform 61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9" name="Freeform 61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0" name="Freeform 61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1" name="Freeform 61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2" name="Freeform 61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3" name="Freeform 61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4" name="Freeform 61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5" name="Freeform 61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6" name="Freeform 62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7" name="Freeform 62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8" name="Freeform 62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19" name="Freeform 62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0" name="Freeform 62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1" name="Freeform 62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2" name="Freeform 62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3" name="Freeform 62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4" name="Freeform 62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5" name="Freeform 62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6" name="Freeform 63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7" name="Freeform 63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8" name="Freeform 63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29" name="Freeform 63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002" name="Group 634"/>
            <p:cNvGrpSpPr>
              <a:grpSpLocks/>
            </p:cNvGrpSpPr>
            <p:nvPr/>
          </p:nvGrpSpPr>
          <p:grpSpPr bwMode="auto">
            <a:xfrm>
              <a:off x="2322" y="2946"/>
              <a:ext cx="453" cy="148"/>
              <a:chOff x="3171" y="3258"/>
              <a:chExt cx="453" cy="148"/>
            </a:xfrm>
          </p:grpSpPr>
          <p:grpSp>
            <p:nvGrpSpPr>
              <p:cNvPr id="202054" name="Group 635"/>
              <p:cNvGrpSpPr>
                <a:grpSpLocks/>
              </p:cNvGrpSpPr>
              <p:nvPr/>
            </p:nvGrpSpPr>
            <p:grpSpPr bwMode="auto">
              <a:xfrm>
                <a:off x="3202" y="3264"/>
                <a:ext cx="422" cy="142"/>
                <a:chOff x="3222" y="3270"/>
                <a:chExt cx="383" cy="131"/>
              </a:xfrm>
            </p:grpSpPr>
            <p:sp>
              <p:nvSpPr>
                <p:cNvPr id="202080" name="Freeform 63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1" name="Freeform 63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2" name="Freeform 63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3" name="Freeform 63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4" name="Freeform 64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5" name="Freeform 64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6" name="Freeform 64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7" name="Freeform 64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8" name="Freeform 64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89" name="Freeform 64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0" name="Freeform 64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1" name="Freeform 64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2" name="Freeform 64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3" name="Freeform 64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4" name="Freeform 65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5" name="Freeform 65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6" name="Freeform 65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7" name="Freeform 65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8" name="Freeform 65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99" name="Freeform 65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0" name="Freeform 65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1" name="Freeform 65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2" name="Freeform 65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103" name="Freeform 65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055" name="Group 660"/>
              <p:cNvGrpSpPr>
                <a:grpSpLocks/>
              </p:cNvGrpSpPr>
              <p:nvPr/>
            </p:nvGrpSpPr>
            <p:grpSpPr bwMode="auto">
              <a:xfrm>
                <a:off x="3171" y="3258"/>
                <a:ext cx="422" cy="142"/>
                <a:chOff x="3222" y="3270"/>
                <a:chExt cx="383" cy="131"/>
              </a:xfrm>
            </p:grpSpPr>
            <p:sp>
              <p:nvSpPr>
                <p:cNvPr id="202056" name="Freeform 66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7" name="Freeform 66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8" name="Freeform 66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9" name="Freeform 66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0" name="Freeform 66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1" name="Freeform 66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2" name="Freeform 66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3" name="Freeform 66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4" name="Freeform 66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5" name="Freeform 67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6" name="Freeform 67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7" name="Freeform 67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8" name="Freeform 67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69" name="Freeform 67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0" name="Freeform 67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1" name="Freeform 67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2" name="Freeform 67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3" name="Freeform 67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4" name="Freeform 67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5" name="Freeform 68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6" name="Freeform 68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7" name="Freeform 68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8" name="Freeform 68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79" name="Freeform 68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02003" name="Group 685"/>
            <p:cNvGrpSpPr>
              <a:grpSpLocks/>
            </p:cNvGrpSpPr>
            <p:nvPr/>
          </p:nvGrpSpPr>
          <p:grpSpPr bwMode="auto">
            <a:xfrm>
              <a:off x="2610" y="3060"/>
              <a:ext cx="453" cy="148"/>
              <a:chOff x="3171" y="3258"/>
              <a:chExt cx="453" cy="148"/>
            </a:xfrm>
          </p:grpSpPr>
          <p:grpSp>
            <p:nvGrpSpPr>
              <p:cNvPr id="202004" name="Group 686"/>
              <p:cNvGrpSpPr>
                <a:grpSpLocks/>
              </p:cNvGrpSpPr>
              <p:nvPr/>
            </p:nvGrpSpPr>
            <p:grpSpPr bwMode="auto">
              <a:xfrm>
                <a:off x="3202" y="3264"/>
                <a:ext cx="422" cy="142"/>
                <a:chOff x="3222" y="3270"/>
                <a:chExt cx="383" cy="131"/>
              </a:xfrm>
            </p:grpSpPr>
            <p:sp>
              <p:nvSpPr>
                <p:cNvPr id="202030" name="Freeform 687"/>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1" name="Freeform 688"/>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2" name="Freeform 689"/>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3" name="Freeform 690"/>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4" name="Freeform 691"/>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5" name="Freeform 692"/>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6" name="Freeform 693"/>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7" name="Freeform 694"/>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8" name="Freeform 695"/>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39" name="Freeform 696"/>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0" name="Freeform 697"/>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1" name="Freeform 698"/>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2" name="Freeform 699"/>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3" name="Freeform 700"/>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4" name="Freeform 701"/>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5" name="Freeform 702"/>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6" name="Freeform 703"/>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7" name="Freeform 704"/>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8" name="Freeform 705"/>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49" name="Freeform 706"/>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0" name="Freeform 707"/>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1" name="Freeform 708"/>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2" name="Freeform 709"/>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53" name="Freeform 710"/>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02005" name="Group 711"/>
              <p:cNvGrpSpPr>
                <a:grpSpLocks/>
              </p:cNvGrpSpPr>
              <p:nvPr/>
            </p:nvGrpSpPr>
            <p:grpSpPr bwMode="auto">
              <a:xfrm>
                <a:off x="3171" y="3258"/>
                <a:ext cx="422" cy="142"/>
                <a:chOff x="3222" y="3270"/>
                <a:chExt cx="383" cy="131"/>
              </a:xfrm>
            </p:grpSpPr>
            <p:sp>
              <p:nvSpPr>
                <p:cNvPr id="202006" name="Freeform 712"/>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07" name="Freeform 713"/>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08" name="Freeform 714"/>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09" name="Freeform 715"/>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0" name="Freeform 716"/>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1" name="Freeform 717"/>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2" name="Freeform 718"/>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3" name="Freeform 719"/>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4" name="Freeform 720"/>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5" name="Freeform 721"/>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6" name="Freeform 722"/>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7" name="Freeform 723"/>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8" name="Freeform 724"/>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19" name="Freeform 725"/>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0" name="Freeform 726"/>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1" name="Freeform 727"/>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2" name="Freeform 728"/>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3" name="Freeform 729"/>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4" name="Freeform 730"/>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5" name="Freeform 731"/>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6" name="Freeform 732"/>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7" name="Freeform 733"/>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8" name="Freeform 734"/>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02029" name="Freeform 735"/>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1011646" name="Group 736"/>
          <p:cNvGrpSpPr>
            <a:grpSpLocks/>
          </p:cNvGrpSpPr>
          <p:nvPr/>
        </p:nvGrpSpPr>
        <p:grpSpPr bwMode="auto">
          <a:xfrm rot="-636505">
            <a:off x="6862763" y="2097088"/>
            <a:ext cx="2300287" cy="1330325"/>
            <a:chOff x="1053" y="1357"/>
            <a:chExt cx="1449" cy="838"/>
          </a:xfrm>
        </p:grpSpPr>
        <p:sp>
          <p:nvSpPr>
            <p:cNvPr id="201962" name="Freeform 737"/>
            <p:cNvSpPr>
              <a:spLocks/>
            </p:cNvSpPr>
            <p:nvPr/>
          </p:nvSpPr>
          <p:spPr bwMode="auto">
            <a:xfrm>
              <a:off x="1256" y="1388"/>
              <a:ext cx="1231" cy="747"/>
            </a:xfrm>
            <a:custGeom>
              <a:avLst/>
              <a:gdLst>
                <a:gd name="T0" fmla="*/ 973 w 1231"/>
                <a:gd name="T1" fmla="*/ 19 h 747"/>
                <a:gd name="T2" fmla="*/ 805 w 1231"/>
                <a:gd name="T3" fmla="*/ 61 h 747"/>
                <a:gd name="T4" fmla="*/ 652 w 1231"/>
                <a:gd name="T5" fmla="*/ 67 h 747"/>
                <a:gd name="T6" fmla="*/ 511 w 1231"/>
                <a:gd name="T7" fmla="*/ 70 h 747"/>
                <a:gd name="T8" fmla="*/ 382 w 1231"/>
                <a:gd name="T9" fmla="*/ 46 h 747"/>
                <a:gd name="T10" fmla="*/ 31 w 1231"/>
                <a:gd name="T11" fmla="*/ 247 h 747"/>
                <a:gd name="T12" fmla="*/ 196 w 1231"/>
                <a:gd name="T13" fmla="*/ 334 h 747"/>
                <a:gd name="T14" fmla="*/ 274 w 1231"/>
                <a:gd name="T15" fmla="*/ 553 h 747"/>
                <a:gd name="T16" fmla="*/ 250 w 1231"/>
                <a:gd name="T17" fmla="*/ 685 h 747"/>
                <a:gd name="T18" fmla="*/ 1111 w 1231"/>
                <a:gd name="T19" fmla="*/ 178 h 747"/>
                <a:gd name="T20" fmla="*/ 973 w 1231"/>
                <a:gd name="T21" fmla="*/ 19 h 7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1"/>
                <a:gd name="T34" fmla="*/ 0 h 747"/>
                <a:gd name="T35" fmla="*/ 1231 w 1231"/>
                <a:gd name="T36" fmla="*/ 747 h 7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1" h="747">
                  <a:moveTo>
                    <a:pt x="973" y="19"/>
                  </a:moveTo>
                  <a:cubicBezTo>
                    <a:pt x="922" y="0"/>
                    <a:pt x="858" y="53"/>
                    <a:pt x="805" y="61"/>
                  </a:cubicBezTo>
                  <a:cubicBezTo>
                    <a:pt x="752" y="69"/>
                    <a:pt x="701" y="66"/>
                    <a:pt x="652" y="67"/>
                  </a:cubicBezTo>
                  <a:cubicBezTo>
                    <a:pt x="603" y="68"/>
                    <a:pt x="556" y="74"/>
                    <a:pt x="511" y="70"/>
                  </a:cubicBezTo>
                  <a:cubicBezTo>
                    <a:pt x="466" y="66"/>
                    <a:pt x="462" y="16"/>
                    <a:pt x="382" y="46"/>
                  </a:cubicBezTo>
                  <a:cubicBezTo>
                    <a:pt x="157" y="175"/>
                    <a:pt x="292" y="97"/>
                    <a:pt x="31" y="247"/>
                  </a:cubicBezTo>
                  <a:cubicBezTo>
                    <a:pt x="0" y="295"/>
                    <a:pt x="156" y="283"/>
                    <a:pt x="196" y="334"/>
                  </a:cubicBezTo>
                  <a:cubicBezTo>
                    <a:pt x="236" y="385"/>
                    <a:pt x="265" y="495"/>
                    <a:pt x="274" y="553"/>
                  </a:cubicBezTo>
                  <a:cubicBezTo>
                    <a:pt x="283" y="611"/>
                    <a:pt x="111" y="747"/>
                    <a:pt x="250" y="685"/>
                  </a:cubicBezTo>
                  <a:cubicBezTo>
                    <a:pt x="721" y="409"/>
                    <a:pt x="397" y="607"/>
                    <a:pt x="1111" y="178"/>
                  </a:cubicBezTo>
                  <a:cubicBezTo>
                    <a:pt x="1231" y="66"/>
                    <a:pt x="1024" y="38"/>
                    <a:pt x="973" y="19"/>
                  </a:cubicBezTo>
                  <a:close/>
                </a:path>
              </a:pathLst>
            </a:custGeom>
            <a:solidFill>
              <a:srgbClr val="FF3300"/>
            </a:solidFill>
            <a:ln w="9525">
              <a:noFill/>
              <a:round/>
              <a:headEnd/>
              <a:tailEnd/>
            </a:ln>
          </p:spPr>
          <p:txBody>
            <a:bodyPr wrap="none"/>
            <a:lstStyle/>
            <a:p>
              <a:endParaRPr lang="es-ES"/>
            </a:p>
          </p:txBody>
        </p:sp>
        <p:sp>
          <p:nvSpPr>
            <p:cNvPr id="1011426" name="AutoShape 738"/>
            <p:cNvSpPr>
              <a:spLocks noChangeArrowheads="1"/>
            </p:cNvSpPr>
            <p:nvPr/>
          </p:nvSpPr>
          <p:spPr bwMode="auto">
            <a:xfrm rot="-7223875">
              <a:off x="1579" y="928"/>
              <a:ext cx="494" cy="1352"/>
            </a:xfrm>
            <a:prstGeom prst="can">
              <a:avLst>
                <a:gd name="adj" fmla="val 68421"/>
              </a:avLst>
            </a:prstGeom>
            <a:gradFill rotWithShape="1">
              <a:gsLst>
                <a:gs pos="0">
                  <a:schemeClr val="bg1">
                    <a:gamma/>
                    <a:shade val="56078"/>
                    <a:invGamma/>
                  </a:schemeClr>
                </a:gs>
                <a:gs pos="50000">
                  <a:schemeClr val="bg1">
                    <a:alpha val="80000"/>
                  </a:schemeClr>
                </a:gs>
                <a:gs pos="100000">
                  <a:schemeClr val="bg1">
                    <a:gamma/>
                    <a:shade val="56078"/>
                    <a:invGamma/>
                  </a:schemeClr>
                </a:gs>
              </a:gsLst>
              <a:lin ang="0" scaled="1"/>
            </a:gradFill>
            <a:ln w="9525">
              <a:noFill/>
              <a:round/>
              <a:headEnd/>
              <a:tailEnd/>
            </a:ln>
            <a:effectLst/>
          </p:spPr>
          <p:txBody>
            <a:bodyPr wrap="none" anchor="ctr"/>
            <a:lstStyle/>
            <a:p>
              <a:pPr>
                <a:defRPr/>
              </a:pPr>
              <a:endParaRPr lang="es-ES">
                <a:latin typeface="Times New Roman" pitchFamily="18" charset="0"/>
              </a:endParaRPr>
            </a:p>
          </p:txBody>
        </p:sp>
        <p:sp>
          <p:nvSpPr>
            <p:cNvPr id="201964" name="Oval 739"/>
            <p:cNvSpPr>
              <a:spLocks noChangeArrowheads="1"/>
            </p:cNvSpPr>
            <p:nvPr/>
          </p:nvSpPr>
          <p:spPr bwMode="auto">
            <a:xfrm rot="-1847017">
              <a:off x="1129" y="1674"/>
              <a:ext cx="337" cy="479"/>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01965" name="AutoShape 740"/>
            <p:cNvSpPr>
              <a:spLocks noChangeArrowheads="1"/>
            </p:cNvSpPr>
            <p:nvPr/>
          </p:nvSpPr>
          <p:spPr bwMode="auto">
            <a:xfrm rot="14110709" flipH="1">
              <a:off x="1398" y="167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66" name="AutoShape 741"/>
            <p:cNvSpPr>
              <a:spLocks noChangeArrowheads="1"/>
            </p:cNvSpPr>
            <p:nvPr/>
          </p:nvSpPr>
          <p:spPr bwMode="auto">
            <a:xfrm rot="14110709" flipH="1">
              <a:off x="1421" y="170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67" name="AutoShape 742"/>
            <p:cNvSpPr>
              <a:spLocks noChangeArrowheads="1"/>
            </p:cNvSpPr>
            <p:nvPr/>
          </p:nvSpPr>
          <p:spPr bwMode="auto">
            <a:xfrm rot="14110709" flipH="1">
              <a:off x="1443" y="17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68" name="AutoShape 743"/>
            <p:cNvSpPr>
              <a:spLocks noChangeArrowheads="1"/>
            </p:cNvSpPr>
            <p:nvPr/>
          </p:nvSpPr>
          <p:spPr bwMode="auto">
            <a:xfrm rot="14110709" flipH="1">
              <a:off x="1461" y="175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69" name="AutoShape 744"/>
            <p:cNvSpPr>
              <a:spLocks noChangeArrowheads="1"/>
            </p:cNvSpPr>
            <p:nvPr/>
          </p:nvSpPr>
          <p:spPr bwMode="auto">
            <a:xfrm rot="14110709" flipH="1">
              <a:off x="1476" y="178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0" name="AutoShape 745"/>
            <p:cNvSpPr>
              <a:spLocks noChangeArrowheads="1"/>
            </p:cNvSpPr>
            <p:nvPr/>
          </p:nvSpPr>
          <p:spPr bwMode="auto">
            <a:xfrm rot="14110709" flipH="1">
              <a:off x="1489" y="181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1" name="AutoShape 746"/>
            <p:cNvSpPr>
              <a:spLocks noChangeArrowheads="1"/>
            </p:cNvSpPr>
            <p:nvPr/>
          </p:nvSpPr>
          <p:spPr bwMode="auto">
            <a:xfrm rot="14110709" flipH="1">
              <a:off x="1499" y="184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2" name="AutoShape 747"/>
            <p:cNvSpPr>
              <a:spLocks noChangeArrowheads="1"/>
            </p:cNvSpPr>
            <p:nvPr/>
          </p:nvSpPr>
          <p:spPr bwMode="auto">
            <a:xfrm rot="14110709" flipH="1">
              <a:off x="1506" y="1879"/>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3" name="AutoShape 748"/>
            <p:cNvSpPr>
              <a:spLocks noChangeArrowheads="1"/>
            </p:cNvSpPr>
            <p:nvPr/>
          </p:nvSpPr>
          <p:spPr bwMode="auto">
            <a:xfrm rot="14110709" flipH="1">
              <a:off x="1506" y="191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4" name="AutoShape 749"/>
            <p:cNvSpPr>
              <a:spLocks noChangeArrowheads="1"/>
            </p:cNvSpPr>
            <p:nvPr/>
          </p:nvSpPr>
          <p:spPr bwMode="auto">
            <a:xfrm rot="14110709" flipH="1">
              <a:off x="1456" y="205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5" name="AutoShape 750"/>
            <p:cNvSpPr>
              <a:spLocks noChangeArrowheads="1"/>
            </p:cNvSpPr>
            <p:nvPr/>
          </p:nvSpPr>
          <p:spPr bwMode="auto">
            <a:xfrm rot="14110709" flipH="1">
              <a:off x="1471" y="203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6" name="AutoShape 751"/>
            <p:cNvSpPr>
              <a:spLocks noChangeArrowheads="1"/>
            </p:cNvSpPr>
            <p:nvPr/>
          </p:nvSpPr>
          <p:spPr bwMode="auto">
            <a:xfrm rot="14110709" flipH="1">
              <a:off x="1487" y="201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7" name="AutoShape 752"/>
            <p:cNvSpPr>
              <a:spLocks noChangeArrowheads="1"/>
            </p:cNvSpPr>
            <p:nvPr/>
          </p:nvSpPr>
          <p:spPr bwMode="auto">
            <a:xfrm rot="14110709" flipH="1">
              <a:off x="1496" y="198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8" name="AutoShape 753"/>
            <p:cNvSpPr>
              <a:spLocks noChangeArrowheads="1"/>
            </p:cNvSpPr>
            <p:nvPr/>
          </p:nvSpPr>
          <p:spPr bwMode="auto">
            <a:xfrm rot="14110709" flipH="1">
              <a:off x="1505" y="195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79" name="AutoShape 754"/>
            <p:cNvSpPr>
              <a:spLocks noChangeArrowheads="1"/>
            </p:cNvSpPr>
            <p:nvPr/>
          </p:nvSpPr>
          <p:spPr bwMode="auto">
            <a:xfrm rot="14110709" flipH="1">
              <a:off x="1372" y="1656"/>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0" name="AutoShape 755"/>
            <p:cNvSpPr>
              <a:spLocks noChangeArrowheads="1"/>
            </p:cNvSpPr>
            <p:nvPr/>
          </p:nvSpPr>
          <p:spPr bwMode="auto">
            <a:xfrm rot="14110709" flipH="1">
              <a:off x="1341" y="164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1" name="AutoShape 756"/>
            <p:cNvSpPr>
              <a:spLocks noChangeArrowheads="1"/>
            </p:cNvSpPr>
            <p:nvPr/>
          </p:nvSpPr>
          <p:spPr bwMode="auto">
            <a:xfrm rot="14110709" flipH="1">
              <a:off x="1242" y="1633"/>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2" name="AutoShape 757"/>
            <p:cNvSpPr>
              <a:spLocks noChangeArrowheads="1"/>
            </p:cNvSpPr>
            <p:nvPr/>
          </p:nvSpPr>
          <p:spPr bwMode="auto">
            <a:xfrm rot="14110709" flipH="1">
              <a:off x="1261" y="162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3" name="AutoShape 758"/>
            <p:cNvSpPr>
              <a:spLocks noChangeArrowheads="1"/>
            </p:cNvSpPr>
            <p:nvPr/>
          </p:nvSpPr>
          <p:spPr bwMode="auto">
            <a:xfrm rot="14110709" flipH="1">
              <a:off x="1285" y="16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4" name="AutoShape 759"/>
            <p:cNvSpPr>
              <a:spLocks noChangeArrowheads="1"/>
            </p:cNvSpPr>
            <p:nvPr/>
          </p:nvSpPr>
          <p:spPr bwMode="auto">
            <a:xfrm rot="14110709" flipH="1">
              <a:off x="1311" y="162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01985" name="Oval 760"/>
            <p:cNvSpPr>
              <a:spLocks noChangeArrowheads="1"/>
            </p:cNvSpPr>
            <p:nvPr/>
          </p:nvSpPr>
          <p:spPr bwMode="auto">
            <a:xfrm rot="-1847017">
              <a:off x="1094" y="1781"/>
              <a:ext cx="258" cy="364"/>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01986" name="AutoShape 761"/>
            <p:cNvSpPr>
              <a:spLocks noChangeArrowheads="1"/>
            </p:cNvSpPr>
            <p:nvPr/>
          </p:nvSpPr>
          <p:spPr bwMode="auto">
            <a:xfrm rot="-1271209">
              <a:off x="1083" y="1774"/>
              <a:ext cx="279" cy="374"/>
            </a:xfrm>
            <a:custGeom>
              <a:avLst/>
              <a:gdLst>
                <a:gd name="T0" fmla="*/ 2 w 21600"/>
                <a:gd name="T1" fmla="*/ 0 h 21600"/>
                <a:gd name="T2" fmla="*/ 1 w 21600"/>
                <a:gd name="T3" fmla="*/ 1 h 21600"/>
                <a:gd name="T4" fmla="*/ 0 w 21600"/>
                <a:gd name="T5" fmla="*/ 3 h 21600"/>
                <a:gd name="T6" fmla="*/ 1 w 21600"/>
                <a:gd name="T7" fmla="*/ 6 h 21600"/>
                <a:gd name="T8" fmla="*/ 2 w 21600"/>
                <a:gd name="T9" fmla="*/ 6 h 21600"/>
                <a:gd name="T10" fmla="*/ 3 w 21600"/>
                <a:gd name="T11" fmla="*/ 6 h 21600"/>
                <a:gd name="T12" fmla="*/ 4 w 21600"/>
                <a:gd name="T13" fmla="*/ 3 h 21600"/>
                <a:gd name="T14" fmla="*/ 3 w 21600"/>
                <a:gd name="T15" fmla="*/ 1 h 21600"/>
                <a:gd name="T16" fmla="*/ 0 60000 65536"/>
                <a:gd name="T17" fmla="*/ 0 60000 65536"/>
                <a:gd name="T18" fmla="*/ 0 60000 65536"/>
                <a:gd name="T19" fmla="*/ 0 60000 65536"/>
                <a:gd name="T20" fmla="*/ 0 60000 65536"/>
                <a:gd name="T21" fmla="*/ 0 60000 65536"/>
                <a:gd name="T22" fmla="*/ 0 60000 65536"/>
                <a:gd name="T23" fmla="*/ 0 60000 65536"/>
                <a:gd name="T24" fmla="*/ 3174 w 21600"/>
                <a:gd name="T25" fmla="*/ 3176 h 21600"/>
                <a:gd name="T26" fmla="*/ 18426 w 21600"/>
                <a:gd name="T27" fmla="*/ 1842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6715" y="10800"/>
                  </a:moveTo>
                  <a:cubicBezTo>
                    <a:pt x="6715" y="13056"/>
                    <a:pt x="8544" y="14885"/>
                    <a:pt x="10800" y="14885"/>
                  </a:cubicBezTo>
                  <a:cubicBezTo>
                    <a:pt x="13056" y="14885"/>
                    <a:pt x="14885" y="13056"/>
                    <a:pt x="14885" y="10800"/>
                  </a:cubicBezTo>
                  <a:cubicBezTo>
                    <a:pt x="14885" y="8544"/>
                    <a:pt x="13056" y="6715"/>
                    <a:pt x="10800" y="6715"/>
                  </a:cubicBezTo>
                  <a:cubicBezTo>
                    <a:pt x="8544" y="6715"/>
                    <a:pt x="6715" y="8544"/>
                    <a:pt x="6715" y="10800"/>
                  </a:cubicBezTo>
                  <a:close/>
                </a:path>
              </a:pathLst>
            </a:custGeom>
            <a:solidFill>
              <a:srgbClr val="F8F200"/>
            </a:solidFill>
            <a:ln w="9525">
              <a:noFill/>
              <a:round/>
              <a:headEnd/>
              <a:tailEnd/>
            </a:ln>
          </p:spPr>
          <p:txBody>
            <a:bodyPr wrap="none" anchor="ctr"/>
            <a:lstStyle/>
            <a:p>
              <a:endParaRPr lang="es-ES"/>
            </a:p>
          </p:txBody>
        </p:sp>
        <p:sp>
          <p:nvSpPr>
            <p:cNvPr id="201987" name="AutoShape 762" descr="Cuadrícula pequeña"/>
            <p:cNvSpPr>
              <a:spLocks noChangeArrowheads="1"/>
            </p:cNvSpPr>
            <p:nvPr/>
          </p:nvSpPr>
          <p:spPr bwMode="auto">
            <a:xfrm rot="8482158">
              <a:off x="1072" y="1703"/>
              <a:ext cx="72" cy="67"/>
            </a:xfrm>
            <a:prstGeom prst="can">
              <a:avLst>
                <a:gd name="adj" fmla="val 34847"/>
              </a:avLst>
            </a:prstGeom>
            <a:pattFill prst="smGrid">
              <a:fgClr>
                <a:srgbClr val="4D4D4D"/>
              </a:fgClr>
              <a:bgClr>
                <a:schemeClr val="bg1"/>
              </a:bgClr>
            </a:pattFill>
            <a:ln w="9525">
              <a:noFill/>
              <a:round/>
              <a:headEnd/>
              <a:tailEnd/>
            </a:ln>
          </p:spPr>
          <p:txBody>
            <a:bodyPr wrap="none" anchor="ctr"/>
            <a:lstStyle/>
            <a:p>
              <a:endParaRPr lang="es-ES"/>
            </a:p>
          </p:txBody>
        </p:sp>
        <p:sp>
          <p:nvSpPr>
            <p:cNvPr id="201988" name="Freeform 763"/>
            <p:cNvSpPr>
              <a:spLocks/>
            </p:cNvSpPr>
            <p:nvPr/>
          </p:nvSpPr>
          <p:spPr bwMode="auto">
            <a:xfrm>
              <a:off x="1079" y="1695"/>
              <a:ext cx="168" cy="110"/>
            </a:xfrm>
            <a:custGeom>
              <a:avLst/>
              <a:gdLst>
                <a:gd name="T0" fmla="*/ 114 w 168"/>
                <a:gd name="T1" fmla="*/ 0 h 110"/>
                <a:gd name="T2" fmla="*/ 70 w 168"/>
                <a:gd name="T3" fmla="*/ 29 h 110"/>
                <a:gd name="T4" fmla="*/ 36 w 168"/>
                <a:gd name="T5" fmla="*/ 51 h 110"/>
                <a:gd name="T6" fmla="*/ 0 w 168"/>
                <a:gd name="T7" fmla="*/ 84 h 110"/>
                <a:gd name="T8" fmla="*/ 48 w 168"/>
                <a:gd name="T9" fmla="*/ 110 h 110"/>
                <a:gd name="T10" fmla="*/ 66 w 168"/>
                <a:gd name="T11" fmla="*/ 96 h 110"/>
                <a:gd name="T12" fmla="*/ 88 w 168"/>
                <a:gd name="T13" fmla="*/ 86 h 110"/>
                <a:gd name="T14" fmla="*/ 109 w 168"/>
                <a:gd name="T15" fmla="*/ 84 h 110"/>
                <a:gd name="T16" fmla="*/ 168 w 168"/>
                <a:gd name="T17" fmla="*/ 59 h 110"/>
                <a:gd name="T18" fmla="*/ 114 w 168"/>
                <a:gd name="T19" fmla="*/ 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10"/>
                <a:gd name="T32" fmla="*/ 168 w 168"/>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10">
                  <a:moveTo>
                    <a:pt x="114" y="0"/>
                  </a:moveTo>
                  <a:lnTo>
                    <a:pt x="70" y="29"/>
                  </a:lnTo>
                  <a:lnTo>
                    <a:pt x="36" y="51"/>
                  </a:lnTo>
                  <a:lnTo>
                    <a:pt x="0" y="84"/>
                  </a:lnTo>
                  <a:lnTo>
                    <a:pt x="48" y="110"/>
                  </a:lnTo>
                  <a:lnTo>
                    <a:pt x="66" y="96"/>
                  </a:lnTo>
                  <a:lnTo>
                    <a:pt x="88" y="86"/>
                  </a:lnTo>
                  <a:lnTo>
                    <a:pt x="109" y="84"/>
                  </a:lnTo>
                  <a:lnTo>
                    <a:pt x="168" y="59"/>
                  </a:lnTo>
                  <a:lnTo>
                    <a:pt x="114" y="0"/>
                  </a:lnTo>
                  <a:close/>
                </a:path>
              </a:pathLst>
            </a:custGeom>
            <a:gradFill rotWithShape="1">
              <a:gsLst>
                <a:gs pos="0">
                  <a:srgbClr val="FFFF00"/>
                </a:gs>
                <a:gs pos="100000">
                  <a:srgbClr val="767600"/>
                </a:gs>
              </a:gsLst>
              <a:lin ang="18900000" scaled="1"/>
            </a:gradFill>
            <a:ln w="9525">
              <a:noFill/>
              <a:round/>
              <a:headEnd/>
              <a:tailEnd/>
            </a:ln>
          </p:spPr>
          <p:txBody>
            <a:bodyPr wrap="none"/>
            <a:lstStyle/>
            <a:p>
              <a:endParaRPr lang="es-ES"/>
            </a:p>
          </p:txBody>
        </p:sp>
        <p:sp>
          <p:nvSpPr>
            <p:cNvPr id="201989" name="Freeform 764"/>
            <p:cNvSpPr>
              <a:spLocks/>
            </p:cNvSpPr>
            <p:nvPr/>
          </p:nvSpPr>
          <p:spPr bwMode="auto">
            <a:xfrm>
              <a:off x="1053" y="1788"/>
              <a:ext cx="122" cy="139"/>
            </a:xfrm>
            <a:custGeom>
              <a:avLst/>
              <a:gdLst>
                <a:gd name="T0" fmla="*/ 122 w 113"/>
                <a:gd name="T1" fmla="*/ 95 h 133"/>
                <a:gd name="T2" fmla="*/ 69 w 113"/>
                <a:gd name="T3" fmla="*/ 36 h 133"/>
                <a:gd name="T4" fmla="*/ 53 w 113"/>
                <a:gd name="T5" fmla="*/ 19 h 133"/>
                <a:gd name="T6" fmla="*/ 38 w 113"/>
                <a:gd name="T7" fmla="*/ 4 h 133"/>
                <a:gd name="T8" fmla="*/ 25 w 113"/>
                <a:gd name="T9" fmla="*/ 0 h 133"/>
                <a:gd name="T10" fmla="*/ 13 w 113"/>
                <a:gd name="T11" fmla="*/ 3 h 133"/>
                <a:gd name="T12" fmla="*/ 2 w 113"/>
                <a:gd name="T13" fmla="*/ 16 h 133"/>
                <a:gd name="T14" fmla="*/ 0 w 113"/>
                <a:gd name="T15" fmla="*/ 38 h 133"/>
                <a:gd name="T16" fmla="*/ 9 w 113"/>
                <a:gd name="T17" fmla="*/ 56 h 133"/>
                <a:gd name="T18" fmla="*/ 24 w 113"/>
                <a:gd name="T19" fmla="*/ 73 h 133"/>
                <a:gd name="T20" fmla="*/ 82 w 113"/>
                <a:gd name="T21" fmla="*/ 139 h 133"/>
                <a:gd name="T22" fmla="*/ 122 w 113"/>
                <a:gd name="T23" fmla="*/ 95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133"/>
                <a:gd name="T38" fmla="*/ 113 w 113"/>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133">
                  <a:moveTo>
                    <a:pt x="113" y="91"/>
                  </a:moveTo>
                  <a:lnTo>
                    <a:pt x="64" y="34"/>
                  </a:lnTo>
                  <a:lnTo>
                    <a:pt x="49" y="18"/>
                  </a:lnTo>
                  <a:lnTo>
                    <a:pt x="35" y="4"/>
                  </a:lnTo>
                  <a:lnTo>
                    <a:pt x="23" y="0"/>
                  </a:lnTo>
                  <a:lnTo>
                    <a:pt x="12" y="3"/>
                  </a:lnTo>
                  <a:lnTo>
                    <a:pt x="2" y="15"/>
                  </a:lnTo>
                  <a:lnTo>
                    <a:pt x="0" y="36"/>
                  </a:lnTo>
                  <a:lnTo>
                    <a:pt x="8" y="54"/>
                  </a:lnTo>
                  <a:lnTo>
                    <a:pt x="22" y="70"/>
                  </a:lnTo>
                  <a:lnTo>
                    <a:pt x="76" y="133"/>
                  </a:lnTo>
                  <a:lnTo>
                    <a:pt x="113" y="91"/>
                  </a:lnTo>
                  <a:close/>
                </a:path>
              </a:pathLst>
            </a:custGeom>
            <a:solidFill>
              <a:srgbClr val="FFFF66"/>
            </a:solidFill>
            <a:ln w="9525">
              <a:miter lim="800000"/>
              <a:headEnd/>
              <a:tailEnd/>
            </a:ln>
            <a:scene3d>
              <a:camera prst="legacyObliqueTopRight"/>
              <a:lightRig rig="legacyFlat3" dir="b"/>
            </a:scene3d>
            <a:sp3d extrusionH="36500" prstMaterial="legacyMatte">
              <a:bevelT w="13500" h="13500" prst="angle"/>
              <a:bevelB w="13500" h="13500" prst="angle"/>
              <a:extrusionClr>
                <a:srgbClr val="FFFF66"/>
              </a:extrusionClr>
            </a:sp3d>
          </p:spPr>
          <p:txBody>
            <a:bodyPr wrap="none">
              <a:flatTx/>
            </a:bodyPr>
            <a:lstStyle/>
            <a:p>
              <a:endParaRPr lang="es-ES"/>
            </a:p>
          </p:txBody>
        </p:sp>
        <p:sp>
          <p:nvSpPr>
            <p:cNvPr id="201990" name="Oval 765"/>
            <p:cNvSpPr>
              <a:spLocks noChangeArrowheads="1"/>
            </p:cNvSpPr>
            <p:nvPr/>
          </p:nvSpPr>
          <p:spPr bwMode="auto">
            <a:xfrm rot="-2377127">
              <a:off x="1062" y="1807"/>
              <a:ext cx="33" cy="32"/>
            </a:xfrm>
            <a:prstGeom prst="ellipse">
              <a:avLst/>
            </a:prstGeom>
            <a:solidFill>
              <a:srgbClr val="F8F8F8"/>
            </a:solidFill>
            <a:ln w="9525">
              <a:noFill/>
              <a:round/>
              <a:headEnd/>
              <a:tailEnd/>
            </a:ln>
          </p:spPr>
          <p:txBody>
            <a:bodyPr wrap="none" anchor="ctr"/>
            <a:lstStyle/>
            <a:p>
              <a:endParaRPr lang="es-ES"/>
            </a:p>
          </p:txBody>
        </p:sp>
        <p:sp>
          <p:nvSpPr>
            <p:cNvPr id="201991" name="Line 766"/>
            <p:cNvSpPr>
              <a:spLocks noChangeShapeType="1"/>
            </p:cNvSpPr>
            <p:nvPr/>
          </p:nvSpPr>
          <p:spPr bwMode="auto">
            <a:xfrm>
              <a:off x="1064" y="1824"/>
              <a:ext cx="28" cy="0"/>
            </a:xfrm>
            <a:prstGeom prst="line">
              <a:avLst/>
            </a:prstGeom>
            <a:noFill/>
            <a:ln w="9525">
              <a:solidFill>
                <a:schemeClr val="tx1"/>
              </a:solidFill>
              <a:round/>
              <a:headEnd/>
              <a:tailEnd/>
            </a:ln>
          </p:spPr>
          <p:txBody>
            <a:bodyPr wrap="none"/>
            <a:lstStyle/>
            <a:p>
              <a:endParaRPr lang="es-ES"/>
            </a:p>
          </p:txBody>
        </p:sp>
        <p:sp>
          <p:nvSpPr>
            <p:cNvPr id="201992" name="Freeform 767"/>
            <p:cNvSpPr>
              <a:spLocks/>
            </p:cNvSpPr>
            <p:nvPr/>
          </p:nvSpPr>
          <p:spPr bwMode="auto">
            <a:xfrm>
              <a:off x="1268" y="2049"/>
              <a:ext cx="175" cy="146"/>
            </a:xfrm>
            <a:custGeom>
              <a:avLst/>
              <a:gdLst>
                <a:gd name="T0" fmla="*/ 175 w 175"/>
                <a:gd name="T1" fmla="*/ 51 h 146"/>
                <a:gd name="T2" fmla="*/ 136 w 175"/>
                <a:gd name="T3" fmla="*/ 0 h 146"/>
                <a:gd name="T4" fmla="*/ 93 w 175"/>
                <a:gd name="T5" fmla="*/ 12 h 146"/>
                <a:gd name="T6" fmla="*/ 81 w 175"/>
                <a:gd name="T7" fmla="*/ 21 h 146"/>
                <a:gd name="T8" fmla="*/ 70 w 175"/>
                <a:gd name="T9" fmla="*/ 39 h 146"/>
                <a:gd name="T10" fmla="*/ 58 w 175"/>
                <a:gd name="T11" fmla="*/ 56 h 146"/>
                <a:gd name="T12" fmla="*/ 40 w 175"/>
                <a:gd name="T13" fmla="*/ 71 h 146"/>
                <a:gd name="T14" fmla="*/ 0 w 175"/>
                <a:gd name="T15" fmla="*/ 89 h 146"/>
                <a:gd name="T16" fmla="*/ 48 w 175"/>
                <a:gd name="T17" fmla="*/ 146 h 146"/>
                <a:gd name="T18" fmla="*/ 175 w 175"/>
                <a:gd name="T19" fmla="*/ 51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146"/>
                <a:gd name="T32" fmla="*/ 175 w 175"/>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146">
                  <a:moveTo>
                    <a:pt x="175" y="51"/>
                  </a:moveTo>
                  <a:lnTo>
                    <a:pt x="136" y="0"/>
                  </a:lnTo>
                  <a:lnTo>
                    <a:pt x="93" y="12"/>
                  </a:lnTo>
                  <a:lnTo>
                    <a:pt x="81" y="21"/>
                  </a:lnTo>
                  <a:lnTo>
                    <a:pt x="70" y="39"/>
                  </a:lnTo>
                  <a:lnTo>
                    <a:pt x="58" y="56"/>
                  </a:lnTo>
                  <a:lnTo>
                    <a:pt x="40" y="71"/>
                  </a:lnTo>
                  <a:lnTo>
                    <a:pt x="0" y="89"/>
                  </a:lnTo>
                  <a:lnTo>
                    <a:pt x="48" y="146"/>
                  </a:lnTo>
                  <a:lnTo>
                    <a:pt x="175" y="51"/>
                  </a:lnTo>
                  <a:close/>
                </a:path>
              </a:pathLst>
            </a:custGeom>
            <a:gradFill rotWithShape="1">
              <a:gsLst>
                <a:gs pos="0">
                  <a:srgbClr val="000000"/>
                </a:gs>
                <a:gs pos="50000">
                  <a:srgbClr val="FFFF00"/>
                </a:gs>
                <a:gs pos="100000">
                  <a:srgbClr val="000000"/>
                </a:gs>
              </a:gsLst>
              <a:lin ang="18900000" scaled="1"/>
            </a:gradFill>
            <a:ln w="9525">
              <a:noFill/>
              <a:round/>
              <a:headEnd/>
              <a:tailEnd/>
            </a:ln>
          </p:spPr>
          <p:txBody>
            <a:bodyPr wrap="none"/>
            <a:lstStyle/>
            <a:p>
              <a:endParaRPr lang="es-ES"/>
            </a:p>
          </p:txBody>
        </p:sp>
        <p:sp>
          <p:nvSpPr>
            <p:cNvPr id="201993" name="Freeform 768"/>
            <p:cNvSpPr>
              <a:spLocks/>
            </p:cNvSpPr>
            <p:nvPr/>
          </p:nvSpPr>
          <p:spPr bwMode="auto">
            <a:xfrm rot="-1132140">
              <a:off x="1304" y="2118"/>
              <a:ext cx="148" cy="58"/>
            </a:xfrm>
            <a:custGeom>
              <a:avLst/>
              <a:gdLst>
                <a:gd name="T0" fmla="*/ 142 w 141"/>
                <a:gd name="T1" fmla="*/ 1 h 69"/>
                <a:gd name="T2" fmla="*/ 105 w 141"/>
                <a:gd name="T3" fmla="*/ 5 h 69"/>
                <a:gd name="T4" fmla="*/ 73 w 141"/>
                <a:gd name="T5" fmla="*/ 13 h 69"/>
                <a:gd name="T6" fmla="*/ 41 w 141"/>
                <a:gd name="T7" fmla="*/ 27 h 69"/>
                <a:gd name="T8" fmla="*/ 3 w 141"/>
                <a:gd name="T9" fmla="*/ 55 h 69"/>
                <a:gd name="T10" fmla="*/ 60 w 141"/>
                <a:gd name="T11" fmla="*/ 47 h 69"/>
                <a:gd name="T12" fmla="*/ 107 w 141"/>
                <a:gd name="T13" fmla="*/ 30 h 69"/>
                <a:gd name="T14" fmla="*/ 138 w 141"/>
                <a:gd name="T15" fmla="*/ 11 h 69"/>
                <a:gd name="T16" fmla="*/ 142 w 141"/>
                <a:gd name="T17" fmla="*/ 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69"/>
                <a:gd name="T29" fmla="*/ 141 w 141"/>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69">
                  <a:moveTo>
                    <a:pt x="135" y="1"/>
                  </a:moveTo>
                  <a:cubicBezTo>
                    <a:pt x="130" y="0"/>
                    <a:pt x="111" y="4"/>
                    <a:pt x="100" y="6"/>
                  </a:cubicBezTo>
                  <a:cubicBezTo>
                    <a:pt x="89" y="8"/>
                    <a:pt x="80" y="11"/>
                    <a:pt x="70" y="15"/>
                  </a:cubicBezTo>
                  <a:cubicBezTo>
                    <a:pt x="60" y="19"/>
                    <a:pt x="50" y="24"/>
                    <a:pt x="39" y="32"/>
                  </a:cubicBezTo>
                  <a:cubicBezTo>
                    <a:pt x="28" y="40"/>
                    <a:pt x="0" y="61"/>
                    <a:pt x="3" y="65"/>
                  </a:cubicBezTo>
                  <a:cubicBezTo>
                    <a:pt x="6" y="69"/>
                    <a:pt x="41" y="61"/>
                    <a:pt x="57" y="56"/>
                  </a:cubicBezTo>
                  <a:cubicBezTo>
                    <a:pt x="73" y="51"/>
                    <a:pt x="90" y="43"/>
                    <a:pt x="102" y="36"/>
                  </a:cubicBezTo>
                  <a:cubicBezTo>
                    <a:pt x="114" y="29"/>
                    <a:pt x="126" y="19"/>
                    <a:pt x="131" y="13"/>
                  </a:cubicBezTo>
                  <a:cubicBezTo>
                    <a:pt x="136" y="7"/>
                    <a:pt x="141" y="2"/>
                    <a:pt x="135" y="1"/>
                  </a:cubicBezTo>
                  <a:close/>
                </a:path>
              </a:pathLst>
            </a:custGeom>
            <a:solidFill>
              <a:srgbClr val="FFFF00"/>
            </a:solidFill>
            <a:ln w="9525">
              <a:solidFill>
                <a:srgbClr val="FFFF00"/>
              </a:solidFill>
              <a:round/>
              <a:headEnd/>
              <a:tailEnd/>
            </a:ln>
          </p:spPr>
          <p:txBody>
            <a:bodyPr wrap="none"/>
            <a:lstStyle/>
            <a:p>
              <a:endParaRPr lang="es-ES"/>
            </a:p>
          </p:txBody>
        </p:sp>
        <p:sp>
          <p:nvSpPr>
            <p:cNvPr id="201994" name="Oval 769"/>
            <p:cNvSpPr>
              <a:spLocks noChangeArrowheads="1"/>
            </p:cNvSpPr>
            <p:nvPr/>
          </p:nvSpPr>
          <p:spPr bwMode="auto">
            <a:xfrm rot="19933779" flipV="1">
              <a:off x="1347" y="2144"/>
              <a:ext cx="69" cy="27"/>
            </a:xfrm>
            <a:prstGeom prst="ellipse">
              <a:avLst/>
            </a:prstGeom>
            <a:solidFill>
              <a:schemeClr val="bg2"/>
            </a:solidFill>
            <a:ln w="9525">
              <a:round/>
              <a:headEnd/>
              <a:tailEnd/>
            </a:ln>
            <a:scene3d>
              <a:camera prst="legacyPerspectiveFront">
                <a:rot lat="1500000" lon="20099996" rev="0"/>
              </a:camera>
              <a:lightRig rig="legacyFlat4" dir="t"/>
            </a:scene3d>
            <a:sp3d prstMaterial="legacyMatte">
              <a:bevelT w="13500" h="13500" prst="angle"/>
              <a:bevelB w="13500" h="13500" prst="angle"/>
              <a:extrusionClr>
                <a:schemeClr val="bg2"/>
              </a:extrusionClr>
            </a:sp3d>
          </p:spPr>
          <p:txBody>
            <a:bodyPr wrap="none" anchor="ctr">
              <a:flatTx/>
            </a:bodyPr>
            <a:lstStyle/>
            <a:p>
              <a:endParaRPr lang="es-ES"/>
            </a:p>
          </p:txBody>
        </p:sp>
        <p:sp>
          <p:nvSpPr>
            <p:cNvPr id="201995" name="Oval 770"/>
            <p:cNvSpPr>
              <a:spLocks noChangeArrowheads="1"/>
            </p:cNvSpPr>
            <p:nvPr/>
          </p:nvSpPr>
          <p:spPr bwMode="auto">
            <a:xfrm rot="-1850043">
              <a:off x="1158" y="1898"/>
              <a:ext cx="103" cy="147"/>
            </a:xfrm>
            <a:prstGeom prst="ellipse">
              <a:avLst/>
            </a:prstGeom>
            <a:solidFill>
              <a:srgbClr val="F8F8F8"/>
            </a:solidFill>
            <a:ln w="9525">
              <a:noFill/>
              <a:round/>
              <a:headEnd/>
              <a:tailEnd/>
            </a:ln>
          </p:spPr>
          <p:txBody>
            <a:bodyPr wrap="none" anchor="ctr"/>
            <a:lstStyle/>
            <a:p>
              <a:endParaRPr lang="es-ES"/>
            </a:p>
          </p:txBody>
        </p:sp>
        <p:sp>
          <p:nvSpPr>
            <p:cNvPr id="201996" name="AutoShape 771"/>
            <p:cNvSpPr>
              <a:spLocks noChangeArrowheads="1"/>
            </p:cNvSpPr>
            <p:nvPr/>
          </p:nvSpPr>
          <p:spPr bwMode="auto">
            <a:xfrm rot="-1899430">
              <a:off x="1153" y="1889"/>
              <a:ext cx="112" cy="162"/>
            </a:xfrm>
            <a:custGeom>
              <a:avLst/>
              <a:gdLst>
                <a:gd name="T0" fmla="*/ 0 w 21600"/>
                <a:gd name="T1" fmla="*/ 0 h 21600"/>
                <a:gd name="T2" fmla="*/ 0 w 21600"/>
                <a:gd name="T3" fmla="*/ 0 h 21600"/>
                <a:gd name="T4" fmla="*/ 0 w 21600"/>
                <a:gd name="T5" fmla="*/ 1 h 21600"/>
                <a:gd name="T6" fmla="*/ 0 w 21600"/>
                <a:gd name="T7" fmla="*/ 1 h 21600"/>
                <a:gd name="T8" fmla="*/ 0 w 21600"/>
                <a:gd name="T9" fmla="*/ 1 h 21600"/>
                <a:gd name="T10" fmla="*/ 0 w 21600"/>
                <a:gd name="T11" fmla="*/ 1 h 21600"/>
                <a:gd name="T12" fmla="*/ 1 w 21600"/>
                <a:gd name="T13" fmla="*/ 1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086 w 21600"/>
                <a:gd name="T25" fmla="*/ 3200 h 21600"/>
                <a:gd name="T26" fmla="*/ 18514 w 21600"/>
                <a:gd name="T27" fmla="*/ 184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136" y="10800"/>
                  </a:moveTo>
                  <a:cubicBezTo>
                    <a:pt x="2136" y="15585"/>
                    <a:pt x="6015" y="19464"/>
                    <a:pt x="10800" y="19464"/>
                  </a:cubicBezTo>
                  <a:cubicBezTo>
                    <a:pt x="15585" y="19464"/>
                    <a:pt x="19464" y="15585"/>
                    <a:pt x="19464" y="10800"/>
                  </a:cubicBezTo>
                  <a:cubicBezTo>
                    <a:pt x="19464" y="6015"/>
                    <a:pt x="15585" y="2136"/>
                    <a:pt x="10800" y="2136"/>
                  </a:cubicBezTo>
                  <a:cubicBezTo>
                    <a:pt x="6015" y="2136"/>
                    <a:pt x="2136" y="6015"/>
                    <a:pt x="2136" y="10800"/>
                  </a:cubicBezTo>
                  <a:close/>
                </a:path>
              </a:pathLst>
            </a:custGeom>
            <a:solidFill>
              <a:srgbClr val="FFFF66"/>
            </a:solidFill>
            <a:ln w="9525">
              <a:miter lim="800000"/>
              <a:headEnd/>
              <a:tailEnd/>
            </a:ln>
            <a:scene3d>
              <a:camera prst="legacyObliqueTopRight"/>
              <a:lightRig rig="legacyFlat3" dir="b"/>
            </a:scene3d>
            <a:sp3d extrusionH="23800" prstMaterial="legacyMatte">
              <a:bevelT w="13500" h="13500" prst="angle"/>
              <a:bevelB w="13500" h="13500" prst="angle"/>
              <a:extrusionClr>
                <a:srgbClr val="FFFF66"/>
              </a:extrusionClr>
            </a:sp3d>
          </p:spPr>
          <p:txBody>
            <a:bodyPr wrap="none" anchor="ctr">
              <a:flatTx/>
            </a:bodyPr>
            <a:lstStyle/>
            <a:p>
              <a:endParaRPr lang="es-ES"/>
            </a:p>
          </p:txBody>
        </p:sp>
        <p:sp>
          <p:nvSpPr>
            <p:cNvPr id="201997" name="Line 772"/>
            <p:cNvSpPr>
              <a:spLocks noChangeShapeType="1"/>
            </p:cNvSpPr>
            <p:nvPr/>
          </p:nvSpPr>
          <p:spPr bwMode="auto">
            <a:xfrm>
              <a:off x="1182" y="1947"/>
              <a:ext cx="4" cy="12"/>
            </a:xfrm>
            <a:prstGeom prst="line">
              <a:avLst/>
            </a:prstGeom>
            <a:noFill/>
            <a:ln w="19050">
              <a:solidFill>
                <a:schemeClr val="tx1"/>
              </a:solidFill>
              <a:round/>
              <a:headEnd/>
              <a:tailEnd/>
            </a:ln>
          </p:spPr>
          <p:txBody>
            <a:bodyPr wrap="none"/>
            <a:lstStyle/>
            <a:p>
              <a:endParaRPr lang="es-ES"/>
            </a:p>
          </p:txBody>
        </p:sp>
        <p:sp>
          <p:nvSpPr>
            <p:cNvPr id="201998" name="Line 773"/>
            <p:cNvSpPr>
              <a:spLocks noChangeShapeType="1"/>
            </p:cNvSpPr>
            <p:nvPr/>
          </p:nvSpPr>
          <p:spPr bwMode="auto">
            <a:xfrm flipH="1" flipV="1">
              <a:off x="1225" y="2001"/>
              <a:ext cx="10" cy="5"/>
            </a:xfrm>
            <a:prstGeom prst="line">
              <a:avLst/>
            </a:prstGeom>
            <a:noFill/>
            <a:ln w="19050">
              <a:solidFill>
                <a:schemeClr val="tx1"/>
              </a:solidFill>
              <a:round/>
              <a:headEnd/>
              <a:tailEnd/>
            </a:ln>
          </p:spPr>
          <p:txBody>
            <a:bodyPr wrap="none"/>
            <a:lstStyle/>
            <a:p>
              <a:endParaRPr lang="es-ES"/>
            </a:p>
          </p:txBody>
        </p:sp>
        <p:sp>
          <p:nvSpPr>
            <p:cNvPr id="201999" name="Line 774"/>
            <p:cNvSpPr>
              <a:spLocks noChangeShapeType="1"/>
            </p:cNvSpPr>
            <p:nvPr/>
          </p:nvSpPr>
          <p:spPr bwMode="auto">
            <a:xfrm flipH="1" flipV="1">
              <a:off x="1196" y="1983"/>
              <a:ext cx="10" cy="6"/>
            </a:xfrm>
            <a:prstGeom prst="line">
              <a:avLst/>
            </a:prstGeom>
            <a:noFill/>
            <a:ln w="19050">
              <a:solidFill>
                <a:schemeClr val="tx1"/>
              </a:solidFill>
              <a:round/>
              <a:headEnd/>
              <a:tailEnd/>
            </a:ln>
          </p:spPr>
          <p:txBody>
            <a:bodyPr wrap="none"/>
            <a:lstStyle/>
            <a:p>
              <a:endParaRPr lang="es-ES"/>
            </a:p>
          </p:txBody>
        </p:sp>
      </p:grpSp>
      <p:grpSp>
        <p:nvGrpSpPr>
          <p:cNvPr id="1011647" name="Group 775"/>
          <p:cNvGrpSpPr>
            <a:grpSpLocks/>
          </p:cNvGrpSpPr>
          <p:nvPr/>
        </p:nvGrpSpPr>
        <p:grpSpPr bwMode="auto">
          <a:xfrm>
            <a:off x="3225800" y="708025"/>
            <a:ext cx="2946400" cy="3508375"/>
            <a:chOff x="1193" y="1238"/>
            <a:chExt cx="1448" cy="1724"/>
          </a:xfrm>
        </p:grpSpPr>
        <p:sp>
          <p:nvSpPr>
            <p:cNvPr id="201767" name="Freeform 776"/>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201768" name="Freeform 777"/>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201769" name="Group 778"/>
            <p:cNvGrpSpPr>
              <a:grpSpLocks/>
            </p:cNvGrpSpPr>
            <p:nvPr/>
          </p:nvGrpSpPr>
          <p:grpSpPr bwMode="auto">
            <a:xfrm>
              <a:off x="1193" y="1238"/>
              <a:ext cx="1448" cy="1724"/>
              <a:chOff x="2505" y="1586"/>
              <a:chExt cx="1878" cy="2234"/>
            </a:xfrm>
          </p:grpSpPr>
          <p:sp>
            <p:nvSpPr>
              <p:cNvPr id="201770" name="Freeform 779"/>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01771" name="Freeform 780"/>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01772" name="Freeform 781"/>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01773" name="Freeform 782"/>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01774" name="Freeform 783"/>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201775" name="Freeform 784"/>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01776" name="Freeform 785"/>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201777" name="Freeform 786"/>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01778" name="Line 787"/>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201779" name="AutoShape 788"/>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01780" name="Line 789"/>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201781" name="Line 790"/>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201782" name="Line 791"/>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201783" name="Line 792"/>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201784" name="Line 793"/>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201785" name="Line 794"/>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201786" name="Line 795"/>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201787" name="Line 796"/>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201788" name="Line 797"/>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201789" name="Line 798"/>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201790" name="Line 799"/>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201791" name="AutoShape 800"/>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01792" name="Line 801"/>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201793" name="Line 802"/>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201794" name="Line 803"/>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201795" name="Line 804"/>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201796" name="Line 805"/>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201797" name="Line 806"/>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201798" name="Line 807"/>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201799" name="Line 808"/>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201800" name="Arc 809"/>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01801" name="Line 810"/>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201802" name="Line 811"/>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201803" name="Line 812"/>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201804" name="Line 813"/>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201805" name="Line 814"/>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201806" name="Line 815"/>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201807" name="Line 816"/>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201808" name="Line 817"/>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201809" name="Line 818"/>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201810" name="Line 819"/>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201811" name="Line 820"/>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201812" name="Oval 821"/>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13" name="Oval 822"/>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14" name="Oval 823"/>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15" name="Oval 824"/>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16" name="Line 825"/>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201817" name="Line 826"/>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201818" name="Oval 827"/>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19" name="Oval 828"/>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20" name="Oval 829"/>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21" name="Oval 830"/>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1822" name="Arc 831"/>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01823" name="Arc 832"/>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01824" name="Arc 833"/>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01825" name="Group 834"/>
              <p:cNvGrpSpPr>
                <a:grpSpLocks/>
              </p:cNvGrpSpPr>
              <p:nvPr/>
            </p:nvGrpSpPr>
            <p:grpSpPr bwMode="auto">
              <a:xfrm>
                <a:off x="2891" y="2810"/>
                <a:ext cx="68" cy="68"/>
                <a:chOff x="2891" y="2810"/>
                <a:chExt cx="68" cy="68"/>
              </a:xfrm>
            </p:grpSpPr>
            <p:sp>
              <p:nvSpPr>
                <p:cNvPr id="201960" name="Oval 835"/>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1961" name="Line 836"/>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1826" name="Group 837"/>
              <p:cNvGrpSpPr>
                <a:grpSpLocks/>
              </p:cNvGrpSpPr>
              <p:nvPr/>
            </p:nvGrpSpPr>
            <p:grpSpPr bwMode="auto">
              <a:xfrm>
                <a:off x="2891" y="3338"/>
                <a:ext cx="68" cy="68"/>
                <a:chOff x="2891" y="2810"/>
                <a:chExt cx="68" cy="68"/>
              </a:xfrm>
            </p:grpSpPr>
            <p:sp>
              <p:nvSpPr>
                <p:cNvPr id="201958" name="Oval 838"/>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1959" name="Line 839"/>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1827" name="Group 840"/>
              <p:cNvGrpSpPr>
                <a:grpSpLocks/>
              </p:cNvGrpSpPr>
              <p:nvPr/>
            </p:nvGrpSpPr>
            <p:grpSpPr bwMode="auto">
              <a:xfrm>
                <a:off x="4025" y="2328"/>
                <a:ext cx="68" cy="68"/>
                <a:chOff x="2891" y="2810"/>
                <a:chExt cx="68" cy="68"/>
              </a:xfrm>
            </p:grpSpPr>
            <p:sp>
              <p:nvSpPr>
                <p:cNvPr id="201956" name="Oval 841"/>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1957" name="Line 842"/>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1828" name="Group 843"/>
              <p:cNvGrpSpPr>
                <a:grpSpLocks/>
              </p:cNvGrpSpPr>
              <p:nvPr/>
            </p:nvGrpSpPr>
            <p:grpSpPr bwMode="auto">
              <a:xfrm>
                <a:off x="4025" y="2856"/>
                <a:ext cx="68" cy="68"/>
                <a:chOff x="2891" y="2810"/>
                <a:chExt cx="68" cy="68"/>
              </a:xfrm>
            </p:grpSpPr>
            <p:sp>
              <p:nvSpPr>
                <p:cNvPr id="201954" name="Oval 84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1955" name="Line 84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201829" name="Line 846"/>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201830" name="AutoShape 847"/>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01831" name="Line 848"/>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201832" name="Line 849"/>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201833" name="Line 850"/>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201834" name="Line 851"/>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201835" name="Line 852"/>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201836" name="Line 853"/>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201837" name="Line 854"/>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201838" name="Line 855"/>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201839" name="Line 856"/>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201840" name="Line 857"/>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201841" name="Line 858"/>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201842" name="AutoShape 859"/>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01843" name="Line 860"/>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201844" name="Line 861"/>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201845" name="Line 862"/>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201846" name="Line 863"/>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201847" name="Line 864"/>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201848" name="Line 865"/>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201849" name="Line 866"/>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201850" name="Line 867"/>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201851" name="Arc 868"/>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01852" name="Line 869"/>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201853" name="Line 870"/>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201854" name="Line 871"/>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201855" name="Line 872"/>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201856" name="Line 873"/>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201857" name="Line 874"/>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201858" name="Line 875"/>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201859" name="Line 876"/>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201860" name="Line 877"/>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201861" name="Line 878"/>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201862" name="Line 879"/>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201863" name="Line 880"/>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201864" name="Line 881"/>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201865" name="Arc 882"/>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01866" name="Arc 883"/>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01867" name="Arc 884"/>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01868" name="Group 885"/>
              <p:cNvGrpSpPr>
                <a:grpSpLocks/>
              </p:cNvGrpSpPr>
              <p:nvPr/>
            </p:nvGrpSpPr>
            <p:grpSpPr bwMode="auto">
              <a:xfrm>
                <a:off x="2505" y="1586"/>
                <a:ext cx="1878" cy="1186"/>
                <a:chOff x="2505" y="1586"/>
                <a:chExt cx="1878" cy="1186"/>
              </a:xfrm>
            </p:grpSpPr>
            <p:sp>
              <p:nvSpPr>
                <p:cNvPr id="201870" name="Freeform 886"/>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201871" name="Freeform 887"/>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201872" name="Freeform 888"/>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201873" name="Freeform 889"/>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201874" name="Freeform 890"/>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201875" name="Freeform 891"/>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201876" name="Freeform 892"/>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201877" name="Freeform 893"/>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201878" name="Freeform 894"/>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201879" name="Freeform 895"/>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201880" name="Freeform 896"/>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201881" name="Freeform 897"/>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201882" name="Arc 898"/>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01883" name="Arc 899"/>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01884" name="Arc 900"/>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201885" name="Arc 901"/>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886" name="Line 902"/>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201887" name="Line 903"/>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201888" name="Arc 904"/>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1889" name="Arc 905"/>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201890" name="Line 906"/>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201891" name="Line 907"/>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201892" name="Arc 908"/>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201893" name="Line 909"/>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201894" name="Arc 910"/>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201895" name="Line 911"/>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201896" name="Arc 912"/>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897" name="Arc 913"/>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898" name="Line 914"/>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201899" name="Line 915"/>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201900" name="Arc 916"/>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1901" name="Line 917"/>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201902" name="Arc 918"/>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01903" name="Arc 919"/>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01904" name="Line 920"/>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201905" name="Arc 921"/>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01906" name="Line 922"/>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201907" name="Arc 923"/>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01908" name="Line 924"/>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201909" name="Arc 925"/>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1910" name="Freeform 926"/>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201911" name="Arc 927"/>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12" name="Line 928"/>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201913" name="Line 929"/>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201914" name="Freeform 930"/>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201915" name="Arc 931"/>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16" name="Line 932"/>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201917" name="Arc 933"/>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18" name="Freeform 934"/>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01919" name="Arc 935"/>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01920" name="Line 936"/>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01921" name="Freeform 937"/>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01922" name="Arc 938"/>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01923" name="Arc 939"/>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01924" name="Line 940"/>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1011629" name="Oval 941"/>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01926" name="Line 942"/>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01927" name="Line 943"/>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01928" name="Freeform 944"/>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01929" name="Arc 945"/>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30" name="Line 946"/>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01931" name="Arc 947"/>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1932" name="Arc 948"/>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01933" name="Line 949"/>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01934" name="Line 950"/>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01935" name="Freeform 951"/>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01936" name="Freeform 952"/>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01937" name="Freeform 953"/>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01938" name="Arc 954"/>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39" name="Line 955"/>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01940" name="Line 956"/>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01941" name="Freeform 957"/>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01942" name="Arc 958"/>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1943" name="Line 959"/>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01944" name="Freeform 960"/>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01945" name="Line 961"/>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01946" name="Arc 962"/>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01947" name="Arc 963"/>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01948" name="Arc 964"/>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01949" name="Line 965"/>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01950" name="Arc 966"/>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01951" name="Line 967"/>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01952" name="Line 968"/>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01953" name="Line 969"/>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201869" name="Freeform 970"/>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1011654" name="Group 971"/>
          <p:cNvGrpSpPr>
            <a:grpSpLocks/>
          </p:cNvGrpSpPr>
          <p:nvPr/>
        </p:nvGrpSpPr>
        <p:grpSpPr bwMode="auto">
          <a:xfrm rot="-1318470">
            <a:off x="4257675" y="3619500"/>
            <a:ext cx="2641600" cy="1365250"/>
            <a:chOff x="2688" y="2340"/>
            <a:chExt cx="1664" cy="860"/>
          </a:xfrm>
        </p:grpSpPr>
        <p:sp>
          <p:nvSpPr>
            <p:cNvPr id="201756" name="Line 972"/>
            <p:cNvSpPr>
              <a:spLocks noChangeShapeType="1"/>
            </p:cNvSpPr>
            <p:nvPr/>
          </p:nvSpPr>
          <p:spPr bwMode="auto">
            <a:xfrm flipH="1">
              <a:off x="2868" y="2340"/>
              <a:ext cx="1416" cy="292"/>
            </a:xfrm>
            <a:prstGeom prst="line">
              <a:avLst/>
            </a:prstGeom>
            <a:noFill/>
            <a:ln w="19050" cap="rnd">
              <a:solidFill>
                <a:srgbClr val="F03300"/>
              </a:solidFill>
              <a:prstDash val="sysDot"/>
              <a:round/>
              <a:headEnd/>
              <a:tailEnd/>
            </a:ln>
          </p:spPr>
          <p:txBody>
            <a:bodyPr wrap="none"/>
            <a:lstStyle/>
            <a:p>
              <a:endParaRPr lang="es-ES"/>
            </a:p>
          </p:txBody>
        </p:sp>
        <p:sp>
          <p:nvSpPr>
            <p:cNvPr id="201757" name="Line 973"/>
            <p:cNvSpPr>
              <a:spLocks noChangeShapeType="1"/>
            </p:cNvSpPr>
            <p:nvPr/>
          </p:nvSpPr>
          <p:spPr bwMode="auto">
            <a:xfrm flipH="1">
              <a:off x="2688" y="2352"/>
              <a:ext cx="1636" cy="436"/>
            </a:xfrm>
            <a:prstGeom prst="line">
              <a:avLst/>
            </a:prstGeom>
            <a:noFill/>
            <a:ln w="19050" cap="rnd">
              <a:solidFill>
                <a:srgbClr val="F03300"/>
              </a:solidFill>
              <a:prstDash val="sysDot"/>
              <a:round/>
              <a:headEnd/>
              <a:tailEnd/>
            </a:ln>
          </p:spPr>
          <p:txBody>
            <a:bodyPr wrap="none"/>
            <a:lstStyle/>
            <a:p>
              <a:endParaRPr lang="es-ES"/>
            </a:p>
          </p:txBody>
        </p:sp>
        <p:sp>
          <p:nvSpPr>
            <p:cNvPr id="201758" name="Line 974"/>
            <p:cNvSpPr>
              <a:spLocks noChangeShapeType="1"/>
            </p:cNvSpPr>
            <p:nvPr/>
          </p:nvSpPr>
          <p:spPr bwMode="auto">
            <a:xfrm flipH="1">
              <a:off x="2700" y="2388"/>
              <a:ext cx="1600" cy="516"/>
            </a:xfrm>
            <a:prstGeom prst="line">
              <a:avLst/>
            </a:prstGeom>
            <a:noFill/>
            <a:ln w="19050" cap="rnd">
              <a:solidFill>
                <a:srgbClr val="F03300"/>
              </a:solidFill>
              <a:prstDash val="sysDot"/>
              <a:round/>
              <a:headEnd/>
              <a:tailEnd/>
            </a:ln>
          </p:spPr>
          <p:txBody>
            <a:bodyPr wrap="none"/>
            <a:lstStyle/>
            <a:p>
              <a:endParaRPr lang="es-ES"/>
            </a:p>
          </p:txBody>
        </p:sp>
        <p:sp>
          <p:nvSpPr>
            <p:cNvPr id="201759" name="Line 975"/>
            <p:cNvSpPr>
              <a:spLocks noChangeShapeType="1"/>
            </p:cNvSpPr>
            <p:nvPr/>
          </p:nvSpPr>
          <p:spPr bwMode="auto">
            <a:xfrm flipH="1">
              <a:off x="3048" y="2416"/>
              <a:ext cx="1292" cy="696"/>
            </a:xfrm>
            <a:prstGeom prst="line">
              <a:avLst/>
            </a:prstGeom>
            <a:noFill/>
            <a:ln w="19050" cap="rnd">
              <a:solidFill>
                <a:srgbClr val="F03300"/>
              </a:solidFill>
              <a:prstDash val="sysDot"/>
              <a:round/>
              <a:headEnd/>
              <a:tailEnd/>
            </a:ln>
          </p:spPr>
          <p:txBody>
            <a:bodyPr wrap="none"/>
            <a:lstStyle/>
            <a:p>
              <a:endParaRPr lang="es-ES"/>
            </a:p>
          </p:txBody>
        </p:sp>
        <p:sp>
          <p:nvSpPr>
            <p:cNvPr id="201760" name="Line 976"/>
            <p:cNvSpPr>
              <a:spLocks noChangeShapeType="1"/>
            </p:cNvSpPr>
            <p:nvPr/>
          </p:nvSpPr>
          <p:spPr bwMode="auto">
            <a:xfrm flipH="1">
              <a:off x="2880" y="2428"/>
              <a:ext cx="1384" cy="580"/>
            </a:xfrm>
            <a:prstGeom prst="line">
              <a:avLst/>
            </a:prstGeom>
            <a:noFill/>
            <a:ln w="19050" cap="rnd">
              <a:solidFill>
                <a:srgbClr val="F03300"/>
              </a:solidFill>
              <a:prstDash val="sysDot"/>
              <a:round/>
              <a:headEnd/>
              <a:tailEnd/>
            </a:ln>
          </p:spPr>
          <p:txBody>
            <a:bodyPr wrap="none"/>
            <a:lstStyle/>
            <a:p>
              <a:endParaRPr lang="es-ES"/>
            </a:p>
          </p:txBody>
        </p:sp>
        <p:sp>
          <p:nvSpPr>
            <p:cNvPr id="201761" name="Line 977"/>
            <p:cNvSpPr>
              <a:spLocks noChangeShapeType="1"/>
            </p:cNvSpPr>
            <p:nvPr/>
          </p:nvSpPr>
          <p:spPr bwMode="auto">
            <a:xfrm flipH="1">
              <a:off x="3348" y="2448"/>
              <a:ext cx="984" cy="670"/>
            </a:xfrm>
            <a:prstGeom prst="line">
              <a:avLst/>
            </a:prstGeom>
            <a:noFill/>
            <a:ln w="19050" cap="rnd">
              <a:solidFill>
                <a:srgbClr val="F03300"/>
              </a:solidFill>
              <a:prstDash val="sysDot"/>
              <a:round/>
              <a:headEnd/>
              <a:tailEnd/>
            </a:ln>
          </p:spPr>
          <p:txBody>
            <a:bodyPr wrap="none"/>
            <a:lstStyle/>
            <a:p>
              <a:endParaRPr lang="es-ES"/>
            </a:p>
          </p:txBody>
        </p:sp>
        <p:sp>
          <p:nvSpPr>
            <p:cNvPr id="201762" name="Line 978"/>
            <p:cNvSpPr>
              <a:spLocks noChangeShapeType="1"/>
            </p:cNvSpPr>
            <p:nvPr/>
          </p:nvSpPr>
          <p:spPr bwMode="auto">
            <a:xfrm flipH="1">
              <a:off x="2808" y="2340"/>
              <a:ext cx="1516" cy="356"/>
            </a:xfrm>
            <a:prstGeom prst="line">
              <a:avLst/>
            </a:prstGeom>
            <a:noFill/>
            <a:ln w="19050" cap="rnd">
              <a:solidFill>
                <a:srgbClr val="F03300"/>
              </a:solidFill>
              <a:prstDash val="sysDot"/>
              <a:round/>
              <a:headEnd/>
              <a:tailEnd/>
            </a:ln>
          </p:spPr>
          <p:txBody>
            <a:bodyPr wrap="none"/>
            <a:lstStyle/>
            <a:p>
              <a:endParaRPr lang="es-ES"/>
            </a:p>
          </p:txBody>
        </p:sp>
        <p:sp>
          <p:nvSpPr>
            <p:cNvPr id="201763" name="Line 979"/>
            <p:cNvSpPr>
              <a:spLocks noChangeShapeType="1"/>
            </p:cNvSpPr>
            <p:nvPr/>
          </p:nvSpPr>
          <p:spPr bwMode="auto">
            <a:xfrm flipH="1">
              <a:off x="2740" y="2372"/>
              <a:ext cx="1568" cy="460"/>
            </a:xfrm>
            <a:prstGeom prst="line">
              <a:avLst/>
            </a:prstGeom>
            <a:noFill/>
            <a:ln w="19050" cap="rnd">
              <a:solidFill>
                <a:srgbClr val="F03300"/>
              </a:solidFill>
              <a:prstDash val="sysDot"/>
              <a:round/>
              <a:headEnd/>
              <a:tailEnd/>
            </a:ln>
          </p:spPr>
          <p:txBody>
            <a:bodyPr wrap="none"/>
            <a:lstStyle/>
            <a:p>
              <a:endParaRPr lang="es-ES"/>
            </a:p>
          </p:txBody>
        </p:sp>
        <p:sp>
          <p:nvSpPr>
            <p:cNvPr id="201764" name="Line 980"/>
            <p:cNvSpPr>
              <a:spLocks noChangeShapeType="1"/>
            </p:cNvSpPr>
            <p:nvPr/>
          </p:nvSpPr>
          <p:spPr bwMode="auto">
            <a:xfrm flipH="1">
              <a:off x="2804" y="2384"/>
              <a:ext cx="1540" cy="556"/>
            </a:xfrm>
            <a:prstGeom prst="line">
              <a:avLst/>
            </a:prstGeom>
            <a:noFill/>
            <a:ln w="19050" cap="rnd">
              <a:solidFill>
                <a:srgbClr val="F03300"/>
              </a:solidFill>
              <a:prstDash val="sysDot"/>
              <a:round/>
              <a:headEnd/>
              <a:tailEnd/>
            </a:ln>
          </p:spPr>
          <p:txBody>
            <a:bodyPr wrap="none"/>
            <a:lstStyle/>
            <a:p>
              <a:endParaRPr lang="es-ES"/>
            </a:p>
          </p:txBody>
        </p:sp>
        <p:sp>
          <p:nvSpPr>
            <p:cNvPr id="201765" name="Line 981"/>
            <p:cNvSpPr>
              <a:spLocks noChangeShapeType="1"/>
            </p:cNvSpPr>
            <p:nvPr/>
          </p:nvSpPr>
          <p:spPr bwMode="auto">
            <a:xfrm flipH="1">
              <a:off x="2996" y="2396"/>
              <a:ext cx="1352" cy="632"/>
            </a:xfrm>
            <a:prstGeom prst="line">
              <a:avLst/>
            </a:prstGeom>
            <a:noFill/>
            <a:ln w="19050" cap="rnd">
              <a:solidFill>
                <a:srgbClr val="F03300"/>
              </a:solidFill>
              <a:prstDash val="sysDot"/>
              <a:round/>
              <a:headEnd/>
              <a:tailEnd/>
            </a:ln>
          </p:spPr>
          <p:txBody>
            <a:bodyPr wrap="none"/>
            <a:lstStyle/>
            <a:p>
              <a:endParaRPr lang="es-ES"/>
            </a:p>
          </p:txBody>
        </p:sp>
        <p:sp>
          <p:nvSpPr>
            <p:cNvPr id="201766" name="Line 982"/>
            <p:cNvSpPr>
              <a:spLocks noChangeShapeType="1"/>
            </p:cNvSpPr>
            <p:nvPr/>
          </p:nvSpPr>
          <p:spPr bwMode="auto">
            <a:xfrm flipH="1">
              <a:off x="3068" y="2417"/>
              <a:ext cx="1284" cy="783"/>
            </a:xfrm>
            <a:prstGeom prst="line">
              <a:avLst/>
            </a:prstGeom>
            <a:noFill/>
            <a:ln w="19050" cap="rnd">
              <a:solidFill>
                <a:srgbClr val="F03300"/>
              </a:solidFill>
              <a:prstDash val="sysDot"/>
              <a:round/>
              <a:headEnd/>
              <a:tailEnd/>
            </a:ln>
          </p:spPr>
          <p:txBody>
            <a:bodyPr wrap="none"/>
            <a:lstStyle/>
            <a:p>
              <a:endParaRPr lang="es-ES"/>
            </a:p>
          </p:txBody>
        </p:sp>
      </p:grpSp>
      <p:sp>
        <p:nvSpPr>
          <p:cNvPr id="1011671" name="Freeform 983"/>
          <p:cNvSpPr>
            <a:spLocks/>
          </p:cNvSpPr>
          <p:nvPr/>
        </p:nvSpPr>
        <p:spPr bwMode="auto">
          <a:xfrm>
            <a:off x="4354513" y="5043488"/>
            <a:ext cx="322262" cy="123825"/>
          </a:xfrm>
          <a:custGeom>
            <a:avLst/>
            <a:gdLst>
              <a:gd name="T0" fmla="*/ 74904 w 185"/>
              <a:gd name="T1" fmla="*/ 21535 h 69"/>
              <a:gd name="T2" fmla="*/ 144582 w 185"/>
              <a:gd name="T3" fmla="*/ 43070 h 69"/>
              <a:gd name="T4" fmla="*/ 256068 w 185"/>
              <a:gd name="T5" fmla="*/ 93317 h 69"/>
              <a:gd name="T6" fmla="*/ 304842 w 185"/>
              <a:gd name="T7" fmla="*/ 107674 h 69"/>
              <a:gd name="T8" fmla="*/ 290907 w 185"/>
              <a:gd name="T9" fmla="*/ 86139 h 69"/>
              <a:gd name="T10" fmla="*/ 207293 w 185"/>
              <a:gd name="T11" fmla="*/ 78961 h 69"/>
              <a:gd name="T12" fmla="*/ 95808 w 185"/>
              <a:gd name="T13" fmla="*/ 43070 h 69"/>
              <a:gd name="T14" fmla="*/ 54001 w 185"/>
              <a:gd name="T15" fmla="*/ 21535 h 69"/>
              <a:gd name="T16" fmla="*/ 74904 w 185"/>
              <a:gd name="T17" fmla="*/ 28713 h 69"/>
              <a:gd name="T18" fmla="*/ 137615 w 185"/>
              <a:gd name="T19" fmla="*/ 43070 h 69"/>
              <a:gd name="T20" fmla="*/ 228196 w 185"/>
              <a:gd name="T21" fmla="*/ 86139 h 69"/>
              <a:gd name="T22" fmla="*/ 270003 w 185"/>
              <a:gd name="T23" fmla="*/ 114852 h 69"/>
              <a:gd name="T24" fmla="*/ 318778 w 185"/>
              <a:gd name="T25" fmla="*/ 107674 h 69"/>
              <a:gd name="T26" fmla="*/ 276971 w 185"/>
              <a:gd name="T27" fmla="*/ 78961 h 69"/>
              <a:gd name="T28" fmla="*/ 186389 w 185"/>
              <a:gd name="T29" fmla="*/ 78961 h 69"/>
              <a:gd name="T30" fmla="*/ 172454 w 185"/>
              <a:gd name="T31" fmla="*/ 57426 h 69"/>
              <a:gd name="T32" fmla="*/ 130647 w 185"/>
              <a:gd name="T33" fmla="*/ 35891 h 69"/>
              <a:gd name="T34" fmla="*/ 33097 w 185"/>
              <a:gd name="T35" fmla="*/ 0 h 69"/>
              <a:gd name="T36" fmla="*/ 5226 w 185"/>
              <a:gd name="T37" fmla="*/ 7178 h 69"/>
              <a:gd name="T38" fmla="*/ 12194 w 185"/>
              <a:gd name="T39" fmla="*/ 28713 h 69"/>
              <a:gd name="T40" fmla="*/ 102775 w 185"/>
              <a:gd name="T41" fmla="*/ 35891 h 69"/>
              <a:gd name="T42" fmla="*/ 144582 w 185"/>
              <a:gd name="T43" fmla="*/ 64604 h 69"/>
              <a:gd name="T44" fmla="*/ 242132 w 185"/>
              <a:gd name="T45" fmla="*/ 93317 h 69"/>
              <a:gd name="T46" fmla="*/ 283939 w 185"/>
              <a:gd name="T47" fmla="*/ 122030 h 69"/>
              <a:gd name="T48" fmla="*/ 214261 w 185"/>
              <a:gd name="T49" fmla="*/ 86139 h 69"/>
              <a:gd name="T50" fmla="*/ 102775 w 185"/>
              <a:gd name="T51" fmla="*/ 35891 h 69"/>
              <a:gd name="T52" fmla="*/ 33097 w 185"/>
              <a:gd name="T53" fmla="*/ 28713 h 69"/>
              <a:gd name="T54" fmla="*/ 5226 w 185"/>
              <a:gd name="T55" fmla="*/ 7178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5"/>
              <a:gd name="T85" fmla="*/ 0 h 69"/>
              <a:gd name="T86" fmla="*/ 185 w 185"/>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5" h="69">
                <a:moveTo>
                  <a:pt x="43" y="12"/>
                </a:moveTo>
                <a:cubicBezTo>
                  <a:pt x="72" y="22"/>
                  <a:pt x="59" y="18"/>
                  <a:pt x="83" y="24"/>
                </a:cubicBezTo>
                <a:cubicBezTo>
                  <a:pt x="100" y="49"/>
                  <a:pt x="118" y="48"/>
                  <a:pt x="147" y="52"/>
                </a:cubicBezTo>
                <a:cubicBezTo>
                  <a:pt x="150" y="53"/>
                  <a:pt x="174" y="61"/>
                  <a:pt x="175" y="60"/>
                </a:cubicBezTo>
                <a:cubicBezTo>
                  <a:pt x="178" y="57"/>
                  <a:pt x="172" y="49"/>
                  <a:pt x="167" y="48"/>
                </a:cubicBezTo>
                <a:cubicBezTo>
                  <a:pt x="152" y="44"/>
                  <a:pt x="135" y="45"/>
                  <a:pt x="119" y="44"/>
                </a:cubicBezTo>
                <a:cubicBezTo>
                  <a:pt x="98" y="30"/>
                  <a:pt x="79" y="27"/>
                  <a:pt x="55" y="24"/>
                </a:cubicBezTo>
                <a:cubicBezTo>
                  <a:pt x="52" y="23"/>
                  <a:pt x="31" y="17"/>
                  <a:pt x="31" y="12"/>
                </a:cubicBezTo>
                <a:cubicBezTo>
                  <a:pt x="31" y="8"/>
                  <a:pt x="39" y="15"/>
                  <a:pt x="43" y="16"/>
                </a:cubicBezTo>
                <a:cubicBezTo>
                  <a:pt x="55" y="19"/>
                  <a:pt x="67" y="21"/>
                  <a:pt x="79" y="24"/>
                </a:cubicBezTo>
                <a:cubicBezTo>
                  <a:pt x="87" y="48"/>
                  <a:pt x="111" y="35"/>
                  <a:pt x="131" y="48"/>
                </a:cubicBezTo>
                <a:cubicBezTo>
                  <a:pt x="139" y="53"/>
                  <a:pt x="155" y="64"/>
                  <a:pt x="155" y="64"/>
                </a:cubicBezTo>
                <a:cubicBezTo>
                  <a:pt x="164" y="63"/>
                  <a:pt x="181" y="69"/>
                  <a:pt x="183" y="60"/>
                </a:cubicBezTo>
                <a:cubicBezTo>
                  <a:pt x="185" y="51"/>
                  <a:pt x="159" y="44"/>
                  <a:pt x="159" y="44"/>
                </a:cubicBezTo>
                <a:cubicBezTo>
                  <a:pt x="139" y="51"/>
                  <a:pt x="136" y="54"/>
                  <a:pt x="107" y="44"/>
                </a:cubicBezTo>
                <a:cubicBezTo>
                  <a:pt x="102" y="42"/>
                  <a:pt x="103" y="35"/>
                  <a:pt x="99" y="32"/>
                </a:cubicBezTo>
                <a:cubicBezTo>
                  <a:pt x="92" y="26"/>
                  <a:pt x="83" y="24"/>
                  <a:pt x="75" y="20"/>
                </a:cubicBezTo>
                <a:cubicBezTo>
                  <a:pt x="56" y="11"/>
                  <a:pt x="37" y="12"/>
                  <a:pt x="19" y="0"/>
                </a:cubicBezTo>
                <a:cubicBezTo>
                  <a:pt x="14" y="1"/>
                  <a:pt x="6" y="0"/>
                  <a:pt x="3" y="4"/>
                </a:cubicBezTo>
                <a:cubicBezTo>
                  <a:pt x="0" y="7"/>
                  <a:pt x="3" y="15"/>
                  <a:pt x="7" y="16"/>
                </a:cubicBezTo>
                <a:cubicBezTo>
                  <a:pt x="24" y="21"/>
                  <a:pt x="42" y="19"/>
                  <a:pt x="59" y="20"/>
                </a:cubicBezTo>
                <a:cubicBezTo>
                  <a:pt x="88" y="30"/>
                  <a:pt x="53" y="16"/>
                  <a:pt x="83" y="36"/>
                </a:cubicBezTo>
                <a:cubicBezTo>
                  <a:pt x="97" y="45"/>
                  <a:pt x="124" y="47"/>
                  <a:pt x="139" y="52"/>
                </a:cubicBezTo>
                <a:cubicBezTo>
                  <a:pt x="148" y="55"/>
                  <a:pt x="163" y="68"/>
                  <a:pt x="163" y="68"/>
                </a:cubicBezTo>
                <a:cubicBezTo>
                  <a:pt x="156" y="47"/>
                  <a:pt x="144" y="53"/>
                  <a:pt x="123" y="48"/>
                </a:cubicBezTo>
                <a:cubicBezTo>
                  <a:pt x="101" y="43"/>
                  <a:pt x="79" y="25"/>
                  <a:pt x="59" y="20"/>
                </a:cubicBezTo>
                <a:cubicBezTo>
                  <a:pt x="46" y="17"/>
                  <a:pt x="32" y="17"/>
                  <a:pt x="19" y="16"/>
                </a:cubicBezTo>
                <a:cubicBezTo>
                  <a:pt x="5" y="7"/>
                  <a:pt x="10" y="11"/>
                  <a:pt x="3" y="4"/>
                </a:cubicBezTo>
              </a:path>
            </a:pathLst>
          </a:custGeom>
          <a:noFill/>
          <a:ln w="12700" cap="rnd">
            <a:solidFill>
              <a:srgbClr val="F03300"/>
            </a:solidFill>
            <a:prstDash val="sysDot"/>
            <a:round/>
            <a:headEnd/>
            <a:tailEnd/>
          </a:ln>
        </p:spPr>
        <p:txBody>
          <a:bodyPr wrap="none"/>
          <a:lstStyle/>
          <a:p>
            <a:endParaRPr lang="es-ES"/>
          </a:p>
        </p:txBody>
      </p:sp>
      <p:grpSp>
        <p:nvGrpSpPr>
          <p:cNvPr id="1011655" name="Group 984"/>
          <p:cNvGrpSpPr>
            <a:grpSpLocks/>
          </p:cNvGrpSpPr>
          <p:nvPr/>
        </p:nvGrpSpPr>
        <p:grpSpPr bwMode="auto">
          <a:xfrm rot="387537">
            <a:off x="4505325" y="3741738"/>
            <a:ext cx="3246438" cy="1676400"/>
            <a:chOff x="2688" y="2340"/>
            <a:chExt cx="1664" cy="860"/>
          </a:xfrm>
        </p:grpSpPr>
        <p:sp>
          <p:nvSpPr>
            <p:cNvPr id="201745" name="Line 985"/>
            <p:cNvSpPr>
              <a:spLocks noChangeShapeType="1"/>
            </p:cNvSpPr>
            <p:nvPr/>
          </p:nvSpPr>
          <p:spPr bwMode="auto">
            <a:xfrm flipH="1">
              <a:off x="2868" y="2340"/>
              <a:ext cx="1416" cy="292"/>
            </a:xfrm>
            <a:prstGeom prst="line">
              <a:avLst/>
            </a:prstGeom>
            <a:noFill/>
            <a:ln w="9525" cap="rnd">
              <a:solidFill>
                <a:schemeClr val="bg1"/>
              </a:solidFill>
              <a:prstDash val="sysDot"/>
              <a:round/>
              <a:headEnd/>
              <a:tailEnd/>
            </a:ln>
          </p:spPr>
          <p:txBody>
            <a:bodyPr wrap="none"/>
            <a:lstStyle/>
            <a:p>
              <a:endParaRPr lang="es-ES"/>
            </a:p>
          </p:txBody>
        </p:sp>
        <p:sp>
          <p:nvSpPr>
            <p:cNvPr id="201746" name="Line 986"/>
            <p:cNvSpPr>
              <a:spLocks noChangeShapeType="1"/>
            </p:cNvSpPr>
            <p:nvPr/>
          </p:nvSpPr>
          <p:spPr bwMode="auto">
            <a:xfrm flipH="1">
              <a:off x="2688" y="2352"/>
              <a:ext cx="1636" cy="436"/>
            </a:xfrm>
            <a:prstGeom prst="line">
              <a:avLst/>
            </a:prstGeom>
            <a:noFill/>
            <a:ln w="9525" cap="rnd">
              <a:solidFill>
                <a:schemeClr val="bg1"/>
              </a:solidFill>
              <a:prstDash val="sysDot"/>
              <a:round/>
              <a:headEnd/>
              <a:tailEnd/>
            </a:ln>
          </p:spPr>
          <p:txBody>
            <a:bodyPr wrap="none"/>
            <a:lstStyle/>
            <a:p>
              <a:endParaRPr lang="es-ES"/>
            </a:p>
          </p:txBody>
        </p:sp>
        <p:sp>
          <p:nvSpPr>
            <p:cNvPr id="201747" name="Line 987"/>
            <p:cNvSpPr>
              <a:spLocks noChangeShapeType="1"/>
            </p:cNvSpPr>
            <p:nvPr/>
          </p:nvSpPr>
          <p:spPr bwMode="auto">
            <a:xfrm flipH="1">
              <a:off x="2700" y="2388"/>
              <a:ext cx="1600" cy="516"/>
            </a:xfrm>
            <a:prstGeom prst="line">
              <a:avLst/>
            </a:prstGeom>
            <a:noFill/>
            <a:ln w="9525" cap="rnd">
              <a:solidFill>
                <a:schemeClr val="bg1"/>
              </a:solidFill>
              <a:prstDash val="sysDot"/>
              <a:round/>
              <a:headEnd/>
              <a:tailEnd/>
            </a:ln>
          </p:spPr>
          <p:txBody>
            <a:bodyPr wrap="none"/>
            <a:lstStyle/>
            <a:p>
              <a:endParaRPr lang="es-ES"/>
            </a:p>
          </p:txBody>
        </p:sp>
        <p:sp>
          <p:nvSpPr>
            <p:cNvPr id="201748" name="Line 988"/>
            <p:cNvSpPr>
              <a:spLocks noChangeShapeType="1"/>
            </p:cNvSpPr>
            <p:nvPr/>
          </p:nvSpPr>
          <p:spPr bwMode="auto">
            <a:xfrm flipH="1">
              <a:off x="3048" y="2416"/>
              <a:ext cx="1292" cy="696"/>
            </a:xfrm>
            <a:prstGeom prst="line">
              <a:avLst/>
            </a:prstGeom>
            <a:noFill/>
            <a:ln w="9525" cap="rnd">
              <a:solidFill>
                <a:schemeClr val="bg1"/>
              </a:solidFill>
              <a:prstDash val="sysDot"/>
              <a:round/>
              <a:headEnd/>
              <a:tailEnd/>
            </a:ln>
          </p:spPr>
          <p:txBody>
            <a:bodyPr wrap="none"/>
            <a:lstStyle/>
            <a:p>
              <a:endParaRPr lang="es-ES"/>
            </a:p>
          </p:txBody>
        </p:sp>
        <p:sp>
          <p:nvSpPr>
            <p:cNvPr id="201749" name="Line 989"/>
            <p:cNvSpPr>
              <a:spLocks noChangeShapeType="1"/>
            </p:cNvSpPr>
            <p:nvPr/>
          </p:nvSpPr>
          <p:spPr bwMode="auto">
            <a:xfrm flipH="1">
              <a:off x="2880" y="2428"/>
              <a:ext cx="1384" cy="580"/>
            </a:xfrm>
            <a:prstGeom prst="line">
              <a:avLst/>
            </a:prstGeom>
            <a:noFill/>
            <a:ln w="9525" cap="rnd">
              <a:solidFill>
                <a:schemeClr val="bg1"/>
              </a:solidFill>
              <a:prstDash val="sysDot"/>
              <a:round/>
              <a:headEnd/>
              <a:tailEnd/>
            </a:ln>
          </p:spPr>
          <p:txBody>
            <a:bodyPr wrap="none"/>
            <a:lstStyle/>
            <a:p>
              <a:endParaRPr lang="es-ES"/>
            </a:p>
          </p:txBody>
        </p:sp>
        <p:sp>
          <p:nvSpPr>
            <p:cNvPr id="201750" name="Line 990"/>
            <p:cNvSpPr>
              <a:spLocks noChangeShapeType="1"/>
            </p:cNvSpPr>
            <p:nvPr/>
          </p:nvSpPr>
          <p:spPr bwMode="auto">
            <a:xfrm flipH="1">
              <a:off x="3348" y="2448"/>
              <a:ext cx="984" cy="670"/>
            </a:xfrm>
            <a:prstGeom prst="line">
              <a:avLst/>
            </a:prstGeom>
            <a:noFill/>
            <a:ln w="9525" cap="rnd">
              <a:solidFill>
                <a:schemeClr val="bg1"/>
              </a:solidFill>
              <a:prstDash val="sysDot"/>
              <a:round/>
              <a:headEnd/>
              <a:tailEnd/>
            </a:ln>
          </p:spPr>
          <p:txBody>
            <a:bodyPr wrap="none"/>
            <a:lstStyle/>
            <a:p>
              <a:endParaRPr lang="es-ES"/>
            </a:p>
          </p:txBody>
        </p:sp>
        <p:sp>
          <p:nvSpPr>
            <p:cNvPr id="201751" name="Line 991"/>
            <p:cNvSpPr>
              <a:spLocks noChangeShapeType="1"/>
            </p:cNvSpPr>
            <p:nvPr/>
          </p:nvSpPr>
          <p:spPr bwMode="auto">
            <a:xfrm flipH="1">
              <a:off x="2808" y="2340"/>
              <a:ext cx="1516" cy="356"/>
            </a:xfrm>
            <a:prstGeom prst="line">
              <a:avLst/>
            </a:prstGeom>
            <a:noFill/>
            <a:ln w="9525" cap="rnd">
              <a:solidFill>
                <a:schemeClr val="bg1"/>
              </a:solidFill>
              <a:prstDash val="sysDot"/>
              <a:round/>
              <a:headEnd/>
              <a:tailEnd/>
            </a:ln>
          </p:spPr>
          <p:txBody>
            <a:bodyPr wrap="none"/>
            <a:lstStyle/>
            <a:p>
              <a:endParaRPr lang="es-ES"/>
            </a:p>
          </p:txBody>
        </p:sp>
        <p:sp>
          <p:nvSpPr>
            <p:cNvPr id="201752" name="Line 992"/>
            <p:cNvSpPr>
              <a:spLocks noChangeShapeType="1"/>
            </p:cNvSpPr>
            <p:nvPr/>
          </p:nvSpPr>
          <p:spPr bwMode="auto">
            <a:xfrm flipH="1">
              <a:off x="2740" y="2372"/>
              <a:ext cx="1568" cy="460"/>
            </a:xfrm>
            <a:prstGeom prst="line">
              <a:avLst/>
            </a:prstGeom>
            <a:noFill/>
            <a:ln w="9525" cap="rnd">
              <a:solidFill>
                <a:schemeClr val="bg1"/>
              </a:solidFill>
              <a:prstDash val="sysDot"/>
              <a:round/>
              <a:headEnd/>
              <a:tailEnd/>
            </a:ln>
          </p:spPr>
          <p:txBody>
            <a:bodyPr wrap="none"/>
            <a:lstStyle/>
            <a:p>
              <a:endParaRPr lang="es-ES"/>
            </a:p>
          </p:txBody>
        </p:sp>
        <p:sp>
          <p:nvSpPr>
            <p:cNvPr id="201753" name="Line 993"/>
            <p:cNvSpPr>
              <a:spLocks noChangeShapeType="1"/>
            </p:cNvSpPr>
            <p:nvPr/>
          </p:nvSpPr>
          <p:spPr bwMode="auto">
            <a:xfrm flipH="1">
              <a:off x="2804" y="2384"/>
              <a:ext cx="1540" cy="556"/>
            </a:xfrm>
            <a:prstGeom prst="line">
              <a:avLst/>
            </a:prstGeom>
            <a:noFill/>
            <a:ln w="9525" cap="rnd">
              <a:solidFill>
                <a:schemeClr val="bg1"/>
              </a:solidFill>
              <a:prstDash val="sysDot"/>
              <a:round/>
              <a:headEnd/>
              <a:tailEnd/>
            </a:ln>
          </p:spPr>
          <p:txBody>
            <a:bodyPr wrap="none"/>
            <a:lstStyle/>
            <a:p>
              <a:endParaRPr lang="es-ES"/>
            </a:p>
          </p:txBody>
        </p:sp>
        <p:sp>
          <p:nvSpPr>
            <p:cNvPr id="201754" name="Line 994"/>
            <p:cNvSpPr>
              <a:spLocks noChangeShapeType="1"/>
            </p:cNvSpPr>
            <p:nvPr/>
          </p:nvSpPr>
          <p:spPr bwMode="auto">
            <a:xfrm flipH="1">
              <a:off x="2996" y="2396"/>
              <a:ext cx="1352" cy="632"/>
            </a:xfrm>
            <a:prstGeom prst="line">
              <a:avLst/>
            </a:prstGeom>
            <a:noFill/>
            <a:ln w="9525" cap="rnd">
              <a:solidFill>
                <a:schemeClr val="bg1"/>
              </a:solidFill>
              <a:prstDash val="sysDot"/>
              <a:round/>
              <a:headEnd/>
              <a:tailEnd/>
            </a:ln>
          </p:spPr>
          <p:txBody>
            <a:bodyPr wrap="none"/>
            <a:lstStyle/>
            <a:p>
              <a:endParaRPr lang="es-ES"/>
            </a:p>
          </p:txBody>
        </p:sp>
        <p:sp>
          <p:nvSpPr>
            <p:cNvPr id="201755" name="Line 995"/>
            <p:cNvSpPr>
              <a:spLocks noChangeShapeType="1"/>
            </p:cNvSpPr>
            <p:nvPr/>
          </p:nvSpPr>
          <p:spPr bwMode="auto">
            <a:xfrm flipH="1">
              <a:off x="3068" y="2417"/>
              <a:ext cx="1284" cy="783"/>
            </a:xfrm>
            <a:prstGeom prst="line">
              <a:avLst/>
            </a:prstGeom>
            <a:noFill/>
            <a:ln w="9525" cap="rnd">
              <a:solidFill>
                <a:schemeClr val="bg1"/>
              </a:solidFill>
              <a:prstDash val="sysDot"/>
              <a:round/>
              <a:headEnd/>
              <a:tailEnd/>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1.11111E-6 -2.71676E-6 L 1.11111E-6 0.21018 " pathEditMode="relative" rAng="0" ptsTypes="AA">
                                      <p:cBhvr>
                                        <p:cTn id="6" dur="2000" fill="hold"/>
                                        <p:tgtEl>
                                          <p:spTgt spid="1011647"/>
                                        </p:tgtEl>
                                        <p:attrNameLst>
                                          <p:attrName>ppt_x</p:attrName>
                                          <p:attrName>ppt_y</p:attrName>
                                        </p:attrNameLst>
                                      </p:cBhvr>
                                      <p:rCtr x="0" y="105"/>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childTnLst>
                                </p:cTn>
                              </p:par>
                            </p:childTnLst>
                          </p:cTn>
                        </p:par>
                        <p:par>
                          <p:cTn id="11" fill="hold">
                            <p:stCondLst>
                              <p:cond delay="3000"/>
                            </p:stCondLst>
                            <p:childTnLst>
                              <p:par>
                                <p:cTn id="12" presetID="10" presetClass="exit" presetSubtype="0" fill="hold" nodeType="afterEffect">
                                  <p:stCondLst>
                                    <p:cond delay="0"/>
                                  </p:stCondLst>
                                  <p:childTnLst>
                                    <p:animEffect transition="out" filter="fade">
                                      <p:cBhvr>
                                        <p:cTn id="13" dur="2000"/>
                                        <p:tgtEl>
                                          <p:spTgt spid="6"/>
                                        </p:tgtEl>
                                      </p:cBhvr>
                                    </p:animEffect>
                                    <p:set>
                                      <p:cBhvr>
                                        <p:cTn id="14" dur="1" fill="hold">
                                          <p:stCondLst>
                                            <p:cond delay="1999"/>
                                          </p:stCondLst>
                                        </p:cTn>
                                        <p:tgtEl>
                                          <p:spTgt spid="6"/>
                                        </p:tgtEl>
                                        <p:attrNameLst>
                                          <p:attrName>style.visibility</p:attrName>
                                        </p:attrNameLst>
                                      </p:cBhvr>
                                      <p:to>
                                        <p:strVal val="hidden"/>
                                      </p:to>
                                    </p:set>
                                  </p:childTnLst>
                                </p:cTn>
                              </p:par>
                            </p:childTnLst>
                          </p:cTn>
                        </p:par>
                        <p:par>
                          <p:cTn id="15" fill="hold">
                            <p:stCondLst>
                              <p:cond delay="5000"/>
                            </p:stCondLst>
                            <p:childTnLst>
                              <p:par>
                                <p:cTn id="16" presetID="10" presetClass="entr" presetSubtype="0" fill="hold" nodeType="afterEffect">
                                  <p:stCondLst>
                                    <p:cond delay="0"/>
                                  </p:stCondLst>
                                  <p:childTnLst>
                                    <p:set>
                                      <p:cBhvr>
                                        <p:cTn id="17" dur="1" fill="hold">
                                          <p:stCondLst>
                                            <p:cond delay="0"/>
                                          </p:stCondLst>
                                        </p:cTn>
                                        <p:tgtEl>
                                          <p:spTgt spid="1011646"/>
                                        </p:tgtEl>
                                        <p:attrNameLst>
                                          <p:attrName>style.visibility</p:attrName>
                                        </p:attrNameLst>
                                      </p:cBhvr>
                                      <p:to>
                                        <p:strVal val="visible"/>
                                      </p:to>
                                    </p:set>
                                    <p:animEffect transition="in" filter="fade">
                                      <p:cBhvr>
                                        <p:cTn id="18" dur="1000"/>
                                        <p:tgtEl>
                                          <p:spTgt spid="1011646"/>
                                        </p:tgtEl>
                                      </p:cBhvr>
                                    </p:animEffect>
                                  </p:childTnLst>
                                </p:cTn>
                              </p:par>
                            </p:childTnLst>
                          </p:cTn>
                        </p:par>
                        <p:par>
                          <p:cTn id="19" fill="hold">
                            <p:stCondLst>
                              <p:cond delay="6000"/>
                            </p:stCondLst>
                            <p:childTnLst>
                              <p:par>
                                <p:cTn id="20" presetID="64" presetClass="path" presetSubtype="0" fill="hold" nodeType="afterEffect">
                                  <p:stCondLst>
                                    <p:cond delay="0"/>
                                  </p:stCondLst>
                                  <p:childTnLst>
                                    <p:animMotion origin="layout" path="M 1.11111E-6 0.21041 L 1.11111E-6 -0.0007 " pathEditMode="relative" rAng="0" ptsTypes="AA">
                                      <p:cBhvr>
                                        <p:cTn id="21" dur="2000" fill="hold"/>
                                        <p:tgtEl>
                                          <p:spTgt spid="1011647"/>
                                        </p:tgtEl>
                                        <p:attrNameLst>
                                          <p:attrName>ppt_x</p:attrName>
                                          <p:attrName>ppt_y</p:attrName>
                                        </p:attrNameLst>
                                      </p:cBhvr>
                                      <p:rCtr x="0" y="-106"/>
                                    </p:animMotion>
                                  </p:childTnLst>
                                </p:cTn>
                              </p:par>
                            </p:childTnLst>
                          </p:cTn>
                        </p:par>
                        <p:par>
                          <p:cTn id="22" fill="hold">
                            <p:stCondLst>
                              <p:cond delay="8000"/>
                            </p:stCondLst>
                            <p:childTnLst>
                              <p:par>
                                <p:cTn id="23" presetID="35" presetClass="path" presetSubtype="0" decel="50000" fill="hold" nodeType="afterEffect">
                                  <p:stCondLst>
                                    <p:cond delay="0"/>
                                  </p:stCondLst>
                                  <p:childTnLst>
                                    <p:animMotion origin="layout" path="M 4.72222E-6 2.22222E-6 L -0.0698 2.22222E-6 " pathEditMode="relative" rAng="0" ptsTypes="AA">
                                      <p:cBhvr>
                                        <p:cTn id="24" dur="2000" fill="hold"/>
                                        <p:tgtEl>
                                          <p:spTgt spid="1011646"/>
                                        </p:tgtEl>
                                        <p:attrNameLst>
                                          <p:attrName>ppt_x</p:attrName>
                                          <p:attrName>ppt_y</p:attrName>
                                        </p:attrNameLst>
                                      </p:cBhvr>
                                      <p:rCtr x="-35" y="0"/>
                                    </p:animMotion>
                                  </p:childTnLst>
                                </p:cTn>
                              </p:par>
                            </p:childTnLst>
                          </p:cTn>
                        </p:par>
                        <p:par>
                          <p:cTn id="25" fill="hold">
                            <p:stCondLst>
                              <p:cond delay="10000"/>
                            </p:stCondLst>
                            <p:childTnLst>
                              <p:par>
                                <p:cTn id="26" presetID="18" presetClass="entr" presetSubtype="12" repeatCount="5000" fill="hold" nodeType="afterEffect">
                                  <p:stCondLst>
                                    <p:cond delay="0"/>
                                  </p:stCondLst>
                                  <p:childTnLst>
                                    <p:set>
                                      <p:cBhvr>
                                        <p:cTn id="27" dur="1" fill="hold">
                                          <p:stCondLst>
                                            <p:cond delay="0"/>
                                          </p:stCondLst>
                                        </p:cTn>
                                        <p:tgtEl>
                                          <p:spTgt spid="1011654"/>
                                        </p:tgtEl>
                                        <p:attrNameLst>
                                          <p:attrName>style.visibility</p:attrName>
                                        </p:attrNameLst>
                                      </p:cBhvr>
                                      <p:to>
                                        <p:strVal val="visible"/>
                                      </p:to>
                                    </p:set>
                                    <p:animEffect transition="in" filter="strips(downLeft)">
                                      <p:cBhvr>
                                        <p:cTn id="28" dur="1000"/>
                                        <p:tgtEl>
                                          <p:spTgt spid="1011654"/>
                                        </p:tgtEl>
                                      </p:cBhvr>
                                    </p:animEffect>
                                  </p:childTnLst>
                                  <p:subTnLst>
                                    <p:set>
                                      <p:cBhvr override="childStyle">
                                        <p:cTn dur="1" fill="hold" display="0" masterRel="sameClick" afterEffect="1">
                                          <p:stCondLst>
                                            <p:cond evt="end" delay="0">
                                              <p:tn val="26"/>
                                            </p:cond>
                                          </p:stCondLst>
                                        </p:cTn>
                                        <p:tgtEl>
                                          <p:spTgt spid="1011654"/>
                                        </p:tgtEl>
                                        <p:attrNameLst>
                                          <p:attrName>style.visibility</p:attrName>
                                        </p:attrNameLst>
                                      </p:cBhvr>
                                      <p:to>
                                        <p:strVal val="hidden"/>
                                      </p:to>
                                    </p:set>
                                  </p:subTnLst>
                                </p:cTn>
                              </p:par>
                              <p:par>
                                <p:cTn id="29" presetID="10" presetClass="entr" presetSubtype="0" fill="hold" nodeType="withEffect">
                                  <p:stCondLst>
                                    <p:cond delay="10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childTnLst>
                                </p:cTn>
                              </p:par>
                              <p:par>
                                <p:cTn id="32" presetID="10" presetClass="entr" presetSubtype="0" fill="hold" nodeType="withEffect">
                                  <p:stCondLst>
                                    <p:cond delay="2000"/>
                                  </p:stCondLst>
                                  <p:childTnLst>
                                    <p:set>
                                      <p:cBhvr>
                                        <p:cTn id="33" dur="1" fill="hold">
                                          <p:stCondLst>
                                            <p:cond delay="0"/>
                                          </p:stCondLst>
                                        </p:cTn>
                                        <p:tgtEl>
                                          <p:spTgt spid="1011619"/>
                                        </p:tgtEl>
                                        <p:attrNameLst>
                                          <p:attrName>style.visibility</p:attrName>
                                        </p:attrNameLst>
                                      </p:cBhvr>
                                      <p:to>
                                        <p:strVal val="visible"/>
                                      </p:to>
                                    </p:set>
                                    <p:animEffect transition="in" filter="fade">
                                      <p:cBhvr>
                                        <p:cTn id="34" dur="1000"/>
                                        <p:tgtEl>
                                          <p:spTgt spid="1011619"/>
                                        </p:tgtEl>
                                      </p:cBhvr>
                                    </p:animEffect>
                                  </p:childTnLst>
                                </p:cTn>
                              </p:par>
                              <p:par>
                                <p:cTn id="35" presetID="10" presetClass="entr" presetSubtype="0" fill="hold" grpId="0" nodeType="withEffect">
                                  <p:stCondLst>
                                    <p:cond delay="2000"/>
                                  </p:stCondLst>
                                  <p:childTnLst>
                                    <p:set>
                                      <p:cBhvr>
                                        <p:cTn id="36" dur="1" fill="hold">
                                          <p:stCondLst>
                                            <p:cond delay="0"/>
                                          </p:stCondLst>
                                        </p:cTn>
                                        <p:tgtEl>
                                          <p:spTgt spid="1011671"/>
                                        </p:tgtEl>
                                        <p:attrNameLst>
                                          <p:attrName>style.visibility</p:attrName>
                                        </p:attrNameLst>
                                      </p:cBhvr>
                                      <p:to>
                                        <p:strVal val="visible"/>
                                      </p:to>
                                    </p:set>
                                    <p:animEffect transition="in" filter="fade">
                                      <p:cBhvr>
                                        <p:cTn id="37" dur="2000"/>
                                        <p:tgtEl>
                                          <p:spTgt spid="1011671"/>
                                        </p:tgtEl>
                                      </p:cBhvr>
                                    </p:animEffect>
                                  </p:childTnLst>
                                </p:cTn>
                              </p:par>
                              <p:par>
                                <p:cTn id="38" presetID="10" presetClass="entr" presetSubtype="0" fill="hold" nodeType="withEffect">
                                  <p:stCondLst>
                                    <p:cond delay="30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childTnLst>
                                </p:cTn>
                              </p:par>
                              <p:par>
                                <p:cTn id="41" presetID="10" presetClass="entr" presetSubtype="0" fill="hold" nodeType="withEffect">
                                  <p:stCondLst>
                                    <p:cond delay="4000"/>
                                  </p:stCondLst>
                                  <p:childTnLst>
                                    <p:set>
                                      <p:cBhvr>
                                        <p:cTn id="42" dur="1" fill="hold">
                                          <p:stCondLst>
                                            <p:cond delay="0"/>
                                          </p:stCondLst>
                                        </p:cTn>
                                        <p:tgtEl>
                                          <p:spTgt spid="1011633"/>
                                        </p:tgtEl>
                                        <p:attrNameLst>
                                          <p:attrName>style.visibility</p:attrName>
                                        </p:attrNameLst>
                                      </p:cBhvr>
                                      <p:to>
                                        <p:strVal val="visible"/>
                                      </p:to>
                                    </p:set>
                                    <p:animEffect transition="in" filter="fade">
                                      <p:cBhvr>
                                        <p:cTn id="43" dur="1000"/>
                                        <p:tgtEl>
                                          <p:spTgt spid="1011633"/>
                                        </p:tgtEl>
                                      </p:cBhvr>
                                    </p:animEffect>
                                  </p:childTnLst>
                                </p:cTn>
                              </p:par>
                            </p:childTnLst>
                          </p:cTn>
                        </p:par>
                        <p:par>
                          <p:cTn id="44" fill="hold">
                            <p:stCondLst>
                              <p:cond delay="15000"/>
                            </p:stCondLst>
                            <p:childTnLst>
                              <p:par>
                                <p:cTn id="45" presetID="10" presetClass="exit" presetSubtype="0" fill="hold" nodeType="afterEffect">
                                  <p:stCondLst>
                                    <p:cond delay="0"/>
                                  </p:stCondLst>
                                  <p:childTnLst>
                                    <p:animEffect transition="out" filter="fade">
                                      <p:cBhvr>
                                        <p:cTn id="46" dur="2000"/>
                                        <p:tgtEl>
                                          <p:spTgt spid="1011646"/>
                                        </p:tgtEl>
                                      </p:cBhvr>
                                    </p:animEffect>
                                    <p:set>
                                      <p:cBhvr>
                                        <p:cTn id="47" dur="1" fill="hold">
                                          <p:stCondLst>
                                            <p:cond delay="1999"/>
                                          </p:stCondLst>
                                        </p:cTn>
                                        <p:tgtEl>
                                          <p:spTgt spid="1011646"/>
                                        </p:tgtEl>
                                        <p:attrNameLst>
                                          <p:attrName>style.visibility</p:attrName>
                                        </p:attrNameLst>
                                      </p:cBhvr>
                                      <p:to>
                                        <p:strVal val="hidden"/>
                                      </p:to>
                                    </p:set>
                                  </p:childTnLst>
                                </p:cTn>
                              </p:par>
                            </p:childTnLst>
                          </p:cTn>
                        </p:par>
                        <p:par>
                          <p:cTn id="48" fill="hold">
                            <p:stCondLst>
                              <p:cond delay="17000"/>
                            </p:stCondLst>
                            <p:childTnLst>
                              <p:par>
                                <p:cTn id="49" presetID="22" presetClass="entr" presetSubtype="2" repeatCount="4000" fill="hold" nodeType="afterEffect">
                                  <p:stCondLst>
                                    <p:cond delay="0"/>
                                  </p:stCondLst>
                                  <p:childTnLst>
                                    <p:set>
                                      <p:cBhvr>
                                        <p:cTn id="50" dur="1" fill="hold">
                                          <p:stCondLst>
                                            <p:cond delay="0"/>
                                          </p:stCondLst>
                                        </p:cTn>
                                        <p:tgtEl>
                                          <p:spTgt spid="1011655"/>
                                        </p:tgtEl>
                                        <p:attrNameLst>
                                          <p:attrName>style.visibility</p:attrName>
                                        </p:attrNameLst>
                                      </p:cBhvr>
                                      <p:to>
                                        <p:strVal val="visible"/>
                                      </p:to>
                                    </p:set>
                                    <p:animEffect transition="in" filter="wipe(right)">
                                      <p:cBhvr>
                                        <p:cTn id="51" dur="1000"/>
                                        <p:tgtEl>
                                          <p:spTgt spid="1011655"/>
                                        </p:tgtEl>
                                      </p:cBhvr>
                                    </p:animEffect>
                                  </p:childTnLst>
                                  <p:subTnLst>
                                    <p:set>
                                      <p:cBhvr override="childStyle">
                                        <p:cTn dur="1" fill="hold" display="0" masterRel="sameClick" afterEffect="1">
                                          <p:stCondLst>
                                            <p:cond evt="end" delay="0">
                                              <p:tn val="49"/>
                                            </p:cond>
                                          </p:stCondLst>
                                        </p:cTn>
                                        <p:tgtEl>
                                          <p:spTgt spid="1011655"/>
                                        </p:tgtEl>
                                        <p:attrNameLst>
                                          <p:attrName>style.visibility</p:attrName>
                                        </p:attrNameLst>
                                      </p:cBhvr>
                                      <p:to>
                                        <p:strVal val="hidden"/>
                                      </p:to>
                                    </p:set>
                                  </p:subTnLst>
                                </p:cTn>
                              </p:par>
                              <p:par>
                                <p:cTn id="52" presetID="10" presetClass="exit" presetSubtype="0" fill="hold" nodeType="withEffect">
                                  <p:stCondLst>
                                    <p:cond delay="1000"/>
                                  </p:stCondLst>
                                  <p:childTnLst>
                                    <p:animEffect transition="out" filter="fade">
                                      <p:cBhvr>
                                        <p:cTn id="53" dur="1000"/>
                                        <p:tgtEl>
                                          <p:spTgt spid="1011633"/>
                                        </p:tgtEl>
                                      </p:cBhvr>
                                    </p:animEffect>
                                    <p:set>
                                      <p:cBhvr>
                                        <p:cTn id="54" dur="1" fill="hold">
                                          <p:stCondLst>
                                            <p:cond delay="999"/>
                                          </p:stCondLst>
                                        </p:cTn>
                                        <p:tgtEl>
                                          <p:spTgt spid="1011633"/>
                                        </p:tgtEl>
                                        <p:attrNameLst>
                                          <p:attrName>style.visibility</p:attrName>
                                        </p:attrNameLst>
                                      </p:cBhvr>
                                      <p:to>
                                        <p:strVal val="hidden"/>
                                      </p:to>
                                    </p:set>
                                  </p:childTnLst>
                                </p:cTn>
                              </p:par>
                              <p:par>
                                <p:cTn id="55" presetID="10" presetClass="exit" presetSubtype="0" fill="hold" nodeType="withEffect">
                                  <p:stCondLst>
                                    <p:cond delay="2000"/>
                                  </p:stCondLst>
                                  <p:childTnLst>
                                    <p:animEffect transition="out" filter="fade">
                                      <p:cBhvr>
                                        <p:cTn id="56" dur="1000"/>
                                        <p:tgtEl>
                                          <p:spTgt spid="29"/>
                                        </p:tgtEl>
                                      </p:cBhvr>
                                    </p:animEffect>
                                    <p:set>
                                      <p:cBhvr>
                                        <p:cTn id="57" dur="1" fill="hold">
                                          <p:stCondLst>
                                            <p:cond delay="999"/>
                                          </p:stCondLst>
                                        </p:cTn>
                                        <p:tgtEl>
                                          <p:spTgt spid="29"/>
                                        </p:tgtEl>
                                        <p:attrNameLst>
                                          <p:attrName>style.visibility</p:attrName>
                                        </p:attrNameLst>
                                      </p:cBhvr>
                                      <p:to>
                                        <p:strVal val="hidden"/>
                                      </p:to>
                                    </p:set>
                                  </p:childTnLst>
                                </p:cTn>
                              </p:par>
                              <p:par>
                                <p:cTn id="58" presetID="10" presetClass="exit" presetSubtype="0" fill="hold" nodeType="withEffect">
                                  <p:stCondLst>
                                    <p:cond delay="3000"/>
                                  </p:stCondLst>
                                  <p:childTnLst>
                                    <p:animEffect transition="out" filter="fade">
                                      <p:cBhvr>
                                        <p:cTn id="59" dur="1000"/>
                                        <p:tgtEl>
                                          <p:spTgt spid="1011619"/>
                                        </p:tgtEl>
                                      </p:cBhvr>
                                    </p:animEffect>
                                    <p:set>
                                      <p:cBhvr>
                                        <p:cTn id="60" dur="1" fill="hold">
                                          <p:stCondLst>
                                            <p:cond delay="999"/>
                                          </p:stCondLst>
                                        </p:cTn>
                                        <p:tgtEl>
                                          <p:spTgt spid="1011619"/>
                                        </p:tgtEl>
                                        <p:attrNameLst>
                                          <p:attrName>style.visibility</p:attrName>
                                        </p:attrNameLst>
                                      </p:cBhvr>
                                      <p:to>
                                        <p:strVal val="hidden"/>
                                      </p:to>
                                    </p:set>
                                  </p:childTnLst>
                                </p:cTn>
                              </p:par>
                              <p:par>
                                <p:cTn id="61" presetID="10" presetClass="exit" presetSubtype="0" fill="hold" nodeType="withEffect">
                                  <p:stCondLst>
                                    <p:cond delay="4000"/>
                                  </p:stCondLst>
                                  <p:childTnLst>
                                    <p:animEffect transition="out" filter="fade">
                                      <p:cBhvr>
                                        <p:cTn id="62" dur="1000"/>
                                        <p:tgtEl>
                                          <p:spTgt spid="7"/>
                                        </p:tgtEl>
                                      </p:cBhvr>
                                    </p:animEffect>
                                    <p:set>
                                      <p:cBhvr>
                                        <p:cTn id="63" dur="1" fill="hold">
                                          <p:stCondLst>
                                            <p:cond delay="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1671" grpId="0" animBg="1"/>
    </p:bldLst>
  </p:timing>
</p:sld>
</file>

<file path=ppt/slides/slide2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92904" name="Rectangle 1032"/>
          <p:cNvSpPr>
            <a:spLocks noChangeArrowheads="1"/>
          </p:cNvSpPr>
          <p:nvPr/>
        </p:nvSpPr>
        <p:spPr bwMode="auto">
          <a:xfrm>
            <a:off x="1144588" y="2181225"/>
            <a:ext cx="6854825" cy="2555875"/>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Determinación del valor de la densidad de flujo</a:t>
            </a:r>
          </a:p>
        </p:txBody>
      </p:sp>
      <p:sp>
        <p:nvSpPr>
          <p:cNvPr id="592905" name="AutoShape 1033"/>
          <p:cNvSpPr>
            <a:spLocks/>
          </p:cNvSpPr>
          <p:nvPr/>
        </p:nvSpPr>
        <p:spPr bwMode="auto">
          <a:xfrm>
            <a:off x="1057275" y="1708150"/>
            <a:ext cx="128588" cy="3359150"/>
          </a:xfrm>
          <a:prstGeom prst="leftBracket">
            <a:avLst>
              <a:gd name="adj" fmla="val 13279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92906" name="Line 1034"/>
          <p:cNvSpPr>
            <a:spLocks noChangeShapeType="1"/>
          </p:cNvSpPr>
          <p:nvPr/>
        </p:nvSpPr>
        <p:spPr bwMode="auto">
          <a:xfrm>
            <a:off x="1176338" y="17081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92907" name="Line 1035"/>
          <p:cNvSpPr>
            <a:spLocks noChangeShapeType="1"/>
          </p:cNvSpPr>
          <p:nvPr/>
        </p:nvSpPr>
        <p:spPr bwMode="auto">
          <a:xfrm>
            <a:off x="1176338" y="50736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92908" name="AutoShape 1036"/>
          <p:cNvSpPr>
            <a:spLocks/>
          </p:cNvSpPr>
          <p:nvPr/>
        </p:nvSpPr>
        <p:spPr bwMode="auto">
          <a:xfrm flipH="1">
            <a:off x="8062913" y="1708150"/>
            <a:ext cx="119062" cy="3359150"/>
          </a:xfrm>
          <a:prstGeom prst="leftBracket">
            <a:avLst>
              <a:gd name="adj" fmla="val 14159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592906"/>
                                        </p:tgtEl>
                                        <p:attrNameLst>
                                          <p:attrName>style.visibility</p:attrName>
                                        </p:attrNameLst>
                                      </p:cBhvr>
                                      <p:to>
                                        <p:strVal val="visible"/>
                                      </p:to>
                                    </p:set>
                                    <p:animEffect transition="in" filter="wipe(left)">
                                      <p:cBhvr>
                                        <p:cTn id="7" dur="500"/>
                                        <p:tgtEl>
                                          <p:spTgt spid="59290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592908"/>
                                        </p:tgtEl>
                                        <p:attrNameLst>
                                          <p:attrName>style.visibility</p:attrName>
                                        </p:attrNameLst>
                                      </p:cBhvr>
                                      <p:to>
                                        <p:strVal val="visible"/>
                                      </p:to>
                                    </p:set>
                                    <p:animEffect transition="in" filter="wipe(up)">
                                      <p:cBhvr>
                                        <p:cTn id="11" dur="500"/>
                                        <p:tgtEl>
                                          <p:spTgt spid="59290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592907"/>
                                        </p:tgtEl>
                                        <p:attrNameLst>
                                          <p:attrName>style.visibility</p:attrName>
                                        </p:attrNameLst>
                                      </p:cBhvr>
                                      <p:to>
                                        <p:strVal val="visible"/>
                                      </p:to>
                                    </p:set>
                                    <p:animEffect transition="in" filter="wipe(right)">
                                      <p:cBhvr>
                                        <p:cTn id="15" dur="500"/>
                                        <p:tgtEl>
                                          <p:spTgt spid="59290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592905"/>
                                        </p:tgtEl>
                                        <p:attrNameLst>
                                          <p:attrName>style.visibility</p:attrName>
                                        </p:attrNameLst>
                                      </p:cBhvr>
                                      <p:to>
                                        <p:strVal val="visible"/>
                                      </p:to>
                                    </p:set>
                                    <p:animEffect transition="in" filter="wipe(down)">
                                      <p:cBhvr>
                                        <p:cTn id="19" dur="500"/>
                                        <p:tgtEl>
                                          <p:spTgt spid="59290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592904"/>
                                        </p:tgtEl>
                                        <p:attrNameLst>
                                          <p:attrName>style.visibility</p:attrName>
                                        </p:attrNameLst>
                                      </p:cBhvr>
                                      <p:to>
                                        <p:strVal val="visible"/>
                                      </p:to>
                                    </p:set>
                                    <p:animEffect transition="in" filter="wipe(left)">
                                      <p:cBhvr>
                                        <p:cTn id="23" dur="75"/>
                                        <p:tgtEl>
                                          <p:spTgt spid="5929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904" grpId="0" autoUpdateAnimBg="0"/>
      <p:bldP spid="592905" grpId="0" animBg="1"/>
      <p:bldP spid="592908" grpId="0" animBg="1"/>
    </p:bldLst>
  </p:timing>
</p:sld>
</file>

<file path=ppt/slides/slide2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3778" name="Group 82"/>
          <p:cNvGrpSpPr>
            <a:grpSpLocks/>
          </p:cNvGrpSpPr>
          <p:nvPr/>
        </p:nvGrpSpPr>
        <p:grpSpPr bwMode="auto">
          <a:xfrm>
            <a:off x="0" y="0"/>
            <a:ext cx="9172575" cy="6858000"/>
            <a:chOff x="0" y="0"/>
            <a:chExt cx="5778" cy="4320"/>
          </a:xfrm>
        </p:grpSpPr>
        <p:sp>
          <p:nvSpPr>
            <p:cNvPr id="203779" name="Rectangle 5"/>
            <p:cNvSpPr>
              <a:spLocks noChangeArrowheads="1"/>
            </p:cNvSpPr>
            <p:nvPr/>
          </p:nvSpPr>
          <p:spPr bwMode="auto">
            <a:xfrm>
              <a:off x="615" y="774"/>
              <a:ext cx="4572" cy="3416"/>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2500" i="1">
                  <a:solidFill>
                    <a:schemeClr val="bg1"/>
                  </a:solidFill>
                  <a:latin typeface="Book Antiqua" pitchFamily="18" charset="0"/>
                  <a:cs typeface="Times New Roman" charset="0"/>
                </a:rPr>
                <a:t>El nivel de la densidad de flujo es crítico en la inspección por partículas magnéticas</a:t>
              </a:r>
            </a:p>
            <a:p>
              <a:pPr>
                <a:buClr>
                  <a:srgbClr val="E50101"/>
                </a:buClr>
                <a:buSzPct val="70000"/>
                <a:buFont typeface="Wingdings" pitchFamily="2" charset="2"/>
                <a:buNone/>
              </a:pPr>
              <a:endParaRPr lang="es-ES_tradnl" sz="2500"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sz="2500" i="1">
                  <a:solidFill>
                    <a:schemeClr val="bg1"/>
                  </a:solidFill>
                  <a:latin typeface="Book Antiqua" pitchFamily="18" charset="0"/>
                  <a:cs typeface="Times New Roman" charset="0"/>
                </a:rPr>
                <a:t>Se debe enfatizar que, para producir una buena indicación, la fuerza del campo magnético generado debe ser adecuada y su dirección favorable, además, para que las indicaciones sean consistentes, la fuerza del campo debe ser controlada dentro de límites razonables</a:t>
              </a:r>
            </a:p>
            <a:p>
              <a:pPr>
                <a:buClr>
                  <a:srgbClr val="E50101"/>
                </a:buClr>
                <a:buSzPct val="70000"/>
                <a:buFont typeface="Wingdings" pitchFamily="2" charset="2"/>
                <a:buNone/>
              </a:pPr>
              <a:endParaRPr lang="es-ES_tradnl" sz="2500"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sz="2500" i="1">
                  <a:solidFill>
                    <a:schemeClr val="bg1"/>
                  </a:solidFill>
                  <a:latin typeface="Book Antiqua" pitchFamily="18" charset="0"/>
                  <a:cs typeface="Times New Roman" charset="0"/>
                </a:rPr>
                <a:t>Por todo esto, es obviamente importante que al aplicar la prueba por partículas magnéticas el operador conozca cual es la fuerza aplicada del campo</a:t>
              </a:r>
            </a:p>
          </p:txBody>
        </p:sp>
        <p:sp>
          <p:nvSpPr>
            <p:cNvPr id="203780"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93961" name="Rectangle 41"/>
            <p:cNvSpPr>
              <a:spLocks noChangeArrowheads="1"/>
            </p:cNvSpPr>
            <p:nvPr/>
          </p:nvSpPr>
          <p:spPr bwMode="auto">
            <a:xfrm>
              <a:off x="469" y="145"/>
              <a:ext cx="4184"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3782" name="Group 45"/>
            <p:cNvGrpSpPr>
              <a:grpSpLocks/>
            </p:cNvGrpSpPr>
            <p:nvPr/>
          </p:nvGrpSpPr>
          <p:grpSpPr bwMode="auto">
            <a:xfrm>
              <a:off x="48" y="95"/>
              <a:ext cx="96" cy="4128"/>
              <a:chOff x="48" y="102"/>
              <a:chExt cx="96" cy="4128"/>
            </a:xfrm>
          </p:grpSpPr>
          <p:sp>
            <p:nvSpPr>
              <p:cNvPr id="203790"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1"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2"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3"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4"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5"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6"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7"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8"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799"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0"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1"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2"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3"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4"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5"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6"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7"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8"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09"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0"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1"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2"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3"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4"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5"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6"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7"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3818"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3783" name="Group 75"/>
            <p:cNvGrpSpPr>
              <a:grpSpLocks/>
            </p:cNvGrpSpPr>
            <p:nvPr/>
          </p:nvGrpSpPr>
          <p:grpSpPr bwMode="auto">
            <a:xfrm>
              <a:off x="5052" y="0"/>
              <a:ext cx="726" cy="388"/>
              <a:chOff x="37" y="-23"/>
              <a:chExt cx="726" cy="388"/>
            </a:xfrm>
          </p:grpSpPr>
          <p:sp>
            <p:nvSpPr>
              <p:cNvPr id="203784"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3785"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3786"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3787"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3788"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3789"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4802" name="Group 76"/>
          <p:cNvGrpSpPr>
            <a:grpSpLocks/>
          </p:cNvGrpSpPr>
          <p:nvPr/>
        </p:nvGrpSpPr>
        <p:grpSpPr bwMode="auto">
          <a:xfrm>
            <a:off x="0" y="0"/>
            <a:ext cx="9172575" cy="6858000"/>
            <a:chOff x="0" y="0"/>
            <a:chExt cx="5778" cy="4320"/>
          </a:xfrm>
        </p:grpSpPr>
        <p:sp>
          <p:nvSpPr>
            <p:cNvPr id="204803" name="Rectangle 2"/>
            <p:cNvSpPr>
              <a:spLocks noChangeArrowheads="1"/>
            </p:cNvSpPr>
            <p:nvPr/>
          </p:nvSpPr>
          <p:spPr bwMode="auto">
            <a:xfrm>
              <a:off x="609" y="990"/>
              <a:ext cx="4604" cy="284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Los factores que afectan la densidad de flujo son el tamaño, la forma, el espesor y el tipo de material, y la técnica de magnetización</a:t>
              </a:r>
            </a:p>
            <a:p>
              <a:pPr>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Ya que los factores varían ampliamente, es difícil establecer reglas rígidas para la densidad de flujo para cada configuración</a:t>
              </a:r>
            </a:p>
            <a:p>
              <a:pPr>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Hoy en día no existe un método aplicable conocido el cual permita la medición exacta de la densidad de flujo en un punto dado dentro de cualquier pieza magnetizada</a:t>
              </a:r>
            </a:p>
          </p:txBody>
        </p:sp>
        <p:sp>
          <p:nvSpPr>
            <p:cNvPr id="204804"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8164" name="Rectangle 36"/>
            <p:cNvSpPr>
              <a:spLocks noChangeArrowheads="1"/>
            </p:cNvSpPr>
            <p:nvPr/>
          </p:nvSpPr>
          <p:spPr bwMode="auto">
            <a:xfrm>
              <a:off x="487" y="378"/>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4806" name="Group 39"/>
            <p:cNvGrpSpPr>
              <a:grpSpLocks/>
            </p:cNvGrpSpPr>
            <p:nvPr/>
          </p:nvGrpSpPr>
          <p:grpSpPr bwMode="auto">
            <a:xfrm>
              <a:off x="48" y="95"/>
              <a:ext cx="96" cy="4128"/>
              <a:chOff x="48" y="102"/>
              <a:chExt cx="96" cy="4128"/>
            </a:xfrm>
          </p:grpSpPr>
          <p:sp>
            <p:nvSpPr>
              <p:cNvPr id="204814"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15"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16"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17"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18"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19"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0"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1"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2"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3"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4"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5"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6"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7"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8"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29"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0"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1"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2"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3"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4"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5"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6"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7"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8"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39"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40"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41"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4842"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4807" name="Group 69"/>
            <p:cNvGrpSpPr>
              <a:grpSpLocks/>
            </p:cNvGrpSpPr>
            <p:nvPr/>
          </p:nvGrpSpPr>
          <p:grpSpPr bwMode="auto">
            <a:xfrm>
              <a:off x="5052" y="0"/>
              <a:ext cx="726" cy="388"/>
              <a:chOff x="37" y="-23"/>
              <a:chExt cx="726" cy="388"/>
            </a:xfrm>
          </p:grpSpPr>
          <p:sp>
            <p:nvSpPr>
              <p:cNvPr id="204808"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4809"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4810"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4811"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4812"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4813"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5826" name="Rectangle 3"/>
          <p:cNvSpPr>
            <a:spLocks noChangeArrowheads="1"/>
          </p:cNvSpPr>
          <p:nvPr/>
        </p:nvSpPr>
        <p:spPr bwMode="auto">
          <a:xfrm>
            <a:off x="1024690" y="2254250"/>
            <a:ext cx="7258050" cy="3413755"/>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Están disponibles varios tipos de medidores e indicadores que son herramientas para determinar por comparación la densidad de flujo</a:t>
            </a:r>
          </a:p>
          <a:p>
            <a:pPr>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Otros medidores de campo miden el campo magnético en el aire, los que casi siempre son usados para medir “H” (la fuerza del campo), aunque pueden ser calibrados en Gausses o Teslas, unidades de densidad de flujo</a:t>
            </a:r>
          </a:p>
        </p:txBody>
      </p:sp>
      <p:sp>
        <p:nvSpPr>
          <p:cNvPr id="205827" name="Rectangle 39"/>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594984" name="Rectangle 40"/>
          <p:cNvSpPr>
            <a:spLocks noChangeArrowheads="1"/>
          </p:cNvSpPr>
          <p:nvPr/>
        </p:nvSpPr>
        <p:spPr bwMode="auto">
          <a:xfrm>
            <a:off x="687388" y="950913"/>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5829" name="Group 43"/>
          <p:cNvGrpSpPr>
            <a:grpSpLocks/>
          </p:cNvGrpSpPr>
          <p:nvPr/>
        </p:nvGrpSpPr>
        <p:grpSpPr bwMode="auto">
          <a:xfrm>
            <a:off x="76200" y="150813"/>
            <a:ext cx="152400" cy="6553200"/>
            <a:chOff x="48" y="102"/>
            <a:chExt cx="96" cy="4128"/>
          </a:xfrm>
        </p:grpSpPr>
        <p:sp>
          <p:nvSpPr>
            <p:cNvPr id="205837"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38"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39"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0"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1"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2"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3"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4"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5"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6"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7"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8"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49"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0"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1"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2"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3"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4"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5"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6"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7"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8"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59"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0"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1"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2"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3"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4"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5865"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5830" name="Group 73"/>
          <p:cNvGrpSpPr>
            <a:grpSpLocks/>
          </p:cNvGrpSpPr>
          <p:nvPr/>
        </p:nvGrpSpPr>
        <p:grpSpPr bwMode="auto">
          <a:xfrm>
            <a:off x="8020050" y="0"/>
            <a:ext cx="1152525" cy="615950"/>
            <a:chOff x="37" y="-23"/>
            <a:chExt cx="726" cy="388"/>
          </a:xfrm>
        </p:grpSpPr>
        <p:sp>
          <p:nvSpPr>
            <p:cNvPr id="205831"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5832"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833"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5834"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5835"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5836"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6850" name="Group 85"/>
          <p:cNvGrpSpPr>
            <a:grpSpLocks/>
          </p:cNvGrpSpPr>
          <p:nvPr/>
        </p:nvGrpSpPr>
        <p:grpSpPr bwMode="auto">
          <a:xfrm>
            <a:off x="0" y="0"/>
            <a:ext cx="9172575" cy="6858000"/>
            <a:chOff x="0" y="0"/>
            <a:chExt cx="5778" cy="4320"/>
          </a:xfrm>
        </p:grpSpPr>
        <p:sp>
          <p:nvSpPr>
            <p:cNvPr id="206851" name="Rectangle 2"/>
            <p:cNvSpPr>
              <a:spLocks noChangeArrowheads="1"/>
            </p:cNvSpPr>
            <p:nvPr/>
          </p:nvSpPr>
          <p:spPr bwMode="auto">
            <a:xfrm>
              <a:off x="573" y="476"/>
              <a:ext cx="4812" cy="940"/>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2300" i="1">
                  <a:solidFill>
                    <a:schemeClr val="bg1"/>
                  </a:solidFill>
                  <a:latin typeface="Book Antiqua" pitchFamily="18" charset="0"/>
                  <a:cs typeface="Times New Roman" charset="0"/>
                </a:rPr>
                <a:t>Existen instrumentos con sensores que funcionan por efecto Hall, que proporcionan la medición del campo cerca de la superficie y muestran su dirección, indican la componente H</a:t>
              </a:r>
            </a:p>
          </p:txBody>
        </p:sp>
        <p:sp>
          <p:nvSpPr>
            <p:cNvPr id="206852"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89188" name="Rectangle 36"/>
            <p:cNvSpPr>
              <a:spLocks noChangeArrowheads="1"/>
            </p:cNvSpPr>
            <p:nvPr/>
          </p:nvSpPr>
          <p:spPr bwMode="auto">
            <a:xfrm>
              <a:off x="397" y="7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206854" name="Rectangle 40"/>
            <p:cNvSpPr>
              <a:spLocks noChangeArrowheads="1"/>
            </p:cNvSpPr>
            <p:nvPr/>
          </p:nvSpPr>
          <p:spPr bwMode="auto">
            <a:xfrm>
              <a:off x="879" y="3765"/>
              <a:ext cx="4114" cy="49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2300" i="1">
                  <a:solidFill>
                    <a:schemeClr val="bg1"/>
                  </a:solidFill>
                  <a:latin typeface="Book Antiqua" pitchFamily="18" charset="0"/>
                  <a:cs typeface="Times New Roman" charset="0"/>
                </a:rPr>
                <a:t>ASTM E-709 requiere que la fuerza del campo sea de 30 a 60 Gauss o 2.4 a 4.8 KA/m</a:t>
              </a:r>
            </a:p>
          </p:txBody>
        </p:sp>
        <p:pic>
          <p:nvPicPr>
            <p:cNvPr id="206855" name="Picture 46" descr="Magnetómetro digital"/>
            <p:cNvPicPr>
              <a:picLocks noChangeAspect="1" noChangeArrowheads="1"/>
            </p:cNvPicPr>
            <p:nvPr/>
          </p:nvPicPr>
          <p:blipFill>
            <a:blip r:embed="rId2" cstate="print"/>
            <a:srcRect/>
            <a:stretch>
              <a:fillRect/>
            </a:stretch>
          </p:blipFill>
          <p:spPr bwMode="auto">
            <a:xfrm>
              <a:off x="438" y="1456"/>
              <a:ext cx="4997" cy="2268"/>
            </a:xfrm>
            <a:prstGeom prst="rect">
              <a:avLst/>
            </a:prstGeom>
            <a:noFill/>
            <a:ln w="9525">
              <a:noFill/>
              <a:miter lim="800000"/>
              <a:headEnd/>
              <a:tailEnd/>
            </a:ln>
          </p:spPr>
        </p:pic>
        <p:grpSp>
          <p:nvGrpSpPr>
            <p:cNvPr id="206856" name="Group 48"/>
            <p:cNvGrpSpPr>
              <a:grpSpLocks/>
            </p:cNvGrpSpPr>
            <p:nvPr/>
          </p:nvGrpSpPr>
          <p:grpSpPr bwMode="auto">
            <a:xfrm>
              <a:off x="48" y="95"/>
              <a:ext cx="96" cy="4128"/>
              <a:chOff x="48" y="102"/>
              <a:chExt cx="96" cy="4128"/>
            </a:xfrm>
          </p:grpSpPr>
          <p:sp>
            <p:nvSpPr>
              <p:cNvPr id="206864"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65"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66"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67"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68"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69"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0"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1"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2"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3"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4"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5"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6"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7"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8"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79"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0"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1"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2"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3"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4"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5"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6"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7"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8"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89"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90"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91"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6892"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6857" name="Group 78"/>
            <p:cNvGrpSpPr>
              <a:grpSpLocks/>
            </p:cNvGrpSpPr>
            <p:nvPr/>
          </p:nvGrpSpPr>
          <p:grpSpPr bwMode="auto">
            <a:xfrm>
              <a:off x="5052" y="0"/>
              <a:ext cx="726" cy="388"/>
              <a:chOff x="37" y="-23"/>
              <a:chExt cx="726" cy="388"/>
            </a:xfrm>
          </p:grpSpPr>
          <p:sp>
            <p:nvSpPr>
              <p:cNvPr id="206858"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6859"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6860"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6861"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6862"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6863"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64"/>
          <p:cNvGrpSpPr>
            <a:grpSpLocks/>
          </p:cNvGrpSpPr>
          <p:nvPr/>
        </p:nvGrpSpPr>
        <p:grpSpPr bwMode="auto">
          <a:xfrm>
            <a:off x="2386013" y="3111500"/>
            <a:ext cx="3073400" cy="3441700"/>
            <a:chOff x="1395" y="1960"/>
            <a:chExt cx="1936" cy="2168"/>
          </a:xfrm>
        </p:grpSpPr>
        <p:grpSp>
          <p:nvGrpSpPr>
            <p:cNvPr id="26699" name="Group 23"/>
            <p:cNvGrpSpPr>
              <a:grpSpLocks/>
            </p:cNvGrpSpPr>
            <p:nvPr/>
          </p:nvGrpSpPr>
          <p:grpSpPr bwMode="auto">
            <a:xfrm>
              <a:off x="1395" y="2220"/>
              <a:ext cx="1864" cy="1908"/>
              <a:chOff x="1551" y="2220"/>
              <a:chExt cx="1864" cy="1908"/>
            </a:xfrm>
          </p:grpSpPr>
          <p:sp>
            <p:nvSpPr>
              <p:cNvPr id="26702" name="Arc 19"/>
              <p:cNvSpPr>
                <a:spLocks/>
              </p:cNvSpPr>
              <p:nvPr/>
            </p:nvSpPr>
            <p:spPr bwMode="auto">
              <a:xfrm rot="-9660000">
                <a:off x="2491" y="2445"/>
                <a:ext cx="924" cy="1488"/>
              </a:xfrm>
              <a:custGeom>
                <a:avLst/>
                <a:gdLst>
                  <a:gd name="T0" fmla="*/ 15 w 21600"/>
                  <a:gd name="T1" fmla="*/ 0 h 19980"/>
                  <a:gd name="T2" fmla="*/ 40 w 21600"/>
                  <a:gd name="T3" fmla="*/ 111 h 19980"/>
                  <a:gd name="T4" fmla="*/ 0 w 21600"/>
                  <a:gd name="T5" fmla="*/ 111 h 19980"/>
                  <a:gd name="T6" fmla="*/ 0 60000 65536"/>
                  <a:gd name="T7" fmla="*/ 0 60000 65536"/>
                  <a:gd name="T8" fmla="*/ 0 60000 65536"/>
                  <a:gd name="T9" fmla="*/ 0 w 21600"/>
                  <a:gd name="T10" fmla="*/ 0 h 19980"/>
                  <a:gd name="T11" fmla="*/ 21600 w 21600"/>
                  <a:gd name="T12" fmla="*/ 19980 h 19980"/>
                </a:gdLst>
                <a:ahLst/>
                <a:cxnLst>
                  <a:cxn ang="T6">
                    <a:pos x="T0" y="T1"/>
                  </a:cxn>
                  <a:cxn ang="T7">
                    <a:pos x="T2" y="T3"/>
                  </a:cxn>
                  <a:cxn ang="T8">
                    <a:pos x="T4" y="T5"/>
                  </a:cxn>
                </a:cxnLst>
                <a:rect l="T9" t="T10" r="T11" b="T12"/>
                <a:pathLst>
                  <a:path w="21600" h="19980" fill="none" extrusionOk="0">
                    <a:moveTo>
                      <a:pt x="8207" y="-1"/>
                    </a:moveTo>
                    <a:cubicBezTo>
                      <a:pt x="16309" y="3328"/>
                      <a:pt x="21600" y="11220"/>
                      <a:pt x="21600" y="19980"/>
                    </a:cubicBezTo>
                  </a:path>
                  <a:path w="21600" h="19980" stroke="0" extrusionOk="0">
                    <a:moveTo>
                      <a:pt x="8207" y="-1"/>
                    </a:moveTo>
                    <a:cubicBezTo>
                      <a:pt x="16309" y="3328"/>
                      <a:pt x="21600" y="11220"/>
                      <a:pt x="21600" y="19980"/>
                    </a:cubicBezTo>
                    <a:lnTo>
                      <a:pt x="0" y="19980"/>
                    </a:lnTo>
                    <a:close/>
                  </a:path>
                </a:pathLst>
              </a:custGeom>
              <a:noFill/>
              <a:ln w="28575" cap="rnd">
                <a:solidFill>
                  <a:schemeClr val="accent2"/>
                </a:solidFill>
                <a:prstDash val="sysDot"/>
                <a:round/>
                <a:headEnd/>
                <a:tailEnd/>
              </a:ln>
            </p:spPr>
            <p:txBody>
              <a:bodyPr wrap="none" anchor="ctr"/>
              <a:lstStyle/>
              <a:p>
                <a:endParaRPr lang="es-ES"/>
              </a:p>
            </p:txBody>
          </p:sp>
          <p:sp>
            <p:nvSpPr>
              <p:cNvPr id="26703" name="Arc 20"/>
              <p:cNvSpPr>
                <a:spLocks/>
              </p:cNvSpPr>
              <p:nvPr/>
            </p:nvSpPr>
            <p:spPr bwMode="auto">
              <a:xfrm rot="-9660000">
                <a:off x="2416" y="2640"/>
                <a:ext cx="924" cy="1488"/>
              </a:xfrm>
              <a:custGeom>
                <a:avLst/>
                <a:gdLst>
                  <a:gd name="T0" fmla="*/ 15 w 21600"/>
                  <a:gd name="T1" fmla="*/ 0 h 19980"/>
                  <a:gd name="T2" fmla="*/ 40 w 21600"/>
                  <a:gd name="T3" fmla="*/ 111 h 19980"/>
                  <a:gd name="T4" fmla="*/ 0 w 21600"/>
                  <a:gd name="T5" fmla="*/ 111 h 19980"/>
                  <a:gd name="T6" fmla="*/ 0 60000 65536"/>
                  <a:gd name="T7" fmla="*/ 0 60000 65536"/>
                  <a:gd name="T8" fmla="*/ 0 60000 65536"/>
                  <a:gd name="T9" fmla="*/ 0 w 21600"/>
                  <a:gd name="T10" fmla="*/ 0 h 19980"/>
                  <a:gd name="T11" fmla="*/ 21600 w 21600"/>
                  <a:gd name="T12" fmla="*/ 19980 h 19980"/>
                </a:gdLst>
                <a:ahLst/>
                <a:cxnLst>
                  <a:cxn ang="T6">
                    <a:pos x="T0" y="T1"/>
                  </a:cxn>
                  <a:cxn ang="T7">
                    <a:pos x="T2" y="T3"/>
                  </a:cxn>
                  <a:cxn ang="T8">
                    <a:pos x="T4" y="T5"/>
                  </a:cxn>
                </a:cxnLst>
                <a:rect l="T9" t="T10" r="T11" b="T12"/>
                <a:pathLst>
                  <a:path w="21600" h="19980" fill="none" extrusionOk="0">
                    <a:moveTo>
                      <a:pt x="8207" y="-1"/>
                    </a:moveTo>
                    <a:cubicBezTo>
                      <a:pt x="16309" y="3328"/>
                      <a:pt x="21600" y="11220"/>
                      <a:pt x="21600" y="19980"/>
                    </a:cubicBezTo>
                  </a:path>
                  <a:path w="21600" h="19980" stroke="0" extrusionOk="0">
                    <a:moveTo>
                      <a:pt x="8207" y="-1"/>
                    </a:moveTo>
                    <a:cubicBezTo>
                      <a:pt x="16309" y="3328"/>
                      <a:pt x="21600" y="11220"/>
                      <a:pt x="21600" y="19980"/>
                    </a:cubicBezTo>
                    <a:lnTo>
                      <a:pt x="0" y="19980"/>
                    </a:lnTo>
                    <a:close/>
                  </a:path>
                </a:pathLst>
              </a:custGeom>
              <a:noFill/>
              <a:ln w="28575" cap="rnd">
                <a:solidFill>
                  <a:schemeClr val="accent2"/>
                </a:solidFill>
                <a:prstDash val="sysDot"/>
                <a:round/>
                <a:headEnd/>
                <a:tailEnd/>
              </a:ln>
            </p:spPr>
            <p:txBody>
              <a:bodyPr wrap="none" anchor="ctr"/>
              <a:lstStyle/>
              <a:p>
                <a:endParaRPr lang="es-ES"/>
              </a:p>
            </p:txBody>
          </p:sp>
          <p:sp>
            <p:nvSpPr>
              <p:cNvPr id="26704" name="Arc 21"/>
              <p:cNvSpPr>
                <a:spLocks/>
              </p:cNvSpPr>
              <p:nvPr/>
            </p:nvSpPr>
            <p:spPr bwMode="auto">
              <a:xfrm rot="-9660000">
                <a:off x="1596" y="2220"/>
                <a:ext cx="924" cy="1488"/>
              </a:xfrm>
              <a:custGeom>
                <a:avLst/>
                <a:gdLst>
                  <a:gd name="T0" fmla="*/ 0 w 21600"/>
                  <a:gd name="T1" fmla="*/ 111 h 19972"/>
                  <a:gd name="T2" fmla="*/ 24 w 21600"/>
                  <a:gd name="T3" fmla="*/ 0 h 19972"/>
                  <a:gd name="T4" fmla="*/ 40 w 21600"/>
                  <a:gd name="T5" fmla="*/ 111 h 19972"/>
                  <a:gd name="T6" fmla="*/ 0 60000 65536"/>
                  <a:gd name="T7" fmla="*/ 0 60000 65536"/>
                  <a:gd name="T8" fmla="*/ 0 60000 65536"/>
                  <a:gd name="T9" fmla="*/ 0 w 21600"/>
                  <a:gd name="T10" fmla="*/ 0 h 19972"/>
                  <a:gd name="T11" fmla="*/ 21600 w 21600"/>
                  <a:gd name="T12" fmla="*/ 19972 h 19972"/>
                </a:gdLst>
                <a:ahLst/>
                <a:cxnLst>
                  <a:cxn ang="T6">
                    <a:pos x="T0" y="T1"/>
                  </a:cxn>
                  <a:cxn ang="T7">
                    <a:pos x="T2" y="T3"/>
                  </a:cxn>
                  <a:cxn ang="T8">
                    <a:pos x="T4" y="T5"/>
                  </a:cxn>
                </a:cxnLst>
                <a:rect l="T9" t="T10" r="T11" b="T12"/>
                <a:pathLst>
                  <a:path w="21600" h="19972" fill="none" extrusionOk="0">
                    <a:moveTo>
                      <a:pt x="0" y="19972"/>
                    </a:moveTo>
                    <a:cubicBezTo>
                      <a:pt x="0" y="11220"/>
                      <a:pt x="5280" y="3333"/>
                      <a:pt x="13373" y="0"/>
                    </a:cubicBezTo>
                  </a:path>
                  <a:path w="21600" h="19972" stroke="0" extrusionOk="0">
                    <a:moveTo>
                      <a:pt x="0" y="19972"/>
                    </a:moveTo>
                    <a:cubicBezTo>
                      <a:pt x="0" y="11220"/>
                      <a:pt x="5280" y="3333"/>
                      <a:pt x="13373" y="0"/>
                    </a:cubicBezTo>
                    <a:lnTo>
                      <a:pt x="21600" y="19972"/>
                    </a:lnTo>
                    <a:close/>
                  </a:path>
                </a:pathLst>
              </a:custGeom>
              <a:noFill/>
              <a:ln w="28575" cap="rnd">
                <a:solidFill>
                  <a:schemeClr val="accent2"/>
                </a:solidFill>
                <a:prstDash val="sysDot"/>
                <a:round/>
                <a:headEnd/>
                <a:tailEnd/>
              </a:ln>
            </p:spPr>
            <p:txBody>
              <a:bodyPr wrap="none" anchor="ctr"/>
              <a:lstStyle/>
              <a:p>
                <a:endParaRPr lang="es-ES"/>
              </a:p>
            </p:txBody>
          </p:sp>
          <p:sp>
            <p:nvSpPr>
              <p:cNvPr id="26705" name="Arc 22"/>
              <p:cNvSpPr>
                <a:spLocks/>
              </p:cNvSpPr>
              <p:nvPr/>
            </p:nvSpPr>
            <p:spPr bwMode="auto">
              <a:xfrm rot="-9840000">
                <a:off x="1551" y="2400"/>
                <a:ext cx="924" cy="1488"/>
              </a:xfrm>
              <a:custGeom>
                <a:avLst/>
                <a:gdLst>
                  <a:gd name="T0" fmla="*/ 0 w 21600"/>
                  <a:gd name="T1" fmla="*/ 111 h 19972"/>
                  <a:gd name="T2" fmla="*/ 24 w 21600"/>
                  <a:gd name="T3" fmla="*/ 0 h 19972"/>
                  <a:gd name="T4" fmla="*/ 40 w 21600"/>
                  <a:gd name="T5" fmla="*/ 111 h 19972"/>
                  <a:gd name="T6" fmla="*/ 0 60000 65536"/>
                  <a:gd name="T7" fmla="*/ 0 60000 65536"/>
                  <a:gd name="T8" fmla="*/ 0 60000 65536"/>
                  <a:gd name="T9" fmla="*/ 0 w 21600"/>
                  <a:gd name="T10" fmla="*/ 0 h 19972"/>
                  <a:gd name="T11" fmla="*/ 21600 w 21600"/>
                  <a:gd name="T12" fmla="*/ 19972 h 19972"/>
                </a:gdLst>
                <a:ahLst/>
                <a:cxnLst>
                  <a:cxn ang="T6">
                    <a:pos x="T0" y="T1"/>
                  </a:cxn>
                  <a:cxn ang="T7">
                    <a:pos x="T2" y="T3"/>
                  </a:cxn>
                  <a:cxn ang="T8">
                    <a:pos x="T4" y="T5"/>
                  </a:cxn>
                </a:cxnLst>
                <a:rect l="T9" t="T10" r="T11" b="T12"/>
                <a:pathLst>
                  <a:path w="21600" h="19972" fill="none" extrusionOk="0">
                    <a:moveTo>
                      <a:pt x="0" y="19972"/>
                    </a:moveTo>
                    <a:cubicBezTo>
                      <a:pt x="0" y="11220"/>
                      <a:pt x="5280" y="3333"/>
                      <a:pt x="13373" y="0"/>
                    </a:cubicBezTo>
                  </a:path>
                  <a:path w="21600" h="19972" stroke="0" extrusionOk="0">
                    <a:moveTo>
                      <a:pt x="0" y="19972"/>
                    </a:moveTo>
                    <a:cubicBezTo>
                      <a:pt x="0" y="11220"/>
                      <a:pt x="5280" y="3333"/>
                      <a:pt x="13373" y="0"/>
                    </a:cubicBezTo>
                    <a:lnTo>
                      <a:pt x="21600" y="19972"/>
                    </a:lnTo>
                    <a:close/>
                  </a:path>
                </a:pathLst>
              </a:custGeom>
              <a:noFill/>
              <a:ln w="28575" cap="rnd">
                <a:solidFill>
                  <a:schemeClr val="accent2"/>
                </a:solidFill>
                <a:prstDash val="sysDot"/>
                <a:round/>
                <a:headEnd/>
                <a:tailEnd/>
              </a:ln>
            </p:spPr>
            <p:txBody>
              <a:bodyPr wrap="none" anchor="ctr"/>
              <a:lstStyle/>
              <a:p>
                <a:endParaRPr lang="es-ES"/>
              </a:p>
            </p:txBody>
          </p:sp>
        </p:grpSp>
        <p:sp>
          <p:nvSpPr>
            <p:cNvPr id="26700" name="Arc 54"/>
            <p:cNvSpPr>
              <a:spLocks/>
            </p:cNvSpPr>
            <p:nvPr/>
          </p:nvSpPr>
          <p:spPr bwMode="auto">
            <a:xfrm rot="1240893">
              <a:off x="2663" y="2160"/>
              <a:ext cx="668" cy="1533"/>
            </a:xfrm>
            <a:custGeom>
              <a:avLst/>
              <a:gdLst>
                <a:gd name="T0" fmla="*/ 21 w 15596"/>
                <a:gd name="T1" fmla="*/ 111 h 21236"/>
                <a:gd name="T2" fmla="*/ 0 w 15596"/>
                <a:gd name="T3" fmla="*/ 78 h 21236"/>
                <a:gd name="T4" fmla="*/ 29 w 15596"/>
                <a:gd name="T5" fmla="*/ 0 h 21236"/>
                <a:gd name="T6" fmla="*/ 0 60000 65536"/>
                <a:gd name="T7" fmla="*/ 0 60000 65536"/>
                <a:gd name="T8" fmla="*/ 0 60000 65536"/>
                <a:gd name="T9" fmla="*/ 0 w 15596"/>
                <a:gd name="T10" fmla="*/ 0 h 21236"/>
                <a:gd name="T11" fmla="*/ 15596 w 15596"/>
                <a:gd name="T12" fmla="*/ 21236 h 21236"/>
              </a:gdLst>
              <a:ahLst/>
              <a:cxnLst>
                <a:cxn ang="T6">
                  <a:pos x="T0" y="T1"/>
                </a:cxn>
                <a:cxn ang="T7">
                  <a:pos x="T2" y="T3"/>
                </a:cxn>
                <a:cxn ang="T8">
                  <a:pos x="T4" y="T5"/>
                </a:cxn>
              </a:cxnLst>
              <a:rect l="T9" t="T10" r="T11" b="T12"/>
              <a:pathLst>
                <a:path w="15596" h="21236" fill="none" extrusionOk="0">
                  <a:moveTo>
                    <a:pt x="11648" y="21236"/>
                  </a:moveTo>
                  <a:cubicBezTo>
                    <a:pt x="7203" y="20409"/>
                    <a:pt x="3128" y="18209"/>
                    <a:pt x="-1" y="14944"/>
                  </a:cubicBezTo>
                </a:path>
                <a:path w="15596" h="21236" stroke="0" extrusionOk="0">
                  <a:moveTo>
                    <a:pt x="11648" y="21236"/>
                  </a:moveTo>
                  <a:cubicBezTo>
                    <a:pt x="7203" y="20409"/>
                    <a:pt x="3128" y="18209"/>
                    <a:pt x="-1" y="14944"/>
                  </a:cubicBezTo>
                  <a:lnTo>
                    <a:pt x="15596" y="0"/>
                  </a:lnTo>
                  <a:close/>
                </a:path>
              </a:pathLst>
            </a:custGeom>
            <a:noFill/>
            <a:ln w="28575" cap="rnd">
              <a:solidFill>
                <a:schemeClr val="accent2"/>
              </a:solidFill>
              <a:prstDash val="sysDot"/>
              <a:round/>
              <a:headEnd/>
              <a:tailEnd/>
            </a:ln>
          </p:spPr>
          <p:txBody>
            <a:bodyPr wrap="none" anchor="ctr"/>
            <a:lstStyle/>
            <a:p>
              <a:endParaRPr lang="es-ES"/>
            </a:p>
          </p:txBody>
        </p:sp>
        <p:sp>
          <p:nvSpPr>
            <p:cNvPr id="26701" name="Arc 60"/>
            <p:cNvSpPr>
              <a:spLocks/>
            </p:cNvSpPr>
            <p:nvPr/>
          </p:nvSpPr>
          <p:spPr bwMode="auto">
            <a:xfrm rot="1179311" flipH="1">
              <a:off x="1518" y="1960"/>
              <a:ext cx="748" cy="1532"/>
            </a:xfrm>
            <a:custGeom>
              <a:avLst/>
              <a:gdLst>
                <a:gd name="T0" fmla="*/ 25 w 17481"/>
                <a:gd name="T1" fmla="*/ 111 h 21210"/>
                <a:gd name="T2" fmla="*/ 0 w 17481"/>
                <a:gd name="T3" fmla="*/ 66 h 21210"/>
                <a:gd name="T4" fmla="*/ 32 w 17481"/>
                <a:gd name="T5" fmla="*/ 0 h 21210"/>
                <a:gd name="T6" fmla="*/ 0 60000 65536"/>
                <a:gd name="T7" fmla="*/ 0 60000 65536"/>
                <a:gd name="T8" fmla="*/ 0 60000 65536"/>
                <a:gd name="T9" fmla="*/ 0 w 17481"/>
                <a:gd name="T10" fmla="*/ 0 h 21210"/>
                <a:gd name="T11" fmla="*/ 17481 w 17481"/>
                <a:gd name="T12" fmla="*/ 21210 h 21210"/>
              </a:gdLst>
              <a:ahLst/>
              <a:cxnLst>
                <a:cxn ang="T6">
                  <a:pos x="T0" y="T1"/>
                </a:cxn>
                <a:cxn ang="T7">
                  <a:pos x="T2" y="T3"/>
                </a:cxn>
                <a:cxn ang="T8">
                  <a:pos x="T4" y="T5"/>
                </a:cxn>
              </a:cxnLst>
              <a:rect l="T9" t="T10" r="T11" b="T12"/>
              <a:pathLst>
                <a:path w="17481" h="21210" fill="none" extrusionOk="0">
                  <a:moveTo>
                    <a:pt x="13393" y="21209"/>
                  </a:moveTo>
                  <a:cubicBezTo>
                    <a:pt x="8008" y="20171"/>
                    <a:pt x="3221" y="17125"/>
                    <a:pt x="0" y="12687"/>
                  </a:cubicBezTo>
                </a:path>
                <a:path w="17481" h="21210" stroke="0" extrusionOk="0">
                  <a:moveTo>
                    <a:pt x="13393" y="21209"/>
                  </a:moveTo>
                  <a:cubicBezTo>
                    <a:pt x="8008" y="20171"/>
                    <a:pt x="3221" y="17125"/>
                    <a:pt x="0" y="12687"/>
                  </a:cubicBezTo>
                  <a:lnTo>
                    <a:pt x="17481" y="0"/>
                  </a:lnTo>
                  <a:close/>
                </a:path>
              </a:pathLst>
            </a:custGeom>
            <a:noFill/>
            <a:ln w="28575" cap="rnd">
              <a:solidFill>
                <a:schemeClr val="accent2"/>
              </a:solidFill>
              <a:prstDash val="sysDot"/>
              <a:round/>
              <a:headEnd/>
              <a:tailEnd/>
            </a:ln>
          </p:spPr>
          <p:txBody>
            <a:bodyPr wrap="none" anchor="ctr"/>
            <a:lstStyle/>
            <a:p>
              <a:endParaRPr lang="es-ES"/>
            </a:p>
          </p:txBody>
        </p:sp>
      </p:grpSp>
      <p:grpSp>
        <p:nvGrpSpPr>
          <p:cNvPr id="26627" name="Group 101"/>
          <p:cNvGrpSpPr>
            <a:grpSpLocks/>
          </p:cNvGrpSpPr>
          <p:nvPr/>
        </p:nvGrpSpPr>
        <p:grpSpPr bwMode="auto">
          <a:xfrm>
            <a:off x="2733675" y="1695450"/>
            <a:ext cx="3230563" cy="3225800"/>
            <a:chOff x="1614" y="1068"/>
            <a:chExt cx="2035" cy="2032"/>
          </a:xfrm>
        </p:grpSpPr>
        <p:sp>
          <p:nvSpPr>
            <p:cNvPr id="26692" name="Freeform 3"/>
            <p:cNvSpPr>
              <a:spLocks/>
            </p:cNvSpPr>
            <p:nvPr/>
          </p:nvSpPr>
          <p:spPr bwMode="auto">
            <a:xfrm>
              <a:off x="1614" y="1068"/>
              <a:ext cx="2033" cy="2032"/>
            </a:xfrm>
            <a:custGeom>
              <a:avLst/>
              <a:gdLst>
                <a:gd name="T0" fmla="*/ 1448 w 2033"/>
                <a:gd name="T1" fmla="*/ 98 h 2032"/>
                <a:gd name="T2" fmla="*/ 1540 w 2033"/>
                <a:gd name="T3" fmla="*/ 146 h 2032"/>
                <a:gd name="T4" fmla="*/ 1625 w 2033"/>
                <a:gd name="T5" fmla="*/ 202 h 2032"/>
                <a:gd name="T6" fmla="*/ 1702 w 2033"/>
                <a:gd name="T7" fmla="*/ 266 h 2032"/>
                <a:gd name="T8" fmla="*/ 1771 w 2033"/>
                <a:gd name="T9" fmla="*/ 337 h 2032"/>
                <a:gd name="T10" fmla="*/ 1833 w 2033"/>
                <a:gd name="T11" fmla="*/ 412 h 2032"/>
                <a:gd name="T12" fmla="*/ 1887 w 2033"/>
                <a:gd name="T13" fmla="*/ 494 h 2032"/>
                <a:gd name="T14" fmla="*/ 1933 w 2033"/>
                <a:gd name="T15" fmla="*/ 579 h 2032"/>
                <a:gd name="T16" fmla="*/ 1970 w 2033"/>
                <a:gd name="T17" fmla="*/ 669 h 2032"/>
                <a:gd name="T18" fmla="*/ 1998 w 2033"/>
                <a:gd name="T19" fmla="*/ 762 h 2032"/>
                <a:gd name="T20" fmla="*/ 2019 w 2033"/>
                <a:gd name="T21" fmla="*/ 857 h 2032"/>
                <a:gd name="T22" fmla="*/ 2030 w 2033"/>
                <a:gd name="T23" fmla="*/ 955 h 2032"/>
                <a:gd name="T24" fmla="*/ 2032 w 2033"/>
                <a:gd name="T25" fmla="*/ 1053 h 2032"/>
                <a:gd name="T26" fmla="*/ 2023 w 2033"/>
                <a:gd name="T27" fmla="*/ 1153 h 2032"/>
                <a:gd name="T28" fmla="*/ 2002 w 2033"/>
                <a:gd name="T29" fmla="*/ 1254 h 2032"/>
                <a:gd name="T30" fmla="*/ 1972 w 2033"/>
                <a:gd name="T31" fmla="*/ 1352 h 2032"/>
                <a:gd name="T32" fmla="*/ 1910 w 2033"/>
                <a:gd name="T33" fmla="*/ 1494 h 2032"/>
                <a:gd name="T34" fmla="*/ 1798 w 2033"/>
                <a:gd name="T35" fmla="*/ 1663 h 2032"/>
                <a:gd name="T36" fmla="*/ 1657 w 2033"/>
                <a:gd name="T37" fmla="*/ 1801 h 2032"/>
                <a:gd name="T38" fmla="*/ 1494 w 2033"/>
                <a:gd name="T39" fmla="*/ 1909 h 2032"/>
                <a:gd name="T40" fmla="*/ 1315 w 2033"/>
                <a:gd name="T41" fmla="*/ 1985 h 2032"/>
                <a:gd name="T42" fmla="*/ 1124 w 2033"/>
                <a:gd name="T43" fmla="*/ 2024 h 2032"/>
                <a:gd name="T44" fmla="*/ 926 w 2033"/>
                <a:gd name="T45" fmla="*/ 2028 h 2032"/>
                <a:gd name="T46" fmla="*/ 727 w 2033"/>
                <a:gd name="T47" fmla="*/ 1988 h 2032"/>
                <a:gd name="T48" fmla="*/ 583 w 2033"/>
                <a:gd name="T49" fmla="*/ 1935 h 2032"/>
                <a:gd name="T50" fmla="*/ 491 w 2033"/>
                <a:gd name="T51" fmla="*/ 1884 h 2032"/>
                <a:gd name="T52" fmla="*/ 408 w 2033"/>
                <a:gd name="T53" fmla="*/ 1830 h 2032"/>
                <a:gd name="T54" fmla="*/ 331 w 2033"/>
                <a:gd name="T55" fmla="*/ 1766 h 2032"/>
                <a:gd name="T56" fmla="*/ 261 w 2033"/>
                <a:gd name="T57" fmla="*/ 1695 h 2032"/>
                <a:gd name="T58" fmla="*/ 198 w 2033"/>
                <a:gd name="T59" fmla="*/ 1619 h 2032"/>
                <a:gd name="T60" fmla="*/ 146 w 2033"/>
                <a:gd name="T61" fmla="*/ 1538 h 2032"/>
                <a:gd name="T62" fmla="*/ 99 w 2033"/>
                <a:gd name="T63" fmla="*/ 1452 h 2032"/>
                <a:gd name="T64" fmla="*/ 63 w 2033"/>
                <a:gd name="T65" fmla="*/ 1363 h 2032"/>
                <a:gd name="T66" fmla="*/ 33 w 2033"/>
                <a:gd name="T67" fmla="*/ 1269 h 2032"/>
                <a:gd name="T68" fmla="*/ 13 w 2033"/>
                <a:gd name="T69" fmla="*/ 1175 h 2032"/>
                <a:gd name="T70" fmla="*/ 2 w 2033"/>
                <a:gd name="T71" fmla="*/ 1077 h 2032"/>
                <a:gd name="T72" fmla="*/ 0 w 2033"/>
                <a:gd name="T73" fmla="*/ 977 h 2032"/>
                <a:gd name="T74" fmla="*/ 8 w 2033"/>
                <a:gd name="T75" fmla="*/ 877 h 2032"/>
                <a:gd name="T76" fmla="*/ 28 w 2033"/>
                <a:gd name="T77" fmla="*/ 778 h 2032"/>
                <a:gd name="T78" fmla="*/ 59 w 2033"/>
                <a:gd name="T79" fmla="*/ 681 h 2032"/>
                <a:gd name="T80" fmla="*/ 122 w 2033"/>
                <a:gd name="T81" fmla="*/ 537 h 2032"/>
                <a:gd name="T82" fmla="*/ 234 w 2033"/>
                <a:gd name="T83" fmla="*/ 368 h 2032"/>
                <a:gd name="T84" fmla="*/ 373 w 2033"/>
                <a:gd name="T85" fmla="*/ 231 h 2032"/>
                <a:gd name="T86" fmla="*/ 536 w 2033"/>
                <a:gd name="T87" fmla="*/ 123 h 2032"/>
                <a:gd name="T88" fmla="*/ 716 w 2033"/>
                <a:gd name="T89" fmla="*/ 46 h 2032"/>
                <a:gd name="T90" fmla="*/ 907 w 2033"/>
                <a:gd name="T91" fmla="*/ 6 h 2032"/>
                <a:gd name="T92" fmla="*/ 1105 w 2033"/>
                <a:gd name="T93" fmla="*/ 4 h 2032"/>
                <a:gd name="T94" fmla="*/ 1304 w 2033"/>
                <a:gd name="T95" fmla="*/ 42 h 20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33"/>
                <a:gd name="T145" fmla="*/ 0 h 2032"/>
                <a:gd name="T146" fmla="*/ 2033 w 2033"/>
                <a:gd name="T147" fmla="*/ 2032 h 20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33" h="2032">
                  <a:moveTo>
                    <a:pt x="1402" y="76"/>
                  </a:moveTo>
                  <a:lnTo>
                    <a:pt x="1448" y="98"/>
                  </a:lnTo>
                  <a:lnTo>
                    <a:pt x="1496" y="121"/>
                  </a:lnTo>
                  <a:lnTo>
                    <a:pt x="1540" y="146"/>
                  </a:lnTo>
                  <a:lnTo>
                    <a:pt x="1584" y="174"/>
                  </a:lnTo>
                  <a:lnTo>
                    <a:pt x="1625" y="202"/>
                  </a:lnTo>
                  <a:lnTo>
                    <a:pt x="1664" y="233"/>
                  </a:lnTo>
                  <a:lnTo>
                    <a:pt x="1702" y="266"/>
                  </a:lnTo>
                  <a:lnTo>
                    <a:pt x="1737" y="299"/>
                  </a:lnTo>
                  <a:lnTo>
                    <a:pt x="1771" y="337"/>
                  </a:lnTo>
                  <a:lnTo>
                    <a:pt x="1803" y="374"/>
                  </a:lnTo>
                  <a:lnTo>
                    <a:pt x="1833" y="412"/>
                  </a:lnTo>
                  <a:lnTo>
                    <a:pt x="1863" y="453"/>
                  </a:lnTo>
                  <a:lnTo>
                    <a:pt x="1887" y="494"/>
                  </a:lnTo>
                  <a:lnTo>
                    <a:pt x="1912" y="535"/>
                  </a:lnTo>
                  <a:lnTo>
                    <a:pt x="1933" y="579"/>
                  </a:lnTo>
                  <a:lnTo>
                    <a:pt x="1953" y="624"/>
                  </a:lnTo>
                  <a:lnTo>
                    <a:pt x="1970" y="669"/>
                  </a:lnTo>
                  <a:lnTo>
                    <a:pt x="1985" y="714"/>
                  </a:lnTo>
                  <a:lnTo>
                    <a:pt x="1998" y="762"/>
                  </a:lnTo>
                  <a:lnTo>
                    <a:pt x="2011" y="810"/>
                  </a:lnTo>
                  <a:lnTo>
                    <a:pt x="2019" y="857"/>
                  </a:lnTo>
                  <a:lnTo>
                    <a:pt x="2027" y="906"/>
                  </a:lnTo>
                  <a:lnTo>
                    <a:pt x="2030" y="955"/>
                  </a:lnTo>
                  <a:lnTo>
                    <a:pt x="2031" y="1005"/>
                  </a:lnTo>
                  <a:lnTo>
                    <a:pt x="2032" y="1053"/>
                  </a:lnTo>
                  <a:lnTo>
                    <a:pt x="2028" y="1104"/>
                  </a:lnTo>
                  <a:lnTo>
                    <a:pt x="2023" y="1153"/>
                  </a:lnTo>
                  <a:lnTo>
                    <a:pt x="2015" y="1204"/>
                  </a:lnTo>
                  <a:lnTo>
                    <a:pt x="2002" y="1254"/>
                  </a:lnTo>
                  <a:lnTo>
                    <a:pt x="1989" y="1302"/>
                  </a:lnTo>
                  <a:lnTo>
                    <a:pt x="1972" y="1352"/>
                  </a:lnTo>
                  <a:lnTo>
                    <a:pt x="1954" y="1400"/>
                  </a:lnTo>
                  <a:lnTo>
                    <a:pt x="1910" y="1494"/>
                  </a:lnTo>
                  <a:lnTo>
                    <a:pt x="1857" y="1583"/>
                  </a:lnTo>
                  <a:lnTo>
                    <a:pt x="1798" y="1663"/>
                  </a:lnTo>
                  <a:lnTo>
                    <a:pt x="1731" y="1734"/>
                  </a:lnTo>
                  <a:lnTo>
                    <a:pt x="1657" y="1801"/>
                  </a:lnTo>
                  <a:lnTo>
                    <a:pt x="1578" y="1861"/>
                  </a:lnTo>
                  <a:lnTo>
                    <a:pt x="1494" y="1909"/>
                  </a:lnTo>
                  <a:lnTo>
                    <a:pt x="1407" y="1952"/>
                  </a:lnTo>
                  <a:lnTo>
                    <a:pt x="1315" y="1985"/>
                  </a:lnTo>
                  <a:lnTo>
                    <a:pt x="1221" y="2010"/>
                  </a:lnTo>
                  <a:lnTo>
                    <a:pt x="1124" y="2024"/>
                  </a:lnTo>
                  <a:lnTo>
                    <a:pt x="1026" y="2031"/>
                  </a:lnTo>
                  <a:lnTo>
                    <a:pt x="926" y="2028"/>
                  </a:lnTo>
                  <a:lnTo>
                    <a:pt x="826" y="2014"/>
                  </a:lnTo>
                  <a:lnTo>
                    <a:pt x="727" y="1988"/>
                  </a:lnTo>
                  <a:lnTo>
                    <a:pt x="630" y="1955"/>
                  </a:lnTo>
                  <a:lnTo>
                    <a:pt x="583" y="1935"/>
                  </a:lnTo>
                  <a:lnTo>
                    <a:pt x="534" y="1911"/>
                  </a:lnTo>
                  <a:lnTo>
                    <a:pt x="491" y="1884"/>
                  </a:lnTo>
                  <a:lnTo>
                    <a:pt x="448" y="1858"/>
                  </a:lnTo>
                  <a:lnTo>
                    <a:pt x="408" y="1830"/>
                  </a:lnTo>
                  <a:lnTo>
                    <a:pt x="368" y="1798"/>
                  </a:lnTo>
                  <a:lnTo>
                    <a:pt x="331" y="1766"/>
                  </a:lnTo>
                  <a:lnTo>
                    <a:pt x="294" y="1731"/>
                  </a:lnTo>
                  <a:lnTo>
                    <a:pt x="261" y="1695"/>
                  </a:lnTo>
                  <a:lnTo>
                    <a:pt x="229" y="1658"/>
                  </a:lnTo>
                  <a:lnTo>
                    <a:pt x="198" y="1619"/>
                  </a:lnTo>
                  <a:lnTo>
                    <a:pt x="171" y="1580"/>
                  </a:lnTo>
                  <a:lnTo>
                    <a:pt x="146" y="1538"/>
                  </a:lnTo>
                  <a:lnTo>
                    <a:pt x="122" y="1496"/>
                  </a:lnTo>
                  <a:lnTo>
                    <a:pt x="99" y="1452"/>
                  </a:lnTo>
                  <a:lnTo>
                    <a:pt x="79" y="1409"/>
                  </a:lnTo>
                  <a:lnTo>
                    <a:pt x="63" y="1363"/>
                  </a:lnTo>
                  <a:lnTo>
                    <a:pt x="46" y="1316"/>
                  </a:lnTo>
                  <a:lnTo>
                    <a:pt x="33" y="1269"/>
                  </a:lnTo>
                  <a:lnTo>
                    <a:pt x="21" y="1221"/>
                  </a:lnTo>
                  <a:lnTo>
                    <a:pt x="13" y="1175"/>
                  </a:lnTo>
                  <a:lnTo>
                    <a:pt x="7" y="1127"/>
                  </a:lnTo>
                  <a:lnTo>
                    <a:pt x="2" y="1077"/>
                  </a:lnTo>
                  <a:lnTo>
                    <a:pt x="0" y="1029"/>
                  </a:lnTo>
                  <a:lnTo>
                    <a:pt x="0" y="977"/>
                  </a:lnTo>
                  <a:lnTo>
                    <a:pt x="5" y="927"/>
                  </a:lnTo>
                  <a:lnTo>
                    <a:pt x="8" y="877"/>
                  </a:lnTo>
                  <a:lnTo>
                    <a:pt x="18" y="828"/>
                  </a:lnTo>
                  <a:lnTo>
                    <a:pt x="28" y="778"/>
                  </a:lnTo>
                  <a:lnTo>
                    <a:pt x="42" y="729"/>
                  </a:lnTo>
                  <a:lnTo>
                    <a:pt x="59" y="681"/>
                  </a:lnTo>
                  <a:lnTo>
                    <a:pt x="78" y="630"/>
                  </a:lnTo>
                  <a:lnTo>
                    <a:pt x="122" y="537"/>
                  </a:lnTo>
                  <a:lnTo>
                    <a:pt x="173" y="450"/>
                  </a:lnTo>
                  <a:lnTo>
                    <a:pt x="234" y="368"/>
                  </a:lnTo>
                  <a:lnTo>
                    <a:pt x="300" y="296"/>
                  </a:lnTo>
                  <a:lnTo>
                    <a:pt x="373" y="231"/>
                  </a:lnTo>
                  <a:lnTo>
                    <a:pt x="452" y="171"/>
                  </a:lnTo>
                  <a:lnTo>
                    <a:pt x="536" y="123"/>
                  </a:lnTo>
                  <a:lnTo>
                    <a:pt x="623" y="79"/>
                  </a:lnTo>
                  <a:lnTo>
                    <a:pt x="716" y="46"/>
                  </a:lnTo>
                  <a:lnTo>
                    <a:pt x="811" y="21"/>
                  </a:lnTo>
                  <a:lnTo>
                    <a:pt x="907" y="6"/>
                  </a:lnTo>
                  <a:lnTo>
                    <a:pt x="1005" y="0"/>
                  </a:lnTo>
                  <a:lnTo>
                    <a:pt x="1105" y="4"/>
                  </a:lnTo>
                  <a:lnTo>
                    <a:pt x="1204" y="19"/>
                  </a:lnTo>
                  <a:lnTo>
                    <a:pt x="1304" y="42"/>
                  </a:lnTo>
                  <a:lnTo>
                    <a:pt x="1402" y="76"/>
                  </a:lnTo>
                </a:path>
              </a:pathLst>
            </a:custGeom>
            <a:solidFill>
              <a:srgbClr val="C0FEF9"/>
            </a:solidFill>
            <a:ln w="25400" cap="rnd">
              <a:noFill/>
              <a:round/>
              <a:headEnd/>
              <a:tailEnd/>
            </a:ln>
          </p:spPr>
          <p:txBody>
            <a:bodyPr/>
            <a:lstStyle/>
            <a:p>
              <a:endParaRPr lang="es-ES"/>
            </a:p>
          </p:txBody>
        </p:sp>
        <p:sp>
          <p:nvSpPr>
            <p:cNvPr id="26693" name="Freeform 4"/>
            <p:cNvSpPr>
              <a:spLocks/>
            </p:cNvSpPr>
            <p:nvPr/>
          </p:nvSpPr>
          <p:spPr bwMode="auto">
            <a:xfrm>
              <a:off x="2167" y="1089"/>
              <a:ext cx="1065" cy="1983"/>
            </a:xfrm>
            <a:custGeom>
              <a:avLst/>
              <a:gdLst>
                <a:gd name="T0" fmla="*/ 362 w 1065"/>
                <a:gd name="T1" fmla="*/ 81 h 1983"/>
                <a:gd name="T2" fmla="*/ 362 w 1065"/>
                <a:gd name="T3" fmla="*/ 127 h 1983"/>
                <a:gd name="T4" fmla="*/ 414 w 1065"/>
                <a:gd name="T5" fmla="*/ 200 h 1983"/>
                <a:gd name="T6" fmla="*/ 494 w 1065"/>
                <a:gd name="T7" fmla="*/ 303 h 1983"/>
                <a:gd name="T8" fmla="*/ 594 w 1065"/>
                <a:gd name="T9" fmla="*/ 396 h 1983"/>
                <a:gd name="T10" fmla="*/ 540 w 1065"/>
                <a:gd name="T11" fmla="*/ 321 h 1983"/>
                <a:gd name="T12" fmla="*/ 565 w 1065"/>
                <a:gd name="T13" fmla="*/ 269 h 1983"/>
                <a:gd name="T14" fmla="*/ 664 w 1065"/>
                <a:gd name="T15" fmla="*/ 302 h 1983"/>
                <a:gd name="T16" fmla="*/ 665 w 1065"/>
                <a:gd name="T17" fmla="*/ 394 h 1983"/>
                <a:gd name="T18" fmla="*/ 648 w 1065"/>
                <a:gd name="T19" fmla="*/ 502 h 1983"/>
                <a:gd name="T20" fmla="*/ 605 w 1065"/>
                <a:gd name="T21" fmla="*/ 579 h 1983"/>
                <a:gd name="T22" fmla="*/ 680 w 1065"/>
                <a:gd name="T23" fmla="*/ 663 h 1983"/>
                <a:gd name="T24" fmla="*/ 726 w 1065"/>
                <a:gd name="T25" fmla="*/ 534 h 1983"/>
                <a:gd name="T26" fmla="*/ 746 w 1065"/>
                <a:gd name="T27" fmla="*/ 485 h 1983"/>
                <a:gd name="T28" fmla="*/ 775 w 1065"/>
                <a:gd name="T29" fmla="*/ 413 h 1983"/>
                <a:gd name="T30" fmla="*/ 802 w 1065"/>
                <a:gd name="T31" fmla="*/ 377 h 1983"/>
                <a:gd name="T32" fmla="*/ 833 w 1065"/>
                <a:gd name="T33" fmla="*/ 507 h 1983"/>
                <a:gd name="T34" fmla="*/ 785 w 1065"/>
                <a:gd name="T35" fmla="*/ 609 h 1983"/>
                <a:gd name="T36" fmla="*/ 878 w 1065"/>
                <a:gd name="T37" fmla="*/ 639 h 1983"/>
                <a:gd name="T38" fmla="*/ 925 w 1065"/>
                <a:gd name="T39" fmla="*/ 754 h 1983"/>
                <a:gd name="T40" fmla="*/ 844 w 1065"/>
                <a:gd name="T41" fmla="*/ 735 h 1983"/>
                <a:gd name="T42" fmla="*/ 847 w 1065"/>
                <a:gd name="T43" fmla="*/ 837 h 1983"/>
                <a:gd name="T44" fmla="*/ 751 w 1065"/>
                <a:gd name="T45" fmla="*/ 847 h 1983"/>
                <a:gd name="T46" fmla="*/ 663 w 1065"/>
                <a:gd name="T47" fmla="*/ 977 h 1983"/>
                <a:gd name="T48" fmla="*/ 528 w 1065"/>
                <a:gd name="T49" fmla="*/ 1099 h 1983"/>
                <a:gd name="T50" fmla="*/ 470 w 1065"/>
                <a:gd name="T51" fmla="*/ 999 h 1983"/>
                <a:gd name="T52" fmla="*/ 311 w 1065"/>
                <a:gd name="T53" fmla="*/ 997 h 1983"/>
                <a:gd name="T54" fmla="*/ 369 w 1065"/>
                <a:gd name="T55" fmla="*/ 1135 h 1983"/>
                <a:gd name="T56" fmla="*/ 379 w 1065"/>
                <a:gd name="T57" fmla="*/ 1205 h 1983"/>
                <a:gd name="T58" fmla="*/ 423 w 1065"/>
                <a:gd name="T59" fmla="*/ 1294 h 1983"/>
                <a:gd name="T60" fmla="*/ 478 w 1065"/>
                <a:gd name="T61" fmla="*/ 1360 h 1983"/>
                <a:gd name="T62" fmla="*/ 595 w 1065"/>
                <a:gd name="T63" fmla="*/ 1348 h 1983"/>
                <a:gd name="T64" fmla="*/ 753 w 1065"/>
                <a:gd name="T65" fmla="*/ 1420 h 1983"/>
                <a:gd name="T66" fmla="*/ 846 w 1065"/>
                <a:gd name="T67" fmla="*/ 1498 h 1983"/>
                <a:gd name="T68" fmla="*/ 905 w 1065"/>
                <a:gd name="T69" fmla="*/ 1560 h 1983"/>
                <a:gd name="T70" fmla="*/ 1064 w 1065"/>
                <a:gd name="T71" fmla="*/ 1668 h 1983"/>
                <a:gd name="T72" fmla="*/ 933 w 1065"/>
                <a:gd name="T73" fmla="*/ 1809 h 1983"/>
                <a:gd name="T74" fmla="*/ 696 w 1065"/>
                <a:gd name="T75" fmla="*/ 1923 h 1983"/>
                <a:gd name="T76" fmla="*/ 418 w 1065"/>
                <a:gd name="T77" fmla="*/ 1969 h 1983"/>
                <a:gd name="T78" fmla="*/ 274 w 1065"/>
                <a:gd name="T79" fmla="*/ 1981 h 1983"/>
                <a:gd name="T80" fmla="*/ 221 w 1065"/>
                <a:gd name="T81" fmla="*/ 1935 h 1983"/>
                <a:gd name="T82" fmla="*/ 404 w 1065"/>
                <a:gd name="T83" fmla="*/ 1761 h 1983"/>
                <a:gd name="T84" fmla="*/ 308 w 1065"/>
                <a:gd name="T85" fmla="*/ 1588 h 1983"/>
                <a:gd name="T86" fmla="*/ 448 w 1065"/>
                <a:gd name="T87" fmla="*/ 1457 h 1983"/>
                <a:gd name="T88" fmla="*/ 367 w 1065"/>
                <a:gd name="T89" fmla="*/ 1347 h 1983"/>
                <a:gd name="T90" fmla="*/ 287 w 1065"/>
                <a:gd name="T91" fmla="*/ 1199 h 1983"/>
                <a:gd name="T92" fmla="*/ 151 w 1065"/>
                <a:gd name="T93" fmla="*/ 1152 h 1983"/>
                <a:gd name="T94" fmla="*/ 111 w 1065"/>
                <a:gd name="T95" fmla="*/ 986 h 1983"/>
                <a:gd name="T96" fmla="*/ 113 w 1065"/>
                <a:gd name="T97" fmla="*/ 860 h 1983"/>
                <a:gd name="T98" fmla="*/ 52 w 1065"/>
                <a:gd name="T99" fmla="*/ 798 h 1983"/>
                <a:gd name="T100" fmla="*/ 37 w 1065"/>
                <a:gd name="T101" fmla="*/ 935 h 1983"/>
                <a:gd name="T102" fmla="*/ 11 w 1065"/>
                <a:gd name="T103" fmla="*/ 766 h 1983"/>
                <a:gd name="T104" fmla="*/ 63 w 1065"/>
                <a:gd name="T105" fmla="*/ 597 h 1983"/>
                <a:gd name="T106" fmla="*/ 167 w 1065"/>
                <a:gd name="T107" fmla="*/ 463 h 1983"/>
                <a:gd name="T108" fmla="*/ 198 w 1065"/>
                <a:gd name="T109" fmla="*/ 352 h 1983"/>
                <a:gd name="T110" fmla="*/ 278 w 1065"/>
                <a:gd name="T111" fmla="*/ 383 h 1983"/>
                <a:gd name="T112" fmla="*/ 240 w 1065"/>
                <a:gd name="T113" fmla="*/ 310 h 1983"/>
                <a:gd name="T114" fmla="*/ 175 w 1065"/>
                <a:gd name="T115" fmla="*/ 188 h 1983"/>
                <a:gd name="T116" fmla="*/ 223 w 1065"/>
                <a:gd name="T117" fmla="*/ 151 h 1983"/>
                <a:gd name="T118" fmla="*/ 280 w 1065"/>
                <a:gd name="T119" fmla="*/ 78 h 1983"/>
                <a:gd name="T120" fmla="*/ 259 w 1065"/>
                <a:gd name="T121" fmla="*/ 23 h 19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65"/>
                <a:gd name="T184" fmla="*/ 0 h 1983"/>
                <a:gd name="T185" fmla="*/ 1065 w 1065"/>
                <a:gd name="T186" fmla="*/ 1983 h 19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65" h="1983">
                  <a:moveTo>
                    <a:pt x="609" y="13"/>
                  </a:moveTo>
                  <a:lnTo>
                    <a:pt x="587" y="17"/>
                  </a:lnTo>
                  <a:lnTo>
                    <a:pt x="561" y="19"/>
                  </a:lnTo>
                  <a:lnTo>
                    <a:pt x="533" y="18"/>
                  </a:lnTo>
                  <a:lnTo>
                    <a:pt x="502" y="15"/>
                  </a:lnTo>
                  <a:lnTo>
                    <a:pt x="472" y="19"/>
                  </a:lnTo>
                  <a:lnTo>
                    <a:pt x="443" y="23"/>
                  </a:lnTo>
                  <a:lnTo>
                    <a:pt x="417" y="35"/>
                  </a:lnTo>
                  <a:lnTo>
                    <a:pt x="393" y="55"/>
                  </a:lnTo>
                  <a:lnTo>
                    <a:pt x="377" y="70"/>
                  </a:lnTo>
                  <a:lnTo>
                    <a:pt x="362" y="81"/>
                  </a:lnTo>
                  <a:lnTo>
                    <a:pt x="348" y="87"/>
                  </a:lnTo>
                  <a:lnTo>
                    <a:pt x="336" y="90"/>
                  </a:lnTo>
                  <a:lnTo>
                    <a:pt x="326" y="94"/>
                  </a:lnTo>
                  <a:lnTo>
                    <a:pt x="322" y="95"/>
                  </a:lnTo>
                  <a:lnTo>
                    <a:pt x="322" y="100"/>
                  </a:lnTo>
                  <a:lnTo>
                    <a:pt x="329" y="107"/>
                  </a:lnTo>
                  <a:lnTo>
                    <a:pt x="336" y="114"/>
                  </a:lnTo>
                  <a:lnTo>
                    <a:pt x="342" y="119"/>
                  </a:lnTo>
                  <a:lnTo>
                    <a:pt x="349" y="123"/>
                  </a:lnTo>
                  <a:lnTo>
                    <a:pt x="356" y="124"/>
                  </a:lnTo>
                  <a:lnTo>
                    <a:pt x="362" y="127"/>
                  </a:lnTo>
                  <a:lnTo>
                    <a:pt x="369" y="129"/>
                  </a:lnTo>
                  <a:lnTo>
                    <a:pt x="380" y="135"/>
                  </a:lnTo>
                  <a:lnTo>
                    <a:pt x="393" y="141"/>
                  </a:lnTo>
                  <a:lnTo>
                    <a:pt x="406" y="149"/>
                  </a:lnTo>
                  <a:lnTo>
                    <a:pt x="413" y="155"/>
                  </a:lnTo>
                  <a:lnTo>
                    <a:pt x="416" y="159"/>
                  </a:lnTo>
                  <a:lnTo>
                    <a:pt x="417" y="164"/>
                  </a:lnTo>
                  <a:lnTo>
                    <a:pt x="415" y="170"/>
                  </a:lnTo>
                  <a:lnTo>
                    <a:pt x="413" y="176"/>
                  </a:lnTo>
                  <a:lnTo>
                    <a:pt x="412" y="187"/>
                  </a:lnTo>
                  <a:lnTo>
                    <a:pt x="414" y="200"/>
                  </a:lnTo>
                  <a:lnTo>
                    <a:pt x="416" y="211"/>
                  </a:lnTo>
                  <a:lnTo>
                    <a:pt x="417" y="222"/>
                  </a:lnTo>
                  <a:lnTo>
                    <a:pt x="420" y="231"/>
                  </a:lnTo>
                  <a:lnTo>
                    <a:pt x="424" y="241"/>
                  </a:lnTo>
                  <a:lnTo>
                    <a:pt x="430" y="249"/>
                  </a:lnTo>
                  <a:lnTo>
                    <a:pt x="439" y="258"/>
                  </a:lnTo>
                  <a:lnTo>
                    <a:pt x="451" y="268"/>
                  </a:lnTo>
                  <a:lnTo>
                    <a:pt x="466" y="279"/>
                  </a:lnTo>
                  <a:lnTo>
                    <a:pt x="480" y="290"/>
                  </a:lnTo>
                  <a:lnTo>
                    <a:pt x="489" y="296"/>
                  </a:lnTo>
                  <a:lnTo>
                    <a:pt x="494" y="303"/>
                  </a:lnTo>
                  <a:lnTo>
                    <a:pt x="498" y="308"/>
                  </a:lnTo>
                  <a:lnTo>
                    <a:pt x="502" y="312"/>
                  </a:lnTo>
                  <a:lnTo>
                    <a:pt x="507" y="319"/>
                  </a:lnTo>
                  <a:lnTo>
                    <a:pt x="515" y="328"/>
                  </a:lnTo>
                  <a:lnTo>
                    <a:pt x="527" y="339"/>
                  </a:lnTo>
                  <a:lnTo>
                    <a:pt x="542" y="354"/>
                  </a:lnTo>
                  <a:lnTo>
                    <a:pt x="553" y="367"/>
                  </a:lnTo>
                  <a:lnTo>
                    <a:pt x="565" y="378"/>
                  </a:lnTo>
                  <a:lnTo>
                    <a:pt x="577" y="388"/>
                  </a:lnTo>
                  <a:lnTo>
                    <a:pt x="584" y="394"/>
                  </a:lnTo>
                  <a:lnTo>
                    <a:pt x="594" y="396"/>
                  </a:lnTo>
                  <a:lnTo>
                    <a:pt x="600" y="394"/>
                  </a:lnTo>
                  <a:lnTo>
                    <a:pt x="609" y="386"/>
                  </a:lnTo>
                  <a:lnTo>
                    <a:pt x="618" y="372"/>
                  </a:lnTo>
                  <a:lnTo>
                    <a:pt x="618" y="368"/>
                  </a:lnTo>
                  <a:lnTo>
                    <a:pt x="606" y="363"/>
                  </a:lnTo>
                  <a:lnTo>
                    <a:pt x="587" y="349"/>
                  </a:lnTo>
                  <a:lnTo>
                    <a:pt x="576" y="340"/>
                  </a:lnTo>
                  <a:lnTo>
                    <a:pt x="566" y="335"/>
                  </a:lnTo>
                  <a:lnTo>
                    <a:pt x="558" y="330"/>
                  </a:lnTo>
                  <a:lnTo>
                    <a:pt x="548" y="327"/>
                  </a:lnTo>
                  <a:lnTo>
                    <a:pt x="540" y="321"/>
                  </a:lnTo>
                  <a:lnTo>
                    <a:pt x="535" y="315"/>
                  </a:lnTo>
                  <a:lnTo>
                    <a:pt x="534" y="306"/>
                  </a:lnTo>
                  <a:lnTo>
                    <a:pt x="533" y="292"/>
                  </a:lnTo>
                  <a:lnTo>
                    <a:pt x="533" y="276"/>
                  </a:lnTo>
                  <a:lnTo>
                    <a:pt x="533" y="264"/>
                  </a:lnTo>
                  <a:lnTo>
                    <a:pt x="532" y="255"/>
                  </a:lnTo>
                  <a:lnTo>
                    <a:pt x="534" y="250"/>
                  </a:lnTo>
                  <a:lnTo>
                    <a:pt x="537" y="248"/>
                  </a:lnTo>
                  <a:lnTo>
                    <a:pt x="542" y="250"/>
                  </a:lnTo>
                  <a:lnTo>
                    <a:pt x="552" y="256"/>
                  </a:lnTo>
                  <a:lnTo>
                    <a:pt x="565" y="269"/>
                  </a:lnTo>
                  <a:lnTo>
                    <a:pt x="578" y="283"/>
                  </a:lnTo>
                  <a:lnTo>
                    <a:pt x="591" y="296"/>
                  </a:lnTo>
                  <a:lnTo>
                    <a:pt x="602" y="305"/>
                  </a:lnTo>
                  <a:lnTo>
                    <a:pt x="611" y="313"/>
                  </a:lnTo>
                  <a:lnTo>
                    <a:pt x="617" y="320"/>
                  </a:lnTo>
                  <a:lnTo>
                    <a:pt x="626" y="320"/>
                  </a:lnTo>
                  <a:lnTo>
                    <a:pt x="634" y="320"/>
                  </a:lnTo>
                  <a:lnTo>
                    <a:pt x="645" y="315"/>
                  </a:lnTo>
                  <a:lnTo>
                    <a:pt x="655" y="310"/>
                  </a:lnTo>
                  <a:lnTo>
                    <a:pt x="660" y="306"/>
                  </a:lnTo>
                  <a:lnTo>
                    <a:pt x="664" y="302"/>
                  </a:lnTo>
                  <a:lnTo>
                    <a:pt x="668" y="301"/>
                  </a:lnTo>
                  <a:lnTo>
                    <a:pt x="670" y="304"/>
                  </a:lnTo>
                  <a:lnTo>
                    <a:pt x="671" y="310"/>
                  </a:lnTo>
                  <a:lnTo>
                    <a:pt x="674" y="322"/>
                  </a:lnTo>
                  <a:lnTo>
                    <a:pt x="680" y="338"/>
                  </a:lnTo>
                  <a:lnTo>
                    <a:pt x="682" y="354"/>
                  </a:lnTo>
                  <a:lnTo>
                    <a:pt x="681" y="365"/>
                  </a:lnTo>
                  <a:lnTo>
                    <a:pt x="679" y="375"/>
                  </a:lnTo>
                  <a:lnTo>
                    <a:pt x="673" y="381"/>
                  </a:lnTo>
                  <a:lnTo>
                    <a:pt x="668" y="387"/>
                  </a:lnTo>
                  <a:lnTo>
                    <a:pt x="665" y="394"/>
                  </a:lnTo>
                  <a:lnTo>
                    <a:pt x="664" y="406"/>
                  </a:lnTo>
                  <a:lnTo>
                    <a:pt x="667" y="419"/>
                  </a:lnTo>
                  <a:lnTo>
                    <a:pt x="674" y="435"/>
                  </a:lnTo>
                  <a:lnTo>
                    <a:pt x="680" y="451"/>
                  </a:lnTo>
                  <a:lnTo>
                    <a:pt x="688" y="464"/>
                  </a:lnTo>
                  <a:lnTo>
                    <a:pt x="690" y="475"/>
                  </a:lnTo>
                  <a:lnTo>
                    <a:pt x="689" y="485"/>
                  </a:lnTo>
                  <a:lnTo>
                    <a:pt x="686" y="494"/>
                  </a:lnTo>
                  <a:lnTo>
                    <a:pt x="676" y="500"/>
                  </a:lnTo>
                  <a:lnTo>
                    <a:pt x="663" y="503"/>
                  </a:lnTo>
                  <a:lnTo>
                    <a:pt x="648" y="502"/>
                  </a:lnTo>
                  <a:lnTo>
                    <a:pt x="636" y="500"/>
                  </a:lnTo>
                  <a:lnTo>
                    <a:pt x="627" y="496"/>
                  </a:lnTo>
                  <a:lnTo>
                    <a:pt x="620" y="494"/>
                  </a:lnTo>
                  <a:lnTo>
                    <a:pt x="613" y="493"/>
                  </a:lnTo>
                  <a:lnTo>
                    <a:pt x="611" y="496"/>
                  </a:lnTo>
                  <a:lnTo>
                    <a:pt x="603" y="504"/>
                  </a:lnTo>
                  <a:lnTo>
                    <a:pt x="597" y="520"/>
                  </a:lnTo>
                  <a:lnTo>
                    <a:pt x="593" y="536"/>
                  </a:lnTo>
                  <a:lnTo>
                    <a:pt x="594" y="551"/>
                  </a:lnTo>
                  <a:lnTo>
                    <a:pt x="597" y="565"/>
                  </a:lnTo>
                  <a:lnTo>
                    <a:pt x="605" y="579"/>
                  </a:lnTo>
                  <a:lnTo>
                    <a:pt x="613" y="591"/>
                  </a:lnTo>
                  <a:lnTo>
                    <a:pt x="620" y="604"/>
                  </a:lnTo>
                  <a:lnTo>
                    <a:pt x="625" y="618"/>
                  </a:lnTo>
                  <a:lnTo>
                    <a:pt x="629" y="635"/>
                  </a:lnTo>
                  <a:lnTo>
                    <a:pt x="632" y="651"/>
                  </a:lnTo>
                  <a:lnTo>
                    <a:pt x="637" y="663"/>
                  </a:lnTo>
                  <a:lnTo>
                    <a:pt x="645" y="672"/>
                  </a:lnTo>
                  <a:lnTo>
                    <a:pt x="653" y="679"/>
                  </a:lnTo>
                  <a:lnTo>
                    <a:pt x="663" y="680"/>
                  </a:lnTo>
                  <a:lnTo>
                    <a:pt x="671" y="675"/>
                  </a:lnTo>
                  <a:lnTo>
                    <a:pt x="680" y="663"/>
                  </a:lnTo>
                  <a:lnTo>
                    <a:pt x="689" y="642"/>
                  </a:lnTo>
                  <a:lnTo>
                    <a:pt x="693" y="621"/>
                  </a:lnTo>
                  <a:lnTo>
                    <a:pt x="695" y="603"/>
                  </a:lnTo>
                  <a:lnTo>
                    <a:pt x="695" y="587"/>
                  </a:lnTo>
                  <a:lnTo>
                    <a:pt x="692" y="575"/>
                  </a:lnTo>
                  <a:lnTo>
                    <a:pt x="692" y="563"/>
                  </a:lnTo>
                  <a:lnTo>
                    <a:pt x="692" y="556"/>
                  </a:lnTo>
                  <a:lnTo>
                    <a:pt x="695" y="548"/>
                  </a:lnTo>
                  <a:lnTo>
                    <a:pt x="702" y="543"/>
                  </a:lnTo>
                  <a:lnTo>
                    <a:pt x="718" y="534"/>
                  </a:lnTo>
                  <a:lnTo>
                    <a:pt x="726" y="534"/>
                  </a:lnTo>
                  <a:lnTo>
                    <a:pt x="736" y="536"/>
                  </a:lnTo>
                  <a:lnTo>
                    <a:pt x="757" y="536"/>
                  </a:lnTo>
                  <a:lnTo>
                    <a:pt x="769" y="532"/>
                  </a:lnTo>
                  <a:lnTo>
                    <a:pt x="779" y="535"/>
                  </a:lnTo>
                  <a:lnTo>
                    <a:pt x="785" y="533"/>
                  </a:lnTo>
                  <a:lnTo>
                    <a:pt x="787" y="532"/>
                  </a:lnTo>
                  <a:lnTo>
                    <a:pt x="785" y="529"/>
                  </a:lnTo>
                  <a:lnTo>
                    <a:pt x="780" y="523"/>
                  </a:lnTo>
                  <a:lnTo>
                    <a:pt x="771" y="513"/>
                  </a:lnTo>
                  <a:lnTo>
                    <a:pt x="758" y="499"/>
                  </a:lnTo>
                  <a:lnTo>
                    <a:pt x="746" y="485"/>
                  </a:lnTo>
                  <a:lnTo>
                    <a:pt x="739" y="476"/>
                  </a:lnTo>
                  <a:lnTo>
                    <a:pt x="739" y="472"/>
                  </a:lnTo>
                  <a:lnTo>
                    <a:pt x="741" y="468"/>
                  </a:lnTo>
                  <a:lnTo>
                    <a:pt x="747" y="465"/>
                  </a:lnTo>
                  <a:lnTo>
                    <a:pt x="755" y="463"/>
                  </a:lnTo>
                  <a:lnTo>
                    <a:pt x="762" y="457"/>
                  </a:lnTo>
                  <a:lnTo>
                    <a:pt x="771" y="448"/>
                  </a:lnTo>
                  <a:lnTo>
                    <a:pt x="777" y="436"/>
                  </a:lnTo>
                  <a:lnTo>
                    <a:pt x="779" y="427"/>
                  </a:lnTo>
                  <a:lnTo>
                    <a:pt x="776" y="419"/>
                  </a:lnTo>
                  <a:lnTo>
                    <a:pt x="775" y="413"/>
                  </a:lnTo>
                  <a:lnTo>
                    <a:pt x="768" y="409"/>
                  </a:lnTo>
                  <a:lnTo>
                    <a:pt x="763" y="402"/>
                  </a:lnTo>
                  <a:lnTo>
                    <a:pt x="757" y="396"/>
                  </a:lnTo>
                  <a:lnTo>
                    <a:pt x="751" y="388"/>
                  </a:lnTo>
                  <a:lnTo>
                    <a:pt x="744" y="374"/>
                  </a:lnTo>
                  <a:lnTo>
                    <a:pt x="745" y="362"/>
                  </a:lnTo>
                  <a:lnTo>
                    <a:pt x="756" y="358"/>
                  </a:lnTo>
                  <a:lnTo>
                    <a:pt x="776" y="363"/>
                  </a:lnTo>
                  <a:lnTo>
                    <a:pt x="789" y="368"/>
                  </a:lnTo>
                  <a:lnTo>
                    <a:pt x="796" y="372"/>
                  </a:lnTo>
                  <a:lnTo>
                    <a:pt x="802" y="377"/>
                  </a:lnTo>
                  <a:lnTo>
                    <a:pt x="804" y="380"/>
                  </a:lnTo>
                  <a:lnTo>
                    <a:pt x="805" y="386"/>
                  </a:lnTo>
                  <a:lnTo>
                    <a:pt x="807" y="395"/>
                  </a:lnTo>
                  <a:lnTo>
                    <a:pt x="809" y="411"/>
                  </a:lnTo>
                  <a:lnTo>
                    <a:pt x="812" y="429"/>
                  </a:lnTo>
                  <a:lnTo>
                    <a:pt x="818" y="448"/>
                  </a:lnTo>
                  <a:lnTo>
                    <a:pt x="822" y="462"/>
                  </a:lnTo>
                  <a:lnTo>
                    <a:pt x="825" y="477"/>
                  </a:lnTo>
                  <a:lnTo>
                    <a:pt x="830" y="487"/>
                  </a:lnTo>
                  <a:lnTo>
                    <a:pt x="833" y="498"/>
                  </a:lnTo>
                  <a:lnTo>
                    <a:pt x="833" y="507"/>
                  </a:lnTo>
                  <a:lnTo>
                    <a:pt x="836" y="517"/>
                  </a:lnTo>
                  <a:lnTo>
                    <a:pt x="836" y="529"/>
                  </a:lnTo>
                  <a:lnTo>
                    <a:pt x="833" y="547"/>
                  </a:lnTo>
                  <a:lnTo>
                    <a:pt x="824" y="553"/>
                  </a:lnTo>
                  <a:lnTo>
                    <a:pt x="812" y="557"/>
                  </a:lnTo>
                  <a:lnTo>
                    <a:pt x="801" y="566"/>
                  </a:lnTo>
                  <a:lnTo>
                    <a:pt x="791" y="582"/>
                  </a:lnTo>
                  <a:lnTo>
                    <a:pt x="785" y="595"/>
                  </a:lnTo>
                  <a:lnTo>
                    <a:pt x="783" y="605"/>
                  </a:lnTo>
                  <a:lnTo>
                    <a:pt x="781" y="608"/>
                  </a:lnTo>
                  <a:lnTo>
                    <a:pt x="785" y="609"/>
                  </a:lnTo>
                  <a:lnTo>
                    <a:pt x="789" y="610"/>
                  </a:lnTo>
                  <a:lnTo>
                    <a:pt x="797" y="610"/>
                  </a:lnTo>
                  <a:lnTo>
                    <a:pt x="805" y="610"/>
                  </a:lnTo>
                  <a:lnTo>
                    <a:pt x="816" y="612"/>
                  </a:lnTo>
                  <a:lnTo>
                    <a:pt x="825" y="615"/>
                  </a:lnTo>
                  <a:lnTo>
                    <a:pt x="836" y="618"/>
                  </a:lnTo>
                  <a:lnTo>
                    <a:pt x="849" y="622"/>
                  </a:lnTo>
                  <a:lnTo>
                    <a:pt x="859" y="626"/>
                  </a:lnTo>
                  <a:lnTo>
                    <a:pt x="868" y="630"/>
                  </a:lnTo>
                  <a:lnTo>
                    <a:pt x="876" y="635"/>
                  </a:lnTo>
                  <a:lnTo>
                    <a:pt x="878" y="639"/>
                  </a:lnTo>
                  <a:lnTo>
                    <a:pt x="883" y="645"/>
                  </a:lnTo>
                  <a:lnTo>
                    <a:pt x="886" y="653"/>
                  </a:lnTo>
                  <a:lnTo>
                    <a:pt x="890" y="663"/>
                  </a:lnTo>
                  <a:lnTo>
                    <a:pt x="891" y="677"/>
                  </a:lnTo>
                  <a:lnTo>
                    <a:pt x="894" y="691"/>
                  </a:lnTo>
                  <a:lnTo>
                    <a:pt x="899" y="701"/>
                  </a:lnTo>
                  <a:lnTo>
                    <a:pt x="904" y="713"/>
                  </a:lnTo>
                  <a:lnTo>
                    <a:pt x="910" y="724"/>
                  </a:lnTo>
                  <a:lnTo>
                    <a:pt x="915" y="735"/>
                  </a:lnTo>
                  <a:lnTo>
                    <a:pt x="922" y="744"/>
                  </a:lnTo>
                  <a:lnTo>
                    <a:pt x="925" y="754"/>
                  </a:lnTo>
                  <a:lnTo>
                    <a:pt x="929" y="764"/>
                  </a:lnTo>
                  <a:lnTo>
                    <a:pt x="926" y="778"/>
                  </a:lnTo>
                  <a:lnTo>
                    <a:pt x="915" y="784"/>
                  </a:lnTo>
                  <a:lnTo>
                    <a:pt x="902" y="786"/>
                  </a:lnTo>
                  <a:lnTo>
                    <a:pt x="896" y="787"/>
                  </a:lnTo>
                  <a:lnTo>
                    <a:pt x="864" y="758"/>
                  </a:lnTo>
                  <a:lnTo>
                    <a:pt x="864" y="757"/>
                  </a:lnTo>
                  <a:lnTo>
                    <a:pt x="860" y="750"/>
                  </a:lnTo>
                  <a:lnTo>
                    <a:pt x="858" y="746"/>
                  </a:lnTo>
                  <a:lnTo>
                    <a:pt x="853" y="740"/>
                  </a:lnTo>
                  <a:lnTo>
                    <a:pt x="844" y="735"/>
                  </a:lnTo>
                  <a:lnTo>
                    <a:pt x="838" y="734"/>
                  </a:lnTo>
                  <a:lnTo>
                    <a:pt x="832" y="739"/>
                  </a:lnTo>
                  <a:lnTo>
                    <a:pt x="826" y="748"/>
                  </a:lnTo>
                  <a:lnTo>
                    <a:pt x="815" y="768"/>
                  </a:lnTo>
                  <a:lnTo>
                    <a:pt x="805" y="780"/>
                  </a:lnTo>
                  <a:lnTo>
                    <a:pt x="804" y="785"/>
                  </a:lnTo>
                  <a:lnTo>
                    <a:pt x="818" y="803"/>
                  </a:lnTo>
                  <a:lnTo>
                    <a:pt x="829" y="816"/>
                  </a:lnTo>
                  <a:lnTo>
                    <a:pt x="837" y="824"/>
                  </a:lnTo>
                  <a:lnTo>
                    <a:pt x="842" y="831"/>
                  </a:lnTo>
                  <a:lnTo>
                    <a:pt x="847" y="837"/>
                  </a:lnTo>
                  <a:lnTo>
                    <a:pt x="847" y="843"/>
                  </a:lnTo>
                  <a:lnTo>
                    <a:pt x="843" y="848"/>
                  </a:lnTo>
                  <a:lnTo>
                    <a:pt x="836" y="854"/>
                  </a:lnTo>
                  <a:lnTo>
                    <a:pt x="824" y="857"/>
                  </a:lnTo>
                  <a:lnTo>
                    <a:pt x="813" y="861"/>
                  </a:lnTo>
                  <a:lnTo>
                    <a:pt x="802" y="859"/>
                  </a:lnTo>
                  <a:lnTo>
                    <a:pt x="792" y="856"/>
                  </a:lnTo>
                  <a:lnTo>
                    <a:pt x="782" y="853"/>
                  </a:lnTo>
                  <a:lnTo>
                    <a:pt x="771" y="850"/>
                  </a:lnTo>
                  <a:lnTo>
                    <a:pt x="762" y="846"/>
                  </a:lnTo>
                  <a:lnTo>
                    <a:pt x="751" y="847"/>
                  </a:lnTo>
                  <a:lnTo>
                    <a:pt x="741" y="850"/>
                  </a:lnTo>
                  <a:lnTo>
                    <a:pt x="725" y="859"/>
                  </a:lnTo>
                  <a:lnTo>
                    <a:pt x="718" y="863"/>
                  </a:lnTo>
                  <a:lnTo>
                    <a:pt x="715" y="868"/>
                  </a:lnTo>
                  <a:lnTo>
                    <a:pt x="714" y="882"/>
                  </a:lnTo>
                  <a:lnTo>
                    <a:pt x="712" y="893"/>
                  </a:lnTo>
                  <a:lnTo>
                    <a:pt x="706" y="893"/>
                  </a:lnTo>
                  <a:lnTo>
                    <a:pt x="698" y="902"/>
                  </a:lnTo>
                  <a:lnTo>
                    <a:pt x="688" y="931"/>
                  </a:lnTo>
                  <a:lnTo>
                    <a:pt x="677" y="963"/>
                  </a:lnTo>
                  <a:lnTo>
                    <a:pt x="663" y="977"/>
                  </a:lnTo>
                  <a:lnTo>
                    <a:pt x="650" y="985"/>
                  </a:lnTo>
                  <a:lnTo>
                    <a:pt x="633" y="992"/>
                  </a:lnTo>
                  <a:lnTo>
                    <a:pt x="612" y="1005"/>
                  </a:lnTo>
                  <a:lnTo>
                    <a:pt x="591" y="1016"/>
                  </a:lnTo>
                  <a:lnTo>
                    <a:pt x="576" y="1028"/>
                  </a:lnTo>
                  <a:lnTo>
                    <a:pt x="568" y="1044"/>
                  </a:lnTo>
                  <a:lnTo>
                    <a:pt x="563" y="1061"/>
                  </a:lnTo>
                  <a:lnTo>
                    <a:pt x="554" y="1071"/>
                  </a:lnTo>
                  <a:lnTo>
                    <a:pt x="543" y="1079"/>
                  </a:lnTo>
                  <a:lnTo>
                    <a:pt x="535" y="1089"/>
                  </a:lnTo>
                  <a:lnTo>
                    <a:pt x="528" y="1099"/>
                  </a:lnTo>
                  <a:lnTo>
                    <a:pt x="518" y="1106"/>
                  </a:lnTo>
                  <a:lnTo>
                    <a:pt x="510" y="1107"/>
                  </a:lnTo>
                  <a:lnTo>
                    <a:pt x="507" y="1106"/>
                  </a:lnTo>
                  <a:lnTo>
                    <a:pt x="507" y="1105"/>
                  </a:lnTo>
                  <a:lnTo>
                    <a:pt x="507" y="1098"/>
                  </a:lnTo>
                  <a:lnTo>
                    <a:pt x="504" y="1082"/>
                  </a:lnTo>
                  <a:lnTo>
                    <a:pt x="500" y="1052"/>
                  </a:lnTo>
                  <a:lnTo>
                    <a:pt x="494" y="1037"/>
                  </a:lnTo>
                  <a:lnTo>
                    <a:pt x="488" y="1022"/>
                  </a:lnTo>
                  <a:lnTo>
                    <a:pt x="479" y="1011"/>
                  </a:lnTo>
                  <a:lnTo>
                    <a:pt x="470" y="999"/>
                  </a:lnTo>
                  <a:lnTo>
                    <a:pt x="458" y="991"/>
                  </a:lnTo>
                  <a:lnTo>
                    <a:pt x="447" y="986"/>
                  </a:lnTo>
                  <a:lnTo>
                    <a:pt x="437" y="982"/>
                  </a:lnTo>
                  <a:lnTo>
                    <a:pt x="428" y="981"/>
                  </a:lnTo>
                  <a:lnTo>
                    <a:pt x="419" y="977"/>
                  </a:lnTo>
                  <a:lnTo>
                    <a:pt x="412" y="972"/>
                  </a:lnTo>
                  <a:lnTo>
                    <a:pt x="401" y="969"/>
                  </a:lnTo>
                  <a:lnTo>
                    <a:pt x="374" y="974"/>
                  </a:lnTo>
                  <a:lnTo>
                    <a:pt x="355" y="981"/>
                  </a:lnTo>
                  <a:lnTo>
                    <a:pt x="332" y="987"/>
                  </a:lnTo>
                  <a:lnTo>
                    <a:pt x="311" y="997"/>
                  </a:lnTo>
                  <a:lnTo>
                    <a:pt x="293" y="1010"/>
                  </a:lnTo>
                  <a:lnTo>
                    <a:pt x="279" y="1027"/>
                  </a:lnTo>
                  <a:lnTo>
                    <a:pt x="271" y="1052"/>
                  </a:lnTo>
                  <a:lnTo>
                    <a:pt x="277" y="1084"/>
                  </a:lnTo>
                  <a:lnTo>
                    <a:pt x="291" y="1127"/>
                  </a:lnTo>
                  <a:lnTo>
                    <a:pt x="305" y="1127"/>
                  </a:lnTo>
                  <a:lnTo>
                    <a:pt x="321" y="1128"/>
                  </a:lnTo>
                  <a:lnTo>
                    <a:pt x="334" y="1128"/>
                  </a:lnTo>
                  <a:lnTo>
                    <a:pt x="348" y="1129"/>
                  </a:lnTo>
                  <a:lnTo>
                    <a:pt x="358" y="1131"/>
                  </a:lnTo>
                  <a:lnTo>
                    <a:pt x="369" y="1135"/>
                  </a:lnTo>
                  <a:lnTo>
                    <a:pt x="377" y="1139"/>
                  </a:lnTo>
                  <a:lnTo>
                    <a:pt x="382" y="1148"/>
                  </a:lnTo>
                  <a:lnTo>
                    <a:pt x="384" y="1164"/>
                  </a:lnTo>
                  <a:lnTo>
                    <a:pt x="375" y="1175"/>
                  </a:lnTo>
                  <a:lnTo>
                    <a:pt x="366" y="1181"/>
                  </a:lnTo>
                  <a:lnTo>
                    <a:pt x="362" y="1183"/>
                  </a:lnTo>
                  <a:lnTo>
                    <a:pt x="363" y="1184"/>
                  </a:lnTo>
                  <a:lnTo>
                    <a:pt x="364" y="1187"/>
                  </a:lnTo>
                  <a:lnTo>
                    <a:pt x="368" y="1192"/>
                  </a:lnTo>
                  <a:lnTo>
                    <a:pt x="373" y="1199"/>
                  </a:lnTo>
                  <a:lnTo>
                    <a:pt x="379" y="1205"/>
                  </a:lnTo>
                  <a:lnTo>
                    <a:pt x="388" y="1213"/>
                  </a:lnTo>
                  <a:lnTo>
                    <a:pt x="400" y="1219"/>
                  </a:lnTo>
                  <a:lnTo>
                    <a:pt x="414" y="1227"/>
                  </a:lnTo>
                  <a:lnTo>
                    <a:pt x="425" y="1233"/>
                  </a:lnTo>
                  <a:lnTo>
                    <a:pt x="432" y="1242"/>
                  </a:lnTo>
                  <a:lnTo>
                    <a:pt x="435" y="1248"/>
                  </a:lnTo>
                  <a:lnTo>
                    <a:pt x="434" y="1255"/>
                  </a:lnTo>
                  <a:lnTo>
                    <a:pt x="430" y="1264"/>
                  </a:lnTo>
                  <a:lnTo>
                    <a:pt x="427" y="1273"/>
                  </a:lnTo>
                  <a:lnTo>
                    <a:pt x="423" y="1282"/>
                  </a:lnTo>
                  <a:lnTo>
                    <a:pt x="423" y="1294"/>
                  </a:lnTo>
                  <a:lnTo>
                    <a:pt x="425" y="1303"/>
                  </a:lnTo>
                  <a:lnTo>
                    <a:pt x="426" y="1310"/>
                  </a:lnTo>
                  <a:lnTo>
                    <a:pt x="429" y="1314"/>
                  </a:lnTo>
                  <a:lnTo>
                    <a:pt x="433" y="1318"/>
                  </a:lnTo>
                  <a:lnTo>
                    <a:pt x="438" y="1323"/>
                  </a:lnTo>
                  <a:lnTo>
                    <a:pt x="445" y="1326"/>
                  </a:lnTo>
                  <a:lnTo>
                    <a:pt x="452" y="1332"/>
                  </a:lnTo>
                  <a:lnTo>
                    <a:pt x="461" y="1339"/>
                  </a:lnTo>
                  <a:lnTo>
                    <a:pt x="469" y="1347"/>
                  </a:lnTo>
                  <a:lnTo>
                    <a:pt x="474" y="1355"/>
                  </a:lnTo>
                  <a:lnTo>
                    <a:pt x="478" y="1360"/>
                  </a:lnTo>
                  <a:lnTo>
                    <a:pt x="481" y="1363"/>
                  </a:lnTo>
                  <a:lnTo>
                    <a:pt x="486" y="1367"/>
                  </a:lnTo>
                  <a:lnTo>
                    <a:pt x="493" y="1370"/>
                  </a:lnTo>
                  <a:lnTo>
                    <a:pt x="504" y="1371"/>
                  </a:lnTo>
                  <a:lnTo>
                    <a:pt x="521" y="1370"/>
                  </a:lnTo>
                  <a:lnTo>
                    <a:pt x="538" y="1369"/>
                  </a:lnTo>
                  <a:lnTo>
                    <a:pt x="552" y="1364"/>
                  </a:lnTo>
                  <a:lnTo>
                    <a:pt x="565" y="1359"/>
                  </a:lnTo>
                  <a:lnTo>
                    <a:pt x="574" y="1353"/>
                  </a:lnTo>
                  <a:lnTo>
                    <a:pt x="584" y="1348"/>
                  </a:lnTo>
                  <a:lnTo>
                    <a:pt x="595" y="1348"/>
                  </a:lnTo>
                  <a:lnTo>
                    <a:pt x="605" y="1350"/>
                  </a:lnTo>
                  <a:lnTo>
                    <a:pt x="619" y="1362"/>
                  </a:lnTo>
                  <a:lnTo>
                    <a:pt x="631" y="1372"/>
                  </a:lnTo>
                  <a:lnTo>
                    <a:pt x="645" y="1387"/>
                  </a:lnTo>
                  <a:lnTo>
                    <a:pt x="657" y="1398"/>
                  </a:lnTo>
                  <a:lnTo>
                    <a:pt x="669" y="1407"/>
                  </a:lnTo>
                  <a:lnTo>
                    <a:pt x="684" y="1417"/>
                  </a:lnTo>
                  <a:lnTo>
                    <a:pt x="700" y="1420"/>
                  </a:lnTo>
                  <a:lnTo>
                    <a:pt x="718" y="1422"/>
                  </a:lnTo>
                  <a:lnTo>
                    <a:pt x="735" y="1423"/>
                  </a:lnTo>
                  <a:lnTo>
                    <a:pt x="753" y="1420"/>
                  </a:lnTo>
                  <a:lnTo>
                    <a:pt x="765" y="1422"/>
                  </a:lnTo>
                  <a:lnTo>
                    <a:pt x="772" y="1425"/>
                  </a:lnTo>
                  <a:lnTo>
                    <a:pt x="776" y="1431"/>
                  </a:lnTo>
                  <a:lnTo>
                    <a:pt x="779" y="1436"/>
                  </a:lnTo>
                  <a:lnTo>
                    <a:pt x="783" y="1444"/>
                  </a:lnTo>
                  <a:lnTo>
                    <a:pt x="786" y="1451"/>
                  </a:lnTo>
                  <a:lnTo>
                    <a:pt x="792" y="1459"/>
                  </a:lnTo>
                  <a:lnTo>
                    <a:pt x="801" y="1469"/>
                  </a:lnTo>
                  <a:lnTo>
                    <a:pt x="815" y="1478"/>
                  </a:lnTo>
                  <a:lnTo>
                    <a:pt x="829" y="1489"/>
                  </a:lnTo>
                  <a:lnTo>
                    <a:pt x="846" y="1498"/>
                  </a:lnTo>
                  <a:lnTo>
                    <a:pt x="859" y="1507"/>
                  </a:lnTo>
                  <a:lnTo>
                    <a:pt x="870" y="1514"/>
                  </a:lnTo>
                  <a:lnTo>
                    <a:pt x="879" y="1518"/>
                  </a:lnTo>
                  <a:lnTo>
                    <a:pt x="882" y="1521"/>
                  </a:lnTo>
                  <a:lnTo>
                    <a:pt x="884" y="1521"/>
                  </a:lnTo>
                  <a:lnTo>
                    <a:pt x="883" y="1522"/>
                  </a:lnTo>
                  <a:lnTo>
                    <a:pt x="886" y="1526"/>
                  </a:lnTo>
                  <a:lnTo>
                    <a:pt x="890" y="1533"/>
                  </a:lnTo>
                  <a:lnTo>
                    <a:pt x="892" y="1540"/>
                  </a:lnTo>
                  <a:lnTo>
                    <a:pt x="897" y="1551"/>
                  </a:lnTo>
                  <a:lnTo>
                    <a:pt x="905" y="1560"/>
                  </a:lnTo>
                  <a:lnTo>
                    <a:pt x="911" y="1574"/>
                  </a:lnTo>
                  <a:lnTo>
                    <a:pt x="921" y="1587"/>
                  </a:lnTo>
                  <a:lnTo>
                    <a:pt x="939" y="1595"/>
                  </a:lnTo>
                  <a:lnTo>
                    <a:pt x="957" y="1599"/>
                  </a:lnTo>
                  <a:lnTo>
                    <a:pt x="981" y="1607"/>
                  </a:lnTo>
                  <a:lnTo>
                    <a:pt x="1003" y="1610"/>
                  </a:lnTo>
                  <a:lnTo>
                    <a:pt x="1024" y="1618"/>
                  </a:lnTo>
                  <a:lnTo>
                    <a:pt x="1043" y="1628"/>
                  </a:lnTo>
                  <a:lnTo>
                    <a:pt x="1054" y="1641"/>
                  </a:lnTo>
                  <a:lnTo>
                    <a:pt x="1063" y="1654"/>
                  </a:lnTo>
                  <a:lnTo>
                    <a:pt x="1064" y="1668"/>
                  </a:lnTo>
                  <a:lnTo>
                    <a:pt x="1063" y="1680"/>
                  </a:lnTo>
                  <a:lnTo>
                    <a:pt x="1058" y="1691"/>
                  </a:lnTo>
                  <a:lnTo>
                    <a:pt x="1049" y="1700"/>
                  </a:lnTo>
                  <a:lnTo>
                    <a:pt x="1040" y="1709"/>
                  </a:lnTo>
                  <a:lnTo>
                    <a:pt x="1030" y="1718"/>
                  </a:lnTo>
                  <a:lnTo>
                    <a:pt x="1021" y="1727"/>
                  </a:lnTo>
                  <a:lnTo>
                    <a:pt x="999" y="1742"/>
                  </a:lnTo>
                  <a:lnTo>
                    <a:pt x="977" y="1760"/>
                  </a:lnTo>
                  <a:lnTo>
                    <a:pt x="954" y="1776"/>
                  </a:lnTo>
                  <a:lnTo>
                    <a:pt x="940" y="1795"/>
                  </a:lnTo>
                  <a:lnTo>
                    <a:pt x="933" y="1809"/>
                  </a:lnTo>
                  <a:lnTo>
                    <a:pt x="920" y="1819"/>
                  </a:lnTo>
                  <a:lnTo>
                    <a:pt x="902" y="1827"/>
                  </a:lnTo>
                  <a:lnTo>
                    <a:pt x="872" y="1844"/>
                  </a:lnTo>
                  <a:lnTo>
                    <a:pt x="853" y="1856"/>
                  </a:lnTo>
                  <a:lnTo>
                    <a:pt x="835" y="1870"/>
                  </a:lnTo>
                  <a:lnTo>
                    <a:pt x="812" y="1882"/>
                  </a:lnTo>
                  <a:lnTo>
                    <a:pt x="794" y="1895"/>
                  </a:lnTo>
                  <a:lnTo>
                    <a:pt x="771" y="1904"/>
                  </a:lnTo>
                  <a:lnTo>
                    <a:pt x="747" y="1914"/>
                  </a:lnTo>
                  <a:lnTo>
                    <a:pt x="721" y="1921"/>
                  </a:lnTo>
                  <a:lnTo>
                    <a:pt x="696" y="1923"/>
                  </a:lnTo>
                  <a:lnTo>
                    <a:pt x="668" y="1927"/>
                  </a:lnTo>
                  <a:lnTo>
                    <a:pt x="647" y="1929"/>
                  </a:lnTo>
                  <a:lnTo>
                    <a:pt x="625" y="1933"/>
                  </a:lnTo>
                  <a:lnTo>
                    <a:pt x="602" y="1938"/>
                  </a:lnTo>
                  <a:lnTo>
                    <a:pt x="582" y="1943"/>
                  </a:lnTo>
                  <a:lnTo>
                    <a:pt x="555" y="1948"/>
                  </a:lnTo>
                  <a:lnTo>
                    <a:pt x="527" y="1952"/>
                  </a:lnTo>
                  <a:lnTo>
                    <a:pt x="494" y="1957"/>
                  </a:lnTo>
                  <a:lnTo>
                    <a:pt x="463" y="1961"/>
                  </a:lnTo>
                  <a:lnTo>
                    <a:pt x="438" y="1964"/>
                  </a:lnTo>
                  <a:lnTo>
                    <a:pt x="418" y="1969"/>
                  </a:lnTo>
                  <a:lnTo>
                    <a:pt x="403" y="1972"/>
                  </a:lnTo>
                  <a:lnTo>
                    <a:pt x="389" y="1976"/>
                  </a:lnTo>
                  <a:lnTo>
                    <a:pt x="377" y="1976"/>
                  </a:lnTo>
                  <a:lnTo>
                    <a:pt x="363" y="1975"/>
                  </a:lnTo>
                  <a:lnTo>
                    <a:pt x="345" y="1973"/>
                  </a:lnTo>
                  <a:lnTo>
                    <a:pt x="330" y="1972"/>
                  </a:lnTo>
                  <a:lnTo>
                    <a:pt x="317" y="1972"/>
                  </a:lnTo>
                  <a:lnTo>
                    <a:pt x="304" y="1974"/>
                  </a:lnTo>
                  <a:lnTo>
                    <a:pt x="294" y="1978"/>
                  </a:lnTo>
                  <a:lnTo>
                    <a:pt x="284" y="1979"/>
                  </a:lnTo>
                  <a:lnTo>
                    <a:pt x="274" y="1981"/>
                  </a:lnTo>
                  <a:lnTo>
                    <a:pt x="264" y="1982"/>
                  </a:lnTo>
                  <a:lnTo>
                    <a:pt x="251" y="1979"/>
                  </a:lnTo>
                  <a:lnTo>
                    <a:pt x="238" y="1974"/>
                  </a:lnTo>
                  <a:lnTo>
                    <a:pt x="223" y="1972"/>
                  </a:lnTo>
                  <a:lnTo>
                    <a:pt x="211" y="1970"/>
                  </a:lnTo>
                  <a:lnTo>
                    <a:pt x="198" y="1967"/>
                  </a:lnTo>
                  <a:lnTo>
                    <a:pt x="187" y="1967"/>
                  </a:lnTo>
                  <a:lnTo>
                    <a:pt x="180" y="1967"/>
                  </a:lnTo>
                  <a:lnTo>
                    <a:pt x="176" y="1966"/>
                  </a:lnTo>
                  <a:lnTo>
                    <a:pt x="173" y="1965"/>
                  </a:lnTo>
                  <a:lnTo>
                    <a:pt x="221" y="1935"/>
                  </a:lnTo>
                  <a:lnTo>
                    <a:pt x="260" y="1911"/>
                  </a:lnTo>
                  <a:lnTo>
                    <a:pt x="295" y="1888"/>
                  </a:lnTo>
                  <a:lnTo>
                    <a:pt x="333" y="1862"/>
                  </a:lnTo>
                  <a:lnTo>
                    <a:pt x="351" y="1847"/>
                  </a:lnTo>
                  <a:lnTo>
                    <a:pt x="371" y="1836"/>
                  </a:lnTo>
                  <a:lnTo>
                    <a:pt x="388" y="1827"/>
                  </a:lnTo>
                  <a:lnTo>
                    <a:pt x="401" y="1816"/>
                  </a:lnTo>
                  <a:lnTo>
                    <a:pt x="410" y="1806"/>
                  </a:lnTo>
                  <a:lnTo>
                    <a:pt x="414" y="1793"/>
                  </a:lnTo>
                  <a:lnTo>
                    <a:pt x="413" y="1779"/>
                  </a:lnTo>
                  <a:lnTo>
                    <a:pt x="404" y="1761"/>
                  </a:lnTo>
                  <a:lnTo>
                    <a:pt x="392" y="1742"/>
                  </a:lnTo>
                  <a:lnTo>
                    <a:pt x="378" y="1725"/>
                  </a:lnTo>
                  <a:lnTo>
                    <a:pt x="367" y="1710"/>
                  </a:lnTo>
                  <a:lnTo>
                    <a:pt x="356" y="1697"/>
                  </a:lnTo>
                  <a:lnTo>
                    <a:pt x="347" y="1682"/>
                  </a:lnTo>
                  <a:lnTo>
                    <a:pt x="337" y="1666"/>
                  </a:lnTo>
                  <a:lnTo>
                    <a:pt x="327" y="1648"/>
                  </a:lnTo>
                  <a:lnTo>
                    <a:pt x="322" y="1626"/>
                  </a:lnTo>
                  <a:lnTo>
                    <a:pt x="316" y="1606"/>
                  </a:lnTo>
                  <a:lnTo>
                    <a:pt x="311" y="1596"/>
                  </a:lnTo>
                  <a:lnTo>
                    <a:pt x="308" y="1588"/>
                  </a:lnTo>
                  <a:lnTo>
                    <a:pt x="307" y="1582"/>
                  </a:lnTo>
                  <a:lnTo>
                    <a:pt x="310" y="1577"/>
                  </a:lnTo>
                  <a:lnTo>
                    <a:pt x="318" y="1570"/>
                  </a:lnTo>
                  <a:lnTo>
                    <a:pt x="332" y="1558"/>
                  </a:lnTo>
                  <a:lnTo>
                    <a:pt x="350" y="1539"/>
                  </a:lnTo>
                  <a:lnTo>
                    <a:pt x="375" y="1517"/>
                  </a:lnTo>
                  <a:lnTo>
                    <a:pt x="395" y="1500"/>
                  </a:lnTo>
                  <a:lnTo>
                    <a:pt x="412" y="1488"/>
                  </a:lnTo>
                  <a:lnTo>
                    <a:pt x="429" y="1476"/>
                  </a:lnTo>
                  <a:lnTo>
                    <a:pt x="441" y="1466"/>
                  </a:lnTo>
                  <a:lnTo>
                    <a:pt x="448" y="1457"/>
                  </a:lnTo>
                  <a:lnTo>
                    <a:pt x="450" y="1443"/>
                  </a:lnTo>
                  <a:lnTo>
                    <a:pt x="447" y="1427"/>
                  </a:lnTo>
                  <a:lnTo>
                    <a:pt x="442" y="1413"/>
                  </a:lnTo>
                  <a:lnTo>
                    <a:pt x="434" y="1403"/>
                  </a:lnTo>
                  <a:lnTo>
                    <a:pt x="429" y="1398"/>
                  </a:lnTo>
                  <a:lnTo>
                    <a:pt x="422" y="1396"/>
                  </a:lnTo>
                  <a:lnTo>
                    <a:pt x="413" y="1393"/>
                  </a:lnTo>
                  <a:lnTo>
                    <a:pt x="404" y="1386"/>
                  </a:lnTo>
                  <a:lnTo>
                    <a:pt x="393" y="1379"/>
                  </a:lnTo>
                  <a:lnTo>
                    <a:pt x="380" y="1363"/>
                  </a:lnTo>
                  <a:lnTo>
                    <a:pt x="367" y="1347"/>
                  </a:lnTo>
                  <a:lnTo>
                    <a:pt x="354" y="1336"/>
                  </a:lnTo>
                  <a:lnTo>
                    <a:pt x="344" y="1325"/>
                  </a:lnTo>
                  <a:lnTo>
                    <a:pt x="334" y="1317"/>
                  </a:lnTo>
                  <a:lnTo>
                    <a:pt x="324" y="1306"/>
                  </a:lnTo>
                  <a:lnTo>
                    <a:pt x="315" y="1294"/>
                  </a:lnTo>
                  <a:lnTo>
                    <a:pt x="307" y="1280"/>
                  </a:lnTo>
                  <a:lnTo>
                    <a:pt x="300" y="1259"/>
                  </a:lnTo>
                  <a:lnTo>
                    <a:pt x="295" y="1238"/>
                  </a:lnTo>
                  <a:lnTo>
                    <a:pt x="292" y="1222"/>
                  </a:lnTo>
                  <a:lnTo>
                    <a:pt x="289" y="1208"/>
                  </a:lnTo>
                  <a:lnTo>
                    <a:pt x="287" y="1199"/>
                  </a:lnTo>
                  <a:lnTo>
                    <a:pt x="281" y="1193"/>
                  </a:lnTo>
                  <a:lnTo>
                    <a:pt x="273" y="1187"/>
                  </a:lnTo>
                  <a:lnTo>
                    <a:pt x="260" y="1183"/>
                  </a:lnTo>
                  <a:lnTo>
                    <a:pt x="241" y="1177"/>
                  </a:lnTo>
                  <a:lnTo>
                    <a:pt x="221" y="1173"/>
                  </a:lnTo>
                  <a:lnTo>
                    <a:pt x="205" y="1172"/>
                  </a:lnTo>
                  <a:lnTo>
                    <a:pt x="188" y="1172"/>
                  </a:lnTo>
                  <a:lnTo>
                    <a:pt x="178" y="1171"/>
                  </a:lnTo>
                  <a:lnTo>
                    <a:pt x="168" y="1169"/>
                  </a:lnTo>
                  <a:lnTo>
                    <a:pt x="160" y="1162"/>
                  </a:lnTo>
                  <a:lnTo>
                    <a:pt x="151" y="1152"/>
                  </a:lnTo>
                  <a:lnTo>
                    <a:pt x="143" y="1138"/>
                  </a:lnTo>
                  <a:lnTo>
                    <a:pt x="134" y="1118"/>
                  </a:lnTo>
                  <a:lnTo>
                    <a:pt x="123" y="1106"/>
                  </a:lnTo>
                  <a:lnTo>
                    <a:pt x="111" y="1097"/>
                  </a:lnTo>
                  <a:lnTo>
                    <a:pt x="101" y="1087"/>
                  </a:lnTo>
                  <a:lnTo>
                    <a:pt x="92" y="1075"/>
                  </a:lnTo>
                  <a:lnTo>
                    <a:pt x="88" y="1064"/>
                  </a:lnTo>
                  <a:lnTo>
                    <a:pt x="90" y="1046"/>
                  </a:lnTo>
                  <a:lnTo>
                    <a:pt x="96" y="1024"/>
                  </a:lnTo>
                  <a:lnTo>
                    <a:pt x="105" y="1002"/>
                  </a:lnTo>
                  <a:lnTo>
                    <a:pt x="111" y="986"/>
                  </a:lnTo>
                  <a:lnTo>
                    <a:pt x="115" y="973"/>
                  </a:lnTo>
                  <a:lnTo>
                    <a:pt x="119" y="963"/>
                  </a:lnTo>
                  <a:lnTo>
                    <a:pt x="119" y="952"/>
                  </a:lnTo>
                  <a:lnTo>
                    <a:pt x="120" y="940"/>
                  </a:lnTo>
                  <a:lnTo>
                    <a:pt x="121" y="928"/>
                  </a:lnTo>
                  <a:lnTo>
                    <a:pt x="119" y="912"/>
                  </a:lnTo>
                  <a:lnTo>
                    <a:pt x="118" y="895"/>
                  </a:lnTo>
                  <a:lnTo>
                    <a:pt x="119" y="883"/>
                  </a:lnTo>
                  <a:lnTo>
                    <a:pt x="117" y="875"/>
                  </a:lnTo>
                  <a:lnTo>
                    <a:pt x="116" y="867"/>
                  </a:lnTo>
                  <a:lnTo>
                    <a:pt x="113" y="860"/>
                  </a:lnTo>
                  <a:lnTo>
                    <a:pt x="109" y="853"/>
                  </a:lnTo>
                  <a:lnTo>
                    <a:pt x="104" y="844"/>
                  </a:lnTo>
                  <a:lnTo>
                    <a:pt x="97" y="830"/>
                  </a:lnTo>
                  <a:lnTo>
                    <a:pt x="89" y="818"/>
                  </a:lnTo>
                  <a:lnTo>
                    <a:pt x="80" y="806"/>
                  </a:lnTo>
                  <a:lnTo>
                    <a:pt x="75" y="797"/>
                  </a:lnTo>
                  <a:lnTo>
                    <a:pt x="67" y="792"/>
                  </a:lnTo>
                  <a:lnTo>
                    <a:pt x="62" y="788"/>
                  </a:lnTo>
                  <a:lnTo>
                    <a:pt x="58" y="787"/>
                  </a:lnTo>
                  <a:lnTo>
                    <a:pt x="54" y="791"/>
                  </a:lnTo>
                  <a:lnTo>
                    <a:pt x="52" y="798"/>
                  </a:lnTo>
                  <a:lnTo>
                    <a:pt x="48" y="819"/>
                  </a:lnTo>
                  <a:lnTo>
                    <a:pt x="45" y="841"/>
                  </a:lnTo>
                  <a:lnTo>
                    <a:pt x="46" y="860"/>
                  </a:lnTo>
                  <a:lnTo>
                    <a:pt x="45" y="876"/>
                  </a:lnTo>
                  <a:lnTo>
                    <a:pt x="48" y="890"/>
                  </a:lnTo>
                  <a:lnTo>
                    <a:pt x="52" y="902"/>
                  </a:lnTo>
                  <a:lnTo>
                    <a:pt x="54" y="913"/>
                  </a:lnTo>
                  <a:lnTo>
                    <a:pt x="59" y="923"/>
                  </a:lnTo>
                  <a:lnTo>
                    <a:pt x="58" y="935"/>
                  </a:lnTo>
                  <a:lnTo>
                    <a:pt x="50" y="937"/>
                  </a:lnTo>
                  <a:lnTo>
                    <a:pt x="37" y="935"/>
                  </a:lnTo>
                  <a:lnTo>
                    <a:pt x="31" y="932"/>
                  </a:lnTo>
                  <a:lnTo>
                    <a:pt x="22" y="909"/>
                  </a:lnTo>
                  <a:lnTo>
                    <a:pt x="14" y="889"/>
                  </a:lnTo>
                  <a:lnTo>
                    <a:pt x="8" y="871"/>
                  </a:lnTo>
                  <a:lnTo>
                    <a:pt x="6" y="856"/>
                  </a:lnTo>
                  <a:lnTo>
                    <a:pt x="3" y="843"/>
                  </a:lnTo>
                  <a:lnTo>
                    <a:pt x="0" y="829"/>
                  </a:lnTo>
                  <a:lnTo>
                    <a:pt x="1" y="817"/>
                  </a:lnTo>
                  <a:lnTo>
                    <a:pt x="1" y="805"/>
                  </a:lnTo>
                  <a:lnTo>
                    <a:pt x="3" y="783"/>
                  </a:lnTo>
                  <a:lnTo>
                    <a:pt x="11" y="766"/>
                  </a:lnTo>
                  <a:lnTo>
                    <a:pt x="22" y="750"/>
                  </a:lnTo>
                  <a:lnTo>
                    <a:pt x="43" y="731"/>
                  </a:lnTo>
                  <a:lnTo>
                    <a:pt x="61" y="714"/>
                  </a:lnTo>
                  <a:lnTo>
                    <a:pt x="67" y="704"/>
                  </a:lnTo>
                  <a:lnTo>
                    <a:pt x="67" y="688"/>
                  </a:lnTo>
                  <a:lnTo>
                    <a:pt x="64" y="662"/>
                  </a:lnTo>
                  <a:lnTo>
                    <a:pt x="65" y="643"/>
                  </a:lnTo>
                  <a:lnTo>
                    <a:pt x="63" y="629"/>
                  </a:lnTo>
                  <a:lnTo>
                    <a:pt x="64" y="616"/>
                  </a:lnTo>
                  <a:lnTo>
                    <a:pt x="63" y="605"/>
                  </a:lnTo>
                  <a:lnTo>
                    <a:pt x="63" y="597"/>
                  </a:lnTo>
                  <a:lnTo>
                    <a:pt x="65" y="588"/>
                  </a:lnTo>
                  <a:lnTo>
                    <a:pt x="66" y="581"/>
                  </a:lnTo>
                  <a:lnTo>
                    <a:pt x="71" y="576"/>
                  </a:lnTo>
                  <a:lnTo>
                    <a:pt x="85" y="565"/>
                  </a:lnTo>
                  <a:lnTo>
                    <a:pt x="103" y="554"/>
                  </a:lnTo>
                  <a:lnTo>
                    <a:pt x="126" y="538"/>
                  </a:lnTo>
                  <a:lnTo>
                    <a:pt x="148" y="513"/>
                  </a:lnTo>
                  <a:lnTo>
                    <a:pt x="156" y="500"/>
                  </a:lnTo>
                  <a:lnTo>
                    <a:pt x="163" y="487"/>
                  </a:lnTo>
                  <a:lnTo>
                    <a:pt x="165" y="475"/>
                  </a:lnTo>
                  <a:lnTo>
                    <a:pt x="167" y="463"/>
                  </a:lnTo>
                  <a:lnTo>
                    <a:pt x="169" y="451"/>
                  </a:lnTo>
                  <a:lnTo>
                    <a:pt x="172" y="437"/>
                  </a:lnTo>
                  <a:lnTo>
                    <a:pt x="176" y="424"/>
                  </a:lnTo>
                  <a:lnTo>
                    <a:pt x="183" y="414"/>
                  </a:lnTo>
                  <a:lnTo>
                    <a:pt x="187" y="399"/>
                  </a:lnTo>
                  <a:lnTo>
                    <a:pt x="190" y="387"/>
                  </a:lnTo>
                  <a:lnTo>
                    <a:pt x="191" y="376"/>
                  </a:lnTo>
                  <a:lnTo>
                    <a:pt x="193" y="365"/>
                  </a:lnTo>
                  <a:lnTo>
                    <a:pt x="194" y="358"/>
                  </a:lnTo>
                  <a:lnTo>
                    <a:pt x="194" y="354"/>
                  </a:lnTo>
                  <a:lnTo>
                    <a:pt x="198" y="352"/>
                  </a:lnTo>
                  <a:lnTo>
                    <a:pt x="204" y="358"/>
                  </a:lnTo>
                  <a:lnTo>
                    <a:pt x="211" y="367"/>
                  </a:lnTo>
                  <a:lnTo>
                    <a:pt x="213" y="376"/>
                  </a:lnTo>
                  <a:lnTo>
                    <a:pt x="213" y="385"/>
                  </a:lnTo>
                  <a:lnTo>
                    <a:pt x="215" y="390"/>
                  </a:lnTo>
                  <a:lnTo>
                    <a:pt x="218" y="396"/>
                  </a:lnTo>
                  <a:lnTo>
                    <a:pt x="222" y="401"/>
                  </a:lnTo>
                  <a:lnTo>
                    <a:pt x="228" y="402"/>
                  </a:lnTo>
                  <a:lnTo>
                    <a:pt x="237" y="400"/>
                  </a:lnTo>
                  <a:lnTo>
                    <a:pt x="259" y="393"/>
                  </a:lnTo>
                  <a:lnTo>
                    <a:pt x="278" y="383"/>
                  </a:lnTo>
                  <a:lnTo>
                    <a:pt x="287" y="370"/>
                  </a:lnTo>
                  <a:lnTo>
                    <a:pt x="285" y="355"/>
                  </a:lnTo>
                  <a:lnTo>
                    <a:pt x="279" y="348"/>
                  </a:lnTo>
                  <a:lnTo>
                    <a:pt x="275" y="343"/>
                  </a:lnTo>
                  <a:lnTo>
                    <a:pt x="272" y="339"/>
                  </a:lnTo>
                  <a:lnTo>
                    <a:pt x="267" y="336"/>
                  </a:lnTo>
                  <a:lnTo>
                    <a:pt x="262" y="334"/>
                  </a:lnTo>
                  <a:lnTo>
                    <a:pt x="258" y="330"/>
                  </a:lnTo>
                  <a:lnTo>
                    <a:pt x="252" y="324"/>
                  </a:lnTo>
                  <a:lnTo>
                    <a:pt x="248" y="318"/>
                  </a:lnTo>
                  <a:lnTo>
                    <a:pt x="240" y="310"/>
                  </a:lnTo>
                  <a:lnTo>
                    <a:pt x="238" y="306"/>
                  </a:lnTo>
                  <a:lnTo>
                    <a:pt x="234" y="299"/>
                  </a:lnTo>
                  <a:lnTo>
                    <a:pt x="236" y="278"/>
                  </a:lnTo>
                  <a:lnTo>
                    <a:pt x="234" y="263"/>
                  </a:lnTo>
                  <a:lnTo>
                    <a:pt x="230" y="249"/>
                  </a:lnTo>
                  <a:lnTo>
                    <a:pt x="223" y="236"/>
                  </a:lnTo>
                  <a:lnTo>
                    <a:pt x="214" y="226"/>
                  </a:lnTo>
                  <a:lnTo>
                    <a:pt x="202" y="215"/>
                  </a:lnTo>
                  <a:lnTo>
                    <a:pt x="195" y="206"/>
                  </a:lnTo>
                  <a:lnTo>
                    <a:pt x="182" y="196"/>
                  </a:lnTo>
                  <a:lnTo>
                    <a:pt x="175" y="188"/>
                  </a:lnTo>
                  <a:lnTo>
                    <a:pt x="168" y="178"/>
                  </a:lnTo>
                  <a:lnTo>
                    <a:pt x="160" y="174"/>
                  </a:lnTo>
                  <a:lnTo>
                    <a:pt x="155" y="170"/>
                  </a:lnTo>
                  <a:lnTo>
                    <a:pt x="154" y="163"/>
                  </a:lnTo>
                  <a:lnTo>
                    <a:pt x="154" y="159"/>
                  </a:lnTo>
                  <a:lnTo>
                    <a:pt x="159" y="156"/>
                  </a:lnTo>
                  <a:lnTo>
                    <a:pt x="168" y="151"/>
                  </a:lnTo>
                  <a:lnTo>
                    <a:pt x="182" y="148"/>
                  </a:lnTo>
                  <a:lnTo>
                    <a:pt x="199" y="147"/>
                  </a:lnTo>
                  <a:lnTo>
                    <a:pt x="212" y="146"/>
                  </a:lnTo>
                  <a:lnTo>
                    <a:pt x="223" y="151"/>
                  </a:lnTo>
                  <a:lnTo>
                    <a:pt x="231" y="151"/>
                  </a:lnTo>
                  <a:lnTo>
                    <a:pt x="241" y="152"/>
                  </a:lnTo>
                  <a:lnTo>
                    <a:pt x="251" y="151"/>
                  </a:lnTo>
                  <a:lnTo>
                    <a:pt x="261" y="150"/>
                  </a:lnTo>
                  <a:lnTo>
                    <a:pt x="271" y="143"/>
                  </a:lnTo>
                  <a:lnTo>
                    <a:pt x="292" y="130"/>
                  </a:lnTo>
                  <a:lnTo>
                    <a:pt x="304" y="121"/>
                  </a:lnTo>
                  <a:lnTo>
                    <a:pt x="308" y="110"/>
                  </a:lnTo>
                  <a:lnTo>
                    <a:pt x="298" y="94"/>
                  </a:lnTo>
                  <a:lnTo>
                    <a:pt x="290" y="85"/>
                  </a:lnTo>
                  <a:lnTo>
                    <a:pt x="280" y="78"/>
                  </a:lnTo>
                  <a:lnTo>
                    <a:pt x="271" y="76"/>
                  </a:lnTo>
                  <a:lnTo>
                    <a:pt x="262" y="72"/>
                  </a:lnTo>
                  <a:lnTo>
                    <a:pt x="256" y="70"/>
                  </a:lnTo>
                  <a:lnTo>
                    <a:pt x="248" y="64"/>
                  </a:lnTo>
                  <a:lnTo>
                    <a:pt x="243" y="58"/>
                  </a:lnTo>
                  <a:lnTo>
                    <a:pt x="236" y="49"/>
                  </a:lnTo>
                  <a:lnTo>
                    <a:pt x="232" y="39"/>
                  </a:lnTo>
                  <a:lnTo>
                    <a:pt x="229" y="35"/>
                  </a:lnTo>
                  <a:lnTo>
                    <a:pt x="227" y="33"/>
                  </a:lnTo>
                  <a:lnTo>
                    <a:pt x="227" y="34"/>
                  </a:lnTo>
                  <a:lnTo>
                    <a:pt x="259" y="23"/>
                  </a:lnTo>
                  <a:lnTo>
                    <a:pt x="305" y="12"/>
                  </a:lnTo>
                  <a:lnTo>
                    <a:pt x="358" y="6"/>
                  </a:lnTo>
                  <a:lnTo>
                    <a:pt x="420" y="1"/>
                  </a:lnTo>
                  <a:lnTo>
                    <a:pt x="475" y="0"/>
                  </a:lnTo>
                  <a:lnTo>
                    <a:pt x="531" y="1"/>
                  </a:lnTo>
                  <a:lnTo>
                    <a:pt x="577" y="6"/>
                  </a:lnTo>
                  <a:lnTo>
                    <a:pt x="609" y="13"/>
                  </a:lnTo>
                </a:path>
              </a:pathLst>
            </a:custGeom>
            <a:solidFill>
              <a:srgbClr val="BC3700"/>
            </a:solidFill>
            <a:ln w="12700" cap="rnd">
              <a:noFill/>
              <a:round/>
              <a:headEnd/>
              <a:tailEnd/>
            </a:ln>
          </p:spPr>
          <p:txBody>
            <a:bodyPr/>
            <a:lstStyle/>
            <a:p>
              <a:endParaRPr lang="es-ES"/>
            </a:p>
          </p:txBody>
        </p:sp>
        <p:sp>
          <p:nvSpPr>
            <p:cNvPr id="26694" name="Freeform 5"/>
            <p:cNvSpPr>
              <a:spLocks/>
            </p:cNvSpPr>
            <p:nvPr/>
          </p:nvSpPr>
          <p:spPr bwMode="auto">
            <a:xfrm>
              <a:off x="2932" y="1317"/>
              <a:ext cx="267" cy="368"/>
            </a:xfrm>
            <a:custGeom>
              <a:avLst/>
              <a:gdLst>
                <a:gd name="T0" fmla="*/ 2 w 267"/>
                <a:gd name="T1" fmla="*/ 63 h 368"/>
                <a:gd name="T2" fmla="*/ 24 w 267"/>
                <a:gd name="T3" fmla="*/ 70 h 368"/>
                <a:gd name="T4" fmla="*/ 45 w 267"/>
                <a:gd name="T5" fmla="*/ 81 h 368"/>
                <a:gd name="T6" fmla="*/ 63 w 267"/>
                <a:gd name="T7" fmla="*/ 95 h 368"/>
                <a:gd name="T8" fmla="*/ 76 w 267"/>
                <a:gd name="T9" fmla="*/ 111 h 368"/>
                <a:gd name="T10" fmla="*/ 88 w 267"/>
                <a:gd name="T11" fmla="*/ 132 h 368"/>
                <a:gd name="T12" fmla="*/ 99 w 267"/>
                <a:gd name="T13" fmla="*/ 154 h 368"/>
                <a:gd name="T14" fmla="*/ 109 w 267"/>
                <a:gd name="T15" fmla="*/ 179 h 368"/>
                <a:gd name="T16" fmla="*/ 115 w 267"/>
                <a:gd name="T17" fmla="*/ 201 h 368"/>
                <a:gd name="T18" fmla="*/ 124 w 267"/>
                <a:gd name="T19" fmla="*/ 229 h 368"/>
                <a:gd name="T20" fmla="*/ 133 w 267"/>
                <a:gd name="T21" fmla="*/ 259 h 368"/>
                <a:gd name="T22" fmla="*/ 148 w 267"/>
                <a:gd name="T23" fmla="*/ 293 h 368"/>
                <a:gd name="T24" fmla="*/ 161 w 267"/>
                <a:gd name="T25" fmla="*/ 323 h 368"/>
                <a:gd name="T26" fmla="*/ 175 w 267"/>
                <a:gd name="T27" fmla="*/ 349 h 368"/>
                <a:gd name="T28" fmla="*/ 191 w 267"/>
                <a:gd name="T29" fmla="*/ 363 h 368"/>
                <a:gd name="T30" fmla="*/ 205 w 267"/>
                <a:gd name="T31" fmla="*/ 367 h 368"/>
                <a:gd name="T32" fmla="*/ 215 w 267"/>
                <a:gd name="T33" fmla="*/ 356 h 368"/>
                <a:gd name="T34" fmla="*/ 224 w 267"/>
                <a:gd name="T35" fmla="*/ 331 h 368"/>
                <a:gd name="T36" fmla="*/ 230 w 267"/>
                <a:gd name="T37" fmla="*/ 309 h 368"/>
                <a:gd name="T38" fmla="*/ 234 w 267"/>
                <a:gd name="T39" fmla="*/ 289 h 368"/>
                <a:gd name="T40" fmla="*/ 238 w 267"/>
                <a:gd name="T41" fmla="*/ 271 h 368"/>
                <a:gd name="T42" fmla="*/ 240 w 267"/>
                <a:gd name="T43" fmla="*/ 253 h 368"/>
                <a:gd name="T44" fmla="*/ 242 w 267"/>
                <a:gd name="T45" fmla="*/ 236 h 368"/>
                <a:gd name="T46" fmla="*/ 245 w 267"/>
                <a:gd name="T47" fmla="*/ 221 h 368"/>
                <a:gd name="T48" fmla="*/ 254 w 267"/>
                <a:gd name="T49" fmla="*/ 204 h 368"/>
                <a:gd name="T50" fmla="*/ 262 w 267"/>
                <a:gd name="T51" fmla="*/ 190 h 368"/>
                <a:gd name="T52" fmla="*/ 265 w 267"/>
                <a:gd name="T53" fmla="*/ 181 h 368"/>
                <a:gd name="T54" fmla="*/ 266 w 267"/>
                <a:gd name="T55" fmla="*/ 176 h 368"/>
                <a:gd name="T56" fmla="*/ 263 w 267"/>
                <a:gd name="T57" fmla="*/ 172 h 368"/>
                <a:gd name="T58" fmla="*/ 256 w 267"/>
                <a:gd name="T59" fmla="*/ 171 h 368"/>
                <a:gd name="T60" fmla="*/ 250 w 267"/>
                <a:gd name="T61" fmla="*/ 163 h 368"/>
                <a:gd name="T62" fmla="*/ 239 w 267"/>
                <a:gd name="T63" fmla="*/ 154 h 368"/>
                <a:gd name="T64" fmla="*/ 227 w 267"/>
                <a:gd name="T65" fmla="*/ 136 h 368"/>
                <a:gd name="T66" fmla="*/ 214 w 267"/>
                <a:gd name="T67" fmla="*/ 117 h 368"/>
                <a:gd name="T68" fmla="*/ 205 w 267"/>
                <a:gd name="T69" fmla="*/ 99 h 368"/>
                <a:gd name="T70" fmla="*/ 193 w 267"/>
                <a:gd name="T71" fmla="*/ 83 h 368"/>
                <a:gd name="T72" fmla="*/ 186 w 267"/>
                <a:gd name="T73" fmla="*/ 68 h 368"/>
                <a:gd name="T74" fmla="*/ 177 w 267"/>
                <a:gd name="T75" fmla="*/ 56 h 368"/>
                <a:gd name="T76" fmla="*/ 169 w 267"/>
                <a:gd name="T77" fmla="*/ 47 h 368"/>
                <a:gd name="T78" fmla="*/ 164 w 267"/>
                <a:gd name="T79" fmla="*/ 38 h 368"/>
                <a:gd name="T80" fmla="*/ 157 w 267"/>
                <a:gd name="T81" fmla="*/ 29 h 368"/>
                <a:gd name="T82" fmla="*/ 150 w 267"/>
                <a:gd name="T83" fmla="*/ 21 h 368"/>
                <a:gd name="T84" fmla="*/ 145 w 267"/>
                <a:gd name="T85" fmla="*/ 14 h 368"/>
                <a:gd name="T86" fmla="*/ 140 w 267"/>
                <a:gd name="T87" fmla="*/ 7 h 368"/>
                <a:gd name="T88" fmla="*/ 138 w 267"/>
                <a:gd name="T89" fmla="*/ 4 h 368"/>
                <a:gd name="T90" fmla="*/ 131 w 267"/>
                <a:gd name="T91" fmla="*/ 1 h 368"/>
                <a:gd name="T92" fmla="*/ 120 w 267"/>
                <a:gd name="T93" fmla="*/ 0 h 368"/>
                <a:gd name="T94" fmla="*/ 109 w 267"/>
                <a:gd name="T95" fmla="*/ 4 h 368"/>
                <a:gd name="T96" fmla="*/ 93 w 267"/>
                <a:gd name="T97" fmla="*/ 11 h 368"/>
                <a:gd name="T98" fmla="*/ 65 w 267"/>
                <a:gd name="T99" fmla="*/ 19 h 368"/>
                <a:gd name="T100" fmla="*/ 52 w 267"/>
                <a:gd name="T101" fmla="*/ 18 h 368"/>
                <a:gd name="T102" fmla="*/ 41 w 267"/>
                <a:gd name="T103" fmla="*/ 21 h 368"/>
                <a:gd name="T104" fmla="*/ 24 w 267"/>
                <a:gd name="T105" fmla="*/ 37 h 368"/>
                <a:gd name="T106" fmla="*/ 9 w 267"/>
                <a:gd name="T107" fmla="*/ 57 h 368"/>
                <a:gd name="T108" fmla="*/ 4 w 267"/>
                <a:gd name="T109" fmla="*/ 66 h 368"/>
                <a:gd name="T110" fmla="*/ 0 w 267"/>
                <a:gd name="T111" fmla="*/ 64 h 368"/>
                <a:gd name="T112" fmla="*/ 2 w 267"/>
                <a:gd name="T113" fmla="*/ 63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7"/>
                <a:gd name="T172" fmla="*/ 0 h 368"/>
                <a:gd name="T173" fmla="*/ 267 w 267"/>
                <a:gd name="T174" fmla="*/ 368 h 3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7" h="368">
                  <a:moveTo>
                    <a:pt x="2" y="63"/>
                  </a:moveTo>
                  <a:lnTo>
                    <a:pt x="24" y="70"/>
                  </a:lnTo>
                  <a:lnTo>
                    <a:pt x="45" y="81"/>
                  </a:lnTo>
                  <a:lnTo>
                    <a:pt x="63" y="95"/>
                  </a:lnTo>
                  <a:lnTo>
                    <a:pt x="76" y="111"/>
                  </a:lnTo>
                  <a:lnTo>
                    <a:pt x="88" y="132"/>
                  </a:lnTo>
                  <a:lnTo>
                    <a:pt x="99" y="154"/>
                  </a:lnTo>
                  <a:lnTo>
                    <a:pt x="109" y="179"/>
                  </a:lnTo>
                  <a:lnTo>
                    <a:pt x="115" y="201"/>
                  </a:lnTo>
                  <a:lnTo>
                    <a:pt x="124" y="229"/>
                  </a:lnTo>
                  <a:lnTo>
                    <a:pt x="133" y="259"/>
                  </a:lnTo>
                  <a:lnTo>
                    <a:pt x="148" y="293"/>
                  </a:lnTo>
                  <a:lnTo>
                    <a:pt x="161" y="323"/>
                  </a:lnTo>
                  <a:lnTo>
                    <a:pt x="175" y="349"/>
                  </a:lnTo>
                  <a:lnTo>
                    <a:pt x="191" y="363"/>
                  </a:lnTo>
                  <a:lnTo>
                    <a:pt x="205" y="367"/>
                  </a:lnTo>
                  <a:lnTo>
                    <a:pt x="215" y="356"/>
                  </a:lnTo>
                  <a:lnTo>
                    <a:pt x="224" y="331"/>
                  </a:lnTo>
                  <a:lnTo>
                    <a:pt x="230" y="309"/>
                  </a:lnTo>
                  <a:lnTo>
                    <a:pt x="234" y="289"/>
                  </a:lnTo>
                  <a:lnTo>
                    <a:pt x="238" y="271"/>
                  </a:lnTo>
                  <a:lnTo>
                    <a:pt x="240" y="253"/>
                  </a:lnTo>
                  <a:lnTo>
                    <a:pt x="242" y="236"/>
                  </a:lnTo>
                  <a:lnTo>
                    <a:pt x="245" y="221"/>
                  </a:lnTo>
                  <a:lnTo>
                    <a:pt x="254" y="204"/>
                  </a:lnTo>
                  <a:lnTo>
                    <a:pt x="262" y="190"/>
                  </a:lnTo>
                  <a:lnTo>
                    <a:pt x="265" y="181"/>
                  </a:lnTo>
                  <a:lnTo>
                    <a:pt x="266" y="176"/>
                  </a:lnTo>
                  <a:lnTo>
                    <a:pt x="263" y="172"/>
                  </a:lnTo>
                  <a:lnTo>
                    <a:pt x="256" y="171"/>
                  </a:lnTo>
                  <a:lnTo>
                    <a:pt x="250" y="163"/>
                  </a:lnTo>
                  <a:lnTo>
                    <a:pt x="239" y="154"/>
                  </a:lnTo>
                  <a:lnTo>
                    <a:pt x="227" y="136"/>
                  </a:lnTo>
                  <a:lnTo>
                    <a:pt x="214" y="117"/>
                  </a:lnTo>
                  <a:lnTo>
                    <a:pt x="205" y="99"/>
                  </a:lnTo>
                  <a:lnTo>
                    <a:pt x="193" y="83"/>
                  </a:lnTo>
                  <a:lnTo>
                    <a:pt x="186" y="68"/>
                  </a:lnTo>
                  <a:lnTo>
                    <a:pt x="177" y="56"/>
                  </a:lnTo>
                  <a:lnTo>
                    <a:pt x="169" y="47"/>
                  </a:lnTo>
                  <a:lnTo>
                    <a:pt x="164" y="38"/>
                  </a:lnTo>
                  <a:lnTo>
                    <a:pt x="157" y="29"/>
                  </a:lnTo>
                  <a:lnTo>
                    <a:pt x="150" y="21"/>
                  </a:lnTo>
                  <a:lnTo>
                    <a:pt x="145" y="14"/>
                  </a:lnTo>
                  <a:lnTo>
                    <a:pt x="140" y="7"/>
                  </a:lnTo>
                  <a:lnTo>
                    <a:pt x="138" y="4"/>
                  </a:lnTo>
                  <a:lnTo>
                    <a:pt x="131" y="1"/>
                  </a:lnTo>
                  <a:lnTo>
                    <a:pt x="120" y="0"/>
                  </a:lnTo>
                  <a:lnTo>
                    <a:pt x="109" y="4"/>
                  </a:lnTo>
                  <a:lnTo>
                    <a:pt x="93" y="11"/>
                  </a:lnTo>
                  <a:lnTo>
                    <a:pt x="65" y="19"/>
                  </a:lnTo>
                  <a:lnTo>
                    <a:pt x="52" y="18"/>
                  </a:lnTo>
                  <a:lnTo>
                    <a:pt x="41" y="21"/>
                  </a:lnTo>
                  <a:lnTo>
                    <a:pt x="24" y="37"/>
                  </a:lnTo>
                  <a:lnTo>
                    <a:pt x="9" y="57"/>
                  </a:lnTo>
                  <a:lnTo>
                    <a:pt x="4" y="66"/>
                  </a:lnTo>
                  <a:lnTo>
                    <a:pt x="0" y="64"/>
                  </a:lnTo>
                  <a:lnTo>
                    <a:pt x="2" y="63"/>
                  </a:lnTo>
                </a:path>
              </a:pathLst>
            </a:custGeom>
            <a:solidFill>
              <a:srgbClr val="BC3700"/>
            </a:solidFill>
            <a:ln w="12700" cap="rnd">
              <a:noFill/>
              <a:round/>
              <a:headEnd/>
              <a:tailEnd/>
            </a:ln>
          </p:spPr>
          <p:txBody>
            <a:bodyPr/>
            <a:lstStyle/>
            <a:p>
              <a:endParaRPr lang="es-ES"/>
            </a:p>
          </p:txBody>
        </p:sp>
        <p:sp>
          <p:nvSpPr>
            <p:cNvPr id="26695" name="Freeform 6"/>
            <p:cNvSpPr>
              <a:spLocks/>
            </p:cNvSpPr>
            <p:nvPr/>
          </p:nvSpPr>
          <p:spPr bwMode="auto">
            <a:xfrm>
              <a:off x="3209" y="1534"/>
              <a:ext cx="82" cy="79"/>
            </a:xfrm>
            <a:custGeom>
              <a:avLst/>
              <a:gdLst>
                <a:gd name="T0" fmla="*/ 55 w 82"/>
                <a:gd name="T1" fmla="*/ 0 h 79"/>
                <a:gd name="T2" fmla="*/ 63 w 82"/>
                <a:gd name="T3" fmla="*/ 5 h 79"/>
                <a:gd name="T4" fmla="*/ 67 w 82"/>
                <a:gd name="T5" fmla="*/ 11 h 79"/>
                <a:gd name="T6" fmla="*/ 68 w 82"/>
                <a:gd name="T7" fmla="*/ 16 h 79"/>
                <a:gd name="T8" fmla="*/ 70 w 82"/>
                <a:gd name="T9" fmla="*/ 23 h 79"/>
                <a:gd name="T10" fmla="*/ 73 w 82"/>
                <a:gd name="T11" fmla="*/ 28 h 79"/>
                <a:gd name="T12" fmla="*/ 75 w 82"/>
                <a:gd name="T13" fmla="*/ 35 h 79"/>
                <a:gd name="T14" fmla="*/ 76 w 82"/>
                <a:gd name="T15" fmla="*/ 43 h 79"/>
                <a:gd name="T16" fmla="*/ 81 w 82"/>
                <a:gd name="T17" fmla="*/ 50 h 79"/>
                <a:gd name="T18" fmla="*/ 80 w 82"/>
                <a:gd name="T19" fmla="*/ 60 h 79"/>
                <a:gd name="T20" fmla="*/ 69 w 82"/>
                <a:gd name="T21" fmla="*/ 71 h 79"/>
                <a:gd name="T22" fmla="*/ 55 w 82"/>
                <a:gd name="T23" fmla="*/ 76 h 79"/>
                <a:gd name="T24" fmla="*/ 50 w 82"/>
                <a:gd name="T25" fmla="*/ 78 h 79"/>
                <a:gd name="T26" fmla="*/ 3 w 82"/>
                <a:gd name="T27" fmla="*/ 73 h 79"/>
                <a:gd name="T28" fmla="*/ 2 w 82"/>
                <a:gd name="T29" fmla="*/ 69 h 79"/>
                <a:gd name="T30" fmla="*/ 0 w 82"/>
                <a:gd name="T31" fmla="*/ 58 h 79"/>
                <a:gd name="T32" fmla="*/ 2 w 82"/>
                <a:gd name="T33" fmla="*/ 44 h 79"/>
                <a:gd name="T34" fmla="*/ 8 w 82"/>
                <a:gd name="T35" fmla="*/ 29 h 79"/>
                <a:gd name="T36" fmla="*/ 22 w 82"/>
                <a:gd name="T37" fmla="*/ 16 h 79"/>
                <a:gd name="T38" fmla="*/ 38 w 82"/>
                <a:gd name="T39" fmla="*/ 6 h 79"/>
                <a:gd name="T40" fmla="*/ 50 w 82"/>
                <a:gd name="T41" fmla="*/ 0 h 79"/>
                <a:gd name="T42" fmla="*/ 55 w 82"/>
                <a:gd name="T43" fmla="*/ 0 h 7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79"/>
                <a:gd name="T68" fmla="*/ 82 w 82"/>
                <a:gd name="T69" fmla="*/ 79 h 7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79">
                  <a:moveTo>
                    <a:pt x="55" y="0"/>
                  </a:moveTo>
                  <a:lnTo>
                    <a:pt x="63" y="5"/>
                  </a:lnTo>
                  <a:lnTo>
                    <a:pt x="67" y="11"/>
                  </a:lnTo>
                  <a:lnTo>
                    <a:pt x="68" y="16"/>
                  </a:lnTo>
                  <a:lnTo>
                    <a:pt x="70" y="23"/>
                  </a:lnTo>
                  <a:lnTo>
                    <a:pt x="73" y="28"/>
                  </a:lnTo>
                  <a:lnTo>
                    <a:pt x="75" y="35"/>
                  </a:lnTo>
                  <a:lnTo>
                    <a:pt x="76" y="43"/>
                  </a:lnTo>
                  <a:lnTo>
                    <a:pt x="81" y="50"/>
                  </a:lnTo>
                  <a:lnTo>
                    <a:pt x="80" y="60"/>
                  </a:lnTo>
                  <a:lnTo>
                    <a:pt x="69" y="71"/>
                  </a:lnTo>
                  <a:lnTo>
                    <a:pt x="55" y="76"/>
                  </a:lnTo>
                  <a:lnTo>
                    <a:pt x="50" y="78"/>
                  </a:lnTo>
                  <a:lnTo>
                    <a:pt x="3" y="73"/>
                  </a:lnTo>
                  <a:lnTo>
                    <a:pt x="2" y="69"/>
                  </a:lnTo>
                  <a:lnTo>
                    <a:pt x="0" y="58"/>
                  </a:lnTo>
                  <a:lnTo>
                    <a:pt x="2" y="44"/>
                  </a:lnTo>
                  <a:lnTo>
                    <a:pt x="8" y="29"/>
                  </a:lnTo>
                  <a:lnTo>
                    <a:pt x="22" y="16"/>
                  </a:lnTo>
                  <a:lnTo>
                    <a:pt x="38" y="6"/>
                  </a:lnTo>
                  <a:lnTo>
                    <a:pt x="50" y="0"/>
                  </a:lnTo>
                  <a:lnTo>
                    <a:pt x="55" y="0"/>
                  </a:lnTo>
                </a:path>
              </a:pathLst>
            </a:custGeom>
            <a:solidFill>
              <a:srgbClr val="BC3700"/>
            </a:solidFill>
            <a:ln w="12700" cap="rnd">
              <a:noFill/>
              <a:round/>
              <a:headEnd/>
              <a:tailEnd/>
            </a:ln>
          </p:spPr>
          <p:txBody>
            <a:bodyPr/>
            <a:lstStyle/>
            <a:p>
              <a:endParaRPr lang="es-ES"/>
            </a:p>
          </p:txBody>
        </p:sp>
        <p:sp>
          <p:nvSpPr>
            <p:cNvPr id="26696" name="Freeform 7"/>
            <p:cNvSpPr>
              <a:spLocks/>
            </p:cNvSpPr>
            <p:nvPr/>
          </p:nvSpPr>
          <p:spPr bwMode="auto">
            <a:xfrm>
              <a:off x="3223" y="1275"/>
              <a:ext cx="426" cy="1185"/>
            </a:xfrm>
            <a:custGeom>
              <a:avLst/>
              <a:gdLst>
                <a:gd name="T0" fmla="*/ 321 w 426"/>
                <a:gd name="T1" fmla="*/ 1181 h 1185"/>
                <a:gd name="T2" fmla="*/ 302 w 426"/>
                <a:gd name="T3" fmla="*/ 1155 h 1185"/>
                <a:gd name="T4" fmla="*/ 294 w 426"/>
                <a:gd name="T5" fmla="*/ 1115 h 1185"/>
                <a:gd name="T6" fmla="*/ 299 w 426"/>
                <a:gd name="T7" fmla="*/ 1067 h 1185"/>
                <a:gd name="T8" fmla="*/ 320 w 426"/>
                <a:gd name="T9" fmla="*/ 1017 h 1185"/>
                <a:gd name="T10" fmla="*/ 320 w 426"/>
                <a:gd name="T11" fmla="*/ 988 h 1185"/>
                <a:gd name="T12" fmla="*/ 308 w 426"/>
                <a:gd name="T13" fmla="*/ 974 h 1185"/>
                <a:gd name="T14" fmla="*/ 295 w 426"/>
                <a:gd name="T15" fmla="*/ 959 h 1185"/>
                <a:gd name="T16" fmla="*/ 290 w 426"/>
                <a:gd name="T17" fmla="*/ 931 h 1185"/>
                <a:gd name="T18" fmla="*/ 303 w 426"/>
                <a:gd name="T19" fmla="*/ 901 h 1185"/>
                <a:gd name="T20" fmla="*/ 322 w 426"/>
                <a:gd name="T21" fmla="*/ 866 h 1185"/>
                <a:gd name="T22" fmla="*/ 341 w 426"/>
                <a:gd name="T23" fmla="*/ 824 h 1185"/>
                <a:gd name="T24" fmla="*/ 356 w 426"/>
                <a:gd name="T25" fmla="*/ 776 h 1185"/>
                <a:gd name="T26" fmla="*/ 353 w 426"/>
                <a:gd name="T27" fmla="*/ 730 h 1185"/>
                <a:gd name="T28" fmla="*/ 332 w 426"/>
                <a:gd name="T29" fmla="*/ 687 h 1185"/>
                <a:gd name="T30" fmla="*/ 303 w 426"/>
                <a:gd name="T31" fmla="*/ 639 h 1185"/>
                <a:gd name="T32" fmla="*/ 273 w 426"/>
                <a:gd name="T33" fmla="*/ 583 h 1185"/>
                <a:gd name="T34" fmla="*/ 265 w 426"/>
                <a:gd name="T35" fmla="*/ 554 h 1185"/>
                <a:gd name="T36" fmla="*/ 276 w 426"/>
                <a:gd name="T37" fmla="*/ 543 h 1185"/>
                <a:gd name="T38" fmla="*/ 297 w 426"/>
                <a:gd name="T39" fmla="*/ 532 h 1185"/>
                <a:gd name="T40" fmla="*/ 324 w 426"/>
                <a:gd name="T41" fmla="*/ 498 h 1185"/>
                <a:gd name="T42" fmla="*/ 325 w 426"/>
                <a:gd name="T43" fmla="*/ 492 h 1185"/>
                <a:gd name="T44" fmla="*/ 340 w 426"/>
                <a:gd name="T45" fmla="*/ 462 h 1185"/>
                <a:gd name="T46" fmla="*/ 313 w 426"/>
                <a:gd name="T47" fmla="*/ 469 h 1185"/>
                <a:gd name="T48" fmla="*/ 278 w 426"/>
                <a:gd name="T49" fmla="*/ 465 h 1185"/>
                <a:gd name="T50" fmla="*/ 251 w 426"/>
                <a:gd name="T51" fmla="*/ 473 h 1185"/>
                <a:gd name="T52" fmla="*/ 202 w 426"/>
                <a:gd name="T53" fmla="*/ 471 h 1185"/>
                <a:gd name="T54" fmla="*/ 181 w 426"/>
                <a:gd name="T55" fmla="*/ 463 h 1185"/>
                <a:gd name="T56" fmla="*/ 171 w 426"/>
                <a:gd name="T57" fmla="*/ 449 h 1185"/>
                <a:gd name="T58" fmla="*/ 172 w 426"/>
                <a:gd name="T59" fmla="*/ 432 h 1185"/>
                <a:gd name="T60" fmla="*/ 171 w 426"/>
                <a:gd name="T61" fmla="*/ 406 h 1185"/>
                <a:gd name="T62" fmla="*/ 172 w 426"/>
                <a:gd name="T63" fmla="*/ 378 h 1185"/>
                <a:gd name="T64" fmla="*/ 173 w 426"/>
                <a:gd name="T65" fmla="*/ 346 h 1185"/>
                <a:gd name="T66" fmla="*/ 176 w 426"/>
                <a:gd name="T67" fmla="*/ 311 h 1185"/>
                <a:gd name="T68" fmla="*/ 181 w 426"/>
                <a:gd name="T69" fmla="*/ 274 h 1185"/>
                <a:gd name="T70" fmla="*/ 172 w 426"/>
                <a:gd name="T71" fmla="*/ 244 h 1185"/>
                <a:gd name="T72" fmla="*/ 155 w 426"/>
                <a:gd name="T73" fmla="*/ 223 h 1185"/>
                <a:gd name="T74" fmla="*/ 133 w 426"/>
                <a:gd name="T75" fmla="*/ 194 h 1185"/>
                <a:gd name="T76" fmla="*/ 109 w 426"/>
                <a:gd name="T77" fmla="*/ 157 h 1185"/>
                <a:gd name="T78" fmla="*/ 96 w 426"/>
                <a:gd name="T79" fmla="*/ 133 h 1185"/>
                <a:gd name="T80" fmla="*/ 89 w 426"/>
                <a:gd name="T81" fmla="*/ 120 h 1185"/>
                <a:gd name="T82" fmla="*/ 73 w 426"/>
                <a:gd name="T83" fmla="*/ 106 h 1185"/>
                <a:gd name="T84" fmla="*/ 45 w 426"/>
                <a:gd name="T85" fmla="*/ 77 h 1185"/>
                <a:gd name="T86" fmla="*/ 18 w 426"/>
                <a:gd name="T87" fmla="*/ 42 h 1185"/>
                <a:gd name="T88" fmla="*/ 1 w 426"/>
                <a:gd name="T89" fmla="*/ 10 h 1185"/>
                <a:gd name="T90" fmla="*/ 7 w 426"/>
                <a:gd name="T91" fmla="*/ 0 h 1185"/>
                <a:gd name="T92" fmla="*/ 51 w 426"/>
                <a:gd name="T93" fmla="*/ 27 h 1185"/>
                <a:gd name="T94" fmla="*/ 117 w 426"/>
                <a:gd name="T95" fmla="*/ 78 h 1185"/>
                <a:gd name="T96" fmla="*/ 176 w 426"/>
                <a:gd name="T97" fmla="*/ 139 h 1185"/>
                <a:gd name="T98" fmla="*/ 231 w 426"/>
                <a:gd name="T99" fmla="*/ 205 h 1185"/>
                <a:gd name="T100" fmla="*/ 282 w 426"/>
                <a:gd name="T101" fmla="*/ 278 h 1185"/>
                <a:gd name="T102" fmla="*/ 326 w 426"/>
                <a:gd name="T103" fmla="*/ 353 h 1185"/>
                <a:gd name="T104" fmla="*/ 360 w 426"/>
                <a:gd name="T105" fmla="*/ 430 h 1185"/>
                <a:gd name="T106" fmla="*/ 388 w 426"/>
                <a:gd name="T107" fmla="*/ 500 h 1185"/>
                <a:gd name="T108" fmla="*/ 405 w 426"/>
                <a:gd name="T109" fmla="*/ 571 h 1185"/>
                <a:gd name="T110" fmla="*/ 419 w 426"/>
                <a:gd name="T111" fmla="*/ 651 h 1185"/>
                <a:gd name="T112" fmla="*/ 424 w 426"/>
                <a:gd name="T113" fmla="*/ 737 h 1185"/>
                <a:gd name="T114" fmla="*/ 423 w 426"/>
                <a:gd name="T115" fmla="*/ 827 h 1185"/>
                <a:gd name="T116" fmla="*/ 417 w 426"/>
                <a:gd name="T117" fmla="*/ 916 h 1185"/>
                <a:gd name="T118" fmla="*/ 405 w 426"/>
                <a:gd name="T119" fmla="*/ 1004 h 1185"/>
                <a:gd name="T120" fmla="*/ 381 w 426"/>
                <a:gd name="T121" fmla="*/ 1083 h 1185"/>
                <a:gd name="T122" fmla="*/ 352 w 426"/>
                <a:gd name="T123" fmla="*/ 1154 h 118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6"/>
                <a:gd name="T187" fmla="*/ 0 h 1185"/>
                <a:gd name="T188" fmla="*/ 426 w 426"/>
                <a:gd name="T189" fmla="*/ 1185 h 118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6" h="1185">
                  <a:moveTo>
                    <a:pt x="333" y="1184"/>
                  </a:moveTo>
                  <a:lnTo>
                    <a:pt x="321" y="1181"/>
                  </a:lnTo>
                  <a:lnTo>
                    <a:pt x="312" y="1169"/>
                  </a:lnTo>
                  <a:lnTo>
                    <a:pt x="302" y="1155"/>
                  </a:lnTo>
                  <a:lnTo>
                    <a:pt x="296" y="1135"/>
                  </a:lnTo>
                  <a:lnTo>
                    <a:pt x="294" y="1115"/>
                  </a:lnTo>
                  <a:lnTo>
                    <a:pt x="295" y="1093"/>
                  </a:lnTo>
                  <a:lnTo>
                    <a:pt x="299" y="1067"/>
                  </a:lnTo>
                  <a:lnTo>
                    <a:pt x="309" y="1040"/>
                  </a:lnTo>
                  <a:lnTo>
                    <a:pt x="320" y="1017"/>
                  </a:lnTo>
                  <a:lnTo>
                    <a:pt x="322" y="1000"/>
                  </a:lnTo>
                  <a:lnTo>
                    <a:pt x="320" y="988"/>
                  </a:lnTo>
                  <a:lnTo>
                    <a:pt x="316" y="979"/>
                  </a:lnTo>
                  <a:lnTo>
                    <a:pt x="308" y="974"/>
                  </a:lnTo>
                  <a:lnTo>
                    <a:pt x="301" y="968"/>
                  </a:lnTo>
                  <a:lnTo>
                    <a:pt x="295" y="959"/>
                  </a:lnTo>
                  <a:lnTo>
                    <a:pt x="291" y="946"/>
                  </a:lnTo>
                  <a:lnTo>
                    <a:pt x="290" y="931"/>
                  </a:lnTo>
                  <a:lnTo>
                    <a:pt x="295" y="916"/>
                  </a:lnTo>
                  <a:lnTo>
                    <a:pt x="303" y="901"/>
                  </a:lnTo>
                  <a:lnTo>
                    <a:pt x="312" y="885"/>
                  </a:lnTo>
                  <a:lnTo>
                    <a:pt x="322" y="866"/>
                  </a:lnTo>
                  <a:lnTo>
                    <a:pt x="333" y="847"/>
                  </a:lnTo>
                  <a:lnTo>
                    <a:pt x="341" y="824"/>
                  </a:lnTo>
                  <a:lnTo>
                    <a:pt x="352" y="800"/>
                  </a:lnTo>
                  <a:lnTo>
                    <a:pt x="356" y="776"/>
                  </a:lnTo>
                  <a:lnTo>
                    <a:pt x="357" y="752"/>
                  </a:lnTo>
                  <a:lnTo>
                    <a:pt x="353" y="730"/>
                  </a:lnTo>
                  <a:lnTo>
                    <a:pt x="344" y="709"/>
                  </a:lnTo>
                  <a:lnTo>
                    <a:pt x="332" y="687"/>
                  </a:lnTo>
                  <a:lnTo>
                    <a:pt x="318" y="663"/>
                  </a:lnTo>
                  <a:lnTo>
                    <a:pt x="303" y="639"/>
                  </a:lnTo>
                  <a:lnTo>
                    <a:pt x="287" y="609"/>
                  </a:lnTo>
                  <a:lnTo>
                    <a:pt x="273" y="583"/>
                  </a:lnTo>
                  <a:lnTo>
                    <a:pt x="267" y="565"/>
                  </a:lnTo>
                  <a:lnTo>
                    <a:pt x="265" y="554"/>
                  </a:lnTo>
                  <a:lnTo>
                    <a:pt x="270" y="548"/>
                  </a:lnTo>
                  <a:lnTo>
                    <a:pt x="276" y="543"/>
                  </a:lnTo>
                  <a:lnTo>
                    <a:pt x="285" y="541"/>
                  </a:lnTo>
                  <a:lnTo>
                    <a:pt x="297" y="532"/>
                  </a:lnTo>
                  <a:lnTo>
                    <a:pt x="310" y="517"/>
                  </a:lnTo>
                  <a:lnTo>
                    <a:pt x="324" y="498"/>
                  </a:lnTo>
                  <a:lnTo>
                    <a:pt x="325" y="495"/>
                  </a:lnTo>
                  <a:lnTo>
                    <a:pt x="325" y="492"/>
                  </a:lnTo>
                  <a:lnTo>
                    <a:pt x="334" y="477"/>
                  </a:lnTo>
                  <a:lnTo>
                    <a:pt x="340" y="462"/>
                  </a:lnTo>
                  <a:lnTo>
                    <a:pt x="331" y="464"/>
                  </a:lnTo>
                  <a:lnTo>
                    <a:pt x="313" y="469"/>
                  </a:lnTo>
                  <a:lnTo>
                    <a:pt x="293" y="467"/>
                  </a:lnTo>
                  <a:lnTo>
                    <a:pt x="278" y="465"/>
                  </a:lnTo>
                  <a:lnTo>
                    <a:pt x="268" y="468"/>
                  </a:lnTo>
                  <a:lnTo>
                    <a:pt x="251" y="473"/>
                  </a:lnTo>
                  <a:lnTo>
                    <a:pt x="219" y="474"/>
                  </a:lnTo>
                  <a:lnTo>
                    <a:pt x="202" y="471"/>
                  </a:lnTo>
                  <a:lnTo>
                    <a:pt x="189" y="468"/>
                  </a:lnTo>
                  <a:lnTo>
                    <a:pt x="181" y="463"/>
                  </a:lnTo>
                  <a:lnTo>
                    <a:pt x="176" y="456"/>
                  </a:lnTo>
                  <a:lnTo>
                    <a:pt x="171" y="449"/>
                  </a:lnTo>
                  <a:lnTo>
                    <a:pt x="171" y="442"/>
                  </a:lnTo>
                  <a:lnTo>
                    <a:pt x="172" y="432"/>
                  </a:lnTo>
                  <a:lnTo>
                    <a:pt x="171" y="418"/>
                  </a:lnTo>
                  <a:lnTo>
                    <a:pt x="171" y="406"/>
                  </a:lnTo>
                  <a:lnTo>
                    <a:pt x="170" y="392"/>
                  </a:lnTo>
                  <a:lnTo>
                    <a:pt x="172" y="378"/>
                  </a:lnTo>
                  <a:lnTo>
                    <a:pt x="172" y="362"/>
                  </a:lnTo>
                  <a:lnTo>
                    <a:pt x="173" y="346"/>
                  </a:lnTo>
                  <a:lnTo>
                    <a:pt x="174" y="330"/>
                  </a:lnTo>
                  <a:lnTo>
                    <a:pt x="176" y="311"/>
                  </a:lnTo>
                  <a:lnTo>
                    <a:pt x="179" y="293"/>
                  </a:lnTo>
                  <a:lnTo>
                    <a:pt x="181" y="274"/>
                  </a:lnTo>
                  <a:lnTo>
                    <a:pt x="178" y="259"/>
                  </a:lnTo>
                  <a:lnTo>
                    <a:pt x="172" y="244"/>
                  </a:lnTo>
                  <a:lnTo>
                    <a:pt x="165" y="234"/>
                  </a:lnTo>
                  <a:lnTo>
                    <a:pt x="155" y="223"/>
                  </a:lnTo>
                  <a:lnTo>
                    <a:pt x="145" y="211"/>
                  </a:lnTo>
                  <a:lnTo>
                    <a:pt x="133" y="194"/>
                  </a:lnTo>
                  <a:lnTo>
                    <a:pt x="119" y="175"/>
                  </a:lnTo>
                  <a:lnTo>
                    <a:pt x="109" y="157"/>
                  </a:lnTo>
                  <a:lnTo>
                    <a:pt x="101" y="143"/>
                  </a:lnTo>
                  <a:lnTo>
                    <a:pt x="96" y="133"/>
                  </a:lnTo>
                  <a:lnTo>
                    <a:pt x="94" y="125"/>
                  </a:lnTo>
                  <a:lnTo>
                    <a:pt x="89" y="120"/>
                  </a:lnTo>
                  <a:lnTo>
                    <a:pt x="84" y="113"/>
                  </a:lnTo>
                  <a:lnTo>
                    <a:pt x="73" y="106"/>
                  </a:lnTo>
                  <a:lnTo>
                    <a:pt x="61" y="93"/>
                  </a:lnTo>
                  <a:lnTo>
                    <a:pt x="45" y="77"/>
                  </a:lnTo>
                  <a:lnTo>
                    <a:pt x="30" y="60"/>
                  </a:lnTo>
                  <a:lnTo>
                    <a:pt x="18" y="42"/>
                  </a:lnTo>
                  <a:lnTo>
                    <a:pt x="8" y="24"/>
                  </a:lnTo>
                  <a:lnTo>
                    <a:pt x="1" y="10"/>
                  </a:lnTo>
                  <a:lnTo>
                    <a:pt x="0" y="2"/>
                  </a:lnTo>
                  <a:lnTo>
                    <a:pt x="7" y="0"/>
                  </a:lnTo>
                  <a:lnTo>
                    <a:pt x="19" y="5"/>
                  </a:lnTo>
                  <a:lnTo>
                    <a:pt x="51" y="27"/>
                  </a:lnTo>
                  <a:lnTo>
                    <a:pt x="85" y="52"/>
                  </a:lnTo>
                  <a:lnTo>
                    <a:pt x="117" y="78"/>
                  </a:lnTo>
                  <a:lnTo>
                    <a:pt x="147" y="109"/>
                  </a:lnTo>
                  <a:lnTo>
                    <a:pt x="176" y="139"/>
                  </a:lnTo>
                  <a:lnTo>
                    <a:pt x="206" y="172"/>
                  </a:lnTo>
                  <a:lnTo>
                    <a:pt x="231" y="205"/>
                  </a:lnTo>
                  <a:lnTo>
                    <a:pt x="258" y="242"/>
                  </a:lnTo>
                  <a:lnTo>
                    <a:pt x="282" y="278"/>
                  </a:lnTo>
                  <a:lnTo>
                    <a:pt x="305" y="315"/>
                  </a:lnTo>
                  <a:lnTo>
                    <a:pt x="326" y="353"/>
                  </a:lnTo>
                  <a:lnTo>
                    <a:pt x="343" y="390"/>
                  </a:lnTo>
                  <a:lnTo>
                    <a:pt x="360" y="430"/>
                  </a:lnTo>
                  <a:lnTo>
                    <a:pt x="374" y="465"/>
                  </a:lnTo>
                  <a:lnTo>
                    <a:pt x="388" y="500"/>
                  </a:lnTo>
                  <a:lnTo>
                    <a:pt x="397" y="536"/>
                  </a:lnTo>
                  <a:lnTo>
                    <a:pt x="405" y="571"/>
                  </a:lnTo>
                  <a:lnTo>
                    <a:pt x="411" y="610"/>
                  </a:lnTo>
                  <a:lnTo>
                    <a:pt x="419" y="651"/>
                  </a:lnTo>
                  <a:lnTo>
                    <a:pt x="423" y="692"/>
                  </a:lnTo>
                  <a:lnTo>
                    <a:pt x="424" y="737"/>
                  </a:lnTo>
                  <a:lnTo>
                    <a:pt x="425" y="781"/>
                  </a:lnTo>
                  <a:lnTo>
                    <a:pt x="423" y="827"/>
                  </a:lnTo>
                  <a:lnTo>
                    <a:pt x="422" y="872"/>
                  </a:lnTo>
                  <a:lnTo>
                    <a:pt x="417" y="916"/>
                  </a:lnTo>
                  <a:lnTo>
                    <a:pt x="412" y="960"/>
                  </a:lnTo>
                  <a:lnTo>
                    <a:pt x="405" y="1004"/>
                  </a:lnTo>
                  <a:lnTo>
                    <a:pt x="393" y="1044"/>
                  </a:lnTo>
                  <a:lnTo>
                    <a:pt x="381" y="1083"/>
                  </a:lnTo>
                  <a:lnTo>
                    <a:pt x="368" y="1119"/>
                  </a:lnTo>
                  <a:lnTo>
                    <a:pt x="352" y="1154"/>
                  </a:lnTo>
                  <a:lnTo>
                    <a:pt x="333" y="1184"/>
                  </a:lnTo>
                </a:path>
              </a:pathLst>
            </a:custGeom>
            <a:solidFill>
              <a:srgbClr val="BC3700"/>
            </a:solidFill>
            <a:ln w="12700" cap="rnd">
              <a:noFill/>
              <a:round/>
              <a:headEnd/>
              <a:tailEnd/>
            </a:ln>
          </p:spPr>
          <p:txBody>
            <a:bodyPr/>
            <a:lstStyle/>
            <a:p>
              <a:endParaRPr lang="es-ES"/>
            </a:p>
          </p:txBody>
        </p:sp>
        <p:sp>
          <p:nvSpPr>
            <p:cNvPr id="26697" name="Freeform 8"/>
            <p:cNvSpPr>
              <a:spLocks/>
            </p:cNvSpPr>
            <p:nvPr/>
          </p:nvSpPr>
          <p:spPr bwMode="auto">
            <a:xfrm>
              <a:off x="2601" y="2202"/>
              <a:ext cx="375" cy="215"/>
            </a:xfrm>
            <a:custGeom>
              <a:avLst/>
              <a:gdLst>
                <a:gd name="T0" fmla="*/ 0 w 375"/>
                <a:gd name="T1" fmla="*/ 9 h 215"/>
                <a:gd name="T2" fmla="*/ 13 w 375"/>
                <a:gd name="T3" fmla="*/ 1 h 215"/>
                <a:gd name="T4" fmla="*/ 48 w 375"/>
                <a:gd name="T5" fmla="*/ 3 h 215"/>
                <a:gd name="T6" fmla="*/ 84 w 375"/>
                <a:gd name="T7" fmla="*/ 14 h 215"/>
                <a:gd name="T8" fmla="*/ 107 w 375"/>
                <a:gd name="T9" fmla="*/ 38 h 215"/>
                <a:gd name="T10" fmla="*/ 116 w 375"/>
                <a:gd name="T11" fmla="*/ 53 h 215"/>
                <a:gd name="T12" fmla="*/ 122 w 375"/>
                <a:gd name="T13" fmla="*/ 70 h 215"/>
                <a:gd name="T14" fmla="*/ 131 w 375"/>
                <a:gd name="T15" fmla="*/ 88 h 215"/>
                <a:gd name="T16" fmla="*/ 149 w 375"/>
                <a:gd name="T17" fmla="*/ 110 h 215"/>
                <a:gd name="T18" fmla="*/ 166 w 375"/>
                <a:gd name="T19" fmla="*/ 124 h 215"/>
                <a:gd name="T20" fmla="*/ 181 w 375"/>
                <a:gd name="T21" fmla="*/ 130 h 215"/>
                <a:gd name="T22" fmla="*/ 195 w 375"/>
                <a:gd name="T23" fmla="*/ 132 h 215"/>
                <a:gd name="T24" fmla="*/ 214 w 375"/>
                <a:gd name="T25" fmla="*/ 134 h 215"/>
                <a:gd name="T26" fmla="*/ 215 w 375"/>
                <a:gd name="T27" fmla="*/ 147 h 215"/>
                <a:gd name="T28" fmla="*/ 206 w 375"/>
                <a:gd name="T29" fmla="*/ 166 h 215"/>
                <a:gd name="T30" fmla="*/ 240 w 375"/>
                <a:gd name="T31" fmla="*/ 172 h 215"/>
                <a:gd name="T32" fmla="*/ 278 w 375"/>
                <a:gd name="T33" fmla="*/ 163 h 215"/>
                <a:gd name="T34" fmla="*/ 301 w 375"/>
                <a:gd name="T35" fmla="*/ 157 h 215"/>
                <a:gd name="T36" fmla="*/ 322 w 375"/>
                <a:gd name="T37" fmla="*/ 158 h 215"/>
                <a:gd name="T38" fmla="*/ 342 w 375"/>
                <a:gd name="T39" fmla="*/ 167 h 215"/>
                <a:gd name="T40" fmla="*/ 373 w 375"/>
                <a:gd name="T41" fmla="*/ 194 h 215"/>
                <a:gd name="T42" fmla="*/ 364 w 375"/>
                <a:gd name="T43" fmla="*/ 213 h 215"/>
                <a:gd name="T44" fmla="*/ 331 w 375"/>
                <a:gd name="T45" fmla="*/ 213 h 215"/>
                <a:gd name="T46" fmla="*/ 305 w 375"/>
                <a:gd name="T47" fmla="*/ 209 h 215"/>
                <a:gd name="T48" fmla="*/ 278 w 375"/>
                <a:gd name="T49" fmla="*/ 198 h 215"/>
                <a:gd name="T50" fmla="*/ 265 w 375"/>
                <a:gd name="T51" fmla="*/ 190 h 215"/>
                <a:gd name="T52" fmla="*/ 255 w 375"/>
                <a:gd name="T53" fmla="*/ 186 h 215"/>
                <a:gd name="T54" fmla="*/ 243 w 375"/>
                <a:gd name="T55" fmla="*/ 183 h 215"/>
                <a:gd name="T56" fmla="*/ 222 w 375"/>
                <a:gd name="T57" fmla="*/ 179 h 215"/>
                <a:gd name="T58" fmla="*/ 201 w 375"/>
                <a:gd name="T59" fmla="*/ 172 h 215"/>
                <a:gd name="T60" fmla="*/ 181 w 375"/>
                <a:gd name="T61" fmla="*/ 165 h 215"/>
                <a:gd name="T62" fmla="*/ 162 w 375"/>
                <a:gd name="T63" fmla="*/ 158 h 215"/>
                <a:gd name="T64" fmla="*/ 142 w 375"/>
                <a:gd name="T65" fmla="*/ 152 h 215"/>
                <a:gd name="T66" fmla="*/ 123 w 375"/>
                <a:gd name="T67" fmla="*/ 148 h 215"/>
                <a:gd name="T68" fmla="*/ 107 w 375"/>
                <a:gd name="T69" fmla="*/ 143 h 215"/>
                <a:gd name="T70" fmla="*/ 93 w 375"/>
                <a:gd name="T71" fmla="*/ 132 h 215"/>
                <a:gd name="T72" fmla="*/ 80 w 375"/>
                <a:gd name="T73" fmla="*/ 99 h 215"/>
                <a:gd name="T74" fmla="*/ 92 w 375"/>
                <a:gd name="T75" fmla="*/ 85 h 215"/>
                <a:gd name="T76" fmla="*/ 116 w 375"/>
                <a:gd name="T77" fmla="*/ 89 h 215"/>
                <a:gd name="T78" fmla="*/ 120 w 375"/>
                <a:gd name="T79" fmla="*/ 84 h 215"/>
                <a:gd name="T80" fmla="*/ 109 w 375"/>
                <a:gd name="T81" fmla="*/ 76 h 215"/>
                <a:gd name="T82" fmla="*/ 90 w 375"/>
                <a:gd name="T83" fmla="*/ 64 h 215"/>
                <a:gd name="T84" fmla="*/ 64 w 375"/>
                <a:gd name="T85" fmla="*/ 53 h 215"/>
                <a:gd name="T86" fmla="*/ 46 w 375"/>
                <a:gd name="T87" fmla="*/ 43 h 215"/>
                <a:gd name="T88" fmla="*/ 33 w 375"/>
                <a:gd name="T89" fmla="*/ 34 h 215"/>
                <a:gd name="T90" fmla="*/ 20 w 375"/>
                <a:gd name="T91" fmla="*/ 25 h 2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5"/>
                <a:gd name="T139" fmla="*/ 0 h 215"/>
                <a:gd name="T140" fmla="*/ 375 w 375"/>
                <a:gd name="T141" fmla="*/ 215 h 2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5" h="215">
                  <a:moveTo>
                    <a:pt x="10" y="18"/>
                  </a:moveTo>
                  <a:lnTo>
                    <a:pt x="0" y="9"/>
                  </a:lnTo>
                  <a:lnTo>
                    <a:pt x="3" y="4"/>
                  </a:lnTo>
                  <a:lnTo>
                    <a:pt x="13" y="1"/>
                  </a:lnTo>
                  <a:lnTo>
                    <a:pt x="30" y="0"/>
                  </a:lnTo>
                  <a:lnTo>
                    <a:pt x="48" y="3"/>
                  </a:lnTo>
                  <a:lnTo>
                    <a:pt x="66" y="7"/>
                  </a:lnTo>
                  <a:lnTo>
                    <a:pt x="84" y="14"/>
                  </a:lnTo>
                  <a:lnTo>
                    <a:pt x="97" y="26"/>
                  </a:lnTo>
                  <a:lnTo>
                    <a:pt x="107" y="38"/>
                  </a:lnTo>
                  <a:lnTo>
                    <a:pt x="112" y="47"/>
                  </a:lnTo>
                  <a:lnTo>
                    <a:pt x="116" y="53"/>
                  </a:lnTo>
                  <a:lnTo>
                    <a:pt x="119" y="62"/>
                  </a:lnTo>
                  <a:lnTo>
                    <a:pt x="122" y="70"/>
                  </a:lnTo>
                  <a:lnTo>
                    <a:pt x="125" y="78"/>
                  </a:lnTo>
                  <a:lnTo>
                    <a:pt x="131" y="88"/>
                  </a:lnTo>
                  <a:lnTo>
                    <a:pt x="140" y="99"/>
                  </a:lnTo>
                  <a:lnTo>
                    <a:pt x="149" y="110"/>
                  </a:lnTo>
                  <a:lnTo>
                    <a:pt x="157" y="118"/>
                  </a:lnTo>
                  <a:lnTo>
                    <a:pt x="166" y="124"/>
                  </a:lnTo>
                  <a:lnTo>
                    <a:pt x="174" y="129"/>
                  </a:lnTo>
                  <a:lnTo>
                    <a:pt x="181" y="130"/>
                  </a:lnTo>
                  <a:lnTo>
                    <a:pt x="189" y="132"/>
                  </a:lnTo>
                  <a:lnTo>
                    <a:pt x="195" y="132"/>
                  </a:lnTo>
                  <a:lnTo>
                    <a:pt x="202" y="133"/>
                  </a:lnTo>
                  <a:lnTo>
                    <a:pt x="214" y="134"/>
                  </a:lnTo>
                  <a:lnTo>
                    <a:pt x="217" y="139"/>
                  </a:lnTo>
                  <a:lnTo>
                    <a:pt x="215" y="147"/>
                  </a:lnTo>
                  <a:lnTo>
                    <a:pt x="208" y="157"/>
                  </a:lnTo>
                  <a:lnTo>
                    <a:pt x="206" y="166"/>
                  </a:lnTo>
                  <a:lnTo>
                    <a:pt x="218" y="172"/>
                  </a:lnTo>
                  <a:lnTo>
                    <a:pt x="240" y="172"/>
                  </a:lnTo>
                  <a:lnTo>
                    <a:pt x="267" y="168"/>
                  </a:lnTo>
                  <a:lnTo>
                    <a:pt x="278" y="163"/>
                  </a:lnTo>
                  <a:lnTo>
                    <a:pt x="291" y="159"/>
                  </a:lnTo>
                  <a:lnTo>
                    <a:pt x="301" y="157"/>
                  </a:lnTo>
                  <a:lnTo>
                    <a:pt x="311" y="156"/>
                  </a:lnTo>
                  <a:lnTo>
                    <a:pt x="322" y="158"/>
                  </a:lnTo>
                  <a:lnTo>
                    <a:pt x="331" y="162"/>
                  </a:lnTo>
                  <a:lnTo>
                    <a:pt x="342" y="167"/>
                  </a:lnTo>
                  <a:lnTo>
                    <a:pt x="354" y="178"/>
                  </a:lnTo>
                  <a:lnTo>
                    <a:pt x="373" y="194"/>
                  </a:lnTo>
                  <a:lnTo>
                    <a:pt x="374" y="208"/>
                  </a:lnTo>
                  <a:lnTo>
                    <a:pt x="364" y="213"/>
                  </a:lnTo>
                  <a:lnTo>
                    <a:pt x="345" y="214"/>
                  </a:lnTo>
                  <a:lnTo>
                    <a:pt x="331" y="213"/>
                  </a:lnTo>
                  <a:lnTo>
                    <a:pt x="317" y="212"/>
                  </a:lnTo>
                  <a:lnTo>
                    <a:pt x="305" y="209"/>
                  </a:lnTo>
                  <a:lnTo>
                    <a:pt x="287" y="203"/>
                  </a:lnTo>
                  <a:lnTo>
                    <a:pt x="278" y="198"/>
                  </a:lnTo>
                  <a:lnTo>
                    <a:pt x="270" y="195"/>
                  </a:lnTo>
                  <a:lnTo>
                    <a:pt x="265" y="190"/>
                  </a:lnTo>
                  <a:lnTo>
                    <a:pt x="260" y="188"/>
                  </a:lnTo>
                  <a:lnTo>
                    <a:pt x="255" y="186"/>
                  </a:lnTo>
                  <a:lnTo>
                    <a:pt x="251" y="184"/>
                  </a:lnTo>
                  <a:lnTo>
                    <a:pt x="243" y="183"/>
                  </a:lnTo>
                  <a:lnTo>
                    <a:pt x="233" y="182"/>
                  </a:lnTo>
                  <a:lnTo>
                    <a:pt x="222" y="179"/>
                  </a:lnTo>
                  <a:lnTo>
                    <a:pt x="210" y="176"/>
                  </a:lnTo>
                  <a:lnTo>
                    <a:pt x="201" y="172"/>
                  </a:lnTo>
                  <a:lnTo>
                    <a:pt x="191" y="168"/>
                  </a:lnTo>
                  <a:lnTo>
                    <a:pt x="181" y="165"/>
                  </a:lnTo>
                  <a:lnTo>
                    <a:pt x="171" y="161"/>
                  </a:lnTo>
                  <a:lnTo>
                    <a:pt x="162" y="158"/>
                  </a:lnTo>
                  <a:lnTo>
                    <a:pt x="152" y="154"/>
                  </a:lnTo>
                  <a:lnTo>
                    <a:pt x="142" y="152"/>
                  </a:lnTo>
                  <a:lnTo>
                    <a:pt x="131" y="149"/>
                  </a:lnTo>
                  <a:lnTo>
                    <a:pt x="123" y="148"/>
                  </a:lnTo>
                  <a:lnTo>
                    <a:pt x="115" y="146"/>
                  </a:lnTo>
                  <a:lnTo>
                    <a:pt x="107" y="143"/>
                  </a:lnTo>
                  <a:lnTo>
                    <a:pt x="99" y="139"/>
                  </a:lnTo>
                  <a:lnTo>
                    <a:pt x="93" y="132"/>
                  </a:lnTo>
                  <a:lnTo>
                    <a:pt x="88" y="122"/>
                  </a:lnTo>
                  <a:lnTo>
                    <a:pt x="80" y="99"/>
                  </a:lnTo>
                  <a:lnTo>
                    <a:pt x="83" y="88"/>
                  </a:lnTo>
                  <a:lnTo>
                    <a:pt x="92" y="85"/>
                  </a:lnTo>
                  <a:lnTo>
                    <a:pt x="108" y="87"/>
                  </a:lnTo>
                  <a:lnTo>
                    <a:pt x="116" y="89"/>
                  </a:lnTo>
                  <a:lnTo>
                    <a:pt x="122" y="87"/>
                  </a:lnTo>
                  <a:lnTo>
                    <a:pt x="120" y="84"/>
                  </a:lnTo>
                  <a:lnTo>
                    <a:pt x="116" y="81"/>
                  </a:lnTo>
                  <a:lnTo>
                    <a:pt x="109" y="76"/>
                  </a:lnTo>
                  <a:lnTo>
                    <a:pt x="100" y="70"/>
                  </a:lnTo>
                  <a:lnTo>
                    <a:pt x="90" y="64"/>
                  </a:lnTo>
                  <a:lnTo>
                    <a:pt x="77" y="59"/>
                  </a:lnTo>
                  <a:lnTo>
                    <a:pt x="64" y="53"/>
                  </a:lnTo>
                  <a:lnTo>
                    <a:pt x="54" y="49"/>
                  </a:lnTo>
                  <a:lnTo>
                    <a:pt x="46" y="43"/>
                  </a:lnTo>
                  <a:lnTo>
                    <a:pt x="39" y="39"/>
                  </a:lnTo>
                  <a:lnTo>
                    <a:pt x="33" y="34"/>
                  </a:lnTo>
                  <a:lnTo>
                    <a:pt x="26" y="30"/>
                  </a:lnTo>
                  <a:lnTo>
                    <a:pt x="20" y="25"/>
                  </a:lnTo>
                  <a:lnTo>
                    <a:pt x="10" y="18"/>
                  </a:lnTo>
                </a:path>
              </a:pathLst>
            </a:custGeom>
            <a:solidFill>
              <a:srgbClr val="BC3700"/>
            </a:solidFill>
            <a:ln w="12700" cap="rnd">
              <a:noFill/>
              <a:round/>
              <a:headEnd/>
              <a:tailEnd/>
            </a:ln>
          </p:spPr>
          <p:txBody>
            <a:bodyPr/>
            <a:lstStyle/>
            <a:p>
              <a:endParaRPr lang="es-ES"/>
            </a:p>
          </p:txBody>
        </p:sp>
        <p:sp>
          <p:nvSpPr>
            <p:cNvPr id="26698" name="Freeform 9"/>
            <p:cNvSpPr>
              <a:spLocks/>
            </p:cNvSpPr>
            <p:nvPr/>
          </p:nvSpPr>
          <p:spPr bwMode="auto">
            <a:xfrm>
              <a:off x="1616" y="2128"/>
              <a:ext cx="163" cy="374"/>
            </a:xfrm>
            <a:custGeom>
              <a:avLst/>
              <a:gdLst>
                <a:gd name="T0" fmla="*/ 103 w 163"/>
                <a:gd name="T1" fmla="*/ 33 h 374"/>
                <a:gd name="T2" fmla="*/ 125 w 163"/>
                <a:gd name="T3" fmla="*/ 43 h 374"/>
                <a:gd name="T4" fmla="*/ 139 w 163"/>
                <a:gd name="T5" fmla="*/ 52 h 374"/>
                <a:gd name="T6" fmla="*/ 150 w 163"/>
                <a:gd name="T7" fmla="*/ 74 h 374"/>
                <a:gd name="T8" fmla="*/ 158 w 163"/>
                <a:gd name="T9" fmla="*/ 108 h 374"/>
                <a:gd name="T10" fmla="*/ 162 w 163"/>
                <a:gd name="T11" fmla="*/ 137 h 374"/>
                <a:gd name="T12" fmla="*/ 160 w 163"/>
                <a:gd name="T13" fmla="*/ 159 h 374"/>
                <a:gd name="T14" fmla="*/ 150 w 163"/>
                <a:gd name="T15" fmla="*/ 178 h 374"/>
                <a:gd name="T16" fmla="*/ 131 w 163"/>
                <a:gd name="T17" fmla="*/ 197 h 374"/>
                <a:gd name="T18" fmla="*/ 109 w 163"/>
                <a:gd name="T19" fmla="*/ 210 h 374"/>
                <a:gd name="T20" fmla="*/ 98 w 163"/>
                <a:gd name="T21" fmla="*/ 219 h 374"/>
                <a:gd name="T22" fmla="*/ 97 w 163"/>
                <a:gd name="T23" fmla="*/ 243 h 374"/>
                <a:gd name="T24" fmla="*/ 117 w 163"/>
                <a:gd name="T25" fmla="*/ 281 h 374"/>
                <a:gd name="T26" fmla="*/ 135 w 163"/>
                <a:gd name="T27" fmla="*/ 317 h 374"/>
                <a:gd name="T28" fmla="*/ 150 w 163"/>
                <a:gd name="T29" fmla="*/ 350 h 374"/>
                <a:gd name="T30" fmla="*/ 157 w 163"/>
                <a:gd name="T31" fmla="*/ 369 h 374"/>
                <a:gd name="T32" fmla="*/ 157 w 163"/>
                <a:gd name="T33" fmla="*/ 372 h 374"/>
                <a:gd name="T34" fmla="*/ 142 w 163"/>
                <a:gd name="T35" fmla="*/ 360 h 374"/>
                <a:gd name="T36" fmla="*/ 110 w 163"/>
                <a:gd name="T37" fmla="*/ 357 h 374"/>
                <a:gd name="T38" fmla="*/ 86 w 163"/>
                <a:gd name="T39" fmla="*/ 349 h 374"/>
                <a:gd name="T40" fmla="*/ 72 w 163"/>
                <a:gd name="T41" fmla="*/ 333 h 374"/>
                <a:gd name="T42" fmla="*/ 61 w 163"/>
                <a:gd name="T43" fmla="*/ 307 h 374"/>
                <a:gd name="T44" fmla="*/ 44 w 163"/>
                <a:gd name="T45" fmla="*/ 264 h 374"/>
                <a:gd name="T46" fmla="*/ 31 w 163"/>
                <a:gd name="T47" fmla="*/ 216 h 374"/>
                <a:gd name="T48" fmla="*/ 21 w 163"/>
                <a:gd name="T49" fmla="*/ 177 h 374"/>
                <a:gd name="T50" fmla="*/ 15 w 163"/>
                <a:gd name="T51" fmla="*/ 139 h 374"/>
                <a:gd name="T52" fmla="*/ 12 w 163"/>
                <a:gd name="T53" fmla="*/ 105 h 374"/>
                <a:gd name="T54" fmla="*/ 6 w 163"/>
                <a:gd name="T55" fmla="*/ 78 h 374"/>
                <a:gd name="T56" fmla="*/ 2 w 163"/>
                <a:gd name="T57" fmla="*/ 50 h 374"/>
                <a:gd name="T58" fmla="*/ 0 w 163"/>
                <a:gd name="T59" fmla="*/ 26 h 374"/>
                <a:gd name="T60" fmla="*/ 7 w 163"/>
                <a:gd name="T61" fmla="*/ 2 h 374"/>
                <a:gd name="T62" fmla="*/ 30 w 163"/>
                <a:gd name="T63" fmla="*/ 2 h 374"/>
                <a:gd name="T64" fmla="*/ 62 w 163"/>
                <a:gd name="T65" fmla="*/ 11 h 374"/>
                <a:gd name="T66" fmla="*/ 86 w 163"/>
                <a:gd name="T67" fmla="*/ 23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3"/>
                <a:gd name="T103" fmla="*/ 0 h 374"/>
                <a:gd name="T104" fmla="*/ 163 w 16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3" h="374">
                  <a:moveTo>
                    <a:pt x="88" y="25"/>
                  </a:moveTo>
                  <a:lnTo>
                    <a:pt x="103" y="33"/>
                  </a:lnTo>
                  <a:lnTo>
                    <a:pt x="114" y="39"/>
                  </a:lnTo>
                  <a:lnTo>
                    <a:pt x="125" y="43"/>
                  </a:lnTo>
                  <a:lnTo>
                    <a:pt x="132" y="48"/>
                  </a:lnTo>
                  <a:lnTo>
                    <a:pt x="139" y="52"/>
                  </a:lnTo>
                  <a:lnTo>
                    <a:pt x="143" y="62"/>
                  </a:lnTo>
                  <a:lnTo>
                    <a:pt x="150" y="74"/>
                  </a:lnTo>
                  <a:lnTo>
                    <a:pt x="153" y="90"/>
                  </a:lnTo>
                  <a:lnTo>
                    <a:pt x="158" y="108"/>
                  </a:lnTo>
                  <a:lnTo>
                    <a:pt x="161" y="122"/>
                  </a:lnTo>
                  <a:lnTo>
                    <a:pt x="162" y="137"/>
                  </a:lnTo>
                  <a:lnTo>
                    <a:pt x="162" y="149"/>
                  </a:lnTo>
                  <a:lnTo>
                    <a:pt x="160" y="159"/>
                  </a:lnTo>
                  <a:lnTo>
                    <a:pt x="156" y="167"/>
                  </a:lnTo>
                  <a:lnTo>
                    <a:pt x="150" y="178"/>
                  </a:lnTo>
                  <a:lnTo>
                    <a:pt x="141" y="190"/>
                  </a:lnTo>
                  <a:lnTo>
                    <a:pt x="131" y="197"/>
                  </a:lnTo>
                  <a:lnTo>
                    <a:pt x="119" y="205"/>
                  </a:lnTo>
                  <a:lnTo>
                    <a:pt x="109" y="210"/>
                  </a:lnTo>
                  <a:lnTo>
                    <a:pt x="103" y="214"/>
                  </a:lnTo>
                  <a:lnTo>
                    <a:pt x="98" y="219"/>
                  </a:lnTo>
                  <a:lnTo>
                    <a:pt x="96" y="228"/>
                  </a:lnTo>
                  <a:lnTo>
                    <a:pt x="97" y="243"/>
                  </a:lnTo>
                  <a:lnTo>
                    <a:pt x="106" y="259"/>
                  </a:lnTo>
                  <a:lnTo>
                    <a:pt x="117" y="281"/>
                  </a:lnTo>
                  <a:lnTo>
                    <a:pt x="124" y="299"/>
                  </a:lnTo>
                  <a:lnTo>
                    <a:pt x="135" y="317"/>
                  </a:lnTo>
                  <a:lnTo>
                    <a:pt x="144" y="336"/>
                  </a:lnTo>
                  <a:lnTo>
                    <a:pt x="150" y="350"/>
                  </a:lnTo>
                  <a:lnTo>
                    <a:pt x="153" y="362"/>
                  </a:lnTo>
                  <a:lnTo>
                    <a:pt x="157" y="369"/>
                  </a:lnTo>
                  <a:lnTo>
                    <a:pt x="158" y="373"/>
                  </a:lnTo>
                  <a:lnTo>
                    <a:pt x="157" y="372"/>
                  </a:lnTo>
                  <a:lnTo>
                    <a:pt x="152" y="366"/>
                  </a:lnTo>
                  <a:lnTo>
                    <a:pt x="142" y="360"/>
                  </a:lnTo>
                  <a:lnTo>
                    <a:pt x="122" y="357"/>
                  </a:lnTo>
                  <a:lnTo>
                    <a:pt x="110" y="357"/>
                  </a:lnTo>
                  <a:lnTo>
                    <a:pt x="96" y="353"/>
                  </a:lnTo>
                  <a:lnTo>
                    <a:pt x="86" y="349"/>
                  </a:lnTo>
                  <a:lnTo>
                    <a:pt x="80" y="341"/>
                  </a:lnTo>
                  <a:lnTo>
                    <a:pt x="72" y="333"/>
                  </a:lnTo>
                  <a:lnTo>
                    <a:pt x="68" y="322"/>
                  </a:lnTo>
                  <a:lnTo>
                    <a:pt x="61" y="307"/>
                  </a:lnTo>
                  <a:lnTo>
                    <a:pt x="53" y="289"/>
                  </a:lnTo>
                  <a:lnTo>
                    <a:pt x="44" y="264"/>
                  </a:lnTo>
                  <a:lnTo>
                    <a:pt x="37" y="238"/>
                  </a:lnTo>
                  <a:lnTo>
                    <a:pt x="31" y="216"/>
                  </a:lnTo>
                  <a:lnTo>
                    <a:pt x="25" y="195"/>
                  </a:lnTo>
                  <a:lnTo>
                    <a:pt x="21" y="177"/>
                  </a:lnTo>
                  <a:lnTo>
                    <a:pt x="17" y="156"/>
                  </a:lnTo>
                  <a:lnTo>
                    <a:pt x="15" y="139"/>
                  </a:lnTo>
                  <a:lnTo>
                    <a:pt x="14" y="122"/>
                  </a:lnTo>
                  <a:lnTo>
                    <a:pt x="12" y="105"/>
                  </a:lnTo>
                  <a:lnTo>
                    <a:pt x="9" y="91"/>
                  </a:lnTo>
                  <a:lnTo>
                    <a:pt x="6" y="78"/>
                  </a:lnTo>
                  <a:lnTo>
                    <a:pt x="4" y="62"/>
                  </a:lnTo>
                  <a:lnTo>
                    <a:pt x="2" y="50"/>
                  </a:lnTo>
                  <a:lnTo>
                    <a:pt x="0" y="37"/>
                  </a:lnTo>
                  <a:lnTo>
                    <a:pt x="0" y="26"/>
                  </a:lnTo>
                  <a:lnTo>
                    <a:pt x="1" y="13"/>
                  </a:lnTo>
                  <a:lnTo>
                    <a:pt x="7" y="2"/>
                  </a:lnTo>
                  <a:lnTo>
                    <a:pt x="17" y="0"/>
                  </a:lnTo>
                  <a:lnTo>
                    <a:pt x="30" y="2"/>
                  </a:lnTo>
                  <a:lnTo>
                    <a:pt x="46" y="6"/>
                  </a:lnTo>
                  <a:lnTo>
                    <a:pt x="62" y="11"/>
                  </a:lnTo>
                  <a:lnTo>
                    <a:pt x="77" y="17"/>
                  </a:lnTo>
                  <a:lnTo>
                    <a:pt x="86" y="23"/>
                  </a:lnTo>
                  <a:lnTo>
                    <a:pt x="88" y="25"/>
                  </a:lnTo>
                </a:path>
              </a:pathLst>
            </a:custGeom>
            <a:solidFill>
              <a:srgbClr val="BC3700"/>
            </a:solidFill>
            <a:ln w="12700" cap="rnd">
              <a:noFill/>
              <a:round/>
              <a:headEnd/>
              <a:tailEnd/>
            </a:ln>
          </p:spPr>
          <p:txBody>
            <a:bodyPr/>
            <a:lstStyle/>
            <a:p>
              <a:endParaRPr lang="es-ES"/>
            </a:p>
          </p:txBody>
        </p:sp>
      </p:grpSp>
      <p:sp>
        <p:nvSpPr>
          <p:cNvPr id="26628" name="Oval 13"/>
          <p:cNvSpPr>
            <a:spLocks noChangeArrowheads="1"/>
          </p:cNvSpPr>
          <p:nvPr/>
        </p:nvSpPr>
        <p:spPr bwMode="auto">
          <a:xfrm rot="720000">
            <a:off x="4003675" y="1838325"/>
            <a:ext cx="1512888" cy="676275"/>
          </a:xfrm>
          <a:prstGeom prst="ellipse">
            <a:avLst/>
          </a:prstGeom>
          <a:noFill/>
          <a:ln w="50800">
            <a:solidFill>
              <a:schemeClr val="tx2"/>
            </a:solidFill>
            <a:prstDash val="dash"/>
            <a:round/>
            <a:headEnd/>
            <a:tailEnd/>
          </a:ln>
        </p:spPr>
        <p:txBody>
          <a:bodyPr wrap="none" anchor="ctr"/>
          <a:lstStyle/>
          <a:p>
            <a:endParaRPr lang="es-ES"/>
          </a:p>
        </p:txBody>
      </p:sp>
      <p:sp>
        <p:nvSpPr>
          <p:cNvPr id="19480" name="Rectangle 24"/>
          <p:cNvSpPr>
            <a:spLocks noChangeArrowheads="1"/>
          </p:cNvSpPr>
          <p:nvPr/>
        </p:nvSpPr>
        <p:spPr bwMode="auto">
          <a:xfrm>
            <a:off x="4970463" y="279400"/>
            <a:ext cx="646112" cy="758825"/>
          </a:xfrm>
          <a:prstGeom prst="rect">
            <a:avLst/>
          </a:prstGeom>
          <a:noFill/>
          <a:ln w="12700">
            <a:noFill/>
            <a:miter lim="800000"/>
            <a:headEnd/>
            <a:tailEnd/>
          </a:ln>
          <a:effectLst/>
        </p:spPr>
        <p:txBody>
          <a:bodyPr wrap="none" lIns="90488" tIns="44450" rIns="90488" bIns="44450">
            <a:spAutoFit/>
          </a:bodyPr>
          <a:lstStyle/>
          <a:p>
            <a:pPr algn="l">
              <a:defRPr/>
            </a:pPr>
            <a:r>
              <a:rPr lang="es-ES_tradnl" sz="4400">
                <a:solidFill>
                  <a:schemeClr val="bg1"/>
                </a:solidFill>
                <a:effectLst>
                  <a:outerShdw blurRad="38100" dist="38100" dir="2700000" algn="tl">
                    <a:srgbClr val="000000"/>
                  </a:outerShdw>
                </a:effectLst>
                <a:latin typeface="Book Antiqua" pitchFamily="18" charset="0"/>
              </a:rPr>
              <a:t>N</a:t>
            </a:r>
          </a:p>
        </p:txBody>
      </p:sp>
      <p:sp>
        <p:nvSpPr>
          <p:cNvPr id="19481" name="Rectangle 25"/>
          <p:cNvSpPr>
            <a:spLocks noChangeArrowheads="1"/>
          </p:cNvSpPr>
          <p:nvPr/>
        </p:nvSpPr>
        <p:spPr bwMode="auto">
          <a:xfrm>
            <a:off x="3208338" y="5875338"/>
            <a:ext cx="522287" cy="758825"/>
          </a:xfrm>
          <a:prstGeom prst="rect">
            <a:avLst/>
          </a:prstGeom>
          <a:noFill/>
          <a:ln w="12700">
            <a:noFill/>
            <a:miter lim="800000"/>
            <a:headEnd/>
            <a:tailEnd/>
          </a:ln>
          <a:effectLst/>
        </p:spPr>
        <p:txBody>
          <a:bodyPr wrap="none" lIns="90488" tIns="44450" rIns="90488" bIns="44450">
            <a:spAutoFit/>
          </a:bodyPr>
          <a:lstStyle/>
          <a:p>
            <a:pPr algn="l">
              <a:defRPr/>
            </a:pPr>
            <a:r>
              <a:rPr lang="es-ES_tradnl" sz="4400">
                <a:solidFill>
                  <a:schemeClr val="bg1"/>
                </a:solidFill>
                <a:effectLst>
                  <a:outerShdw blurRad="38100" dist="38100" dir="2700000" algn="tl">
                    <a:srgbClr val="000000"/>
                  </a:outerShdw>
                </a:effectLst>
                <a:latin typeface="Book Antiqua" pitchFamily="18" charset="0"/>
              </a:rPr>
              <a:t>S</a:t>
            </a:r>
          </a:p>
        </p:txBody>
      </p:sp>
      <p:grpSp>
        <p:nvGrpSpPr>
          <p:cNvPr id="26631" name="Group 102"/>
          <p:cNvGrpSpPr>
            <a:grpSpLocks/>
          </p:cNvGrpSpPr>
          <p:nvPr/>
        </p:nvGrpSpPr>
        <p:grpSpPr bwMode="auto">
          <a:xfrm>
            <a:off x="8075613" y="4324350"/>
            <a:ext cx="171450" cy="685800"/>
            <a:chOff x="4934" y="2724"/>
            <a:chExt cx="108" cy="432"/>
          </a:xfrm>
        </p:grpSpPr>
        <p:sp>
          <p:nvSpPr>
            <p:cNvPr id="26690" name="Rectangle 37" descr="Diagonal hacia arriba clara"/>
            <p:cNvSpPr>
              <a:spLocks noChangeArrowheads="1"/>
            </p:cNvSpPr>
            <p:nvPr/>
          </p:nvSpPr>
          <p:spPr bwMode="auto">
            <a:xfrm>
              <a:off x="4934" y="2724"/>
              <a:ext cx="108" cy="216"/>
            </a:xfrm>
            <a:prstGeom prst="rect">
              <a:avLst/>
            </a:prstGeom>
            <a:pattFill prst="ltUpDiag">
              <a:fgClr>
                <a:schemeClr val="tx2"/>
              </a:fgClr>
              <a:bgClr>
                <a:schemeClr val="bg1"/>
              </a:bgClr>
            </a:pattFill>
            <a:ln w="12700">
              <a:noFill/>
              <a:miter lim="800000"/>
              <a:headEnd/>
              <a:tailEnd/>
            </a:ln>
          </p:spPr>
          <p:txBody>
            <a:bodyPr wrap="none" anchor="ctr"/>
            <a:lstStyle/>
            <a:p>
              <a:endParaRPr lang="es-ES"/>
            </a:p>
          </p:txBody>
        </p:sp>
        <p:sp>
          <p:nvSpPr>
            <p:cNvPr id="26691" name="Rectangle 38" descr="20%"/>
            <p:cNvSpPr>
              <a:spLocks noChangeArrowheads="1"/>
            </p:cNvSpPr>
            <p:nvPr/>
          </p:nvSpPr>
          <p:spPr bwMode="auto">
            <a:xfrm>
              <a:off x="4934" y="2940"/>
              <a:ext cx="108" cy="216"/>
            </a:xfrm>
            <a:prstGeom prst="rect">
              <a:avLst/>
            </a:prstGeom>
            <a:pattFill prst="pct20">
              <a:fgClr>
                <a:schemeClr val="tx2"/>
              </a:fgClr>
              <a:bgClr>
                <a:schemeClr val="bg1"/>
              </a:bgClr>
            </a:pattFill>
            <a:ln w="12700">
              <a:noFill/>
              <a:miter lim="800000"/>
              <a:headEnd/>
              <a:tailEnd/>
            </a:ln>
          </p:spPr>
          <p:txBody>
            <a:bodyPr wrap="none" anchor="ctr"/>
            <a:lstStyle/>
            <a:p>
              <a:endParaRPr lang="es-ES"/>
            </a:p>
          </p:txBody>
        </p:sp>
      </p:grpSp>
      <p:sp>
        <p:nvSpPr>
          <p:cNvPr id="26632" name="Line 42"/>
          <p:cNvSpPr>
            <a:spLocks noChangeShapeType="1"/>
          </p:cNvSpPr>
          <p:nvPr/>
        </p:nvSpPr>
        <p:spPr bwMode="auto">
          <a:xfrm flipH="1" flipV="1">
            <a:off x="7567613" y="4438650"/>
            <a:ext cx="457200" cy="203200"/>
          </a:xfrm>
          <a:prstGeom prst="line">
            <a:avLst/>
          </a:prstGeom>
          <a:noFill/>
          <a:ln w="12700">
            <a:solidFill>
              <a:schemeClr val="bg1"/>
            </a:solidFill>
            <a:round/>
            <a:headEnd/>
            <a:tailEnd type="triangle" w="sm" len="med"/>
          </a:ln>
        </p:spPr>
        <p:txBody>
          <a:bodyPr wrap="none" anchor="ctr"/>
          <a:lstStyle/>
          <a:p>
            <a:endParaRPr lang="es-ES"/>
          </a:p>
        </p:txBody>
      </p:sp>
      <p:sp>
        <p:nvSpPr>
          <p:cNvPr id="26633" name="Text Box 43"/>
          <p:cNvSpPr txBox="1">
            <a:spLocks noChangeArrowheads="1"/>
          </p:cNvSpPr>
          <p:nvPr/>
        </p:nvSpPr>
        <p:spPr bwMode="auto">
          <a:xfrm>
            <a:off x="7975600" y="3917950"/>
            <a:ext cx="369888" cy="457200"/>
          </a:xfrm>
          <a:prstGeom prst="rect">
            <a:avLst/>
          </a:prstGeom>
          <a:noFill/>
          <a:ln w="12700">
            <a:noFill/>
            <a:miter lim="800000"/>
            <a:headEnd/>
            <a:tailEnd/>
          </a:ln>
        </p:spPr>
        <p:txBody>
          <a:bodyPr wrap="none">
            <a:spAutoFit/>
          </a:bodyPr>
          <a:lstStyle/>
          <a:p>
            <a:r>
              <a:rPr lang="es-ES_tradnl">
                <a:solidFill>
                  <a:schemeClr val="bg1"/>
                </a:solidFill>
                <a:latin typeface="Book Antiqua" pitchFamily="18" charset="0"/>
              </a:rPr>
              <a:t>S</a:t>
            </a:r>
          </a:p>
        </p:txBody>
      </p:sp>
      <p:sp>
        <p:nvSpPr>
          <p:cNvPr id="26634" name="Text Box 44"/>
          <p:cNvSpPr txBox="1">
            <a:spLocks noChangeArrowheads="1"/>
          </p:cNvSpPr>
          <p:nvPr/>
        </p:nvSpPr>
        <p:spPr bwMode="auto">
          <a:xfrm>
            <a:off x="7942263" y="4965700"/>
            <a:ext cx="438150" cy="457200"/>
          </a:xfrm>
          <a:prstGeom prst="rect">
            <a:avLst/>
          </a:prstGeom>
          <a:noFill/>
          <a:ln w="12700">
            <a:noFill/>
            <a:miter lim="800000"/>
            <a:headEnd/>
            <a:tailEnd/>
          </a:ln>
        </p:spPr>
        <p:txBody>
          <a:bodyPr wrap="none">
            <a:spAutoFit/>
          </a:bodyPr>
          <a:lstStyle/>
          <a:p>
            <a:r>
              <a:rPr lang="es-ES_tradnl">
                <a:solidFill>
                  <a:schemeClr val="bg1"/>
                </a:solidFill>
                <a:latin typeface="Book Antiqua" pitchFamily="18" charset="0"/>
              </a:rPr>
              <a:t>N</a:t>
            </a:r>
          </a:p>
        </p:txBody>
      </p:sp>
      <p:grpSp>
        <p:nvGrpSpPr>
          <p:cNvPr id="6" name="Group 61"/>
          <p:cNvGrpSpPr>
            <a:grpSpLocks/>
          </p:cNvGrpSpPr>
          <p:nvPr/>
        </p:nvGrpSpPr>
        <p:grpSpPr bwMode="auto">
          <a:xfrm>
            <a:off x="3186113" y="246063"/>
            <a:ext cx="3201987" cy="3295650"/>
            <a:chOff x="1899" y="155"/>
            <a:chExt cx="2017" cy="2076"/>
          </a:xfrm>
        </p:grpSpPr>
        <p:grpSp>
          <p:nvGrpSpPr>
            <p:cNvPr id="26682" name="Group 56"/>
            <p:cNvGrpSpPr>
              <a:grpSpLocks/>
            </p:cNvGrpSpPr>
            <p:nvPr/>
          </p:nvGrpSpPr>
          <p:grpSpPr bwMode="auto">
            <a:xfrm>
              <a:off x="2068" y="155"/>
              <a:ext cx="1848" cy="2076"/>
              <a:chOff x="2068" y="155"/>
              <a:chExt cx="1848" cy="2076"/>
            </a:xfrm>
          </p:grpSpPr>
          <p:sp>
            <p:nvSpPr>
              <p:cNvPr id="26684" name="Arc 51"/>
              <p:cNvSpPr>
                <a:spLocks/>
              </p:cNvSpPr>
              <p:nvPr/>
            </p:nvSpPr>
            <p:spPr bwMode="auto">
              <a:xfrm rot="1240893">
                <a:off x="3049" y="680"/>
                <a:ext cx="832" cy="1551"/>
              </a:xfrm>
              <a:custGeom>
                <a:avLst/>
                <a:gdLst>
                  <a:gd name="T0" fmla="*/ 0 w 19439"/>
                  <a:gd name="T1" fmla="*/ 63 h 21473"/>
                  <a:gd name="T2" fmla="*/ 31 w 19439"/>
                  <a:gd name="T3" fmla="*/ 0 h 21473"/>
                  <a:gd name="T4" fmla="*/ 36 w 19439"/>
                  <a:gd name="T5" fmla="*/ 112 h 21473"/>
                  <a:gd name="T6" fmla="*/ 0 60000 65536"/>
                  <a:gd name="T7" fmla="*/ 0 60000 65536"/>
                  <a:gd name="T8" fmla="*/ 0 60000 65536"/>
                  <a:gd name="T9" fmla="*/ 0 w 19439"/>
                  <a:gd name="T10" fmla="*/ 0 h 21473"/>
                  <a:gd name="T11" fmla="*/ 19439 w 19439"/>
                  <a:gd name="T12" fmla="*/ 21473 h 21473"/>
                </a:gdLst>
                <a:ahLst/>
                <a:cxnLst>
                  <a:cxn ang="T6">
                    <a:pos x="T0" y="T1"/>
                  </a:cxn>
                  <a:cxn ang="T7">
                    <a:pos x="T2" y="T3"/>
                  </a:cxn>
                  <a:cxn ang="T8">
                    <a:pos x="T4" y="T5"/>
                  </a:cxn>
                </a:cxnLst>
                <a:rect l="T9" t="T10" r="T11" b="T12"/>
                <a:pathLst>
                  <a:path w="19439" h="21473" fill="none" extrusionOk="0">
                    <a:moveTo>
                      <a:pt x="-1" y="12055"/>
                    </a:moveTo>
                    <a:cubicBezTo>
                      <a:pt x="3243" y="5360"/>
                      <a:pt x="9704" y="805"/>
                      <a:pt x="17100" y="-1"/>
                    </a:cubicBezTo>
                  </a:path>
                  <a:path w="19439" h="21473" stroke="0" extrusionOk="0">
                    <a:moveTo>
                      <a:pt x="-1" y="12055"/>
                    </a:moveTo>
                    <a:cubicBezTo>
                      <a:pt x="3243" y="5360"/>
                      <a:pt x="9704" y="805"/>
                      <a:pt x="17100" y="-1"/>
                    </a:cubicBezTo>
                    <a:lnTo>
                      <a:pt x="19439" y="21473"/>
                    </a:lnTo>
                    <a:close/>
                  </a:path>
                </a:pathLst>
              </a:custGeom>
              <a:noFill/>
              <a:ln w="28575" cap="rnd">
                <a:solidFill>
                  <a:schemeClr val="accent2"/>
                </a:solidFill>
                <a:prstDash val="sysDot"/>
                <a:round/>
                <a:headEnd/>
                <a:tailEnd/>
              </a:ln>
            </p:spPr>
            <p:txBody>
              <a:bodyPr wrap="none" anchor="ctr"/>
              <a:lstStyle/>
              <a:p>
                <a:endParaRPr lang="es-ES"/>
              </a:p>
            </p:txBody>
          </p:sp>
          <p:grpSp>
            <p:nvGrpSpPr>
              <p:cNvPr id="26685" name="Group 55"/>
              <p:cNvGrpSpPr>
                <a:grpSpLocks/>
              </p:cNvGrpSpPr>
              <p:nvPr/>
            </p:nvGrpSpPr>
            <p:grpSpPr bwMode="auto">
              <a:xfrm>
                <a:off x="2068" y="155"/>
                <a:ext cx="1848" cy="1924"/>
                <a:chOff x="2068" y="155"/>
                <a:chExt cx="1848" cy="1924"/>
              </a:xfrm>
            </p:grpSpPr>
            <p:sp>
              <p:nvSpPr>
                <p:cNvPr id="26686" name="Arc 16"/>
                <p:cNvSpPr>
                  <a:spLocks/>
                </p:cNvSpPr>
                <p:nvPr/>
              </p:nvSpPr>
              <p:spPr bwMode="auto">
                <a:xfrm rot="1140000">
                  <a:off x="3030" y="591"/>
                  <a:ext cx="863" cy="1488"/>
                </a:xfrm>
                <a:custGeom>
                  <a:avLst/>
                  <a:gdLst>
                    <a:gd name="T0" fmla="*/ 0 w 20173"/>
                    <a:gd name="T1" fmla="*/ 68 h 19972"/>
                    <a:gd name="T2" fmla="*/ 22 w 20173"/>
                    <a:gd name="T3" fmla="*/ 0 h 19972"/>
                    <a:gd name="T4" fmla="*/ 37 w 20173"/>
                    <a:gd name="T5" fmla="*/ 111 h 19972"/>
                    <a:gd name="T6" fmla="*/ 0 60000 65536"/>
                    <a:gd name="T7" fmla="*/ 0 60000 65536"/>
                    <a:gd name="T8" fmla="*/ 0 60000 65536"/>
                    <a:gd name="T9" fmla="*/ 0 w 20173"/>
                    <a:gd name="T10" fmla="*/ 0 h 19972"/>
                    <a:gd name="T11" fmla="*/ 20173 w 20173"/>
                    <a:gd name="T12" fmla="*/ 19972 h 19972"/>
                  </a:gdLst>
                  <a:ahLst/>
                  <a:cxnLst>
                    <a:cxn ang="T6">
                      <a:pos x="T0" y="T1"/>
                    </a:cxn>
                    <a:cxn ang="T7">
                      <a:pos x="T2" y="T3"/>
                    </a:cxn>
                    <a:cxn ang="T8">
                      <a:pos x="T4" y="T5"/>
                    </a:cxn>
                  </a:cxnLst>
                  <a:rect l="T9" t="T10" r="T11" b="T12"/>
                  <a:pathLst>
                    <a:path w="20173" h="19972" fill="none" extrusionOk="0">
                      <a:moveTo>
                        <a:pt x="-1" y="12251"/>
                      </a:moveTo>
                      <a:cubicBezTo>
                        <a:pt x="2125" y="6697"/>
                        <a:pt x="6447" y="2265"/>
                        <a:pt x="11946" y="0"/>
                      </a:cubicBezTo>
                    </a:path>
                    <a:path w="20173" h="19972" stroke="0" extrusionOk="0">
                      <a:moveTo>
                        <a:pt x="-1" y="12251"/>
                      </a:moveTo>
                      <a:cubicBezTo>
                        <a:pt x="2125" y="6697"/>
                        <a:pt x="6447" y="2265"/>
                        <a:pt x="11946" y="0"/>
                      </a:cubicBezTo>
                      <a:lnTo>
                        <a:pt x="20173" y="19972"/>
                      </a:lnTo>
                      <a:close/>
                    </a:path>
                  </a:pathLst>
                </a:custGeom>
                <a:noFill/>
                <a:ln w="28575" cap="rnd">
                  <a:solidFill>
                    <a:schemeClr val="accent2"/>
                  </a:solidFill>
                  <a:prstDash val="sysDot"/>
                  <a:round/>
                  <a:headEnd/>
                  <a:tailEnd/>
                </a:ln>
              </p:spPr>
              <p:txBody>
                <a:bodyPr wrap="none" anchor="ctr"/>
                <a:lstStyle/>
                <a:p>
                  <a:endParaRPr lang="es-ES"/>
                </a:p>
              </p:txBody>
            </p:sp>
            <p:sp>
              <p:nvSpPr>
                <p:cNvPr id="26687" name="Arc 17"/>
                <p:cNvSpPr>
                  <a:spLocks/>
                </p:cNvSpPr>
                <p:nvPr/>
              </p:nvSpPr>
              <p:spPr bwMode="auto">
                <a:xfrm rot="960000">
                  <a:off x="3020" y="381"/>
                  <a:ext cx="896" cy="1488"/>
                </a:xfrm>
                <a:custGeom>
                  <a:avLst/>
                  <a:gdLst>
                    <a:gd name="T0" fmla="*/ 0 w 20936"/>
                    <a:gd name="T1" fmla="*/ 81 h 19972"/>
                    <a:gd name="T2" fmla="*/ 23 w 20936"/>
                    <a:gd name="T3" fmla="*/ 0 h 19972"/>
                    <a:gd name="T4" fmla="*/ 38 w 20936"/>
                    <a:gd name="T5" fmla="*/ 111 h 19972"/>
                    <a:gd name="T6" fmla="*/ 0 60000 65536"/>
                    <a:gd name="T7" fmla="*/ 0 60000 65536"/>
                    <a:gd name="T8" fmla="*/ 0 60000 65536"/>
                    <a:gd name="T9" fmla="*/ 0 w 20936"/>
                    <a:gd name="T10" fmla="*/ 0 h 19972"/>
                    <a:gd name="T11" fmla="*/ 20936 w 20936"/>
                    <a:gd name="T12" fmla="*/ 19972 h 19972"/>
                  </a:gdLst>
                  <a:ahLst/>
                  <a:cxnLst>
                    <a:cxn ang="T6">
                      <a:pos x="T0" y="T1"/>
                    </a:cxn>
                    <a:cxn ang="T7">
                      <a:pos x="T2" y="T3"/>
                    </a:cxn>
                    <a:cxn ang="T8">
                      <a:pos x="T4" y="T5"/>
                    </a:cxn>
                  </a:cxnLst>
                  <a:rect l="T9" t="T10" r="T11" b="T12"/>
                  <a:pathLst>
                    <a:path w="20936" h="19972" fill="none" extrusionOk="0">
                      <a:moveTo>
                        <a:pt x="-1" y="14658"/>
                      </a:moveTo>
                      <a:cubicBezTo>
                        <a:pt x="1679" y="8037"/>
                        <a:pt x="6393" y="2601"/>
                        <a:pt x="12709" y="0"/>
                      </a:cubicBezTo>
                    </a:path>
                    <a:path w="20936" h="19972" stroke="0" extrusionOk="0">
                      <a:moveTo>
                        <a:pt x="-1" y="14658"/>
                      </a:moveTo>
                      <a:cubicBezTo>
                        <a:pt x="1679" y="8037"/>
                        <a:pt x="6393" y="2601"/>
                        <a:pt x="12709" y="0"/>
                      </a:cubicBezTo>
                      <a:lnTo>
                        <a:pt x="20936" y="19972"/>
                      </a:lnTo>
                      <a:close/>
                    </a:path>
                  </a:pathLst>
                </a:custGeom>
                <a:noFill/>
                <a:ln w="28575" cap="rnd">
                  <a:solidFill>
                    <a:schemeClr val="accent2"/>
                  </a:solidFill>
                  <a:prstDash val="sysDot"/>
                  <a:round/>
                  <a:headEnd/>
                  <a:tailEnd/>
                </a:ln>
              </p:spPr>
              <p:txBody>
                <a:bodyPr wrap="none" anchor="ctr"/>
                <a:lstStyle/>
                <a:p>
                  <a:endParaRPr lang="es-ES"/>
                </a:p>
              </p:txBody>
            </p:sp>
            <p:sp>
              <p:nvSpPr>
                <p:cNvPr id="26688" name="Arc 14"/>
                <p:cNvSpPr>
                  <a:spLocks/>
                </p:cNvSpPr>
                <p:nvPr/>
              </p:nvSpPr>
              <p:spPr bwMode="auto">
                <a:xfrm rot="1140000">
                  <a:off x="2068" y="343"/>
                  <a:ext cx="839" cy="1488"/>
                </a:xfrm>
                <a:custGeom>
                  <a:avLst/>
                  <a:gdLst>
                    <a:gd name="T0" fmla="*/ 15 w 19595"/>
                    <a:gd name="T1" fmla="*/ 0 h 19980"/>
                    <a:gd name="T2" fmla="*/ 36 w 19595"/>
                    <a:gd name="T3" fmla="*/ 60 h 19980"/>
                    <a:gd name="T4" fmla="*/ 0 w 19595"/>
                    <a:gd name="T5" fmla="*/ 111 h 19980"/>
                    <a:gd name="T6" fmla="*/ 0 60000 65536"/>
                    <a:gd name="T7" fmla="*/ 0 60000 65536"/>
                    <a:gd name="T8" fmla="*/ 0 60000 65536"/>
                    <a:gd name="T9" fmla="*/ 0 w 19595"/>
                    <a:gd name="T10" fmla="*/ 0 h 19980"/>
                    <a:gd name="T11" fmla="*/ 19595 w 19595"/>
                    <a:gd name="T12" fmla="*/ 19980 h 19980"/>
                  </a:gdLst>
                  <a:ahLst/>
                  <a:cxnLst>
                    <a:cxn ang="T6">
                      <a:pos x="T0" y="T1"/>
                    </a:cxn>
                    <a:cxn ang="T7">
                      <a:pos x="T2" y="T3"/>
                    </a:cxn>
                    <a:cxn ang="T8">
                      <a:pos x="T4" y="T5"/>
                    </a:cxn>
                  </a:cxnLst>
                  <a:rect l="T9" t="T10" r="T11" b="T12"/>
                  <a:pathLst>
                    <a:path w="19595" h="19980" fill="none" extrusionOk="0">
                      <a:moveTo>
                        <a:pt x="8207" y="-1"/>
                      </a:moveTo>
                      <a:cubicBezTo>
                        <a:pt x="13239" y="2066"/>
                        <a:pt x="17306" y="5956"/>
                        <a:pt x="19595" y="10891"/>
                      </a:cubicBezTo>
                    </a:path>
                    <a:path w="19595" h="19980" stroke="0" extrusionOk="0">
                      <a:moveTo>
                        <a:pt x="8207" y="-1"/>
                      </a:moveTo>
                      <a:cubicBezTo>
                        <a:pt x="13239" y="2066"/>
                        <a:pt x="17306" y="5956"/>
                        <a:pt x="19595" y="10891"/>
                      </a:cubicBezTo>
                      <a:lnTo>
                        <a:pt x="0" y="19980"/>
                      </a:lnTo>
                      <a:close/>
                    </a:path>
                  </a:pathLst>
                </a:custGeom>
                <a:noFill/>
                <a:ln w="28575" cap="rnd">
                  <a:solidFill>
                    <a:schemeClr val="accent2"/>
                  </a:solidFill>
                  <a:prstDash val="sysDot"/>
                  <a:round/>
                  <a:headEnd/>
                  <a:tailEnd/>
                </a:ln>
              </p:spPr>
              <p:txBody>
                <a:bodyPr wrap="none" anchor="ctr"/>
                <a:lstStyle/>
                <a:p>
                  <a:endParaRPr lang="es-ES"/>
                </a:p>
              </p:txBody>
            </p:sp>
            <p:sp>
              <p:nvSpPr>
                <p:cNvPr id="26689" name="Arc 15"/>
                <p:cNvSpPr>
                  <a:spLocks/>
                </p:cNvSpPr>
                <p:nvPr/>
              </p:nvSpPr>
              <p:spPr bwMode="auto">
                <a:xfrm rot="1140000">
                  <a:off x="2142" y="155"/>
                  <a:ext cx="885" cy="1488"/>
                </a:xfrm>
                <a:custGeom>
                  <a:avLst/>
                  <a:gdLst>
                    <a:gd name="T0" fmla="*/ 15 w 20693"/>
                    <a:gd name="T1" fmla="*/ 0 h 19980"/>
                    <a:gd name="T2" fmla="*/ 38 w 20693"/>
                    <a:gd name="T3" fmla="*/ 76 h 19980"/>
                    <a:gd name="T4" fmla="*/ 0 w 20693"/>
                    <a:gd name="T5" fmla="*/ 111 h 19980"/>
                    <a:gd name="T6" fmla="*/ 0 60000 65536"/>
                    <a:gd name="T7" fmla="*/ 0 60000 65536"/>
                    <a:gd name="T8" fmla="*/ 0 60000 65536"/>
                    <a:gd name="T9" fmla="*/ 0 w 20693"/>
                    <a:gd name="T10" fmla="*/ 0 h 19980"/>
                    <a:gd name="T11" fmla="*/ 20693 w 20693"/>
                    <a:gd name="T12" fmla="*/ 19980 h 19980"/>
                  </a:gdLst>
                  <a:ahLst/>
                  <a:cxnLst>
                    <a:cxn ang="T6">
                      <a:pos x="T0" y="T1"/>
                    </a:cxn>
                    <a:cxn ang="T7">
                      <a:pos x="T2" y="T3"/>
                    </a:cxn>
                    <a:cxn ang="T8">
                      <a:pos x="T4" y="T5"/>
                    </a:cxn>
                  </a:cxnLst>
                  <a:rect l="T9" t="T10" r="T11" b="T12"/>
                  <a:pathLst>
                    <a:path w="20693" h="19980" fill="none" extrusionOk="0">
                      <a:moveTo>
                        <a:pt x="8207" y="-1"/>
                      </a:moveTo>
                      <a:cubicBezTo>
                        <a:pt x="14235" y="2476"/>
                        <a:pt x="18823" y="7542"/>
                        <a:pt x="20692" y="13786"/>
                      </a:cubicBezTo>
                    </a:path>
                    <a:path w="20693" h="19980" stroke="0" extrusionOk="0">
                      <a:moveTo>
                        <a:pt x="8207" y="-1"/>
                      </a:moveTo>
                      <a:cubicBezTo>
                        <a:pt x="14235" y="2476"/>
                        <a:pt x="18823" y="7542"/>
                        <a:pt x="20692" y="13786"/>
                      </a:cubicBezTo>
                      <a:lnTo>
                        <a:pt x="0" y="19980"/>
                      </a:lnTo>
                      <a:close/>
                    </a:path>
                  </a:pathLst>
                </a:custGeom>
                <a:noFill/>
                <a:ln w="28575" cap="rnd">
                  <a:solidFill>
                    <a:schemeClr val="accent2"/>
                  </a:solidFill>
                  <a:prstDash val="sysDot"/>
                  <a:round/>
                  <a:headEnd/>
                  <a:tailEnd/>
                </a:ln>
              </p:spPr>
              <p:txBody>
                <a:bodyPr wrap="none" anchor="ctr"/>
                <a:lstStyle/>
                <a:p>
                  <a:endParaRPr lang="es-ES"/>
                </a:p>
              </p:txBody>
            </p:sp>
          </p:grpSp>
        </p:grpSp>
        <p:sp>
          <p:nvSpPr>
            <p:cNvPr id="26683" name="Arc 57"/>
            <p:cNvSpPr>
              <a:spLocks/>
            </p:cNvSpPr>
            <p:nvPr/>
          </p:nvSpPr>
          <p:spPr bwMode="auto">
            <a:xfrm rot="1179311" flipH="1">
              <a:off x="1899" y="467"/>
              <a:ext cx="899" cy="1560"/>
            </a:xfrm>
            <a:custGeom>
              <a:avLst/>
              <a:gdLst>
                <a:gd name="T0" fmla="*/ 0 w 21000"/>
                <a:gd name="T1" fmla="*/ 48 h 21600"/>
                <a:gd name="T2" fmla="*/ 38 w 21000"/>
                <a:gd name="T3" fmla="*/ 1 h 21600"/>
                <a:gd name="T4" fmla="*/ 32 w 21000"/>
                <a:gd name="T5" fmla="*/ 113 h 21600"/>
                <a:gd name="T6" fmla="*/ 0 60000 65536"/>
                <a:gd name="T7" fmla="*/ 0 60000 65536"/>
                <a:gd name="T8" fmla="*/ 0 60000 65536"/>
                <a:gd name="T9" fmla="*/ 0 w 21000"/>
                <a:gd name="T10" fmla="*/ 0 h 21600"/>
                <a:gd name="T11" fmla="*/ 21000 w 21000"/>
                <a:gd name="T12" fmla="*/ 21600 h 21600"/>
              </a:gdLst>
              <a:ahLst/>
              <a:cxnLst>
                <a:cxn ang="T6">
                  <a:pos x="T0" y="T1"/>
                </a:cxn>
                <a:cxn ang="T7">
                  <a:pos x="T2" y="T3"/>
                </a:cxn>
                <a:cxn ang="T8">
                  <a:pos x="T4" y="T5"/>
                </a:cxn>
              </a:cxnLst>
              <a:rect l="T9" t="T10" r="T11" b="T12"/>
              <a:pathLst>
                <a:path w="21000" h="21600" fill="none" extrusionOk="0">
                  <a:moveTo>
                    <a:pt x="0" y="9212"/>
                  </a:moveTo>
                  <a:cubicBezTo>
                    <a:pt x="4042" y="3438"/>
                    <a:pt x="10647" y="-1"/>
                    <a:pt x="17695" y="0"/>
                  </a:cubicBezTo>
                  <a:cubicBezTo>
                    <a:pt x="18801" y="0"/>
                    <a:pt x="19906" y="85"/>
                    <a:pt x="20999" y="254"/>
                  </a:cubicBezTo>
                </a:path>
                <a:path w="21000" h="21600" stroke="0" extrusionOk="0">
                  <a:moveTo>
                    <a:pt x="0" y="9212"/>
                  </a:moveTo>
                  <a:cubicBezTo>
                    <a:pt x="4042" y="3438"/>
                    <a:pt x="10647" y="-1"/>
                    <a:pt x="17695" y="0"/>
                  </a:cubicBezTo>
                  <a:cubicBezTo>
                    <a:pt x="18801" y="0"/>
                    <a:pt x="19906" y="85"/>
                    <a:pt x="20999" y="254"/>
                  </a:cubicBezTo>
                  <a:lnTo>
                    <a:pt x="17695" y="21600"/>
                  </a:lnTo>
                  <a:close/>
                </a:path>
              </a:pathLst>
            </a:custGeom>
            <a:noFill/>
            <a:ln w="28575" cap="rnd">
              <a:solidFill>
                <a:schemeClr val="accent2"/>
              </a:solidFill>
              <a:prstDash val="sysDot"/>
              <a:round/>
              <a:headEnd/>
              <a:tailEnd/>
            </a:ln>
          </p:spPr>
          <p:txBody>
            <a:bodyPr wrap="none" anchor="ctr"/>
            <a:lstStyle/>
            <a:p>
              <a:endParaRPr lang="es-ES"/>
            </a:p>
          </p:txBody>
        </p:sp>
      </p:grpSp>
      <p:grpSp>
        <p:nvGrpSpPr>
          <p:cNvPr id="9" name="Group 62"/>
          <p:cNvGrpSpPr>
            <a:grpSpLocks/>
          </p:cNvGrpSpPr>
          <p:nvPr/>
        </p:nvGrpSpPr>
        <p:grpSpPr bwMode="auto">
          <a:xfrm>
            <a:off x="2011363" y="360363"/>
            <a:ext cx="5681662" cy="3783012"/>
            <a:chOff x="1159" y="227"/>
            <a:chExt cx="3579" cy="2383"/>
          </a:xfrm>
        </p:grpSpPr>
        <p:sp>
          <p:nvSpPr>
            <p:cNvPr id="26680" name="Arc 52"/>
            <p:cNvSpPr>
              <a:spLocks/>
            </p:cNvSpPr>
            <p:nvPr/>
          </p:nvSpPr>
          <p:spPr bwMode="auto">
            <a:xfrm rot="1240893">
              <a:off x="3711" y="960"/>
              <a:ext cx="1027" cy="1650"/>
            </a:xfrm>
            <a:custGeom>
              <a:avLst/>
              <a:gdLst>
                <a:gd name="T0" fmla="*/ 0 w 24006"/>
                <a:gd name="T1" fmla="*/ 1 h 22839"/>
                <a:gd name="T2" fmla="*/ 44 w 24006"/>
                <a:gd name="T3" fmla="*/ 119 h 22839"/>
                <a:gd name="T4" fmla="*/ 4 w 24006"/>
                <a:gd name="T5" fmla="*/ 113 h 22839"/>
                <a:gd name="T6" fmla="*/ 0 60000 65536"/>
                <a:gd name="T7" fmla="*/ 0 60000 65536"/>
                <a:gd name="T8" fmla="*/ 0 60000 65536"/>
                <a:gd name="T9" fmla="*/ 0 w 24006"/>
                <a:gd name="T10" fmla="*/ 0 h 22839"/>
                <a:gd name="T11" fmla="*/ 24006 w 24006"/>
                <a:gd name="T12" fmla="*/ 22839 h 22839"/>
              </a:gdLst>
              <a:ahLst/>
              <a:cxnLst>
                <a:cxn ang="T6">
                  <a:pos x="T0" y="T1"/>
                </a:cxn>
                <a:cxn ang="T7">
                  <a:pos x="T2" y="T3"/>
                </a:cxn>
                <a:cxn ang="T8">
                  <a:pos x="T4" y="T5"/>
                </a:cxn>
              </a:cxnLst>
              <a:rect l="T9" t="T10" r="T11" b="T12"/>
              <a:pathLst>
                <a:path w="24006" h="22839" fill="none" extrusionOk="0">
                  <a:moveTo>
                    <a:pt x="0" y="134"/>
                  </a:moveTo>
                  <a:cubicBezTo>
                    <a:pt x="798" y="44"/>
                    <a:pt x="1602" y="-1"/>
                    <a:pt x="2406" y="0"/>
                  </a:cubicBezTo>
                  <a:cubicBezTo>
                    <a:pt x="14335" y="0"/>
                    <a:pt x="24006" y="9670"/>
                    <a:pt x="24006" y="21600"/>
                  </a:cubicBezTo>
                  <a:cubicBezTo>
                    <a:pt x="24006" y="22013"/>
                    <a:pt x="23994" y="22426"/>
                    <a:pt x="23970" y="22839"/>
                  </a:cubicBezTo>
                </a:path>
                <a:path w="24006" h="22839" stroke="0" extrusionOk="0">
                  <a:moveTo>
                    <a:pt x="0" y="134"/>
                  </a:moveTo>
                  <a:cubicBezTo>
                    <a:pt x="798" y="44"/>
                    <a:pt x="1602" y="-1"/>
                    <a:pt x="2406" y="0"/>
                  </a:cubicBezTo>
                  <a:cubicBezTo>
                    <a:pt x="14335" y="0"/>
                    <a:pt x="24006" y="9670"/>
                    <a:pt x="24006" y="21600"/>
                  </a:cubicBezTo>
                  <a:cubicBezTo>
                    <a:pt x="24006" y="22013"/>
                    <a:pt x="23994" y="22426"/>
                    <a:pt x="23970" y="22839"/>
                  </a:cubicBezTo>
                  <a:lnTo>
                    <a:pt x="2406" y="21600"/>
                  </a:lnTo>
                  <a:close/>
                </a:path>
              </a:pathLst>
            </a:custGeom>
            <a:noFill/>
            <a:ln w="28575" cap="rnd">
              <a:solidFill>
                <a:schemeClr val="accent2"/>
              </a:solidFill>
              <a:prstDash val="sysDot"/>
              <a:round/>
              <a:headEnd/>
              <a:tailEnd/>
            </a:ln>
          </p:spPr>
          <p:txBody>
            <a:bodyPr wrap="none" anchor="ctr"/>
            <a:lstStyle/>
            <a:p>
              <a:endParaRPr lang="es-ES"/>
            </a:p>
          </p:txBody>
        </p:sp>
        <p:sp>
          <p:nvSpPr>
            <p:cNvPr id="26681" name="Arc 58"/>
            <p:cNvSpPr>
              <a:spLocks/>
            </p:cNvSpPr>
            <p:nvPr/>
          </p:nvSpPr>
          <p:spPr bwMode="auto">
            <a:xfrm rot="1179311" flipH="1">
              <a:off x="1159" y="227"/>
              <a:ext cx="924" cy="1541"/>
            </a:xfrm>
            <a:custGeom>
              <a:avLst/>
              <a:gdLst>
                <a:gd name="T0" fmla="*/ 6 w 21591"/>
                <a:gd name="T1" fmla="*/ 0 h 21337"/>
                <a:gd name="T2" fmla="*/ 40 w 21591"/>
                <a:gd name="T3" fmla="*/ 108 h 21337"/>
                <a:gd name="T4" fmla="*/ 0 w 21591"/>
                <a:gd name="T5" fmla="*/ 111 h 21337"/>
                <a:gd name="T6" fmla="*/ 0 60000 65536"/>
                <a:gd name="T7" fmla="*/ 0 60000 65536"/>
                <a:gd name="T8" fmla="*/ 0 60000 65536"/>
                <a:gd name="T9" fmla="*/ 0 w 21591"/>
                <a:gd name="T10" fmla="*/ 0 h 21337"/>
                <a:gd name="T11" fmla="*/ 21591 w 21591"/>
                <a:gd name="T12" fmla="*/ 21337 h 21337"/>
              </a:gdLst>
              <a:ahLst/>
              <a:cxnLst>
                <a:cxn ang="T6">
                  <a:pos x="T0" y="T1"/>
                </a:cxn>
                <a:cxn ang="T7">
                  <a:pos x="T2" y="T3"/>
                </a:cxn>
                <a:cxn ang="T8">
                  <a:pos x="T4" y="T5"/>
                </a:cxn>
              </a:cxnLst>
              <a:rect l="T9" t="T10" r="T11" b="T12"/>
              <a:pathLst>
                <a:path w="21591" h="21337" fill="none" extrusionOk="0">
                  <a:moveTo>
                    <a:pt x="3358" y="-1"/>
                  </a:moveTo>
                  <a:cubicBezTo>
                    <a:pt x="13632" y="1616"/>
                    <a:pt x="21295" y="10325"/>
                    <a:pt x="21591" y="20721"/>
                  </a:cubicBezTo>
                </a:path>
                <a:path w="21591" h="21337" stroke="0" extrusionOk="0">
                  <a:moveTo>
                    <a:pt x="3358" y="-1"/>
                  </a:moveTo>
                  <a:cubicBezTo>
                    <a:pt x="13632" y="1616"/>
                    <a:pt x="21295" y="10325"/>
                    <a:pt x="21591" y="20721"/>
                  </a:cubicBezTo>
                  <a:lnTo>
                    <a:pt x="0" y="21337"/>
                  </a:lnTo>
                  <a:close/>
                </a:path>
              </a:pathLst>
            </a:custGeom>
            <a:noFill/>
            <a:ln w="28575" cap="rnd">
              <a:solidFill>
                <a:schemeClr val="accent2"/>
              </a:solidFill>
              <a:prstDash val="sysDot"/>
              <a:round/>
              <a:headEnd/>
              <a:tailEnd/>
            </a:ln>
          </p:spPr>
          <p:txBody>
            <a:bodyPr wrap="none" anchor="ctr"/>
            <a:lstStyle/>
            <a:p>
              <a:endParaRPr lang="es-ES"/>
            </a:p>
          </p:txBody>
        </p:sp>
      </p:grpSp>
      <p:grpSp>
        <p:nvGrpSpPr>
          <p:cNvPr id="10" name="Group 63"/>
          <p:cNvGrpSpPr>
            <a:grpSpLocks/>
          </p:cNvGrpSpPr>
          <p:nvPr/>
        </p:nvGrpSpPr>
        <p:grpSpPr bwMode="auto">
          <a:xfrm>
            <a:off x="1184275" y="2646363"/>
            <a:ext cx="5661025" cy="3656012"/>
            <a:chOff x="638" y="1667"/>
            <a:chExt cx="3566" cy="2303"/>
          </a:xfrm>
        </p:grpSpPr>
        <p:sp>
          <p:nvSpPr>
            <p:cNvPr id="26678" name="Arc 53"/>
            <p:cNvSpPr>
              <a:spLocks/>
            </p:cNvSpPr>
            <p:nvPr/>
          </p:nvSpPr>
          <p:spPr bwMode="auto">
            <a:xfrm rot="1240893">
              <a:off x="3108" y="2410"/>
              <a:ext cx="1096" cy="1560"/>
            </a:xfrm>
            <a:custGeom>
              <a:avLst/>
              <a:gdLst>
                <a:gd name="T0" fmla="*/ 47 w 25600"/>
                <a:gd name="T1" fmla="*/ 7 h 21600"/>
                <a:gd name="T2" fmla="*/ 0 w 25600"/>
                <a:gd name="T3" fmla="*/ 111 h 21600"/>
                <a:gd name="T4" fmla="*/ 7 w 25600"/>
                <a:gd name="T5" fmla="*/ 0 h 21600"/>
                <a:gd name="T6" fmla="*/ 0 60000 65536"/>
                <a:gd name="T7" fmla="*/ 0 60000 65536"/>
                <a:gd name="T8" fmla="*/ 0 60000 65536"/>
                <a:gd name="T9" fmla="*/ 0 w 25600"/>
                <a:gd name="T10" fmla="*/ 0 h 21600"/>
                <a:gd name="T11" fmla="*/ 25600 w 25600"/>
                <a:gd name="T12" fmla="*/ 21600 h 21600"/>
              </a:gdLst>
              <a:ahLst/>
              <a:cxnLst>
                <a:cxn ang="T6">
                  <a:pos x="T0" y="T1"/>
                </a:cxn>
                <a:cxn ang="T7">
                  <a:pos x="T2" y="T3"/>
                </a:cxn>
                <a:cxn ang="T8">
                  <a:pos x="T4" y="T5"/>
                </a:cxn>
              </a:cxnLst>
              <a:rect l="T9" t="T10" r="T11" b="T12"/>
              <a:pathLst>
                <a:path w="25600" h="21600" fill="none" extrusionOk="0">
                  <a:moveTo>
                    <a:pt x="25599" y="1362"/>
                  </a:moveTo>
                  <a:cubicBezTo>
                    <a:pt x="24880" y="12740"/>
                    <a:pt x="15443" y="21599"/>
                    <a:pt x="4043" y="21600"/>
                  </a:cubicBezTo>
                  <a:cubicBezTo>
                    <a:pt x="2686" y="21600"/>
                    <a:pt x="1332" y="21472"/>
                    <a:pt x="-1" y="21218"/>
                  </a:cubicBezTo>
                </a:path>
                <a:path w="25600" h="21600" stroke="0" extrusionOk="0">
                  <a:moveTo>
                    <a:pt x="25599" y="1362"/>
                  </a:moveTo>
                  <a:cubicBezTo>
                    <a:pt x="24880" y="12740"/>
                    <a:pt x="15443" y="21599"/>
                    <a:pt x="4043" y="21600"/>
                  </a:cubicBezTo>
                  <a:cubicBezTo>
                    <a:pt x="2686" y="21600"/>
                    <a:pt x="1332" y="21472"/>
                    <a:pt x="-1" y="21218"/>
                  </a:cubicBezTo>
                  <a:lnTo>
                    <a:pt x="4043" y="0"/>
                  </a:lnTo>
                  <a:close/>
                </a:path>
              </a:pathLst>
            </a:custGeom>
            <a:noFill/>
            <a:ln w="28575" cap="rnd">
              <a:solidFill>
                <a:schemeClr val="accent2"/>
              </a:solidFill>
              <a:prstDash val="sysDot"/>
              <a:round/>
              <a:headEnd/>
              <a:tailEnd/>
            </a:ln>
          </p:spPr>
          <p:txBody>
            <a:bodyPr wrap="none" anchor="ctr"/>
            <a:lstStyle/>
            <a:p>
              <a:endParaRPr lang="es-ES"/>
            </a:p>
          </p:txBody>
        </p:sp>
        <p:sp>
          <p:nvSpPr>
            <p:cNvPr id="26679" name="Arc 59"/>
            <p:cNvSpPr>
              <a:spLocks/>
            </p:cNvSpPr>
            <p:nvPr/>
          </p:nvSpPr>
          <p:spPr bwMode="auto">
            <a:xfrm rot="1179311" flipH="1">
              <a:off x="638" y="1667"/>
              <a:ext cx="1111" cy="1603"/>
            </a:xfrm>
            <a:custGeom>
              <a:avLst/>
              <a:gdLst>
                <a:gd name="T0" fmla="*/ 48 w 25961"/>
                <a:gd name="T1" fmla="*/ 0 h 22199"/>
                <a:gd name="T2" fmla="*/ 0 w 25961"/>
                <a:gd name="T3" fmla="*/ 113 h 22199"/>
                <a:gd name="T4" fmla="*/ 8 w 25961"/>
                <a:gd name="T5" fmla="*/ 3 h 22199"/>
                <a:gd name="T6" fmla="*/ 0 60000 65536"/>
                <a:gd name="T7" fmla="*/ 0 60000 65536"/>
                <a:gd name="T8" fmla="*/ 0 60000 65536"/>
                <a:gd name="T9" fmla="*/ 0 w 25961"/>
                <a:gd name="T10" fmla="*/ 0 h 22199"/>
                <a:gd name="T11" fmla="*/ 25961 w 25961"/>
                <a:gd name="T12" fmla="*/ 22199 h 22199"/>
              </a:gdLst>
              <a:ahLst/>
              <a:cxnLst>
                <a:cxn ang="T6">
                  <a:pos x="T0" y="T1"/>
                </a:cxn>
                <a:cxn ang="T7">
                  <a:pos x="T2" y="T3"/>
                </a:cxn>
                <a:cxn ang="T8">
                  <a:pos x="T4" y="T5"/>
                </a:cxn>
              </a:cxnLst>
              <a:rect l="T9" t="T10" r="T11" b="T12"/>
              <a:pathLst>
                <a:path w="25961" h="22199" fill="none" extrusionOk="0">
                  <a:moveTo>
                    <a:pt x="25952" y="0"/>
                  </a:moveTo>
                  <a:cubicBezTo>
                    <a:pt x="25958" y="199"/>
                    <a:pt x="25961" y="399"/>
                    <a:pt x="25961" y="599"/>
                  </a:cubicBezTo>
                  <a:cubicBezTo>
                    <a:pt x="25961" y="12528"/>
                    <a:pt x="16290" y="22199"/>
                    <a:pt x="4361" y="22199"/>
                  </a:cubicBezTo>
                  <a:cubicBezTo>
                    <a:pt x="2895" y="22199"/>
                    <a:pt x="1434" y="22049"/>
                    <a:pt x="-1" y="21754"/>
                  </a:cubicBezTo>
                </a:path>
                <a:path w="25961" h="22199" stroke="0" extrusionOk="0">
                  <a:moveTo>
                    <a:pt x="25952" y="0"/>
                  </a:moveTo>
                  <a:cubicBezTo>
                    <a:pt x="25958" y="199"/>
                    <a:pt x="25961" y="399"/>
                    <a:pt x="25961" y="599"/>
                  </a:cubicBezTo>
                  <a:cubicBezTo>
                    <a:pt x="25961" y="12528"/>
                    <a:pt x="16290" y="22199"/>
                    <a:pt x="4361" y="22199"/>
                  </a:cubicBezTo>
                  <a:cubicBezTo>
                    <a:pt x="2895" y="22199"/>
                    <a:pt x="1434" y="22049"/>
                    <a:pt x="-1" y="21754"/>
                  </a:cubicBezTo>
                  <a:lnTo>
                    <a:pt x="4361" y="599"/>
                  </a:lnTo>
                  <a:close/>
                </a:path>
              </a:pathLst>
            </a:custGeom>
            <a:noFill/>
            <a:ln w="28575" cap="rnd">
              <a:solidFill>
                <a:schemeClr val="accent2"/>
              </a:solidFill>
              <a:prstDash val="sysDot"/>
              <a:round/>
              <a:headEnd/>
              <a:tailEnd/>
            </a:ln>
          </p:spPr>
          <p:txBody>
            <a:bodyPr wrap="none" anchor="ctr"/>
            <a:lstStyle/>
            <a:p>
              <a:endParaRPr lang="es-ES"/>
            </a:p>
          </p:txBody>
        </p:sp>
      </p:grpSp>
      <p:grpSp>
        <p:nvGrpSpPr>
          <p:cNvPr id="26638" name="Group 143"/>
          <p:cNvGrpSpPr>
            <a:grpSpLocks/>
          </p:cNvGrpSpPr>
          <p:nvPr/>
        </p:nvGrpSpPr>
        <p:grpSpPr bwMode="auto">
          <a:xfrm>
            <a:off x="0" y="0"/>
            <a:ext cx="9172575" cy="6858000"/>
            <a:chOff x="0" y="0"/>
            <a:chExt cx="5778" cy="4320"/>
          </a:xfrm>
        </p:grpSpPr>
        <p:sp>
          <p:nvSpPr>
            <p:cNvPr id="26640" name="Rectangle 9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6641" name="Group 106"/>
            <p:cNvGrpSpPr>
              <a:grpSpLocks/>
            </p:cNvGrpSpPr>
            <p:nvPr/>
          </p:nvGrpSpPr>
          <p:grpSpPr bwMode="auto">
            <a:xfrm>
              <a:off x="48" y="95"/>
              <a:ext cx="96" cy="4128"/>
              <a:chOff x="48" y="102"/>
              <a:chExt cx="96" cy="4128"/>
            </a:xfrm>
          </p:grpSpPr>
          <p:sp>
            <p:nvSpPr>
              <p:cNvPr id="26649" name="Rectangle 10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0" name="Rectangle 10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1" name="Rectangle 10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2" name="Rectangle 1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3" name="Rectangle 1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4" name="Rectangle 1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5" name="Rectangle 1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6" name="Rectangle 1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7" name="Rectangle 1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8" name="Rectangle 1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59" name="Rectangle 1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0" name="Rectangle 1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1" name="Rectangle 1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2" name="Rectangle 1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3" name="Rectangle 1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4" name="Rectangle 1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5" name="Rectangle 1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6" name="Rectangle 1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7" name="Rectangle 1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8" name="Rectangle 1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69" name="Rectangle 1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0" name="Rectangle 1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1" name="Rectangle 1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2" name="Rectangle 1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3" name="Rectangle 1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4" name="Rectangle 1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5" name="Rectangle 1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6" name="Rectangle 1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77" name="Rectangle 1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642" name="Group 136"/>
            <p:cNvGrpSpPr>
              <a:grpSpLocks/>
            </p:cNvGrpSpPr>
            <p:nvPr/>
          </p:nvGrpSpPr>
          <p:grpSpPr bwMode="auto">
            <a:xfrm>
              <a:off x="5052" y="0"/>
              <a:ext cx="726" cy="388"/>
              <a:chOff x="37" y="-23"/>
              <a:chExt cx="726" cy="388"/>
            </a:xfrm>
          </p:grpSpPr>
          <p:sp>
            <p:nvSpPr>
              <p:cNvPr id="26643" name="Rectangle 1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644" name="Rectangle 1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645" name="Rectangle 1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646" name="Rectangle 1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647" name="Rectangle 1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648" name="Rectangle 1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26639" name="Picture 145" descr="MCj04398260000[1]"/>
          <p:cNvPicPr>
            <a:picLocks noChangeAspect="1" noChangeArrowheads="1"/>
          </p:cNvPicPr>
          <p:nvPr/>
        </p:nvPicPr>
        <p:blipFill>
          <a:blip r:embed="rId2" cstate="print"/>
          <a:srcRect/>
          <a:stretch>
            <a:fillRect/>
          </a:stretch>
        </p:blipFill>
        <p:spPr bwMode="auto">
          <a:xfrm rot="-1103022">
            <a:off x="6207125" y="3308350"/>
            <a:ext cx="1425575" cy="1425575"/>
          </a:xfrm>
          <a:prstGeom prst="rect">
            <a:avLst/>
          </a:prstGeom>
          <a:noFill/>
          <a:ln w="9525">
            <a:noFill/>
            <a:miter lim="800000"/>
            <a:headEnd/>
            <a:tailEnd/>
          </a:ln>
        </p:spPr>
      </p:pic>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up)">
                                      <p:cBhvr>
                                        <p:cTn id="15" dur="500"/>
                                        <p:tgtEl>
                                          <p:spTgt spid="10"/>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down)">
                                      <p:cBhvr>
                                        <p:cTn id="19" dur="500"/>
                                        <p:tgtEl>
                                          <p:spTgt spid="2"/>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9480"/>
                                        </p:tgtEl>
                                        <p:attrNameLst>
                                          <p:attrName>style.visibility</p:attrName>
                                        </p:attrNameLst>
                                      </p:cBhvr>
                                      <p:to>
                                        <p:strVal val="visible"/>
                                      </p:to>
                                    </p:set>
                                    <p:animEffect transition="in" filter="wipe(left)">
                                      <p:cBhvr>
                                        <p:cTn id="23" dur="500"/>
                                        <p:tgtEl>
                                          <p:spTgt spid="19480"/>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9481"/>
                                        </p:tgtEl>
                                        <p:attrNameLst>
                                          <p:attrName>style.visibility</p:attrName>
                                        </p:attrNameLst>
                                      </p:cBhvr>
                                      <p:to>
                                        <p:strVal val="visible"/>
                                      </p:to>
                                    </p:set>
                                    <p:animEffect transition="in" filter="wipe(left)">
                                      <p:cBhvr>
                                        <p:cTn id="27" dur="500"/>
                                        <p:tgtEl>
                                          <p:spTgt spid="19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0" grpId="0" autoUpdateAnimBg="0"/>
      <p:bldP spid="19481"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7874" name="Group 665"/>
          <p:cNvGrpSpPr>
            <a:grpSpLocks/>
          </p:cNvGrpSpPr>
          <p:nvPr/>
        </p:nvGrpSpPr>
        <p:grpSpPr bwMode="auto">
          <a:xfrm>
            <a:off x="0" y="0"/>
            <a:ext cx="9172575" cy="6858000"/>
            <a:chOff x="0" y="0"/>
            <a:chExt cx="5778" cy="4320"/>
          </a:xfrm>
        </p:grpSpPr>
        <p:grpSp>
          <p:nvGrpSpPr>
            <p:cNvPr id="208245" name="Group 41"/>
            <p:cNvGrpSpPr>
              <a:grpSpLocks/>
            </p:cNvGrpSpPr>
            <p:nvPr/>
          </p:nvGrpSpPr>
          <p:grpSpPr bwMode="auto">
            <a:xfrm>
              <a:off x="368" y="2445"/>
              <a:ext cx="4002" cy="1624"/>
              <a:chOff x="989" y="2445"/>
              <a:chExt cx="4002" cy="1624"/>
            </a:xfrm>
          </p:grpSpPr>
          <p:sp>
            <p:nvSpPr>
              <p:cNvPr id="208285" name="AutoShape 42"/>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208286" name="AutoShape 43"/>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208287" name="Freeform 44"/>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39053" name="Freeform 45"/>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08289" name="Freeform 46"/>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0" name="Freeform 47"/>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1" name="Freeform 48"/>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2" name="Freeform 49"/>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3" name="Freeform 50"/>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4" name="Freeform 51"/>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5" name="Freeform 52"/>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6" name="Freeform 53"/>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7" name="Freeform 54"/>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8" name="Freeform 55"/>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299" name="Freeform 56"/>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0" name="Freeform 57"/>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1" name="Freeform 58"/>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2" name="Freeform 59"/>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3" name="Freeform 60"/>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4" name="Freeform 61"/>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5" name="Freeform 62"/>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6" name="Freeform 63"/>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7" name="Freeform 64"/>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8" name="Freeform 65"/>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09" name="Freeform 66"/>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0" name="Freeform 67"/>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1" name="Freeform 68"/>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2" name="Freeform 69"/>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3" name="Freeform 70"/>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4" name="Freeform 71"/>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5" name="Freeform 72"/>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6" name="Freeform 73"/>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7" name="Freeform 74"/>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8" name="Freeform 75"/>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19" name="Freeform 76"/>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208320" name="Group 77"/>
              <p:cNvGrpSpPr>
                <a:grpSpLocks/>
              </p:cNvGrpSpPr>
              <p:nvPr/>
            </p:nvGrpSpPr>
            <p:grpSpPr bwMode="auto">
              <a:xfrm>
                <a:off x="3183" y="3258"/>
                <a:ext cx="520" cy="312"/>
                <a:chOff x="3183" y="3258"/>
                <a:chExt cx="520" cy="312"/>
              </a:xfrm>
            </p:grpSpPr>
            <p:sp>
              <p:nvSpPr>
                <p:cNvPr id="208321" name="Freeform 78"/>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2" name="Freeform 79"/>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3" name="Freeform 80"/>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4" name="Freeform 81"/>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5" name="Freeform 82"/>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6" name="Freeform 83"/>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7" name="Freeform 84"/>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8" name="Freeform 85"/>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29" name="Freeform 86"/>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30" name="Freeform 87"/>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31" name="Freeform 88"/>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32" name="Freeform 89"/>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08333" name="Freeform 90"/>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sp>
          <p:nvSpPr>
            <p:cNvPr id="208246" name="Rectangle 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39011" name="Rectangle 3"/>
            <p:cNvSpPr>
              <a:spLocks noChangeArrowheads="1"/>
            </p:cNvSpPr>
            <p:nvPr/>
          </p:nvSpPr>
          <p:spPr bwMode="auto">
            <a:xfrm>
              <a:off x="397" y="7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8248" name="Group 4"/>
            <p:cNvGrpSpPr>
              <a:grpSpLocks/>
            </p:cNvGrpSpPr>
            <p:nvPr/>
          </p:nvGrpSpPr>
          <p:grpSpPr bwMode="auto">
            <a:xfrm>
              <a:off x="48" y="95"/>
              <a:ext cx="96" cy="4128"/>
              <a:chOff x="48" y="102"/>
              <a:chExt cx="96" cy="4128"/>
            </a:xfrm>
          </p:grpSpPr>
          <p:sp>
            <p:nvSpPr>
              <p:cNvPr id="208256"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57"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58"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59"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0"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1"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2"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3"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4"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5"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6"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7"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8"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69"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0"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1"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2"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3"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4"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5"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6"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7"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8"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79"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80"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81"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82"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83"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284"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8249" name="Group 34"/>
            <p:cNvGrpSpPr>
              <a:grpSpLocks/>
            </p:cNvGrpSpPr>
            <p:nvPr/>
          </p:nvGrpSpPr>
          <p:grpSpPr bwMode="auto">
            <a:xfrm>
              <a:off x="5052" y="0"/>
              <a:ext cx="726" cy="388"/>
              <a:chOff x="37" y="-23"/>
              <a:chExt cx="726" cy="388"/>
            </a:xfrm>
          </p:grpSpPr>
          <p:sp>
            <p:nvSpPr>
              <p:cNvPr id="208250" name="Rectangle 3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8251" name="Rectangle 3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8252" name="Rectangle 3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8253" name="Rectangle 3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8254" name="Rectangle 3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8255" name="Rectangle 4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7" name="Group 91"/>
          <p:cNvGrpSpPr>
            <a:grpSpLocks/>
          </p:cNvGrpSpPr>
          <p:nvPr/>
        </p:nvGrpSpPr>
        <p:grpSpPr bwMode="auto">
          <a:xfrm>
            <a:off x="1135063" y="3025775"/>
            <a:ext cx="4789487" cy="4032250"/>
            <a:chOff x="1336" y="1906"/>
            <a:chExt cx="3017" cy="2540"/>
          </a:xfrm>
        </p:grpSpPr>
        <p:sp>
          <p:nvSpPr>
            <p:cNvPr id="208219" name="Arc 92"/>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22225">
              <a:solidFill>
                <a:schemeClr val="bg1"/>
              </a:solidFill>
              <a:prstDash val="sysDot"/>
              <a:round/>
              <a:headEnd/>
              <a:tailEnd/>
            </a:ln>
          </p:spPr>
          <p:txBody>
            <a:bodyPr wrap="none" anchor="ctr"/>
            <a:lstStyle/>
            <a:p>
              <a:endParaRPr lang="es-ES"/>
            </a:p>
          </p:txBody>
        </p:sp>
        <p:sp>
          <p:nvSpPr>
            <p:cNvPr id="208220" name="Arc 93"/>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208221" name="Arc 94"/>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22225">
              <a:solidFill>
                <a:schemeClr val="bg1"/>
              </a:solidFill>
              <a:prstDash val="sysDot"/>
              <a:round/>
              <a:headEnd/>
              <a:tailEnd/>
            </a:ln>
          </p:spPr>
          <p:txBody>
            <a:bodyPr wrap="none" anchor="ctr"/>
            <a:lstStyle/>
            <a:p>
              <a:endParaRPr lang="es-ES"/>
            </a:p>
          </p:txBody>
        </p:sp>
        <p:sp>
          <p:nvSpPr>
            <p:cNvPr id="208222" name="Arc 95"/>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22225">
              <a:solidFill>
                <a:schemeClr val="bg1"/>
              </a:solidFill>
              <a:prstDash val="sysDot"/>
              <a:round/>
              <a:headEnd/>
              <a:tailEnd/>
            </a:ln>
          </p:spPr>
          <p:txBody>
            <a:bodyPr wrap="none" anchor="ctr"/>
            <a:lstStyle/>
            <a:p>
              <a:endParaRPr lang="es-ES"/>
            </a:p>
          </p:txBody>
        </p:sp>
        <p:sp>
          <p:nvSpPr>
            <p:cNvPr id="208223" name="Arc 96"/>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208224" name="Arc 97"/>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22225">
              <a:solidFill>
                <a:schemeClr val="bg1"/>
              </a:solidFill>
              <a:prstDash val="sysDot"/>
              <a:round/>
              <a:headEnd/>
              <a:tailEnd/>
            </a:ln>
          </p:spPr>
          <p:txBody>
            <a:bodyPr wrap="none" anchor="ctr"/>
            <a:lstStyle/>
            <a:p>
              <a:endParaRPr lang="es-ES"/>
            </a:p>
          </p:txBody>
        </p:sp>
        <p:sp>
          <p:nvSpPr>
            <p:cNvPr id="208225" name="Arc 98"/>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22225">
              <a:solidFill>
                <a:schemeClr val="bg1"/>
              </a:solidFill>
              <a:prstDash val="sysDot"/>
              <a:round/>
              <a:headEnd/>
              <a:tailEnd/>
            </a:ln>
          </p:spPr>
          <p:txBody>
            <a:bodyPr wrap="none" anchor="ctr"/>
            <a:lstStyle/>
            <a:p>
              <a:endParaRPr lang="es-ES"/>
            </a:p>
          </p:txBody>
        </p:sp>
        <p:sp>
          <p:nvSpPr>
            <p:cNvPr id="208226" name="Arc 99"/>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22225">
              <a:solidFill>
                <a:schemeClr val="bg1"/>
              </a:solidFill>
              <a:prstDash val="sysDot"/>
              <a:round/>
              <a:headEnd/>
              <a:tailEnd/>
            </a:ln>
          </p:spPr>
          <p:txBody>
            <a:bodyPr wrap="none" anchor="ctr"/>
            <a:lstStyle/>
            <a:p>
              <a:endParaRPr lang="es-ES"/>
            </a:p>
          </p:txBody>
        </p:sp>
        <p:sp>
          <p:nvSpPr>
            <p:cNvPr id="208227" name="Arc 100"/>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208228" name="Arc 101"/>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208229" name="Arc 102"/>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2225">
              <a:solidFill>
                <a:schemeClr val="bg1"/>
              </a:solidFill>
              <a:prstDash val="sysDot"/>
              <a:round/>
              <a:headEnd/>
              <a:tailEnd/>
            </a:ln>
          </p:spPr>
          <p:txBody>
            <a:bodyPr wrap="none" anchor="ctr"/>
            <a:lstStyle/>
            <a:p>
              <a:endParaRPr lang="es-ES"/>
            </a:p>
          </p:txBody>
        </p:sp>
        <p:sp>
          <p:nvSpPr>
            <p:cNvPr id="208230" name="Arc 103"/>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22225">
              <a:solidFill>
                <a:schemeClr val="bg1"/>
              </a:solidFill>
              <a:prstDash val="sysDot"/>
              <a:round/>
              <a:headEnd/>
              <a:tailEnd/>
            </a:ln>
          </p:spPr>
          <p:txBody>
            <a:bodyPr wrap="none" anchor="ctr"/>
            <a:lstStyle/>
            <a:p>
              <a:endParaRPr lang="es-ES"/>
            </a:p>
          </p:txBody>
        </p:sp>
        <p:sp>
          <p:nvSpPr>
            <p:cNvPr id="208231" name="Arc 104"/>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22225">
              <a:solidFill>
                <a:schemeClr val="bg1"/>
              </a:solidFill>
              <a:prstDash val="sysDot"/>
              <a:round/>
              <a:headEnd/>
              <a:tailEnd/>
            </a:ln>
          </p:spPr>
          <p:txBody>
            <a:bodyPr wrap="none" anchor="ctr"/>
            <a:lstStyle/>
            <a:p>
              <a:endParaRPr lang="es-ES"/>
            </a:p>
          </p:txBody>
        </p:sp>
        <p:sp>
          <p:nvSpPr>
            <p:cNvPr id="208232" name="Arc 105"/>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208233" name="Arc 106"/>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22225">
              <a:solidFill>
                <a:schemeClr val="bg1"/>
              </a:solidFill>
              <a:prstDash val="sysDot"/>
              <a:round/>
              <a:headEnd/>
              <a:tailEnd/>
            </a:ln>
          </p:spPr>
          <p:txBody>
            <a:bodyPr wrap="none" anchor="ctr"/>
            <a:lstStyle/>
            <a:p>
              <a:endParaRPr lang="es-ES"/>
            </a:p>
          </p:txBody>
        </p:sp>
        <p:sp>
          <p:nvSpPr>
            <p:cNvPr id="208234" name="Arc 107"/>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22225">
              <a:solidFill>
                <a:schemeClr val="bg1"/>
              </a:solidFill>
              <a:prstDash val="sysDot"/>
              <a:round/>
              <a:headEnd/>
              <a:tailEnd/>
            </a:ln>
          </p:spPr>
          <p:txBody>
            <a:bodyPr wrap="none" anchor="ctr"/>
            <a:lstStyle/>
            <a:p>
              <a:endParaRPr lang="es-ES"/>
            </a:p>
          </p:txBody>
        </p:sp>
        <p:sp>
          <p:nvSpPr>
            <p:cNvPr id="208235" name="Arc 108"/>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208236" name="Arc 109"/>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22225">
              <a:solidFill>
                <a:schemeClr val="bg1"/>
              </a:solidFill>
              <a:prstDash val="sysDot"/>
              <a:round/>
              <a:headEnd/>
              <a:tailEnd/>
            </a:ln>
          </p:spPr>
          <p:txBody>
            <a:bodyPr wrap="none" anchor="ctr"/>
            <a:lstStyle/>
            <a:p>
              <a:endParaRPr lang="es-ES"/>
            </a:p>
          </p:txBody>
        </p:sp>
        <p:sp>
          <p:nvSpPr>
            <p:cNvPr id="208237" name="Arc 110"/>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22225">
              <a:solidFill>
                <a:schemeClr val="bg1"/>
              </a:solidFill>
              <a:prstDash val="sysDot"/>
              <a:round/>
              <a:headEnd/>
              <a:tailEnd/>
            </a:ln>
          </p:spPr>
          <p:txBody>
            <a:bodyPr wrap="none" anchor="ctr"/>
            <a:lstStyle/>
            <a:p>
              <a:endParaRPr lang="es-ES"/>
            </a:p>
          </p:txBody>
        </p:sp>
        <p:sp>
          <p:nvSpPr>
            <p:cNvPr id="208238" name="Arc 111"/>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208239" name="Arc 112"/>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22225">
              <a:solidFill>
                <a:schemeClr val="bg1"/>
              </a:solidFill>
              <a:prstDash val="sysDot"/>
              <a:round/>
              <a:headEnd/>
              <a:tailEnd/>
            </a:ln>
          </p:spPr>
          <p:txBody>
            <a:bodyPr wrap="none" anchor="ctr"/>
            <a:lstStyle/>
            <a:p>
              <a:endParaRPr lang="es-ES"/>
            </a:p>
          </p:txBody>
        </p:sp>
        <p:sp>
          <p:nvSpPr>
            <p:cNvPr id="208240" name="Arc 113"/>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22225">
              <a:solidFill>
                <a:schemeClr val="bg1"/>
              </a:solidFill>
              <a:prstDash val="sysDot"/>
              <a:round/>
              <a:headEnd/>
              <a:tailEnd/>
            </a:ln>
          </p:spPr>
          <p:txBody>
            <a:bodyPr wrap="none" anchor="ctr"/>
            <a:lstStyle/>
            <a:p>
              <a:endParaRPr lang="es-ES"/>
            </a:p>
          </p:txBody>
        </p:sp>
        <p:sp>
          <p:nvSpPr>
            <p:cNvPr id="208241" name="Arc 114"/>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2225">
              <a:solidFill>
                <a:schemeClr val="bg1"/>
              </a:solidFill>
              <a:prstDash val="sysDot"/>
              <a:round/>
              <a:headEnd/>
              <a:tailEnd/>
            </a:ln>
          </p:spPr>
          <p:txBody>
            <a:bodyPr wrap="none" anchor="ctr"/>
            <a:lstStyle/>
            <a:p>
              <a:endParaRPr lang="es-ES"/>
            </a:p>
          </p:txBody>
        </p:sp>
        <p:sp>
          <p:nvSpPr>
            <p:cNvPr id="208242" name="Arc 115"/>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2225">
              <a:solidFill>
                <a:schemeClr val="bg1"/>
              </a:solidFill>
              <a:prstDash val="sysDot"/>
              <a:round/>
              <a:headEnd/>
              <a:tailEnd/>
            </a:ln>
          </p:spPr>
          <p:txBody>
            <a:bodyPr wrap="none" anchor="ctr"/>
            <a:lstStyle/>
            <a:p>
              <a:endParaRPr lang="es-ES"/>
            </a:p>
          </p:txBody>
        </p:sp>
        <p:sp>
          <p:nvSpPr>
            <p:cNvPr id="208243" name="Arc 116"/>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2225">
              <a:solidFill>
                <a:schemeClr val="bg1"/>
              </a:solidFill>
              <a:prstDash val="sysDot"/>
              <a:round/>
              <a:headEnd/>
              <a:tailEnd/>
            </a:ln>
          </p:spPr>
          <p:txBody>
            <a:bodyPr wrap="none" anchor="ctr"/>
            <a:lstStyle/>
            <a:p>
              <a:endParaRPr lang="es-ES"/>
            </a:p>
          </p:txBody>
        </p:sp>
        <p:sp>
          <p:nvSpPr>
            <p:cNvPr id="208244" name="Arc 117"/>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22225">
              <a:solidFill>
                <a:schemeClr val="bg1"/>
              </a:solidFill>
              <a:prstDash val="sysDot"/>
              <a:round/>
              <a:headEnd/>
              <a:tailEnd/>
            </a:ln>
          </p:spPr>
          <p:txBody>
            <a:bodyPr wrap="none" anchor="ctr"/>
            <a:lstStyle/>
            <a:p>
              <a:endParaRPr lang="es-ES"/>
            </a:p>
          </p:txBody>
        </p:sp>
      </p:grpSp>
      <p:grpSp>
        <p:nvGrpSpPr>
          <p:cNvPr id="207876" name="Group 663"/>
          <p:cNvGrpSpPr>
            <a:grpSpLocks/>
          </p:cNvGrpSpPr>
          <p:nvPr/>
        </p:nvGrpSpPr>
        <p:grpSpPr bwMode="auto">
          <a:xfrm>
            <a:off x="3759200" y="2082800"/>
            <a:ext cx="4560888" cy="3108325"/>
            <a:chOff x="2368" y="1312"/>
            <a:chExt cx="2873" cy="1958"/>
          </a:xfrm>
        </p:grpSpPr>
        <p:sp>
          <p:nvSpPr>
            <p:cNvPr id="208118" name="Freeform 410"/>
            <p:cNvSpPr>
              <a:spLocks/>
            </p:cNvSpPr>
            <p:nvPr/>
          </p:nvSpPr>
          <p:spPr bwMode="auto">
            <a:xfrm>
              <a:off x="3124" y="1740"/>
              <a:ext cx="2117" cy="1523"/>
            </a:xfrm>
            <a:custGeom>
              <a:avLst/>
              <a:gdLst>
                <a:gd name="T0" fmla="*/ 1576 w 2117"/>
                <a:gd name="T1" fmla="*/ 0 h 1523"/>
                <a:gd name="T2" fmla="*/ 1840 w 2117"/>
                <a:gd name="T3" fmla="*/ 32 h 1523"/>
                <a:gd name="T4" fmla="*/ 2056 w 2117"/>
                <a:gd name="T5" fmla="*/ 160 h 1523"/>
                <a:gd name="T6" fmla="*/ 2116 w 2117"/>
                <a:gd name="T7" fmla="*/ 400 h 1523"/>
                <a:gd name="T8" fmla="*/ 2048 w 2117"/>
                <a:gd name="T9" fmla="*/ 592 h 1523"/>
                <a:gd name="T10" fmla="*/ 1836 w 2117"/>
                <a:gd name="T11" fmla="*/ 844 h 1523"/>
                <a:gd name="T12" fmla="*/ 1508 w 2117"/>
                <a:gd name="T13" fmla="*/ 1100 h 1523"/>
                <a:gd name="T14" fmla="*/ 1120 w 2117"/>
                <a:gd name="T15" fmla="*/ 1292 h 1523"/>
                <a:gd name="T16" fmla="*/ 812 w 2117"/>
                <a:gd name="T17" fmla="*/ 1416 h 1523"/>
                <a:gd name="T18" fmla="*/ 560 w 2117"/>
                <a:gd name="T19" fmla="*/ 1492 h 1523"/>
                <a:gd name="T20" fmla="*/ 308 w 2117"/>
                <a:gd name="T21" fmla="*/ 1520 h 1523"/>
                <a:gd name="T22" fmla="*/ 0 w 2117"/>
                <a:gd name="T23" fmla="*/ 1512 h 15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17"/>
                <a:gd name="T37" fmla="*/ 0 h 1523"/>
                <a:gd name="T38" fmla="*/ 2117 w 2117"/>
                <a:gd name="T39" fmla="*/ 1523 h 15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17" h="1523">
                  <a:moveTo>
                    <a:pt x="1576" y="0"/>
                  </a:moveTo>
                  <a:cubicBezTo>
                    <a:pt x="1620" y="5"/>
                    <a:pt x="1760" y="5"/>
                    <a:pt x="1840" y="32"/>
                  </a:cubicBezTo>
                  <a:cubicBezTo>
                    <a:pt x="1920" y="59"/>
                    <a:pt x="1972" y="64"/>
                    <a:pt x="2056" y="160"/>
                  </a:cubicBezTo>
                  <a:cubicBezTo>
                    <a:pt x="2102" y="221"/>
                    <a:pt x="2117" y="328"/>
                    <a:pt x="2116" y="400"/>
                  </a:cubicBezTo>
                  <a:cubicBezTo>
                    <a:pt x="2110" y="472"/>
                    <a:pt x="2085" y="537"/>
                    <a:pt x="2048" y="592"/>
                  </a:cubicBezTo>
                  <a:cubicBezTo>
                    <a:pt x="2001" y="666"/>
                    <a:pt x="1926" y="759"/>
                    <a:pt x="1836" y="844"/>
                  </a:cubicBezTo>
                  <a:cubicBezTo>
                    <a:pt x="1746" y="929"/>
                    <a:pt x="1627" y="1025"/>
                    <a:pt x="1508" y="1100"/>
                  </a:cubicBezTo>
                  <a:cubicBezTo>
                    <a:pt x="1389" y="1175"/>
                    <a:pt x="1236" y="1239"/>
                    <a:pt x="1120" y="1292"/>
                  </a:cubicBezTo>
                  <a:cubicBezTo>
                    <a:pt x="1004" y="1345"/>
                    <a:pt x="905" y="1383"/>
                    <a:pt x="812" y="1416"/>
                  </a:cubicBezTo>
                  <a:cubicBezTo>
                    <a:pt x="719" y="1449"/>
                    <a:pt x="644" y="1475"/>
                    <a:pt x="560" y="1492"/>
                  </a:cubicBezTo>
                  <a:cubicBezTo>
                    <a:pt x="476" y="1509"/>
                    <a:pt x="401" y="1517"/>
                    <a:pt x="308" y="1520"/>
                  </a:cubicBezTo>
                  <a:cubicBezTo>
                    <a:pt x="215" y="1523"/>
                    <a:pt x="64" y="1514"/>
                    <a:pt x="0" y="1512"/>
                  </a:cubicBezTo>
                </a:path>
              </a:pathLst>
            </a:custGeom>
            <a:noFill/>
            <a:ln w="79375">
              <a:solidFill>
                <a:schemeClr val="tx1"/>
              </a:solidFill>
              <a:round/>
              <a:headEnd/>
              <a:tailEnd/>
            </a:ln>
          </p:spPr>
          <p:txBody>
            <a:bodyPr wrap="none"/>
            <a:lstStyle/>
            <a:p>
              <a:endParaRPr lang="es-ES"/>
            </a:p>
          </p:txBody>
        </p:sp>
        <p:sp>
          <p:nvSpPr>
            <p:cNvPr id="208119" name="Rectangle 408"/>
            <p:cNvSpPr>
              <a:spLocks noChangeArrowheads="1"/>
            </p:cNvSpPr>
            <p:nvPr/>
          </p:nvSpPr>
          <p:spPr bwMode="auto">
            <a:xfrm>
              <a:off x="4526" y="1690"/>
              <a:ext cx="139" cy="95"/>
            </a:xfrm>
            <a:prstGeom prst="rect">
              <a:avLst/>
            </a:prstGeom>
            <a:gradFill rotWithShape="1">
              <a:gsLst>
                <a:gs pos="0">
                  <a:srgbClr val="111111"/>
                </a:gs>
                <a:gs pos="50000">
                  <a:srgbClr val="888888"/>
                </a:gs>
                <a:gs pos="100000">
                  <a:srgbClr val="111111"/>
                </a:gs>
              </a:gsLst>
              <a:lin ang="5400000" scaled="1"/>
            </a:gradFill>
            <a:ln w="9525">
              <a:noFill/>
              <a:miter lim="800000"/>
              <a:headEnd/>
              <a:tailEnd/>
            </a:ln>
          </p:spPr>
          <p:txBody>
            <a:bodyPr wrap="none" anchor="ctr"/>
            <a:lstStyle/>
            <a:p>
              <a:endParaRPr lang="es-ES"/>
            </a:p>
          </p:txBody>
        </p:sp>
        <p:sp>
          <p:nvSpPr>
            <p:cNvPr id="208120" name="Rectangle 409"/>
            <p:cNvSpPr>
              <a:spLocks noChangeArrowheads="1"/>
            </p:cNvSpPr>
            <p:nvPr/>
          </p:nvSpPr>
          <p:spPr bwMode="auto">
            <a:xfrm>
              <a:off x="4665" y="1690"/>
              <a:ext cx="55" cy="95"/>
            </a:xfrm>
            <a:prstGeom prst="rect">
              <a:avLst/>
            </a:prstGeom>
            <a:solidFill>
              <a:srgbClr val="333333"/>
            </a:solidFill>
            <a:ln w="9525">
              <a:solidFill>
                <a:srgbClr val="333333"/>
              </a:solidFill>
              <a:miter lim="800000"/>
              <a:headEnd/>
              <a:tailEnd/>
            </a:ln>
          </p:spPr>
          <p:txBody>
            <a:bodyPr wrap="none" anchor="ctr"/>
            <a:lstStyle/>
            <a:p>
              <a:endParaRPr lang="es-ES"/>
            </a:p>
          </p:txBody>
        </p:sp>
        <p:sp>
          <p:nvSpPr>
            <p:cNvPr id="208121" name="AutoShape 315"/>
            <p:cNvSpPr>
              <a:spLocks noChangeArrowheads="1"/>
            </p:cNvSpPr>
            <p:nvPr/>
          </p:nvSpPr>
          <p:spPr bwMode="auto">
            <a:xfrm>
              <a:off x="3468" y="1312"/>
              <a:ext cx="1059" cy="1031"/>
            </a:xfrm>
            <a:prstGeom prst="roundRect">
              <a:avLst>
                <a:gd name="adj" fmla="val 7417"/>
              </a:avLst>
            </a:prstGeom>
            <a:solidFill>
              <a:srgbClr val="6F87A1"/>
            </a:solidFill>
            <a:ln w="9525">
              <a:round/>
              <a:headEnd/>
              <a:tailEnd/>
            </a:ln>
            <a:scene3d>
              <a:camera prst="legacyPerspectiveTop"/>
              <a:lightRig rig="legacyFlat3" dir="b"/>
            </a:scene3d>
            <a:sp3d extrusionH="506400" prstMaterial="legacyMatte">
              <a:bevelT w="13500" h="13500" prst="angle"/>
              <a:bevelB w="13500" h="13500" prst="angle"/>
              <a:extrusionClr>
                <a:srgbClr val="6F87A1"/>
              </a:extrusionClr>
            </a:sp3d>
          </p:spPr>
          <p:txBody>
            <a:bodyPr wrap="none" anchor="ctr">
              <a:flatTx/>
            </a:bodyPr>
            <a:lstStyle/>
            <a:p>
              <a:endParaRPr lang="es-MX"/>
            </a:p>
          </p:txBody>
        </p:sp>
        <p:sp>
          <p:nvSpPr>
            <p:cNvPr id="208122" name="AutoShape 316"/>
            <p:cNvSpPr>
              <a:spLocks noChangeArrowheads="1"/>
            </p:cNvSpPr>
            <p:nvPr/>
          </p:nvSpPr>
          <p:spPr bwMode="auto">
            <a:xfrm>
              <a:off x="3627" y="1387"/>
              <a:ext cx="511" cy="286"/>
            </a:xfrm>
            <a:prstGeom prst="roundRect">
              <a:avLst>
                <a:gd name="adj" fmla="val 7417"/>
              </a:avLst>
            </a:prstGeom>
            <a:solidFill>
              <a:srgbClr val="657E99"/>
            </a:solidFill>
            <a:ln w="9525">
              <a:solidFill>
                <a:srgbClr val="657E99"/>
              </a:solidFill>
              <a:round/>
              <a:headEnd/>
              <a:tailEnd/>
            </a:ln>
          </p:spPr>
          <p:txBody>
            <a:bodyPr wrap="none" anchor="ctr"/>
            <a:lstStyle/>
            <a:p>
              <a:endParaRPr lang="es-ES"/>
            </a:p>
          </p:txBody>
        </p:sp>
        <p:sp>
          <p:nvSpPr>
            <p:cNvPr id="208123" name="Rectangle 318"/>
            <p:cNvSpPr>
              <a:spLocks noChangeArrowheads="1"/>
            </p:cNvSpPr>
            <p:nvPr/>
          </p:nvSpPr>
          <p:spPr bwMode="auto">
            <a:xfrm>
              <a:off x="4268" y="1423"/>
              <a:ext cx="113" cy="53"/>
            </a:xfrm>
            <a:prstGeom prst="rect">
              <a:avLst/>
            </a:prstGeom>
            <a:solidFill>
              <a:schemeClr val="tx1"/>
            </a:solidFill>
            <a:ln w="9525">
              <a:solidFill>
                <a:schemeClr val="tx1"/>
              </a:solidFill>
              <a:miter lim="800000"/>
              <a:headEnd/>
              <a:tailEnd/>
            </a:ln>
          </p:spPr>
          <p:txBody>
            <a:bodyPr wrap="none" anchor="ctr"/>
            <a:lstStyle/>
            <a:p>
              <a:endParaRPr lang="es-ES"/>
            </a:p>
          </p:txBody>
        </p:sp>
        <p:sp>
          <p:nvSpPr>
            <p:cNvPr id="208124" name="Rectangle 319"/>
            <p:cNvSpPr>
              <a:spLocks noChangeArrowheads="1"/>
            </p:cNvSpPr>
            <p:nvPr/>
          </p:nvSpPr>
          <p:spPr bwMode="auto">
            <a:xfrm>
              <a:off x="4268" y="1625"/>
              <a:ext cx="113" cy="53"/>
            </a:xfrm>
            <a:prstGeom prst="rect">
              <a:avLst/>
            </a:prstGeom>
            <a:solidFill>
              <a:schemeClr val="tx1"/>
            </a:solidFill>
            <a:ln w="9525">
              <a:solidFill>
                <a:schemeClr val="tx1"/>
              </a:solidFill>
              <a:miter lim="800000"/>
              <a:headEnd/>
              <a:tailEnd/>
            </a:ln>
          </p:spPr>
          <p:txBody>
            <a:bodyPr wrap="none" anchor="ctr"/>
            <a:lstStyle/>
            <a:p>
              <a:endParaRPr lang="es-ES"/>
            </a:p>
          </p:txBody>
        </p:sp>
        <p:sp>
          <p:nvSpPr>
            <p:cNvPr id="208125" name="Rectangle 320"/>
            <p:cNvSpPr>
              <a:spLocks noChangeArrowheads="1"/>
            </p:cNvSpPr>
            <p:nvPr/>
          </p:nvSpPr>
          <p:spPr bwMode="auto">
            <a:xfrm>
              <a:off x="4268" y="1834"/>
              <a:ext cx="113" cy="53"/>
            </a:xfrm>
            <a:prstGeom prst="rect">
              <a:avLst/>
            </a:prstGeom>
            <a:solidFill>
              <a:schemeClr val="tx1"/>
            </a:solidFill>
            <a:ln w="9525">
              <a:solidFill>
                <a:schemeClr val="tx1"/>
              </a:solidFill>
              <a:miter lim="800000"/>
              <a:headEnd/>
              <a:tailEnd/>
            </a:ln>
          </p:spPr>
          <p:txBody>
            <a:bodyPr wrap="none" anchor="ctr"/>
            <a:lstStyle/>
            <a:p>
              <a:endParaRPr lang="es-ES"/>
            </a:p>
          </p:txBody>
        </p:sp>
        <p:sp>
          <p:nvSpPr>
            <p:cNvPr id="208126" name="Rectangle 321"/>
            <p:cNvSpPr>
              <a:spLocks noChangeArrowheads="1"/>
            </p:cNvSpPr>
            <p:nvPr/>
          </p:nvSpPr>
          <p:spPr bwMode="auto">
            <a:xfrm>
              <a:off x="3468" y="2041"/>
              <a:ext cx="1059" cy="21"/>
            </a:xfrm>
            <a:prstGeom prst="rect">
              <a:avLst/>
            </a:prstGeom>
            <a:gradFill rotWithShape="1">
              <a:gsLst>
                <a:gs pos="0">
                  <a:srgbClr val="4E6176"/>
                </a:gs>
                <a:gs pos="50000">
                  <a:srgbClr val="95A0AD"/>
                </a:gs>
                <a:gs pos="100000">
                  <a:srgbClr val="4E6176"/>
                </a:gs>
              </a:gsLst>
              <a:lin ang="5400000" scaled="1"/>
            </a:gradFill>
            <a:ln w="9525">
              <a:noFill/>
              <a:miter lim="800000"/>
              <a:headEnd/>
              <a:tailEnd/>
            </a:ln>
          </p:spPr>
          <p:txBody>
            <a:bodyPr wrap="none" anchor="ctr"/>
            <a:lstStyle/>
            <a:p>
              <a:endParaRPr lang="es-ES"/>
            </a:p>
          </p:txBody>
        </p:sp>
        <p:sp>
          <p:nvSpPr>
            <p:cNvPr id="208127" name="Rectangle 322"/>
            <p:cNvSpPr>
              <a:spLocks noChangeArrowheads="1"/>
            </p:cNvSpPr>
            <p:nvPr/>
          </p:nvSpPr>
          <p:spPr bwMode="auto">
            <a:xfrm>
              <a:off x="3468" y="2067"/>
              <a:ext cx="1059" cy="20"/>
            </a:xfrm>
            <a:prstGeom prst="rect">
              <a:avLst/>
            </a:prstGeom>
            <a:gradFill rotWithShape="1">
              <a:gsLst>
                <a:gs pos="0">
                  <a:srgbClr val="4E6176"/>
                </a:gs>
                <a:gs pos="50000">
                  <a:srgbClr val="95A0AD"/>
                </a:gs>
                <a:gs pos="100000">
                  <a:srgbClr val="4E6176"/>
                </a:gs>
              </a:gsLst>
              <a:lin ang="5400000" scaled="1"/>
            </a:gradFill>
            <a:ln w="9525">
              <a:noFill/>
              <a:miter lim="800000"/>
              <a:headEnd/>
              <a:tailEnd/>
            </a:ln>
          </p:spPr>
          <p:txBody>
            <a:bodyPr wrap="none" anchor="ctr"/>
            <a:lstStyle/>
            <a:p>
              <a:endParaRPr lang="es-ES"/>
            </a:p>
          </p:txBody>
        </p:sp>
        <p:sp>
          <p:nvSpPr>
            <p:cNvPr id="208128" name="Rectangle 323"/>
            <p:cNvSpPr>
              <a:spLocks noChangeArrowheads="1"/>
            </p:cNvSpPr>
            <p:nvPr/>
          </p:nvSpPr>
          <p:spPr bwMode="auto">
            <a:xfrm>
              <a:off x="3468" y="2265"/>
              <a:ext cx="1059" cy="21"/>
            </a:xfrm>
            <a:prstGeom prst="rect">
              <a:avLst/>
            </a:prstGeom>
            <a:gradFill rotWithShape="1">
              <a:gsLst>
                <a:gs pos="0">
                  <a:srgbClr val="4E6176"/>
                </a:gs>
                <a:gs pos="50000">
                  <a:srgbClr val="95A0AD"/>
                </a:gs>
                <a:gs pos="100000">
                  <a:srgbClr val="4E6176"/>
                </a:gs>
              </a:gsLst>
              <a:lin ang="5400000" scaled="1"/>
            </a:gradFill>
            <a:ln w="9525">
              <a:noFill/>
              <a:miter lim="800000"/>
              <a:headEnd/>
              <a:tailEnd/>
            </a:ln>
          </p:spPr>
          <p:txBody>
            <a:bodyPr wrap="none" anchor="ctr"/>
            <a:lstStyle/>
            <a:p>
              <a:endParaRPr lang="es-ES"/>
            </a:p>
          </p:txBody>
        </p:sp>
        <p:sp>
          <p:nvSpPr>
            <p:cNvPr id="208129" name="AutoShape 324"/>
            <p:cNvSpPr>
              <a:spLocks noChangeArrowheads="1"/>
            </p:cNvSpPr>
            <p:nvPr/>
          </p:nvSpPr>
          <p:spPr bwMode="auto">
            <a:xfrm>
              <a:off x="3701" y="1789"/>
              <a:ext cx="151" cy="151"/>
            </a:xfrm>
            <a:prstGeom prst="star32">
              <a:avLst>
                <a:gd name="adj" fmla="val 48148"/>
              </a:avLst>
            </a:prstGeom>
            <a:solidFill>
              <a:srgbClr val="1C1C1C"/>
            </a:solidFill>
            <a:ln w="9525">
              <a:solidFill>
                <a:srgbClr val="1C1C1C"/>
              </a:solidFill>
              <a:miter lim="800000"/>
              <a:headEnd/>
              <a:tailEnd/>
            </a:ln>
          </p:spPr>
          <p:txBody>
            <a:bodyPr wrap="none" anchor="ctr"/>
            <a:lstStyle/>
            <a:p>
              <a:endParaRPr lang="es-ES"/>
            </a:p>
          </p:txBody>
        </p:sp>
        <p:sp>
          <p:nvSpPr>
            <p:cNvPr id="208130" name="AutoShape 325"/>
            <p:cNvSpPr>
              <a:spLocks noChangeArrowheads="1"/>
            </p:cNvSpPr>
            <p:nvPr/>
          </p:nvSpPr>
          <p:spPr bwMode="auto">
            <a:xfrm>
              <a:off x="3713" y="1806"/>
              <a:ext cx="126" cy="122"/>
            </a:xfrm>
            <a:prstGeom prst="star32">
              <a:avLst>
                <a:gd name="adj" fmla="val 48148"/>
              </a:avLst>
            </a:prstGeom>
            <a:solidFill>
              <a:srgbClr val="333333"/>
            </a:solidFill>
            <a:ln w="9525">
              <a:solidFill>
                <a:srgbClr val="333333"/>
              </a:solidFill>
              <a:miter lim="800000"/>
              <a:headEnd/>
              <a:tailEnd/>
            </a:ln>
          </p:spPr>
          <p:txBody>
            <a:bodyPr wrap="none" anchor="ctr"/>
            <a:lstStyle/>
            <a:p>
              <a:endParaRPr lang="es-ES"/>
            </a:p>
          </p:txBody>
        </p:sp>
        <p:sp>
          <p:nvSpPr>
            <p:cNvPr id="208131" name="Line 343"/>
            <p:cNvSpPr>
              <a:spLocks noChangeShapeType="1"/>
            </p:cNvSpPr>
            <p:nvPr/>
          </p:nvSpPr>
          <p:spPr bwMode="auto">
            <a:xfrm>
              <a:off x="4269" y="1415"/>
              <a:ext cx="111" cy="0"/>
            </a:xfrm>
            <a:prstGeom prst="line">
              <a:avLst/>
            </a:prstGeom>
            <a:noFill/>
            <a:ln w="19050">
              <a:solidFill>
                <a:srgbClr val="5F5F5F"/>
              </a:solidFill>
              <a:round/>
              <a:headEnd/>
              <a:tailEnd/>
            </a:ln>
          </p:spPr>
          <p:txBody>
            <a:bodyPr wrap="none"/>
            <a:lstStyle/>
            <a:p>
              <a:endParaRPr lang="es-ES"/>
            </a:p>
          </p:txBody>
        </p:sp>
        <p:sp>
          <p:nvSpPr>
            <p:cNvPr id="208132" name="Line 344"/>
            <p:cNvSpPr>
              <a:spLocks noChangeShapeType="1"/>
            </p:cNvSpPr>
            <p:nvPr/>
          </p:nvSpPr>
          <p:spPr bwMode="auto">
            <a:xfrm>
              <a:off x="4269" y="1619"/>
              <a:ext cx="111" cy="0"/>
            </a:xfrm>
            <a:prstGeom prst="line">
              <a:avLst/>
            </a:prstGeom>
            <a:noFill/>
            <a:ln w="19050">
              <a:solidFill>
                <a:srgbClr val="5F5F5F"/>
              </a:solidFill>
              <a:round/>
              <a:headEnd/>
              <a:tailEnd/>
            </a:ln>
          </p:spPr>
          <p:txBody>
            <a:bodyPr wrap="none"/>
            <a:lstStyle/>
            <a:p>
              <a:endParaRPr lang="es-ES"/>
            </a:p>
          </p:txBody>
        </p:sp>
        <p:sp>
          <p:nvSpPr>
            <p:cNvPr id="208133" name="Line 345"/>
            <p:cNvSpPr>
              <a:spLocks noChangeShapeType="1"/>
            </p:cNvSpPr>
            <p:nvPr/>
          </p:nvSpPr>
          <p:spPr bwMode="auto">
            <a:xfrm>
              <a:off x="4269" y="1827"/>
              <a:ext cx="111" cy="0"/>
            </a:xfrm>
            <a:prstGeom prst="line">
              <a:avLst/>
            </a:prstGeom>
            <a:noFill/>
            <a:ln w="19050">
              <a:solidFill>
                <a:srgbClr val="5F5F5F"/>
              </a:solidFill>
              <a:round/>
              <a:headEnd/>
              <a:tailEnd/>
            </a:ln>
          </p:spPr>
          <p:txBody>
            <a:bodyPr wrap="none"/>
            <a:lstStyle/>
            <a:p>
              <a:endParaRPr lang="es-ES"/>
            </a:p>
          </p:txBody>
        </p:sp>
        <p:sp>
          <p:nvSpPr>
            <p:cNvPr id="208134" name="AutoShape 346"/>
            <p:cNvSpPr>
              <a:spLocks noChangeArrowheads="1"/>
            </p:cNvSpPr>
            <p:nvPr/>
          </p:nvSpPr>
          <p:spPr bwMode="auto">
            <a:xfrm rot="-3913491">
              <a:off x="3727" y="1836"/>
              <a:ext cx="25" cy="21"/>
            </a:xfrm>
            <a:prstGeom prst="triangle">
              <a:avLst>
                <a:gd name="adj" fmla="val 50000"/>
              </a:avLst>
            </a:prstGeom>
            <a:solidFill>
              <a:schemeClr val="tx1"/>
            </a:solidFill>
            <a:ln w="3175">
              <a:solidFill>
                <a:schemeClr val="bg2"/>
              </a:solidFill>
              <a:miter lim="800000"/>
              <a:headEnd/>
              <a:tailEnd/>
            </a:ln>
          </p:spPr>
          <p:txBody>
            <a:bodyPr wrap="none" anchor="ctr"/>
            <a:lstStyle/>
            <a:p>
              <a:endParaRPr lang="es-ES"/>
            </a:p>
          </p:txBody>
        </p:sp>
        <p:sp>
          <p:nvSpPr>
            <p:cNvPr id="208135" name="AutoShape 347"/>
            <p:cNvSpPr>
              <a:spLocks noChangeArrowheads="1"/>
            </p:cNvSpPr>
            <p:nvPr/>
          </p:nvSpPr>
          <p:spPr bwMode="auto">
            <a:xfrm>
              <a:off x="3990" y="1828"/>
              <a:ext cx="74" cy="74"/>
            </a:xfrm>
            <a:prstGeom prst="star32">
              <a:avLst>
                <a:gd name="adj" fmla="val 48148"/>
              </a:avLst>
            </a:prstGeom>
            <a:solidFill>
              <a:srgbClr val="1C1C1C"/>
            </a:solidFill>
            <a:ln w="9525">
              <a:solidFill>
                <a:srgbClr val="1C1C1C"/>
              </a:solidFill>
              <a:miter lim="800000"/>
              <a:headEnd/>
              <a:tailEnd/>
            </a:ln>
          </p:spPr>
          <p:txBody>
            <a:bodyPr wrap="none" anchor="ctr"/>
            <a:lstStyle/>
            <a:p>
              <a:endParaRPr lang="es-ES"/>
            </a:p>
          </p:txBody>
        </p:sp>
        <p:sp>
          <p:nvSpPr>
            <p:cNvPr id="208136" name="AutoShape 348"/>
            <p:cNvSpPr>
              <a:spLocks noChangeArrowheads="1"/>
            </p:cNvSpPr>
            <p:nvPr/>
          </p:nvSpPr>
          <p:spPr bwMode="auto">
            <a:xfrm>
              <a:off x="3999" y="1840"/>
              <a:ext cx="56" cy="53"/>
            </a:xfrm>
            <a:prstGeom prst="star32">
              <a:avLst>
                <a:gd name="adj" fmla="val 48148"/>
              </a:avLst>
            </a:prstGeom>
            <a:solidFill>
              <a:srgbClr val="333333"/>
            </a:solidFill>
            <a:ln w="9525">
              <a:solidFill>
                <a:srgbClr val="333333"/>
              </a:solidFill>
              <a:miter lim="800000"/>
              <a:headEnd/>
              <a:tailEnd/>
            </a:ln>
          </p:spPr>
          <p:txBody>
            <a:bodyPr wrap="none" anchor="ctr"/>
            <a:lstStyle/>
            <a:p>
              <a:endParaRPr lang="es-ES"/>
            </a:p>
          </p:txBody>
        </p:sp>
        <p:sp>
          <p:nvSpPr>
            <p:cNvPr id="208137" name="Text Box 350"/>
            <p:cNvSpPr txBox="1">
              <a:spLocks noChangeArrowheads="1"/>
            </p:cNvSpPr>
            <p:nvPr/>
          </p:nvSpPr>
          <p:spPr bwMode="auto">
            <a:xfrm>
              <a:off x="3925" y="1890"/>
              <a:ext cx="230"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MANUAL</a:t>
              </a:r>
            </a:p>
          </p:txBody>
        </p:sp>
        <p:sp>
          <p:nvSpPr>
            <p:cNvPr id="208138" name="Text Box 351"/>
            <p:cNvSpPr txBox="1">
              <a:spLocks noChangeArrowheads="1"/>
            </p:cNvSpPr>
            <p:nvPr/>
          </p:nvSpPr>
          <p:spPr bwMode="auto">
            <a:xfrm>
              <a:off x="4241" y="1890"/>
              <a:ext cx="190"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AUTO</a:t>
              </a:r>
            </a:p>
          </p:txBody>
        </p:sp>
        <p:sp>
          <p:nvSpPr>
            <p:cNvPr id="208139" name="Text Box 352"/>
            <p:cNvSpPr txBox="1">
              <a:spLocks noChangeArrowheads="1"/>
            </p:cNvSpPr>
            <p:nvPr/>
          </p:nvSpPr>
          <p:spPr bwMode="auto">
            <a:xfrm>
              <a:off x="3593" y="1723"/>
              <a:ext cx="211"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RANGE</a:t>
              </a:r>
            </a:p>
          </p:txBody>
        </p:sp>
        <p:sp>
          <p:nvSpPr>
            <p:cNvPr id="208140" name="Text Box 353"/>
            <p:cNvSpPr txBox="1">
              <a:spLocks noChangeArrowheads="1"/>
            </p:cNvSpPr>
            <p:nvPr/>
          </p:nvSpPr>
          <p:spPr bwMode="auto">
            <a:xfrm>
              <a:off x="3552" y="1859"/>
              <a:ext cx="189"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ZERO</a:t>
              </a:r>
            </a:p>
          </p:txBody>
        </p:sp>
        <p:sp>
          <p:nvSpPr>
            <p:cNvPr id="208141" name="Text Box 354"/>
            <p:cNvSpPr txBox="1">
              <a:spLocks noChangeArrowheads="1"/>
            </p:cNvSpPr>
            <p:nvPr/>
          </p:nvSpPr>
          <p:spPr bwMode="auto">
            <a:xfrm>
              <a:off x="4218" y="1334"/>
              <a:ext cx="216"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POWER</a:t>
              </a:r>
            </a:p>
          </p:txBody>
        </p:sp>
        <p:sp>
          <p:nvSpPr>
            <p:cNvPr id="208142" name="Text Box 355"/>
            <p:cNvSpPr txBox="1">
              <a:spLocks noChangeArrowheads="1"/>
            </p:cNvSpPr>
            <p:nvPr/>
          </p:nvSpPr>
          <p:spPr bwMode="auto">
            <a:xfrm>
              <a:off x="3749" y="1722"/>
              <a:ext cx="190"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HOLD</a:t>
              </a:r>
            </a:p>
          </p:txBody>
        </p:sp>
        <p:sp>
          <p:nvSpPr>
            <p:cNvPr id="208143" name="Text Box 356"/>
            <p:cNvSpPr txBox="1">
              <a:spLocks noChangeArrowheads="1"/>
            </p:cNvSpPr>
            <p:nvPr/>
          </p:nvSpPr>
          <p:spPr bwMode="auto">
            <a:xfrm>
              <a:off x="3812" y="1782"/>
              <a:ext cx="195"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MODE</a:t>
              </a:r>
            </a:p>
          </p:txBody>
        </p:sp>
        <p:sp>
          <p:nvSpPr>
            <p:cNvPr id="208144" name="Text Box 357"/>
            <p:cNvSpPr txBox="1">
              <a:spLocks noChangeArrowheads="1"/>
            </p:cNvSpPr>
            <p:nvPr/>
          </p:nvSpPr>
          <p:spPr bwMode="auto">
            <a:xfrm>
              <a:off x="3813" y="1859"/>
              <a:ext cx="195"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UNITS</a:t>
              </a:r>
            </a:p>
          </p:txBody>
        </p:sp>
        <p:sp>
          <p:nvSpPr>
            <p:cNvPr id="208145" name="Text Box 358"/>
            <p:cNvSpPr txBox="1">
              <a:spLocks noChangeArrowheads="1"/>
            </p:cNvSpPr>
            <p:nvPr/>
          </p:nvSpPr>
          <p:spPr bwMode="auto">
            <a:xfrm>
              <a:off x="4216" y="1545"/>
              <a:ext cx="221"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SELECT</a:t>
              </a:r>
            </a:p>
          </p:txBody>
        </p:sp>
        <p:sp>
          <p:nvSpPr>
            <p:cNvPr id="208146" name="Text Box 359"/>
            <p:cNvSpPr txBox="1">
              <a:spLocks noChangeArrowheads="1"/>
            </p:cNvSpPr>
            <p:nvPr/>
          </p:nvSpPr>
          <p:spPr bwMode="auto">
            <a:xfrm>
              <a:off x="4186" y="1752"/>
              <a:ext cx="286"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HOLD RESET</a:t>
              </a:r>
            </a:p>
          </p:txBody>
        </p:sp>
        <p:sp>
          <p:nvSpPr>
            <p:cNvPr id="208147" name="Text Box 360"/>
            <p:cNvSpPr txBox="1">
              <a:spLocks noChangeArrowheads="1"/>
            </p:cNvSpPr>
            <p:nvPr/>
          </p:nvSpPr>
          <p:spPr bwMode="auto">
            <a:xfrm>
              <a:off x="3496" y="1781"/>
              <a:ext cx="249" cy="96"/>
            </a:xfrm>
            <a:prstGeom prst="rect">
              <a:avLst/>
            </a:prstGeom>
            <a:noFill/>
            <a:ln w="9525">
              <a:noFill/>
              <a:miter lim="800000"/>
              <a:headEnd/>
              <a:tailEnd/>
            </a:ln>
          </p:spPr>
          <p:txBody>
            <a:bodyPr wrap="none">
              <a:spAutoFit/>
            </a:bodyPr>
            <a:lstStyle/>
            <a:p>
              <a:r>
                <a:rPr lang="es-MX" sz="400">
                  <a:solidFill>
                    <a:schemeClr val="bg1"/>
                  </a:solidFill>
                  <a:latin typeface="Arial Narrow" pitchFamily="34" charset="0"/>
                </a:rPr>
                <a:t>MEASURE</a:t>
              </a:r>
            </a:p>
          </p:txBody>
        </p:sp>
        <p:sp>
          <p:nvSpPr>
            <p:cNvPr id="208148" name="Line 361"/>
            <p:cNvSpPr>
              <a:spLocks noChangeShapeType="1"/>
            </p:cNvSpPr>
            <p:nvPr/>
          </p:nvSpPr>
          <p:spPr bwMode="auto">
            <a:xfrm flipV="1">
              <a:off x="3843" y="1702"/>
              <a:ext cx="0" cy="35"/>
            </a:xfrm>
            <a:prstGeom prst="line">
              <a:avLst/>
            </a:prstGeom>
            <a:noFill/>
            <a:ln w="15875">
              <a:solidFill>
                <a:schemeClr val="bg1"/>
              </a:solidFill>
              <a:round/>
              <a:headEnd/>
              <a:tailEnd/>
            </a:ln>
          </p:spPr>
          <p:txBody>
            <a:bodyPr wrap="none"/>
            <a:lstStyle/>
            <a:p>
              <a:endParaRPr lang="es-ES"/>
            </a:p>
          </p:txBody>
        </p:sp>
        <p:sp>
          <p:nvSpPr>
            <p:cNvPr id="208149" name="Line 362"/>
            <p:cNvSpPr>
              <a:spLocks noChangeShapeType="1"/>
            </p:cNvSpPr>
            <p:nvPr/>
          </p:nvSpPr>
          <p:spPr bwMode="auto">
            <a:xfrm>
              <a:off x="3843" y="1706"/>
              <a:ext cx="493" cy="0"/>
            </a:xfrm>
            <a:prstGeom prst="line">
              <a:avLst/>
            </a:prstGeom>
            <a:noFill/>
            <a:ln w="15875">
              <a:solidFill>
                <a:schemeClr val="bg1"/>
              </a:solidFill>
              <a:round/>
              <a:headEnd/>
              <a:tailEnd/>
            </a:ln>
          </p:spPr>
          <p:txBody>
            <a:bodyPr wrap="none"/>
            <a:lstStyle/>
            <a:p>
              <a:endParaRPr lang="es-ES"/>
            </a:p>
          </p:txBody>
        </p:sp>
        <p:sp>
          <p:nvSpPr>
            <p:cNvPr id="208150" name="Line 363"/>
            <p:cNvSpPr>
              <a:spLocks noChangeShapeType="1"/>
            </p:cNvSpPr>
            <p:nvPr/>
          </p:nvSpPr>
          <p:spPr bwMode="auto">
            <a:xfrm flipV="1">
              <a:off x="4334" y="1700"/>
              <a:ext cx="0" cy="69"/>
            </a:xfrm>
            <a:prstGeom prst="line">
              <a:avLst/>
            </a:prstGeom>
            <a:noFill/>
            <a:ln w="15875">
              <a:solidFill>
                <a:schemeClr val="bg1"/>
              </a:solidFill>
              <a:round/>
              <a:headEnd/>
              <a:tailEnd/>
            </a:ln>
          </p:spPr>
          <p:txBody>
            <a:bodyPr wrap="none"/>
            <a:lstStyle/>
            <a:p>
              <a:endParaRPr lang="es-ES"/>
            </a:p>
          </p:txBody>
        </p:sp>
        <p:sp>
          <p:nvSpPr>
            <p:cNvPr id="208151" name="Line 365"/>
            <p:cNvSpPr>
              <a:spLocks noChangeShapeType="1"/>
            </p:cNvSpPr>
            <p:nvPr/>
          </p:nvSpPr>
          <p:spPr bwMode="auto">
            <a:xfrm>
              <a:off x="3647" y="2003"/>
              <a:ext cx="689" cy="0"/>
            </a:xfrm>
            <a:prstGeom prst="line">
              <a:avLst/>
            </a:prstGeom>
            <a:noFill/>
            <a:ln w="15875">
              <a:solidFill>
                <a:schemeClr val="bg1"/>
              </a:solidFill>
              <a:round/>
              <a:headEnd/>
              <a:tailEnd/>
            </a:ln>
          </p:spPr>
          <p:txBody>
            <a:bodyPr wrap="none"/>
            <a:lstStyle/>
            <a:p>
              <a:endParaRPr lang="es-ES"/>
            </a:p>
          </p:txBody>
        </p:sp>
        <p:sp>
          <p:nvSpPr>
            <p:cNvPr id="208152" name="Line 366"/>
            <p:cNvSpPr>
              <a:spLocks noChangeShapeType="1"/>
            </p:cNvSpPr>
            <p:nvPr/>
          </p:nvSpPr>
          <p:spPr bwMode="auto">
            <a:xfrm flipV="1">
              <a:off x="4037" y="1964"/>
              <a:ext cx="0" cy="41"/>
            </a:xfrm>
            <a:prstGeom prst="line">
              <a:avLst/>
            </a:prstGeom>
            <a:noFill/>
            <a:ln w="15875">
              <a:solidFill>
                <a:schemeClr val="bg1"/>
              </a:solidFill>
              <a:round/>
              <a:headEnd/>
              <a:tailEnd/>
            </a:ln>
          </p:spPr>
          <p:txBody>
            <a:bodyPr wrap="none"/>
            <a:lstStyle/>
            <a:p>
              <a:endParaRPr lang="es-ES"/>
            </a:p>
          </p:txBody>
        </p:sp>
        <p:sp>
          <p:nvSpPr>
            <p:cNvPr id="208153" name="Line 367"/>
            <p:cNvSpPr>
              <a:spLocks noChangeShapeType="1"/>
            </p:cNvSpPr>
            <p:nvPr/>
          </p:nvSpPr>
          <p:spPr bwMode="auto">
            <a:xfrm flipV="1">
              <a:off x="3646" y="1930"/>
              <a:ext cx="0" cy="77"/>
            </a:xfrm>
            <a:prstGeom prst="line">
              <a:avLst/>
            </a:prstGeom>
            <a:noFill/>
            <a:ln w="15875">
              <a:solidFill>
                <a:schemeClr val="bg1"/>
              </a:solidFill>
              <a:round/>
              <a:headEnd/>
              <a:tailEnd/>
            </a:ln>
          </p:spPr>
          <p:txBody>
            <a:bodyPr wrap="none"/>
            <a:lstStyle/>
            <a:p>
              <a:endParaRPr lang="es-ES"/>
            </a:p>
          </p:txBody>
        </p:sp>
        <p:pic>
          <p:nvPicPr>
            <p:cNvPr id="208154" name="Picture 387" descr="Magnetómetro digital"/>
            <p:cNvPicPr>
              <a:picLocks noChangeAspect="1" noChangeArrowheads="1"/>
            </p:cNvPicPr>
            <p:nvPr/>
          </p:nvPicPr>
          <p:blipFill>
            <a:blip r:embed="rId2" cstate="print"/>
            <a:srcRect l="37743" t="51498" r="38283" b="39590"/>
            <a:stretch>
              <a:fillRect/>
            </a:stretch>
          </p:blipFill>
          <p:spPr bwMode="auto">
            <a:xfrm>
              <a:off x="3533" y="2096"/>
              <a:ext cx="923" cy="156"/>
            </a:xfrm>
            <a:prstGeom prst="rect">
              <a:avLst/>
            </a:prstGeom>
            <a:noFill/>
            <a:ln w="9525">
              <a:noFill/>
              <a:miter lim="800000"/>
              <a:headEnd/>
              <a:tailEnd/>
            </a:ln>
          </p:spPr>
        </p:pic>
        <p:grpSp>
          <p:nvGrpSpPr>
            <p:cNvPr id="208155" name="Group 661"/>
            <p:cNvGrpSpPr>
              <a:grpSpLocks/>
            </p:cNvGrpSpPr>
            <p:nvPr/>
          </p:nvGrpSpPr>
          <p:grpSpPr bwMode="auto">
            <a:xfrm>
              <a:off x="3605" y="1402"/>
              <a:ext cx="564" cy="247"/>
              <a:chOff x="3605" y="1402"/>
              <a:chExt cx="564" cy="247"/>
            </a:xfrm>
          </p:grpSpPr>
          <p:sp>
            <p:nvSpPr>
              <p:cNvPr id="208162" name="AutoShape 317"/>
              <p:cNvSpPr>
                <a:spLocks noChangeArrowheads="1"/>
              </p:cNvSpPr>
              <p:nvPr/>
            </p:nvSpPr>
            <p:spPr bwMode="auto">
              <a:xfrm>
                <a:off x="3649" y="1402"/>
                <a:ext cx="467" cy="247"/>
              </a:xfrm>
              <a:prstGeom prst="roundRect">
                <a:avLst>
                  <a:gd name="adj" fmla="val 7417"/>
                </a:avLst>
              </a:prstGeom>
              <a:solidFill>
                <a:srgbClr val="5F7F7A"/>
              </a:solidFill>
              <a:ln w="9525">
                <a:solidFill>
                  <a:srgbClr val="5F7F7A"/>
                </a:solidFill>
                <a:round/>
                <a:headEnd/>
                <a:tailEnd/>
              </a:ln>
            </p:spPr>
            <p:txBody>
              <a:bodyPr wrap="none" anchor="ctr"/>
              <a:lstStyle/>
              <a:p>
                <a:endParaRPr lang="es-ES"/>
              </a:p>
            </p:txBody>
          </p:sp>
          <p:grpSp>
            <p:nvGrpSpPr>
              <p:cNvPr id="208163" name="Group 326"/>
              <p:cNvGrpSpPr>
                <a:grpSpLocks/>
              </p:cNvGrpSpPr>
              <p:nvPr/>
            </p:nvGrpSpPr>
            <p:grpSpPr bwMode="auto">
              <a:xfrm>
                <a:off x="3991" y="1434"/>
                <a:ext cx="50" cy="98"/>
                <a:chOff x="-515" y="1751"/>
                <a:chExt cx="65" cy="129"/>
              </a:xfrm>
            </p:grpSpPr>
            <p:grpSp>
              <p:nvGrpSpPr>
                <p:cNvPr id="208203" name="Group 327"/>
                <p:cNvGrpSpPr>
                  <a:grpSpLocks/>
                </p:cNvGrpSpPr>
                <p:nvPr/>
              </p:nvGrpSpPr>
              <p:grpSpPr bwMode="auto">
                <a:xfrm>
                  <a:off x="-504" y="1751"/>
                  <a:ext cx="46" cy="7"/>
                  <a:chOff x="1136" y="1751"/>
                  <a:chExt cx="46" cy="7"/>
                </a:xfrm>
              </p:grpSpPr>
              <p:sp>
                <p:nvSpPr>
                  <p:cNvPr id="208217" name="Line 328"/>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218" name="Line 329"/>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grpSp>
              <p:nvGrpSpPr>
                <p:cNvPr id="208204" name="Group 330"/>
                <p:cNvGrpSpPr>
                  <a:grpSpLocks/>
                </p:cNvGrpSpPr>
                <p:nvPr/>
              </p:nvGrpSpPr>
              <p:grpSpPr bwMode="auto">
                <a:xfrm>
                  <a:off x="-512" y="1756"/>
                  <a:ext cx="9" cy="56"/>
                  <a:chOff x="1128" y="1756"/>
                  <a:chExt cx="9" cy="56"/>
                </a:xfrm>
              </p:grpSpPr>
              <p:sp>
                <p:nvSpPr>
                  <p:cNvPr id="208215" name="Line 331"/>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216" name="Line 332"/>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205" name="Group 333"/>
                <p:cNvGrpSpPr>
                  <a:grpSpLocks/>
                </p:cNvGrpSpPr>
                <p:nvPr/>
              </p:nvGrpSpPr>
              <p:grpSpPr bwMode="auto">
                <a:xfrm>
                  <a:off x="-515" y="1814"/>
                  <a:ext cx="9" cy="56"/>
                  <a:chOff x="1128" y="1756"/>
                  <a:chExt cx="9" cy="56"/>
                </a:xfrm>
              </p:grpSpPr>
              <p:sp>
                <p:nvSpPr>
                  <p:cNvPr id="208213" name="Line 334"/>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214" name="Line 335"/>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206" name="Group 336"/>
                <p:cNvGrpSpPr>
                  <a:grpSpLocks/>
                </p:cNvGrpSpPr>
                <p:nvPr/>
              </p:nvGrpSpPr>
              <p:grpSpPr bwMode="auto">
                <a:xfrm flipV="1">
                  <a:off x="-511" y="1873"/>
                  <a:ext cx="46" cy="7"/>
                  <a:chOff x="1136" y="1751"/>
                  <a:chExt cx="46" cy="7"/>
                </a:xfrm>
              </p:grpSpPr>
              <p:sp>
                <p:nvSpPr>
                  <p:cNvPr id="208211" name="Line 337"/>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212" name="Line 338"/>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sp>
              <p:nvSpPr>
                <p:cNvPr id="208207" name="Line 339"/>
                <p:cNvSpPr>
                  <a:spLocks noChangeShapeType="1"/>
                </p:cNvSpPr>
                <p:nvPr/>
              </p:nvSpPr>
              <p:spPr bwMode="auto">
                <a:xfrm rot="-5400000">
                  <a:off x="-479" y="1782"/>
                  <a:ext cx="56" cy="3"/>
                </a:xfrm>
                <a:prstGeom prst="line">
                  <a:avLst/>
                </a:prstGeom>
                <a:noFill/>
                <a:ln w="9525">
                  <a:solidFill>
                    <a:schemeClr val="tx1"/>
                  </a:solidFill>
                  <a:round/>
                  <a:headEnd/>
                  <a:tailEnd/>
                </a:ln>
              </p:spPr>
              <p:txBody>
                <a:bodyPr wrap="none"/>
                <a:lstStyle/>
                <a:p>
                  <a:endParaRPr lang="es-ES"/>
                </a:p>
              </p:txBody>
            </p:sp>
            <p:sp>
              <p:nvSpPr>
                <p:cNvPr id="208208" name="Line 340"/>
                <p:cNvSpPr>
                  <a:spLocks noChangeShapeType="1"/>
                </p:cNvSpPr>
                <p:nvPr/>
              </p:nvSpPr>
              <p:spPr bwMode="auto">
                <a:xfrm rot="-5400000">
                  <a:off x="-482" y="1785"/>
                  <a:ext cx="45" cy="2"/>
                </a:xfrm>
                <a:prstGeom prst="line">
                  <a:avLst/>
                </a:prstGeom>
                <a:noFill/>
                <a:ln w="9525">
                  <a:solidFill>
                    <a:schemeClr val="tx1"/>
                  </a:solidFill>
                  <a:round/>
                  <a:headEnd/>
                  <a:tailEnd/>
                </a:ln>
              </p:spPr>
              <p:txBody>
                <a:bodyPr wrap="none"/>
                <a:lstStyle/>
                <a:p>
                  <a:endParaRPr lang="es-ES"/>
                </a:p>
              </p:txBody>
            </p:sp>
            <p:sp>
              <p:nvSpPr>
                <p:cNvPr id="208209" name="Line 341"/>
                <p:cNvSpPr>
                  <a:spLocks noChangeShapeType="1"/>
                </p:cNvSpPr>
                <p:nvPr/>
              </p:nvSpPr>
              <p:spPr bwMode="auto">
                <a:xfrm rot="-5400000">
                  <a:off x="-482" y="1840"/>
                  <a:ext cx="56" cy="3"/>
                </a:xfrm>
                <a:prstGeom prst="line">
                  <a:avLst/>
                </a:prstGeom>
                <a:noFill/>
                <a:ln w="9525">
                  <a:solidFill>
                    <a:schemeClr val="tx1"/>
                  </a:solidFill>
                  <a:round/>
                  <a:headEnd/>
                  <a:tailEnd/>
                </a:ln>
              </p:spPr>
              <p:txBody>
                <a:bodyPr wrap="none"/>
                <a:lstStyle/>
                <a:p>
                  <a:endParaRPr lang="es-ES"/>
                </a:p>
              </p:txBody>
            </p:sp>
            <p:sp>
              <p:nvSpPr>
                <p:cNvPr id="208210" name="Line 342"/>
                <p:cNvSpPr>
                  <a:spLocks noChangeShapeType="1"/>
                </p:cNvSpPr>
                <p:nvPr/>
              </p:nvSpPr>
              <p:spPr bwMode="auto">
                <a:xfrm rot="-5400000">
                  <a:off x="-485" y="1843"/>
                  <a:ext cx="45" cy="2"/>
                </a:xfrm>
                <a:prstGeom prst="line">
                  <a:avLst/>
                </a:prstGeom>
                <a:noFill/>
                <a:ln w="9525">
                  <a:solidFill>
                    <a:schemeClr val="tx1"/>
                  </a:solidFill>
                  <a:round/>
                  <a:headEnd/>
                  <a:tailEnd/>
                </a:ln>
              </p:spPr>
              <p:txBody>
                <a:bodyPr wrap="none"/>
                <a:lstStyle/>
                <a:p>
                  <a:endParaRPr lang="es-ES"/>
                </a:p>
              </p:txBody>
            </p:sp>
          </p:grpSp>
          <p:sp>
            <p:nvSpPr>
              <p:cNvPr id="208164" name="Text Box 368"/>
              <p:cNvSpPr txBox="1">
                <a:spLocks noChangeArrowheads="1"/>
              </p:cNvSpPr>
              <p:nvPr/>
            </p:nvSpPr>
            <p:spPr bwMode="auto">
              <a:xfrm>
                <a:off x="3605" y="1482"/>
                <a:ext cx="154" cy="96"/>
              </a:xfrm>
              <a:prstGeom prst="rect">
                <a:avLst/>
              </a:prstGeom>
              <a:noFill/>
              <a:ln w="9525">
                <a:noFill/>
                <a:miter lim="800000"/>
                <a:headEnd/>
                <a:tailEnd/>
              </a:ln>
            </p:spPr>
            <p:txBody>
              <a:bodyPr wrap="none">
                <a:spAutoFit/>
              </a:bodyPr>
              <a:lstStyle/>
              <a:p>
                <a:r>
                  <a:rPr lang="es-MX" sz="400">
                    <a:solidFill>
                      <a:schemeClr val="tx1"/>
                    </a:solidFill>
                    <a:latin typeface="Arial Narrow" pitchFamily="34" charset="0"/>
                  </a:rPr>
                  <a:t>AC</a:t>
                </a:r>
              </a:p>
            </p:txBody>
          </p:sp>
          <p:sp>
            <p:nvSpPr>
              <p:cNvPr id="208165" name="Text Box 369"/>
              <p:cNvSpPr txBox="1">
                <a:spLocks noChangeArrowheads="1"/>
              </p:cNvSpPr>
              <p:nvPr/>
            </p:nvSpPr>
            <p:spPr bwMode="auto">
              <a:xfrm>
                <a:off x="4022" y="1446"/>
                <a:ext cx="147" cy="116"/>
              </a:xfrm>
              <a:prstGeom prst="rect">
                <a:avLst/>
              </a:prstGeom>
              <a:noFill/>
              <a:ln w="9525">
                <a:noFill/>
                <a:miter lim="800000"/>
                <a:headEnd/>
                <a:tailEnd/>
              </a:ln>
            </p:spPr>
            <p:txBody>
              <a:bodyPr wrap="none">
                <a:spAutoFit/>
              </a:bodyPr>
              <a:lstStyle/>
              <a:p>
                <a:r>
                  <a:rPr lang="es-MX" sz="600">
                    <a:solidFill>
                      <a:schemeClr val="tx1"/>
                    </a:solidFill>
                    <a:latin typeface="Arial Narrow" pitchFamily="34" charset="0"/>
                  </a:rPr>
                  <a:t>G</a:t>
                </a:r>
              </a:p>
            </p:txBody>
          </p:sp>
          <p:grpSp>
            <p:nvGrpSpPr>
              <p:cNvPr id="208166" name="Group 370"/>
              <p:cNvGrpSpPr>
                <a:grpSpLocks/>
              </p:cNvGrpSpPr>
              <p:nvPr/>
            </p:nvGrpSpPr>
            <p:grpSpPr bwMode="auto">
              <a:xfrm>
                <a:off x="3804" y="1434"/>
                <a:ext cx="50" cy="98"/>
                <a:chOff x="1125" y="1751"/>
                <a:chExt cx="65" cy="129"/>
              </a:xfrm>
            </p:grpSpPr>
            <p:grpSp>
              <p:nvGrpSpPr>
                <p:cNvPr id="208187" name="Group 371"/>
                <p:cNvGrpSpPr>
                  <a:grpSpLocks/>
                </p:cNvGrpSpPr>
                <p:nvPr/>
              </p:nvGrpSpPr>
              <p:grpSpPr bwMode="auto">
                <a:xfrm>
                  <a:off x="1136" y="1751"/>
                  <a:ext cx="46" cy="7"/>
                  <a:chOff x="1136" y="1751"/>
                  <a:chExt cx="46" cy="7"/>
                </a:xfrm>
              </p:grpSpPr>
              <p:sp>
                <p:nvSpPr>
                  <p:cNvPr id="208201" name="Line 372"/>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202" name="Line 373"/>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grpSp>
              <p:nvGrpSpPr>
                <p:cNvPr id="208188" name="Group 374"/>
                <p:cNvGrpSpPr>
                  <a:grpSpLocks/>
                </p:cNvGrpSpPr>
                <p:nvPr/>
              </p:nvGrpSpPr>
              <p:grpSpPr bwMode="auto">
                <a:xfrm>
                  <a:off x="1128" y="1756"/>
                  <a:ext cx="9" cy="56"/>
                  <a:chOff x="1128" y="1756"/>
                  <a:chExt cx="9" cy="56"/>
                </a:xfrm>
              </p:grpSpPr>
              <p:sp>
                <p:nvSpPr>
                  <p:cNvPr id="208199" name="Line 375"/>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200" name="Line 376"/>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189" name="Group 377"/>
                <p:cNvGrpSpPr>
                  <a:grpSpLocks/>
                </p:cNvGrpSpPr>
                <p:nvPr/>
              </p:nvGrpSpPr>
              <p:grpSpPr bwMode="auto">
                <a:xfrm>
                  <a:off x="1125" y="1814"/>
                  <a:ext cx="9" cy="56"/>
                  <a:chOff x="1128" y="1756"/>
                  <a:chExt cx="9" cy="56"/>
                </a:xfrm>
              </p:grpSpPr>
              <p:sp>
                <p:nvSpPr>
                  <p:cNvPr id="208197" name="Line 378"/>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198" name="Line 379"/>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190" name="Group 380"/>
                <p:cNvGrpSpPr>
                  <a:grpSpLocks/>
                </p:cNvGrpSpPr>
                <p:nvPr/>
              </p:nvGrpSpPr>
              <p:grpSpPr bwMode="auto">
                <a:xfrm flipV="1">
                  <a:off x="1129" y="1873"/>
                  <a:ext cx="46" cy="7"/>
                  <a:chOff x="1136" y="1751"/>
                  <a:chExt cx="46" cy="7"/>
                </a:xfrm>
              </p:grpSpPr>
              <p:sp>
                <p:nvSpPr>
                  <p:cNvPr id="208195" name="Line 381"/>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196" name="Line 382"/>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sp>
              <p:nvSpPr>
                <p:cNvPr id="208191" name="Line 383"/>
                <p:cNvSpPr>
                  <a:spLocks noChangeShapeType="1"/>
                </p:cNvSpPr>
                <p:nvPr/>
              </p:nvSpPr>
              <p:spPr bwMode="auto">
                <a:xfrm rot="-5400000">
                  <a:off x="1161" y="1782"/>
                  <a:ext cx="56" cy="3"/>
                </a:xfrm>
                <a:prstGeom prst="line">
                  <a:avLst/>
                </a:prstGeom>
                <a:noFill/>
                <a:ln w="9525">
                  <a:solidFill>
                    <a:schemeClr val="tx1"/>
                  </a:solidFill>
                  <a:round/>
                  <a:headEnd/>
                  <a:tailEnd/>
                </a:ln>
              </p:spPr>
              <p:txBody>
                <a:bodyPr wrap="none"/>
                <a:lstStyle/>
                <a:p>
                  <a:endParaRPr lang="es-ES"/>
                </a:p>
              </p:txBody>
            </p:sp>
            <p:sp>
              <p:nvSpPr>
                <p:cNvPr id="208192" name="Line 384"/>
                <p:cNvSpPr>
                  <a:spLocks noChangeShapeType="1"/>
                </p:cNvSpPr>
                <p:nvPr/>
              </p:nvSpPr>
              <p:spPr bwMode="auto">
                <a:xfrm rot="-5400000">
                  <a:off x="1158" y="1785"/>
                  <a:ext cx="45" cy="2"/>
                </a:xfrm>
                <a:prstGeom prst="line">
                  <a:avLst/>
                </a:prstGeom>
                <a:noFill/>
                <a:ln w="9525">
                  <a:solidFill>
                    <a:schemeClr val="tx1"/>
                  </a:solidFill>
                  <a:round/>
                  <a:headEnd/>
                  <a:tailEnd/>
                </a:ln>
              </p:spPr>
              <p:txBody>
                <a:bodyPr wrap="none"/>
                <a:lstStyle/>
                <a:p>
                  <a:endParaRPr lang="es-ES"/>
                </a:p>
              </p:txBody>
            </p:sp>
            <p:sp>
              <p:nvSpPr>
                <p:cNvPr id="208193" name="Line 385"/>
                <p:cNvSpPr>
                  <a:spLocks noChangeShapeType="1"/>
                </p:cNvSpPr>
                <p:nvPr/>
              </p:nvSpPr>
              <p:spPr bwMode="auto">
                <a:xfrm rot="-5400000">
                  <a:off x="1158" y="1840"/>
                  <a:ext cx="56" cy="3"/>
                </a:xfrm>
                <a:prstGeom prst="line">
                  <a:avLst/>
                </a:prstGeom>
                <a:noFill/>
                <a:ln w="9525">
                  <a:solidFill>
                    <a:schemeClr val="tx1"/>
                  </a:solidFill>
                  <a:round/>
                  <a:headEnd/>
                  <a:tailEnd/>
                </a:ln>
              </p:spPr>
              <p:txBody>
                <a:bodyPr wrap="none"/>
                <a:lstStyle/>
                <a:p>
                  <a:endParaRPr lang="es-ES"/>
                </a:p>
              </p:txBody>
            </p:sp>
            <p:sp>
              <p:nvSpPr>
                <p:cNvPr id="208194" name="Line 386"/>
                <p:cNvSpPr>
                  <a:spLocks noChangeShapeType="1"/>
                </p:cNvSpPr>
                <p:nvPr/>
              </p:nvSpPr>
              <p:spPr bwMode="auto">
                <a:xfrm rot="-5400000">
                  <a:off x="1155" y="1843"/>
                  <a:ext cx="45" cy="2"/>
                </a:xfrm>
                <a:prstGeom prst="line">
                  <a:avLst/>
                </a:prstGeom>
                <a:noFill/>
                <a:ln w="9525">
                  <a:solidFill>
                    <a:schemeClr val="tx1"/>
                  </a:solidFill>
                  <a:round/>
                  <a:headEnd/>
                  <a:tailEnd/>
                </a:ln>
              </p:spPr>
              <p:txBody>
                <a:bodyPr wrap="none"/>
                <a:lstStyle/>
                <a:p>
                  <a:endParaRPr lang="es-ES"/>
                </a:p>
              </p:txBody>
            </p:sp>
          </p:grpSp>
          <p:grpSp>
            <p:nvGrpSpPr>
              <p:cNvPr id="208167" name="Group 388"/>
              <p:cNvGrpSpPr>
                <a:grpSpLocks/>
              </p:cNvGrpSpPr>
              <p:nvPr/>
            </p:nvGrpSpPr>
            <p:grpSpPr bwMode="auto">
              <a:xfrm>
                <a:off x="3888" y="1434"/>
                <a:ext cx="49" cy="98"/>
                <a:chOff x="1125" y="1751"/>
                <a:chExt cx="65" cy="129"/>
              </a:xfrm>
            </p:grpSpPr>
            <p:grpSp>
              <p:nvGrpSpPr>
                <p:cNvPr id="208171" name="Group 389"/>
                <p:cNvGrpSpPr>
                  <a:grpSpLocks/>
                </p:cNvGrpSpPr>
                <p:nvPr/>
              </p:nvGrpSpPr>
              <p:grpSpPr bwMode="auto">
                <a:xfrm>
                  <a:off x="1136" y="1751"/>
                  <a:ext cx="46" cy="7"/>
                  <a:chOff x="1136" y="1751"/>
                  <a:chExt cx="46" cy="7"/>
                </a:xfrm>
              </p:grpSpPr>
              <p:sp>
                <p:nvSpPr>
                  <p:cNvPr id="208185" name="Line 390"/>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186" name="Line 391"/>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grpSp>
              <p:nvGrpSpPr>
                <p:cNvPr id="208172" name="Group 392"/>
                <p:cNvGrpSpPr>
                  <a:grpSpLocks/>
                </p:cNvGrpSpPr>
                <p:nvPr/>
              </p:nvGrpSpPr>
              <p:grpSpPr bwMode="auto">
                <a:xfrm>
                  <a:off x="1128" y="1756"/>
                  <a:ext cx="9" cy="56"/>
                  <a:chOff x="1128" y="1756"/>
                  <a:chExt cx="9" cy="56"/>
                </a:xfrm>
              </p:grpSpPr>
              <p:sp>
                <p:nvSpPr>
                  <p:cNvPr id="208183" name="Line 393"/>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184" name="Line 394"/>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173" name="Group 395"/>
                <p:cNvGrpSpPr>
                  <a:grpSpLocks/>
                </p:cNvGrpSpPr>
                <p:nvPr/>
              </p:nvGrpSpPr>
              <p:grpSpPr bwMode="auto">
                <a:xfrm>
                  <a:off x="1125" y="1814"/>
                  <a:ext cx="9" cy="56"/>
                  <a:chOff x="1128" y="1756"/>
                  <a:chExt cx="9" cy="56"/>
                </a:xfrm>
              </p:grpSpPr>
              <p:sp>
                <p:nvSpPr>
                  <p:cNvPr id="208181" name="Line 396"/>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8182" name="Line 397"/>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8174" name="Group 398"/>
                <p:cNvGrpSpPr>
                  <a:grpSpLocks/>
                </p:cNvGrpSpPr>
                <p:nvPr/>
              </p:nvGrpSpPr>
              <p:grpSpPr bwMode="auto">
                <a:xfrm flipV="1">
                  <a:off x="1129" y="1873"/>
                  <a:ext cx="46" cy="7"/>
                  <a:chOff x="1136" y="1751"/>
                  <a:chExt cx="46" cy="7"/>
                </a:xfrm>
              </p:grpSpPr>
              <p:sp>
                <p:nvSpPr>
                  <p:cNvPr id="208179" name="Line 399"/>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8180" name="Line 400"/>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sp>
              <p:nvSpPr>
                <p:cNvPr id="208175" name="Line 401"/>
                <p:cNvSpPr>
                  <a:spLocks noChangeShapeType="1"/>
                </p:cNvSpPr>
                <p:nvPr/>
              </p:nvSpPr>
              <p:spPr bwMode="auto">
                <a:xfrm rot="-5400000">
                  <a:off x="1161" y="1782"/>
                  <a:ext cx="56" cy="3"/>
                </a:xfrm>
                <a:prstGeom prst="line">
                  <a:avLst/>
                </a:prstGeom>
                <a:noFill/>
                <a:ln w="9525">
                  <a:solidFill>
                    <a:schemeClr val="tx1"/>
                  </a:solidFill>
                  <a:round/>
                  <a:headEnd/>
                  <a:tailEnd/>
                </a:ln>
              </p:spPr>
              <p:txBody>
                <a:bodyPr wrap="none"/>
                <a:lstStyle/>
                <a:p>
                  <a:endParaRPr lang="es-ES"/>
                </a:p>
              </p:txBody>
            </p:sp>
            <p:sp>
              <p:nvSpPr>
                <p:cNvPr id="208176" name="Line 402"/>
                <p:cNvSpPr>
                  <a:spLocks noChangeShapeType="1"/>
                </p:cNvSpPr>
                <p:nvPr/>
              </p:nvSpPr>
              <p:spPr bwMode="auto">
                <a:xfrm rot="-5400000">
                  <a:off x="1158" y="1785"/>
                  <a:ext cx="45" cy="2"/>
                </a:xfrm>
                <a:prstGeom prst="line">
                  <a:avLst/>
                </a:prstGeom>
                <a:noFill/>
                <a:ln w="9525">
                  <a:solidFill>
                    <a:schemeClr val="tx1"/>
                  </a:solidFill>
                  <a:round/>
                  <a:headEnd/>
                  <a:tailEnd/>
                </a:ln>
              </p:spPr>
              <p:txBody>
                <a:bodyPr wrap="none"/>
                <a:lstStyle/>
                <a:p>
                  <a:endParaRPr lang="es-ES"/>
                </a:p>
              </p:txBody>
            </p:sp>
            <p:sp>
              <p:nvSpPr>
                <p:cNvPr id="208177" name="Line 403"/>
                <p:cNvSpPr>
                  <a:spLocks noChangeShapeType="1"/>
                </p:cNvSpPr>
                <p:nvPr/>
              </p:nvSpPr>
              <p:spPr bwMode="auto">
                <a:xfrm rot="-5400000">
                  <a:off x="1158" y="1840"/>
                  <a:ext cx="56" cy="3"/>
                </a:xfrm>
                <a:prstGeom prst="line">
                  <a:avLst/>
                </a:prstGeom>
                <a:noFill/>
                <a:ln w="9525">
                  <a:solidFill>
                    <a:schemeClr val="tx1"/>
                  </a:solidFill>
                  <a:round/>
                  <a:headEnd/>
                  <a:tailEnd/>
                </a:ln>
              </p:spPr>
              <p:txBody>
                <a:bodyPr wrap="none"/>
                <a:lstStyle/>
                <a:p>
                  <a:endParaRPr lang="es-ES"/>
                </a:p>
              </p:txBody>
            </p:sp>
            <p:sp>
              <p:nvSpPr>
                <p:cNvPr id="208178" name="Line 404"/>
                <p:cNvSpPr>
                  <a:spLocks noChangeShapeType="1"/>
                </p:cNvSpPr>
                <p:nvPr/>
              </p:nvSpPr>
              <p:spPr bwMode="auto">
                <a:xfrm rot="-5400000">
                  <a:off x="1155" y="1843"/>
                  <a:ext cx="45" cy="2"/>
                </a:xfrm>
                <a:prstGeom prst="line">
                  <a:avLst/>
                </a:prstGeom>
                <a:noFill/>
                <a:ln w="9525">
                  <a:solidFill>
                    <a:schemeClr val="tx1"/>
                  </a:solidFill>
                  <a:round/>
                  <a:headEnd/>
                  <a:tailEnd/>
                </a:ln>
              </p:spPr>
              <p:txBody>
                <a:bodyPr wrap="none"/>
                <a:lstStyle/>
                <a:p>
                  <a:endParaRPr lang="es-ES"/>
                </a:p>
              </p:txBody>
            </p:sp>
          </p:grpSp>
          <p:grpSp>
            <p:nvGrpSpPr>
              <p:cNvPr id="208168" name="Group 405"/>
              <p:cNvGrpSpPr>
                <a:grpSpLocks/>
              </p:cNvGrpSpPr>
              <p:nvPr/>
            </p:nvGrpSpPr>
            <p:grpSpPr bwMode="auto">
              <a:xfrm>
                <a:off x="3948" y="1519"/>
                <a:ext cx="6" cy="16"/>
                <a:chOff x="1072" y="1864"/>
                <a:chExt cx="8" cy="20"/>
              </a:xfrm>
            </p:grpSpPr>
            <p:sp>
              <p:nvSpPr>
                <p:cNvPr id="208169" name="Line 406"/>
                <p:cNvSpPr>
                  <a:spLocks noChangeShapeType="1"/>
                </p:cNvSpPr>
                <p:nvPr/>
              </p:nvSpPr>
              <p:spPr bwMode="auto">
                <a:xfrm rot="-5400000">
                  <a:off x="1063" y="1874"/>
                  <a:ext cx="19" cy="1"/>
                </a:xfrm>
                <a:prstGeom prst="line">
                  <a:avLst/>
                </a:prstGeom>
                <a:noFill/>
                <a:ln w="19050">
                  <a:solidFill>
                    <a:schemeClr val="tx1"/>
                  </a:solidFill>
                  <a:round/>
                  <a:headEnd/>
                  <a:tailEnd/>
                </a:ln>
              </p:spPr>
              <p:txBody>
                <a:bodyPr wrap="none"/>
                <a:lstStyle/>
                <a:p>
                  <a:endParaRPr lang="es-ES"/>
                </a:p>
              </p:txBody>
            </p:sp>
            <p:sp>
              <p:nvSpPr>
                <p:cNvPr id="208170" name="Line 407"/>
                <p:cNvSpPr>
                  <a:spLocks noChangeShapeType="1"/>
                </p:cNvSpPr>
                <p:nvPr/>
              </p:nvSpPr>
              <p:spPr bwMode="auto">
                <a:xfrm rot="-5400000">
                  <a:off x="1070" y="1873"/>
                  <a:ext cx="20" cy="1"/>
                </a:xfrm>
                <a:prstGeom prst="line">
                  <a:avLst/>
                </a:prstGeom>
                <a:noFill/>
                <a:ln w="19050">
                  <a:solidFill>
                    <a:schemeClr val="tx1"/>
                  </a:solidFill>
                  <a:round/>
                  <a:headEnd/>
                  <a:tailEnd/>
                </a:ln>
              </p:spPr>
              <p:txBody>
                <a:bodyPr wrap="none"/>
                <a:lstStyle/>
                <a:p>
                  <a:endParaRPr lang="es-ES"/>
                </a:p>
              </p:txBody>
            </p:sp>
          </p:grpSp>
        </p:grpSp>
        <p:sp>
          <p:nvSpPr>
            <p:cNvPr id="208156" name="Line 519"/>
            <p:cNvSpPr>
              <a:spLocks noChangeShapeType="1"/>
            </p:cNvSpPr>
            <p:nvPr/>
          </p:nvSpPr>
          <p:spPr bwMode="auto">
            <a:xfrm flipV="1">
              <a:off x="4333" y="1964"/>
              <a:ext cx="0" cy="43"/>
            </a:xfrm>
            <a:prstGeom prst="line">
              <a:avLst/>
            </a:prstGeom>
            <a:noFill/>
            <a:ln w="15875">
              <a:solidFill>
                <a:schemeClr val="bg1"/>
              </a:solidFill>
              <a:round/>
              <a:headEnd/>
              <a:tailEnd/>
            </a:ln>
          </p:spPr>
          <p:txBody>
            <a:bodyPr wrap="none"/>
            <a:lstStyle/>
            <a:p>
              <a:endParaRPr lang="es-ES"/>
            </a:p>
          </p:txBody>
        </p:sp>
        <p:grpSp>
          <p:nvGrpSpPr>
            <p:cNvPr id="208157" name="Group 522"/>
            <p:cNvGrpSpPr>
              <a:grpSpLocks/>
            </p:cNvGrpSpPr>
            <p:nvPr/>
          </p:nvGrpSpPr>
          <p:grpSpPr bwMode="auto">
            <a:xfrm>
              <a:off x="2368" y="3176"/>
              <a:ext cx="801" cy="94"/>
              <a:chOff x="2812" y="2674"/>
              <a:chExt cx="801" cy="94"/>
            </a:xfrm>
          </p:grpSpPr>
          <p:sp>
            <p:nvSpPr>
              <p:cNvPr id="208158" name="AutoShape 412"/>
              <p:cNvSpPr>
                <a:spLocks noChangeArrowheads="1"/>
              </p:cNvSpPr>
              <p:nvPr/>
            </p:nvSpPr>
            <p:spPr bwMode="auto">
              <a:xfrm rot="-4992500">
                <a:off x="3497" y="2653"/>
                <a:ext cx="49" cy="182"/>
              </a:xfrm>
              <a:prstGeom prst="can">
                <a:avLst>
                  <a:gd name="adj" fmla="val 71328"/>
                </a:avLst>
              </a:prstGeom>
              <a:solidFill>
                <a:srgbClr val="0099FF"/>
              </a:solidFill>
              <a:ln w="9525">
                <a:solidFill>
                  <a:srgbClr val="0099FF"/>
                </a:solidFill>
                <a:round/>
                <a:headEnd/>
                <a:tailEnd/>
              </a:ln>
            </p:spPr>
            <p:txBody>
              <a:bodyPr wrap="none" anchor="ctr"/>
              <a:lstStyle/>
              <a:p>
                <a:endParaRPr lang="es-ES"/>
              </a:p>
            </p:txBody>
          </p:sp>
          <p:sp>
            <p:nvSpPr>
              <p:cNvPr id="208159" name="AutoShape 413"/>
              <p:cNvSpPr>
                <a:spLocks noChangeArrowheads="1"/>
              </p:cNvSpPr>
              <p:nvPr/>
            </p:nvSpPr>
            <p:spPr bwMode="auto">
              <a:xfrm rot="-4992500">
                <a:off x="3430" y="2625"/>
                <a:ext cx="60" cy="222"/>
              </a:xfrm>
              <a:prstGeom prst="can">
                <a:avLst>
                  <a:gd name="adj" fmla="val 71054"/>
                </a:avLst>
              </a:prstGeom>
              <a:solidFill>
                <a:srgbClr val="0099FF"/>
              </a:solidFill>
              <a:ln w="9525">
                <a:solidFill>
                  <a:srgbClr val="0099FF"/>
                </a:solidFill>
                <a:round/>
                <a:headEnd/>
                <a:tailEnd/>
              </a:ln>
            </p:spPr>
            <p:txBody>
              <a:bodyPr wrap="none" anchor="ctr"/>
              <a:lstStyle/>
              <a:p>
                <a:endParaRPr lang="es-ES"/>
              </a:p>
            </p:txBody>
          </p:sp>
          <p:sp>
            <p:nvSpPr>
              <p:cNvPr id="208160" name="Oval 414"/>
              <p:cNvSpPr>
                <a:spLocks noChangeArrowheads="1"/>
              </p:cNvSpPr>
              <p:nvPr/>
            </p:nvSpPr>
            <p:spPr bwMode="auto">
              <a:xfrm rot="72691">
                <a:off x="3347" y="2697"/>
                <a:ext cx="43" cy="60"/>
              </a:xfrm>
              <a:prstGeom prst="ellipse">
                <a:avLst/>
              </a:prstGeom>
              <a:gradFill rotWithShape="1">
                <a:gsLst>
                  <a:gs pos="0">
                    <a:srgbClr val="181818"/>
                  </a:gs>
                  <a:gs pos="50000">
                    <a:srgbClr val="333333"/>
                  </a:gs>
                  <a:gs pos="100000">
                    <a:srgbClr val="181818"/>
                  </a:gs>
                </a:gsLst>
                <a:lin ang="2700000" scaled="1"/>
              </a:gradFill>
              <a:ln w="9525">
                <a:solidFill>
                  <a:srgbClr val="333333"/>
                </a:solidFill>
                <a:round/>
                <a:headEnd/>
                <a:tailEnd/>
              </a:ln>
            </p:spPr>
            <p:txBody>
              <a:bodyPr wrap="none" anchor="ctr"/>
              <a:lstStyle/>
              <a:p>
                <a:endParaRPr lang="es-ES"/>
              </a:p>
            </p:txBody>
          </p:sp>
          <p:sp>
            <p:nvSpPr>
              <p:cNvPr id="208161" name="Rectangle 521"/>
              <p:cNvSpPr>
                <a:spLocks noChangeArrowheads="1"/>
              </p:cNvSpPr>
              <p:nvPr/>
            </p:nvSpPr>
            <p:spPr bwMode="auto">
              <a:xfrm rot="427501">
                <a:off x="2812" y="2674"/>
                <a:ext cx="556" cy="32"/>
              </a:xfrm>
              <a:prstGeom prst="rect">
                <a:avLst/>
              </a:prstGeom>
              <a:solidFill>
                <a:srgbClr val="1C1C1C"/>
              </a:solidFill>
              <a:ln w="9525">
                <a:noFill/>
                <a:miter lim="800000"/>
                <a:headEnd/>
                <a:tailEnd/>
              </a:ln>
            </p:spPr>
            <p:txBody>
              <a:bodyPr wrap="none" anchor="ctr"/>
              <a:lstStyle/>
              <a:p>
                <a:endParaRPr lang="es-ES"/>
              </a:p>
            </p:txBody>
          </p:sp>
        </p:grpSp>
      </p:grpSp>
      <p:grpSp>
        <p:nvGrpSpPr>
          <p:cNvPr id="27" name="Group 118"/>
          <p:cNvGrpSpPr>
            <a:grpSpLocks/>
          </p:cNvGrpSpPr>
          <p:nvPr/>
        </p:nvGrpSpPr>
        <p:grpSpPr bwMode="auto">
          <a:xfrm>
            <a:off x="2239963" y="708025"/>
            <a:ext cx="2946400" cy="3508375"/>
            <a:chOff x="1193" y="1238"/>
            <a:chExt cx="1448" cy="1724"/>
          </a:xfrm>
        </p:grpSpPr>
        <p:sp>
          <p:nvSpPr>
            <p:cNvPr id="207923" name="Freeform 119"/>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207924" name="Freeform 120"/>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207925" name="Group 121"/>
            <p:cNvGrpSpPr>
              <a:grpSpLocks/>
            </p:cNvGrpSpPr>
            <p:nvPr/>
          </p:nvGrpSpPr>
          <p:grpSpPr bwMode="auto">
            <a:xfrm>
              <a:off x="1193" y="1238"/>
              <a:ext cx="1448" cy="1724"/>
              <a:chOff x="2505" y="1586"/>
              <a:chExt cx="1878" cy="2234"/>
            </a:xfrm>
          </p:grpSpPr>
          <p:sp>
            <p:nvSpPr>
              <p:cNvPr id="207926" name="Freeform 122"/>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07927" name="Freeform 123"/>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07928" name="Freeform 124"/>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07929" name="Freeform 125"/>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07930" name="Freeform 126"/>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207931" name="Freeform 127"/>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07932" name="Freeform 128"/>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207933" name="Freeform 129"/>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07934" name="Line 130"/>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207935" name="AutoShape 131"/>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07936" name="Line 132"/>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207937" name="Line 133"/>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207938" name="Line 134"/>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207939" name="Line 135"/>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207940" name="Line 136"/>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207941" name="Line 137"/>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207942" name="Line 138"/>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207943" name="Line 139"/>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207944" name="Line 140"/>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207945" name="Line 141"/>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207946" name="Line 142"/>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207947" name="AutoShape 143"/>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07948" name="Line 144"/>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207949" name="Line 145"/>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207950" name="Line 146"/>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207951" name="Line 147"/>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207952" name="Line 148"/>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207953" name="Line 149"/>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207954" name="Line 150"/>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207955" name="Line 151"/>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207956" name="Arc 152"/>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07957" name="Line 153"/>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207958" name="Line 154"/>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207959" name="Line 155"/>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207960" name="Line 156"/>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207961" name="Line 157"/>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207962" name="Line 158"/>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207963" name="Line 159"/>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207964" name="Line 160"/>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207965" name="Line 161"/>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207966" name="Line 162"/>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207967" name="Line 163"/>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207968" name="Oval 164"/>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69" name="Oval 165"/>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0" name="Oval 166"/>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1" name="Oval 167"/>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2" name="Line 168"/>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207973" name="Line 169"/>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207974" name="Oval 170"/>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5" name="Oval 171"/>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6" name="Oval 172"/>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7" name="Oval 173"/>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07978" name="Arc 174"/>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07979" name="Arc 175"/>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07980" name="Arc 176"/>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07981" name="Group 177"/>
              <p:cNvGrpSpPr>
                <a:grpSpLocks/>
              </p:cNvGrpSpPr>
              <p:nvPr/>
            </p:nvGrpSpPr>
            <p:grpSpPr bwMode="auto">
              <a:xfrm>
                <a:off x="2891" y="2810"/>
                <a:ext cx="68" cy="68"/>
                <a:chOff x="2891" y="2810"/>
                <a:chExt cx="68" cy="68"/>
              </a:xfrm>
            </p:grpSpPr>
            <p:sp>
              <p:nvSpPr>
                <p:cNvPr id="208116" name="Oval 178"/>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8117" name="Line 179"/>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7982" name="Group 180"/>
              <p:cNvGrpSpPr>
                <a:grpSpLocks/>
              </p:cNvGrpSpPr>
              <p:nvPr/>
            </p:nvGrpSpPr>
            <p:grpSpPr bwMode="auto">
              <a:xfrm>
                <a:off x="2891" y="3338"/>
                <a:ext cx="68" cy="68"/>
                <a:chOff x="2891" y="2810"/>
                <a:chExt cx="68" cy="68"/>
              </a:xfrm>
            </p:grpSpPr>
            <p:sp>
              <p:nvSpPr>
                <p:cNvPr id="208114" name="Oval 181"/>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8115" name="Line 182"/>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7983" name="Group 183"/>
              <p:cNvGrpSpPr>
                <a:grpSpLocks/>
              </p:cNvGrpSpPr>
              <p:nvPr/>
            </p:nvGrpSpPr>
            <p:grpSpPr bwMode="auto">
              <a:xfrm>
                <a:off x="4025" y="2328"/>
                <a:ext cx="68" cy="68"/>
                <a:chOff x="2891" y="2810"/>
                <a:chExt cx="68" cy="68"/>
              </a:xfrm>
            </p:grpSpPr>
            <p:sp>
              <p:nvSpPr>
                <p:cNvPr id="208112" name="Oval 18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8113" name="Line 18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07984" name="Group 186"/>
              <p:cNvGrpSpPr>
                <a:grpSpLocks/>
              </p:cNvGrpSpPr>
              <p:nvPr/>
            </p:nvGrpSpPr>
            <p:grpSpPr bwMode="auto">
              <a:xfrm>
                <a:off x="4025" y="2856"/>
                <a:ext cx="68" cy="68"/>
                <a:chOff x="2891" y="2810"/>
                <a:chExt cx="68" cy="68"/>
              </a:xfrm>
            </p:grpSpPr>
            <p:sp>
              <p:nvSpPr>
                <p:cNvPr id="208110" name="Oval 187"/>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08111" name="Line 188"/>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207985" name="Line 189"/>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207986" name="AutoShape 190"/>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07987" name="Line 191"/>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207988" name="Line 192"/>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207989" name="Line 193"/>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207990" name="Line 194"/>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207991" name="Line 195"/>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207992" name="Line 196"/>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207993" name="Line 197"/>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207994" name="Line 198"/>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207995" name="Line 199"/>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207996" name="Line 200"/>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207997" name="Line 201"/>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207998" name="AutoShape 202"/>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07999" name="Line 203"/>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208000" name="Line 204"/>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208001" name="Line 205"/>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208002" name="Line 206"/>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208003" name="Line 207"/>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208004" name="Line 208"/>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208005" name="Line 209"/>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208006" name="Line 210"/>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208007" name="Arc 211"/>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08008" name="Line 212"/>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208009" name="Line 213"/>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208010" name="Line 214"/>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208011" name="Line 215"/>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208012" name="Line 216"/>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208013" name="Line 217"/>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208014" name="Line 218"/>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208015" name="Line 219"/>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208016" name="Line 220"/>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208017" name="Line 221"/>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208018" name="Line 222"/>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208019" name="Line 223"/>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208020" name="Line 224"/>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208021" name="Arc 225"/>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08022" name="Arc 226"/>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08023" name="Arc 227"/>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08024" name="Group 228"/>
              <p:cNvGrpSpPr>
                <a:grpSpLocks/>
              </p:cNvGrpSpPr>
              <p:nvPr/>
            </p:nvGrpSpPr>
            <p:grpSpPr bwMode="auto">
              <a:xfrm>
                <a:off x="2505" y="1586"/>
                <a:ext cx="1878" cy="1186"/>
                <a:chOff x="2505" y="1586"/>
                <a:chExt cx="1878" cy="1186"/>
              </a:xfrm>
            </p:grpSpPr>
            <p:sp>
              <p:nvSpPr>
                <p:cNvPr id="208026" name="Freeform 229"/>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208027" name="Freeform 230"/>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208028" name="Freeform 231"/>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208029" name="Freeform 232"/>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208030" name="Freeform 233"/>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208031" name="Freeform 234"/>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208032" name="Freeform 235"/>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208033" name="Freeform 236"/>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208034" name="Freeform 237"/>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208035" name="Freeform 238"/>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208036" name="Freeform 239"/>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208037" name="Freeform 240"/>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208038" name="Arc 241"/>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08039" name="Arc 242"/>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08040" name="Arc 243"/>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208041" name="Arc 244"/>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42" name="Line 245"/>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208043" name="Line 246"/>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208044" name="Arc 247"/>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8045" name="Arc 248"/>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208046" name="Line 249"/>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208047" name="Line 250"/>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208048" name="Arc 251"/>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208049" name="Line 252"/>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208050" name="Arc 253"/>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208051" name="Line 254"/>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208052" name="Arc 255"/>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53" name="Arc 256"/>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54" name="Line 257"/>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208055" name="Line 258"/>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208056" name="Arc 259"/>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8057" name="Line 260"/>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208058" name="Arc 261"/>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08059" name="Arc 262"/>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08060" name="Line 263"/>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208061" name="Arc 264"/>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08062" name="Line 265"/>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208063" name="Arc 266"/>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08064" name="Line 267"/>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208065" name="Arc 268"/>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8066" name="Freeform 269"/>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208067" name="Arc 270"/>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68" name="Line 271"/>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208069" name="Line 272"/>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208070" name="Freeform 273"/>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208071" name="Arc 274"/>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72" name="Line 275"/>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208073" name="Arc 276"/>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74" name="Freeform 277"/>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08075" name="Arc 278"/>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08076" name="Line 279"/>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08077" name="Freeform 280"/>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08078" name="Arc 281"/>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08079" name="Arc 282"/>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08080" name="Line 283"/>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939292" name="Oval 284"/>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08082" name="Line 285"/>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08083" name="Line 286"/>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08084" name="Freeform 287"/>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08085" name="Arc 288"/>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86" name="Line 289"/>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08087" name="Arc 290"/>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08088" name="Arc 291"/>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08089" name="Line 292"/>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08090" name="Line 293"/>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08091" name="Freeform 294"/>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08092" name="Freeform 295"/>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08093" name="Freeform 296"/>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08094" name="Arc 297"/>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95" name="Line 298"/>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08096" name="Line 299"/>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08097" name="Freeform 300"/>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08098" name="Arc 301"/>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08099" name="Line 302"/>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08100" name="Freeform 303"/>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08101" name="Line 304"/>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08102" name="Arc 305"/>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08103" name="Arc 306"/>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08104" name="Arc 307"/>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08105" name="Line 308"/>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08106" name="Arc 309"/>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08107" name="Line 310"/>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08108" name="Line 311"/>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08109" name="Line 312"/>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208025" name="Freeform 313"/>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208334" name="Group 660"/>
          <p:cNvGrpSpPr>
            <a:grpSpLocks/>
          </p:cNvGrpSpPr>
          <p:nvPr/>
        </p:nvGrpSpPr>
        <p:grpSpPr bwMode="auto">
          <a:xfrm>
            <a:off x="5721350" y="2225675"/>
            <a:ext cx="895350" cy="392113"/>
            <a:chOff x="3008" y="1402"/>
            <a:chExt cx="564" cy="247"/>
          </a:xfrm>
        </p:grpSpPr>
        <p:grpSp>
          <p:nvGrpSpPr>
            <p:cNvPr id="207879" name="Group 653"/>
            <p:cNvGrpSpPr>
              <a:grpSpLocks/>
            </p:cNvGrpSpPr>
            <p:nvPr/>
          </p:nvGrpSpPr>
          <p:grpSpPr bwMode="auto">
            <a:xfrm>
              <a:off x="3008" y="1402"/>
              <a:ext cx="511" cy="247"/>
              <a:chOff x="2915" y="1402"/>
              <a:chExt cx="511" cy="247"/>
            </a:xfrm>
          </p:grpSpPr>
          <p:sp>
            <p:nvSpPr>
              <p:cNvPr id="207881" name="AutoShape 578"/>
              <p:cNvSpPr>
                <a:spLocks noChangeArrowheads="1"/>
              </p:cNvSpPr>
              <p:nvPr/>
            </p:nvSpPr>
            <p:spPr bwMode="auto">
              <a:xfrm>
                <a:off x="2959" y="1402"/>
                <a:ext cx="467" cy="247"/>
              </a:xfrm>
              <a:prstGeom prst="roundRect">
                <a:avLst>
                  <a:gd name="adj" fmla="val 7417"/>
                </a:avLst>
              </a:prstGeom>
              <a:solidFill>
                <a:srgbClr val="5F7F7A"/>
              </a:solidFill>
              <a:ln w="9525">
                <a:solidFill>
                  <a:srgbClr val="5F7F7A"/>
                </a:solidFill>
                <a:round/>
                <a:headEnd/>
                <a:tailEnd/>
              </a:ln>
            </p:spPr>
            <p:txBody>
              <a:bodyPr wrap="none" anchor="ctr"/>
              <a:lstStyle/>
              <a:p>
                <a:endParaRPr lang="es-ES"/>
              </a:p>
            </p:txBody>
          </p:sp>
          <p:grpSp>
            <p:nvGrpSpPr>
              <p:cNvPr id="207882" name="Group 580"/>
              <p:cNvGrpSpPr>
                <a:grpSpLocks/>
              </p:cNvGrpSpPr>
              <p:nvPr/>
            </p:nvGrpSpPr>
            <p:grpSpPr bwMode="auto">
              <a:xfrm>
                <a:off x="3309" y="1434"/>
                <a:ext cx="36" cy="5"/>
                <a:chOff x="1136" y="1751"/>
                <a:chExt cx="46" cy="7"/>
              </a:xfrm>
            </p:grpSpPr>
            <p:sp>
              <p:nvSpPr>
                <p:cNvPr id="207921" name="Line 581"/>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7922" name="Line 582"/>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grpSp>
            <p:nvGrpSpPr>
              <p:cNvPr id="207883" name="Group 583"/>
              <p:cNvGrpSpPr>
                <a:grpSpLocks/>
              </p:cNvGrpSpPr>
              <p:nvPr/>
            </p:nvGrpSpPr>
            <p:grpSpPr bwMode="auto">
              <a:xfrm>
                <a:off x="3303" y="1438"/>
                <a:ext cx="7" cy="42"/>
                <a:chOff x="1128" y="1756"/>
                <a:chExt cx="9" cy="56"/>
              </a:xfrm>
            </p:grpSpPr>
            <p:sp>
              <p:nvSpPr>
                <p:cNvPr id="207919" name="Line 584"/>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7920" name="Line 585"/>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grpSp>
            <p:nvGrpSpPr>
              <p:cNvPr id="207884" name="Group 589"/>
              <p:cNvGrpSpPr>
                <a:grpSpLocks/>
              </p:cNvGrpSpPr>
              <p:nvPr/>
            </p:nvGrpSpPr>
            <p:grpSpPr bwMode="auto">
              <a:xfrm flipV="1">
                <a:off x="3304" y="1527"/>
                <a:ext cx="35" cy="5"/>
                <a:chOff x="1136" y="1751"/>
                <a:chExt cx="46" cy="7"/>
              </a:xfrm>
            </p:grpSpPr>
            <p:sp>
              <p:nvSpPr>
                <p:cNvPr id="207917" name="Line 590"/>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7918" name="Line 591"/>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sp>
            <p:nvSpPr>
              <p:cNvPr id="207885" name="Line 594"/>
              <p:cNvSpPr>
                <a:spLocks noChangeShapeType="1"/>
              </p:cNvSpPr>
              <p:nvPr/>
            </p:nvSpPr>
            <p:spPr bwMode="auto">
              <a:xfrm rot="-5400000">
                <a:off x="3327" y="1501"/>
                <a:ext cx="42" cy="3"/>
              </a:xfrm>
              <a:prstGeom prst="line">
                <a:avLst/>
              </a:prstGeom>
              <a:noFill/>
              <a:ln w="9525">
                <a:solidFill>
                  <a:schemeClr val="tx1"/>
                </a:solidFill>
                <a:round/>
                <a:headEnd/>
                <a:tailEnd/>
              </a:ln>
            </p:spPr>
            <p:txBody>
              <a:bodyPr wrap="none"/>
              <a:lstStyle/>
              <a:p>
                <a:endParaRPr lang="es-ES"/>
              </a:p>
            </p:txBody>
          </p:sp>
          <p:sp>
            <p:nvSpPr>
              <p:cNvPr id="207886" name="Line 595"/>
              <p:cNvSpPr>
                <a:spLocks noChangeShapeType="1"/>
              </p:cNvSpPr>
              <p:nvPr/>
            </p:nvSpPr>
            <p:spPr bwMode="auto">
              <a:xfrm rot="-5400000">
                <a:off x="3325" y="1503"/>
                <a:ext cx="34" cy="2"/>
              </a:xfrm>
              <a:prstGeom prst="line">
                <a:avLst/>
              </a:prstGeom>
              <a:noFill/>
              <a:ln w="9525">
                <a:solidFill>
                  <a:schemeClr val="tx1"/>
                </a:solidFill>
                <a:round/>
                <a:headEnd/>
                <a:tailEnd/>
              </a:ln>
            </p:spPr>
            <p:txBody>
              <a:bodyPr wrap="none"/>
              <a:lstStyle/>
              <a:p>
                <a:endParaRPr lang="es-ES"/>
              </a:p>
            </p:txBody>
          </p:sp>
          <p:sp>
            <p:nvSpPr>
              <p:cNvPr id="207887" name="Text Box 596"/>
              <p:cNvSpPr txBox="1">
                <a:spLocks noChangeArrowheads="1"/>
              </p:cNvSpPr>
              <p:nvPr/>
            </p:nvSpPr>
            <p:spPr bwMode="auto">
              <a:xfrm>
                <a:off x="2915" y="1482"/>
                <a:ext cx="154" cy="96"/>
              </a:xfrm>
              <a:prstGeom prst="rect">
                <a:avLst/>
              </a:prstGeom>
              <a:noFill/>
              <a:ln w="9525">
                <a:noFill/>
                <a:miter lim="800000"/>
                <a:headEnd/>
                <a:tailEnd/>
              </a:ln>
            </p:spPr>
            <p:txBody>
              <a:bodyPr wrap="none">
                <a:spAutoFit/>
              </a:bodyPr>
              <a:lstStyle/>
              <a:p>
                <a:r>
                  <a:rPr lang="es-MX" sz="400">
                    <a:solidFill>
                      <a:schemeClr val="tx1"/>
                    </a:solidFill>
                    <a:latin typeface="Arial Narrow" pitchFamily="34" charset="0"/>
                  </a:rPr>
                  <a:t>AC</a:t>
                </a:r>
              </a:p>
            </p:txBody>
          </p:sp>
          <p:grpSp>
            <p:nvGrpSpPr>
              <p:cNvPr id="207888" name="Group 601"/>
              <p:cNvGrpSpPr>
                <a:grpSpLocks/>
              </p:cNvGrpSpPr>
              <p:nvPr/>
            </p:nvGrpSpPr>
            <p:grpSpPr bwMode="auto">
              <a:xfrm>
                <a:off x="3116" y="1438"/>
                <a:ext cx="7" cy="42"/>
                <a:chOff x="1128" y="1756"/>
                <a:chExt cx="9" cy="56"/>
              </a:xfrm>
            </p:grpSpPr>
            <p:sp>
              <p:nvSpPr>
                <p:cNvPr id="207915" name="Line 602"/>
                <p:cNvSpPr>
                  <a:spLocks noChangeShapeType="1"/>
                </p:cNvSpPr>
                <p:nvPr/>
              </p:nvSpPr>
              <p:spPr bwMode="auto">
                <a:xfrm rot="-5400000">
                  <a:off x="1102" y="1782"/>
                  <a:ext cx="56" cy="3"/>
                </a:xfrm>
                <a:prstGeom prst="line">
                  <a:avLst/>
                </a:prstGeom>
                <a:noFill/>
                <a:ln w="9525">
                  <a:solidFill>
                    <a:schemeClr val="tx1"/>
                  </a:solidFill>
                  <a:round/>
                  <a:headEnd/>
                  <a:tailEnd/>
                </a:ln>
              </p:spPr>
              <p:txBody>
                <a:bodyPr wrap="none"/>
                <a:lstStyle/>
                <a:p>
                  <a:endParaRPr lang="es-ES"/>
                </a:p>
              </p:txBody>
            </p:sp>
            <p:sp>
              <p:nvSpPr>
                <p:cNvPr id="207916" name="Line 603"/>
                <p:cNvSpPr>
                  <a:spLocks noChangeShapeType="1"/>
                </p:cNvSpPr>
                <p:nvPr/>
              </p:nvSpPr>
              <p:spPr bwMode="auto">
                <a:xfrm rot="-5400000">
                  <a:off x="1113" y="1785"/>
                  <a:ext cx="45" cy="2"/>
                </a:xfrm>
                <a:prstGeom prst="line">
                  <a:avLst/>
                </a:prstGeom>
                <a:noFill/>
                <a:ln w="9525">
                  <a:solidFill>
                    <a:schemeClr val="tx1"/>
                  </a:solidFill>
                  <a:round/>
                  <a:headEnd/>
                  <a:tailEnd/>
                </a:ln>
              </p:spPr>
              <p:txBody>
                <a:bodyPr wrap="none"/>
                <a:lstStyle/>
                <a:p>
                  <a:endParaRPr lang="es-ES"/>
                </a:p>
              </p:txBody>
            </p:sp>
          </p:grpSp>
          <p:sp>
            <p:nvSpPr>
              <p:cNvPr id="207889" name="Line 610"/>
              <p:cNvSpPr>
                <a:spLocks noChangeShapeType="1"/>
              </p:cNvSpPr>
              <p:nvPr/>
            </p:nvSpPr>
            <p:spPr bwMode="auto">
              <a:xfrm rot="-5400000">
                <a:off x="3142" y="1458"/>
                <a:ext cx="42" cy="2"/>
              </a:xfrm>
              <a:prstGeom prst="line">
                <a:avLst/>
              </a:prstGeom>
              <a:noFill/>
              <a:ln w="9525">
                <a:solidFill>
                  <a:schemeClr val="tx1"/>
                </a:solidFill>
                <a:round/>
                <a:headEnd/>
                <a:tailEnd/>
              </a:ln>
            </p:spPr>
            <p:txBody>
              <a:bodyPr wrap="none"/>
              <a:lstStyle/>
              <a:p>
                <a:endParaRPr lang="es-ES"/>
              </a:p>
            </p:txBody>
          </p:sp>
          <p:sp>
            <p:nvSpPr>
              <p:cNvPr id="207890" name="Line 611"/>
              <p:cNvSpPr>
                <a:spLocks noChangeShapeType="1"/>
              </p:cNvSpPr>
              <p:nvPr/>
            </p:nvSpPr>
            <p:spPr bwMode="auto">
              <a:xfrm rot="-5400000">
                <a:off x="3140" y="1459"/>
                <a:ext cx="34" cy="2"/>
              </a:xfrm>
              <a:prstGeom prst="line">
                <a:avLst/>
              </a:prstGeom>
              <a:noFill/>
              <a:ln w="9525">
                <a:solidFill>
                  <a:schemeClr val="tx1"/>
                </a:solidFill>
                <a:round/>
                <a:headEnd/>
                <a:tailEnd/>
              </a:ln>
            </p:spPr>
            <p:txBody>
              <a:bodyPr wrap="none"/>
              <a:lstStyle/>
              <a:p>
                <a:endParaRPr lang="es-ES"/>
              </a:p>
            </p:txBody>
          </p:sp>
          <p:sp>
            <p:nvSpPr>
              <p:cNvPr id="207891" name="Line 612"/>
              <p:cNvSpPr>
                <a:spLocks noChangeShapeType="1"/>
              </p:cNvSpPr>
              <p:nvPr/>
            </p:nvSpPr>
            <p:spPr bwMode="auto">
              <a:xfrm rot="-5400000">
                <a:off x="3140" y="1501"/>
                <a:ext cx="42" cy="3"/>
              </a:xfrm>
              <a:prstGeom prst="line">
                <a:avLst/>
              </a:prstGeom>
              <a:noFill/>
              <a:ln w="9525">
                <a:solidFill>
                  <a:schemeClr val="tx1"/>
                </a:solidFill>
                <a:round/>
                <a:headEnd/>
                <a:tailEnd/>
              </a:ln>
            </p:spPr>
            <p:txBody>
              <a:bodyPr wrap="none"/>
              <a:lstStyle/>
              <a:p>
                <a:endParaRPr lang="es-ES"/>
              </a:p>
            </p:txBody>
          </p:sp>
          <p:sp>
            <p:nvSpPr>
              <p:cNvPr id="207892" name="Line 613"/>
              <p:cNvSpPr>
                <a:spLocks noChangeShapeType="1"/>
              </p:cNvSpPr>
              <p:nvPr/>
            </p:nvSpPr>
            <p:spPr bwMode="auto">
              <a:xfrm rot="-5400000">
                <a:off x="3138" y="1503"/>
                <a:ext cx="34" cy="2"/>
              </a:xfrm>
              <a:prstGeom prst="line">
                <a:avLst/>
              </a:prstGeom>
              <a:noFill/>
              <a:ln w="9525">
                <a:solidFill>
                  <a:schemeClr val="tx1"/>
                </a:solidFill>
                <a:round/>
                <a:headEnd/>
                <a:tailEnd/>
              </a:ln>
            </p:spPr>
            <p:txBody>
              <a:bodyPr wrap="none"/>
              <a:lstStyle/>
              <a:p>
                <a:endParaRPr lang="es-ES"/>
              </a:p>
            </p:txBody>
          </p:sp>
          <p:grpSp>
            <p:nvGrpSpPr>
              <p:cNvPr id="207893" name="Group 615"/>
              <p:cNvGrpSpPr>
                <a:grpSpLocks/>
              </p:cNvGrpSpPr>
              <p:nvPr/>
            </p:nvGrpSpPr>
            <p:grpSpPr bwMode="auto">
              <a:xfrm>
                <a:off x="3206" y="1434"/>
                <a:ext cx="35" cy="5"/>
                <a:chOff x="1136" y="1751"/>
                <a:chExt cx="46" cy="7"/>
              </a:xfrm>
            </p:grpSpPr>
            <p:sp>
              <p:nvSpPr>
                <p:cNvPr id="207913" name="Line 616"/>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7914" name="Line 617"/>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grpSp>
            <p:nvGrpSpPr>
              <p:cNvPr id="207894" name="Group 624"/>
              <p:cNvGrpSpPr>
                <a:grpSpLocks/>
              </p:cNvGrpSpPr>
              <p:nvPr/>
            </p:nvGrpSpPr>
            <p:grpSpPr bwMode="auto">
              <a:xfrm flipV="1">
                <a:off x="3201" y="1527"/>
                <a:ext cx="35" cy="5"/>
                <a:chOff x="1136" y="1751"/>
                <a:chExt cx="46" cy="7"/>
              </a:xfrm>
            </p:grpSpPr>
            <p:sp>
              <p:nvSpPr>
                <p:cNvPr id="207911" name="Line 625"/>
                <p:cNvSpPr>
                  <a:spLocks noChangeShapeType="1"/>
                </p:cNvSpPr>
                <p:nvPr/>
              </p:nvSpPr>
              <p:spPr bwMode="auto">
                <a:xfrm>
                  <a:off x="1136" y="1751"/>
                  <a:ext cx="46" cy="0"/>
                </a:xfrm>
                <a:prstGeom prst="line">
                  <a:avLst/>
                </a:prstGeom>
                <a:noFill/>
                <a:ln w="9525">
                  <a:solidFill>
                    <a:schemeClr val="tx1"/>
                  </a:solidFill>
                  <a:round/>
                  <a:headEnd/>
                  <a:tailEnd/>
                </a:ln>
              </p:spPr>
              <p:txBody>
                <a:bodyPr wrap="none"/>
                <a:lstStyle/>
                <a:p>
                  <a:endParaRPr lang="es-ES"/>
                </a:p>
              </p:txBody>
            </p:sp>
            <p:sp>
              <p:nvSpPr>
                <p:cNvPr id="207912" name="Line 626"/>
                <p:cNvSpPr>
                  <a:spLocks noChangeShapeType="1"/>
                </p:cNvSpPr>
                <p:nvPr/>
              </p:nvSpPr>
              <p:spPr bwMode="auto">
                <a:xfrm>
                  <a:off x="1141" y="1758"/>
                  <a:ext cx="36" cy="0"/>
                </a:xfrm>
                <a:prstGeom prst="line">
                  <a:avLst/>
                </a:prstGeom>
                <a:noFill/>
                <a:ln w="9525">
                  <a:solidFill>
                    <a:schemeClr val="tx1"/>
                  </a:solidFill>
                  <a:round/>
                  <a:headEnd/>
                  <a:tailEnd/>
                </a:ln>
              </p:spPr>
              <p:txBody>
                <a:bodyPr wrap="none"/>
                <a:lstStyle/>
                <a:p>
                  <a:endParaRPr lang="es-ES"/>
                </a:p>
              </p:txBody>
            </p:sp>
          </p:grpSp>
          <p:sp>
            <p:nvSpPr>
              <p:cNvPr id="207895" name="Line 627"/>
              <p:cNvSpPr>
                <a:spLocks noChangeShapeType="1"/>
              </p:cNvSpPr>
              <p:nvPr/>
            </p:nvSpPr>
            <p:spPr bwMode="auto">
              <a:xfrm rot="-5400000">
                <a:off x="3225" y="1458"/>
                <a:ext cx="42" cy="2"/>
              </a:xfrm>
              <a:prstGeom prst="line">
                <a:avLst/>
              </a:prstGeom>
              <a:noFill/>
              <a:ln w="9525">
                <a:solidFill>
                  <a:schemeClr val="tx1"/>
                </a:solidFill>
                <a:round/>
                <a:headEnd/>
                <a:tailEnd/>
              </a:ln>
            </p:spPr>
            <p:txBody>
              <a:bodyPr wrap="none"/>
              <a:lstStyle/>
              <a:p>
                <a:endParaRPr lang="es-ES"/>
              </a:p>
            </p:txBody>
          </p:sp>
          <p:sp>
            <p:nvSpPr>
              <p:cNvPr id="207896" name="Line 628"/>
              <p:cNvSpPr>
                <a:spLocks noChangeShapeType="1"/>
              </p:cNvSpPr>
              <p:nvPr/>
            </p:nvSpPr>
            <p:spPr bwMode="auto">
              <a:xfrm rot="-5400000">
                <a:off x="3223" y="1459"/>
                <a:ext cx="34" cy="2"/>
              </a:xfrm>
              <a:prstGeom prst="line">
                <a:avLst/>
              </a:prstGeom>
              <a:noFill/>
              <a:ln w="9525">
                <a:solidFill>
                  <a:schemeClr val="tx1"/>
                </a:solidFill>
                <a:round/>
                <a:headEnd/>
                <a:tailEnd/>
              </a:ln>
            </p:spPr>
            <p:txBody>
              <a:bodyPr wrap="none"/>
              <a:lstStyle/>
              <a:p>
                <a:endParaRPr lang="es-ES"/>
              </a:p>
            </p:txBody>
          </p:sp>
          <p:sp>
            <p:nvSpPr>
              <p:cNvPr id="207897" name="Line 629"/>
              <p:cNvSpPr>
                <a:spLocks noChangeShapeType="1"/>
              </p:cNvSpPr>
              <p:nvPr/>
            </p:nvSpPr>
            <p:spPr bwMode="auto">
              <a:xfrm rot="-5400000">
                <a:off x="3223" y="1501"/>
                <a:ext cx="42" cy="3"/>
              </a:xfrm>
              <a:prstGeom prst="line">
                <a:avLst/>
              </a:prstGeom>
              <a:noFill/>
              <a:ln w="9525">
                <a:solidFill>
                  <a:schemeClr val="tx1"/>
                </a:solidFill>
                <a:round/>
                <a:headEnd/>
                <a:tailEnd/>
              </a:ln>
            </p:spPr>
            <p:txBody>
              <a:bodyPr wrap="none"/>
              <a:lstStyle/>
              <a:p>
                <a:endParaRPr lang="es-ES"/>
              </a:p>
            </p:txBody>
          </p:sp>
          <p:sp>
            <p:nvSpPr>
              <p:cNvPr id="207898" name="Line 630"/>
              <p:cNvSpPr>
                <a:spLocks noChangeShapeType="1"/>
              </p:cNvSpPr>
              <p:nvPr/>
            </p:nvSpPr>
            <p:spPr bwMode="auto">
              <a:xfrm rot="-5400000">
                <a:off x="3221" y="1503"/>
                <a:ext cx="34" cy="2"/>
              </a:xfrm>
              <a:prstGeom prst="line">
                <a:avLst/>
              </a:prstGeom>
              <a:noFill/>
              <a:ln w="9525">
                <a:solidFill>
                  <a:schemeClr val="tx1"/>
                </a:solidFill>
                <a:round/>
                <a:headEnd/>
                <a:tailEnd/>
              </a:ln>
            </p:spPr>
            <p:txBody>
              <a:bodyPr wrap="none"/>
              <a:lstStyle/>
              <a:p>
                <a:endParaRPr lang="es-ES"/>
              </a:p>
            </p:txBody>
          </p:sp>
          <p:grpSp>
            <p:nvGrpSpPr>
              <p:cNvPr id="207899" name="Group 631"/>
              <p:cNvGrpSpPr>
                <a:grpSpLocks/>
              </p:cNvGrpSpPr>
              <p:nvPr/>
            </p:nvGrpSpPr>
            <p:grpSpPr bwMode="auto">
              <a:xfrm>
                <a:off x="3258" y="1519"/>
                <a:ext cx="6" cy="16"/>
                <a:chOff x="1072" y="1864"/>
                <a:chExt cx="8" cy="20"/>
              </a:xfrm>
            </p:grpSpPr>
            <p:sp>
              <p:nvSpPr>
                <p:cNvPr id="207909" name="Line 632"/>
                <p:cNvSpPr>
                  <a:spLocks noChangeShapeType="1"/>
                </p:cNvSpPr>
                <p:nvPr/>
              </p:nvSpPr>
              <p:spPr bwMode="auto">
                <a:xfrm rot="-5400000">
                  <a:off x="1063" y="1874"/>
                  <a:ext cx="19" cy="1"/>
                </a:xfrm>
                <a:prstGeom prst="line">
                  <a:avLst/>
                </a:prstGeom>
                <a:noFill/>
                <a:ln w="19050">
                  <a:solidFill>
                    <a:schemeClr val="tx1"/>
                  </a:solidFill>
                  <a:round/>
                  <a:headEnd/>
                  <a:tailEnd/>
                </a:ln>
              </p:spPr>
              <p:txBody>
                <a:bodyPr wrap="none"/>
                <a:lstStyle/>
                <a:p>
                  <a:endParaRPr lang="es-ES"/>
                </a:p>
              </p:txBody>
            </p:sp>
            <p:sp>
              <p:nvSpPr>
                <p:cNvPr id="207910" name="Line 633"/>
                <p:cNvSpPr>
                  <a:spLocks noChangeShapeType="1"/>
                </p:cNvSpPr>
                <p:nvPr/>
              </p:nvSpPr>
              <p:spPr bwMode="auto">
                <a:xfrm rot="-5400000">
                  <a:off x="1070" y="1873"/>
                  <a:ext cx="20" cy="1"/>
                </a:xfrm>
                <a:prstGeom prst="line">
                  <a:avLst/>
                </a:prstGeom>
                <a:noFill/>
                <a:ln w="19050">
                  <a:solidFill>
                    <a:schemeClr val="tx1"/>
                  </a:solidFill>
                  <a:round/>
                  <a:headEnd/>
                  <a:tailEnd/>
                </a:ln>
              </p:spPr>
              <p:txBody>
                <a:bodyPr wrap="none"/>
                <a:lstStyle/>
                <a:p>
                  <a:endParaRPr lang="es-ES"/>
                </a:p>
              </p:txBody>
            </p:sp>
          </p:grpSp>
          <p:grpSp>
            <p:nvGrpSpPr>
              <p:cNvPr id="207900" name="Group 640"/>
              <p:cNvGrpSpPr>
                <a:grpSpLocks/>
              </p:cNvGrpSpPr>
              <p:nvPr/>
            </p:nvGrpSpPr>
            <p:grpSpPr bwMode="auto">
              <a:xfrm>
                <a:off x="3126" y="1478"/>
                <a:ext cx="26" cy="5"/>
                <a:chOff x="3126" y="1478"/>
                <a:chExt cx="26" cy="5"/>
              </a:xfrm>
            </p:grpSpPr>
            <p:sp>
              <p:nvSpPr>
                <p:cNvPr id="207907" name="Line 638"/>
                <p:cNvSpPr>
                  <a:spLocks noChangeShapeType="1"/>
                </p:cNvSpPr>
                <p:nvPr/>
              </p:nvSpPr>
              <p:spPr bwMode="auto">
                <a:xfrm flipV="1">
                  <a:off x="3126" y="1483"/>
                  <a:ext cx="26" cy="0"/>
                </a:xfrm>
                <a:prstGeom prst="line">
                  <a:avLst/>
                </a:prstGeom>
                <a:noFill/>
                <a:ln w="9525">
                  <a:solidFill>
                    <a:schemeClr val="tx1"/>
                  </a:solidFill>
                  <a:round/>
                  <a:headEnd/>
                  <a:tailEnd/>
                </a:ln>
              </p:spPr>
              <p:txBody>
                <a:bodyPr wrap="none"/>
                <a:lstStyle/>
                <a:p>
                  <a:endParaRPr lang="es-ES"/>
                </a:p>
              </p:txBody>
            </p:sp>
            <p:sp>
              <p:nvSpPr>
                <p:cNvPr id="207908" name="Line 639"/>
                <p:cNvSpPr>
                  <a:spLocks noChangeShapeType="1"/>
                </p:cNvSpPr>
                <p:nvPr/>
              </p:nvSpPr>
              <p:spPr bwMode="auto">
                <a:xfrm flipV="1">
                  <a:off x="3129" y="1478"/>
                  <a:ext cx="19" cy="0"/>
                </a:xfrm>
                <a:prstGeom prst="line">
                  <a:avLst/>
                </a:prstGeom>
                <a:noFill/>
                <a:ln w="9525">
                  <a:solidFill>
                    <a:schemeClr val="tx1"/>
                  </a:solidFill>
                  <a:round/>
                  <a:headEnd/>
                  <a:tailEnd/>
                </a:ln>
              </p:spPr>
              <p:txBody>
                <a:bodyPr wrap="none"/>
                <a:lstStyle/>
                <a:p>
                  <a:endParaRPr lang="es-ES"/>
                </a:p>
              </p:txBody>
            </p:sp>
          </p:grpSp>
          <p:grpSp>
            <p:nvGrpSpPr>
              <p:cNvPr id="207901" name="Group 647"/>
              <p:cNvGrpSpPr>
                <a:grpSpLocks/>
              </p:cNvGrpSpPr>
              <p:nvPr/>
            </p:nvGrpSpPr>
            <p:grpSpPr bwMode="auto">
              <a:xfrm>
                <a:off x="3210" y="1478"/>
                <a:ext cx="26" cy="5"/>
                <a:chOff x="3126" y="1478"/>
                <a:chExt cx="26" cy="5"/>
              </a:xfrm>
            </p:grpSpPr>
            <p:sp>
              <p:nvSpPr>
                <p:cNvPr id="207905" name="Line 648"/>
                <p:cNvSpPr>
                  <a:spLocks noChangeShapeType="1"/>
                </p:cNvSpPr>
                <p:nvPr/>
              </p:nvSpPr>
              <p:spPr bwMode="auto">
                <a:xfrm flipV="1">
                  <a:off x="3126" y="1483"/>
                  <a:ext cx="26" cy="0"/>
                </a:xfrm>
                <a:prstGeom prst="line">
                  <a:avLst/>
                </a:prstGeom>
                <a:noFill/>
                <a:ln w="9525">
                  <a:solidFill>
                    <a:schemeClr val="tx1"/>
                  </a:solidFill>
                  <a:round/>
                  <a:headEnd/>
                  <a:tailEnd/>
                </a:ln>
              </p:spPr>
              <p:txBody>
                <a:bodyPr wrap="none"/>
                <a:lstStyle/>
                <a:p>
                  <a:endParaRPr lang="es-ES"/>
                </a:p>
              </p:txBody>
            </p:sp>
            <p:sp>
              <p:nvSpPr>
                <p:cNvPr id="207906" name="Line 649"/>
                <p:cNvSpPr>
                  <a:spLocks noChangeShapeType="1"/>
                </p:cNvSpPr>
                <p:nvPr/>
              </p:nvSpPr>
              <p:spPr bwMode="auto">
                <a:xfrm flipV="1">
                  <a:off x="3129" y="1478"/>
                  <a:ext cx="19" cy="0"/>
                </a:xfrm>
                <a:prstGeom prst="line">
                  <a:avLst/>
                </a:prstGeom>
                <a:noFill/>
                <a:ln w="9525">
                  <a:solidFill>
                    <a:schemeClr val="tx1"/>
                  </a:solidFill>
                  <a:round/>
                  <a:headEnd/>
                  <a:tailEnd/>
                </a:ln>
              </p:spPr>
              <p:txBody>
                <a:bodyPr wrap="none"/>
                <a:lstStyle/>
                <a:p>
                  <a:endParaRPr lang="es-ES"/>
                </a:p>
              </p:txBody>
            </p:sp>
          </p:grpSp>
          <p:grpSp>
            <p:nvGrpSpPr>
              <p:cNvPr id="207902" name="Group 650"/>
              <p:cNvGrpSpPr>
                <a:grpSpLocks/>
              </p:cNvGrpSpPr>
              <p:nvPr/>
            </p:nvGrpSpPr>
            <p:grpSpPr bwMode="auto">
              <a:xfrm>
                <a:off x="3314" y="1478"/>
                <a:ext cx="26" cy="5"/>
                <a:chOff x="3126" y="1478"/>
                <a:chExt cx="26" cy="5"/>
              </a:xfrm>
            </p:grpSpPr>
            <p:sp>
              <p:nvSpPr>
                <p:cNvPr id="207903" name="Line 651"/>
                <p:cNvSpPr>
                  <a:spLocks noChangeShapeType="1"/>
                </p:cNvSpPr>
                <p:nvPr/>
              </p:nvSpPr>
              <p:spPr bwMode="auto">
                <a:xfrm flipV="1">
                  <a:off x="3126" y="1483"/>
                  <a:ext cx="26" cy="0"/>
                </a:xfrm>
                <a:prstGeom prst="line">
                  <a:avLst/>
                </a:prstGeom>
                <a:noFill/>
                <a:ln w="9525">
                  <a:solidFill>
                    <a:schemeClr val="tx1"/>
                  </a:solidFill>
                  <a:round/>
                  <a:headEnd/>
                  <a:tailEnd/>
                </a:ln>
              </p:spPr>
              <p:txBody>
                <a:bodyPr wrap="none"/>
                <a:lstStyle/>
                <a:p>
                  <a:endParaRPr lang="es-ES"/>
                </a:p>
              </p:txBody>
            </p:sp>
            <p:sp>
              <p:nvSpPr>
                <p:cNvPr id="207904" name="Line 652"/>
                <p:cNvSpPr>
                  <a:spLocks noChangeShapeType="1"/>
                </p:cNvSpPr>
                <p:nvPr/>
              </p:nvSpPr>
              <p:spPr bwMode="auto">
                <a:xfrm flipV="1">
                  <a:off x="3129" y="1478"/>
                  <a:ext cx="19" cy="0"/>
                </a:xfrm>
                <a:prstGeom prst="line">
                  <a:avLst/>
                </a:prstGeom>
                <a:noFill/>
                <a:ln w="9525">
                  <a:solidFill>
                    <a:schemeClr val="tx1"/>
                  </a:solidFill>
                  <a:round/>
                  <a:headEnd/>
                  <a:tailEnd/>
                </a:ln>
              </p:spPr>
              <p:txBody>
                <a:bodyPr wrap="none"/>
                <a:lstStyle/>
                <a:p>
                  <a:endParaRPr lang="es-ES"/>
                </a:p>
              </p:txBody>
            </p:sp>
          </p:grpSp>
        </p:grpSp>
        <p:sp>
          <p:nvSpPr>
            <p:cNvPr id="207880" name="Text Box 659"/>
            <p:cNvSpPr txBox="1">
              <a:spLocks noChangeArrowheads="1"/>
            </p:cNvSpPr>
            <p:nvPr/>
          </p:nvSpPr>
          <p:spPr bwMode="auto">
            <a:xfrm>
              <a:off x="3425" y="1446"/>
              <a:ext cx="147" cy="116"/>
            </a:xfrm>
            <a:prstGeom prst="rect">
              <a:avLst/>
            </a:prstGeom>
            <a:noFill/>
            <a:ln w="9525">
              <a:noFill/>
              <a:miter lim="800000"/>
              <a:headEnd/>
              <a:tailEnd/>
            </a:ln>
          </p:spPr>
          <p:txBody>
            <a:bodyPr wrap="none">
              <a:spAutoFit/>
            </a:bodyPr>
            <a:lstStyle/>
            <a:p>
              <a:r>
                <a:rPr lang="es-MX" sz="600">
                  <a:solidFill>
                    <a:schemeClr val="tx1"/>
                  </a:solidFill>
                  <a:latin typeface="Arial Narrow" pitchFamily="34" charset="0"/>
                </a:rPr>
                <a:t>G</a:t>
              </a: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1.11111E-6 -2.71676E-6 L 1.11111E-6 0.21018 " pathEditMode="relative" rAng="0" ptsTypes="AA">
                                      <p:cBhvr>
                                        <p:cTn id="6" dur="2000" fill="hold"/>
                                        <p:tgtEl>
                                          <p:spTgt spid="27"/>
                                        </p:tgtEl>
                                        <p:attrNameLst>
                                          <p:attrName>ppt_x</p:attrName>
                                          <p:attrName>ppt_y</p:attrName>
                                        </p:attrNameLst>
                                      </p:cBhvr>
                                      <p:rCtr x="0" y="105"/>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childTnLst>
                                </p:cTn>
                              </p:par>
                            </p:childTnLst>
                          </p:cTn>
                        </p:par>
                        <p:par>
                          <p:cTn id="11" fill="hold">
                            <p:stCondLst>
                              <p:cond delay="3000"/>
                            </p:stCondLst>
                            <p:childTnLst>
                              <p:par>
                                <p:cTn id="12" presetID="1" presetClass="entr" presetSubtype="0" fill="hold" nodeType="afterEffect">
                                  <p:stCondLst>
                                    <p:cond delay="0"/>
                                  </p:stCondLst>
                                  <p:childTnLst>
                                    <p:set>
                                      <p:cBhvr>
                                        <p:cTn id="13" dur="1" fill="hold">
                                          <p:stCondLst>
                                            <p:cond delay="0"/>
                                          </p:stCondLst>
                                        </p:cTn>
                                        <p:tgtEl>
                                          <p:spTgt spid="208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8898" name="Group 463"/>
          <p:cNvGrpSpPr>
            <a:grpSpLocks/>
          </p:cNvGrpSpPr>
          <p:nvPr/>
        </p:nvGrpSpPr>
        <p:grpSpPr bwMode="auto">
          <a:xfrm>
            <a:off x="0" y="0"/>
            <a:ext cx="9172575" cy="6858000"/>
            <a:chOff x="0" y="0"/>
            <a:chExt cx="5778" cy="4320"/>
          </a:xfrm>
        </p:grpSpPr>
        <p:sp>
          <p:nvSpPr>
            <p:cNvPr id="208899" name="Rectangle 5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23030" name="Rectangle 54"/>
            <p:cNvSpPr>
              <a:spLocks noChangeArrowheads="1"/>
            </p:cNvSpPr>
            <p:nvPr/>
          </p:nvSpPr>
          <p:spPr bwMode="auto">
            <a:xfrm>
              <a:off x="397" y="7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08901" name="Group 55"/>
            <p:cNvGrpSpPr>
              <a:grpSpLocks/>
            </p:cNvGrpSpPr>
            <p:nvPr/>
          </p:nvGrpSpPr>
          <p:grpSpPr bwMode="auto">
            <a:xfrm>
              <a:off x="48" y="95"/>
              <a:ext cx="96" cy="4128"/>
              <a:chOff x="48" y="102"/>
              <a:chExt cx="96" cy="4128"/>
            </a:xfrm>
          </p:grpSpPr>
          <p:sp>
            <p:nvSpPr>
              <p:cNvPr id="208910" name="Rectangle 5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1" name="Rectangle 5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2" name="Rectangle 5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3" name="Rectangle 5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4" name="Rectangle 6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5" name="Rectangle 6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6" name="Rectangle 6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7" name="Rectangle 6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8" name="Rectangle 6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19" name="Rectangle 6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0" name="Rectangle 6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1" name="Rectangle 6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2" name="Rectangle 6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3" name="Rectangle 6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4" name="Rectangle 7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5" name="Rectangle 7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6" name="Rectangle 7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7" name="Rectangle 7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8" name="Rectangle 7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29" name="Rectangle 7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0" name="Rectangle 7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1" name="Rectangle 7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2" name="Rectangle 7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3" name="Rectangle 7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4" name="Rectangle 8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5" name="Rectangle 8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6" name="Rectangle 8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7" name="Rectangle 8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8938" name="Rectangle 8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8902" name="Group 85"/>
            <p:cNvGrpSpPr>
              <a:grpSpLocks/>
            </p:cNvGrpSpPr>
            <p:nvPr/>
          </p:nvGrpSpPr>
          <p:grpSpPr bwMode="auto">
            <a:xfrm>
              <a:off x="5052" y="0"/>
              <a:ext cx="726" cy="388"/>
              <a:chOff x="37" y="-23"/>
              <a:chExt cx="726" cy="388"/>
            </a:xfrm>
          </p:grpSpPr>
          <p:sp>
            <p:nvSpPr>
              <p:cNvPr id="208904" name="Rectangle 8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8905" name="Rectangle 8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8906" name="Rectangle 8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8907" name="Rectangle 8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8908" name="Rectangle 9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8909" name="Rectangle 9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08903" name="Picture 462" descr="DSC02195"/>
            <p:cNvPicPr>
              <a:picLocks noChangeAspect="1" noChangeArrowheads="1"/>
            </p:cNvPicPr>
            <p:nvPr/>
          </p:nvPicPr>
          <p:blipFill>
            <a:blip r:embed="rId2" cstate="print"/>
            <a:srcRect/>
            <a:stretch>
              <a:fillRect/>
            </a:stretch>
          </p:blipFill>
          <p:spPr bwMode="auto">
            <a:xfrm>
              <a:off x="931" y="833"/>
              <a:ext cx="3898" cy="2924"/>
            </a:xfrm>
            <a:prstGeom prst="rect">
              <a:avLst/>
            </a:prstGeom>
            <a:noFill/>
            <a:ln w="9525">
              <a:noFill/>
              <a:miter lim="800000"/>
              <a:headEnd/>
              <a:tailEnd/>
            </a:ln>
          </p:spPr>
        </p:pic>
      </p:grpSp>
    </p:spTree>
  </p:cSld>
  <p:clrMapOvr>
    <a:masterClrMapping/>
  </p:clrMapOvr>
  <p:transition>
    <p:dissolve/>
  </p:transition>
</p:sld>
</file>

<file path=ppt/slides/slide2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9922" name="Group 84"/>
          <p:cNvGrpSpPr>
            <a:grpSpLocks/>
          </p:cNvGrpSpPr>
          <p:nvPr/>
        </p:nvGrpSpPr>
        <p:grpSpPr bwMode="auto">
          <a:xfrm>
            <a:off x="0" y="0"/>
            <a:ext cx="9172575" cy="6858000"/>
            <a:chOff x="0" y="0"/>
            <a:chExt cx="5778" cy="4320"/>
          </a:xfrm>
        </p:grpSpPr>
        <p:sp>
          <p:nvSpPr>
            <p:cNvPr id="209923"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0197" name="Rectangle 37"/>
            <p:cNvSpPr>
              <a:spLocks noChangeArrowheads="1"/>
            </p:cNvSpPr>
            <p:nvPr/>
          </p:nvSpPr>
          <p:spPr bwMode="auto">
            <a:xfrm>
              <a:off x="406" y="495"/>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pic>
          <p:nvPicPr>
            <p:cNvPr id="209925" name="Picture 41" descr="Fuerza del campo"/>
            <p:cNvPicPr>
              <a:picLocks noChangeAspect="1" noChangeArrowheads="1"/>
            </p:cNvPicPr>
            <p:nvPr/>
          </p:nvPicPr>
          <p:blipFill>
            <a:blip r:embed="rId2" cstate="print"/>
            <a:srcRect l="2170" t="1695" r="1807" b="3604"/>
            <a:stretch>
              <a:fillRect/>
            </a:stretch>
          </p:blipFill>
          <p:spPr bwMode="auto">
            <a:xfrm>
              <a:off x="678" y="1234"/>
              <a:ext cx="2110" cy="2318"/>
            </a:xfrm>
            <a:prstGeom prst="rect">
              <a:avLst/>
            </a:prstGeom>
            <a:noFill/>
            <a:ln w="19050">
              <a:noFill/>
              <a:miter lim="800000"/>
              <a:headEnd/>
              <a:tailEnd/>
            </a:ln>
          </p:spPr>
        </p:pic>
        <p:pic>
          <p:nvPicPr>
            <p:cNvPr id="209926" name="Picture 42" descr="Gaussmeter"/>
            <p:cNvPicPr>
              <a:picLocks noChangeAspect="1" noChangeArrowheads="1"/>
            </p:cNvPicPr>
            <p:nvPr/>
          </p:nvPicPr>
          <p:blipFill>
            <a:blip r:embed="rId3" cstate="print">
              <a:lum contrast="6000"/>
            </a:blip>
            <a:srcRect r="3387"/>
            <a:stretch>
              <a:fillRect/>
            </a:stretch>
          </p:blipFill>
          <p:spPr bwMode="auto">
            <a:xfrm>
              <a:off x="3363" y="2500"/>
              <a:ext cx="1742" cy="1424"/>
            </a:xfrm>
            <a:prstGeom prst="rect">
              <a:avLst/>
            </a:prstGeom>
            <a:noFill/>
            <a:ln w="19050">
              <a:noFill/>
              <a:miter lim="800000"/>
              <a:headEnd/>
              <a:tailEnd/>
            </a:ln>
          </p:spPr>
        </p:pic>
        <p:grpSp>
          <p:nvGrpSpPr>
            <p:cNvPr id="209927" name="Group 45"/>
            <p:cNvGrpSpPr>
              <a:grpSpLocks/>
            </p:cNvGrpSpPr>
            <p:nvPr/>
          </p:nvGrpSpPr>
          <p:grpSpPr bwMode="auto">
            <a:xfrm>
              <a:off x="48" y="95"/>
              <a:ext cx="96" cy="4128"/>
              <a:chOff x="48" y="102"/>
              <a:chExt cx="96" cy="4128"/>
            </a:xfrm>
          </p:grpSpPr>
          <p:sp>
            <p:nvSpPr>
              <p:cNvPr id="209936"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37"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38"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39"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0"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1"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2"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3"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4"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5"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6"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7"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8"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49"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0"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1"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2"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3"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4"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5"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6"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7"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8"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59"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60"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61"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62"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63"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09964"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09928" name="Group 75"/>
            <p:cNvGrpSpPr>
              <a:grpSpLocks/>
            </p:cNvGrpSpPr>
            <p:nvPr/>
          </p:nvGrpSpPr>
          <p:grpSpPr bwMode="auto">
            <a:xfrm>
              <a:off x="5052" y="0"/>
              <a:ext cx="726" cy="388"/>
              <a:chOff x="37" y="-23"/>
              <a:chExt cx="726" cy="388"/>
            </a:xfrm>
          </p:grpSpPr>
          <p:sp>
            <p:nvSpPr>
              <p:cNvPr id="209930"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09931"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9932"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09933"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09934"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09935"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09929" name="Picture 83"/>
            <p:cNvPicPr>
              <a:picLocks noChangeAspect="1" noChangeArrowheads="1"/>
            </p:cNvPicPr>
            <p:nvPr/>
          </p:nvPicPr>
          <p:blipFill>
            <a:blip r:embed="rId4" cstate="print"/>
            <a:srcRect/>
            <a:stretch>
              <a:fillRect/>
            </a:stretch>
          </p:blipFill>
          <p:spPr bwMode="auto">
            <a:xfrm>
              <a:off x="3373" y="934"/>
              <a:ext cx="1722" cy="1194"/>
            </a:xfrm>
            <a:prstGeom prst="rect">
              <a:avLst/>
            </a:prstGeom>
            <a:noFill/>
            <a:ln w="9525">
              <a:noFill/>
              <a:miter lim="800000"/>
              <a:headEnd/>
              <a:tailEnd/>
            </a:ln>
          </p:spPr>
        </p:pic>
      </p:grpSp>
    </p:spTree>
  </p:cSld>
  <p:clrMapOvr>
    <a:masterClrMapping/>
  </p:clrMapOvr>
  <p:transition>
    <p:dissolve/>
  </p:transition>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0946" name="Group 82"/>
          <p:cNvGrpSpPr>
            <a:grpSpLocks/>
          </p:cNvGrpSpPr>
          <p:nvPr/>
        </p:nvGrpSpPr>
        <p:grpSpPr bwMode="auto">
          <a:xfrm>
            <a:off x="0" y="0"/>
            <a:ext cx="9172575" cy="6858000"/>
            <a:chOff x="0" y="0"/>
            <a:chExt cx="5778" cy="4320"/>
          </a:xfrm>
        </p:grpSpPr>
        <p:sp>
          <p:nvSpPr>
            <p:cNvPr id="210947" name="Rectangle 3"/>
            <p:cNvSpPr>
              <a:spLocks noChangeArrowheads="1"/>
            </p:cNvSpPr>
            <p:nvPr/>
          </p:nvSpPr>
          <p:spPr bwMode="auto">
            <a:xfrm>
              <a:off x="746" y="1200"/>
              <a:ext cx="4276" cy="2383"/>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Ha sido desarrollada una variedad de accesorios con el propósito de asegurar que el campo en una pieza particular inspeccionada es de magnitud y dirección adecuada</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Estos accesorios funcionan provocando que parte del campo salga de la superficie de la pieza inspeccionada, que pase a través del accesorio externo de prueba y que regrese otra vez a la pieza inspeccionada</a:t>
              </a:r>
            </a:p>
          </p:txBody>
        </p:sp>
        <p:sp>
          <p:nvSpPr>
            <p:cNvPr id="210948"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62217" name="Rectangle 41"/>
            <p:cNvSpPr>
              <a:spLocks noChangeArrowheads="1"/>
            </p:cNvSpPr>
            <p:nvPr/>
          </p:nvSpPr>
          <p:spPr bwMode="auto">
            <a:xfrm>
              <a:off x="541" y="479"/>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10950" name="Group 45"/>
            <p:cNvGrpSpPr>
              <a:grpSpLocks/>
            </p:cNvGrpSpPr>
            <p:nvPr/>
          </p:nvGrpSpPr>
          <p:grpSpPr bwMode="auto">
            <a:xfrm>
              <a:off x="48" y="95"/>
              <a:ext cx="96" cy="4128"/>
              <a:chOff x="48" y="102"/>
              <a:chExt cx="96" cy="4128"/>
            </a:xfrm>
          </p:grpSpPr>
          <p:sp>
            <p:nvSpPr>
              <p:cNvPr id="210958"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59"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0"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1"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2"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3"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4"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5"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6"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7"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8"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69"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0"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1"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2"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3"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4"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5"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6"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7"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8"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79"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0"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1"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2"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3"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4"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5"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0986"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0951" name="Group 75"/>
            <p:cNvGrpSpPr>
              <a:grpSpLocks/>
            </p:cNvGrpSpPr>
            <p:nvPr/>
          </p:nvGrpSpPr>
          <p:grpSpPr bwMode="auto">
            <a:xfrm>
              <a:off x="5052" y="0"/>
              <a:ext cx="726" cy="388"/>
              <a:chOff x="37" y="-23"/>
              <a:chExt cx="726" cy="388"/>
            </a:xfrm>
          </p:grpSpPr>
          <p:sp>
            <p:nvSpPr>
              <p:cNvPr id="210952"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0953"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0954"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0955"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0956"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0957"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1970" name="Group 83"/>
          <p:cNvGrpSpPr>
            <a:grpSpLocks/>
          </p:cNvGrpSpPr>
          <p:nvPr/>
        </p:nvGrpSpPr>
        <p:grpSpPr bwMode="auto">
          <a:xfrm>
            <a:off x="0" y="0"/>
            <a:ext cx="9172575" cy="6858000"/>
            <a:chOff x="0" y="0"/>
            <a:chExt cx="5778" cy="4320"/>
          </a:xfrm>
        </p:grpSpPr>
        <p:sp>
          <p:nvSpPr>
            <p:cNvPr id="211971" name="Rectangle 3"/>
            <p:cNvSpPr>
              <a:spLocks noChangeArrowheads="1"/>
            </p:cNvSpPr>
            <p:nvPr/>
          </p:nvSpPr>
          <p:spPr bwMode="auto">
            <a:xfrm>
              <a:off x="828" y="1060"/>
              <a:ext cx="4544"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rPr>
                <a:t>Se incluyen a:</a:t>
              </a:r>
            </a:p>
          </p:txBody>
        </p:sp>
        <p:sp>
          <p:nvSpPr>
            <p:cNvPr id="211972" name="Rectangle 6"/>
            <p:cNvSpPr>
              <a:spLocks noChangeArrowheads="1"/>
            </p:cNvSpPr>
            <p:nvPr/>
          </p:nvSpPr>
          <p:spPr bwMode="auto">
            <a:xfrm>
              <a:off x="828" y="1504"/>
              <a:ext cx="4544" cy="1436"/>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Indicador de campo magnético tipo pastel,</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Indicador de campo del Prof. Berthold, e</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ingdings" pitchFamily="2" charset="2"/>
                </a:rPr>
                <a:t></a:t>
              </a:r>
              <a:r>
                <a:rPr lang="es-ES_tradnl" i="1">
                  <a:solidFill>
                    <a:schemeClr val="bg1"/>
                  </a:solidFill>
                  <a:latin typeface="Book Antiqua" pitchFamily="18" charset="0"/>
                </a:rPr>
                <a:t>	Indicadores de magnetización de tipo láminas con defectos artificiales</a:t>
              </a:r>
            </a:p>
          </p:txBody>
        </p:sp>
        <p:sp>
          <p:nvSpPr>
            <p:cNvPr id="211973" name="Rectangle 7"/>
            <p:cNvSpPr>
              <a:spLocks noChangeArrowheads="1"/>
            </p:cNvSpPr>
            <p:nvPr/>
          </p:nvSpPr>
          <p:spPr bwMode="auto">
            <a:xfrm>
              <a:off x="828" y="3176"/>
              <a:ext cx="4544" cy="74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Consisten de piezas de hierro suave en las cuales ha sido maquinado un “defecto artificial” en forma de ranura</a:t>
              </a:r>
              <a:endParaRPr lang="es-ES_tradnl" i="1">
                <a:solidFill>
                  <a:schemeClr val="bg1"/>
                </a:solidFill>
                <a:latin typeface="Book Antiqua" pitchFamily="18" charset="0"/>
              </a:endParaRPr>
            </a:p>
          </p:txBody>
        </p:sp>
        <p:sp>
          <p:nvSpPr>
            <p:cNvPr id="211974"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63243" name="Rectangle 43"/>
            <p:cNvSpPr>
              <a:spLocks noChangeArrowheads="1"/>
            </p:cNvSpPr>
            <p:nvPr/>
          </p:nvSpPr>
          <p:spPr bwMode="auto">
            <a:xfrm>
              <a:off x="460" y="351"/>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11976" name="Group 46"/>
            <p:cNvGrpSpPr>
              <a:grpSpLocks/>
            </p:cNvGrpSpPr>
            <p:nvPr/>
          </p:nvGrpSpPr>
          <p:grpSpPr bwMode="auto">
            <a:xfrm>
              <a:off x="48" y="95"/>
              <a:ext cx="96" cy="4128"/>
              <a:chOff x="48" y="102"/>
              <a:chExt cx="96" cy="4128"/>
            </a:xfrm>
          </p:grpSpPr>
          <p:sp>
            <p:nvSpPr>
              <p:cNvPr id="211984"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85"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86"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87"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88"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89"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0"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1"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2"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3"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4"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5"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6"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7"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8"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1999"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0"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1"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2"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3"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4"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5"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6"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7"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8"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09"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10"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11"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2012"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1977" name="Group 76"/>
            <p:cNvGrpSpPr>
              <a:grpSpLocks/>
            </p:cNvGrpSpPr>
            <p:nvPr/>
          </p:nvGrpSpPr>
          <p:grpSpPr bwMode="auto">
            <a:xfrm>
              <a:off x="5052" y="0"/>
              <a:ext cx="726" cy="388"/>
              <a:chOff x="37" y="-23"/>
              <a:chExt cx="726" cy="388"/>
            </a:xfrm>
          </p:grpSpPr>
          <p:sp>
            <p:nvSpPr>
              <p:cNvPr id="211978"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1979"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1980"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1981"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1982"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1983"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2994" name="Group 162"/>
          <p:cNvGrpSpPr>
            <a:grpSpLocks/>
          </p:cNvGrpSpPr>
          <p:nvPr/>
        </p:nvGrpSpPr>
        <p:grpSpPr bwMode="auto">
          <a:xfrm>
            <a:off x="0" y="0"/>
            <a:ext cx="9172575" cy="6858000"/>
            <a:chOff x="0" y="0"/>
            <a:chExt cx="5778" cy="4320"/>
          </a:xfrm>
        </p:grpSpPr>
        <p:sp>
          <p:nvSpPr>
            <p:cNvPr id="212995" name="Text Box 44"/>
            <p:cNvSpPr txBox="1">
              <a:spLocks noChangeArrowheads="1"/>
            </p:cNvSpPr>
            <p:nvPr/>
          </p:nvSpPr>
          <p:spPr bwMode="auto">
            <a:xfrm>
              <a:off x="1428" y="3581"/>
              <a:ext cx="2806" cy="518"/>
            </a:xfrm>
            <a:prstGeom prst="rect">
              <a:avLst/>
            </a:prstGeom>
            <a:noFill/>
            <a:ln w="12700">
              <a:noFill/>
              <a:miter lim="800000"/>
              <a:headEnd/>
              <a:tailEnd/>
            </a:ln>
          </p:spPr>
          <p:txBody>
            <a:bodyPr wrap="none">
              <a:spAutoFit/>
            </a:bodyPr>
            <a:lstStyle/>
            <a:p>
              <a:r>
                <a:rPr lang="es-ES_tradnl" i="1">
                  <a:solidFill>
                    <a:schemeClr val="bg1"/>
                  </a:solidFill>
                  <a:latin typeface="Book Antiqua" pitchFamily="18" charset="0"/>
                </a:rPr>
                <a:t>Indicador de Campo Magnético</a:t>
              </a:r>
            </a:p>
            <a:p>
              <a:r>
                <a:rPr lang="es-ES_tradnl" i="1">
                  <a:solidFill>
                    <a:schemeClr val="bg1"/>
                  </a:solidFill>
                  <a:latin typeface="Book Antiqua" pitchFamily="18" charset="0"/>
                </a:rPr>
                <a:t>Tipo Pastel</a:t>
              </a:r>
            </a:p>
          </p:txBody>
        </p:sp>
        <p:sp>
          <p:nvSpPr>
            <p:cNvPr id="212996" name="Rectangle 8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64307" name="Rectangle 83"/>
            <p:cNvSpPr>
              <a:spLocks noChangeArrowheads="1"/>
            </p:cNvSpPr>
            <p:nvPr/>
          </p:nvSpPr>
          <p:spPr bwMode="auto">
            <a:xfrm>
              <a:off x="406"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564319" name="Rectangle 95"/>
            <p:cNvSpPr>
              <a:spLocks noChangeArrowheads="1"/>
            </p:cNvSpPr>
            <p:nvPr/>
          </p:nvSpPr>
          <p:spPr bwMode="auto">
            <a:xfrm rot="-5400000">
              <a:off x="3308" y="2367"/>
              <a:ext cx="56" cy="58"/>
            </a:xfrm>
            <a:prstGeom prst="rect">
              <a:avLst/>
            </a:prstGeom>
            <a:gradFill rotWithShape="0">
              <a:gsLst>
                <a:gs pos="0">
                  <a:schemeClr val="bg1">
                    <a:gamma/>
                    <a:shade val="0"/>
                    <a:invGamma/>
                  </a:schemeClr>
                </a:gs>
                <a:gs pos="50000">
                  <a:schemeClr val="bg1"/>
                </a:gs>
                <a:gs pos="100000">
                  <a:schemeClr val="bg1">
                    <a:gamma/>
                    <a:shade val="0"/>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64315" name="Rectangle 91"/>
            <p:cNvSpPr>
              <a:spLocks noChangeArrowheads="1"/>
            </p:cNvSpPr>
            <p:nvPr/>
          </p:nvSpPr>
          <p:spPr bwMode="auto">
            <a:xfrm>
              <a:off x="3960" y="1888"/>
              <a:ext cx="1592" cy="56"/>
            </a:xfrm>
            <a:prstGeom prst="rect">
              <a:avLst/>
            </a:prstGeom>
            <a:gradFill rotWithShape="0">
              <a:gsLst>
                <a:gs pos="0">
                  <a:schemeClr val="bg1">
                    <a:gamma/>
                    <a:shade val="0"/>
                    <a:invGamma/>
                  </a:schemeClr>
                </a:gs>
                <a:gs pos="50000">
                  <a:schemeClr val="bg1"/>
                </a:gs>
                <a:gs pos="100000">
                  <a:schemeClr val="bg1">
                    <a:gamma/>
                    <a:shade val="0"/>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64256" name="Rectangle 32"/>
            <p:cNvSpPr>
              <a:spLocks noChangeArrowheads="1"/>
            </p:cNvSpPr>
            <p:nvPr/>
          </p:nvSpPr>
          <p:spPr bwMode="auto">
            <a:xfrm>
              <a:off x="3285" y="2401"/>
              <a:ext cx="102" cy="53"/>
            </a:xfrm>
            <a:prstGeom prst="rect">
              <a:avLst/>
            </a:prstGeom>
            <a:gradFill rotWithShape="0">
              <a:gsLst>
                <a:gs pos="0">
                  <a:schemeClr val="bg1">
                    <a:gamma/>
                    <a:shade val="0"/>
                    <a:invGamma/>
                  </a:schemeClr>
                </a:gs>
                <a:gs pos="50000">
                  <a:schemeClr val="bg1"/>
                </a:gs>
                <a:gs pos="100000">
                  <a:schemeClr val="bg1">
                    <a:gamma/>
                    <a:shade val="0"/>
                    <a:invGamma/>
                  </a:schemeClr>
                </a:gs>
              </a:gsLst>
              <a:lin ang="0" scaled="1"/>
            </a:gradFill>
            <a:ln w="12700">
              <a:noFill/>
              <a:miter lim="800000"/>
              <a:headEnd/>
              <a:tailEnd/>
            </a:ln>
            <a:effectLst/>
          </p:spPr>
          <p:txBody>
            <a:bodyPr wrap="none" anchor="ctr"/>
            <a:lstStyle/>
            <a:p>
              <a:pPr>
                <a:defRPr/>
              </a:pPr>
              <a:endParaRPr lang="es-ES">
                <a:latin typeface="Times New Roman" pitchFamily="18" charset="0"/>
              </a:endParaRPr>
            </a:p>
          </p:txBody>
        </p:sp>
        <p:sp>
          <p:nvSpPr>
            <p:cNvPr id="213001" name="Rectangle 35"/>
            <p:cNvSpPr>
              <a:spLocks noChangeArrowheads="1"/>
            </p:cNvSpPr>
            <p:nvPr/>
          </p:nvSpPr>
          <p:spPr bwMode="auto">
            <a:xfrm>
              <a:off x="2891" y="2899"/>
              <a:ext cx="924" cy="141"/>
            </a:xfrm>
            <a:prstGeom prst="rect">
              <a:avLst/>
            </a:prstGeom>
            <a:solidFill>
              <a:srgbClr val="969696"/>
            </a:solidFill>
            <a:ln w="19050">
              <a:solidFill>
                <a:srgbClr val="969696"/>
              </a:solidFill>
              <a:miter lim="800000"/>
              <a:headEnd/>
              <a:tailEnd/>
            </a:ln>
          </p:spPr>
          <p:txBody>
            <a:bodyPr wrap="none" anchor="ctr"/>
            <a:lstStyle/>
            <a:p>
              <a:endParaRPr lang="es-ES"/>
            </a:p>
          </p:txBody>
        </p:sp>
        <p:sp>
          <p:nvSpPr>
            <p:cNvPr id="213002" name="Line 36"/>
            <p:cNvSpPr>
              <a:spLocks noChangeShapeType="1"/>
            </p:cNvSpPr>
            <p:nvPr/>
          </p:nvSpPr>
          <p:spPr bwMode="auto">
            <a:xfrm>
              <a:off x="3023" y="2881"/>
              <a:ext cx="0" cy="164"/>
            </a:xfrm>
            <a:prstGeom prst="line">
              <a:avLst/>
            </a:prstGeom>
            <a:noFill/>
            <a:ln w="19050">
              <a:solidFill>
                <a:srgbClr val="A05F00"/>
              </a:solidFill>
              <a:round/>
              <a:headEnd/>
              <a:tailEnd/>
            </a:ln>
          </p:spPr>
          <p:txBody>
            <a:bodyPr wrap="none" anchor="ctr"/>
            <a:lstStyle/>
            <a:p>
              <a:endParaRPr lang="es-ES"/>
            </a:p>
          </p:txBody>
        </p:sp>
        <p:sp>
          <p:nvSpPr>
            <p:cNvPr id="213003" name="Line 37"/>
            <p:cNvSpPr>
              <a:spLocks noChangeShapeType="1"/>
            </p:cNvSpPr>
            <p:nvPr/>
          </p:nvSpPr>
          <p:spPr bwMode="auto">
            <a:xfrm>
              <a:off x="3347" y="2881"/>
              <a:ext cx="0" cy="164"/>
            </a:xfrm>
            <a:prstGeom prst="line">
              <a:avLst/>
            </a:prstGeom>
            <a:noFill/>
            <a:ln w="19050">
              <a:solidFill>
                <a:srgbClr val="A05F00"/>
              </a:solidFill>
              <a:round/>
              <a:headEnd/>
              <a:tailEnd/>
            </a:ln>
          </p:spPr>
          <p:txBody>
            <a:bodyPr wrap="none" anchor="ctr"/>
            <a:lstStyle/>
            <a:p>
              <a:endParaRPr lang="es-ES"/>
            </a:p>
          </p:txBody>
        </p:sp>
        <p:sp>
          <p:nvSpPr>
            <p:cNvPr id="213004" name="Line 38"/>
            <p:cNvSpPr>
              <a:spLocks noChangeShapeType="1"/>
            </p:cNvSpPr>
            <p:nvPr/>
          </p:nvSpPr>
          <p:spPr bwMode="auto">
            <a:xfrm>
              <a:off x="3677" y="2873"/>
              <a:ext cx="0" cy="172"/>
            </a:xfrm>
            <a:prstGeom prst="line">
              <a:avLst/>
            </a:prstGeom>
            <a:noFill/>
            <a:ln w="19050">
              <a:solidFill>
                <a:srgbClr val="A05F00"/>
              </a:solidFill>
              <a:round/>
              <a:headEnd/>
              <a:tailEnd/>
            </a:ln>
          </p:spPr>
          <p:txBody>
            <a:bodyPr wrap="none" anchor="ctr"/>
            <a:lstStyle/>
            <a:p>
              <a:endParaRPr lang="es-ES"/>
            </a:p>
          </p:txBody>
        </p:sp>
        <p:sp>
          <p:nvSpPr>
            <p:cNvPr id="213005" name="Line 40"/>
            <p:cNvSpPr>
              <a:spLocks noChangeShapeType="1"/>
            </p:cNvSpPr>
            <p:nvPr/>
          </p:nvSpPr>
          <p:spPr bwMode="auto">
            <a:xfrm>
              <a:off x="2892" y="2868"/>
              <a:ext cx="0" cy="176"/>
            </a:xfrm>
            <a:prstGeom prst="line">
              <a:avLst/>
            </a:prstGeom>
            <a:noFill/>
            <a:ln w="19050">
              <a:solidFill>
                <a:srgbClr val="969696"/>
              </a:solidFill>
              <a:round/>
              <a:headEnd/>
              <a:tailEnd/>
            </a:ln>
          </p:spPr>
          <p:txBody>
            <a:bodyPr wrap="none" anchor="ctr"/>
            <a:lstStyle/>
            <a:p>
              <a:endParaRPr lang="es-ES"/>
            </a:p>
          </p:txBody>
        </p:sp>
        <p:sp>
          <p:nvSpPr>
            <p:cNvPr id="213006" name="Line 41"/>
            <p:cNvSpPr>
              <a:spLocks noChangeShapeType="1"/>
            </p:cNvSpPr>
            <p:nvPr/>
          </p:nvSpPr>
          <p:spPr bwMode="auto">
            <a:xfrm>
              <a:off x="3815" y="2868"/>
              <a:ext cx="0" cy="162"/>
            </a:xfrm>
            <a:prstGeom prst="line">
              <a:avLst/>
            </a:prstGeom>
            <a:noFill/>
            <a:ln w="19050">
              <a:solidFill>
                <a:srgbClr val="969696"/>
              </a:solidFill>
              <a:round/>
              <a:headEnd/>
              <a:tailEnd/>
            </a:ln>
          </p:spPr>
          <p:txBody>
            <a:bodyPr wrap="none" anchor="ctr"/>
            <a:lstStyle/>
            <a:p>
              <a:endParaRPr lang="es-ES"/>
            </a:p>
          </p:txBody>
        </p:sp>
        <p:sp>
          <p:nvSpPr>
            <p:cNvPr id="564266" name="Rectangle 42"/>
            <p:cNvSpPr>
              <a:spLocks noChangeArrowheads="1"/>
            </p:cNvSpPr>
            <p:nvPr/>
          </p:nvSpPr>
          <p:spPr bwMode="auto">
            <a:xfrm>
              <a:off x="3353" y="2943"/>
              <a:ext cx="2214" cy="47"/>
            </a:xfrm>
            <a:prstGeom prst="rect">
              <a:avLst/>
            </a:prstGeom>
            <a:gradFill rotWithShape="0">
              <a:gsLst>
                <a:gs pos="0">
                  <a:schemeClr val="bg1">
                    <a:gamma/>
                    <a:shade val="26275"/>
                    <a:invGamma/>
                  </a:schemeClr>
                </a:gs>
                <a:gs pos="50000">
                  <a:schemeClr val="bg1"/>
                </a:gs>
                <a:gs pos="100000">
                  <a:schemeClr val="bg1">
                    <a:gamma/>
                    <a:shade val="26275"/>
                    <a:invGamma/>
                  </a:schemeClr>
                </a:gs>
              </a:gsLst>
              <a:lin ang="5400000" scaled="1"/>
            </a:gradFill>
            <a:ln w="12700">
              <a:noFill/>
              <a:miter lim="800000"/>
              <a:headEnd/>
              <a:tailEnd/>
            </a:ln>
            <a:effectLst/>
          </p:spPr>
          <p:txBody>
            <a:bodyPr wrap="none" anchor="ctr"/>
            <a:lstStyle/>
            <a:p>
              <a:pPr>
                <a:defRPr/>
              </a:pPr>
              <a:endParaRPr lang="es-ES">
                <a:latin typeface="Times New Roman" pitchFamily="18" charset="0"/>
              </a:endParaRPr>
            </a:p>
          </p:txBody>
        </p:sp>
        <p:sp>
          <p:nvSpPr>
            <p:cNvPr id="564267" name="Oval 43"/>
            <p:cNvSpPr>
              <a:spLocks noChangeArrowheads="1"/>
            </p:cNvSpPr>
            <p:nvPr/>
          </p:nvSpPr>
          <p:spPr bwMode="auto">
            <a:xfrm>
              <a:off x="3299" y="2916"/>
              <a:ext cx="102" cy="102"/>
            </a:xfrm>
            <a:prstGeom prst="ellipse">
              <a:avLst/>
            </a:prstGeom>
            <a:gradFill rotWithShape="0">
              <a:gsLst>
                <a:gs pos="0">
                  <a:schemeClr val="bg1">
                    <a:gamma/>
                    <a:shade val="70196"/>
                    <a:invGamma/>
                  </a:schemeClr>
                </a:gs>
                <a:gs pos="100000">
                  <a:schemeClr val="bg1"/>
                </a:gs>
              </a:gsLst>
              <a:path path="shape">
                <a:fillToRect l="50000" t="50000" r="50000" b="50000"/>
              </a:path>
            </a:gradFill>
            <a:ln w="12700">
              <a:noFill/>
              <a:round/>
              <a:headEnd/>
              <a:tailEnd/>
            </a:ln>
            <a:effectLst/>
          </p:spPr>
          <p:txBody>
            <a:bodyPr wrap="none" anchor="ctr"/>
            <a:lstStyle/>
            <a:p>
              <a:pPr>
                <a:defRPr/>
              </a:pPr>
              <a:endParaRPr lang="es-ES">
                <a:latin typeface="Times New Roman" pitchFamily="18" charset="0"/>
              </a:endParaRPr>
            </a:p>
          </p:txBody>
        </p:sp>
        <p:sp>
          <p:nvSpPr>
            <p:cNvPr id="213009" name="Line 39"/>
            <p:cNvSpPr>
              <a:spLocks noChangeShapeType="1"/>
            </p:cNvSpPr>
            <p:nvPr/>
          </p:nvSpPr>
          <p:spPr bwMode="auto">
            <a:xfrm>
              <a:off x="2887" y="2874"/>
              <a:ext cx="936" cy="0"/>
            </a:xfrm>
            <a:prstGeom prst="line">
              <a:avLst/>
            </a:prstGeom>
            <a:noFill/>
            <a:ln w="57150">
              <a:solidFill>
                <a:srgbClr val="A05F00"/>
              </a:solidFill>
              <a:round/>
              <a:headEnd/>
              <a:tailEnd/>
            </a:ln>
          </p:spPr>
          <p:txBody>
            <a:bodyPr wrap="none" anchor="ctr"/>
            <a:lstStyle/>
            <a:p>
              <a:endParaRPr lang="es-ES"/>
            </a:p>
          </p:txBody>
        </p:sp>
        <p:sp>
          <p:nvSpPr>
            <p:cNvPr id="213010" name="Arc 92"/>
            <p:cNvSpPr>
              <a:spLocks/>
            </p:cNvSpPr>
            <p:nvPr/>
          </p:nvSpPr>
          <p:spPr bwMode="auto">
            <a:xfrm>
              <a:off x="3937" y="2944"/>
              <a:ext cx="27" cy="44"/>
            </a:xfrm>
            <a:custGeom>
              <a:avLst/>
              <a:gdLst>
                <a:gd name="T0" fmla="*/ 0 w 22581"/>
                <a:gd name="T1" fmla="*/ 0 h 43200"/>
                <a:gd name="T2" fmla="*/ 0 w 22581"/>
                <a:gd name="T3" fmla="*/ 0 h 43200"/>
                <a:gd name="T4" fmla="*/ 0 w 22581"/>
                <a:gd name="T5" fmla="*/ 0 h 43200"/>
                <a:gd name="T6" fmla="*/ 0 60000 65536"/>
                <a:gd name="T7" fmla="*/ 0 60000 65536"/>
                <a:gd name="T8" fmla="*/ 0 60000 65536"/>
                <a:gd name="T9" fmla="*/ 0 w 22581"/>
                <a:gd name="T10" fmla="*/ 0 h 43200"/>
                <a:gd name="T11" fmla="*/ 22581 w 22581"/>
                <a:gd name="T12" fmla="*/ 43200 h 43200"/>
              </a:gdLst>
              <a:ahLst/>
              <a:cxnLst>
                <a:cxn ang="T6">
                  <a:pos x="T0" y="T1"/>
                </a:cxn>
                <a:cxn ang="T7">
                  <a:pos x="T2" y="T3"/>
                </a:cxn>
                <a:cxn ang="T8">
                  <a:pos x="T4" y="T5"/>
                </a:cxn>
              </a:cxnLst>
              <a:rect l="T9" t="T10" r="T11" b="T12"/>
              <a:pathLst>
                <a:path w="22581" h="43200" fill="none" extrusionOk="0">
                  <a:moveTo>
                    <a:pt x="1" y="22"/>
                  </a:moveTo>
                  <a:cubicBezTo>
                    <a:pt x="327" y="7"/>
                    <a:pt x="654" y="-1"/>
                    <a:pt x="981" y="0"/>
                  </a:cubicBezTo>
                  <a:cubicBezTo>
                    <a:pt x="12910" y="0"/>
                    <a:pt x="22581" y="9670"/>
                    <a:pt x="22581" y="21600"/>
                  </a:cubicBezTo>
                  <a:cubicBezTo>
                    <a:pt x="22581" y="33529"/>
                    <a:pt x="12910" y="43200"/>
                    <a:pt x="981" y="43200"/>
                  </a:cubicBezTo>
                  <a:cubicBezTo>
                    <a:pt x="653" y="43200"/>
                    <a:pt x="326" y="43192"/>
                    <a:pt x="0" y="43177"/>
                  </a:cubicBezTo>
                </a:path>
                <a:path w="22581" h="43200" stroke="0" extrusionOk="0">
                  <a:moveTo>
                    <a:pt x="1" y="22"/>
                  </a:moveTo>
                  <a:cubicBezTo>
                    <a:pt x="327" y="7"/>
                    <a:pt x="654" y="-1"/>
                    <a:pt x="981" y="0"/>
                  </a:cubicBezTo>
                  <a:cubicBezTo>
                    <a:pt x="12910" y="0"/>
                    <a:pt x="22581" y="9670"/>
                    <a:pt x="22581" y="21600"/>
                  </a:cubicBezTo>
                  <a:cubicBezTo>
                    <a:pt x="22581" y="33529"/>
                    <a:pt x="12910" y="43200"/>
                    <a:pt x="981" y="43200"/>
                  </a:cubicBezTo>
                  <a:cubicBezTo>
                    <a:pt x="653" y="43200"/>
                    <a:pt x="326" y="43192"/>
                    <a:pt x="0" y="43177"/>
                  </a:cubicBezTo>
                  <a:lnTo>
                    <a:pt x="981" y="21600"/>
                  </a:lnTo>
                  <a:close/>
                </a:path>
              </a:pathLst>
            </a:custGeom>
            <a:solidFill>
              <a:srgbClr val="5F5F5F"/>
            </a:solidFill>
            <a:ln w="3175">
              <a:noFill/>
              <a:round/>
              <a:headEnd/>
              <a:tailEnd/>
            </a:ln>
          </p:spPr>
          <p:txBody>
            <a:bodyPr wrap="none" anchor="ctr"/>
            <a:lstStyle/>
            <a:p>
              <a:endParaRPr lang="es-ES"/>
            </a:p>
          </p:txBody>
        </p:sp>
        <p:sp>
          <p:nvSpPr>
            <p:cNvPr id="564318" name="Rectangle 94"/>
            <p:cNvSpPr>
              <a:spLocks noChangeArrowheads="1"/>
            </p:cNvSpPr>
            <p:nvPr/>
          </p:nvSpPr>
          <p:spPr bwMode="auto">
            <a:xfrm rot="-10800000">
              <a:off x="3379" y="2405"/>
              <a:ext cx="454" cy="45"/>
            </a:xfrm>
            <a:prstGeom prst="rect">
              <a:avLst/>
            </a:prstGeom>
            <a:gradFill rotWithShape="0">
              <a:gsLst>
                <a:gs pos="0">
                  <a:schemeClr val="bg1">
                    <a:gamma/>
                    <a:shade val="0"/>
                    <a:invGamma/>
                  </a:schemeClr>
                </a:gs>
                <a:gs pos="50000">
                  <a:schemeClr val="bg1"/>
                </a:gs>
                <a:gs pos="100000">
                  <a:schemeClr val="bg1">
                    <a:gamma/>
                    <a:shade val="0"/>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64320" name="Rectangle 96"/>
            <p:cNvSpPr>
              <a:spLocks noChangeArrowheads="1"/>
            </p:cNvSpPr>
            <p:nvPr/>
          </p:nvSpPr>
          <p:spPr bwMode="auto">
            <a:xfrm rot="-5400000">
              <a:off x="3308" y="1427"/>
              <a:ext cx="56" cy="58"/>
            </a:xfrm>
            <a:prstGeom prst="rect">
              <a:avLst/>
            </a:prstGeom>
            <a:gradFill rotWithShape="0">
              <a:gsLst>
                <a:gs pos="0">
                  <a:schemeClr val="bg1">
                    <a:gamma/>
                    <a:shade val="0"/>
                    <a:invGamma/>
                  </a:schemeClr>
                </a:gs>
                <a:gs pos="50000">
                  <a:schemeClr val="bg1"/>
                </a:gs>
                <a:gs pos="100000">
                  <a:schemeClr val="bg1">
                    <a:gamma/>
                    <a:shade val="0"/>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13013" name="AutoShape 10"/>
            <p:cNvSpPr>
              <a:spLocks noChangeArrowheads="1"/>
            </p:cNvSpPr>
            <p:nvPr/>
          </p:nvSpPr>
          <p:spPr bwMode="auto">
            <a:xfrm rot="-1334598">
              <a:off x="2909" y="1496"/>
              <a:ext cx="852" cy="852"/>
            </a:xfrm>
            <a:prstGeom prst="octagon">
              <a:avLst>
                <a:gd name="adj" fmla="val 29287"/>
              </a:avLst>
            </a:prstGeom>
            <a:solidFill>
              <a:srgbClr val="A05F00"/>
            </a:solidFill>
            <a:ln w="19050">
              <a:solidFill>
                <a:srgbClr val="A05F00"/>
              </a:solidFill>
              <a:miter lim="800000"/>
              <a:headEnd/>
              <a:tailEnd/>
            </a:ln>
          </p:spPr>
          <p:txBody>
            <a:bodyPr wrap="none" anchor="ctr"/>
            <a:lstStyle/>
            <a:p>
              <a:endParaRPr lang="es-ES"/>
            </a:p>
          </p:txBody>
        </p:sp>
        <p:sp>
          <p:nvSpPr>
            <p:cNvPr id="213014" name="Line 11"/>
            <p:cNvSpPr>
              <a:spLocks noChangeShapeType="1"/>
            </p:cNvSpPr>
            <p:nvPr/>
          </p:nvSpPr>
          <p:spPr bwMode="auto">
            <a:xfrm>
              <a:off x="3023" y="1604"/>
              <a:ext cx="636" cy="636"/>
            </a:xfrm>
            <a:prstGeom prst="line">
              <a:avLst/>
            </a:prstGeom>
            <a:noFill/>
            <a:ln w="19050">
              <a:solidFill>
                <a:schemeClr val="bg1"/>
              </a:solidFill>
              <a:prstDash val="lgDash"/>
              <a:round/>
              <a:headEnd/>
              <a:tailEnd/>
            </a:ln>
          </p:spPr>
          <p:txBody>
            <a:bodyPr wrap="none" anchor="ctr"/>
            <a:lstStyle/>
            <a:p>
              <a:endParaRPr lang="es-ES"/>
            </a:p>
          </p:txBody>
        </p:sp>
        <p:sp>
          <p:nvSpPr>
            <p:cNvPr id="213015" name="Line 12"/>
            <p:cNvSpPr>
              <a:spLocks noChangeShapeType="1"/>
            </p:cNvSpPr>
            <p:nvPr/>
          </p:nvSpPr>
          <p:spPr bwMode="auto">
            <a:xfrm flipV="1">
              <a:off x="3017" y="1610"/>
              <a:ext cx="624" cy="624"/>
            </a:xfrm>
            <a:prstGeom prst="line">
              <a:avLst/>
            </a:prstGeom>
            <a:noFill/>
            <a:ln w="19050">
              <a:solidFill>
                <a:schemeClr val="bg1"/>
              </a:solidFill>
              <a:prstDash val="lgDash"/>
              <a:round/>
              <a:headEnd/>
              <a:tailEnd/>
            </a:ln>
          </p:spPr>
          <p:txBody>
            <a:bodyPr wrap="none" anchor="ctr"/>
            <a:lstStyle/>
            <a:p>
              <a:endParaRPr lang="es-ES"/>
            </a:p>
          </p:txBody>
        </p:sp>
        <p:sp>
          <p:nvSpPr>
            <p:cNvPr id="213016" name="Line 13"/>
            <p:cNvSpPr>
              <a:spLocks noChangeShapeType="1"/>
            </p:cNvSpPr>
            <p:nvPr/>
          </p:nvSpPr>
          <p:spPr bwMode="auto">
            <a:xfrm>
              <a:off x="3335" y="1478"/>
              <a:ext cx="0" cy="900"/>
            </a:xfrm>
            <a:prstGeom prst="line">
              <a:avLst/>
            </a:prstGeom>
            <a:noFill/>
            <a:ln w="19050">
              <a:solidFill>
                <a:schemeClr val="bg1"/>
              </a:solidFill>
              <a:prstDash val="lgDash"/>
              <a:round/>
              <a:headEnd/>
              <a:tailEnd/>
            </a:ln>
          </p:spPr>
          <p:txBody>
            <a:bodyPr wrap="none" anchor="ctr"/>
            <a:lstStyle/>
            <a:p>
              <a:endParaRPr lang="es-ES"/>
            </a:p>
          </p:txBody>
        </p:sp>
        <p:sp>
          <p:nvSpPr>
            <p:cNvPr id="213017" name="Line 14"/>
            <p:cNvSpPr>
              <a:spLocks noChangeShapeType="1"/>
            </p:cNvSpPr>
            <p:nvPr/>
          </p:nvSpPr>
          <p:spPr bwMode="auto">
            <a:xfrm>
              <a:off x="2891" y="1922"/>
              <a:ext cx="906" cy="0"/>
            </a:xfrm>
            <a:prstGeom prst="line">
              <a:avLst/>
            </a:prstGeom>
            <a:noFill/>
            <a:ln w="19050">
              <a:solidFill>
                <a:schemeClr val="bg1"/>
              </a:solidFill>
              <a:prstDash val="lgDash"/>
              <a:round/>
              <a:headEnd/>
              <a:tailEnd/>
            </a:ln>
          </p:spPr>
          <p:txBody>
            <a:bodyPr wrap="none" anchor="ctr"/>
            <a:lstStyle/>
            <a:p>
              <a:endParaRPr lang="es-ES"/>
            </a:p>
          </p:txBody>
        </p:sp>
        <p:sp>
          <p:nvSpPr>
            <p:cNvPr id="564321" name="Rectangle 97"/>
            <p:cNvSpPr>
              <a:spLocks noChangeArrowheads="1"/>
            </p:cNvSpPr>
            <p:nvPr/>
          </p:nvSpPr>
          <p:spPr bwMode="auto">
            <a:xfrm>
              <a:off x="3285" y="1385"/>
              <a:ext cx="102" cy="53"/>
            </a:xfrm>
            <a:prstGeom prst="rect">
              <a:avLst/>
            </a:prstGeom>
            <a:gradFill rotWithShape="0">
              <a:gsLst>
                <a:gs pos="0">
                  <a:schemeClr val="bg1">
                    <a:gamma/>
                    <a:shade val="0"/>
                    <a:invGamma/>
                  </a:schemeClr>
                </a:gs>
                <a:gs pos="50000">
                  <a:schemeClr val="bg1"/>
                </a:gs>
                <a:gs pos="100000">
                  <a:schemeClr val="bg1">
                    <a:gamma/>
                    <a:shade val="0"/>
                    <a:invGamma/>
                  </a:schemeClr>
                </a:gs>
              </a:gsLst>
              <a:lin ang="0" scaled="1"/>
            </a:gradFill>
            <a:ln w="12700">
              <a:noFill/>
              <a:miter lim="800000"/>
              <a:headEnd/>
              <a:tailEnd/>
            </a:ln>
            <a:effectLst/>
          </p:spPr>
          <p:txBody>
            <a:bodyPr wrap="none" anchor="ctr"/>
            <a:lstStyle/>
            <a:p>
              <a:pPr>
                <a:defRPr/>
              </a:pPr>
              <a:endParaRPr lang="es-ES">
                <a:latin typeface="Times New Roman" pitchFamily="18" charset="0"/>
              </a:endParaRPr>
            </a:p>
          </p:txBody>
        </p:sp>
        <p:pic>
          <p:nvPicPr>
            <p:cNvPr id="213019" name="Picture 115" descr="Indicador tipo pastel"/>
            <p:cNvPicPr>
              <a:picLocks noChangeAspect="1" noChangeArrowheads="1"/>
            </p:cNvPicPr>
            <p:nvPr/>
          </p:nvPicPr>
          <p:blipFill>
            <a:blip r:embed="rId2" cstate="print"/>
            <a:srcRect/>
            <a:stretch>
              <a:fillRect/>
            </a:stretch>
          </p:blipFill>
          <p:spPr bwMode="auto">
            <a:xfrm>
              <a:off x="339" y="1297"/>
              <a:ext cx="2491" cy="1914"/>
            </a:xfrm>
            <a:prstGeom prst="rect">
              <a:avLst/>
            </a:prstGeom>
            <a:noFill/>
            <a:ln w="9525">
              <a:noFill/>
              <a:miter lim="800000"/>
              <a:headEnd/>
              <a:tailEnd/>
            </a:ln>
          </p:spPr>
        </p:pic>
        <p:grpSp>
          <p:nvGrpSpPr>
            <p:cNvPr id="213020" name="Group 117"/>
            <p:cNvGrpSpPr>
              <a:grpSpLocks/>
            </p:cNvGrpSpPr>
            <p:nvPr/>
          </p:nvGrpSpPr>
          <p:grpSpPr bwMode="auto">
            <a:xfrm>
              <a:off x="48" y="95"/>
              <a:ext cx="96" cy="4128"/>
              <a:chOff x="48" y="102"/>
              <a:chExt cx="96" cy="4128"/>
            </a:xfrm>
          </p:grpSpPr>
          <p:sp>
            <p:nvSpPr>
              <p:cNvPr id="213038" name="Rectangle 11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39" name="Rectangle 11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0" name="Rectangle 12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1" name="Rectangle 12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2" name="Rectangle 12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3" name="Rectangle 12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4" name="Rectangle 12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5" name="Rectangle 12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6" name="Rectangle 12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7" name="Rectangle 12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8" name="Rectangle 12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49" name="Rectangle 12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0" name="Rectangle 13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1" name="Rectangle 13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2" name="Rectangle 13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3" name="Rectangle 13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4" name="Rectangle 13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5" name="Rectangle 13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6" name="Rectangle 13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7" name="Rectangle 13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8" name="Rectangle 13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59" name="Rectangle 13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0" name="Rectangle 14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1" name="Rectangle 14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2" name="Rectangle 14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3" name="Rectangle 14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4" name="Rectangle 14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5" name="Rectangle 14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3066" name="Rectangle 14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3021" name="Group 147"/>
            <p:cNvGrpSpPr>
              <a:grpSpLocks/>
            </p:cNvGrpSpPr>
            <p:nvPr/>
          </p:nvGrpSpPr>
          <p:grpSpPr bwMode="auto">
            <a:xfrm>
              <a:off x="5052" y="0"/>
              <a:ext cx="726" cy="388"/>
              <a:chOff x="37" y="-23"/>
              <a:chExt cx="726" cy="388"/>
            </a:xfrm>
          </p:grpSpPr>
          <p:sp>
            <p:nvSpPr>
              <p:cNvPr id="213032" name="Rectangle 14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3033" name="Rectangle 14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3034" name="Rectangle 15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3035" name="Rectangle 15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3036" name="Rectangle 15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3037" name="Rectangle 15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13022" name="Group 157"/>
            <p:cNvGrpSpPr>
              <a:grpSpLocks/>
            </p:cNvGrpSpPr>
            <p:nvPr/>
          </p:nvGrpSpPr>
          <p:grpSpPr bwMode="auto">
            <a:xfrm>
              <a:off x="3831" y="1414"/>
              <a:ext cx="112" cy="110"/>
              <a:chOff x="3831" y="1414"/>
              <a:chExt cx="112" cy="110"/>
            </a:xfrm>
          </p:grpSpPr>
          <p:sp>
            <p:nvSpPr>
              <p:cNvPr id="213029" name="Arc 106"/>
              <p:cNvSpPr>
                <a:spLocks/>
              </p:cNvSpPr>
              <p:nvPr/>
            </p:nvSpPr>
            <p:spPr bwMode="auto">
              <a:xfrm rot="16200000" flipV="1">
                <a:off x="3831"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69850">
                <a:solidFill>
                  <a:srgbClr val="333333"/>
                </a:solidFill>
                <a:round/>
                <a:headEnd/>
                <a:tailEnd/>
              </a:ln>
            </p:spPr>
            <p:txBody>
              <a:bodyPr wrap="none" anchor="ctr"/>
              <a:lstStyle/>
              <a:p>
                <a:endParaRPr lang="es-ES"/>
              </a:p>
            </p:txBody>
          </p:sp>
          <p:sp>
            <p:nvSpPr>
              <p:cNvPr id="213030" name="Arc 155"/>
              <p:cNvSpPr>
                <a:spLocks/>
              </p:cNvSpPr>
              <p:nvPr/>
            </p:nvSpPr>
            <p:spPr bwMode="auto">
              <a:xfrm rot="16200000" flipV="1">
                <a:off x="3832"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969696"/>
                </a:solidFill>
                <a:round/>
                <a:headEnd/>
                <a:tailEnd/>
              </a:ln>
            </p:spPr>
            <p:txBody>
              <a:bodyPr wrap="none" anchor="ctr"/>
              <a:lstStyle/>
              <a:p>
                <a:endParaRPr lang="es-ES"/>
              </a:p>
            </p:txBody>
          </p:sp>
          <p:sp>
            <p:nvSpPr>
              <p:cNvPr id="213031" name="Arc 156"/>
              <p:cNvSpPr>
                <a:spLocks/>
              </p:cNvSpPr>
              <p:nvPr/>
            </p:nvSpPr>
            <p:spPr bwMode="auto">
              <a:xfrm rot="16200000" flipV="1">
                <a:off x="3833"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EAEAEA"/>
                </a:solidFill>
                <a:round/>
                <a:headEnd/>
                <a:tailEnd/>
              </a:ln>
            </p:spPr>
            <p:txBody>
              <a:bodyPr wrap="none" anchor="ctr"/>
              <a:lstStyle/>
              <a:p>
                <a:endParaRPr lang="es-ES"/>
              </a:p>
            </p:txBody>
          </p:sp>
        </p:grpSp>
        <p:sp>
          <p:nvSpPr>
            <p:cNvPr id="564322" name="Rectangle 98"/>
            <p:cNvSpPr>
              <a:spLocks noChangeArrowheads="1"/>
            </p:cNvSpPr>
            <p:nvPr/>
          </p:nvSpPr>
          <p:spPr bwMode="auto">
            <a:xfrm rot="-10800000">
              <a:off x="3379" y="1393"/>
              <a:ext cx="455" cy="45"/>
            </a:xfrm>
            <a:prstGeom prst="rect">
              <a:avLst/>
            </a:prstGeom>
            <a:gradFill rotWithShape="0">
              <a:gsLst>
                <a:gs pos="0">
                  <a:schemeClr val="bg1">
                    <a:gamma/>
                    <a:shade val="0"/>
                    <a:invGamma/>
                  </a:schemeClr>
                </a:gs>
                <a:gs pos="50000">
                  <a:schemeClr val="bg1"/>
                </a:gs>
                <a:gs pos="100000">
                  <a:schemeClr val="bg1">
                    <a:gamma/>
                    <a:shade val="0"/>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564317" name="Rectangle 93"/>
            <p:cNvSpPr>
              <a:spLocks noChangeArrowheads="1"/>
            </p:cNvSpPr>
            <p:nvPr/>
          </p:nvSpPr>
          <p:spPr bwMode="auto">
            <a:xfrm rot="-5400000">
              <a:off x="3543" y="1897"/>
              <a:ext cx="799" cy="45"/>
            </a:xfrm>
            <a:prstGeom prst="rect">
              <a:avLst/>
            </a:prstGeom>
            <a:gradFill rotWithShape="0">
              <a:gsLst>
                <a:gs pos="0">
                  <a:schemeClr val="bg1">
                    <a:gamma/>
                    <a:shade val="0"/>
                    <a:invGamma/>
                  </a:schemeClr>
                </a:gs>
                <a:gs pos="50000">
                  <a:schemeClr val="bg1"/>
                </a:gs>
                <a:gs pos="100000">
                  <a:schemeClr val="bg1">
                    <a:gamma/>
                    <a:shade val="0"/>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grpSp>
          <p:nvGrpSpPr>
            <p:cNvPr id="213025" name="Group 158"/>
            <p:cNvGrpSpPr>
              <a:grpSpLocks/>
            </p:cNvGrpSpPr>
            <p:nvPr/>
          </p:nvGrpSpPr>
          <p:grpSpPr bwMode="auto">
            <a:xfrm rot="5400000">
              <a:off x="3831" y="2317"/>
              <a:ext cx="112" cy="110"/>
              <a:chOff x="3831" y="1414"/>
              <a:chExt cx="112" cy="110"/>
            </a:xfrm>
          </p:grpSpPr>
          <p:sp>
            <p:nvSpPr>
              <p:cNvPr id="213026" name="Arc 159"/>
              <p:cNvSpPr>
                <a:spLocks/>
              </p:cNvSpPr>
              <p:nvPr/>
            </p:nvSpPr>
            <p:spPr bwMode="auto">
              <a:xfrm rot="16200000" flipV="1">
                <a:off x="3831"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69850">
                <a:solidFill>
                  <a:srgbClr val="333333"/>
                </a:solidFill>
                <a:round/>
                <a:headEnd/>
                <a:tailEnd/>
              </a:ln>
            </p:spPr>
            <p:txBody>
              <a:bodyPr wrap="none" anchor="ctr"/>
              <a:lstStyle/>
              <a:p>
                <a:endParaRPr lang="es-ES"/>
              </a:p>
            </p:txBody>
          </p:sp>
          <p:sp>
            <p:nvSpPr>
              <p:cNvPr id="213027" name="Arc 160"/>
              <p:cNvSpPr>
                <a:spLocks/>
              </p:cNvSpPr>
              <p:nvPr/>
            </p:nvSpPr>
            <p:spPr bwMode="auto">
              <a:xfrm rot="16200000" flipV="1">
                <a:off x="3832"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50800">
                <a:solidFill>
                  <a:srgbClr val="969696"/>
                </a:solidFill>
                <a:round/>
                <a:headEnd/>
                <a:tailEnd/>
              </a:ln>
            </p:spPr>
            <p:txBody>
              <a:bodyPr wrap="none" anchor="ctr"/>
              <a:lstStyle/>
              <a:p>
                <a:endParaRPr lang="es-ES"/>
              </a:p>
            </p:txBody>
          </p:sp>
          <p:sp>
            <p:nvSpPr>
              <p:cNvPr id="213028" name="Arc 161"/>
              <p:cNvSpPr>
                <a:spLocks/>
              </p:cNvSpPr>
              <p:nvPr/>
            </p:nvSpPr>
            <p:spPr bwMode="auto">
              <a:xfrm rot="16200000" flipV="1">
                <a:off x="3833" y="1414"/>
                <a:ext cx="110" cy="110"/>
              </a:xfrm>
              <a:custGeom>
                <a:avLst/>
                <a:gdLst>
                  <a:gd name="T0" fmla="*/ 0 w 21600"/>
                  <a:gd name="T1" fmla="*/ 0 h 21600"/>
                  <a:gd name="T2" fmla="*/ 1 w 21600"/>
                  <a:gd name="T3" fmla="*/ 1 h 21600"/>
                  <a:gd name="T4" fmla="*/ 0 w 21600"/>
                  <a:gd name="T5" fmla="*/ 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EAEAEA"/>
                </a:solidFill>
                <a:round/>
                <a:headEnd/>
                <a:tailEnd/>
              </a:ln>
            </p:spPr>
            <p:txBody>
              <a:bodyPr wrap="none" anchor="ctr"/>
              <a:lstStyle/>
              <a:p>
                <a:endParaRPr lang="es-ES"/>
              </a:p>
            </p:txBody>
          </p:sp>
        </p:grpSp>
      </p:grpSp>
    </p:spTree>
  </p:cSld>
  <p:clrMapOvr>
    <a:masterClrMapping/>
  </p:clrMapOvr>
  <p:transition>
    <p:dissolve/>
  </p:transition>
</p:sld>
</file>

<file path=ppt/slides/slide2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4018" name="Group 248"/>
          <p:cNvGrpSpPr>
            <a:grpSpLocks/>
          </p:cNvGrpSpPr>
          <p:nvPr/>
        </p:nvGrpSpPr>
        <p:grpSpPr bwMode="auto">
          <a:xfrm>
            <a:off x="0" y="0"/>
            <a:ext cx="9172575" cy="6858000"/>
            <a:chOff x="0" y="0"/>
            <a:chExt cx="5778" cy="4320"/>
          </a:xfrm>
        </p:grpSpPr>
        <p:sp>
          <p:nvSpPr>
            <p:cNvPr id="214027" name="Rectangle 219"/>
            <p:cNvSpPr>
              <a:spLocks noChangeArrowheads="1"/>
            </p:cNvSpPr>
            <p:nvPr/>
          </p:nvSpPr>
          <p:spPr bwMode="auto">
            <a:xfrm>
              <a:off x="595" y="2262"/>
              <a:ext cx="200" cy="100"/>
            </a:xfrm>
            <a:prstGeom prst="rect">
              <a:avLst/>
            </a:prstGeom>
            <a:gradFill rotWithShape="1">
              <a:gsLst>
                <a:gs pos="0">
                  <a:srgbClr val="969696"/>
                </a:gs>
                <a:gs pos="100000">
                  <a:srgbClr val="000000"/>
                </a:gs>
              </a:gsLst>
              <a:lin ang="5400000" scaled="1"/>
            </a:gradFill>
            <a:ln w="9525">
              <a:noFill/>
              <a:miter lim="800000"/>
              <a:headEnd/>
              <a:tailEnd/>
            </a:ln>
          </p:spPr>
          <p:txBody>
            <a:bodyPr wrap="none" anchor="ctr"/>
            <a:lstStyle/>
            <a:p>
              <a:endParaRPr lang="es-ES"/>
            </a:p>
          </p:txBody>
        </p:sp>
        <p:sp>
          <p:nvSpPr>
            <p:cNvPr id="214028" name="Text Box 5"/>
            <p:cNvSpPr txBox="1">
              <a:spLocks noChangeArrowheads="1"/>
            </p:cNvSpPr>
            <p:nvPr/>
          </p:nvSpPr>
          <p:spPr bwMode="auto">
            <a:xfrm>
              <a:off x="941" y="3733"/>
              <a:ext cx="4006" cy="288"/>
            </a:xfrm>
            <a:prstGeom prst="rect">
              <a:avLst/>
            </a:prstGeom>
            <a:noFill/>
            <a:ln w="12700">
              <a:noFill/>
              <a:miter lim="800000"/>
              <a:headEnd/>
              <a:tailEnd/>
            </a:ln>
          </p:spPr>
          <p:txBody>
            <a:bodyPr>
              <a:spAutoFit/>
            </a:bodyPr>
            <a:lstStyle/>
            <a:p>
              <a:r>
                <a:rPr lang="es-ES_tradnl" i="1">
                  <a:solidFill>
                    <a:schemeClr val="bg1"/>
                  </a:solidFill>
                  <a:latin typeface="Book Antiqua" pitchFamily="18" charset="0"/>
                </a:rPr>
                <a:t>Indicador de campo del Prof. Berthold</a:t>
              </a:r>
            </a:p>
          </p:txBody>
        </p:sp>
        <p:sp>
          <p:nvSpPr>
            <p:cNvPr id="214029" name="Rectangle 1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65388" name="Rectangle 140"/>
            <p:cNvSpPr>
              <a:spLocks noChangeArrowheads="1"/>
            </p:cNvSpPr>
            <p:nvPr/>
          </p:nvSpPr>
          <p:spPr bwMode="auto">
            <a:xfrm>
              <a:off x="406"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14031" name="Group 244"/>
            <p:cNvGrpSpPr>
              <a:grpSpLocks/>
            </p:cNvGrpSpPr>
            <p:nvPr/>
          </p:nvGrpSpPr>
          <p:grpSpPr bwMode="auto">
            <a:xfrm>
              <a:off x="322" y="2491"/>
              <a:ext cx="2865" cy="336"/>
              <a:chOff x="478" y="2491"/>
              <a:chExt cx="2865" cy="336"/>
            </a:xfrm>
          </p:grpSpPr>
          <p:sp>
            <p:nvSpPr>
              <p:cNvPr id="565450" name="Rectangle 202"/>
              <p:cNvSpPr>
                <a:spLocks noChangeArrowheads="1"/>
              </p:cNvSpPr>
              <p:nvPr/>
            </p:nvSpPr>
            <p:spPr bwMode="auto">
              <a:xfrm>
                <a:off x="544" y="2736"/>
                <a:ext cx="610" cy="44"/>
              </a:xfrm>
              <a:prstGeom prst="rect">
                <a:avLst/>
              </a:prstGeom>
              <a:gradFill rotWithShape="1">
                <a:gsLst>
                  <a:gs pos="0">
                    <a:schemeClr val="bg1">
                      <a:gamma/>
                      <a:shade val="26275"/>
                      <a:invGamma/>
                    </a:schemeClr>
                  </a:gs>
                  <a:gs pos="50000">
                    <a:schemeClr val="bg1"/>
                  </a:gs>
                  <a:gs pos="100000">
                    <a:schemeClr val="bg1">
                      <a:gamma/>
                      <a:shade val="2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14099" name="Line 36"/>
              <p:cNvSpPr>
                <a:spLocks noChangeShapeType="1"/>
              </p:cNvSpPr>
              <p:nvPr/>
            </p:nvSpPr>
            <p:spPr bwMode="auto">
              <a:xfrm flipV="1">
                <a:off x="537" y="2767"/>
                <a:ext cx="624" cy="12"/>
              </a:xfrm>
              <a:prstGeom prst="line">
                <a:avLst/>
              </a:prstGeom>
              <a:noFill/>
              <a:ln w="6350">
                <a:solidFill>
                  <a:schemeClr val="bg1"/>
                </a:solidFill>
                <a:round/>
                <a:headEnd/>
                <a:tailEnd/>
              </a:ln>
            </p:spPr>
            <p:txBody>
              <a:bodyPr wrap="none" anchor="ctr"/>
              <a:lstStyle/>
              <a:p>
                <a:endParaRPr lang="es-ES"/>
              </a:p>
            </p:txBody>
          </p:sp>
          <p:sp>
            <p:nvSpPr>
              <p:cNvPr id="214100" name="Line 37"/>
              <p:cNvSpPr>
                <a:spLocks noChangeShapeType="1"/>
              </p:cNvSpPr>
              <p:nvPr/>
            </p:nvSpPr>
            <p:spPr bwMode="auto">
              <a:xfrm flipV="1">
                <a:off x="536" y="2755"/>
                <a:ext cx="626" cy="12"/>
              </a:xfrm>
              <a:prstGeom prst="line">
                <a:avLst/>
              </a:prstGeom>
              <a:noFill/>
              <a:ln w="6350">
                <a:solidFill>
                  <a:schemeClr val="bg1"/>
                </a:solidFill>
                <a:round/>
                <a:headEnd/>
                <a:tailEnd/>
              </a:ln>
            </p:spPr>
            <p:txBody>
              <a:bodyPr wrap="none" anchor="ctr"/>
              <a:lstStyle/>
              <a:p>
                <a:endParaRPr lang="es-ES"/>
              </a:p>
            </p:txBody>
          </p:sp>
          <p:sp>
            <p:nvSpPr>
              <p:cNvPr id="214101" name="Line 38"/>
              <p:cNvSpPr>
                <a:spLocks noChangeShapeType="1"/>
              </p:cNvSpPr>
              <p:nvPr/>
            </p:nvSpPr>
            <p:spPr bwMode="auto">
              <a:xfrm flipV="1">
                <a:off x="537" y="2743"/>
                <a:ext cx="624" cy="12"/>
              </a:xfrm>
              <a:prstGeom prst="line">
                <a:avLst/>
              </a:prstGeom>
              <a:noFill/>
              <a:ln w="6350">
                <a:solidFill>
                  <a:schemeClr val="bg1"/>
                </a:solidFill>
                <a:round/>
                <a:headEnd/>
                <a:tailEnd/>
              </a:ln>
            </p:spPr>
            <p:txBody>
              <a:bodyPr wrap="none" anchor="ctr"/>
              <a:lstStyle/>
              <a:p>
                <a:endParaRPr lang="es-ES"/>
              </a:p>
            </p:txBody>
          </p:sp>
          <p:sp>
            <p:nvSpPr>
              <p:cNvPr id="565289" name="Rectangle 41"/>
              <p:cNvSpPr>
                <a:spLocks noChangeArrowheads="1"/>
              </p:cNvSpPr>
              <p:nvPr/>
            </p:nvSpPr>
            <p:spPr bwMode="auto">
              <a:xfrm>
                <a:off x="478" y="2780"/>
                <a:ext cx="742" cy="47"/>
              </a:xfrm>
              <a:prstGeom prst="rect">
                <a:avLst/>
              </a:prstGeom>
              <a:gradFill rotWithShape="1">
                <a:gsLst>
                  <a:gs pos="0">
                    <a:schemeClr val="bg1">
                      <a:gamma/>
                      <a:shade val="26275"/>
                      <a:invGamma/>
                    </a:schemeClr>
                  </a:gs>
                  <a:gs pos="50000">
                    <a:schemeClr val="bg1"/>
                  </a:gs>
                  <a:gs pos="100000">
                    <a:schemeClr val="bg1">
                      <a:gamma/>
                      <a:shade val="2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14103" name="Rectangle 42" descr="Tablero de damas pequeño"/>
              <p:cNvSpPr>
                <a:spLocks noChangeArrowheads="1"/>
              </p:cNvSpPr>
              <p:nvPr/>
            </p:nvSpPr>
            <p:spPr bwMode="auto">
              <a:xfrm>
                <a:off x="496" y="2665"/>
                <a:ext cx="705" cy="78"/>
              </a:xfrm>
              <a:prstGeom prst="rect">
                <a:avLst/>
              </a:prstGeom>
              <a:pattFill prst="smCheck">
                <a:fgClr>
                  <a:srgbClr val="808080"/>
                </a:fgClr>
                <a:bgClr>
                  <a:srgbClr val="FFFFFF"/>
                </a:bgClr>
              </a:pattFill>
              <a:ln w="9525">
                <a:noFill/>
                <a:miter lim="800000"/>
                <a:headEnd/>
                <a:tailEnd/>
              </a:ln>
            </p:spPr>
            <p:txBody>
              <a:bodyPr wrap="none" anchor="ctr"/>
              <a:lstStyle/>
              <a:p>
                <a:endParaRPr lang="es-ES"/>
              </a:p>
            </p:txBody>
          </p:sp>
          <p:sp>
            <p:nvSpPr>
              <p:cNvPr id="214104" name="AutoShape 43"/>
              <p:cNvSpPr>
                <a:spLocks noChangeArrowheads="1"/>
              </p:cNvSpPr>
              <p:nvPr/>
            </p:nvSpPr>
            <p:spPr bwMode="auto">
              <a:xfrm rot="-5400000">
                <a:off x="682" y="2557"/>
                <a:ext cx="336" cy="204"/>
              </a:xfrm>
              <a:prstGeom prst="flowChartDelay">
                <a:avLst/>
              </a:prstGeom>
              <a:solidFill>
                <a:srgbClr val="C0C0C0"/>
              </a:solidFill>
              <a:ln w="9525">
                <a:noFill/>
                <a:miter lim="800000"/>
                <a:headEnd/>
                <a:tailEnd/>
              </a:ln>
            </p:spPr>
            <p:txBody>
              <a:bodyPr wrap="none" anchor="ctr"/>
              <a:lstStyle/>
              <a:p>
                <a:endParaRPr lang="es-ES"/>
              </a:p>
            </p:txBody>
          </p:sp>
          <p:sp>
            <p:nvSpPr>
              <p:cNvPr id="565293" name="Rectangle 45"/>
              <p:cNvSpPr>
                <a:spLocks noChangeArrowheads="1"/>
              </p:cNvSpPr>
              <p:nvPr/>
            </p:nvSpPr>
            <p:spPr bwMode="auto">
              <a:xfrm>
                <a:off x="748" y="2548"/>
                <a:ext cx="2595" cy="99"/>
              </a:xfrm>
              <a:prstGeom prst="rect">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14106" name="Oval 46"/>
              <p:cNvSpPr>
                <a:spLocks noChangeArrowheads="1"/>
              </p:cNvSpPr>
              <p:nvPr/>
            </p:nvSpPr>
            <p:spPr bwMode="auto">
              <a:xfrm>
                <a:off x="826" y="2569"/>
                <a:ext cx="47" cy="47"/>
              </a:xfrm>
              <a:prstGeom prst="ellipse">
                <a:avLst/>
              </a:prstGeom>
              <a:gradFill rotWithShape="1">
                <a:gsLst>
                  <a:gs pos="0">
                    <a:srgbClr val="000000"/>
                  </a:gs>
                  <a:gs pos="100000">
                    <a:srgbClr val="FFFFFF"/>
                  </a:gs>
                </a:gsLst>
                <a:path path="shape">
                  <a:fillToRect l="50000" t="50000" r="50000" b="50000"/>
                </a:path>
              </a:gradFill>
              <a:ln w="9525">
                <a:noFill/>
                <a:round/>
                <a:headEnd/>
                <a:tailEnd/>
              </a:ln>
            </p:spPr>
            <p:txBody>
              <a:bodyPr wrap="none" anchor="ctr"/>
              <a:lstStyle/>
              <a:p>
                <a:endParaRPr lang="es-ES"/>
              </a:p>
            </p:txBody>
          </p:sp>
        </p:grpSp>
        <p:sp>
          <p:nvSpPr>
            <p:cNvPr id="214032" name="Rectangle 11"/>
            <p:cNvSpPr>
              <a:spLocks noChangeArrowheads="1"/>
            </p:cNvSpPr>
            <p:nvPr/>
          </p:nvSpPr>
          <p:spPr bwMode="auto">
            <a:xfrm>
              <a:off x="595" y="1436"/>
              <a:ext cx="200" cy="40"/>
            </a:xfrm>
            <a:prstGeom prst="rect">
              <a:avLst/>
            </a:prstGeom>
            <a:gradFill rotWithShape="1">
              <a:gsLst>
                <a:gs pos="0">
                  <a:srgbClr val="969696"/>
                </a:gs>
                <a:gs pos="50000">
                  <a:srgbClr val="FFFFFF"/>
                </a:gs>
                <a:gs pos="100000">
                  <a:srgbClr val="969696"/>
                </a:gs>
              </a:gsLst>
              <a:lin ang="0" scaled="1"/>
            </a:gradFill>
            <a:ln w="9525">
              <a:noFill/>
              <a:miter lim="800000"/>
              <a:headEnd/>
              <a:tailEnd/>
            </a:ln>
          </p:spPr>
          <p:txBody>
            <a:bodyPr wrap="none" anchor="ctr"/>
            <a:lstStyle/>
            <a:p>
              <a:endParaRPr lang="es-ES"/>
            </a:p>
          </p:txBody>
        </p:sp>
        <p:sp>
          <p:nvSpPr>
            <p:cNvPr id="214033" name="Oval 212"/>
            <p:cNvSpPr>
              <a:spLocks noChangeArrowheads="1"/>
            </p:cNvSpPr>
            <p:nvPr/>
          </p:nvSpPr>
          <p:spPr bwMode="auto">
            <a:xfrm>
              <a:off x="322" y="1550"/>
              <a:ext cx="738" cy="738"/>
            </a:xfrm>
            <a:prstGeom prst="ellipse">
              <a:avLst/>
            </a:prstGeom>
            <a:solidFill>
              <a:srgbClr val="969696"/>
            </a:solidFill>
            <a:ln w="9525">
              <a:noFill/>
              <a:round/>
              <a:headEnd/>
              <a:tailEnd/>
            </a:ln>
          </p:spPr>
          <p:txBody>
            <a:bodyPr wrap="none" anchor="ctr"/>
            <a:lstStyle/>
            <a:p>
              <a:endParaRPr lang="es-ES"/>
            </a:p>
          </p:txBody>
        </p:sp>
        <p:sp>
          <p:nvSpPr>
            <p:cNvPr id="214034" name="Rectangle 10"/>
            <p:cNvSpPr>
              <a:spLocks noChangeArrowheads="1"/>
            </p:cNvSpPr>
            <p:nvPr/>
          </p:nvSpPr>
          <p:spPr bwMode="auto">
            <a:xfrm>
              <a:off x="595" y="1476"/>
              <a:ext cx="200" cy="100"/>
            </a:xfrm>
            <a:prstGeom prst="rect">
              <a:avLst/>
            </a:prstGeom>
            <a:gradFill rotWithShape="1">
              <a:gsLst>
                <a:gs pos="0">
                  <a:srgbClr val="000000"/>
                </a:gs>
                <a:gs pos="100000">
                  <a:srgbClr val="969696"/>
                </a:gs>
              </a:gsLst>
              <a:lin ang="5400000" scaled="1"/>
            </a:gradFill>
            <a:ln w="9525">
              <a:noFill/>
              <a:miter lim="800000"/>
              <a:headEnd/>
              <a:tailEnd/>
            </a:ln>
          </p:spPr>
          <p:txBody>
            <a:bodyPr wrap="none" anchor="ctr"/>
            <a:lstStyle/>
            <a:p>
              <a:endParaRPr lang="es-ES"/>
            </a:p>
          </p:txBody>
        </p:sp>
        <p:pic>
          <p:nvPicPr>
            <p:cNvPr id="214035" name="Picture 162" descr="berthold"/>
            <p:cNvPicPr>
              <a:picLocks noChangeAspect="1" noChangeArrowheads="1"/>
            </p:cNvPicPr>
            <p:nvPr/>
          </p:nvPicPr>
          <p:blipFill>
            <a:blip r:embed="rId2" cstate="print"/>
            <a:srcRect/>
            <a:stretch>
              <a:fillRect/>
            </a:stretch>
          </p:blipFill>
          <p:spPr bwMode="auto">
            <a:xfrm>
              <a:off x="3247" y="535"/>
              <a:ext cx="2266" cy="3012"/>
            </a:xfrm>
            <a:prstGeom prst="rect">
              <a:avLst/>
            </a:prstGeom>
            <a:noFill/>
            <a:ln w="9525">
              <a:noFill/>
              <a:miter lim="800000"/>
              <a:headEnd/>
              <a:tailEnd/>
            </a:ln>
          </p:spPr>
        </p:pic>
        <p:grpSp>
          <p:nvGrpSpPr>
            <p:cNvPr id="214036" name="Group 164"/>
            <p:cNvGrpSpPr>
              <a:grpSpLocks/>
            </p:cNvGrpSpPr>
            <p:nvPr/>
          </p:nvGrpSpPr>
          <p:grpSpPr bwMode="auto">
            <a:xfrm>
              <a:off x="48" y="95"/>
              <a:ext cx="96" cy="4128"/>
              <a:chOff x="48" y="102"/>
              <a:chExt cx="96" cy="4128"/>
            </a:xfrm>
          </p:grpSpPr>
          <p:sp>
            <p:nvSpPr>
              <p:cNvPr id="214069" name="Rectangle 16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0" name="Rectangle 16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1" name="Rectangle 16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2" name="Rectangle 16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3" name="Rectangle 16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4" name="Rectangle 17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5" name="Rectangle 17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6" name="Rectangle 17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7" name="Rectangle 17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8" name="Rectangle 17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79" name="Rectangle 17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0" name="Rectangle 17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1" name="Rectangle 17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2" name="Rectangle 17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3" name="Rectangle 17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4" name="Rectangle 18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5" name="Rectangle 18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6" name="Rectangle 18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7" name="Rectangle 18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8" name="Rectangle 18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89" name="Rectangle 18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0" name="Rectangle 18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1" name="Rectangle 18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2" name="Rectangle 18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3" name="Rectangle 18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4" name="Rectangle 19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5" name="Rectangle 19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6" name="Rectangle 19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4097" name="Rectangle 19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4037" name="Group 194"/>
            <p:cNvGrpSpPr>
              <a:grpSpLocks/>
            </p:cNvGrpSpPr>
            <p:nvPr/>
          </p:nvGrpSpPr>
          <p:grpSpPr bwMode="auto">
            <a:xfrm>
              <a:off x="5052" y="0"/>
              <a:ext cx="726" cy="388"/>
              <a:chOff x="37" y="-23"/>
              <a:chExt cx="726" cy="388"/>
            </a:xfrm>
          </p:grpSpPr>
          <p:sp>
            <p:nvSpPr>
              <p:cNvPr id="214063" name="Rectangle 19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4064" name="Rectangle 19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4065" name="Rectangle 19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4066" name="Rectangle 19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4067" name="Rectangle 19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4068" name="Rectangle 20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214038" name="Rectangle 218"/>
            <p:cNvSpPr>
              <a:spLocks noChangeArrowheads="1"/>
            </p:cNvSpPr>
            <p:nvPr/>
          </p:nvSpPr>
          <p:spPr bwMode="auto">
            <a:xfrm>
              <a:off x="595" y="2360"/>
              <a:ext cx="200" cy="40"/>
            </a:xfrm>
            <a:prstGeom prst="rect">
              <a:avLst/>
            </a:prstGeom>
            <a:gradFill rotWithShape="1">
              <a:gsLst>
                <a:gs pos="0">
                  <a:srgbClr val="969696"/>
                </a:gs>
                <a:gs pos="50000">
                  <a:srgbClr val="FFFFFF"/>
                </a:gs>
                <a:gs pos="100000">
                  <a:srgbClr val="969696"/>
                </a:gs>
              </a:gsLst>
              <a:lin ang="0" scaled="1"/>
            </a:gradFill>
            <a:ln w="9525">
              <a:noFill/>
              <a:miter lim="800000"/>
              <a:headEnd/>
              <a:tailEnd/>
            </a:ln>
          </p:spPr>
          <p:txBody>
            <a:bodyPr wrap="none" anchor="ctr"/>
            <a:lstStyle/>
            <a:p>
              <a:endParaRPr lang="es-ES"/>
            </a:p>
          </p:txBody>
        </p:sp>
        <p:sp>
          <p:nvSpPr>
            <p:cNvPr id="214039" name="Arc 12"/>
            <p:cNvSpPr>
              <a:spLocks/>
            </p:cNvSpPr>
            <p:nvPr/>
          </p:nvSpPr>
          <p:spPr bwMode="auto">
            <a:xfrm>
              <a:off x="936" y="1428"/>
              <a:ext cx="391" cy="403"/>
            </a:xfrm>
            <a:custGeom>
              <a:avLst/>
              <a:gdLst>
                <a:gd name="T0" fmla="*/ 0 w 21600"/>
                <a:gd name="T1" fmla="*/ 0 h 21914"/>
                <a:gd name="T2" fmla="*/ 7 w 21600"/>
                <a:gd name="T3" fmla="*/ 7 h 21914"/>
                <a:gd name="T4" fmla="*/ 0 w 21600"/>
                <a:gd name="T5" fmla="*/ 7 h 21914"/>
                <a:gd name="T6" fmla="*/ 0 60000 65536"/>
                <a:gd name="T7" fmla="*/ 0 60000 65536"/>
                <a:gd name="T8" fmla="*/ 0 60000 65536"/>
                <a:gd name="T9" fmla="*/ 0 w 21600"/>
                <a:gd name="T10" fmla="*/ 0 h 21914"/>
                <a:gd name="T11" fmla="*/ 21600 w 21600"/>
                <a:gd name="T12" fmla="*/ 21914 h 21914"/>
              </a:gdLst>
              <a:ahLst/>
              <a:cxnLst>
                <a:cxn ang="T6">
                  <a:pos x="T0" y="T1"/>
                </a:cxn>
                <a:cxn ang="T7">
                  <a:pos x="T2" y="T3"/>
                </a:cxn>
                <a:cxn ang="T8">
                  <a:pos x="T4" y="T5"/>
                </a:cxn>
              </a:cxnLst>
              <a:rect l="T9" t="T10" r="T11" b="T12"/>
              <a:pathLst>
                <a:path w="21600" h="21914" fill="none" extrusionOk="0">
                  <a:moveTo>
                    <a:pt x="718" y="-1"/>
                  </a:moveTo>
                  <a:cubicBezTo>
                    <a:pt x="12361" y="387"/>
                    <a:pt x="21600" y="9938"/>
                    <a:pt x="21600" y="21588"/>
                  </a:cubicBezTo>
                  <a:cubicBezTo>
                    <a:pt x="21600" y="21696"/>
                    <a:pt x="21599" y="21805"/>
                    <a:pt x="21597" y="21913"/>
                  </a:cubicBezTo>
                </a:path>
                <a:path w="21600" h="21914" stroke="0" extrusionOk="0">
                  <a:moveTo>
                    <a:pt x="718" y="-1"/>
                  </a:moveTo>
                  <a:cubicBezTo>
                    <a:pt x="12361" y="387"/>
                    <a:pt x="21600" y="9938"/>
                    <a:pt x="21600" y="21588"/>
                  </a:cubicBezTo>
                  <a:cubicBezTo>
                    <a:pt x="21600" y="21696"/>
                    <a:pt x="21599" y="21805"/>
                    <a:pt x="21597" y="21913"/>
                  </a:cubicBezTo>
                  <a:lnTo>
                    <a:pt x="0" y="21588"/>
                  </a:lnTo>
                  <a:close/>
                </a:path>
              </a:pathLst>
            </a:custGeom>
            <a:noFill/>
            <a:ln w="19050">
              <a:solidFill>
                <a:schemeClr val="bg1"/>
              </a:solidFill>
              <a:round/>
              <a:headEnd/>
              <a:tailEnd/>
            </a:ln>
          </p:spPr>
          <p:txBody>
            <a:bodyPr wrap="none" anchor="ctr"/>
            <a:lstStyle/>
            <a:p>
              <a:endParaRPr lang="es-ES"/>
            </a:p>
          </p:txBody>
        </p:sp>
        <p:sp>
          <p:nvSpPr>
            <p:cNvPr id="214040" name="Arc 221"/>
            <p:cNvSpPr>
              <a:spLocks/>
            </p:cNvSpPr>
            <p:nvPr/>
          </p:nvSpPr>
          <p:spPr bwMode="auto">
            <a:xfrm>
              <a:off x="936" y="1422"/>
              <a:ext cx="401" cy="407"/>
            </a:xfrm>
            <a:custGeom>
              <a:avLst/>
              <a:gdLst>
                <a:gd name="T0" fmla="*/ 0 w 21600"/>
                <a:gd name="T1" fmla="*/ 0 h 21588"/>
                <a:gd name="T2" fmla="*/ 7 w 21600"/>
                <a:gd name="T3" fmla="*/ 8 h 21588"/>
                <a:gd name="T4" fmla="*/ 0 w 21600"/>
                <a:gd name="T5" fmla="*/ 8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EAEAEA"/>
              </a:solidFill>
              <a:round/>
              <a:headEnd/>
              <a:tailEnd/>
            </a:ln>
          </p:spPr>
          <p:txBody>
            <a:bodyPr wrap="none" anchor="ctr"/>
            <a:lstStyle/>
            <a:p>
              <a:endParaRPr lang="es-ES"/>
            </a:p>
          </p:txBody>
        </p:sp>
        <p:sp>
          <p:nvSpPr>
            <p:cNvPr id="214041" name="Arc 222"/>
            <p:cNvSpPr>
              <a:spLocks/>
            </p:cNvSpPr>
            <p:nvPr/>
          </p:nvSpPr>
          <p:spPr bwMode="auto">
            <a:xfrm>
              <a:off x="936" y="1412"/>
              <a:ext cx="411" cy="417"/>
            </a:xfrm>
            <a:custGeom>
              <a:avLst/>
              <a:gdLst>
                <a:gd name="T0" fmla="*/ 0 w 21600"/>
                <a:gd name="T1" fmla="*/ 0 h 21588"/>
                <a:gd name="T2" fmla="*/ 8 w 21600"/>
                <a:gd name="T3" fmla="*/ 8 h 21588"/>
                <a:gd name="T4" fmla="*/ 0 w 21600"/>
                <a:gd name="T5" fmla="*/ 8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C0C0C0"/>
              </a:solidFill>
              <a:round/>
              <a:headEnd/>
              <a:tailEnd/>
            </a:ln>
          </p:spPr>
          <p:txBody>
            <a:bodyPr wrap="none" anchor="ctr"/>
            <a:lstStyle/>
            <a:p>
              <a:endParaRPr lang="es-ES"/>
            </a:p>
          </p:txBody>
        </p:sp>
        <p:sp>
          <p:nvSpPr>
            <p:cNvPr id="214042" name="Arc 224"/>
            <p:cNvSpPr>
              <a:spLocks/>
            </p:cNvSpPr>
            <p:nvPr/>
          </p:nvSpPr>
          <p:spPr bwMode="auto">
            <a:xfrm>
              <a:off x="934" y="1400"/>
              <a:ext cx="423" cy="429"/>
            </a:xfrm>
            <a:custGeom>
              <a:avLst/>
              <a:gdLst>
                <a:gd name="T0" fmla="*/ 0 w 21600"/>
                <a:gd name="T1" fmla="*/ 0 h 21588"/>
                <a:gd name="T2" fmla="*/ 8 w 21600"/>
                <a:gd name="T3" fmla="*/ 9 h 21588"/>
                <a:gd name="T4" fmla="*/ 0 w 21600"/>
                <a:gd name="T5" fmla="*/ 9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808080"/>
              </a:solidFill>
              <a:round/>
              <a:headEnd/>
              <a:tailEnd/>
            </a:ln>
          </p:spPr>
          <p:txBody>
            <a:bodyPr wrap="none" anchor="ctr"/>
            <a:lstStyle/>
            <a:p>
              <a:endParaRPr lang="es-ES"/>
            </a:p>
          </p:txBody>
        </p:sp>
        <p:sp>
          <p:nvSpPr>
            <p:cNvPr id="214043" name="Rectangle 217"/>
            <p:cNvSpPr>
              <a:spLocks noChangeArrowheads="1"/>
            </p:cNvSpPr>
            <p:nvPr/>
          </p:nvSpPr>
          <p:spPr bwMode="auto">
            <a:xfrm>
              <a:off x="595" y="1392"/>
              <a:ext cx="362" cy="44"/>
            </a:xfrm>
            <a:prstGeom prst="rect">
              <a:avLst/>
            </a:prstGeom>
            <a:gradFill rotWithShape="1">
              <a:gsLst>
                <a:gs pos="0">
                  <a:srgbClr val="434343"/>
                </a:gs>
                <a:gs pos="100000">
                  <a:srgbClr val="FFFFFF"/>
                </a:gs>
              </a:gsLst>
              <a:lin ang="5400000" scaled="1"/>
            </a:gradFill>
            <a:ln w="9525">
              <a:noFill/>
              <a:miter lim="800000"/>
              <a:headEnd/>
              <a:tailEnd/>
            </a:ln>
          </p:spPr>
          <p:txBody>
            <a:bodyPr wrap="none" anchor="ctr"/>
            <a:lstStyle/>
            <a:p>
              <a:endParaRPr lang="es-ES"/>
            </a:p>
          </p:txBody>
        </p:sp>
        <p:sp>
          <p:nvSpPr>
            <p:cNvPr id="214044" name="Arc 227"/>
            <p:cNvSpPr>
              <a:spLocks/>
            </p:cNvSpPr>
            <p:nvPr/>
          </p:nvSpPr>
          <p:spPr bwMode="auto">
            <a:xfrm flipV="1">
              <a:off x="936" y="2009"/>
              <a:ext cx="391" cy="400"/>
            </a:xfrm>
            <a:custGeom>
              <a:avLst/>
              <a:gdLst>
                <a:gd name="T0" fmla="*/ 0 w 21600"/>
                <a:gd name="T1" fmla="*/ 0 h 21751"/>
                <a:gd name="T2" fmla="*/ 7 w 21600"/>
                <a:gd name="T3" fmla="*/ 7 h 21751"/>
                <a:gd name="T4" fmla="*/ 0 w 21600"/>
                <a:gd name="T5" fmla="*/ 7 h 21751"/>
                <a:gd name="T6" fmla="*/ 0 60000 65536"/>
                <a:gd name="T7" fmla="*/ 0 60000 65536"/>
                <a:gd name="T8" fmla="*/ 0 60000 65536"/>
                <a:gd name="T9" fmla="*/ 0 w 21600"/>
                <a:gd name="T10" fmla="*/ 0 h 21751"/>
                <a:gd name="T11" fmla="*/ 21600 w 21600"/>
                <a:gd name="T12" fmla="*/ 21751 h 21751"/>
              </a:gdLst>
              <a:ahLst/>
              <a:cxnLst>
                <a:cxn ang="T6">
                  <a:pos x="T0" y="T1"/>
                </a:cxn>
                <a:cxn ang="T7">
                  <a:pos x="T2" y="T3"/>
                </a:cxn>
                <a:cxn ang="T8">
                  <a:pos x="T4" y="T5"/>
                </a:cxn>
              </a:cxnLst>
              <a:rect l="T9" t="T10" r="T11" b="T12"/>
              <a:pathLst>
                <a:path w="21600" h="21751" fill="none" extrusionOk="0">
                  <a:moveTo>
                    <a:pt x="718" y="-1"/>
                  </a:moveTo>
                  <a:cubicBezTo>
                    <a:pt x="12361" y="387"/>
                    <a:pt x="21600" y="9938"/>
                    <a:pt x="21600" y="21588"/>
                  </a:cubicBezTo>
                  <a:cubicBezTo>
                    <a:pt x="21600" y="21642"/>
                    <a:pt x="21599" y="21696"/>
                    <a:pt x="21599" y="21751"/>
                  </a:cubicBezTo>
                </a:path>
                <a:path w="21600" h="21751" stroke="0" extrusionOk="0">
                  <a:moveTo>
                    <a:pt x="718" y="-1"/>
                  </a:moveTo>
                  <a:cubicBezTo>
                    <a:pt x="12361" y="387"/>
                    <a:pt x="21600" y="9938"/>
                    <a:pt x="21600" y="21588"/>
                  </a:cubicBezTo>
                  <a:cubicBezTo>
                    <a:pt x="21600" y="21642"/>
                    <a:pt x="21599" y="21696"/>
                    <a:pt x="21599" y="21751"/>
                  </a:cubicBezTo>
                  <a:lnTo>
                    <a:pt x="0" y="21588"/>
                  </a:lnTo>
                  <a:close/>
                </a:path>
              </a:pathLst>
            </a:custGeom>
            <a:noFill/>
            <a:ln w="19050">
              <a:solidFill>
                <a:schemeClr val="bg1"/>
              </a:solidFill>
              <a:round/>
              <a:headEnd/>
              <a:tailEnd/>
            </a:ln>
          </p:spPr>
          <p:txBody>
            <a:bodyPr wrap="none" anchor="ctr"/>
            <a:lstStyle/>
            <a:p>
              <a:endParaRPr lang="es-ES"/>
            </a:p>
          </p:txBody>
        </p:sp>
        <p:sp>
          <p:nvSpPr>
            <p:cNvPr id="214045" name="Arc 228"/>
            <p:cNvSpPr>
              <a:spLocks/>
            </p:cNvSpPr>
            <p:nvPr/>
          </p:nvSpPr>
          <p:spPr bwMode="auto">
            <a:xfrm flipV="1">
              <a:off x="936" y="2006"/>
              <a:ext cx="401" cy="407"/>
            </a:xfrm>
            <a:custGeom>
              <a:avLst/>
              <a:gdLst>
                <a:gd name="T0" fmla="*/ 0 w 21600"/>
                <a:gd name="T1" fmla="*/ 0 h 21588"/>
                <a:gd name="T2" fmla="*/ 7 w 21600"/>
                <a:gd name="T3" fmla="*/ 8 h 21588"/>
                <a:gd name="T4" fmla="*/ 0 w 21600"/>
                <a:gd name="T5" fmla="*/ 8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EAEAEA"/>
              </a:solidFill>
              <a:round/>
              <a:headEnd/>
              <a:tailEnd/>
            </a:ln>
          </p:spPr>
          <p:txBody>
            <a:bodyPr wrap="none" anchor="ctr"/>
            <a:lstStyle/>
            <a:p>
              <a:endParaRPr lang="es-ES"/>
            </a:p>
          </p:txBody>
        </p:sp>
        <p:sp>
          <p:nvSpPr>
            <p:cNvPr id="214046" name="Arc 229"/>
            <p:cNvSpPr>
              <a:spLocks/>
            </p:cNvSpPr>
            <p:nvPr/>
          </p:nvSpPr>
          <p:spPr bwMode="auto">
            <a:xfrm flipV="1">
              <a:off x="936" y="2006"/>
              <a:ext cx="411" cy="417"/>
            </a:xfrm>
            <a:custGeom>
              <a:avLst/>
              <a:gdLst>
                <a:gd name="T0" fmla="*/ 0 w 21600"/>
                <a:gd name="T1" fmla="*/ 0 h 21588"/>
                <a:gd name="T2" fmla="*/ 8 w 21600"/>
                <a:gd name="T3" fmla="*/ 8 h 21588"/>
                <a:gd name="T4" fmla="*/ 0 w 21600"/>
                <a:gd name="T5" fmla="*/ 8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C0C0C0"/>
              </a:solidFill>
              <a:round/>
              <a:headEnd/>
              <a:tailEnd/>
            </a:ln>
          </p:spPr>
          <p:txBody>
            <a:bodyPr wrap="none" anchor="ctr"/>
            <a:lstStyle/>
            <a:p>
              <a:endParaRPr lang="es-ES"/>
            </a:p>
          </p:txBody>
        </p:sp>
        <p:sp>
          <p:nvSpPr>
            <p:cNvPr id="214047" name="Arc 230"/>
            <p:cNvSpPr>
              <a:spLocks/>
            </p:cNvSpPr>
            <p:nvPr/>
          </p:nvSpPr>
          <p:spPr bwMode="auto">
            <a:xfrm flipV="1">
              <a:off x="934" y="2006"/>
              <a:ext cx="423" cy="427"/>
            </a:xfrm>
            <a:custGeom>
              <a:avLst/>
              <a:gdLst>
                <a:gd name="T0" fmla="*/ 0 w 21600"/>
                <a:gd name="T1" fmla="*/ 0 h 21588"/>
                <a:gd name="T2" fmla="*/ 8 w 21600"/>
                <a:gd name="T3" fmla="*/ 8 h 21588"/>
                <a:gd name="T4" fmla="*/ 0 w 21600"/>
                <a:gd name="T5" fmla="*/ 8 h 21588"/>
                <a:gd name="T6" fmla="*/ 0 60000 65536"/>
                <a:gd name="T7" fmla="*/ 0 60000 65536"/>
                <a:gd name="T8" fmla="*/ 0 60000 65536"/>
                <a:gd name="T9" fmla="*/ 0 w 21600"/>
                <a:gd name="T10" fmla="*/ 0 h 21588"/>
                <a:gd name="T11" fmla="*/ 21600 w 21600"/>
                <a:gd name="T12" fmla="*/ 21588 h 21588"/>
              </a:gdLst>
              <a:ahLst/>
              <a:cxnLst>
                <a:cxn ang="T6">
                  <a:pos x="T0" y="T1"/>
                </a:cxn>
                <a:cxn ang="T7">
                  <a:pos x="T2" y="T3"/>
                </a:cxn>
                <a:cxn ang="T8">
                  <a:pos x="T4" y="T5"/>
                </a:cxn>
              </a:cxnLst>
              <a:rect l="T9" t="T10" r="T11" b="T12"/>
              <a:pathLst>
                <a:path w="21600" h="21588" fill="none" extrusionOk="0">
                  <a:moveTo>
                    <a:pt x="718" y="-1"/>
                  </a:moveTo>
                  <a:cubicBezTo>
                    <a:pt x="12361" y="387"/>
                    <a:pt x="21600" y="9938"/>
                    <a:pt x="21600" y="21588"/>
                  </a:cubicBezTo>
                </a:path>
                <a:path w="21600" h="21588" stroke="0" extrusionOk="0">
                  <a:moveTo>
                    <a:pt x="718" y="-1"/>
                  </a:moveTo>
                  <a:cubicBezTo>
                    <a:pt x="12361" y="387"/>
                    <a:pt x="21600" y="9938"/>
                    <a:pt x="21600" y="21588"/>
                  </a:cubicBezTo>
                  <a:lnTo>
                    <a:pt x="0" y="21588"/>
                  </a:lnTo>
                  <a:close/>
                </a:path>
              </a:pathLst>
            </a:custGeom>
            <a:noFill/>
            <a:ln w="19050">
              <a:solidFill>
                <a:srgbClr val="808080"/>
              </a:solidFill>
              <a:round/>
              <a:headEnd/>
              <a:tailEnd/>
            </a:ln>
          </p:spPr>
          <p:txBody>
            <a:bodyPr wrap="none" anchor="ctr"/>
            <a:lstStyle/>
            <a:p>
              <a:endParaRPr lang="es-ES"/>
            </a:p>
          </p:txBody>
        </p:sp>
        <p:sp>
          <p:nvSpPr>
            <p:cNvPr id="214048" name="Rectangle 220"/>
            <p:cNvSpPr>
              <a:spLocks noChangeArrowheads="1"/>
            </p:cNvSpPr>
            <p:nvPr/>
          </p:nvSpPr>
          <p:spPr bwMode="auto">
            <a:xfrm flipV="1">
              <a:off x="595" y="2400"/>
              <a:ext cx="364" cy="44"/>
            </a:xfrm>
            <a:prstGeom prst="rect">
              <a:avLst/>
            </a:prstGeom>
            <a:gradFill rotWithShape="1">
              <a:gsLst>
                <a:gs pos="0">
                  <a:srgbClr val="434343"/>
                </a:gs>
                <a:gs pos="100000">
                  <a:srgbClr val="FFFFFF"/>
                </a:gs>
              </a:gsLst>
              <a:lin ang="5400000" scaled="1"/>
            </a:gradFill>
            <a:ln w="9525">
              <a:noFill/>
              <a:miter lim="800000"/>
              <a:headEnd/>
              <a:tailEnd/>
            </a:ln>
          </p:spPr>
          <p:txBody>
            <a:bodyPr wrap="none" anchor="ctr"/>
            <a:lstStyle/>
            <a:p>
              <a:endParaRPr lang="es-ES"/>
            </a:p>
          </p:txBody>
        </p:sp>
        <p:grpSp>
          <p:nvGrpSpPr>
            <p:cNvPr id="214049" name="Group 237"/>
            <p:cNvGrpSpPr>
              <a:grpSpLocks/>
            </p:cNvGrpSpPr>
            <p:nvPr/>
          </p:nvGrpSpPr>
          <p:grpSpPr bwMode="auto">
            <a:xfrm>
              <a:off x="1327" y="1926"/>
              <a:ext cx="104" cy="86"/>
              <a:chOff x="1483" y="1912"/>
              <a:chExt cx="104" cy="98"/>
            </a:xfrm>
          </p:grpSpPr>
          <p:sp>
            <p:nvSpPr>
              <p:cNvPr id="214059" name="Arc 26"/>
              <p:cNvSpPr>
                <a:spLocks/>
              </p:cNvSpPr>
              <p:nvPr/>
            </p:nvSpPr>
            <p:spPr bwMode="auto">
              <a:xfrm flipH="1">
                <a:off x="1483" y="1912"/>
                <a:ext cx="100" cy="9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round/>
                <a:headEnd/>
                <a:tailEnd/>
              </a:ln>
            </p:spPr>
            <p:txBody>
              <a:bodyPr wrap="none" anchor="ctr"/>
              <a:lstStyle/>
              <a:p>
                <a:endParaRPr lang="es-ES"/>
              </a:p>
            </p:txBody>
          </p:sp>
          <p:sp>
            <p:nvSpPr>
              <p:cNvPr id="214060" name="Arc 234"/>
              <p:cNvSpPr>
                <a:spLocks/>
              </p:cNvSpPr>
              <p:nvPr/>
            </p:nvSpPr>
            <p:spPr bwMode="auto">
              <a:xfrm flipH="1">
                <a:off x="1491" y="1925"/>
                <a:ext cx="92" cy="8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EAEAEA"/>
                </a:solidFill>
                <a:round/>
                <a:headEnd/>
                <a:tailEnd/>
              </a:ln>
            </p:spPr>
            <p:txBody>
              <a:bodyPr wrap="none" anchor="ctr"/>
              <a:lstStyle/>
              <a:p>
                <a:endParaRPr lang="es-ES"/>
              </a:p>
            </p:txBody>
          </p:sp>
          <p:sp>
            <p:nvSpPr>
              <p:cNvPr id="214061" name="Arc 235"/>
              <p:cNvSpPr>
                <a:spLocks/>
              </p:cNvSpPr>
              <p:nvPr/>
            </p:nvSpPr>
            <p:spPr bwMode="auto">
              <a:xfrm flipH="1">
                <a:off x="1501" y="1938"/>
                <a:ext cx="86" cy="7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0C0C0"/>
                </a:solidFill>
                <a:round/>
                <a:headEnd/>
                <a:tailEnd/>
              </a:ln>
            </p:spPr>
            <p:txBody>
              <a:bodyPr wrap="none" anchor="ctr"/>
              <a:lstStyle/>
              <a:p>
                <a:endParaRPr lang="es-ES"/>
              </a:p>
            </p:txBody>
          </p:sp>
          <p:sp>
            <p:nvSpPr>
              <p:cNvPr id="214062" name="Arc 236"/>
              <p:cNvSpPr>
                <a:spLocks/>
              </p:cNvSpPr>
              <p:nvPr/>
            </p:nvSpPr>
            <p:spPr bwMode="auto">
              <a:xfrm flipH="1">
                <a:off x="1513" y="1951"/>
                <a:ext cx="74" cy="5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808080"/>
                </a:solidFill>
                <a:round/>
                <a:headEnd/>
                <a:tailEnd/>
              </a:ln>
            </p:spPr>
            <p:txBody>
              <a:bodyPr wrap="none" anchor="ctr"/>
              <a:lstStyle/>
              <a:p>
                <a:endParaRPr lang="es-ES"/>
              </a:p>
            </p:txBody>
          </p:sp>
        </p:grpSp>
        <p:grpSp>
          <p:nvGrpSpPr>
            <p:cNvPr id="214050" name="Group 238"/>
            <p:cNvGrpSpPr>
              <a:grpSpLocks/>
            </p:cNvGrpSpPr>
            <p:nvPr/>
          </p:nvGrpSpPr>
          <p:grpSpPr bwMode="auto">
            <a:xfrm flipV="1">
              <a:off x="1327" y="1828"/>
              <a:ext cx="104" cy="88"/>
              <a:chOff x="1483" y="1912"/>
              <a:chExt cx="104" cy="98"/>
            </a:xfrm>
          </p:grpSpPr>
          <p:sp>
            <p:nvSpPr>
              <p:cNvPr id="214055" name="Arc 239"/>
              <p:cNvSpPr>
                <a:spLocks/>
              </p:cNvSpPr>
              <p:nvPr/>
            </p:nvSpPr>
            <p:spPr bwMode="auto">
              <a:xfrm flipH="1">
                <a:off x="1483" y="1912"/>
                <a:ext cx="100" cy="9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round/>
                <a:headEnd/>
                <a:tailEnd/>
              </a:ln>
            </p:spPr>
            <p:txBody>
              <a:bodyPr wrap="none" anchor="ctr"/>
              <a:lstStyle/>
              <a:p>
                <a:endParaRPr lang="es-ES"/>
              </a:p>
            </p:txBody>
          </p:sp>
          <p:sp>
            <p:nvSpPr>
              <p:cNvPr id="214056" name="Arc 240"/>
              <p:cNvSpPr>
                <a:spLocks/>
              </p:cNvSpPr>
              <p:nvPr/>
            </p:nvSpPr>
            <p:spPr bwMode="auto">
              <a:xfrm flipH="1">
                <a:off x="1491" y="1925"/>
                <a:ext cx="92" cy="8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EAEAEA"/>
                </a:solidFill>
                <a:round/>
                <a:headEnd/>
                <a:tailEnd/>
              </a:ln>
            </p:spPr>
            <p:txBody>
              <a:bodyPr wrap="none" anchor="ctr"/>
              <a:lstStyle/>
              <a:p>
                <a:endParaRPr lang="es-ES"/>
              </a:p>
            </p:txBody>
          </p:sp>
          <p:sp>
            <p:nvSpPr>
              <p:cNvPr id="214057" name="Arc 241"/>
              <p:cNvSpPr>
                <a:spLocks/>
              </p:cNvSpPr>
              <p:nvPr/>
            </p:nvSpPr>
            <p:spPr bwMode="auto">
              <a:xfrm flipH="1">
                <a:off x="1501" y="1938"/>
                <a:ext cx="86" cy="7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C0C0C0"/>
                </a:solidFill>
                <a:round/>
                <a:headEnd/>
                <a:tailEnd/>
              </a:ln>
            </p:spPr>
            <p:txBody>
              <a:bodyPr wrap="none" anchor="ctr"/>
              <a:lstStyle/>
              <a:p>
                <a:endParaRPr lang="es-ES"/>
              </a:p>
            </p:txBody>
          </p:sp>
          <p:sp>
            <p:nvSpPr>
              <p:cNvPr id="214058" name="Arc 242"/>
              <p:cNvSpPr>
                <a:spLocks/>
              </p:cNvSpPr>
              <p:nvPr/>
            </p:nvSpPr>
            <p:spPr bwMode="auto">
              <a:xfrm flipH="1">
                <a:off x="1513" y="1951"/>
                <a:ext cx="74" cy="5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808080"/>
                </a:solidFill>
                <a:round/>
                <a:headEnd/>
                <a:tailEnd/>
              </a:ln>
            </p:spPr>
            <p:txBody>
              <a:bodyPr wrap="none" anchor="ctr"/>
              <a:lstStyle/>
              <a:p>
                <a:endParaRPr lang="es-ES"/>
              </a:p>
            </p:txBody>
          </p:sp>
        </p:grpSp>
        <p:sp>
          <p:nvSpPr>
            <p:cNvPr id="214051" name="Rectangle 34"/>
            <p:cNvSpPr>
              <a:spLocks noChangeArrowheads="1"/>
            </p:cNvSpPr>
            <p:nvPr/>
          </p:nvSpPr>
          <p:spPr bwMode="auto">
            <a:xfrm>
              <a:off x="1408" y="1873"/>
              <a:ext cx="1768" cy="94"/>
            </a:xfrm>
            <a:prstGeom prst="rect">
              <a:avLst/>
            </a:prstGeom>
            <a:gradFill rotWithShape="1">
              <a:gsLst>
                <a:gs pos="0">
                  <a:srgbClr val="4D4D4D"/>
                </a:gs>
                <a:gs pos="50000">
                  <a:srgbClr val="FFFFFF"/>
                </a:gs>
                <a:gs pos="100000">
                  <a:srgbClr val="4D4D4D"/>
                </a:gs>
              </a:gsLst>
              <a:lin ang="5400000" scaled="1"/>
            </a:gradFill>
            <a:ln w="9525">
              <a:noFill/>
              <a:miter lim="800000"/>
              <a:headEnd/>
              <a:tailEnd/>
            </a:ln>
          </p:spPr>
          <p:txBody>
            <a:bodyPr wrap="none" anchor="ctr"/>
            <a:lstStyle/>
            <a:p>
              <a:endParaRPr lang="es-ES"/>
            </a:p>
          </p:txBody>
        </p:sp>
        <p:sp>
          <p:nvSpPr>
            <p:cNvPr id="214052" name="Oval 243"/>
            <p:cNvSpPr>
              <a:spLocks noChangeArrowheads="1"/>
            </p:cNvSpPr>
            <p:nvPr/>
          </p:nvSpPr>
          <p:spPr bwMode="auto">
            <a:xfrm>
              <a:off x="381" y="1609"/>
              <a:ext cx="620" cy="620"/>
            </a:xfrm>
            <a:prstGeom prst="ellipse">
              <a:avLst/>
            </a:prstGeom>
            <a:solidFill>
              <a:srgbClr val="DDDDDD"/>
            </a:solidFill>
            <a:ln w="9525">
              <a:noFill/>
              <a:round/>
              <a:headEnd/>
              <a:tailEnd/>
            </a:ln>
          </p:spPr>
          <p:txBody>
            <a:bodyPr wrap="none" anchor="ctr"/>
            <a:lstStyle/>
            <a:p>
              <a:endParaRPr lang="es-ES"/>
            </a:p>
          </p:txBody>
        </p:sp>
        <p:sp>
          <p:nvSpPr>
            <p:cNvPr id="214053" name="Line 246"/>
            <p:cNvSpPr>
              <a:spLocks noChangeShapeType="1"/>
            </p:cNvSpPr>
            <p:nvPr/>
          </p:nvSpPr>
          <p:spPr bwMode="auto">
            <a:xfrm>
              <a:off x="382" y="1920"/>
              <a:ext cx="618" cy="0"/>
            </a:xfrm>
            <a:prstGeom prst="line">
              <a:avLst/>
            </a:prstGeom>
            <a:noFill/>
            <a:ln w="19050">
              <a:solidFill>
                <a:schemeClr val="tx1"/>
              </a:solidFill>
              <a:round/>
              <a:headEnd/>
              <a:tailEnd/>
            </a:ln>
          </p:spPr>
          <p:txBody>
            <a:bodyPr wrap="none"/>
            <a:lstStyle/>
            <a:p>
              <a:endParaRPr lang="es-ES"/>
            </a:p>
          </p:txBody>
        </p:sp>
        <p:sp>
          <p:nvSpPr>
            <p:cNvPr id="214054" name="Line 247"/>
            <p:cNvSpPr>
              <a:spLocks noChangeShapeType="1"/>
            </p:cNvSpPr>
            <p:nvPr/>
          </p:nvSpPr>
          <p:spPr bwMode="auto">
            <a:xfrm rot="5400000">
              <a:off x="382" y="1918"/>
              <a:ext cx="618" cy="0"/>
            </a:xfrm>
            <a:prstGeom prst="line">
              <a:avLst/>
            </a:prstGeom>
            <a:noFill/>
            <a:ln w="19050">
              <a:solidFill>
                <a:schemeClr val="tx1"/>
              </a:solidFill>
              <a:round/>
              <a:headEnd/>
              <a:tailEnd/>
            </a:ln>
          </p:spPr>
          <p:txBody>
            <a:bodyPr wrap="none"/>
            <a:lstStyle/>
            <a:p>
              <a:endParaRPr lang="es-ES"/>
            </a:p>
          </p:txBody>
        </p:sp>
      </p:grpSp>
      <p:grpSp>
        <p:nvGrpSpPr>
          <p:cNvPr id="8" name="Group 213"/>
          <p:cNvGrpSpPr>
            <a:grpSpLocks/>
          </p:cNvGrpSpPr>
          <p:nvPr/>
        </p:nvGrpSpPr>
        <p:grpSpPr bwMode="auto">
          <a:xfrm>
            <a:off x="490538" y="2441575"/>
            <a:ext cx="1214437" cy="1212850"/>
            <a:chOff x="467" y="1538"/>
            <a:chExt cx="765" cy="764"/>
          </a:xfrm>
        </p:grpSpPr>
        <p:sp>
          <p:nvSpPr>
            <p:cNvPr id="214020" name="AutoShape 206"/>
            <p:cNvSpPr>
              <a:spLocks noChangeArrowheads="1"/>
            </p:cNvSpPr>
            <p:nvPr/>
          </p:nvSpPr>
          <p:spPr bwMode="auto">
            <a:xfrm>
              <a:off x="490" y="1562"/>
              <a:ext cx="716" cy="716"/>
            </a:xfrm>
            <a:prstGeom prst="star32">
              <a:avLst>
                <a:gd name="adj" fmla="val 49292"/>
              </a:avLst>
            </a:prstGeom>
            <a:solidFill>
              <a:srgbClr val="969696"/>
            </a:solidFill>
            <a:ln w="3175">
              <a:noFill/>
              <a:miter lim="800000"/>
              <a:headEnd/>
              <a:tailEnd/>
            </a:ln>
          </p:spPr>
          <p:txBody>
            <a:bodyPr wrap="none" anchor="ctr"/>
            <a:lstStyle/>
            <a:p>
              <a:endParaRPr lang="es-ES"/>
            </a:p>
          </p:txBody>
        </p:sp>
        <p:sp>
          <p:nvSpPr>
            <p:cNvPr id="214021" name="Oval 30"/>
            <p:cNvSpPr>
              <a:spLocks noChangeArrowheads="1"/>
            </p:cNvSpPr>
            <p:nvPr/>
          </p:nvSpPr>
          <p:spPr bwMode="auto">
            <a:xfrm>
              <a:off x="496" y="1566"/>
              <a:ext cx="706" cy="707"/>
            </a:xfrm>
            <a:prstGeom prst="ellipse">
              <a:avLst/>
            </a:prstGeom>
            <a:solidFill>
              <a:srgbClr val="EAEAEA"/>
            </a:solidFill>
            <a:ln w="9525">
              <a:noFill/>
              <a:round/>
              <a:headEnd/>
              <a:tailEnd/>
            </a:ln>
          </p:spPr>
          <p:txBody>
            <a:bodyPr wrap="none" anchor="ctr"/>
            <a:lstStyle/>
            <a:p>
              <a:endParaRPr lang="es-ES"/>
            </a:p>
          </p:txBody>
        </p:sp>
        <p:sp>
          <p:nvSpPr>
            <p:cNvPr id="214022" name="Oval 33"/>
            <p:cNvSpPr>
              <a:spLocks noChangeArrowheads="1"/>
            </p:cNvSpPr>
            <p:nvPr/>
          </p:nvSpPr>
          <p:spPr bwMode="auto">
            <a:xfrm>
              <a:off x="612" y="1682"/>
              <a:ext cx="474" cy="474"/>
            </a:xfrm>
            <a:prstGeom prst="ellipse">
              <a:avLst/>
            </a:prstGeom>
            <a:gradFill rotWithShape="0">
              <a:gsLst>
                <a:gs pos="0">
                  <a:srgbClr val="F0F0F0"/>
                </a:gs>
                <a:gs pos="100000">
                  <a:srgbClr val="DDDDDD"/>
                </a:gs>
              </a:gsLst>
              <a:path path="shape">
                <a:fillToRect l="50000" t="50000" r="50000" b="50000"/>
              </a:path>
            </a:gradFill>
            <a:ln w="9525">
              <a:noFill/>
              <a:round/>
              <a:headEnd/>
              <a:tailEnd/>
            </a:ln>
          </p:spPr>
          <p:txBody>
            <a:bodyPr wrap="none" anchor="ctr"/>
            <a:lstStyle/>
            <a:p>
              <a:endParaRPr lang="es-ES"/>
            </a:p>
          </p:txBody>
        </p:sp>
        <p:sp>
          <p:nvSpPr>
            <p:cNvPr id="214023" name="Text Box 207"/>
            <p:cNvSpPr txBox="1">
              <a:spLocks noChangeArrowheads="1"/>
            </p:cNvSpPr>
            <p:nvPr/>
          </p:nvSpPr>
          <p:spPr bwMode="auto">
            <a:xfrm rot="-5400000">
              <a:off x="469" y="1841"/>
              <a:ext cx="169" cy="173"/>
            </a:xfrm>
            <a:prstGeom prst="rect">
              <a:avLst/>
            </a:prstGeom>
            <a:noFill/>
            <a:ln w="9525">
              <a:noFill/>
              <a:miter lim="800000"/>
              <a:headEnd/>
              <a:tailEnd/>
            </a:ln>
          </p:spPr>
          <p:txBody>
            <a:bodyPr wrap="none">
              <a:spAutoFit/>
            </a:bodyPr>
            <a:lstStyle/>
            <a:p>
              <a:r>
                <a:rPr lang="es-MX" sz="1200">
                  <a:solidFill>
                    <a:schemeClr val="tx1"/>
                  </a:solidFill>
                  <a:latin typeface="Arial" charset="0"/>
                </a:rPr>
                <a:t>2</a:t>
              </a:r>
            </a:p>
          </p:txBody>
        </p:sp>
        <p:sp>
          <p:nvSpPr>
            <p:cNvPr id="214024" name="Text Box 208"/>
            <p:cNvSpPr txBox="1">
              <a:spLocks noChangeArrowheads="1"/>
            </p:cNvSpPr>
            <p:nvPr/>
          </p:nvSpPr>
          <p:spPr bwMode="auto">
            <a:xfrm rot="5400000" flipH="1">
              <a:off x="1061" y="1842"/>
              <a:ext cx="169" cy="173"/>
            </a:xfrm>
            <a:prstGeom prst="rect">
              <a:avLst/>
            </a:prstGeom>
            <a:noFill/>
            <a:ln w="9525">
              <a:noFill/>
              <a:miter lim="800000"/>
              <a:headEnd/>
              <a:tailEnd/>
            </a:ln>
          </p:spPr>
          <p:txBody>
            <a:bodyPr wrap="none">
              <a:spAutoFit/>
            </a:bodyPr>
            <a:lstStyle/>
            <a:p>
              <a:r>
                <a:rPr lang="es-MX" sz="1200">
                  <a:solidFill>
                    <a:schemeClr val="tx1"/>
                  </a:solidFill>
                  <a:latin typeface="Arial" charset="0"/>
                </a:rPr>
                <a:t>4</a:t>
              </a:r>
            </a:p>
          </p:txBody>
        </p:sp>
        <p:sp>
          <p:nvSpPr>
            <p:cNvPr id="214025" name="Text Box 209"/>
            <p:cNvSpPr txBox="1">
              <a:spLocks noChangeArrowheads="1"/>
            </p:cNvSpPr>
            <p:nvPr/>
          </p:nvSpPr>
          <p:spPr bwMode="auto">
            <a:xfrm rot="10800000">
              <a:off x="764" y="2129"/>
              <a:ext cx="169" cy="173"/>
            </a:xfrm>
            <a:prstGeom prst="rect">
              <a:avLst/>
            </a:prstGeom>
            <a:noFill/>
            <a:ln w="9525">
              <a:noFill/>
              <a:miter lim="800000"/>
              <a:headEnd/>
              <a:tailEnd/>
            </a:ln>
          </p:spPr>
          <p:txBody>
            <a:bodyPr wrap="none">
              <a:spAutoFit/>
            </a:bodyPr>
            <a:lstStyle/>
            <a:p>
              <a:r>
                <a:rPr lang="es-MX" sz="1200">
                  <a:solidFill>
                    <a:schemeClr val="tx1"/>
                  </a:solidFill>
                  <a:latin typeface="Arial" charset="0"/>
                </a:rPr>
                <a:t>1</a:t>
              </a:r>
            </a:p>
          </p:txBody>
        </p:sp>
        <p:sp>
          <p:nvSpPr>
            <p:cNvPr id="214026" name="Text Box 210"/>
            <p:cNvSpPr txBox="1">
              <a:spLocks noChangeArrowheads="1"/>
            </p:cNvSpPr>
            <p:nvPr/>
          </p:nvSpPr>
          <p:spPr bwMode="auto">
            <a:xfrm rot="10800000" flipV="1">
              <a:off x="765" y="1538"/>
              <a:ext cx="169" cy="173"/>
            </a:xfrm>
            <a:prstGeom prst="rect">
              <a:avLst/>
            </a:prstGeom>
            <a:noFill/>
            <a:ln w="9525">
              <a:noFill/>
              <a:miter lim="800000"/>
              <a:headEnd/>
              <a:tailEnd/>
            </a:ln>
          </p:spPr>
          <p:txBody>
            <a:bodyPr wrap="none">
              <a:spAutoFit/>
            </a:bodyPr>
            <a:lstStyle/>
            <a:p>
              <a:r>
                <a:rPr lang="es-MX" sz="1200">
                  <a:solidFill>
                    <a:schemeClr val="tx1"/>
                  </a:solidFill>
                  <a:latin typeface="Arial" charset="0"/>
                </a:rPr>
                <a:t>3</a:t>
              </a: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32400000">
                                      <p:cBhvr>
                                        <p:cTn id="6" dur="3000" fill="hold"/>
                                        <p:tgtEl>
                                          <p:spTgt spid="8"/>
                                        </p:tgtEl>
                                        <p:attrNameLst>
                                          <p:attrName>r</p:attrName>
                                        </p:attrNameLst>
                                      </p:cBhvr>
                                    </p:animRot>
                                  </p:childTnLst>
                                </p:cTn>
                              </p:par>
                            </p:childTnLst>
                          </p:cTn>
                        </p:par>
                        <p:par>
                          <p:cTn id="7" fill="hold">
                            <p:stCondLst>
                              <p:cond delay="3000"/>
                            </p:stCondLst>
                            <p:childTnLst>
                              <p:par>
                                <p:cTn id="8" presetID="64" presetClass="path" presetSubtype="0" decel="50000" fill="hold" nodeType="afterEffect">
                                  <p:stCondLst>
                                    <p:cond delay="500"/>
                                  </p:stCondLst>
                                  <p:childTnLst>
                                    <p:animMotion origin="layout" path="M 4.72222E-6 -6.35838E-7 L 4.72222E-6 -0.23168 " pathEditMode="relative" rAng="0" ptsTypes="AA">
                                      <p:cBhvr>
                                        <p:cTn id="9" dur="2000" fill="hold"/>
                                        <p:tgtEl>
                                          <p:spTgt spid="8"/>
                                        </p:tgtEl>
                                        <p:attrNameLst>
                                          <p:attrName>ppt_x</p:attrName>
                                          <p:attrName>ppt_y</p:attrName>
                                        </p:attrNameLst>
                                      </p:cBhvr>
                                      <p:rCtr x="0" y="-11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5042" name="Group 161"/>
          <p:cNvGrpSpPr>
            <a:grpSpLocks/>
          </p:cNvGrpSpPr>
          <p:nvPr/>
        </p:nvGrpSpPr>
        <p:grpSpPr bwMode="auto">
          <a:xfrm>
            <a:off x="0" y="0"/>
            <a:ext cx="9172575" cy="6858000"/>
            <a:chOff x="0" y="0"/>
            <a:chExt cx="5778" cy="4320"/>
          </a:xfrm>
        </p:grpSpPr>
        <p:sp>
          <p:nvSpPr>
            <p:cNvPr id="215043" name="Text Box 16"/>
            <p:cNvSpPr txBox="1">
              <a:spLocks noChangeArrowheads="1"/>
            </p:cNvSpPr>
            <p:nvPr/>
          </p:nvSpPr>
          <p:spPr bwMode="auto">
            <a:xfrm>
              <a:off x="1746" y="3914"/>
              <a:ext cx="2358" cy="288"/>
            </a:xfrm>
            <a:prstGeom prst="rect">
              <a:avLst/>
            </a:prstGeom>
            <a:noFill/>
            <a:ln w="12700">
              <a:noFill/>
              <a:miter lim="800000"/>
              <a:headEnd/>
              <a:tailEnd/>
            </a:ln>
          </p:spPr>
          <p:txBody>
            <a:bodyPr wrap="none">
              <a:spAutoFit/>
            </a:bodyPr>
            <a:lstStyle/>
            <a:p>
              <a:r>
                <a:rPr lang="es-ES_tradnl" i="1">
                  <a:solidFill>
                    <a:schemeClr val="bg1"/>
                  </a:solidFill>
                  <a:latin typeface="Book Antiqua" pitchFamily="18" charset="0"/>
                </a:rPr>
                <a:t>Placas Ranuradas Típicas</a:t>
              </a:r>
            </a:p>
          </p:txBody>
        </p:sp>
        <p:sp>
          <p:nvSpPr>
            <p:cNvPr id="215044" name="Rectangle 5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71475" name="Rectangle 51"/>
            <p:cNvSpPr>
              <a:spLocks noChangeArrowheads="1"/>
            </p:cNvSpPr>
            <p:nvPr/>
          </p:nvSpPr>
          <p:spPr bwMode="auto">
            <a:xfrm>
              <a:off x="406"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15046" name="Group 120"/>
            <p:cNvGrpSpPr>
              <a:grpSpLocks/>
            </p:cNvGrpSpPr>
            <p:nvPr/>
          </p:nvGrpSpPr>
          <p:grpSpPr bwMode="auto">
            <a:xfrm>
              <a:off x="733" y="608"/>
              <a:ext cx="4385" cy="1772"/>
              <a:chOff x="895" y="608"/>
              <a:chExt cx="4385" cy="1772"/>
            </a:xfrm>
          </p:grpSpPr>
          <p:pic>
            <p:nvPicPr>
              <p:cNvPr id="215086" name="Picture 115" descr="Burma castrol"/>
              <p:cNvPicPr>
                <a:picLocks noChangeAspect="1" noChangeArrowheads="1"/>
              </p:cNvPicPr>
              <p:nvPr/>
            </p:nvPicPr>
            <p:blipFill>
              <a:blip r:embed="rId2" cstate="print"/>
              <a:srcRect/>
              <a:stretch>
                <a:fillRect/>
              </a:stretch>
            </p:blipFill>
            <p:spPr bwMode="auto">
              <a:xfrm>
                <a:off x="895" y="732"/>
                <a:ext cx="2084" cy="1524"/>
              </a:xfrm>
              <a:prstGeom prst="rect">
                <a:avLst/>
              </a:prstGeom>
              <a:noFill/>
              <a:ln w="9525">
                <a:noFill/>
                <a:miter lim="800000"/>
                <a:headEnd/>
                <a:tailEnd/>
              </a:ln>
            </p:spPr>
          </p:pic>
          <p:pic>
            <p:nvPicPr>
              <p:cNvPr id="215087" name="Picture 116" descr="Burma castrol"/>
              <p:cNvPicPr>
                <a:picLocks noChangeAspect="1" noChangeArrowheads="1"/>
              </p:cNvPicPr>
              <p:nvPr/>
            </p:nvPicPr>
            <p:blipFill>
              <a:blip r:embed="rId3" cstate="print"/>
              <a:srcRect/>
              <a:stretch>
                <a:fillRect/>
              </a:stretch>
            </p:blipFill>
            <p:spPr bwMode="auto">
              <a:xfrm>
                <a:off x="3462" y="608"/>
                <a:ext cx="1818" cy="1772"/>
              </a:xfrm>
              <a:prstGeom prst="rect">
                <a:avLst/>
              </a:prstGeom>
              <a:noFill/>
              <a:ln w="9525">
                <a:noFill/>
                <a:miter lim="800000"/>
                <a:headEnd/>
                <a:tailEnd/>
              </a:ln>
            </p:spPr>
          </p:pic>
        </p:grpSp>
        <p:pic>
          <p:nvPicPr>
            <p:cNvPr id="215047" name="Picture 119" descr="Placas ranuradas"/>
            <p:cNvPicPr>
              <a:picLocks noChangeAspect="1" noChangeArrowheads="1"/>
            </p:cNvPicPr>
            <p:nvPr/>
          </p:nvPicPr>
          <p:blipFill>
            <a:blip r:embed="rId4" cstate="print">
              <a:lum contrast="18000"/>
            </a:blip>
            <a:srcRect/>
            <a:stretch>
              <a:fillRect/>
            </a:stretch>
          </p:blipFill>
          <p:spPr bwMode="auto">
            <a:xfrm>
              <a:off x="1226" y="2599"/>
              <a:ext cx="1256" cy="1188"/>
            </a:xfrm>
            <a:prstGeom prst="rect">
              <a:avLst/>
            </a:prstGeom>
            <a:noFill/>
            <a:ln w="9525">
              <a:noFill/>
              <a:miter lim="800000"/>
              <a:headEnd/>
              <a:tailEnd/>
            </a:ln>
          </p:spPr>
        </p:pic>
        <p:grpSp>
          <p:nvGrpSpPr>
            <p:cNvPr id="215048" name="Group 122"/>
            <p:cNvGrpSpPr>
              <a:grpSpLocks/>
            </p:cNvGrpSpPr>
            <p:nvPr/>
          </p:nvGrpSpPr>
          <p:grpSpPr bwMode="auto">
            <a:xfrm>
              <a:off x="48" y="95"/>
              <a:ext cx="96" cy="4128"/>
              <a:chOff x="48" y="102"/>
              <a:chExt cx="96" cy="4128"/>
            </a:xfrm>
          </p:grpSpPr>
          <p:sp>
            <p:nvSpPr>
              <p:cNvPr id="215057" name="Rectangle 12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58" name="Rectangle 12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59" name="Rectangle 12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0" name="Rectangle 12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1" name="Rectangle 12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2" name="Rectangle 12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3" name="Rectangle 12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4" name="Rectangle 13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5" name="Rectangle 13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6" name="Rectangle 13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7" name="Rectangle 13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8" name="Rectangle 13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69" name="Rectangle 13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0" name="Rectangle 13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1" name="Rectangle 13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2" name="Rectangle 13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3" name="Rectangle 13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4" name="Rectangle 14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5" name="Rectangle 14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6" name="Rectangle 14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7" name="Rectangle 14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8" name="Rectangle 14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79" name="Rectangle 14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0" name="Rectangle 14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1" name="Rectangle 14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2" name="Rectangle 14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3" name="Rectangle 14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4" name="Rectangle 15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5085" name="Rectangle 15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5049" name="Group 152"/>
            <p:cNvGrpSpPr>
              <a:grpSpLocks/>
            </p:cNvGrpSpPr>
            <p:nvPr/>
          </p:nvGrpSpPr>
          <p:grpSpPr bwMode="auto">
            <a:xfrm>
              <a:off x="5052" y="0"/>
              <a:ext cx="726" cy="388"/>
              <a:chOff x="37" y="-23"/>
              <a:chExt cx="726" cy="388"/>
            </a:xfrm>
          </p:grpSpPr>
          <p:sp>
            <p:nvSpPr>
              <p:cNvPr id="215051" name="Rectangle 15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5052" name="Rectangle 15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5053" name="Rectangle 15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5054" name="Rectangle 15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5055" name="Rectangle 15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5056" name="Rectangle 15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15050" name="Picture 160" descr="Indicador de laina"/>
            <p:cNvPicPr>
              <a:picLocks noChangeAspect="1" noChangeArrowheads="1"/>
            </p:cNvPicPr>
            <p:nvPr/>
          </p:nvPicPr>
          <p:blipFill>
            <a:blip r:embed="rId5" cstate="print"/>
            <a:srcRect l="685" t="1573" r="685"/>
            <a:stretch>
              <a:fillRect/>
            </a:stretch>
          </p:blipFill>
          <p:spPr bwMode="auto">
            <a:xfrm>
              <a:off x="3245" y="2599"/>
              <a:ext cx="1296" cy="1189"/>
            </a:xfrm>
            <a:prstGeom prst="rect">
              <a:avLst/>
            </a:prstGeom>
            <a:noFill/>
            <a:ln w="9525">
              <a:noFill/>
              <a:miter lim="800000"/>
              <a:headEnd/>
              <a:tailEnd/>
            </a:ln>
          </p:spPr>
        </p:pic>
      </p:grpSp>
    </p:spTree>
  </p:cSld>
  <p:clrMapOvr>
    <a:masterClrMapping/>
  </p:clrMapOvr>
  <p:transition>
    <p:dissolve/>
  </p:transition>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6066" name="Group 83"/>
          <p:cNvGrpSpPr>
            <a:grpSpLocks/>
          </p:cNvGrpSpPr>
          <p:nvPr/>
        </p:nvGrpSpPr>
        <p:grpSpPr bwMode="auto">
          <a:xfrm>
            <a:off x="0" y="0"/>
            <a:ext cx="9172575" cy="6858000"/>
            <a:chOff x="0" y="0"/>
            <a:chExt cx="5778" cy="4320"/>
          </a:xfrm>
        </p:grpSpPr>
        <p:sp>
          <p:nvSpPr>
            <p:cNvPr id="216067" name="Rectangle 7"/>
            <p:cNvSpPr>
              <a:spLocks noChangeArrowheads="1"/>
            </p:cNvSpPr>
            <p:nvPr/>
          </p:nvSpPr>
          <p:spPr bwMode="auto">
            <a:xfrm>
              <a:off x="553" y="840"/>
              <a:ext cx="4632" cy="3081"/>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El indicador es colocado sobre la pieza inspeccionada de tal forma que el defecto artificial esté en dirección de las discontinuidades que se espera encontrar</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La pieza se magnetiza y las partículas se aplican normalmente, si es mostrado el defecto artificial se considera que la magnetización es adecuada</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El nivel de sensibilidad para varios tamaños de discontinuidades se alcanza variando el ancho y profundidad del defecto artificial; usados adecuadamente son muy valiosos</a:t>
              </a:r>
              <a:endParaRPr lang="es-ES_tradnl" i="1">
                <a:solidFill>
                  <a:schemeClr val="bg1"/>
                </a:solidFill>
                <a:latin typeface="Book Antiqua" pitchFamily="18" charset="0"/>
              </a:endParaRPr>
            </a:p>
          </p:txBody>
        </p:sp>
        <p:sp>
          <p:nvSpPr>
            <p:cNvPr id="216068"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97035" name="Rectangle 43"/>
            <p:cNvSpPr>
              <a:spLocks noChangeArrowheads="1"/>
            </p:cNvSpPr>
            <p:nvPr/>
          </p:nvSpPr>
          <p:spPr bwMode="auto">
            <a:xfrm>
              <a:off x="415" y="303"/>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16070" name="Group 46"/>
            <p:cNvGrpSpPr>
              <a:grpSpLocks/>
            </p:cNvGrpSpPr>
            <p:nvPr/>
          </p:nvGrpSpPr>
          <p:grpSpPr bwMode="auto">
            <a:xfrm>
              <a:off x="48" y="95"/>
              <a:ext cx="96" cy="4128"/>
              <a:chOff x="48" y="102"/>
              <a:chExt cx="96" cy="4128"/>
            </a:xfrm>
          </p:grpSpPr>
          <p:sp>
            <p:nvSpPr>
              <p:cNvPr id="216078"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79"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0"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1"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2"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3"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4"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5"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6"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7"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8"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89"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0"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1"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2"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3"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4"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5"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6"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7"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8"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099"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0"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1"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2"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3"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4"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5"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6106"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6071" name="Group 76"/>
            <p:cNvGrpSpPr>
              <a:grpSpLocks/>
            </p:cNvGrpSpPr>
            <p:nvPr/>
          </p:nvGrpSpPr>
          <p:grpSpPr bwMode="auto">
            <a:xfrm>
              <a:off x="5052" y="0"/>
              <a:ext cx="726" cy="388"/>
              <a:chOff x="37" y="-23"/>
              <a:chExt cx="726" cy="388"/>
            </a:xfrm>
          </p:grpSpPr>
          <p:sp>
            <p:nvSpPr>
              <p:cNvPr id="216072"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6073"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6074"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6075"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6076"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6077"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7090" name="Group 1939"/>
          <p:cNvGrpSpPr>
            <a:grpSpLocks/>
          </p:cNvGrpSpPr>
          <p:nvPr/>
        </p:nvGrpSpPr>
        <p:grpSpPr bwMode="auto">
          <a:xfrm>
            <a:off x="0" y="0"/>
            <a:ext cx="9172575" cy="6858000"/>
            <a:chOff x="0" y="0"/>
            <a:chExt cx="5778" cy="4320"/>
          </a:xfrm>
        </p:grpSpPr>
        <p:grpSp>
          <p:nvGrpSpPr>
            <p:cNvPr id="217418" name="Group 1798"/>
            <p:cNvGrpSpPr>
              <a:grpSpLocks/>
            </p:cNvGrpSpPr>
            <p:nvPr/>
          </p:nvGrpSpPr>
          <p:grpSpPr bwMode="auto">
            <a:xfrm>
              <a:off x="0" y="0"/>
              <a:ext cx="5760" cy="4320"/>
              <a:chOff x="0" y="0"/>
              <a:chExt cx="5760" cy="4320"/>
            </a:xfrm>
          </p:grpSpPr>
          <p:sp>
            <p:nvSpPr>
              <p:cNvPr id="217506" name="Rectangle 106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30501" name="Rectangle 1061"/>
              <p:cNvSpPr>
                <a:spLocks noChangeArrowheads="1"/>
              </p:cNvSpPr>
              <p:nvPr/>
            </p:nvSpPr>
            <p:spPr bwMode="auto">
              <a:xfrm>
                <a:off x="415" y="114"/>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grpSp>
          <p:nvGrpSpPr>
            <p:cNvPr id="217419" name="Group 1454"/>
            <p:cNvGrpSpPr>
              <a:grpSpLocks/>
            </p:cNvGrpSpPr>
            <p:nvPr/>
          </p:nvGrpSpPr>
          <p:grpSpPr bwMode="auto">
            <a:xfrm>
              <a:off x="48" y="95"/>
              <a:ext cx="96" cy="4128"/>
              <a:chOff x="48" y="102"/>
              <a:chExt cx="96" cy="4128"/>
            </a:xfrm>
          </p:grpSpPr>
          <p:sp>
            <p:nvSpPr>
              <p:cNvPr id="217477" name="Rectangle 145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78" name="Rectangle 145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79" name="Rectangle 145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0" name="Rectangle 145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1" name="Rectangle 145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2" name="Rectangle 146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3" name="Rectangle 146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4" name="Rectangle 146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5" name="Rectangle 146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6" name="Rectangle 146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7" name="Rectangle 146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8" name="Rectangle 146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89" name="Rectangle 146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0" name="Rectangle 146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1" name="Rectangle 146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2" name="Rectangle 147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3" name="Rectangle 147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4" name="Rectangle 147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5" name="Rectangle 147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6" name="Rectangle 147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7" name="Rectangle 147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8" name="Rectangle 147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499" name="Rectangle 147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0" name="Rectangle 147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1" name="Rectangle 147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2" name="Rectangle 148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3" name="Rectangle 148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4" name="Rectangle 148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7505" name="Rectangle 148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7420" name="Group 1484"/>
            <p:cNvGrpSpPr>
              <a:grpSpLocks/>
            </p:cNvGrpSpPr>
            <p:nvPr/>
          </p:nvGrpSpPr>
          <p:grpSpPr bwMode="auto">
            <a:xfrm>
              <a:off x="5052" y="0"/>
              <a:ext cx="726" cy="388"/>
              <a:chOff x="37" y="-23"/>
              <a:chExt cx="726" cy="388"/>
            </a:xfrm>
          </p:grpSpPr>
          <p:sp>
            <p:nvSpPr>
              <p:cNvPr id="217471" name="Rectangle 148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7472" name="Rectangle 148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7473" name="Rectangle 148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7474" name="Rectangle 148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7475" name="Rectangle 148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7476" name="Rectangle 149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17421" name="Group 1491"/>
            <p:cNvGrpSpPr>
              <a:grpSpLocks/>
            </p:cNvGrpSpPr>
            <p:nvPr/>
          </p:nvGrpSpPr>
          <p:grpSpPr bwMode="auto">
            <a:xfrm>
              <a:off x="215" y="2445"/>
              <a:ext cx="4002" cy="1624"/>
              <a:chOff x="989" y="2445"/>
              <a:chExt cx="4002" cy="1624"/>
            </a:xfrm>
          </p:grpSpPr>
          <p:sp>
            <p:nvSpPr>
              <p:cNvPr id="217422" name="AutoShape 1492"/>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217423" name="AutoShape 1493"/>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217424" name="Freeform 1494"/>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830935" name="Freeform 1495"/>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17426" name="Freeform 1496"/>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27" name="Freeform 1497"/>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28" name="Freeform 1498"/>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29" name="Freeform 1499"/>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0" name="Freeform 1500"/>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1" name="Freeform 1501"/>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2" name="Freeform 1502"/>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3" name="Freeform 1503"/>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4" name="Freeform 1504"/>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5" name="Freeform 1505"/>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6" name="Freeform 1506"/>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7" name="Freeform 1507"/>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8" name="Freeform 1508"/>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39" name="Freeform 1509"/>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0" name="Freeform 1510"/>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1" name="Freeform 1511"/>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2" name="Freeform 1512"/>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3" name="Freeform 1513"/>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4" name="Freeform 1514"/>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5" name="Freeform 1515"/>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6" name="Freeform 1516"/>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7" name="Freeform 1517"/>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8" name="Freeform 1518"/>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49" name="Freeform 1519"/>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0" name="Freeform 1520"/>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1" name="Freeform 1521"/>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2" name="Freeform 1522"/>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3" name="Freeform 1523"/>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4" name="Freeform 1524"/>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5" name="Freeform 1525"/>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6" name="Freeform 1526"/>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217457" name="Group 1527"/>
              <p:cNvGrpSpPr>
                <a:grpSpLocks/>
              </p:cNvGrpSpPr>
              <p:nvPr/>
            </p:nvGrpSpPr>
            <p:grpSpPr bwMode="auto">
              <a:xfrm>
                <a:off x="3183" y="3258"/>
                <a:ext cx="520" cy="312"/>
                <a:chOff x="3183" y="3258"/>
                <a:chExt cx="520" cy="312"/>
              </a:xfrm>
            </p:grpSpPr>
            <p:sp>
              <p:nvSpPr>
                <p:cNvPr id="217458" name="Freeform 1528"/>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59" name="Freeform 1529"/>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0" name="Freeform 1530"/>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1" name="Freeform 1531"/>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2" name="Freeform 1532"/>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3" name="Freeform 1533"/>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4" name="Freeform 1534"/>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5" name="Freeform 1535"/>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6" name="Freeform 1536"/>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7" name="Freeform 1537"/>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8" name="Freeform 1538"/>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69" name="Freeform 1539"/>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17470" name="Freeform 1540"/>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grpSp>
        <p:nvGrpSpPr>
          <p:cNvPr id="8" name="Group 1541"/>
          <p:cNvGrpSpPr>
            <a:grpSpLocks/>
          </p:cNvGrpSpPr>
          <p:nvPr/>
        </p:nvGrpSpPr>
        <p:grpSpPr bwMode="auto">
          <a:xfrm>
            <a:off x="892175" y="3025775"/>
            <a:ext cx="4789488" cy="4032250"/>
            <a:chOff x="1336" y="1906"/>
            <a:chExt cx="3017" cy="2540"/>
          </a:xfrm>
        </p:grpSpPr>
        <p:sp>
          <p:nvSpPr>
            <p:cNvPr id="217392" name="Arc 1542"/>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22225">
              <a:solidFill>
                <a:schemeClr val="bg1"/>
              </a:solidFill>
              <a:prstDash val="sysDot"/>
              <a:round/>
              <a:headEnd/>
              <a:tailEnd/>
            </a:ln>
          </p:spPr>
          <p:txBody>
            <a:bodyPr wrap="none" anchor="ctr"/>
            <a:lstStyle/>
            <a:p>
              <a:endParaRPr lang="es-ES"/>
            </a:p>
          </p:txBody>
        </p:sp>
        <p:sp>
          <p:nvSpPr>
            <p:cNvPr id="217393" name="Arc 1543"/>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217394" name="Arc 1544"/>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22225">
              <a:solidFill>
                <a:schemeClr val="bg1"/>
              </a:solidFill>
              <a:prstDash val="sysDot"/>
              <a:round/>
              <a:headEnd/>
              <a:tailEnd/>
            </a:ln>
          </p:spPr>
          <p:txBody>
            <a:bodyPr wrap="none" anchor="ctr"/>
            <a:lstStyle/>
            <a:p>
              <a:endParaRPr lang="es-ES"/>
            </a:p>
          </p:txBody>
        </p:sp>
        <p:sp>
          <p:nvSpPr>
            <p:cNvPr id="217395" name="Arc 1545"/>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22225">
              <a:solidFill>
                <a:schemeClr val="bg1"/>
              </a:solidFill>
              <a:prstDash val="sysDot"/>
              <a:round/>
              <a:headEnd/>
              <a:tailEnd/>
            </a:ln>
          </p:spPr>
          <p:txBody>
            <a:bodyPr wrap="none" anchor="ctr"/>
            <a:lstStyle/>
            <a:p>
              <a:endParaRPr lang="es-ES"/>
            </a:p>
          </p:txBody>
        </p:sp>
        <p:sp>
          <p:nvSpPr>
            <p:cNvPr id="217396" name="Arc 1546"/>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217397" name="Arc 1547"/>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22225">
              <a:solidFill>
                <a:schemeClr val="bg1"/>
              </a:solidFill>
              <a:prstDash val="sysDot"/>
              <a:round/>
              <a:headEnd/>
              <a:tailEnd/>
            </a:ln>
          </p:spPr>
          <p:txBody>
            <a:bodyPr wrap="none" anchor="ctr"/>
            <a:lstStyle/>
            <a:p>
              <a:endParaRPr lang="es-ES"/>
            </a:p>
          </p:txBody>
        </p:sp>
        <p:sp>
          <p:nvSpPr>
            <p:cNvPr id="217398" name="Arc 1548"/>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22225">
              <a:solidFill>
                <a:schemeClr val="bg1"/>
              </a:solidFill>
              <a:prstDash val="sysDot"/>
              <a:round/>
              <a:headEnd/>
              <a:tailEnd/>
            </a:ln>
          </p:spPr>
          <p:txBody>
            <a:bodyPr wrap="none" anchor="ctr"/>
            <a:lstStyle/>
            <a:p>
              <a:endParaRPr lang="es-ES"/>
            </a:p>
          </p:txBody>
        </p:sp>
        <p:sp>
          <p:nvSpPr>
            <p:cNvPr id="217399" name="Arc 1549"/>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22225">
              <a:solidFill>
                <a:schemeClr val="bg1"/>
              </a:solidFill>
              <a:prstDash val="sysDot"/>
              <a:round/>
              <a:headEnd/>
              <a:tailEnd/>
            </a:ln>
          </p:spPr>
          <p:txBody>
            <a:bodyPr wrap="none" anchor="ctr"/>
            <a:lstStyle/>
            <a:p>
              <a:endParaRPr lang="es-ES"/>
            </a:p>
          </p:txBody>
        </p:sp>
        <p:sp>
          <p:nvSpPr>
            <p:cNvPr id="217400" name="Arc 1550"/>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217401" name="Arc 1551"/>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217402" name="Arc 1552"/>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2225">
              <a:solidFill>
                <a:schemeClr val="bg1"/>
              </a:solidFill>
              <a:prstDash val="sysDot"/>
              <a:round/>
              <a:headEnd/>
              <a:tailEnd/>
            </a:ln>
          </p:spPr>
          <p:txBody>
            <a:bodyPr wrap="none" anchor="ctr"/>
            <a:lstStyle/>
            <a:p>
              <a:endParaRPr lang="es-ES"/>
            </a:p>
          </p:txBody>
        </p:sp>
        <p:sp>
          <p:nvSpPr>
            <p:cNvPr id="217403" name="Arc 1553"/>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22225">
              <a:solidFill>
                <a:schemeClr val="bg1"/>
              </a:solidFill>
              <a:prstDash val="sysDot"/>
              <a:round/>
              <a:headEnd/>
              <a:tailEnd/>
            </a:ln>
          </p:spPr>
          <p:txBody>
            <a:bodyPr wrap="none" anchor="ctr"/>
            <a:lstStyle/>
            <a:p>
              <a:endParaRPr lang="es-ES"/>
            </a:p>
          </p:txBody>
        </p:sp>
        <p:sp>
          <p:nvSpPr>
            <p:cNvPr id="217404" name="Arc 1554"/>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22225">
              <a:solidFill>
                <a:schemeClr val="bg1"/>
              </a:solidFill>
              <a:prstDash val="sysDot"/>
              <a:round/>
              <a:headEnd/>
              <a:tailEnd/>
            </a:ln>
          </p:spPr>
          <p:txBody>
            <a:bodyPr wrap="none" anchor="ctr"/>
            <a:lstStyle/>
            <a:p>
              <a:endParaRPr lang="es-ES"/>
            </a:p>
          </p:txBody>
        </p:sp>
        <p:sp>
          <p:nvSpPr>
            <p:cNvPr id="217405" name="Arc 1555"/>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217406" name="Arc 1556"/>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22225">
              <a:solidFill>
                <a:schemeClr val="bg1"/>
              </a:solidFill>
              <a:prstDash val="sysDot"/>
              <a:round/>
              <a:headEnd/>
              <a:tailEnd/>
            </a:ln>
          </p:spPr>
          <p:txBody>
            <a:bodyPr wrap="none" anchor="ctr"/>
            <a:lstStyle/>
            <a:p>
              <a:endParaRPr lang="es-ES"/>
            </a:p>
          </p:txBody>
        </p:sp>
        <p:sp>
          <p:nvSpPr>
            <p:cNvPr id="217407" name="Arc 1557"/>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22225">
              <a:solidFill>
                <a:schemeClr val="bg1"/>
              </a:solidFill>
              <a:prstDash val="sysDot"/>
              <a:round/>
              <a:headEnd/>
              <a:tailEnd/>
            </a:ln>
          </p:spPr>
          <p:txBody>
            <a:bodyPr wrap="none" anchor="ctr"/>
            <a:lstStyle/>
            <a:p>
              <a:endParaRPr lang="es-ES"/>
            </a:p>
          </p:txBody>
        </p:sp>
        <p:sp>
          <p:nvSpPr>
            <p:cNvPr id="217408" name="Arc 1558"/>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217409" name="Arc 1559"/>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22225">
              <a:solidFill>
                <a:schemeClr val="bg1"/>
              </a:solidFill>
              <a:prstDash val="sysDot"/>
              <a:round/>
              <a:headEnd/>
              <a:tailEnd/>
            </a:ln>
          </p:spPr>
          <p:txBody>
            <a:bodyPr wrap="none" anchor="ctr"/>
            <a:lstStyle/>
            <a:p>
              <a:endParaRPr lang="es-ES"/>
            </a:p>
          </p:txBody>
        </p:sp>
        <p:sp>
          <p:nvSpPr>
            <p:cNvPr id="217410" name="Arc 1560"/>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22225">
              <a:solidFill>
                <a:schemeClr val="bg1"/>
              </a:solidFill>
              <a:prstDash val="sysDot"/>
              <a:round/>
              <a:headEnd/>
              <a:tailEnd/>
            </a:ln>
          </p:spPr>
          <p:txBody>
            <a:bodyPr wrap="none" anchor="ctr"/>
            <a:lstStyle/>
            <a:p>
              <a:endParaRPr lang="es-ES"/>
            </a:p>
          </p:txBody>
        </p:sp>
        <p:sp>
          <p:nvSpPr>
            <p:cNvPr id="217411" name="Arc 1561"/>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217412" name="Arc 1562"/>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22225">
              <a:solidFill>
                <a:schemeClr val="bg1"/>
              </a:solidFill>
              <a:prstDash val="sysDot"/>
              <a:round/>
              <a:headEnd/>
              <a:tailEnd/>
            </a:ln>
          </p:spPr>
          <p:txBody>
            <a:bodyPr wrap="none" anchor="ctr"/>
            <a:lstStyle/>
            <a:p>
              <a:endParaRPr lang="es-ES"/>
            </a:p>
          </p:txBody>
        </p:sp>
        <p:sp>
          <p:nvSpPr>
            <p:cNvPr id="217413" name="Arc 1563"/>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22225">
              <a:solidFill>
                <a:schemeClr val="bg1"/>
              </a:solidFill>
              <a:prstDash val="sysDot"/>
              <a:round/>
              <a:headEnd/>
              <a:tailEnd/>
            </a:ln>
          </p:spPr>
          <p:txBody>
            <a:bodyPr wrap="none" anchor="ctr"/>
            <a:lstStyle/>
            <a:p>
              <a:endParaRPr lang="es-ES"/>
            </a:p>
          </p:txBody>
        </p:sp>
        <p:sp>
          <p:nvSpPr>
            <p:cNvPr id="217414" name="Arc 1564"/>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2225">
              <a:solidFill>
                <a:schemeClr val="bg1"/>
              </a:solidFill>
              <a:prstDash val="sysDot"/>
              <a:round/>
              <a:headEnd/>
              <a:tailEnd/>
            </a:ln>
          </p:spPr>
          <p:txBody>
            <a:bodyPr wrap="none" anchor="ctr"/>
            <a:lstStyle/>
            <a:p>
              <a:endParaRPr lang="es-ES"/>
            </a:p>
          </p:txBody>
        </p:sp>
        <p:sp>
          <p:nvSpPr>
            <p:cNvPr id="217415" name="Arc 1565"/>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2225">
              <a:solidFill>
                <a:schemeClr val="bg1"/>
              </a:solidFill>
              <a:prstDash val="sysDot"/>
              <a:round/>
              <a:headEnd/>
              <a:tailEnd/>
            </a:ln>
          </p:spPr>
          <p:txBody>
            <a:bodyPr wrap="none" anchor="ctr"/>
            <a:lstStyle/>
            <a:p>
              <a:endParaRPr lang="es-ES"/>
            </a:p>
          </p:txBody>
        </p:sp>
        <p:sp>
          <p:nvSpPr>
            <p:cNvPr id="217416" name="Arc 1566"/>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2225">
              <a:solidFill>
                <a:schemeClr val="bg1"/>
              </a:solidFill>
              <a:prstDash val="sysDot"/>
              <a:round/>
              <a:headEnd/>
              <a:tailEnd/>
            </a:ln>
          </p:spPr>
          <p:txBody>
            <a:bodyPr wrap="none" anchor="ctr"/>
            <a:lstStyle/>
            <a:p>
              <a:endParaRPr lang="es-ES"/>
            </a:p>
          </p:txBody>
        </p:sp>
        <p:sp>
          <p:nvSpPr>
            <p:cNvPr id="217417" name="Arc 1567"/>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22225">
              <a:solidFill>
                <a:schemeClr val="bg1"/>
              </a:solidFill>
              <a:prstDash val="sysDot"/>
              <a:round/>
              <a:headEnd/>
              <a:tailEnd/>
            </a:ln>
          </p:spPr>
          <p:txBody>
            <a:bodyPr wrap="none" anchor="ctr"/>
            <a:lstStyle/>
            <a:p>
              <a:endParaRPr lang="es-ES"/>
            </a:p>
          </p:txBody>
        </p:sp>
      </p:grpSp>
      <p:grpSp>
        <p:nvGrpSpPr>
          <p:cNvPr id="9" name="Group 1568"/>
          <p:cNvGrpSpPr>
            <a:grpSpLocks/>
          </p:cNvGrpSpPr>
          <p:nvPr/>
        </p:nvGrpSpPr>
        <p:grpSpPr bwMode="auto">
          <a:xfrm>
            <a:off x="1997075" y="708025"/>
            <a:ext cx="2946400" cy="3508375"/>
            <a:chOff x="1193" y="1238"/>
            <a:chExt cx="1448" cy="1724"/>
          </a:xfrm>
        </p:grpSpPr>
        <p:sp>
          <p:nvSpPr>
            <p:cNvPr id="217197" name="Freeform 1569"/>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217198" name="Freeform 1570"/>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217199" name="Group 1571"/>
            <p:cNvGrpSpPr>
              <a:grpSpLocks/>
            </p:cNvGrpSpPr>
            <p:nvPr/>
          </p:nvGrpSpPr>
          <p:grpSpPr bwMode="auto">
            <a:xfrm>
              <a:off x="1193" y="1238"/>
              <a:ext cx="1448" cy="1724"/>
              <a:chOff x="2505" y="1586"/>
              <a:chExt cx="1878" cy="2234"/>
            </a:xfrm>
          </p:grpSpPr>
          <p:sp>
            <p:nvSpPr>
              <p:cNvPr id="217200" name="Freeform 1572"/>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17201" name="Freeform 1573"/>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17202" name="Freeform 1574"/>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17203" name="Freeform 1575"/>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17204" name="Freeform 1576"/>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217205" name="Freeform 1577"/>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17206" name="Freeform 1578"/>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217207" name="Freeform 1579"/>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17208" name="Line 1580"/>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217209" name="AutoShape 1581"/>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17210" name="Line 1582"/>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217211" name="Line 1583"/>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217212" name="Line 1584"/>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217213" name="Line 1585"/>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217214" name="Line 1586"/>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217215" name="Line 1587"/>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217216" name="Line 1588"/>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217217" name="Line 1589"/>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217218" name="Line 1590"/>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217219" name="Line 1591"/>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217220" name="Line 1592"/>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217221" name="AutoShape 1593"/>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17222" name="Line 1594"/>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217223" name="Line 1595"/>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217224" name="Line 1596"/>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217225" name="Line 1597"/>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217226" name="Line 1598"/>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217227" name="Line 1599"/>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217228" name="Line 1600"/>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217229" name="Line 1601"/>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217230" name="Arc 1602"/>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17231" name="Line 1603"/>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217232" name="Line 1604"/>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217233" name="Line 1605"/>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217234" name="Line 1606"/>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217235" name="Line 1607"/>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217236" name="Line 1608"/>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217237" name="Line 1609"/>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217238" name="Line 1610"/>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217239" name="Line 1611"/>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217240" name="Line 1612"/>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217241" name="Line 1613"/>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217242" name="Oval 1614"/>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43" name="Oval 1615"/>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44" name="Oval 1616"/>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45" name="Oval 1617"/>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46" name="Line 1618"/>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217247" name="Line 1619"/>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217248" name="Oval 1620"/>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49" name="Oval 1621"/>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50" name="Oval 1622"/>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51" name="Oval 1623"/>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17252" name="Arc 1624"/>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17253" name="Arc 1625"/>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17254" name="Arc 1626"/>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17255" name="Group 1627"/>
              <p:cNvGrpSpPr>
                <a:grpSpLocks/>
              </p:cNvGrpSpPr>
              <p:nvPr/>
            </p:nvGrpSpPr>
            <p:grpSpPr bwMode="auto">
              <a:xfrm>
                <a:off x="2891" y="2810"/>
                <a:ext cx="68" cy="68"/>
                <a:chOff x="2891" y="2810"/>
                <a:chExt cx="68" cy="68"/>
              </a:xfrm>
            </p:grpSpPr>
            <p:sp>
              <p:nvSpPr>
                <p:cNvPr id="217390" name="Oval 1628"/>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17391" name="Line 1629"/>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17256" name="Group 1630"/>
              <p:cNvGrpSpPr>
                <a:grpSpLocks/>
              </p:cNvGrpSpPr>
              <p:nvPr/>
            </p:nvGrpSpPr>
            <p:grpSpPr bwMode="auto">
              <a:xfrm>
                <a:off x="2891" y="3338"/>
                <a:ext cx="68" cy="68"/>
                <a:chOff x="2891" y="2810"/>
                <a:chExt cx="68" cy="68"/>
              </a:xfrm>
            </p:grpSpPr>
            <p:sp>
              <p:nvSpPr>
                <p:cNvPr id="217388" name="Oval 1631"/>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17389" name="Line 1632"/>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17257" name="Group 1633"/>
              <p:cNvGrpSpPr>
                <a:grpSpLocks/>
              </p:cNvGrpSpPr>
              <p:nvPr/>
            </p:nvGrpSpPr>
            <p:grpSpPr bwMode="auto">
              <a:xfrm>
                <a:off x="4025" y="2328"/>
                <a:ext cx="68" cy="68"/>
                <a:chOff x="2891" y="2810"/>
                <a:chExt cx="68" cy="68"/>
              </a:xfrm>
            </p:grpSpPr>
            <p:sp>
              <p:nvSpPr>
                <p:cNvPr id="217386" name="Oval 163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17387" name="Line 163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17258" name="Group 1636"/>
              <p:cNvGrpSpPr>
                <a:grpSpLocks/>
              </p:cNvGrpSpPr>
              <p:nvPr/>
            </p:nvGrpSpPr>
            <p:grpSpPr bwMode="auto">
              <a:xfrm>
                <a:off x="4025" y="2856"/>
                <a:ext cx="68" cy="68"/>
                <a:chOff x="2891" y="2810"/>
                <a:chExt cx="68" cy="68"/>
              </a:xfrm>
            </p:grpSpPr>
            <p:sp>
              <p:nvSpPr>
                <p:cNvPr id="217384" name="Oval 1637"/>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17385" name="Line 1638"/>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217259" name="Line 1639"/>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217260" name="AutoShape 1640"/>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17261" name="Line 1641"/>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217262" name="Line 1642"/>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217263" name="Line 1643"/>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217264" name="Line 1644"/>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217265" name="Line 1645"/>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217266" name="Line 1646"/>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217267" name="Line 1647"/>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217268" name="Line 1648"/>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217269" name="Line 1649"/>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217270" name="Line 1650"/>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217271" name="Line 1651"/>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217272" name="AutoShape 1652"/>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17273" name="Line 1653"/>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217274" name="Line 1654"/>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217275" name="Line 1655"/>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217276" name="Line 1656"/>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217277" name="Line 1657"/>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217278" name="Line 1658"/>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217279" name="Line 1659"/>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217280" name="Line 1660"/>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217281" name="Arc 1661"/>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17282" name="Line 1662"/>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217283" name="Line 1663"/>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217284" name="Line 1664"/>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217285" name="Line 1665"/>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217286" name="Line 1666"/>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217287" name="Line 1667"/>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217288" name="Line 1668"/>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217289" name="Line 1669"/>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217290" name="Line 1670"/>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217291" name="Line 1671"/>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217292" name="Line 1672"/>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217293" name="Line 1673"/>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217294" name="Line 1674"/>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217295" name="Arc 1675"/>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17296" name="Arc 1676"/>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17297" name="Arc 1677"/>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17298" name="Group 1678"/>
              <p:cNvGrpSpPr>
                <a:grpSpLocks/>
              </p:cNvGrpSpPr>
              <p:nvPr/>
            </p:nvGrpSpPr>
            <p:grpSpPr bwMode="auto">
              <a:xfrm>
                <a:off x="2505" y="1586"/>
                <a:ext cx="1878" cy="1186"/>
                <a:chOff x="2505" y="1586"/>
                <a:chExt cx="1878" cy="1186"/>
              </a:xfrm>
            </p:grpSpPr>
            <p:sp>
              <p:nvSpPr>
                <p:cNvPr id="217300" name="Freeform 1679"/>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217301" name="Freeform 1680"/>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217302" name="Freeform 1681"/>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217303" name="Freeform 1682"/>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217304" name="Freeform 1683"/>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217305" name="Freeform 1684"/>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217306" name="Freeform 1685"/>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217307" name="Freeform 1686"/>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217308" name="Freeform 1687"/>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217309" name="Freeform 1688"/>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217310" name="Freeform 1689"/>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217311" name="Freeform 1690"/>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217312" name="Arc 1691"/>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17313" name="Arc 1692"/>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17314" name="Arc 1693"/>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217315" name="Arc 1694"/>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16" name="Line 1695"/>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217317" name="Line 1696"/>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217318" name="Arc 1697"/>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17319" name="Arc 1698"/>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217320" name="Line 1699"/>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217321" name="Line 1700"/>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217322" name="Arc 1701"/>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217323" name="Line 1702"/>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217324" name="Arc 1703"/>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217325" name="Line 1704"/>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217326" name="Arc 1705"/>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27" name="Arc 1706"/>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28" name="Line 1707"/>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217329" name="Line 1708"/>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217330" name="Arc 1709"/>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17331" name="Line 1710"/>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217332" name="Arc 1711"/>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17333" name="Arc 1712"/>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17334" name="Line 1713"/>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217335" name="Arc 1714"/>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17336" name="Line 1715"/>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217337" name="Arc 1716"/>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17338" name="Line 1717"/>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217339" name="Arc 1718"/>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17340" name="Freeform 1719"/>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217341" name="Arc 1720"/>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42" name="Line 1721"/>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217343" name="Line 1722"/>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217344" name="Freeform 1723"/>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217345" name="Arc 1724"/>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46" name="Line 1725"/>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217347" name="Arc 1726"/>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48" name="Freeform 1727"/>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17349" name="Arc 1728"/>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17350" name="Line 1729"/>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17351" name="Freeform 1730"/>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17352" name="Arc 1731"/>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17353" name="Arc 1732"/>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17354" name="Line 1733"/>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831174" name="Oval 1734"/>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17356" name="Line 1735"/>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17357" name="Line 1736"/>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17358" name="Freeform 1737"/>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17359" name="Arc 1738"/>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60" name="Line 1739"/>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17361" name="Arc 1740"/>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17362" name="Arc 1741"/>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17363" name="Line 1742"/>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17364" name="Line 1743"/>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17365" name="Freeform 1744"/>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17366" name="Freeform 1745"/>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17367" name="Freeform 1746"/>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17368" name="Arc 1747"/>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69" name="Line 1748"/>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17370" name="Line 1749"/>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17371" name="Freeform 1750"/>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17372" name="Arc 1751"/>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7373" name="Line 1752"/>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17374" name="Freeform 1753"/>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17375" name="Line 1754"/>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17376" name="Arc 1755"/>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17377" name="Arc 1756"/>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17378" name="Arc 1757"/>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17379" name="Line 1758"/>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17380" name="Arc 1759"/>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17381" name="Line 1760"/>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17382" name="Line 1761"/>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17383" name="Line 1762"/>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217299" name="Freeform 1763"/>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16" name="Group 1822"/>
          <p:cNvGrpSpPr>
            <a:grpSpLocks/>
          </p:cNvGrpSpPr>
          <p:nvPr/>
        </p:nvGrpSpPr>
        <p:grpSpPr bwMode="auto">
          <a:xfrm>
            <a:off x="6902450" y="3171825"/>
            <a:ext cx="2127250" cy="1058863"/>
            <a:chOff x="1888" y="2547"/>
            <a:chExt cx="1340" cy="667"/>
          </a:xfrm>
        </p:grpSpPr>
        <p:grpSp>
          <p:nvGrpSpPr>
            <p:cNvPr id="217182" name="Group 1816"/>
            <p:cNvGrpSpPr>
              <a:grpSpLocks/>
            </p:cNvGrpSpPr>
            <p:nvPr/>
          </p:nvGrpSpPr>
          <p:grpSpPr bwMode="auto">
            <a:xfrm>
              <a:off x="1888" y="2960"/>
              <a:ext cx="434" cy="254"/>
              <a:chOff x="1260" y="2674"/>
              <a:chExt cx="434" cy="254"/>
            </a:xfrm>
          </p:grpSpPr>
          <p:sp>
            <p:nvSpPr>
              <p:cNvPr id="217187" name="Freeform 1804"/>
              <p:cNvSpPr>
                <a:spLocks/>
              </p:cNvSpPr>
              <p:nvPr/>
            </p:nvSpPr>
            <p:spPr bwMode="auto">
              <a:xfrm>
                <a:off x="1261" y="2674"/>
                <a:ext cx="432" cy="200"/>
              </a:xfrm>
              <a:custGeom>
                <a:avLst/>
                <a:gdLst>
                  <a:gd name="T0" fmla="*/ 344 w 432"/>
                  <a:gd name="T1" fmla="*/ 17 h 290"/>
                  <a:gd name="T2" fmla="*/ 186 w 432"/>
                  <a:gd name="T3" fmla="*/ 0 h 290"/>
                  <a:gd name="T4" fmla="*/ 38 w 432"/>
                  <a:gd name="T5" fmla="*/ 40 h 290"/>
                  <a:gd name="T6" fmla="*/ 0 w 432"/>
                  <a:gd name="T7" fmla="*/ 117 h 290"/>
                  <a:gd name="T8" fmla="*/ 78 w 432"/>
                  <a:gd name="T9" fmla="*/ 183 h 290"/>
                  <a:gd name="T10" fmla="*/ 251 w 432"/>
                  <a:gd name="T11" fmla="*/ 200 h 290"/>
                  <a:gd name="T12" fmla="*/ 391 w 432"/>
                  <a:gd name="T13" fmla="*/ 166 h 290"/>
                  <a:gd name="T14" fmla="*/ 432 w 432"/>
                  <a:gd name="T15" fmla="*/ 84 h 290"/>
                  <a:gd name="T16" fmla="*/ 344 w 432"/>
                  <a:gd name="T17" fmla="*/ 17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2"/>
                  <a:gd name="T28" fmla="*/ 0 h 290"/>
                  <a:gd name="T29" fmla="*/ 432 w 432"/>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2" h="290">
                    <a:moveTo>
                      <a:pt x="344" y="24"/>
                    </a:moveTo>
                    <a:lnTo>
                      <a:pt x="186" y="0"/>
                    </a:lnTo>
                    <a:lnTo>
                      <a:pt x="38" y="58"/>
                    </a:lnTo>
                    <a:lnTo>
                      <a:pt x="0" y="170"/>
                    </a:lnTo>
                    <a:lnTo>
                      <a:pt x="78" y="266"/>
                    </a:lnTo>
                    <a:lnTo>
                      <a:pt x="251" y="290"/>
                    </a:lnTo>
                    <a:lnTo>
                      <a:pt x="391" y="241"/>
                    </a:lnTo>
                    <a:lnTo>
                      <a:pt x="432" y="122"/>
                    </a:lnTo>
                    <a:lnTo>
                      <a:pt x="344" y="24"/>
                    </a:lnTo>
                    <a:close/>
                  </a:path>
                </a:pathLst>
              </a:custGeom>
              <a:solidFill>
                <a:srgbClr val="FF9900"/>
              </a:solidFill>
              <a:ln w="9525">
                <a:miter lim="800000"/>
                <a:headEnd/>
                <a:tailEnd/>
              </a:ln>
              <a:scene3d>
                <a:camera prst="legacyPerspectiveBottom"/>
                <a:lightRig rig="legacyFlat3" dir="t"/>
              </a:scene3d>
              <a:sp3d extrusionH="290500" prstMaterial="legacyMatte">
                <a:bevelT w="13500" h="13500" prst="angle"/>
                <a:bevelB w="13500" h="13500" prst="angle"/>
                <a:extrusionClr>
                  <a:srgbClr val="FF9900"/>
                </a:extrusionClr>
              </a:sp3d>
            </p:spPr>
            <p:txBody>
              <a:bodyPr wrap="none">
                <a:flatTx/>
              </a:bodyPr>
              <a:lstStyle/>
              <a:p>
                <a:endParaRPr lang="es-ES"/>
              </a:p>
            </p:txBody>
          </p:sp>
          <p:sp>
            <p:nvSpPr>
              <p:cNvPr id="217188" name="Freeform 1805"/>
              <p:cNvSpPr>
                <a:spLocks/>
              </p:cNvSpPr>
              <p:nvPr/>
            </p:nvSpPr>
            <p:spPr bwMode="auto">
              <a:xfrm rot="-137436">
                <a:off x="1340" y="2878"/>
                <a:ext cx="168" cy="50"/>
              </a:xfrm>
              <a:custGeom>
                <a:avLst/>
                <a:gdLst>
                  <a:gd name="T0" fmla="*/ 0 w 168"/>
                  <a:gd name="T1" fmla="*/ 0 h 38"/>
                  <a:gd name="T2" fmla="*/ 2 w 168"/>
                  <a:gd name="T3" fmla="*/ 29 h 38"/>
                  <a:gd name="T4" fmla="*/ 166 w 168"/>
                  <a:gd name="T5" fmla="*/ 50 h 38"/>
                  <a:gd name="T6" fmla="*/ 168 w 168"/>
                  <a:gd name="T7" fmla="*/ 24 h 38"/>
                  <a:gd name="T8" fmla="*/ 0 w 168"/>
                  <a:gd name="T9" fmla="*/ 0 h 38"/>
                  <a:gd name="T10" fmla="*/ 0 60000 65536"/>
                  <a:gd name="T11" fmla="*/ 0 60000 65536"/>
                  <a:gd name="T12" fmla="*/ 0 60000 65536"/>
                  <a:gd name="T13" fmla="*/ 0 60000 65536"/>
                  <a:gd name="T14" fmla="*/ 0 60000 65536"/>
                  <a:gd name="T15" fmla="*/ 0 w 168"/>
                  <a:gd name="T16" fmla="*/ 0 h 38"/>
                  <a:gd name="T17" fmla="*/ 168 w 168"/>
                  <a:gd name="T18" fmla="*/ 38 h 38"/>
                </a:gdLst>
                <a:ahLst/>
                <a:cxnLst>
                  <a:cxn ang="T10">
                    <a:pos x="T0" y="T1"/>
                  </a:cxn>
                  <a:cxn ang="T11">
                    <a:pos x="T2" y="T3"/>
                  </a:cxn>
                  <a:cxn ang="T12">
                    <a:pos x="T4" y="T5"/>
                  </a:cxn>
                  <a:cxn ang="T13">
                    <a:pos x="T6" y="T7"/>
                  </a:cxn>
                  <a:cxn ang="T14">
                    <a:pos x="T8" y="T9"/>
                  </a:cxn>
                </a:cxnLst>
                <a:rect l="T15" t="T16" r="T17" b="T18"/>
                <a:pathLst>
                  <a:path w="168" h="38">
                    <a:moveTo>
                      <a:pt x="0" y="0"/>
                    </a:moveTo>
                    <a:lnTo>
                      <a:pt x="2" y="22"/>
                    </a:lnTo>
                    <a:lnTo>
                      <a:pt x="166" y="38"/>
                    </a:lnTo>
                    <a:lnTo>
                      <a:pt x="168" y="18"/>
                    </a:lnTo>
                    <a:lnTo>
                      <a:pt x="0" y="0"/>
                    </a:lnTo>
                    <a:close/>
                  </a:path>
                </a:pathLst>
              </a:custGeom>
              <a:solidFill>
                <a:srgbClr val="EAEAEA"/>
              </a:solidFill>
              <a:ln w="9525">
                <a:solidFill>
                  <a:srgbClr val="EAEAEA"/>
                </a:solidFill>
                <a:round/>
                <a:headEnd/>
                <a:tailEnd/>
              </a:ln>
            </p:spPr>
            <p:txBody>
              <a:bodyPr wrap="none"/>
              <a:lstStyle/>
              <a:p>
                <a:endParaRPr lang="es-ES"/>
              </a:p>
            </p:txBody>
          </p:sp>
          <p:sp>
            <p:nvSpPr>
              <p:cNvPr id="217189" name="Freeform 1807"/>
              <p:cNvSpPr>
                <a:spLocks/>
              </p:cNvSpPr>
              <p:nvPr/>
            </p:nvSpPr>
            <p:spPr bwMode="auto">
              <a:xfrm>
                <a:off x="1512" y="2858"/>
                <a:ext cx="136" cy="68"/>
              </a:xfrm>
              <a:custGeom>
                <a:avLst/>
                <a:gdLst>
                  <a:gd name="T0" fmla="*/ 0 w 136"/>
                  <a:gd name="T1" fmla="*/ 40 h 68"/>
                  <a:gd name="T2" fmla="*/ 136 w 136"/>
                  <a:gd name="T3" fmla="*/ 0 h 68"/>
                  <a:gd name="T4" fmla="*/ 136 w 136"/>
                  <a:gd name="T5" fmla="*/ 24 h 68"/>
                  <a:gd name="T6" fmla="*/ 2 w 136"/>
                  <a:gd name="T7" fmla="*/ 68 h 68"/>
                  <a:gd name="T8" fmla="*/ 0 w 136"/>
                  <a:gd name="T9" fmla="*/ 40 h 68"/>
                  <a:gd name="T10" fmla="*/ 0 60000 65536"/>
                  <a:gd name="T11" fmla="*/ 0 60000 65536"/>
                  <a:gd name="T12" fmla="*/ 0 60000 65536"/>
                  <a:gd name="T13" fmla="*/ 0 60000 65536"/>
                  <a:gd name="T14" fmla="*/ 0 60000 65536"/>
                  <a:gd name="T15" fmla="*/ 0 w 136"/>
                  <a:gd name="T16" fmla="*/ 0 h 68"/>
                  <a:gd name="T17" fmla="*/ 136 w 136"/>
                  <a:gd name="T18" fmla="*/ 68 h 68"/>
                </a:gdLst>
                <a:ahLst/>
                <a:cxnLst>
                  <a:cxn ang="T10">
                    <a:pos x="T0" y="T1"/>
                  </a:cxn>
                  <a:cxn ang="T11">
                    <a:pos x="T2" y="T3"/>
                  </a:cxn>
                  <a:cxn ang="T12">
                    <a:pos x="T4" y="T5"/>
                  </a:cxn>
                  <a:cxn ang="T13">
                    <a:pos x="T6" y="T7"/>
                  </a:cxn>
                  <a:cxn ang="T14">
                    <a:pos x="T8" y="T9"/>
                  </a:cxn>
                </a:cxnLst>
                <a:rect l="T15" t="T16" r="T17" b="T18"/>
                <a:pathLst>
                  <a:path w="136" h="68">
                    <a:moveTo>
                      <a:pt x="0" y="40"/>
                    </a:moveTo>
                    <a:lnTo>
                      <a:pt x="136" y="0"/>
                    </a:lnTo>
                    <a:lnTo>
                      <a:pt x="136" y="24"/>
                    </a:lnTo>
                    <a:lnTo>
                      <a:pt x="2" y="68"/>
                    </a:lnTo>
                    <a:lnTo>
                      <a:pt x="0" y="40"/>
                    </a:lnTo>
                    <a:close/>
                  </a:path>
                </a:pathLst>
              </a:custGeom>
              <a:solidFill>
                <a:srgbClr val="EAEAEA"/>
              </a:solidFill>
              <a:ln w="9525">
                <a:solidFill>
                  <a:srgbClr val="EAEAEA"/>
                </a:solidFill>
                <a:round/>
                <a:headEnd/>
                <a:tailEnd/>
              </a:ln>
            </p:spPr>
            <p:txBody>
              <a:bodyPr wrap="none"/>
              <a:lstStyle/>
              <a:p>
                <a:endParaRPr lang="es-ES"/>
              </a:p>
            </p:txBody>
          </p:sp>
          <p:sp>
            <p:nvSpPr>
              <p:cNvPr id="217190" name="Line 1808"/>
              <p:cNvSpPr>
                <a:spLocks noChangeShapeType="1"/>
              </p:cNvSpPr>
              <p:nvPr/>
            </p:nvSpPr>
            <p:spPr bwMode="auto">
              <a:xfrm>
                <a:off x="1508" y="2894"/>
                <a:ext cx="0" cy="30"/>
              </a:xfrm>
              <a:prstGeom prst="line">
                <a:avLst/>
              </a:prstGeom>
              <a:noFill/>
              <a:ln w="9525">
                <a:solidFill>
                  <a:srgbClr val="B86E00"/>
                </a:solidFill>
                <a:round/>
                <a:headEnd/>
                <a:tailEnd/>
              </a:ln>
            </p:spPr>
            <p:txBody>
              <a:bodyPr wrap="none"/>
              <a:lstStyle/>
              <a:p>
                <a:endParaRPr lang="es-ES"/>
              </a:p>
            </p:txBody>
          </p:sp>
          <p:sp>
            <p:nvSpPr>
              <p:cNvPr id="217191" name="Freeform 1809"/>
              <p:cNvSpPr>
                <a:spLocks/>
              </p:cNvSpPr>
              <p:nvPr/>
            </p:nvSpPr>
            <p:spPr bwMode="auto">
              <a:xfrm>
                <a:off x="1650" y="2770"/>
                <a:ext cx="42" cy="110"/>
              </a:xfrm>
              <a:custGeom>
                <a:avLst/>
                <a:gdLst>
                  <a:gd name="T0" fmla="*/ 0 w 42"/>
                  <a:gd name="T1" fmla="*/ 84 h 110"/>
                  <a:gd name="T2" fmla="*/ 42 w 42"/>
                  <a:gd name="T3" fmla="*/ 0 h 110"/>
                  <a:gd name="T4" fmla="*/ 40 w 42"/>
                  <a:gd name="T5" fmla="*/ 38 h 110"/>
                  <a:gd name="T6" fmla="*/ 0 w 42"/>
                  <a:gd name="T7" fmla="*/ 110 h 110"/>
                  <a:gd name="T8" fmla="*/ 0 w 42"/>
                  <a:gd name="T9" fmla="*/ 84 h 110"/>
                  <a:gd name="T10" fmla="*/ 0 60000 65536"/>
                  <a:gd name="T11" fmla="*/ 0 60000 65536"/>
                  <a:gd name="T12" fmla="*/ 0 60000 65536"/>
                  <a:gd name="T13" fmla="*/ 0 60000 65536"/>
                  <a:gd name="T14" fmla="*/ 0 60000 65536"/>
                  <a:gd name="T15" fmla="*/ 0 w 42"/>
                  <a:gd name="T16" fmla="*/ 0 h 110"/>
                  <a:gd name="T17" fmla="*/ 42 w 42"/>
                  <a:gd name="T18" fmla="*/ 110 h 110"/>
                </a:gdLst>
                <a:ahLst/>
                <a:cxnLst>
                  <a:cxn ang="T10">
                    <a:pos x="T0" y="T1"/>
                  </a:cxn>
                  <a:cxn ang="T11">
                    <a:pos x="T2" y="T3"/>
                  </a:cxn>
                  <a:cxn ang="T12">
                    <a:pos x="T4" y="T5"/>
                  </a:cxn>
                  <a:cxn ang="T13">
                    <a:pos x="T6" y="T7"/>
                  </a:cxn>
                  <a:cxn ang="T14">
                    <a:pos x="T8" y="T9"/>
                  </a:cxn>
                </a:cxnLst>
                <a:rect l="T15" t="T16" r="T17" b="T18"/>
                <a:pathLst>
                  <a:path w="42" h="110">
                    <a:moveTo>
                      <a:pt x="0" y="84"/>
                    </a:moveTo>
                    <a:lnTo>
                      <a:pt x="42" y="0"/>
                    </a:lnTo>
                    <a:lnTo>
                      <a:pt x="40" y="38"/>
                    </a:lnTo>
                    <a:lnTo>
                      <a:pt x="0" y="110"/>
                    </a:lnTo>
                    <a:lnTo>
                      <a:pt x="0" y="84"/>
                    </a:lnTo>
                    <a:close/>
                  </a:path>
                </a:pathLst>
              </a:custGeom>
              <a:solidFill>
                <a:srgbClr val="EAEAEA"/>
              </a:solidFill>
              <a:ln w="9525">
                <a:solidFill>
                  <a:srgbClr val="EAEAEA"/>
                </a:solidFill>
                <a:round/>
                <a:headEnd/>
                <a:tailEnd/>
              </a:ln>
            </p:spPr>
            <p:txBody>
              <a:bodyPr wrap="none"/>
              <a:lstStyle/>
              <a:p>
                <a:endParaRPr lang="es-ES"/>
              </a:p>
            </p:txBody>
          </p:sp>
          <p:sp>
            <p:nvSpPr>
              <p:cNvPr id="217192" name="Line 1810"/>
              <p:cNvSpPr>
                <a:spLocks noChangeShapeType="1"/>
              </p:cNvSpPr>
              <p:nvPr/>
            </p:nvSpPr>
            <p:spPr bwMode="auto">
              <a:xfrm>
                <a:off x="1648" y="2840"/>
                <a:ext cx="0" cy="44"/>
              </a:xfrm>
              <a:prstGeom prst="line">
                <a:avLst/>
              </a:prstGeom>
              <a:noFill/>
              <a:ln w="9525">
                <a:solidFill>
                  <a:srgbClr val="B86E00"/>
                </a:solidFill>
                <a:round/>
                <a:headEnd/>
                <a:tailEnd/>
              </a:ln>
            </p:spPr>
            <p:txBody>
              <a:bodyPr wrap="none"/>
              <a:lstStyle/>
              <a:p>
                <a:endParaRPr lang="es-ES"/>
              </a:p>
            </p:txBody>
          </p:sp>
          <p:sp>
            <p:nvSpPr>
              <p:cNvPr id="217193" name="Freeform 1811"/>
              <p:cNvSpPr>
                <a:spLocks/>
              </p:cNvSpPr>
              <p:nvPr/>
            </p:nvSpPr>
            <p:spPr bwMode="auto">
              <a:xfrm>
                <a:off x="1260" y="2808"/>
                <a:ext cx="82" cy="102"/>
              </a:xfrm>
              <a:custGeom>
                <a:avLst/>
                <a:gdLst>
                  <a:gd name="T0" fmla="*/ 76 w 82"/>
                  <a:gd name="T1" fmla="*/ 66 h 102"/>
                  <a:gd name="T2" fmla="*/ 0 w 82"/>
                  <a:gd name="T3" fmla="*/ 0 h 102"/>
                  <a:gd name="T4" fmla="*/ 4 w 82"/>
                  <a:gd name="T5" fmla="*/ 34 h 102"/>
                  <a:gd name="T6" fmla="*/ 82 w 82"/>
                  <a:gd name="T7" fmla="*/ 102 h 102"/>
                  <a:gd name="T8" fmla="*/ 76 w 82"/>
                  <a:gd name="T9" fmla="*/ 66 h 102"/>
                  <a:gd name="T10" fmla="*/ 0 60000 65536"/>
                  <a:gd name="T11" fmla="*/ 0 60000 65536"/>
                  <a:gd name="T12" fmla="*/ 0 60000 65536"/>
                  <a:gd name="T13" fmla="*/ 0 60000 65536"/>
                  <a:gd name="T14" fmla="*/ 0 60000 65536"/>
                  <a:gd name="T15" fmla="*/ 0 w 82"/>
                  <a:gd name="T16" fmla="*/ 0 h 102"/>
                  <a:gd name="T17" fmla="*/ 82 w 82"/>
                  <a:gd name="T18" fmla="*/ 102 h 102"/>
                </a:gdLst>
                <a:ahLst/>
                <a:cxnLst>
                  <a:cxn ang="T10">
                    <a:pos x="T0" y="T1"/>
                  </a:cxn>
                  <a:cxn ang="T11">
                    <a:pos x="T2" y="T3"/>
                  </a:cxn>
                  <a:cxn ang="T12">
                    <a:pos x="T4" y="T5"/>
                  </a:cxn>
                  <a:cxn ang="T13">
                    <a:pos x="T6" y="T7"/>
                  </a:cxn>
                  <a:cxn ang="T14">
                    <a:pos x="T8" y="T9"/>
                  </a:cxn>
                </a:cxnLst>
                <a:rect l="T15" t="T16" r="T17" b="T18"/>
                <a:pathLst>
                  <a:path w="82" h="102">
                    <a:moveTo>
                      <a:pt x="76" y="66"/>
                    </a:moveTo>
                    <a:lnTo>
                      <a:pt x="0" y="0"/>
                    </a:lnTo>
                    <a:lnTo>
                      <a:pt x="4" y="34"/>
                    </a:lnTo>
                    <a:lnTo>
                      <a:pt x="82" y="102"/>
                    </a:lnTo>
                    <a:lnTo>
                      <a:pt x="76" y="66"/>
                    </a:lnTo>
                    <a:close/>
                  </a:path>
                </a:pathLst>
              </a:custGeom>
              <a:solidFill>
                <a:srgbClr val="EAEAEA"/>
              </a:solidFill>
              <a:ln w="9525">
                <a:solidFill>
                  <a:srgbClr val="EAEAEA"/>
                </a:solidFill>
                <a:round/>
                <a:headEnd/>
                <a:tailEnd/>
              </a:ln>
            </p:spPr>
            <p:txBody>
              <a:bodyPr wrap="none"/>
              <a:lstStyle/>
              <a:p>
                <a:endParaRPr lang="es-ES"/>
              </a:p>
            </p:txBody>
          </p:sp>
          <p:sp>
            <p:nvSpPr>
              <p:cNvPr id="217194" name="Line 1812"/>
              <p:cNvSpPr>
                <a:spLocks noChangeShapeType="1"/>
              </p:cNvSpPr>
              <p:nvPr/>
            </p:nvSpPr>
            <p:spPr bwMode="auto">
              <a:xfrm>
                <a:off x="1342" y="2874"/>
                <a:ext cx="0" cy="36"/>
              </a:xfrm>
              <a:prstGeom prst="line">
                <a:avLst/>
              </a:prstGeom>
              <a:noFill/>
              <a:ln w="9525">
                <a:solidFill>
                  <a:srgbClr val="B86E00"/>
                </a:solidFill>
                <a:round/>
                <a:headEnd/>
                <a:tailEnd/>
              </a:ln>
            </p:spPr>
            <p:txBody>
              <a:bodyPr wrap="none"/>
              <a:lstStyle/>
              <a:p>
                <a:endParaRPr lang="es-ES"/>
              </a:p>
            </p:txBody>
          </p:sp>
          <p:sp>
            <p:nvSpPr>
              <p:cNvPr id="217195" name="Line 1813"/>
              <p:cNvSpPr>
                <a:spLocks noChangeShapeType="1"/>
              </p:cNvSpPr>
              <p:nvPr/>
            </p:nvSpPr>
            <p:spPr bwMode="auto">
              <a:xfrm>
                <a:off x="1260" y="2794"/>
                <a:ext cx="0" cy="48"/>
              </a:xfrm>
              <a:prstGeom prst="line">
                <a:avLst/>
              </a:prstGeom>
              <a:noFill/>
              <a:ln w="9525">
                <a:solidFill>
                  <a:srgbClr val="B86E00"/>
                </a:solidFill>
                <a:round/>
                <a:headEnd/>
                <a:tailEnd/>
              </a:ln>
            </p:spPr>
            <p:txBody>
              <a:bodyPr wrap="none"/>
              <a:lstStyle/>
              <a:p>
                <a:endParaRPr lang="es-ES"/>
              </a:p>
            </p:txBody>
          </p:sp>
          <p:sp>
            <p:nvSpPr>
              <p:cNvPr id="217196" name="Line 1814"/>
              <p:cNvSpPr>
                <a:spLocks noChangeShapeType="1"/>
              </p:cNvSpPr>
              <p:nvPr/>
            </p:nvSpPr>
            <p:spPr bwMode="auto">
              <a:xfrm>
                <a:off x="1694" y="2758"/>
                <a:ext cx="0" cy="50"/>
              </a:xfrm>
              <a:prstGeom prst="line">
                <a:avLst/>
              </a:prstGeom>
              <a:noFill/>
              <a:ln w="9525">
                <a:solidFill>
                  <a:srgbClr val="B86E00"/>
                </a:solidFill>
                <a:round/>
                <a:headEnd/>
                <a:tailEnd/>
              </a:ln>
            </p:spPr>
            <p:txBody>
              <a:bodyPr wrap="none"/>
              <a:lstStyle/>
              <a:p>
                <a:endParaRPr lang="es-ES"/>
              </a:p>
            </p:txBody>
          </p:sp>
        </p:grpSp>
        <p:sp>
          <p:nvSpPr>
            <p:cNvPr id="217183" name="Freeform 1818"/>
            <p:cNvSpPr>
              <a:spLocks/>
            </p:cNvSpPr>
            <p:nvPr/>
          </p:nvSpPr>
          <p:spPr bwMode="auto">
            <a:xfrm>
              <a:off x="2102" y="2890"/>
              <a:ext cx="268" cy="314"/>
            </a:xfrm>
            <a:custGeom>
              <a:avLst/>
              <a:gdLst>
                <a:gd name="T0" fmla="*/ 0 w 268"/>
                <a:gd name="T1" fmla="*/ 64 h 314"/>
                <a:gd name="T2" fmla="*/ 133 w 268"/>
                <a:gd name="T3" fmla="*/ 11 h 314"/>
                <a:gd name="T4" fmla="*/ 184 w 268"/>
                <a:gd name="T5" fmla="*/ 2 h 314"/>
                <a:gd name="T6" fmla="*/ 213 w 268"/>
                <a:gd name="T7" fmla="*/ 25 h 314"/>
                <a:gd name="T8" fmla="*/ 252 w 268"/>
                <a:gd name="T9" fmla="*/ 128 h 314"/>
                <a:gd name="T10" fmla="*/ 261 w 268"/>
                <a:gd name="T11" fmla="*/ 176 h 314"/>
                <a:gd name="T12" fmla="*/ 234 w 268"/>
                <a:gd name="T13" fmla="*/ 230 h 314"/>
                <a:gd name="T14" fmla="*/ 57 w 268"/>
                <a:gd name="T15" fmla="*/ 311 h 314"/>
                <a:gd name="T16" fmla="*/ 39 w 268"/>
                <a:gd name="T17" fmla="*/ 314 h 314"/>
                <a:gd name="T18" fmla="*/ 30 w 268"/>
                <a:gd name="T19" fmla="*/ 302 h 3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8"/>
                <a:gd name="T31" fmla="*/ 0 h 314"/>
                <a:gd name="T32" fmla="*/ 268 w 268"/>
                <a:gd name="T33" fmla="*/ 314 h 3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8" h="314">
                  <a:moveTo>
                    <a:pt x="0" y="64"/>
                  </a:moveTo>
                  <a:lnTo>
                    <a:pt x="133" y="11"/>
                  </a:lnTo>
                  <a:cubicBezTo>
                    <a:pt x="164" y="1"/>
                    <a:pt x="171" y="0"/>
                    <a:pt x="184" y="2"/>
                  </a:cubicBezTo>
                  <a:cubicBezTo>
                    <a:pt x="197" y="4"/>
                    <a:pt x="202" y="4"/>
                    <a:pt x="213" y="25"/>
                  </a:cubicBezTo>
                  <a:lnTo>
                    <a:pt x="252" y="128"/>
                  </a:lnTo>
                  <a:cubicBezTo>
                    <a:pt x="260" y="153"/>
                    <a:pt x="264" y="159"/>
                    <a:pt x="261" y="176"/>
                  </a:cubicBezTo>
                  <a:cubicBezTo>
                    <a:pt x="258" y="193"/>
                    <a:pt x="268" y="208"/>
                    <a:pt x="234" y="230"/>
                  </a:cubicBezTo>
                  <a:cubicBezTo>
                    <a:pt x="145" y="270"/>
                    <a:pt x="57" y="311"/>
                    <a:pt x="57" y="311"/>
                  </a:cubicBezTo>
                  <a:lnTo>
                    <a:pt x="39" y="314"/>
                  </a:lnTo>
                  <a:lnTo>
                    <a:pt x="30" y="302"/>
                  </a:lnTo>
                </a:path>
              </a:pathLst>
            </a:custGeom>
            <a:noFill/>
            <a:ln w="31750">
              <a:solidFill>
                <a:srgbClr val="FFB64B"/>
              </a:solidFill>
              <a:round/>
              <a:headEnd/>
              <a:tailEnd/>
            </a:ln>
          </p:spPr>
          <p:txBody>
            <a:bodyPr wrap="none"/>
            <a:lstStyle/>
            <a:p>
              <a:endParaRPr lang="es-ES"/>
            </a:p>
          </p:txBody>
        </p:sp>
        <p:sp>
          <p:nvSpPr>
            <p:cNvPr id="217184" name="Freeform 1820"/>
            <p:cNvSpPr>
              <a:spLocks/>
            </p:cNvSpPr>
            <p:nvPr/>
          </p:nvSpPr>
          <p:spPr bwMode="auto">
            <a:xfrm>
              <a:off x="2342" y="2592"/>
              <a:ext cx="886" cy="404"/>
            </a:xfrm>
            <a:custGeom>
              <a:avLst/>
              <a:gdLst>
                <a:gd name="T0" fmla="*/ 0 w 886"/>
                <a:gd name="T1" fmla="*/ 395 h 404"/>
                <a:gd name="T2" fmla="*/ 831 w 886"/>
                <a:gd name="T3" fmla="*/ 65 h 404"/>
                <a:gd name="T4" fmla="*/ 864 w 886"/>
                <a:gd name="T5" fmla="*/ 51 h 404"/>
                <a:gd name="T6" fmla="*/ 881 w 886"/>
                <a:gd name="T7" fmla="*/ 32 h 404"/>
                <a:gd name="T8" fmla="*/ 882 w 886"/>
                <a:gd name="T9" fmla="*/ 2 h 404"/>
                <a:gd name="T10" fmla="*/ 885 w 886"/>
                <a:gd name="T11" fmla="*/ 44 h 404"/>
                <a:gd name="T12" fmla="*/ 873 w 886"/>
                <a:gd name="T13" fmla="*/ 63 h 404"/>
                <a:gd name="T14" fmla="*/ 855 w 886"/>
                <a:gd name="T15" fmla="*/ 75 h 404"/>
                <a:gd name="T16" fmla="*/ 834 w 886"/>
                <a:gd name="T17" fmla="*/ 83 h 404"/>
                <a:gd name="T18" fmla="*/ 14 w 886"/>
                <a:gd name="T19" fmla="*/ 404 h 404"/>
                <a:gd name="T20" fmla="*/ 11 w 886"/>
                <a:gd name="T21" fmla="*/ 392 h 404"/>
                <a:gd name="T22" fmla="*/ 0 w 886"/>
                <a:gd name="T23" fmla="*/ 395 h 4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86"/>
                <a:gd name="T37" fmla="*/ 0 h 404"/>
                <a:gd name="T38" fmla="*/ 886 w 886"/>
                <a:gd name="T39" fmla="*/ 404 h 4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86" h="404">
                  <a:moveTo>
                    <a:pt x="0" y="395"/>
                  </a:moveTo>
                  <a:lnTo>
                    <a:pt x="831" y="65"/>
                  </a:lnTo>
                  <a:lnTo>
                    <a:pt x="864" y="51"/>
                  </a:lnTo>
                  <a:cubicBezTo>
                    <a:pt x="872" y="46"/>
                    <a:pt x="878" y="40"/>
                    <a:pt x="881" y="32"/>
                  </a:cubicBezTo>
                  <a:cubicBezTo>
                    <a:pt x="884" y="24"/>
                    <a:pt x="881" y="0"/>
                    <a:pt x="882" y="2"/>
                  </a:cubicBezTo>
                  <a:cubicBezTo>
                    <a:pt x="883" y="4"/>
                    <a:pt x="886" y="34"/>
                    <a:pt x="885" y="44"/>
                  </a:cubicBezTo>
                  <a:cubicBezTo>
                    <a:pt x="884" y="54"/>
                    <a:pt x="878" y="58"/>
                    <a:pt x="873" y="63"/>
                  </a:cubicBezTo>
                  <a:cubicBezTo>
                    <a:pt x="868" y="68"/>
                    <a:pt x="861" y="72"/>
                    <a:pt x="855" y="75"/>
                  </a:cubicBezTo>
                  <a:lnTo>
                    <a:pt x="834" y="83"/>
                  </a:lnTo>
                  <a:lnTo>
                    <a:pt x="14" y="404"/>
                  </a:lnTo>
                  <a:lnTo>
                    <a:pt x="11" y="392"/>
                  </a:lnTo>
                  <a:lnTo>
                    <a:pt x="0" y="395"/>
                  </a:lnTo>
                  <a:close/>
                </a:path>
              </a:pathLst>
            </a:custGeom>
            <a:solidFill>
              <a:srgbClr val="D67F00"/>
            </a:solidFill>
            <a:ln w="9525">
              <a:noFill/>
              <a:round/>
              <a:headEnd/>
              <a:tailEnd/>
            </a:ln>
          </p:spPr>
          <p:txBody>
            <a:bodyPr wrap="none"/>
            <a:lstStyle/>
            <a:p>
              <a:endParaRPr lang="es-ES"/>
            </a:p>
          </p:txBody>
        </p:sp>
        <p:sp>
          <p:nvSpPr>
            <p:cNvPr id="217185" name="Freeform 1819"/>
            <p:cNvSpPr>
              <a:spLocks/>
            </p:cNvSpPr>
            <p:nvPr/>
          </p:nvSpPr>
          <p:spPr bwMode="auto">
            <a:xfrm>
              <a:off x="2323" y="2547"/>
              <a:ext cx="903" cy="440"/>
            </a:xfrm>
            <a:custGeom>
              <a:avLst/>
              <a:gdLst>
                <a:gd name="T0" fmla="*/ 0 w 903"/>
                <a:gd name="T1" fmla="*/ 387 h 440"/>
                <a:gd name="T2" fmla="*/ 803 w 903"/>
                <a:gd name="T3" fmla="*/ 10 h 440"/>
                <a:gd name="T4" fmla="*/ 855 w 903"/>
                <a:gd name="T5" fmla="*/ 3 h 440"/>
                <a:gd name="T6" fmla="*/ 886 w 903"/>
                <a:gd name="T7" fmla="*/ 17 h 440"/>
                <a:gd name="T8" fmla="*/ 901 w 903"/>
                <a:gd name="T9" fmla="*/ 48 h 440"/>
                <a:gd name="T10" fmla="*/ 898 w 903"/>
                <a:gd name="T11" fmla="*/ 77 h 440"/>
                <a:gd name="T12" fmla="*/ 880 w 903"/>
                <a:gd name="T13" fmla="*/ 96 h 440"/>
                <a:gd name="T14" fmla="*/ 850 w 903"/>
                <a:gd name="T15" fmla="*/ 111 h 440"/>
                <a:gd name="T16" fmla="*/ 19 w 903"/>
                <a:gd name="T17" fmla="*/ 440 h 440"/>
                <a:gd name="T18" fmla="*/ 0 w 903"/>
                <a:gd name="T19" fmla="*/ 387 h 4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3"/>
                <a:gd name="T31" fmla="*/ 0 h 440"/>
                <a:gd name="T32" fmla="*/ 903 w 903"/>
                <a:gd name="T33" fmla="*/ 440 h 4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3" h="440">
                  <a:moveTo>
                    <a:pt x="0" y="387"/>
                  </a:moveTo>
                  <a:cubicBezTo>
                    <a:pt x="130" y="314"/>
                    <a:pt x="661" y="74"/>
                    <a:pt x="803" y="10"/>
                  </a:cubicBezTo>
                  <a:cubicBezTo>
                    <a:pt x="829" y="0"/>
                    <a:pt x="841" y="2"/>
                    <a:pt x="855" y="3"/>
                  </a:cubicBezTo>
                  <a:cubicBezTo>
                    <a:pt x="869" y="4"/>
                    <a:pt x="878" y="10"/>
                    <a:pt x="886" y="17"/>
                  </a:cubicBezTo>
                  <a:cubicBezTo>
                    <a:pt x="894" y="24"/>
                    <a:pt x="899" y="38"/>
                    <a:pt x="901" y="48"/>
                  </a:cubicBezTo>
                  <a:cubicBezTo>
                    <a:pt x="903" y="58"/>
                    <a:pt x="901" y="69"/>
                    <a:pt x="898" y="77"/>
                  </a:cubicBezTo>
                  <a:cubicBezTo>
                    <a:pt x="895" y="85"/>
                    <a:pt x="888" y="90"/>
                    <a:pt x="880" y="96"/>
                  </a:cubicBezTo>
                  <a:lnTo>
                    <a:pt x="850" y="111"/>
                  </a:lnTo>
                  <a:lnTo>
                    <a:pt x="19" y="440"/>
                  </a:lnTo>
                  <a:lnTo>
                    <a:pt x="0" y="387"/>
                  </a:lnTo>
                  <a:close/>
                </a:path>
              </a:pathLst>
            </a:custGeom>
            <a:solidFill>
              <a:srgbClr val="FFB64B"/>
            </a:solidFill>
            <a:ln w="9525">
              <a:solidFill>
                <a:srgbClr val="FFB64B"/>
              </a:solidFill>
              <a:round/>
              <a:headEnd/>
              <a:tailEnd/>
            </a:ln>
          </p:spPr>
          <p:txBody>
            <a:bodyPr wrap="none"/>
            <a:lstStyle/>
            <a:p>
              <a:endParaRPr lang="es-ES"/>
            </a:p>
          </p:txBody>
        </p:sp>
        <p:sp>
          <p:nvSpPr>
            <p:cNvPr id="217186" name="Oval 1821"/>
            <p:cNvSpPr>
              <a:spLocks noChangeArrowheads="1"/>
            </p:cNvSpPr>
            <p:nvPr/>
          </p:nvSpPr>
          <p:spPr bwMode="auto">
            <a:xfrm rot="-1070609">
              <a:off x="3119" y="2597"/>
              <a:ext cx="44" cy="34"/>
            </a:xfrm>
            <a:prstGeom prst="ellipse">
              <a:avLst/>
            </a:prstGeom>
            <a:gradFill rotWithShape="1">
              <a:gsLst>
                <a:gs pos="0">
                  <a:srgbClr val="3B3B3B"/>
                </a:gs>
                <a:gs pos="50000">
                  <a:srgbClr val="808080"/>
                </a:gs>
                <a:gs pos="100000">
                  <a:srgbClr val="3B3B3B"/>
                </a:gs>
              </a:gsLst>
              <a:lin ang="0" scaled="1"/>
            </a:gradFill>
            <a:ln w="9525">
              <a:noFill/>
              <a:round/>
              <a:headEnd/>
              <a:tailEnd/>
            </a:ln>
          </p:spPr>
          <p:txBody>
            <a:bodyPr wrap="none" anchor="ctr"/>
            <a:lstStyle/>
            <a:p>
              <a:endParaRPr lang="es-ES"/>
            </a:p>
          </p:txBody>
        </p:sp>
      </p:grpSp>
      <p:grpSp>
        <p:nvGrpSpPr>
          <p:cNvPr id="18" name="Group 1823"/>
          <p:cNvGrpSpPr>
            <a:grpSpLocks/>
          </p:cNvGrpSpPr>
          <p:nvPr/>
        </p:nvGrpSpPr>
        <p:grpSpPr bwMode="auto">
          <a:xfrm rot="-636505">
            <a:off x="5876925" y="2097088"/>
            <a:ext cx="2300288" cy="1330325"/>
            <a:chOff x="1053" y="1357"/>
            <a:chExt cx="1449" cy="838"/>
          </a:xfrm>
        </p:grpSpPr>
        <p:sp>
          <p:nvSpPr>
            <p:cNvPr id="217144" name="Freeform 1824"/>
            <p:cNvSpPr>
              <a:spLocks/>
            </p:cNvSpPr>
            <p:nvPr/>
          </p:nvSpPr>
          <p:spPr bwMode="auto">
            <a:xfrm>
              <a:off x="1256" y="1388"/>
              <a:ext cx="1231" cy="747"/>
            </a:xfrm>
            <a:custGeom>
              <a:avLst/>
              <a:gdLst>
                <a:gd name="T0" fmla="*/ 973 w 1231"/>
                <a:gd name="T1" fmla="*/ 19 h 747"/>
                <a:gd name="T2" fmla="*/ 805 w 1231"/>
                <a:gd name="T3" fmla="*/ 61 h 747"/>
                <a:gd name="T4" fmla="*/ 652 w 1231"/>
                <a:gd name="T5" fmla="*/ 67 h 747"/>
                <a:gd name="T6" fmla="*/ 511 w 1231"/>
                <a:gd name="T7" fmla="*/ 70 h 747"/>
                <a:gd name="T8" fmla="*/ 382 w 1231"/>
                <a:gd name="T9" fmla="*/ 46 h 747"/>
                <a:gd name="T10" fmla="*/ 31 w 1231"/>
                <a:gd name="T11" fmla="*/ 247 h 747"/>
                <a:gd name="T12" fmla="*/ 196 w 1231"/>
                <a:gd name="T13" fmla="*/ 334 h 747"/>
                <a:gd name="T14" fmla="*/ 274 w 1231"/>
                <a:gd name="T15" fmla="*/ 553 h 747"/>
                <a:gd name="T16" fmla="*/ 250 w 1231"/>
                <a:gd name="T17" fmla="*/ 685 h 747"/>
                <a:gd name="T18" fmla="*/ 1111 w 1231"/>
                <a:gd name="T19" fmla="*/ 178 h 747"/>
                <a:gd name="T20" fmla="*/ 973 w 1231"/>
                <a:gd name="T21" fmla="*/ 19 h 7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1"/>
                <a:gd name="T34" fmla="*/ 0 h 747"/>
                <a:gd name="T35" fmla="*/ 1231 w 1231"/>
                <a:gd name="T36" fmla="*/ 747 h 7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1" h="747">
                  <a:moveTo>
                    <a:pt x="973" y="19"/>
                  </a:moveTo>
                  <a:cubicBezTo>
                    <a:pt x="922" y="0"/>
                    <a:pt x="858" y="53"/>
                    <a:pt x="805" y="61"/>
                  </a:cubicBezTo>
                  <a:cubicBezTo>
                    <a:pt x="752" y="69"/>
                    <a:pt x="701" y="66"/>
                    <a:pt x="652" y="67"/>
                  </a:cubicBezTo>
                  <a:cubicBezTo>
                    <a:pt x="603" y="68"/>
                    <a:pt x="556" y="74"/>
                    <a:pt x="511" y="70"/>
                  </a:cubicBezTo>
                  <a:cubicBezTo>
                    <a:pt x="466" y="66"/>
                    <a:pt x="462" y="16"/>
                    <a:pt x="382" y="46"/>
                  </a:cubicBezTo>
                  <a:cubicBezTo>
                    <a:pt x="157" y="175"/>
                    <a:pt x="292" y="97"/>
                    <a:pt x="31" y="247"/>
                  </a:cubicBezTo>
                  <a:cubicBezTo>
                    <a:pt x="0" y="295"/>
                    <a:pt x="156" y="283"/>
                    <a:pt x="196" y="334"/>
                  </a:cubicBezTo>
                  <a:cubicBezTo>
                    <a:pt x="236" y="385"/>
                    <a:pt x="265" y="495"/>
                    <a:pt x="274" y="553"/>
                  </a:cubicBezTo>
                  <a:cubicBezTo>
                    <a:pt x="283" y="611"/>
                    <a:pt x="111" y="747"/>
                    <a:pt x="250" y="685"/>
                  </a:cubicBezTo>
                  <a:cubicBezTo>
                    <a:pt x="721" y="409"/>
                    <a:pt x="397" y="607"/>
                    <a:pt x="1111" y="178"/>
                  </a:cubicBezTo>
                  <a:cubicBezTo>
                    <a:pt x="1231" y="66"/>
                    <a:pt x="1024" y="38"/>
                    <a:pt x="973" y="19"/>
                  </a:cubicBezTo>
                  <a:close/>
                </a:path>
              </a:pathLst>
            </a:custGeom>
            <a:solidFill>
              <a:srgbClr val="FF3300"/>
            </a:solidFill>
            <a:ln w="9525">
              <a:noFill/>
              <a:round/>
              <a:headEnd/>
              <a:tailEnd/>
            </a:ln>
          </p:spPr>
          <p:txBody>
            <a:bodyPr wrap="none"/>
            <a:lstStyle/>
            <a:p>
              <a:endParaRPr lang="es-ES"/>
            </a:p>
          </p:txBody>
        </p:sp>
        <p:sp>
          <p:nvSpPr>
            <p:cNvPr id="831265" name="AutoShape 1825"/>
            <p:cNvSpPr>
              <a:spLocks noChangeArrowheads="1"/>
            </p:cNvSpPr>
            <p:nvPr/>
          </p:nvSpPr>
          <p:spPr bwMode="auto">
            <a:xfrm rot="-7223875">
              <a:off x="1579" y="928"/>
              <a:ext cx="494" cy="1352"/>
            </a:xfrm>
            <a:prstGeom prst="can">
              <a:avLst>
                <a:gd name="adj" fmla="val 68421"/>
              </a:avLst>
            </a:prstGeom>
            <a:gradFill rotWithShape="1">
              <a:gsLst>
                <a:gs pos="0">
                  <a:schemeClr val="bg1">
                    <a:gamma/>
                    <a:shade val="56078"/>
                    <a:invGamma/>
                  </a:schemeClr>
                </a:gs>
                <a:gs pos="50000">
                  <a:schemeClr val="bg1">
                    <a:alpha val="80000"/>
                  </a:schemeClr>
                </a:gs>
                <a:gs pos="100000">
                  <a:schemeClr val="bg1">
                    <a:gamma/>
                    <a:shade val="56078"/>
                    <a:invGamma/>
                  </a:schemeClr>
                </a:gs>
              </a:gsLst>
              <a:lin ang="0" scaled="1"/>
            </a:gradFill>
            <a:ln w="9525">
              <a:noFill/>
              <a:round/>
              <a:headEnd/>
              <a:tailEnd/>
            </a:ln>
            <a:effectLst/>
          </p:spPr>
          <p:txBody>
            <a:bodyPr wrap="none" anchor="ctr"/>
            <a:lstStyle/>
            <a:p>
              <a:pPr>
                <a:defRPr/>
              </a:pPr>
              <a:endParaRPr lang="es-ES">
                <a:latin typeface="Times New Roman" pitchFamily="18" charset="0"/>
              </a:endParaRPr>
            </a:p>
          </p:txBody>
        </p:sp>
        <p:sp>
          <p:nvSpPr>
            <p:cNvPr id="217146" name="Oval 1826"/>
            <p:cNvSpPr>
              <a:spLocks noChangeArrowheads="1"/>
            </p:cNvSpPr>
            <p:nvPr/>
          </p:nvSpPr>
          <p:spPr bwMode="auto">
            <a:xfrm rot="-1847017">
              <a:off x="1129" y="1674"/>
              <a:ext cx="337" cy="479"/>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17147" name="AutoShape 1827"/>
            <p:cNvSpPr>
              <a:spLocks noChangeArrowheads="1"/>
            </p:cNvSpPr>
            <p:nvPr/>
          </p:nvSpPr>
          <p:spPr bwMode="auto">
            <a:xfrm rot="14110709" flipH="1">
              <a:off x="1398" y="167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48" name="AutoShape 1828"/>
            <p:cNvSpPr>
              <a:spLocks noChangeArrowheads="1"/>
            </p:cNvSpPr>
            <p:nvPr/>
          </p:nvSpPr>
          <p:spPr bwMode="auto">
            <a:xfrm rot="14110709" flipH="1">
              <a:off x="1421" y="170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49" name="AutoShape 1829"/>
            <p:cNvSpPr>
              <a:spLocks noChangeArrowheads="1"/>
            </p:cNvSpPr>
            <p:nvPr/>
          </p:nvSpPr>
          <p:spPr bwMode="auto">
            <a:xfrm rot="14110709" flipH="1">
              <a:off x="1443" y="17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0" name="AutoShape 1830"/>
            <p:cNvSpPr>
              <a:spLocks noChangeArrowheads="1"/>
            </p:cNvSpPr>
            <p:nvPr/>
          </p:nvSpPr>
          <p:spPr bwMode="auto">
            <a:xfrm rot="14110709" flipH="1">
              <a:off x="1461" y="175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1" name="AutoShape 1831"/>
            <p:cNvSpPr>
              <a:spLocks noChangeArrowheads="1"/>
            </p:cNvSpPr>
            <p:nvPr/>
          </p:nvSpPr>
          <p:spPr bwMode="auto">
            <a:xfrm rot="14110709" flipH="1">
              <a:off x="1476" y="178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2" name="AutoShape 1832"/>
            <p:cNvSpPr>
              <a:spLocks noChangeArrowheads="1"/>
            </p:cNvSpPr>
            <p:nvPr/>
          </p:nvSpPr>
          <p:spPr bwMode="auto">
            <a:xfrm rot="14110709" flipH="1">
              <a:off x="1489" y="181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3" name="AutoShape 1833"/>
            <p:cNvSpPr>
              <a:spLocks noChangeArrowheads="1"/>
            </p:cNvSpPr>
            <p:nvPr/>
          </p:nvSpPr>
          <p:spPr bwMode="auto">
            <a:xfrm rot="14110709" flipH="1">
              <a:off x="1499" y="184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4" name="AutoShape 1834"/>
            <p:cNvSpPr>
              <a:spLocks noChangeArrowheads="1"/>
            </p:cNvSpPr>
            <p:nvPr/>
          </p:nvSpPr>
          <p:spPr bwMode="auto">
            <a:xfrm rot="14110709" flipH="1">
              <a:off x="1506" y="1879"/>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5" name="AutoShape 1835"/>
            <p:cNvSpPr>
              <a:spLocks noChangeArrowheads="1"/>
            </p:cNvSpPr>
            <p:nvPr/>
          </p:nvSpPr>
          <p:spPr bwMode="auto">
            <a:xfrm rot="14110709" flipH="1">
              <a:off x="1506" y="191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6" name="AutoShape 1836"/>
            <p:cNvSpPr>
              <a:spLocks noChangeArrowheads="1"/>
            </p:cNvSpPr>
            <p:nvPr/>
          </p:nvSpPr>
          <p:spPr bwMode="auto">
            <a:xfrm rot="14110709" flipH="1">
              <a:off x="1456" y="205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7" name="AutoShape 1837"/>
            <p:cNvSpPr>
              <a:spLocks noChangeArrowheads="1"/>
            </p:cNvSpPr>
            <p:nvPr/>
          </p:nvSpPr>
          <p:spPr bwMode="auto">
            <a:xfrm rot="14110709" flipH="1">
              <a:off x="1471" y="203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8" name="AutoShape 1838"/>
            <p:cNvSpPr>
              <a:spLocks noChangeArrowheads="1"/>
            </p:cNvSpPr>
            <p:nvPr/>
          </p:nvSpPr>
          <p:spPr bwMode="auto">
            <a:xfrm rot="14110709" flipH="1">
              <a:off x="1487" y="201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59" name="AutoShape 1839"/>
            <p:cNvSpPr>
              <a:spLocks noChangeArrowheads="1"/>
            </p:cNvSpPr>
            <p:nvPr/>
          </p:nvSpPr>
          <p:spPr bwMode="auto">
            <a:xfrm rot="14110709" flipH="1">
              <a:off x="1496" y="198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0" name="AutoShape 1840"/>
            <p:cNvSpPr>
              <a:spLocks noChangeArrowheads="1"/>
            </p:cNvSpPr>
            <p:nvPr/>
          </p:nvSpPr>
          <p:spPr bwMode="auto">
            <a:xfrm rot="14110709" flipH="1">
              <a:off x="1505" y="195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1" name="AutoShape 1841"/>
            <p:cNvSpPr>
              <a:spLocks noChangeArrowheads="1"/>
            </p:cNvSpPr>
            <p:nvPr/>
          </p:nvSpPr>
          <p:spPr bwMode="auto">
            <a:xfrm rot="14110709" flipH="1">
              <a:off x="1372" y="1656"/>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2" name="AutoShape 1842"/>
            <p:cNvSpPr>
              <a:spLocks noChangeArrowheads="1"/>
            </p:cNvSpPr>
            <p:nvPr/>
          </p:nvSpPr>
          <p:spPr bwMode="auto">
            <a:xfrm rot="14110709" flipH="1">
              <a:off x="1341" y="164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3" name="AutoShape 1843"/>
            <p:cNvSpPr>
              <a:spLocks noChangeArrowheads="1"/>
            </p:cNvSpPr>
            <p:nvPr/>
          </p:nvSpPr>
          <p:spPr bwMode="auto">
            <a:xfrm rot="14110709" flipH="1">
              <a:off x="1242" y="1633"/>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4" name="AutoShape 1844"/>
            <p:cNvSpPr>
              <a:spLocks noChangeArrowheads="1"/>
            </p:cNvSpPr>
            <p:nvPr/>
          </p:nvSpPr>
          <p:spPr bwMode="auto">
            <a:xfrm rot="14110709" flipH="1">
              <a:off x="1261" y="162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5" name="AutoShape 1845"/>
            <p:cNvSpPr>
              <a:spLocks noChangeArrowheads="1"/>
            </p:cNvSpPr>
            <p:nvPr/>
          </p:nvSpPr>
          <p:spPr bwMode="auto">
            <a:xfrm rot="14110709" flipH="1">
              <a:off x="1285" y="16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6" name="AutoShape 1846"/>
            <p:cNvSpPr>
              <a:spLocks noChangeArrowheads="1"/>
            </p:cNvSpPr>
            <p:nvPr/>
          </p:nvSpPr>
          <p:spPr bwMode="auto">
            <a:xfrm rot="14110709" flipH="1">
              <a:off x="1311" y="162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17167" name="Oval 1847"/>
            <p:cNvSpPr>
              <a:spLocks noChangeArrowheads="1"/>
            </p:cNvSpPr>
            <p:nvPr/>
          </p:nvSpPr>
          <p:spPr bwMode="auto">
            <a:xfrm rot="-1847017">
              <a:off x="1094" y="1781"/>
              <a:ext cx="258" cy="364"/>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17168" name="AutoShape 1848"/>
            <p:cNvSpPr>
              <a:spLocks noChangeArrowheads="1"/>
            </p:cNvSpPr>
            <p:nvPr/>
          </p:nvSpPr>
          <p:spPr bwMode="auto">
            <a:xfrm rot="-1271209">
              <a:off x="1083" y="1774"/>
              <a:ext cx="279" cy="374"/>
            </a:xfrm>
            <a:custGeom>
              <a:avLst/>
              <a:gdLst>
                <a:gd name="T0" fmla="*/ 2 w 21600"/>
                <a:gd name="T1" fmla="*/ 0 h 21600"/>
                <a:gd name="T2" fmla="*/ 1 w 21600"/>
                <a:gd name="T3" fmla="*/ 1 h 21600"/>
                <a:gd name="T4" fmla="*/ 0 w 21600"/>
                <a:gd name="T5" fmla="*/ 3 h 21600"/>
                <a:gd name="T6" fmla="*/ 1 w 21600"/>
                <a:gd name="T7" fmla="*/ 6 h 21600"/>
                <a:gd name="T8" fmla="*/ 2 w 21600"/>
                <a:gd name="T9" fmla="*/ 6 h 21600"/>
                <a:gd name="T10" fmla="*/ 3 w 21600"/>
                <a:gd name="T11" fmla="*/ 6 h 21600"/>
                <a:gd name="T12" fmla="*/ 4 w 21600"/>
                <a:gd name="T13" fmla="*/ 3 h 21600"/>
                <a:gd name="T14" fmla="*/ 3 w 21600"/>
                <a:gd name="T15" fmla="*/ 1 h 21600"/>
                <a:gd name="T16" fmla="*/ 0 60000 65536"/>
                <a:gd name="T17" fmla="*/ 0 60000 65536"/>
                <a:gd name="T18" fmla="*/ 0 60000 65536"/>
                <a:gd name="T19" fmla="*/ 0 60000 65536"/>
                <a:gd name="T20" fmla="*/ 0 60000 65536"/>
                <a:gd name="T21" fmla="*/ 0 60000 65536"/>
                <a:gd name="T22" fmla="*/ 0 60000 65536"/>
                <a:gd name="T23" fmla="*/ 0 60000 65536"/>
                <a:gd name="T24" fmla="*/ 3174 w 21600"/>
                <a:gd name="T25" fmla="*/ 3176 h 21600"/>
                <a:gd name="T26" fmla="*/ 18426 w 21600"/>
                <a:gd name="T27" fmla="*/ 1842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6715" y="10800"/>
                  </a:moveTo>
                  <a:cubicBezTo>
                    <a:pt x="6715" y="13056"/>
                    <a:pt x="8544" y="14885"/>
                    <a:pt x="10800" y="14885"/>
                  </a:cubicBezTo>
                  <a:cubicBezTo>
                    <a:pt x="13056" y="14885"/>
                    <a:pt x="14885" y="13056"/>
                    <a:pt x="14885" y="10800"/>
                  </a:cubicBezTo>
                  <a:cubicBezTo>
                    <a:pt x="14885" y="8544"/>
                    <a:pt x="13056" y="6715"/>
                    <a:pt x="10800" y="6715"/>
                  </a:cubicBezTo>
                  <a:cubicBezTo>
                    <a:pt x="8544" y="6715"/>
                    <a:pt x="6715" y="8544"/>
                    <a:pt x="6715" y="10800"/>
                  </a:cubicBezTo>
                  <a:close/>
                </a:path>
              </a:pathLst>
            </a:custGeom>
            <a:solidFill>
              <a:srgbClr val="F8F200"/>
            </a:solidFill>
            <a:ln w="9525">
              <a:noFill/>
              <a:round/>
              <a:headEnd/>
              <a:tailEnd/>
            </a:ln>
          </p:spPr>
          <p:txBody>
            <a:bodyPr wrap="none" anchor="ctr"/>
            <a:lstStyle/>
            <a:p>
              <a:endParaRPr lang="es-ES"/>
            </a:p>
          </p:txBody>
        </p:sp>
        <p:sp>
          <p:nvSpPr>
            <p:cNvPr id="217169" name="AutoShape 1849" descr="Cuadrícula pequeña"/>
            <p:cNvSpPr>
              <a:spLocks noChangeArrowheads="1"/>
            </p:cNvSpPr>
            <p:nvPr/>
          </p:nvSpPr>
          <p:spPr bwMode="auto">
            <a:xfrm rot="8482158">
              <a:off x="1072" y="1703"/>
              <a:ext cx="72" cy="67"/>
            </a:xfrm>
            <a:prstGeom prst="can">
              <a:avLst>
                <a:gd name="adj" fmla="val 34847"/>
              </a:avLst>
            </a:prstGeom>
            <a:pattFill prst="smGrid">
              <a:fgClr>
                <a:srgbClr val="4D4D4D"/>
              </a:fgClr>
              <a:bgClr>
                <a:schemeClr val="bg1"/>
              </a:bgClr>
            </a:pattFill>
            <a:ln w="9525">
              <a:noFill/>
              <a:round/>
              <a:headEnd/>
              <a:tailEnd/>
            </a:ln>
          </p:spPr>
          <p:txBody>
            <a:bodyPr wrap="none" anchor="ctr"/>
            <a:lstStyle/>
            <a:p>
              <a:endParaRPr lang="es-ES"/>
            </a:p>
          </p:txBody>
        </p:sp>
        <p:sp>
          <p:nvSpPr>
            <p:cNvPr id="217170" name="Freeform 1850"/>
            <p:cNvSpPr>
              <a:spLocks/>
            </p:cNvSpPr>
            <p:nvPr/>
          </p:nvSpPr>
          <p:spPr bwMode="auto">
            <a:xfrm>
              <a:off x="1079" y="1695"/>
              <a:ext cx="168" cy="110"/>
            </a:xfrm>
            <a:custGeom>
              <a:avLst/>
              <a:gdLst>
                <a:gd name="T0" fmla="*/ 114 w 168"/>
                <a:gd name="T1" fmla="*/ 0 h 110"/>
                <a:gd name="T2" fmla="*/ 70 w 168"/>
                <a:gd name="T3" fmla="*/ 29 h 110"/>
                <a:gd name="T4" fmla="*/ 36 w 168"/>
                <a:gd name="T5" fmla="*/ 51 h 110"/>
                <a:gd name="T6" fmla="*/ 0 w 168"/>
                <a:gd name="T7" fmla="*/ 84 h 110"/>
                <a:gd name="T8" fmla="*/ 48 w 168"/>
                <a:gd name="T9" fmla="*/ 110 h 110"/>
                <a:gd name="T10" fmla="*/ 66 w 168"/>
                <a:gd name="T11" fmla="*/ 96 h 110"/>
                <a:gd name="T12" fmla="*/ 88 w 168"/>
                <a:gd name="T13" fmla="*/ 86 h 110"/>
                <a:gd name="T14" fmla="*/ 109 w 168"/>
                <a:gd name="T15" fmla="*/ 84 h 110"/>
                <a:gd name="T16" fmla="*/ 168 w 168"/>
                <a:gd name="T17" fmla="*/ 59 h 110"/>
                <a:gd name="T18" fmla="*/ 114 w 168"/>
                <a:gd name="T19" fmla="*/ 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10"/>
                <a:gd name="T32" fmla="*/ 168 w 168"/>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10">
                  <a:moveTo>
                    <a:pt x="114" y="0"/>
                  </a:moveTo>
                  <a:lnTo>
                    <a:pt x="70" y="29"/>
                  </a:lnTo>
                  <a:lnTo>
                    <a:pt x="36" y="51"/>
                  </a:lnTo>
                  <a:lnTo>
                    <a:pt x="0" y="84"/>
                  </a:lnTo>
                  <a:lnTo>
                    <a:pt x="48" y="110"/>
                  </a:lnTo>
                  <a:lnTo>
                    <a:pt x="66" y="96"/>
                  </a:lnTo>
                  <a:lnTo>
                    <a:pt x="88" y="86"/>
                  </a:lnTo>
                  <a:lnTo>
                    <a:pt x="109" y="84"/>
                  </a:lnTo>
                  <a:lnTo>
                    <a:pt x="168" y="59"/>
                  </a:lnTo>
                  <a:lnTo>
                    <a:pt x="114" y="0"/>
                  </a:lnTo>
                  <a:close/>
                </a:path>
              </a:pathLst>
            </a:custGeom>
            <a:gradFill rotWithShape="1">
              <a:gsLst>
                <a:gs pos="0">
                  <a:srgbClr val="FFFF00"/>
                </a:gs>
                <a:gs pos="100000">
                  <a:srgbClr val="767600"/>
                </a:gs>
              </a:gsLst>
              <a:lin ang="18900000" scaled="1"/>
            </a:gradFill>
            <a:ln w="9525">
              <a:noFill/>
              <a:round/>
              <a:headEnd/>
              <a:tailEnd/>
            </a:ln>
          </p:spPr>
          <p:txBody>
            <a:bodyPr wrap="none"/>
            <a:lstStyle/>
            <a:p>
              <a:endParaRPr lang="es-ES"/>
            </a:p>
          </p:txBody>
        </p:sp>
        <p:sp>
          <p:nvSpPr>
            <p:cNvPr id="217171" name="Freeform 1851"/>
            <p:cNvSpPr>
              <a:spLocks/>
            </p:cNvSpPr>
            <p:nvPr/>
          </p:nvSpPr>
          <p:spPr bwMode="auto">
            <a:xfrm>
              <a:off x="1053" y="1788"/>
              <a:ext cx="122" cy="139"/>
            </a:xfrm>
            <a:custGeom>
              <a:avLst/>
              <a:gdLst>
                <a:gd name="T0" fmla="*/ 122 w 113"/>
                <a:gd name="T1" fmla="*/ 95 h 133"/>
                <a:gd name="T2" fmla="*/ 69 w 113"/>
                <a:gd name="T3" fmla="*/ 36 h 133"/>
                <a:gd name="T4" fmla="*/ 53 w 113"/>
                <a:gd name="T5" fmla="*/ 19 h 133"/>
                <a:gd name="T6" fmla="*/ 38 w 113"/>
                <a:gd name="T7" fmla="*/ 4 h 133"/>
                <a:gd name="T8" fmla="*/ 25 w 113"/>
                <a:gd name="T9" fmla="*/ 0 h 133"/>
                <a:gd name="T10" fmla="*/ 13 w 113"/>
                <a:gd name="T11" fmla="*/ 3 h 133"/>
                <a:gd name="T12" fmla="*/ 2 w 113"/>
                <a:gd name="T13" fmla="*/ 16 h 133"/>
                <a:gd name="T14" fmla="*/ 0 w 113"/>
                <a:gd name="T15" fmla="*/ 38 h 133"/>
                <a:gd name="T16" fmla="*/ 9 w 113"/>
                <a:gd name="T17" fmla="*/ 56 h 133"/>
                <a:gd name="T18" fmla="*/ 24 w 113"/>
                <a:gd name="T19" fmla="*/ 73 h 133"/>
                <a:gd name="T20" fmla="*/ 82 w 113"/>
                <a:gd name="T21" fmla="*/ 139 h 133"/>
                <a:gd name="T22" fmla="*/ 122 w 113"/>
                <a:gd name="T23" fmla="*/ 95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133"/>
                <a:gd name="T38" fmla="*/ 113 w 113"/>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133">
                  <a:moveTo>
                    <a:pt x="113" y="91"/>
                  </a:moveTo>
                  <a:lnTo>
                    <a:pt x="64" y="34"/>
                  </a:lnTo>
                  <a:lnTo>
                    <a:pt x="49" y="18"/>
                  </a:lnTo>
                  <a:lnTo>
                    <a:pt x="35" y="4"/>
                  </a:lnTo>
                  <a:lnTo>
                    <a:pt x="23" y="0"/>
                  </a:lnTo>
                  <a:lnTo>
                    <a:pt x="12" y="3"/>
                  </a:lnTo>
                  <a:lnTo>
                    <a:pt x="2" y="15"/>
                  </a:lnTo>
                  <a:lnTo>
                    <a:pt x="0" y="36"/>
                  </a:lnTo>
                  <a:lnTo>
                    <a:pt x="8" y="54"/>
                  </a:lnTo>
                  <a:lnTo>
                    <a:pt x="22" y="70"/>
                  </a:lnTo>
                  <a:lnTo>
                    <a:pt x="76" y="133"/>
                  </a:lnTo>
                  <a:lnTo>
                    <a:pt x="113" y="91"/>
                  </a:lnTo>
                  <a:close/>
                </a:path>
              </a:pathLst>
            </a:custGeom>
            <a:solidFill>
              <a:srgbClr val="FFFF66"/>
            </a:solidFill>
            <a:ln w="9525">
              <a:miter lim="800000"/>
              <a:headEnd/>
              <a:tailEnd/>
            </a:ln>
            <a:scene3d>
              <a:camera prst="legacyObliqueTopRight"/>
              <a:lightRig rig="legacyFlat3" dir="b"/>
            </a:scene3d>
            <a:sp3d extrusionH="36500" prstMaterial="legacyMatte">
              <a:bevelT w="13500" h="13500" prst="angle"/>
              <a:bevelB w="13500" h="13500" prst="angle"/>
              <a:extrusionClr>
                <a:srgbClr val="FFFF66"/>
              </a:extrusionClr>
            </a:sp3d>
          </p:spPr>
          <p:txBody>
            <a:bodyPr wrap="none">
              <a:flatTx/>
            </a:bodyPr>
            <a:lstStyle/>
            <a:p>
              <a:endParaRPr lang="es-ES"/>
            </a:p>
          </p:txBody>
        </p:sp>
        <p:sp>
          <p:nvSpPr>
            <p:cNvPr id="217172" name="Oval 1852"/>
            <p:cNvSpPr>
              <a:spLocks noChangeArrowheads="1"/>
            </p:cNvSpPr>
            <p:nvPr/>
          </p:nvSpPr>
          <p:spPr bwMode="auto">
            <a:xfrm rot="-2377127">
              <a:off x="1062" y="1807"/>
              <a:ext cx="33" cy="32"/>
            </a:xfrm>
            <a:prstGeom prst="ellipse">
              <a:avLst/>
            </a:prstGeom>
            <a:solidFill>
              <a:srgbClr val="F8F8F8"/>
            </a:solidFill>
            <a:ln w="9525">
              <a:noFill/>
              <a:round/>
              <a:headEnd/>
              <a:tailEnd/>
            </a:ln>
          </p:spPr>
          <p:txBody>
            <a:bodyPr wrap="none" anchor="ctr"/>
            <a:lstStyle/>
            <a:p>
              <a:endParaRPr lang="es-ES"/>
            </a:p>
          </p:txBody>
        </p:sp>
        <p:sp>
          <p:nvSpPr>
            <p:cNvPr id="217173" name="Line 1853"/>
            <p:cNvSpPr>
              <a:spLocks noChangeShapeType="1"/>
            </p:cNvSpPr>
            <p:nvPr/>
          </p:nvSpPr>
          <p:spPr bwMode="auto">
            <a:xfrm>
              <a:off x="1064" y="1824"/>
              <a:ext cx="28" cy="0"/>
            </a:xfrm>
            <a:prstGeom prst="line">
              <a:avLst/>
            </a:prstGeom>
            <a:noFill/>
            <a:ln w="9525">
              <a:solidFill>
                <a:schemeClr val="tx1"/>
              </a:solidFill>
              <a:round/>
              <a:headEnd/>
              <a:tailEnd/>
            </a:ln>
          </p:spPr>
          <p:txBody>
            <a:bodyPr wrap="none"/>
            <a:lstStyle/>
            <a:p>
              <a:endParaRPr lang="es-ES"/>
            </a:p>
          </p:txBody>
        </p:sp>
        <p:sp>
          <p:nvSpPr>
            <p:cNvPr id="217174" name="Freeform 1854"/>
            <p:cNvSpPr>
              <a:spLocks/>
            </p:cNvSpPr>
            <p:nvPr/>
          </p:nvSpPr>
          <p:spPr bwMode="auto">
            <a:xfrm>
              <a:off x="1268" y="2049"/>
              <a:ext cx="175" cy="146"/>
            </a:xfrm>
            <a:custGeom>
              <a:avLst/>
              <a:gdLst>
                <a:gd name="T0" fmla="*/ 175 w 175"/>
                <a:gd name="T1" fmla="*/ 51 h 146"/>
                <a:gd name="T2" fmla="*/ 136 w 175"/>
                <a:gd name="T3" fmla="*/ 0 h 146"/>
                <a:gd name="T4" fmla="*/ 93 w 175"/>
                <a:gd name="T5" fmla="*/ 12 h 146"/>
                <a:gd name="T6" fmla="*/ 81 w 175"/>
                <a:gd name="T7" fmla="*/ 21 h 146"/>
                <a:gd name="T8" fmla="*/ 70 w 175"/>
                <a:gd name="T9" fmla="*/ 39 h 146"/>
                <a:gd name="T10" fmla="*/ 58 w 175"/>
                <a:gd name="T11" fmla="*/ 56 h 146"/>
                <a:gd name="T12" fmla="*/ 40 w 175"/>
                <a:gd name="T13" fmla="*/ 71 h 146"/>
                <a:gd name="T14" fmla="*/ 0 w 175"/>
                <a:gd name="T15" fmla="*/ 89 h 146"/>
                <a:gd name="T16" fmla="*/ 48 w 175"/>
                <a:gd name="T17" fmla="*/ 146 h 146"/>
                <a:gd name="T18" fmla="*/ 175 w 175"/>
                <a:gd name="T19" fmla="*/ 51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146"/>
                <a:gd name="T32" fmla="*/ 175 w 175"/>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146">
                  <a:moveTo>
                    <a:pt x="175" y="51"/>
                  </a:moveTo>
                  <a:lnTo>
                    <a:pt x="136" y="0"/>
                  </a:lnTo>
                  <a:lnTo>
                    <a:pt x="93" y="12"/>
                  </a:lnTo>
                  <a:lnTo>
                    <a:pt x="81" y="21"/>
                  </a:lnTo>
                  <a:lnTo>
                    <a:pt x="70" y="39"/>
                  </a:lnTo>
                  <a:lnTo>
                    <a:pt x="58" y="56"/>
                  </a:lnTo>
                  <a:lnTo>
                    <a:pt x="40" y="71"/>
                  </a:lnTo>
                  <a:lnTo>
                    <a:pt x="0" y="89"/>
                  </a:lnTo>
                  <a:lnTo>
                    <a:pt x="48" y="146"/>
                  </a:lnTo>
                  <a:lnTo>
                    <a:pt x="175" y="51"/>
                  </a:lnTo>
                  <a:close/>
                </a:path>
              </a:pathLst>
            </a:custGeom>
            <a:gradFill rotWithShape="1">
              <a:gsLst>
                <a:gs pos="0">
                  <a:srgbClr val="000000"/>
                </a:gs>
                <a:gs pos="50000">
                  <a:srgbClr val="FFFF00"/>
                </a:gs>
                <a:gs pos="100000">
                  <a:srgbClr val="000000"/>
                </a:gs>
              </a:gsLst>
              <a:lin ang="18900000" scaled="1"/>
            </a:gradFill>
            <a:ln w="9525">
              <a:noFill/>
              <a:round/>
              <a:headEnd/>
              <a:tailEnd/>
            </a:ln>
          </p:spPr>
          <p:txBody>
            <a:bodyPr wrap="none"/>
            <a:lstStyle/>
            <a:p>
              <a:endParaRPr lang="es-ES"/>
            </a:p>
          </p:txBody>
        </p:sp>
        <p:sp>
          <p:nvSpPr>
            <p:cNvPr id="217175" name="Freeform 1855"/>
            <p:cNvSpPr>
              <a:spLocks/>
            </p:cNvSpPr>
            <p:nvPr/>
          </p:nvSpPr>
          <p:spPr bwMode="auto">
            <a:xfrm rot="-1132140">
              <a:off x="1304" y="2118"/>
              <a:ext cx="148" cy="58"/>
            </a:xfrm>
            <a:custGeom>
              <a:avLst/>
              <a:gdLst>
                <a:gd name="T0" fmla="*/ 142 w 141"/>
                <a:gd name="T1" fmla="*/ 1 h 69"/>
                <a:gd name="T2" fmla="*/ 105 w 141"/>
                <a:gd name="T3" fmla="*/ 5 h 69"/>
                <a:gd name="T4" fmla="*/ 73 w 141"/>
                <a:gd name="T5" fmla="*/ 13 h 69"/>
                <a:gd name="T6" fmla="*/ 41 w 141"/>
                <a:gd name="T7" fmla="*/ 27 h 69"/>
                <a:gd name="T8" fmla="*/ 3 w 141"/>
                <a:gd name="T9" fmla="*/ 55 h 69"/>
                <a:gd name="T10" fmla="*/ 60 w 141"/>
                <a:gd name="T11" fmla="*/ 47 h 69"/>
                <a:gd name="T12" fmla="*/ 107 w 141"/>
                <a:gd name="T13" fmla="*/ 30 h 69"/>
                <a:gd name="T14" fmla="*/ 138 w 141"/>
                <a:gd name="T15" fmla="*/ 11 h 69"/>
                <a:gd name="T16" fmla="*/ 142 w 141"/>
                <a:gd name="T17" fmla="*/ 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69"/>
                <a:gd name="T29" fmla="*/ 141 w 141"/>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69">
                  <a:moveTo>
                    <a:pt x="135" y="1"/>
                  </a:moveTo>
                  <a:cubicBezTo>
                    <a:pt x="130" y="0"/>
                    <a:pt x="111" y="4"/>
                    <a:pt x="100" y="6"/>
                  </a:cubicBezTo>
                  <a:cubicBezTo>
                    <a:pt x="89" y="8"/>
                    <a:pt x="80" y="11"/>
                    <a:pt x="70" y="15"/>
                  </a:cubicBezTo>
                  <a:cubicBezTo>
                    <a:pt x="60" y="19"/>
                    <a:pt x="50" y="24"/>
                    <a:pt x="39" y="32"/>
                  </a:cubicBezTo>
                  <a:cubicBezTo>
                    <a:pt x="28" y="40"/>
                    <a:pt x="0" y="61"/>
                    <a:pt x="3" y="65"/>
                  </a:cubicBezTo>
                  <a:cubicBezTo>
                    <a:pt x="6" y="69"/>
                    <a:pt x="41" y="61"/>
                    <a:pt x="57" y="56"/>
                  </a:cubicBezTo>
                  <a:cubicBezTo>
                    <a:pt x="73" y="51"/>
                    <a:pt x="90" y="43"/>
                    <a:pt x="102" y="36"/>
                  </a:cubicBezTo>
                  <a:cubicBezTo>
                    <a:pt x="114" y="29"/>
                    <a:pt x="126" y="19"/>
                    <a:pt x="131" y="13"/>
                  </a:cubicBezTo>
                  <a:cubicBezTo>
                    <a:pt x="136" y="7"/>
                    <a:pt x="141" y="2"/>
                    <a:pt x="135" y="1"/>
                  </a:cubicBezTo>
                  <a:close/>
                </a:path>
              </a:pathLst>
            </a:custGeom>
            <a:solidFill>
              <a:srgbClr val="FFFF00"/>
            </a:solidFill>
            <a:ln w="9525">
              <a:solidFill>
                <a:srgbClr val="FFFF00"/>
              </a:solidFill>
              <a:round/>
              <a:headEnd/>
              <a:tailEnd/>
            </a:ln>
          </p:spPr>
          <p:txBody>
            <a:bodyPr wrap="none"/>
            <a:lstStyle/>
            <a:p>
              <a:endParaRPr lang="es-ES"/>
            </a:p>
          </p:txBody>
        </p:sp>
        <p:sp>
          <p:nvSpPr>
            <p:cNvPr id="217176" name="Oval 1856"/>
            <p:cNvSpPr>
              <a:spLocks noChangeArrowheads="1"/>
            </p:cNvSpPr>
            <p:nvPr/>
          </p:nvSpPr>
          <p:spPr bwMode="auto">
            <a:xfrm rot="19933779" flipV="1">
              <a:off x="1347" y="2144"/>
              <a:ext cx="69" cy="27"/>
            </a:xfrm>
            <a:prstGeom prst="ellipse">
              <a:avLst/>
            </a:prstGeom>
            <a:solidFill>
              <a:schemeClr val="bg2"/>
            </a:solidFill>
            <a:ln w="9525">
              <a:round/>
              <a:headEnd/>
              <a:tailEnd/>
            </a:ln>
            <a:scene3d>
              <a:camera prst="legacyPerspectiveFront">
                <a:rot lat="1500000" lon="20099996" rev="0"/>
              </a:camera>
              <a:lightRig rig="legacyFlat4" dir="t"/>
            </a:scene3d>
            <a:sp3d prstMaterial="legacyMatte">
              <a:bevelT w="13500" h="13500" prst="angle"/>
              <a:bevelB w="13500" h="13500" prst="angle"/>
              <a:extrusionClr>
                <a:schemeClr val="bg2"/>
              </a:extrusionClr>
            </a:sp3d>
          </p:spPr>
          <p:txBody>
            <a:bodyPr wrap="none" anchor="ctr">
              <a:flatTx/>
            </a:bodyPr>
            <a:lstStyle/>
            <a:p>
              <a:endParaRPr lang="es-ES"/>
            </a:p>
          </p:txBody>
        </p:sp>
        <p:sp>
          <p:nvSpPr>
            <p:cNvPr id="217177" name="Oval 1857"/>
            <p:cNvSpPr>
              <a:spLocks noChangeArrowheads="1"/>
            </p:cNvSpPr>
            <p:nvPr/>
          </p:nvSpPr>
          <p:spPr bwMode="auto">
            <a:xfrm rot="-1850043">
              <a:off x="1158" y="1898"/>
              <a:ext cx="103" cy="147"/>
            </a:xfrm>
            <a:prstGeom prst="ellipse">
              <a:avLst/>
            </a:prstGeom>
            <a:solidFill>
              <a:srgbClr val="F8F8F8"/>
            </a:solidFill>
            <a:ln w="9525">
              <a:noFill/>
              <a:round/>
              <a:headEnd/>
              <a:tailEnd/>
            </a:ln>
          </p:spPr>
          <p:txBody>
            <a:bodyPr wrap="none" anchor="ctr"/>
            <a:lstStyle/>
            <a:p>
              <a:endParaRPr lang="es-ES"/>
            </a:p>
          </p:txBody>
        </p:sp>
        <p:sp>
          <p:nvSpPr>
            <p:cNvPr id="217178" name="AutoShape 1858"/>
            <p:cNvSpPr>
              <a:spLocks noChangeArrowheads="1"/>
            </p:cNvSpPr>
            <p:nvPr/>
          </p:nvSpPr>
          <p:spPr bwMode="auto">
            <a:xfrm rot="-1899430">
              <a:off x="1153" y="1889"/>
              <a:ext cx="112" cy="162"/>
            </a:xfrm>
            <a:custGeom>
              <a:avLst/>
              <a:gdLst>
                <a:gd name="T0" fmla="*/ 0 w 21600"/>
                <a:gd name="T1" fmla="*/ 0 h 21600"/>
                <a:gd name="T2" fmla="*/ 0 w 21600"/>
                <a:gd name="T3" fmla="*/ 0 h 21600"/>
                <a:gd name="T4" fmla="*/ 0 w 21600"/>
                <a:gd name="T5" fmla="*/ 1 h 21600"/>
                <a:gd name="T6" fmla="*/ 0 w 21600"/>
                <a:gd name="T7" fmla="*/ 1 h 21600"/>
                <a:gd name="T8" fmla="*/ 0 w 21600"/>
                <a:gd name="T9" fmla="*/ 1 h 21600"/>
                <a:gd name="T10" fmla="*/ 0 w 21600"/>
                <a:gd name="T11" fmla="*/ 1 h 21600"/>
                <a:gd name="T12" fmla="*/ 1 w 21600"/>
                <a:gd name="T13" fmla="*/ 1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086 w 21600"/>
                <a:gd name="T25" fmla="*/ 3200 h 21600"/>
                <a:gd name="T26" fmla="*/ 18514 w 21600"/>
                <a:gd name="T27" fmla="*/ 184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136" y="10800"/>
                  </a:moveTo>
                  <a:cubicBezTo>
                    <a:pt x="2136" y="15585"/>
                    <a:pt x="6015" y="19464"/>
                    <a:pt x="10800" y="19464"/>
                  </a:cubicBezTo>
                  <a:cubicBezTo>
                    <a:pt x="15585" y="19464"/>
                    <a:pt x="19464" y="15585"/>
                    <a:pt x="19464" y="10800"/>
                  </a:cubicBezTo>
                  <a:cubicBezTo>
                    <a:pt x="19464" y="6015"/>
                    <a:pt x="15585" y="2136"/>
                    <a:pt x="10800" y="2136"/>
                  </a:cubicBezTo>
                  <a:cubicBezTo>
                    <a:pt x="6015" y="2136"/>
                    <a:pt x="2136" y="6015"/>
                    <a:pt x="2136" y="10800"/>
                  </a:cubicBezTo>
                  <a:close/>
                </a:path>
              </a:pathLst>
            </a:custGeom>
            <a:solidFill>
              <a:srgbClr val="FFFF66"/>
            </a:solidFill>
            <a:ln w="9525">
              <a:miter lim="800000"/>
              <a:headEnd/>
              <a:tailEnd/>
            </a:ln>
            <a:scene3d>
              <a:camera prst="legacyObliqueTopRight"/>
              <a:lightRig rig="legacyFlat3" dir="b"/>
            </a:scene3d>
            <a:sp3d extrusionH="23800" prstMaterial="legacyMatte">
              <a:bevelT w="13500" h="13500" prst="angle"/>
              <a:bevelB w="13500" h="13500" prst="angle"/>
              <a:extrusionClr>
                <a:srgbClr val="FFFF66"/>
              </a:extrusionClr>
            </a:sp3d>
          </p:spPr>
          <p:txBody>
            <a:bodyPr wrap="none" anchor="ctr">
              <a:flatTx/>
            </a:bodyPr>
            <a:lstStyle/>
            <a:p>
              <a:endParaRPr lang="es-ES"/>
            </a:p>
          </p:txBody>
        </p:sp>
        <p:sp>
          <p:nvSpPr>
            <p:cNvPr id="217179" name="Line 1859"/>
            <p:cNvSpPr>
              <a:spLocks noChangeShapeType="1"/>
            </p:cNvSpPr>
            <p:nvPr/>
          </p:nvSpPr>
          <p:spPr bwMode="auto">
            <a:xfrm>
              <a:off x="1182" y="1947"/>
              <a:ext cx="4" cy="12"/>
            </a:xfrm>
            <a:prstGeom prst="line">
              <a:avLst/>
            </a:prstGeom>
            <a:noFill/>
            <a:ln w="19050">
              <a:solidFill>
                <a:schemeClr val="tx1"/>
              </a:solidFill>
              <a:round/>
              <a:headEnd/>
              <a:tailEnd/>
            </a:ln>
          </p:spPr>
          <p:txBody>
            <a:bodyPr wrap="none"/>
            <a:lstStyle/>
            <a:p>
              <a:endParaRPr lang="es-ES"/>
            </a:p>
          </p:txBody>
        </p:sp>
        <p:sp>
          <p:nvSpPr>
            <p:cNvPr id="217180" name="Line 1860"/>
            <p:cNvSpPr>
              <a:spLocks noChangeShapeType="1"/>
            </p:cNvSpPr>
            <p:nvPr/>
          </p:nvSpPr>
          <p:spPr bwMode="auto">
            <a:xfrm flipH="1" flipV="1">
              <a:off x="1225" y="2001"/>
              <a:ext cx="10" cy="5"/>
            </a:xfrm>
            <a:prstGeom prst="line">
              <a:avLst/>
            </a:prstGeom>
            <a:noFill/>
            <a:ln w="19050">
              <a:solidFill>
                <a:schemeClr val="tx1"/>
              </a:solidFill>
              <a:round/>
              <a:headEnd/>
              <a:tailEnd/>
            </a:ln>
          </p:spPr>
          <p:txBody>
            <a:bodyPr wrap="none"/>
            <a:lstStyle/>
            <a:p>
              <a:endParaRPr lang="es-ES"/>
            </a:p>
          </p:txBody>
        </p:sp>
        <p:sp>
          <p:nvSpPr>
            <p:cNvPr id="217181" name="Line 1861"/>
            <p:cNvSpPr>
              <a:spLocks noChangeShapeType="1"/>
            </p:cNvSpPr>
            <p:nvPr/>
          </p:nvSpPr>
          <p:spPr bwMode="auto">
            <a:xfrm flipH="1" flipV="1">
              <a:off x="1196" y="1983"/>
              <a:ext cx="10" cy="6"/>
            </a:xfrm>
            <a:prstGeom prst="line">
              <a:avLst/>
            </a:prstGeom>
            <a:noFill/>
            <a:ln w="19050">
              <a:solidFill>
                <a:schemeClr val="tx1"/>
              </a:solidFill>
              <a:round/>
              <a:headEnd/>
              <a:tailEnd/>
            </a:ln>
          </p:spPr>
          <p:txBody>
            <a:bodyPr wrap="none"/>
            <a:lstStyle/>
            <a:p>
              <a:endParaRPr lang="es-ES"/>
            </a:p>
          </p:txBody>
        </p:sp>
      </p:grpSp>
      <p:grpSp>
        <p:nvGrpSpPr>
          <p:cNvPr id="19" name="Group 1862"/>
          <p:cNvGrpSpPr>
            <a:grpSpLocks/>
          </p:cNvGrpSpPr>
          <p:nvPr/>
        </p:nvGrpSpPr>
        <p:grpSpPr bwMode="auto">
          <a:xfrm rot="-1318470">
            <a:off x="3271838" y="3619500"/>
            <a:ext cx="2641600" cy="1365250"/>
            <a:chOff x="2688" y="2340"/>
            <a:chExt cx="1664" cy="860"/>
          </a:xfrm>
        </p:grpSpPr>
        <p:sp>
          <p:nvSpPr>
            <p:cNvPr id="217133" name="Line 1863"/>
            <p:cNvSpPr>
              <a:spLocks noChangeShapeType="1"/>
            </p:cNvSpPr>
            <p:nvPr/>
          </p:nvSpPr>
          <p:spPr bwMode="auto">
            <a:xfrm flipH="1">
              <a:off x="2868" y="2340"/>
              <a:ext cx="1416" cy="292"/>
            </a:xfrm>
            <a:prstGeom prst="line">
              <a:avLst/>
            </a:prstGeom>
            <a:noFill/>
            <a:ln w="19050" cap="rnd">
              <a:solidFill>
                <a:srgbClr val="F03300"/>
              </a:solidFill>
              <a:prstDash val="sysDot"/>
              <a:round/>
              <a:headEnd/>
              <a:tailEnd/>
            </a:ln>
          </p:spPr>
          <p:txBody>
            <a:bodyPr wrap="none"/>
            <a:lstStyle/>
            <a:p>
              <a:endParaRPr lang="es-ES"/>
            </a:p>
          </p:txBody>
        </p:sp>
        <p:sp>
          <p:nvSpPr>
            <p:cNvPr id="217134" name="Line 1864"/>
            <p:cNvSpPr>
              <a:spLocks noChangeShapeType="1"/>
            </p:cNvSpPr>
            <p:nvPr/>
          </p:nvSpPr>
          <p:spPr bwMode="auto">
            <a:xfrm flipH="1">
              <a:off x="2688" y="2352"/>
              <a:ext cx="1636" cy="436"/>
            </a:xfrm>
            <a:prstGeom prst="line">
              <a:avLst/>
            </a:prstGeom>
            <a:noFill/>
            <a:ln w="19050" cap="rnd">
              <a:solidFill>
                <a:srgbClr val="F03300"/>
              </a:solidFill>
              <a:prstDash val="sysDot"/>
              <a:round/>
              <a:headEnd/>
              <a:tailEnd/>
            </a:ln>
          </p:spPr>
          <p:txBody>
            <a:bodyPr wrap="none"/>
            <a:lstStyle/>
            <a:p>
              <a:endParaRPr lang="es-ES"/>
            </a:p>
          </p:txBody>
        </p:sp>
        <p:sp>
          <p:nvSpPr>
            <p:cNvPr id="217135" name="Line 1865"/>
            <p:cNvSpPr>
              <a:spLocks noChangeShapeType="1"/>
            </p:cNvSpPr>
            <p:nvPr/>
          </p:nvSpPr>
          <p:spPr bwMode="auto">
            <a:xfrm flipH="1">
              <a:off x="2700" y="2388"/>
              <a:ext cx="1600" cy="516"/>
            </a:xfrm>
            <a:prstGeom prst="line">
              <a:avLst/>
            </a:prstGeom>
            <a:noFill/>
            <a:ln w="19050" cap="rnd">
              <a:solidFill>
                <a:srgbClr val="F03300"/>
              </a:solidFill>
              <a:prstDash val="sysDot"/>
              <a:round/>
              <a:headEnd/>
              <a:tailEnd/>
            </a:ln>
          </p:spPr>
          <p:txBody>
            <a:bodyPr wrap="none"/>
            <a:lstStyle/>
            <a:p>
              <a:endParaRPr lang="es-ES"/>
            </a:p>
          </p:txBody>
        </p:sp>
        <p:sp>
          <p:nvSpPr>
            <p:cNvPr id="217136" name="Line 1866"/>
            <p:cNvSpPr>
              <a:spLocks noChangeShapeType="1"/>
            </p:cNvSpPr>
            <p:nvPr/>
          </p:nvSpPr>
          <p:spPr bwMode="auto">
            <a:xfrm flipH="1">
              <a:off x="3048" y="2416"/>
              <a:ext cx="1292" cy="696"/>
            </a:xfrm>
            <a:prstGeom prst="line">
              <a:avLst/>
            </a:prstGeom>
            <a:noFill/>
            <a:ln w="19050" cap="rnd">
              <a:solidFill>
                <a:srgbClr val="F03300"/>
              </a:solidFill>
              <a:prstDash val="sysDot"/>
              <a:round/>
              <a:headEnd/>
              <a:tailEnd/>
            </a:ln>
          </p:spPr>
          <p:txBody>
            <a:bodyPr wrap="none"/>
            <a:lstStyle/>
            <a:p>
              <a:endParaRPr lang="es-ES"/>
            </a:p>
          </p:txBody>
        </p:sp>
        <p:sp>
          <p:nvSpPr>
            <p:cNvPr id="217137" name="Line 1867"/>
            <p:cNvSpPr>
              <a:spLocks noChangeShapeType="1"/>
            </p:cNvSpPr>
            <p:nvPr/>
          </p:nvSpPr>
          <p:spPr bwMode="auto">
            <a:xfrm flipH="1">
              <a:off x="2880" y="2428"/>
              <a:ext cx="1384" cy="580"/>
            </a:xfrm>
            <a:prstGeom prst="line">
              <a:avLst/>
            </a:prstGeom>
            <a:noFill/>
            <a:ln w="19050" cap="rnd">
              <a:solidFill>
                <a:srgbClr val="F03300"/>
              </a:solidFill>
              <a:prstDash val="sysDot"/>
              <a:round/>
              <a:headEnd/>
              <a:tailEnd/>
            </a:ln>
          </p:spPr>
          <p:txBody>
            <a:bodyPr wrap="none"/>
            <a:lstStyle/>
            <a:p>
              <a:endParaRPr lang="es-ES"/>
            </a:p>
          </p:txBody>
        </p:sp>
        <p:sp>
          <p:nvSpPr>
            <p:cNvPr id="217138" name="Line 1868"/>
            <p:cNvSpPr>
              <a:spLocks noChangeShapeType="1"/>
            </p:cNvSpPr>
            <p:nvPr/>
          </p:nvSpPr>
          <p:spPr bwMode="auto">
            <a:xfrm flipH="1">
              <a:off x="3348" y="2448"/>
              <a:ext cx="984" cy="670"/>
            </a:xfrm>
            <a:prstGeom prst="line">
              <a:avLst/>
            </a:prstGeom>
            <a:noFill/>
            <a:ln w="19050" cap="rnd">
              <a:solidFill>
                <a:srgbClr val="F03300"/>
              </a:solidFill>
              <a:prstDash val="sysDot"/>
              <a:round/>
              <a:headEnd/>
              <a:tailEnd/>
            </a:ln>
          </p:spPr>
          <p:txBody>
            <a:bodyPr wrap="none"/>
            <a:lstStyle/>
            <a:p>
              <a:endParaRPr lang="es-ES"/>
            </a:p>
          </p:txBody>
        </p:sp>
        <p:sp>
          <p:nvSpPr>
            <p:cNvPr id="217139" name="Line 1869"/>
            <p:cNvSpPr>
              <a:spLocks noChangeShapeType="1"/>
            </p:cNvSpPr>
            <p:nvPr/>
          </p:nvSpPr>
          <p:spPr bwMode="auto">
            <a:xfrm flipH="1">
              <a:off x="2808" y="2340"/>
              <a:ext cx="1516" cy="356"/>
            </a:xfrm>
            <a:prstGeom prst="line">
              <a:avLst/>
            </a:prstGeom>
            <a:noFill/>
            <a:ln w="19050" cap="rnd">
              <a:solidFill>
                <a:srgbClr val="F03300"/>
              </a:solidFill>
              <a:prstDash val="sysDot"/>
              <a:round/>
              <a:headEnd/>
              <a:tailEnd/>
            </a:ln>
          </p:spPr>
          <p:txBody>
            <a:bodyPr wrap="none"/>
            <a:lstStyle/>
            <a:p>
              <a:endParaRPr lang="es-ES"/>
            </a:p>
          </p:txBody>
        </p:sp>
        <p:sp>
          <p:nvSpPr>
            <p:cNvPr id="217140" name="Line 1870"/>
            <p:cNvSpPr>
              <a:spLocks noChangeShapeType="1"/>
            </p:cNvSpPr>
            <p:nvPr/>
          </p:nvSpPr>
          <p:spPr bwMode="auto">
            <a:xfrm flipH="1">
              <a:off x="2740" y="2372"/>
              <a:ext cx="1568" cy="460"/>
            </a:xfrm>
            <a:prstGeom prst="line">
              <a:avLst/>
            </a:prstGeom>
            <a:noFill/>
            <a:ln w="19050" cap="rnd">
              <a:solidFill>
                <a:srgbClr val="F03300"/>
              </a:solidFill>
              <a:prstDash val="sysDot"/>
              <a:round/>
              <a:headEnd/>
              <a:tailEnd/>
            </a:ln>
          </p:spPr>
          <p:txBody>
            <a:bodyPr wrap="none"/>
            <a:lstStyle/>
            <a:p>
              <a:endParaRPr lang="es-ES"/>
            </a:p>
          </p:txBody>
        </p:sp>
        <p:sp>
          <p:nvSpPr>
            <p:cNvPr id="217141" name="Line 1871"/>
            <p:cNvSpPr>
              <a:spLocks noChangeShapeType="1"/>
            </p:cNvSpPr>
            <p:nvPr/>
          </p:nvSpPr>
          <p:spPr bwMode="auto">
            <a:xfrm flipH="1">
              <a:off x="2804" y="2384"/>
              <a:ext cx="1540" cy="556"/>
            </a:xfrm>
            <a:prstGeom prst="line">
              <a:avLst/>
            </a:prstGeom>
            <a:noFill/>
            <a:ln w="19050" cap="rnd">
              <a:solidFill>
                <a:srgbClr val="F03300"/>
              </a:solidFill>
              <a:prstDash val="sysDot"/>
              <a:round/>
              <a:headEnd/>
              <a:tailEnd/>
            </a:ln>
          </p:spPr>
          <p:txBody>
            <a:bodyPr wrap="none"/>
            <a:lstStyle/>
            <a:p>
              <a:endParaRPr lang="es-ES"/>
            </a:p>
          </p:txBody>
        </p:sp>
        <p:sp>
          <p:nvSpPr>
            <p:cNvPr id="217142" name="Line 1872"/>
            <p:cNvSpPr>
              <a:spLocks noChangeShapeType="1"/>
            </p:cNvSpPr>
            <p:nvPr/>
          </p:nvSpPr>
          <p:spPr bwMode="auto">
            <a:xfrm flipH="1">
              <a:off x="2996" y="2396"/>
              <a:ext cx="1352" cy="632"/>
            </a:xfrm>
            <a:prstGeom prst="line">
              <a:avLst/>
            </a:prstGeom>
            <a:noFill/>
            <a:ln w="19050" cap="rnd">
              <a:solidFill>
                <a:srgbClr val="F03300"/>
              </a:solidFill>
              <a:prstDash val="sysDot"/>
              <a:round/>
              <a:headEnd/>
              <a:tailEnd/>
            </a:ln>
          </p:spPr>
          <p:txBody>
            <a:bodyPr wrap="none"/>
            <a:lstStyle/>
            <a:p>
              <a:endParaRPr lang="es-ES"/>
            </a:p>
          </p:txBody>
        </p:sp>
        <p:sp>
          <p:nvSpPr>
            <p:cNvPr id="217143" name="Line 1873"/>
            <p:cNvSpPr>
              <a:spLocks noChangeShapeType="1"/>
            </p:cNvSpPr>
            <p:nvPr/>
          </p:nvSpPr>
          <p:spPr bwMode="auto">
            <a:xfrm flipH="1">
              <a:off x="3068" y="2417"/>
              <a:ext cx="1284" cy="783"/>
            </a:xfrm>
            <a:prstGeom prst="line">
              <a:avLst/>
            </a:prstGeom>
            <a:noFill/>
            <a:ln w="19050" cap="rnd">
              <a:solidFill>
                <a:srgbClr val="F03300"/>
              </a:solidFill>
              <a:prstDash val="sysDot"/>
              <a:round/>
              <a:headEnd/>
              <a:tailEnd/>
            </a:ln>
          </p:spPr>
          <p:txBody>
            <a:bodyPr wrap="none"/>
            <a:lstStyle/>
            <a:p>
              <a:endParaRPr lang="es-ES"/>
            </a:p>
          </p:txBody>
        </p:sp>
      </p:grpSp>
      <p:grpSp>
        <p:nvGrpSpPr>
          <p:cNvPr id="20" name="Group 1938"/>
          <p:cNvGrpSpPr>
            <a:grpSpLocks/>
          </p:cNvGrpSpPr>
          <p:nvPr/>
        </p:nvGrpSpPr>
        <p:grpSpPr bwMode="auto">
          <a:xfrm>
            <a:off x="3227388" y="4762500"/>
            <a:ext cx="703262" cy="355600"/>
            <a:chOff x="2033" y="3000"/>
            <a:chExt cx="443" cy="224"/>
          </a:xfrm>
        </p:grpSpPr>
        <p:grpSp>
          <p:nvGrpSpPr>
            <p:cNvPr id="217097" name="Group 1929"/>
            <p:cNvGrpSpPr>
              <a:grpSpLocks/>
            </p:cNvGrpSpPr>
            <p:nvPr/>
          </p:nvGrpSpPr>
          <p:grpSpPr bwMode="auto">
            <a:xfrm>
              <a:off x="2066" y="3101"/>
              <a:ext cx="382" cy="27"/>
              <a:chOff x="2060" y="3101"/>
              <a:chExt cx="388" cy="27"/>
            </a:xfrm>
          </p:grpSpPr>
          <p:grpSp>
            <p:nvGrpSpPr>
              <p:cNvPr id="217112" name="Group 1899"/>
              <p:cNvGrpSpPr>
                <a:grpSpLocks/>
              </p:cNvGrpSpPr>
              <p:nvPr/>
            </p:nvGrpSpPr>
            <p:grpSpPr bwMode="auto">
              <a:xfrm rot="6713789" flipH="1">
                <a:off x="2238" y="2923"/>
                <a:ext cx="26" cy="382"/>
                <a:chOff x="2556" y="1637"/>
                <a:chExt cx="156" cy="728"/>
              </a:xfrm>
            </p:grpSpPr>
            <p:sp>
              <p:nvSpPr>
                <p:cNvPr id="217127" name="Freeform 1900"/>
                <p:cNvSpPr>
                  <a:spLocks/>
                </p:cNvSpPr>
                <p:nvPr/>
              </p:nvSpPr>
              <p:spPr bwMode="auto">
                <a:xfrm>
                  <a:off x="2572"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8" name="Freeform 1901"/>
                <p:cNvSpPr>
                  <a:spLocks/>
                </p:cNvSpPr>
                <p:nvPr/>
              </p:nvSpPr>
              <p:spPr bwMode="auto">
                <a:xfrm>
                  <a:off x="2580"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9" name="Freeform 1902"/>
                <p:cNvSpPr>
                  <a:spLocks/>
                </p:cNvSpPr>
                <p:nvPr/>
              </p:nvSpPr>
              <p:spPr bwMode="auto">
                <a:xfrm>
                  <a:off x="2556"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30" name="Freeform 1903"/>
                <p:cNvSpPr>
                  <a:spLocks/>
                </p:cNvSpPr>
                <p:nvPr/>
              </p:nvSpPr>
              <p:spPr bwMode="auto">
                <a:xfrm>
                  <a:off x="2564"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31" name="Freeform 1904"/>
                <p:cNvSpPr>
                  <a:spLocks/>
                </p:cNvSpPr>
                <p:nvPr/>
              </p:nvSpPr>
              <p:spPr bwMode="auto">
                <a:xfrm>
                  <a:off x="2576" y="1637"/>
                  <a:ext cx="120" cy="728"/>
                </a:xfrm>
                <a:custGeom>
                  <a:avLst/>
                  <a:gdLst>
                    <a:gd name="T0" fmla="*/ 58 w 132"/>
                    <a:gd name="T1" fmla="*/ 443 h 728"/>
                    <a:gd name="T2" fmla="*/ 44 w 132"/>
                    <a:gd name="T3" fmla="*/ 687 h 728"/>
                    <a:gd name="T4" fmla="*/ 22 w 132"/>
                    <a:gd name="T5" fmla="*/ 395 h 728"/>
                    <a:gd name="T6" fmla="*/ 33 w 132"/>
                    <a:gd name="T7" fmla="*/ 83 h 728"/>
                    <a:gd name="T8" fmla="*/ 29 w 132"/>
                    <a:gd name="T9" fmla="*/ 107 h 728"/>
                    <a:gd name="T10" fmla="*/ 25 w 132"/>
                    <a:gd name="T11" fmla="*/ 243 h 728"/>
                    <a:gd name="T12" fmla="*/ 65 w 132"/>
                    <a:gd name="T13" fmla="*/ 675 h 728"/>
                    <a:gd name="T14" fmla="*/ 58 w 132"/>
                    <a:gd name="T15" fmla="*/ 203 h 728"/>
                    <a:gd name="T16" fmla="*/ 25 w 132"/>
                    <a:gd name="T17" fmla="*/ 63 h 728"/>
                    <a:gd name="T18" fmla="*/ 69 w 132"/>
                    <a:gd name="T19" fmla="*/ 135 h 728"/>
                    <a:gd name="T20" fmla="*/ 33 w 132"/>
                    <a:gd name="T21" fmla="*/ 203 h 728"/>
                    <a:gd name="T22" fmla="*/ 44 w 132"/>
                    <a:gd name="T23" fmla="*/ 259 h 728"/>
                    <a:gd name="T24" fmla="*/ 33 w 132"/>
                    <a:gd name="T25" fmla="*/ 343 h 728"/>
                    <a:gd name="T26" fmla="*/ 40 w 132"/>
                    <a:gd name="T27" fmla="*/ 391 h 728"/>
                    <a:gd name="T28" fmla="*/ 36 w 132"/>
                    <a:gd name="T29" fmla="*/ 451 h 728"/>
                    <a:gd name="T30" fmla="*/ 18 w 132"/>
                    <a:gd name="T31" fmla="*/ 487 h 728"/>
                    <a:gd name="T32" fmla="*/ 33 w 132"/>
                    <a:gd name="T33" fmla="*/ 555 h 728"/>
                    <a:gd name="T34" fmla="*/ 40 w 132"/>
                    <a:gd name="T35" fmla="*/ 615 h 728"/>
                    <a:gd name="T36" fmla="*/ 40 w 132"/>
                    <a:gd name="T37" fmla="*/ 667 h 728"/>
                    <a:gd name="T38" fmla="*/ 40 w 132"/>
                    <a:gd name="T39" fmla="*/ 563 h 728"/>
                    <a:gd name="T40" fmla="*/ 40 w 132"/>
                    <a:gd name="T41" fmla="*/ 427 h 728"/>
                    <a:gd name="T42" fmla="*/ 22 w 132"/>
                    <a:gd name="T43" fmla="*/ 391 h 728"/>
                    <a:gd name="T44" fmla="*/ 33 w 132"/>
                    <a:gd name="T45" fmla="*/ 307 h 728"/>
                    <a:gd name="T46" fmla="*/ 22 w 132"/>
                    <a:gd name="T47" fmla="*/ 235 h 728"/>
                    <a:gd name="T48" fmla="*/ 44 w 132"/>
                    <a:gd name="T49" fmla="*/ 191 h 728"/>
                    <a:gd name="T50" fmla="*/ 22 w 132"/>
                    <a:gd name="T51" fmla="*/ 87 h 728"/>
                    <a:gd name="T52" fmla="*/ 33 w 132"/>
                    <a:gd name="T53" fmla="*/ 19 h 728"/>
                    <a:gd name="T54" fmla="*/ 33 w 132"/>
                    <a:gd name="T55" fmla="*/ 51 h 728"/>
                    <a:gd name="T56" fmla="*/ 29 w 132"/>
                    <a:gd name="T57" fmla="*/ 147 h 728"/>
                    <a:gd name="T58" fmla="*/ 47 w 132"/>
                    <a:gd name="T59" fmla="*/ 151 h 728"/>
                    <a:gd name="T60" fmla="*/ 25 w 132"/>
                    <a:gd name="T61" fmla="*/ 223 h 728"/>
                    <a:gd name="T62" fmla="*/ 51 w 132"/>
                    <a:gd name="T63" fmla="*/ 291 h 728"/>
                    <a:gd name="T64" fmla="*/ 55 w 132"/>
                    <a:gd name="T65" fmla="*/ 375 h 728"/>
                    <a:gd name="T66" fmla="*/ 36 w 132"/>
                    <a:gd name="T67" fmla="*/ 419 h 728"/>
                    <a:gd name="T68" fmla="*/ 33 w 132"/>
                    <a:gd name="T69" fmla="*/ 563 h 728"/>
                    <a:gd name="T70" fmla="*/ 29 w 132"/>
                    <a:gd name="T71" fmla="*/ 671 h 728"/>
                    <a:gd name="T72" fmla="*/ 62 w 132"/>
                    <a:gd name="T73" fmla="*/ 595 h 728"/>
                    <a:gd name="T74" fmla="*/ 51 w 132"/>
                    <a:gd name="T75" fmla="*/ 415 h 728"/>
                    <a:gd name="T76" fmla="*/ 65 w 132"/>
                    <a:gd name="T77" fmla="*/ 335 h 728"/>
                    <a:gd name="T78" fmla="*/ 25 w 132"/>
                    <a:gd name="T79" fmla="*/ 231 h 728"/>
                    <a:gd name="T80" fmla="*/ 47 w 132"/>
                    <a:gd name="T81" fmla="*/ 135 h 728"/>
                    <a:gd name="T82" fmla="*/ 47 w 132"/>
                    <a:gd name="T83" fmla="*/ 83 h 728"/>
                    <a:gd name="T84" fmla="*/ 36 w 132"/>
                    <a:gd name="T85" fmla="*/ 47 h 728"/>
                    <a:gd name="T86" fmla="*/ 55 w 132"/>
                    <a:gd name="T87" fmla="*/ 55 h 728"/>
                    <a:gd name="T88" fmla="*/ 65 w 132"/>
                    <a:gd name="T89" fmla="*/ 303 h 728"/>
                    <a:gd name="T90" fmla="*/ 51 w 132"/>
                    <a:gd name="T91" fmla="*/ 303 h 728"/>
                    <a:gd name="T92" fmla="*/ 73 w 132"/>
                    <a:gd name="T93" fmla="*/ 595 h 728"/>
                    <a:gd name="T94" fmla="*/ 62 w 132"/>
                    <a:gd name="T95" fmla="*/ 691 h 728"/>
                    <a:gd name="T96" fmla="*/ 51 w 132"/>
                    <a:gd name="T97" fmla="*/ 539 h 728"/>
                    <a:gd name="T98" fmla="*/ 62 w 132"/>
                    <a:gd name="T99" fmla="*/ 415 h 728"/>
                    <a:gd name="T100" fmla="*/ 29 w 132"/>
                    <a:gd name="T101" fmla="*/ 315 h 728"/>
                    <a:gd name="T102" fmla="*/ 55 w 132"/>
                    <a:gd name="T103" fmla="*/ 215 h 728"/>
                    <a:gd name="T104" fmla="*/ 36 w 132"/>
                    <a:gd name="T105" fmla="*/ 123 h 728"/>
                    <a:gd name="T106" fmla="*/ 47 w 132"/>
                    <a:gd name="T107" fmla="*/ 67 h 728"/>
                    <a:gd name="T108" fmla="*/ 65 w 132"/>
                    <a:gd name="T109" fmla="*/ 223 h 728"/>
                    <a:gd name="T110" fmla="*/ 65 w 132"/>
                    <a:gd name="T111" fmla="*/ 307 h 728"/>
                    <a:gd name="T112" fmla="*/ 47 w 132"/>
                    <a:gd name="T113" fmla="*/ 351 h 728"/>
                    <a:gd name="T114" fmla="*/ 44 w 132"/>
                    <a:gd name="T115" fmla="*/ 451 h 728"/>
                    <a:gd name="T116" fmla="*/ 51 w 132"/>
                    <a:gd name="T117" fmla="*/ 515 h 728"/>
                    <a:gd name="T118" fmla="*/ 25 w 132"/>
                    <a:gd name="T119" fmla="*/ 607 h 728"/>
                    <a:gd name="T120" fmla="*/ 47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32" name="Freeform 1905"/>
                <p:cNvSpPr>
                  <a:spLocks/>
                </p:cNvSpPr>
                <p:nvPr/>
              </p:nvSpPr>
              <p:spPr bwMode="auto">
                <a:xfrm flipH="1">
                  <a:off x="2556" y="1637"/>
                  <a:ext cx="120" cy="728"/>
                </a:xfrm>
                <a:custGeom>
                  <a:avLst/>
                  <a:gdLst>
                    <a:gd name="T0" fmla="*/ 58 w 132"/>
                    <a:gd name="T1" fmla="*/ 443 h 728"/>
                    <a:gd name="T2" fmla="*/ 44 w 132"/>
                    <a:gd name="T3" fmla="*/ 687 h 728"/>
                    <a:gd name="T4" fmla="*/ 22 w 132"/>
                    <a:gd name="T5" fmla="*/ 395 h 728"/>
                    <a:gd name="T6" fmla="*/ 33 w 132"/>
                    <a:gd name="T7" fmla="*/ 83 h 728"/>
                    <a:gd name="T8" fmla="*/ 29 w 132"/>
                    <a:gd name="T9" fmla="*/ 107 h 728"/>
                    <a:gd name="T10" fmla="*/ 25 w 132"/>
                    <a:gd name="T11" fmla="*/ 243 h 728"/>
                    <a:gd name="T12" fmla="*/ 65 w 132"/>
                    <a:gd name="T13" fmla="*/ 675 h 728"/>
                    <a:gd name="T14" fmla="*/ 58 w 132"/>
                    <a:gd name="T15" fmla="*/ 203 h 728"/>
                    <a:gd name="T16" fmla="*/ 25 w 132"/>
                    <a:gd name="T17" fmla="*/ 63 h 728"/>
                    <a:gd name="T18" fmla="*/ 69 w 132"/>
                    <a:gd name="T19" fmla="*/ 135 h 728"/>
                    <a:gd name="T20" fmla="*/ 33 w 132"/>
                    <a:gd name="T21" fmla="*/ 203 h 728"/>
                    <a:gd name="T22" fmla="*/ 44 w 132"/>
                    <a:gd name="T23" fmla="*/ 259 h 728"/>
                    <a:gd name="T24" fmla="*/ 33 w 132"/>
                    <a:gd name="T25" fmla="*/ 343 h 728"/>
                    <a:gd name="T26" fmla="*/ 40 w 132"/>
                    <a:gd name="T27" fmla="*/ 391 h 728"/>
                    <a:gd name="T28" fmla="*/ 36 w 132"/>
                    <a:gd name="T29" fmla="*/ 451 h 728"/>
                    <a:gd name="T30" fmla="*/ 18 w 132"/>
                    <a:gd name="T31" fmla="*/ 487 h 728"/>
                    <a:gd name="T32" fmla="*/ 33 w 132"/>
                    <a:gd name="T33" fmla="*/ 555 h 728"/>
                    <a:gd name="T34" fmla="*/ 40 w 132"/>
                    <a:gd name="T35" fmla="*/ 615 h 728"/>
                    <a:gd name="T36" fmla="*/ 40 w 132"/>
                    <a:gd name="T37" fmla="*/ 667 h 728"/>
                    <a:gd name="T38" fmla="*/ 40 w 132"/>
                    <a:gd name="T39" fmla="*/ 563 h 728"/>
                    <a:gd name="T40" fmla="*/ 40 w 132"/>
                    <a:gd name="T41" fmla="*/ 427 h 728"/>
                    <a:gd name="T42" fmla="*/ 22 w 132"/>
                    <a:gd name="T43" fmla="*/ 391 h 728"/>
                    <a:gd name="T44" fmla="*/ 33 w 132"/>
                    <a:gd name="T45" fmla="*/ 307 h 728"/>
                    <a:gd name="T46" fmla="*/ 22 w 132"/>
                    <a:gd name="T47" fmla="*/ 235 h 728"/>
                    <a:gd name="T48" fmla="*/ 44 w 132"/>
                    <a:gd name="T49" fmla="*/ 191 h 728"/>
                    <a:gd name="T50" fmla="*/ 22 w 132"/>
                    <a:gd name="T51" fmla="*/ 87 h 728"/>
                    <a:gd name="T52" fmla="*/ 33 w 132"/>
                    <a:gd name="T53" fmla="*/ 19 h 728"/>
                    <a:gd name="T54" fmla="*/ 33 w 132"/>
                    <a:gd name="T55" fmla="*/ 51 h 728"/>
                    <a:gd name="T56" fmla="*/ 29 w 132"/>
                    <a:gd name="T57" fmla="*/ 147 h 728"/>
                    <a:gd name="T58" fmla="*/ 47 w 132"/>
                    <a:gd name="T59" fmla="*/ 151 h 728"/>
                    <a:gd name="T60" fmla="*/ 25 w 132"/>
                    <a:gd name="T61" fmla="*/ 223 h 728"/>
                    <a:gd name="T62" fmla="*/ 51 w 132"/>
                    <a:gd name="T63" fmla="*/ 291 h 728"/>
                    <a:gd name="T64" fmla="*/ 55 w 132"/>
                    <a:gd name="T65" fmla="*/ 375 h 728"/>
                    <a:gd name="T66" fmla="*/ 36 w 132"/>
                    <a:gd name="T67" fmla="*/ 419 h 728"/>
                    <a:gd name="T68" fmla="*/ 33 w 132"/>
                    <a:gd name="T69" fmla="*/ 563 h 728"/>
                    <a:gd name="T70" fmla="*/ 29 w 132"/>
                    <a:gd name="T71" fmla="*/ 671 h 728"/>
                    <a:gd name="T72" fmla="*/ 62 w 132"/>
                    <a:gd name="T73" fmla="*/ 595 h 728"/>
                    <a:gd name="T74" fmla="*/ 51 w 132"/>
                    <a:gd name="T75" fmla="*/ 415 h 728"/>
                    <a:gd name="T76" fmla="*/ 65 w 132"/>
                    <a:gd name="T77" fmla="*/ 335 h 728"/>
                    <a:gd name="T78" fmla="*/ 25 w 132"/>
                    <a:gd name="T79" fmla="*/ 231 h 728"/>
                    <a:gd name="T80" fmla="*/ 47 w 132"/>
                    <a:gd name="T81" fmla="*/ 135 h 728"/>
                    <a:gd name="T82" fmla="*/ 47 w 132"/>
                    <a:gd name="T83" fmla="*/ 83 h 728"/>
                    <a:gd name="T84" fmla="*/ 36 w 132"/>
                    <a:gd name="T85" fmla="*/ 47 h 728"/>
                    <a:gd name="T86" fmla="*/ 55 w 132"/>
                    <a:gd name="T87" fmla="*/ 55 h 728"/>
                    <a:gd name="T88" fmla="*/ 65 w 132"/>
                    <a:gd name="T89" fmla="*/ 303 h 728"/>
                    <a:gd name="T90" fmla="*/ 51 w 132"/>
                    <a:gd name="T91" fmla="*/ 303 h 728"/>
                    <a:gd name="T92" fmla="*/ 73 w 132"/>
                    <a:gd name="T93" fmla="*/ 595 h 728"/>
                    <a:gd name="T94" fmla="*/ 62 w 132"/>
                    <a:gd name="T95" fmla="*/ 691 h 728"/>
                    <a:gd name="T96" fmla="*/ 51 w 132"/>
                    <a:gd name="T97" fmla="*/ 539 h 728"/>
                    <a:gd name="T98" fmla="*/ 62 w 132"/>
                    <a:gd name="T99" fmla="*/ 415 h 728"/>
                    <a:gd name="T100" fmla="*/ 29 w 132"/>
                    <a:gd name="T101" fmla="*/ 315 h 728"/>
                    <a:gd name="T102" fmla="*/ 55 w 132"/>
                    <a:gd name="T103" fmla="*/ 215 h 728"/>
                    <a:gd name="T104" fmla="*/ 36 w 132"/>
                    <a:gd name="T105" fmla="*/ 123 h 728"/>
                    <a:gd name="T106" fmla="*/ 47 w 132"/>
                    <a:gd name="T107" fmla="*/ 67 h 728"/>
                    <a:gd name="T108" fmla="*/ 65 w 132"/>
                    <a:gd name="T109" fmla="*/ 223 h 728"/>
                    <a:gd name="T110" fmla="*/ 65 w 132"/>
                    <a:gd name="T111" fmla="*/ 307 h 728"/>
                    <a:gd name="T112" fmla="*/ 47 w 132"/>
                    <a:gd name="T113" fmla="*/ 351 h 728"/>
                    <a:gd name="T114" fmla="*/ 44 w 132"/>
                    <a:gd name="T115" fmla="*/ 451 h 728"/>
                    <a:gd name="T116" fmla="*/ 51 w 132"/>
                    <a:gd name="T117" fmla="*/ 515 h 728"/>
                    <a:gd name="T118" fmla="*/ 25 w 132"/>
                    <a:gd name="T119" fmla="*/ 607 h 728"/>
                    <a:gd name="T120" fmla="*/ 47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grpSp>
          <p:grpSp>
            <p:nvGrpSpPr>
              <p:cNvPr id="217113" name="Group 1906"/>
              <p:cNvGrpSpPr>
                <a:grpSpLocks/>
              </p:cNvGrpSpPr>
              <p:nvPr/>
            </p:nvGrpSpPr>
            <p:grpSpPr bwMode="auto">
              <a:xfrm rot="6713789" flipH="1">
                <a:off x="2238" y="2923"/>
                <a:ext cx="26" cy="382"/>
                <a:chOff x="2556" y="1637"/>
                <a:chExt cx="156" cy="728"/>
              </a:xfrm>
            </p:grpSpPr>
            <p:sp>
              <p:nvSpPr>
                <p:cNvPr id="217121" name="Freeform 1907"/>
                <p:cNvSpPr>
                  <a:spLocks/>
                </p:cNvSpPr>
                <p:nvPr/>
              </p:nvSpPr>
              <p:spPr bwMode="auto">
                <a:xfrm>
                  <a:off x="2572"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2" name="Freeform 1908"/>
                <p:cNvSpPr>
                  <a:spLocks/>
                </p:cNvSpPr>
                <p:nvPr/>
              </p:nvSpPr>
              <p:spPr bwMode="auto">
                <a:xfrm>
                  <a:off x="2580"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3" name="Freeform 1909"/>
                <p:cNvSpPr>
                  <a:spLocks/>
                </p:cNvSpPr>
                <p:nvPr/>
              </p:nvSpPr>
              <p:spPr bwMode="auto">
                <a:xfrm>
                  <a:off x="2556"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4" name="Freeform 1910"/>
                <p:cNvSpPr>
                  <a:spLocks/>
                </p:cNvSpPr>
                <p:nvPr/>
              </p:nvSpPr>
              <p:spPr bwMode="auto">
                <a:xfrm>
                  <a:off x="2564" y="1637"/>
                  <a:ext cx="132" cy="728"/>
                </a:xfrm>
                <a:custGeom>
                  <a:avLst/>
                  <a:gdLst>
                    <a:gd name="T0" fmla="*/ 64 w 132"/>
                    <a:gd name="T1" fmla="*/ 443 h 728"/>
                    <a:gd name="T2" fmla="*/ 48 w 132"/>
                    <a:gd name="T3" fmla="*/ 687 h 728"/>
                    <a:gd name="T4" fmla="*/ 24 w 132"/>
                    <a:gd name="T5" fmla="*/ 395 h 728"/>
                    <a:gd name="T6" fmla="*/ 36 w 132"/>
                    <a:gd name="T7" fmla="*/ 83 h 728"/>
                    <a:gd name="T8" fmla="*/ 32 w 132"/>
                    <a:gd name="T9" fmla="*/ 107 h 728"/>
                    <a:gd name="T10" fmla="*/ 28 w 132"/>
                    <a:gd name="T11" fmla="*/ 243 h 728"/>
                    <a:gd name="T12" fmla="*/ 72 w 132"/>
                    <a:gd name="T13" fmla="*/ 675 h 728"/>
                    <a:gd name="T14" fmla="*/ 64 w 132"/>
                    <a:gd name="T15" fmla="*/ 203 h 728"/>
                    <a:gd name="T16" fmla="*/ 28 w 132"/>
                    <a:gd name="T17" fmla="*/ 63 h 728"/>
                    <a:gd name="T18" fmla="*/ 76 w 132"/>
                    <a:gd name="T19" fmla="*/ 135 h 728"/>
                    <a:gd name="T20" fmla="*/ 36 w 132"/>
                    <a:gd name="T21" fmla="*/ 203 h 728"/>
                    <a:gd name="T22" fmla="*/ 48 w 132"/>
                    <a:gd name="T23" fmla="*/ 259 h 728"/>
                    <a:gd name="T24" fmla="*/ 36 w 132"/>
                    <a:gd name="T25" fmla="*/ 343 h 728"/>
                    <a:gd name="T26" fmla="*/ 44 w 132"/>
                    <a:gd name="T27" fmla="*/ 391 h 728"/>
                    <a:gd name="T28" fmla="*/ 40 w 132"/>
                    <a:gd name="T29" fmla="*/ 451 h 728"/>
                    <a:gd name="T30" fmla="*/ 20 w 132"/>
                    <a:gd name="T31" fmla="*/ 487 h 728"/>
                    <a:gd name="T32" fmla="*/ 36 w 132"/>
                    <a:gd name="T33" fmla="*/ 555 h 728"/>
                    <a:gd name="T34" fmla="*/ 44 w 132"/>
                    <a:gd name="T35" fmla="*/ 615 h 728"/>
                    <a:gd name="T36" fmla="*/ 44 w 132"/>
                    <a:gd name="T37" fmla="*/ 667 h 728"/>
                    <a:gd name="T38" fmla="*/ 44 w 132"/>
                    <a:gd name="T39" fmla="*/ 563 h 728"/>
                    <a:gd name="T40" fmla="*/ 44 w 132"/>
                    <a:gd name="T41" fmla="*/ 427 h 728"/>
                    <a:gd name="T42" fmla="*/ 24 w 132"/>
                    <a:gd name="T43" fmla="*/ 391 h 728"/>
                    <a:gd name="T44" fmla="*/ 36 w 132"/>
                    <a:gd name="T45" fmla="*/ 307 h 728"/>
                    <a:gd name="T46" fmla="*/ 24 w 132"/>
                    <a:gd name="T47" fmla="*/ 235 h 728"/>
                    <a:gd name="T48" fmla="*/ 48 w 132"/>
                    <a:gd name="T49" fmla="*/ 191 h 728"/>
                    <a:gd name="T50" fmla="*/ 24 w 132"/>
                    <a:gd name="T51" fmla="*/ 87 h 728"/>
                    <a:gd name="T52" fmla="*/ 36 w 132"/>
                    <a:gd name="T53" fmla="*/ 19 h 728"/>
                    <a:gd name="T54" fmla="*/ 36 w 132"/>
                    <a:gd name="T55" fmla="*/ 51 h 728"/>
                    <a:gd name="T56" fmla="*/ 32 w 132"/>
                    <a:gd name="T57" fmla="*/ 147 h 728"/>
                    <a:gd name="T58" fmla="*/ 52 w 132"/>
                    <a:gd name="T59" fmla="*/ 151 h 728"/>
                    <a:gd name="T60" fmla="*/ 28 w 132"/>
                    <a:gd name="T61" fmla="*/ 223 h 728"/>
                    <a:gd name="T62" fmla="*/ 56 w 132"/>
                    <a:gd name="T63" fmla="*/ 291 h 728"/>
                    <a:gd name="T64" fmla="*/ 60 w 132"/>
                    <a:gd name="T65" fmla="*/ 375 h 728"/>
                    <a:gd name="T66" fmla="*/ 40 w 132"/>
                    <a:gd name="T67" fmla="*/ 419 h 728"/>
                    <a:gd name="T68" fmla="*/ 36 w 132"/>
                    <a:gd name="T69" fmla="*/ 563 h 728"/>
                    <a:gd name="T70" fmla="*/ 32 w 132"/>
                    <a:gd name="T71" fmla="*/ 671 h 728"/>
                    <a:gd name="T72" fmla="*/ 68 w 132"/>
                    <a:gd name="T73" fmla="*/ 595 h 728"/>
                    <a:gd name="T74" fmla="*/ 56 w 132"/>
                    <a:gd name="T75" fmla="*/ 415 h 728"/>
                    <a:gd name="T76" fmla="*/ 72 w 132"/>
                    <a:gd name="T77" fmla="*/ 335 h 728"/>
                    <a:gd name="T78" fmla="*/ 28 w 132"/>
                    <a:gd name="T79" fmla="*/ 231 h 728"/>
                    <a:gd name="T80" fmla="*/ 52 w 132"/>
                    <a:gd name="T81" fmla="*/ 135 h 728"/>
                    <a:gd name="T82" fmla="*/ 52 w 132"/>
                    <a:gd name="T83" fmla="*/ 83 h 728"/>
                    <a:gd name="T84" fmla="*/ 40 w 132"/>
                    <a:gd name="T85" fmla="*/ 47 h 728"/>
                    <a:gd name="T86" fmla="*/ 60 w 132"/>
                    <a:gd name="T87" fmla="*/ 55 h 728"/>
                    <a:gd name="T88" fmla="*/ 72 w 132"/>
                    <a:gd name="T89" fmla="*/ 303 h 728"/>
                    <a:gd name="T90" fmla="*/ 56 w 132"/>
                    <a:gd name="T91" fmla="*/ 303 h 728"/>
                    <a:gd name="T92" fmla="*/ 80 w 132"/>
                    <a:gd name="T93" fmla="*/ 595 h 728"/>
                    <a:gd name="T94" fmla="*/ 68 w 132"/>
                    <a:gd name="T95" fmla="*/ 691 h 728"/>
                    <a:gd name="T96" fmla="*/ 56 w 132"/>
                    <a:gd name="T97" fmla="*/ 539 h 728"/>
                    <a:gd name="T98" fmla="*/ 68 w 132"/>
                    <a:gd name="T99" fmla="*/ 415 h 728"/>
                    <a:gd name="T100" fmla="*/ 32 w 132"/>
                    <a:gd name="T101" fmla="*/ 315 h 728"/>
                    <a:gd name="T102" fmla="*/ 60 w 132"/>
                    <a:gd name="T103" fmla="*/ 215 h 728"/>
                    <a:gd name="T104" fmla="*/ 40 w 132"/>
                    <a:gd name="T105" fmla="*/ 123 h 728"/>
                    <a:gd name="T106" fmla="*/ 52 w 132"/>
                    <a:gd name="T107" fmla="*/ 67 h 728"/>
                    <a:gd name="T108" fmla="*/ 72 w 132"/>
                    <a:gd name="T109" fmla="*/ 223 h 728"/>
                    <a:gd name="T110" fmla="*/ 72 w 132"/>
                    <a:gd name="T111" fmla="*/ 307 h 728"/>
                    <a:gd name="T112" fmla="*/ 52 w 132"/>
                    <a:gd name="T113" fmla="*/ 351 h 728"/>
                    <a:gd name="T114" fmla="*/ 48 w 132"/>
                    <a:gd name="T115" fmla="*/ 451 h 728"/>
                    <a:gd name="T116" fmla="*/ 56 w 132"/>
                    <a:gd name="T117" fmla="*/ 515 h 728"/>
                    <a:gd name="T118" fmla="*/ 28 w 132"/>
                    <a:gd name="T119" fmla="*/ 607 h 728"/>
                    <a:gd name="T120" fmla="*/ 52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5" name="Freeform 1911"/>
                <p:cNvSpPr>
                  <a:spLocks/>
                </p:cNvSpPr>
                <p:nvPr/>
              </p:nvSpPr>
              <p:spPr bwMode="auto">
                <a:xfrm>
                  <a:off x="2576" y="1637"/>
                  <a:ext cx="120" cy="728"/>
                </a:xfrm>
                <a:custGeom>
                  <a:avLst/>
                  <a:gdLst>
                    <a:gd name="T0" fmla="*/ 58 w 132"/>
                    <a:gd name="T1" fmla="*/ 443 h 728"/>
                    <a:gd name="T2" fmla="*/ 44 w 132"/>
                    <a:gd name="T3" fmla="*/ 687 h 728"/>
                    <a:gd name="T4" fmla="*/ 22 w 132"/>
                    <a:gd name="T5" fmla="*/ 395 h 728"/>
                    <a:gd name="T6" fmla="*/ 33 w 132"/>
                    <a:gd name="T7" fmla="*/ 83 h 728"/>
                    <a:gd name="T8" fmla="*/ 29 w 132"/>
                    <a:gd name="T9" fmla="*/ 107 h 728"/>
                    <a:gd name="T10" fmla="*/ 25 w 132"/>
                    <a:gd name="T11" fmla="*/ 243 h 728"/>
                    <a:gd name="T12" fmla="*/ 65 w 132"/>
                    <a:gd name="T13" fmla="*/ 675 h 728"/>
                    <a:gd name="T14" fmla="*/ 58 w 132"/>
                    <a:gd name="T15" fmla="*/ 203 h 728"/>
                    <a:gd name="T16" fmla="*/ 25 w 132"/>
                    <a:gd name="T17" fmla="*/ 63 h 728"/>
                    <a:gd name="T18" fmla="*/ 69 w 132"/>
                    <a:gd name="T19" fmla="*/ 135 h 728"/>
                    <a:gd name="T20" fmla="*/ 33 w 132"/>
                    <a:gd name="T21" fmla="*/ 203 h 728"/>
                    <a:gd name="T22" fmla="*/ 44 w 132"/>
                    <a:gd name="T23" fmla="*/ 259 h 728"/>
                    <a:gd name="T24" fmla="*/ 33 w 132"/>
                    <a:gd name="T25" fmla="*/ 343 h 728"/>
                    <a:gd name="T26" fmla="*/ 40 w 132"/>
                    <a:gd name="T27" fmla="*/ 391 h 728"/>
                    <a:gd name="T28" fmla="*/ 36 w 132"/>
                    <a:gd name="T29" fmla="*/ 451 h 728"/>
                    <a:gd name="T30" fmla="*/ 18 w 132"/>
                    <a:gd name="T31" fmla="*/ 487 h 728"/>
                    <a:gd name="T32" fmla="*/ 33 w 132"/>
                    <a:gd name="T33" fmla="*/ 555 h 728"/>
                    <a:gd name="T34" fmla="*/ 40 w 132"/>
                    <a:gd name="T35" fmla="*/ 615 h 728"/>
                    <a:gd name="T36" fmla="*/ 40 w 132"/>
                    <a:gd name="T37" fmla="*/ 667 h 728"/>
                    <a:gd name="T38" fmla="*/ 40 w 132"/>
                    <a:gd name="T39" fmla="*/ 563 h 728"/>
                    <a:gd name="T40" fmla="*/ 40 w 132"/>
                    <a:gd name="T41" fmla="*/ 427 h 728"/>
                    <a:gd name="T42" fmla="*/ 22 w 132"/>
                    <a:gd name="T43" fmla="*/ 391 h 728"/>
                    <a:gd name="T44" fmla="*/ 33 w 132"/>
                    <a:gd name="T45" fmla="*/ 307 h 728"/>
                    <a:gd name="T46" fmla="*/ 22 w 132"/>
                    <a:gd name="T47" fmla="*/ 235 h 728"/>
                    <a:gd name="T48" fmla="*/ 44 w 132"/>
                    <a:gd name="T49" fmla="*/ 191 h 728"/>
                    <a:gd name="T50" fmla="*/ 22 w 132"/>
                    <a:gd name="T51" fmla="*/ 87 h 728"/>
                    <a:gd name="T52" fmla="*/ 33 w 132"/>
                    <a:gd name="T53" fmla="*/ 19 h 728"/>
                    <a:gd name="T54" fmla="*/ 33 w 132"/>
                    <a:gd name="T55" fmla="*/ 51 h 728"/>
                    <a:gd name="T56" fmla="*/ 29 w 132"/>
                    <a:gd name="T57" fmla="*/ 147 h 728"/>
                    <a:gd name="T58" fmla="*/ 47 w 132"/>
                    <a:gd name="T59" fmla="*/ 151 h 728"/>
                    <a:gd name="T60" fmla="*/ 25 w 132"/>
                    <a:gd name="T61" fmla="*/ 223 h 728"/>
                    <a:gd name="T62" fmla="*/ 51 w 132"/>
                    <a:gd name="T63" fmla="*/ 291 h 728"/>
                    <a:gd name="T64" fmla="*/ 55 w 132"/>
                    <a:gd name="T65" fmla="*/ 375 h 728"/>
                    <a:gd name="T66" fmla="*/ 36 w 132"/>
                    <a:gd name="T67" fmla="*/ 419 h 728"/>
                    <a:gd name="T68" fmla="*/ 33 w 132"/>
                    <a:gd name="T69" fmla="*/ 563 h 728"/>
                    <a:gd name="T70" fmla="*/ 29 w 132"/>
                    <a:gd name="T71" fmla="*/ 671 h 728"/>
                    <a:gd name="T72" fmla="*/ 62 w 132"/>
                    <a:gd name="T73" fmla="*/ 595 h 728"/>
                    <a:gd name="T74" fmla="*/ 51 w 132"/>
                    <a:gd name="T75" fmla="*/ 415 h 728"/>
                    <a:gd name="T76" fmla="*/ 65 w 132"/>
                    <a:gd name="T77" fmla="*/ 335 h 728"/>
                    <a:gd name="T78" fmla="*/ 25 w 132"/>
                    <a:gd name="T79" fmla="*/ 231 h 728"/>
                    <a:gd name="T80" fmla="*/ 47 w 132"/>
                    <a:gd name="T81" fmla="*/ 135 h 728"/>
                    <a:gd name="T82" fmla="*/ 47 w 132"/>
                    <a:gd name="T83" fmla="*/ 83 h 728"/>
                    <a:gd name="T84" fmla="*/ 36 w 132"/>
                    <a:gd name="T85" fmla="*/ 47 h 728"/>
                    <a:gd name="T86" fmla="*/ 55 w 132"/>
                    <a:gd name="T87" fmla="*/ 55 h 728"/>
                    <a:gd name="T88" fmla="*/ 65 w 132"/>
                    <a:gd name="T89" fmla="*/ 303 h 728"/>
                    <a:gd name="T90" fmla="*/ 51 w 132"/>
                    <a:gd name="T91" fmla="*/ 303 h 728"/>
                    <a:gd name="T92" fmla="*/ 73 w 132"/>
                    <a:gd name="T93" fmla="*/ 595 h 728"/>
                    <a:gd name="T94" fmla="*/ 62 w 132"/>
                    <a:gd name="T95" fmla="*/ 691 h 728"/>
                    <a:gd name="T96" fmla="*/ 51 w 132"/>
                    <a:gd name="T97" fmla="*/ 539 h 728"/>
                    <a:gd name="T98" fmla="*/ 62 w 132"/>
                    <a:gd name="T99" fmla="*/ 415 h 728"/>
                    <a:gd name="T100" fmla="*/ 29 w 132"/>
                    <a:gd name="T101" fmla="*/ 315 h 728"/>
                    <a:gd name="T102" fmla="*/ 55 w 132"/>
                    <a:gd name="T103" fmla="*/ 215 h 728"/>
                    <a:gd name="T104" fmla="*/ 36 w 132"/>
                    <a:gd name="T105" fmla="*/ 123 h 728"/>
                    <a:gd name="T106" fmla="*/ 47 w 132"/>
                    <a:gd name="T107" fmla="*/ 67 h 728"/>
                    <a:gd name="T108" fmla="*/ 65 w 132"/>
                    <a:gd name="T109" fmla="*/ 223 h 728"/>
                    <a:gd name="T110" fmla="*/ 65 w 132"/>
                    <a:gd name="T111" fmla="*/ 307 h 728"/>
                    <a:gd name="T112" fmla="*/ 47 w 132"/>
                    <a:gd name="T113" fmla="*/ 351 h 728"/>
                    <a:gd name="T114" fmla="*/ 44 w 132"/>
                    <a:gd name="T115" fmla="*/ 451 h 728"/>
                    <a:gd name="T116" fmla="*/ 51 w 132"/>
                    <a:gd name="T117" fmla="*/ 515 h 728"/>
                    <a:gd name="T118" fmla="*/ 25 w 132"/>
                    <a:gd name="T119" fmla="*/ 607 h 728"/>
                    <a:gd name="T120" fmla="*/ 47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6" name="Freeform 1912"/>
                <p:cNvSpPr>
                  <a:spLocks/>
                </p:cNvSpPr>
                <p:nvPr/>
              </p:nvSpPr>
              <p:spPr bwMode="auto">
                <a:xfrm flipH="1">
                  <a:off x="2556" y="1637"/>
                  <a:ext cx="120" cy="728"/>
                </a:xfrm>
                <a:custGeom>
                  <a:avLst/>
                  <a:gdLst>
                    <a:gd name="T0" fmla="*/ 58 w 132"/>
                    <a:gd name="T1" fmla="*/ 443 h 728"/>
                    <a:gd name="T2" fmla="*/ 44 w 132"/>
                    <a:gd name="T3" fmla="*/ 687 h 728"/>
                    <a:gd name="T4" fmla="*/ 22 w 132"/>
                    <a:gd name="T5" fmla="*/ 395 h 728"/>
                    <a:gd name="T6" fmla="*/ 33 w 132"/>
                    <a:gd name="T7" fmla="*/ 83 h 728"/>
                    <a:gd name="T8" fmla="*/ 29 w 132"/>
                    <a:gd name="T9" fmla="*/ 107 h 728"/>
                    <a:gd name="T10" fmla="*/ 25 w 132"/>
                    <a:gd name="T11" fmla="*/ 243 h 728"/>
                    <a:gd name="T12" fmla="*/ 65 w 132"/>
                    <a:gd name="T13" fmla="*/ 675 h 728"/>
                    <a:gd name="T14" fmla="*/ 58 w 132"/>
                    <a:gd name="T15" fmla="*/ 203 h 728"/>
                    <a:gd name="T16" fmla="*/ 25 w 132"/>
                    <a:gd name="T17" fmla="*/ 63 h 728"/>
                    <a:gd name="T18" fmla="*/ 69 w 132"/>
                    <a:gd name="T19" fmla="*/ 135 h 728"/>
                    <a:gd name="T20" fmla="*/ 33 w 132"/>
                    <a:gd name="T21" fmla="*/ 203 h 728"/>
                    <a:gd name="T22" fmla="*/ 44 w 132"/>
                    <a:gd name="T23" fmla="*/ 259 h 728"/>
                    <a:gd name="T24" fmla="*/ 33 w 132"/>
                    <a:gd name="T25" fmla="*/ 343 h 728"/>
                    <a:gd name="T26" fmla="*/ 40 w 132"/>
                    <a:gd name="T27" fmla="*/ 391 h 728"/>
                    <a:gd name="T28" fmla="*/ 36 w 132"/>
                    <a:gd name="T29" fmla="*/ 451 h 728"/>
                    <a:gd name="T30" fmla="*/ 18 w 132"/>
                    <a:gd name="T31" fmla="*/ 487 h 728"/>
                    <a:gd name="T32" fmla="*/ 33 w 132"/>
                    <a:gd name="T33" fmla="*/ 555 h 728"/>
                    <a:gd name="T34" fmla="*/ 40 w 132"/>
                    <a:gd name="T35" fmla="*/ 615 h 728"/>
                    <a:gd name="T36" fmla="*/ 40 w 132"/>
                    <a:gd name="T37" fmla="*/ 667 h 728"/>
                    <a:gd name="T38" fmla="*/ 40 w 132"/>
                    <a:gd name="T39" fmla="*/ 563 h 728"/>
                    <a:gd name="T40" fmla="*/ 40 w 132"/>
                    <a:gd name="T41" fmla="*/ 427 h 728"/>
                    <a:gd name="T42" fmla="*/ 22 w 132"/>
                    <a:gd name="T43" fmla="*/ 391 h 728"/>
                    <a:gd name="T44" fmla="*/ 33 w 132"/>
                    <a:gd name="T45" fmla="*/ 307 h 728"/>
                    <a:gd name="T46" fmla="*/ 22 w 132"/>
                    <a:gd name="T47" fmla="*/ 235 h 728"/>
                    <a:gd name="T48" fmla="*/ 44 w 132"/>
                    <a:gd name="T49" fmla="*/ 191 h 728"/>
                    <a:gd name="T50" fmla="*/ 22 w 132"/>
                    <a:gd name="T51" fmla="*/ 87 h 728"/>
                    <a:gd name="T52" fmla="*/ 33 w 132"/>
                    <a:gd name="T53" fmla="*/ 19 h 728"/>
                    <a:gd name="T54" fmla="*/ 33 w 132"/>
                    <a:gd name="T55" fmla="*/ 51 h 728"/>
                    <a:gd name="T56" fmla="*/ 29 w 132"/>
                    <a:gd name="T57" fmla="*/ 147 h 728"/>
                    <a:gd name="T58" fmla="*/ 47 w 132"/>
                    <a:gd name="T59" fmla="*/ 151 h 728"/>
                    <a:gd name="T60" fmla="*/ 25 w 132"/>
                    <a:gd name="T61" fmla="*/ 223 h 728"/>
                    <a:gd name="T62" fmla="*/ 51 w 132"/>
                    <a:gd name="T63" fmla="*/ 291 h 728"/>
                    <a:gd name="T64" fmla="*/ 55 w 132"/>
                    <a:gd name="T65" fmla="*/ 375 h 728"/>
                    <a:gd name="T66" fmla="*/ 36 w 132"/>
                    <a:gd name="T67" fmla="*/ 419 h 728"/>
                    <a:gd name="T68" fmla="*/ 33 w 132"/>
                    <a:gd name="T69" fmla="*/ 563 h 728"/>
                    <a:gd name="T70" fmla="*/ 29 w 132"/>
                    <a:gd name="T71" fmla="*/ 671 h 728"/>
                    <a:gd name="T72" fmla="*/ 62 w 132"/>
                    <a:gd name="T73" fmla="*/ 595 h 728"/>
                    <a:gd name="T74" fmla="*/ 51 w 132"/>
                    <a:gd name="T75" fmla="*/ 415 h 728"/>
                    <a:gd name="T76" fmla="*/ 65 w 132"/>
                    <a:gd name="T77" fmla="*/ 335 h 728"/>
                    <a:gd name="T78" fmla="*/ 25 w 132"/>
                    <a:gd name="T79" fmla="*/ 231 h 728"/>
                    <a:gd name="T80" fmla="*/ 47 w 132"/>
                    <a:gd name="T81" fmla="*/ 135 h 728"/>
                    <a:gd name="T82" fmla="*/ 47 w 132"/>
                    <a:gd name="T83" fmla="*/ 83 h 728"/>
                    <a:gd name="T84" fmla="*/ 36 w 132"/>
                    <a:gd name="T85" fmla="*/ 47 h 728"/>
                    <a:gd name="T86" fmla="*/ 55 w 132"/>
                    <a:gd name="T87" fmla="*/ 55 h 728"/>
                    <a:gd name="T88" fmla="*/ 65 w 132"/>
                    <a:gd name="T89" fmla="*/ 303 h 728"/>
                    <a:gd name="T90" fmla="*/ 51 w 132"/>
                    <a:gd name="T91" fmla="*/ 303 h 728"/>
                    <a:gd name="T92" fmla="*/ 73 w 132"/>
                    <a:gd name="T93" fmla="*/ 595 h 728"/>
                    <a:gd name="T94" fmla="*/ 62 w 132"/>
                    <a:gd name="T95" fmla="*/ 691 h 728"/>
                    <a:gd name="T96" fmla="*/ 51 w 132"/>
                    <a:gd name="T97" fmla="*/ 539 h 728"/>
                    <a:gd name="T98" fmla="*/ 62 w 132"/>
                    <a:gd name="T99" fmla="*/ 415 h 728"/>
                    <a:gd name="T100" fmla="*/ 29 w 132"/>
                    <a:gd name="T101" fmla="*/ 315 h 728"/>
                    <a:gd name="T102" fmla="*/ 55 w 132"/>
                    <a:gd name="T103" fmla="*/ 215 h 728"/>
                    <a:gd name="T104" fmla="*/ 36 w 132"/>
                    <a:gd name="T105" fmla="*/ 123 h 728"/>
                    <a:gd name="T106" fmla="*/ 47 w 132"/>
                    <a:gd name="T107" fmla="*/ 67 h 728"/>
                    <a:gd name="T108" fmla="*/ 65 w 132"/>
                    <a:gd name="T109" fmla="*/ 223 h 728"/>
                    <a:gd name="T110" fmla="*/ 65 w 132"/>
                    <a:gd name="T111" fmla="*/ 307 h 728"/>
                    <a:gd name="T112" fmla="*/ 47 w 132"/>
                    <a:gd name="T113" fmla="*/ 351 h 728"/>
                    <a:gd name="T114" fmla="*/ 44 w 132"/>
                    <a:gd name="T115" fmla="*/ 451 h 728"/>
                    <a:gd name="T116" fmla="*/ 51 w 132"/>
                    <a:gd name="T117" fmla="*/ 515 h 728"/>
                    <a:gd name="T118" fmla="*/ 25 w 132"/>
                    <a:gd name="T119" fmla="*/ 607 h 728"/>
                    <a:gd name="T120" fmla="*/ 47 w 132"/>
                    <a:gd name="T121" fmla="*/ 67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grpSp>
          <p:grpSp>
            <p:nvGrpSpPr>
              <p:cNvPr id="217114" name="Group 1921"/>
              <p:cNvGrpSpPr>
                <a:grpSpLocks/>
              </p:cNvGrpSpPr>
              <p:nvPr/>
            </p:nvGrpSpPr>
            <p:grpSpPr bwMode="auto">
              <a:xfrm>
                <a:off x="2061" y="3101"/>
                <a:ext cx="387" cy="27"/>
                <a:chOff x="2050" y="3103"/>
                <a:chExt cx="398" cy="25"/>
              </a:xfrm>
            </p:grpSpPr>
            <p:sp>
              <p:nvSpPr>
                <p:cNvPr id="217115" name="Freeform 1914"/>
                <p:cNvSpPr>
                  <a:spLocks/>
                </p:cNvSpPr>
                <p:nvPr/>
              </p:nvSpPr>
              <p:spPr bwMode="auto">
                <a:xfrm rot="6713789" flipH="1">
                  <a:off x="2240" y="2924"/>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6" name="Freeform 1915"/>
                <p:cNvSpPr>
                  <a:spLocks/>
                </p:cNvSpPr>
                <p:nvPr/>
              </p:nvSpPr>
              <p:spPr bwMode="auto">
                <a:xfrm rot="6713789" flipH="1">
                  <a:off x="2240" y="2923"/>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7" name="Freeform 1916"/>
                <p:cNvSpPr>
                  <a:spLocks/>
                </p:cNvSpPr>
                <p:nvPr/>
              </p:nvSpPr>
              <p:spPr bwMode="auto">
                <a:xfrm rot="6713789" flipH="1">
                  <a:off x="2239" y="2926"/>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8" name="Freeform 1917"/>
                <p:cNvSpPr>
                  <a:spLocks/>
                </p:cNvSpPr>
                <p:nvPr/>
              </p:nvSpPr>
              <p:spPr bwMode="auto">
                <a:xfrm rot="6713789" flipH="1">
                  <a:off x="2239" y="2925"/>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9" name="Freeform 1918"/>
                <p:cNvSpPr>
                  <a:spLocks/>
                </p:cNvSpPr>
                <p:nvPr/>
              </p:nvSpPr>
              <p:spPr bwMode="auto">
                <a:xfrm rot="6713789" flipH="1">
                  <a:off x="2231" y="2925"/>
                  <a:ext cx="20" cy="382"/>
                </a:xfrm>
                <a:custGeom>
                  <a:avLst/>
                  <a:gdLst>
                    <a:gd name="T0" fmla="*/ 10 w 132"/>
                    <a:gd name="T1" fmla="*/ 232 h 728"/>
                    <a:gd name="T2" fmla="*/ 7 w 132"/>
                    <a:gd name="T3" fmla="*/ 360 h 728"/>
                    <a:gd name="T4" fmla="*/ 4 w 132"/>
                    <a:gd name="T5" fmla="*/ 207 h 728"/>
                    <a:gd name="T6" fmla="*/ 5 w 132"/>
                    <a:gd name="T7" fmla="*/ 44 h 728"/>
                    <a:gd name="T8" fmla="*/ 5 w 132"/>
                    <a:gd name="T9" fmla="*/ 56 h 728"/>
                    <a:gd name="T10" fmla="*/ 4 w 132"/>
                    <a:gd name="T11" fmla="*/ 128 h 728"/>
                    <a:gd name="T12" fmla="*/ 11 w 132"/>
                    <a:gd name="T13" fmla="*/ 354 h 728"/>
                    <a:gd name="T14" fmla="*/ 10 w 132"/>
                    <a:gd name="T15" fmla="*/ 107 h 728"/>
                    <a:gd name="T16" fmla="*/ 4 w 132"/>
                    <a:gd name="T17" fmla="*/ 33 h 728"/>
                    <a:gd name="T18" fmla="*/ 12 w 132"/>
                    <a:gd name="T19" fmla="*/ 71 h 728"/>
                    <a:gd name="T20" fmla="*/ 5 w 132"/>
                    <a:gd name="T21" fmla="*/ 107 h 728"/>
                    <a:gd name="T22" fmla="*/ 7 w 132"/>
                    <a:gd name="T23" fmla="*/ 136 h 728"/>
                    <a:gd name="T24" fmla="*/ 5 w 132"/>
                    <a:gd name="T25" fmla="*/ 180 h 728"/>
                    <a:gd name="T26" fmla="*/ 7 w 132"/>
                    <a:gd name="T27" fmla="*/ 205 h 728"/>
                    <a:gd name="T28" fmla="*/ 6 w 132"/>
                    <a:gd name="T29" fmla="*/ 237 h 728"/>
                    <a:gd name="T30" fmla="*/ 3 w 132"/>
                    <a:gd name="T31" fmla="*/ 256 h 728"/>
                    <a:gd name="T32" fmla="*/ 5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5 w 132"/>
                    <a:gd name="T45" fmla="*/ 161 h 728"/>
                    <a:gd name="T46" fmla="*/ 4 w 132"/>
                    <a:gd name="T47" fmla="*/ 123 h 728"/>
                    <a:gd name="T48" fmla="*/ 7 w 132"/>
                    <a:gd name="T49" fmla="*/ 100 h 728"/>
                    <a:gd name="T50" fmla="*/ 4 w 132"/>
                    <a:gd name="T51" fmla="*/ 46 h 728"/>
                    <a:gd name="T52" fmla="*/ 5 w 132"/>
                    <a:gd name="T53" fmla="*/ 10 h 728"/>
                    <a:gd name="T54" fmla="*/ 5 w 132"/>
                    <a:gd name="T55" fmla="*/ 27 h 728"/>
                    <a:gd name="T56" fmla="*/ 5 w 132"/>
                    <a:gd name="T57" fmla="*/ 77 h 728"/>
                    <a:gd name="T58" fmla="*/ 8 w 132"/>
                    <a:gd name="T59" fmla="*/ 79 h 728"/>
                    <a:gd name="T60" fmla="*/ 4 w 132"/>
                    <a:gd name="T61" fmla="*/ 117 h 728"/>
                    <a:gd name="T62" fmla="*/ 8 w 132"/>
                    <a:gd name="T63" fmla="*/ 153 h 728"/>
                    <a:gd name="T64" fmla="*/ 9 w 132"/>
                    <a:gd name="T65" fmla="*/ 197 h 728"/>
                    <a:gd name="T66" fmla="*/ 6 w 132"/>
                    <a:gd name="T67" fmla="*/ 220 h 728"/>
                    <a:gd name="T68" fmla="*/ 5 w 132"/>
                    <a:gd name="T69" fmla="*/ 295 h 728"/>
                    <a:gd name="T70" fmla="*/ 5 w 132"/>
                    <a:gd name="T71" fmla="*/ 352 h 728"/>
                    <a:gd name="T72" fmla="*/ 10 w 132"/>
                    <a:gd name="T73" fmla="*/ 312 h 728"/>
                    <a:gd name="T74" fmla="*/ 8 w 132"/>
                    <a:gd name="T75" fmla="*/ 218 h 728"/>
                    <a:gd name="T76" fmla="*/ 11 w 132"/>
                    <a:gd name="T77" fmla="*/ 176 h 728"/>
                    <a:gd name="T78" fmla="*/ 4 w 132"/>
                    <a:gd name="T79" fmla="*/ 121 h 728"/>
                    <a:gd name="T80" fmla="*/ 8 w 132"/>
                    <a:gd name="T81" fmla="*/ 71 h 728"/>
                    <a:gd name="T82" fmla="*/ 8 w 132"/>
                    <a:gd name="T83" fmla="*/ 44 h 728"/>
                    <a:gd name="T84" fmla="*/ 6 w 132"/>
                    <a:gd name="T85" fmla="*/ 25 h 728"/>
                    <a:gd name="T86" fmla="*/ 9 w 132"/>
                    <a:gd name="T87" fmla="*/ 29 h 728"/>
                    <a:gd name="T88" fmla="*/ 11 w 132"/>
                    <a:gd name="T89" fmla="*/ 159 h 728"/>
                    <a:gd name="T90" fmla="*/ 8 w 132"/>
                    <a:gd name="T91" fmla="*/ 159 h 728"/>
                    <a:gd name="T92" fmla="*/ 12 w 132"/>
                    <a:gd name="T93" fmla="*/ 312 h 728"/>
                    <a:gd name="T94" fmla="*/ 10 w 132"/>
                    <a:gd name="T95" fmla="*/ 363 h 728"/>
                    <a:gd name="T96" fmla="*/ 8 w 132"/>
                    <a:gd name="T97" fmla="*/ 283 h 728"/>
                    <a:gd name="T98" fmla="*/ 10 w 132"/>
                    <a:gd name="T99" fmla="*/ 218 h 728"/>
                    <a:gd name="T100" fmla="*/ 5 w 132"/>
                    <a:gd name="T101" fmla="*/ 165 h 728"/>
                    <a:gd name="T102" fmla="*/ 9 w 132"/>
                    <a:gd name="T103" fmla="*/ 113 h 728"/>
                    <a:gd name="T104" fmla="*/ 6 w 132"/>
                    <a:gd name="T105" fmla="*/ 65 h 728"/>
                    <a:gd name="T106" fmla="*/ 8 w 132"/>
                    <a:gd name="T107" fmla="*/ 35 h 728"/>
                    <a:gd name="T108" fmla="*/ 11 w 132"/>
                    <a:gd name="T109" fmla="*/ 117 h 728"/>
                    <a:gd name="T110" fmla="*/ 11 w 132"/>
                    <a:gd name="T111" fmla="*/ 161 h 728"/>
                    <a:gd name="T112" fmla="*/ 8 w 132"/>
                    <a:gd name="T113" fmla="*/ 184 h 728"/>
                    <a:gd name="T114" fmla="*/ 7 w 132"/>
                    <a:gd name="T115" fmla="*/ 237 h 728"/>
                    <a:gd name="T116" fmla="*/ 8 w 132"/>
                    <a:gd name="T117" fmla="*/ 270 h 728"/>
                    <a:gd name="T118" fmla="*/ 4 w 132"/>
                    <a:gd name="T119" fmla="*/ 319 h 728"/>
                    <a:gd name="T120" fmla="*/ 8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20" name="Freeform 1919"/>
                <p:cNvSpPr>
                  <a:spLocks/>
                </p:cNvSpPr>
                <p:nvPr/>
              </p:nvSpPr>
              <p:spPr bwMode="auto">
                <a:xfrm rot="6713789">
                  <a:off x="2247" y="2927"/>
                  <a:ext cx="20" cy="382"/>
                </a:xfrm>
                <a:custGeom>
                  <a:avLst/>
                  <a:gdLst>
                    <a:gd name="T0" fmla="*/ 10 w 132"/>
                    <a:gd name="T1" fmla="*/ 232 h 728"/>
                    <a:gd name="T2" fmla="*/ 7 w 132"/>
                    <a:gd name="T3" fmla="*/ 360 h 728"/>
                    <a:gd name="T4" fmla="*/ 4 w 132"/>
                    <a:gd name="T5" fmla="*/ 207 h 728"/>
                    <a:gd name="T6" fmla="*/ 5 w 132"/>
                    <a:gd name="T7" fmla="*/ 44 h 728"/>
                    <a:gd name="T8" fmla="*/ 5 w 132"/>
                    <a:gd name="T9" fmla="*/ 56 h 728"/>
                    <a:gd name="T10" fmla="*/ 4 w 132"/>
                    <a:gd name="T11" fmla="*/ 128 h 728"/>
                    <a:gd name="T12" fmla="*/ 11 w 132"/>
                    <a:gd name="T13" fmla="*/ 354 h 728"/>
                    <a:gd name="T14" fmla="*/ 10 w 132"/>
                    <a:gd name="T15" fmla="*/ 107 h 728"/>
                    <a:gd name="T16" fmla="*/ 4 w 132"/>
                    <a:gd name="T17" fmla="*/ 33 h 728"/>
                    <a:gd name="T18" fmla="*/ 12 w 132"/>
                    <a:gd name="T19" fmla="*/ 71 h 728"/>
                    <a:gd name="T20" fmla="*/ 5 w 132"/>
                    <a:gd name="T21" fmla="*/ 107 h 728"/>
                    <a:gd name="T22" fmla="*/ 7 w 132"/>
                    <a:gd name="T23" fmla="*/ 136 h 728"/>
                    <a:gd name="T24" fmla="*/ 5 w 132"/>
                    <a:gd name="T25" fmla="*/ 180 h 728"/>
                    <a:gd name="T26" fmla="*/ 7 w 132"/>
                    <a:gd name="T27" fmla="*/ 205 h 728"/>
                    <a:gd name="T28" fmla="*/ 6 w 132"/>
                    <a:gd name="T29" fmla="*/ 237 h 728"/>
                    <a:gd name="T30" fmla="*/ 3 w 132"/>
                    <a:gd name="T31" fmla="*/ 256 h 728"/>
                    <a:gd name="T32" fmla="*/ 5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5 w 132"/>
                    <a:gd name="T45" fmla="*/ 161 h 728"/>
                    <a:gd name="T46" fmla="*/ 4 w 132"/>
                    <a:gd name="T47" fmla="*/ 123 h 728"/>
                    <a:gd name="T48" fmla="*/ 7 w 132"/>
                    <a:gd name="T49" fmla="*/ 100 h 728"/>
                    <a:gd name="T50" fmla="*/ 4 w 132"/>
                    <a:gd name="T51" fmla="*/ 46 h 728"/>
                    <a:gd name="T52" fmla="*/ 5 w 132"/>
                    <a:gd name="T53" fmla="*/ 10 h 728"/>
                    <a:gd name="T54" fmla="*/ 5 w 132"/>
                    <a:gd name="T55" fmla="*/ 27 h 728"/>
                    <a:gd name="T56" fmla="*/ 5 w 132"/>
                    <a:gd name="T57" fmla="*/ 77 h 728"/>
                    <a:gd name="T58" fmla="*/ 8 w 132"/>
                    <a:gd name="T59" fmla="*/ 79 h 728"/>
                    <a:gd name="T60" fmla="*/ 4 w 132"/>
                    <a:gd name="T61" fmla="*/ 117 h 728"/>
                    <a:gd name="T62" fmla="*/ 8 w 132"/>
                    <a:gd name="T63" fmla="*/ 153 h 728"/>
                    <a:gd name="T64" fmla="*/ 9 w 132"/>
                    <a:gd name="T65" fmla="*/ 197 h 728"/>
                    <a:gd name="T66" fmla="*/ 6 w 132"/>
                    <a:gd name="T67" fmla="*/ 220 h 728"/>
                    <a:gd name="T68" fmla="*/ 5 w 132"/>
                    <a:gd name="T69" fmla="*/ 295 h 728"/>
                    <a:gd name="T70" fmla="*/ 5 w 132"/>
                    <a:gd name="T71" fmla="*/ 352 h 728"/>
                    <a:gd name="T72" fmla="*/ 10 w 132"/>
                    <a:gd name="T73" fmla="*/ 312 h 728"/>
                    <a:gd name="T74" fmla="*/ 8 w 132"/>
                    <a:gd name="T75" fmla="*/ 218 h 728"/>
                    <a:gd name="T76" fmla="*/ 11 w 132"/>
                    <a:gd name="T77" fmla="*/ 176 h 728"/>
                    <a:gd name="T78" fmla="*/ 4 w 132"/>
                    <a:gd name="T79" fmla="*/ 121 h 728"/>
                    <a:gd name="T80" fmla="*/ 8 w 132"/>
                    <a:gd name="T81" fmla="*/ 71 h 728"/>
                    <a:gd name="T82" fmla="*/ 8 w 132"/>
                    <a:gd name="T83" fmla="*/ 44 h 728"/>
                    <a:gd name="T84" fmla="*/ 6 w 132"/>
                    <a:gd name="T85" fmla="*/ 25 h 728"/>
                    <a:gd name="T86" fmla="*/ 9 w 132"/>
                    <a:gd name="T87" fmla="*/ 29 h 728"/>
                    <a:gd name="T88" fmla="*/ 11 w 132"/>
                    <a:gd name="T89" fmla="*/ 159 h 728"/>
                    <a:gd name="T90" fmla="*/ 8 w 132"/>
                    <a:gd name="T91" fmla="*/ 159 h 728"/>
                    <a:gd name="T92" fmla="*/ 12 w 132"/>
                    <a:gd name="T93" fmla="*/ 312 h 728"/>
                    <a:gd name="T94" fmla="*/ 10 w 132"/>
                    <a:gd name="T95" fmla="*/ 363 h 728"/>
                    <a:gd name="T96" fmla="*/ 8 w 132"/>
                    <a:gd name="T97" fmla="*/ 283 h 728"/>
                    <a:gd name="T98" fmla="*/ 10 w 132"/>
                    <a:gd name="T99" fmla="*/ 218 h 728"/>
                    <a:gd name="T100" fmla="*/ 5 w 132"/>
                    <a:gd name="T101" fmla="*/ 165 h 728"/>
                    <a:gd name="T102" fmla="*/ 9 w 132"/>
                    <a:gd name="T103" fmla="*/ 113 h 728"/>
                    <a:gd name="T104" fmla="*/ 6 w 132"/>
                    <a:gd name="T105" fmla="*/ 65 h 728"/>
                    <a:gd name="T106" fmla="*/ 8 w 132"/>
                    <a:gd name="T107" fmla="*/ 35 h 728"/>
                    <a:gd name="T108" fmla="*/ 11 w 132"/>
                    <a:gd name="T109" fmla="*/ 117 h 728"/>
                    <a:gd name="T110" fmla="*/ 11 w 132"/>
                    <a:gd name="T111" fmla="*/ 161 h 728"/>
                    <a:gd name="T112" fmla="*/ 8 w 132"/>
                    <a:gd name="T113" fmla="*/ 184 h 728"/>
                    <a:gd name="T114" fmla="*/ 7 w 132"/>
                    <a:gd name="T115" fmla="*/ 237 h 728"/>
                    <a:gd name="T116" fmla="*/ 8 w 132"/>
                    <a:gd name="T117" fmla="*/ 270 h 728"/>
                    <a:gd name="T118" fmla="*/ 4 w 132"/>
                    <a:gd name="T119" fmla="*/ 319 h 728"/>
                    <a:gd name="T120" fmla="*/ 8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grpSp>
        </p:grpSp>
        <p:grpSp>
          <p:nvGrpSpPr>
            <p:cNvPr id="217098" name="Group 1922"/>
            <p:cNvGrpSpPr>
              <a:grpSpLocks/>
            </p:cNvGrpSpPr>
            <p:nvPr/>
          </p:nvGrpSpPr>
          <p:grpSpPr bwMode="auto">
            <a:xfrm rot="3230956">
              <a:off x="2151" y="3098"/>
              <a:ext cx="224" cy="27"/>
              <a:chOff x="2050" y="3103"/>
              <a:chExt cx="398" cy="25"/>
            </a:xfrm>
          </p:grpSpPr>
          <p:sp>
            <p:nvSpPr>
              <p:cNvPr id="217106" name="Freeform 1923"/>
              <p:cNvSpPr>
                <a:spLocks/>
              </p:cNvSpPr>
              <p:nvPr/>
            </p:nvSpPr>
            <p:spPr bwMode="auto">
              <a:xfrm rot="6713789" flipH="1">
                <a:off x="2240" y="2924"/>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7" name="Freeform 1924"/>
              <p:cNvSpPr>
                <a:spLocks/>
              </p:cNvSpPr>
              <p:nvPr/>
            </p:nvSpPr>
            <p:spPr bwMode="auto">
              <a:xfrm rot="6713789" flipH="1">
                <a:off x="2240" y="2923"/>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8" name="Freeform 1925"/>
              <p:cNvSpPr>
                <a:spLocks/>
              </p:cNvSpPr>
              <p:nvPr/>
            </p:nvSpPr>
            <p:spPr bwMode="auto">
              <a:xfrm rot="6713789" flipH="1">
                <a:off x="2239" y="2926"/>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9" name="Freeform 1926"/>
              <p:cNvSpPr>
                <a:spLocks/>
              </p:cNvSpPr>
              <p:nvPr/>
            </p:nvSpPr>
            <p:spPr bwMode="auto">
              <a:xfrm rot="6713789" flipH="1">
                <a:off x="2239" y="2925"/>
                <a:ext cx="22" cy="382"/>
              </a:xfrm>
              <a:custGeom>
                <a:avLst/>
                <a:gdLst>
                  <a:gd name="T0" fmla="*/ 11 w 132"/>
                  <a:gd name="T1" fmla="*/ 232 h 728"/>
                  <a:gd name="T2" fmla="*/ 8 w 132"/>
                  <a:gd name="T3" fmla="*/ 360 h 728"/>
                  <a:gd name="T4" fmla="*/ 4 w 132"/>
                  <a:gd name="T5" fmla="*/ 207 h 728"/>
                  <a:gd name="T6" fmla="*/ 6 w 132"/>
                  <a:gd name="T7" fmla="*/ 44 h 728"/>
                  <a:gd name="T8" fmla="*/ 5 w 132"/>
                  <a:gd name="T9" fmla="*/ 56 h 728"/>
                  <a:gd name="T10" fmla="*/ 5 w 132"/>
                  <a:gd name="T11" fmla="*/ 128 h 728"/>
                  <a:gd name="T12" fmla="*/ 12 w 132"/>
                  <a:gd name="T13" fmla="*/ 354 h 728"/>
                  <a:gd name="T14" fmla="*/ 11 w 132"/>
                  <a:gd name="T15" fmla="*/ 107 h 728"/>
                  <a:gd name="T16" fmla="*/ 5 w 132"/>
                  <a:gd name="T17" fmla="*/ 33 h 728"/>
                  <a:gd name="T18" fmla="*/ 13 w 132"/>
                  <a:gd name="T19" fmla="*/ 71 h 728"/>
                  <a:gd name="T20" fmla="*/ 6 w 132"/>
                  <a:gd name="T21" fmla="*/ 107 h 728"/>
                  <a:gd name="T22" fmla="*/ 8 w 132"/>
                  <a:gd name="T23" fmla="*/ 136 h 728"/>
                  <a:gd name="T24" fmla="*/ 6 w 132"/>
                  <a:gd name="T25" fmla="*/ 180 h 728"/>
                  <a:gd name="T26" fmla="*/ 7 w 132"/>
                  <a:gd name="T27" fmla="*/ 205 h 728"/>
                  <a:gd name="T28" fmla="*/ 7 w 132"/>
                  <a:gd name="T29" fmla="*/ 237 h 728"/>
                  <a:gd name="T30" fmla="*/ 3 w 132"/>
                  <a:gd name="T31" fmla="*/ 256 h 728"/>
                  <a:gd name="T32" fmla="*/ 6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6 w 132"/>
                  <a:gd name="T45" fmla="*/ 161 h 728"/>
                  <a:gd name="T46" fmla="*/ 4 w 132"/>
                  <a:gd name="T47" fmla="*/ 123 h 728"/>
                  <a:gd name="T48" fmla="*/ 8 w 132"/>
                  <a:gd name="T49" fmla="*/ 100 h 728"/>
                  <a:gd name="T50" fmla="*/ 4 w 132"/>
                  <a:gd name="T51" fmla="*/ 46 h 728"/>
                  <a:gd name="T52" fmla="*/ 6 w 132"/>
                  <a:gd name="T53" fmla="*/ 10 h 728"/>
                  <a:gd name="T54" fmla="*/ 6 w 132"/>
                  <a:gd name="T55" fmla="*/ 27 h 728"/>
                  <a:gd name="T56" fmla="*/ 5 w 132"/>
                  <a:gd name="T57" fmla="*/ 77 h 728"/>
                  <a:gd name="T58" fmla="*/ 9 w 132"/>
                  <a:gd name="T59" fmla="*/ 79 h 728"/>
                  <a:gd name="T60" fmla="*/ 5 w 132"/>
                  <a:gd name="T61" fmla="*/ 117 h 728"/>
                  <a:gd name="T62" fmla="*/ 9 w 132"/>
                  <a:gd name="T63" fmla="*/ 153 h 728"/>
                  <a:gd name="T64" fmla="*/ 10 w 132"/>
                  <a:gd name="T65" fmla="*/ 197 h 728"/>
                  <a:gd name="T66" fmla="*/ 7 w 132"/>
                  <a:gd name="T67" fmla="*/ 220 h 728"/>
                  <a:gd name="T68" fmla="*/ 6 w 132"/>
                  <a:gd name="T69" fmla="*/ 295 h 728"/>
                  <a:gd name="T70" fmla="*/ 5 w 132"/>
                  <a:gd name="T71" fmla="*/ 352 h 728"/>
                  <a:gd name="T72" fmla="*/ 11 w 132"/>
                  <a:gd name="T73" fmla="*/ 312 h 728"/>
                  <a:gd name="T74" fmla="*/ 9 w 132"/>
                  <a:gd name="T75" fmla="*/ 218 h 728"/>
                  <a:gd name="T76" fmla="*/ 12 w 132"/>
                  <a:gd name="T77" fmla="*/ 176 h 728"/>
                  <a:gd name="T78" fmla="*/ 5 w 132"/>
                  <a:gd name="T79" fmla="*/ 121 h 728"/>
                  <a:gd name="T80" fmla="*/ 9 w 132"/>
                  <a:gd name="T81" fmla="*/ 71 h 728"/>
                  <a:gd name="T82" fmla="*/ 9 w 132"/>
                  <a:gd name="T83" fmla="*/ 44 h 728"/>
                  <a:gd name="T84" fmla="*/ 7 w 132"/>
                  <a:gd name="T85" fmla="*/ 25 h 728"/>
                  <a:gd name="T86" fmla="*/ 10 w 132"/>
                  <a:gd name="T87" fmla="*/ 29 h 728"/>
                  <a:gd name="T88" fmla="*/ 12 w 132"/>
                  <a:gd name="T89" fmla="*/ 159 h 728"/>
                  <a:gd name="T90" fmla="*/ 9 w 132"/>
                  <a:gd name="T91" fmla="*/ 159 h 728"/>
                  <a:gd name="T92" fmla="*/ 13 w 132"/>
                  <a:gd name="T93" fmla="*/ 312 h 728"/>
                  <a:gd name="T94" fmla="*/ 11 w 132"/>
                  <a:gd name="T95" fmla="*/ 363 h 728"/>
                  <a:gd name="T96" fmla="*/ 9 w 132"/>
                  <a:gd name="T97" fmla="*/ 283 h 728"/>
                  <a:gd name="T98" fmla="*/ 11 w 132"/>
                  <a:gd name="T99" fmla="*/ 218 h 728"/>
                  <a:gd name="T100" fmla="*/ 5 w 132"/>
                  <a:gd name="T101" fmla="*/ 165 h 728"/>
                  <a:gd name="T102" fmla="*/ 10 w 132"/>
                  <a:gd name="T103" fmla="*/ 113 h 728"/>
                  <a:gd name="T104" fmla="*/ 7 w 132"/>
                  <a:gd name="T105" fmla="*/ 65 h 728"/>
                  <a:gd name="T106" fmla="*/ 9 w 132"/>
                  <a:gd name="T107" fmla="*/ 35 h 728"/>
                  <a:gd name="T108" fmla="*/ 12 w 132"/>
                  <a:gd name="T109" fmla="*/ 117 h 728"/>
                  <a:gd name="T110" fmla="*/ 12 w 132"/>
                  <a:gd name="T111" fmla="*/ 161 h 728"/>
                  <a:gd name="T112" fmla="*/ 9 w 132"/>
                  <a:gd name="T113" fmla="*/ 184 h 728"/>
                  <a:gd name="T114" fmla="*/ 8 w 132"/>
                  <a:gd name="T115" fmla="*/ 237 h 728"/>
                  <a:gd name="T116" fmla="*/ 9 w 132"/>
                  <a:gd name="T117" fmla="*/ 270 h 728"/>
                  <a:gd name="T118" fmla="*/ 5 w 132"/>
                  <a:gd name="T119" fmla="*/ 319 h 728"/>
                  <a:gd name="T120" fmla="*/ 9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0" name="Freeform 1927"/>
              <p:cNvSpPr>
                <a:spLocks/>
              </p:cNvSpPr>
              <p:nvPr/>
            </p:nvSpPr>
            <p:spPr bwMode="auto">
              <a:xfrm rot="6713789" flipH="1">
                <a:off x="2231" y="2925"/>
                <a:ext cx="20" cy="382"/>
              </a:xfrm>
              <a:custGeom>
                <a:avLst/>
                <a:gdLst>
                  <a:gd name="T0" fmla="*/ 10 w 132"/>
                  <a:gd name="T1" fmla="*/ 232 h 728"/>
                  <a:gd name="T2" fmla="*/ 7 w 132"/>
                  <a:gd name="T3" fmla="*/ 360 h 728"/>
                  <a:gd name="T4" fmla="*/ 4 w 132"/>
                  <a:gd name="T5" fmla="*/ 207 h 728"/>
                  <a:gd name="T6" fmla="*/ 5 w 132"/>
                  <a:gd name="T7" fmla="*/ 44 h 728"/>
                  <a:gd name="T8" fmla="*/ 5 w 132"/>
                  <a:gd name="T9" fmla="*/ 56 h 728"/>
                  <a:gd name="T10" fmla="*/ 4 w 132"/>
                  <a:gd name="T11" fmla="*/ 128 h 728"/>
                  <a:gd name="T12" fmla="*/ 11 w 132"/>
                  <a:gd name="T13" fmla="*/ 354 h 728"/>
                  <a:gd name="T14" fmla="*/ 10 w 132"/>
                  <a:gd name="T15" fmla="*/ 107 h 728"/>
                  <a:gd name="T16" fmla="*/ 4 w 132"/>
                  <a:gd name="T17" fmla="*/ 33 h 728"/>
                  <a:gd name="T18" fmla="*/ 12 w 132"/>
                  <a:gd name="T19" fmla="*/ 71 h 728"/>
                  <a:gd name="T20" fmla="*/ 5 w 132"/>
                  <a:gd name="T21" fmla="*/ 107 h 728"/>
                  <a:gd name="T22" fmla="*/ 7 w 132"/>
                  <a:gd name="T23" fmla="*/ 136 h 728"/>
                  <a:gd name="T24" fmla="*/ 5 w 132"/>
                  <a:gd name="T25" fmla="*/ 180 h 728"/>
                  <a:gd name="T26" fmla="*/ 7 w 132"/>
                  <a:gd name="T27" fmla="*/ 205 h 728"/>
                  <a:gd name="T28" fmla="*/ 6 w 132"/>
                  <a:gd name="T29" fmla="*/ 237 h 728"/>
                  <a:gd name="T30" fmla="*/ 3 w 132"/>
                  <a:gd name="T31" fmla="*/ 256 h 728"/>
                  <a:gd name="T32" fmla="*/ 5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5 w 132"/>
                  <a:gd name="T45" fmla="*/ 161 h 728"/>
                  <a:gd name="T46" fmla="*/ 4 w 132"/>
                  <a:gd name="T47" fmla="*/ 123 h 728"/>
                  <a:gd name="T48" fmla="*/ 7 w 132"/>
                  <a:gd name="T49" fmla="*/ 100 h 728"/>
                  <a:gd name="T50" fmla="*/ 4 w 132"/>
                  <a:gd name="T51" fmla="*/ 46 h 728"/>
                  <a:gd name="T52" fmla="*/ 5 w 132"/>
                  <a:gd name="T53" fmla="*/ 10 h 728"/>
                  <a:gd name="T54" fmla="*/ 5 w 132"/>
                  <a:gd name="T55" fmla="*/ 27 h 728"/>
                  <a:gd name="T56" fmla="*/ 5 w 132"/>
                  <a:gd name="T57" fmla="*/ 77 h 728"/>
                  <a:gd name="T58" fmla="*/ 8 w 132"/>
                  <a:gd name="T59" fmla="*/ 79 h 728"/>
                  <a:gd name="T60" fmla="*/ 4 w 132"/>
                  <a:gd name="T61" fmla="*/ 117 h 728"/>
                  <a:gd name="T62" fmla="*/ 8 w 132"/>
                  <a:gd name="T63" fmla="*/ 153 h 728"/>
                  <a:gd name="T64" fmla="*/ 9 w 132"/>
                  <a:gd name="T65" fmla="*/ 197 h 728"/>
                  <a:gd name="T66" fmla="*/ 6 w 132"/>
                  <a:gd name="T67" fmla="*/ 220 h 728"/>
                  <a:gd name="T68" fmla="*/ 5 w 132"/>
                  <a:gd name="T69" fmla="*/ 295 h 728"/>
                  <a:gd name="T70" fmla="*/ 5 w 132"/>
                  <a:gd name="T71" fmla="*/ 352 h 728"/>
                  <a:gd name="T72" fmla="*/ 10 w 132"/>
                  <a:gd name="T73" fmla="*/ 312 h 728"/>
                  <a:gd name="T74" fmla="*/ 8 w 132"/>
                  <a:gd name="T75" fmla="*/ 218 h 728"/>
                  <a:gd name="T76" fmla="*/ 11 w 132"/>
                  <a:gd name="T77" fmla="*/ 176 h 728"/>
                  <a:gd name="T78" fmla="*/ 4 w 132"/>
                  <a:gd name="T79" fmla="*/ 121 h 728"/>
                  <a:gd name="T80" fmla="*/ 8 w 132"/>
                  <a:gd name="T81" fmla="*/ 71 h 728"/>
                  <a:gd name="T82" fmla="*/ 8 w 132"/>
                  <a:gd name="T83" fmla="*/ 44 h 728"/>
                  <a:gd name="T84" fmla="*/ 6 w 132"/>
                  <a:gd name="T85" fmla="*/ 25 h 728"/>
                  <a:gd name="T86" fmla="*/ 9 w 132"/>
                  <a:gd name="T87" fmla="*/ 29 h 728"/>
                  <a:gd name="T88" fmla="*/ 11 w 132"/>
                  <a:gd name="T89" fmla="*/ 159 h 728"/>
                  <a:gd name="T90" fmla="*/ 8 w 132"/>
                  <a:gd name="T91" fmla="*/ 159 h 728"/>
                  <a:gd name="T92" fmla="*/ 12 w 132"/>
                  <a:gd name="T93" fmla="*/ 312 h 728"/>
                  <a:gd name="T94" fmla="*/ 10 w 132"/>
                  <a:gd name="T95" fmla="*/ 363 h 728"/>
                  <a:gd name="T96" fmla="*/ 8 w 132"/>
                  <a:gd name="T97" fmla="*/ 283 h 728"/>
                  <a:gd name="T98" fmla="*/ 10 w 132"/>
                  <a:gd name="T99" fmla="*/ 218 h 728"/>
                  <a:gd name="T100" fmla="*/ 5 w 132"/>
                  <a:gd name="T101" fmla="*/ 165 h 728"/>
                  <a:gd name="T102" fmla="*/ 9 w 132"/>
                  <a:gd name="T103" fmla="*/ 113 h 728"/>
                  <a:gd name="T104" fmla="*/ 6 w 132"/>
                  <a:gd name="T105" fmla="*/ 65 h 728"/>
                  <a:gd name="T106" fmla="*/ 8 w 132"/>
                  <a:gd name="T107" fmla="*/ 35 h 728"/>
                  <a:gd name="T108" fmla="*/ 11 w 132"/>
                  <a:gd name="T109" fmla="*/ 117 h 728"/>
                  <a:gd name="T110" fmla="*/ 11 w 132"/>
                  <a:gd name="T111" fmla="*/ 161 h 728"/>
                  <a:gd name="T112" fmla="*/ 8 w 132"/>
                  <a:gd name="T113" fmla="*/ 184 h 728"/>
                  <a:gd name="T114" fmla="*/ 7 w 132"/>
                  <a:gd name="T115" fmla="*/ 237 h 728"/>
                  <a:gd name="T116" fmla="*/ 8 w 132"/>
                  <a:gd name="T117" fmla="*/ 270 h 728"/>
                  <a:gd name="T118" fmla="*/ 4 w 132"/>
                  <a:gd name="T119" fmla="*/ 319 h 728"/>
                  <a:gd name="T120" fmla="*/ 8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11" name="Freeform 1928"/>
              <p:cNvSpPr>
                <a:spLocks/>
              </p:cNvSpPr>
              <p:nvPr/>
            </p:nvSpPr>
            <p:spPr bwMode="auto">
              <a:xfrm rot="6713789">
                <a:off x="2247" y="2927"/>
                <a:ext cx="20" cy="382"/>
              </a:xfrm>
              <a:custGeom>
                <a:avLst/>
                <a:gdLst>
                  <a:gd name="T0" fmla="*/ 10 w 132"/>
                  <a:gd name="T1" fmla="*/ 232 h 728"/>
                  <a:gd name="T2" fmla="*/ 7 w 132"/>
                  <a:gd name="T3" fmla="*/ 360 h 728"/>
                  <a:gd name="T4" fmla="*/ 4 w 132"/>
                  <a:gd name="T5" fmla="*/ 207 h 728"/>
                  <a:gd name="T6" fmla="*/ 5 w 132"/>
                  <a:gd name="T7" fmla="*/ 44 h 728"/>
                  <a:gd name="T8" fmla="*/ 5 w 132"/>
                  <a:gd name="T9" fmla="*/ 56 h 728"/>
                  <a:gd name="T10" fmla="*/ 4 w 132"/>
                  <a:gd name="T11" fmla="*/ 128 h 728"/>
                  <a:gd name="T12" fmla="*/ 11 w 132"/>
                  <a:gd name="T13" fmla="*/ 354 h 728"/>
                  <a:gd name="T14" fmla="*/ 10 w 132"/>
                  <a:gd name="T15" fmla="*/ 107 h 728"/>
                  <a:gd name="T16" fmla="*/ 4 w 132"/>
                  <a:gd name="T17" fmla="*/ 33 h 728"/>
                  <a:gd name="T18" fmla="*/ 12 w 132"/>
                  <a:gd name="T19" fmla="*/ 71 h 728"/>
                  <a:gd name="T20" fmla="*/ 5 w 132"/>
                  <a:gd name="T21" fmla="*/ 107 h 728"/>
                  <a:gd name="T22" fmla="*/ 7 w 132"/>
                  <a:gd name="T23" fmla="*/ 136 h 728"/>
                  <a:gd name="T24" fmla="*/ 5 w 132"/>
                  <a:gd name="T25" fmla="*/ 180 h 728"/>
                  <a:gd name="T26" fmla="*/ 7 w 132"/>
                  <a:gd name="T27" fmla="*/ 205 h 728"/>
                  <a:gd name="T28" fmla="*/ 6 w 132"/>
                  <a:gd name="T29" fmla="*/ 237 h 728"/>
                  <a:gd name="T30" fmla="*/ 3 w 132"/>
                  <a:gd name="T31" fmla="*/ 256 h 728"/>
                  <a:gd name="T32" fmla="*/ 5 w 132"/>
                  <a:gd name="T33" fmla="*/ 291 h 728"/>
                  <a:gd name="T34" fmla="*/ 7 w 132"/>
                  <a:gd name="T35" fmla="*/ 323 h 728"/>
                  <a:gd name="T36" fmla="*/ 7 w 132"/>
                  <a:gd name="T37" fmla="*/ 350 h 728"/>
                  <a:gd name="T38" fmla="*/ 7 w 132"/>
                  <a:gd name="T39" fmla="*/ 295 h 728"/>
                  <a:gd name="T40" fmla="*/ 7 w 132"/>
                  <a:gd name="T41" fmla="*/ 224 h 728"/>
                  <a:gd name="T42" fmla="*/ 4 w 132"/>
                  <a:gd name="T43" fmla="*/ 205 h 728"/>
                  <a:gd name="T44" fmla="*/ 5 w 132"/>
                  <a:gd name="T45" fmla="*/ 161 h 728"/>
                  <a:gd name="T46" fmla="*/ 4 w 132"/>
                  <a:gd name="T47" fmla="*/ 123 h 728"/>
                  <a:gd name="T48" fmla="*/ 7 w 132"/>
                  <a:gd name="T49" fmla="*/ 100 h 728"/>
                  <a:gd name="T50" fmla="*/ 4 w 132"/>
                  <a:gd name="T51" fmla="*/ 46 h 728"/>
                  <a:gd name="T52" fmla="*/ 5 w 132"/>
                  <a:gd name="T53" fmla="*/ 10 h 728"/>
                  <a:gd name="T54" fmla="*/ 5 w 132"/>
                  <a:gd name="T55" fmla="*/ 27 h 728"/>
                  <a:gd name="T56" fmla="*/ 5 w 132"/>
                  <a:gd name="T57" fmla="*/ 77 h 728"/>
                  <a:gd name="T58" fmla="*/ 8 w 132"/>
                  <a:gd name="T59" fmla="*/ 79 h 728"/>
                  <a:gd name="T60" fmla="*/ 4 w 132"/>
                  <a:gd name="T61" fmla="*/ 117 h 728"/>
                  <a:gd name="T62" fmla="*/ 8 w 132"/>
                  <a:gd name="T63" fmla="*/ 153 h 728"/>
                  <a:gd name="T64" fmla="*/ 9 w 132"/>
                  <a:gd name="T65" fmla="*/ 197 h 728"/>
                  <a:gd name="T66" fmla="*/ 6 w 132"/>
                  <a:gd name="T67" fmla="*/ 220 h 728"/>
                  <a:gd name="T68" fmla="*/ 5 w 132"/>
                  <a:gd name="T69" fmla="*/ 295 h 728"/>
                  <a:gd name="T70" fmla="*/ 5 w 132"/>
                  <a:gd name="T71" fmla="*/ 352 h 728"/>
                  <a:gd name="T72" fmla="*/ 10 w 132"/>
                  <a:gd name="T73" fmla="*/ 312 h 728"/>
                  <a:gd name="T74" fmla="*/ 8 w 132"/>
                  <a:gd name="T75" fmla="*/ 218 h 728"/>
                  <a:gd name="T76" fmla="*/ 11 w 132"/>
                  <a:gd name="T77" fmla="*/ 176 h 728"/>
                  <a:gd name="T78" fmla="*/ 4 w 132"/>
                  <a:gd name="T79" fmla="*/ 121 h 728"/>
                  <a:gd name="T80" fmla="*/ 8 w 132"/>
                  <a:gd name="T81" fmla="*/ 71 h 728"/>
                  <a:gd name="T82" fmla="*/ 8 w 132"/>
                  <a:gd name="T83" fmla="*/ 44 h 728"/>
                  <a:gd name="T84" fmla="*/ 6 w 132"/>
                  <a:gd name="T85" fmla="*/ 25 h 728"/>
                  <a:gd name="T86" fmla="*/ 9 w 132"/>
                  <a:gd name="T87" fmla="*/ 29 h 728"/>
                  <a:gd name="T88" fmla="*/ 11 w 132"/>
                  <a:gd name="T89" fmla="*/ 159 h 728"/>
                  <a:gd name="T90" fmla="*/ 8 w 132"/>
                  <a:gd name="T91" fmla="*/ 159 h 728"/>
                  <a:gd name="T92" fmla="*/ 12 w 132"/>
                  <a:gd name="T93" fmla="*/ 312 h 728"/>
                  <a:gd name="T94" fmla="*/ 10 w 132"/>
                  <a:gd name="T95" fmla="*/ 363 h 728"/>
                  <a:gd name="T96" fmla="*/ 8 w 132"/>
                  <a:gd name="T97" fmla="*/ 283 h 728"/>
                  <a:gd name="T98" fmla="*/ 10 w 132"/>
                  <a:gd name="T99" fmla="*/ 218 h 728"/>
                  <a:gd name="T100" fmla="*/ 5 w 132"/>
                  <a:gd name="T101" fmla="*/ 165 h 728"/>
                  <a:gd name="T102" fmla="*/ 9 w 132"/>
                  <a:gd name="T103" fmla="*/ 113 h 728"/>
                  <a:gd name="T104" fmla="*/ 6 w 132"/>
                  <a:gd name="T105" fmla="*/ 65 h 728"/>
                  <a:gd name="T106" fmla="*/ 8 w 132"/>
                  <a:gd name="T107" fmla="*/ 35 h 728"/>
                  <a:gd name="T108" fmla="*/ 11 w 132"/>
                  <a:gd name="T109" fmla="*/ 117 h 728"/>
                  <a:gd name="T110" fmla="*/ 11 w 132"/>
                  <a:gd name="T111" fmla="*/ 161 h 728"/>
                  <a:gd name="T112" fmla="*/ 8 w 132"/>
                  <a:gd name="T113" fmla="*/ 184 h 728"/>
                  <a:gd name="T114" fmla="*/ 7 w 132"/>
                  <a:gd name="T115" fmla="*/ 237 h 728"/>
                  <a:gd name="T116" fmla="*/ 8 w 132"/>
                  <a:gd name="T117" fmla="*/ 270 h 728"/>
                  <a:gd name="T118" fmla="*/ 4 w 132"/>
                  <a:gd name="T119" fmla="*/ 319 h 728"/>
                  <a:gd name="T120" fmla="*/ 8 w 132"/>
                  <a:gd name="T121" fmla="*/ 354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grpSp>
        <p:grpSp>
          <p:nvGrpSpPr>
            <p:cNvPr id="217099" name="Group 1937"/>
            <p:cNvGrpSpPr>
              <a:grpSpLocks/>
            </p:cNvGrpSpPr>
            <p:nvPr/>
          </p:nvGrpSpPr>
          <p:grpSpPr bwMode="auto">
            <a:xfrm>
              <a:off x="2033" y="3100"/>
              <a:ext cx="443" cy="30"/>
              <a:chOff x="2033" y="3100"/>
              <a:chExt cx="443" cy="30"/>
            </a:xfrm>
          </p:grpSpPr>
          <p:sp>
            <p:nvSpPr>
              <p:cNvPr id="217100" name="Freeform 1931"/>
              <p:cNvSpPr>
                <a:spLocks/>
              </p:cNvSpPr>
              <p:nvPr/>
            </p:nvSpPr>
            <p:spPr bwMode="auto">
              <a:xfrm rot="5081753" flipH="1">
                <a:off x="2244" y="2900"/>
                <a:ext cx="24" cy="426"/>
              </a:xfrm>
              <a:custGeom>
                <a:avLst/>
                <a:gdLst>
                  <a:gd name="T0" fmla="*/ 12 w 132"/>
                  <a:gd name="T1" fmla="*/ 259 h 728"/>
                  <a:gd name="T2" fmla="*/ 9 w 132"/>
                  <a:gd name="T3" fmla="*/ 402 h 728"/>
                  <a:gd name="T4" fmla="*/ 4 w 132"/>
                  <a:gd name="T5" fmla="*/ 231 h 728"/>
                  <a:gd name="T6" fmla="*/ 7 w 132"/>
                  <a:gd name="T7" fmla="*/ 49 h 728"/>
                  <a:gd name="T8" fmla="*/ 6 w 132"/>
                  <a:gd name="T9" fmla="*/ 63 h 728"/>
                  <a:gd name="T10" fmla="*/ 5 w 132"/>
                  <a:gd name="T11" fmla="*/ 142 h 728"/>
                  <a:gd name="T12" fmla="*/ 13 w 132"/>
                  <a:gd name="T13" fmla="*/ 395 h 728"/>
                  <a:gd name="T14" fmla="*/ 12 w 132"/>
                  <a:gd name="T15" fmla="*/ 119 h 728"/>
                  <a:gd name="T16" fmla="*/ 5 w 132"/>
                  <a:gd name="T17" fmla="*/ 37 h 728"/>
                  <a:gd name="T18" fmla="*/ 14 w 132"/>
                  <a:gd name="T19" fmla="*/ 79 h 728"/>
                  <a:gd name="T20" fmla="*/ 7 w 132"/>
                  <a:gd name="T21" fmla="*/ 119 h 728"/>
                  <a:gd name="T22" fmla="*/ 9 w 132"/>
                  <a:gd name="T23" fmla="*/ 152 h 728"/>
                  <a:gd name="T24" fmla="*/ 7 w 132"/>
                  <a:gd name="T25" fmla="*/ 201 h 728"/>
                  <a:gd name="T26" fmla="*/ 8 w 132"/>
                  <a:gd name="T27" fmla="*/ 229 h 728"/>
                  <a:gd name="T28" fmla="*/ 7 w 132"/>
                  <a:gd name="T29" fmla="*/ 264 h 728"/>
                  <a:gd name="T30" fmla="*/ 4 w 132"/>
                  <a:gd name="T31" fmla="*/ 285 h 728"/>
                  <a:gd name="T32" fmla="*/ 7 w 132"/>
                  <a:gd name="T33" fmla="*/ 325 h 728"/>
                  <a:gd name="T34" fmla="*/ 8 w 132"/>
                  <a:gd name="T35" fmla="*/ 360 h 728"/>
                  <a:gd name="T36" fmla="*/ 8 w 132"/>
                  <a:gd name="T37" fmla="*/ 390 h 728"/>
                  <a:gd name="T38" fmla="*/ 8 w 132"/>
                  <a:gd name="T39" fmla="*/ 329 h 728"/>
                  <a:gd name="T40" fmla="*/ 8 w 132"/>
                  <a:gd name="T41" fmla="*/ 250 h 728"/>
                  <a:gd name="T42" fmla="*/ 4 w 132"/>
                  <a:gd name="T43" fmla="*/ 229 h 728"/>
                  <a:gd name="T44" fmla="*/ 7 w 132"/>
                  <a:gd name="T45" fmla="*/ 180 h 728"/>
                  <a:gd name="T46" fmla="*/ 4 w 132"/>
                  <a:gd name="T47" fmla="*/ 138 h 728"/>
                  <a:gd name="T48" fmla="*/ 9 w 132"/>
                  <a:gd name="T49" fmla="*/ 112 h 728"/>
                  <a:gd name="T50" fmla="*/ 4 w 132"/>
                  <a:gd name="T51" fmla="*/ 51 h 728"/>
                  <a:gd name="T52" fmla="*/ 7 w 132"/>
                  <a:gd name="T53" fmla="*/ 11 h 728"/>
                  <a:gd name="T54" fmla="*/ 7 w 132"/>
                  <a:gd name="T55" fmla="*/ 30 h 728"/>
                  <a:gd name="T56" fmla="*/ 6 w 132"/>
                  <a:gd name="T57" fmla="*/ 86 h 728"/>
                  <a:gd name="T58" fmla="*/ 9 w 132"/>
                  <a:gd name="T59" fmla="*/ 88 h 728"/>
                  <a:gd name="T60" fmla="*/ 5 w 132"/>
                  <a:gd name="T61" fmla="*/ 130 h 728"/>
                  <a:gd name="T62" fmla="*/ 10 w 132"/>
                  <a:gd name="T63" fmla="*/ 170 h 728"/>
                  <a:gd name="T64" fmla="*/ 11 w 132"/>
                  <a:gd name="T65" fmla="*/ 219 h 728"/>
                  <a:gd name="T66" fmla="*/ 7 w 132"/>
                  <a:gd name="T67" fmla="*/ 245 h 728"/>
                  <a:gd name="T68" fmla="*/ 7 w 132"/>
                  <a:gd name="T69" fmla="*/ 329 h 728"/>
                  <a:gd name="T70" fmla="*/ 6 w 132"/>
                  <a:gd name="T71" fmla="*/ 393 h 728"/>
                  <a:gd name="T72" fmla="*/ 12 w 132"/>
                  <a:gd name="T73" fmla="*/ 348 h 728"/>
                  <a:gd name="T74" fmla="*/ 10 w 132"/>
                  <a:gd name="T75" fmla="*/ 243 h 728"/>
                  <a:gd name="T76" fmla="*/ 13 w 132"/>
                  <a:gd name="T77" fmla="*/ 196 h 728"/>
                  <a:gd name="T78" fmla="*/ 5 w 132"/>
                  <a:gd name="T79" fmla="*/ 135 h 728"/>
                  <a:gd name="T80" fmla="*/ 9 w 132"/>
                  <a:gd name="T81" fmla="*/ 79 h 728"/>
                  <a:gd name="T82" fmla="*/ 9 w 132"/>
                  <a:gd name="T83" fmla="*/ 49 h 728"/>
                  <a:gd name="T84" fmla="*/ 7 w 132"/>
                  <a:gd name="T85" fmla="*/ 28 h 728"/>
                  <a:gd name="T86" fmla="*/ 11 w 132"/>
                  <a:gd name="T87" fmla="*/ 32 h 728"/>
                  <a:gd name="T88" fmla="*/ 13 w 132"/>
                  <a:gd name="T89" fmla="*/ 177 h 728"/>
                  <a:gd name="T90" fmla="*/ 10 w 132"/>
                  <a:gd name="T91" fmla="*/ 177 h 728"/>
                  <a:gd name="T92" fmla="*/ 15 w 132"/>
                  <a:gd name="T93" fmla="*/ 348 h 728"/>
                  <a:gd name="T94" fmla="*/ 12 w 132"/>
                  <a:gd name="T95" fmla="*/ 404 h 728"/>
                  <a:gd name="T96" fmla="*/ 10 w 132"/>
                  <a:gd name="T97" fmla="*/ 315 h 728"/>
                  <a:gd name="T98" fmla="*/ 12 w 132"/>
                  <a:gd name="T99" fmla="*/ 243 h 728"/>
                  <a:gd name="T100" fmla="*/ 6 w 132"/>
                  <a:gd name="T101" fmla="*/ 184 h 728"/>
                  <a:gd name="T102" fmla="*/ 11 w 132"/>
                  <a:gd name="T103" fmla="*/ 126 h 728"/>
                  <a:gd name="T104" fmla="*/ 7 w 132"/>
                  <a:gd name="T105" fmla="*/ 72 h 728"/>
                  <a:gd name="T106" fmla="*/ 9 w 132"/>
                  <a:gd name="T107" fmla="*/ 39 h 728"/>
                  <a:gd name="T108" fmla="*/ 13 w 132"/>
                  <a:gd name="T109" fmla="*/ 130 h 728"/>
                  <a:gd name="T110" fmla="*/ 13 w 132"/>
                  <a:gd name="T111" fmla="*/ 180 h 728"/>
                  <a:gd name="T112" fmla="*/ 9 w 132"/>
                  <a:gd name="T113" fmla="*/ 205 h 728"/>
                  <a:gd name="T114" fmla="*/ 9 w 132"/>
                  <a:gd name="T115" fmla="*/ 264 h 728"/>
                  <a:gd name="T116" fmla="*/ 10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1" name="Freeform 1932"/>
              <p:cNvSpPr>
                <a:spLocks/>
              </p:cNvSpPr>
              <p:nvPr/>
            </p:nvSpPr>
            <p:spPr bwMode="auto">
              <a:xfrm rot="5081753" flipH="1">
                <a:off x="2243" y="2899"/>
                <a:ext cx="24" cy="426"/>
              </a:xfrm>
              <a:custGeom>
                <a:avLst/>
                <a:gdLst>
                  <a:gd name="T0" fmla="*/ 12 w 132"/>
                  <a:gd name="T1" fmla="*/ 259 h 728"/>
                  <a:gd name="T2" fmla="*/ 9 w 132"/>
                  <a:gd name="T3" fmla="*/ 402 h 728"/>
                  <a:gd name="T4" fmla="*/ 4 w 132"/>
                  <a:gd name="T5" fmla="*/ 231 h 728"/>
                  <a:gd name="T6" fmla="*/ 7 w 132"/>
                  <a:gd name="T7" fmla="*/ 49 h 728"/>
                  <a:gd name="T8" fmla="*/ 6 w 132"/>
                  <a:gd name="T9" fmla="*/ 63 h 728"/>
                  <a:gd name="T10" fmla="*/ 5 w 132"/>
                  <a:gd name="T11" fmla="*/ 142 h 728"/>
                  <a:gd name="T12" fmla="*/ 13 w 132"/>
                  <a:gd name="T13" fmla="*/ 395 h 728"/>
                  <a:gd name="T14" fmla="*/ 12 w 132"/>
                  <a:gd name="T15" fmla="*/ 119 h 728"/>
                  <a:gd name="T16" fmla="*/ 5 w 132"/>
                  <a:gd name="T17" fmla="*/ 37 h 728"/>
                  <a:gd name="T18" fmla="*/ 14 w 132"/>
                  <a:gd name="T19" fmla="*/ 79 h 728"/>
                  <a:gd name="T20" fmla="*/ 7 w 132"/>
                  <a:gd name="T21" fmla="*/ 119 h 728"/>
                  <a:gd name="T22" fmla="*/ 9 w 132"/>
                  <a:gd name="T23" fmla="*/ 152 h 728"/>
                  <a:gd name="T24" fmla="*/ 7 w 132"/>
                  <a:gd name="T25" fmla="*/ 201 h 728"/>
                  <a:gd name="T26" fmla="*/ 8 w 132"/>
                  <a:gd name="T27" fmla="*/ 229 h 728"/>
                  <a:gd name="T28" fmla="*/ 7 w 132"/>
                  <a:gd name="T29" fmla="*/ 264 h 728"/>
                  <a:gd name="T30" fmla="*/ 4 w 132"/>
                  <a:gd name="T31" fmla="*/ 285 h 728"/>
                  <a:gd name="T32" fmla="*/ 7 w 132"/>
                  <a:gd name="T33" fmla="*/ 325 h 728"/>
                  <a:gd name="T34" fmla="*/ 8 w 132"/>
                  <a:gd name="T35" fmla="*/ 360 h 728"/>
                  <a:gd name="T36" fmla="*/ 8 w 132"/>
                  <a:gd name="T37" fmla="*/ 390 h 728"/>
                  <a:gd name="T38" fmla="*/ 8 w 132"/>
                  <a:gd name="T39" fmla="*/ 329 h 728"/>
                  <a:gd name="T40" fmla="*/ 8 w 132"/>
                  <a:gd name="T41" fmla="*/ 250 h 728"/>
                  <a:gd name="T42" fmla="*/ 4 w 132"/>
                  <a:gd name="T43" fmla="*/ 229 h 728"/>
                  <a:gd name="T44" fmla="*/ 7 w 132"/>
                  <a:gd name="T45" fmla="*/ 180 h 728"/>
                  <a:gd name="T46" fmla="*/ 4 w 132"/>
                  <a:gd name="T47" fmla="*/ 138 h 728"/>
                  <a:gd name="T48" fmla="*/ 9 w 132"/>
                  <a:gd name="T49" fmla="*/ 112 h 728"/>
                  <a:gd name="T50" fmla="*/ 4 w 132"/>
                  <a:gd name="T51" fmla="*/ 51 h 728"/>
                  <a:gd name="T52" fmla="*/ 7 w 132"/>
                  <a:gd name="T53" fmla="*/ 11 h 728"/>
                  <a:gd name="T54" fmla="*/ 7 w 132"/>
                  <a:gd name="T55" fmla="*/ 30 h 728"/>
                  <a:gd name="T56" fmla="*/ 6 w 132"/>
                  <a:gd name="T57" fmla="*/ 86 h 728"/>
                  <a:gd name="T58" fmla="*/ 9 w 132"/>
                  <a:gd name="T59" fmla="*/ 88 h 728"/>
                  <a:gd name="T60" fmla="*/ 5 w 132"/>
                  <a:gd name="T61" fmla="*/ 130 h 728"/>
                  <a:gd name="T62" fmla="*/ 10 w 132"/>
                  <a:gd name="T63" fmla="*/ 170 h 728"/>
                  <a:gd name="T64" fmla="*/ 11 w 132"/>
                  <a:gd name="T65" fmla="*/ 219 h 728"/>
                  <a:gd name="T66" fmla="*/ 7 w 132"/>
                  <a:gd name="T67" fmla="*/ 245 h 728"/>
                  <a:gd name="T68" fmla="*/ 7 w 132"/>
                  <a:gd name="T69" fmla="*/ 329 h 728"/>
                  <a:gd name="T70" fmla="*/ 6 w 132"/>
                  <a:gd name="T71" fmla="*/ 393 h 728"/>
                  <a:gd name="T72" fmla="*/ 12 w 132"/>
                  <a:gd name="T73" fmla="*/ 348 h 728"/>
                  <a:gd name="T74" fmla="*/ 10 w 132"/>
                  <a:gd name="T75" fmla="*/ 243 h 728"/>
                  <a:gd name="T76" fmla="*/ 13 w 132"/>
                  <a:gd name="T77" fmla="*/ 196 h 728"/>
                  <a:gd name="T78" fmla="*/ 5 w 132"/>
                  <a:gd name="T79" fmla="*/ 135 h 728"/>
                  <a:gd name="T80" fmla="*/ 9 w 132"/>
                  <a:gd name="T81" fmla="*/ 79 h 728"/>
                  <a:gd name="T82" fmla="*/ 9 w 132"/>
                  <a:gd name="T83" fmla="*/ 49 h 728"/>
                  <a:gd name="T84" fmla="*/ 7 w 132"/>
                  <a:gd name="T85" fmla="*/ 28 h 728"/>
                  <a:gd name="T86" fmla="*/ 11 w 132"/>
                  <a:gd name="T87" fmla="*/ 32 h 728"/>
                  <a:gd name="T88" fmla="*/ 13 w 132"/>
                  <a:gd name="T89" fmla="*/ 177 h 728"/>
                  <a:gd name="T90" fmla="*/ 10 w 132"/>
                  <a:gd name="T91" fmla="*/ 177 h 728"/>
                  <a:gd name="T92" fmla="*/ 15 w 132"/>
                  <a:gd name="T93" fmla="*/ 348 h 728"/>
                  <a:gd name="T94" fmla="*/ 12 w 132"/>
                  <a:gd name="T95" fmla="*/ 404 h 728"/>
                  <a:gd name="T96" fmla="*/ 10 w 132"/>
                  <a:gd name="T97" fmla="*/ 315 h 728"/>
                  <a:gd name="T98" fmla="*/ 12 w 132"/>
                  <a:gd name="T99" fmla="*/ 243 h 728"/>
                  <a:gd name="T100" fmla="*/ 6 w 132"/>
                  <a:gd name="T101" fmla="*/ 184 h 728"/>
                  <a:gd name="T102" fmla="*/ 11 w 132"/>
                  <a:gd name="T103" fmla="*/ 126 h 728"/>
                  <a:gd name="T104" fmla="*/ 7 w 132"/>
                  <a:gd name="T105" fmla="*/ 72 h 728"/>
                  <a:gd name="T106" fmla="*/ 9 w 132"/>
                  <a:gd name="T107" fmla="*/ 39 h 728"/>
                  <a:gd name="T108" fmla="*/ 13 w 132"/>
                  <a:gd name="T109" fmla="*/ 130 h 728"/>
                  <a:gd name="T110" fmla="*/ 13 w 132"/>
                  <a:gd name="T111" fmla="*/ 180 h 728"/>
                  <a:gd name="T112" fmla="*/ 9 w 132"/>
                  <a:gd name="T113" fmla="*/ 205 h 728"/>
                  <a:gd name="T114" fmla="*/ 9 w 132"/>
                  <a:gd name="T115" fmla="*/ 264 h 728"/>
                  <a:gd name="T116" fmla="*/ 10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2" name="Freeform 1933"/>
              <p:cNvSpPr>
                <a:spLocks/>
              </p:cNvSpPr>
              <p:nvPr/>
            </p:nvSpPr>
            <p:spPr bwMode="auto">
              <a:xfrm rot="5081753" flipH="1">
                <a:off x="2244" y="2902"/>
                <a:ext cx="24" cy="426"/>
              </a:xfrm>
              <a:custGeom>
                <a:avLst/>
                <a:gdLst>
                  <a:gd name="T0" fmla="*/ 12 w 132"/>
                  <a:gd name="T1" fmla="*/ 259 h 728"/>
                  <a:gd name="T2" fmla="*/ 9 w 132"/>
                  <a:gd name="T3" fmla="*/ 402 h 728"/>
                  <a:gd name="T4" fmla="*/ 4 w 132"/>
                  <a:gd name="T5" fmla="*/ 231 h 728"/>
                  <a:gd name="T6" fmla="*/ 7 w 132"/>
                  <a:gd name="T7" fmla="*/ 49 h 728"/>
                  <a:gd name="T8" fmla="*/ 6 w 132"/>
                  <a:gd name="T9" fmla="*/ 63 h 728"/>
                  <a:gd name="T10" fmla="*/ 5 w 132"/>
                  <a:gd name="T11" fmla="*/ 142 h 728"/>
                  <a:gd name="T12" fmla="*/ 13 w 132"/>
                  <a:gd name="T13" fmla="*/ 395 h 728"/>
                  <a:gd name="T14" fmla="*/ 12 w 132"/>
                  <a:gd name="T15" fmla="*/ 119 h 728"/>
                  <a:gd name="T16" fmla="*/ 5 w 132"/>
                  <a:gd name="T17" fmla="*/ 37 h 728"/>
                  <a:gd name="T18" fmla="*/ 14 w 132"/>
                  <a:gd name="T19" fmla="*/ 79 h 728"/>
                  <a:gd name="T20" fmla="*/ 7 w 132"/>
                  <a:gd name="T21" fmla="*/ 119 h 728"/>
                  <a:gd name="T22" fmla="*/ 9 w 132"/>
                  <a:gd name="T23" fmla="*/ 152 h 728"/>
                  <a:gd name="T24" fmla="*/ 7 w 132"/>
                  <a:gd name="T25" fmla="*/ 201 h 728"/>
                  <a:gd name="T26" fmla="*/ 8 w 132"/>
                  <a:gd name="T27" fmla="*/ 229 h 728"/>
                  <a:gd name="T28" fmla="*/ 7 w 132"/>
                  <a:gd name="T29" fmla="*/ 264 h 728"/>
                  <a:gd name="T30" fmla="*/ 4 w 132"/>
                  <a:gd name="T31" fmla="*/ 285 h 728"/>
                  <a:gd name="T32" fmla="*/ 7 w 132"/>
                  <a:gd name="T33" fmla="*/ 325 h 728"/>
                  <a:gd name="T34" fmla="*/ 8 w 132"/>
                  <a:gd name="T35" fmla="*/ 360 h 728"/>
                  <a:gd name="T36" fmla="*/ 8 w 132"/>
                  <a:gd name="T37" fmla="*/ 390 h 728"/>
                  <a:gd name="T38" fmla="*/ 8 w 132"/>
                  <a:gd name="T39" fmla="*/ 329 h 728"/>
                  <a:gd name="T40" fmla="*/ 8 w 132"/>
                  <a:gd name="T41" fmla="*/ 250 h 728"/>
                  <a:gd name="T42" fmla="*/ 4 w 132"/>
                  <a:gd name="T43" fmla="*/ 229 h 728"/>
                  <a:gd name="T44" fmla="*/ 7 w 132"/>
                  <a:gd name="T45" fmla="*/ 180 h 728"/>
                  <a:gd name="T46" fmla="*/ 4 w 132"/>
                  <a:gd name="T47" fmla="*/ 138 h 728"/>
                  <a:gd name="T48" fmla="*/ 9 w 132"/>
                  <a:gd name="T49" fmla="*/ 112 h 728"/>
                  <a:gd name="T50" fmla="*/ 4 w 132"/>
                  <a:gd name="T51" fmla="*/ 51 h 728"/>
                  <a:gd name="T52" fmla="*/ 7 w 132"/>
                  <a:gd name="T53" fmla="*/ 11 h 728"/>
                  <a:gd name="T54" fmla="*/ 7 w 132"/>
                  <a:gd name="T55" fmla="*/ 30 h 728"/>
                  <a:gd name="T56" fmla="*/ 6 w 132"/>
                  <a:gd name="T57" fmla="*/ 86 h 728"/>
                  <a:gd name="T58" fmla="*/ 9 w 132"/>
                  <a:gd name="T59" fmla="*/ 88 h 728"/>
                  <a:gd name="T60" fmla="*/ 5 w 132"/>
                  <a:gd name="T61" fmla="*/ 130 h 728"/>
                  <a:gd name="T62" fmla="*/ 10 w 132"/>
                  <a:gd name="T63" fmla="*/ 170 h 728"/>
                  <a:gd name="T64" fmla="*/ 11 w 132"/>
                  <a:gd name="T65" fmla="*/ 219 h 728"/>
                  <a:gd name="T66" fmla="*/ 7 w 132"/>
                  <a:gd name="T67" fmla="*/ 245 h 728"/>
                  <a:gd name="T68" fmla="*/ 7 w 132"/>
                  <a:gd name="T69" fmla="*/ 329 h 728"/>
                  <a:gd name="T70" fmla="*/ 6 w 132"/>
                  <a:gd name="T71" fmla="*/ 393 h 728"/>
                  <a:gd name="T72" fmla="*/ 12 w 132"/>
                  <a:gd name="T73" fmla="*/ 348 h 728"/>
                  <a:gd name="T74" fmla="*/ 10 w 132"/>
                  <a:gd name="T75" fmla="*/ 243 h 728"/>
                  <a:gd name="T76" fmla="*/ 13 w 132"/>
                  <a:gd name="T77" fmla="*/ 196 h 728"/>
                  <a:gd name="T78" fmla="*/ 5 w 132"/>
                  <a:gd name="T79" fmla="*/ 135 h 728"/>
                  <a:gd name="T80" fmla="*/ 9 w 132"/>
                  <a:gd name="T81" fmla="*/ 79 h 728"/>
                  <a:gd name="T82" fmla="*/ 9 w 132"/>
                  <a:gd name="T83" fmla="*/ 49 h 728"/>
                  <a:gd name="T84" fmla="*/ 7 w 132"/>
                  <a:gd name="T85" fmla="*/ 28 h 728"/>
                  <a:gd name="T86" fmla="*/ 11 w 132"/>
                  <a:gd name="T87" fmla="*/ 32 h 728"/>
                  <a:gd name="T88" fmla="*/ 13 w 132"/>
                  <a:gd name="T89" fmla="*/ 177 h 728"/>
                  <a:gd name="T90" fmla="*/ 10 w 132"/>
                  <a:gd name="T91" fmla="*/ 177 h 728"/>
                  <a:gd name="T92" fmla="*/ 15 w 132"/>
                  <a:gd name="T93" fmla="*/ 348 h 728"/>
                  <a:gd name="T94" fmla="*/ 12 w 132"/>
                  <a:gd name="T95" fmla="*/ 404 h 728"/>
                  <a:gd name="T96" fmla="*/ 10 w 132"/>
                  <a:gd name="T97" fmla="*/ 315 h 728"/>
                  <a:gd name="T98" fmla="*/ 12 w 132"/>
                  <a:gd name="T99" fmla="*/ 243 h 728"/>
                  <a:gd name="T100" fmla="*/ 6 w 132"/>
                  <a:gd name="T101" fmla="*/ 184 h 728"/>
                  <a:gd name="T102" fmla="*/ 11 w 132"/>
                  <a:gd name="T103" fmla="*/ 126 h 728"/>
                  <a:gd name="T104" fmla="*/ 7 w 132"/>
                  <a:gd name="T105" fmla="*/ 72 h 728"/>
                  <a:gd name="T106" fmla="*/ 9 w 132"/>
                  <a:gd name="T107" fmla="*/ 39 h 728"/>
                  <a:gd name="T108" fmla="*/ 13 w 132"/>
                  <a:gd name="T109" fmla="*/ 130 h 728"/>
                  <a:gd name="T110" fmla="*/ 13 w 132"/>
                  <a:gd name="T111" fmla="*/ 180 h 728"/>
                  <a:gd name="T112" fmla="*/ 9 w 132"/>
                  <a:gd name="T113" fmla="*/ 205 h 728"/>
                  <a:gd name="T114" fmla="*/ 9 w 132"/>
                  <a:gd name="T115" fmla="*/ 264 h 728"/>
                  <a:gd name="T116" fmla="*/ 10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3" name="Freeform 1934"/>
              <p:cNvSpPr>
                <a:spLocks/>
              </p:cNvSpPr>
              <p:nvPr/>
            </p:nvSpPr>
            <p:spPr bwMode="auto">
              <a:xfrm rot="5081753" flipH="1">
                <a:off x="2243" y="2901"/>
                <a:ext cx="24" cy="426"/>
              </a:xfrm>
              <a:custGeom>
                <a:avLst/>
                <a:gdLst>
                  <a:gd name="T0" fmla="*/ 12 w 132"/>
                  <a:gd name="T1" fmla="*/ 259 h 728"/>
                  <a:gd name="T2" fmla="*/ 9 w 132"/>
                  <a:gd name="T3" fmla="*/ 402 h 728"/>
                  <a:gd name="T4" fmla="*/ 4 w 132"/>
                  <a:gd name="T5" fmla="*/ 231 h 728"/>
                  <a:gd name="T6" fmla="*/ 7 w 132"/>
                  <a:gd name="T7" fmla="*/ 49 h 728"/>
                  <a:gd name="T8" fmla="*/ 6 w 132"/>
                  <a:gd name="T9" fmla="*/ 63 h 728"/>
                  <a:gd name="T10" fmla="*/ 5 w 132"/>
                  <a:gd name="T11" fmla="*/ 142 h 728"/>
                  <a:gd name="T12" fmla="*/ 13 w 132"/>
                  <a:gd name="T13" fmla="*/ 395 h 728"/>
                  <a:gd name="T14" fmla="*/ 12 w 132"/>
                  <a:gd name="T15" fmla="*/ 119 h 728"/>
                  <a:gd name="T16" fmla="*/ 5 w 132"/>
                  <a:gd name="T17" fmla="*/ 37 h 728"/>
                  <a:gd name="T18" fmla="*/ 14 w 132"/>
                  <a:gd name="T19" fmla="*/ 79 h 728"/>
                  <a:gd name="T20" fmla="*/ 7 w 132"/>
                  <a:gd name="T21" fmla="*/ 119 h 728"/>
                  <a:gd name="T22" fmla="*/ 9 w 132"/>
                  <a:gd name="T23" fmla="*/ 152 h 728"/>
                  <a:gd name="T24" fmla="*/ 7 w 132"/>
                  <a:gd name="T25" fmla="*/ 201 h 728"/>
                  <a:gd name="T26" fmla="*/ 8 w 132"/>
                  <a:gd name="T27" fmla="*/ 229 h 728"/>
                  <a:gd name="T28" fmla="*/ 7 w 132"/>
                  <a:gd name="T29" fmla="*/ 264 h 728"/>
                  <a:gd name="T30" fmla="*/ 4 w 132"/>
                  <a:gd name="T31" fmla="*/ 285 h 728"/>
                  <a:gd name="T32" fmla="*/ 7 w 132"/>
                  <a:gd name="T33" fmla="*/ 325 h 728"/>
                  <a:gd name="T34" fmla="*/ 8 w 132"/>
                  <a:gd name="T35" fmla="*/ 360 h 728"/>
                  <a:gd name="T36" fmla="*/ 8 w 132"/>
                  <a:gd name="T37" fmla="*/ 390 h 728"/>
                  <a:gd name="T38" fmla="*/ 8 w 132"/>
                  <a:gd name="T39" fmla="*/ 329 h 728"/>
                  <a:gd name="T40" fmla="*/ 8 w 132"/>
                  <a:gd name="T41" fmla="*/ 250 h 728"/>
                  <a:gd name="T42" fmla="*/ 4 w 132"/>
                  <a:gd name="T43" fmla="*/ 229 h 728"/>
                  <a:gd name="T44" fmla="*/ 7 w 132"/>
                  <a:gd name="T45" fmla="*/ 180 h 728"/>
                  <a:gd name="T46" fmla="*/ 4 w 132"/>
                  <a:gd name="T47" fmla="*/ 138 h 728"/>
                  <a:gd name="T48" fmla="*/ 9 w 132"/>
                  <a:gd name="T49" fmla="*/ 112 h 728"/>
                  <a:gd name="T50" fmla="*/ 4 w 132"/>
                  <a:gd name="T51" fmla="*/ 51 h 728"/>
                  <a:gd name="T52" fmla="*/ 7 w 132"/>
                  <a:gd name="T53" fmla="*/ 11 h 728"/>
                  <a:gd name="T54" fmla="*/ 7 w 132"/>
                  <a:gd name="T55" fmla="*/ 30 h 728"/>
                  <a:gd name="T56" fmla="*/ 6 w 132"/>
                  <a:gd name="T57" fmla="*/ 86 h 728"/>
                  <a:gd name="T58" fmla="*/ 9 w 132"/>
                  <a:gd name="T59" fmla="*/ 88 h 728"/>
                  <a:gd name="T60" fmla="*/ 5 w 132"/>
                  <a:gd name="T61" fmla="*/ 130 h 728"/>
                  <a:gd name="T62" fmla="*/ 10 w 132"/>
                  <a:gd name="T63" fmla="*/ 170 h 728"/>
                  <a:gd name="T64" fmla="*/ 11 w 132"/>
                  <a:gd name="T65" fmla="*/ 219 h 728"/>
                  <a:gd name="T66" fmla="*/ 7 w 132"/>
                  <a:gd name="T67" fmla="*/ 245 h 728"/>
                  <a:gd name="T68" fmla="*/ 7 w 132"/>
                  <a:gd name="T69" fmla="*/ 329 h 728"/>
                  <a:gd name="T70" fmla="*/ 6 w 132"/>
                  <a:gd name="T71" fmla="*/ 393 h 728"/>
                  <a:gd name="T72" fmla="*/ 12 w 132"/>
                  <a:gd name="T73" fmla="*/ 348 h 728"/>
                  <a:gd name="T74" fmla="*/ 10 w 132"/>
                  <a:gd name="T75" fmla="*/ 243 h 728"/>
                  <a:gd name="T76" fmla="*/ 13 w 132"/>
                  <a:gd name="T77" fmla="*/ 196 h 728"/>
                  <a:gd name="T78" fmla="*/ 5 w 132"/>
                  <a:gd name="T79" fmla="*/ 135 h 728"/>
                  <a:gd name="T80" fmla="*/ 9 w 132"/>
                  <a:gd name="T81" fmla="*/ 79 h 728"/>
                  <a:gd name="T82" fmla="*/ 9 w 132"/>
                  <a:gd name="T83" fmla="*/ 49 h 728"/>
                  <a:gd name="T84" fmla="*/ 7 w 132"/>
                  <a:gd name="T85" fmla="*/ 28 h 728"/>
                  <a:gd name="T86" fmla="*/ 11 w 132"/>
                  <a:gd name="T87" fmla="*/ 32 h 728"/>
                  <a:gd name="T88" fmla="*/ 13 w 132"/>
                  <a:gd name="T89" fmla="*/ 177 h 728"/>
                  <a:gd name="T90" fmla="*/ 10 w 132"/>
                  <a:gd name="T91" fmla="*/ 177 h 728"/>
                  <a:gd name="T92" fmla="*/ 15 w 132"/>
                  <a:gd name="T93" fmla="*/ 348 h 728"/>
                  <a:gd name="T94" fmla="*/ 12 w 132"/>
                  <a:gd name="T95" fmla="*/ 404 h 728"/>
                  <a:gd name="T96" fmla="*/ 10 w 132"/>
                  <a:gd name="T97" fmla="*/ 315 h 728"/>
                  <a:gd name="T98" fmla="*/ 12 w 132"/>
                  <a:gd name="T99" fmla="*/ 243 h 728"/>
                  <a:gd name="T100" fmla="*/ 6 w 132"/>
                  <a:gd name="T101" fmla="*/ 184 h 728"/>
                  <a:gd name="T102" fmla="*/ 11 w 132"/>
                  <a:gd name="T103" fmla="*/ 126 h 728"/>
                  <a:gd name="T104" fmla="*/ 7 w 132"/>
                  <a:gd name="T105" fmla="*/ 72 h 728"/>
                  <a:gd name="T106" fmla="*/ 9 w 132"/>
                  <a:gd name="T107" fmla="*/ 39 h 728"/>
                  <a:gd name="T108" fmla="*/ 13 w 132"/>
                  <a:gd name="T109" fmla="*/ 130 h 728"/>
                  <a:gd name="T110" fmla="*/ 13 w 132"/>
                  <a:gd name="T111" fmla="*/ 180 h 728"/>
                  <a:gd name="T112" fmla="*/ 9 w 132"/>
                  <a:gd name="T113" fmla="*/ 205 h 728"/>
                  <a:gd name="T114" fmla="*/ 9 w 132"/>
                  <a:gd name="T115" fmla="*/ 264 h 728"/>
                  <a:gd name="T116" fmla="*/ 10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4" name="Freeform 1935"/>
              <p:cNvSpPr>
                <a:spLocks/>
              </p:cNvSpPr>
              <p:nvPr/>
            </p:nvSpPr>
            <p:spPr bwMode="auto">
              <a:xfrm rot="5081753" flipH="1">
                <a:off x="2235" y="2906"/>
                <a:ext cx="22" cy="426"/>
              </a:xfrm>
              <a:custGeom>
                <a:avLst/>
                <a:gdLst>
                  <a:gd name="T0" fmla="*/ 11 w 132"/>
                  <a:gd name="T1" fmla="*/ 259 h 728"/>
                  <a:gd name="T2" fmla="*/ 8 w 132"/>
                  <a:gd name="T3" fmla="*/ 402 h 728"/>
                  <a:gd name="T4" fmla="*/ 4 w 132"/>
                  <a:gd name="T5" fmla="*/ 231 h 728"/>
                  <a:gd name="T6" fmla="*/ 6 w 132"/>
                  <a:gd name="T7" fmla="*/ 49 h 728"/>
                  <a:gd name="T8" fmla="*/ 5 w 132"/>
                  <a:gd name="T9" fmla="*/ 63 h 728"/>
                  <a:gd name="T10" fmla="*/ 5 w 132"/>
                  <a:gd name="T11" fmla="*/ 142 h 728"/>
                  <a:gd name="T12" fmla="*/ 12 w 132"/>
                  <a:gd name="T13" fmla="*/ 395 h 728"/>
                  <a:gd name="T14" fmla="*/ 11 w 132"/>
                  <a:gd name="T15" fmla="*/ 119 h 728"/>
                  <a:gd name="T16" fmla="*/ 5 w 132"/>
                  <a:gd name="T17" fmla="*/ 37 h 728"/>
                  <a:gd name="T18" fmla="*/ 13 w 132"/>
                  <a:gd name="T19" fmla="*/ 79 h 728"/>
                  <a:gd name="T20" fmla="*/ 6 w 132"/>
                  <a:gd name="T21" fmla="*/ 119 h 728"/>
                  <a:gd name="T22" fmla="*/ 8 w 132"/>
                  <a:gd name="T23" fmla="*/ 152 h 728"/>
                  <a:gd name="T24" fmla="*/ 6 w 132"/>
                  <a:gd name="T25" fmla="*/ 201 h 728"/>
                  <a:gd name="T26" fmla="*/ 7 w 132"/>
                  <a:gd name="T27" fmla="*/ 229 h 728"/>
                  <a:gd name="T28" fmla="*/ 7 w 132"/>
                  <a:gd name="T29" fmla="*/ 264 h 728"/>
                  <a:gd name="T30" fmla="*/ 3 w 132"/>
                  <a:gd name="T31" fmla="*/ 285 h 728"/>
                  <a:gd name="T32" fmla="*/ 6 w 132"/>
                  <a:gd name="T33" fmla="*/ 325 h 728"/>
                  <a:gd name="T34" fmla="*/ 7 w 132"/>
                  <a:gd name="T35" fmla="*/ 360 h 728"/>
                  <a:gd name="T36" fmla="*/ 7 w 132"/>
                  <a:gd name="T37" fmla="*/ 390 h 728"/>
                  <a:gd name="T38" fmla="*/ 7 w 132"/>
                  <a:gd name="T39" fmla="*/ 329 h 728"/>
                  <a:gd name="T40" fmla="*/ 7 w 132"/>
                  <a:gd name="T41" fmla="*/ 250 h 728"/>
                  <a:gd name="T42" fmla="*/ 4 w 132"/>
                  <a:gd name="T43" fmla="*/ 229 h 728"/>
                  <a:gd name="T44" fmla="*/ 6 w 132"/>
                  <a:gd name="T45" fmla="*/ 180 h 728"/>
                  <a:gd name="T46" fmla="*/ 4 w 132"/>
                  <a:gd name="T47" fmla="*/ 138 h 728"/>
                  <a:gd name="T48" fmla="*/ 8 w 132"/>
                  <a:gd name="T49" fmla="*/ 112 h 728"/>
                  <a:gd name="T50" fmla="*/ 4 w 132"/>
                  <a:gd name="T51" fmla="*/ 51 h 728"/>
                  <a:gd name="T52" fmla="*/ 6 w 132"/>
                  <a:gd name="T53" fmla="*/ 11 h 728"/>
                  <a:gd name="T54" fmla="*/ 6 w 132"/>
                  <a:gd name="T55" fmla="*/ 30 h 728"/>
                  <a:gd name="T56" fmla="*/ 5 w 132"/>
                  <a:gd name="T57" fmla="*/ 86 h 728"/>
                  <a:gd name="T58" fmla="*/ 9 w 132"/>
                  <a:gd name="T59" fmla="*/ 88 h 728"/>
                  <a:gd name="T60" fmla="*/ 5 w 132"/>
                  <a:gd name="T61" fmla="*/ 130 h 728"/>
                  <a:gd name="T62" fmla="*/ 9 w 132"/>
                  <a:gd name="T63" fmla="*/ 170 h 728"/>
                  <a:gd name="T64" fmla="*/ 10 w 132"/>
                  <a:gd name="T65" fmla="*/ 219 h 728"/>
                  <a:gd name="T66" fmla="*/ 7 w 132"/>
                  <a:gd name="T67" fmla="*/ 245 h 728"/>
                  <a:gd name="T68" fmla="*/ 6 w 132"/>
                  <a:gd name="T69" fmla="*/ 329 h 728"/>
                  <a:gd name="T70" fmla="*/ 5 w 132"/>
                  <a:gd name="T71" fmla="*/ 393 h 728"/>
                  <a:gd name="T72" fmla="*/ 11 w 132"/>
                  <a:gd name="T73" fmla="*/ 348 h 728"/>
                  <a:gd name="T74" fmla="*/ 9 w 132"/>
                  <a:gd name="T75" fmla="*/ 243 h 728"/>
                  <a:gd name="T76" fmla="*/ 12 w 132"/>
                  <a:gd name="T77" fmla="*/ 196 h 728"/>
                  <a:gd name="T78" fmla="*/ 5 w 132"/>
                  <a:gd name="T79" fmla="*/ 135 h 728"/>
                  <a:gd name="T80" fmla="*/ 9 w 132"/>
                  <a:gd name="T81" fmla="*/ 79 h 728"/>
                  <a:gd name="T82" fmla="*/ 9 w 132"/>
                  <a:gd name="T83" fmla="*/ 49 h 728"/>
                  <a:gd name="T84" fmla="*/ 7 w 132"/>
                  <a:gd name="T85" fmla="*/ 28 h 728"/>
                  <a:gd name="T86" fmla="*/ 10 w 132"/>
                  <a:gd name="T87" fmla="*/ 32 h 728"/>
                  <a:gd name="T88" fmla="*/ 12 w 132"/>
                  <a:gd name="T89" fmla="*/ 177 h 728"/>
                  <a:gd name="T90" fmla="*/ 9 w 132"/>
                  <a:gd name="T91" fmla="*/ 177 h 728"/>
                  <a:gd name="T92" fmla="*/ 13 w 132"/>
                  <a:gd name="T93" fmla="*/ 348 h 728"/>
                  <a:gd name="T94" fmla="*/ 11 w 132"/>
                  <a:gd name="T95" fmla="*/ 404 h 728"/>
                  <a:gd name="T96" fmla="*/ 9 w 132"/>
                  <a:gd name="T97" fmla="*/ 315 h 728"/>
                  <a:gd name="T98" fmla="*/ 11 w 132"/>
                  <a:gd name="T99" fmla="*/ 243 h 728"/>
                  <a:gd name="T100" fmla="*/ 5 w 132"/>
                  <a:gd name="T101" fmla="*/ 184 h 728"/>
                  <a:gd name="T102" fmla="*/ 10 w 132"/>
                  <a:gd name="T103" fmla="*/ 126 h 728"/>
                  <a:gd name="T104" fmla="*/ 7 w 132"/>
                  <a:gd name="T105" fmla="*/ 72 h 728"/>
                  <a:gd name="T106" fmla="*/ 9 w 132"/>
                  <a:gd name="T107" fmla="*/ 39 h 728"/>
                  <a:gd name="T108" fmla="*/ 12 w 132"/>
                  <a:gd name="T109" fmla="*/ 130 h 728"/>
                  <a:gd name="T110" fmla="*/ 12 w 132"/>
                  <a:gd name="T111" fmla="*/ 180 h 728"/>
                  <a:gd name="T112" fmla="*/ 9 w 132"/>
                  <a:gd name="T113" fmla="*/ 205 h 728"/>
                  <a:gd name="T114" fmla="*/ 8 w 132"/>
                  <a:gd name="T115" fmla="*/ 264 h 728"/>
                  <a:gd name="T116" fmla="*/ 9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sp>
            <p:nvSpPr>
              <p:cNvPr id="217105" name="Freeform 1936"/>
              <p:cNvSpPr>
                <a:spLocks/>
              </p:cNvSpPr>
              <p:nvPr/>
            </p:nvSpPr>
            <p:spPr bwMode="auto">
              <a:xfrm rot="5081753">
                <a:off x="2252" y="2905"/>
                <a:ext cx="22" cy="426"/>
              </a:xfrm>
              <a:custGeom>
                <a:avLst/>
                <a:gdLst>
                  <a:gd name="T0" fmla="*/ 11 w 132"/>
                  <a:gd name="T1" fmla="*/ 259 h 728"/>
                  <a:gd name="T2" fmla="*/ 8 w 132"/>
                  <a:gd name="T3" fmla="*/ 402 h 728"/>
                  <a:gd name="T4" fmla="*/ 4 w 132"/>
                  <a:gd name="T5" fmla="*/ 231 h 728"/>
                  <a:gd name="T6" fmla="*/ 6 w 132"/>
                  <a:gd name="T7" fmla="*/ 49 h 728"/>
                  <a:gd name="T8" fmla="*/ 5 w 132"/>
                  <a:gd name="T9" fmla="*/ 63 h 728"/>
                  <a:gd name="T10" fmla="*/ 5 w 132"/>
                  <a:gd name="T11" fmla="*/ 142 h 728"/>
                  <a:gd name="T12" fmla="*/ 12 w 132"/>
                  <a:gd name="T13" fmla="*/ 395 h 728"/>
                  <a:gd name="T14" fmla="*/ 11 w 132"/>
                  <a:gd name="T15" fmla="*/ 119 h 728"/>
                  <a:gd name="T16" fmla="*/ 5 w 132"/>
                  <a:gd name="T17" fmla="*/ 37 h 728"/>
                  <a:gd name="T18" fmla="*/ 13 w 132"/>
                  <a:gd name="T19" fmla="*/ 79 h 728"/>
                  <a:gd name="T20" fmla="*/ 6 w 132"/>
                  <a:gd name="T21" fmla="*/ 119 h 728"/>
                  <a:gd name="T22" fmla="*/ 8 w 132"/>
                  <a:gd name="T23" fmla="*/ 152 h 728"/>
                  <a:gd name="T24" fmla="*/ 6 w 132"/>
                  <a:gd name="T25" fmla="*/ 201 h 728"/>
                  <a:gd name="T26" fmla="*/ 7 w 132"/>
                  <a:gd name="T27" fmla="*/ 229 h 728"/>
                  <a:gd name="T28" fmla="*/ 7 w 132"/>
                  <a:gd name="T29" fmla="*/ 264 h 728"/>
                  <a:gd name="T30" fmla="*/ 3 w 132"/>
                  <a:gd name="T31" fmla="*/ 285 h 728"/>
                  <a:gd name="T32" fmla="*/ 6 w 132"/>
                  <a:gd name="T33" fmla="*/ 325 h 728"/>
                  <a:gd name="T34" fmla="*/ 7 w 132"/>
                  <a:gd name="T35" fmla="*/ 360 h 728"/>
                  <a:gd name="T36" fmla="*/ 7 w 132"/>
                  <a:gd name="T37" fmla="*/ 390 h 728"/>
                  <a:gd name="T38" fmla="*/ 7 w 132"/>
                  <a:gd name="T39" fmla="*/ 329 h 728"/>
                  <a:gd name="T40" fmla="*/ 7 w 132"/>
                  <a:gd name="T41" fmla="*/ 250 h 728"/>
                  <a:gd name="T42" fmla="*/ 4 w 132"/>
                  <a:gd name="T43" fmla="*/ 229 h 728"/>
                  <a:gd name="T44" fmla="*/ 6 w 132"/>
                  <a:gd name="T45" fmla="*/ 180 h 728"/>
                  <a:gd name="T46" fmla="*/ 4 w 132"/>
                  <a:gd name="T47" fmla="*/ 138 h 728"/>
                  <a:gd name="T48" fmla="*/ 8 w 132"/>
                  <a:gd name="T49" fmla="*/ 112 h 728"/>
                  <a:gd name="T50" fmla="*/ 4 w 132"/>
                  <a:gd name="T51" fmla="*/ 51 h 728"/>
                  <a:gd name="T52" fmla="*/ 6 w 132"/>
                  <a:gd name="T53" fmla="*/ 11 h 728"/>
                  <a:gd name="T54" fmla="*/ 6 w 132"/>
                  <a:gd name="T55" fmla="*/ 30 h 728"/>
                  <a:gd name="T56" fmla="*/ 5 w 132"/>
                  <a:gd name="T57" fmla="*/ 86 h 728"/>
                  <a:gd name="T58" fmla="*/ 9 w 132"/>
                  <a:gd name="T59" fmla="*/ 88 h 728"/>
                  <a:gd name="T60" fmla="*/ 5 w 132"/>
                  <a:gd name="T61" fmla="*/ 130 h 728"/>
                  <a:gd name="T62" fmla="*/ 9 w 132"/>
                  <a:gd name="T63" fmla="*/ 170 h 728"/>
                  <a:gd name="T64" fmla="*/ 10 w 132"/>
                  <a:gd name="T65" fmla="*/ 219 h 728"/>
                  <a:gd name="T66" fmla="*/ 7 w 132"/>
                  <a:gd name="T67" fmla="*/ 245 h 728"/>
                  <a:gd name="T68" fmla="*/ 6 w 132"/>
                  <a:gd name="T69" fmla="*/ 329 h 728"/>
                  <a:gd name="T70" fmla="*/ 5 w 132"/>
                  <a:gd name="T71" fmla="*/ 393 h 728"/>
                  <a:gd name="T72" fmla="*/ 11 w 132"/>
                  <a:gd name="T73" fmla="*/ 348 h 728"/>
                  <a:gd name="T74" fmla="*/ 9 w 132"/>
                  <a:gd name="T75" fmla="*/ 243 h 728"/>
                  <a:gd name="T76" fmla="*/ 12 w 132"/>
                  <a:gd name="T77" fmla="*/ 196 h 728"/>
                  <a:gd name="T78" fmla="*/ 5 w 132"/>
                  <a:gd name="T79" fmla="*/ 135 h 728"/>
                  <a:gd name="T80" fmla="*/ 9 w 132"/>
                  <a:gd name="T81" fmla="*/ 79 h 728"/>
                  <a:gd name="T82" fmla="*/ 9 w 132"/>
                  <a:gd name="T83" fmla="*/ 49 h 728"/>
                  <a:gd name="T84" fmla="*/ 7 w 132"/>
                  <a:gd name="T85" fmla="*/ 28 h 728"/>
                  <a:gd name="T86" fmla="*/ 10 w 132"/>
                  <a:gd name="T87" fmla="*/ 32 h 728"/>
                  <a:gd name="T88" fmla="*/ 12 w 132"/>
                  <a:gd name="T89" fmla="*/ 177 h 728"/>
                  <a:gd name="T90" fmla="*/ 9 w 132"/>
                  <a:gd name="T91" fmla="*/ 177 h 728"/>
                  <a:gd name="T92" fmla="*/ 13 w 132"/>
                  <a:gd name="T93" fmla="*/ 348 h 728"/>
                  <a:gd name="T94" fmla="*/ 11 w 132"/>
                  <a:gd name="T95" fmla="*/ 404 h 728"/>
                  <a:gd name="T96" fmla="*/ 9 w 132"/>
                  <a:gd name="T97" fmla="*/ 315 h 728"/>
                  <a:gd name="T98" fmla="*/ 11 w 132"/>
                  <a:gd name="T99" fmla="*/ 243 h 728"/>
                  <a:gd name="T100" fmla="*/ 5 w 132"/>
                  <a:gd name="T101" fmla="*/ 184 h 728"/>
                  <a:gd name="T102" fmla="*/ 10 w 132"/>
                  <a:gd name="T103" fmla="*/ 126 h 728"/>
                  <a:gd name="T104" fmla="*/ 7 w 132"/>
                  <a:gd name="T105" fmla="*/ 72 h 728"/>
                  <a:gd name="T106" fmla="*/ 9 w 132"/>
                  <a:gd name="T107" fmla="*/ 39 h 728"/>
                  <a:gd name="T108" fmla="*/ 12 w 132"/>
                  <a:gd name="T109" fmla="*/ 130 h 728"/>
                  <a:gd name="T110" fmla="*/ 12 w 132"/>
                  <a:gd name="T111" fmla="*/ 180 h 728"/>
                  <a:gd name="T112" fmla="*/ 9 w 132"/>
                  <a:gd name="T113" fmla="*/ 205 h 728"/>
                  <a:gd name="T114" fmla="*/ 8 w 132"/>
                  <a:gd name="T115" fmla="*/ 264 h 728"/>
                  <a:gd name="T116" fmla="*/ 9 w 132"/>
                  <a:gd name="T117" fmla="*/ 301 h 728"/>
                  <a:gd name="T118" fmla="*/ 5 w 132"/>
                  <a:gd name="T119" fmla="*/ 355 h 728"/>
                  <a:gd name="T120" fmla="*/ 9 w 132"/>
                  <a:gd name="T121" fmla="*/ 395 h 7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728"/>
                  <a:gd name="T185" fmla="*/ 132 w 132"/>
                  <a:gd name="T186" fmla="*/ 728 h 7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728">
                    <a:moveTo>
                      <a:pt x="48" y="15"/>
                    </a:moveTo>
                    <a:cubicBezTo>
                      <a:pt x="33" y="60"/>
                      <a:pt x="45" y="109"/>
                      <a:pt x="36" y="155"/>
                    </a:cubicBezTo>
                    <a:cubicBezTo>
                      <a:pt x="37" y="195"/>
                      <a:pt x="31" y="343"/>
                      <a:pt x="48" y="395"/>
                    </a:cubicBezTo>
                    <a:cubicBezTo>
                      <a:pt x="49" y="408"/>
                      <a:pt x="48" y="422"/>
                      <a:pt x="52" y="435"/>
                    </a:cubicBezTo>
                    <a:cubicBezTo>
                      <a:pt x="54" y="440"/>
                      <a:pt x="62" y="439"/>
                      <a:pt x="64" y="443"/>
                    </a:cubicBezTo>
                    <a:cubicBezTo>
                      <a:pt x="66" y="449"/>
                      <a:pt x="53" y="464"/>
                      <a:pt x="52" y="467"/>
                    </a:cubicBezTo>
                    <a:cubicBezTo>
                      <a:pt x="49" y="475"/>
                      <a:pt x="44" y="491"/>
                      <a:pt x="44" y="491"/>
                    </a:cubicBezTo>
                    <a:cubicBezTo>
                      <a:pt x="47" y="510"/>
                      <a:pt x="54" y="526"/>
                      <a:pt x="48" y="543"/>
                    </a:cubicBezTo>
                    <a:cubicBezTo>
                      <a:pt x="49" y="579"/>
                      <a:pt x="50" y="615"/>
                      <a:pt x="52" y="651"/>
                    </a:cubicBezTo>
                    <a:cubicBezTo>
                      <a:pt x="55" y="701"/>
                      <a:pt x="65" y="713"/>
                      <a:pt x="48" y="687"/>
                    </a:cubicBezTo>
                    <a:cubicBezTo>
                      <a:pt x="49" y="674"/>
                      <a:pt x="50" y="660"/>
                      <a:pt x="52" y="647"/>
                    </a:cubicBezTo>
                    <a:cubicBezTo>
                      <a:pt x="54" y="639"/>
                      <a:pt x="57" y="631"/>
                      <a:pt x="60" y="623"/>
                    </a:cubicBezTo>
                    <a:cubicBezTo>
                      <a:pt x="61" y="619"/>
                      <a:pt x="64" y="611"/>
                      <a:pt x="64" y="611"/>
                    </a:cubicBezTo>
                    <a:cubicBezTo>
                      <a:pt x="54" y="554"/>
                      <a:pt x="45" y="497"/>
                      <a:pt x="64" y="439"/>
                    </a:cubicBezTo>
                    <a:cubicBezTo>
                      <a:pt x="56" y="427"/>
                      <a:pt x="36" y="403"/>
                      <a:pt x="24" y="395"/>
                    </a:cubicBezTo>
                    <a:cubicBezTo>
                      <a:pt x="27" y="383"/>
                      <a:pt x="29" y="371"/>
                      <a:pt x="32" y="359"/>
                    </a:cubicBezTo>
                    <a:cubicBezTo>
                      <a:pt x="34" y="351"/>
                      <a:pt x="40" y="335"/>
                      <a:pt x="40" y="335"/>
                    </a:cubicBezTo>
                    <a:cubicBezTo>
                      <a:pt x="45" y="303"/>
                      <a:pt x="42" y="269"/>
                      <a:pt x="52" y="239"/>
                    </a:cubicBezTo>
                    <a:cubicBezTo>
                      <a:pt x="51" y="190"/>
                      <a:pt x="53" y="140"/>
                      <a:pt x="48" y="91"/>
                    </a:cubicBezTo>
                    <a:cubicBezTo>
                      <a:pt x="48" y="86"/>
                      <a:pt x="39" y="87"/>
                      <a:pt x="36" y="83"/>
                    </a:cubicBezTo>
                    <a:cubicBezTo>
                      <a:pt x="33" y="80"/>
                      <a:pt x="33" y="75"/>
                      <a:pt x="32" y="71"/>
                    </a:cubicBezTo>
                    <a:cubicBezTo>
                      <a:pt x="33" y="55"/>
                      <a:pt x="34" y="39"/>
                      <a:pt x="36" y="23"/>
                    </a:cubicBezTo>
                    <a:cubicBezTo>
                      <a:pt x="37" y="19"/>
                      <a:pt x="36" y="11"/>
                      <a:pt x="40" y="11"/>
                    </a:cubicBezTo>
                    <a:cubicBezTo>
                      <a:pt x="44" y="11"/>
                      <a:pt x="43" y="19"/>
                      <a:pt x="44" y="23"/>
                    </a:cubicBezTo>
                    <a:cubicBezTo>
                      <a:pt x="35" y="50"/>
                      <a:pt x="41" y="80"/>
                      <a:pt x="32" y="107"/>
                    </a:cubicBezTo>
                    <a:cubicBezTo>
                      <a:pt x="33" y="126"/>
                      <a:pt x="31" y="145"/>
                      <a:pt x="36" y="163"/>
                    </a:cubicBezTo>
                    <a:cubicBezTo>
                      <a:pt x="38" y="169"/>
                      <a:pt x="51" y="168"/>
                      <a:pt x="52" y="175"/>
                    </a:cubicBezTo>
                    <a:cubicBezTo>
                      <a:pt x="53" y="180"/>
                      <a:pt x="44" y="180"/>
                      <a:pt x="40" y="183"/>
                    </a:cubicBezTo>
                    <a:cubicBezTo>
                      <a:pt x="35" y="191"/>
                      <a:pt x="29" y="199"/>
                      <a:pt x="24" y="207"/>
                    </a:cubicBezTo>
                    <a:cubicBezTo>
                      <a:pt x="17" y="217"/>
                      <a:pt x="27" y="231"/>
                      <a:pt x="28" y="243"/>
                    </a:cubicBezTo>
                    <a:cubicBezTo>
                      <a:pt x="31" y="265"/>
                      <a:pt x="32" y="281"/>
                      <a:pt x="44" y="299"/>
                    </a:cubicBezTo>
                    <a:cubicBezTo>
                      <a:pt x="40" y="312"/>
                      <a:pt x="32" y="322"/>
                      <a:pt x="28" y="335"/>
                    </a:cubicBezTo>
                    <a:cubicBezTo>
                      <a:pt x="42" y="403"/>
                      <a:pt x="32" y="474"/>
                      <a:pt x="40" y="543"/>
                    </a:cubicBezTo>
                    <a:cubicBezTo>
                      <a:pt x="38" y="581"/>
                      <a:pt x="21" y="656"/>
                      <a:pt x="44" y="691"/>
                    </a:cubicBezTo>
                    <a:cubicBezTo>
                      <a:pt x="53" y="728"/>
                      <a:pt x="67" y="690"/>
                      <a:pt x="72" y="675"/>
                    </a:cubicBezTo>
                    <a:cubicBezTo>
                      <a:pt x="71" y="667"/>
                      <a:pt x="71" y="658"/>
                      <a:pt x="68" y="651"/>
                    </a:cubicBezTo>
                    <a:cubicBezTo>
                      <a:pt x="64" y="642"/>
                      <a:pt x="52" y="627"/>
                      <a:pt x="52" y="627"/>
                    </a:cubicBezTo>
                    <a:cubicBezTo>
                      <a:pt x="48" y="606"/>
                      <a:pt x="40" y="581"/>
                      <a:pt x="28" y="563"/>
                    </a:cubicBezTo>
                    <a:cubicBezTo>
                      <a:pt x="40" y="545"/>
                      <a:pt x="36" y="525"/>
                      <a:pt x="48" y="507"/>
                    </a:cubicBezTo>
                    <a:cubicBezTo>
                      <a:pt x="42" y="424"/>
                      <a:pt x="29" y="256"/>
                      <a:pt x="64" y="203"/>
                    </a:cubicBezTo>
                    <a:cubicBezTo>
                      <a:pt x="63" y="186"/>
                      <a:pt x="64" y="168"/>
                      <a:pt x="60" y="151"/>
                    </a:cubicBezTo>
                    <a:cubicBezTo>
                      <a:pt x="57" y="138"/>
                      <a:pt x="44" y="128"/>
                      <a:pt x="40" y="115"/>
                    </a:cubicBezTo>
                    <a:cubicBezTo>
                      <a:pt x="50" y="86"/>
                      <a:pt x="30" y="57"/>
                      <a:pt x="48" y="31"/>
                    </a:cubicBezTo>
                    <a:cubicBezTo>
                      <a:pt x="22" y="13"/>
                      <a:pt x="29" y="33"/>
                      <a:pt x="44" y="43"/>
                    </a:cubicBezTo>
                    <a:cubicBezTo>
                      <a:pt x="40" y="44"/>
                      <a:pt x="16" y="49"/>
                      <a:pt x="28" y="63"/>
                    </a:cubicBezTo>
                    <a:cubicBezTo>
                      <a:pt x="33" y="69"/>
                      <a:pt x="52" y="71"/>
                      <a:pt x="52" y="71"/>
                    </a:cubicBezTo>
                    <a:cubicBezTo>
                      <a:pt x="23" y="81"/>
                      <a:pt x="33" y="72"/>
                      <a:pt x="20" y="91"/>
                    </a:cubicBezTo>
                    <a:cubicBezTo>
                      <a:pt x="40" y="104"/>
                      <a:pt x="60" y="90"/>
                      <a:pt x="44" y="115"/>
                    </a:cubicBezTo>
                    <a:cubicBezTo>
                      <a:pt x="47" y="119"/>
                      <a:pt x="48" y="124"/>
                      <a:pt x="52" y="127"/>
                    </a:cubicBezTo>
                    <a:cubicBezTo>
                      <a:pt x="59" y="131"/>
                      <a:pt x="76" y="135"/>
                      <a:pt x="76" y="135"/>
                    </a:cubicBezTo>
                    <a:cubicBezTo>
                      <a:pt x="60" y="136"/>
                      <a:pt x="43" y="135"/>
                      <a:pt x="28" y="139"/>
                    </a:cubicBezTo>
                    <a:cubicBezTo>
                      <a:pt x="21" y="141"/>
                      <a:pt x="44" y="138"/>
                      <a:pt x="48" y="143"/>
                    </a:cubicBezTo>
                    <a:cubicBezTo>
                      <a:pt x="52" y="149"/>
                      <a:pt x="29" y="162"/>
                      <a:pt x="28" y="163"/>
                    </a:cubicBezTo>
                    <a:cubicBezTo>
                      <a:pt x="55" y="172"/>
                      <a:pt x="28" y="179"/>
                      <a:pt x="16" y="187"/>
                    </a:cubicBezTo>
                    <a:cubicBezTo>
                      <a:pt x="33" y="190"/>
                      <a:pt x="61" y="186"/>
                      <a:pt x="36" y="203"/>
                    </a:cubicBezTo>
                    <a:cubicBezTo>
                      <a:pt x="49" y="222"/>
                      <a:pt x="36" y="216"/>
                      <a:pt x="20" y="227"/>
                    </a:cubicBezTo>
                    <a:cubicBezTo>
                      <a:pt x="57" y="236"/>
                      <a:pt x="28" y="226"/>
                      <a:pt x="24" y="235"/>
                    </a:cubicBezTo>
                    <a:cubicBezTo>
                      <a:pt x="16" y="251"/>
                      <a:pt x="46" y="251"/>
                      <a:pt x="48" y="251"/>
                    </a:cubicBezTo>
                    <a:cubicBezTo>
                      <a:pt x="44" y="252"/>
                      <a:pt x="36" y="251"/>
                      <a:pt x="36" y="255"/>
                    </a:cubicBezTo>
                    <a:cubicBezTo>
                      <a:pt x="36" y="259"/>
                      <a:pt x="48" y="255"/>
                      <a:pt x="48" y="259"/>
                    </a:cubicBezTo>
                    <a:cubicBezTo>
                      <a:pt x="48" y="263"/>
                      <a:pt x="40" y="262"/>
                      <a:pt x="36" y="263"/>
                    </a:cubicBezTo>
                    <a:cubicBezTo>
                      <a:pt x="49" y="282"/>
                      <a:pt x="36" y="276"/>
                      <a:pt x="20" y="287"/>
                    </a:cubicBezTo>
                    <a:cubicBezTo>
                      <a:pt x="26" y="304"/>
                      <a:pt x="34" y="300"/>
                      <a:pt x="44" y="315"/>
                    </a:cubicBezTo>
                    <a:cubicBezTo>
                      <a:pt x="23" y="329"/>
                      <a:pt x="27" y="337"/>
                      <a:pt x="52" y="331"/>
                    </a:cubicBezTo>
                    <a:cubicBezTo>
                      <a:pt x="36" y="326"/>
                      <a:pt x="20" y="319"/>
                      <a:pt x="36" y="343"/>
                    </a:cubicBezTo>
                    <a:cubicBezTo>
                      <a:pt x="35" y="352"/>
                      <a:pt x="30" y="362"/>
                      <a:pt x="32" y="371"/>
                    </a:cubicBezTo>
                    <a:cubicBezTo>
                      <a:pt x="33" y="375"/>
                      <a:pt x="42" y="371"/>
                      <a:pt x="44" y="375"/>
                    </a:cubicBezTo>
                    <a:cubicBezTo>
                      <a:pt x="49" y="385"/>
                      <a:pt x="32" y="393"/>
                      <a:pt x="28" y="395"/>
                    </a:cubicBezTo>
                    <a:cubicBezTo>
                      <a:pt x="25" y="399"/>
                      <a:pt x="17" y="404"/>
                      <a:pt x="20" y="407"/>
                    </a:cubicBezTo>
                    <a:cubicBezTo>
                      <a:pt x="22" y="409"/>
                      <a:pt x="49" y="401"/>
                      <a:pt x="44" y="391"/>
                    </a:cubicBezTo>
                    <a:cubicBezTo>
                      <a:pt x="42" y="387"/>
                      <a:pt x="36" y="394"/>
                      <a:pt x="32" y="395"/>
                    </a:cubicBezTo>
                    <a:cubicBezTo>
                      <a:pt x="23" y="409"/>
                      <a:pt x="12" y="416"/>
                      <a:pt x="32" y="423"/>
                    </a:cubicBezTo>
                    <a:cubicBezTo>
                      <a:pt x="0" y="455"/>
                      <a:pt x="45" y="411"/>
                      <a:pt x="32" y="451"/>
                    </a:cubicBezTo>
                    <a:cubicBezTo>
                      <a:pt x="60" y="460"/>
                      <a:pt x="33" y="452"/>
                      <a:pt x="28" y="447"/>
                    </a:cubicBezTo>
                    <a:cubicBezTo>
                      <a:pt x="25" y="444"/>
                      <a:pt x="36" y="450"/>
                      <a:pt x="40" y="451"/>
                    </a:cubicBezTo>
                    <a:cubicBezTo>
                      <a:pt x="45" y="453"/>
                      <a:pt x="51" y="454"/>
                      <a:pt x="56" y="455"/>
                    </a:cubicBezTo>
                    <a:cubicBezTo>
                      <a:pt x="52" y="458"/>
                      <a:pt x="44" y="458"/>
                      <a:pt x="44" y="463"/>
                    </a:cubicBezTo>
                    <a:cubicBezTo>
                      <a:pt x="44" y="468"/>
                      <a:pt x="59" y="468"/>
                      <a:pt x="56" y="471"/>
                    </a:cubicBezTo>
                    <a:cubicBezTo>
                      <a:pt x="50" y="477"/>
                      <a:pt x="40" y="474"/>
                      <a:pt x="32" y="475"/>
                    </a:cubicBezTo>
                    <a:cubicBezTo>
                      <a:pt x="28" y="479"/>
                      <a:pt x="17" y="482"/>
                      <a:pt x="20" y="487"/>
                    </a:cubicBezTo>
                    <a:cubicBezTo>
                      <a:pt x="24" y="494"/>
                      <a:pt x="44" y="495"/>
                      <a:pt x="44" y="495"/>
                    </a:cubicBezTo>
                    <a:cubicBezTo>
                      <a:pt x="40" y="501"/>
                      <a:pt x="26" y="519"/>
                      <a:pt x="32" y="527"/>
                    </a:cubicBezTo>
                    <a:cubicBezTo>
                      <a:pt x="37" y="534"/>
                      <a:pt x="56" y="535"/>
                      <a:pt x="56" y="535"/>
                    </a:cubicBezTo>
                    <a:cubicBezTo>
                      <a:pt x="53" y="539"/>
                      <a:pt x="51" y="544"/>
                      <a:pt x="48" y="547"/>
                    </a:cubicBezTo>
                    <a:cubicBezTo>
                      <a:pt x="45" y="550"/>
                      <a:pt x="36" y="555"/>
                      <a:pt x="36" y="555"/>
                    </a:cubicBezTo>
                    <a:cubicBezTo>
                      <a:pt x="31" y="576"/>
                      <a:pt x="15" y="580"/>
                      <a:pt x="36" y="587"/>
                    </a:cubicBezTo>
                    <a:cubicBezTo>
                      <a:pt x="37" y="591"/>
                      <a:pt x="36" y="598"/>
                      <a:pt x="40" y="599"/>
                    </a:cubicBezTo>
                    <a:cubicBezTo>
                      <a:pt x="46" y="601"/>
                      <a:pt x="53" y="595"/>
                      <a:pt x="60" y="595"/>
                    </a:cubicBezTo>
                    <a:cubicBezTo>
                      <a:pt x="65" y="595"/>
                      <a:pt x="49" y="598"/>
                      <a:pt x="44" y="599"/>
                    </a:cubicBezTo>
                    <a:cubicBezTo>
                      <a:pt x="15" y="618"/>
                      <a:pt x="41" y="596"/>
                      <a:pt x="44" y="615"/>
                    </a:cubicBezTo>
                    <a:cubicBezTo>
                      <a:pt x="46" y="626"/>
                      <a:pt x="28" y="643"/>
                      <a:pt x="28" y="643"/>
                    </a:cubicBezTo>
                    <a:cubicBezTo>
                      <a:pt x="61" y="654"/>
                      <a:pt x="15" y="652"/>
                      <a:pt x="48" y="663"/>
                    </a:cubicBezTo>
                    <a:cubicBezTo>
                      <a:pt x="45" y="667"/>
                      <a:pt x="39" y="670"/>
                      <a:pt x="40" y="675"/>
                    </a:cubicBezTo>
                    <a:cubicBezTo>
                      <a:pt x="43" y="689"/>
                      <a:pt x="63" y="680"/>
                      <a:pt x="68" y="679"/>
                    </a:cubicBezTo>
                    <a:cubicBezTo>
                      <a:pt x="66" y="678"/>
                      <a:pt x="43" y="672"/>
                      <a:pt x="44" y="667"/>
                    </a:cubicBezTo>
                    <a:cubicBezTo>
                      <a:pt x="45" y="657"/>
                      <a:pt x="60" y="643"/>
                      <a:pt x="60" y="643"/>
                    </a:cubicBezTo>
                    <a:cubicBezTo>
                      <a:pt x="37" y="637"/>
                      <a:pt x="14" y="638"/>
                      <a:pt x="48" y="615"/>
                    </a:cubicBezTo>
                    <a:cubicBezTo>
                      <a:pt x="60" y="596"/>
                      <a:pt x="49" y="597"/>
                      <a:pt x="32" y="591"/>
                    </a:cubicBezTo>
                    <a:cubicBezTo>
                      <a:pt x="64" y="570"/>
                      <a:pt x="32" y="596"/>
                      <a:pt x="32" y="575"/>
                    </a:cubicBezTo>
                    <a:cubicBezTo>
                      <a:pt x="32" y="569"/>
                      <a:pt x="40" y="567"/>
                      <a:pt x="44" y="563"/>
                    </a:cubicBezTo>
                    <a:cubicBezTo>
                      <a:pt x="21" y="555"/>
                      <a:pt x="43" y="557"/>
                      <a:pt x="28" y="535"/>
                    </a:cubicBezTo>
                    <a:cubicBezTo>
                      <a:pt x="41" y="526"/>
                      <a:pt x="62" y="520"/>
                      <a:pt x="36" y="511"/>
                    </a:cubicBezTo>
                    <a:cubicBezTo>
                      <a:pt x="46" y="481"/>
                      <a:pt x="52" y="491"/>
                      <a:pt x="28" y="479"/>
                    </a:cubicBezTo>
                    <a:cubicBezTo>
                      <a:pt x="40" y="462"/>
                      <a:pt x="38" y="447"/>
                      <a:pt x="56" y="435"/>
                    </a:cubicBezTo>
                    <a:cubicBezTo>
                      <a:pt x="52" y="432"/>
                      <a:pt x="48" y="429"/>
                      <a:pt x="44" y="427"/>
                    </a:cubicBezTo>
                    <a:cubicBezTo>
                      <a:pt x="39" y="425"/>
                      <a:pt x="30" y="428"/>
                      <a:pt x="28" y="423"/>
                    </a:cubicBezTo>
                    <a:cubicBezTo>
                      <a:pt x="26" y="419"/>
                      <a:pt x="36" y="421"/>
                      <a:pt x="40" y="419"/>
                    </a:cubicBezTo>
                    <a:cubicBezTo>
                      <a:pt x="45" y="417"/>
                      <a:pt x="51" y="414"/>
                      <a:pt x="56" y="411"/>
                    </a:cubicBezTo>
                    <a:cubicBezTo>
                      <a:pt x="30" y="398"/>
                      <a:pt x="18" y="417"/>
                      <a:pt x="40" y="395"/>
                    </a:cubicBezTo>
                    <a:cubicBezTo>
                      <a:pt x="35" y="394"/>
                      <a:pt x="27" y="395"/>
                      <a:pt x="24" y="391"/>
                    </a:cubicBezTo>
                    <a:cubicBezTo>
                      <a:pt x="21" y="388"/>
                      <a:pt x="27" y="383"/>
                      <a:pt x="28" y="379"/>
                    </a:cubicBezTo>
                    <a:cubicBezTo>
                      <a:pt x="34" y="353"/>
                      <a:pt x="24" y="361"/>
                      <a:pt x="48" y="355"/>
                    </a:cubicBezTo>
                    <a:cubicBezTo>
                      <a:pt x="43" y="352"/>
                      <a:pt x="30" y="353"/>
                      <a:pt x="32" y="347"/>
                    </a:cubicBezTo>
                    <a:cubicBezTo>
                      <a:pt x="35" y="338"/>
                      <a:pt x="56" y="331"/>
                      <a:pt x="56" y="331"/>
                    </a:cubicBezTo>
                    <a:cubicBezTo>
                      <a:pt x="19" y="306"/>
                      <a:pt x="78" y="317"/>
                      <a:pt x="36" y="307"/>
                    </a:cubicBezTo>
                    <a:cubicBezTo>
                      <a:pt x="14" y="293"/>
                      <a:pt x="25" y="289"/>
                      <a:pt x="44" y="283"/>
                    </a:cubicBezTo>
                    <a:cubicBezTo>
                      <a:pt x="45" y="279"/>
                      <a:pt x="50" y="275"/>
                      <a:pt x="48" y="271"/>
                    </a:cubicBezTo>
                    <a:cubicBezTo>
                      <a:pt x="46" y="267"/>
                      <a:pt x="34" y="271"/>
                      <a:pt x="36" y="267"/>
                    </a:cubicBezTo>
                    <a:cubicBezTo>
                      <a:pt x="41" y="259"/>
                      <a:pt x="60" y="251"/>
                      <a:pt x="60" y="251"/>
                    </a:cubicBezTo>
                    <a:cubicBezTo>
                      <a:pt x="25" y="228"/>
                      <a:pt x="82" y="227"/>
                      <a:pt x="24" y="235"/>
                    </a:cubicBezTo>
                    <a:cubicBezTo>
                      <a:pt x="28" y="234"/>
                      <a:pt x="35" y="235"/>
                      <a:pt x="36" y="231"/>
                    </a:cubicBezTo>
                    <a:cubicBezTo>
                      <a:pt x="37" y="226"/>
                      <a:pt x="25" y="223"/>
                      <a:pt x="28" y="219"/>
                    </a:cubicBezTo>
                    <a:cubicBezTo>
                      <a:pt x="33" y="212"/>
                      <a:pt x="44" y="214"/>
                      <a:pt x="52" y="211"/>
                    </a:cubicBezTo>
                    <a:cubicBezTo>
                      <a:pt x="56" y="210"/>
                      <a:pt x="64" y="207"/>
                      <a:pt x="64" y="207"/>
                    </a:cubicBezTo>
                    <a:cubicBezTo>
                      <a:pt x="50" y="197"/>
                      <a:pt x="22" y="200"/>
                      <a:pt x="48" y="191"/>
                    </a:cubicBezTo>
                    <a:cubicBezTo>
                      <a:pt x="22" y="182"/>
                      <a:pt x="43" y="176"/>
                      <a:pt x="56" y="167"/>
                    </a:cubicBezTo>
                    <a:cubicBezTo>
                      <a:pt x="51" y="163"/>
                      <a:pt x="46" y="158"/>
                      <a:pt x="40" y="155"/>
                    </a:cubicBezTo>
                    <a:cubicBezTo>
                      <a:pt x="21" y="145"/>
                      <a:pt x="9" y="144"/>
                      <a:pt x="44" y="135"/>
                    </a:cubicBezTo>
                    <a:cubicBezTo>
                      <a:pt x="55" y="114"/>
                      <a:pt x="63" y="118"/>
                      <a:pt x="84" y="111"/>
                    </a:cubicBezTo>
                    <a:cubicBezTo>
                      <a:pt x="65" y="98"/>
                      <a:pt x="43" y="100"/>
                      <a:pt x="24" y="87"/>
                    </a:cubicBezTo>
                    <a:cubicBezTo>
                      <a:pt x="21" y="79"/>
                      <a:pt x="19" y="71"/>
                      <a:pt x="16" y="63"/>
                    </a:cubicBezTo>
                    <a:cubicBezTo>
                      <a:pt x="13" y="54"/>
                      <a:pt x="40" y="47"/>
                      <a:pt x="40" y="47"/>
                    </a:cubicBezTo>
                    <a:cubicBezTo>
                      <a:pt x="11" y="37"/>
                      <a:pt x="41" y="50"/>
                      <a:pt x="48" y="39"/>
                    </a:cubicBezTo>
                    <a:cubicBezTo>
                      <a:pt x="51" y="35"/>
                      <a:pt x="40" y="34"/>
                      <a:pt x="36" y="31"/>
                    </a:cubicBezTo>
                    <a:cubicBezTo>
                      <a:pt x="66" y="21"/>
                      <a:pt x="36" y="35"/>
                      <a:pt x="36" y="19"/>
                    </a:cubicBezTo>
                    <a:cubicBezTo>
                      <a:pt x="36" y="15"/>
                      <a:pt x="44" y="16"/>
                      <a:pt x="48" y="15"/>
                    </a:cubicBezTo>
                    <a:cubicBezTo>
                      <a:pt x="19" y="5"/>
                      <a:pt x="19" y="0"/>
                      <a:pt x="32" y="19"/>
                    </a:cubicBezTo>
                    <a:cubicBezTo>
                      <a:pt x="28" y="23"/>
                      <a:pt x="17" y="26"/>
                      <a:pt x="20" y="31"/>
                    </a:cubicBezTo>
                    <a:cubicBezTo>
                      <a:pt x="24" y="38"/>
                      <a:pt x="44" y="39"/>
                      <a:pt x="44" y="39"/>
                    </a:cubicBezTo>
                    <a:cubicBezTo>
                      <a:pt x="41" y="43"/>
                      <a:pt x="35" y="46"/>
                      <a:pt x="36" y="51"/>
                    </a:cubicBezTo>
                    <a:cubicBezTo>
                      <a:pt x="37" y="56"/>
                      <a:pt x="46" y="55"/>
                      <a:pt x="48" y="59"/>
                    </a:cubicBezTo>
                    <a:cubicBezTo>
                      <a:pt x="53" y="72"/>
                      <a:pt x="38" y="73"/>
                      <a:pt x="32" y="75"/>
                    </a:cubicBezTo>
                    <a:cubicBezTo>
                      <a:pt x="75" y="82"/>
                      <a:pt x="48" y="70"/>
                      <a:pt x="40" y="95"/>
                    </a:cubicBezTo>
                    <a:cubicBezTo>
                      <a:pt x="45" y="111"/>
                      <a:pt x="46" y="104"/>
                      <a:pt x="40" y="123"/>
                    </a:cubicBezTo>
                    <a:cubicBezTo>
                      <a:pt x="38" y="131"/>
                      <a:pt x="25" y="152"/>
                      <a:pt x="32" y="147"/>
                    </a:cubicBezTo>
                    <a:cubicBezTo>
                      <a:pt x="40" y="142"/>
                      <a:pt x="56" y="131"/>
                      <a:pt x="56" y="131"/>
                    </a:cubicBezTo>
                    <a:cubicBezTo>
                      <a:pt x="57" y="147"/>
                      <a:pt x="55" y="164"/>
                      <a:pt x="60" y="179"/>
                    </a:cubicBezTo>
                    <a:cubicBezTo>
                      <a:pt x="62" y="184"/>
                      <a:pt x="71" y="171"/>
                      <a:pt x="68" y="167"/>
                    </a:cubicBezTo>
                    <a:cubicBezTo>
                      <a:pt x="64" y="162"/>
                      <a:pt x="55" y="164"/>
                      <a:pt x="48" y="163"/>
                    </a:cubicBezTo>
                    <a:cubicBezTo>
                      <a:pt x="49" y="159"/>
                      <a:pt x="53" y="155"/>
                      <a:pt x="52" y="151"/>
                    </a:cubicBezTo>
                    <a:cubicBezTo>
                      <a:pt x="47" y="122"/>
                      <a:pt x="11" y="158"/>
                      <a:pt x="44" y="147"/>
                    </a:cubicBezTo>
                    <a:cubicBezTo>
                      <a:pt x="26" y="175"/>
                      <a:pt x="19" y="168"/>
                      <a:pt x="40" y="175"/>
                    </a:cubicBezTo>
                    <a:cubicBezTo>
                      <a:pt x="45" y="174"/>
                      <a:pt x="54" y="166"/>
                      <a:pt x="56" y="171"/>
                    </a:cubicBezTo>
                    <a:cubicBezTo>
                      <a:pt x="59" y="176"/>
                      <a:pt x="47" y="178"/>
                      <a:pt x="44" y="183"/>
                    </a:cubicBezTo>
                    <a:cubicBezTo>
                      <a:pt x="37" y="196"/>
                      <a:pt x="34" y="210"/>
                      <a:pt x="28" y="223"/>
                    </a:cubicBezTo>
                    <a:cubicBezTo>
                      <a:pt x="32" y="224"/>
                      <a:pt x="40" y="227"/>
                      <a:pt x="40" y="227"/>
                    </a:cubicBezTo>
                    <a:cubicBezTo>
                      <a:pt x="68" y="199"/>
                      <a:pt x="55" y="207"/>
                      <a:pt x="48" y="287"/>
                    </a:cubicBezTo>
                    <a:cubicBezTo>
                      <a:pt x="47" y="302"/>
                      <a:pt x="38" y="329"/>
                      <a:pt x="48" y="283"/>
                    </a:cubicBezTo>
                    <a:cubicBezTo>
                      <a:pt x="49" y="279"/>
                      <a:pt x="51" y="275"/>
                      <a:pt x="52" y="271"/>
                    </a:cubicBezTo>
                    <a:cubicBezTo>
                      <a:pt x="53" y="278"/>
                      <a:pt x="54" y="284"/>
                      <a:pt x="56" y="291"/>
                    </a:cubicBezTo>
                    <a:cubicBezTo>
                      <a:pt x="58" y="299"/>
                      <a:pt x="64" y="315"/>
                      <a:pt x="64" y="315"/>
                    </a:cubicBezTo>
                    <a:cubicBezTo>
                      <a:pt x="59" y="338"/>
                      <a:pt x="71" y="345"/>
                      <a:pt x="52" y="351"/>
                    </a:cubicBezTo>
                    <a:cubicBezTo>
                      <a:pt x="34" y="379"/>
                      <a:pt x="39" y="384"/>
                      <a:pt x="32" y="363"/>
                    </a:cubicBezTo>
                    <a:cubicBezTo>
                      <a:pt x="36" y="361"/>
                      <a:pt x="92" y="339"/>
                      <a:pt x="56" y="351"/>
                    </a:cubicBezTo>
                    <a:cubicBezTo>
                      <a:pt x="42" y="372"/>
                      <a:pt x="21" y="368"/>
                      <a:pt x="60" y="375"/>
                    </a:cubicBezTo>
                    <a:cubicBezTo>
                      <a:pt x="55" y="379"/>
                      <a:pt x="49" y="382"/>
                      <a:pt x="44" y="387"/>
                    </a:cubicBezTo>
                    <a:cubicBezTo>
                      <a:pt x="42" y="389"/>
                      <a:pt x="71" y="371"/>
                      <a:pt x="64" y="367"/>
                    </a:cubicBezTo>
                    <a:cubicBezTo>
                      <a:pt x="59" y="364"/>
                      <a:pt x="53" y="372"/>
                      <a:pt x="48" y="375"/>
                    </a:cubicBezTo>
                    <a:cubicBezTo>
                      <a:pt x="22" y="409"/>
                      <a:pt x="40" y="375"/>
                      <a:pt x="44" y="403"/>
                    </a:cubicBezTo>
                    <a:cubicBezTo>
                      <a:pt x="45" y="408"/>
                      <a:pt x="40" y="419"/>
                      <a:pt x="40" y="419"/>
                    </a:cubicBezTo>
                    <a:cubicBezTo>
                      <a:pt x="50" y="450"/>
                      <a:pt x="79" y="420"/>
                      <a:pt x="52" y="447"/>
                    </a:cubicBezTo>
                    <a:cubicBezTo>
                      <a:pt x="49" y="455"/>
                      <a:pt x="47" y="463"/>
                      <a:pt x="44" y="471"/>
                    </a:cubicBezTo>
                    <a:cubicBezTo>
                      <a:pt x="43" y="475"/>
                      <a:pt x="40" y="483"/>
                      <a:pt x="40" y="483"/>
                    </a:cubicBezTo>
                    <a:cubicBezTo>
                      <a:pt x="44" y="511"/>
                      <a:pt x="50" y="542"/>
                      <a:pt x="24" y="559"/>
                    </a:cubicBezTo>
                    <a:cubicBezTo>
                      <a:pt x="28" y="560"/>
                      <a:pt x="36" y="559"/>
                      <a:pt x="36" y="563"/>
                    </a:cubicBezTo>
                    <a:cubicBezTo>
                      <a:pt x="36" y="583"/>
                      <a:pt x="7" y="569"/>
                      <a:pt x="36" y="579"/>
                    </a:cubicBezTo>
                    <a:cubicBezTo>
                      <a:pt x="27" y="606"/>
                      <a:pt x="16" y="605"/>
                      <a:pt x="48" y="611"/>
                    </a:cubicBezTo>
                    <a:cubicBezTo>
                      <a:pt x="27" y="632"/>
                      <a:pt x="5" y="631"/>
                      <a:pt x="52" y="643"/>
                    </a:cubicBezTo>
                    <a:cubicBezTo>
                      <a:pt x="48" y="647"/>
                      <a:pt x="42" y="650"/>
                      <a:pt x="40" y="655"/>
                    </a:cubicBezTo>
                    <a:cubicBezTo>
                      <a:pt x="33" y="675"/>
                      <a:pt x="60" y="662"/>
                      <a:pt x="32" y="671"/>
                    </a:cubicBezTo>
                    <a:cubicBezTo>
                      <a:pt x="9" y="705"/>
                      <a:pt x="20" y="696"/>
                      <a:pt x="48" y="687"/>
                    </a:cubicBezTo>
                    <a:cubicBezTo>
                      <a:pt x="51" y="683"/>
                      <a:pt x="51" y="675"/>
                      <a:pt x="56" y="675"/>
                    </a:cubicBezTo>
                    <a:cubicBezTo>
                      <a:pt x="60" y="675"/>
                      <a:pt x="56" y="687"/>
                      <a:pt x="60" y="687"/>
                    </a:cubicBezTo>
                    <a:cubicBezTo>
                      <a:pt x="64" y="687"/>
                      <a:pt x="63" y="679"/>
                      <a:pt x="64" y="675"/>
                    </a:cubicBezTo>
                    <a:cubicBezTo>
                      <a:pt x="61" y="636"/>
                      <a:pt x="58" y="626"/>
                      <a:pt x="68" y="595"/>
                    </a:cubicBezTo>
                    <a:cubicBezTo>
                      <a:pt x="52" y="572"/>
                      <a:pt x="78" y="526"/>
                      <a:pt x="44" y="515"/>
                    </a:cubicBezTo>
                    <a:cubicBezTo>
                      <a:pt x="49" y="499"/>
                      <a:pt x="52" y="492"/>
                      <a:pt x="68" y="487"/>
                    </a:cubicBezTo>
                    <a:cubicBezTo>
                      <a:pt x="39" y="468"/>
                      <a:pt x="77" y="473"/>
                      <a:pt x="48" y="463"/>
                    </a:cubicBezTo>
                    <a:cubicBezTo>
                      <a:pt x="65" y="446"/>
                      <a:pt x="53" y="447"/>
                      <a:pt x="60" y="427"/>
                    </a:cubicBezTo>
                    <a:cubicBezTo>
                      <a:pt x="59" y="423"/>
                      <a:pt x="59" y="418"/>
                      <a:pt x="56" y="415"/>
                    </a:cubicBezTo>
                    <a:cubicBezTo>
                      <a:pt x="53" y="412"/>
                      <a:pt x="44" y="415"/>
                      <a:pt x="44" y="411"/>
                    </a:cubicBezTo>
                    <a:cubicBezTo>
                      <a:pt x="44" y="400"/>
                      <a:pt x="58" y="393"/>
                      <a:pt x="64" y="383"/>
                    </a:cubicBezTo>
                    <a:cubicBezTo>
                      <a:pt x="34" y="373"/>
                      <a:pt x="64" y="388"/>
                      <a:pt x="56" y="367"/>
                    </a:cubicBezTo>
                    <a:cubicBezTo>
                      <a:pt x="54" y="361"/>
                      <a:pt x="37" y="357"/>
                      <a:pt x="32" y="355"/>
                    </a:cubicBezTo>
                    <a:cubicBezTo>
                      <a:pt x="45" y="346"/>
                      <a:pt x="57" y="340"/>
                      <a:pt x="72" y="335"/>
                    </a:cubicBezTo>
                    <a:cubicBezTo>
                      <a:pt x="60" y="331"/>
                      <a:pt x="48" y="327"/>
                      <a:pt x="36" y="323"/>
                    </a:cubicBezTo>
                    <a:cubicBezTo>
                      <a:pt x="32" y="322"/>
                      <a:pt x="24" y="319"/>
                      <a:pt x="24" y="319"/>
                    </a:cubicBezTo>
                    <a:cubicBezTo>
                      <a:pt x="45" y="303"/>
                      <a:pt x="51" y="306"/>
                      <a:pt x="40" y="283"/>
                    </a:cubicBezTo>
                    <a:cubicBezTo>
                      <a:pt x="31" y="266"/>
                      <a:pt x="43" y="273"/>
                      <a:pt x="24" y="267"/>
                    </a:cubicBezTo>
                    <a:cubicBezTo>
                      <a:pt x="30" y="241"/>
                      <a:pt x="50" y="246"/>
                      <a:pt x="28" y="231"/>
                    </a:cubicBezTo>
                    <a:cubicBezTo>
                      <a:pt x="61" y="224"/>
                      <a:pt x="57" y="212"/>
                      <a:pt x="40" y="187"/>
                    </a:cubicBezTo>
                    <a:cubicBezTo>
                      <a:pt x="53" y="178"/>
                      <a:pt x="74" y="172"/>
                      <a:pt x="48" y="163"/>
                    </a:cubicBezTo>
                    <a:cubicBezTo>
                      <a:pt x="47" y="159"/>
                      <a:pt x="47" y="154"/>
                      <a:pt x="44" y="151"/>
                    </a:cubicBezTo>
                    <a:cubicBezTo>
                      <a:pt x="40" y="148"/>
                      <a:pt x="30" y="152"/>
                      <a:pt x="28" y="147"/>
                    </a:cubicBezTo>
                    <a:cubicBezTo>
                      <a:pt x="26" y="142"/>
                      <a:pt x="50" y="136"/>
                      <a:pt x="52" y="135"/>
                    </a:cubicBezTo>
                    <a:cubicBezTo>
                      <a:pt x="33" y="123"/>
                      <a:pt x="30" y="118"/>
                      <a:pt x="52" y="107"/>
                    </a:cubicBezTo>
                    <a:cubicBezTo>
                      <a:pt x="38" y="98"/>
                      <a:pt x="13" y="98"/>
                      <a:pt x="40" y="107"/>
                    </a:cubicBezTo>
                    <a:cubicBezTo>
                      <a:pt x="12" y="116"/>
                      <a:pt x="8" y="112"/>
                      <a:pt x="28" y="119"/>
                    </a:cubicBezTo>
                    <a:cubicBezTo>
                      <a:pt x="40" y="111"/>
                      <a:pt x="70" y="104"/>
                      <a:pt x="44" y="95"/>
                    </a:cubicBezTo>
                    <a:cubicBezTo>
                      <a:pt x="47" y="91"/>
                      <a:pt x="56" y="86"/>
                      <a:pt x="52" y="83"/>
                    </a:cubicBezTo>
                    <a:cubicBezTo>
                      <a:pt x="44" y="76"/>
                      <a:pt x="20" y="75"/>
                      <a:pt x="20" y="75"/>
                    </a:cubicBezTo>
                    <a:cubicBezTo>
                      <a:pt x="44" y="67"/>
                      <a:pt x="25" y="78"/>
                      <a:pt x="28" y="59"/>
                    </a:cubicBezTo>
                    <a:cubicBezTo>
                      <a:pt x="29" y="54"/>
                      <a:pt x="39" y="50"/>
                      <a:pt x="36" y="47"/>
                    </a:cubicBezTo>
                    <a:cubicBezTo>
                      <a:pt x="32" y="43"/>
                      <a:pt x="15" y="51"/>
                      <a:pt x="20" y="51"/>
                    </a:cubicBezTo>
                    <a:cubicBezTo>
                      <a:pt x="27" y="51"/>
                      <a:pt x="33" y="48"/>
                      <a:pt x="40" y="47"/>
                    </a:cubicBezTo>
                    <a:cubicBezTo>
                      <a:pt x="41" y="42"/>
                      <a:pt x="39" y="33"/>
                      <a:pt x="44" y="31"/>
                    </a:cubicBezTo>
                    <a:cubicBezTo>
                      <a:pt x="49" y="29"/>
                      <a:pt x="51" y="38"/>
                      <a:pt x="52" y="43"/>
                    </a:cubicBezTo>
                    <a:cubicBezTo>
                      <a:pt x="53" y="47"/>
                      <a:pt x="49" y="51"/>
                      <a:pt x="48" y="55"/>
                    </a:cubicBezTo>
                    <a:cubicBezTo>
                      <a:pt x="49" y="59"/>
                      <a:pt x="48" y="67"/>
                      <a:pt x="52" y="67"/>
                    </a:cubicBezTo>
                    <a:cubicBezTo>
                      <a:pt x="57" y="67"/>
                      <a:pt x="56" y="52"/>
                      <a:pt x="60" y="55"/>
                    </a:cubicBezTo>
                    <a:cubicBezTo>
                      <a:pt x="66" y="59"/>
                      <a:pt x="63" y="68"/>
                      <a:pt x="64" y="75"/>
                    </a:cubicBezTo>
                    <a:cubicBezTo>
                      <a:pt x="57" y="108"/>
                      <a:pt x="56" y="134"/>
                      <a:pt x="64" y="167"/>
                    </a:cubicBezTo>
                    <a:cubicBezTo>
                      <a:pt x="63" y="203"/>
                      <a:pt x="62" y="239"/>
                      <a:pt x="60" y="275"/>
                    </a:cubicBezTo>
                    <a:cubicBezTo>
                      <a:pt x="60" y="282"/>
                      <a:pt x="53" y="289"/>
                      <a:pt x="56" y="295"/>
                    </a:cubicBezTo>
                    <a:cubicBezTo>
                      <a:pt x="58" y="300"/>
                      <a:pt x="67" y="300"/>
                      <a:pt x="72" y="303"/>
                    </a:cubicBezTo>
                    <a:cubicBezTo>
                      <a:pt x="71" y="299"/>
                      <a:pt x="66" y="295"/>
                      <a:pt x="68" y="291"/>
                    </a:cubicBezTo>
                    <a:cubicBezTo>
                      <a:pt x="70" y="287"/>
                      <a:pt x="77" y="286"/>
                      <a:pt x="80" y="283"/>
                    </a:cubicBezTo>
                    <a:cubicBezTo>
                      <a:pt x="88" y="275"/>
                      <a:pt x="89" y="269"/>
                      <a:pt x="92" y="259"/>
                    </a:cubicBezTo>
                    <a:cubicBezTo>
                      <a:pt x="64" y="240"/>
                      <a:pt x="73" y="235"/>
                      <a:pt x="60" y="255"/>
                    </a:cubicBezTo>
                    <a:cubicBezTo>
                      <a:pt x="52" y="283"/>
                      <a:pt x="37" y="290"/>
                      <a:pt x="56" y="303"/>
                    </a:cubicBezTo>
                    <a:cubicBezTo>
                      <a:pt x="94" y="278"/>
                      <a:pt x="74" y="361"/>
                      <a:pt x="60" y="383"/>
                    </a:cubicBezTo>
                    <a:cubicBezTo>
                      <a:pt x="64" y="412"/>
                      <a:pt x="72" y="423"/>
                      <a:pt x="56" y="447"/>
                    </a:cubicBezTo>
                    <a:cubicBezTo>
                      <a:pt x="59" y="470"/>
                      <a:pt x="63" y="486"/>
                      <a:pt x="68" y="507"/>
                    </a:cubicBezTo>
                    <a:cubicBezTo>
                      <a:pt x="69" y="531"/>
                      <a:pt x="69" y="555"/>
                      <a:pt x="72" y="579"/>
                    </a:cubicBezTo>
                    <a:cubicBezTo>
                      <a:pt x="73" y="585"/>
                      <a:pt x="82" y="589"/>
                      <a:pt x="80" y="595"/>
                    </a:cubicBezTo>
                    <a:cubicBezTo>
                      <a:pt x="78" y="600"/>
                      <a:pt x="69" y="598"/>
                      <a:pt x="64" y="599"/>
                    </a:cubicBezTo>
                    <a:cubicBezTo>
                      <a:pt x="48" y="615"/>
                      <a:pt x="30" y="620"/>
                      <a:pt x="60" y="627"/>
                    </a:cubicBezTo>
                    <a:cubicBezTo>
                      <a:pt x="59" y="634"/>
                      <a:pt x="54" y="641"/>
                      <a:pt x="56" y="647"/>
                    </a:cubicBezTo>
                    <a:cubicBezTo>
                      <a:pt x="61" y="661"/>
                      <a:pt x="85" y="640"/>
                      <a:pt x="56" y="659"/>
                    </a:cubicBezTo>
                    <a:cubicBezTo>
                      <a:pt x="50" y="676"/>
                      <a:pt x="50" y="685"/>
                      <a:pt x="68" y="691"/>
                    </a:cubicBezTo>
                    <a:cubicBezTo>
                      <a:pt x="59" y="665"/>
                      <a:pt x="79" y="652"/>
                      <a:pt x="40" y="639"/>
                    </a:cubicBezTo>
                    <a:cubicBezTo>
                      <a:pt x="46" y="600"/>
                      <a:pt x="50" y="622"/>
                      <a:pt x="68" y="595"/>
                    </a:cubicBezTo>
                    <a:cubicBezTo>
                      <a:pt x="59" y="592"/>
                      <a:pt x="42" y="596"/>
                      <a:pt x="40" y="587"/>
                    </a:cubicBezTo>
                    <a:cubicBezTo>
                      <a:pt x="39" y="583"/>
                      <a:pt x="61" y="569"/>
                      <a:pt x="64" y="567"/>
                    </a:cubicBezTo>
                    <a:cubicBezTo>
                      <a:pt x="74" y="551"/>
                      <a:pt x="74" y="545"/>
                      <a:pt x="56" y="539"/>
                    </a:cubicBezTo>
                    <a:cubicBezTo>
                      <a:pt x="46" y="524"/>
                      <a:pt x="37" y="525"/>
                      <a:pt x="20" y="519"/>
                    </a:cubicBezTo>
                    <a:cubicBezTo>
                      <a:pt x="32" y="507"/>
                      <a:pt x="43" y="503"/>
                      <a:pt x="48" y="487"/>
                    </a:cubicBezTo>
                    <a:cubicBezTo>
                      <a:pt x="39" y="460"/>
                      <a:pt x="11" y="479"/>
                      <a:pt x="44" y="463"/>
                    </a:cubicBezTo>
                    <a:cubicBezTo>
                      <a:pt x="63" y="434"/>
                      <a:pt x="49" y="464"/>
                      <a:pt x="40" y="447"/>
                    </a:cubicBezTo>
                    <a:cubicBezTo>
                      <a:pt x="35" y="437"/>
                      <a:pt x="63" y="420"/>
                      <a:pt x="68" y="415"/>
                    </a:cubicBezTo>
                    <a:cubicBezTo>
                      <a:pt x="56" y="397"/>
                      <a:pt x="49" y="405"/>
                      <a:pt x="44" y="383"/>
                    </a:cubicBezTo>
                    <a:cubicBezTo>
                      <a:pt x="63" y="355"/>
                      <a:pt x="68" y="364"/>
                      <a:pt x="48" y="351"/>
                    </a:cubicBezTo>
                    <a:cubicBezTo>
                      <a:pt x="49" y="346"/>
                      <a:pt x="49" y="340"/>
                      <a:pt x="52" y="335"/>
                    </a:cubicBezTo>
                    <a:cubicBezTo>
                      <a:pt x="55" y="331"/>
                      <a:pt x="64" y="332"/>
                      <a:pt x="64" y="327"/>
                    </a:cubicBezTo>
                    <a:cubicBezTo>
                      <a:pt x="64" y="316"/>
                      <a:pt x="43" y="317"/>
                      <a:pt x="32" y="315"/>
                    </a:cubicBezTo>
                    <a:cubicBezTo>
                      <a:pt x="51" y="302"/>
                      <a:pt x="44" y="296"/>
                      <a:pt x="24" y="291"/>
                    </a:cubicBezTo>
                    <a:cubicBezTo>
                      <a:pt x="33" y="278"/>
                      <a:pt x="43" y="274"/>
                      <a:pt x="48" y="259"/>
                    </a:cubicBezTo>
                    <a:cubicBezTo>
                      <a:pt x="44" y="258"/>
                      <a:pt x="37" y="259"/>
                      <a:pt x="36" y="255"/>
                    </a:cubicBezTo>
                    <a:cubicBezTo>
                      <a:pt x="35" y="247"/>
                      <a:pt x="44" y="231"/>
                      <a:pt x="44" y="231"/>
                    </a:cubicBezTo>
                    <a:cubicBezTo>
                      <a:pt x="17" y="222"/>
                      <a:pt x="50" y="218"/>
                      <a:pt x="60" y="215"/>
                    </a:cubicBezTo>
                    <a:cubicBezTo>
                      <a:pt x="55" y="199"/>
                      <a:pt x="48" y="196"/>
                      <a:pt x="32" y="191"/>
                    </a:cubicBezTo>
                    <a:cubicBezTo>
                      <a:pt x="35" y="187"/>
                      <a:pt x="41" y="184"/>
                      <a:pt x="40" y="179"/>
                    </a:cubicBezTo>
                    <a:cubicBezTo>
                      <a:pt x="39" y="174"/>
                      <a:pt x="30" y="175"/>
                      <a:pt x="28" y="171"/>
                    </a:cubicBezTo>
                    <a:cubicBezTo>
                      <a:pt x="23" y="159"/>
                      <a:pt x="43" y="153"/>
                      <a:pt x="48" y="151"/>
                    </a:cubicBezTo>
                    <a:cubicBezTo>
                      <a:pt x="33" y="128"/>
                      <a:pt x="18" y="145"/>
                      <a:pt x="40" y="123"/>
                    </a:cubicBezTo>
                    <a:cubicBezTo>
                      <a:pt x="24" y="112"/>
                      <a:pt x="18" y="107"/>
                      <a:pt x="36" y="95"/>
                    </a:cubicBezTo>
                    <a:cubicBezTo>
                      <a:pt x="48" y="77"/>
                      <a:pt x="40" y="74"/>
                      <a:pt x="24" y="63"/>
                    </a:cubicBezTo>
                    <a:cubicBezTo>
                      <a:pt x="32" y="39"/>
                      <a:pt x="74" y="33"/>
                      <a:pt x="44" y="43"/>
                    </a:cubicBezTo>
                    <a:cubicBezTo>
                      <a:pt x="132" y="51"/>
                      <a:pt x="72" y="46"/>
                      <a:pt x="44" y="55"/>
                    </a:cubicBezTo>
                    <a:cubicBezTo>
                      <a:pt x="73" y="65"/>
                      <a:pt x="76" y="61"/>
                      <a:pt x="52" y="67"/>
                    </a:cubicBezTo>
                    <a:cubicBezTo>
                      <a:pt x="20" y="99"/>
                      <a:pt x="55" y="57"/>
                      <a:pt x="44" y="95"/>
                    </a:cubicBezTo>
                    <a:cubicBezTo>
                      <a:pt x="41" y="105"/>
                      <a:pt x="30" y="110"/>
                      <a:pt x="24" y="119"/>
                    </a:cubicBezTo>
                    <a:cubicBezTo>
                      <a:pt x="39" y="129"/>
                      <a:pt x="50" y="124"/>
                      <a:pt x="44" y="143"/>
                    </a:cubicBezTo>
                    <a:cubicBezTo>
                      <a:pt x="66" y="158"/>
                      <a:pt x="50" y="146"/>
                      <a:pt x="36" y="167"/>
                    </a:cubicBezTo>
                    <a:cubicBezTo>
                      <a:pt x="43" y="204"/>
                      <a:pt x="38" y="212"/>
                      <a:pt x="72" y="223"/>
                    </a:cubicBezTo>
                    <a:cubicBezTo>
                      <a:pt x="71" y="215"/>
                      <a:pt x="66" y="176"/>
                      <a:pt x="64" y="175"/>
                    </a:cubicBezTo>
                    <a:cubicBezTo>
                      <a:pt x="63" y="175"/>
                      <a:pt x="45" y="209"/>
                      <a:pt x="44" y="211"/>
                    </a:cubicBezTo>
                    <a:cubicBezTo>
                      <a:pt x="63" y="224"/>
                      <a:pt x="54" y="214"/>
                      <a:pt x="64" y="243"/>
                    </a:cubicBezTo>
                    <a:cubicBezTo>
                      <a:pt x="65" y="247"/>
                      <a:pt x="68" y="255"/>
                      <a:pt x="68" y="255"/>
                    </a:cubicBezTo>
                    <a:cubicBezTo>
                      <a:pt x="69" y="259"/>
                      <a:pt x="81" y="300"/>
                      <a:pt x="72" y="307"/>
                    </a:cubicBezTo>
                    <a:cubicBezTo>
                      <a:pt x="64" y="313"/>
                      <a:pt x="53" y="312"/>
                      <a:pt x="44" y="315"/>
                    </a:cubicBezTo>
                    <a:cubicBezTo>
                      <a:pt x="36" y="291"/>
                      <a:pt x="33" y="314"/>
                      <a:pt x="20" y="327"/>
                    </a:cubicBezTo>
                    <a:cubicBezTo>
                      <a:pt x="24" y="331"/>
                      <a:pt x="27" y="337"/>
                      <a:pt x="32" y="339"/>
                    </a:cubicBezTo>
                    <a:cubicBezTo>
                      <a:pt x="46" y="343"/>
                      <a:pt x="63" y="335"/>
                      <a:pt x="76" y="343"/>
                    </a:cubicBezTo>
                    <a:cubicBezTo>
                      <a:pt x="83" y="347"/>
                      <a:pt x="52" y="351"/>
                      <a:pt x="52" y="351"/>
                    </a:cubicBezTo>
                    <a:cubicBezTo>
                      <a:pt x="46" y="361"/>
                      <a:pt x="34" y="368"/>
                      <a:pt x="32" y="379"/>
                    </a:cubicBezTo>
                    <a:cubicBezTo>
                      <a:pt x="30" y="395"/>
                      <a:pt x="62" y="400"/>
                      <a:pt x="72" y="403"/>
                    </a:cubicBezTo>
                    <a:cubicBezTo>
                      <a:pt x="64" y="405"/>
                      <a:pt x="24" y="406"/>
                      <a:pt x="52" y="415"/>
                    </a:cubicBezTo>
                    <a:cubicBezTo>
                      <a:pt x="40" y="434"/>
                      <a:pt x="42" y="442"/>
                      <a:pt x="64" y="447"/>
                    </a:cubicBezTo>
                    <a:cubicBezTo>
                      <a:pt x="59" y="448"/>
                      <a:pt x="50" y="446"/>
                      <a:pt x="48" y="451"/>
                    </a:cubicBezTo>
                    <a:cubicBezTo>
                      <a:pt x="46" y="456"/>
                      <a:pt x="60" y="454"/>
                      <a:pt x="60" y="459"/>
                    </a:cubicBezTo>
                    <a:cubicBezTo>
                      <a:pt x="60" y="463"/>
                      <a:pt x="52" y="462"/>
                      <a:pt x="48" y="463"/>
                    </a:cubicBezTo>
                    <a:cubicBezTo>
                      <a:pt x="69" y="477"/>
                      <a:pt x="53" y="470"/>
                      <a:pt x="36" y="487"/>
                    </a:cubicBezTo>
                    <a:cubicBezTo>
                      <a:pt x="35" y="491"/>
                      <a:pt x="28" y="497"/>
                      <a:pt x="32" y="499"/>
                    </a:cubicBezTo>
                    <a:cubicBezTo>
                      <a:pt x="41" y="505"/>
                      <a:pt x="73" y="493"/>
                      <a:pt x="56" y="515"/>
                    </a:cubicBezTo>
                    <a:cubicBezTo>
                      <a:pt x="53" y="519"/>
                      <a:pt x="48" y="520"/>
                      <a:pt x="44" y="523"/>
                    </a:cubicBezTo>
                    <a:cubicBezTo>
                      <a:pt x="50" y="541"/>
                      <a:pt x="41" y="545"/>
                      <a:pt x="24" y="551"/>
                    </a:cubicBezTo>
                    <a:cubicBezTo>
                      <a:pt x="13" y="583"/>
                      <a:pt x="21" y="546"/>
                      <a:pt x="68" y="567"/>
                    </a:cubicBezTo>
                    <a:cubicBezTo>
                      <a:pt x="73" y="569"/>
                      <a:pt x="67" y="578"/>
                      <a:pt x="64" y="583"/>
                    </a:cubicBezTo>
                    <a:cubicBezTo>
                      <a:pt x="58" y="593"/>
                      <a:pt x="39" y="603"/>
                      <a:pt x="28" y="607"/>
                    </a:cubicBezTo>
                    <a:cubicBezTo>
                      <a:pt x="48" y="614"/>
                      <a:pt x="37" y="621"/>
                      <a:pt x="28" y="635"/>
                    </a:cubicBezTo>
                    <a:cubicBezTo>
                      <a:pt x="35" y="636"/>
                      <a:pt x="41" y="637"/>
                      <a:pt x="48" y="639"/>
                    </a:cubicBezTo>
                    <a:cubicBezTo>
                      <a:pt x="56" y="641"/>
                      <a:pt x="72" y="647"/>
                      <a:pt x="72" y="647"/>
                    </a:cubicBezTo>
                    <a:cubicBezTo>
                      <a:pt x="68" y="651"/>
                      <a:pt x="62" y="654"/>
                      <a:pt x="60" y="659"/>
                    </a:cubicBezTo>
                    <a:cubicBezTo>
                      <a:pt x="53" y="679"/>
                      <a:pt x="80" y="666"/>
                      <a:pt x="52" y="675"/>
                    </a:cubicBezTo>
                    <a:cubicBezTo>
                      <a:pt x="47" y="689"/>
                      <a:pt x="51" y="684"/>
                      <a:pt x="44" y="691"/>
                    </a:cubicBezTo>
                  </a:path>
                </a:pathLst>
              </a:custGeom>
              <a:noFill/>
              <a:ln w="9525" cap="rnd">
                <a:solidFill>
                  <a:srgbClr val="FF0000"/>
                </a:solidFill>
                <a:prstDash val="sysDot"/>
                <a:round/>
                <a:headEnd/>
                <a:tailEnd/>
              </a:ln>
            </p:spPr>
            <p:txBody>
              <a:bodyPr wrap="none"/>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decel="50000" fill="hold" nodeType="clickEffect">
                                  <p:stCondLst>
                                    <p:cond delay="0"/>
                                  </p:stCondLst>
                                  <p:childTnLst>
                                    <p:animMotion origin="layout" path="M -5.55556E-7 -3.33333E-6 L -0.39983 -3.33333E-6 " pathEditMode="relative" rAng="0" ptsTypes="AA">
                                      <p:cBhvr>
                                        <p:cTn id="6" dur="2000" fill="hold"/>
                                        <p:tgtEl>
                                          <p:spTgt spid="16"/>
                                        </p:tgtEl>
                                        <p:attrNameLst>
                                          <p:attrName>ppt_x</p:attrName>
                                          <p:attrName>ppt_y</p:attrName>
                                        </p:attrNameLst>
                                      </p:cBhvr>
                                      <p:rCtr x="-200" y="0"/>
                                    </p:animMotion>
                                  </p:childTnLst>
                                </p:cTn>
                              </p:par>
                            </p:childTnLst>
                          </p:cTn>
                        </p:par>
                        <p:par>
                          <p:cTn id="7" fill="hold">
                            <p:stCondLst>
                              <p:cond delay="2000"/>
                            </p:stCondLst>
                            <p:childTnLst>
                              <p:par>
                                <p:cTn id="8" presetID="42" presetClass="path" presetSubtype="0" decel="50000" fill="hold" nodeType="afterEffect">
                                  <p:stCondLst>
                                    <p:cond delay="500"/>
                                  </p:stCondLst>
                                  <p:childTnLst>
                                    <p:animMotion origin="layout" path="M -0.39983 4.62428E-7 L -0.39983 0.14081 " pathEditMode="relative" rAng="0" ptsTypes="AA">
                                      <p:cBhvr>
                                        <p:cTn id="9" dur="2000" fill="hold"/>
                                        <p:tgtEl>
                                          <p:spTgt spid="16"/>
                                        </p:tgtEl>
                                        <p:attrNameLst>
                                          <p:attrName>ppt_x</p:attrName>
                                          <p:attrName>ppt_y</p:attrName>
                                        </p:attrNameLst>
                                      </p:cBhvr>
                                      <p:rCtr x="0" y="70"/>
                                    </p:animMotion>
                                  </p:childTnLst>
                                </p:cTn>
                              </p:par>
                            </p:childTnLst>
                          </p:cTn>
                        </p:par>
                        <p:par>
                          <p:cTn id="10" fill="hold">
                            <p:stCondLst>
                              <p:cond delay="4500"/>
                            </p:stCondLst>
                            <p:childTnLst>
                              <p:par>
                                <p:cTn id="11" presetID="42" presetClass="path" presetSubtype="0" fill="hold" nodeType="afterEffect">
                                  <p:stCondLst>
                                    <p:cond delay="1000"/>
                                  </p:stCondLst>
                                  <p:childTnLst>
                                    <p:animMotion origin="layout" path="M 1.11111E-6 -2.71676E-6 L 1.11111E-6 0.21018 " pathEditMode="relative" rAng="0" ptsTypes="AA">
                                      <p:cBhvr>
                                        <p:cTn id="12" dur="2000" fill="hold"/>
                                        <p:tgtEl>
                                          <p:spTgt spid="9"/>
                                        </p:tgtEl>
                                        <p:attrNameLst>
                                          <p:attrName>ppt_x</p:attrName>
                                          <p:attrName>ppt_y</p:attrName>
                                        </p:attrNameLst>
                                      </p:cBhvr>
                                      <p:rCtr x="0" y="105"/>
                                    </p:animMotion>
                                  </p:childTnLst>
                                </p:cTn>
                              </p:par>
                            </p:childTnLst>
                          </p:cTn>
                        </p:par>
                        <p:par>
                          <p:cTn id="13" fill="hold">
                            <p:stCondLst>
                              <p:cond delay="75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childTnLst>
                                </p:cTn>
                              </p:par>
                            </p:childTnLst>
                          </p:cTn>
                        </p:par>
                        <p:par>
                          <p:cTn id="17" fill="hold">
                            <p:stCondLst>
                              <p:cond delay="8500"/>
                            </p:stCondLst>
                            <p:childTnLst>
                              <p:par>
                                <p:cTn id="18" presetID="10" presetClass="entr" presetSubtype="0"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1000"/>
                                        <p:tgtEl>
                                          <p:spTgt spid="18"/>
                                        </p:tgtEl>
                                      </p:cBhvr>
                                    </p:animEffect>
                                  </p:childTnLst>
                                </p:cTn>
                              </p:par>
                            </p:childTnLst>
                          </p:cTn>
                        </p:par>
                        <p:par>
                          <p:cTn id="21" fill="hold">
                            <p:stCondLst>
                              <p:cond delay="9500"/>
                            </p:stCondLst>
                            <p:childTnLst>
                              <p:par>
                                <p:cTn id="22" presetID="35" presetClass="path" presetSubtype="0" decel="50000" fill="hold" nodeType="afterEffect">
                                  <p:stCondLst>
                                    <p:cond delay="0"/>
                                  </p:stCondLst>
                                  <p:childTnLst>
                                    <p:animMotion origin="layout" path="M 4.72222E-6 2.22222E-6 L -0.0698 2.22222E-6 " pathEditMode="relative" rAng="0" ptsTypes="AA">
                                      <p:cBhvr>
                                        <p:cTn id="23" dur="2000" fill="hold"/>
                                        <p:tgtEl>
                                          <p:spTgt spid="18"/>
                                        </p:tgtEl>
                                        <p:attrNameLst>
                                          <p:attrName>ppt_x</p:attrName>
                                          <p:attrName>ppt_y</p:attrName>
                                        </p:attrNameLst>
                                      </p:cBhvr>
                                      <p:rCtr x="-35" y="0"/>
                                    </p:animMotion>
                                  </p:childTnLst>
                                </p:cTn>
                              </p:par>
                            </p:childTnLst>
                          </p:cTn>
                        </p:par>
                        <p:par>
                          <p:cTn id="24" fill="hold">
                            <p:stCondLst>
                              <p:cond delay="11500"/>
                            </p:stCondLst>
                            <p:childTnLst>
                              <p:par>
                                <p:cTn id="25" presetID="18" presetClass="entr" presetSubtype="12" repeatCount="300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strips(downLeft)">
                                      <p:cBhvr>
                                        <p:cTn id="27" dur="1000"/>
                                        <p:tgtEl>
                                          <p:spTgt spid="19"/>
                                        </p:tgtEl>
                                      </p:cBhvr>
                                    </p:animEffect>
                                  </p:childTnLst>
                                  <p:subTnLst>
                                    <p:set>
                                      <p:cBhvr override="childStyle">
                                        <p:cTn dur="1" fill="hold" display="0" masterRel="sameClick" afterEffect="1">
                                          <p:stCondLst>
                                            <p:cond evt="end" delay="0">
                                              <p:tn val="25"/>
                                            </p:cond>
                                          </p:stCondLst>
                                        </p:cTn>
                                        <p:tgtEl>
                                          <p:spTgt spid="19"/>
                                        </p:tgtEl>
                                        <p:attrNameLst>
                                          <p:attrName>style.visibility</p:attrName>
                                        </p:attrNameLst>
                                      </p:cBhvr>
                                      <p:to>
                                        <p:strVal val="hidden"/>
                                      </p:to>
                                    </p:set>
                                  </p:subTnLst>
                                </p:cTn>
                              </p:par>
                              <p:par>
                                <p:cTn id="28" presetID="10" presetClass="entr" presetSubtype="0" fill="hold" nodeType="withEffect">
                                  <p:stCondLst>
                                    <p:cond delay="50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2000"/>
                                        <p:tgtEl>
                                          <p:spTgt spid="20"/>
                                        </p:tgtEl>
                                      </p:cBhvr>
                                    </p:animEffect>
                                  </p:childTnLst>
                                </p:cTn>
                              </p:par>
                            </p:childTnLst>
                          </p:cTn>
                        </p:par>
                        <p:par>
                          <p:cTn id="31" fill="hold">
                            <p:stCondLst>
                              <p:cond delay="14500"/>
                            </p:stCondLst>
                            <p:childTnLst>
                              <p:par>
                                <p:cTn id="32" presetID="10" presetClass="exit" presetSubtype="0" fill="hold" nodeType="afterEffect">
                                  <p:stCondLst>
                                    <p:cond delay="0"/>
                                  </p:stCondLst>
                                  <p:childTnLst>
                                    <p:animEffect transition="out" filter="fade">
                                      <p:cBhvr>
                                        <p:cTn id="33" dur="2000"/>
                                        <p:tgtEl>
                                          <p:spTgt spid="18"/>
                                        </p:tgtEl>
                                      </p:cBhvr>
                                    </p:animEffect>
                                    <p:set>
                                      <p:cBhvr>
                                        <p:cTn id="34" dur="1" fill="hold">
                                          <p:stCondLst>
                                            <p:cond delay="1999"/>
                                          </p:stCondLst>
                                        </p:cTn>
                                        <p:tgtEl>
                                          <p:spTgt spid="18"/>
                                        </p:tgtEl>
                                        <p:attrNameLst>
                                          <p:attrName>style.visibility</p:attrName>
                                        </p:attrNameLst>
                                      </p:cBhvr>
                                      <p:to>
                                        <p:strVal val="hidden"/>
                                      </p:to>
                                    </p:set>
                                  </p:childTnLst>
                                </p:cTn>
                              </p:par>
                              <p:par>
                                <p:cTn id="35" presetID="10" presetClass="exit" presetSubtype="0" fill="hold" nodeType="withEffect">
                                  <p:stCondLst>
                                    <p:cond delay="500"/>
                                  </p:stCondLst>
                                  <p:childTnLst>
                                    <p:animEffect transition="out" filter="fade">
                                      <p:cBhvr>
                                        <p:cTn id="36" dur="2000"/>
                                        <p:tgtEl>
                                          <p:spTgt spid="8"/>
                                        </p:tgtEl>
                                      </p:cBhvr>
                                    </p:animEffect>
                                    <p:set>
                                      <p:cBhvr>
                                        <p:cTn id="37" dur="1" fill="hold">
                                          <p:stCondLst>
                                            <p:cond delay="1999"/>
                                          </p:stCondLst>
                                        </p:cTn>
                                        <p:tgtEl>
                                          <p:spTgt spid="8"/>
                                        </p:tgtEl>
                                        <p:attrNameLst>
                                          <p:attrName>style.visibility</p:attrName>
                                        </p:attrNameLst>
                                      </p:cBhvr>
                                      <p:to>
                                        <p:strVal val="hidden"/>
                                      </p:to>
                                    </p:set>
                                  </p:childTnLst>
                                </p:cTn>
                              </p:par>
                            </p:childTnLst>
                          </p:cTn>
                        </p:par>
                        <p:par>
                          <p:cTn id="38" fill="hold">
                            <p:stCondLst>
                              <p:cond delay="17000"/>
                            </p:stCondLst>
                            <p:childTnLst>
                              <p:par>
                                <p:cTn id="39" presetID="64" presetClass="path" presetSubtype="0" accel="50000" decel="50000" fill="hold" nodeType="afterEffect">
                                  <p:stCondLst>
                                    <p:cond delay="0"/>
                                  </p:stCondLst>
                                  <p:childTnLst>
                                    <p:animMotion origin="layout" path="M -3.88889E-6 0.21041 L -3.88889E-6 -0.0007 " pathEditMode="relative" rAng="0" ptsTypes="AA">
                                      <p:cBhvr>
                                        <p:cTn id="40" dur="2000" fill="hold"/>
                                        <p:tgtEl>
                                          <p:spTgt spid="9"/>
                                        </p:tgtEl>
                                        <p:attrNameLst>
                                          <p:attrName>ppt_x</p:attrName>
                                          <p:attrName>ppt_y</p:attrName>
                                        </p:attrNameLst>
                                      </p:cBhvr>
                                      <p:rCtr x="0" y="-1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650" name="Group 118"/>
          <p:cNvGrpSpPr>
            <a:grpSpLocks/>
          </p:cNvGrpSpPr>
          <p:nvPr/>
        </p:nvGrpSpPr>
        <p:grpSpPr bwMode="auto">
          <a:xfrm>
            <a:off x="0" y="0"/>
            <a:ext cx="9172575" cy="6858000"/>
            <a:chOff x="0" y="0"/>
            <a:chExt cx="5778" cy="4320"/>
          </a:xfrm>
        </p:grpSpPr>
        <p:sp>
          <p:nvSpPr>
            <p:cNvPr id="27651" name="Rectangle 7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7652" name="Picture 79" descr="CampoMagnetico"/>
            <p:cNvPicPr>
              <a:picLocks noChangeAspect="1" noChangeArrowheads="1"/>
            </p:cNvPicPr>
            <p:nvPr/>
          </p:nvPicPr>
          <p:blipFill>
            <a:blip r:embed="rId2" cstate="print"/>
            <a:srcRect/>
            <a:stretch>
              <a:fillRect/>
            </a:stretch>
          </p:blipFill>
          <p:spPr bwMode="auto">
            <a:xfrm>
              <a:off x="1481" y="677"/>
              <a:ext cx="2902" cy="2966"/>
            </a:xfrm>
            <a:prstGeom prst="rect">
              <a:avLst/>
            </a:prstGeom>
            <a:noFill/>
            <a:ln w="9525">
              <a:noFill/>
              <a:miter lim="800000"/>
              <a:headEnd/>
              <a:tailEnd/>
            </a:ln>
          </p:spPr>
        </p:pic>
        <p:grpSp>
          <p:nvGrpSpPr>
            <p:cNvPr id="27653" name="Group 81"/>
            <p:cNvGrpSpPr>
              <a:grpSpLocks/>
            </p:cNvGrpSpPr>
            <p:nvPr/>
          </p:nvGrpSpPr>
          <p:grpSpPr bwMode="auto">
            <a:xfrm>
              <a:off x="48" y="95"/>
              <a:ext cx="96" cy="4128"/>
              <a:chOff x="48" y="102"/>
              <a:chExt cx="96" cy="4128"/>
            </a:xfrm>
          </p:grpSpPr>
          <p:sp>
            <p:nvSpPr>
              <p:cNvPr id="27661" name="Rectangle 8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2" name="Rectangle 8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3" name="Rectangle 8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4" name="Rectangle 8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5" name="Rectangle 8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6" name="Rectangle 8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7" name="Rectangle 8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8" name="Rectangle 8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69" name="Rectangle 9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0" name="Rectangle 9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1" name="Rectangle 9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2" name="Rectangle 9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3" name="Rectangle 9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4" name="Rectangle 9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5" name="Rectangle 9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6" name="Rectangle 9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7" name="Rectangle 9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8" name="Rectangle 9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79" name="Rectangle 10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0" name="Rectangle 10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1" name="Rectangle 10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2" name="Rectangle 10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3" name="Rectangle 10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4" name="Rectangle 10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5" name="Rectangle 10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6" name="Rectangle 10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7" name="Rectangle 10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8" name="Rectangle 10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89" name="Rectangle 11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654" name="Group 111"/>
            <p:cNvGrpSpPr>
              <a:grpSpLocks/>
            </p:cNvGrpSpPr>
            <p:nvPr/>
          </p:nvGrpSpPr>
          <p:grpSpPr bwMode="auto">
            <a:xfrm>
              <a:off x="5052" y="0"/>
              <a:ext cx="726" cy="388"/>
              <a:chOff x="37" y="-23"/>
              <a:chExt cx="726" cy="388"/>
            </a:xfrm>
          </p:grpSpPr>
          <p:sp>
            <p:nvSpPr>
              <p:cNvPr id="27655" name="Rectangle 11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656" name="Rectangle 11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657" name="Rectangle 11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658" name="Rectangle 11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659" name="Rectangle 11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660" name="Rectangle 11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8114" name="Group 423"/>
          <p:cNvGrpSpPr>
            <a:grpSpLocks/>
          </p:cNvGrpSpPr>
          <p:nvPr/>
        </p:nvGrpSpPr>
        <p:grpSpPr bwMode="auto">
          <a:xfrm>
            <a:off x="0" y="0"/>
            <a:ext cx="9172575" cy="6858000"/>
            <a:chOff x="0" y="0"/>
            <a:chExt cx="5778" cy="4320"/>
          </a:xfrm>
        </p:grpSpPr>
        <p:grpSp>
          <p:nvGrpSpPr>
            <p:cNvPr id="218115" name="Group 3"/>
            <p:cNvGrpSpPr>
              <a:grpSpLocks/>
            </p:cNvGrpSpPr>
            <p:nvPr/>
          </p:nvGrpSpPr>
          <p:grpSpPr bwMode="auto">
            <a:xfrm>
              <a:off x="0" y="0"/>
              <a:ext cx="5760" cy="4320"/>
              <a:chOff x="0" y="0"/>
              <a:chExt cx="5760" cy="4320"/>
            </a:xfrm>
          </p:grpSpPr>
          <p:sp>
            <p:nvSpPr>
              <p:cNvPr id="218155"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24005" name="Rectangle 5"/>
              <p:cNvSpPr>
                <a:spLocks noChangeArrowheads="1"/>
              </p:cNvSpPr>
              <p:nvPr/>
            </p:nvSpPr>
            <p:spPr bwMode="auto">
              <a:xfrm>
                <a:off x="415" y="114"/>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grpSp>
          <p:nvGrpSpPr>
            <p:cNvPr id="218116" name="Group 6"/>
            <p:cNvGrpSpPr>
              <a:grpSpLocks/>
            </p:cNvGrpSpPr>
            <p:nvPr/>
          </p:nvGrpSpPr>
          <p:grpSpPr bwMode="auto">
            <a:xfrm>
              <a:off x="48" y="95"/>
              <a:ext cx="96" cy="4128"/>
              <a:chOff x="48" y="102"/>
              <a:chExt cx="96" cy="4128"/>
            </a:xfrm>
          </p:grpSpPr>
          <p:sp>
            <p:nvSpPr>
              <p:cNvPr id="21812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18117" name="Group 36"/>
            <p:cNvGrpSpPr>
              <a:grpSpLocks/>
            </p:cNvGrpSpPr>
            <p:nvPr/>
          </p:nvGrpSpPr>
          <p:grpSpPr bwMode="auto">
            <a:xfrm>
              <a:off x="5052" y="0"/>
              <a:ext cx="726" cy="388"/>
              <a:chOff x="37" y="-23"/>
              <a:chExt cx="726" cy="388"/>
            </a:xfrm>
          </p:grpSpPr>
          <p:sp>
            <p:nvSpPr>
              <p:cNvPr id="21812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812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812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812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812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812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18118" name="Picture 420" descr="DSC02193"/>
            <p:cNvPicPr>
              <a:picLocks noChangeAspect="1" noChangeArrowheads="1"/>
            </p:cNvPicPr>
            <p:nvPr/>
          </p:nvPicPr>
          <p:blipFill>
            <a:blip r:embed="rId2" cstate="print">
              <a:lum bright="-6000" contrast="12000"/>
            </a:blip>
            <a:srcRect/>
            <a:stretch>
              <a:fillRect/>
            </a:stretch>
          </p:blipFill>
          <p:spPr bwMode="auto">
            <a:xfrm>
              <a:off x="371" y="712"/>
              <a:ext cx="2441" cy="1827"/>
            </a:xfrm>
            <a:prstGeom prst="rect">
              <a:avLst/>
            </a:prstGeom>
            <a:noFill/>
            <a:ln w="9525">
              <a:noFill/>
              <a:miter lim="800000"/>
              <a:headEnd/>
              <a:tailEnd/>
            </a:ln>
          </p:spPr>
        </p:pic>
        <p:pic>
          <p:nvPicPr>
            <p:cNvPr id="218119" name="Picture 422" descr="DSC02177"/>
            <p:cNvPicPr>
              <a:picLocks noChangeAspect="1" noChangeArrowheads="1"/>
            </p:cNvPicPr>
            <p:nvPr/>
          </p:nvPicPr>
          <p:blipFill>
            <a:blip r:embed="rId3" cstate="print"/>
            <a:srcRect/>
            <a:stretch>
              <a:fillRect/>
            </a:stretch>
          </p:blipFill>
          <p:spPr bwMode="auto">
            <a:xfrm>
              <a:off x="3052" y="2089"/>
              <a:ext cx="2434" cy="1826"/>
            </a:xfrm>
            <a:prstGeom prst="rect">
              <a:avLst/>
            </a:prstGeom>
            <a:noFill/>
            <a:ln w="9525">
              <a:noFill/>
              <a:miter lim="800000"/>
              <a:headEnd/>
              <a:tailEnd/>
            </a:ln>
          </p:spPr>
        </p:pic>
      </p:grpSp>
    </p:spTree>
  </p:cSld>
  <p:clrMapOvr>
    <a:masterClrMapping/>
  </p:clrMapOvr>
  <p:transition>
    <p:dissolve/>
  </p:transition>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 name="45 Grupo"/>
          <p:cNvGrpSpPr/>
          <p:nvPr/>
        </p:nvGrpSpPr>
        <p:grpSpPr>
          <a:xfrm>
            <a:off x="0" y="0"/>
            <a:ext cx="9172575" cy="6858000"/>
            <a:chOff x="0" y="0"/>
            <a:chExt cx="9172575" cy="6858000"/>
          </a:xfrm>
        </p:grpSpPr>
        <p:grpSp>
          <p:nvGrpSpPr>
            <p:cNvPr id="2" name="Group 423"/>
            <p:cNvGrpSpPr>
              <a:grpSpLocks/>
            </p:cNvGrpSpPr>
            <p:nvPr/>
          </p:nvGrpSpPr>
          <p:grpSpPr bwMode="auto">
            <a:xfrm>
              <a:off x="0" y="0"/>
              <a:ext cx="9172575" cy="6858000"/>
              <a:chOff x="0" y="0"/>
              <a:chExt cx="5778" cy="4320"/>
            </a:xfrm>
          </p:grpSpPr>
          <p:grpSp>
            <p:nvGrpSpPr>
              <p:cNvPr id="3" name="Group 3"/>
              <p:cNvGrpSpPr>
                <a:grpSpLocks/>
              </p:cNvGrpSpPr>
              <p:nvPr/>
            </p:nvGrpSpPr>
            <p:grpSpPr bwMode="auto">
              <a:xfrm>
                <a:off x="0" y="0"/>
                <a:ext cx="5760" cy="4320"/>
                <a:chOff x="0" y="0"/>
                <a:chExt cx="5760" cy="4320"/>
              </a:xfrm>
            </p:grpSpPr>
            <p:sp>
              <p:nvSpPr>
                <p:cNvPr id="218155"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24005" name="Rectangle 5"/>
                <p:cNvSpPr>
                  <a:spLocks noChangeArrowheads="1"/>
                </p:cNvSpPr>
                <p:nvPr/>
              </p:nvSpPr>
              <p:spPr bwMode="auto">
                <a:xfrm>
                  <a:off x="415" y="114"/>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Valor de la densidad de flujo</a:t>
                  </a:r>
                  <a:endParaRPr lang="es-ES_tradnl" sz="2600" b="0">
                    <a:solidFill>
                      <a:schemeClr val="bg1"/>
                    </a:solidFill>
                    <a:effectLst>
                      <a:outerShdw blurRad="38100" dist="38100" dir="2700000" algn="tl">
                        <a:srgbClr val="000000"/>
                      </a:outerShdw>
                    </a:effectLst>
                    <a:latin typeface="Book Antiqua" pitchFamily="18" charset="0"/>
                  </a:endParaRPr>
                </a:p>
              </p:txBody>
            </p:sp>
          </p:grpSp>
          <p:grpSp>
            <p:nvGrpSpPr>
              <p:cNvPr id="4" name="Group 6"/>
              <p:cNvGrpSpPr>
                <a:grpSpLocks/>
              </p:cNvGrpSpPr>
              <p:nvPr/>
            </p:nvGrpSpPr>
            <p:grpSpPr bwMode="auto">
              <a:xfrm>
                <a:off x="48" y="95"/>
                <a:ext cx="96" cy="4128"/>
                <a:chOff x="48" y="102"/>
                <a:chExt cx="96" cy="4128"/>
              </a:xfrm>
            </p:grpSpPr>
            <p:sp>
              <p:nvSpPr>
                <p:cNvPr id="21812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2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3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4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1815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 name="Group 36"/>
              <p:cNvGrpSpPr>
                <a:grpSpLocks/>
              </p:cNvGrpSpPr>
              <p:nvPr/>
            </p:nvGrpSpPr>
            <p:grpSpPr bwMode="auto">
              <a:xfrm>
                <a:off x="5052" y="0"/>
                <a:ext cx="726" cy="388"/>
                <a:chOff x="37" y="-23"/>
                <a:chExt cx="726" cy="388"/>
              </a:xfrm>
            </p:grpSpPr>
            <p:sp>
              <p:nvSpPr>
                <p:cNvPr id="21812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1812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812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1812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1812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1812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62178" name="Picture 2" descr="https://fbcdn-sphotos-d-a.akamaihd.net/hphotos-ak-frc1/554777_519410094771387_1949119720_n.jpg"/>
            <p:cNvPicPr>
              <a:picLocks noChangeAspect="1" noChangeArrowheads="1"/>
            </p:cNvPicPr>
            <p:nvPr/>
          </p:nvPicPr>
          <p:blipFill>
            <a:blip r:embed="rId2" cstate="print"/>
            <a:srcRect/>
            <a:stretch>
              <a:fillRect/>
            </a:stretch>
          </p:blipFill>
          <p:spPr bwMode="auto">
            <a:xfrm>
              <a:off x="2022475" y="2128837"/>
              <a:ext cx="5191125" cy="2924176"/>
            </a:xfrm>
            <a:prstGeom prst="rect">
              <a:avLst/>
            </a:prstGeom>
            <a:noFill/>
          </p:spPr>
        </p:pic>
      </p:grpSp>
    </p:spTree>
  </p:cSld>
  <p:clrMapOvr>
    <a:masterClrMapping/>
  </p:clrMapOvr>
  <p:transition>
    <p:dissolve/>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3444" name="WordArt 4"/>
          <p:cNvSpPr>
            <a:spLocks noChangeArrowheads="1" noChangeShapeType="1" noTextEdit="1"/>
          </p:cNvSpPr>
          <p:nvPr/>
        </p:nvSpPr>
        <p:spPr bwMode="auto">
          <a:xfrm>
            <a:off x="2017713" y="690563"/>
            <a:ext cx="5480050" cy="14287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VI</a:t>
            </a:r>
          </a:p>
        </p:txBody>
      </p:sp>
      <p:sp>
        <p:nvSpPr>
          <p:cNvPr id="573445" name="WordArt 5"/>
          <p:cNvSpPr>
            <a:spLocks noChangeArrowheads="1" noChangeShapeType="1" noTextEdit="1"/>
          </p:cNvSpPr>
          <p:nvPr/>
        </p:nvSpPr>
        <p:spPr bwMode="auto">
          <a:xfrm>
            <a:off x="2674938" y="2981325"/>
            <a:ext cx="4508500" cy="9715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Materiales  de</a:t>
            </a:r>
          </a:p>
        </p:txBody>
      </p:sp>
      <p:sp>
        <p:nvSpPr>
          <p:cNvPr id="573446" name="WordArt 6"/>
          <p:cNvSpPr>
            <a:spLocks noChangeArrowheads="1" noChangeShapeType="1" noTextEdit="1"/>
          </p:cNvSpPr>
          <p:nvPr/>
        </p:nvSpPr>
        <p:spPr bwMode="auto">
          <a:xfrm>
            <a:off x="3055938" y="4665663"/>
            <a:ext cx="3403600" cy="115570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Inspección</a:t>
            </a:r>
          </a:p>
        </p:txBody>
      </p:sp>
      <p:sp>
        <p:nvSpPr>
          <p:cNvPr id="573447" name="Rectangle 7"/>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573448" name="Rectangle 8"/>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573449" name="Rectangle 9"/>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573450" name="Rectangle 10"/>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73447"/>
                                        </p:tgtEl>
                                        <p:attrNameLst>
                                          <p:attrName>style.visibility</p:attrName>
                                        </p:attrNameLst>
                                      </p:cBhvr>
                                      <p:to>
                                        <p:strVal val="visible"/>
                                      </p:to>
                                    </p:set>
                                    <p:anim calcmode="lin" valueType="num">
                                      <p:cBhvr additive="base">
                                        <p:cTn id="7" dur="500" fill="hold"/>
                                        <p:tgtEl>
                                          <p:spTgt spid="573447"/>
                                        </p:tgtEl>
                                        <p:attrNameLst>
                                          <p:attrName>ppt_x</p:attrName>
                                        </p:attrNameLst>
                                      </p:cBhvr>
                                      <p:tavLst>
                                        <p:tav tm="0">
                                          <p:val>
                                            <p:strVal val="1+#ppt_w/2"/>
                                          </p:val>
                                        </p:tav>
                                        <p:tav tm="100000">
                                          <p:val>
                                            <p:strVal val="#ppt_x"/>
                                          </p:val>
                                        </p:tav>
                                      </p:tavLst>
                                    </p:anim>
                                    <p:anim calcmode="lin" valueType="num">
                                      <p:cBhvr additive="base">
                                        <p:cTn id="8" dur="500" fill="hold"/>
                                        <p:tgtEl>
                                          <p:spTgt spid="5734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73448"/>
                                        </p:tgtEl>
                                        <p:attrNameLst>
                                          <p:attrName>style.visibility</p:attrName>
                                        </p:attrNameLst>
                                      </p:cBhvr>
                                      <p:to>
                                        <p:strVal val="visible"/>
                                      </p:to>
                                    </p:set>
                                    <p:anim calcmode="lin" valueType="num">
                                      <p:cBhvr additive="base">
                                        <p:cTn id="12" dur="500" fill="hold"/>
                                        <p:tgtEl>
                                          <p:spTgt spid="573448"/>
                                        </p:tgtEl>
                                        <p:attrNameLst>
                                          <p:attrName>ppt_x</p:attrName>
                                        </p:attrNameLst>
                                      </p:cBhvr>
                                      <p:tavLst>
                                        <p:tav tm="0">
                                          <p:val>
                                            <p:strVal val="#ppt_x"/>
                                          </p:val>
                                        </p:tav>
                                        <p:tav tm="100000">
                                          <p:val>
                                            <p:strVal val="#ppt_x"/>
                                          </p:val>
                                        </p:tav>
                                      </p:tavLst>
                                    </p:anim>
                                    <p:anim calcmode="lin" valueType="num">
                                      <p:cBhvr additive="base">
                                        <p:cTn id="13" dur="500" fill="hold"/>
                                        <p:tgtEl>
                                          <p:spTgt spid="57344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73449"/>
                                        </p:tgtEl>
                                        <p:attrNameLst>
                                          <p:attrName>style.visibility</p:attrName>
                                        </p:attrNameLst>
                                      </p:cBhvr>
                                      <p:to>
                                        <p:strVal val="visible"/>
                                      </p:to>
                                    </p:set>
                                    <p:anim calcmode="lin" valueType="num">
                                      <p:cBhvr additive="base">
                                        <p:cTn id="17" dur="500" fill="hold"/>
                                        <p:tgtEl>
                                          <p:spTgt spid="573449"/>
                                        </p:tgtEl>
                                        <p:attrNameLst>
                                          <p:attrName>ppt_x</p:attrName>
                                        </p:attrNameLst>
                                      </p:cBhvr>
                                      <p:tavLst>
                                        <p:tav tm="0">
                                          <p:val>
                                            <p:strVal val="0-#ppt_w/2"/>
                                          </p:val>
                                        </p:tav>
                                        <p:tav tm="100000">
                                          <p:val>
                                            <p:strVal val="#ppt_x"/>
                                          </p:val>
                                        </p:tav>
                                      </p:tavLst>
                                    </p:anim>
                                    <p:anim calcmode="lin" valueType="num">
                                      <p:cBhvr additive="base">
                                        <p:cTn id="18" dur="500" fill="hold"/>
                                        <p:tgtEl>
                                          <p:spTgt spid="57344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73450"/>
                                        </p:tgtEl>
                                        <p:attrNameLst>
                                          <p:attrName>style.visibility</p:attrName>
                                        </p:attrNameLst>
                                      </p:cBhvr>
                                      <p:to>
                                        <p:strVal val="visible"/>
                                      </p:to>
                                    </p:set>
                                    <p:anim calcmode="lin" valueType="num">
                                      <p:cBhvr additive="base">
                                        <p:cTn id="22" dur="500" fill="hold"/>
                                        <p:tgtEl>
                                          <p:spTgt spid="573450"/>
                                        </p:tgtEl>
                                        <p:attrNameLst>
                                          <p:attrName>ppt_x</p:attrName>
                                        </p:attrNameLst>
                                      </p:cBhvr>
                                      <p:tavLst>
                                        <p:tav tm="0">
                                          <p:val>
                                            <p:strVal val="#ppt_x"/>
                                          </p:val>
                                        </p:tav>
                                        <p:tav tm="100000">
                                          <p:val>
                                            <p:strVal val="#ppt_x"/>
                                          </p:val>
                                        </p:tav>
                                      </p:tavLst>
                                    </p:anim>
                                    <p:anim calcmode="lin" valueType="num">
                                      <p:cBhvr additive="base">
                                        <p:cTn id="23" dur="500" fill="hold"/>
                                        <p:tgtEl>
                                          <p:spTgt spid="57345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573444"/>
                                        </p:tgtEl>
                                        <p:attrNameLst>
                                          <p:attrName>style.visibility</p:attrName>
                                        </p:attrNameLst>
                                      </p:cBhvr>
                                      <p:to>
                                        <p:strVal val="visible"/>
                                      </p:to>
                                    </p:set>
                                    <p:animEffect transition="in" filter="wipe(left)">
                                      <p:cBhvr>
                                        <p:cTn id="27" dur="500"/>
                                        <p:tgtEl>
                                          <p:spTgt spid="57344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573445"/>
                                        </p:tgtEl>
                                        <p:attrNameLst>
                                          <p:attrName>style.visibility</p:attrName>
                                        </p:attrNameLst>
                                      </p:cBhvr>
                                      <p:to>
                                        <p:strVal val="visible"/>
                                      </p:to>
                                    </p:set>
                                    <p:animEffect transition="in" filter="wipe(left)">
                                      <p:cBhvr>
                                        <p:cTn id="31" dur="500"/>
                                        <p:tgtEl>
                                          <p:spTgt spid="573445"/>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573446"/>
                                        </p:tgtEl>
                                        <p:attrNameLst>
                                          <p:attrName>style.visibility</p:attrName>
                                        </p:attrNameLst>
                                      </p:cBhvr>
                                      <p:to>
                                        <p:strVal val="visible"/>
                                      </p:to>
                                    </p:set>
                                    <p:animEffect transition="in" filter="wipe(left)">
                                      <p:cBhvr>
                                        <p:cTn id="35" dur="500"/>
                                        <p:tgtEl>
                                          <p:spTgt spid="573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4" grpId="0" animBg="1"/>
      <p:bldP spid="573445" grpId="0" animBg="1"/>
      <p:bldP spid="573446" grpId="0" animBg="1"/>
      <p:bldP spid="573447" grpId="0" animBg="1"/>
      <p:bldP spid="573448" grpId="0" animBg="1"/>
      <p:bldP spid="573449" grpId="0" animBg="1"/>
      <p:bldP spid="573450"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75" name="Group 79"/>
          <p:cNvGrpSpPr>
            <a:grpSpLocks/>
          </p:cNvGrpSpPr>
          <p:nvPr/>
        </p:nvGrpSpPr>
        <p:grpSpPr bwMode="auto">
          <a:xfrm>
            <a:off x="0" y="0"/>
            <a:ext cx="9172575" cy="6858000"/>
            <a:chOff x="0" y="0"/>
            <a:chExt cx="5778" cy="4320"/>
          </a:xfrm>
        </p:grpSpPr>
        <p:graphicFrame>
          <p:nvGraphicFramePr>
            <p:cNvPr id="3074" name="Object 5"/>
            <p:cNvGraphicFramePr>
              <a:graphicFrameLocks noChangeAspect="1"/>
            </p:cNvGraphicFramePr>
            <p:nvPr/>
          </p:nvGraphicFramePr>
          <p:xfrm>
            <a:off x="856" y="301"/>
            <a:ext cx="4150" cy="2666"/>
          </p:xfrm>
          <a:graphic>
            <a:graphicData uri="http://schemas.openxmlformats.org/presentationml/2006/ole">
              <mc:AlternateContent xmlns:mc="http://schemas.openxmlformats.org/markup-compatibility/2006">
                <mc:Choice xmlns:v="urn:schemas-microsoft-com:vml" Requires="v">
                  <p:oleObj spid="_x0000_s3074" name="Clip" r:id="rId2" imgW="3733333" imgH="2400000" progId="">
                    <p:embed/>
                  </p:oleObj>
                </mc:Choice>
                <mc:Fallback>
                  <p:oleObj name="Clip" r:id="rId2" imgW="3733333" imgH="2400000" progId="">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6" y="301"/>
                          <a:ext cx="4150" cy="2666"/>
                        </a:xfrm>
                        <a:prstGeom prst="rect">
                          <a:avLst/>
                        </a:prstGeom>
                        <a:noFill/>
                        <a:ln w="38100" cmpd="dbl">
                          <a:solidFill>
                            <a:schemeClr val="bg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80501" dir="3042636" algn="ctr" rotWithShape="0">
                                  <a:srgbClr val="B2B2B2"/>
                                </a:outerShdw>
                              </a:effectLst>
                            </a14:hiddenEffects>
                          </a:ext>
                        </a:extLst>
                      </p:spPr>
                    </p:pic>
                  </p:oleObj>
                </mc:Fallback>
              </mc:AlternateContent>
            </a:graphicData>
          </a:graphic>
        </p:graphicFrame>
        <p:sp>
          <p:nvSpPr>
            <p:cNvPr id="490503" name="Rectangle 7" descr="Partículas17"/>
            <p:cNvSpPr>
              <a:spLocks noChangeArrowheads="1"/>
            </p:cNvSpPr>
            <p:nvPr/>
          </p:nvSpPr>
          <p:spPr bwMode="auto">
            <a:xfrm>
              <a:off x="351" y="3252"/>
              <a:ext cx="5160" cy="815"/>
            </a:xfrm>
            <a:prstGeom prst="rect">
              <a:avLst/>
            </a:prstGeom>
            <a:noFill/>
            <a:ln w="12700">
              <a:noFill/>
              <a:miter lim="800000"/>
              <a:headEnd/>
              <a:tailEnd/>
            </a:ln>
            <a:effectLst/>
          </p:spPr>
          <p:txBody>
            <a:bodyPr lIns="90488" tIns="44450" rIns="90488" bIns="44450">
              <a:spAutoFit/>
            </a:bodyPr>
            <a:lstStyle/>
            <a:p>
              <a:pPr>
                <a:lnSpc>
                  <a:spcPct val="110000"/>
                </a:lnSpc>
                <a:defRPr/>
              </a:pPr>
              <a:r>
                <a:rPr lang="es-ES_tradnl" i="1">
                  <a:solidFill>
                    <a:schemeClr val="bg1"/>
                  </a:solidFill>
                  <a:effectLst>
                    <a:outerShdw blurRad="38100" dist="38100" dir="2700000" algn="tl">
                      <a:srgbClr val="000000"/>
                    </a:outerShdw>
                  </a:effectLst>
                  <a:latin typeface="Book Antiqua" pitchFamily="18" charset="0"/>
                </a:rPr>
                <a:t>Las partículas utilizadas en el método, conocidas como “polvos” y técnicamente como “medio de inspección”, son tan importantes como el equipo de magnetización</a:t>
              </a:r>
            </a:p>
          </p:txBody>
        </p:sp>
        <p:sp>
          <p:nvSpPr>
            <p:cNvPr id="3077"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078" name="Group 42"/>
            <p:cNvGrpSpPr>
              <a:grpSpLocks/>
            </p:cNvGrpSpPr>
            <p:nvPr/>
          </p:nvGrpSpPr>
          <p:grpSpPr bwMode="auto">
            <a:xfrm>
              <a:off x="48" y="95"/>
              <a:ext cx="96" cy="4128"/>
              <a:chOff x="48" y="102"/>
              <a:chExt cx="96" cy="4128"/>
            </a:xfrm>
          </p:grpSpPr>
          <p:sp>
            <p:nvSpPr>
              <p:cNvPr id="3086"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7"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8"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9"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0"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1"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4"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5"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6"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7"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8"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9"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0"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1"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2"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3"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4"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5"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6"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7"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8"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09"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0"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1"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2"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4"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79" name="Group 72"/>
            <p:cNvGrpSpPr>
              <a:grpSpLocks/>
            </p:cNvGrpSpPr>
            <p:nvPr/>
          </p:nvGrpSpPr>
          <p:grpSpPr bwMode="auto">
            <a:xfrm>
              <a:off x="5052" y="0"/>
              <a:ext cx="726" cy="388"/>
              <a:chOff x="37" y="-23"/>
              <a:chExt cx="726" cy="388"/>
            </a:xfrm>
          </p:grpSpPr>
          <p:sp>
            <p:nvSpPr>
              <p:cNvPr id="3080"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81"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82"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83"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84"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85"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0178" name="Rectangle 2"/>
          <p:cNvSpPr>
            <a:spLocks noChangeArrowheads="1"/>
          </p:cNvSpPr>
          <p:nvPr/>
        </p:nvSpPr>
        <p:spPr bwMode="auto">
          <a:xfrm>
            <a:off x="993229" y="2502568"/>
            <a:ext cx="7157544" cy="1751762"/>
          </a:xfrm>
          <a:prstGeom prst="rect">
            <a:avLst/>
          </a:prstGeom>
          <a:noFill/>
          <a:ln w="12700">
            <a:noFill/>
            <a:miter lim="800000"/>
            <a:headEnd/>
            <a:tailEnd/>
          </a:ln>
          <a:effectLst/>
        </p:spPr>
        <p:txBody>
          <a:bodyPr wrap="square"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Características de las partículas magnéticas</a:t>
            </a:r>
          </a:p>
        </p:txBody>
      </p:sp>
      <p:sp>
        <p:nvSpPr>
          <p:cNvPr id="690179" name="AutoShape 3"/>
          <p:cNvSpPr>
            <a:spLocks/>
          </p:cNvSpPr>
          <p:nvPr/>
        </p:nvSpPr>
        <p:spPr bwMode="auto">
          <a:xfrm>
            <a:off x="741636" y="1954924"/>
            <a:ext cx="139981" cy="2866231"/>
          </a:xfrm>
          <a:prstGeom prst="leftBracket">
            <a:avLst>
              <a:gd name="adj" fmla="val 125765"/>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0180" name="Line 4"/>
          <p:cNvSpPr>
            <a:spLocks noChangeShapeType="1"/>
          </p:cNvSpPr>
          <p:nvPr/>
        </p:nvSpPr>
        <p:spPr bwMode="auto">
          <a:xfrm>
            <a:off x="871248" y="1954924"/>
            <a:ext cx="751922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0181" name="Line 5"/>
          <p:cNvSpPr>
            <a:spLocks noChangeShapeType="1"/>
          </p:cNvSpPr>
          <p:nvPr/>
        </p:nvSpPr>
        <p:spPr bwMode="auto">
          <a:xfrm>
            <a:off x="871248" y="4826876"/>
            <a:ext cx="7508851"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0182" name="AutoShape 6"/>
          <p:cNvSpPr>
            <a:spLocks/>
          </p:cNvSpPr>
          <p:nvPr/>
        </p:nvSpPr>
        <p:spPr bwMode="auto">
          <a:xfrm flipH="1">
            <a:off x="8368003" y="1954924"/>
            <a:ext cx="129611" cy="2866231"/>
          </a:xfrm>
          <a:prstGeom prst="leftBracket">
            <a:avLst>
              <a:gd name="adj" fmla="val 134095"/>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0180"/>
                                        </p:tgtEl>
                                        <p:attrNameLst>
                                          <p:attrName>style.visibility</p:attrName>
                                        </p:attrNameLst>
                                      </p:cBhvr>
                                      <p:to>
                                        <p:strVal val="visible"/>
                                      </p:to>
                                    </p:set>
                                    <p:animEffect transition="in" filter="wipe(left)">
                                      <p:cBhvr>
                                        <p:cTn id="7" dur="500"/>
                                        <p:tgtEl>
                                          <p:spTgt spid="69018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90182"/>
                                        </p:tgtEl>
                                        <p:attrNameLst>
                                          <p:attrName>style.visibility</p:attrName>
                                        </p:attrNameLst>
                                      </p:cBhvr>
                                      <p:to>
                                        <p:strVal val="visible"/>
                                      </p:to>
                                    </p:set>
                                    <p:animEffect transition="in" filter="wipe(up)">
                                      <p:cBhvr>
                                        <p:cTn id="11" dur="500"/>
                                        <p:tgtEl>
                                          <p:spTgt spid="69018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690181"/>
                                        </p:tgtEl>
                                        <p:attrNameLst>
                                          <p:attrName>style.visibility</p:attrName>
                                        </p:attrNameLst>
                                      </p:cBhvr>
                                      <p:to>
                                        <p:strVal val="visible"/>
                                      </p:to>
                                    </p:set>
                                    <p:animEffect transition="in" filter="wipe(right)">
                                      <p:cBhvr>
                                        <p:cTn id="15" dur="500"/>
                                        <p:tgtEl>
                                          <p:spTgt spid="69018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90179"/>
                                        </p:tgtEl>
                                        <p:attrNameLst>
                                          <p:attrName>style.visibility</p:attrName>
                                        </p:attrNameLst>
                                      </p:cBhvr>
                                      <p:to>
                                        <p:strVal val="visible"/>
                                      </p:to>
                                    </p:set>
                                    <p:animEffect transition="in" filter="wipe(down)">
                                      <p:cBhvr>
                                        <p:cTn id="19" dur="500"/>
                                        <p:tgtEl>
                                          <p:spTgt spid="690179"/>
                                        </p:tgtEl>
                                      </p:cBhvr>
                                    </p:animEffect>
                                  </p:childTnLst>
                                </p:cTn>
                              </p:par>
                            </p:childTnLst>
                          </p:cTn>
                        </p:par>
                        <p:par>
                          <p:cTn id="20" fill="hold">
                            <p:stCondLst>
                              <p:cond delay="2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90178"/>
                                        </p:tgtEl>
                                        <p:attrNameLst>
                                          <p:attrName>style.visibility</p:attrName>
                                        </p:attrNameLst>
                                      </p:cBhvr>
                                      <p:to>
                                        <p:strVal val="visible"/>
                                      </p:to>
                                    </p:set>
                                    <p:animEffect transition="in" filter="wipe(left)">
                                      <p:cBhvr>
                                        <p:cTn id="23" dur="75"/>
                                        <p:tgtEl>
                                          <p:spTgt spid="690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0178" grpId="0" autoUpdateAnimBg="0"/>
      <p:bldP spid="690179" grpId="0" animBg="1"/>
      <p:bldP spid="690180" grpId="0" animBg="1"/>
      <p:bldP spid="690181" grpId="0" animBg="1"/>
      <p:bldP spid="690182"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1186" name="Group 78"/>
          <p:cNvGrpSpPr>
            <a:grpSpLocks/>
          </p:cNvGrpSpPr>
          <p:nvPr/>
        </p:nvGrpSpPr>
        <p:grpSpPr bwMode="auto">
          <a:xfrm>
            <a:off x="0" y="0"/>
            <a:ext cx="9172575" cy="6858000"/>
            <a:chOff x="0" y="0"/>
            <a:chExt cx="5778" cy="4320"/>
          </a:xfrm>
        </p:grpSpPr>
        <p:sp>
          <p:nvSpPr>
            <p:cNvPr id="491525" name="Rectangle 5"/>
            <p:cNvSpPr>
              <a:spLocks noChangeArrowheads="1"/>
            </p:cNvSpPr>
            <p:nvPr/>
          </p:nvSpPr>
          <p:spPr bwMode="auto">
            <a:xfrm>
              <a:off x="747" y="774"/>
              <a:ext cx="4712" cy="3202"/>
            </a:xfrm>
            <a:prstGeom prst="rect">
              <a:avLst/>
            </a:prstGeom>
            <a:noFill/>
            <a:ln w="12700">
              <a:noFill/>
              <a:miter lim="800000"/>
              <a:headEnd/>
              <a:tailEnd/>
            </a:ln>
            <a:effectLst/>
          </p:spPr>
          <p:txBody>
            <a:bodyPr lIns="90488" tIns="44450" rIns="90488" bIns="44450">
              <a:spAutoFit/>
            </a:bodyPr>
            <a:lstStyle/>
            <a:p>
              <a:pPr marL="1714500" indent="-1714500" algn="l">
                <a:defRPr/>
              </a:pPr>
              <a:r>
                <a:rPr lang="es-ES_tradnl" i="1">
                  <a:solidFill>
                    <a:schemeClr val="bg1"/>
                  </a:solidFill>
                  <a:latin typeface="Book Antiqua" pitchFamily="18" charset="0"/>
                </a:rPr>
                <a:t>Propiedades físicas</a:t>
              </a:r>
            </a:p>
            <a:p>
              <a:pPr marL="1714500" indent="-1714500" algn="l">
                <a:defRPr/>
              </a:pPr>
              <a:endParaRPr lang="es-ES_tradnl" sz="1600" i="1">
                <a:solidFill>
                  <a:schemeClr val="bg1"/>
                </a:solidFill>
                <a:latin typeface="Book Antiqua" pitchFamily="18" charset="0"/>
              </a:endParaRPr>
            </a:p>
            <a:p>
              <a:pPr marL="1714500" indent="-1714500" algn="l">
                <a:defRPr/>
              </a:pPr>
              <a:r>
                <a:rPr lang="es-ES_tradnl" i="1" u="sng">
                  <a:solidFill>
                    <a:schemeClr val="bg1"/>
                  </a:solidFill>
                  <a:effectLst>
                    <a:outerShdw blurRad="38100" dist="38100" dir="2700000" algn="tl">
                      <a:srgbClr val="000000"/>
                    </a:outerShdw>
                  </a:effectLst>
                  <a:latin typeface="Book Antiqua" pitchFamily="18" charset="0"/>
                </a:rPr>
                <a:t>Tamaño:</a:t>
              </a:r>
              <a:r>
                <a:rPr lang="es-ES_tradnl" i="1">
                  <a:solidFill>
                    <a:schemeClr val="bg1"/>
                  </a:solidFill>
                  <a:latin typeface="Book Antiqua" pitchFamily="18" charset="0"/>
                </a:rPr>
                <a:t>	Dimensiones entre 0.125 y 60  micra (0.000005 a 0.0025 pulgadas)</a:t>
              </a:r>
            </a:p>
            <a:p>
              <a:pPr marL="1714500" indent="-1714500" algn="l">
                <a:defRPr/>
              </a:pPr>
              <a:endParaRPr lang="es-ES_tradnl" sz="1600" i="1">
                <a:solidFill>
                  <a:schemeClr val="bg1"/>
                </a:solidFill>
                <a:latin typeface="Book Antiqua" pitchFamily="18" charset="0"/>
              </a:endParaRPr>
            </a:p>
            <a:p>
              <a:pPr marL="1714500" indent="-1714500" algn="l">
                <a:defRPr/>
              </a:pPr>
              <a:r>
                <a:rPr lang="es-ES_tradnl" i="1" u="sng">
                  <a:solidFill>
                    <a:schemeClr val="bg1"/>
                  </a:solidFill>
                  <a:effectLst>
                    <a:outerShdw blurRad="38100" dist="38100" dir="2700000" algn="tl">
                      <a:srgbClr val="000000"/>
                    </a:outerShdw>
                  </a:effectLst>
                  <a:latin typeface="Book Antiqua" pitchFamily="18" charset="0"/>
                </a:rPr>
                <a:t>Forma:</a:t>
              </a:r>
              <a:r>
                <a:rPr lang="es-ES_tradnl" i="1">
                  <a:solidFill>
                    <a:schemeClr val="bg1"/>
                  </a:solidFill>
                  <a:latin typeface="Book Antiqua" pitchFamily="18" charset="0"/>
                </a:rPr>
                <a:t>	Las partículas son una mezcla de formas, esféricas y alargadas, para proporcionar movilidad y polarización magnética</a:t>
              </a:r>
            </a:p>
            <a:p>
              <a:pPr marL="1714500" indent="-1714500" algn="l">
                <a:defRPr/>
              </a:pPr>
              <a:endParaRPr lang="es-ES_tradnl" sz="1600" i="1">
                <a:solidFill>
                  <a:schemeClr val="bg1"/>
                </a:solidFill>
                <a:latin typeface="Book Antiqua" pitchFamily="18" charset="0"/>
              </a:endParaRPr>
            </a:p>
            <a:p>
              <a:pPr marL="1714500" indent="-1714500" algn="l">
                <a:defRPr/>
              </a:pPr>
              <a:r>
                <a:rPr lang="es-ES_tradnl" i="1" u="sng">
                  <a:solidFill>
                    <a:schemeClr val="bg1"/>
                  </a:solidFill>
                  <a:effectLst>
                    <a:outerShdw blurRad="38100" dist="38100" dir="2700000" algn="tl">
                      <a:srgbClr val="000000"/>
                    </a:outerShdw>
                  </a:effectLst>
                  <a:latin typeface="Book Antiqua" pitchFamily="18" charset="0"/>
                </a:rPr>
                <a:t>Densidad:</a:t>
              </a:r>
              <a:r>
                <a:rPr lang="es-ES_tradnl" i="1">
                  <a:solidFill>
                    <a:schemeClr val="bg1"/>
                  </a:solidFill>
                  <a:latin typeface="Book Antiqua" pitchFamily="18" charset="0"/>
                </a:rPr>
                <a:t>	Afecta la movilidad, por lo que las partículas húmedas deben ser agitadas</a:t>
              </a:r>
            </a:p>
            <a:p>
              <a:pPr marL="1714500" indent="-1714500" algn="l">
                <a:defRPr/>
              </a:pPr>
              <a:endParaRPr lang="es-ES_tradnl" sz="1600" i="1">
                <a:solidFill>
                  <a:schemeClr val="bg1"/>
                </a:solidFill>
                <a:latin typeface="Book Antiqua" pitchFamily="18" charset="0"/>
              </a:endParaRPr>
            </a:p>
            <a:p>
              <a:pPr marL="1714500" indent="-1714500" algn="l">
                <a:defRPr/>
              </a:pPr>
              <a:r>
                <a:rPr lang="es-ES_tradnl" i="1" u="sng">
                  <a:solidFill>
                    <a:schemeClr val="bg1"/>
                  </a:solidFill>
                  <a:effectLst>
                    <a:outerShdw blurRad="38100" dist="38100" dir="2700000" algn="tl">
                      <a:srgbClr val="000000"/>
                    </a:outerShdw>
                  </a:effectLst>
                  <a:latin typeface="Book Antiqua" pitchFamily="18" charset="0"/>
                </a:rPr>
                <a:t>Color:</a:t>
              </a:r>
              <a:r>
                <a:rPr lang="es-ES_tradnl" i="1">
                  <a:solidFill>
                    <a:schemeClr val="bg1"/>
                  </a:solidFill>
                  <a:latin typeface="Book Antiqua" pitchFamily="18" charset="0"/>
                </a:rPr>
                <a:t>	Las partículas de diferentes colores para proporcionar un contraste adecuado</a:t>
              </a:r>
            </a:p>
          </p:txBody>
        </p:sp>
        <p:sp>
          <p:nvSpPr>
            <p:cNvPr id="221188"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91559" name="Rectangle 39"/>
            <p:cNvSpPr>
              <a:spLocks noChangeArrowheads="1"/>
            </p:cNvSpPr>
            <p:nvPr/>
          </p:nvSpPr>
          <p:spPr bwMode="auto">
            <a:xfrm>
              <a:off x="379" y="25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magnéticas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1190" name="Group 41"/>
            <p:cNvGrpSpPr>
              <a:grpSpLocks/>
            </p:cNvGrpSpPr>
            <p:nvPr/>
          </p:nvGrpSpPr>
          <p:grpSpPr bwMode="auto">
            <a:xfrm>
              <a:off x="48" y="95"/>
              <a:ext cx="96" cy="4128"/>
              <a:chOff x="48" y="102"/>
              <a:chExt cx="96" cy="4128"/>
            </a:xfrm>
          </p:grpSpPr>
          <p:sp>
            <p:nvSpPr>
              <p:cNvPr id="221198"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199"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0"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1"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2"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3"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4"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5"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6"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7"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8"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9"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0"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1"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2"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3"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4"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5"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6"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7"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8"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9"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0"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1"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2"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3"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4"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5"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6"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1191" name="Group 71"/>
            <p:cNvGrpSpPr>
              <a:grpSpLocks/>
            </p:cNvGrpSpPr>
            <p:nvPr/>
          </p:nvGrpSpPr>
          <p:grpSpPr bwMode="auto">
            <a:xfrm>
              <a:off x="5052" y="0"/>
              <a:ext cx="726" cy="388"/>
              <a:chOff x="37" y="-23"/>
              <a:chExt cx="726" cy="388"/>
            </a:xfrm>
          </p:grpSpPr>
          <p:sp>
            <p:nvSpPr>
              <p:cNvPr id="221192"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1193"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4"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5"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1196"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1197"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 name="45 Grupo"/>
          <p:cNvGrpSpPr/>
          <p:nvPr/>
        </p:nvGrpSpPr>
        <p:grpSpPr>
          <a:xfrm>
            <a:off x="0" y="0"/>
            <a:ext cx="9172575" cy="6858000"/>
            <a:chOff x="0" y="0"/>
            <a:chExt cx="9172575" cy="6858000"/>
          </a:xfrm>
        </p:grpSpPr>
        <p:sp>
          <p:nvSpPr>
            <p:cNvPr id="221188" name="Rectangle 38"/>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91559" name="Rectangle 39"/>
            <p:cNvSpPr>
              <a:spLocks noChangeArrowheads="1"/>
            </p:cNvSpPr>
            <p:nvPr/>
          </p:nvSpPr>
          <p:spPr bwMode="auto">
            <a:xfrm>
              <a:off x="601663" y="407988"/>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magnéticas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3" name="Group 41"/>
            <p:cNvGrpSpPr>
              <a:grpSpLocks/>
            </p:cNvGrpSpPr>
            <p:nvPr/>
          </p:nvGrpSpPr>
          <p:grpSpPr bwMode="auto">
            <a:xfrm>
              <a:off x="76200" y="150813"/>
              <a:ext cx="152400" cy="6553200"/>
              <a:chOff x="48" y="102"/>
              <a:chExt cx="96" cy="4128"/>
            </a:xfrm>
          </p:grpSpPr>
          <p:sp>
            <p:nvSpPr>
              <p:cNvPr id="221198"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199"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0"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1"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2"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3"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4"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5"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6"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7"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8"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9"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0"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1"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2"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3"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4"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5"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6"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7"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8"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9"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0"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1"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2"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3"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4"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5"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6"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8020050" y="0"/>
              <a:ext cx="1152525" cy="615950"/>
              <a:chOff x="37" y="-23"/>
              <a:chExt cx="726" cy="388"/>
            </a:xfrm>
          </p:grpSpPr>
          <p:sp>
            <p:nvSpPr>
              <p:cNvPr id="221192"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1193"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4"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5"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1196"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1197"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8500" name="Picture 4" descr="http://images.drillspot.com/pimages/7997/799759_300.jpg"/>
            <p:cNvPicPr>
              <a:picLocks noChangeAspect="1" noChangeArrowheads="1"/>
            </p:cNvPicPr>
            <p:nvPr/>
          </p:nvPicPr>
          <p:blipFill>
            <a:blip r:embed="rId2" cstate="print"/>
            <a:srcRect t="7442" b="7359"/>
            <a:stretch>
              <a:fillRect/>
            </a:stretch>
          </p:blipFill>
          <p:spPr bwMode="auto">
            <a:xfrm>
              <a:off x="1057218" y="2530041"/>
              <a:ext cx="2517256" cy="2144684"/>
            </a:xfrm>
            <a:prstGeom prst="rect">
              <a:avLst/>
            </a:prstGeom>
            <a:noFill/>
          </p:spPr>
        </p:pic>
        <p:pic>
          <p:nvPicPr>
            <p:cNvPr id="618502" name="Picture 6" descr="http://www.keison.co.uk/products/endecotts/wovenwiremeshsieves.jpg"/>
            <p:cNvPicPr>
              <a:picLocks noChangeAspect="1" noChangeArrowheads="1"/>
            </p:cNvPicPr>
            <p:nvPr/>
          </p:nvPicPr>
          <p:blipFill>
            <a:blip r:embed="rId3" cstate="print"/>
            <a:srcRect/>
            <a:stretch>
              <a:fillRect/>
            </a:stretch>
          </p:blipFill>
          <p:spPr bwMode="auto">
            <a:xfrm>
              <a:off x="4411697" y="1687858"/>
              <a:ext cx="3810000" cy="3829051"/>
            </a:xfrm>
            <a:prstGeom prst="rect">
              <a:avLst/>
            </a:prstGeom>
            <a:noFill/>
          </p:spPr>
        </p:pic>
      </p:grpSp>
    </p:spTree>
  </p:cSld>
  <p:clrMapOvr>
    <a:masterClrMapping/>
  </p:clrMapOvr>
  <p:transition>
    <p:dissolve/>
  </p:transition>
</p:sld>
</file>

<file path=ppt/slides/slide2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6" name="45 Grupo"/>
          <p:cNvGrpSpPr/>
          <p:nvPr/>
        </p:nvGrpSpPr>
        <p:grpSpPr>
          <a:xfrm>
            <a:off x="0" y="0"/>
            <a:ext cx="9172575" cy="6858000"/>
            <a:chOff x="0" y="0"/>
            <a:chExt cx="9172575" cy="6858000"/>
          </a:xfrm>
        </p:grpSpPr>
        <p:sp>
          <p:nvSpPr>
            <p:cNvPr id="221188" name="Rectangle 38"/>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91559" name="Rectangle 39"/>
            <p:cNvSpPr>
              <a:spLocks noChangeArrowheads="1"/>
            </p:cNvSpPr>
            <p:nvPr/>
          </p:nvSpPr>
          <p:spPr bwMode="auto">
            <a:xfrm>
              <a:off x="601663" y="407988"/>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magnéticas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3" name="Group 41"/>
            <p:cNvGrpSpPr>
              <a:grpSpLocks/>
            </p:cNvGrpSpPr>
            <p:nvPr/>
          </p:nvGrpSpPr>
          <p:grpSpPr bwMode="auto">
            <a:xfrm>
              <a:off x="76200" y="150813"/>
              <a:ext cx="152400" cy="6553200"/>
              <a:chOff x="48" y="102"/>
              <a:chExt cx="96" cy="4128"/>
            </a:xfrm>
          </p:grpSpPr>
          <p:sp>
            <p:nvSpPr>
              <p:cNvPr id="221198"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199"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0"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1"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2"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3"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4"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5"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6"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7"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8"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09"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0"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1"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2"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3"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4"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5"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6"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7"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8"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19"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0"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1"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2"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3"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4"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5"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1226"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8020050" y="0"/>
              <a:ext cx="1152525" cy="615950"/>
              <a:chOff x="37" y="-23"/>
              <a:chExt cx="726" cy="388"/>
            </a:xfrm>
          </p:grpSpPr>
          <p:sp>
            <p:nvSpPr>
              <p:cNvPr id="221192"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1193"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4"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1195"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1196"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1197"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9522" name="Picture 2"/>
            <p:cNvPicPr>
              <a:picLocks noChangeAspect="1" noChangeArrowheads="1"/>
            </p:cNvPicPr>
            <p:nvPr/>
          </p:nvPicPr>
          <p:blipFill>
            <a:blip r:embed="rId2" cstate="print"/>
            <a:srcRect/>
            <a:stretch>
              <a:fillRect/>
            </a:stretch>
          </p:blipFill>
          <p:spPr bwMode="auto">
            <a:xfrm>
              <a:off x="997520" y="905193"/>
              <a:ext cx="3790602" cy="5749170"/>
            </a:xfrm>
            <a:prstGeom prst="rect">
              <a:avLst/>
            </a:prstGeom>
            <a:noFill/>
            <a:ln w="9525">
              <a:noFill/>
              <a:miter lim="800000"/>
              <a:headEnd/>
              <a:tailEnd/>
            </a:ln>
            <a:effectLst/>
          </p:spPr>
        </p:pic>
        <p:pic>
          <p:nvPicPr>
            <p:cNvPr id="619523" name="Picture 3"/>
            <p:cNvPicPr>
              <a:picLocks noChangeAspect="1" noChangeArrowheads="1"/>
            </p:cNvPicPr>
            <p:nvPr/>
          </p:nvPicPr>
          <p:blipFill>
            <a:blip r:embed="rId3" cstate="print"/>
            <a:srcRect/>
            <a:stretch>
              <a:fillRect/>
            </a:stretch>
          </p:blipFill>
          <p:spPr bwMode="auto">
            <a:xfrm>
              <a:off x="5286893" y="190732"/>
              <a:ext cx="2660072" cy="6476534"/>
            </a:xfrm>
            <a:prstGeom prst="rect">
              <a:avLst/>
            </a:prstGeom>
            <a:noFill/>
            <a:ln w="9525">
              <a:noFill/>
              <a:miter lim="800000"/>
              <a:headEnd/>
              <a:tailEnd/>
            </a:ln>
            <a:effectLst/>
          </p:spPr>
        </p:pic>
      </p:grpSp>
    </p:spTree>
  </p:cSld>
  <p:clrMapOvr>
    <a:masterClrMapping/>
  </p:clrMapOvr>
  <p:transition>
    <p:dissolve/>
  </p:transition>
</p:sld>
</file>

<file path=ppt/slides/slide2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2210" name="Group 79"/>
          <p:cNvGrpSpPr>
            <a:grpSpLocks/>
          </p:cNvGrpSpPr>
          <p:nvPr/>
        </p:nvGrpSpPr>
        <p:grpSpPr bwMode="auto">
          <a:xfrm>
            <a:off x="0" y="0"/>
            <a:ext cx="9172575" cy="6858000"/>
            <a:chOff x="0" y="0"/>
            <a:chExt cx="5778" cy="4320"/>
          </a:xfrm>
        </p:grpSpPr>
        <p:sp>
          <p:nvSpPr>
            <p:cNvPr id="493573" name="Rectangle 5"/>
            <p:cNvSpPr>
              <a:spLocks noChangeArrowheads="1"/>
            </p:cNvSpPr>
            <p:nvPr/>
          </p:nvSpPr>
          <p:spPr bwMode="auto">
            <a:xfrm>
              <a:off x="769" y="1198"/>
              <a:ext cx="4540" cy="2848"/>
            </a:xfrm>
            <a:prstGeom prst="rect">
              <a:avLst/>
            </a:prstGeom>
            <a:noFill/>
            <a:ln w="12700">
              <a:noFill/>
              <a:miter lim="800000"/>
              <a:headEnd/>
              <a:tailEnd/>
            </a:ln>
            <a:effectLst/>
          </p:spPr>
          <p:txBody>
            <a:bodyPr lIns="90488" tIns="44450" rIns="90488" bIns="44450">
              <a:spAutoFit/>
            </a:bodyPr>
            <a:lstStyle/>
            <a:p>
              <a:pPr algn="l">
                <a:defRPr/>
              </a:pPr>
              <a:r>
                <a:rPr lang="es-ES_tradnl" i="1" u="sng" dirty="0">
                  <a:solidFill>
                    <a:schemeClr val="bg1"/>
                  </a:solidFill>
                  <a:effectLst>
                    <a:outerShdw blurRad="38100" dist="38100" dir="2700000" algn="tl">
                      <a:srgbClr val="000000"/>
                    </a:outerShdw>
                  </a:effectLst>
                  <a:latin typeface="Book Antiqua" pitchFamily="18" charset="0"/>
                </a:rPr>
                <a:t>Alta permeabilidad</a:t>
              </a:r>
            </a:p>
            <a:p>
              <a:pPr algn="l">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Las partículas deben tener alta permeabilidad, para que sean atraídas y retenidas por campos de fuga débiles</a:t>
              </a:r>
            </a:p>
            <a:p>
              <a:pPr algn="l">
                <a:defRPr/>
              </a:pPr>
              <a:endParaRPr lang="es-ES_tradnl" i="1" dirty="0">
                <a:solidFill>
                  <a:schemeClr val="bg1"/>
                </a:solidFill>
                <a:latin typeface="Book Antiqua" pitchFamily="18" charset="0"/>
              </a:endParaRPr>
            </a:p>
            <a:p>
              <a:pPr algn="l">
                <a:defRPr/>
              </a:pPr>
              <a:r>
                <a:rPr lang="es-ES_tradnl" i="1" u="sng" dirty="0">
                  <a:solidFill>
                    <a:schemeClr val="bg1"/>
                  </a:solidFill>
                  <a:effectLst>
                    <a:outerShdw blurRad="38100" dist="38100" dir="2700000" algn="tl">
                      <a:srgbClr val="000000"/>
                    </a:outerShdw>
                  </a:effectLst>
                  <a:latin typeface="Book Antiqua" pitchFamily="18" charset="0"/>
                </a:rPr>
                <a:t>Baja </a:t>
              </a:r>
              <a:r>
                <a:rPr lang="es-ES_tradnl" i="1" u="sng" dirty="0" err="1">
                  <a:solidFill>
                    <a:schemeClr val="bg1"/>
                  </a:solidFill>
                  <a:effectLst>
                    <a:outerShdw blurRad="38100" dist="38100" dir="2700000" algn="tl">
                      <a:srgbClr val="000000"/>
                    </a:outerShdw>
                  </a:effectLst>
                  <a:latin typeface="Book Antiqua" pitchFamily="18" charset="0"/>
                </a:rPr>
                <a:t>retentividad</a:t>
              </a:r>
              <a:endParaRPr lang="es-ES_tradnl" i="1" u="sng" dirty="0">
                <a:solidFill>
                  <a:schemeClr val="bg1"/>
                </a:solidFill>
                <a:effectLst>
                  <a:outerShdw blurRad="38100" dist="38100" dir="2700000" algn="tl">
                    <a:srgbClr val="000000"/>
                  </a:outerShdw>
                </a:effectLst>
                <a:latin typeface="Book Antiqua" pitchFamily="18" charset="0"/>
              </a:endParaRPr>
            </a:p>
            <a:p>
              <a:pPr algn="l">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Las partículas no deben retener magnetismo residual, para que no se queden sobre la pieza inspeccionada, y para que sean fácilmente removidas</a:t>
              </a:r>
            </a:p>
          </p:txBody>
        </p:sp>
        <p:sp>
          <p:nvSpPr>
            <p:cNvPr id="222212" name="Rectangle 6"/>
            <p:cNvSpPr>
              <a:spLocks noChangeArrowheads="1"/>
            </p:cNvSpPr>
            <p:nvPr/>
          </p:nvSpPr>
          <p:spPr bwMode="auto">
            <a:xfrm>
              <a:off x="767" y="744"/>
              <a:ext cx="4506" cy="296"/>
            </a:xfrm>
            <a:prstGeom prst="rect">
              <a:avLst/>
            </a:prstGeom>
            <a:noFill/>
            <a:ln w="12700">
              <a:noFill/>
              <a:miter lim="800000"/>
              <a:headEnd/>
              <a:tailEnd/>
            </a:ln>
          </p:spPr>
          <p:txBody>
            <a:bodyPr lIns="90488" tIns="44450" rIns="90488" bIns="44450">
              <a:spAutoFit/>
            </a:bodyPr>
            <a:lstStyle/>
            <a:p>
              <a:pPr marL="1714500" indent="-1714500" algn="l"/>
              <a:r>
                <a:rPr lang="es-ES_tradnl" sz="2500" i="1">
                  <a:solidFill>
                    <a:schemeClr val="bg1"/>
                  </a:solidFill>
                  <a:latin typeface="Book Antiqua" pitchFamily="18" charset="0"/>
                </a:rPr>
                <a:t>Propiedades magnéticas</a:t>
              </a:r>
            </a:p>
          </p:txBody>
        </p:sp>
        <p:sp>
          <p:nvSpPr>
            <p:cNvPr id="222213"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93608" name="Rectangle 40"/>
            <p:cNvSpPr>
              <a:spLocks noChangeArrowheads="1"/>
            </p:cNvSpPr>
            <p:nvPr/>
          </p:nvSpPr>
          <p:spPr bwMode="auto">
            <a:xfrm>
              <a:off x="433" y="275"/>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magnéticas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2215" name="Group 42"/>
            <p:cNvGrpSpPr>
              <a:grpSpLocks/>
            </p:cNvGrpSpPr>
            <p:nvPr/>
          </p:nvGrpSpPr>
          <p:grpSpPr bwMode="auto">
            <a:xfrm>
              <a:off x="48" y="95"/>
              <a:ext cx="96" cy="4128"/>
              <a:chOff x="48" y="102"/>
              <a:chExt cx="96" cy="4128"/>
            </a:xfrm>
          </p:grpSpPr>
          <p:sp>
            <p:nvSpPr>
              <p:cNvPr id="222223"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4"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5"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6"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7"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8"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29"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0"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1"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2"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3"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4"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5"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6"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7"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8"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39"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0"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1"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2"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3"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4"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5"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6"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7"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8"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49"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50"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2251"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2216" name="Group 72"/>
            <p:cNvGrpSpPr>
              <a:grpSpLocks/>
            </p:cNvGrpSpPr>
            <p:nvPr/>
          </p:nvGrpSpPr>
          <p:grpSpPr bwMode="auto">
            <a:xfrm>
              <a:off x="5052" y="0"/>
              <a:ext cx="726" cy="388"/>
              <a:chOff x="37" y="-23"/>
              <a:chExt cx="726" cy="388"/>
            </a:xfrm>
          </p:grpSpPr>
          <p:sp>
            <p:nvSpPr>
              <p:cNvPr id="222217"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2218"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2219"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2220"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2221"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2222"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3234" name="Group 80"/>
          <p:cNvGrpSpPr>
            <a:grpSpLocks/>
          </p:cNvGrpSpPr>
          <p:nvPr/>
        </p:nvGrpSpPr>
        <p:grpSpPr bwMode="auto">
          <a:xfrm>
            <a:off x="0" y="0"/>
            <a:ext cx="9172575" cy="6858000"/>
            <a:chOff x="0" y="0"/>
            <a:chExt cx="5778" cy="4320"/>
          </a:xfrm>
        </p:grpSpPr>
        <p:sp>
          <p:nvSpPr>
            <p:cNvPr id="223235" name="Rectangle 5"/>
            <p:cNvSpPr>
              <a:spLocks noChangeArrowheads="1"/>
            </p:cNvSpPr>
            <p:nvPr/>
          </p:nvSpPr>
          <p:spPr bwMode="auto">
            <a:xfrm>
              <a:off x="442" y="771"/>
              <a:ext cx="4996" cy="296"/>
            </a:xfrm>
            <a:prstGeom prst="rect">
              <a:avLst/>
            </a:prstGeom>
            <a:noFill/>
            <a:ln w="12700">
              <a:noFill/>
              <a:miter lim="800000"/>
              <a:headEnd/>
              <a:tailEnd/>
            </a:ln>
          </p:spPr>
          <p:txBody>
            <a:bodyPr lIns="90488" tIns="44450" rIns="90488" bIns="44450">
              <a:spAutoFit/>
            </a:bodyPr>
            <a:lstStyle/>
            <a:p>
              <a:pPr algn="l">
                <a:tabLst>
                  <a:tab pos="576263" algn="l"/>
                </a:tabLst>
              </a:pPr>
              <a:r>
                <a:rPr lang="es-ES_tradnl" sz="2500" i="1">
                  <a:solidFill>
                    <a:schemeClr val="bg1"/>
                  </a:solidFill>
                  <a:latin typeface="Book Antiqua" pitchFamily="18" charset="0"/>
                </a:rPr>
                <a:t>Las partículas magnéticas pueden ser clasificadas en:</a:t>
              </a:r>
            </a:p>
          </p:txBody>
        </p:sp>
        <p:sp>
          <p:nvSpPr>
            <p:cNvPr id="494599" name="Rectangle 7"/>
            <p:cNvSpPr>
              <a:spLocks noChangeArrowheads="1"/>
            </p:cNvSpPr>
            <p:nvPr/>
          </p:nvSpPr>
          <p:spPr bwMode="auto">
            <a:xfrm>
              <a:off x="442" y="1207"/>
              <a:ext cx="4996" cy="2816"/>
            </a:xfrm>
            <a:prstGeom prst="rect">
              <a:avLst/>
            </a:prstGeom>
            <a:noFill/>
            <a:ln w="12700">
              <a:noFill/>
              <a:miter lim="800000"/>
              <a:headEnd/>
              <a:tailEnd/>
            </a:ln>
            <a:effectLst/>
          </p:spPr>
          <p:txBody>
            <a:bodyPr lIns="90488" tIns="44450" rIns="90488" bIns="44450">
              <a:spAutoFit/>
            </a:bodyPr>
            <a:lstStyle/>
            <a:p>
              <a:pPr marL="571500" indent="-571500" algn="l">
                <a:tabLst>
                  <a:tab pos="1143000" algn="l"/>
                </a:tabLst>
                <a:defRPr/>
              </a:pPr>
              <a:r>
                <a:rPr lang="es-ES_tradnl" b="0">
                  <a:solidFill>
                    <a:srgbClr val="FFFF00"/>
                  </a:solidFill>
                  <a:latin typeface="Book Antiqua" pitchFamily="18" charset="0"/>
                  <a:sym typeface="Wingdings 3" pitchFamily="18" charset="2"/>
                </a:rPr>
                <a:t></a:t>
              </a:r>
              <a:r>
                <a:rPr lang="es-ES_tradnl" i="1">
                  <a:solidFill>
                    <a:srgbClr val="FFFF00"/>
                  </a:solidFill>
                  <a:latin typeface="Book Antiqua" pitchFamily="18" charset="0"/>
                </a:rPr>
                <a:t>	</a:t>
              </a:r>
              <a:r>
                <a:rPr lang="es-ES_tradnl" i="1">
                  <a:solidFill>
                    <a:schemeClr val="bg1"/>
                  </a:solidFill>
                  <a:effectLst>
                    <a:outerShdw blurRad="38100" dist="38100" dir="2700000" algn="tl">
                      <a:srgbClr val="000000"/>
                    </a:outerShdw>
                  </a:effectLst>
                  <a:latin typeface="Book Antiqua" pitchFamily="18" charset="0"/>
                </a:rPr>
                <a:t>Métodos, por la forma de ser transportadas</a:t>
              </a:r>
              <a:endParaRPr lang="es-ES_tradnl" i="1">
                <a:solidFill>
                  <a:schemeClr val="bg1"/>
                </a:solidFill>
                <a:latin typeface="Book Antiqua" pitchFamily="18" charset="0"/>
              </a:endParaRPr>
            </a:p>
            <a:p>
              <a:pPr marL="571500" indent="-571500" algn="l">
                <a:tabLst>
                  <a:tab pos="1143000" algn="l"/>
                </a:tabLst>
                <a:defRPr/>
              </a:pPr>
              <a:endParaRPr lang="es-ES_tradnl" i="1">
                <a:latin typeface="Book Antiqua" pitchFamily="18" charset="0"/>
              </a:endParaRPr>
            </a:p>
            <a:p>
              <a:pPr marL="571500" indent="-571500" algn="l">
                <a:buClr>
                  <a:srgbClr val="E50101"/>
                </a:buClr>
                <a:buSzPct val="70000"/>
                <a:buFont typeface="Wingdings" pitchFamily="2" charset="2"/>
                <a:buNone/>
                <a:tabLst>
                  <a:tab pos="1143000" algn="l"/>
                </a:tabLst>
                <a:defRPr/>
              </a:pPr>
              <a:r>
                <a:rPr lang="es-ES_tradnl" i="1">
                  <a:solidFill>
                    <a:schemeClr val="accent2"/>
                  </a:solidFill>
                  <a:latin typeface="Book Antiqua" pitchFamily="18" charset="0"/>
                </a:rPr>
                <a:t>	</a:t>
              </a:r>
              <a:r>
                <a:rPr lang="es-ES_tradnl" b="0">
                  <a:solidFill>
                    <a:schemeClr val="accent2"/>
                  </a:solidFill>
                  <a:latin typeface="Book Antiqua" pitchFamily="18" charset="0"/>
                  <a:sym typeface="Wingdings" pitchFamily="2" charset="2"/>
                </a:rPr>
                <a:t></a:t>
              </a:r>
              <a:r>
                <a:rPr lang="es-ES_tradnl" i="1">
                  <a:latin typeface="Book Antiqua" pitchFamily="18" charset="0"/>
                </a:rPr>
                <a:t>	</a:t>
              </a:r>
              <a:r>
                <a:rPr lang="es-ES_tradnl" i="1">
                  <a:solidFill>
                    <a:schemeClr val="bg1"/>
                  </a:solidFill>
                  <a:latin typeface="Book Antiqua" pitchFamily="18" charset="0"/>
                </a:rPr>
                <a:t>Partículas secas (aire)</a:t>
              </a:r>
            </a:p>
            <a:p>
              <a:pPr marL="571500" indent="-571500" algn="l">
                <a:tabLst>
                  <a:tab pos="1143000" algn="l"/>
                </a:tabLst>
                <a:defRPr/>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None/>
                <a:tabLst>
                  <a:tab pos="1143000" algn="l"/>
                </a:tabLst>
                <a:defRPr/>
              </a:pPr>
              <a:r>
                <a:rPr lang="es-ES_tradnl" b="0">
                  <a:solidFill>
                    <a:schemeClr val="accent2"/>
                  </a:solidFill>
                  <a:latin typeface="Book Antiqua" pitchFamily="18" charset="0"/>
                  <a:sym typeface="Wingdings" pitchFamily="2" charset="2"/>
                </a:rPr>
                <a:t>	</a:t>
              </a:r>
              <a:r>
                <a:rPr lang="es-ES_tradnl" i="1">
                  <a:solidFill>
                    <a:schemeClr val="bg1"/>
                  </a:solidFill>
                  <a:latin typeface="Book Antiqua" pitchFamily="18" charset="0"/>
                </a:rPr>
                <a:t>	Partículas vía húmeda (agua o petróleo)</a:t>
              </a:r>
            </a:p>
            <a:p>
              <a:pPr marL="571500" indent="-571500" algn="l">
                <a:tabLst>
                  <a:tab pos="1143000" algn="l"/>
                </a:tabLst>
                <a:defRPr/>
              </a:pPr>
              <a:endParaRPr lang="es-ES_tradnl" i="1">
                <a:solidFill>
                  <a:schemeClr val="bg1"/>
                </a:solidFill>
                <a:latin typeface="Book Antiqua" pitchFamily="18" charset="0"/>
              </a:endParaRPr>
            </a:p>
            <a:p>
              <a:pPr marL="571500" indent="-571500" algn="just">
                <a:buClr>
                  <a:srgbClr val="E50101"/>
                </a:buClr>
                <a:buSzPct val="70000"/>
                <a:buFont typeface="Wingdings" pitchFamily="2" charset="2"/>
                <a:buNone/>
                <a:tabLst>
                  <a:tab pos="1143000" algn="l"/>
                </a:tabLst>
                <a:defRPr/>
              </a:pPr>
              <a:r>
                <a:rPr lang="es-ES_tradnl" b="0">
                  <a:solidFill>
                    <a:srgbClr val="FFFF00"/>
                  </a:solidFill>
                  <a:latin typeface="Book Antiqua" pitchFamily="18" charset="0"/>
                  <a:sym typeface="Wingdings 3" pitchFamily="18" charset="2"/>
                </a:rPr>
                <a:t></a:t>
              </a:r>
              <a:r>
                <a:rPr lang="es-ES_tradnl" i="1">
                  <a:solidFill>
                    <a:srgbClr val="FFFF00"/>
                  </a:solidFill>
                  <a:latin typeface="Book Antiqua" pitchFamily="18" charset="0"/>
                </a:rPr>
                <a:t>	</a:t>
              </a:r>
              <a:r>
                <a:rPr lang="es-ES_tradnl" i="1">
                  <a:solidFill>
                    <a:schemeClr val="bg1"/>
                  </a:solidFill>
                  <a:effectLst>
                    <a:outerShdw blurRad="38100" dist="38100" dir="2700000" algn="tl">
                      <a:srgbClr val="000000"/>
                    </a:outerShdw>
                  </a:effectLst>
                  <a:latin typeface="Book Antiqua" pitchFamily="18" charset="0"/>
                </a:rPr>
                <a:t>Tipos, por</a:t>
              </a:r>
              <a:r>
                <a:rPr lang="es-ES_tradnl" i="1">
                  <a:latin typeface="Book Antiqua" pitchFamily="18" charset="0"/>
                </a:rPr>
                <a:t> </a:t>
              </a:r>
              <a:r>
                <a:rPr lang="es-ES_tradnl" i="1">
                  <a:solidFill>
                    <a:schemeClr val="bg1"/>
                  </a:solidFill>
                  <a:effectLst>
                    <a:outerShdw blurRad="38100" dist="38100" dir="2700000" algn="tl">
                      <a:srgbClr val="000000"/>
                    </a:outerShdw>
                  </a:effectLst>
                  <a:latin typeface="Book Antiqua" pitchFamily="18" charset="0"/>
                </a:rPr>
                <a:t>el contraste con la superficie</a:t>
              </a:r>
            </a:p>
            <a:p>
              <a:pPr marL="571500" indent="-571500" algn="l">
                <a:tabLst>
                  <a:tab pos="1143000" algn="l"/>
                </a:tabLst>
                <a:defRPr/>
              </a:pPr>
              <a:endParaRPr lang="es-ES_tradnl" i="1">
                <a:solidFill>
                  <a:schemeClr val="bg1"/>
                </a:solidFill>
                <a:effectLst>
                  <a:outerShdw blurRad="38100" dist="38100" dir="2700000" algn="tl">
                    <a:srgbClr val="000000"/>
                  </a:outerShdw>
                </a:effectLst>
                <a:latin typeface="Book Antiqua" pitchFamily="18" charset="0"/>
              </a:endParaRPr>
            </a:p>
            <a:p>
              <a:pPr marL="571500" indent="-571500" algn="just">
                <a:buClr>
                  <a:srgbClr val="E50101"/>
                </a:buClr>
                <a:buSzPct val="70000"/>
                <a:buFont typeface="Wingdings" pitchFamily="2" charset="2"/>
                <a:buNone/>
                <a:tabLst>
                  <a:tab pos="1143000" algn="l"/>
                </a:tabLst>
                <a:defRPr/>
              </a:pPr>
              <a:r>
                <a:rPr lang="es-ES_tradnl" i="1">
                  <a:solidFill>
                    <a:schemeClr val="accent2"/>
                  </a:solidFill>
                  <a:latin typeface="Book Antiqua" pitchFamily="18" charset="0"/>
                </a:rPr>
                <a:t>	</a:t>
              </a:r>
              <a:r>
                <a:rPr lang="es-ES_tradnl" b="0">
                  <a:solidFill>
                    <a:schemeClr val="accent2"/>
                  </a:solidFill>
                  <a:latin typeface="Book Antiqua" pitchFamily="18" charset="0"/>
                  <a:sym typeface="Wingdings" pitchFamily="2" charset="2"/>
                </a:rPr>
                <a:t></a:t>
              </a:r>
              <a:r>
                <a:rPr lang="es-ES_tradnl" i="1">
                  <a:latin typeface="Book Antiqua" pitchFamily="18" charset="0"/>
                </a:rPr>
                <a:t>	</a:t>
              </a:r>
              <a:r>
                <a:rPr lang="es-ES_tradnl" i="1">
                  <a:solidFill>
                    <a:schemeClr val="bg1"/>
                  </a:solidFill>
                  <a:latin typeface="Book Antiqua" pitchFamily="18" charset="0"/>
                </a:rPr>
                <a:t>Partículas visibles, coloreadas o 			contrastantes, y</a:t>
              </a:r>
            </a:p>
            <a:p>
              <a:pPr marL="571500" indent="-571500" algn="l">
                <a:tabLst>
                  <a:tab pos="1143000" algn="l"/>
                </a:tabLst>
                <a:defRPr/>
              </a:pPr>
              <a:endParaRPr lang="es-ES_tradnl" i="1">
                <a:solidFill>
                  <a:schemeClr val="bg1"/>
                </a:solidFill>
                <a:latin typeface="Book Antiqua" pitchFamily="18" charset="0"/>
              </a:endParaRPr>
            </a:p>
            <a:p>
              <a:pPr marL="571500" indent="-571500" algn="just">
                <a:buClr>
                  <a:srgbClr val="E50101"/>
                </a:buClr>
                <a:buSzPct val="70000"/>
                <a:buFont typeface="Wingdings" pitchFamily="2" charset="2"/>
                <a:buNone/>
                <a:tabLst>
                  <a:tab pos="1143000" algn="l"/>
                </a:tabLst>
                <a:defRPr/>
              </a:pPr>
              <a:r>
                <a:rPr lang="es-ES_tradnl" b="0">
                  <a:solidFill>
                    <a:schemeClr val="accent2"/>
                  </a:solidFill>
                  <a:latin typeface="Book Antiqua" pitchFamily="18" charset="0"/>
                  <a:sym typeface="Wingdings" pitchFamily="2" charset="2"/>
                </a:rPr>
                <a:t>	</a:t>
              </a:r>
              <a:r>
                <a:rPr lang="es-ES_tradnl" i="1">
                  <a:solidFill>
                    <a:schemeClr val="bg1"/>
                  </a:solidFill>
                  <a:latin typeface="Book Antiqua" pitchFamily="18" charset="0"/>
                </a:rPr>
                <a:t>	Partículas fluorescentes</a:t>
              </a:r>
            </a:p>
          </p:txBody>
        </p:sp>
        <p:sp>
          <p:nvSpPr>
            <p:cNvPr id="223237"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94633" name="Rectangle 41"/>
            <p:cNvSpPr>
              <a:spLocks noChangeArrowheads="1"/>
            </p:cNvSpPr>
            <p:nvPr/>
          </p:nvSpPr>
          <p:spPr bwMode="auto">
            <a:xfrm>
              <a:off x="442" y="230"/>
              <a:ext cx="4184"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Partículas magnéticas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3239" name="Group 43"/>
            <p:cNvGrpSpPr>
              <a:grpSpLocks/>
            </p:cNvGrpSpPr>
            <p:nvPr/>
          </p:nvGrpSpPr>
          <p:grpSpPr bwMode="auto">
            <a:xfrm>
              <a:off x="48" y="95"/>
              <a:ext cx="96" cy="4128"/>
              <a:chOff x="48" y="102"/>
              <a:chExt cx="96" cy="4128"/>
            </a:xfrm>
          </p:grpSpPr>
          <p:sp>
            <p:nvSpPr>
              <p:cNvPr id="223247"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48"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49"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0"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1"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2"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3"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4"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5"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6"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7"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8"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59"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0"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1"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2"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3"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4"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5"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6"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7"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8"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69"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0"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1"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2"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3"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4"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3275"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3240" name="Group 73"/>
            <p:cNvGrpSpPr>
              <a:grpSpLocks/>
            </p:cNvGrpSpPr>
            <p:nvPr/>
          </p:nvGrpSpPr>
          <p:grpSpPr bwMode="auto">
            <a:xfrm>
              <a:off x="5052" y="0"/>
              <a:ext cx="726" cy="388"/>
              <a:chOff x="37" y="-23"/>
              <a:chExt cx="726" cy="388"/>
            </a:xfrm>
          </p:grpSpPr>
          <p:sp>
            <p:nvSpPr>
              <p:cNvPr id="223241"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3242"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3243"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3244"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3245"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3246"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7" name="Rectangle 7"/>
          <p:cNvSpPr>
            <a:spLocks noChangeArrowheads="1"/>
          </p:cNvSpPr>
          <p:nvPr/>
        </p:nvSpPr>
        <p:spPr bwMode="auto">
          <a:xfrm>
            <a:off x="1882775" y="4689475"/>
            <a:ext cx="5562600" cy="551433"/>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spcAft>
                <a:spcPts val="400"/>
              </a:spcAft>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Dominios Magnéticos</a:t>
            </a:r>
            <a:endParaRPr lang="es-ES_tradnl" sz="3000" i="1">
              <a:solidFill>
                <a:schemeClr val="bg1"/>
              </a:solidFill>
              <a:latin typeface="Book Antiqua" pitchFamily="18" charset="0"/>
            </a:endParaRPr>
          </a:p>
        </p:txBody>
      </p:sp>
      <p:grpSp>
        <p:nvGrpSpPr>
          <p:cNvPr id="28675" name="Group 83"/>
          <p:cNvGrpSpPr>
            <a:grpSpLocks/>
          </p:cNvGrpSpPr>
          <p:nvPr/>
        </p:nvGrpSpPr>
        <p:grpSpPr bwMode="auto">
          <a:xfrm>
            <a:off x="0" y="0"/>
            <a:ext cx="9172575" cy="6858000"/>
            <a:chOff x="0" y="0"/>
            <a:chExt cx="5778" cy="4320"/>
          </a:xfrm>
        </p:grpSpPr>
        <p:sp>
          <p:nvSpPr>
            <p:cNvPr id="20488" name="Rectangle 8"/>
            <p:cNvSpPr>
              <a:spLocks noChangeArrowheads="1"/>
            </p:cNvSpPr>
            <p:nvPr/>
          </p:nvSpPr>
          <p:spPr bwMode="auto">
            <a:xfrm>
              <a:off x="548" y="1413"/>
              <a:ext cx="4766" cy="8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a:solidFill>
                    <a:schemeClr val="bg1"/>
                  </a:solidFill>
                  <a:latin typeface="Book Antiqua" pitchFamily="18" charset="0"/>
                </a:rPr>
                <a:t>Los materiales magnéticos están constituidos por grupos de átomos en regiones magnéticas microscópicas llamados</a:t>
              </a:r>
              <a:r>
                <a:rPr lang="es-ES_tradnl" sz="2600" i="1">
                  <a:solidFill>
                    <a:schemeClr val="bg1"/>
                  </a:solidFill>
                  <a:effectLst>
                    <a:outerShdw blurRad="38100" dist="38100" dir="2700000" algn="tl">
                      <a:srgbClr val="000000"/>
                    </a:outerShdw>
                  </a:effectLst>
                  <a:latin typeface="Book Antiqua" pitchFamily="18" charset="0"/>
                </a:rPr>
                <a:t>:</a:t>
              </a:r>
            </a:p>
          </p:txBody>
        </p:sp>
        <p:sp>
          <p:nvSpPr>
            <p:cNvPr id="28677" name="Rectangle 4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0524" name="Rectangle 44"/>
            <p:cNvSpPr>
              <a:spLocks noChangeArrowheads="1"/>
            </p:cNvSpPr>
            <p:nvPr/>
          </p:nvSpPr>
          <p:spPr bwMode="auto">
            <a:xfrm>
              <a:off x="336" y="475"/>
              <a:ext cx="5168" cy="347"/>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Imantación de un material ferromagnético</a:t>
              </a:r>
              <a:endParaRPr lang="es-ES_tradnl" sz="3000" b="0">
                <a:solidFill>
                  <a:schemeClr val="bg1"/>
                </a:solidFill>
                <a:effectLst>
                  <a:outerShdw blurRad="38100" dist="38100" dir="2700000" algn="tl">
                    <a:srgbClr val="000000"/>
                  </a:outerShdw>
                </a:effectLst>
                <a:latin typeface="Book Antiqua" pitchFamily="18" charset="0"/>
              </a:endParaRPr>
            </a:p>
          </p:txBody>
        </p:sp>
        <p:grpSp>
          <p:nvGrpSpPr>
            <p:cNvPr id="28679" name="Group 46"/>
            <p:cNvGrpSpPr>
              <a:grpSpLocks/>
            </p:cNvGrpSpPr>
            <p:nvPr/>
          </p:nvGrpSpPr>
          <p:grpSpPr bwMode="auto">
            <a:xfrm>
              <a:off x="48" y="95"/>
              <a:ext cx="96" cy="4128"/>
              <a:chOff x="48" y="102"/>
              <a:chExt cx="96" cy="4128"/>
            </a:xfrm>
          </p:grpSpPr>
          <p:sp>
            <p:nvSpPr>
              <p:cNvPr id="28687"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88"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89"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0"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1"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2"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3"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4"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5"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6"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7"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8"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99"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0"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1"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2"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3"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4"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5"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6"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7"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8"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09"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0"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1"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2"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3"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4"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15"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680" name="Group 76"/>
            <p:cNvGrpSpPr>
              <a:grpSpLocks/>
            </p:cNvGrpSpPr>
            <p:nvPr/>
          </p:nvGrpSpPr>
          <p:grpSpPr bwMode="auto">
            <a:xfrm>
              <a:off x="5052" y="0"/>
              <a:ext cx="726" cy="388"/>
              <a:chOff x="37" y="-23"/>
              <a:chExt cx="726" cy="388"/>
            </a:xfrm>
          </p:grpSpPr>
          <p:sp>
            <p:nvSpPr>
              <p:cNvPr id="28681"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682"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683"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684"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685"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686"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20487"/>
                                        </p:tgtEl>
                                        <p:attrNameLst>
                                          <p:attrName>style.visibility</p:attrName>
                                        </p:attrNameLst>
                                      </p:cBhvr>
                                      <p:to>
                                        <p:strVal val="visible"/>
                                      </p:to>
                                    </p:set>
                                    <p:animEffect transition="in" filter="wipe(left)">
                                      <p:cBhvr>
                                        <p:cTn id="7" dur="300"/>
                                        <p:tgtEl>
                                          <p:spTgt spid="20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7" grpId="0"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8" name="Rectangle 8"/>
          <p:cNvSpPr>
            <a:spLocks noChangeArrowheads="1"/>
          </p:cNvSpPr>
          <p:nvPr/>
        </p:nvSpPr>
        <p:spPr bwMode="auto">
          <a:xfrm>
            <a:off x="2363788" y="2787650"/>
            <a:ext cx="46069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Métodos</a:t>
            </a:r>
          </a:p>
        </p:txBody>
      </p:sp>
      <p:sp>
        <p:nvSpPr>
          <p:cNvPr id="496649" name="AutoShape 9"/>
          <p:cNvSpPr>
            <a:spLocks/>
          </p:cNvSpPr>
          <p:nvPr/>
        </p:nvSpPr>
        <p:spPr bwMode="auto">
          <a:xfrm>
            <a:off x="2159000" y="2482850"/>
            <a:ext cx="88900" cy="1812925"/>
          </a:xfrm>
          <a:prstGeom prst="leftBracket">
            <a:avLst>
              <a:gd name="adj" fmla="val 10366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96650" name="Line 10"/>
          <p:cNvSpPr>
            <a:spLocks noChangeShapeType="1"/>
          </p:cNvSpPr>
          <p:nvPr/>
        </p:nvSpPr>
        <p:spPr bwMode="auto">
          <a:xfrm>
            <a:off x="2241550" y="2482850"/>
            <a:ext cx="4770438"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96651" name="Line 11"/>
          <p:cNvSpPr>
            <a:spLocks noChangeShapeType="1"/>
          </p:cNvSpPr>
          <p:nvPr/>
        </p:nvSpPr>
        <p:spPr bwMode="auto">
          <a:xfrm>
            <a:off x="2241550" y="4298950"/>
            <a:ext cx="4764088"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96652" name="AutoShape 12"/>
          <p:cNvSpPr>
            <a:spLocks/>
          </p:cNvSpPr>
          <p:nvPr/>
        </p:nvSpPr>
        <p:spPr bwMode="auto">
          <a:xfrm flipH="1">
            <a:off x="6997700" y="2482850"/>
            <a:ext cx="82550" cy="1812925"/>
          </a:xfrm>
          <a:prstGeom prst="leftBracket">
            <a:avLst>
              <a:gd name="adj" fmla="val 11021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496650"/>
                                        </p:tgtEl>
                                        <p:attrNameLst>
                                          <p:attrName>style.visibility</p:attrName>
                                        </p:attrNameLst>
                                      </p:cBhvr>
                                      <p:to>
                                        <p:strVal val="visible"/>
                                      </p:to>
                                    </p:set>
                                    <p:animEffect transition="in" filter="wipe(left)">
                                      <p:cBhvr>
                                        <p:cTn id="7" dur="500"/>
                                        <p:tgtEl>
                                          <p:spTgt spid="49665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496652"/>
                                        </p:tgtEl>
                                        <p:attrNameLst>
                                          <p:attrName>style.visibility</p:attrName>
                                        </p:attrNameLst>
                                      </p:cBhvr>
                                      <p:to>
                                        <p:strVal val="visible"/>
                                      </p:to>
                                    </p:set>
                                    <p:animEffect transition="in" filter="wipe(up)">
                                      <p:cBhvr>
                                        <p:cTn id="11" dur="500"/>
                                        <p:tgtEl>
                                          <p:spTgt spid="49665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496651"/>
                                        </p:tgtEl>
                                        <p:attrNameLst>
                                          <p:attrName>style.visibility</p:attrName>
                                        </p:attrNameLst>
                                      </p:cBhvr>
                                      <p:to>
                                        <p:strVal val="visible"/>
                                      </p:to>
                                    </p:set>
                                    <p:animEffect transition="in" filter="wipe(right)">
                                      <p:cBhvr>
                                        <p:cTn id="15" dur="500"/>
                                        <p:tgtEl>
                                          <p:spTgt spid="49665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496649"/>
                                        </p:tgtEl>
                                        <p:attrNameLst>
                                          <p:attrName>style.visibility</p:attrName>
                                        </p:attrNameLst>
                                      </p:cBhvr>
                                      <p:to>
                                        <p:strVal val="visible"/>
                                      </p:to>
                                    </p:set>
                                    <p:animEffect transition="in" filter="wipe(down)">
                                      <p:cBhvr>
                                        <p:cTn id="19" dur="500"/>
                                        <p:tgtEl>
                                          <p:spTgt spid="49664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496648"/>
                                        </p:tgtEl>
                                        <p:attrNameLst>
                                          <p:attrName>style.visibility</p:attrName>
                                        </p:attrNameLst>
                                      </p:cBhvr>
                                      <p:to>
                                        <p:strVal val="visible"/>
                                      </p:to>
                                    </p:set>
                                    <p:animEffect transition="in" filter="wipe(left)">
                                      <p:cBhvr>
                                        <p:cTn id="23" dur="75"/>
                                        <p:tgtEl>
                                          <p:spTgt spid="496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648" grpId="0" autoUpdateAnimBg="0"/>
      <p:bldP spid="496649" grpId="0" animBg="1"/>
      <p:bldP spid="496652" grpId="0" animBg="1"/>
    </p:bld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5282" name="Group 78"/>
          <p:cNvGrpSpPr>
            <a:grpSpLocks/>
          </p:cNvGrpSpPr>
          <p:nvPr/>
        </p:nvGrpSpPr>
        <p:grpSpPr bwMode="auto">
          <a:xfrm>
            <a:off x="0" y="0"/>
            <a:ext cx="9172575" cy="6858000"/>
            <a:chOff x="0" y="0"/>
            <a:chExt cx="5778" cy="4320"/>
          </a:xfrm>
        </p:grpSpPr>
        <p:sp>
          <p:nvSpPr>
            <p:cNvPr id="225283" name="Rectangle 5"/>
            <p:cNvSpPr>
              <a:spLocks noChangeArrowheads="1"/>
            </p:cNvSpPr>
            <p:nvPr/>
          </p:nvSpPr>
          <p:spPr bwMode="auto">
            <a:xfrm>
              <a:off x="475" y="766"/>
              <a:ext cx="5032" cy="3276"/>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Char char="u"/>
                <a:tabLst>
                  <a:tab pos="576263" algn="l"/>
                </a:tabLst>
              </a:pPr>
              <a:r>
                <a:rPr lang="es-ES_tradnl" i="1">
                  <a:latin typeface="Book Antiqua" pitchFamily="18" charset="0"/>
                </a:rPr>
                <a:t>	</a:t>
              </a:r>
              <a:r>
                <a:rPr lang="es-ES_tradnl" i="1">
                  <a:solidFill>
                    <a:schemeClr val="bg1"/>
                  </a:solidFill>
                  <a:latin typeface="Book Antiqua" pitchFamily="18" charset="0"/>
                </a:rPr>
                <a:t>Se utilizan secas en forma de polvo</a:t>
              </a:r>
            </a:p>
            <a:p>
              <a:pPr marL="571500" indent="-571500" algn="l">
                <a:buClr>
                  <a:srgbClr val="E50101"/>
                </a:buClr>
                <a:buSzPct val="70000"/>
                <a:buFont typeface="Wingdings" pitchFamily="2" charset="2"/>
                <a:buNone/>
                <a:tabLst>
                  <a:tab pos="576263" algn="l"/>
                </a:tabLst>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Char char="u"/>
                <a:tabLst>
                  <a:tab pos="576263" algn="l"/>
                </a:tabLst>
              </a:pPr>
              <a:r>
                <a:rPr lang="es-ES_tradnl" i="1">
                  <a:solidFill>
                    <a:schemeClr val="bg1"/>
                  </a:solidFill>
                  <a:latin typeface="Book Antiqua" pitchFamily="18" charset="0"/>
                </a:rPr>
                <a:t>Dependen que el aire las lleve a la superficie de la pieza, por lo que se utilizan pistolas, bulbos o aplicadores racionadores</a:t>
              </a:r>
            </a:p>
            <a:p>
              <a:pPr marL="571500" indent="-571500" algn="l">
                <a:buClr>
                  <a:srgbClr val="E50101"/>
                </a:buClr>
                <a:buSzPct val="70000"/>
                <a:buFont typeface="Wingdings" pitchFamily="2" charset="2"/>
                <a:buNone/>
                <a:tabLst>
                  <a:tab pos="576263" algn="l"/>
                </a:tabLst>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Char char="u"/>
                <a:tabLst>
                  <a:tab pos="576263" algn="l"/>
                </a:tabLst>
              </a:pPr>
              <a:r>
                <a:rPr lang="es-ES_tradnl" i="1">
                  <a:solidFill>
                    <a:schemeClr val="bg1"/>
                  </a:solidFill>
                  <a:latin typeface="Book Antiqua" pitchFamily="18" charset="0"/>
                </a:rPr>
                <a:t>Se aplican en forma de nube ligera, lo que les proporciona movilidad</a:t>
              </a:r>
            </a:p>
            <a:p>
              <a:pPr marL="571500" indent="-571500" algn="l">
                <a:buClr>
                  <a:srgbClr val="E50101"/>
                </a:buClr>
                <a:buSzPct val="70000"/>
                <a:buFont typeface="Wingdings" pitchFamily="2" charset="2"/>
                <a:buNone/>
                <a:tabLst>
                  <a:tab pos="576263" algn="l"/>
                </a:tabLst>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Char char="u"/>
                <a:tabLst>
                  <a:tab pos="576263" algn="l"/>
                </a:tabLst>
              </a:pPr>
              <a:r>
                <a:rPr lang="es-ES_tradnl" i="1">
                  <a:solidFill>
                    <a:schemeClr val="bg1"/>
                  </a:solidFill>
                  <a:latin typeface="Book Antiqua" pitchFamily="18" charset="0"/>
                </a:rPr>
                <a:t>La mejor forma de proporcionarles movilidad es utilizando campos magnéticos pulsantes</a:t>
              </a:r>
            </a:p>
            <a:p>
              <a:pPr marL="571500" indent="-571500" algn="l">
                <a:buClr>
                  <a:srgbClr val="E50101"/>
                </a:buClr>
                <a:buSzPct val="70000"/>
                <a:buFont typeface="Wingdings" pitchFamily="2" charset="2"/>
                <a:buNone/>
                <a:tabLst>
                  <a:tab pos="576263" algn="l"/>
                </a:tabLst>
              </a:pPr>
              <a:endParaRPr lang="es-ES_tradnl" i="1">
                <a:solidFill>
                  <a:schemeClr val="bg1"/>
                </a:solidFill>
                <a:latin typeface="Book Antiqua" pitchFamily="18" charset="0"/>
              </a:endParaRPr>
            </a:p>
            <a:p>
              <a:pPr marL="571500" indent="-571500" algn="l">
                <a:buClr>
                  <a:srgbClr val="E50101"/>
                </a:buClr>
                <a:buSzPct val="70000"/>
                <a:buFont typeface="Wingdings" pitchFamily="2" charset="2"/>
                <a:buChar char="u"/>
                <a:tabLst>
                  <a:tab pos="576263" algn="l"/>
                </a:tabLst>
              </a:pPr>
              <a:r>
                <a:rPr lang="es-ES_tradnl" i="1">
                  <a:solidFill>
                    <a:schemeClr val="bg1"/>
                  </a:solidFill>
                  <a:latin typeface="Book Antiqua" pitchFamily="18" charset="0"/>
                </a:rPr>
                <a:t>Pueden ser de diferentes colores como rojo, negro, gris, azul, amarillo o anaranjado</a:t>
              </a:r>
            </a:p>
          </p:txBody>
        </p:sp>
        <p:sp>
          <p:nvSpPr>
            <p:cNvPr id="225284"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95655" name="Rectangle 39"/>
            <p:cNvSpPr>
              <a:spLocks noChangeArrowheads="1"/>
            </p:cNvSpPr>
            <p:nvPr/>
          </p:nvSpPr>
          <p:spPr bwMode="auto">
            <a:xfrm>
              <a:off x="487" y="239"/>
              <a:ext cx="229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5286" name="Group 41"/>
            <p:cNvGrpSpPr>
              <a:grpSpLocks/>
            </p:cNvGrpSpPr>
            <p:nvPr/>
          </p:nvGrpSpPr>
          <p:grpSpPr bwMode="auto">
            <a:xfrm>
              <a:off x="48" y="95"/>
              <a:ext cx="96" cy="4128"/>
              <a:chOff x="48" y="102"/>
              <a:chExt cx="96" cy="4128"/>
            </a:xfrm>
          </p:grpSpPr>
          <p:sp>
            <p:nvSpPr>
              <p:cNvPr id="225294"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295"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296"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297"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298"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299"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0"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1"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2"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3"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4"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5"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6"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7"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8"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09"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0"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1"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2"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3"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4"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5"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6"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7"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8"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19"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20"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21"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5322"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5287" name="Group 71"/>
            <p:cNvGrpSpPr>
              <a:grpSpLocks/>
            </p:cNvGrpSpPr>
            <p:nvPr/>
          </p:nvGrpSpPr>
          <p:grpSpPr bwMode="auto">
            <a:xfrm>
              <a:off x="5052" y="0"/>
              <a:ext cx="726" cy="388"/>
              <a:chOff x="37" y="-23"/>
              <a:chExt cx="726" cy="388"/>
            </a:xfrm>
          </p:grpSpPr>
          <p:sp>
            <p:nvSpPr>
              <p:cNvPr id="225288"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5289"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5290"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5291"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5292"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5293"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6306" name="Group 90"/>
          <p:cNvGrpSpPr>
            <a:grpSpLocks/>
          </p:cNvGrpSpPr>
          <p:nvPr/>
        </p:nvGrpSpPr>
        <p:grpSpPr bwMode="auto">
          <a:xfrm>
            <a:off x="0" y="0"/>
            <a:ext cx="9172575" cy="6858000"/>
            <a:chOff x="0" y="0"/>
            <a:chExt cx="5778" cy="4320"/>
          </a:xfrm>
        </p:grpSpPr>
        <p:sp>
          <p:nvSpPr>
            <p:cNvPr id="226307"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99081" name="Rectangle 41"/>
            <p:cNvSpPr>
              <a:spLocks noChangeArrowheads="1"/>
            </p:cNvSpPr>
            <p:nvPr/>
          </p:nvSpPr>
          <p:spPr bwMode="auto">
            <a:xfrm>
              <a:off x="460" y="167"/>
              <a:ext cx="26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6309" name="Group 43"/>
            <p:cNvGrpSpPr>
              <a:grpSpLocks/>
            </p:cNvGrpSpPr>
            <p:nvPr/>
          </p:nvGrpSpPr>
          <p:grpSpPr bwMode="auto">
            <a:xfrm>
              <a:off x="48" y="95"/>
              <a:ext cx="96" cy="4128"/>
              <a:chOff x="48" y="102"/>
              <a:chExt cx="96" cy="4128"/>
            </a:xfrm>
          </p:grpSpPr>
          <p:sp>
            <p:nvSpPr>
              <p:cNvPr id="226318"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19"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0"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1"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2"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3"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4"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5"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6"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7"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8"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29"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0"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1"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2"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3"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4"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5"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6"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7"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8"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39"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0"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1"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2"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3"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4"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5"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6346"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6310" name="Group 73"/>
            <p:cNvGrpSpPr>
              <a:grpSpLocks/>
            </p:cNvGrpSpPr>
            <p:nvPr/>
          </p:nvGrpSpPr>
          <p:grpSpPr bwMode="auto">
            <a:xfrm>
              <a:off x="5052" y="0"/>
              <a:ext cx="726" cy="388"/>
              <a:chOff x="37" y="-23"/>
              <a:chExt cx="726" cy="388"/>
            </a:xfrm>
          </p:grpSpPr>
          <p:sp>
            <p:nvSpPr>
              <p:cNvPr id="226312"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6313"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6314"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6315"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6316"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6317"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26311" name="Picture 89" descr="Partículas secas"/>
            <p:cNvPicPr>
              <a:picLocks noChangeAspect="1" noChangeArrowheads="1"/>
            </p:cNvPicPr>
            <p:nvPr/>
          </p:nvPicPr>
          <p:blipFill>
            <a:blip r:embed="rId2" cstate="print"/>
            <a:srcRect/>
            <a:stretch>
              <a:fillRect/>
            </a:stretch>
          </p:blipFill>
          <p:spPr bwMode="auto">
            <a:xfrm>
              <a:off x="1379" y="1342"/>
              <a:ext cx="3002" cy="1636"/>
            </a:xfrm>
            <a:prstGeom prst="rect">
              <a:avLst/>
            </a:prstGeom>
            <a:noFill/>
            <a:ln w="9525">
              <a:noFill/>
              <a:miter lim="800000"/>
              <a:headEnd/>
              <a:tailEnd/>
            </a:ln>
          </p:spPr>
        </p:pic>
      </p:grpSp>
    </p:spTree>
  </p:cSld>
  <p:clrMapOvr>
    <a:masterClrMapping/>
  </p:clrMapOvr>
  <p:transition>
    <p:dissolve/>
  </p:transition>
</p:sld>
</file>

<file path=ppt/slides/slide2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7330" name="Group 49"/>
          <p:cNvGrpSpPr>
            <a:grpSpLocks/>
          </p:cNvGrpSpPr>
          <p:nvPr/>
        </p:nvGrpSpPr>
        <p:grpSpPr bwMode="auto">
          <a:xfrm>
            <a:off x="0" y="0"/>
            <a:ext cx="9172575" cy="6858000"/>
            <a:chOff x="0" y="0"/>
            <a:chExt cx="5778" cy="4320"/>
          </a:xfrm>
        </p:grpSpPr>
        <p:sp>
          <p:nvSpPr>
            <p:cNvPr id="227331" name="Rectangle 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54371" name="Rectangle 3"/>
            <p:cNvSpPr>
              <a:spLocks noChangeArrowheads="1"/>
            </p:cNvSpPr>
            <p:nvPr/>
          </p:nvSpPr>
          <p:spPr bwMode="auto">
            <a:xfrm>
              <a:off x="460" y="167"/>
              <a:ext cx="26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7333" name="Group 4"/>
            <p:cNvGrpSpPr>
              <a:grpSpLocks/>
            </p:cNvGrpSpPr>
            <p:nvPr/>
          </p:nvGrpSpPr>
          <p:grpSpPr bwMode="auto">
            <a:xfrm>
              <a:off x="48" y="95"/>
              <a:ext cx="96" cy="4128"/>
              <a:chOff x="48" y="102"/>
              <a:chExt cx="96" cy="4128"/>
            </a:xfrm>
          </p:grpSpPr>
          <p:sp>
            <p:nvSpPr>
              <p:cNvPr id="227346"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47"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48"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49"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0"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1"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2"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3"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4"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5"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6"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7"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8"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59"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0"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1"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2"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3"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4"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5"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6"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7"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8"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69"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70"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71"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72"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73"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7374"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7334" name="Group 34"/>
            <p:cNvGrpSpPr>
              <a:grpSpLocks/>
            </p:cNvGrpSpPr>
            <p:nvPr/>
          </p:nvGrpSpPr>
          <p:grpSpPr bwMode="auto">
            <a:xfrm>
              <a:off x="5052" y="0"/>
              <a:ext cx="726" cy="388"/>
              <a:chOff x="37" y="-23"/>
              <a:chExt cx="726" cy="388"/>
            </a:xfrm>
          </p:grpSpPr>
          <p:sp>
            <p:nvSpPr>
              <p:cNvPr id="227340" name="Rectangle 3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7341" name="Rectangle 3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7342" name="Rectangle 3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7343" name="Rectangle 3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7344" name="Rectangle 3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7345" name="Rectangle 4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27335" name="Picture 41" descr="Aplicadores"/>
            <p:cNvPicPr>
              <a:picLocks noChangeAspect="1" noChangeArrowheads="1"/>
            </p:cNvPicPr>
            <p:nvPr/>
          </p:nvPicPr>
          <p:blipFill>
            <a:blip r:embed="rId2" cstate="print"/>
            <a:srcRect r="64069"/>
            <a:stretch>
              <a:fillRect/>
            </a:stretch>
          </p:blipFill>
          <p:spPr bwMode="auto">
            <a:xfrm>
              <a:off x="891" y="729"/>
              <a:ext cx="1618" cy="1616"/>
            </a:xfrm>
            <a:prstGeom prst="rect">
              <a:avLst/>
            </a:prstGeom>
            <a:noFill/>
            <a:ln w="9525">
              <a:noFill/>
              <a:miter lim="800000"/>
              <a:headEnd/>
              <a:tailEnd/>
            </a:ln>
          </p:spPr>
        </p:pic>
        <p:pic>
          <p:nvPicPr>
            <p:cNvPr id="227336" name="Picture 42" descr="Aplicadores"/>
            <p:cNvPicPr>
              <a:picLocks noChangeAspect="1" noChangeArrowheads="1"/>
            </p:cNvPicPr>
            <p:nvPr/>
          </p:nvPicPr>
          <p:blipFill>
            <a:blip r:embed="rId2" cstate="print"/>
            <a:srcRect l="64313"/>
            <a:stretch>
              <a:fillRect/>
            </a:stretch>
          </p:blipFill>
          <p:spPr bwMode="auto">
            <a:xfrm>
              <a:off x="3261" y="730"/>
              <a:ext cx="1606" cy="1616"/>
            </a:xfrm>
            <a:prstGeom prst="rect">
              <a:avLst/>
            </a:prstGeom>
            <a:noFill/>
            <a:ln w="9525">
              <a:noFill/>
              <a:miter lim="800000"/>
              <a:headEnd/>
              <a:tailEnd/>
            </a:ln>
          </p:spPr>
        </p:pic>
        <p:pic>
          <p:nvPicPr>
            <p:cNvPr id="227337" name="Picture 43" descr="Aplicador"/>
            <p:cNvPicPr>
              <a:picLocks noChangeAspect="1" noChangeArrowheads="1"/>
            </p:cNvPicPr>
            <p:nvPr/>
          </p:nvPicPr>
          <p:blipFill>
            <a:blip r:embed="rId3" cstate="print"/>
            <a:srcRect l="6322"/>
            <a:stretch>
              <a:fillRect/>
            </a:stretch>
          </p:blipFill>
          <p:spPr bwMode="auto">
            <a:xfrm>
              <a:off x="1505" y="2723"/>
              <a:ext cx="446" cy="1252"/>
            </a:xfrm>
            <a:prstGeom prst="rect">
              <a:avLst/>
            </a:prstGeom>
            <a:noFill/>
            <a:ln w="9525">
              <a:noFill/>
              <a:miter lim="800000"/>
              <a:headEnd/>
              <a:tailEnd/>
            </a:ln>
          </p:spPr>
        </p:pic>
        <p:pic>
          <p:nvPicPr>
            <p:cNvPr id="227338" name="Picture 44"/>
            <p:cNvPicPr>
              <a:picLocks noChangeAspect="1" noChangeArrowheads="1"/>
            </p:cNvPicPr>
            <p:nvPr/>
          </p:nvPicPr>
          <p:blipFill>
            <a:blip r:embed="rId4" cstate="print"/>
            <a:srcRect/>
            <a:stretch>
              <a:fillRect/>
            </a:stretch>
          </p:blipFill>
          <p:spPr bwMode="auto">
            <a:xfrm>
              <a:off x="2761" y="3124"/>
              <a:ext cx="496" cy="851"/>
            </a:xfrm>
            <a:prstGeom prst="rect">
              <a:avLst/>
            </a:prstGeom>
            <a:noFill/>
            <a:ln w="9525">
              <a:noFill/>
              <a:miter lim="800000"/>
              <a:headEnd/>
              <a:tailEnd/>
            </a:ln>
          </p:spPr>
        </p:pic>
        <p:pic>
          <p:nvPicPr>
            <p:cNvPr id="227339" name="Picture 45"/>
            <p:cNvPicPr>
              <a:picLocks noChangeAspect="1" noChangeArrowheads="1"/>
            </p:cNvPicPr>
            <p:nvPr/>
          </p:nvPicPr>
          <p:blipFill>
            <a:blip r:embed="rId5" cstate="print"/>
            <a:srcRect/>
            <a:stretch>
              <a:fillRect/>
            </a:stretch>
          </p:blipFill>
          <p:spPr bwMode="auto">
            <a:xfrm>
              <a:off x="4068" y="3142"/>
              <a:ext cx="401" cy="833"/>
            </a:xfrm>
            <a:prstGeom prst="rect">
              <a:avLst/>
            </a:prstGeom>
            <a:noFill/>
            <a:ln w="9525">
              <a:noFill/>
              <a:miter lim="800000"/>
              <a:headEnd/>
              <a:tailEnd/>
            </a:ln>
          </p:spPr>
        </p:pic>
      </p:grpSp>
    </p:spTree>
  </p:cSld>
  <p:clrMapOvr>
    <a:masterClrMapping/>
  </p:clrMapOvr>
  <p:transition>
    <p:dissolve/>
  </p:transition>
</p:sld>
</file>

<file path=ppt/slides/slide2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8354" name="Group 42"/>
          <p:cNvGrpSpPr>
            <a:grpSpLocks/>
          </p:cNvGrpSpPr>
          <p:nvPr/>
        </p:nvGrpSpPr>
        <p:grpSpPr bwMode="auto">
          <a:xfrm>
            <a:off x="0" y="0"/>
            <a:ext cx="9172575" cy="6858000"/>
            <a:chOff x="0" y="0"/>
            <a:chExt cx="5778" cy="4320"/>
          </a:xfrm>
        </p:grpSpPr>
        <p:pic>
          <p:nvPicPr>
            <p:cNvPr id="228355" name="Picture 2" descr="Partículas43"/>
            <p:cNvPicPr>
              <a:picLocks noChangeAspect="1" noChangeArrowheads="1"/>
            </p:cNvPicPr>
            <p:nvPr/>
          </p:nvPicPr>
          <p:blipFill>
            <a:blip r:embed="rId2" cstate="print"/>
            <a:srcRect l="11925" t="16411" r="7701" b="10277"/>
            <a:stretch>
              <a:fillRect/>
            </a:stretch>
          </p:blipFill>
          <p:spPr bwMode="auto">
            <a:xfrm>
              <a:off x="1231" y="1233"/>
              <a:ext cx="3412" cy="2332"/>
            </a:xfrm>
            <a:prstGeom prst="rect">
              <a:avLst/>
            </a:prstGeom>
            <a:noFill/>
            <a:ln w="9525">
              <a:solidFill>
                <a:schemeClr val="bg1"/>
              </a:solidFill>
              <a:miter lim="800000"/>
              <a:headEnd/>
              <a:tailEnd/>
            </a:ln>
          </p:spPr>
        </p:pic>
        <p:sp>
          <p:nvSpPr>
            <p:cNvPr id="228356"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2084" name="Rectangle 4"/>
            <p:cNvSpPr>
              <a:spLocks noChangeArrowheads="1"/>
            </p:cNvSpPr>
            <p:nvPr/>
          </p:nvSpPr>
          <p:spPr bwMode="auto">
            <a:xfrm>
              <a:off x="460" y="167"/>
              <a:ext cx="26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28358" name="Group 5"/>
            <p:cNvGrpSpPr>
              <a:grpSpLocks/>
            </p:cNvGrpSpPr>
            <p:nvPr/>
          </p:nvGrpSpPr>
          <p:grpSpPr bwMode="auto">
            <a:xfrm>
              <a:off x="48" y="95"/>
              <a:ext cx="96" cy="4128"/>
              <a:chOff x="48" y="102"/>
              <a:chExt cx="96" cy="4128"/>
            </a:xfrm>
          </p:grpSpPr>
          <p:sp>
            <p:nvSpPr>
              <p:cNvPr id="228366"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67"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68"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69"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0"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1"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2"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3"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4"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5"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6"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7"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8"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79"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0"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1"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2"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3"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4"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5"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6"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7"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8"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89"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90"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91"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92"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93"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8394"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8359" name="Group 35"/>
            <p:cNvGrpSpPr>
              <a:grpSpLocks/>
            </p:cNvGrpSpPr>
            <p:nvPr/>
          </p:nvGrpSpPr>
          <p:grpSpPr bwMode="auto">
            <a:xfrm>
              <a:off x="5052" y="0"/>
              <a:ext cx="726" cy="388"/>
              <a:chOff x="37" y="-23"/>
              <a:chExt cx="726" cy="388"/>
            </a:xfrm>
          </p:grpSpPr>
          <p:sp>
            <p:nvSpPr>
              <p:cNvPr id="228360"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8361"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8362"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8363"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8364"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8365"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9378" name="Group 79"/>
          <p:cNvGrpSpPr>
            <a:grpSpLocks/>
          </p:cNvGrpSpPr>
          <p:nvPr/>
        </p:nvGrpSpPr>
        <p:grpSpPr bwMode="auto">
          <a:xfrm>
            <a:off x="0" y="0"/>
            <a:ext cx="9172575" cy="6858000"/>
            <a:chOff x="0" y="0"/>
            <a:chExt cx="5778" cy="4320"/>
          </a:xfrm>
        </p:grpSpPr>
        <p:sp>
          <p:nvSpPr>
            <p:cNvPr id="229379"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5317" name="Rectangle 37"/>
            <p:cNvSpPr>
              <a:spLocks noChangeArrowheads="1"/>
            </p:cNvSpPr>
            <p:nvPr/>
          </p:nvSpPr>
          <p:spPr bwMode="auto">
            <a:xfrm>
              <a:off x="550" y="242"/>
              <a:ext cx="313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 (aplicador)</a:t>
              </a:r>
              <a:endParaRPr lang="es-ES_tradnl" sz="2600" b="0">
                <a:solidFill>
                  <a:schemeClr val="bg1"/>
                </a:solidFill>
                <a:effectLst>
                  <a:outerShdw blurRad="38100" dist="38100" dir="2700000" algn="tl">
                    <a:srgbClr val="000000"/>
                  </a:outerShdw>
                </a:effectLst>
                <a:latin typeface="Book Antiqua" pitchFamily="18" charset="0"/>
              </a:endParaRPr>
            </a:p>
          </p:txBody>
        </p:sp>
        <p:pic>
          <p:nvPicPr>
            <p:cNvPr id="229381" name="Picture 40" descr="Aplicador 2"/>
            <p:cNvPicPr>
              <a:picLocks noChangeAspect="1" noChangeArrowheads="1"/>
            </p:cNvPicPr>
            <p:nvPr/>
          </p:nvPicPr>
          <p:blipFill>
            <a:blip r:embed="rId2" cstate="print"/>
            <a:srcRect/>
            <a:stretch>
              <a:fillRect/>
            </a:stretch>
          </p:blipFill>
          <p:spPr bwMode="auto">
            <a:xfrm>
              <a:off x="1477" y="967"/>
              <a:ext cx="3078" cy="2916"/>
            </a:xfrm>
            <a:prstGeom prst="rect">
              <a:avLst/>
            </a:prstGeom>
            <a:noFill/>
            <a:ln w="9525">
              <a:noFill/>
              <a:miter lim="800000"/>
              <a:headEnd/>
              <a:tailEnd/>
            </a:ln>
          </p:spPr>
        </p:pic>
        <p:grpSp>
          <p:nvGrpSpPr>
            <p:cNvPr id="229382" name="Group 42"/>
            <p:cNvGrpSpPr>
              <a:grpSpLocks/>
            </p:cNvGrpSpPr>
            <p:nvPr/>
          </p:nvGrpSpPr>
          <p:grpSpPr bwMode="auto">
            <a:xfrm>
              <a:off x="48" y="95"/>
              <a:ext cx="96" cy="4128"/>
              <a:chOff x="48" y="102"/>
              <a:chExt cx="96" cy="4128"/>
            </a:xfrm>
          </p:grpSpPr>
          <p:sp>
            <p:nvSpPr>
              <p:cNvPr id="229390"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1"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2"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3"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4"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5"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6"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7"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8"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399"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0"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1"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2"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3"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4"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5"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6"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7"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8"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09"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0"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1"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2"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3"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4"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5"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6"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7"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29418"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29383" name="Group 72"/>
            <p:cNvGrpSpPr>
              <a:grpSpLocks/>
            </p:cNvGrpSpPr>
            <p:nvPr/>
          </p:nvGrpSpPr>
          <p:grpSpPr bwMode="auto">
            <a:xfrm>
              <a:off x="5052" y="0"/>
              <a:ext cx="726" cy="388"/>
              <a:chOff x="37" y="-23"/>
              <a:chExt cx="726" cy="388"/>
            </a:xfrm>
          </p:grpSpPr>
          <p:sp>
            <p:nvSpPr>
              <p:cNvPr id="229384"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29385"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9386"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29387"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29388"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29389"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0402" name="Group 2124"/>
          <p:cNvGrpSpPr>
            <a:grpSpLocks/>
          </p:cNvGrpSpPr>
          <p:nvPr/>
        </p:nvGrpSpPr>
        <p:grpSpPr bwMode="auto">
          <a:xfrm>
            <a:off x="0" y="0"/>
            <a:ext cx="9172575" cy="6858000"/>
            <a:chOff x="0" y="0"/>
            <a:chExt cx="5778" cy="4320"/>
          </a:xfrm>
        </p:grpSpPr>
        <p:sp>
          <p:nvSpPr>
            <p:cNvPr id="230403" name="Rectangle 2051"/>
            <p:cNvSpPr>
              <a:spLocks noChangeArrowheads="1"/>
            </p:cNvSpPr>
            <p:nvPr/>
          </p:nvSpPr>
          <p:spPr bwMode="auto">
            <a:xfrm>
              <a:off x="421" y="590"/>
              <a:ext cx="5032" cy="3492"/>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Excelente para detectar discontinuidades subsuperficiales</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Fácil de usar en la inspección de objetos grandes con equipo portátil</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Adecuado para la inspección de materiales con superficie rugosa</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Las partículas tienen una alta resistencia al calor, por lo que pueden usarse a altas temperaturas, de hasta 315°C.</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Fácil de usar en inspecciones en campo con equipo portátil</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Buena movilidad cuando es usado con C.A. o C.D.R.M.O.</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No es tan “sucio” como el método húmedo</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El equipo utilizado es menos costoso</a:t>
              </a:r>
            </a:p>
          </p:txBody>
        </p:sp>
        <p:sp>
          <p:nvSpPr>
            <p:cNvPr id="230404" name="Rectangle 208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0325" name="Rectangle 2085"/>
            <p:cNvSpPr>
              <a:spLocks noChangeArrowheads="1"/>
            </p:cNvSpPr>
            <p:nvPr/>
          </p:nvSpPr>
          <p:spPr bwMode="auto">
            <a:xfrm>
              <a:off x="433" y="167"/>
              <a:ext cx="34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 ventajas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0406" name="Group 2087"/>
            <p:cNvGrpSpPr>
              <a:grpSpLocks/>
            </p:cNvGrpSpPr>
            <p:nvPr/>
          </p:nvGrpSpPr>
          <p:grpSpPr bwMode="auto">
            <a:xfrm>
              <a:off x="48" y="95"/>
              <a:ext cx="96" cy="4128"/>
              <a:chOff x="48" y="102"/>
              <a:chExt cx="96" cy="4128"/>
            </a:xfrm>
          </p:grpSpPr>
          <p:sp>
            <p:nvSpPr>
              <p:cNvPr id="230414" name="Rectangle 208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15" name="Rectangle 208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16" name="Rectangle 209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17" name="Rectangle 209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18" name="Rectangle 209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19" name="Rectangle 209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0" name="Rectangle 209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1" name="Rectangle 209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2" name="Rectangle 209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3" name="Rectangle 209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4" name="Rectangle 209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5" name="Rectangle 209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6" name="Rectangle 210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7" name="Rectangle 210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8" name="Rectangle 210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29" name="Rectangle 210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0" name="Rectangle 210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1" name="Rectangle 210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2" name="Rectangle 210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3" name="Rectangle 210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4" name="Rectangle 210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5" name="Rectangle 210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6" name="Rectangle 211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7" name="Rectangle 211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8" name="Rectangle 211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39" name="Rectangle 211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40" name="Rectangle 211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41" name="Rectangle 211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0442" name="Rectangle 211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0407" name="Group 2117"/>
            <p:cNvGrpSpPr>
              <a:grpSpLocks/>
            </p:cNvGrpSpPr>
            <p:nvPr/>
          </p:nvGrpSpPr>
          <p:grpSpPr bwMode="auto">
            <a:xfrm>
              <a:off x="5052" y="0"/>
              <a:ext cx="726" cy="388"/>
              <a:chOff x="37" y="-23"/>
              <a:chExt cx="726" cy="388"/>
            </a:xfrm>
          </p:grpSpPr>
          <p:sp>
            <p:nvSpPr>
              <p:cNvPr id="230408" name="Rectangle 211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0409" name="Rectangle 211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0410" name="Rectangle 212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0411" name="Rectangle 212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0412" name="Rectangle 212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0413" name="Rectangle 212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1426" name="Group 1100"/>
          <p:cNvGrpSpPr>
            <a:grpSpLocks/>
          </p:cNvGrpSpPr>
          <p:nvPr/>
        </p:nvGrpSpPr>
        <p:grpSpPr bwMode="auto">
          <a:xfrm>
            <a:off x="0" y="0"/>
            <a:ext cx="9172575" cy="6858000"/>
            <a:chOff x="0" y="0"/>
            <a:chExt cx="5778" cy="4320"/>
          </a:xfrm>
        </p:grpSpPr>
        <p:sp>
          <p:nvSpPr>
            <p:cNvPr id="231427" name="Rectangle 1026"/>
            <p:cNvSpPr>
              <a:spLocks noChangeArrowheads="1"/>
            </p:cNvSpPr>
            <p:nvPr/>
          </p:nvSpPr>
          <p:spPr bwMode="auto">
            <a:xfrm>
              <a:off x="421" y="1286"/>
              <a:ext cx="5032" cy="2484"/>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No es tan sensible como el método húmedo para grietas poco profundas y muy finas</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No es fácil cubrir toda la superficie adecuadamente, especialmente de piezas con forma irregular o grandes</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Más lento que el método húmedo para la inspección de una gran cantidad de piezas pequeñas</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No es fácil de utilizar para tiempos de inspección cortos, con la técnica de “disparos” en el método continuo</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Difícil de adaptar a sistemas de inspección mecanizados</a:t>
              </a:r>
            </a:p>
          </p:txBody>
        </p:sp>
        <p:sp>
          <p:nvSpPr>
            <p:cNvPr id="231428" name="Rectangle 105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1348" name="Rectangle 1060"/>
            <p:cNvSpPr>
              <a:spLocks noChangeArrowheads="1"/>
            </p:cNvSpPr>
            <p:nvPr/>
          </p:nvSpPr>
          <p:spPr bwMode="auto">
            <a:xfrm>
              <a:off x="433" y="471"/>
              <a:ext cx="34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secas desventajas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1430" name="Group 1063"/>
            <p:cNvGrpSpPr>
              <a:grpSpLocks/>
            </p:cNvGrpSpPr>
            <p:nvPr/>
          </p:nvGrpSpPr>
          <p:grpSpPr bwMode="auto">
            <a:xfrm>
              <a:off x="48" y="95"/>
              <a:ext cx="96" cy="4128"/>
              <a:chOff x="48" y="102"/>
              <a:chExt cx="96" cy="4128"/>
            </a:xfrm>
          </p:grpSpPr>
          <p:sp>
            <p:nvSpPr>
              <p:cNvPr id="231438" name="Rectangle 106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39" name="Rectangle 106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0" name="Rectangle 106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1" name="Rectangle 106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2" name="Rectangle 106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3" name="Rectangle 106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4" name="Rectangle 107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5" name="Rectangle 107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6" name="Rectangle 107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7" name="Rectangle 107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8" name="Rectangle 107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49" name="Rectangle 107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0" name="Rectangle 107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1" name="Rectangle 107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2" name="Rectangle 107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3" name="Rectangle 107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4" name="Rectangle 108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5" name="Rectangle 108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6" name="Rectangle 108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7" name="Rectangle 108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8" name="Rectangle 108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59" name="Rectangle 108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0" name="Rectangle 108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1" name="Rectangle 108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2" name="Rectangle 108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3" name="Rectangle 108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4" name="Rectangle 109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5" name="Rectangle 109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1466" name="Rectangle 109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1431" name="Group 1093"/>
            <p:cNvGrpSpPr>
              <a:grpSpLocks/>
            </p:cNvGrpSpPr>
            <p:nvPr/>
          </p:nvGrpSpPr>
          <p:grpSpPr bwMode="auto">
            <a:xfrm>
              <a:off x="5052" y="0"/>
              <a:ext cx="726" cy="388"/>
              <a:chOff x="37" y="-23"/>
              <a:chExt cx="726" cy="388"/>
            </a:xfrm>
          </p:grpSpPr>
          <p:sp>
            <p:nvSpPr>
              <p:cNvPr id="231432" name="Rectangle 109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1433" name="Rectangle 109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1434" name="Rectangle 109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1435" name="Rectangle 109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1436" name="Rectangle 109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1437" name="Rectangle 109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2450" name="Group 79"/>
          <p:cNvGrpSpPr>
            <a:grpSpLocks/>
          </p:cNvGrpSpPr>
          <p:nvPr/>
        </p:nvGrpSpPr>
        <p:grpSpPr bwMode="auto">
          <a:xfrm>
            <a:off x="0" y="0"/>
            <a:ext cx="9172575" cy="6858000"/>
            <a:chOff x="0" y="0"/>
            <a:chExt cx="5778" cy="4320"/>
          </a:xfrm>
        </p:grpSpPr>
        <p:sp>
          <p:nvSpPr>
            <p:cNvPr id="232451" name="Rectangle 5"/>
            <p:cNvSpPr>
              <a:spLocks noChangeArrowheads="1"/>
            </p:cNvSpPr>
            <p:nvPr/>
          </p:nvSpPr>
          <p:spPr bwMode="auto">
            <a:xfrm>
              <a:off x="750" y="1091"/>
              <a:ext cx="4796" cy="261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dirty="0">
                  <a:solidFill>
                    <a:schemeClr val="bg1"/>
                  </a:solidFill>
                  <a:latin typeface="Book Antiqua" pitchFamily="18" charset="0"/>
                </a:rPr>
                <a:t>Su presentación es como pastas, polvo y concentrados</a:t>
              </a:r>
            </a:p>
            <a:p>
              <a:pPr algn="l">
                <a:buClr>
                  <a:srgbClr val="E50101"/>
                </a:buClr>
                <a:buSzPct val="70000"/>
                <a:buFont typeface="Wingdings" pitchFamily="2" charset="2"/>
                <a:buNone/>
              </a:pPr>
              <a:endParaRPr lang="es-ES_tradnl" i="1" dirty="0">
                <a:solidFill>
                  <a:schemeClr val="bg1"/>
                </a:solidFill>
                <a:latin typeface="Book Antiqua" pitchFamily="18" charset="0"/>
              </a:endParaRPr>
            </a:p>
            <a:p>
              <a:pPr algn="l">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Pastas</a:t>
              </a:r>
            </a:p>
            <a:p>
              <a:pPr algn="l">
                <a:buClr>
                  <a:srgbClr val="E50101"/>
                </a:buClr>
                <a:buSzPct val="70000"/>
                <a:buFont typeface="Wingdings" pitchFamily="2" charset="2"/>
                <a:buNone/>
              </a:pPr>
              <a:endParaRPr lang="es-ES_tradnl" i="1" dirty="0">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Las partículas deben ser disueltas en aceite para conseguir el tamaño de partícula y la consistencia adecuada</a:t>
              </a:r>
            </a:p>
            <a:p>
              <a:pPr algn="l">
                <a:buClr>
                  <a:srgbClr val="E50101"/>
                </a:buClr>
                <a:buSzPct val="70000"/>
                <a:buFont typeface="Wingdings" pitchFamily="2" charset="2"/>
                <a:buNone/>
              </a:pPr>
              <a:endParaRPr lang="es-ES_tradnl" i="1" dirty="0">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La pasta es difícil de deshacer y no se puede evitar que se formen terrones que puedan mezclarse con la suspensión; actualmente, casi ya no se suministran</a:t>
              </a:r>
              <a:endParaRPr lang="es-ES_tradnl" i="1" dirty="0">
                <a:solidFill>
                  <a:schemeClr val="bg1"/>
                </a:solidFill>
                <a:latin typeface="Book Antiqua" pitchFamily="18" charset="0"/>
              </a:endParaRPr>
            </a:p>
          </p:txBody>
        </p:sp>
        <p:grpSp>
          <p:nvGrpSpPr>
            <p:cNvPr id="232452" name="Group 8"/>
            <p:cNvGrpSpPr>
              <a:grpSpLocks/>
            </p:cNvGrpSpPr>
            <p:nvPr/>
          </p:nvGrpSpPr>
          <p:grpSpPr bwMode="auto">
            <a:xfrm>
              <a:off x="48" y="95"/>
              <a:ext cx="96" cy="4128"/>
              <a:chOff x="48" y="102"/>
              <a:chExt cx="96" cy="4128"/>
            </a:xfrm>
          </p:grpSpPr>
          <p:sp>
            <p:nvSpPr>
              <p:cNvPr id="232492" name="Rectangle 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3" name="Rectangle 1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4" name="Rectangle 1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5" name="Rectangle 1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6" name="Rectangle 1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7" name="Rectangle 1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8" name="Rectangle 1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9" name="Rectangle 1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0" name="Rectangle 1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1" name="Rectangle 1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2" name="Rectangle 1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3" name="Rectangle 2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4" name="Rectangle 2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5" name="Rectangle 2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6" name="Rectangle 2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7" name="Rectangle 2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8" name="Rectangle 2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09" name="Rectangle 2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0" name="Rectangle 2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1" name="Rectangle 2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2" name="Rectangle 2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3" name="Rectangle 3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4" name="Rectangle 3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5" name="Rectangle 3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6" name="Rectangle 3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7" name="Rectangle 3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8" name="Rectangle 3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19" name="Rectangle 3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520" name="Rectangle 3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232453"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00103" name="Rectangle 39"/>
            <p:cNvSpPr>
              <a:spLocks noChangeArrowheads="1"/>
            </p:cNvSpPr>
            <p:nvPr/>
          </p:nvSpPr>
          <p:spPr bwMode="auto">
            <a:xfrm>
              <a:off x="406" y="431"/>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2455" name="Group 42"/>
            <p:cNvGrpSpPr>
              <a:grpSpLocks/>
            </p:cNvGrpSpPr>
            <p:nvPr/>
          </p:nvGrpSpPr>
          <p:grpSpPr bwMode="auto">
            <a:xfrm>
              <a:off x="48" y="95"/>
              <a:ext cx="96" cy="4128"/>
              <a:chOff x="48" y="102"/>
              <a:chExt cx="96" cy="4128"/>
            </a:xfrm>
          </p:grpSpPr>
          <p:sp>
            <p:nvSpPr>
              <p:cNvPr id="232463"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4"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5"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6"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7"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8"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69"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0"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1"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2"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3"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4"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5"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6"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7"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8"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79"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0"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1"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2"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3"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4"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5"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6"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7"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8"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89"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0"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2491"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2456" name="Group 72"/>
            <p:cNvGrpSpPr>
              <a:grpSpLocks/>
            </p:cNvGrpSpPr>
            <p:nvPr/>
          </p:nvGrpSpPr>
          <p:grpSpPr bwMode="auto">
            <a:xfrm>
              <a:off x="5052" y="0"/>
              <a:ext cx="726" cy="388"/>
              <a:chOff x="37" y="-23"/>
              <a:chExt cx="726" cy="388"/>
            </a:xfrm>
          </p:grpSpPr>
          <p:sp>
            <p:nvSpPr>
              <p:cNvPr id="232457"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2458"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2459"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2460"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2461"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2462"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3474" name="Group 76"/>
          <p:cNvGrpSpPr>
            <a:grpSpLocks/>
          </p:cNvGrpSpPr>
          <p:nvPr/>
        </p:nvGrpSpPr>
        <p:grpSpPr bwMode="auto">
          <a:xfrm>
            <a:off x="0" y="0"/>
            <a:ext cx="9172575" cy="6858000"/>
            <a:chOff x="0" y="0"/>
            <a:chExt cx="5778" cy="4320"/>
          </a:xfrm>
        </p:grpSpPr>
        <p:sp>
          <p:nvSpPr>
            <p:cNvPr id="233475" name="Rectangle 2"/>
            <p:cNvSpPr>
              <a:spLocks noChangeArrowheads="1"/>
            </p:cNvSpPr>
            <p:nvPr/>
          </p:nvSpPr>
          <p:spPr bwMode="auto">
            <a:xfrm>
              <a:off x="681" y="870"/>
              <a:ext cx="4820" cy="3081"/>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Polvos</a:t>
              </a:r>
            </a:p>
            <a:p>
              <a:pPr algn="l">
                <a:buClr>
                  <a:srgbClr val="E50101"/>
                </a:buClr>
                <a:buSzPct val="70000"/>
                <a:buFont typeface="Wingdings" pitchFamily="2" charset="2"/>
                <a:buNone/>
              </a:pPr>
              <a:endParaRPr lang="es-ES_tradnl" i="1" dirty="0">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Con agua como vehículo, las partículas en forma de pasta son más difíciles de dispersar, por lo que actualmente las partículas son producidas en forma de un polvo concentrado seco, que puede ser para suspensiones en aceite o en agua; las partículas en polvo tienen la necesidad de mezclarse con agentes que faciliten su dispersión, agentes humectantes, agentes inhibidores de corrosión, etc.; las partículas en forma de polvo pueden ser vertidas directamente en el tanque para preparar el baño, sin la necesidad de mezclarlas previamente</a:t>
              </a:r>
              <a:endParaRPr lang="es-ES_tradnl" i="1" dirty="0">
                <a:solidFill>
                  <a:schemeClr val="bg1"/>
                </a:solidFill>
                <a:latin typeface="Book Antiqua" pitchFamily="18" charset="0"/>
              </a:endParaRPr>
            </a:p>
          </p:txBody>
        </p:sp>
        <p:sp>
          <p:nvSpPr>
            <p:cNvPr id="233476"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3396" name="Rectangle 36"/>
            <p:cNvSpPr>
              <a:spLocks noChangeArrowheads="1"/>
            </p:cNvSpPr>
            <p:nvPr/>
          </p:nvSpPr>
          <p:spPr bwMode="auto">
            <a:xfrm>
              <a:off x="361" y="303"/>
              <a:ext cx="4184"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3478" name="Group 39"/>
            <p:cNvGrpSpPr>
              <a:grpSpLocks/>
            </p:cNvGrpSpPr>
            <p:nvPr/>
          </p:nvGrpSpPr>
          <p:grpSpPr bwMode="auto">
            <a:xfrm>
              <a:off x="48" y="95"/>
              <a:ext cx="96" cy="4128"/>
              <a:chOff x="48" y="102"/>
              <a:chExt cx="96" cy="4128"/>
            </a:xfrm>
          </p:grpSpPr>
          <p:sp>
            <p:nvSpPr>
              <p:cNvPr id="233486"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87"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88"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89"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0"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1"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2"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3"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4"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5"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6"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7"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8"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499"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0"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1"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2"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3"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4"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5"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6"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7"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8"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09"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10"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11"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12"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13"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3514"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3479" name="Group 69"/>
            <p:cNvGrpSpPr>
              <a:grpSpLocks/>
            </p:cNvGrpSpPr>
            <p:nvPr/>
          </p:nvGrpSpPr>
          <p:grpSpPr bwMode="auto">
            <a:xfrm>
              <a:off x="5052" y="0"/>
              <a:ext cx="726" cy="388"/>
              <a:chOff x="37" y="-23"/>
              <a:chExt cx="726" cy="388"/>
            </a:xfrm>
          </p:grpSpPr>
          <p:sp>
            <p:nvSpPr>
              <p:cNvPr id="233480"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3481"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3482"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3483"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3484"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3485"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16"/>
          <p:cNvGrpSpPr>
            <a:grpSpLocks/>
          </p:cNvGrpSpPr>
          <p:nvPr/>
        </p:nvGrpSpPr>
        <p:grpSpPr bwMode="auto">
          <a:xfrm>
            <a:off x="2314575" y="-9525"/>
            <a:ext cx="6848475" cy="6886575"/>
            <a:chOff x="1746" y="-6"/>
            <a:chExt cx="4314" cy="4338"/>
          </a:xfrm>
        </p:grpSpPr>
        <p:sp>
          <p:nvSpPr>
            <p:cNvPr id="29740" name="Oval 26" descr="10%"/>
            <p:cNvSpPr>
              <a:spLocks noChangeArrowheads="1"/>
            </p:cNvSpPr>
            <p:nvPr/>
          </p:nvSpPr>
          <p:spPr bwMode="auto">
            <a:xfrm>
              <a:off x="2568" y="814"/>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29741" name="Oval 27"/>
            <p:cNvSpPr>
              <a:spLocks noChangeArrowheads="1"/>
            </p:cNvSpPr>
            <p:nvPr/>
          </p:nvSpPr>
          <p:spPr bwMode="auto">
            <a:xfrm rot="-3437522">
              <a:off x="3980" y="1907"/>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2" name="Oval 28"/>
            <p:cNvSpPr>
              <a:spLocks noChangeArrowheads="1"/>
            </p:cNvSpPr>
            <p:nvPr/>
          </p:nvSpPr>
          <p:spPr bwMode="auto">
            <a:xfrm rot="-1957284">
              <a:off x="3086" y="2537"/>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3" name="Oval 29"/>
            <p:cNvSpPr>
              <a:spLocks noChangeArrowheads="1"/>
            </p:cNvSpPr>
            <p:nvPr/>
          </p:nvSpPr>
          <p:spPr bwMode="auto">
            <a:xfrm rot="-1426837">
              <a:off x="2676" y="222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4" name="Oval 30"/>
            <p:cNvSpPr>
              <a:spLocks noChangeArrowheads="1"/>
            </p:cNvSpPr>
            <p:nvPr/>
          </p:nvSpPr>
          <p:spPr bwMode="auto">
            <a:xfrm rot="-10618947">
              <a:off x="3085" y="1907"/>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5" name="Oval 31"/>
            <p:cNvSpPr>
              <a:spLocks noChangeArrowheads="1"/>
            </p:cNvSpPr>
            <p:nvPr/>
          </p:nvSpPr>
          <p:spPr bwMode="auto">
            <a:xfrm rot="-1589312">
              <a:off x="3534" y="157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6" name="Oval 32"/>
            <p:cNvSpPr>
              <a:spLocks noChangeArrowheads="1"/>
            </p:cNvSpPr>
            <p:nvPr/>
          </p:nvSpPr>
          <p:spPr bwMode="auto">
            <a:xfrm rot="1255379">
              <a:off x="3534" y="222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7" name="Oval 33"/>
            <p:cNvSpPr>
              <a:spLocks noChangeArrowheads="1"/>
            </p:cNvSpPr>
            <p:nvPr/>
          </p:nvSpPr>
          <p:spPr bwMode="auto">
            <a:xfrm rot="1834352">
              <a:off x="3534" y="2828"/>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8" name="Oval 34"/>
            <p:cNvSpPr>
              <a:spLocks noChangeArrowheads="1"/>
            </p:cNvSpPr>
            <p:nvPr/>
          </p:nvSpPr>
          <p:spPr bwMode="auto">
            <a:xfrm rot="-1701564">
              <a:off x="3980" y="2537"/>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49" name="Oval 35"/>
            <p:cNvSpPr>
              <a:spLocks noChangeArrowheads="1"/>
            </p:cNvSpPr>
            <p:nvPr/>
          </p:nvSpPr>
          <p:spPr bwMode="auto">
            <a:xfrm rot="3415092">
              <a:off x="3095" y="126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0" name="Oval 36"/>
            <p:cNvSpPr>
              <a:spLocks noChangeArrowheads="1"/>
            </p:cNvSpPr>
            <p:nvPr/>
          </p:nvSpPr>
          <p:spPr bwMode="auto">
            <a:xfrm rot="1279646">
              <a:off x="3535" y="989"/>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1" name="Oval 37"/>
            <p:cNvSpPr>
              <a:spLocks noChangeArrowheads="1"/>
            </p:cNvSpPr>
            <p:nvPr/>
          </p:nvSpPr>
          <p:spPr bwMode="auto">
            <a:xfrm rot="-467405">
              <a:off x="3980" y="12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2" name="Oval 57"/>
            <p:cNvSpPr>
              <a:spLocks noChangeArrowheads="1"/>
            </p:cNvSpPr>
            <p:nvPr/>
          </p:nvSpPr>
          <p:spPr bwMode="auto">
            <a:xfrm rot="-1590406">
              <a:off x="2677" y="157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3" name="Oval 59"/>
            <p:cNvSpPr>
              <a:spLocks noChangeArrowheads="1"/>
            </p:cNvSpPr>
            <p:nvPr/>
          </p:nvSpPr>
          <p:spPr bwMode="auto">
            <a:xfrm rot="1973084">
              <a:off x="4373" y="157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4" name="Oval 61"/>
            <p:cNvSpPr>
              <a:spLocks noChangeArrowheads="1"/>
            </p:cNvSpPr>
            <p:nvPr/>
          </p:nvSpPr>
          <p:spPr bwMode="auto">
            <a:xfrm rot="3742973">
              <a:off x="4373" y="222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5" name="Oval 64"/>
            <p:cNvSpPr>
              <a:spLocks noChangeArrowheads="1"/>
            </p:cNvSpPr>
            <p:nvPr/>
          </p:nvSpPr>
          <p:spPr bwMode="auto">
            <a:xfrm rot="1335972">
              <a:off x="2676" y="2828"/>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6" name="Oval 65"/>
            <p:cNvSpPr>
              <a:spLocks noChangeArrowheads="1"/>
            </p:cNvSpPr>
            <p:nvPr/>
          </p:nvSpPr>
          <p:spPr bwMode="auto">
            <a:xfrm rot="1772992">
              <a:off x="4373" y="2828"/>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7" name="Oval 68"/>
            <p:cNvSpPr>
              <a:spLocks noChangeArrowheads="1"/>
            </p:cNvSpPr>
            <p:nvPr/>
          </p:nvSpPr>
          <p:spPr bwMode="auto">
            <a:xfrm rot="-2829907">
              <a:off x="3086" y="3122"/>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8" name="Oval 69"/>
            <p:cNvSpPr>
              <a:spLocks noChangeArrowheads="1"/>
            </p:cNvSpPr>
            <p:nvPr/>
          </p:nvSpPr>
          <p:spPr bwMode="auto">
            <a:xfrm rot="-1313346">
              <a:off x="3980" y="3122"/>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59" name="Oval 72"/>
            <p:cNvSpPr>
              <a:spLocks noChangeArrowheads="1"/>
            </p:cNvSpPr>
            <p:nvPr/>
          </p:nvSpPr>
          <p:spPr bwMode="auto">
            <a:xfrm rot="169844">
              <a:off x="2254" y="2537"/>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60" name="Oval 73"/>
            <p:cNvSpPr>
              <a:spLocks noChangeArrowheads="1"/>
            </p:cNvSpPr>
            <p:nvPr/>
          </p:nvSpPr>
          <p:spPr bwMode="auto">
            <a:xfrm rot="1704575">
              <a:off x="2253" y="1907"/>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61" name="Oval 74"/>
            <p:cNvSpPr>
              <a:spLocks noChangeArrowheads="1"/>
            </p:cNvSpPr>
            <p:nvPr/>
          </p:nvSpPr>
          <p:spPr bwMode="auto">
            <a:xfrm rot="-1604991">
              <a:off x="4831" y="1907"/>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62" name="Oval 75"/>
            <p:cNvSpPr>
              <a:spLocks noChangeArrowheads="1"/>
            </p:cNvSpPr>
            <p:nvPr/>
          </p:nvSpPr>
          <p:spPr bwMode="auto">
            <a:xfrm rot="-1703682">
              <a:off x="4831" y="2537"/>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29763" name="AutoShape 71"/>
            <p:cNvSpPr>
              <a:spLocks noChangeArrowheads="1"/>
            </p:cNvSpPr>
            <p:nvPr/>
          </p:nvSpPr>
          <p:spPr bwMode="auto">
            <a:xfrm>
              <a:off x="1746" y="-6"/>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sp>
        <p:nvSpPr>
          <p:cNvPr id="604241" name="Rectangle 81"/>
          <p:cNvSpPr>
            <a:spLocks noChangeArrowheads="1"/>
          </p:cNvSpPr>
          <p:nvPr/>
        </p:nvSpPr>
        <p:spPr bwMode="auto">
          <a:xfrm>
            <a:off x="415925" y="2130425"/>
            <a:ext cx="3092450" cy="2470150"/>
          </a:xfrm>
          <a:prstGeom prst="rect">
            <a:avLst/>
          </a:prstGeom>
          <a:noFill/>
          <a:ln w="12700">
            <a:noFill/>
            <a:miter lim="800000"/>
            <a:headEnd/>
            <a:tailEnd/>
          </a:ln>
        </p:spPr>
        <p:txBody>
          <a:bodyPr lIns="90488" tIns="44450" rIns="90488" bIns="44450">
            <a:spAutoFit/>
          </a:bodyPr>
          <a:lstStyle/>
          <a:p>
            <a:pPr>
              <a:spcAft>
                <a:spcPts val="400"/>
              </a:spcAft>
              <a:tabLst>
                <a:tab pos="576263" algn="l"/>
              </a:tabLst>
            </a:pPr>
            <a:r>
              <a:rPr lang="es-ES_tradnl" sz="2600" i="1">
                <a:solidFill>
                  <a:schemeClr val="bg1"/>
                </a:solidFill>
                <a:latin typeface="Book Antiqua" pitchFamily="18" charset="0"/>
              </a:rPr>
              <a:t>Si el material no está magnetizado, los dominios magnéticos se encuentran orientados al azar</a:t>
            </a:r>
          </a:p>
        </p:txBody>
      </p:sp>
      <p:grpSp>
        <p:nvGrpSpPr>
          <p:cNvPr id="29700" name="Group 184"/>
          <p:cNvGrpSpPr>
            <a:grpSpLocks/>
          </p:cNvGrpSpPr>
          <p:nvPr/>
        </p:nvGrpSpPr>
        <p:grpSpPr bwMode="auto">
          <a:xfrm>
            <a:off x="0" y="0"/>
            <a:ext cx="9172575" cy="6858000"/>
            <a:chOff x="0" y="0"/>
            <a:chExt cx="5778" cy="4320"/>
          </a:xfrm>
        </p:grpSpPr>
        <p:sp>
          <p:nvSpPr>
            <p:cNvPr id="604240" name="Rectangle 80"/>
            <p:cNvSpPr>
              <a:spLocks noChangeArrowheads="1"/>
            </p:cNvSpPr>
            <p:nvPr/>
          </p:nvSpPr>
          <p:spPr bwMode="auto">
            <a:xfrm>
              <a:off x="485" y="216"/>
              <a:ext cx="4600" cy="347"/>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Dominios  Magnéticos</a:t>
              </a:r>
            </a:p>
          </p:txBody>
        </p:sp>
        <p:sp>
          <p:nvSpPr>
            <p:cNvPr id="29702" name="Rectangle 11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9703" name="Group 147"/>
            <p:cNvGrpSpPr>
              <a:grpSpLocks/>
            </p:cNvGrpSpPr>
            <p:nvPr/>
          </p:nvGrpSpPr>
          <p:grpSpPr bwMode="auto">
            <a:xfrm>
              <a:off x="48" y="95"/>
              <a:ext cx="96" cy="4128"/>
              <a:chOff x="48" y="102"/>
              <a:chExt cx="96" cy="4128"/>
            </a:xfrm>
          </p:grpSpPr>
          <p:sp>
            <p:nvSpPr>
              <p:cNvPr id="29711" name="Rectangle 1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2" name="Rectangle 1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3" name="Rectangle 1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4" name="Rectangle 1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5" name="Rectangle 1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6" name="Rectangle 1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7" name="Rectangle 1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8" name="Rectangle 1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19" name="Rectangle 1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0" name="Rectangle 1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1" name="Rectangle 1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2" name="Rectangle 1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3" name="Rectangle 1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4" name="Rectangle 1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5" name="Rectangle 1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6" name="Rectangle 1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7" name="Rectangle 1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8" name="Rectangle 1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29" name="Rectangle 1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0" name="Rectangle 1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1" name="Rectangle 1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2" name="Rectangle 1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3" name="Rectangle 1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4" name="Rectangle 1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5" name="Rectangle 1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6" name="Rectangle 1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7" name="Rectangle 1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8" name="Rectangle 1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39" name="Rectangle 1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9704" name="Group 177"/>
            <p:cNvGrpSpPr>
              <a:grpSpLocks/>
            </p:cNvGrpSpPr>
            <p:nvPr/>
          </p:nvGrpSpPr>
          <p:grpSpPr bwMode="auto">
            <a:xfrm>
              <a:off x="5052" y="0"/>
              <a:ext cx="726" cy="388"/>
              <a:chOff x="37" y="-23"/>
              <a:chExt cx="726" cy="388"/>
            </a:xfrm>
          </p:grpSpPr>
          <p:sp>
            <p:nvSpPr>
              <p:cNvPr id="29705" name="Rectangle 1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9706" name="Rectangle 1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707" name="Rectangle 1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708" name="Rectangle 1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9709" name="Rectangle 1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9710" name="Rectangle 1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000"/>
                                  </p:stCondLst>
                                  <p:iterate type="wd">
                                    <p:tmPct val="100000"/>
                                  </p:iterate>
                                  <p:childTnLst>
                                    <p:set>
                                      <p:cBhvr>
                                        <p:cTn id="6" dur="1" fill="hold">
                                          <p:stCondLst>
                                            <p:cond delay="0"/>
                                          </p:stCondLst>
                                        </p:cTn>
                                        <p:tgtEl>
                                          <p:spTgt spid="604241"/>
                                        </p:tgtEl>
                                        <p:attrNameLst>
                                          <p:attrName>style.visibility</p:attrName>
                                        </p:attrNameLst>
                                      </p:cBhvr>
                                      <p:to>
                                        <p:strVal val="visible"/>
                                      </p:to>
                                    </p:set>
                                    <p:animEffect transition="in" filter="wipe(left)">
                                      <p:cBhvr>
                                        <p:cTn id="7" dur="300"/>
                                        <p:tgtEl>
                                          <p:spTgt spid="604241"/>
                                        </p:tgtEl>
                                      </p:cBhvr>
                                    </p:animEffect>
                                  </p:childTnLst>
                                </p:cTn>
                              </p:par>
                            </p:childTnLst>
                          </p:cTn>
                        </p:par>
                        <p:par>
                          <p:cTn id="8" fill="hold">
                            <p:stCondLst>
                              <p:cond delay="6500"/>
                            </p:stCondLst>
                            <p:childTnLst>
                              <p:par>
                                <p:cTn id="9" presetID="9" presetClass="entr" presetSubtype="0" fill="hold" nodeType="afterEffect">
                                  <p:stCondLst>
                                    <p:cond delay="300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4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4498" name="Group 76"/>
          <p:cNvGrpSpPr>
            <a:grpSpLocks/>
          </p:cNvGrpSpPr>
          <p:nvPr/>
        </p:nvGrpSpPr>
        <p:grpSpPr bwMode="auto">
          <a:xfrm>
            <a:off x="0" y="0"/>
            <a:ext cx="9172575" cy="6858000"/>
            <a:chOff x="0" y="0"/>
            <a:chExt cx="5778" cy="4320"/>
          </a:xfrm>
        </p:grpSpPr>
        <p:sp>
          <p:nvSpPr>
            <p:cNvPr id="234499" name="Rectangle 2"/>
            <p:cNvSpPr>
              <a:spLocks noChangeArrowheads="1"/>
            </p:cNvSpPr>
            <p:nvPr/>
          </p:nvSpPr>
          <p:spPr bwMode="auto">
            <a:xfrm>
              <a:off x="735" y="1280"/>
              <a:ext cx="4660" cy="2383"/>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Concentrados</a:t>
              </a:r>
            </a:p>
            <a:p>
              <a:pPr algn="l">
                <a:buClr>
                  <a:srgbClr val="E50101"/>
                </a:buClr>
                <a:buSzPct val="70000"/>
                <a:buFont typeface="Wingdings" pitchFamily="2" charset="2"/>
                <a:buNone/>
              </a:pPr>
              <a:endParaRPr lang="es-ES_tradnl" i="1" dirty="0">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dirty="0">
                  <a:solidFill>
                    <a:schemeClr val="bg1"/>
                  </a:solidFill>
                  <a:latin typeface="Book Antiqua" pitchFamily="18" charset="0"/>
                  <a:cs typeface="Times New Roman" charset="0"/>
                </a:rPr>
                <a:t>Las partículas usadas en concentrados son recubiertas con agentes humectantes, un tipo de detergente, que les permite combinarse fácilmente con el vehículo; los concentrados de partículas que son diseñados para utilizarse en agua, vienen premezclados con un acondicionador para que puedan ser vertidas directamente en el agua y para mejorar las características de la solución</a:t>
              </a:r>
              <a:endParaRPr lang="es-ES_tradnl" i="1" dirty="0">
                <a:solidFill>
                  <a:schemeClr val="bg1"/>
                </a:solidFill>
                <a:latin typeface="Book Antiqua" pitchFamily="18" charset="0"/>
              </a:endParaRPr>
            </a:p>
          </p:txBody>
        </p:sp>
        <p:sp>
          <p:nvSpPr>
            <p:cNvPr id="234500"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4420" name="Rectangle 36"/>
            <p:cNvSpPr>
              <a:spLocks noChangeArrowheads="1"/>
            </p:cNvSpPr>
            <p:nvPr/>
          </p:nvSpPr>
          <p:spPr bwMode="auto">
            <a:xfrm>
              <a:off x="415" y="543"/>
              <a:ext cx="4045"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4502" name="Group 39"/>
            <p:cNvGrpSpPr>
              <a:grpSpLocks/>
            </p:cNvGrpSpPr>
            <p:nvPr/>
          </p:nvGrpSpPr>
          <p:grpSpPr bwMode="auto">
            <a:xfrm>
              <a:off x="48" y="95"/>
              <a:ext cx="96" cy="4128"/>
              <a:chOff x="48" y="102"/>
              <a:chExt cx="96" cy="4128"/>
            </a:xfrm>
          </p:grpSpPr>
          <p:sp>
            <p:nvSpPr>
              <p:cNvPr id="234510"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1"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2"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3"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4"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5"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6"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7"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8"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19"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0"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1"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2"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3"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4"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5"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6"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7"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8"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29"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0"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1"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2"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3"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4"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5"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6"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7"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4538"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4503" name="Group 69"/>
            <p:cNvGrpSpPr>
              <a:grpSpLocks/>
            </p:cNvGrpSpPr>
            <p:nvPr/>
          </p:nvGrpSpPr>
          <p:grpSpPr bwMode="auto">
            <a:xfrm>
              <a:off x="5052" y="0"/>
              <a:ext cx="726" cy="388"/>
              <a:chOff x="37" y="-23"/>
              <a:chExt cx="726" cy="388"/>
            </a:xfrm>
          </p:grpSpPr>
          <p:sp>
            <p:nvSpPr>
              <p:cNvPr id="234504"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4505"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4506"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4507"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4508"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4509"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5522" name="Group 49"/>
          <p:cNvGrpSpPr>
            <a:grpSpLocks/>
          </p:cNvGrpSpPr>
          <p:nvPr/>
        </p:nvGrpSpPr>
        <p:grpSpPr bwMode="auto">
          <a:xfrm>
            <a:off x="0" y="0"/>
            <a:ext cx="9172575" cy="6858000"/>
            <a:chOff x="0" y="0"/>
            <a:chExt cx="5778" cy="4320"/>
          </a:xfrm>
        </p:grpSpPr>
        <p:sp>
          <p:nvSpPr>
            <p:cNvPr id="235523" name="Rectangle 3"/>
            <p:cNvSpPr>
              <a:spLocks noChangeArrowheads="1"/>
            </p:cNvSpPr>
            <p:nvPr/>
          </p:nvSpPr>
          <p:spPr bwMode="auto">
            <a:xfrm>
              <a:off x="735" y="1069"/>
              <a:ext cx="4660" cy="28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a:solidFill>
                    <a:schemeClr val="bg1"/>
                  </a:solidFill>
                  <a:latin typeface="Book Antiqua" pitchFamily="18" charset="0"/>
                  <a:cs typeface="Times New Roman" charset="0"/>
                </a:rPr>
                <a:t>Concentrados</a:t>
              </a:r>
              <a:endParaRPr lang="es-ES_tradnl" i="1">
                <a:solidFill>
                  <a:schemeClr val="bg1"/>
                </a:solidFill>
                <a:latin typeface="Book Antiqua" pitchFamily="18" charset="0"/>
              </a:endParaRPr>
            </a:p>
          </p:txBody>
        </p:sp>
        <p:sp>
          <p:nvSpPr>
            <p:cNvPr id="235524"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9253" name="Rectangle 5"/>
            <p:cNvSpPr>
              <a:spLocks noChangeArrowheads="1"/>
            </p:cNvSpPr>
            <p:nvPr/>
          </p:nvSpPr>
          <p:spPr bwMode="auto">
            <a:xfrm>
              <a:off x="415" y="543"/>
              <a:ext cx="4045"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5526" name="Group 6"/>
            <p:cNvGrpSpPr>
              <a:grpSpLocks/>
            </p:cNvGrpSpPr>
            <p:nvPr/>
          </p:nvGrpSpPr>
          <p:grpSpPr bwMode="auto">
            <a:xfrm>
              <a:off x="48" y="95"/>
              <a:ext cx="96" cy="4128"/>
              <a:chOff x="48" y="102"/>
              <a:chExt cx="96" cy="4128"/>
            </a:xfrm>
          </p:grpSpPr>
          <p:sp>
            <p:nvSpPr>
              <p:cNvPr id="235540"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1"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2"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3"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4"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5"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6"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7"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8"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49"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0"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1"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2"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3"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4"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5"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6"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7"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8"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59"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0"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1"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2"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3"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4"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5"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6"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7"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5568"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5527" name="Group 36"/>
            <p:cNvGrpSpPr>
              <a:grpSpLocks/>
            </p:cNvGrpSpPr>
            <p:nvPr/>
          </p:nvGrpSpPr>
          <p:grpSpPr bwMode="auto">
            <a:xfrm>
              <a:off x="5052" y="0"/>
              <a:ext cx="726" cy="388"/>
              <a:chOff x="37" y="-23"/>
              <a:chExt cx="726" cy="388"/>
            </a:xfrm>
          </p:grpSpPr>
          <p:sp>
            <p:nvSpPr>
              <p:cNvPr id="235534"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5535"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5536"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5537"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5538"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5539"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35528" name="Picture 43"/>
            <p:cNvPicPr>
              <a:picLocks noChangeAspect="1" noChangeArrowheads="1"/>
            </p:cNvPicPr>
            <p:nvPr/>
          </p:nvPicPr>
          <p:blipFill>
            <a:blip r:embed="rId2" cstate="print"/>
            <a:srcRect/>
            <a:stretch>
              <a:fillRect/>
            </a:stretch>
          </p:blipFill>
          <p:spPr bwMode="auto">
            <a:xfrm>
              <a:off x="854" y="1651"/>
              <a:ext cx="851" cy="1741"/>
            </a:xfrm>
            <a:prstGeom prst="rect">
              <a:avLst/>
            </a:prstGeom>
            <a:noFill/>
            <a:ln w="9525">
              <a:noFill/>
              <a:miter lim="800000"/>
              <a:headEnd/>
              <a:tailEnd/>
            </a:ln>
          </p:spPr>
        </p:pic>
        <p:pic>
          <p:nvPicPr>
            <p:cNvPr id="235529" name="Picture 44"/>
            <p:cNvPicPr>
              <a:picLocks noChangeAspect="1" noChangeArrowheads="1"/>
            </p:cNvPicPr>
            <p:nvPr/>
          </p:nvPicPr>
          <p:blipFill>
            <a:blip r:embed="rId3" cstate="print"/>
            <a:srcRect/>
            <a:stretch>
              <a:fillRect/>
            </a:stretch>
          </p:blipFill>
          <p:spPr bwMode="auto">
            <a:xfrm>
              <a:off x="2431" y="1653"/>
              <a:ext cx="868" cy="1738"/>
            </a:xfrm>
            <a:prstGeom prst="rect">
              <a:avLst/>
            </a:prstGeom>
            <a:noFill/>
            <a:ln w="9525">
              <a:noFill/>
              <a:miter lim="800000"/>
              <a:headEnd/>
              <a:tailEnd/>
            </a:ln>
          </p:spPr>
        </p:pic>
        <p:pic>
          <p:nvPicPr>
            <p:cNvPr id="235530" name="Picture 45"/>
            <p:cNvPicPr>
              <a:picLocks noChangeAspect="1" noChangeArrowheads="1"/>
            </p:cNvPicPr>
            <p:nvPr/>
          </p:nvPicPr>
          <p:blipFill>
            <a:blip r:embed="rId4" cstate="print"/>
            <a:srcRect/>
            <a:stretch>
              <a:fillRect/>
            </a:stretch>
          </p:blipFill>
          <p:spPr bwMode="auto">
            <a:xfrm>
              <a:off x="4025" y="1652"/>
              <a:ext cx="870" cy="1740"/>
            </a:xfrm>
            <a:prstGeom prst="rect">
              <a:avLst/>
            </a:prstGeom>
            <a:noFill/>
            <a:ln w="9525">
              <a:noFill/>
              <a:miter lim="800000"/>
              <a:headEnd/>
              <a:tailEnd/>
            </a:ln>
          </p:spPr>
        </p:pic>
        <p:sp>
          <p:nvSpPr>
            <p:cNvPr id="235531" name="Rectangle 46"/>
            <p:cNvSpPr>
              <a:spLocks noChangeArrowheads="1"/>
            </p:cNvSpPr>
            <p:nvPr/>
          </p:nvSpPr>
          <p:spPr bwMode="auto">
            <a:xfrm>
              <a:off x="627" y="3492"/>
              <a:ext cx="1304" cy="210"/>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1600" i="1">
                  <a:solidFill>
                    <a:schemeClr val="bg1"/>
                  </a:solidFill>
                  <a:latin typeface="Book Antiqua" pitchFamily="18" charset="0"/>
                  <a:cs typeface="Times New Roman" charset="0"/>
                </a:rPr>
                <a:t>Agente humectante</a:t>
              </a:r>
              <a:endParaRPr lang="es-ES_tradnl" sz="1600" i="1">
                <a:solidFill>
                  <a:schemeClr val="bg1"/>
                </a:solidFill>
                <a:latin typeface="Book Antiqua" pitchFamily="18" charset="0"/>
              </a:endParaRPr>
            </a:p>
          </p:txBody>
        </p:sp>
        <p:sp>
          <p:nvSpPr>
            <p:cNvPr id="235532" name="Rectangle 47"/>
            <p:cNvSpPr>
              <a:spLocks noChangeArrowheads="1"/>
            </p:cNvSpPr>
            <p:nvPr/>
          </p:nvSpPr>
          <p:spPr bwMode="auto">
            <a:xfrm>
              <a:off x="2206" y="3492"/>
              <a:ext cx="1304" cy="210"/>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1600" i="1">
                  <a:solidFill>
                    <a:schemeClr val="bg1"/>
                  </a:solidFill>
                  <a:latin typeface="Book Antiqua" pitchFamily="18" charset="0"/>
                  <a:cs typeface="Times New Roman" charset="0"/>
                </a:rPr>
                <a:t>Agente anti-espuma</a:t>
              </a:r>
              <a:endParaRPr lang="es-ES_tradnl" sz="1600" i="1">
                <a:solidFill>
                  <a:schemeClr val="bg1"/>
                </a:solidFill>
                <a:latin typeface="Book Antiqua" pitchFamily="18" charset="0"/>
              </a:endParaRPr>
            </a:p>
          </p:txBody>
        </p:sp>
        <p:sp>
          <p:nvSpPr>
            <p:cNvPr id="235533" name="Rectangle 48"/>
            <p:cNvSpPr>
              <a:spLocks noChangeArrowheads="1"/>
            </p:cNvSpPr>
            <p:nvPr/>
          </p:nvSpPr>
          <p:spPr bwMode="auto">
            <a:xfrm>
              <a:off x="3685" y="3492"/>
              <a:ext cx="1542" cy="210"/>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sz="1600" i="1">
                  <a:solidFill>
                    <a:schemeClr val="bg1"/>
                  </a:solidFill>
                  <a:latin typeface="Book Antiqua" pitchFamily="18" charset="0"/>
                  <a:cs typeface="Times New Roman" charset="0"/>
                </a:rPr>
                <a:t>Inhibidor de corrosión</a:t>
              </a:r>
              <a:endParaRPr lang="es-ES_tradnl" sz="1600" i="1">
                <a:solidFill>
                  <a:schemeClr val="bg1"/>
                </a:solidFill>
                <a:latin typeface="Book Antiqua" pitchFamily="18" charset="0"/>
              </a:endParaRPr>
            </a:p>
          </p:txBody>
        </p:sp>
      </p:grpSp>
    </p:spTree>
  </p:cSld>
  <p:clrMapOvr>
    <a:masterClrMapping/>
  </p:clrMapOvr>
  <p:transition>
    <p:dissolve/>
  </p:transition>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6546" name="Group 44"/>
          <p:cNvGrpSpPr>
            <a:grpSpLocks/>
          </p:cNvGrpSpPr>
          <p:nvPr/>
        </p:nvGrpSpPr>
        <p:grpSpPr bwMode="auto">
          <a:xfrm>
            <a:off x="0" y="0"/>
            <a:ext cx="9172575" cy="6858000"/>
            <a:chOff x="0" y="0"/>
            <a:chExt cx="5778" cy="4320"/>
          </a:xfrm>
        </p:grpSpPr>
        <p:sp>
          <p:nvSpPr>
            <p:cNvPr id="236547" name="Rectangle 3"/>
            <p:cNvSpPr>
              <a:spLocks noChangeArrowheads="1"/>
            </p:cNvSpPr>
            <p:nvPr/>
          </p:nvSpPr>
          <p:spPr bwMode="auto">
            <a:xfrm>
              <a:off x="735" y="713"/>
              <a:ext cx="4660" cy="28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a:solidFill>
                    <a:schemeClr val="bg1"/>
                  </a:solidFill>
                  <a:latin typeface="Book Antiqua" pitchFamily="18" charset="0"/>
                  <a:cs typeface="Times New Roman" charset="0"/>
                </a:rPr>
                <a:t>Concentrados</a:t>
              </a:r>
              <a:endParaRPr lang="es-ES_tradnl" i="1">
                <a:solidFill>
                  <a:schemeClr val="bg1"/>
                </a:solidFill>
                <a:latin typeface="Book Antiqua" pitchFamily="18" charset="0"/>
              </a:endParaRPr>
            </a:p>
          </p:txBody>
        </p:sp>
        <p:sp>
          <p:nvSpPr>
            <p:cNvPr id="236548"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3109" name="Rectangle 5"/>
            <p:cNvSpPr>
              <a:spLocks noChangeArrowheads="1"/>
            </p:cNvSpPr>
            <p:nvPr/>
          </p:nvSpPr>
          <p:spPr bwMode="auto">
            <a:xfrm>
              <a:off x="415" y="309"/>
              <a:ext cx="4045"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6550" name="Group 6"/>
            <p:cNvGrpSpPr>
              <a:grpSpLocks/>
            </p:cNvGrpSpPr>
            <p:nvPr/>
          </p:nvGrpSpPr>
          <p:grpSpPr bwMode="auto">
            <a:xfrm>
              <a:off x="48" y="95"/>
              <a:ext cx="96" cy="4128"/>
              <a:chOff x="48" y="102"/>
              <a:chExt cx="96" cy="4128"/>
            </a:xfrm>
          </p:grpSpPr>
          <p:sp>
            <p:nvSpPr>
              <p:cNvPr id="236559"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0"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1"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2"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3"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4"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5"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6"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7"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8"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69"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0"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1"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2"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3"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4"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5"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6"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7"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8"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79"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0"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1"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2"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3"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4"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5"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6"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6587"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6551" name="Group 36"/>
            <p:cNvGrpSpPr>
              <a:grpSpLocks/>
            </p:cNvGrpSpPr>
            <p:nvPr/>
          </p:nvGrpSpPr>
          <p:grpSpPr bwMode="auto">
            <a:xfrm>
              <a:off x="5052" y="0"/>
              <a:ext cx="726" cy="388"/>
              <a:chOff x="37" y="-23"/>
              <a:chExt cx="726" cy="388"/>
            </a:xfrm>
          </p:grpSpPr>
          <p:sp>
            <p:nvSpPr>
              <p:cNvPr id="236553"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6554"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6555"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6556"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6557"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6558"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36552" name="Picture 43" descr="Partículas1-018f"/>
            <p:cNvPicPr>
              <a:picLocks noChangeAspect="1" noChangeArrowheads="1"/>
            </p:cNvPicPr>
            <p:nvPr/>
          </p:nvPicPr>
          <p:blipFill>
            <a:blip r:embed="rId2" cstate="print"/>
            <a:srcRect l="22501" t="6876" r="16875" b="2499"/>
            <a:stretch>
              <a:fillRect/>
            </a:stretch>
          </p:blipFill>
          <p:spPr bwMode="auto">
            <a:xfrm>
              <a:off x="1812" y="1250"/>
              <a:ext cx="2352" cy="2638"/>
            </a:xfrm>
            <a:prstGeom prst="rect">
              <a:avLst/>
            </a:prstGeom>
            <a:noFill/>
            <a:ln w="9525">
              <a:solidFill>
                <a:schemeClr val="bg1"/>
              </a:solidFill>
              <a:miter lim="800000"/>
              <a:headEnd/>
              <a:tailEnd/>
            </a:ln>
          </p:spPr>
        </p:pic>
      </p:grpSp>
    </p:spTree>
  </p:cSld>
  <p:clrMapOvr>
    <a:masterClrMapping/>
  </p:clrMapOvr>
  <p:transition>
    <p:dissolve/>
  </p:transition>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7570" name="Group 77"/>
          <p:cNvGrpSpPr>
            <a:grpSpLocks/>
          </p:cNvGrpSpPr>
          <p:nvPr/>
        </p:nvGrpSpPr>
        <p:grpSpPr bwMode="auto">
          <a:xfrm>
            <a:off x="0" y="0"/>
            <a:ext cx="9172575" cy="6858000"/>
            <a:chOff x="0" y="0"/>
            <a:chExt cx="5778" cy="4320"/>
          </a:xfrm>
        </p:grpSpPr>
        <p:sp>
          <p:nvSpPr>
            <p:cNvPr id="237571" name="Rectangle 2"/>
            <p:cNvSpPr>
              <a:spLocks noChangeArrowheads="1"/>
            </p:cNvSpPr>
            <p:nvPr/>
          </p:nvSpPr>
          <p:spPr bwMode="auto">
            <a:xfrm>
              <a:off x="442" y="784"/>
              <a:ext cx="4884" cy="3271"/>
            </a:xfrm>
            <a:prstGeom prst="rect">
              <a:avLst/>
            </a:prstGeom>
            <a:noFill/>
            <a:ln w="12700">
              <a:noFill/>
              <a:miter lim="800000"/>
              <a:headEnd/>
              <a:tailEnd/>
            </a:ln>
          </p:spPr>
          <p:txBody>
            <a:bodyPr lIns="90488" tIns="44450" rIns="90488" bIns="44450">
              <a:spAutoFit/>
            </a:bodyPr>
            <a:lstStyle/>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Pueden ser de diferentes colores como rojo, negro, o fluorescente (verde-amarillo)</a:t>
              </a:r>
            </a:p>
            <a:p>
              <a:pPr marL="476250" indent="-476250" algn="l">
                <a:buClr>
                  <a:srgbClr val="E50101"/>
                </a:buClr>
                <a:buSzPct val="70000"/>
                <a:buFont typeface="Wingdings" pitchFamily="2" charset="2"/>
                <a:buNone/>
              </a:pPr>
              <a:endParaRPr lang="es-ES_tradnl" sz="1200" i="1">
                <a:solidFill>
                  <a:schemeClr val="bg1"/>
                </a:solidFill>
                <a:latin typeface="Book Antiqua" pitchFamily="18" charset="0"/>
              </a:endParaRPr>
            </a:p>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Pueden ser aplicadas en forma manual o automática, bombeadas a través de boquillas, etc.</a:t>
              </a:r>
            </a:p>
            <a:p>
              <a:pPr marL="476250" indent="-476250" algn="l">
                <a:buClr>
                  <a:srgbClr val="E50101"/>
                </a:buClr>
                <a:buSzPct val="70000"/>
                <a:buFont typeface="Wingdings" pitchFamily="2" charset="2"/>
                <a:buNone/>
              </a:pPr>
              <a:endParaRPr lang="es-ES_tradnl" sz="1200" i="1">
                <a:solidFill>
                  <a:schemeClr val="bg1"/>
                </a:solidFill>
                <a:latin typeface="Book Antiqua" pitchFamily="18" charset="0"/>
              </a:endParaRPr>
            </a:p>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Son recolectadas en recipientes o tanques, y agitadas y bombeadas </a:t>
              </a:r>
            </a:p>
            <a:p>
              <a:pPr marL="476250" indent="-476250" algn="l">
                <a:buClr>
                  <a:srgbClr val="E50101"/>
                </a:buClr>
                <a:buSzPct val="70000"/>
                <a:buFont typeface="Wingdings" pitchFamily="2" charset="2"/>
                <a:buNone/>
              </a:pPr>
              <a:endParaRPr lang="es-ES_tradnl" sz="1200" i="1">
                <a:solidFill>
                  <a:schemeClr val="bg1"/>
                </a:solidFill>
                <a:latin typeface="Book Antiqua" pitchFamily="18" charset="0"/>
              </a:endParaRPr>
            </a:p>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Son suspendidas en agua o petróleo ligero</a:t>
              </a:r>
            </a:p>
            <a:p>
              <a:pPr marL="476250" indent="-476250" algn="l">
                <a:buClr>
                  <a:srgbClr val="E50101"/>
                </a:buClr>
                <a:buSzPct val="70000"/>
                <a:buFont typeface="Wingdings" pitchFamily="2" charset="2"/>
                <a:buNone/>
              </a:pPr>
              <a:endParaRPr lang="es-ES_tradnl" sz="1200" i="1">
                <a:solidFill>
                  <a:schemeClr val="bg1"/>
                </a:solidFill>
                <a:latin typeface="Book Antiqua" pitchFamily="18" charset="0"/>
              </a:endParaRPr>
            </a:p>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El vehículo les permite “flotar” para que sean fácilmente atraídas hacia los campos de fuga</a:t>
              </a:r>
            </a:p>
            <a:p>
              <a:pPr marL="476250" indent="-476250" algn="l">
                <a:buClr>
                  <a:srgbClr val="E50101"/>
                </a:buClr>
                <a:buSzPct val="70000"/>
                <a:buFont typeface="Wingdings" pitchFamily="2" charset="2"/>
                <a:buNone/>
              </a:pPr>
              <a:endParaRPr lang="es-ES_tradnl" sz="1200" i="1">
                <a:solidFill>
                  <a:schemeClr val="bg1"/>
                </a:solidFill>
                <a:latin typeface="Book Antiqua" pitchFamily="18" charset="0"/>
              </a:endParaRPr>
            </a:p>
            <a:p>
              <a:pPr marL="476250" indent="-476250" algn="l">
                <a:buClr>
                  <a:srgbClr val="E50101"/>
                </a:buClr>
                <a:buSzPct val="70000"/>
                <a:buFont typeface="Wingdings" pitchFamily="2" charset="2"/>
                <a:buChar char="u"/>
              </a:pPr>
              <a:r>
                <a:rPr lang="es-ES_tradnl" sz="2500" i="1">
                  <a:solidFill>
                    <a:schemeClr val="bg1"/>
                  </a:solidFill>
                  <a:latin typeface="Book Antiqua" pitchFamily="18" charset="0"/>
                </a:rPr>
                <a:t>Cuando no existen fugas de flujo salen de la pieza junto con el líquido</a:t>
              </a:r>
            </a:p>
          </p:txBody>
        </p:sp>
        <p:sp>
          <p:nvSpPr>
            <p:cNvPr id="237572"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2372" name="Rectangle 36"/>
            <p:cNvSpPr>
              <a:spLocks noChangeArrowheads="1"/>
            </p:cNvSpPr>
            <p:nvPr/>
          </p:nvSpPr>
          <p:spPr bwMode="auto">
            <a:xfrm>
              <a:off x="442" y="239"/>
              <a:ext cx="397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7574" name="Group 40"/>
            <p:cNvGrpSpPr>
              <a:grpSpLocks/>
            </p:cNvGrpSpPr>
            <p:nvPr/>
          </p:nvGrpSpPr>
          <p:grpSpPr bwMode="auto">
            <a:xfrm>
              <a:off x="48" y="95"/>
              <a:ext cx="96" cy="4128"/>
              <a:chOff x="48" y="102"/>
              <a:chExt cx="96" cy="4128"/>
            </a:xfrm>
          </p:grpSpPr>
          <p:sp>
            <p:nvSpPr>
              <p:cNvPr id="237582"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3"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4"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5"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6"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7"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8"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89"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0"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1"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2"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3"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4"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5"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6"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7"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8"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599"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0"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1"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2"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3"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4"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5"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6"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7"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8"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09"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7610"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7575" name="Group 70"/>
            <p:cNvGrpSpPr>
              <a:grpSpLocks/>
            </p:cNvGrpSpPr>
            <p:nvPr/>
          </p:nvGrpSpPr>
          <p:grpSpPr bwMode="auto">
            <a:xfrm>
              <a:off x="5052" y="0"/>
              <a:ext cx="726" cy="388"/>
              <a:chOff x="37" y="-23"/>
              <a:chExt cx="726" cy="388"/>
            </a:xfrm>
          </p:grpSpPr>
          <p:sp>
            <p:nvSpPr>
              <p:cNvPr id="237576"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7577"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7578"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7579"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7580"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7581"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8594" name="Group 47"/>
          <p:cNvGrpSpPr>
            <a:grpSpLocks/>
          </p:cNvGrpSpPr>
          <p:nvPr/>
        </p:nvGrpSpPr>
        <p:grpSpPr bwMode="auto">
          <a:xfrm>
            <a:off x="0" y="0"/>
            <a:ext cx="9172575" cy="6858000"/>
            <a:chOff x="0" y="0"/>
            <a:chExt cx="5778" cy="4320"/>
          </a:xfrm>
        </p:grpSpPr>
        <p:sp>
          <p:nvSpPr>
            <p:cNvPr id="238595"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4244" name="Rectangle 4"/>
            <p:cNvSpPr>
              <a:spLocks noChangeArrowheads="1"/>
            </p:cNvSpPr>
            <p:nvPr/>
          </p:nvSpPr>
          <p:spPr bwMode="auto">
            <a:xfrm>
              <a:off x="442" y="239"/>
              <a:ext cx="397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8597" name="Group 5"/>
            <p:cNvGrpSpPr>
              <a:grpSpLocks/>
            </p:cNvGrpSpPr>
            <p:nvPr/>
          </p:nvGrpSpPr>
          <p:grpSpPr bwMode="auto">
            <a:xfrm>
              <a:off x="48" y="95"/>
              <a:ext cx="96" cy="4128"/>
              <a:chOff x="48" y="102"/>
              <a:chExt cx="96" cy="4128"/>
            </a:xfrm>
          </p:grpSpPr>
          <p:sp>
            <p:nvSpPr>
              <p:cNvPr id="238607"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08"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09"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0"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1"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2"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3"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4"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5"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6"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7"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8"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19"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0"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1"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2"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3"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4"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5"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6"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7"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8"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29"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0"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1"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2"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3"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4"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8635"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8598" name="Group 35"/>
            <p:cNvGrpSpPr>
              <a:grpSpLocks/>
            </p:cNvGrpSpPr>
            <p:nvPr/>
          </p:nvGrpSpPr>
          <p:grpSpPr bwMode="auto">
            <a:xfrm>
              <a:off x="5052" y="0"/>
              <a:ext cx="726" cy="388"/>
              <a:chOff x="37" y="-23"/>
              <a:chExt cx="726" cy="388"/>
            </a:xfrm>
          </p:grpSpPr>
          <p:sp>
            <p:nvSpPr>
              <p:cNvPr id="238601"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8602"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8603"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8604"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8605"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8606"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38599" name="Picture 45" descr="Partículas húmedas"/>
            <p:cNvPicPr>
              <a:picLocks noChangeAspect="1" noChangeArrowheads="1"/>
            </p:cNvPicPr>
            <p:nvPr/>
          </p:nvPicPr>
          <p:blipFill>
            <a:blip r:embed="rId2" cstate="print"/>
            <a:srcRect l="499" t="623"/>
            <a:stretch>
              <a:fillRect/>
            </a:stretch>
          </p:blipFill>
          <p:spPr bwMode="auto">
            <a:xfrm>
              <a:off x="569" y="1384"/>
              <a:ext cx="2282" cy="1822"/>
            </a:xfrm>
            <a:prstGeom prst="rect">
              <a:avLst/>
            </a:prstGeom>
            <a:noFill/>
            <a:ln w="9525">
              <a:noFill/>
              <a:miter lim="800000"/>
              <a:headEnd/>
              <a:tailEnd/>
            </a:ln>
          </p:spPr>
        </p:pic>
        <p:pic>
          <p:nvPicPr>
            <p:cNvPr id="238600" name="Picture 46" descr="Equipo"/>
            <p:cNvPicPr>
              <a:picLocks noChangeAspect="1" noChangeArrowheads="1"/>
            </p:cNvPicPr>
            <p:nvPr/>
          </p:nvPicPr>
          <p:blipFill>
            <a:blip r:embed="rId3" cstate="print"/>
            <a:srcRect b="1311"/>
            <a:stretch>
              <a:fillRect/>
            </a:stretch>
          </p:blipFill>
          <p:spPr bwMode="auto">
            <a:xfrm>
              <a:off x="3297" y="1386"/>
              <a:ext cx="1978" cy="1818"/>
            </a:xfrm>
            <a:prstGeom prst="rect">
              <a:avLst/>
            </a:prstGeom>
            <a:noFill/>
            <a:ln w="9525">
              <a:noFill/>
              <a:miter lim="800000"/>
              <a:headEnd/>
              <a:tailEnd/>
            </a:ln>
          </p:spPr>
        </p:pic>
      </p:grpSp>
    </p:spTree>
  </p:cSld>
  <p:clrMapOvr>
    <a:masterClrMapping/>
  </p:clrMapOvr>
  <p:transition>
    <p:dissolve/>
  </p:transition>
</p:sld>
</file>

<file path=ppt/slides/slide2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9618" name="Rectangle 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953349" name="Rectangle 5"/>
          <p:cNvSpPr>
            <a:spLocks noChangeArrowheads="1"/>
          </p:cNvSpPr>
          <p:nvPr/>
        </p:nvSpPr>
        <p:spPr bwMode="auto">
          <a:xfrm>
            <a:off x="701675" y="379413"/>
            <a:ext cx="63119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39620" name="Group 6"/>
          <p:cNvGrpSpPr>
            <a:grpSpLocks/>
          </p:cNvGrpSpPr>
          <p:nvPr/>
        </p:nvGrpSpPr>
        <p:grpSpPr bwMode="auto">
          <a:xfrm>
            <a:off x="76200" y="150813"/>
            <a:ext cx="152400" cy="6553200"/>
            <a:chOff x="48" y="102"/>
            <a:chExt cx="96" cy="4128"/>
          </a:xfrm>
        </p:grpSpPr>
        <p:sp>
          <p:nvSpPr>
            <p:cNvPr id="239968"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69"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0"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1"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2"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3"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4"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5"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6"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7"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8"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79"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0"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1"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2"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3"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4"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5"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6"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7"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8"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89"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0"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1"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2"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3"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4"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5"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39996"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39621" name="Group 36"/>
          <p:cNvGrpSpPr>
            <a:grpSpLocks/>
          </p:cNvGrpSpPr>
          <p:nvPr/>
        </p:nvGrpSpPr>
        <p:grpSpPr bwMode="auto">
          <a:xfrm>
            <a:off x="8020050" y="0"/>
            <a:ext cx="1152525" cy="615950"/>
            <a:chOff x="37" y="-23"/>
            <a:chExt cx="726" cy="388"/>
          </a:xfrm>
        </p:grpSpPr>
        <p:sp>
          <p:nvSpPr>
            <p:cNvPr id="239962"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39963"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9964"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39965"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39966"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39967"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39622" name="Group 47"/>
          <p:cNvGrpSpPr>
            <a:grpSpLocks/>
          </p:cNvGrpSpPr>
          <p:nvPr/>
        </p:nvGrpSpPr>
        <p:grpSpPr bwMode="auto">
          <a:xfrm>
            <a:off x="1570038" y="3881438"/>
            <a:ext cx="6353175" cy="2578100"/>
            <a:chOff x="989" y="2445"/>
            <a:chExt cx="4002" cy="1624"/>
          </a:xfrm>
        </p:grpSpPr>
        <p:sp>
          <p:nvSpPr>
            <p:cNvPr id="239913" name="AutoShape 48"/>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239914" name="AutoShape 49"/>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239915" name="Freeform 50"/>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53395" name="Freeform 51"/>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39917" name="Freeform 52"/>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18" name="Freeform 53"/>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19" name="Freeform 54"/>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0" name="Freeform 55"/>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1" name="Freeform 56"/>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2" name="Freeform 57"/>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3" name="Freeform 58"/>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4" name="Freeform 59"/>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5" name="Freeform 60"/>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6" name="Freeform 61"/>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7" name="Freeform 62"/>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8" name="Freeform 63"/>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29" name="Freeform 64"/>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0" name="Freeform 65"/>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1" name="Freeform 66"/>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2" name="Freeform 67"/>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3" name="Freeform 68"/>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4" name="Freeform 69"/>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5" name="Freeform 70"/>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6" name="Freeform 71"/>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7" name="Freeform 72"/>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8" name="Freeform 73"/>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39" name="Freeform 74"/>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0" name="Freeform 75"/>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1" name="Freeform 76"/>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2" name="Freeform 77"/>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3" name="Freeform 78"/>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4" name="Freeform 79"/>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5" name="Freeform 80"/>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6" name="Freeform 81"/>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47" name="Freeform 82"/>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239948" name="Group 83"/>
            <p:cNvGrpSpPr>
              <a:grpSpLocks/>
            </p:cNvGrpSpPr>
            <p:nvPr/>
          </p:nvGrpSpPr>
          <p:grpSpPr bwMode="auto">
            <a:xfrm>
              <a:off x="3183" y="3258"/>
              <a:ext cx="520" cy="312"/>
              <a:chOff x="3183" y="3258"/>
              <a:chExt cx="520" cy="312"/>
            </a:xfrm>
          </p:grpSpPr>
          <p:sp>
            <p:nvSpPr>
              <p:cNvPr id="239949" name="Freeform 84"/>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0" name="Freeform 85"/>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1" name="Freeform 86"/>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2" name="Freeform 87"/>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3" name="Freeform 88"/>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4" name="Freeform 89"/>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5" name="Freeform 90"/>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6" name="Freeform 91"/>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7" name="Freeform 92"/>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8" name="Freeform 93"/>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59" name="Freeform 94"/>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60" name="Freeform 95"/>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39961" name="Freeform 96"/>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6" name="Group 1964"/>
          <p:cNvGrpSpPr>
            <a:grpSpLocks/>
          </p:cNvGrpSpPr>
          <p:nvPr/>
        </p:nvGrpSpPr>
        <p:grpSpPr bwMode="auto">
          <a:xfrm>
            <a:off x="2120900" y="3025775"/>
            <a:ext cx="4789488" cy="4032250"/>
            <a:chOff x="1336" y="1906"/>
            <a:chExt cx="3017" cy="2540"/>
          </a:xfrm>
        </p:grpSpPr>
        <p:sp>
          <p:nvSpPr>
            <p:cNvPr id="239887" name="Arc 1965"/>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19050">
              <a:solidFill>
                <a:schemeClr val="bg1"/>
              </a:solidFill>
              <a:prstDash val="sysDot"/>
              <a:round/>
              <a:headEnd/>
              <a:tailEnd/>
            </a:ln>
          </p:spPr>
          <p:txBody>
            <a:bodyPr wrap="none" anchor="ctr"/>
            <a:lstStyle/>
            <a:p>
              <a:endParaRPr lang="es-ES"/>
            </a:p>
          </p:txBody>
        </p:sp>
        <p:sp>
          <p:nvSpPr>
            <p:cNvPr id="239888" name="Arc 1966"/>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39889" name="Arc 1967"/>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19050">
              <a:solidFill>
                <a:schemeClr val="bg1"/>
              </a:solidFill>
              <a:prstDash val="sysDot"/>
              <a:round/>
              <a:headEnd/>
              <a:tailEnd/>
            </a:ln>
          </p:spPr>
          <p:txBody>
            <a:bodyPr wrap="none" anchor="ctr"/>
            <a:lstStyle/>
            <a:p>
              <a:endParaRPr lang="es-ES"/>
            </a:p>
          </p:txBody>
        </p:sp>
        <p:sp>
          <p:nvSpPr>
            <p:cNvPr id="239890" name="Arc 1968"/>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239891" name="Arc 1969"/>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39892" name="Arc 1970"/>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19050">
              <a:solidFill>
                <a:schemeClr val="bg1"/>
              </a:solidFill>
              <a:prstDash val="sysDot"/>
              <a:round/>
              <a:headEnd/>
              <a:tailEnd/>
            </a:ln>
          </p:spPr>
          <p:txBody>
            <a:bodyPr wrap="none" anchor="ctr"/>
            <a:lstStyle/>
            <a:p>
              <a:endParaRPr lang="es-ES"/>
            </a:p>
          </p:txBody>
        </p:sp>
        <p:sp>
          <p:nvSpPr>
            <p:cNvPr id="239893" name="Arc 1971"/>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19050">
              <a:solidFill>
                <a:schemeClr val="bg1"/>
              </a:solidFill>
              <a:prstDash val="sysDot"/>
              <a:round/>
              <a:headEnd/>
              <a:tailEnd/>
            </a:ln>
          </p:spPr>
          <p:txBody>
            <a:bodyPr wrap="none" anchor="ctr"/>
            <a:lstStyle/>
            <a:p>
              <a:endParaRPr lang="es-ES"/>
            </a:p>
          </p:txBody>
        </p:sp>
        <p:sp>
          <p:nvSpPr>
            <p:cNvPr id="239894" name="Arc 1972"/>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19050">
              <a:solidFill>
                <a:schemeClr val="bg1"/>
              </a:solidFill>
              <a:prstDash val="sysDot"/>
              <a:round/>
              <a:headEnd/>
              <a:tailEnd/>
            </a:ln>
          </p:spPr>
          <p:txBody>
            <a:bodyPr wrap="none" anchor="ctr"/>
            <a:lstStyle/>
            <a:p>
              <a:endParaRPr lang="es-ES"/>
            </a:p>
          </p:txBody>
        </p:sp>
        <p:sp>
          <p:nvSpPr>
            <p:cNvPr id="239895" name="Arc 1973"/>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39896" name="Arc 1974"/>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39897" name="Arc 1975"/>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239898" name="Arc 1976"/>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19050">
              <a:solidFill>
                <a:schemeClr val="bg1"/>
              </a:solidFill>
              <a:prstDash val="sysDot"/>
              <a:round/>
              <a:headEnd/>
              <a:tailEnd/>
            </a:ln>
          </p:spPr>
          <p:txBody>
            <a:bodyPr wrap="none" anchor="ctr"/>
            <a:lstStyle/>
            <a:p>
              <a:endParaRPr lang="es-ES"/>
            </a:p>
          </p:txBody>
        </p:sp>
        <p:sp>
          <p:nvSpPr>
            <p:cNvPr id="239899" name="Arc 1977"/>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19050">
              <a:solidFill>
                <a:schemeClr val="bg1"/>
              </a:solidFill>
              <a:prstDash val="sysDot"/>
              <a:round/>
              <a:headEnd/>
              <a:tailEnd/>
            </a:ln>
          </p:spPr>
          <p:txBody>
            <a:bodyPr wrap="none" anchor="ctr"/>
            <a:lstStyle/>
            <a:p>
              <a:endParaRPr lang="es-ES"/>
            </a:p>
          </p:txBody>
        </p:sp>
        <p:sp>
          <p:nvSpPr>
            <p:cNvPr id="239900" name="Arc 1978"/>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39901" name="Arc 1979"/>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239902" name="Arc 1980"/>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19050">
              <a:solidFill>
                <a:schemeClr val="bg1"/>
              </a:solidFill>
              <a:prstDash val="sysDot"/>
              <a:round/>
              <a:headEnd/>
              <a:tailEnd/>
            </a:ln>
          </p:spPr>
          <p:txBody>
            <a:bodyPr wrap="none" anchor="ctr"/>
            <a:lstStyle/>
            <a:p>
              <a:endParaRPr lang="es-ES"/>
            </a:p>
          </p:txBody>
        </p:sp>
        <p:sp>
          <p:nvSpPr>
            <p:cNvPr id="239903" name="Arc 1981"/>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19050">
              <a:solidFill>
                <a:schemeClr val="bg1"/>
              </a:solidFill>
              <a:prstDash val="sysDot"/>
              <a:round/>
              <a:headEnd/>
              <a:tailEnd/>
            </a:ln>
          </p:spPr>
          <p:txBody>
            <a:bodyPr wrap="none" anchor="ctr"/>
            <a:lstStyle/>
            <a:p>
              <a:endParaRPr lang="es-ES"/>
            </a:p>
          </p:txBody>
        </p:sp>
        <p:sp>
          <p:nvSpPr>
            <p:cNvPr id="239904" name="Arc 1982"/>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19050">
              <a:solidFill>
                <a:schemeClr val="bg1"/>
              </a:solidFill>
              <a:prstDash val="sysDot"/>
              <a:round/>
              <a:headEnd/>
              <a:tailEnd/>
            </a:ln>
          </p:spPr>
          <p:txBody>
            <a:bodyPr wrap="none" anchor="ctr"/>
            <a:lstStyle/>
            <a:p>
              <a:endParaRPr lang="es-ES"/>
            </a:p>
          </p:txBody>
        </p:sp>
        <p:sp>
          <p:nvSpPr>
            <p:cNvPr id="239905" name="Arc 1983"/>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sp>
          <p:nvSpPr>
            <p:cNvPr id="239906" name="Arc 1984"/>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39907" name="Arc 1985"/>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239908" name="Arc 1986"/>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19050">
              <a:solidFill>
                <a:schemeClr val="bg1"/>
              </a:solidFill>
              <a:prstDash val="sysDot"/>
              <a:round/>
              <a:headEnd/>
              <a:tailEnd/>
            </a:ln>
          </p:spPr>
          <p:txBody>
            <a:bodyPr wrap="none" anchor="ctr"/>
            <a:lstStyle/>
            <a:p>
              <a:endParaRPr lang="es-ES"/>
            </a:p>
          </p:txBody>
        </p:sp>
        <p:sp>
          <p:nvSpPr>
            <p:cNvPr id="239909" name="Arc 1987"/>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239910" name="Arc 1988"/>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239911" name="Arc 1989"/>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239912" name="Arc 1990"/>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grpSp>
      <p:grpSp>
        <p:nvGrpSpPr>
          <p:cNvPr id="7" name="Group 2871"/>
          <p:cNvGrpSpPr>
            <a:grpSpLocks/>
          </p:cNvGrpSpPr>
          <p:nvPr/>
        </p:nvGrpSpPr>
        <p:grpSpPr bwMode="auto">
          <a:xfrm>
            <a:off x="6643688" y="3170238"/>
            <a:ext cx="2449512" cy="1458912"/>
            <a:chOff x="4185" y="1997"/>
            <a:chExt cx="1543" cy="919"/>
          </a:xfrm>
        </p:grpSpPr>
        <p:grpSp>
          <p:nvGrpSpPr>
            <p:cNvPr id="239834" name="Group 1060"/>
            <p:cNvGrpSpPr>
              <a:grpSpLocks/>
            </p:cNvGrpSpPr>
            <p:nvPr/>
          </p:nvGrpSpPr>
          <p:grpSpPr bwMode="auto">
            <a:xfrm rot="-2739466">
              <a:off x="4645" y="1537"/>
              <a:ext cx="623" cy="1543"/>
              <a:chOff x="105" y="1389"/>
              <a:chExt cx="623" cy="1543"/>
            </a:xfrm>
          </p:grpSpPr>
          <p:sp>
            <p:nvSpPr>
              <p:cNvPr id="239837" name="Rectangle 1058"/>
              <p:cNvSpPr>
                <a:spLocks noChangeArrowheads="1"/>
              </p:cNvSpPr>
              <p:nvPr/>
            </p:nvSpPr>
            <p:spPr bwMode="auto">
              <a:xfrm>
                <a:off x="444" y="1865"/>
                <a:ext cx="119" cy="49"/>
              </a:xfrm>
              <a:prstGeom prst="rect">
                <a:avLst/>
              </a:prstGeom>
              <a:gradFill rotWithShape="1">
                <a:gsLst>
                  <a:gs pos="0">
                    <a:srgbClr val="CACACA"/>
                  </a:gs>
                  <a:gs pos="50000">
                    <a:srgbClr val="EAEAEA"/>
                  </a:gs>
                  <a:gs pos="100000">
                    <a:srgbClr val="CACACA"/>
                  </a:gs>
                </a:gsLst>
                <a:lin ang="0" scaled="1"/>
              </a:gradFill>
              <a:ln w="9525">
                <a:noFill/>
                <a:miter lim="800000"/>
                <a:headEnd/>
                <a:tailEnd/>
              </a:ln>
            </p:spPr>
            <p:txBody>
              <a:bodyPr wrap="none" anchor="ctr"/>
              <a:lstStyle/>
              <a:p>
                <a:endParaRPr lang="es-ES"/>
              </a:p>
            </p:txBody>
          </p:sp>
          <p:sp>
            <p:nvSpPr>
              <p:cNvPr id="239838" name="Freeform 1017"/>
              <p:cNvSpPr>
                <a:spLocks/>
              </p:cNvSpPr>
              <p:nvPr/>
            </p:nvSpPr>
            <p:spPr bwMode="auto">
              <a:xfrm>
                <a:off x="330" y="1390"/>
                <a:ext cx="340" cy="338"/>
              </a:xfrm>
              <a:custGeom>
                <a:avLst/>
                <a:gdLst>
                  <a:gd name="T0" fmla="*/ 23 w 340"/>
                  <a:gd name="T1" fmla="*/ 5 h 338"/>
                  <a:gd name="T2" fmla="*/ 173 w 340"/>
                  <a:gd name="T3" fmla="*/ 53 h 338"/>
                  <a:gd name="T4" fmla="*/ 316 w 340"/>
                  <a:gd name="T5" fmla="*/ 176 h 338"/>
                  <a:gd name="T6" fmla="*/ 319 w 340"/>
                  <a:gd name="T7" fmla="*/ 226 h 338"/>
                  <a:gd name="T8" fmla="*/ 251 w 340"/>
                  <a:gd name="T9" fmla="*/ 232 h 338"/>
                  <a:gd name="T10" fmla="*/ 235 w 340"/>
                  <a:gd name="T11" fmla="*/ 274 h 338"/>
                  <a:gd name="T12" fmla="*/ 235 w 340"/>
                  <a:gd name="T13" fmla="*/ 338 h 338"/>
                  <a:gd name="T14" fmla="*/ 116 w 340"/>
                  <a:gd name="T15" fmla="*/ 337 h 338"/>
                  <a:gd name="T16" fmla="*/ 116 w 340"/>
                  <a:gd name="T17" fmla="*/ 256 h 338"/>
                  <a:gd name="T18" fmla="*/ 43 w 340"/>
                  <a:gd name="T19" fmla="*/ 233 h 338"/>
                  <a:gd name="T20" fmla="*/ 35 w 340"/>
                  <a:gd name="T21" fmla="*/ 196 h 338"/>
                  <a:gd name="T22" fmla="*/ 19 w 340"/>
                  <a:gd name="T23" fmla="*/ 188 h 338"/>
                  <a:gd name="T24" fmla="*/ 37 w 340"/>
                  <a:gd name="T25" fmla="*/ 86 h 338"/>
                  <a:gd name="T26" fmla="*/ 23 w 340"/>
                  <a:gd name="T27" fmla="*/ 5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0"/>
                  <a:gd name="T43" fmla="*/ 0 h 338"/>
                  <a:gd name="T44" fmla="*/ 340 w 340"/>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0" h="338">
                    <a:moveTo>
                      <a:pt x="23" y="5"/>
                    </a:moveTo>
                    <a:cubicBezTo>
                      <a:pt x="46" y="0"/>
                      <a:pt x="124" y="24"/>
                      <a:pt x="173" y="53"/>
                    </a:cubicBezTo>
                    <a:cubicBezTo>
                      <a:pt x="222" y="82"/>
                      <a:pt x="292" y="147"/>
                      <a:pt x="316" y="176"/>
                    </a:cubicBezTo>
                    <a:cubicBezTo>
                      <a:pt x="340" y="205"/>
                      <a:pt x="330" y="217"/>
                      <a:pt x="319" y="226"/>
                    </a:cubicBezTo>
                    <a:cubicBezTo>
                      <a:pt x="308" y="235"/>
                      <a:pt x="265" y="224"/>
                      <a:pt x="251" y="232"/>
                    </a:cubicBezTo>
                    <a:cubicBezTo>
                      <a:pt x="237" y="240"/>
                      <a:pt x="238" y="256"/>
                      <a:pt x="235" y="274"/>
                    </a:cubicBezTo>
                    <a:lnTo>
                      <a:pt x="235" y="338"/>
                    </a:lnTo>
                    <a:cubicBezTo>
                      <a:pt x="235" y="338"/>
                      <a:pt x="177" y="335"/>
                      <a:pt x="116" y="337"/>
                    </a:cubicBezTo>
                    <a:lnTo>
                      <a:pt x="116" y="256"/>
                    </a:lnTo>
                    <a:lnTo>
                      <a:pt x="43" y="233"/>
                    </a:lnTo>
                    <a:lnTo>
                      <a:pt x="35" y="196"/>
                    </a:lnTo>
                    <a:cubicBezTo>
                      <a:pt x="31" y="189"/>
                      <a:pt x="19" y="206"/>
                      <a:pt x="19" y="188"/>
                    </a:cubicBezTo>
                    <a:lnTo>
                      <a:pt x="37" y="86"/>
                    </a:lnTo>
                    <a:cubicBezTo>
                      <a:pt x="38" y="56"/>
                      <a:pt x="0" y="10"/>
                      <a:pt x="23" y="5"/>
                    </a:cubicBezTo>
                    <a:close/>
                  </a:path>
                </a:pathLst>
              </a:custGeom>
              <a:solidFill>
                <a:schemeClr val="bg1"/>
              </a:solidFill>
              <a:ln w="19050">
                <a:noFill/>
                <a:round/>
                <a:headEnd/>
                <a:tailEnd/>
              </a:ln>
            </p:spPr>
            <p:txBody>
              <a:bodyPr wrap="none"/>
              <a:lstStyle/>
              <a:p>
                <a:endParaRPr lang="es-ES"/>
              </a:p>
            </p:txBody>
          </p:sp>
          <p:sp>
            <p:nvSpPr>
              <p:cNvPr id="239839" name="Freeform 1027"/>
              <p:cNvSpPr>
                <a:spLocks/>
              </p:cNvSpPr>
              <p:nvPr/>
            </p:nvSpPr>
            <p:spPr bwMode="auto">
              <a:xfrm>
                <a:off x="360" y="1397"/>
                <a:ext cx="309" cy="267"/>
              </a:xfrm>
              <a:custGeom>
                <a:avLst/>
                <a:gdLst>
                  <a:gd name="T0" fmla="*/ 0 w 309"/>
                  <a:gd name="T1" fmla="*/ 0 h 267"/>
                  <a:gd name="T2" fmla="*/ 142 w 309"/>
                  <a:gd name="T3" fmla="*/ 46 h 267"/>
                  <a:gd name="T4" fmla="*/ 285 w 309"/>
                  <a:gd name="T5" fmla="*/ 169 h 267"/>
                  <a:gd name="T6" fmla="*/ 288 w 309"/>
                  <a:gd name="T7" fmla="*/ 219 h 267"/>
                  <a:gd name="T8" fmla="*/ 220 w 309"/>
                  <a:gd name="T9" fmla="*/ 225 h 267"/>
                  <a:gd name="T10" fmla="*/ 198 w 309"/>
                  <a:gd name="T11" fmla="*/ 267 h 267"/>
                  <a:gd name="T12" fmla="*/ 0 60000 65536"/>
                  <a:gd name="T13" fmla="*/ 0 60000 65536"/>
                  <a:gd name="T14" fmla="*/ 0 60000 65536"/>
                  <a:gd name="T15" fmla="*/ 0 60000 65536"/>
                  <a:gd name="T16" fmla="*/ 0 60000 65536"/>
                  <a:gd name="T17" fmla="*/ 0 60000 65536"/>
                  <a:gd name="T18" fmla="*/ 0 w 309"/>
                  <a:gd name="T19" fmla="*/ 0 h 267"/>
                  <a:gd name="T20" fmla="*/ 309 w 309"/>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309" h="267">
                    <a:moveTo>
                      <a:pt x="0" y="0"/>
                    </a:moveTo>
                    <a:cubicBezTo>
                      <a:pt x="24" y="7"/>
                      <a:pt x="94" y="18"/>
                      <a:pt x="142" y="46"/>
                    </a:cubicBezTo>
                    <a:cubicBezTo>
                      <a:pt x="190" y="74"/>
                      <a:pt x="261" y="140"/>
                      <a:pt x="285" y="169"/>
                    </a:cubicBezTo>
                    <a:cubicBezTo>
                      <a:pt x="309" y="198"/>
                      <a:pt x="299" y="210"/>
                      <a:pt x="288" y="219"/>
                    </a:cubicBezTo>
                    <a:cubicBezTo>
                      <a:pt x="277" y="228"/>
                      <a:pt x="235" y="217"/>
                      <a:pt x="220" y="225"/>
                    </a:cubicBezTo>
                    <a:cubicBezTo>
                      <a:pt x="205" y="233"/>
                      <a:pt x="203" y="258"/>
                      <a:pt x="198" y="267"/>
                    </a:cubicBezTo>
                  </a:path>
                </a:pathLst>
              </a:custGeom>
              <a:noFill/>
              <a:ln w="19050">
                <a:solidFill>
                  <a:schemeClr val="bg2"/>
                </a:solidFill>
                <a:round/>
                <a:headEnd/>
                <a:tailEnd/>
              </a:ln>
            </p:spPr>
            <p:txBody>
              <a:bodyPr wrap="none"/>
              <a:lstStyle/>
              <a:p>
                <a:endParaRPr lang="es-ES"/>
              </a:p>
            </p:txBody>
          </p:sp>
          <p:sp>
            <p:nvSpPr>
              <p:cNvPr id="239840" name="Rectangle 1026"/>
              <p:cNvSpPr>
                <a:spLocks noChangeArrowheads="1"/>
              </p:cNvSpPr>
              <p:nvPr/>
            </p:nvSpPr>
            <p:spPr bwMode="auto">
              <a:xfrm rot="725223">
                <a:off x="257" y="1583"/>
                <a:ext cx="114" cy="27"/>
              </a:xfrm>
              <a:prstGeom prst="rect">
                <a:avLst/>
              </a:prstGeom>
              <a:solidFill>
                <a:schemeClr val="bg1"/>
              </a:solidFill>
              <a:ln w="9525">
                <a:noFill/>
                <a:miter lim="800000"/>
                <a:headEnd/>
                <a:tailEnd/>
              </a:ln>
            </p:spPr>
            <p:txBody>
              <a:bodyPr wrap="none" anchor="ctr"/>
              <a:lstStyle/>
              <a:p>
                <a:endParaRPr lang="es-ES"/>
              </a:p>
            </p:txBody>
          </p:sp>
          <p:sp>
            <p:nvSpPr>
              <p:cNvPr id="1036289" name="Rectangle 1025"/>
              <p:cNvSpPr>
                <a:spLocks noChangeArrowheads="1"/>
              </p:cNvSpPr>
              <p:nvPr/>
            </p:nvSpPr>
            <p:spPr bwMode="auto">
              <a:xfrm rot="725223">
                <a:off x="254" y="1499"/>
                <a:ext cx="114" cy="42"/>
              </a:xfrm>
              <a:prstGeom prst="rect">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54362" name="Rectangle 1018"/>
              <p:cNvSpPr>
                <a:spLocks noChangeArrowheads="1"/>
              </p:cNvSpPr>
              <p:nvPr/>
            </p:nvSpPr>
            <p:spPr bwMode="auto">
              <a:xfrm rot="725223">
                <a:off x="355" y="1496"/>
                <a:ext cx="114" cy="90"/>
              </a:xfrm>
              <a:prstGeom prst="rect">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54364" name="AutoShape 1020"/>
              <p:cNvSpPr>
                <a:spLocks noChangeArrowheads="1"/>
              </p:cNvSpPr>
              <p:nvPr/>
            </p:nvSpPr>
            <p:spPr bwMode="auto">
              <a:xfrm rot="-26269526">
                <a:off x="432" y="1541"/>
                <a:ext cx="92" cy="27"/>
              </a:xfrm>
              <a:custGeom>
                <a:avLst/>
                <a:gdLst>
                  <a:gd name="G0" fmla="+- 6891 0 0"/>
                  <a:gd name="G1" fmla="+- 21600 0 6891"/>
                  <a:gd name="G2" fmla="*/ 6891 1 2"/>
                  <a:gd name="G3" fmla="+- 21600 0 G2"/>
                  <a:gd name="G4" fmla="+/ 6891 21600 2"/>
                  <a:gd name="G5" fmla="+/ G1 0 2"/>
                  <a:gd name="G6" fmla="*/ 21600 21600 6891"/>
                  <a:gd name="G7" fmla="*/ G6 1 2"/>
                  <a:gd name="G8" fmla="+- 21600 0 G7"/>
                  <a:gd name="G9" fmla="*/ 21600 1 2"/>
                  <a:gd name="G10" fmla="+- 6891 0 G9"/>
                  <a:gd name="G11" fmla="?: G10 G8 0"/>
                  <a:gd name="G12" fmla="?: G10 G7 21600"/>
                  <a:gd name="T0" fmla="*/ 18154 w 21600"/>
                  <a:gd name="T1" fmla="*/ 10800 h 21600"/>
                  <a:gd name="T2" fmla="*/ 10800 w 21600"/>
                  <a:gd name="T3" fmla="*/ 21600 h 21600"/>
                  <a:gd name="T4" fmla="*/ 3446 w 21600"/>
                  <a:gd name="T5" fmla="*/ 10800 h 21600"/>
                  <a:gd name="T6" fmla="*/ 10800 w 21600"/>
                  <a:gd name="T7" fmla="*/ 0 h 21600"/>
                  <a:gd name="T8" fmla="*/ 5246 w 21600"/>
                  <a:gd name="T9" fmla="*/ 5246 h 21600"/>
                  <a:gd name="T10" fmla="*/ 16354 w 21600"/>
                  <a:gd name="T11" fmla="*/ 16354 h 21600"/>
                </a:gdLst>
                <a:ahLst/>
                <a:cxnLst>
                  <a:cxn ang="0">
                    <a:pos x="T0" y="T1"/>
                  </a:cxn>
                  <a:cxn ang="0">
                    <a:pos x="T2" y="T3"/>
                  </a:cxn>
                  <a:cxn ang="0">
                    <a:pos x="T4" y="T5"/>
                  </a:cxn>
                  <a:cxn ang="0">
                    <a:pos x="T6" y="T7"/>
                  </a:cxn>
                </a:cxnLst>
                <a:rect l="T8" t="T9" r="T10" b="T11"/>
                <a:pathLst>
                  <a:path w="21600" h="21600">
                    <a:moveTo>
                      <a:pt x="0" y="0"/>
                    </a:moveTo>
                    <a:lnTo>
                      <a:pt x="6891" y="21600"/>
                    </a:lnTo>
                    <a:lnTo>
                      <a:pt x="14709" y="21600"/>
                    </a:lnTo>
                    <a:lnTo>
                      <a:pt x="21600" y="0"/>
                    </a:lnTo>
                    <a:close/>
                  </a:path>
                </a:pathLst>
              </a:custGeom>
              <a:gradFill rotWithShape="1">
                <a:gsLst>
                  <a:gs pos="0">
                    <a:schemeClr val="bg1">
                      <a:gamma/>
                      <a:shade val="26275"/>
                      <a:invGamma/>
                    </a:schemeClr>
                  </a:gs>
                  <a:gs pos="50000">
                    <a:schemeClr val="bg1"/>
                  </a:gs>
                  <a:gs pos="100000">
                    <a:schemeClr val="bg1">
                      <a:gamma/>
                      <a:shade val="26275"/>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54366" name="Rectangle 1022"/>
              <p:cNvSpPr>
                <a:spLocks noChangeArrowheads="1"/>
              </p:cNvSpPr>
              <p:nvPr/>
            </p:nvSpPr>
            <p:spPr bwMode="auto">
              <a:xfrm>
                <a:off x="446" y="1657"/>
                <a:ext cx="121" cy="69"/>
              </a:xfrm>
              <a:prstGeom prst="rect">
                <a:avLst/>
              </a:prstGeom>
              <a:gradFill rotWithShape="1">
                <a:gsLst>
                  <a:gs pos="0">
                    <a:schemeClr val="bg1">
                      <a:gamma/>
                      <a:shade val="76471"/>
                      <a:invGamma/>
                    </a:schemeClr>
                  </a:gs>
                  <a:gs pos="50000">
                    <a:schemeClr val="bg1"/>
                  </a:gs>
                  <a:gs pos="100000">
                    <a:schemeClr val="bg1">
                      <a:gamma/>
                      <a:shade val="76471"/>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954367" name="Rectangle 1023"/>
              <p:cNvSpPr>
                <a:spLocks noChangeArrowheads="1"/>
              </p:cNvSpPr>
              <p:nvPr/>
            </p:nvSpPr>
            <p:spPr bwMode="auto">
              <a:xfrm>
                <a:off x="464" y="1608"/>
                <a:ext cx="80" cy="50"/>
              </a:xfrm>
              <a:prstGeom prst="rect">
                <a:avLst/>
              </a:prstGeom>
              <a:gradFill rotWithShape="1">
                <a:gsLst>
                  <a:gs pos="0">
                    <a:schemeClr val="bg1">
                      <a:gamma/>
                      <a:shade val="76471"/>
                      <a:invGamma/>
                    </a:schemeClr>
                  </a:gs>
                  <a:gs pos="50000">
                    <a:schemeClr val="bg1"/>
                  </a:gs>
                  <a:gs pos="100000">
                    <a:schemeClr val="bg1">
                      <a:gamma/>
                      <a:shade val="76471"/>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1036288" name="Freeform 1024"/>
              <p:cNvSpPr>
                <a:spLocks/>
              </p:cNvSpPr>
              <p:nvPr/>
            </p:nvSpPr>
            <p:spPr bwMode="auto">
              <a:xfrm>
                <a:off x="368" y="1587"/>
                <a:ext cx="97" cy="60"/>
              </a:xfrm>
              <a:custGeom>
                <a:avLst/>
                <a:gdLst/>
                <a:ahLst/>
                <a:cxnLst>
                  <a:cxn ang="0">
                    <a:pos x="0" y="0"/>
                  </a:cxn>
                  <a:cxn ang="0">
                    <a:pos x="97" y="22"/>
                  </a:cxn>
                  <a:cxn ang="0">
                    <a:pos x="97" y="60"/>
                  </a:cxn>
                  <a:cxn ang="0">
                    <a:pos x="0" y="36"/>
                  </a:cxn>
                  <a:cxn ang="0">
                    <a:pos x="0" y="0"/>
                  </a:cxn>
                </a:cxnLst>
                <a:rect l="0" t="0" r="r" b="b"/>
                <a:pathLst>
                  <a:path w="97" h="60">
                    <a:moveTo>
                      <a:pt x="0" y="0"/>
                    </a:moveTo>
                    <a:lnTo>
                      <a:pt x="97" y="22"/>
                    </a:lnTo>
                    <a:lnTo>
                      <a:pt x="97" y="60"/>
                    </a:lnTo>
                    <a:lnTo>
                      <a:pt x="0" y="36"/>
                    </a:lnTo>
                    <a:lnTo>
                      <a:pt x="0" y="0"/>
                    </a:lnTo>
                    <a:close/>
                  </a:path>
                </a:pathLst>
              </a:custGeom>
              <a:gradFill rotWithShape="1">
                <a:gsLst>
                  <a:gs pos="0">
                    <a:schemeClr val="bg1">
                      <a:gamma/>
                      <a:shade val="26275"/>
                      <a:invGamma/>
                    </a:schemeClr>
                  </a:gs>
                  <a:gs pos="50000">
                    <a:schemeClr val="bg1"/>
                  </a:gs>
                  <a:gs pos="100000">
                    <a:schemeClr val="bg1">
                      <a:gamma/>
                      <a:shade val="26275"/>
                      <a:invGamma/>
                    </a:schemeClr>
                  </a:gs>
                </a:gsLst>
                <a:lin ang="540000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39847" name="Line 1029"/>
              <p:cNvSpPr>
                <a:spLocks noChangeShapeType="1"/>
              </p:cNvSpPr>
              <p:nvPr/>
            </p:nvSpPr>
            <p:spPr bwMode="auto">
              <a:xfrm>
                <a:off x="545" y="1569"/>
                <a:ext cx="114" cy="24"/>
              </a:xfrm>
              <a:prstGeom prst="line">
                <a:avLst/>
              </a:prstGeom>
              <a:noFill/>
              <a:ln w="19050">
                <a:solidFill>
                  <a:schemeClr val="bg2"/>
                </a:solidFill>
                <a:round/>
                <a:headEnd/>
                <a:tailEnd/>
              </a:ln>
            </p:spPr>
            <p:txBody>
              <a:bodyPr wrap="none"/>
              <a:lstStyle/>
              <a:p>
                <a:endParaRPr lang="es-ES"/>
              </a:p>
            </p:txBody>
          </p:sp>
          <p:sp>
            <p:nvSpPr>
              <p:cNvPr id="954365" name="Rectangle 1021"/>
              <p:cNvSpPr>
                <a:spLocks noChangeArrowheads="1"/>
              </p:cNvSpPr>
              <p:nvPr/>
            </p:nvSpPr>
            <p:spPr bwMode="auto">
              <a:xfrm rot="725223">
                <a:off x="486" y="1539"/>
                <a:ext cx="62" cy="48"/>
              </a:xfrm>
              <a:prstGeom prst="rect">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39849" name="Line 1031"/>
              <p:cNvSpPr>
                <a:spLocks noChangeShapeType="1"/>
              </p:cNvSpPr>
              <p:nvPr/>
            </p:nvSpPr>
            <p:spPr bwMode="auto">
              <a:xfrm>
                <a:off x="416" y="1481"/>
                <a:ext cx="65" cy="15"/>
              </a:xfrm>
              <a:prstGeom prst="line">
                <a:avLst/>
              </a:prstGeom>
              <a:noFill/>
              <a:ln w="19050">
                <a:solidFill>
                  <a:schemeClr val="bg2"/>
                </a:solidFill>
                <a:round/>
                <a:headEnd/>
                <a:tailEnd/>
              </a:ln>
            </p:spPr>
            <p:txBody>
              <a:bodyPr wrap="none"/>
              <a:lstStyle/>
              <a:p>
                <a:endParaRPr lang="es-ES"/>
              </a:p>
            </p:txBody>
          </p:sp>
          <p:sp>
            <p:nvSpPr>
              <p:cNvPr id="239850" name="Line 1032"/>
              <p:cNvSpPr>
                <a:spLocks noChangeShapeType="1"/>
              </p:cNvSpPr>
              <p:nvPr/>
            </p:nvSpPr>
            <p:spPr bwMode="auto">
              <a:xfrm flipV="1">
                <a:off x="476" y="1446"/>
                <a:ext cx="22" cy="51"/>
              </a:xfrm>
              <a:prstGeom prst="line">
                <a:avLst/>
              </a:prstGeom>
              <a:noFill/>
              <a:ln w="19050">
                <a:solidFill>
                  <a:schemeClr val="bg2"/>
                </a:solidFill>
                <a:round/>
                <a:headEnd/>
                <a:tailEnd/>
              </a:ln>
            </p:spPr>
            <p:txBody>
              <a:bodyPr wrap="none"/>
              <a:lstStyle/>
              <a:p>
                <a:endParaRPr lang="es-ES"/>
              </a:p>
            </p:txBody>
          </p:sp>
          <p:sp>
            <p:nvSpPr>
              <p:cNvPr id="239851" name="Line 1028"/>
              <p:cNvSpPr>
                <a:spLocks noChangeShapeType="1"/>
              </p:cNvSpPr>
              <p:nvPr/>
            </p:nvSpPr>
            <p:spPr bwMode="auto">
              <a:xfrm flipV="1">
                <a:off x="451" y="1636"/>
                <a:ext cx="0" cy="24"/>
              </a:xfrm>
              <a:prstGeom prst="line">
                <a:avLst/>
              </a:prstGeom>
              <a:noFill/>
              <a:ln w="19050">
                <a:solidFill>
                  <a:schemeClr val="bg2"/>
                </a:solidFill>
                <a:round/>
                <a:headEnd/>
                <a:tailEnd/>
              </a:ln>
            </p:spPr>
            <p:txBody>
              <a:bodyPr wrap="none"/>
              <a:lstStyle/>
              <a:p>
                <a:endParaRPr lang="es-ES"/>
              </a:p>
            </p:txBody>
          </p:sp>
          <p:sp>
            <p:nvSpPr>
              <p:cNvPr id="239852" name="Line 1033"/>
              <p:cNvSpPr>
                <a:spLocks noChangeShapeType="1"/>
              </p:cNvSpPr>
              <p:nvPr/>
            </p:nvSpPr>
            <p:spPr bwMode="auto">
              <a:xfrm flipV="1">
                <a:off x="504" y="1569"/>
                <a:ext cx="0" cy="41"/>
              </a:xfrm>
              <a:prstGeom prst="line">
                <a:avLst/>
              </a:prstGeom>
              <a:noFill/>
              <a:ln w="19050">
                <a:solidFill>
                  <a:schemeClr val="bg2"/>
                </a:solidFill>
                <a:round/>
                <a:headEnd/>
                <a:tailEnd/>
              </a:ln>
            </p:spPr>
            <p:txBody>
              <a:bodyPr wrap="none"/>
              <a:lstStyle/>
              <a:p>
                <a:endParaRPr lang="es-ES"/>
              </a:p>
            </p:txBody>
          </p:sp>
          <p:sp>
            <p:nvSpPr>
              <p:cNvPr id="239853" name="Line 1034"/>
              <p:cNvSpPr>
                <a:spLocks noChangeShapeType="1"/>
              </p:cNvSpPr>
              <p:nvPr/>
            </p:nvSpPr>
            <p:spPr bwMode="auto">
              <a:xfrm flipV="1">
                <a:off x="352" y="1487"/>
                <a:ext cx="20" cy="98"/>
              </a:xfrm>
              <a:prstGeom prst="line">
                <a:avLst/>
              </a:prstGeom>
              <a:noFill/>
              <a:ln w="28575">
                <a:solidFill>
                  <a:schemeClr val="bg1"/>
                </a:solidFill>
                <a:round/>
                <a:headEnd/>
                <a:tailEnd/>
              </a:ln>
            </p:spPr>
            <p:txBody>
              <a:bodyPr wrap="none"/>
              <a:lstStyle/>
              <a:p>
                <a:endParaRPr lang="es-ES"/>
              </a:p>
            </p:txBody>
          </p:sp>
          <p:sp>
            <p:nvSpPr>
              <p:cNvPr id="239854" name="Line 1036"/>
              <p:cNvSpPr>
                <a:spLocks noChangeShapeType="1"/>
              </p:cNvSpPr>
              <p:nvPr/>
            </p:nvSpPr>
            <p:spPr bwMode="auto">
              <a:xfrm flipV="1">
                <a:off x="269" y="1532"/>
                <a:ext cx="14" cy="68"/>
              </a:xfrm>
              <a:prstGeom prst="line">
                <a:avLst/>
              </a:prstGeom>
              <a:noFill/>
              <a:ln w="28575">
                <a:solidFill>
                  <a:schemeClr val="bg1"/>
                </a:solidFill>
                <a:round/>
                <a:headEnd/>
                <a:tailEnd/>
              </a:ln>
            </p:spPr>
            <p:txBody>
              <a:bodyPr wrap="none"/>
              <a:lstStyle/>
              <a:p>
                <a:endParaRPr lang="es-ES"/>
              </a:p>
            </p:txBody>
          </p:sp>
          <p:grpSp>
            <p:nvGrpSpPr>
              <p:cNvPr id="239855" name="Group 1011"/>
              <p:cNvGrpSpPr>
                <a:grpSpLocks/>
              </p:cNvGrpSpPr>
              <p:nvPr/>
            </p:nvGrpSpPr>
            <p:grpSpPr bwMode="auto">
              <a:xfrm>
                <a:off x="105" y="1440"/>
                <a:ext cx="111" cy="100"/>
                <a:chOff x="727" y="1440"/>
                <a:chExt cx="111" cy="100"/>
              </a:xfrm>
            </p:grpSpPr>
            <p:sp>
              <p:nvSpPr>
                <p:cNvPr id="239878" name="AutoShape 1001"/>
                <p:cNvSpPr>
                  <a:spLocks noChangeArrowheads="1"/>
                </p:cNvSpPr>
                <p:nvPr/>
              </p:nvSpPr>
              <p:spPr bwMode="auto">
                <a:xfrm rot="665290">
                  <a:off x="727" y="1445"/>
                  <a:ext cx="39" cy="72"/>
                </a:xfrm>
                <a:prstGeom prst="roundRect">
                  <a:avLst>
                    <a:gd name="adj" fmla="val 15907"/>
                  </a:avLst>
                </a:prstGeom>
                <a:gradFill rotWithShape="1">
                  <a:gsLst>
                    <a:gs pos="0">
                      <a:srgbClr val="004700"/>
                    </a:gs>
                    <a:gs pos="50000">
                      <a:srgbClr val="009900"/>
                    </a:gs>
                    <a:gs pos="100000">
                      <a:srgbClr val="004700"/>
                    </a:gs>
                  </a:gsLst>
                  <a:lin ang="5400000" scaled="1"/>
                </a:gradFill>
                <a:ln w="3175">
                  <a:noFill/>
                  <a:round/>
                  <a:headEnd/>
                  <a:tailEnd/>
                </a:ln>
              </p:spPr>
              <p:txBody>
                <a:bodyPr wrap="none" anchor="ctr"/>
                <a:lstStyle/>
                <a:p>
                  <a:endParaRPr lang="es-ES"/>
                </a:p>
              </p:txBody>
            </p:sp>
            <p:sp>
              <p:nvSpPr>
                <p:cNvPr id="239879" name="AutoShape 1002"/>
                <p:cNvSpPr>
                  <a:spLocks noChangeArrowheads="1"/>
                </p:cNvSpPr>
                <p:nvPr/>
              </p:nvSpPr>
              <p:spPr bwMode="auto">
                <a:xfrm rot="6029488">
                  <a:off x="734" y="1469"/>
                  <a:ext cx="94" cy="3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217 w 21600"/>
                    <a:gd name="T13" fmla="*/ 3086 h 21600"/>
                    <a:gd name="T14" fmla="*/ 18383 w 21600"/>
                    <a:gd name="T15" fmla="*/ 18514 h 21600"/>
                  </a:gdLst>
                  <a:ahLst/>
                  <a:cxnLst>
                    <a:cxn ang="T8">
                      <a:pos x="T0" y="T1"/>
                    </a:cxn>
                    <a:cxn ang="T9">
                      <a:pos x="T2" y="T3"/>
                    </a:cxn>
                    <a:cxn ang="T10">
                      <a:pos x="T4" y="T5"/>
                    </a:cxn>
                    <a:cxn ang="T11">
                      <a:pos x="T6" y="T7"/>
                    </a:cxn>
                  </a:cxnLst>
                  <a:rect l="T12" t="T13" r="T14" b="T15"/>
                  <a:pathLst>
                    <a:path w="21600" h="21600">
                      <a:moveTo>
                        <a:pt x="0" y="0"/>
                      </a:moveTo>
                      <a:lnTo>
                        <a:pt x="2719" y="21600"/>
                      </a:lnTo>
                      <a:lnTo>
                        <a:pt x="18881" y="21600"/>
                      </a:lnTo>
                      <a:lnTo>
                        <a:pt x="21600" y="0"/>
                      </a:lnTo>
                      <a:close/>
                    </a:path>
                  </a:pathLst>
                </a:custGeom>
                <a:gradFill rotWithShape="1">
                  <a:gsLst>
                    <a:gs pos="0">
                      <a:srgbClr val="004700"/>
                    </a:gs>
                    <a:gs pos="50000">
                      <a:srgbClr val="009900"/>
                    </a:gs>
                    <a:gs pos="100000">
                      <a:srgbClr val="004700"/>
                    </a:gs>
                  </a:gsLst>
                  <a:lin ang="0" scaled="1"/>
                </a:gradFill>
                <a:ln w="9525">
                  <a:noFill/>
                  <a:miter lim="800000"/>
                  <a:headEnd/>
                  <a:tailEnd/>
                </a:ln>
              </p:spPr>
              <p:txBody>
                <a:bodyPr wrap="none" anchor="ctr"/>
                <a:lstStyle/>
                <a:p>
                  <a:endParaRPr lang="es-ES"/>
                </a:p>
              </p:txBody>
            </p:sp>
            <p:sp>
              <p:nvSpPr>
                <p:cNvPr id="239880" name="Rectangle 1003"/>
                <p:cNvSpPr>
                  <a:spLocks noChangeArrowheads="1"/>
                </p:cNvSpPr>
                <p:nvPr/>
              </p:nvSpPr>
              <p:spPr bwMode="auto">
                <a:xfrm rot="678596">
                  <a:off x="795" y="1448"/>
                  <a:ext cx="41" cy="92"/>
                </a:xfrm>
                <a:prstGeom prst="rect">
                  <a:avLst/>
                </a:prstGeom>
                <a:gradFill rotWithShape="1">
                  <a:gsLst>
                    <a:gs pos="0">
                      <a:srgbClr val="004700"/>
                    </a:gs>
                    <a:gs pos="50000">
                      <a:srgbClr val="009900"/>
                    </a:gs>
                    <a:gs pos="100000">
                      <a:srgbClr val="004700"/>
                    </a:gs>
                  </a:gsLst>
                  <a:lin ang="5400000" scaled="1"/>
                </a:gradFill>
                <a:ln w="9525">
                  <a:noFill/>
                  <a:miter lim="800000"/>
                  <a:headEnd/>
                  <a:tailEnd/>
                </a:ln>
              </p:spPr>
              <p:txBody>
                <a:bodyPr wrap="none" anchor="ctr"/>
                <a:lstStyle/>
                <a:p>
                  <a:endParaRPr lang="es-ES"/>
                </a:p>
              </p:txBody>
            </p:sp>
            <p:sp>
              <p:nvSpPr>
                <p:cNvPr id="239881" name="Line 1005"/>
                <p:cNvSpPr>
                  <a:spLocks noChangeShapeType="1"/>
                </p:cNvSpPr>
                <p:nvPr/>
              </p:nvSpPr>
              <p:spPr bwMode="auto">
                <a:xfrm>
                  <a:off x="803" y="1455"/>
                  <a:ext cx="35" cy="9"/>
                </a:xfrm>
                <a:prstGeom prst="line">
                  <a:avLst/>
                </a:prstGeom>
                <a:noFill/>
                <a:ln w="9525">
                  <a:solidFill>
                    <a:srgbClr val="00FF00"/>
                  </a:solidFill>
                  <a:round/>
                  <a:headEnd/>
                  <a:tailEnd/>
                </a:ln>
              </p:spPr>
              <p:txBody>
                <a:bodyPr wrap="none"/>
                <a:lstStyle/>
                <a:p>
                  <a:endParaRPr lang="es-ES"/>
                </a:p>
              </p:txBody>
            </p:sp>
            <p:sp>
              <p:nvSpPr>
                <p:cNvPr id="239882" name="Line 1006"/>
                <p:cNvSpPr>
                  <a:spLocks noChangeShapeType="1"/>
                </p:cNvSpPr>
                <p:nvPr/>
              </p:nvSpPr>
              <p:spPr bwMode="auto">
                <a:xfrm>
                  <a:off x="792" y="1525"/>
                  <a:ext cx="32" cy="8"/>
                </a:xfrm>
                <a:prstGeom prst="line">
                  <a:avLst/>
                </a:prstGeom>
                <a:noFill/>
                <a:ln w="9525">
                  <a:solidFill>
                    <a:srgbClr val="00FF00"/>
                  </a:solidFill>
                  <a:round/>
                  <a:headEnd/>
                  <a:tailEnd/>
                </a:ln>
              </p:spPr>
              <p:txBody>
                <a:bodyPr wrap="none"/>
                <a:lstStyle/>
                <a:p>
                  <a:endParaRPr lang="es-ES"/>
                </a:p>
              </p:txBody>
            </p:sp>
            <p:sp>
              <p:nvSpPr>
                <p:cNvPr id="239883" name="Line 1007"/>
                <p:cNvSpPr>
                  <a:spLocks noChangeShapeType="1"/>
                </p:cNvSpPr>
                <p:nvPr/>
              </p:nvSpPr>
              <p:spPr bwMode="auto">
                <a:xfrm>
                  <a:off x="801" y="1471"/>
                  <a:ext cx="35" cy="9"/>
                </a:xfrm>
                <a:prstGeom prst="line">
                  <a:avLst/>
                </a:prstGeom>
                <a:noFill/>
                <a:ln w="9525">
                  <a:solidFill>
                    <a:srgbClr val="00FF00"/>
                  </a:solidFill>
                  <a:round/>
                  <a:headEnd/>
                  <a:tailEnd/>
                </a:ln>
              </p:spPr>
              <p:txBody>
                <a:bodyPr wrap="none"/>
                <a:lstStyle/>
                <a:p>
                  <a:endParaRPr lang="es-ES"/>
                </a:p>
              </p:txBody>
            </p:sp>
            <p:sp>
              <p:nvSpPr>
                <p:cNvPr id="239884" name="Line 1008"/>
                <p:cNvSpPr>
                  <a:spLocks noChangeShapeType="1"/>
                </p:cNvSpPr>
                <p:nvPr/>
              </p:nvSpPr>
              <p:spPr bwMode="auto">
                <a:xfrm>
                  <a:off x="794" y="1510"/>
                  <a:ext cx="35" cy="9"/>
                </a:xfrm>
                <a:prstGeom prst="line">
                  <a:avLst/>
                </a:prstGeom>
                <a:noFill/>
                <a:ln w="9525">
                  <a:solidFill>
                    <a:srgbClr val="00FF00"/>
                  </a:solidFill>
                  <a:round/>
                  <a:headEnd/>
                  <a:tailEnd/>
                </a:ln>
              </p:spPr>
              <p:txBody>
                <a:bodyPr wrap="none"/>
                <a:lstStyle/>
                <a:p>
                  <a:endParaRPr lang="es-ES"/>
                </a:p>
              </p:txBody>
            </p:sp>
            <p:sp>
              <p:nvSpPr>
                <p:cNvPr id="239885" name="Line 1009"/>
                <p:cNvSpPr>
                  <a:spLocks noChangeShapeType="1"/>
                </p:cNvSpPr>
                <p:nvPr/>
              </p:nvSpPr>
              <p:spPr bwMode="auto">
                <a:xfrm>
                  <a:off x="797" y="1498"/>
                  <a:ext cx="35" cy="9"/>
                </a:xfrm>
                <a:prstGeom prst="line">
                  <a:avLst/>
                </a:prstGeom>
                <a:noFill/>
                <a:ln w="9525">
                  <a:solidFill>
                    <a:srgbClr val="00FF00"/>
                  </a:solidFill>
                  <a:round/>
                  <a:headEnd/>
                  <a:tailEnd/>
                </a:ln>
              </p:spPr>
              <p:txBody>
                <a:bodyPr wrap="none"/>
                <a:lstStyle/>
                <a:p>
                  <a:endParaRPr lang="es-ES"/>
                </a:p>
              </p:txBody>
            </p:sp>
            <p:sp>
              <p:nvSpPr>
                <p:cNvPr id="239886" name="Line 1010"/>
                <p:cNvSpPr>
                  <a:spLocks noChangeShapeType="1"/>
                </p:cNvSpPr>
                <p:nvPr/>
              </p:nvSpPr>
              <p:spPr bwMode="auto">
                <a:xfrm>
                  <a:off x="798" y="1486"/>
                  <a:ext cx="35" cy="9"/>
                </a:xfrm>
                <a:prstGeom prst="line">
                  <a:avLst/>
                </a:prstGeom>
                <a:noFill/>
                <a:ln w="9525">
                  <a:solidFill>
                    <a:srgbClr val="00FF00"/>
                  </a:solidFill>
                  <a:round/>
                  <a:headEnd/>
                  <a:tailEnd/>
                </a:ln>
              </p:spPr>
              <p:txBody>
                <a:bodyPr wrap="none"/>
                <a:lstStyle/>
                <a:p>
                  <a:endParaRPr lang="es-ES"/>
                </a:p>
              </p:txBody>
            </p:sp>
          </p:grpSp>
          <p:sp>
            <p:nvSpPr>
              <p:cNvPr id="239856" name="Freeform 1012"/>
              <p:cNvSpPr>
                <a:spLocks/>
              </p:cNvSpPr>
              <p:nvPr/>
            </p:nvSpPr>
            <p:spPr bwMode="auto">
              <a:xfrm>
                <a:off x="166" y="1389"/>
                <a:ext cx="258" cy="437"/>
              </a:xfrm>
              <a:custGeom>
                <a:avLst/>
                <a:gdLst>
                  <a:gd name="T0" fmla="*/ 102 w 258"/>
                  <a:gd name="T1" fmla="*/ 33 h 437"/>
                  <a:gd name="T2" fmla="*/ 55 w 258"/>
                  <a:gd name="T3" fmla="*/ 78 h 437"/>
                  <a:gd name="T4" fmla="*/ 42 w 258"/>
                  <a:gd name="T5" fmla="*/ 126 h 437"/>
                  <a:gd name="T6" fmla="*/ 45 w 258"/>
                  <a:gd name="T7" fmla="*/ 177 h 437"/>
                  <a:gd name="T8" fmla="*/ 33 w 258"/>
                  <a:gd name="T9" fmla="*/ 287 h 437"/>
                  <a:gd name="T10" fmla="*/ 0 w 258"/>
                  <a:gd name="T11" fmla="*/ 402 h 437"/>
                  <a:gd name="T12" fmla="*/ 27 w 258"/>
                  <a:gd name="T13" fmla="*/ 437 h 437"/>
                  <a:gd name="T14" fmla="*/ 79 w 258"/>
                  <a:gd name="T15" fmla="*/ 314 h 437"/>
                  <a:gd name="T16" fmla="*/ 106 w 258"/>
                  <a:gd name="T17" fmla="*/ 152 h 437"/>
                  <a:gd name="T18" fmla="*/ 175 w 258"/>
                  <a:gd name="T19" fmla="*/ 89 h 437"/>
                  <a:gd name="T20" fmla="*/ 256 w 258"/>
                  <a:gd name="T21" fmla="*/ 110 h 437"/>
                  <a:gd name="T22" fmla="*/ 258 w 258"/>
                  <a:gd name="T23" fmla="*/ 89 h 437"/>
                  <a:gd name="T24" fmla="*/ 207 w 258"/>
                  <a:gd name="T25" fmla="*/ 5 h 437"/>
                  <a:gd name="T26" fmla="*/ 187 w 258"/>
                  <a:gd name="T27" fmla="*/ 0 h 437"/>
                  <a:gd name="T28" fmla="*/ 102 w 258"/>
                  <a:gd name="T29" fmla="*/ 33 h 4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8"/>
                  <a:gd name="T46" fmla="*/ 0 h 437"/>
                  <a:gd name="T47" fmla="*/ 258 w 258"/>
                  <a:gd name="T48" fmla="*/ 437 h 4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8" h="437">
                    <a:moveTo>
                      <a:pt x="102" y="33"/>
                    </a:moveTo>
                    <a:cubicBezTo>
                      <a:pt x="83" y="43"/>
                      <a:pt x="65" y="63"/>
                      <a:pt x="55" y="78"/>
                    </a:cubicBezTo>
                    <a:cubicBezTo>
                      <a:pt x="45" y="93"/>
                      <a:pt x="44" y="110"/>
                      <a:pt x="42" y="126"/>
                    </a:cubicBezTo>
                    <a:cubicBezTo>
                      <a:pt x="40" y="142"/>
                      <a:pt x="46" y="150"/>
                      <a:pt x="45" y="177"/>
                    </a:cubicBezTo>
                    <a:cubicBezTo>
                      <a:pt x="44" y="204"/>
                      <a:pt x="40" y="250"/>
                      <a:pt x="33" y="287"/>
                    </a:cubicBezTo>
                    <a:cubicBezTo>
                      <a:pt x="26" y="324"/>
                      <a:pt x="1" y="377"/>
                      <a:pt x="0" y="402"/>
                    </a:cubicBezTo>
                    <a:cubicBezTo>
                      <a:pt x="17" y="424"/>
                      <a:pt x="27" y="437"/>
                      <a:pt x="27" y="437"/>
                    </a:cubicBezTo>
                    <a:cubicBezTo>
                      <a:pt x="44" y="423"/>
                      <a:pt x="66" y="361"/>
                      <a:pt x="79" y="314"/>
                    </a:cubicBezTo>
                    <a:cubicBezTo>
                      <a:pt x="92" y="267"/>
                      <a:pt x="105" y="189"/>
                      <a:pt x="106" y="152"/>
                    </a:cubicBezTo>
                    <a:cubicBezTo>
                      <a:pt x="140" y="120"/>
                      <a:pt x="175" y="89"/>
                      <a:pt x="175" y="89"/>
                    </a:cubicBezTo>
                    <a:lnTo>
                      <a:pt x="256" y="110"/>
                    </a:lnTo>
                    <a:lnTo>
                      <a:pt x="258" y="89"/>
                    </a:lnTo>
                    <a:lnTo>
                      <a:pt x="207" y="5"/>
                    </a:lnTo>
                    <a:lnTo>
                      <a:pt x="187" y="0"/>
                    </a:lnTo>
                    <a:lnTo>
                      <a:pt x="102" y="33"/>
                    </a:lnTo>
                    <a:close/>
                  </a:path>
                </a:pathLst>
              </a:custGeom>
              <a:solidFill>
                <a:srgbClr val="009900"/>
              </a:solidFill>
              <a:ln w="9525">
                <a:noFill/>
                <a:round/>
                <a:headEnd/>
                <a:tailEnd/>
              </a:ln>
            </p:spPr>
            <p:txBody>
              <a:bodyPr wrap="none"/>
              <a:lstStyle/>
              <a:p>
                <a:endParaRPr lang="es-ES"/>
              </a:p>
            </p:txBody>
          </p:sp>
          <p:sp>
            <p:nvSpPr>
              <p:cNvPr id="239857" name="Line 1015"/>
              <p:cNvSpPr>
                <a:spLocks noChangeShapeType="1"/>
              </p:cNvSpPr>
              <p:nvPr/>
            </p:nvSpPr>
            <p:spPr bwMode="auto">
              <a:xfrm flipH="1" flipV="1">
                <a:off x="281" y="1419"/>
                <a:ext cx="60" cy="62"/>
              </a:xfrm>
              <a:prstGeom prst="line">
                <a:avLst/>
              </a:prstGeom>
              <a:noFill/>
              <a:ln w="3175">
                <a:solidFill>
                  <a:schemeClr val="tx1"/>
                </a:solidFill>
                <a:round/>
                <a:headEnd/>
                <a:tailEnd/>
              </a:ln>
            </p:spPr>
            <p:txBody>
              <a:bodyPr wrap="none"/>
              <a:lstStyle/>
              <a:p>
                <a:endParaRPr lang="es-ES"/>
              </a:p>
            </p:txBody>
          </p:sp>
          <p:sp>
            <p:nvSpPr>
              <p:cNvPr id="239858" name="Oval 1016"/>
              <p:cNvSpPr>
                <a:spLocks noChangeArrowheads="1"/>
              </p:cNvSpPr>
              <p:nvPr/>
            </p:nvSpPr>
            <p:spPr bwMode="auto">
              <a:xfrm flipV="1">
                <a:off x="342" y="1410"/>
                <a:ext cx="28" cy="28"/>
              </a:xfrm>
              <a:prstGeom prst="ellipse">
                <a:avLst/>
              </a:prstGeom>
              <a:solidFill>
                <a:schemeClr val="bg1"/>
              </a:solidFill>
              <a:ln w="9525">
                <a:noFill/>
                <a:round/>
                <a:headEnd/>
                <a:tailEnd/>
              </a:ln>
            </p:spPr>
            <p:txBody>
              <a:bodyPr wrap="none" anchor="ctr"/>
              <a:lstStyle/>
              <a:p>
                <a:endParaRPr lang="es-ES"/>
              </a:p>
            </p:txBody>
          </p:sp>
          <p:sp>
            <p:nvSpPr>
              <p:cNvPr id="239859" name="Line 1037"/>
              <p:cNvSpPr>
                <a:spLocks noChangeShapeType="1"/>
              </p:cNvSpPr>
              <p:nvPr/>
            </p:nvSpPr>
            <p:spPr bwMode="auto">
              <a:xfrm>
                <a:off x="440" y="1735"/>
                <a:ext cx="131" cy="0"/>
              </a:xfrm>
              <a:prstGeom prst="line">
                <a:avLst/>
              </a:prstGeom>
              <a:noFill/>
              <a:ln w="28575">
                <a:solidFill>
                  <a:schemeClr val="bg1"/>
                </a:solidFill>
                <a:round/>
                <a:headEnd/>
                <a:tailEnd/>
              </a:ln>
            </p:spPr>
            <p:txBody>
              <a:bodyPr wrap="none"/>
              <a:lstStyle/>
              <a:p>
                <a:endParaRPr lang="es-ES"/>
              </a:p>
            </p:txBody>
          </p:sp>
          <p:sp>
            <p:nvSpPr>
              <p:cNvPr id="239860" name="Freeform 1040"/>
              <p:cNvSpPr>
                <a:spLocks/>
              </p:cNvSpPr>
              <p:nvPr/>
            </p:nvSpPr>
            <p:spPr bwMode="auto">
              <a:xfrm>
                <a:off x="430" y="1742"/>
                <a:ext cx="149" cy="126"/>
              </a:xfrm>
              <a:custGeom>
                <a:avLst/>
                <a:gdLst>
                  <a:gd name="T0" fmla="*/ 2 w 149"/>
                  <a:gd name="T1" fmla="*/ 126 h 126"/>
                  <a:gd name="T2" fmla="*/ 149 w 149"/>
                  <a:gd name="T3" fmla="*/ 126 h 126"/>
                  <a:gd name="T4" fmla="*/ 149 w 149"/>
                  <a:gd name="T5" fmla="*/ 32 h 126"/>
                  <a:gd name="T6" fmla="*/ 140 w 149"/>
                  <a:gd name="T7" fmla="*/ 0 h 126"/>
                  <a:gd name="T8" fmla="*/ 12 w 149"/>
                  <a:gd name="T9" fmla="*/ 0 h 126"/>
                  <a:gd name="T10" fmla="*/ 0 w 149"/>
                  <a:gd name="T11" fmla="*/ 30 h 126"/>
                  <a:gd name="T12" fmla="*/ 2 w 149"/>
                  <a:gd name="T13" fmla="*/ 126 h 126"/>
                  <a:gd name="T14" fmla="*/ 0 60000 65536"/>
                  <a:gd name="T15" fmla="*/ 0 60000 65536"/>
                  <a:gd name="T16" fmla="*/ 0 60000 65536"/>
                  <a:gd name="T17" fmla="*/ 0 60000 65536"/>
                  <a:gd name="T18" fmla="*/ 0 60000 65536"/>
                  <a:gd name="T19" fmla="*/ 0 60000 65536"/>
                  <a:gd name="T20" fmla="*/ 0 60000 65536"/>
                  <a:gd name="T21" fmla="*/ 0 w 149"/>
                  <a:gd name="T22" fmla="*/ 0 h 126"/>
                  <a:gd name="T23" fmla="*/ 149 w 149"/>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26">
                    <a:moveTo>
                      <a:pt x="2" y="126"/>
                    </a:moveTo>
                    <a:lnTo>
                      <a:pt x="149" y="126"/>
                    </a:lnTo>
                    <a:lnTo>
                      <a:pt x="149" y="32"/>
                    </a:lnTo>
                    <a:lnTo>
                      <a:pt x="140" y="0"/>
                    </a:lnTo>
                    <a:lnTo>
                      <a:pt x="12" y="0"/>
                    </a:lnTo>
                    <a:lnTo>
                      <a:pt x="0" y="30"/>
                    </a:lnTo>
                    <a:lnTo>
                      <a:pt x="2" y="126"/>
                    </a:lnTo>
                    <a:close/>
                  </a:path>
                </a:pathLst>
              </a:custGeom>
              <a:solidFill>
                <a:srgbClr val="009900"/>
              </a:solidFill>
              <a:ln w="9525">
                <a:noFill/>
                <a:round/>
                <a:headEnd/>
                <a:tailEnd/>
              </a:ln>
            </p:spPr>
            <p:txBody>
              <a:bodyPr wrap="none"/>
              <a:lstStyle/>
              <a:p>
                <a:endParaRPr lang="es-ES"/>
              </a:p>
            </p:txBody>
          </p:sp>
          <p:grpSp>
            <p:nvGrpSpPr>
              <p:cNvPr id="239861" name="Group 1057"/>
              <p:cNvGrpSpPr>
                <a:grpSpLocks/>
              </p:cNvGrpSpPr>
              <p:nvPr/>
            </p:nvGrpSpPr>
            <p:grpSpPr bwMode="auto">
              <a:xfrm>
                <a:off x="431" y="1751"/>
                <a:ext cx="148" cy="114"/>
                <a:chOff x="431" y="1751"/>
                <a:chExt cx="148" cy="114"/>
              </a:xfrm>
            </p:grpSpPr>
            <p:sp>
              <p:nvSpPr>
                <p:cNvPr id="239863" name="Line 1042"/>
                <p:cNvSpPr>
                  <a:spLocks noChangeShapeType="1"/>
                </p:cNvSpPr>
                <p:nvPr/>
              </p:nvSpPr>
              <p:spPr bwMode="auto">
                <a:xfrm>
                  <a:off x="506" y="1751"/>
                  <a:ext cx="0" cy="108"/>
                </a:xfrm>
                <a:prstGeom prst="line">
                  <a:avLst/>
                </a:prstGeom>
                <a:noFill/>
                <a:ln w="9525">
                  <a:solidFill>
                    <a:srgbClr val="00FF00"/>
                  </a:solidFill>
                  <a:round/>
                  <a:headEnd/>
                  <a:tailEnd/>
                </a:ln>
              </p:spPr>
              <p:txBody>
                <a:bodyPr wrap="none"/>
                <a:lstStyle/>
                <a:p>
                  <a:endParaRPr lang="es-ES"/>
                </a:p>
              </p:txBody>
            </p:sp>
            <p:sp>
              <p:nvSpPr>
                <p:cNvPr id="239864" name="Line 1043"/>
                <p:cNvSpPr>
                  <a:spLocks noChangeShapeType="1"/>
                </p:cNvSpPr>
                <p:nvPr/>
              </p:nvSpPr>
              <p:spPr bwMode="auto">
                <a:xfrm>
                  <a:off x="431" y="1865"/>
                  <a:ext cx="148" cy="0"/>
                </a:xfrm>
                <a:prstGeom prst="line">
                  <a:avLst/>
                </a:prstGeom>
                <a:noFill/>
                <a:ln w="9525">
                  <a:solidFill>
                    <a:srgbClr val="00FF00"/>
                  </a:solidFill>
                  <a:round/>
                  <a:headEnd/>
                  <a:tailEnd/>
                </a:ln>
              </p:spPr>
              <p:txBody>
                <a:bodyPr wrap="none"/>
                <a:lstStyle/>
                <a:p>
                  <a:endParaRPr lang="es-ES"/>
                </a:p>
              </p:txBody>
            </p:sp>
            <p:sp>
              <p:nvSpPr>
                <p:cNvPr id="239865" name="Line 1044"/>
                <p:cNvSpPr>
                  <a:spLocks noChangeShapeType="1"/>
                </p:cNvSpPr>
                <p:nvPr/>
              </p:nvSpPr>
              <p:spPr bwMode="auto">
                <a:xfrm>
                  <a:off x="526" y="1773"/>
                  <a:ext cx="0" cy="86"/>
                </a:xfrm>
                <a:prstGeom prst="line">
                  <a:avLst/>
                </a:prstGeom>
                <a:noFill/>
                <a:ln w="9525">
                  <a:solidFill>
                    <a:srgbClr val="00FF00"/>
                  </a:solidFill>
                  <a:round/>
                  <a:headEnd/>
                  <a:tailEnd/>
                </a:ln>
              </p:spPr>
              <p:txBody>
                <a:bodyPr wrap="none"/>
                <a:lstStyle/>
                <a:p>
                  <a:endParaRPr lang="es-ES"/>
                </a:p>
              </p:txBody>
            </p:sp>
            <p:sp>
              <p:nvSpPr>
                <p:cNvPr id="239866" name="Line 1045"/>
                <p:cNvSpPr>
                  <a:spLocks noChangeShapeType="1"/>
                </p:cNvSpPr>
                <p:nvPr/>
              </p:nvSpPr>
              <p:spPr bwMode="auto">
                <a:xfrm>
                  <a:off x="545" y="1773"/>
                  <a:ext cx="0" cy="86"/>
                </a:xfrm>
                <a:prstGeom prst="line">
                  <a:avLst/>
                </a:prstGeom>
                <a:noFill/>
                <a:ln w="9525">
                  <a:solidFill>
                    <a:srgbClr val="00FF00"/>
                  </a:solidFill>
                  <a:round/>
                  <a:headEnd/>
                  <a:tailEnd/>
                </a:ln>
              </p:spPr>
              <p:txBody>
                <a:bodyPr wrap="none"/>
                <a:lstStyle/>
                <a:p>
                  <a:endParaRPr lang="es-ES"/>
                </a:p>
              </p:txBody>
            </p:sp>
            <p:sp>
              <p:nvSpPr>
                <p:cNvPr id="239867" name="Line 1046"/>
                <p:cNvSpPr>
                  <a:spLocks noChangeShapeType="1"/>
                </p:cNvSpPr>
                <p:nvPr/>
              </p:nvSpPr>
              <p:spPr bwMode="auto">
                <a:xfrm>
                  <a:off x="565" y="1773"/>
                  <a:ext cx="0" cy="86"/>
                </a:xfrm>
                <a:prstGeom prst="line">
                  <a:avLst/>
                </a:prstGeom>
                <a:noFill/>
                <a:ln w="9525">
                  <a:solidFill>
                    <a:srgbClr val="00FF00"/>
                  </a:solidFill>
                  <a:round/>
                  <a:headEnd/>
                  <a:tailEnd/>
                </a:ln>
              </p:spPr>
              <p:txBody>
                <a:bodyPr wrap="none"/>
                <a:lstStyle/>
                <a:p>
                  <a:endParaRPr lang="es-ES"/>
                </a:p>
              </p:txBody>
            </p:sp>
            <p:sp>
              <p:nvSpPr>
                <p:cNvPr id="239868" name="Line 1047"/>
                <p:cNvSpPr>
                  <a:spLocks noChangeShapeType="1"/>
                </p:cNvSpPr>
                <p:nvPr/>
              </p:nvSpPr>
              <p:spPr bwMode="auto">
                <a:xfrm>
                  <a:off x="448" y="1773"/>
                  <a:ext cx="0" cy="86"/>
                </a:xfrm>
                <a:prstGeom prst="line">
                  <a:avLst/>
                </a:prstGeom>
                <a:noFill/>
                <a:ln w="9525">
                  <a:solidFill>
                    <a:srgbClr val="00FF00"/>
                  </a:solidFill>
                  <a:round/>
                  <a:headEnd/>
                  <a:tailEnd/>
                </a:ln>
              </p:spPr>
              <p:txBody>
                <a:bodyPr wrap="none"/>
                <a:lstStyle/>
                <a:p>
                  <a:endParaRPr lang="es-ES"/>
                </a:p>
              </p:txBody>
            </p:sp>
            <p:sp>
              <p:nvSpPr>
                <p:cNvPr id="239869" name="Line 1048"/>
                <p:cNvSpPr>
                  <a:spLocks noChangeShapeType="1"/>
                </p:cNvSpPr>
                <p:nvPr/>
              </p:nvSpPr>
              <p:spPr bwMode="auto">
                <a:xfrm>
                  <a:off x="467" y="1773"/>
                  <a:ext cx="0" cy="86"/>
                </a:xfrm>
                <a:prstGeom prst="line">
                  <a:avLst/>
                </a:prstGeom>
                <a:noFill/>
                <a:ln w="9525">
                  <a:solidFill>
                    <a:srgbClr val="00FF00"/>
                  </a:solidFill>
                  <a:round/>
                  <a:headEnd/>
                  <a:tailEnd/>
                </a:ln>
              </p:spPr>
              <p:txBody>
                <a:bodyPr wrap="none"/>
                <a:lstStyle/>
                <a:p>
                  <a:endParaRPr lang="es-ES"/>
                </a:p>
              </p:txBody>
            </p:sp>
            <p:sp>
              <p:nvSpPr>
                <p:cNvPr id="239870" name="Line 1049"/>
                <p:cNvSpPr>
                  <a:spLocks noChangeShapeType="1"/>
                </p:cNvSpPr>
                <p:nvPr/>
              </p:nvSpPr>
              <p:spPr bwMode="auto">
                <a:xfrm>
                  <a:off x="485" y="1773"/>
                  <a:ext cx="0" cy="86"/>
                </a:xfrm>
                <a:prstGeom prst="line">
                  <a:avLst/>
                </a:prstGeom>
                <a:noFill/>
                <a:ln w="9525">
                  <a:solidFill>
                    <a:srgbClr val="00FF00"/>
                  </a:solidFill>
                  <a:round/>
                  <a:headEnd/>
                  <a:tailEnd/>
                </a:ln>
              </p:spPr>
              <p:txBody>
                <a:bodyPr wrap="none"/>
                <a:lstStyle/>
                <a:p>
                  <a:endParaRPr lang="es-ES"/>
                </a:p>
              </p:txBody>
            </p:sp>
            <p:sp>
              <p:nvSpPr>
                <p:cNvPr id="239871" name="Line 1050"/>
                <p:cNvSpPr>
                  <a:spLocks noChangeShapeType="1"/>
                </p:cNvSpPr>
                <p:nvPr/>
              </p:nvSpPr>
              <p:spPr bwMode="auto">
                <a:xfrm flipV="1">
                  <a:off x="485" y="1752"/>
                  <a:ext cx="3" cy="20"/>
                </a:xfrm>
                <a:prstGeom prst="line">
                  <a:avLst/>
                </a:prstGeom>
                <a:noFill/>
                <a:ln w="9525">
                  <a:solidFill>
                    <a:srgbClr val="00FF00"/>
                  </a:solidFill>
                  <a:round/>
                  <a:headEnd/>
                  <a:tailEnd/>
                </a:ln>
              </p:spPr>
              <p:txBody>
                <a:bodyPr wrap="none"/>
                <a:lstStyle/>
                <a:p>
                  <a:endParaRPr lang="es-ES"/>
                </a:p>
              </p:txBody>
            </p:sp>
            <p:sp>
              <p:nvSpPr>
                <p:cNvPr id="239872" name="Line 1051"/>
                <p:cNvSpPr>
                  <a:spLocks noChangeShapeType="1"/>
                </p:cNvSpPr>
                <p:nvPr/>
              </p:nvSpPr>
              <p:spPr bwMode="auto">
                <a:xfrm flipV="1">
                  <a:off x="467" y="1752"/>
                  <a:ext cx="4" cy="23"/>
                </a:xfrm>
                <a:prstGeom prst="line">
                  <a:avLst/>
                </a:prstGeom>
                <a:noFill/>
                <a:ln w="9525">
                  <a:solidFill>
                    <a:srgbClr val="00FF00"/>
                  </a:solidFill>
                  <a:round/>
                  <a:headEnd/>
                  <a:tailEnd/>
                </a:ln>
              </p:spPr>
              <p:txBody>
                <a:bodyPr wrap="none"/>
                <a:lstStyle/>
                <a:p>
                  <a:endParaRPr lang="es-ES"/>
                </a:p>
              </p:txBody>
            </p:sp>
            <p:sp>
              <p:nvSpPr>
                <p:cNvPr id="239873" name="Line 1052"/>
                <p:cNvSpPr>
                  <a:spLocks noChangeShapeType="1"/>
                </p:cNvSpPr>
                <p:nvPr/>
              </p:nvSpPr>
              <p:spPr bwMode="auto">
                <a:xfrm flipV="1">
                  <a:off x="448" y="1752"/>
                  <a:ext cx="3" cy="20"/>
                </a:xfrm>
                <a:prstGeom prst="line">
                  <a:avLst/>
                </a:prstGeom>
                <a:noFill/>
                <a:ln w="9525">
                  <a:solidFill>
                    <a:srgbClr val="00FF00"/>
                  </a:solidFill>
                  <a:round/>
                  <a:headEnd/>
                  <a:tailEnd/>
                </a:ln>
              </p:spPr>
              <p:txBody>
                <a:bodyPr wrap="none"/>
                <a:lstStyle/>
                <a:p>
                  <a:endParaRPr lang="es-ES"/>
                </a:p>
              </p:txBody>
            </p:sp>
            <p:grpSp>
              <p:nvGrpSpPr>
                <p:cNvPr id="239874" name="Group 1056"/>
                <p:cNvGrpSpPr>
                  <a:grpSpLocks/>
                </p:cNvGrpSpPr>
                <p:nvPr/>
              </p:nvGrpSpPr>
              <p:grpSpPr bwMode="auto">
                <a:xfrm flipH="1">
                  <a:off x="524" y="1752"/>
                  <a:ext cx="40" cy="23"/>
                  <a:chOff x="526" y="1752"/>
                  <a:chExt cx="40" cy="23"/>
                </a:xfrm>
              </p:grpSpPr>
              <p:sp>
                <p:nvSpPr>
                  <p:cNvPr id="239875" name="Line 1053"/>
                  <p:cNvSpPr>
                    <a:spLocks noChangeShapeType="1"/>
                  </p:cNvSpPr>
                  <p:nvPr/>
                </p:nvSpPr>
                <p:spPr bwMode="auto">
                  <a:xfrm flipV="1">
                    <a:off x="563" y="1752"/>
                    <a:ext cx="3" cy="20"/>
                  </a:xfrm>
                  <a:prstGeom prst="line">
                    <a:avLst/>
                  </a:prstGeom>
                  <a:noFill/>
                  <a:ln w="9525">
                    <a:solidFill>
                      <a:srgbClr val="00FF00"/>
                    </a:solidFill>
                    <a:round/>
                    <a:headEnd/>
                    <a:tailEnd/>
                  </a:ln>
                </p:spPr>
                <p:txBody>
                  <a:bodyPr wrap="none"/>
                  <a:lstStyle/>
                  <a:p>
                    <a:endParaRPr lang="es-ES"/>
                  </a:p>
                </p:txBody>
              </p:sp>
              <p:sp>
                <p:nvSpPr>
                  <p:cNvPr id="239876" name="Line 1054"/>
                  <p:cNvSpPr>
                    <a:spLocks noChangeShapeType="1"/>
                  </p:cNvSpPr>
                  <p:nvPr/>
                </p:nvSpPr>
                <p:spPr bwMode="auto">
                  <a:xfrm flipV="1">
                    <a:off x="545" y="1752"/>
                    <a:ext cx="4" cy="23"/>
                  </a:xfrm>
                  <a:prstGeom prst="line">
                    <a:avLst/>
                  </a:prstGeom>
                  <a:noFill/>
                  <a:ln w="9525">
                    <a:solidFill>
                      <a:srgbClr val="00FF00"/>
                    </a:solidFill>
                    <a:round/>
                    <a:headEnd/>
                    <a:tailEnd/>
                  </a:ln>
                </p:spPr>
                <p:txBody>
                  <a:bodyPr wrap="none"/>
                  <a:lstStyle/>
                  <a:p>
                    <a:endParaRPr lang="es-ES"/>
                  </a:p>
                </p:txBody>
              </p:sp>
              <p:sp>
                <p:nvSpPr>
                  <p:cNvPr id="239877" name="Line 1055"/>
                  <p:cNvSpPr>
                    <a:spLocks noChangeShapeType="1"/>
                  </p:cNvSpPr>
                  <p:nvPr/>
                </p:nvSpPr>
                <p:spPr bwMode="auto">
                  <a:xfrm flipV="1">
                    <a:off x="526" y="1752"/>
                    <a:ext cx="3" cy="20"/>
                  </a:xfrm>
                  <a:prstGeom prst="line">
                    <a:avLst/>
                  </a:prstGeom>
                  <a:noFill/>
                  <a:ln w="9525">
                    <a:solidFill>
                      <a:srgbClr val="00FF00"/>
                    </a:solidFill>
                    <a:round/>
                    <a:headEnd/>
                    <a:tailEnd/>
                  </a:ln>
                </p:spPr>
                <p:txBody>
                  <a:bodyPr wrap="none"/>
                  <a:lstStyle/>
                  <a:p>
                    <a:endParaRPr lang="es-ES"/>
                  </a:p>
                </p:txBody>
              </p:sp>
            </p:grpSp>
          </p:grpSp>
          <p:sp>
            <p:nvSpPr>
              <p:cNvPr id="239862" name="AutoShape 1059"/>
              <p:cNvSpPr>
                <a:spLocks noChangeArrowheads="1"/>
              </p:cNvSpPr>
              <p:nvPr/>
            </p:nvSpPr>
            <p:spPr bwMode="auto">
              <a:xfrm>
                <a:off x="280" y="1904"/>
                <a:ext cx="448" cy="1028"/>
              </a:xfrm>
              <a:prstGeom prst="roundRect">
                <a:avLst>
                  <a:gd name="adj" fmla="val 16667"/>
                </a:avLst>
              </a:prstGeom>
              <a:gradFill rotWithShape="1">
                <a:gsLst>
                  <a:gs pos="0">
                    <a:srgbClr val="CACACA"/>
                  </a:gs>
                  <a:gs pos="50000">
                    <a:srgbClr val="EAEAEA"/>
                  </a:gs>
                  <a:gs pos="100000">
                    <a:srgbClr val="CACACA"/>
                  </a:gs>
                </a:gsLst>
                <a:lin ang="0" scaled="1"/>
              </a:gradFill>
              <a:ln w="9525">
                <a:noFill/>
                <a:round/>
                <a:headEnd/>
                <a:tailEnd/>
              </a:ln>
            </p:spPr>
            <p:txBody>
              <a:bodyPr wrap="none" anchor="ctr"/>
              <a:lstStyle/>
              <a:p>
                <a:endParaRPr lang="es-ES"/>
              </a:p>
            </p:txBody>
          </p:sp>
        </p:grpSp>
        <p:sp>
          <p:nvSpPr>
            <p:cNvPr id="239835" name="Freeform 2869"/>
            <p:cNvSpPr>
              <a:spLocks/>
            </p:cNvSpPr>
            <p:nvPr/>
          </p:nvSpPr>
          <p:spPr bwMode="auto">
            <a:xfrm>
              <a:off x="4708" y="2144"/>
              <a:ext cx="976" cy="772"/>
            </a:xfrm>
            <a:custGeom>
              <a:avLst/>
              <a:gdLst>
                <a:gd name="T0" fmla="*/ 66 w 976"/>
                <a:gd name="T1" fmla="*/ 0 h 772"/>
                <a:gd name="T2" fmla="*/ 514 w 976"/>
                <a:gd name="T3" fmla="*/ 4 h 772"/>
                <a:gd name="T4" fmla="*/ 966 w 976"/>
                <a:gd name="T5" fmla="*/ 448 h 772"/>
                <a:gd name="T6" fmla="*/ 970 w 976"/>
                <a:gd name="T7" fmla="*/ 512 h 772"/>
                <a:gd name="T8" fmla="*/ 738 w 976"/>
                <a:gd name="T9" fmla="*/ 754 h 772"/>
                <a:gd name="T10" fmla="*/ 660 w 976"/>
                <a:gd name="T11" fmla="*/ 742 h 772"/>
                <a:gd name="T12" fmla="*/ 24 w 976"/>
                <a:gd name="T13" fmla="*/ 124 h 772"/>
                <a:gd name="T14" fmla="*/ 20 w 976"/>
                <a:gd name="T15" fmla="*/ 52 h 772"/>
                <a:gd name="T16" fmla="*/ 66 w 976"/>
                <a:gd name="T17" fmla="*/ 2 h 7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6"/>
                <a:gd name="T28" fmla="*/ 0 h 772"/>
                <a:gd name="T29" fmla="*/ 976 w 976"/>
                <a:gd name="T30" fmla="*/ 772 h 7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6" h="772">
                  <a:moveTo>
                    <a:pt x="66" y="0"/>
                  </a:moveTo>
                  <a:lnTo>
                    <a:pt x="514" y="4"/>
                  </a:lnTo>
                  <a:cubicBezTo>
                    <a:pt x="514" y="4"/>
                    <a:pt x="740" y="226"/>
                    <a:pt x="966" y="448"/>
                  </a:cubicBezTo>
                  <a:cubicBezTo>
                    <a:pt x="974" y="480"/>
                    <a:pt x="976" y="470"/>
                    <a:pt x="970" y="512"/>
                  </a:cubicBezTo>
                  <a:cubicBezTo>
                    <a:pt x="970" y="512"/>
                    <a:pt x="854" y="633"/>
                    <a:pt x="738" y="754"/>
                  </a:cubicBezTo>
                  <a:cubicBezTo>
                    <a:pt x="676" y="772"/>
                    <a:pt x="682" y="752"/>
                    <a:pt x="660" y="742"/>
                  </a:cubicBezTo>
                  <a:cubicBezTo>
                    <a:pt x="660" y="742"/>
                    <a:pt x="342" y="433"/>
                    <a:pt x="24" y="124"/>
                  </a:cubicBezTo>
                  <a:cubicBezTo>
                    <a:pt x="0" y="86"/>
                    <a:pt x="13" y="72"/>
                    <a:pt x="20" y="52"/>
                  </a:cubicBezTo>
                  <a:cubicBezTo>
                    <a:pt x="43" y="27"/>
                    <a:pt x="66" y="2"/>
                    <a:pt x="66" y="2"/>
                  </a:cubicBezTo>
                </a:path>
              </a:pathLst>
            </a:custGeom>
            <a:solidFill>
              <a:srgbClr val="CC9900">
                <a:alpha val="39999"/>
              </a:srgbClr>
            </a:solidFill>
            <a:ln w="9525">
              <a:noFill/>
              <a:round/>
              <a:headEnd/>
              <a:tailEnd/>
            </a:ln>
          </p:spPr>
          <p:txBody>
            <a:bodyPr wrap="none"/>
            <a:lstStyle/>
            <a:p>
              <a:endParaRPr lang="es-ES"/>
            </a:p>
          </p:txBody>
        </p:sp>
        <p:sp>
          <p:nvSpPr>
            <p:cNvPr id="1038134" name="Rectangle 2870"/>
            <p:cNvSpPr>
              <a:spLocks noChangeArrowheads="1"/>
            </p:cNvSpPr>
            <p:nvPr/>
          </p:nvSpPr>
          <p:spPr bwMode="auto">
            <a:xfrm rot="-2730086">
              <a:off x="5151" y="1888"/>
              <a:ext cx="29" cy="1013"/>
            </a:xfrm>
            <a:prstGeom prst="rect">
              <a:avLst/>
            </a:prstGeom>
            <a:gradFill rotWithShape="1">
              <a:gsLst>
                <a:gs pos="0">
                  <a:schemeClr val="bg1">
                    <a:gamma/>
                    <a:shade val="76078"/>
                    <a:invGamma/>
                  </a:schemeClr>
                </a:gs>
                <a:gs pos="50000">
                  <a:schemeClr val="bg1">
                    <a:alpha val="49001"/>
                  </a:schemeClr>
                </a:gs>
                <a:gs pos="100000">
                  <a:schemeClr val="bg1">
                    <a:gamma/>
                    <a:shade val="7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grpSp>
      <p:sp>
        <p:nvSpPr>
          <p:cNvPr id="1038136" name="Freeform 2872"/>
          <p:cNvSpPr>
            <a:spLocks/>
          </p:cNvSpPr>
          <p:nvPr/>
        </p:nvSpPr>
        <p:spPr bwMode="auto">
          <a:xfrm>
            <a:off x="3643313" y="4557713"/>
            <a:ext cx="2128837" cy="1004887"/>
          </a:xfrm>
          <a:custGeom>
            <a:avLst/>
            <a:gdLst>
              <a:gd name="T0" fmla="*/ 14287 w 1341"/>
              <a:gd name="T1" fmla="*/ 247650 h 633"/>
              <a:gd name="T2" fmla="*/ 38100 w 1341"/>
              <a:gd name="T3" fmla="*/ 404812 h 633"/>
              <a:gd name="T4" fmla="*/ 242887 w 1341"/>
              <a:gd name="T5" fmla="*/ 585787 h 633"/>
              <a:gd name="T6" fmla="*/ 638175 w 1341"/>
              <a:gd name="T7" fmla="*/ 690562 h 633"/>
              <a:gd name="T8" fmla="*/ 914400 w 1341"/>
              <a:gd name="T9" fmla="*/ 847725 h 633"/>
              <a:gd name="T10" fmla="*/ 1171575 w 1341"/>
              <a:gd name="T11" fmla="*/ 900112 h 633"/>
              <a:gd name="T12" fmla="*/ 1443037 w 1341"/>
              <a:gd name="T13" fmla="*/ 995362 h 633"/>
              <a:gd name="T14" fmla="*/ 1704975 w 1341"/>
              <a:gd name="T15" fmla="*/ 962025 h 633"/>
              <a:gd name="T16" fmla="*/ 1857375 w 1341"/>
              <a:gd name="T17" fmla="*/ 871537 h 633"/>
              <a:gd name="T18" fmla="*/ 1885950 w 1341"/>
              <a:gd name="T19" fmla="*/ 795337 h 633"/>
              <a:gd name="T20" fmla="*/ 1985962 w 1341"/>
              <a:gd name="T21" fmla="*/ 733425 h 633"/>
              <a:gd name="T22" fmla="*/ 2052637 w 1341"/>
              <a:gd name="T23" fmla="*/ 728662 h 633"/>
              <a:gd name="T24" fmla="*/ 2128837 w 1341"/>
              <a:gd name="T25" fmla="*/ 614362 h 633"/>
              <a:gd name="T26" fmla="*/ 2057400 w 1341"/>
              <a:gd name="T27" fmla="*/ 428625 h 633"/>
              <a:gd name="T28" fmla="*/ 1724025 w 1341"/>
              <a:gd name="T29" fmla="*/ 347662 h 633"/>
              <a:gd name="T30" fmla="*/ 1433512 w 1341"/>
              <a:gd name="T31" fmla="*/ 247650 h 633"/>
              <a:gd name="T32" fmla="*/ 1109662 w 1341"/>
              <a:gd name="T33" fmla="*/ 214312 h 633"/>
              <a:gd name="T34" fmla="*/ 871537 w 1341"/>
              <a:gd name="T35" fmla="*/ 85725 h 633"/>
              <a:gd name="T36" fmla="*/ 661987 w 1341"/>
              <a:gd name="T37" fmla="*/ 4762 h 633"/>
              <a:gd name="T38" fmla="*/ 423862 w 1341"/>
              <a:gd name="T39" fmla="*/ 57150 h 633"/>
              <a:gd name="T40" fmla="*/ 300037 w 1341"/>
              <a:gd name="T41" fmla="*/ 95250 h 633"/>
              <a:gd name="T42" fmla="*/ 242887 w 1341"/>
              <a:gd name="T43" fmla="*/ 95250 h 633"/>
              <a:gd name="T44" fmla="*/ 142875 w 1341"/>
              <a:gd name="T45" fmla="*/ 123825 h 633"/>
              <a:gd name="T46" fmla="*/ 90487 w 1341"/>
              <a:gd name="T47" fmla="*/ 180975 h 633"/>
              <a:gd name="T48" fmla="*/ 14287 w 1341"/>
              <a:gd name="T49" fmla="*/ 247650 h 6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41"/>
              <a:gd name="T76" fmla="*/ 0 h 633"/>
              <a:gd name="T77" fmla="*/ 1341 w 1341"/>
              <a:gd name="T78" fmla="*/ 633 h 6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41" h="633">
                <a:moveTo>
                  <a:pt x="9" y="156"/>
                </a:moveTo>
                <a:cubicBezTo>
                  <a:pt x="3" y="179"/>
                  <a:pt x="0" y="219"/>
                  <a:pt x="24" y="255"/>
                </a:cubicBezTo>
                <a:cubicBezTo>
                  <a:pt x="48" y="291"/>
                  <a:pt x="90" y="339"/>
                  <a:pt x="153" y="369"/>
                </a:cubicBezTo>
                <a:cubicBezTo>
                  <a:pt x="216" y="399"/>
                  <a:pt x="331" y="407"/>
                  <a:pt x="402" y="435"/>
                </a:cubicBezTo>
                <a:cubicBezTo>
                  <a:pt x="473" y="463"/>
                  <a:pt x="520" y="512"/>
                  <a:pt x="576" y="534"/>
                </a:cubicBezTo>
                <a:cubicBezTo>
                  <a:pt x="632" y="556"/>
                  <a:pt x="683" y="552"/>
                  <a:pt x="738" y="567"/>
                </a:cubicBezTo>
                <a:cubicBezTo>
                  <a:pt x="793" y="582"/>
                  <a:pt x="853" y="621"/>
                  <a:pt x="909" y="627"/>
                </a:cubicBezTo>
                <a:cubicBezTo>
                  <a:pt x="965" y="633"/>
                  <a:pt x="1031" y="619"/>
                  <a:pt x="1074" y="606"/>
                </a:cubicBezTo>
                <a:cubicBezTo>
                  <a:pt x="1117" y="593"/>
                  <a:pt x="1151" y="567"/>
                  <a:pt x="1170" y="549"/>
                </a:cubicBezTo>
                <a:cubicBezTo>
                  <a:pt x="1189" y="531"/>
                  <a:pt x="1175" y="515"/>
                  <a:pt x="1188" y="501"/>
                </a:cubicBezTo>
                <a:cubicBezTo>
                  <a:pt x="1201" y="487"/>
                  <a:pt x="1233" y="469"/>
                  <a:pt x="1251" y="462"/>
                </a:cubicBezTo>
                <a:cubicBezTo>
                  <a:pt x="1269" y="455"/>
                  <a:pt x="1278" y="471"/>
                  <a:pt x="1293" y="459"/>
                </a:cubicBezTo>
                <a:cubicBezTo>
                  <a:pt x="1308" y="447"/>
                  <a:pt x="1341" y="418"/>
                  <a:pt x="1341" y="387"/>
                </a:cubicBezTo>
                <a:cubicBezTo>
                  <a:pt x="1341" y="356"/>
                  <a:pt x="1338" y="298"/>
                  <a:pt x="1296" y="270"/>
                </a:cubicBezTo>
                <a:cubicBezTo>
                  <a:pt x="1254" y="242"/>
                  <a:pt x="1152" y="238"/>
                  <a:pt x="1086" y="219"/>
                </a:cubicBezTo>
                <a:cubicBezTo>
                  <a:pt x="1020" y="200"/>
                  <a:pt x="967" y="170"/>
                  <a:pt x="903" y="156"/>
                </a:cubicBezTo>
                <a:cubicBezTo>
                  <a:pt x="839" y="142"/>
                  <a:pt x="758" y="152"/>
                  <a:pt x="699" y="135"/>
                </a:cubicBezTo>
                <a:cubicBezTo>
                  <a:pt x="640" y="118"/>
                  <a:pt x="596" y="76"/>
                  <a:pt x="549" y="54"/>
                </a:cubicBezTo>
                <a:cubicBezTo>
                  <a:pt x="502" y="32"/>
                  <a:pt x="464" y="6"/>
                  <a:pt x="417" y="3"/>
                </a:cubicBezTo>
                <a:cubicBezTo>
                  <a:pt x="370" y="0"/>
                  <a:pt x="305" y="27"/>
                  <a:pt x="267" y="36"/>
                </a:cubicBezTo>
                <a:cubicBezTo>
                  <a:pt x="229" y="45"/>
                  <a:pt x="208" y="56"/>
                  <a:pt x="189" y="60"/>
                </a:cubicBezTo>
                <a:cubicBezTo>
                  <a:pt x="170" y="64"/>
                  <a:pt x="169" y="57"/>
                  <a:pt x="153" y="60"/>
                </a:cubicBezTo>
                <a:cubicBezTo>
                  <a:pt x="137" y="63"/>
                  <a:pt x="106" y="69"/>
                  <a:pt x="90" y="78"/>
                </a:cubicBezTo>
                <a:cubicBezTo>
                  <a:pt x="74" y="87"/>
                  <a:pt x="69" y="101"/>
                  <a:pt x="57" y="114"/>
                </a:cubicBezTo>
                <a:cubicBezTo>
                  <a:pt x="45" y="127"/>
                  <a:pt x="15" y="133"/>
                  <a:pt x="9" y="156"/>
                </a:cubicBezTo>
                <a:close/>
              </a:path>
            </a:pathLst>
          </a:custGeom>
          <a:solidFill>
            <a:srgbClr val="CC9900">
              <a:alpha val="39999"/>
            </a:srgbClr>
          </a:solidFill>
          <a:ln w="9525">
            <a:noFill/>
            <a:round/>
            <a:headEnd/>
            <a:tailEnd/>
          </a:ln>
        </p:spPr>
        <p:txBody>
          <a:bodyPr wrap="none"/>
          <a:lstStyle/>
          <a:p>
            <a:endParaRPr lang="es-ES"/>
          </a:p>
        </p:txBody>
      </p:sp>
      <p:grpSp>
        <p:nvGrpSpPr>
          <p:cNvPr id="12" name="Group 2646"/>
          <p:cNvGrpSpPr>
            <a:grpSpLocks/>
          </p:cNvGrpSpPr>
          <p:nvPr/>
        </p:nvGrpSpPr>
        <p:grpSpPr bwMode="auto">
          <a:xfrm>
            <a:off x="3225800" y="708025"/>
            <a:ext cx="2946400" cy="3508375"/>
            <a:chOff x="1193" y="1238"/>
            <a:chExt cx="1448" cy="1724"/>
          </a:xfrm>
        </p:grpSpPr>
        <p:sp>
          <p:nvSpPr>
            <p:cNvPr id="239639" name="Freeform 2647"/>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239640" name="Freeform 2648"/>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239641" name="Group 2649"/>
            <p:cNvGrpSpPr>
              <a:grpSpLocks/>
            </p:cNvGrpSpPr>
            <p:nvPr/>
          </p:nvGrpSpPr>
          <p:grpSpPr bwMode="auto">
            <a:xfrm>
              <a:off x="1193" y="1238"/>
              <a:ext cx="1448" cy="1724"/>
              <a:chOff x="2505" y="1586"/>
              <a:chExt cx="1878" cy="2234"/>
            </a:xfrm>
          </p:grpSpPr>
          <p:sp>
            <p:nvSpPr>
              <p:cNvPr id="239642" name="Freeform 2650"/>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39643" name="Freeform 2651"/>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39644" name="Freeform 2652"/>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39645" name="Freeform 2653"/>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39646" name="Freeform 2654"/>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239647" name="Freeform 2655"/>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39648" name="Freeform 2656"/>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239649" name="Freeform 2657"/>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39650" name="Line 2658"/>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239651" name="AutoShape 2659"/>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39652" name="Line 2660"/>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239653" name="Line 2661"/>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239654" name="Line 2662"/>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239655" name="Line 2663"/>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239656" name="Line 2664"/>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239657" name="Line 2665"/>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239658" name="Line 2666"/>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239659" name="Line 2667"/>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239660" name="Line 2668"/>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239661" name="Line 2669"/>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239662" name="Line 2670"/>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239663" name="AutoShape 2671"/>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39664" name="Line 2672"/>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239665" name="Line 2673"/>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239666" name="Line 2674"/>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239667" name="Line 2675"/>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239668" name="Line 2676"/>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239669" name="Line 2677"/>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239670" name="Line 2678"/>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239671" name="Line 2679"/>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239672" name="Arc 2680"/>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39673" name="Line 2681"/>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239674" name="Line 2682"/>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239675" name="Line 2683"/>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239676" name="Line 2684"/>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239677" name="Line 2685"/>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239678" name="Line 2686"/>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239679" name="Line 2687"/>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239680" name="Line 2688"/>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239681" name="Line 2689"/>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239682" name="Line 2690"/>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239683" name="Line 2691"/>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239684" name="Oval 2692"/>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85" name="Oval 2693"/>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86" name="Oval 2694"/>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87" name="Oval 2695"/>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88" name="Line 2696"/>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239689" name="Line 2697"/>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239690" name="Oval 2698"/>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91" name="Oval 2699"/>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92" name="Oval 2700"/>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93" name="Oval 2701"/>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39694" name="Arc 2702"/>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39695" name="Arc 2703"/>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39696" name="Arc 2704"/>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39697" name="Group 2705"/>
              <p:cNvGrpSpPr>
                <a:grpSpLocks/>
              </p:cNvGrpSpPr>
              <p:nvPr/>
            </p:nvGrpSpPr>
            <p:grpSpPr bwMode="auto">
              <a:xfrm>
                <a:off x="2891" y="2810"/>
                <a:ext cx="68" cy="68"/>
                <a:chOff x="2891" y="2810"/>
                <a:chExt cx="68" cy="68"/>
              </a:xfrm>
            </p:grpSpPr>
            <p:sp>
              <p:nvSpPr>
                <p:cNvPr id="239832" name="Oval 2706"/>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9833" name="Line 2707"/>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39698" name="Group 2708"/>
              <p:cNvGrpSpPr>
                <a:grpSpLocks/>
              </p:cNvGrpSpPr>
              <p:nvPr/>
            </p:nvGrpSpPr>
            <p:grpSpPr bwMode="auto">
              <a:xfrm>
                <a:off x="2891" y="3338"/>
                <a:ext cx="68" cy="68"/>
                <a:chOff x="2891" y="2810"/>
                <a:chExt cx="68" cy="68"/>
              </a:xfrm>
            </p:grpSpPr>
            <p:sp>
              <p:nvSpPr>
                <p:cNvPr id="239830" name="Oval 2709"/>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9831" name="Line 2710"/>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39699" name="Group 2711"/>
              <p:cNvGrpSpPr>
                <a:grpSpLocks/>
              </p:cNvGrpSpPr>
              <p:nvPr/>
            </p:nvGrpSpPr>
            <p:grpSpPr bwMode="auto">
              <a:xfrm>
                <a:off x="4025" y="2328"/>
                <a:ext cx="68" cy="68"/>
                <a:chOff x="2891" y="2810"/>
                <a:chExt cx="68" cy="68"/>
              </a:xfrm>
            </p:grpSpPr>
            <p:sp>
              <p:nvSpPr>
                <p:cNvPr id="239828" name="Oval 2712"/>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9829" name="Line 2713"/>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39700" name="Group 2714"/>
              <p:cNvGrpSpPr>
                <a:grpSpLocks/>
              </p:cNvGrpSpPr>
              <p:nvPr/>
            </p:nvGrpSpPr>
            <p:grpSpPr bwMode="auto">
              <a:xfrm>
                <a:off x="4025" y="2856"/>
                <a:ext cx="68" cy="68"/>
                <a:chOff x="2891" y="2810"/>
                <a:chExt cx="68" cy="68"/>
              </a:xfrm>
            </p:grpSpPr>
            <p:sp>
              <p:nvSpPr>
                <p:cNvPr id="239826" name="Oval 2715"/>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9827" name="Line 2716"/>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239701" name="Line 2717"/>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239702" name="AutoShape 2718"/>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39703" name="Line 2719"/>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239704" name="Line 2720"/>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239705" name="Line 2721"/>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239706" name="Line 2722"/>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239707" name="Line 2723"/>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239708" name="Line 2724"/>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239709" name="Line 2725"/>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239710" name="Line 2726"/>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239711" name="Line 2727"/>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239712" name="Line 2728"/>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239713" name="Line 2729"/>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239714" name="AutoShape 2730"/>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39715" name="Line 2731"/>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239716" name="Line 2732"/>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239717" name="Line 2733"/>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239718" name="Line 2734"/>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239719" name="Line 2735"/>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239720" name="Line 2736"/>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239721" name="Line 2737"/>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239722" name="Line 2738"/>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239723" name="Arc 2739"/>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39724" name="Line 2740"/>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239725" name="Line 2741"/>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239726" name="Line 2742"/>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239727" name="Line 2743"/>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239728" name="Line 2744"/>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239729" name="Line 2745"/>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239730" name="Line 2746"/>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239731" name="Line 2747"/>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239732" name="Line 2748"/>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239733" name="Line 2749"/>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239734" name="Line 2750"/>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239735" name="Line 2751"/>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239736" name="Line 2752"/>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239737" name="Arc 2753"/>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39738" name="Arc 2754"/>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39739" name="Arc 2755"/>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39740" name="Group 2756"/>
              <p:cNvGrpSpPr>
                <a:grpSpLocks/>
              </p:cNvGrpSpPr>
              <p:nvPr/>
            </p:nvGrpSpPr>
            <p:grpSpPr bwMode="auto">
              <a:xfrm>
                <a:off x="2505" y="1586"/>
                <a:ext cx="1878" cy="1186"/>
                <a:chOff x="2505" y="1586"/>
                <a:chExt cx="1878" cy="1186"/>
              </a:xfrm>
            </p:grpSpPr>
            <p:sp>
              <p:nvSpPr>
                <p:cNvPr id="239742" name="Freeform 2757"/>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239743" name="Freeform 2758"/>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239744" name="Freeform 2759"/>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239745" name="Freeform 2760"/>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239746" name="Freeform 2761"/>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239747" name="Freeform 2762"/>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239748" name="Freeform 2763"/>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239749" name="Freeform 2764"/>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239750" name="Freeform 2765"/>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239751" name="Freeform 2766"/>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239752" name="Freeform 2767"/>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239753" name="Freeform 2768"/>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239754" name="Arc 2769"/>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39755" name="Arc 2770"/>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39756" name="Arc 2771"/>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239757" name="Arc 2772"/>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58" name="Line 2773"/>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239759" name="Line 2774"/>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239760" name="Arc 2775"/>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39761" name="Arc 2776"/>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239762" name="Line 2777"/>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239763" name="Line 2778"/>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239764" name="Arc 2779"/>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239765" name="Line 2780"/>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239766" name="Arc 2781"/>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239767" name="Line 2782"/>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239768" name="Arc 2783"/>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69" name="Arc 2784"/>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70" name="Line 2785"/>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239771" name="Line 2786"/>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239772" name="Arc 2787"/>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39773" name="Line 2788"/>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239774" name="Arc 2789"/>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39775" name="Arc 2790"/>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39776" name="Line 2791"/>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239777" name="Arc 2792"/>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39778" name="Line 2793"/>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239779" name="Arc 2794"/>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39780" name="Line 2795"/>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239781" name="Arc 2796"/>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39782" name="Freeform 2797"/>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239783" name="Arc 2798"/>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84" name="Line 2799"/>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239785" name="Line 2800"/>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239786" name="Freeform 2801"/>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239787" name="Arc 2802"/>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88" name="Line 2803"/>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239789" name="Arc 2804"/>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790" name="Freeform 2805"/>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39791" name="Arc 2806"/>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39792" name="Line 2807"/>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39793" name="Freeform 2808"/>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39794" name="Arc 2809"/>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39795" name="Arc 2810"/>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39796" name="Line 2811"/>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1038076" name="Oval 2812"/>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39798" name="Line 2813"/>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39799" name="Line 2814"/>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39800" name="Freeform 2815"/>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39801" name="Arc 2816"/>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802" name="Line 2817"/>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39803" name="Arc 2818"/>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39804" name="Arc 2819"/>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39805" name="Line 2820"/>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39806" name="Line 2821"/>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39807" name="Freeform 2822"/>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39808" name="Freeform 2823"/>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39809" name="Freeform 2824"/>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39810" name="Arc 2825"/>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811" name="Line 2826"/>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39812" name="Line 2827"/>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39813" name="Freeform 2828"/>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39814" name="Arc 2829"/>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39815" name="Line 2830"/>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39816" name="Freeform 2831"/>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39817" name="Line 2832"/>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39818" name="Arc 2833"/>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39819" name="Arc 2834"/>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39820" name="Arc 2835"/>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39821" name="Line 2836"/>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39822" name="Arc 2837"/>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39823" name="Line 2838"/>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39824" name="Line 2839"/>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39825" name="Line 2840"/>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239741" name="Freeform 2841"/>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19" name="Group 2842"/>
          <p:cNvGrpSpPr>
            <a:grpSpLocks/>
          </p:cNvGrpSpPr>
          <p:nvPr/>
        </p:nvGrpSpPr>
        <p:grpSpPr bwMode="auto">
          <a:xfrm rot="-1318470">
            <a:off x="3967163" y="3698875"/>
            <a:ext cx="2947987" cy="1423988"/>
            <a:chOff x="2688" y="2340"/>
            <a:chExt cx="1664" cy="860"/>
          </a:xfrm>
        </p:grpSpPr>
        <p:sp>
          <p:nvSpPr>
            <p:cNvPr id="239628" name="Line 2843"/>
            <p:cNvSpPr>
              <a:spLocks noChangeShapeType="1"/>
            </p:cNvSpPr>
            <p:nvPr/>
          </p:nvSpPr>
          <p:spPr bwMode="auto">
            <a:xfrm flipH="1">
              <a:off x="2868" y="2340"/>
              <a:ext cx="1416" cy="292"/>
            </a:xfrm>
            <a:prstGeom prst="line">
              <a:avLst/>
            </a:prstGeom>
            <a:noFill/>
            <a:ln w="19050" cap="rnd">
              <a:solidFill>
                <a:srgbClr val="CC9900"/>
              </a:solidFill>
              <a:prstDash val="sysDot"/>
              <a:round/>
              <a:headEnd/>
              <a:tailEnd/>
            </a:ln>
          </p:spPr>
          <p:txBody>
            <a:bodyPr wrap="none"/>
            <a:lstStyle/>
            <a:p>
              <a:endParaRPr lang="es-ES"/>
            </a:p>
          </p:txBody>
        </p:sp>
        <p:sp>
          <p:nvSpPr>
            <p:cNvPr id="239629" name="Line 2844"/>
            <p:cNvSpPr>
              <a:spLocks noChangeShapeType="1"/>
            </p:cNvSpPr>
            <p:nvPr/>
          </p:nvSpPr>
          <p:spPr bwMode="auto">
            <a:xfrm flipH="1">
              <a:off x="2688" y="2352"/>
              <a:ext cx="1636" cy="436"/>
            </a:xfrm>
            <a:prstGeom prst="line">
              <a:avLst/>
            </a:prstGeom>
            <a:noFill/>
            <a:ln w="19050" cap="rnd">
              <a:solidFill>
                <a:srgbClr val="CC9900"/>
              </a:solidFill>
              <a:prstDash val="sysDot"/>
              <a:round/>
              <a:headEnd/>
              <a:tailEnd/>
            </a:ln>
          </p:spPr>
          <p:txBody>
            <a:bodyPr wrap="none"/>
            <a:lstStyle/>
            <a:p>
              <a:endParaRPr lang="es-ES"/>
            </a:p>
          </p:txBody>
        </p:sp>
        <p:sp>
          <p:nvSpPr>
            <p:cNvPr id="239630" name="Line 2845"/>
            <p:cNvSpPr>
              <a:spLocks noChangeShapeType="1"/>
            </p:cNvSpPr>
            <p:nvPr/>
          </p:nvSpPr>
          <p:spPr bwMode="auto">
            <a:xfrm flipH="1">
              <a:off x="2700" y="2388"/>
              <a:ext cx="1600" cy="516"/>
            </a:xfrm>
            <a:prstGeom prst="line">
              <a:avLst/>
            </a:prstGeom>
            <a:noFill/>
            <a:ln w="19050" cap="rnd">
              <a:solidFill>
                <a:srgbClr val="CC9900"/>
              </a:solidFill>
              <a:prstDash val="sysDot"/>
              <a:round/>
              <a:headEnd/>
              <a:tailEnd/>
            </a:ln>
          </p:spPr>
          <p:txBody>
            <a:bodyPr wrap="none"/>
            <a:lstStyle/>
            <a:p>
              <a:endParaRPr lang="es-ES"/>
            </a:p>
          </p:txBody>
        </p:sp>
        <p:sp>
          <p:nvSpPr>
            <p:cNvPr id="239631" name="Line 2846"/>
            <p:cNvSpPr>
              <a:spLocks noChangeShapeType="1"/>
            </p:cNvSpPr>
            <p:nvPr/>
          </p:nvSpPr>
          <p:spPr bwMode="auto">
            <a:xfrm flipH="1">
              <a:off x="3048" y="2416"/>
              <a:ext cx="1292" cy="696"/>
            </a:xfrm>
            <a:prstGeom prst="line">
              <a:avLst/>
            </a:prstGeom>
            <a:noFill/>
            <a:ln w="19050" cap="rnd">
              <a:solidFill>
                <a:srgbClr val="CC9900"/>
              </a:solidFill>
              <a:prstDash val="sysDot"/>
              <a:round/>
              <a:headEnd/>
              <a:tailEnd/>
            </a:ln>
          </p:spPr>
          <p:txBody>
            <a:bodyPr wrap="none"/>
            <a:lstStyle/>
            <a:p>
              <a:endParaRPr lang="es-ES"/>
            </a:p>
          </p:txBody>
        </p:sp>
        <p:sp>
          <p:nvSpPr>
            <p:cNvPr id="239632" name="Line 2847"/>
            <p:cNvSpPr>
              <a:spLocks noChangeShapeType="1"/>
            </p:cNvSpPr>
            <p:nvPr/>
          </p:nvSpPr>
          <p:spPr bwMode="auto">
            <a:xfrm flipH="1">
              <a:off x="2880" y="2428"/>
              <a:ext cx="1384" cy="580"/>
            </a:xfrm>
            <a:prstGeom prst="line">
              <a:avLst/>
            </a:prstGeom>
            <a:noFill/>
            <a:ln w="19050" cap="rnd">
              <a:solidFill>
                <a:srgbClr val="CC9900"/>
              </a:solidFill>
              <a:prstDash val="sysDot"/>
              <a:round/>
              <a:headEnd/>
              <a:tailEnd/>
            </a:ln>
          </p:spPr>
          <p:txBody>
            <a:bodyPr wrap="none"/>
            <a:lstStyle/>
            <a:p>
              <a:endParaRPr lang="es-ES"/>
            </a:p>
          </p:txBody>
        </p:sp>
        <p:sp>
          <p:nvSpPr>
            <p:cNvPr id="239633" name="Line 2848"/>
            <p:cNvSpPr>
              <a:spLocks noChangeShapeType="1"/>
            </p:cNvSpPr>
            <p:nvPr/>
          </p:nvSpPr>
          <p:spPr bwMode="auto">
            <a:xfrm flipH="1">
              <a:off x="3348" y="2448"/>
              <a:ext cx="984" cy="670"/>
            </a:xfrm>
            <a:prstGeom prst="line">
              <a:avLst/>
            </a:prstGeom>
            <a:noFill/>
            <a:ln w="19050" cap="rnd">
              <a:solidFill>
                <a:srgbClr val="CC9900"/>
              </a:solidFill>
              <a:prstDash val="sysDot"/>
              <a:round/>
              <a:headEnd/>
              <a:tailEnd/>
            </a:ln>
          </p:spPr>
          <p:txBody>
            <a:bodyPr wrap="none"/>
            <a:lstStyle/>
            <a:p>
              <a:endParaRPr lang="es-ES"/>
            </a:p>
          </p:txBody>
        </p:sp>
        <p:sp>
          <p:nvSpPr>
            <p:cNvPr id="239634" name="Line 2849"/>
            <p:cNvSpPr>
              <a:spLocks noChangeShapeType="1"/>
            </p:cNvSpPr>
            <p:nvPr/>
          </p:nvSpPr>
          <p:spPr bwMode="auto">
            <a:xfrm flipH="1">
              <a:off x="2808" y="2340"/>
              <a:ext cx="1516" cy="356"/>
            </a:xfrm>
            <a:prstGeom prst="line">
              <a:avLst/>
            </a:prstGeom>
            <a:noFill/>
            <a:ln w="19050" cap="rnd">
              <a:solidFill>
                <a:srgbClr val="CC9900"/>
              </a:solidFill>
              <a:prstDash val="sysDot"/>
              <a:round/>
              <a:headEnd/>
              <a:tailEnd/>
            </a:ln>
          </p:spPr>
          <p:txBody>
            <a:bodyPr wrap="none"/>
            <a:lstStyle/>
            <a:p>
              <a:endParaRPr lang="es-ES"/>
            </a:p>
          </p:txBody>
        </p:sp>
        <p:sp>
          <p:nvSpPr>
            <p:cNvPr id="239635" name="Line 2850"/>
            <p:cNvSpPr>
              <a:spLocks noChangeShapeType="1"/>
            </p:cNvSpPr>
            <p:nvPr/>
          </p:nvSpPr>
          <p:spPr bwMode="auto">
            <a:xfrm flipH="1">
              <a:off x="2740" y="2372"/>
              <a:ext cx="1568" cy="460"/>
            </a:xfrm>
            <a:prstGeom prst="line">
              <a:avLst/>
            </a:prstGeom>
            <a:noFill/>
            <a:ln w="19050" cap="rnd">
              <a:solidFill>
                <a:srgbClr val="CC9900"/>
              </a:solidFill>
              <a:prstDash val="sysDot"/>
              <a:round/>
              <a:headEnd/>
              <a:tailEnd/>
            </a:ln>
          </p:spPr>
          <p:txBody>
            <a:bodyPr wrap="none"/>
            <a:lstStyle/>
            <a:p>
              <a:endParaRPr lang="es-ES"/>
            </a:p>
          </p:txBody>
        </p:sp>
        <p:sp>
          <p:nvSpPr>
            <p:cNvPr id="239636" name="Line 2851"/>
            <p:cNvSpPr>
              <a:spLocks noChangeShapeType="1"/>
            </p:cNvSpPr>
            <p:nvPr/>
          </p:nvSpPr>
          <p:spPr bwMode="auto">
            <a:xfrm flipH="1">
              <a:off x="2804" y="2384"/>
              <a:ext cx="1540" cy="556"/>
            </a:xfrm>
            <a:prstGeom prst="line">
              <a:avLst/>
            </a:prstGeom>
            <a:noFill/>
            <a:ln w="19050" cap="rnd">
              <a:solidFill>
                <a:srgbClr val="CC9900"/>
              </a:solidFill>
              <a:prstDash val="sysDot"/>
              <a:round/>
              <a:headEnd/>
              <a:tailEnd/>
            </a:ln>
          </p:spPr>
          <p:txBody>
            <a:bodyPr wrap="none"/>
            <a:lstStyle/>
            <a:p>
              <a:endParaRPr lang="es-ES"/>
            </a:p>
          </p:txBody>
        </p:sp>
        <p:sp>
          <p:nvSpPr>
            <p:cNvPr id="239637" name="Line 2852"/>
            <p:cNvSpPr>
              <a:spLocks noChangeShapeType="1"/>
            </p:cNvSpPr>
            <p:nvPr/>
          </p:nvSpPr>
          <p:spPr bwMode="auto">
            <a:xfrm flipH="1">
              <a:off x="2996" y="2396"/>
              <a:ext cx="1352" cy="632"/>
            </a:xfrm>
            <a:prstGeom prst="line">
              <a:avLst/>
            </a:prstGeom>
            <a:noFill/>
            <a:ln w="19050" cap="rnd">
              <a:solidFill>
                <a:srgbClr val="CC9900"/>
              </a:solidFill>
              <a:prstDash val="sysDot"/>
              <a:round/>
              <a:headEnd/>
              <a:tailEnd/>
            </a:ln>
          </p:spPr>
          <p:txBody>
            <a:bodyPr wrap="none"/>
            <a:lstStyle/>
            <a:p>
              <a:endParaRPr lang="es-ES"/>
            </a:p>
          </p:txBody>
        </p:sp>
        <p:sp>
          <p:nvSpPr>
            <p:cNvPr id="239638" name="Line 2853"/>
            <p:cNvSpPr>
              <a:spLocks noChangeShapeType="1"/>
            </p:cNvSpPr>
            <p:nvPr/>
          </p:nvSpPr>
          <p:spPr bwMode="auto">
            <a:xfrm flipH="1">
              <a:off x="3068" y="2417"/>
              <a:ext cx="1284" cy="783"/>
            </a:xfrm>
            <a:prstGeom prst="line">
              <a:avLst/>
            </a:prstGeom>
            <a:noFill/>
            <a:ln w="19050" cap="rnd">
              <a:solidFill>
                <a:srgbClr val="CC9900"/>
              </a:solidFill>
              <a:prstDash val="sysDot"/>
              <a:round/>
              <a:headEnd/>
              <a:tailEnd/>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1.11111E-6 -2.71676E-6 L 1.11111E-6 0.21018 " pathEditMode="relative" rAng="0" ptsTypes="AA">
                                      <p:cBhvr>
                                        <p:cTn id="6" dur="2000" fill="hold"/>
                                        <p:tgtEl>
                                          <p:spTgt spid="12"/>
                                        </p:tgtEl>
                                        <p:attrNameLst>
                                          <p:attrName>ppt_x</p:attrName>
                                          <p:attrName>ppt_y</p:attrName>
                                        </p:attrNameLst>
                                      </p:cBhvr>
                                      <p:rCtr x="0" y="105"/>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childTnLst>
                                </p:cTn>
                              </p:par>
                            </p:childTnLst>
                          </p:cTn>
                        </p:par>
                        <p:par>
                          <p:cTn id="11" fill="hold">
                            <p:stCondLst>
                              <p:cond delay="3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childTnLst>
                          </p:cTn>
                        </p:par>
                        <p:par>
                          <p:cTn id="15" fill="hold">
                            <p:stCondLst>
                              <p:cond delay="4000"/>
                            </p:stCondLst>
                            <p:childTnLst>
                              <p:par>
                                <p:cTn id="16" presetID="35" presetClass="path" presetSubtype="0" fill="hold" nodeType="afterEffect">
                                  <p:stCondLst>
                                    <p:cond delay="0"/>
                                  </p:stCondLst>
                                  <p:childTnLst>
                                    <p:animMotion origin="layout" path="M 0.00104 1.48148E-6 L -0.02223 1.48148E-6 " pathEditMode="relative" rAng="0" ptsTypes="AA">
                                      <p:cBhvr>
                                        <p:cTn id="17" dur="500" fill="hold"/>
                                        <p:tgtEl>
                                          <p:spTgt spid="7"/>
                                        </p:tgtEl>
                                        <p:attrNameLst>
                                          <p:attrName>ppt_x</p:attrName>
                                          <p:attrName>ppt_y</p:attrName>
                                        </p:attrNameLst>
                                      </p:cBhvr>
                                      <p:rCtr x="-12" y="0"/>
                                    </p:animMotion>
                                  </p:childTnLst>
                                </p:cTn>
                              </p:par>
                            </p:childTnLst>
                          </p:cTn>
                        </p:par>
                        <p:par>
                          <p:cTn id="18" fill="hold">
                            <p:stCondLst>
                              <p:cond delay="4500"/>
                            </p:stCondLst>
                            <p:childTnLst>
                              <p:par>
                                <p:cTn id="19" presetID="18" presetClass="entr" presetSubtype="12" repeatCount="5000"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strips(downLeft)">
                                      <p:cBhvr>
                                        <p:cTn id="21" dur="1000"/>
                                        <p:tgtEl>
                                          <p:spTgt spid="19"/>
                                        </p:tgtEl>
                                      </p:cBhvr>
                                    </p:animEffect>
                                  </p:childTnLst>
                                  <p:subTnLst>
                                    <p:set>
                                      <p:cBhvr override="childStyle">
                                        <p:cTn dur="1" fill="hold" display="0" masterRel="sameClick" afterEffect="1">
                                          <p:stCondLst>
                                            <p:cond evt="end" delay="0">
                                              <p:tn val="19"/>
                                            </p:cond>
                                          </p:stCondLst>
                                        </p:cTn>
                                        <p:tgtEl>
                                          <p:spTgt spid="19"/>
                                        </p:tgtEl>
                                        <p:attrNameLst>
                                          <p:attrName>style.visibility</p:attrName>
                                        </p:attrNameLst>
                                      </p:cBhvr>
                                      <p:to>
                                        <p:strVal val="hidden"/>
                                      </p:to>
                                    </p:set>
                                  </p:subTnLst>
                                </p:cTn>
                              </p:par>
                              <p:par>
                                <p:cTn id="22" presetID="9" presetClass="entr" presetSubtype="0" fill="hold" grpId="0" nodeType="withEffect">
                                  <p:stCondLst>
                                    <p:cond delay="1000"/>
                                  </p:stCondLst>
                                  <p:childTnLst>
                                    <p:set>
                                      <p:cBhvr>
                                        <p:cTn id="23" dur="1" fill="hold">
                                          <p:stCondLst>
                                            <p:cond delay="0"/>
                                          </p:stCondLst>
                                        </p:cTn>
                                        <p:tgtEl>
                                          <p:spTgt spid="1038136"/>
                                        </p:tgtEl>
                                        <p:attrNameLst>
                                          <p:attrName>style.visibility</p:attrName>
                                        </p:attrNameLst>
                                      </p:cBhvr>
                                      <p:to>
                                        <p:strVal val="visible"/>
                                      </p:to>
                                    </p:set>
                                    <p:animEffect transition="in" filter="dissolve">
                                      <p:cBhvr>
                                        <p:cTn id="24" dur="2000"/>
                                        <p:tgtEl>
                                          <p:spTgt spid="1038136"/>
                                        </p:tgtEl>
                                      </p:cBhvr>
                                    </p:animEffect>
                                  </p:childTnLst>
                                </p:cTn>
                              </p:par>
                            </p:childTnLst>
                          </p:cTn>
                        </p:par>
                        <p:par>
                          <p:cTn id="25" fill="hold">
                            <p:stCondLst>
                              <p:cond delay="9500"/>
                            </p:stCondLst>
                            <p:childTnLst>
                              <p:par>
                                <p:cTn id="26" presetID="10" presetClass="exit" presetSubtype="0" fill="hold" nodeType="afterEffect">
                                  <p:stCondLst>
                                    <p:cond delay="0"/>
                                  </p:stCondLst>
                                  <p:childTnLst>
                                    <p:animEffect transition="out" filter="fade">
                                      <p:cBhvr>
                                        <p:cTn id="27" dur="1000"/>
                                        <p:tgtEl>
                                          <p:spTgt spid="7"/>
                                        </p:tgtEl>
                                      </p:cBhvr>
                                    </p:animEffect>
                                    <p:set>
                                      <p:cBhvr>
                                        <p:cTn id="28" dur="1" fill="hold">
                                          <p:stCondLst>
                                            <p:cond delay="999"/>
                                          </p:stCondLst>
                                        </p:cTn>
                                        <p:tgtEl>
                                          <p:spTgt spid="7"/>
                                        </p:tgtEl>
                                        <p:attrNameLst>
                                          <p:attrName>style.visibility</p:attrName>
                                        </p:attrNameLst>
                                      </p:cBhvr>
                                      <p:to>
                                        <p:strVal val="hidden"/>
                                      </p:to>
                                    </p:set>
                                  </p:childTnLst>
                                </p:cTn>
                              </p:par>
                            </p:childTnLst>
                          </p:cTn>
                        </p:par>
                        <p:par>
                          <p:cTn id="29" fill="hold">
                            <p:stCondLst>
                              <p:cond delay="10500"/>
                            </p:stCondLst>
                            <p:childTnLst>
                              <p:par>
                                <p:cTn id="30" presetID="10" presetClass="exit" presetSubtype="0" fill="hold" nodeType="afterEffect">
                                  <p:stCondLst>
                                    <p:cond delay="0"/>
                                  </p:stCondLst>
                                  <p:childTnLst>
                                    <p:animEffect transition="out" filter="fade">
                                      <p:cBhvr>
                                        <p:cTn id="31" dur="1000"/>
                                        <p:tgtEl>
                                          <p:spTgt spid="6"/>
                                        </p:tgtEl>
                                      </p:cBhvr>
                                    </p:animEffect>
                                    <p:set>
                                      <p:cBhvr>
                                        <p:cTn id="32" dur="1" fill="hold">
                                          <p:stCondLst>
                                            <p:cond delay="999"/>
                                          </p:stCondLst>
                                        </p:cTn>
                                        <p:tgtEl>
                                          <p:spTgt spid="6"/>
                                        </p:tgtEl>
                                        <p:attrNameLst>
                                          <p:attrName>style.visibility</p:attrName>
                                        </p:attrNameLst>
                                      </p:cBhvr>
                                      <p:to>
                                        <p:strVal val="hidden"/>
                                      </p:to>
                                    </p:set>
                                  </p:childTnLst>
                                </p:cTn>
                              </p:par>
                            </p:childTnLst>
                          </p:cTn>
                        </p:par>
                        <p:par>
                          <p:cTn id="33" fill="hold">
                            <p:stCondLst>
                              <p:cond delay="11500"/>
                            </p:stCondLst>
                            <p:childTnLst>
                              <p:par>
                                <p:cTn id="34" presetID="64" presetClass="path" presetSubtype="0" fill="hold" nodeType="afterEffect">
                                  <p:stCondLst>
                                    <p:cond delay="0"/>
                                  </p:stCondLst>
                                  <p:childTnLst>
                                    <p:animMotion origin="layout" path="M 1.11111E-6 0.21018 L 1.11111E-6 0.00116 " pathEditMode="relative" rAng="0" ptsTypes="AA">
                                      <p:cBhvr>
                                        <p:cTn id="35" dur="1000" fill="hold"/>
                                        <p:tgtEl>
                                          <p:spTgt spid="12"/>
                                        </p:tgtEl>
                                        <p:attrNameLst>
                                          <p:attrName>ppt_x</p:attrName>
                                          <p:attrName>ppt_y</p:attrName>
                                        </p:attrNameLst>
                                      </p:cBhvr>
                                      <p:rCtr x="0" y="-1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136" grpId="0" animBg="1"/>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0642" name="Group 2"/>
          <p:cNvGrpSpPr>
            <a:grpSpLocks/>
          </p:cNvGrpSpPr>
          <p:nvPr/>
        </p:nvGrpSpPr>
        <p:grpSpPr bwMode="auto">
          <a:xfrm>
            <a:off x="0" y="0"/>
            <a:ext cx="9172575" cy="6858000"/>
            <a:chOff x="0" y="0"/>
            <a:chExt cx="5778" cy="4320"/>
          </a:xfrm>
        </p:grpSpPr>
        <p:sp>
          <p:nvSpPr>
            <p:cNvPr id="240643"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5268" name="Rectangle 4"/>
            <p:cNvSpPr>
              <a:spLocks noChangeArrowheads="1"/>
            </p:cNvSpPr>
            <p:nvPr/>
          </p:nvSpPr>
          <p:spPr bwMode="auto">
            <a:xfrm>
              <a:off x="442" y="239"/>
              <a:ext cx="3976"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0645" name="Group 5"/>
            <p:cNvGrpSpPr>
              <a:grpSpLocks/>
            </p:cNvGrpSpPr>
            <p:nvPr/>
          </p:nvGrpSpPr>
          <p:grpSpPr bwMode="auto">
            <a:xfrm>
              <a:off x="48" y="95"/>
              <a:ext cx="96" cy="4128"/>
              <a:chOff x="48" y="102"/>
              <a:chExt cx="96" cy="4128"/>
            </a:xfrm>
          </p:grpSpPr>
          <p:sp>
            <p:nvSpPr>
              <p:cNvPr id="240656"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57"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58"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59"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0"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1"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2"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3"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4"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5"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6"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7"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8"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69"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0"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1"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2"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3"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4"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5"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6"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7"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8"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79"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80"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81"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82"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83"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0684"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0646" name="Group 35"/>
            <p:cNvGrpSpPr>
              <a:grpSpLocks/>
            </p:cNvGrpSpPr>
            <p:nvPr/>
          </p:nvGrpSpPr>
          <p:grpSpPr bwMode="auto">
            <a:xfrm>
              <a:off x="5052" y="0"/>
              <a:ext cx="726" cy="388"/>
              <a:chOff x="37" y="-23"/>
              <a:chExt cx="726" cy="388"/>
            </a:xfrm>
          </p:grpSpPr>
          <p:sp>
            <p:nvSpPr>
              <p:cNvPr id="240650"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0651"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0652"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0653"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0654"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0655"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40647" name="Picture 42"/>
            <p:cNvPicPr>
              <a:picLocks noChangeAspect="1" noChangeArrowheads="1"/>
            </p:cNvPicPr>
            <p:nvPr/>
          </p:nvPicPr>
          <p:blipFill>
            <a:blip r:embed="rId2" cstate="print"/>
            <a:srcRect/>
            <a:stretch>
              <a:fillRect/>
            </a:stretch>
          </p:blipFill>
          <p:spPr bwMode="auto">
            <a:xfrm>
              <a:off x="3794" y="1326"/>
              <a:ext cx="1429" cy="1654"/>
            </a:xfrm>
            <a:prstGeom prst="rect">
              <a:avLst/>
            </a:prstGeom>
            <a:noFill/>
            <a:ln w="9525">
              <a:noFill/>
              <a:miter lim="800000"/>
              <a:headEnd/>
              <a:tailEnd/>
            </a:ln>
          </p:spPr>
        </p:pic>
        <p:pic>
          <p:nvPicPr>
            <p:cNvPr id="240648" name="Picture 43" descr="Partículas"/>
            <p:cNvPicPr>
              <a:picLocks noChangeAspect="1" noChangeArrowheads="1"/>
            </p:cNvPicPr>
            <p:nvPr/>
          </p:nvPicPr>
          <p:blipFill>
            <a:blip r:embed="rId3" cstate="print"/>
            <a:srcRect/>
            <a:stretch>
              <a:fillRect/>
            </a:stretch>
          </p:blipFill>
          <p:spPr bwMode="auto">
            <a:xfrm>
              <a:off x="2167" y="1664"/>
              <a:ext cx="928" cy="978"/>
            </a:xfrm>
            <a:prstGeom prst="rect">
              <a:avLst/>
            </a:prstGeom>
            <a:noFill/>
            <a:ln w="9525">
              <a:noFill/>
              <a:miter lim="800000"/>
              <a:headEnd/>
              <a:tailEnd/>
            </a:ln>
          </p:spPr>
        </p:pic>
        <p:pic>
          <p:nvPicPr>
            <p:cNvPr id="240649" name="Picture 44"/>
            <p:cNvPicPr>
              <a:picLocks noChangeAspect="1" noChangeArrowheads="1"/>
            </p:cNvPicPr>
            <p:nvPr/>
          </p:nvPicPr>
          <p:blipFill>
            <a:blip r:embed="rId4" cstate="print"/>
            <a:srcRect l="6570" r="11293" b="4065"/>
            <a:stretch>
              <a:fillRect/>
            </a:stretch>
          </p:blipFill>
          <p:spPr bwMode="auto">
            <a:xfrm>
              <a:off x="668" y="1291"/>
              <a:ext cx="800" cy="1723"/>
            </a:xfrm>
            <a:prstGeom prst="rect">
              <a:avLst/>
            </a:prstGeom>
            <a:noFill/>
            <a:ln w="9525">
              <a:noFill/>
              <a:miter lim="800000"/>
              <a:headEnd/>
              <a:tailEnd/>
            </a:ln>
          </p:spPr>
        </p:pic>
      </p:grpSp>
    </p:spTree>
  </p:cSld>
  <p:clrMapOvr>
    <a:masterClrMapping/>
  </p:clrMapOvr>
  <p:transition>
    <p:dissolve/>
  </p:transition>
</p:sld>
</file>

<file path=ppt/slides/slide2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1666" name="Group 77"/>
          <p:cNvGrpSpPr>
            <a:grpSpLocks/>
          </p:cNvGrpSpPr>
          <p:nvPr/>
        </p:nvGrpSpPr>
        <p:grpSpPr bwMode="auto">
          <a:xfrm>
            <a:off x="0" y="0"/>
            <a:ext cx="9172575" cy="6858000"/>
            <a:chOff x="0" y="0"/>
            <a:chExt cx="5778" cy="4320"/>
          </a:xfrm>
        </p:grpSpPr>
        <p:sp>
          <p:nvSpPr>
            <p:cNvPr id="241667" name="Rectangle 3"/>
            <p:cNvSpPr>
              <a:spLocks noChangeArrowheads="1"/>
            </p:cNvSpPr>
            <p:nvPr/>
          </p:nvSpPr>
          <p:spPr bwMode="auto">
            <a:xfrm>
              <a:off x="484" y="652"/>
              <a:ext cx="4800" cy="3276"/>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Viscosidad. Para que la partícula tenga buena movilidad la viscosidad máxima a temperatura ambiente debería ser de  aproximadamente 5 centiestokes</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Flamabilidad. Como el aceite (petróleo ligero o queroseno) es un combustible, es preferible que la temperatura mínima para que produzca flama sea de 57 °C (135°F). Los aceites que producen flama por debajo de esta temperatura tienen baja presión de vapor y se evaporan rápidamente, por lo que se requiere reemplazarlos frecuentemente para que no se formen vapores nocivos y se presente el riesgo de producirse flama</a:t>
              </a:r>
            </a:p>
          </p:txBody>
        </p:sp>
        <p:sp>
          <p:nvSpPr>
            <p:cNvPr id="241668"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5445" name="Rectangle 37"/>
            <p:cNvSpPr>
              <a:spLocks noChangeArrowheads="1"/>
            </p:cNvSpPr>
            <p:nvPr/>
          </p:nvSpPr>
          <p:spPr bwMode="auto">
            <a:xfrm>
              <a:off x="484" y="151"/>
              <a:ext cx="4325"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Características de suspensiones en aceite</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1670" name="Group 40"/>
            <p:cNvGrpSpPr>
              <a:grpSpLocks/>
            </p:cNvGrpSpPr>
            <p:nvPr/>
          </p:nvGrpSpPr>
          <p:grpSpPr bwMode="auto">
            <a:xfrm>
              <a:off x="48" y="95"/>
              <a:ext cx="96" cy="4128"/>
              <a:chOff x="48" y="102"/>
              <a:chExt cx="96" cy="4128"/>
            </a:xfrm>
          </p:grpSpPr>
          <p:sp>
            <p:nvSpPr>
              <p:cNvPr id="241678"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79"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0"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1"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2"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3"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4"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5"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6"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7"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8"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89"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0"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1"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2"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3"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4"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5"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6"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7"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8"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699"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0"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1"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2"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3"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4"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5"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1706"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1671" name="Group 70"/>
            <p:cNvGrpSpPr>
              <a:grpSpLocks/>
            </p:cNvGrpSpPr>
            <p:nvPr/>
          </p:nvGrpSpPr>
          <p:grpSpPr bwMode="auto">
            <a:xfrm>
              <a:off x="5052" y="0"/>
              <a:ext cx="726" cy="388"/>
              <a:chOff x="37" y="-23"/>
              <a:chExt cx="726" cy="388"/>
            </a:xfrm>
          </p:grpSpPr>
          <p:sp>
            <p:nvSpPr>
              <p:cNvPr id="241672"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1673"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1674"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1675"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1676"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1677"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2690" name="Group 42"/>
          <p:cNvGrpSpPr>
            <a:grpSpLocks/>
          </p:cNvGrpSpPr>
          <p:nvPr/>
        </p:nvGrpSpPr>
        <p:grpSpPr bwMode="auto">
          <a:xfrm>
            <a:off x="0" y="0"/>
            <a:ext cx="9172575" cy="6858000"/>
            <a:chOff x="0" y="0"/>
            <a:chExt cx="5778" cy="4320"/>
          </a:xfrm>
        </p:grpSpPr>
        <p:sp>
          <p:nvSpPr>
            <p:cNvPr id="242691" name="Rectangle 2"/>
            <p:cNvSpPr>
              <a:spLocks noChangeArrowheads="1"/>
            </p:cNvSpPr>
            <p:nvPr/>
          </p:nvSpPr>
          <p:spPr bwMode="auto">
            <a:xfrm>
              <a:off x="484" y="706"/>
              <a:ext cx="4800" cy="3276"/>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Color. El color es un indicador de la presencia de azufre</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Olor. El olor es una objeción para muchos operadores que trabajan todo el día con recipientes abiertos que contienen partículas. El olor puede ser un indicador de la presencia de contaminantes indeseables, tal como el azufre</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Fluorescencia. La mayoría de suspensiones húmedas utilizan partículas fluorescentes y muchos aceites también son fluorescentes, por eso es mejor utilizar aceites con bajo nivel de fluorescencia natural</a:t>
              </a:r>
            </a:p>
          </p:txBody>
        </p:sp>
        <p:sp>
          <p:nvSpPr>
            <p:cNvPr id="242692"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5156" name="Rectangle 4"/>
            <p:cNvSpPr>
              <a:spLocks noChangeArrowheads="1"/>
            </p:cNvSpPr>
            <p:nvPr/>
          </p:nvSpPr>
          <p:spPr bwMode="auto">
            <a:xfrm>
              <a:off x="484" y="151"/>
              <a:ext cx="4325"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Características de suspensiones en aceite</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2694" name="Group 5"/>
            <p:cNvGrpSpPr>
              <a:grpSpLocks/>
            </p:cNvGrpSpPr>
            <p:nvPr/>
          </p:nvGrpSpPr>
          <p:grpSpPr bwMode="auto">
            <a:xfrm>
              <a:off x="48" y="95"/>
              <a:ext cx="96" cy="4128"/>
              <a:chOff x="48" y="102"/>
              <a:chExt cx="96" cy="4128"/>
            </a:xfrm>
          </p:grpSpPr>
          <p:sp>
            <p:nvSpPr>
              <p:cNvPr id="242702"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3"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4"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5"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6"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7"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8"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09"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0"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1"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2"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3"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4"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5"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6"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7"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8"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19"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0"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1"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2"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3"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4"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5"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6"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7"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8"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29"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2730"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2695" name="Group 35"/>
            <p:cNvGrpSpPr>
              <a:grpSpLocks/>
            </p:cNvGrpSpPr>
            <p:nvPr/>
          </p:nvGrpSpPr>
          <p:grpSpPr bwMode="auto">
            <a:xfrm>
              <a:off x="5052" y="0"/>
              <a:ext cx="726" cy="388"/>
              <a:chOff x="37" y="-23"/>
              <a:chExt cx="726" cy="388"/>
            </a:xfrm>
          </p:grpSpPr>
          <p:sp>
            <p:nvSpPr>
              <p:cNvPr id="242696"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2697"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2698"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2699"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2700"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2701"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3714" name="Group 75"/>
          <p:cNvGrpSpPr>
            <a:grpSpLocks/>
          </p:cNvGrpSpPr>
          <p:nvPr/>
        </p:nvGrpSpPr>
        <p:grpSpPr bwMode="auto">
          <a:xfrm>
            <a:off x="0" y="0"/>
            <a:ext cx="9172575" cy="6858000"/>
            <a:chOff x="0" y="0"/>
            <a:chExt cx="5778" cy="4320"/>
          </a:xfrm>
        </p:grpSpPr>
        <p:sp>
          <p:nvSpPr>
            <p:cNvPr id="243715" name="Rectangle 2"/>
            <p:cNvSpPr>
              <a:spLocks noChangeArrowheads="1"/>
            </p:cNvSpPr>
            <p:nvPr/>
          </p:nvSpPr>
          <p:spPr bwMode="auto">
            <a:xfrm>
              <a:off x="475" y="611"/>
              <a:ext cx="5096" cy="3398"/>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a:t>
              </a:r>
              <a:r>
                <a:rPr lang="es-ES_tradnl" sz="2300" i="1">
                  <a:solidFill>
                    <a:schemeClr val="bg1"/>
                  </a:solidFill>
                  <a:latin typeface="Book Antiqua" pitchFamily="18" charset="0"/>
                  <a:cs typeface="Times New Roman" charset="0"/>
                </a:rPr>
                <a:t>Reacción química. La suspensión no debe reaccionar con los materiales que son inspeccionados</a:t>
              </a:r>
              <a:r>
                <a:rPr lang="es-ES_tradnl" i="1">
                  <a:solidFill>
                    <a:schemeClr val="bg1"/>
                  </a:solidFill>
                  <a:latin typeface="Book Antiqua" pitchFamily="18" charset="0"/>
                  <a:cs typeface="Times New Roman" charset="0"/>
                </a:rPr>
                <a:t> 	</a:t>
              </a:r>
            </a:p>
            <a:p>
              <a:pPr marL="571500" indent="-571500" algn="l">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300" i="1">
                  <a:solidFill>
                    <a:schemeClr val="bg1"/>
                  </a:solidFill>
                  <a:latin typeface="Book Antiqua" pitchFamily="18" charset="0"/>
                  <a:cs typeface="Times New Roman" charset="0"/>
                </a:rPr>
                <a:t>	Contaminación. La suspensión puede ser contaminada con polvo, grasa y aceite que permanezca en las piezas inspeccionadas, estos contaminantes pueden provocar acumulación de partículas y producir indicaciones como de discontinuidades; además, en la prueba de asentamiento de las partículas, los contaminantes pueden provocar que sea difícil medir el nivel y la concentración de las partículas, también, los contaminantes pueden elevar la fluorescencia del aceite y producir una alta fluorescencia de fondo durante la inspección, finalmente, los contaminantes pueden aumentar la viscosidad del aceite</a:t>
              </a:r>
            </a:p>
          </p:txBody>
        </p:sp>
        <p:sp>
          <p:nvSpPr>
            <p:cNvPr id="243716"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6468" name="Rectangle 36"/>
            <p:cNvSpPr>
              <a:spLocks noChangeArrowheads="1"/>
            </p:cNvSpPr>
            <p:nvPr/>
          </p:nvSpPr>
          <p:spPr bwMode="auto">
            <a:xfrm>
              <a:off x="478" y="149"/>
              <a:ext cx="459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Características de suspensiones en aceite</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3718" name="Group 38"/>
            <p:cNvGrpSpPr>
              <a:grpSpLocks/>
            </p:cNvGrpSpPr>
            <p:nvPr/>
          </p:nvGrpSpPr>
          <p:grpSpPr bwMode="auto">
            <a:xfrm>
              <a:off x="48" y="95"/>
              <a:ext cx="96" cy="4128"/>
              <a:chOff x="48" y="102"/>
              <a:chExt cx="96" cy="4128"/>
            </a:xfrm>
          </p:grpSpPr>
          <p:sp>
            <p:nvSpPr>
              <p:cNvPr id="243726"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27"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28"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29"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0"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1"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2"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3"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4"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5"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6"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7"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8"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39"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0"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1"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2"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3"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4"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5"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6"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7"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8"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49"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50"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51"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52"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53"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3754"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3719" name="Group 68"/>
            <p:cNvGrpSpPr>
              <a:grpSpLocks/>
            </p:cNvGrpSpPr>
            <p:nvPr/>
          </p:nvGrpSpPr>
          <p:grpSpPr bwMode="auto">
            <a:xfrm>
              <a:off x="5052" y="0"/>
              <a:ext cx="726" cy="388"/>
              <a:chOff x="37" y="-23"/>
              <a:chExt cx="726" cy="388"/>
            </a:xfrm>
          </p:grpSpPr>
          <p:sp>
            <p:nvSpPr>
              <p:cNvPr id="243720"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3721"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3722"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3723"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3724"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3725"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183"/>
          <p:cNvGrpSpPr>
            <a:grpSpLocks/>
          </p:cNvGrpSpPr>
          <p:nvPr/>
        </p:nvGrpSpPr>
        <p:grpSpPr bwMode="auto">
          <a:xfrm>
            <a:off x="2333625" y="-50800"/>
            <a:ext cx="6848475" cy="6886575"/>
            <a:chOff x="1734" y="-24"/>
            <a:chExt cx="4314" cy="4338"/>
          </a:xfrm>
        </p:grpSpPr>
        <p:grpSp>
          <p:nvGrpSpPr>
            <p:cNvPr id="30854" name="Group 1184"/>
            <p:cNvGrpSpPr>
              <a:grpSpLocks/>
            </p:cNvGrpSpPr>
            <p:nvPr/>
          </p:nvGrpSpPr>
          <p:grpSpPr bwMode="auto">
            <a:xfrm>
              <a:off x="2250" y="818"/>
              <a:ext cx="3331" cy="2786"/>
              <a:chOff x="402" y="794"/>
              <a:chExt cx="3331" cy="2786"/>
            </a:xfrm>
          </p:grpSpPr>
          <p:sp>
            <p:nvSpPr>
              <p:cNvPr id="30856" name="Oval 1185" descr="10%"/>
              <p:cNvSpPr>
                <a:spLocks noChangeArrowheads="1"/>
              </p:cNvSpPr>
              <p:nvPr/>
            </p:nvSpPr>
            <p:spPr bwMode="auto">
              <a:xfrm>
                <a:off x="717" y="794"/>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30857" name="Oval 1186"/>
              <p:cNvSpPr>
                <a:spLocks noChangeArrowheads="1"/>
              </p:cNvSpPr>
              <p:nvPr/>
            </p:nvSpPr>
            <p:spPr bwMode="auto">
              <a:xfrm rot="-3437522">
                <a:off x="2129" y="1887"/>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8" name="Oval 1187"/>
              <p:cNvSpPr>
                <a:spLocks noChangeArrowheads="1"/>
              </p:cNvSpPr>
              <p:nvPr/>
            </p:nvSpPr>
            <p:spPr bwMode="auto">
              <a:xfrm rot="-1957284">
                <a:off x="1235" y="2517"/>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9" name="Oval 1188"/>
              <p:cNvSpPr>
                <a:spLocks noChangeArrowheads="1"/>
              </p:cNvSpPr>
              <p:nvPr/>
            </p:nvSpPr>
            <p:spPr bwMode="auto">
              <a:xfrm rot="-1426837">
                <a:off x="825" y="220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0" name="Oval 1189"/>
              <p:cNvSpPr>
                <a:spLocks noChangeArrowheads="1"/>
              </p:cNvSpPr>
              <p:nvPr/>
            </p:nvSpPr>
            <p:spPr bwMode="auto">
              <a:xfrm rot="-10618947">
                <a:off x="1234" y="1887"/>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1" name="Oval 1190"/>
              <p:cNvSpPr>
                <a:spLocks noChangeArrowheads="1"/>
              </p:cNvSpPr>
              <p:nvPr/>
            </p:nvSpPr>
            <p:spPr bwMode="auto">
              <a:xfrm rot="-1589312">
                <a:off x="1683" y="155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2" name="Oval 1191"/>
              <p:cNvSpPr>
                <a:spLocks noChangeArrowheads="1"/>
              </p:cNvSpPr>
              <p:nvPr/>
            </p:nvSpPr>
            <p:spPr bwMode="auto">
              <a:xfrm rot="1255379">
                <a:off x="1683" y="220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3" name="Oval 1192"/>
              <p:cNvSpPr>
                <a:spLocks noChangeArrowheads="1"/>
              </p:cNvSpPr>
              <p:nvPr/>
            </p:nvSpPr>
            <p:spPr bwMode="auto">
              <a:xfrm rot="1834352">
                <a:off x="1683" y="2808"/>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4" name="Oval 1193"/>
              <p:cNvSpPr>
                <a:spLocks noChangeArrowheads="1"/>
              </p:cNvSpPr>
              <p:nvPr/>
            </p:nvSpPr>
            <p:spPr bwMode="auto">
              <a:xfrm rot="-1701564">
                <a:off x="2129" y="2517"/>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5" name="Oval 1194"/>
              <p:cNvSpPr>
                <a:spLocks noChangeArrowheads="1"/>
              </p:cNvSpPr>
              <p:nvPr/>
            </p:nvSpPr>
            <p:spPr bwMode="auto">
              <a:xfrm rot="3415092">
                <a:off x="1244" y="124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6" name="Oval 1195"/>
              <p:cNvSpPr>
                <a:spLocks noChangeArrowheads="1"/>
              </p:cNvSpPr>
              <p:nvPr/>
            </p:nvSpPr>
            <p:spPr bwMode="auto">
              <a:xfrm rot="1279646">
                <a:off x="1684" y="969"/>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7" name="Oval 1196"/>
              <p:cNvSpPr>
                <a:spLocks noChangeArrowheads="1"/>
              </p:cNvSpPr>
              <p:nvPr/>
            </p:nvSpPr>
            <p:spPr bwMode="auto">
              <a:xfrm rot="-467405">
                <a:off x="2129" y="124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8" name="Oval 1197"/>
              <p:cNvSpPr>
                <a:spLocks noChangeArrowheads="1"/>
              </p:cNvSpPr>
              <p:nvPr/>
            </p:nvSpPr>
            <p:spPr bwMode="auto">
              <a:xfrm rot="-1590406">
                <a:off x="826" y="155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69" name="Oval 1198"/>
              <p:cNvSpPr>
                <a:spLocks noChangeArrowheads="1"/>
              </p:cNvSpPr>
              <p:nvPr/>
            </p:nvSpPr>
            <p:spPr bwMode="auto">
              <a:xfrm rot="1973084">
                <a:off x="2522" y="155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0" name="Oval 1199"/>
              <p:cNvSpPr>
                <a:spLocks noChangeArrowheads="1"/>
              </p:cNvSpPr>
              <p:nvPr/>
            </p:nvSpPr>
            <p:spPr bwMode="auto">
              <a:xfrm rot="3742973">
                <a:off x="2522" y="220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1" name="Oval 1200"/>
              <p:cNvSpPr>
                <a:spLocks noChangeArrowheads="1"/>
              </p:cNvSpPr>
              <p:nvPr/>
            </p:nvSpPr>
            <p:spPr bwMode="auto">
              <a:xfrm rot="1335972">
                <a:off x="825" y="2808"/>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2" name="Oval 1201"/>
              <p:cNvSpPr>
                <a:spLocks noChangeArrowheads="1"/>
              </p:cNvSpPr>
              <p:nvPr/>
            </p:nvSpPr>
            <p:spPr bwMode="auto">
              <a:xfrm rot="1772992">
                <a:off x="2522" y="2808"/>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3" name="Oval 1202"/>
              <p:cNvSpPr>
                <a:spLocks noChangeArrowheads="1"/>
              </p:cNvSpPr>
              <p:nvPr/>
            </p:nvSpPr>
            <p:spPr bwMode="auto">
              <a:xfrm rot="-2829907">
                <a:off x="1235" y="3102"/>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4" name="Oval 1203"/>
              <p:cNvSpPr>
                <a:spLocks noChangeArrowheads="1"/>
              </p:cNvSpPr>
              <p:nvPr/>
            </p:nvSpPr>
            <p:spPr bwMode="auto">
              <a:xfrm rot="-1313346">
                <a:off x="2129" y="3102"/>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5" name="Oval 1204"/>
              <p:cNvSpPr>
                <a:spLocks noChangeArrowheads="1"/>
              </p:cNvSpPr>
              <p:nvPr/>
            </p:nvSpPr>
            <p:spPr bwMode="auto">
              <a:xfrm rot="169844">
                <a:off x="403" y="2517"/>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6" name="Oval 1205"/>
              <p:cNvSpPr>
                <a:spLocks noChangeArrowheads="1"/>
              </p:cNvSpPr>
              <p:nvPr/>
            </p:nvSpPr>
            <p:spPr bwMode="auto">
              <a:xfrm rot="1704575">
                <a:off x="402" y="1887"/>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7" name="Oval 1206"/>
              <p:cNvSpPr>
                <a:spLocks noChangeArrowheads="1"/>
              </p:cNvSpPr>
              <p:nvPr/>
            </p:nvSpPr>
            <p:spPr bwMode="auto">
              <a:xfrm rot="-1604991">
                <a:off x="2980" y="1887"/>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78" name="Oval 1207"/>
              <p:cNvSpPr>
                <a:spLocks noChangeArrowheads="1"/>
              </p:cNvSpPr>
              <p:nvPr/>
            </p:nvSpPr>
            <p:spPr bwMode="auto">
              <a:xfrm rot="-1703682">
                <a:off x="2980" y="2517"/>
                <a:ext cx="752" cy="203"/>
              </a:xfrm>
              <a:prstGeom prst="ellipse">
                <a:avLst/>
              </a:prstGeom>
              <a:solidFill>
                <a:schemeClr val="bg1"/>
              </a:solidFill>
              <a:ln w="12700">
                <a:solidFill>
                  <a:srgbClr val="0B0384"/>
                </a:solidFill>
                <a:round/>
                <a:headEnd/>
                <a:tailEnd/>
              </a:ln>
            </p:spPr>
            <p:txBody>
              <a:bodyPr wrap="none" anchor="ctr"/>
              <a:lstStyle/>
              <a:p>
                <a:endParaRPr lang="es-ES"/>
              </a:p>
            </p:txBody>
          </p:sp>
        </p:grpSp>
        <p:sp>
          <p:nvSpPr>
            <p:cNvPr id="30855" name="AutoShape 1208"/>
            <p:cNvSpPr>
              <a:spLocks noChangeArrowheads="1"/>
            </p:cNvSpPr>
            <p:nvPr/>
          </p:nvSpPr>
          <p:spPr bwMode="auto">
            <a:xfrm>
              <a:off x="1734" y="-24"/>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grpSp>
        <p:nvGrpSpPr>
          <p:cNvPr id="4" name="Group 1209"/>
          <p:cNvGrpSpPr>
            <a:grpSpLocks/>
          </p:cNvGrpSpPr>
          <p:nvPr/>
        </p:nvGrpSpPr>
        <p:grpSpPr bwMode="auto">
          <a:xfrm>
            <a:off x="2338388" y="-47625"/>
            <a:ext cx="6848475" cy="6886575"/>
            <a:chOff x="1698" y="0"/>
            <a:chExt cx="4314" cy="4338"/>
          </a:xfrm>
        </p:grpSpPr>
        <p:grpSp>
          <p:nvGrpSpPr>
            <p:cNvPr id="30829" name="Group 1210"/>
            <p:cNvGrpSpPr>
              <a:grpSpLocks/>
            </p:cNvGrpSpPr>
            <p:nvPr/>
          </p:nvGrpSpPr>
          <p:grpSpPr bwMode="auto">
            <a:xfrm>
              <a:off x="2189" y="827"/>
              <a:ext cx="3331" cy="2684"/>
              <a:chOff x="1914" y="830"/>
              <a:chExt cx="3331" cy="2684"/>
            </a:xfrm>
          </p:grpSpPr>
          <p:sp>
            <p:nvSpPr>
              <p:cNvPr id="30831" name="Oval 1211" descr="10%"/>
              <p:cNvSpPr>
                <a:spLocks noChangeArrowheads="1"/>
              </p:cNvSpPr>
              <p:nvPr/>
            </p:nvSpPr>
            <p:spPr bwMode="auto">
              <a:xfrm>
                <a:off x="2229" y="830"/>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30832" name="Oval 1212"/>
              <p:cNvSpPr>
                <a:spLocks noChangeArrowheads="1"/>
              </p:cNvSpPr>
              <p:nvPr/>
            </p:nvSpPr>
            <p:spPr bwMode="auto">
              <a:xfrm rot="-2182945">
                <a:off x="3641" y="192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3" name="Oval 1213"/>
              <p:cNvSpPr>
                <a:spLocks noChangeArrowheads="1"/>
              </p:cNvSpPr>
              <p:nvPr/>
            </p:nvSpPr>
            <p:spPr bwMode="auto">
              <a:xfrm rot="-956353">
                <a:off x="2747" y="2553"/>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4" name="Oval 1214"/>
              <p:cNvSpPr>
                <a:spLocks noChangeArrowheads="1"/>
              </p:cNvSpPr>
              <p:nvPr/>
            </p:nvSpPr>
            <p:spPr bwMode="auto">
              <a:xfrm rot="-711951">
                <a:off x="2337" y="224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5" name="Oval 1215"/>
              <p:cNvSpPr>
                <a:spLocks noChangeArrowheads="1"/>
              </p:cNvSpPr>
              <p:nvPr/>
            </p:nvSpPr>
            <p:spPr bwMode="auto">
              <a:xfrm rot="-10618947">
                <a:off x="2746" y="1923"/>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6" name="Oval 1216"/>
              <p:cNvSpPr>
                <a:spLocks noChangeArrowheads="1"/>
              </p:cNvSpPr>
              <p:nvPr/>
            </p:nvSpPr>
            <p:spPr bwMode="auto">
              <a:xfrm rot="-993083">
                <a:off x="3195" y="158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7" name="Oval 1217"/>
              <p:cNvSpPr>
                <a:spLocks noChangeArrowheads="1"/>
              </p:cNvSpPr>
              <p:nvPr/>
            </p:nvSpPr>
            <p:spPr bwMode="auto">
              <a:xfrm rot="558308">
                <a:off x="3195" y="224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8" name="Oval 1218"/>
              <p:cNvSpPr>
                <a:spLocks noChangeArrowheads="1"/>
              </p:cNvSpPr>
              <p:nvPr/>
            </p:nvSpPr>
            <p:spPr bwMode="auto">
              <a:xfrm rot="1834352">
                <a:off x="3195" y="2844"/>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39" name="Oval 1219"/>
              <p:cNvSpPr>
                <a:spLocks noChangeArrowheads="1"/>
              </p:cNvSpPr>
              <p:nvPr/>
            </p:nvSpPr>
            <p:spPr bwMode="auto">
              <a:xfrm rot="-872377">
                <a:off x="3641" y="2553"/>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0" name="Oval 1220"/>
              <p:cNvSpPr>
                <a:spLocks noChangeArrowheads="1"/>
              </p:cNvSpPr>
              <p:nvPr/>
            </p:nvSpPr>
            <p:spPr bwMode="auto">
              <a:xfrm rot="2251576">
                <a:off x="2756" y="1276"/>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1" name="Oval 1221"/>
              <p:cNvSpPr>
                <a:spLocks noChangeArrowheads="1"/>
              </p:cNvSpPr>
              <p:nvPr/>
            </p:nvSpPr>
            <p:spPr bwMode="auto">
              <a:xfrm rot="616003">
                <a:off x="3196" y="1005"/>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2" name="Oval 1222"/>
              <p:cNvSpPr>
                <a:spLocks noChangeArrowheads="1"/>
              </p:cNvSpPr>
              <p:nvPr/>
            </p:nvSpPr>
            <p:spPr bwMode="auto">
              <a:xfrm rot="-49707">
                <a:off x="3641" y="1277"/>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3" name="Oval 1223"/>
              <p:cNvSpPr>
                <a:spLocks noChangeArrowheads="1"/>
              </p:cNvSpPr>
              <p:nvPr/>
            </p:nvSpPr>
            <p:spPr bwMode="auto">
              <a:xfrm rot="-685684">
                <a:off x="2338" y="1588"/>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4" name="Oval 1224"/>
              <p:cNvSpPr>
                <a:spLocks noChangeArrowheads="1"/>
              </p:cNvSpPr>
              <p:nvPr/>
            </p:nvSpPr>
            <p:spPr bwMode="auto">
              <a:xfrm rot="650317">
                <a:off x="4034" y="158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5" name="Oval 1225"/>
              <p:cNvSpPr>
                <a:spLocks noChangeArrowheads="1"/>
              </p:cNvSpPr>
              <p:nvPr/>
            </p:nvSpPr>
            <p:spPr bwMode="auto">
              <a:xfrm rot="2249517">
                <a:off x="4034" y="224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6" name="Oval 1226"/>
              <p:cNvSpPr>
                <a:spLocks noChangeArrowheads="1"/>
              </p:cNvSpPr>
              <p:nvPr/>
            </p:nvSpPr>
            <p:spPr bwMode="auto">
              <a:xfrm rot="908738">
                <a:off x="2337" y="2844"/>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7" name="Oval 1227"/>
              <p:cNvSpPr>
                <a:spLocks noChangeArrowheads="1"/>
              </p:cNvSpPr>
              <p:nvPr/>
            </p:nvSpPr>
            <p:spPr bwMode="auto">
              <a:xfrm rot="792779">
                <a:off x="4034" y="2844"/>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8" name="Oval 1228"/>
              <p:cNvSpPr>
                <a:spLocks noChangeArrowheads="1"/>
              </p:cNvSpPr>
              <p:nvPr/>
            </p:nvSpPr>
            <p:spPr bwMode="auto">
              <a:xfrm rot="-1473498">
                <a:off x="2747" y="3138"/>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49" name="Oval 1229"/>
              <p:cNvSpPr>
                <a:spLocks noChangeArrowheads="1"/>
              </p:cNvSpPr>
              <p:nvPr/>
            </p:nvSpPr>
            <p:spPr bwMode="auto">
              <a:xfrm rot="-714368">
                <a:off x="3641" y="3138"/>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0" name="Oval 1230"/>
              <p:cNvSpPr>
                <a:spLocks noChangeArrowheads="1"/>
              </p:cNvSpPr>
              <p:nvPr/>
            </p:nvSpPr>
            <p:spPr bwMode="auto">
              <a:xfrm rot="66696">
                <a:off x="1915" y="2553"/>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1" name="Oval 1231"/>
              <p:cNvSpPr>
                <a:spLocks noChangeArrowheads="1"/>
              </p:cNvSpPr>
              <p:nvPr/>
            </p:nvSpPr>
            <p:spPr bwMode="auto">
              <a:xfrm rot="691677">
                <a:off x="1914" y="1923"/>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2" name="Oval 1232"/>
              <p:cNvSpPr>
                <a:spLocks noChangeArrowheads="1"/>
              </p:cNvSpPr>
              <p:nvPr/>
            </p:nvSpPr>
            <p:spPr bwMode="auto">
              <a:xfrm rot="-1604991">
                <a:off x="4492" y="192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53" name="Oval 1233"/>
              <p:cNvSpPr>
                <a:spLocks noChangeArrowheads="1"/>
              </p:cNvSpPr>
              <p:nvPr/>
            </p:nvSpPr>
            <p:spPr bwMode="auto">
              <a:xfrm rot="-925850">
                <a:off x="4492" y="2553"/>
                <a:ext cx="752" cy="203"/>
              </a:xfrm>
              <a:prstGeom prst="ellipse">
                <a:avLst/>
              </a:prstGeom>
              <a:solidFill>
                <a:schemeClr val="bg1"/>
              </a:solidFill>
              <a:ln w="12700">
                <a:solidFill>
                  <a:srgbClr val="0B0384"/>
                </a:solidFill>
                <a:round/>
                <a:headEnd/>
                <a:tailEnd/>
              </a:ln>
            </p:spPr>
            <p:txBody>
              <a:bodyPr wrap="none" anchor="ctr"/>
              <a:lstStyle/>
              <a:p>
                <a:endParaRPr lang="es-ES"/>
              </a:p>
            </p:txBody>
          </p:sp>
        </p:grpSp>
        <p:sp>
          <p:nvSpPr>
            <p:cNvPr id="30830" name="AutoShape 1234"/>
            <p:cNvSpPr>
              <a:spLocks noChangeArrowheads="1"/>
            </p:cNvSpPr>
            <p:nvPr/>
          </p:nvSpPr>
          <p:spPr bwMode="auto">
            <a:xfrm>
              <a:off x="1698" y="0"/>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grpSp>
        <p:nvGrpSpPr>
          <p:cNvPr id="6" name="Group 1235"/>
          <p:cNvGrpSpPr>
            <a:grpSpLocks/>
          </p:cNvGrpSpPr>
          <p:nvPr/>
        </p:nvGrpSpPr>
        <p:grpSpPr bwMode="auto">
          <a:xfrm>
            <a:off x="2338388" y="-47625"/>
            <a:ext cx="6848475" cy="6886575"/>
            <a:chOff x="1698" y="0"/>
            <a:chExt cx="4314" cy="4338"/>
          </a:xfrm>
        </p:grpSpPr>
        <p:grpSp>
          <p:nvGrpSpPr>
            <p:cNvPr id="30804" name="Group 1236"/>
            <p:cNvGrpSpPr>
              <a:grpSpLocks/>
            </p:cNvGrpSpPr>
            <p:nvPr/>
          </p:nvGrpSpPr>
          <p:grpSpPr bwMode="auto">
            <a:xfrm>
              <a:off x="2190" y="827"/>
              <a:ext cx="3331" cy="2684"/>
              <a:chOff x="1182" y="1346"/>
              <a:chExt cx="3331" cy="2684"/>
            </a:xfrm>
          </p:grpSpPr>
          <p:sp>
            <p:nvSpPr>
              <p:cNvPr id="30806" name="Oval 1237" descr="10%"/>
              <p:cNvSpPr>
                <a:spLocks noChangeArrowheads="1"/>
              </p:cNvSpPr>
              <p:nvPr/>
            </p:nvSpPr>
            <p:spPr bwMode="auto">
              <a:xfrm>
                <a:off x="1497" y="1346"/>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30807" name="Oval 1238"/>
              <p:cNvSpPr>
                <a:spLocks noChangeArrowheads="1"/>
              </p:cNvSpPr>
              <p:nvPr/>
            </p:nvSpPr>
            <p:spPr bwMode="auto">
              <a:xfrm rot="-1308789">
                <a:off x="2909" y="243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8" name="Oval 1239"/>
              <p:cNvSpPr>
                <a:spLocks noChangeArrowheads="1"/>
              </p:cNvSpPr>
              <p:nvPr/>
            </p:nvSpPr>
            <p:spPr bwMode="auto">
              <a:xfrm rot="-284529">
                <a:off x="2015" y="3069"/>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9" name="Oval 1240"/>
              <p:cNvSpPr>
                <a:spLocks noChangeArrowheads="1"/>
              </p:cNvSpPr>
              <p:nvPr/>
            </p:nvSpPr>
            <p:spPr bwMode="auto">
              <a:xfrm rot="-488569">
                <a:off x="1605" y="27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0" name="Oval 1241"/>
              <p:cNvSpPr>
                <a:spLocks noChangeArrowheads="1"/>
              </p:cNvSpPr>
              <p:nvPr/>
            </p:nvSpPr>
            <p:spPr bwMode="auto">
              <a:xfrm rot="-10618947">
                <a:off x="2014" y="2439"/>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1" name="Oval 1242"/>
              <p:cNvSpPr>
                <a:spLocks noChangeArrowheads="1"/>
              </p:cNvSpPr>
              <p:nvPr/>
            </p:nvSpPr>
            <p:spPr bwMode="auto">
              <a:xfrm rot="-366167">
                <a:off x="2463" y="210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2" name="Oval 1243"/>
              <p:cNvSpPr>
                <a:spLocks noChangeArrowheads="1"/>
              </p:cNvSpPr>
              <p:nvPr/>
            </p:nvSpPr>
            <p:spPr bwMode="auto">
              <a:xfrm rot="321656">
                <a:off x="2463" y="27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3" name="Oval 1244"/>
              <p:cNvSpPr>
                <a:spLocks noChangeArrowheads="1"/>
              </p:cNvSpPr>
              <p:nvPr/>
            </p:nvSpPr>
            <p:spPr bwMode="auto">
              <a:xfrm rot="899615">
                <a:off x="2463" y="3360"/>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4" name="Oval 1245"/>
              <p:cNvSpPr>
                <a:spLocks noChangeArrowheads="1"/>
              </p:cNvSpPr>
              <p:nvPr/>
            </p:nvSpPr>
            <p:spPr bwMode="auto">
              <a:xfrm rot="-872377">
                <a:off x="2909" y="3069"/>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5" name="Oval 1246"/>
              <p:cNvSpPr>
                <a:spLocks noChangeArrowheads="1"/>
              </p:cNvSpPr>
              <p:nvPr/>
            </p:nvSpPr>
            <p:spPr bwMode="auto">
              <a:xfrm rot="1255314">
                <a:off x="2024" y="179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6" name="Oval 1247"/>
              <p:cNvSpPr>
                <a:spLocks noChangeArrowheads="1"/>
              </p:cNvSpPr>
              <p:nvPr/>
            </p:nvSpPr>
            <p:spPr bwMode="auto">
              <a:xfrm rot="288994">
                <a:off x="2464" y="1521"/>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7" name="Oval 1248"/>
              <p:cNvSpPr>
                <a:spLocks noChangeArrowheads="1"/>
              </p:cNvSpPr>
              <p:nvPr/>
            </p:nvSpPr>
            <p:spPr bwMode="auto">
              <a:xfrm rot="-49707">
                <a:off x="2909" y="179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8" name="Oval 1249"/>
              <p:cNvSpPr>
                <a:spLocks noChangeArrowheads="1"/>
              </p:cNvSpPr>
              <p:nvPr/>
            </p:nvSpPr>
            <p:spPr bwMode="auto">
              <a:xfrm rot="-373777">
                <a:off x="1606" y="2104"/>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19" name="Oval 1250"/>
              <p:cNvSpPr>
                <a:spLocks noChangeArrowheads="1"/>
              </p:cNvSpPr>
              <p:nvPr/>
            </p:nvSpPr>
            <p:spPr bwMode="auto">
              <a:xfrm rot="289459">
                <a:off x="3302" y="210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0" name="Oval 1251"/>
              <p:cNvSpPr>
                <a:spLocks noChangeArrowheads="1"/>
              </p:cNvSpPr>
              <p:nvPr/>
            </p:nvSpPr>
            <p:spPr bwMode="auto">
              <a:xfrm rot="926748">
                <a:off x="3302" y="27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1" name="Oval 1252"/>
              <p:cNvSpPr>
                <a:spLocks noChangeArrowheads="1"/>
              </p:cNvSpPr>
              <p:nvPr/>
            </p:nvSpPr>
            <p:spPr bwMode="auto">
              <a:xfrm rot="908738">
                <a:off x="1605" y="336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2" name="Oval 1253"/>
              <p:cNvSpPr>
                <a:spLocks noChangeArrowheads="1"/>
              </p:cNvSpPr>
              <p:nvPr/>
            </p:nvSpPr>
            <p:spPr bwMode="auto">
              <a:xfrm rot="466591">
                <a:off x="3302" y="336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3" name="Oval 1254"/>
              <p:cNvSpPr>
                <a:spLocks noChangeArrowheads="1"/>
              </p:cNvSpPr>
              <p:nvPr/>
            </p:nvSpPr>
            <p:spPr bwMode="auto">
              <a:xfrm rot="-712974">
                <a:off x="2015" y="3654"/>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4" name="Oval 1255"/>
              <p:cNvSpPr>
                <a:spLocks noChangeArrowheads="1"/>
              </p:cNvSpPr>
              <p:nvPr/>
            </p:nvSpPr>
            <p:spPr bwMode="auto">
              <a:xfrm rot="-376981">
                <a:off x="2909" y="3654"/>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5" name="Oval 1256"/>
              <p:cNvSpPr>
                <a:spLocks noChangeArrowheads="1"/>
              </p:cNvSpPr>
              <p:nvPr/>
            </p:nvSpPr>
            <p:spPr bwMode="auto">
              <a:xfrm rot="66696">
                <a:off x="1183" y="3069"/>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6" name="Oval 1257"/>
              <p:cNvSpPr>
                <a:spLocks noChangeArrowheads="1"/>
              </p:cNvSpPr>
              <p:nvPr/>
            </p:nvSpPr>
            <p:spPr bwMode="auto">
              <a:xfrm rot="368464">
                <a:off x="1182" y="2439"/>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7" name="Oval 1258"/>
              <p:cNvSpPr>
                <a:spLocks noChangeArrowheads="1"/>
              </p:cNvSpPr>
              <p:nvPr/>
            </p:nvSpPr>
            <p:spPr bwMode="auto">
              <a:xfrm rot="-584637">
                <a:off x="3760" y="2439"/>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28" name="Oval 1259"/>
              <p:cNvSpPr>
                <a:spLocks noChangeArrowheads="1"/>
              </p:cNvSpPr>
              <p:nvPr/>
            </p:nvSpPr>
            <p:spPr bwMode="auto">
              <a:xfrm rot="-925850">
                <a:off x="3760" y="3069"/>
                <a:ext cx="752" cy="203"/>
              </a:xfrm>
              <a:prstGeom prst="ellipse">
                <a:avLst/>
              </a:prstGeom>
              <a:solidFill>
                <a:schemeClr val="bg1"/>
              </a:solidFill>
              <a:ln w="12700">
                <a:solidFill>
                  <a:srgbClr val="0B0384"/>
                </a:solidFill>
                <a:round/>
                <a:headEnd/>
                <a:tailEnd/>
              </a:ln>
            </p:spPr>
            <p:txBody>
              <a:bodyPr wrap="none" anchor="ctr"/>
              <a:lstStyle/>
              <a:p>
                <a:endParaRPr lang="es-ES"/>
              </a:p>
            </p:txBody>
          </p:sp>
        </p:grpSp>
        <p:sp>
          <p:nvSpPr>
            <p:cNvPr id="30805" name="AutoShape 1260"/>
            <p:cNvSpPr>
              <a:spLocks noChangeArrowheads="1"/>
            </p:cNvSpPr>
            <p:nvPr/>
          </p:nvSpPr>
          <p:spPr bwMode="auto">
            <a:xfrm>
              <a:off x="1698" y="0"/>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grpSp>
        <p:nvGrpSpPr>
          <p:cNvPr id="8" name="Group 1261"/>
          <p:cNvGrpSpPr>
            <a:grpSpLocks/>
          </p:cNvGrpSpPr>
          <p:nvPr/>
        </p:nvGrpSpPr>
        <p:grpSpPr bwMode="auto">
          <a:xfrm>
            <a:off x="2338388" y="-47625"/>
            <a:ext cx="6848475" cy="6886575"/>
            <a:chOff x="1698" y="0"/>
            <a:chExt cx="4314" cy="4338"/>
          </a:xfrm>
        </p:grpSpPr>
        <p:grpSp>
          <p:nvGrpSpPr>
            <p:cNvPr id="30779" name="Group 1262"/>
            <p:cNvGrpSpPr>
              <a:grpSpLocks/>
            </p:cNvGrpSpPr>
            <p:nvPr/>
          </p:nvGrpSpPr>
          <p:grpSpPr bwMode="auto">
            <a:xfrm>
              <a:off x="2190" y="827"/>
              <a:ext cx="3331" cy="2684"/>
              <a:chOff x="1183" y="1347"/>
              <a:chExt cx="3331" cy="2684"/>
            </a:xfrm>
          </p:grpSpPr>
          <p:sp>
            <p:nvSpPr>
              <p:cNvPr id="30781" name="Oval 1263" descr="10%"/>
              <p:cNvSpPr>
                <a:spLocks noChangeArrowheads="1"/>
              </p:cNvSpPr>
              <p:nvPr/>
            </p:nvSpPr>
            <p:spPr bwMode="auto">
              <a:xfrm>
                <a:off x="1498" y="1347"/>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30782" name="Oval 1264"/>
              <p:cNvSpPr>
                <a:spLocks noChangeArrowheads="1"/>
              </p:cNvSpPr>
              <p:nvPr/>
            </p:nvSpPr>
            <p:spPr bwMode="auto">
              <a:xfrm>
                <a:off x="2910" y="244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3" name="Oval 1265"/>
              <p:cNvSpPr>
                <a:spLocks noChangeArrowheads="1"/>
              </p:cNvSpPr>
              <p:nvPr/>
            </p:nvSpPr>
            <p:spPr bwMode="auto">
              <a:xfrm>
                <a:off x="2016" y="3070"/>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4" name="Oval 1266"/>
              <p:cNvSpPr>
                <a:spLocks noChangeArrowheads="1"/>
              </p:cNvSpPr>
              <p:nvPr/>
            </p:nvSpPr>
            <p:spPr bwMode="auto">
              <a:xfrm>
                <a:off x="1606"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5" name="Oval 1267"/>
              <p:cNvSpPr>
                <a:spLocks noChangeArrowheads="1"/>
              </p:cNvSpPr>
              <p:nvPr/>
            </p:nvSpPr>
            <p:spPr bwMode="auto">
              <a:xfrm>
                <a:off x="2015" y="2440"/>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6" name="Oval 1268"/>
              <p:cNvSpPr>
                <a:spLocks noChangeArrowheads="1"/>
              </p:cNvSpPr>
              <p:nvPr/>
            </p:nvSpPr>
            <p:spPr bwMode="auto">
              <a:xfrm>
                <a:off x="2464" y="2106"/>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7" name="Oval 1269"/>
              <p:cNvSpPr>
                <a:spLocks noChangeArrowheads="1"/>
              </p:cNvSpPr>
              <p:nvPr/>
            </p:nvSpPr>
            <p:spPr bwMode="auto">
              <a:xfrm>
                <a:off x="2464"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8" name="Oval 1270"/>
              <p:cNvSpPr>
                <a:spLocks noChangeArrowheads="1"/>
              </p:cNvSpPr>
              <p:nvPr/>
            </p:nvSpPr>
            <p:spPr bwMode="auto">
              <a:xfrm>
                <a:off x="2464" y="3361"/>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89" name="Oval 1271"/>
              <p:cNvSpPr>
                <a:spLocks noChangeArrowheads="1"/>
              </p:cNvSpPr>
              <p:nvPr/>
            </p:nvSpPr>
            <p:spPr bwMode="auto">
              <a:xfrm>
                <a:off x="2910" y="3070"/>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0" name="Oval 1272"/>
              <p:cNvSpPr>
                <a:spLocks noChangeArrowheads="1"/>
              </p:cNvSpPr>
              <p:nvPr/>
            </p:nvSpPr>
            <p:spPr bwMode="auto">
              <a:xfrm>
                <a:off x="2025" y="179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1" name="Oval 1273"/>
              <p:cNvSpPr>
                <a:spLocks noChangeArrowheads="1"/>
              </p:cNvSpPr>
              <p:nvPr/>
            </p:nvSpPr>
            <p:spPr bwMode="auto">
              <a:xfrm>
                <a:off x="2465" y="1522"/>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2" name="Oval 1274"/>
              <p:cNvSpPr>
                <a:spLocks noChangeArrowheads="1"/>
              </p:cNvSpPr>
              <p:nvPr/>
            </p:nvSpPr>
            <p:spPr bwMode="auto">
              <a:xfrm>
                <a:off x="2910" y="1794"/>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3" name="Oval 1275"/>
              <p:cNvSpPr>
                <a:spLocks noChangeArrowheads="1"/>
              </p:cNvSpPr>
              <p:nvPr/>
            </p:nvSpPr>
            <p:spPr bwMode="auto">
              <a:xfrm>
                <a:off x="1607" y="210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4" name="Oval 1276"/>
              <p:cNvSpPr>
                <a:spLocks noChangeArrowheads="1"/>
              </p:cNvSpPr>
              <p:nvPr/>
            </p:nvSpPr>
            <p:spPr bwMode="auto">
              <a:xfrm>
                <a:off x="3303" y="2106"/>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5" name="Oval 1277"/>
              <p:cNvSpPr>
                <a:spLocks noChangeArrowheads="1"/>
              </p:cNvSpPr>
              <p:nvPr/>
            </p:nvSpPr>
            <p:spPr bwMode="auto">
              <a:xfrm>
                <a:off x="3303"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6" name="Oval 1278"/>
              <p:cNvSpPr>
                <a:spLocks noChangeArrowheads="1"/>
              </p:cNvSpPr>
              <p:nvPr/>
            </p:nvSpPr>
            <p:spPr bwMode="auto">
              <a:xfrm>
                <a:off x="1606" y="33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7" name="Oval 1279"/>
              <p:cNvSpPr>
                <a:spLocks noChangeArrowheads="1"/>
              </p:cNvSpPr>
              <p:nvPr/>
            </p:nvSpPr>
            <p:spPr bwMode="auto">
              <a:xfrm>
                <a:off x="3303" y="33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8" name="Oval 1280"/>
              <p:cNvSpPr>
                <a:spLocks noChangeArrowheads="1"/>
              </p:cNvSpPr>
              <p:nvPr/>
            </p:nvSpPr>
            <p:spPr bwMode="auto">
              <a:xfrm>
                <a:off x="2016" y="3655"/>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799" name="Oval 1281"/>
              <p:cNvSpPr>
                <a:spLocks noChangeArrowheads="1"/>
              </p:cNvSpPr>
              <p:nvPr/>
            </p:nvSpPr>
            <p:spPr bwMode="auto">
              <a:xfrm>
                <a:off x="2910" y="3655"/>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0" name="Oval 1282"/>
              <p:cNvSpPr>
                <a:spLocks noChangeArrowheads="1"/>
              </p:cNvSpPr>
              <p:nvPr/>
            </p:nvSpPr>
            <p:spPr bwMode="auto">
              <a:xfrm>
                <a:off x="1184" y="3070"/>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1" name="Oval 1283"/>
              <p:cNvSpPr>
                <a:spLocks noChangeArrowheads="1"/>
              </p:cNvSpPr>
              <p:nvPr/>
            </p:nvSpPr>
            <p:spPr bwMode="auto">
              <a:xfrm>
                <a:off x="1183" y="2440"/>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2" name="Oval 1284"/>
              <p:cNvSpPr>
                <a:spLocks noChangeArrowheads="1"/>
              </p:cNvSpPr>
              <p:nvPr/>
            </p:nvSpPr>
            <p:spPr bwMode="auto">
              <a:xfrm>
                <a:off x="3761" y="244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0803" name="Oval 1285"/>
              <p:cNvSpPr>
                <a:spLocks noChangeArrowheads="1"/>
              </p:cNvSpPr>
              <p:nvPr/>
            </p:nvSpPr>
            <p:spPr bwMode="auto">
              <a:xfrm>
                <a:off x="3761" y="3070"/>
                <a:ext cx="752" cy="203"/>
              </a:xfrm>
              <a:prstGeom prst="ellipse">
                <a:avLst/>
              </a:prstGeom>
              <a:solidFill>
                <a:schemeClr val="bg1"/>
              </a:solidFill>
              <a:ln w="12700">
                <a:solidFill>
                  <a:srgbClr val="0B0384"/>
                </a:solidFill>
                <a:round/>
                <a:headEnd/>
                <a:tailEnd/>
              </a:ln>
            </p:spPr>
            <p:txBody>
              <a:bodyPr wrap="none" anchor="ctr"/>
              <a:lstStyle/>
              <a:p>
                <a:endParaRPr lang="es-ES"/>
              </a:p>
            </p:txBody>
          </p:sp>
        </p:grpSp>
        <p:sp>
          <p:nvSpPr>
            <p:cNvPr id="30780" name="AutoShape 1286"/>
            <p:cNvSpPr>
              <a:spLocks noChangeArrowheads="1"/>
            </p:cNvSpPr>
            <p:nvPr/>
          </p:nvSpPr>
          <p:spPr bwMode="auto">
            <a:xfrm>
              <a:off x="1698" y="0"/>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grpSp>
        <p:nvGrpSpPr>
          <p:cNvPr id="10" name="Group 1057"/>
          <p:cNvGrpSpPr>
            <a:grpSpLocks/>
          </p:cNvGrpSpPr>
          <p:nvPr/>
        </p:nvGrpSpPr>
        <p:grpSpPr bwMode="auto">
          <a:xfrm>
            <a:off x="3452813" y="1616075"/>
            <a:ext cx="1701800" cy="3551238"/>
            <a:chOff x="348" y="1733"/>
            <a:chExt cx="1072" cy="2237"/>
          </a:xfrm>
        </p:grpSpPr>
        <p:sp>
          <p:nvSpPr>
            <p:cNvPr id="30774" name="AutoShape 1058"/>
            <p:cNvSpPr>
              <a:spLocks noChangeArrowheads="1"/>
            </p:cNvSpPr>
            <p:nvPr/>
          </p:nvSpPr>
          <p:spPr bwMode="auto">
            <a:xfrm>
              <a:off x="348" y="1733"/>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5" name="AutoShape 1059"/>
            <p:cNvSpPr>
              <a:spLocks noChangeArrowheads="1"/>
            </p:cNvSpPr>
            <p:nvPr/>
          </p:nvSpPr>
          <p:spPr bwMode="auto">
            <a:xfrm>
              <a:off x="348" y="2228"/>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6" name="AutoShape 1060"/>
            <p:cNvSpPr>
              <a:spLocks noChangeArrowheads="1"/>
            </p:cNvSpPr>
            <p:nvPr/>
          </p:nvSpPr>
          <p:spPr bwMode="auto">
            <a:xfrm>
              <a:off x="348" y="2724"/>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7" name="AutoShape 1061"/>
            <p:cNvSpPr>
              <a:spLocks noChangeArrowheads="1"/>
            </p:cNvSpPr>
            <p:nvPr/>
          </p:nvSpPr>
          <p:spPr bwMode="auto">
            <a:xfrm>
              <a:off x="348" y="3220"/>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8" name="AutoShape 1062"/>
            <p:cNvSpPr>
              <a:spLocks noChangeArrowheads="1"/>
            </p:cNvSpPr>
            <p:nvPr/>
          </p:nvSpPr>
          <p:spPr bwMode="auto">
            <a:xfrm>
              <a:off x="348" y="3716"/>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grpSp>
      <p:grpSp>
        <p:nvGrpSpPr>
          <p:cNvPr id="11" name="Group 1063"/>
          <p:cNvGrpSpPr>
            <a:grpSpLocks/>
          </p:cNvGrpSpPr>
          <p:nvPr/>
        </p:nvGrpSpPr>
        <p:grpSpPr bwMode="auto">
          <a:xfrm>
            <a:off x="6503988" y="1616075"/>
            <a:ext cx="1701800" cy="3551238"/>
            <a:chOff x="348" y="1733"/>
            <a:chExt cx="1072" cy="2237"/>
          </a:xfrm>
        </p:grpSpPr>
        <p:sp>
          <p:nvSpPr>
            <p:cNvPr id="30769" name="AutoShape 1064"/>
            <p:cNvSpPr>
              <a:spLocks noChangeArrowheads="1"/>
            </p:cNvSpPr>
            <p:nvPr/>
          </p:nvSpPr>
          <p:spPr bwMode="auto">
            <a:xfrm>
              <a:off x="348" y="1733"/>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0" name="AutoShape 1065"/>
            <p:cNvSpPr>
              <a:spLocks noChangeArrowheads="1"/>
            </p:cNvSpPr>
            <p:nvPr/>
          </p:nvSpPr>
          <p:spPr bwMode="auto">
            <a:xfrm>
              <a:off x="348" y="2228"/>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1" name="AutoShape 1066"/>
            <p:cNvSpPr>
              <a:spLocks noChangeArrowheads="1"/>
            </p:cNvSpPr>
            <p:nvPr/>
          </p:nvSpPr>
          <p:spPr bwMode="auto">
            <a:xfrm>
              <a:off x="348" y="2724"/>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2" name="AutoShape 1067"/>
            <p:cNvSpPr>
              <a:spLocks noChangeArrowheads="1"/>
            </p:cNvSpPr>
            <p:nvPr/>
          </p:nvSpPr>
          <p:spPr bwMode="auto">
            <a:xfrm>
              <a:off x="348" y="3220"/>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sp>
          <p:nvSpPr>
            <p:cNvPr id="30773" name="AutoShape 1068"/>
            <p:cNvSpPr>
              <a:spLocks noChangeArrowheads="1"/>
            </p:cNvSpPr>
            <p:nvPr/>
          </p:nvSpPr>
          <p:spPr bwMode="auto">
            <a:xfrm>
              <a:off x="348" y="3716"/>
              <a:ext cx="1072" cy="254"/>
            </a:xfrm>
            <a:prstGeom prst="rightArrow">
              <a:avLst>
                <a:gd name="adj1" fmla="val 50000"/>
                <a:gd name="adj2" fmla="val 105512"/>
              </a:avLst>
            </a:prstGeom>
            <a:solidFill>
              <a:srgbClr val="CC3300"/>
            </a:solidFill>
            <a:ln w="9525">
              <a:solidFill>
                <a:srgbClr val="990000"/>
              </a:solidFill>
              <a:miter lim="800000"/>
              <a:headEnd/>
              <a:tailEnd/>
            </a:ln>
          </p:spPr>
          <p:txBody>
            <a:bodyPr wrap="none" anchor="ctr"/>
            <a:lstStyle/>
            <a:p>
              <a:endParaRPr lang="es-ES"/>
            </a:p>
          </p:txBody>
        </p:sp>
      </p:grpSp>
      <p:sp>
        <p:nvSpPr>
          <p:cNvPr id="605216" name="Rectangle 1056"/>
          <p:cNvSpPr>
            <a:spLocks noChangeArrowheads="1"/>
          </p:cNvSpPr>
          <p:nvPr/>
        </p:nvSpPr>
        <p:spPr bwMode="auto">
          <a:xfrm>
            <a:off x="274329" y="1552575"/>
            <a:ext cx="3070225" cy="3660775"/>
          </a:xfrm>
          <a:prstGeom prst="rect">
            <a:avLst/>
          </a:prstGeom>
          <a:noFill/>
          <a:ln w="12700">
            <a:noFill/>
            <a:miter lim="800000"/>
            <a:headEnd/>
            <a:tailEnd/>
          </a:ln>
        </p:spPr>
        <p:txBody>
          <a:bodyPr lIns="90488" tIns="44450" rIns="90488" bIns="44450">
            <a:spAutoFit/>
          </a:bodyPr>
          <a:lstStyle/>
          <a:p>
            <a:pPr>
              <a:spcAft>
                <a:spcPts val="400"/>
              </a:spcAft>
              <a:tabLst>
                <a:tab pos="576263" algn="l"/>
              </a:tabLst>
            </a:pPr>
            <a:r>
              <a:rPr lang="es-ES_tradnl" sz="2600" i="1">
                <a:solidFill>
                  <a:schemeClr val="bg1"/>
                </a:solidFill>
                <a:latin typeface="Book Antiqua" pitchFamily="18" charset="0"/>
              </a:rPr>
              <a:t>Si el material está magnetizado, los dominios magnéticos se orientan en la dirección del campo magnético, produciendo un imán</a:t>
            </a:r>
          </a:p>
        </p:txBody>
      </p:sp>
      <p:grpSp>
        <p:nvGrpSpPr>
          <p:cNvPr id="30729" name="Group 1325"/>
          <p:cNvGrpSpPr>
            <a:grpSpLocks/>
          </p:cNvGrpSpPr>
          <p:nvPr/>
        </p:nvGrpSpPr>
        <p:grpSpPr bwMode="auto">
          <a:xfrm>
            <a:off x="0" y="0"/>
            <a:ext cx="9172575" cy="6858000"/>
            <a:chOff x="0" y="0"/>
            <a:chExt cx="5778" cy="4320"/>
          </a:xfrm>
        </p:grpSpPr>
        <p:sp>
          <p:nvSpPr>
            <p:cNvPr id="605309" name="Rectangle 1149"/>
            <p:cNvSpPr>
              <a:spLocks noChangeArrowheads="1"/>
            </p:cNvSpPr>
            <p:nvPr/>
          </p:nvSpPr>
          <p:spPr bwMode="auto">
            <a:xfrm>
              <a:off x="485" y="216"/>
              <a:ext cx="4600" cy="347"/>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Dominios  Magnéticos</a:t>
              </a:r>
            </a:p>
          </p:txBody>
        </p:sp>
        <p:sp>
          <p:nvSpPr>
            <p:cNvPr id="30731" name="Rectangle 118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0732" name="Group 1288"/>
            <p:cNvGrpSpPr>
              <a:grpSpLocks/>
            </p:cNvGrpSpPr>
            <p:nvPr/>
          </p:nvGrpSpPr>
          <p:grpSpPr bwMode="auto">
            <a:xfrm>
              <a:off x="48" y="95"/>
              <a:ext cx="96" cy="4128"/>
              <a:chOff x="48" y="102"/>
              <a:chExt cx="96" cy="4128"/>
            </a:xfrm>
          </p:grpSpPr>
          <p:sp>
            <p:nvSpPr>
              <p:cNvPr id="30740" name="Rectangle 128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1" name="Rectangle 129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2" name="Rectangle 129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3" name="Rectangle 129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4" name="Rectangle 129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5" name="Rectangle 129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6" name="Rectangle 129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7" name="Rectangle 129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8" name="Rectangle 129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49" name="Rectangle 129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0" name="Rectangle 129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1" name="Rectangle 130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2" name="Rectangle 130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3" name="Rectangle 130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4" name="Rectangle 130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5" name="Rectangle 130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6" name="Rectangle 130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7" name="Rectangle 130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8" name="Rectangle 130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59" name="Rectangle 130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0" name="Rectangle 130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1" name="Rectangle 131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2" name="Rectangle 131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3" name="Rectangle 131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4" name="Rectangle 131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5" name="Rectangle 131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6" name="Rectangle 131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7" name="Rectangle 131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68" name="Rectangle 131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733" name="Group 1318"/>
            <p:cNvGrpSpPr>
              <a:grpSpLocks/>
            </p:cNvGrpSpPr>
            <p:nvPr/>
          </p:nvGrpSpPr>
          <p:grpSpPr bwMode="auto">
            <a:xfrm>
              <a:off x="5052" y="0"/>
              <a:ext cx="726" cy="388"/>
              <a:chOff x="37" y="-23"/>
              <a:chExt cx="726" cy="388"/>
            </a:xfrm>
          </p:grpSpPr>
          <p:sp>
            <p:nvSpPr>
              <p:cNvPr id="30734" name="Rectangle 131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735" name="Rectangle 132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736" name="Rectangle 132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737" name="Rectangle 132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738" name="Rectangle 132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739" name="Rectangle 132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000"/>
                                  </p:stCondLst>
                                  <p:iterate type="wd">
                                    <p:tmPct val="100000"/>
                                  </p:iterate>
                                  <p:childTnLst>
                                    <p:set>
                                      <p:cBhvr>
                                        <p:cTn id="6" dur="1" fill="hold">
                                          <p:stCondLst>
                                            <p:cond delay="0"/>
                                          </p:stCondLst>
                                        </p:cTn>
                                        <p:tgtEl>
                                          <p:spTgt spid="605216"/>
                                        </p:tgtEl>
                                        <p:attrNameLst>
                                          <p:attrName>style.visibility</p:attrName>
                                        </p:attrNameLst>
                                      </p:cBhvr>
                                      <p:to>
                                        <p:strVal val="visible"/>
                                      </p:to>
                                    </p:set>
                                    <p:animEffect transition="in" filter="wipe(left)">
                                      <p:cBhvr>
                                        <p:cTn id="7" dur="300"/>
                                        <p:tgtEl>
                                          <p:spTgt spid="605216"/>
                                        </p:tgtEl>
                                      </p:cBhvr>
                                    </p:animEffect>
                                  </p:childTnLst>
                                </p:cTn>
                              </p:par>
                            </p:childTnLst>
                          </p:cTn>
                        </p:par>
                        <p:par>
                          <p:cTn id="8" fill="hold">
                            <p:stCondLst>
                              <p:cond delay="8300"/>
                            </p:stCondLst>
                            <p:childTnLst>
                              <p:par>
                                <p:cTn id="9" presetID="9"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par>
                          <p:cTn id="12" fill="hold">
                            <p:stCondLst>
                              <p:cond delay="8800"/>
                            </p:stCondLst>
                            <p:childTnLst>
                              <p:par>
                                <p:cTn id="13" presetID="22" presetClass="entr" presetSubtype="8"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subTnLst>
                                    <p:set>
                                      <p:cBhvr override="childStyle">
                                        <p:cTn dur="1" fill="hold" display="0" masterRel="sameClick" afterEffect="1">
                                          <p:stCondLst>
                                            <p:cond evt="end" delay="0">
                                              <p:tn val="13"/>
                                            </p:cond>
                                          </p:stCondLst>
                                        </p:cTn>
                                        <p:tgtEl>
                                          <p:spTgt spid="10"/>
                                        </p:tgtEl>
                                        <p:attrNameLst>
                                          <p:attrName>style.visibility</p:attrName>
                                        </p:attrNameLst>
                                      </p:cBhvr>
                                      <p:to>
                                        <p:strVal val="hidden"/>
                                      </p:to>
                                    </p:set>
                                  </p:subTnLst>
                                </p:cTn>
                              </p:par>
                            </p:childTnLst>
                          </p:cTn>
                        </p:par>
                        <p:par>
                          <p:cTn id="16" fill="hold">
                            <p:stCondLst>
                              <p:cond delay="9300"/>
                            </p:stCondLst>
                            <p:childTnLst>
                              <p:par>
                                <p:cTn id="17" presetID="22" presetClass="entr" presetSubtype="8"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subTnLst>
                                    <p:set>
                                      <p:cBhvr override="childStyle">
                                        <p:cTn dur="1" fill="hold" display="0" masterRel="sameClick" afterEffect="1">
                                          <p:stCondLst>
                                            <p:cond evt="end" delay="0">
                                              <p:tn val="17"/>
                                            </p:cond>
                                          </p:stCondLst>
                                        </p:cTn>
                                        <p:tgtEl>
                                          <p:spTgt spid="11"/>
                                        </p:tgtEl>
                                        <p:attrNameLst>
                                          <p:attrName>style.visibility</p:attrName>
                                        </p:attrNameLst>
                                      </p:cBhvr>
                                      <p:to>
                                        <p:strVal val="hidden"/>
                                      </p:to>
                                    </p:set>
                                  </p:subTnLst>
                                </p:cTn>
                              </p:par>
                            </p:childTnLst>
                          </p:cTn>
                        </p:par>
                        <p:par>
                          <p:cTn id="20" fill="hold">
                            <p:stCondLst>
                              <p:cond delay="9800"/>
                            </p:stCondLst>
                            <p:childTnLst>
                              <p:par>
                                <p:cTn id="21" presetID="1" presetClass="entr" presetSubtype="0" fill="hold" nodeType="afterEffect">
                                  <p:stCondLst>
                                    <p:cond delay="2000"/>
                                  </p:stCondLst>
                                  <p:childTnLst>
                                    <p:set>
                                      <p:cBhvr>
                                        <p:cTn id="22" dur="1" fill="hold">
                                          <p:stCondLst>
                                            <p:cond delay="499"/>
                                          </p:stCondLst>
                                        </p:cTn>
                                        <p:tgtEl>
                                          <p:spTgt spid="4"/>
                                        </p:tgtEl>
                                        <p:attrNameLst>
                                          <p:attrName>style.visibility</p:attrName>
                                        </p:attrNameLst>
                                      </p:cBhvr>
                                      <p:to>
                                        <p:strVal val="visible"/>
                                      </p:to>
                                    </p:set>
                                  </p:childTnLst>
                                </p:cTn>
                              </p:par>
                            </p:childTnLst>
                          </p:cTn>
                        </p:par>
                        <p:par>
                          <p:cTn id="23" fill="hold">
                            <p:stCondLst>
                              <p:cond delay="12300"/>
                            </p:stCondLst>
                            <p:childTnLst>
                              <p:par>
                                <p:cTn id="24" presetID="1" presetClass="entr" presetSubtype="0" fill="hold" nodeType="afterEffect">
                                  <p:stCondLst>
                                    <p:cond delay="0"/>
                                  </p:stCondLst>
                                  <p:childTnLst>
                                    <p:set>
                                      <p:cBhvr>
                                        <p:cTn id="25" dur="1" fill="hold">
                                          <p:stCondLst>
                                            <p:cond delay="499"/>
                                          </p:stCondLst>
                                        </p:cTn>
                                        <p:tgtEl>
                                          <p:spTgt spid="6"/>
                                        </p:tgtEl>
                                        <p:attrNameLst>
                                          <p:attrName>style.visibility</p:attrName>
                                        </p:attrNameLst>
                                      </p:cBhvr>
                                      <p:to>
                                        <p:strVal val="visible"/>
                                      </p:to>
                                    </p:set>
                                  </p:childTnLst>
                                </p:cTn>
                              </p:par>
                            </p:childTnLst>
                          </p:cTn>
                        </p:par>
                        <p:par>
                          <p:cTn id="26" fill="hold">
                            <p:stCondLst>
                              <p:cond delay="12800"/>
                            </p:stCondLst>
                            <p:childTnLst>
                              <p:par>
                                <p:cTn id="27" presetID="1" presetClass="entr" presetSubtype="0" fill="hold" nodeType="afterEffect">
                                  <p:stCondLst>
                                    <p:cond delay="0"/>
                                  </p:stCondLst>
                                  <p:childTnLst>
                                    <p:set>
                                      <p:cBhvr>
                                        <p:cTn id="28" dur="1" fill="hold">
                                          <p:stCondLst>
                                            <p:cond delay="499"/>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216"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4738" name="Group 77"/>
          <p:cNvGrpSpPr>
            <a:grpSpLocks/>
          </p:cNvGrpSpPr>
          <p:nvPr/>
        </p:nvGrpSpPr>
        <p:grpSpPr bwMode="auto">
          <a:xfrm>
            <a:off x="0" y="0"/>
            <a:ext cx="9172575" cy="6858000"/>
            <a:chOff x="0" y="0"/>
            <a:chExt cx="5778" cy="4320"/>
          </a:xfrm>
        </p:grpSpPr>
        <p:sp>
          <p:nvSpPr>
            <p:cNvPr id="244739" name="Rectangle 3"/>
            <p:cNvSpPr>
              <a:spLocks noChangeArrowheads="1"/>
            </p:cNvSpPr>
            <p:nvPr/>
          </p:nvSpPr>
          <p:spPr bwMode="auto">
            <a:xfrm>
              <a:off x="412" y="934"/>
              <a:ext cx="5096" cy="2992"/>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Con el agua se elimina completamente el riesgo de producirse flama</a:t>
              </a:r>
              <a:r>
                <a:rPr lang="es-ES" sz="2200" i="1">
                  <a:solidFill>
                    <a:schemeClr val="bg1"/>
                  </a:solidFill>
                  <a:latin typeface="Book Antiqua" pitchFamily="18" charset="0"/>
                  <a:cs typeface="Times New Roman" charset="0"/>
                </a:rPr>
                <a:t> </a:t>
              </a:r>
              <a:endParaRPr lang="es-ES_tradnl" sz="22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Las suspensiones con agua deben ser utilizadas cuando la temperatura se encuentra por debajo del punto de evaporación y por encima del punto de congelación</a:t>
              </a:r>
              <a:r>
                <a:rPr lang="es-ES" sz="2200" i="1">
                  <a:solidFill>
                    <a:schemeClr val="bg1"/>
                  </a:solidFill>
                  <a:latin typeface="Book Antiqua" pitchFamily="18" charset="0"/>
                  <a:cs typeface="Times New Roman" charset="0"/>
                </a:rPr>
                <a:t> </a:t>
              </a:r>
              <a:endParaRPr lang="es-ES_tradnl" sz="22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Debido a que el agua es un buen conductor eléctrico, el equipo debe estar bien conectado a tierra</a:t>
              </a:r>
              <a:r>
                <a:rPr lang="es-ES" sz="2200" i="1">
                  <a:solidFill>
                    <a:schemeClr val="bg1"/>
                  </a:solidFill>
                  <a:latin typeface="Book Antiqua" pitchFamily="18" charset="0"/>
                  <a:cs typeface="Times New Roman" charset="0"/>
                </a:rPr>
                <a:t> </a:t>
              </a:r>
              <a:endParaRPr lang="es-MX" sz="22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Como el agua se evapora más rápidamente que los aceites, la suspensión debe ser verificada frecuentemente; también, puede ser necesaria una prueba frecuente de rompimiento del agua para asegurar que hay suficiente agente humectante en la suspensión</a:t>
              </a:r>
              <a:r>
                <a:rPr lang="es-ES" sz="2200" i="1">
                  <a:solidFill>
                    <a:schemeClr val="bg1"/>
                  </a:solidFill>
                  <a:latin typeface="Book Antiqua" pitchFamily="18" charset="0"/>
                  <a:cs typeface="Times New Roman" charset="0"/>
                </a:rPr>
                <a:t>  </a:t>
              </a:r>
              <a:endParaRPr lang="es-ES_tradnl" sz="2200" i="1">
                <a:solidFill>
                  <a:schemeClr val="bg1"/>
                </a:solidFill>
                <a:latin typeface="Book Antiqua" pitchFamily="18" charset="0"/>
                <a:cs typeface="Times New Roman" charset="0"/>
              </a:endParaRPr>
            </a:p>
          </p:txBody>
        </p:sp>
        <p:sp>
          <p:nvSpPr>
            <p:cNvPr id="244740"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7493" name="Rectangle 37"/>
            <p:cNvSpPr>
              <a:spLocks noChangeArrowheads="1"/>
            </p:cNvSpPr>
            <p:nvPr/>
          </p:nvSpPr>
          <p:spPr bwMode="auto">
            <a:xfrm>
              <a:off x="412" y="391"/>
              <a:ext cx="459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Características de suspensiones en agua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4742" name="Group 40"/>
            <p:cNvGrpSpPr>
              <a:grpSpLocks/>
            </p:cNvGrpSpPr>
            <p:nvPr/>
          </p:nvGrpSpPr>
          <p:grpSpPr bwMode="auto">
            <a:xfrm>
              <a:off x="48" y="95"/>
              <a:ext cx="96" cy="4128"/>
              <a:chOff x="48" y="102"/>
              <a:chExt cx="96" cy="4128"/>
            </a:xfrm>
          </p:grpSpPr>
          <p:sp>
            <p:nvSpPr>
              <p:cNvPr id="244750"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1"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2"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3"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4"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5"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6"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7"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8"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59"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0"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1"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2"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3"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4"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5"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6"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7"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8"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69"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0"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1"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2"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3"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4"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5"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6"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7"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4778"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4743" name="Group 70"/>
            <p:cNvGrpSpPr>
              <a:grpSpLocks/>
            </p:cNvGrpSpPr>
            <p:nvPr/>
          </p:nvGrpSpPr>
          <p:grpSpPr bwMode="auto">
            <a:xfrm>
              <a:off x="5052" y="0"/>
              <a:ext cx="726" cy="388"/>
              <a:chOff x="37" y="-23"/>
              <a:chExt cx="726" cy="388"/>
            </a:xfrm>
          </p:grpSpPr>
          <p:sp>
            <p:nvSpPr>
              <p:cNvPr id="244744"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4745"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4746"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4747"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4748"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4749"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5762" name="Group 44"/>
          <p:cNvGrpSpPr>
            <a:grpSpLocks/>
          </p:cNvGrpSpPr>
          <p:nvPr/>
        </p:nvGrpSpPr>
        <p:grpSpPr bwMode="auto">
          <a:xfrm>
            <a:off x="0" y="0"/>
            <a:ext cx="9172575" cy="6858000"/>
            <a:chOff x="0" y="0"/>
            <a:chExt cx="5778" cy="4320"/>
          </a:xfrm>
        </p:grpSpPr>
        <p:sp>
          <p:nvSpPr>
            <p:cNvPr id="245763"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7205" name="Rectangle 5"/>
            <p:cNvSpPr>
              <a:spLocks noChangeArrowheads="1"/>
            </p:cNvSpPr>
            <p:nvPr/>
          </p:nvSpPr>
          <p:spPr bwMode="auto">
            <a:xfrm>
              <a:off x="412" y="391"/>
              <a:ext cx="459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Características de suspensiones en agua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5765" name="Group 6"/>
            <p:cNvGrpSpPr>
              <a:grpSpLocks/>
            </p:cNvGrpSpPr>
            <p:nvPr/>
          </p:nvGrpSpPr>
          <p:grpSpPr bwMode="auto">
            <a:xfrm>
              <a:off x="48" y="95"/>
              <a:ext cx="96" cy="4128"/>
              <a:chOff x="48" y="102"/>
              <a:chExt cx="96" cy="4128"/>
            </a:xfrm>
          </p:grpSpPr>
          <p:sp>
            <p:nvSpPr>
              <p:cNvPr id="245774"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75"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76"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77"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78"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79"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0"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1"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2"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3"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4"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5"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6"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7"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8"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89"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0"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1"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2"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3"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4"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5"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6"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7"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8"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799"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800"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801"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5802"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5766" name="Group 36"/>
            <p:cNvGrpSpPr>
              <a:grpSpLocks/>
            </p:cNvGrpSpPr>
            <p:nvPr/>
          </p:nvGrpSpPr>
          <p:grpSpPr bwMode="auto">
            <a:xfrm>
              <a:off x="5052" y="0"/>
              <a:ext cx="726" cy="388"/>
              <a:chOff x="37" y="-23"/>
              <a:chExt cx="726" cy="388"/>
            </a:xfrm>
          </p:grpSpPr>
          <p:sp>
            <p:nvSpPr>
              <p:cNvPr id="245768"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5769"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5770"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5771"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5772"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5773"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45767" name="Picture 43" descr="Húmedas"/>
            <p:cNvPicPr>
              <a:picLocks noChangeAspect="1" noChangeArrowheads="1"/>
            </p:cNvPicPr>
            <p:nvPr/>
          </p:nvPicPr>
          <p:blipFill>
            <a:blip r:embed="rId2" cstate="print"/>
            <a:srcRect/>
            <a:stretch>
              <a:fillRect/>
            </a:stretch>
          </p:blipFill>
          <p:spPr bwMode="auto">
            <a:xfrm>
              <a:off x="984" y="1329"/>
              <a:ext cx="3792" cy="2358"/>
            </a:xfrm>
            <a:prstGeom prst="rect">
              <a:avLst/>
            </a:prstGeom>
            <a:noFill/>
            <a:ln w="9525">
              <a:noFill/>
              <a:miter lim="800000"/>
              <a:headEnd/>
              <a:tailEnd/>
            </a:ln>
          </p:spPr>
        </p:pic>
      </p:grpSp>
    </p:spTree>
  </p:cSld>
  <p:clrMapOvr>
    <a:masterClrMapping/>
  </p:clrMapOvr>
  <p:transition>
    <p:dissolve/>
  </p:transition>
</p:sld>
</file>

<file path=ppt/slides/slide2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6786" name="Group 79"/>
          <p:cNvGrpSpPr>
            <a:grpSpLocks/>
          </p:cNvGrpSpPr>
          <p:nvPr/>
        </p:nvGrpSpPr>
        <p:grpSpPr bwMode="auto">
          <a:xfrm>
            <a:off x="0" y="0"/>
            <a:ext cx="9172575" cy="6858000"/>
            <a:chOff x="0" y="0"/>
            <a:chExt cx="5778" cy="4320"/>
          </a:xfrm>
        </p:grpSpPr>
        <p:sp>
          <p:nvSpPr>
            <p:cNvPr id="246787" name="Rectangle 6"/>
            <p:cNvSpPr>
              <a:spLocks noChangeArrowheads="1"/>
            </p:cNvSpPr>
            <p:nvPr/>
          </p:nvSpPr>
          <p:spPr bwMode="auto">
            <a:xfrm>
              <a:off x="415" y="664"/>
              <a:ext cx="5108" cy="3352"/>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i="1">
                  <a:solidFill>
                    <a:schemeClr val="bg1"/>
                  </a:solidFill>
                  <a:latin typeface="Book Antiqua" pitchFamily="18" charset="0"/>
                  <a:cs typeface="Times New Roman" charset="0"/>
                  <a:sym typeface="Wingdings 2" pitchFamily="18" charset="2"/>
                </a:rPr>
                <a:t>Conforme se utiliza el baño de suspensión , sufre de ciertos cambios, algunos de los cuales son:</a:t>
              </a:r>
              <a:endParaRPr lang="es-ES_tradnl" i="1">
                <a:solidFill>
                  <a:schemeClr val="bg1"/>
                </a:solidFill>
                <a:latin typeface="Book Antiqua" pitchFamily="18" charset="0"/>
                <a:sym typeface="Wingdings 2" pitchFamily="18" charset="2"/>
              </a:endParaRPr>
            </a:p>
            <a:p>
              <a:pPr algn="l">
                <a:buClr>
                  <a:srgbClr val="E50101"/>
                </a:buClr>
                <a:buSzPct val="70000"/>
                <a:buFont typeface="Wingdings" pitchFamily="2" charset="2"/>
                <a:buNone/>
                <a:tabLst>
                  <a:tab pos="571500" algn="l"/>
                </a:tabLst>
              </a:pPr>
              <a:endParaRPr lang="es-ES_tradnl" sz="1400" b="0">
                <a:solidFill>
                  <a:schemeClr val="bg1"/>
                </a:solidFill>
                <a:latin typeface="Book Antiqua" pitchFamily="18" charset="0"/>
                <a:sym typeface="Wingdings 2" pitchFamily="18" charset="2"/>
              </a:endParaRPr>
            </a:p>
            <a:p>
              <a:pPr algn="l">
                <a:buClr>
                  <a:srgbClr val="E50101"/>
                </a:buClr>
                <a:buSzPct val="70000"/>
                <a:buFont typeface="Wingdings" pitchFamily="2" charset="2"/>
                <a:buNone/>
                <a:tabLst>
                  <a:tab pos="571500" algn="l"/>
                </a:tabLst>
              </a:pPr>
              <a:r>
                <a:rPr lang="es-ES_tradnl" b="0">
                  <a:solidFill>
                    <a:schemeClr val="bg1"/>
                  </a:solidFill>
                  <a:latin typeface="Book Antiqua" pitchFamily="18" charset="0"/>
                  <a:sym typeface="Wingdings 2" pitchFamily="18" charset="2"/>
                </a:rPr>
                <a:t>	</a:t>
              </a:r>
              <a:r>
                <a:rPr lang="es-ES_tradnl" i="1">
                  <a:solidFill>
                    <a:schemeClr val="bg1"/>
                  </a:solidFill>
                  <a:latin typeface="Book Antiqua" pitchFamily="18" charset="0"/>
                  <a:cs typeface="Times New Roman" charset="0"/>
                </a:rPr>
                <a:t>La pérdida de partículas magnéticas, porque se 	adhieran mecánica o magnéticamente a las piezas, 	lo que tiende a reducir la concentración del baño</a:t>
              </a:r>
              <a:endParaRPr lang="es-ES_tradnl" i="1">
                <a:solidFill>
                  <a:schemeClr val="bg1"/>
                </a:solidFill>
                <a:latin typeface="Book Antiqua" pitchFamily="18" charset="0"/>
              </a:endParaRPr>
            </a:p>
            <a:p>
              <a:pPr algn="l">
                <a:buClr>
                  <a:srgbClr val="E50101"/>
                </a:buClr>
                <a:buSzPct val="70000"/>
                <a:buFont typeface="Wingdings" pitchFamily="2" charset="2"/>
                <a:buNone/>
                <a:tabLst>
                  <a:tab pos="571500" algn="l"/>
                </a:tabLst>
              </a:pPr>
              <a:endParaRPr lang="es-ES_tradnl" sz="1400" b="0">
                <a:solidFill>
                  <a:schemeClr val="bg1"/>
                </a:solidFill>
                <a:latin typeface="Book Antiqua" pitchFamily="18" charset="0"/>
                <a:sym typeface="Wingdings 2" pitchFamily="18" charset="2"/>
              </a:endParaRPr>
            </a:p>
            <a:p>
              <a:pPr algn="l">
                <a:buClr>
                  <a:srgbClr val="E50101"/>
                </a:buClr>
                <a:buSzPct val="70000"/>
                <a:buFont typeface="Wingdings" pitchFamily="2" charset="2"/>
                <a:buNone/>
                <a:tabLst>
                  <a:tab pos="571500" algn="l"/>
                </a:tabLst>
              </a:pPr>
              <a:r>
                <a:rPr lang="es-ES_tradnl" b="0">
                  <a:solidFill>
                    <a:schemeClr val="bg1"/>
                  </a:solidFill>
                  <a:latin typeface="Book Antiqua" pitchFamily="18" charset="0"/>
                  <a:sym typeface="Wingdings 2" pitchFamily="18" charset="2"/>
                </a:rPr>
                <a:t>	</a:t>
              </a:r>
              <a:r>
                <a:rPr lang="es-ES_tradnl" i="1">
                  <a:solidFill>
                    <a:schemeClr val="bg1"/>
                  </a:solidFill>
                  <a:latin typeface="Book Antiqua" pitchFamily="18" charset="0"/>
                  <a:cs typeface="Times New Roman" charset="0"/>
                </a:rPr>
                <a:t>La pérdida del líquido debido a la película que se 	adhiere a la superficie de las piezas</a:t>
              </a:r>
              <a:endParaRPr lang="es-ES_tradnl" i="1">
                <a:solidFill>
                  <a:schemeClr val="bg1"/>
                </a:solidFill>
                <a:latin typeface="Book Antiqua" pitchFamily="18" charset="0"/>
              </a:endParaRPr>
            </a:p>
            <a:p>
              <a:pPr algn="l">
                <a:buClr>
                  <a:srgbClr val="E50101"/>
                </a:buClr>
                <a:buSzPct val="70000"/>
                <a:buFont typeface="Wingdings" pitchFamily="2" charset="2"/>
                <a:buNone/>
                <a:tabLst>
                  <a:tab pos="571500" algn="l"/>
                </a:tabLst>
              </a:pPr>
              <a:endParaRPr lang="es-ES_tradnl" sz="1400" b="0">
                <a:solidFill>
                  <a:schemeClr val="bg1"/>
                </a:solidFill>
                <a:latin typeface="Book Antiqua" pitchFamily="18" charset="0"/>
                <a:sym typeface="Wingdings 2" pitchFamily="18" charset="2"/>
              </a:endParaRPr>
            </a:p>
            <a:p>
              <a:pPr algn="l">
                <a:buClr>
                  <a:srgbClr val="E50101"/>
                </a:buClr>
                <a:buSzPct val="70000"/>
                <a:buFont typeface="Wingdings" pitchFamily="2" charset="2"/>
                <a:buNone/>
                <a:tabLst>
                  <a:tab pos="571500" algn="l"/>
                </a:tabLst>
              </a:pPr>
              <a:r>
                <a:rPr lang="es-ES_tradnl" b="0">
                  <a:solidFill>
                    <a:schemeClr val="bg1"/>
                  </a:solidFill>
                  <a:latin typeface="Book Antiqua" pitchFamily="18" charset="0"/>
                  <a:sym typeface="Wingdings 2" pitchFamily="18" charset="2"/>
                </a:rPr>
                <a:t>	</a:t>
              </a:r>
              <a:r>
                <a:rPr lang="es-ES_tradnl" i="1">
                  <a:solidFill>
                    <a:schemeClr val="bg1"/>
                  </a:solidFill>
                  <a:latin typeface="Book Antiqua" pitchFamily="18" charset="0"/>
                  <a:cs typeface="Times New Roman" charset="0"/>
                </a:rPr>
                <a:t>La pérdida del líquido por evaporación, lo que 	incrementa la concentración de las partículas</a:t>
              </a:r>
              <a:endParaRPr lang="es-ES_tradnl" i="1">
                <a:solidFill>
                  <a:schemeClr val="bg1"/>
                </a:solidFill>
                <a:latin typeface="Book Antiqua" pitchFamily="18" charset="0"/>
              </a:endParaRPr>
            </a:p>
            <a:p>
              <a:pPr algn="l">
                <a:buClr>
                  <a:srgbClr val="E50101"/>
                </a:buClr>
                <a:buSzPct val="70000"/>
                <a:buFont typeface="Wingdings" pitchFamily="2" charset="2"/>
                <a:buNone/>
                <a:tabLst>
                  <a:tab pos="571500" algn="l"/>
                </a:tabLst>
              </a:pPr>
              <a:endParaRPr lang="es-ES_tradnl" sz="1400" b="0">
                <a:solidFill>
                  <a:schemeClr val="bg1"/>
                </a:solidFill>
                <a:latin typeface="Book Antiqua" pitchFamily="18" charset="0"/>
                <a:sym typeface="Wingdings 2" pitchFamily="18" charset="2"/>
              </a:endParaRPr>
            </a:p>
            <a:p>
              <a:pPr algn="l">
                <a:buClr>
                  <a:srgbClr val="E50101"/>
                </a:buClr>
                <a:buSzPct val="70000"/>
                <a:buFont typeface="Wingdings" pitchFamily="2" charset="2"/>
                <a:buNone/>
                <a:tabLst>
                  <a:tab pos="571500" algn="l"/>
                </a:tabLst>
              </a:pPr>
              <a:r>
                <a:rPr lang="es-ES_tradnl" b="0">
                  <a:solidFill>
                    <a:schemeClr val="bg1"/>
                  </a:solidFill>
                  <a:latin typeface="Book Antiqua" pitchFamily="18" charset="0"/>
                  <a:sym typeface="Wingdings 2" pitchFamily="18" charset="2"/>
                </a:rPr>
                <a:t>	</a:t>
              </a:r>
              <a:r>
                <a:rPr lang="es-ES_tradnl" i="1">
                  <a:solidFill>
                    <a:schemeClr val="bg1"/>
                  </a:solidFill>
                  <a:latin typeface="Book Antiqua" pitchFamily="18" charset="0"/>
                  <a:cs typeface="Times New Roman" charset="0"/>
                </a:rPr>
                <a:t>La acumulación gradual de polvo, suciedad, óxido, 	aceite y grasa de piezas sin limpiar adecuadamente, 	y por pelusas que se desprenden del trapo usado</a:t>
              </a:r>
              <a:endParaRPr lang="es-ES_tradnl" i="1">
                <a:solidFill>
                  <a:schemeClr val="bg1"/>
                </a:solidFill>
                <a:latin typeface="Book Antiqua" pitchFamily="18" charset="0"/>
              </a:endParaRPr>
            </a:p>
          </p:txBody>
        </p:sp>
        <p:sp>
          <p:nvSpPr>
            <p:cNvPr id="246788"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98728" name="Rectangle 40"/>
            <p:cNvSpPr>
              <a:spLocks noChangeArrowheads="1"/>
            </p:cNvSpPr>
            <p:nvPr/>
          </p:nvSpPr>
          <p:spPr bwMode="auto">
            <a:xfrm>
              <a:off x="415"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6790" name="Group 42"/>
            <p:cNvGrpSpPr>
              <a:grpSpLocks/>
            </p:cNvGrpSpPr>
            <p:nvPr/>
          </p:nvGrpSpPr>
          <p:grpSpPr bwMode="auto">
            <a:xfrm>
              <a:off x="48" y="95"/>
              <a:ext cx="96" cy="4128"/>
              <a:chOff x="48" y="102"/>
              <a:chExt cx="96" cy="4128"/>
            </a:xfrm>
          </p:grpSpPr>
          <p:sp>
            <p:nvSpPr>
              <p:cNvPr id="246798"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799"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0"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1"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2"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3"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4"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5"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6"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7"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8"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09"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0"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1"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2"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3"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4"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5"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6"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7"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8"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19"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0"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1"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2"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3"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4"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5"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6826"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6791" name="Group 72"/>
            <p:cNvGrpSpPr>
              <a:grpSpLocks/>
            </p:cNvGrpSpPr>
            <p:nvPr/>
          </p:nvGrpSpPr>
          <p:grpSpPr bwMode="auto">
            <a:xfrm>
              <a:off x="5052" y="0"/>
              <a:ext cx="726" cy="388"/>
              <a:chOff x="37" y="-23"/>
              <a:chExt cx="726" cy="388"/>
            </a:xfrm>
          </p:grpSpPr>
          <p:sp>
            <p:nvSpPr>
              <p:cNvPr id="246792"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6793"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6794"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6795"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6796"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6797"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7810" name="Group 76"/>
          <p:cNvGrpSpPr>
            <a:grpSpLocks/>
          </p:cNvGrpSpPr>
          <p:nvPr/>
        </p:nvGrpSpPr>
        <p:grpSpPr bwMode="auto">
          <a:xfrm>
            <a:off x="0" y="0"/>
            <a:ext cx="9172575" cy="6858000"/>
            <a:chOff x="0" y="0"/>
            <a:chExt cx="5778" cy="4320"/>
          </a:xfrm>
        </p:grpSpPr>
        <p:sp>
          <p:nvSpPr>
            <p:cNvPr id="247811" name="Rectangle 3"/>
            <p:cNvSpPr>
              <a:spLocks noChangeArrowheads="1"/>
            </p:cNvSpPr>
            <p:nvPr/>
          </p:nvSpPr>
          <p:spPr bwMode="auto">
            <a:xfrm>
              <a:off x="498" y="838"/>
              <a:ext cx="4844" cy="3081"/>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tabLst>
                  <a:tab pos="571500" algn="l"/>
                </a:tabLst>
              </a:pPr>
              <a:r>
                <a:rPr lang="es-ES_tradnl" i="1">
                  <a:solidFill>
                    <a:schemeClr val="bg1"/>
                  </a:solidFill>
                  <a:latin typeface="Book Antiqua" pitchFamily="18" charset="0"/>
                  <a:cs typeface="Times New Roman" charset="0"/>
                </a:rPr>
                <a:t>Por lo anterior, es muy importante y necesario verificar el baño frecuentemente y realizar las correcciones necesarias</a:t>
              </a:r>
            </a:p>
            <a:p>
              <a:pPr>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cs typeface="Times New Roman" charset="0"/>
              </a:endParaRPr>
            </a:p>
            <a:p>
              <a:pPr>
                <a:buClr>
                  <a:srgbClr val="E50101"/>
                </a:buClr>
                <a:buSzPct val="70000"/>
                <a:buFont typeface="Wingdings" pitchFamily="2" charset="2"/>
                <a:buNone/>
                <a:tabLst>
                  <a:tab pos="571500" algn="l"/>
                </a:tabLst>
              </a:pPr>
              <a:r>
                <a:rPr lang="es-ES_tradnl" i="1">
                  <a:solidFill>
                    <a:schemeClr val="bg1"/>
                  </a:solidFill>
                  <a:latin typeface="Book Antiqua" pitchFamily="18" charset="0"/>
                  <a:cs typeface="Times New Roman" charset="0"/>
                </a:rPr>
                <a:t>Una de las verificaciones que debería realizarse periódicamente es para determinar la concentración del baño</a:t>
              </a:r>
            </a:p>
            <a:p>
              <a:pPr>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cs typeface="Times New Roman" charset="0"/>
              </a:endParaRPr>
            </a:p>
            <a:p>
              <a:pPr>
                <a:tabLst>
                  <a:tab pos="571500" algn="l"/>
                </a:tabLst>
              </a:pPr>
              <a:r>
                <a:rPr lang="es-ES_tradnl" i="1">
                  <a:solidFill>
                    <a:schemeClr val="bg1"/>
                  </a:solidFill>
                  <a:latin typeface="Book Antiqua" pitchFamily="18" charset="0"/>
                  <a:cs typeface="Times New Roman" charset="0"/>
                </a:rPr>
                <a:t>La “concentración” o “fuerza” del baño es el número de partículas magnéticas húmedas en un recipiente</a:t>
              </a:r>
            </a:p>
            <a:p>
              <a:pPr>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cs typeface="Times New Roman" charset="0"/>
              </a:endParaRPr>
            </a:p>
            <a:p>
              <a:pPr>
                <a:tabLst>
                  <a:tab pos="571500" algn="l"/>
                </a:tabLst>
              </a:pPr>
              <a:r>
                <a:rPr lang="es-ES_tradnl" i="1">
                  <a:solidFill>
                    <a:schemeClr val="bg1"/>
                  </a:solidFill>
                  <a:latin typeface="Book Antiqua" pitchFamily="18" charset="0"/>
                  <a:cs typeface="Times New Roman" charset="0"/>
                </a:rPr>
                <a:t>La concentración del baño se determina midiendo el volumen de partículas asentadas, para realizar esta prueba se utiliza un Tubo centrífugo ASTM tipo pera</a:t>
              </a:r>
            </a:p>
          </p:txBody>
        </p:sp>
        <p:sp>
          <p:nvSpPr>
            <p:cNvPr id="247812"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9541" name="Rectangle 37"/>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7814" name="Group 39"/>
            <p:cNvGrpSpPr>
              <a:grpSpLocks/>
            </p:cNvGrpSpPr>
            <p:nvPr/>
          </p:nvGrpSpPr>
          <p:grpSpPr bwMode="auto">
            <a:xfrm>
              <a:off x="48" y="95"/>
              <a:ext cx="96" cy="4128"/>
              <a:chOff x="48" y="102"/>
              <a:chExt cx="96" cy="4128"/>
            </a:xfrm>
          </p:grpSpPr>
          <p:sp>
            <p:nvSpPr>
              <p:cNvPr id="247822"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3"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4"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5"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6"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7"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8"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29"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0"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1"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2"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3"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4"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5"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6"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7"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8"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39"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0"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1"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2"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3"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4"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5"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6"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7"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8"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49"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7850"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7815" name="Group 69"/>
            <p:cNvGrpSpPr>
              <a:grpSpLocks/>
            </p:cNvGrpSpPr>
            <p:nvPr/>
          </p:nvGrpSpPr>
          <p:grpSpPr bwMode="auto">
            <a:xfrm>
              <a:off x="5052" y="0"/>
              <a:ext cx="726" cy="388"/>
              <a:chOff x="37" y="-23"/>
              <a:chExt cx="726" cy="388"/>
            </a:xfrm>
          </p:grpSpPr>
          <p:sp>
            <p:nvSpPr>
              <p:cNvPr id="247816"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7817"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7818"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7819"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7820"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7821"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8834" name="Group 157"/>
          <p:cNvGrpSpPr>
            <a:grpSpLocks/>
          </p:cNvGrpSpPr>
          <p:nvPr/>
        </p:nvGrpSpPr>
        <p:grpSpPr bwMode="auto">
          <a:xfrm>
            <a:off x="0" y="0"/>
            <a:ext cx="9172575" cy="6858000"/>
            <a:chOff x="0" y="0"/>
            <a:chExt cx="5778" cy="4320"/>
          </a:xfrm>
        </p:grpSpPr>
        <p:sp>
          <p:nvSpPr>
            <p:cNvPr id="248835" name="Oval 154"/>
            <p:cNvSpPr>
              <a:spLocks noChangeArrowheads="1"/>
            </p:cNvSpPr>
            <p:nvPr/>
          </p:nvSpPr>
          <p:spPr bwMode="auto">
            <a:xfrm>
              <a:off x="2934" y="2910"/>
              <a:ext cx="2612" cy="1136"/>
            </a:xfrm>
            <a:prstGeom prst="ellipse">
              <a:avLst/>
            </a:prstGeom>
            <a:noFill/>
            <a:ln w="76200">
              <a:solidFill>
                <a:srgbClr val="FFFF66"/>
              </a:solidFill>
              <a:round/>
              <a:headEnd/>
              <a:tailEnd/>
            </a:ln>
          </p:spPr>
          <p:txBody>
            <a:bodyPr wrap="none" anchor="ctr"/>
            <a:lstStyle/>
            <a:p>
              <a:endParaRPr lang="es-ES"/>
            </a:p>
          </p:txBody>
        </p:sp>
        <p:sp>
          <p:nvSpPr>
            <p:cNvPr id="248836" name="Freeform 155"/>
            <p:cNvSpPr>
              <a:spLocks/>
            </p:cNvSpPr>
            <p:nvPr/>
          </p:nvSpPr>
          <p:spPr bwMode="auto">
            <a:xfrm>
              <a:off x="3574" y="1047"/>
              <a:ext cx="1328" cy="2671"/>
            </a:xfrm>
            <a:custGeom>
              <a:avLst/>
              <a:gdLst>
                <a:gd name="T0" fmla="*/ 582 w 1328"/>
                <a:gd name="T1" fmla="*/ 2651 h 2671"/>
                <a:gd name="T2" fmla="*/ 622 w 1328"/>
                <a:gd name="T3" fmla="*/ 2667 h 2671"/>
                <a:gd name="T4" fmla="*/ 676 w 1328"/>
                <a:gd name="T5" fmla="*/ 2671 h 2671"/>
                <a:gd name="T6" fmla="*/ 732 w 1328"/>
                <a:gd name="T7" fmla="*/ 2659 h 2671"/>
                <a:gd name="T8" fmla="*/ 744 w 1328"/>
                <a:gd name="T9" fmla="*/ 2649 h 2671"/>
                <a:gd name="T10" fmla="*/ 744 w 1328"/>
                <a:gd name="T11" fmla="*/ 2051 h 2671"/>
                <a:gd name="T12" fmla="*/ 756 w 1328"/>
                <a:gd name="T13" fmla="*/ 1985 h 2671"/>
                <a:gd name="T14" fmla="*/ 770 w 1328"/>
                <a:gd name="T15" fmla="*/ 1929 h 2671"/>
                <a:gd name="T16" fmla="*/ 814 w 1328"/>
                <a:gd name="T17" fmla="*/ 1829 h 2671"/>
                <a:gd name="T18" fmla="*/ 1192 w 1328"/>
                <a:gd name="T19" fmla="*/ 993 h 2671"/>
                <a:gd name="T20" fmla="*/ 1224 w 1328"/>
                <a:gd name="T21" fmla="*/ 915 h 2671"/>
                <a:gd name="T22" fmla="*/ 1264 w 1328"/>
                <a:gd name="T23" fmla="*/ 797 h 2671"/>
                <a:gd name="T24" fmla="*/ 1304 w 1328"/>
                <a:gd name="T25" fmla="*/ 611 h 2671"/>
                <a:gd name="T26" fmla="*/ 1320 w 1328"/>
                <a:gd name="T27" fmla="*/ 473 h 2671"/>
                <a:gd name="T28" fmla="*/ 1328 w 1328"/>
                <a:gd name="T29" fmla="*/ 329 h 2671"/>
                <a:gd name="T30" fmla="*/ 1322 w 1328"/>
                <a:gd name="T31" fmla="*/ 233 h 2671"/>
                <a:gd name="T32" fmla="*/ 1302 w 1328"/>
                <a:gd name="T33" fmla="*/ 171 h 2671"/>
                <a:gd name="T34" fmla="*/ 1244 w 1328"/>
                <a:gd name="T35" fmla="*/ 119 h 2671"/>
                <a:gd name="T36" fmla="*/ 1136 w 1328"/>
                <a:gd name="T37" fmla="*/ 71 h 2671"/>
                <a:gd name="T38" fmla="*/ 1010 w 1328"/>
                <a:gd name="T39" fmla="*/ 33 h 2671"/>
                <a:gd name="T40" fmla="*/ 846 w 1328"/>
                <a:gd name="T41" fmla="*/ 5 h 2671"/>
                <a:gd name="T42" fmla="*/ 682 w 1328"/>
                <a:gd name="T43" fmla="*/ 1 h 2671"/>
                <a:gd name="T44" fmla="*/ 534 w 1328"/>
                <a:gd name="T45" fmla="*/ 5 h 2671"/>
                <a:gd name="T46" fmla="*/ 388 w 1328"/>
                <a:gd name="T47" fmla="*/ 23 h 2671"/>
                <a:gd name="T48" fmla="*/ 314 w 1328"/>
                <a:gd name="T49" fmla="*/ 37 h 2671"/>
                <a:gd name="T50" fmla="*/ 252 w 1328"/>
                <a:gd name="T51" fmla="*/ 49 h 2671"/>
                <a:gd name="T52" fmla="*/ 126 w 1328"/>
                <a:gd name="T53" fmla="*/ 93 h 2671"/>
                <a:gd name="T54" fmla="*/ 66 w 1328"/>
                <a:gd name="T55" fmla="*/ 135 h 2671"/>
                <a:gd name="T56" fmla="*/ 36 w 1328"/>
                <a:gd name="T57" fmla="*/ 161 h 2671"/>
                <a:gd name="T58" fmla="*/ 8 w 1328"/>
                <a:gd name="T59" fmla="*/ 219 h 2671"/>
                <a:gd name="T60" fmla="*/ 0 w 1328"/>
                <a:gd name="T61" fmla="*/ 281 h 2671"/>
                <a:gd name="T62" fmla="*/ 2 w 1328"/>
                <a:gd name="T63" fmla="*/ 389 h 2671"/>
                <a:gd name="T64" fmla="*/ 10 w 1328"/>
                <a:gd name="T65" fmla="*/ 505 h 2671"/>
                <a:gd name="T66" fmla="*/ 28 w 1328"/>
                <a:gd name="T67" fmla="*/ 641 h 2671"/>
                <a:gd name="T68" fmla="*/ 62 w 1328"/>
                <a:gd name="T69" fmla="*/ 797 h 2671"/>
                <a:gd name="T70" fmla="*/ 124 w 1328"/>
                <a:gd name="T71" fmla="*/ 973 h 2671"/>
                <a:gd name="T72" fmla="*/ 504 w 1328"/>
                <a:gd name="T73" fmla="*/ 1809 h 2671"/>
                <a:gd name="T74" fmla="*/ 538 w 1328"/>
                <a:gd name="T75" fmla="*/ 1887 h 2671"/>
                <a:gd name="T76" fmla="*/ 564 w 1328"/>
                <a:gd name="T77" fmla="*/ 1955 h 2671"/>
                <a:gd name="T78" fmla="*/ 578 w 1328"/>
                <a:gd name="T79" fmla="*/ 2035 h 2671"/>
                <a:gd name="T80" fmla="*/ 582 w 1328"/>
                <a:gd name="T81" fmla="*/ 2087 h 2671"/>
                <a:gd name="T82" fmla="*/ 582 w 1328"/>
                <a:gd name="T83" fmla="*/ 2651 h 26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8"/>
                <a:gd name="T127" fmla="*/ 0 h 2671"/>
                <a:gd name="T128" fmla="*/ 1328 w 1328"/>
                <a:gd name="T129" fmla="*/ 2671 h 26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8" h="2671">
                  <a:moveTo>
                    <a:pt x="582" y="2651"/>
                  </a:moveTo>
                  <a:lnTo>
                    <a:pt x="622" y="2667"/>
                  </a:lnTo>
                  <a:lnTo>
                    <a:pt x="676" y="2671"/>
                  </a:lnTo>
                  <a:lnTo>
                    <a:pt x="732" y="2659"/>
                  </a:lnTo>
                  <a:lnTo>
                    <a:pt x="744" y="2649"/>
                  </a:lnTo>
                  <a:lnTo>
                    <a:pt x="744" y="2051"/>
                  </a:lnTo>
                  <a:lnTo>
                    <a:pt x="756" y="1985"/>
                  </a:lnTo>
                  <a:lnTo>
                    <a:pt x="770" y="1929"/>
                  </a:lnTo>
                  <a:lnTo>
                    <a:pt x="814" y="1829"/>
                  </a:lnTo>
                  <a:lnTo>
                    <a:pt x="1192" y="993"/>
                  </a:lnTo>
                  <a:lnTo>
                    <a:pt x="1224" y="915"/>
                  </a:lnTo>
                  <a:lnTo>
                    <a:pt x="1264" y="797"/>
                  </a:lnTo>
                  <a:lnTo>
                    <a:pt x="1304" y="611"/>
                  </a:lnTo>
                  <a:lnTo>
                    <a:pt x="1320" y="473"/>
                  </a:lnTo>
                  <a:lnTo>
                    <a:pt x="1328" y="329"/>
                  </a:lnTo>
                  <a:lnTo>
                    <a:pt x="1322" y="233"/>
                  </a:lnTo>
                  <a:lnTo>
                    <a:pt x="1302" y="171"/>
                  </a:lnTo>
                  <a:cubicBezTo>
                    <a:pt x="1289" y="152"/>
                    <a:pt x="1272" y="136"/>
                    <a:pt x="1244" y="119"/>
                  </a:cubicBezTo>
                  <a:cubicBezTo>
                    <a:pt x="1216" y="102"/>
                    <a:pt x="1175" y="85"/>
                    <a:pt x="1136" y="71"/>
                  </a:cubicBezTo>
                  <a:cubicBezTo>
                    <a:pt x="1097" y="57"/>
                    <a:pt x="1058" y="44"/>
                    <a:pt x="1010" y="33"/>
                  </a:cubicBezTo>
                  <a:cubicBezTo>
                    <a:pt x="962" y="22"/>
                    <a:pt x="901" y="10"/>
                    <a:pt x="846" y="5"/>
                  </a:cubicBezTo>
                  <a:cubicBezTo>
                    <a:pt x="791" y="0"/>
                    <a:pt x="734" y="1"/>
                    <a:pt x="682" y="1"/>
                  </a:cubicBezTo>
                  <a:cubicBezTo>
                    <a:pt x="630" y="1"/>
                    <a:pt x="583" y="1"/>
                    <a:pt x="534" y="5"/>
                  </a:cubicBezTo>
                  <a:cubicBezTo>
                    <a:pt x="485" y="9"/>
                    <a:pt x="425" y="18"/>
                    <a:pt x="388" y="23"/>
                  </a:cubicBezTo>
                  <a:cubicBezTo>
                    <a:pt x="351" y="28"/>
                    <a:pt x="337" y="33"/>
                    <a:pt x="314" y="37"/>
                  </a:cubicBezTo>
                  <a:cubicBezTo>
                    <a:pt x="291" y="41"/>
                    <a:pt x="283" y="40"/>
                    <a:pt x="252" y="49"/>
                  </a:cubicBezTo>
                  <a:cubicBezTo>
                    <a:pt x="221" y="58"/>
                    <a:pt x="157" y="79"/>
                    <a:pt x="126" y="93"/>
                  </a:cubicBezTo>
                  <a:cubicBezTo>
                    <a:pt x="95" y="107"/>
                    <a:pt x="81" y="124"/>
                    <a:pt x="66" y="135"/>
                  </a:cubicBezTo>
                  <a:lnTo>
                    <a:pt x="36" y="161"/>
                  </a:lnTo>
                  <a:lnTo>
                    <a:pt x="8" y="219"/>
                  </a:lnTo>
                  <a:lnTo>
                    <a:pt x="0" y="281"/>
                  </a:lnTo>
                  <a:lnTo>
                    <a:pt x="2" y="389"/>
                  </a:lnTo>
                  <a:lnTo>
                    <a:pt x="10" y="505"/>
                  </a:lnTo>
                  <a:lnTo>
                    <a:pt x="28" y="641"/>
                  </a:lnTo>
                  <a:lnTo>
                    <a:pt x="62" y="797"/>
                  </a:lnTo>
                  <a:lnTo>
                    <a:pt x="124" y="973"/>
                  </a:lnTo>
                  <a:lnTo>
                    <a:pt x="504" y="1809"/>
                  </a:lnTo>
                  <a:lnTo>
                    <a:pt x="538" y="1887"/>
                  </a:lnTo>
                  <a:lnTo>
                    <a:pt x="564" y="1955"/>
                  </a:lnTo>
                  <a:lnTo>
                    <a:pt x="578" y="2035"/>
                  </a:lnTo>
                  <a:lnTo>
                    <a:pt x="582" y="2087"/>
                  </a:lnTo>
                  <a:lnTo>
                    <a:pt x="582" y="2651"/>
                  </a:lnTo>
                  <a:close/>
                </a:path>
              </a:pathLst>
            </a:custGeom>
            <a:solidFill>
              <a:srgbClr val="00FF00">
                <a:alpha val="20000"/>
              </a:srgbClr>
            </a:solidFill>
            <a:ln w="9525">
              <a:noFill/>
              <a:round/>
              <a:headEnd/>
              <a:tailEnd/>
            </a:ln>
          </p:spPr>
          <p:txBody>
            <a:bodyPr wrap="none"/>
            <a:lstStyle/>
            <a:p>
              <a:endParaRPr lang="es-ES"/>
            </a:p>
          </p:txBody>
        </p:sp>
        <p:sp>
          <p:nvSpPr>
            <p:cNvPr id="248837" name="Rectangle 4"/>
            <p:cNvSpPr>
              <a:spLocks noChangeArrowheads="1"/>
            </p:cNvSpPr>
            <p:nvPr/>
          </p:nvSpPr>
          <p:spPr bwMode="auto">
            <a:xfrm>
              <a:off x="4157" y="3700"/>
              <a:ext cx="156" cy="60"/>
            </a:xfrm>
            <a:prstGeom prst="rect">
              <a:avLst/>
            </a:prstGeom>
            <a:solidFill>
              <a:srgbClr val="00FF00"/>
            </a:solidFill>
            <a:ln w="12700">
              <a:solidFill>
                <a:srgbClr val="00FF00"/>
              </a:solidFill>
              <a:miter lim="800000"/>
              <a:headEnd/>
              <a:tailEnd/>
            </a:ln>
          </p:spPr>
          <p:txBody>
            <a:bodyPr wrap="none" anchor="ctr"/>
            <a:lstStyle/>
            <a:p>
              <a:endParaRPr lang="es-ES"/>
            </a:p>
          </p:txBody>
        </p:sp>
        <p:sp>
          <p:nvSpPr>
            <p:cNvPr id="248838" name="Oval 5"/>
            <p:cNvSpPr>
              <a:spLocks noChangeArrowheads="1"/>
            </p:cNvSpPr>
            <p:nvPr/>
          </p:nvSpPr>
          <p:spPr bwMode="auto">
            <a:xfrm>
              <a:off x="4157" y="3670"/>
              <a:ext cx="162" cy="47"/>
            </a:xfrm>
            <a:prstGeom prst="ellipse">
              <a:avLst/>
            </a:prstGeom>
            <a:solidFill>
              <a:srgbClr val="00FF00"/>
            </a:solidFill>
            <a:ln w="6350">
              <a:solidFill>
                <a:srgbClr val="009900"/>
              </a:solidFill>
              <a:round/>
              <a:headEnd/>
              <a:tailEnd/>
            </a:ln>
          </p:spPr>
          <p:txBody>
            <a:bodyPr wrap="none" anchor="ctr"/>
            <a:lstStyle/>
            <a:p>
              <a:endParaRPr lang="es-ES"/>
            </a:p>
          </p:txBody>
        </p:sp>
        <p:sp>
          <p:nvSpPr>
            <p:cNvPr id="248839" name="Oval 6"/>
            <p:cNvSpPr>
              <a:spLocks noChangeArrowheads="1"/>
            </p:cNvSpPr>
            <p:nvPr/>
          </p:nvSpPr>
          <p:spPr bwMode="auto">
            <a:xfrm>
              <a:off x="4163" y="3733"/>
              <a:ext cx="147" cy="59"/>
            </a:xfrm>
            <a:prstGeom prst="ellipse">
              <a:avLst/>
            </a:prstGeom>
            <a:solidFill>
              <a:srgbClr val="00FF00"/>
            </a:solidFill>
            <a:ln w="12700">
              <a:solidFill>
                <a:srgbClr val="00FF00"/>
              </a:solidFill>
              <a:round/>
              <a:headEnd/>
              <a:tailEnd/>
            </a:ln>
          </p:spPr>
          <p:txBody>
            <a:bodyPr wrap="none" anchor="ctr"/>
            <a:lstStyle/>
            <a:p>
              <a:endParaRPr lang="es-ES"/>
            </a:p>
          </p:txBody>
        </p:sp>
        <p:sp>
          <p:nvSpPr>
            <p:cNvPr id="248840" name="Oval 8"/>
            <p:cNvSpPr>
              <a:spLocks noChangeArrowheads="1"/>
            </p:cNvSpPr>
            <p:nvPr/>
          </p:nvSpPr>
          <p:spPr bwMode="auto">
            <a:xfrm>
              <a:off x="3987" y="511"/>
              <a:ext cx="494" cy="183"/>
            </a:xfrm>
            <a:prstGeom prst="ellipse">
              <a:avLst/>
            </a:prstGeom>
            <a:noFill/>
            <a:ln w="12700">
              <a:solidFill>
                <a:schemeClr val="bg1"/>
              </a:solidFill>
              <a:round/>
              <a:headEnd/>
              <a:tailEnd/>
            </a:ln>
          </p:spPr>
          <p:txBody>
            <a:bodyPr wrap="none" anchor="ctr"/>
            <a:lstStyle/>
            <a:p>
              <a:endParaRPr lang="es-ES"/>
            </a:p>
          </p:txBody>
        </p:sp>
        <p:sp>
          <p:nvSpPr>
            <p:cNvPr id="248841" name="Arc 9"/>
            <p:cNvSpPr>
              <a:spLocks/>
            </p:cNvSpPr>
            <p:nvPr/>
          </p:nvSpPr>
          <p:spPr bwMode="auto">
            <a:xfrm flipH="1" flipV="1">
              <a:off x="4045" y="583"/>
              <a:ext cx="379" cy="68"/>
            </a:xfrm>
            <a:custGeom>
              <a:avLst/>
              <a:gdLst>
                <a:gd name="T0" fmla="*/ 0 w 43153"/>
                <a:gd name="T1" fmla="*/ 0 h 22558"/>
                <a:gd name="T2" fmla="*/ 3 w 43153"/>
                <a:gd name="T3" fmla="*/ 0 h 22558"/>
                <a:gd name="T4" fmla="*/ 2 w 43153"/>
                <a:gd name="T5" fmla="*/ 0 h 22558"/>
                <a:gd name="T6" fmla="*/ 0 60000 65536"/>
                <a:gd name="T7" fmla="*/ 0 60000 65536"/>
                <a:gd name="T8" fmla="*/ 0 60000 65536"/>
                <a:gd name="T9" fmla="*/ 0 w 43153"/>
                <a:gd name="T10" fmla="*/ 0 h 22558"/>
                <a:gd name="T11" fmla="*/ 43153 w 43153"/>
                <a:gd name="T12" fmla="*/ 22558 h 22558"/>
              </a:gdLst>
              <a:ahLst/>
              <a:cxnLst>
                <a:cxn ang="T6">
                  <a:pos x="T0" y="T1"/>
                </a:cxn>
                <a:cxn ang="T7">
                  <a:pos x="T2" y="T3"/>
                </a:cxn>
                <a:cxn ang="T8">
                  <a:pos x="T4" y="T5"/>
                </a:cxn>
              </a:cxnLst>
              <a:rect l="T9" t="T10" r="T11" b="T12"/>
              <a:pathLst>
                <a:path w="43153" h="22558" fill="none" extrusionOk="0">
                  <a:moveTo>
                    <a:pt x="0" y="20175"/>
                  </a:moveTo>
                  <a:cubicBezTo>
                    <a:pt x="750" y="8823"/>
                    <a:pt x="10176" y="-1"/>
                    <a:pt x="21553" y="0"/>
                  </a:cubicBezTo>
                  <a:cubicBezTo>
                    <a:pt x="33482" y="0"/>
                    <a:pt x="43153" y="9670"/>
                    <a:pt x="43153" y="21600"/>
                  </a:cubicBezTo>
                  <a:cubicBezTo>
                    <a:pt x="43153" y="21919"/>
                    <a:pt x="43145" y="22238"/>
                    <a:pt x="43131" y="22557"/>
                  </a:cubicBezTo>
                </a:path>
                <a:path w="43153" h="22558" stroke="0" extrusionOk="0">
                  <a:moveTo>
                    <a:pt x="0" y="20175"/>
                  </a:moveTo>
                  <a:cubicBezTo>
                    <a:pt x="750" y="8823"/>
                    <a:pt x="10176" y="-1"/>
                    <a:pt x="21553" y="0"/>
                  </a:cubicBezTo>
                  <a:cubicBezTo>
                    <a:pt x="33482" y="0"/>
                    <a:pt x="43153" y="9670"/>
                    <a:pt x="43153" y="21600"/>
                  </a:cubicBezTo>
                  <a:cubicBezTo>
                    <a:pt x="43153" y="21919"/>
                    <a:pt x="43145" y="22238"/>
                    <a:pt x="43131" y="22557"/>
                  </a:cubicBezTo>
                  <a:lnTo>
                    <a:pt x="21553" y="21600"/>
                  </a:lnTo>
                  <a:close/>
                </a:path>
              </a:pathLst>
            </a:custGeom>
            <a:noFill/>
            <a:ln w="12700">
              <a:solidFill>
                <a:schemeClr val="bg1"/>
              </a:solidFill>
              <a:round/>
              <a:headEnd/>
              <a:tailEnd/>
            </a:ln>
          </p:spPr>
          <p:txBody>
            <a:bodyPr wrap="none" anchor="ctr"/>
            <a:lstStyle/>
            <a:p>
              <a:endParaRPr lang="es-ES"/>
            </a:p>
          </p:txBody>
        </p:sp>
        <p:sp>
          <p:nvSpPr>
            <p:cNvPr id="248842" name="Arc 10"/>
            <p:cNvSpPr>
              <a:spLocks/>
            </p:cNvSpPr>
            <p:nvPr/>
          </p:nvSpPr>
          <p:spPr bwMode="auto">
            <a:xfrm flipH="1">
              <a:off x="4056" y="560"/>
              <a:ext cx="356" cy="70"/>
            </a:xfrm>
            <a:custGeom>
              <a:avLst/>
              <a:gdLst>
                <a:gd name="T0" fmla="*/ 0 w 40678"/>
                <a:gd name="T1" fmla="*/ 0 h 21600"/>
                <a:gd name="T2" fmla="*/ 3 w 40678"/>
                <a:gd name="T3" fmla="*/ 0 h 21600"/>
                <a:gd name="T4" fmla="*/ 2 w 40678"/>
                <a:gd name="T5" fmla="*/ 0 h 21600"/>
                <a:gd name="T6" fmla="*/ 0 60000 65536"/>
                <a:gd name="T7" fmla="*/ 0 60000 65536"/>
                <a:gd name="T8" fmla="*/ 0 60000 65536"/>
                <a:gd name="T9" fmla="*/ 0 w 40678"/>
                <a:gd name="T10" fmla="*/ 0 h 21600"/>
                <a:gd name="T11" fmla="*/ 40678 w 40678"/>
                <a:gd name="T12" fmla="*/ 21600 h 21600"/>
              </a:gdLst>
              <a:ahLst/>
              <a:cxnLst>
                <a:cxn ang="T6">
                  <a:pos x="T0" y="T1"/>
                </a:cxn>
                <a:cxn ang="T7">
                  <a:pos x="T2" y="T3"/>
                </a:cxn>
                <a:cxn ang="T8">
                  <a:pos x="T4" y="T5"/>
                </a:cxn>
              </a:cxnLst>
              <a:rect l="T9" t="T10" r="T11" b="T12"/>
              <a:pathLst>
                <a:path w="40678" h="21600" fill="none" extrusionOk="0">
                  <a:moveTo>
                    <a:pt x="-1" y="14162"/>
                  </a:moveTo>
                  <a:cubicBezTo>
                    <a:pt x="3119" y="5655"/>
                    <a:pt x="11217" y="-1"/>
                    <a:pt x="20279" y="0"/>
                  </a:cubicBezTo>
                  <a:cubicBezTo>
                    <a:pt x="29470" y="0"/>
                    <a:pt x="37655" y="5817"/>
                    <a:pt x="40678" y="14497"/>
                  </a:cubicBezTo>
                </a:path>
                <a:path w="40678" h="21600" stroke="0" extrusionOk="0">
                  <a:moveTo>
                    <a:pt x="-1" y="14162"/>
                  </a:moveTo>
                  <a:cubicBezTo>
                    <a:pt x="3119" y="5655"/>
                    <a:pt x="11217" y="-1"/>
                    <a:pt x="20279" y="0"/>
                  </a:cubicBezTo>
                  <a:cubicBezTo>
                    <a:pt x="29470" y="0"/>
                    <a:pt x="37655" y="5817"/>
                    <a:pt x="40678" y="14497"/>
                  </a:cubicBezTo>
                  <a:lnTo>
                    <a:pt x="20279" y="21600"/>
                  </a:lnTo>
                  <a:close/>
                </a:path>
              </a:pathLst>
            </a:custGeom>
            <a:noFill/>
            <a:ln w="12700">
              <a:solidFill>
                <a:schemeClr val="bg1"/>
              </a:solidFill>
              <a:round/>
              <a:headEnd/>
              <a:tailEnd/>
            </a:ln>
          </p:spPr>
          <p:txBody>
            <a:bodyPr wrap="none" anchor="ctr"/>
            <a:lstStyle/>
            <a:p>
              <a:endParaRPr lang="es-ES"/>
            </a:p>
          </p:txBody>
        </p:sp>
        <p:sp>
          <p:nvSpPr>
            <p:cNvPr id="248843" name="Line 11"/>
            <p:cNvSpPr>
              <a:spLocks noChangeShapeType="1"/>
            </p:cNvSpPr>
            <p:nvPr/>
          </p:nvSpPr>
          <p:spPr bwMode="auto">
            <a:xfrm>
              <a:off x="4157" y="3106"/>
              <a:ext cx="0" cy="654"/>
            </a:xfrm>
            <a:prstGeom prst="line">
              <a:avLst/>
            </a:prstGeom>
            <a:noFill/>
            <a:ln w="12700">
              <a:solidFill>
                <a:schemeClr val="bg1"/>
              </a:solidFill>
              <a:round/>
              <a:headEnd/>
              <a:tailEnd/>
            </a:ln>
          </p:spPr>
          <p:txBody>
            <a:bodyPr wrap="none" anchor="ctr"/>
            <a:lstStyle/>
            <a:p>
              <a:endParaRPr lang="es-ES"/>
            </a:p>
          </p:txBody>
        </p:sp>
        <p:sp>
          <p:nvSpPr>
            <p:cNvPr id="248844" name="Arc 12"/>
            <p:cNvSpPr>
              <a:spLocks/>
            </p:cNvSpPr>
            <p:nvPr/>
          </p:nvSpPr>
          <p:spPr bwMode="auto">
            <a:xfrm flipH="1" flipV="1">
              <a:off x="4158" y="3747"/>
              <a:ext cx="160" cy="53"/>
            </a:xfrm>
            <a:custGeom>
              <a:avLst/>
              <a:gdLst>
                <a:gd name="T0" fmla="*/ 0 w 43200"/>
                <a:gd name="T1" fmla="*/ 0 h 23348"/>
                <a:gd name="T2" fmla="*/ 1 w 43200"/>
                <a:gd name="T3" fmla="*/ 0 h 23348"/>
                <a:gd name="T4" fmla="*/ 0 w 43200"/>
                <a:gd name="T5" fmla="*/ 0 h 23348"/>
                <a:gd name="T6" fmla="*/ 0 60000 65536"/>
                <a:gd name="T7" fmla="*/ 0 60000 65536"/>
                <a:gd name="T8" fmla="*/ 0 60000 65536"/>
                <a:gd name="T9" fmla="*/ 0 w 43200"/>
                <a:gd name="T10" fmla="*/ 0 h 23348"/>
                <a:gd name="T11" fmla="*/ 43200 w 43200"/>
                <a:gd name="T12" fmla="*/ 23348 h 23348"/>
              </a:gdLst>
              <a:ahLst/>
              <a:cxnLst>
                <a:cxn ang="T6">
                  <a:pos x="T0" y="T1"/>
                </a:cxn>
                <a:cxn ang="T7">
                  <a:pos x="T2" y="T3"/>
                </a:cxn>
                <a:cxn ang="T8">
                  <a:pos x="T4" y="T5"/>
                </a:cxn>
              </a:cxnLst>
              <a:rect l="T9" t="T10" r="T11" b="T12"/>
              <a:pathLst>
                <a:path w="43200" h="23348" fill="none" extrusionOk="0">
                  <a:moveTo>
                    <a:pt x="70" y="23348"/>
                  </a:moveTo>
                  <a:cubicBezTo>
                    <a:pt x="23" y="22766"/>
                    <a:pt x="0" y="22183"/>
                    <a:pt x="0" y="21600"/>
                  </a:cubicBezTo>
                  <a:cubicBezTo>
                    <a:pt x="0" y="9670"/>
                    <a:pt x="9670" y="0"/>
                    <a:pt x="21600" y="0"/>
                  </a:cubicBezTo>
                  <a:cubicBezTo>
                    <a:pt x="33529" y="-1"/>
                    <a:pt x="43199" y="9670"/>
                    <a:pt x="43200" y="21599"/>
                  </a:cubicBezTo>
                </a:path>
                <a:path w="43200" h="23348" stroke="0" extrusionOk="0">
                  <a:moveTo>
                    <a:pt x="70" y="23348"/>
                  </a:moveTo>
                  <a:cubicBezTo>
                    <a:pt x="23" y="22766"/>
                    <a:pt x="0" y="22183"/>
                    <a:pt x="0" y="21600"/>
                  </a:cubicBezTo>
                  <a:cubicBezTo>
                    <a:pt x="0" y="9670"/>
                    <a:pt x="9670" y="0"/>
                    <a:pt x="21600" y="0"/>
                  </a:cubicBezTo>
                  <a:cubicBezTo>
                    <a:pt x="33529" y="-1"/>
                    <a:pt x="43199" y="9670"/>
                    <a:pt x="43200" y="21599"/>
                  </a:cubicBezTo>
                  <a:lnTo>
                    <a:pt x="21600" y="21600"/>
                  </a:lnTo>
                  <a:close/>
                </a:path>
              </a:pathLst>
            </a:custGeom>
            <a:noFill/>
            <a:ln w="12700">
              <a:solidFill>
                <a:schemeClr val="bg1"/>
              </a:solidFill>
              <a:round/>
              <a:headEnd/>
              <a:tailEnd/>
            </a:ln>
          </p:spPr>
          <p:txBody>
            <a:bodyPr wrap="none" anchor="ctr"/>
            <a:lstStyle/>
            <a:p>
              <a:endParaRPr lang="es-ES"/>
            </a:p>
          </p:txBody>
        </p:sp>
        <p:sp>
          <p:nvSpPr>
            <p:cNvPr id="248845" name="Line 13"/>
            <p:cNvSpPr>
              <a:spLocks noChangeShapeType="1"/>
            </p:cNvSpPr>
            <p:nvPr/>
          </p:nvSpPr>
          <p:spPr bwMode="auto">
            <a:xfrm flipH="1">
              <a:off x="4319" y="3106"/>
              <a:ext cx="0" cy="654"/>
            </a:xfrm>
            <a:prstGeom prst="line">
              <a:avLst/>
            </a:prstGeom>
            <a:noFill/>
            <a:ln w="12700">
              <a:solidFill>
                <a:schemeClr val="bg1"/>
              </a:solidFill>
              <a:round/>
              <a:headEnd/>
              <a:tailEnd/>
            </a:ln>
          </p:spPr>
          <p:txBody>
            <a:bodyPr wrap="none" anchor="ctr"/>
            <a:lstStyle/>
            <a:p>
              <a:endParaRPr lang="es-ES"/>
            </a:p>
          </p:txBody>
        </p:sp>
        <p:sp>
          <p:nvSpPr>
            <p:cNvPr id="248846" name="Arc 15"/>
            <p:cNvSpPr>
              <a:spLocks/>
            </p:cNvSpPr>
            <p:nvPr/>
          </p:nvSpPr>
          <p:spPr bwMode="auto">
            <a:xfrm flipV="1">
              <a:off x="3929" y="646"/>
              <a:ext cx="93" cy="181"/>
            </a:xfrm>
            <a:custGeom>
              <a:avLst/>
              <a:gdLst>
                <a:gd name="T0" fmla="*/ 0 w 21600"/>
                <a:gd name="T1" fmla="*/ 0 h 21412"/>
                <a:gd name="T2" fmla="*/ 0 w 21600"/>
                <a:gd name="T3" fmla="*/ 2 h 21412"/>
                <a:gd name="T4" fmla="*/ 0 w 21600"/>
                <a:gd name="T5" fmla="*/ 2 h 21412"/>
                <a:gd name="T6" fmla="*/ 0 60000 65536"/>
                <a:gd name="T7" fmla="*/ 0 60000 65536"/>
                <a:gd name="T8" fmla="*/ 0 60000 65536"/>
                <a:gd name="T9" fmla="*/ 0 w 21600"/>
                <a:gd name="T10" fmla="*/ 0 h 21412"/>
                <a:gd name="T11" fmla="*/ 21600 w 21600"/>
                <a:gd name="T12" fmla="*/ 21412 h 21412"/>
              </a:gdLst>
              <a:ahLst/>
              <a:cxnLst>
                <a:cxn ang="T6">
                  <a:pos x="T0" y="T1"/>
                </a:cxn>
                <a:cxn ang="T7">
                  <a:pos x="T2" y="T3"/>
                </a:cxn>
                <a:cxn ang="T8">
                  <a:pos x="T4" y="T5"/>
                </a:cxn>
              </a:cxnLst>
              <a:rect l="T9" t="T10" r="T11" b="T12"/>
              <a:pathLst>
                <a:path w="21600" h="21412" fill="none" extrusionOk="0">
                  <a:moveTo>
                    <a:pt x="2840" y="-1"/>
                  </a:moveTo>
                  <a:cubicBezTo>
                    <a:pt x="13577" y="1423"/>
                    <a:pt x="21600" y="10580"/>
                    <a:pt x="21600" y="21412"/>
                  </a:cubicBezTo>
                </a:path>
                <a:path w="21600" h="21412" stroke="0" extrusionOk="0">
                  <a:moveTo>
                    <a:pt x="2840" y="-1"/>
                  </a:moveTo>
                  <a:cubicBezTo>
                    <a:pt x="13577" y="1423"/>
                    <a:pt x="21600" y="10580"/>
                    <a:pt x="21600" y="21412"/>
                  </a:cubicBezTo>
                  <a:lnTo>
                    <a:pt x="0" y="21412"/>
                  </a:lnTo>
                  <a:close/>
                </a:path>
              </a:pathLst>
            </a:custGeom>
            <a:noFill/>
            <a:ln w="12700">
              <a:solidFill>
                <a:schemeClr val="bg1"/>
              </a:solidFill>
              <a:round/>
              <a:headEnd/>
              <a:tailEnd/>
            </a:ln>
          </p:spPr>
          <p:txBody>
            <a:bodyPr wrap="none" anchor="ctr"/>
            <a:lstStyle/>
            <a:p>
              <a:endParaRPr lang="es-ES"/>
            </a:p>
          </p:txBody>
        </p:sp>
        <p:sp>
          <p:nvSpPr>
            <p:cNvPr id="248847" name="Arc 16"/>
            <p:cNvSpPr>
              <a:spLocks/>
            </p:cNvSpPr>
            <p:nvPr/>
          </p:nvSpPr>
          <p:spPr bwMode="auto">
            <a:xfrm flipH="1">
              <a:off x="3575" y="827"/>
              <a:ext cx="474" cy="536"/>
            </a:xfrm>
            <a:custGeom>
              <a:avLst/>
              <a:gdLst>
                <a:gd name="T0" fmla="*/ 2 w 21600"/>
                <a:gd name="T1" fmla="*/ 0 h 21021"/>
                <a:gd name="T2" fmla="*/ 10 w 21600"/>
                <a:gd name="T3" fmla="*/ 14 h 21021"/>
                <a:gd name="T4" fmla="*/ 0 w 21600"/>
                <a:gd name="T5" fmla="*/ 14 h 21021"/>
                <a:gd name="T6" fmla="*/ 0 60000 65536"/>
                <a:gd name="T7" fmla="*/ 0 60000 65536"/>
                <a:gd name="T8" fmla="*/ 0 60000 65536"/>
                <a:gd name="T9" fmla="*/ 0 w 21600"/>
                <a:gd name="T10" fmla="*/ 0 h 21021"/>
                <a:gd name="T11" fmla="*/ 21600 w 21600"/>
                <a:gd name="T12" fmla="*/ 21021 h 21021"/>
              </a:gdLst>
              <a:ahLst/>
              <a:cxnLst>
                <a:cxn ang="T6">
                  <a:pos x="T0" y="T1"/>
                </a:cxn>
                <a:cxn ang="T7">
                  <a:pos x="T2" y="T3"/>
                </a:cxn>
                <a:cxn ang="T8">
                  <a:pos x="T4" y="T5"/>
                </a:cxn>
              </a:cxnLst>
              <a:rect l="T9" t="T10" r="T11" b="T12"/>
              <a:pathLst>
                <a:path w="21600" h="21021" fill="none" extrusionOk="0">
                  <a:moveTo>
                    <a:pt x="4967" y="0"/>
                  </a:moveTo>
                  <a:cubicBezTo>
                    <a:pt x="14715" y="2303"/>
                    <a:pt x="21600" y="11005"/>
                    <a:pt x="21600" y="21021"/>
                  </a:cubicBezTo>
                </a:path>
                <a:path w="21600" h="21021" stroke="0" extrusionOk="0">
                  <a:moveTo>
                    <a:pt x="4967" y="0"/>
                  </a:moveTo>
                  <a:cubicBezTo>
                    <a:pt x="14715" y="2303"/>
                    <a:pt x="21600" y="11005"/>
                    <a:pt x="21600" y="21021"/>
                  </a:cubicBezTo>
                  <a:lnTo>
                    <a:pt x="0" y="21021"/>
                  </a:lnTo>
                  <a:close/>
                </a:path>
              </a:pathLst>
            </a:custGeom>
            <a:noFill/>
            <a:ln w="12700">
              <a:solidFill>
                <a:schemeClr val="bg1"/>
              </a:solidFill>
              <a:round/>
              <a:headEnd/>
              <a:tailEnd/>
            </a:ln>
          </p:spPr>
          <p:txBody>
            <a:bodyPr wrap="none" anchor="ctr"/>
            <a:lstStyle/>
            <a:p>
              <a:endParaRPr lang="es-ES"/>
            </a:p>
          </p:txBody>
        </p:sp>
        <p:sp>
          <p:nvSpPr>
            <p:cNvPr id="248848" name="Arc 17"/>
            <p:cNvSpPr>
              <a:spLocks/>
            </p:cNvSpPr>
            <p:nvPr/>
          </p:nvSpPr>
          <p:spPr bwMode="auto">
            <a:xfrm flipH="1" flipV="1">
              <a:off x="3575" y="1353"/>
              <a:ext cx="516" cy="671"/>
            </a:xfrm>
            <a:custGeom>
              <a:avLst/>
              <a:gdLst>
                <a:gd name="T0" fmla="*/ 9 w 21599"/>
                <a:gd name="T1" fmla="*/ 0 h 14135"/>
                <a:gd name="T2" fmla="*/ 12 w 21599"/>
                <a:gd name="T3" fmla="*/ 32 h 14135"/>
                <a:gd name="T4" fmla="*/ 0 w 21599"/>
                <a:gd name="T5" fmla="*/ 32 h 14135"/>
                <a:gd name="T6" fmla="*/ 0 60000 65536"/>
                <a:gd name="T7" fmla="*/ 0 60000 65536"/>
                <a:gd name="T8" fmla="*/ 0 60000 65536"/>
                <a:gd name="T9" fmla="*/ 0 w 21599"/>
                <a:gd name="T10" fmla="*/ 0 h 14135"/>
                <a:gd name="T11" fmla="*/ 21599 w 21599"/>
                <a:gd name="T12" fmla="*/ 14135 h 14135"/>
              </a:gdLst>
              <a:ahLst/>
              <a:cxnLst>
                <a:cxn ang="T6">
                  <a:pos x="T0" y="T1"/>
                </a:cxn>
                <a:cxn ang="T7">
                  <a:pos x="T2" y="T3"/>
                </a:cxn>
                <a:cxn ang="T8">
                  <a:pos x="T4" y="T5"/>
                </a:cxn>
              </a:cxnLst>
              <a:rect l="T9" t="T10" r="T11" b="T12"/>
              <a:pathLst>
                <a:path w="21599" h="14135" fill="none" extrusionOk="0">
                  <a:moveTo>
                    <a:pt x="16332" y="0"/>
                  </a:moveTo>
                  <a:cubicBezTo>
                    <a:pt x="19696" y="3887"/>
                    <a:pt x="21564" y="8846"/>
                    <a:pt x="21599" y="13986"/>
                  </a:cubicBezTo>
                </a:path>
                <a:path w="21599" h="14135" stroke="0" extrusionOk="0">
                  <a:moveTo>
                    <a:pt x="16332" y="0"/>
                  </a:moveTo>
                  <a:cubicBezTo>
                    <a:pt x="19696" y="3887"/>
                    <a:pt x="21564" y="8846"/>
                    <a:pt x="21599" y="13986"/>
                  </a:cubicBezTo>
                  <a:lnTo>
                    <a:pt x="0" y="14135"/>
                  </a:lnTo>
                  <a:close/>
                </a:path>
              </a:pathLst>
            </a:custGeom>
            <a:noFill/>
            <a:ln w="12700">
              <a:solidFill>
                <a:schemeClr val="bg1"/>
              </a:solidFill>
              <a:round/>
              <a:headEnd/>
              <a:tailEnd/>
            </a:ln>
          </p:spPr>
          <p:txBody>
            <a:bodyPr wrap="none" anchor="ctr"/>
            <a:lstStyle/>
            <a:p>
              <a:endParaRPr lang="es-ES"/>
            </a:p>
          </p:txBody>
        </p:sp>
        <p:sp>
          <p:nvSpPr>
            <p:cNvPr id="248849" name="Arc 20"/>
            <p:cNvSpPr>
              <a:spLocks/>
            </p:cNvSpPr>
            <p:nvPr/>
          </p:nvSpPr>
          <p:spPr bwMode="auto">
            <a:xfrm flipH="1" flipV="1">
              <a:off x="4454" y="646"/>
              <a:ext cx="93" cy="181"/>
            </a:xfrm>
            <a:custGeom>
              <a:avLst/>
              <a:gdLst>
                <a:gd name="T0" fmla="*/ 0 w 21600"/>
                <a:gd name="T1" fmla="*/ 0 h 21412"/>
                <a:gd name="T2" fmla="*/ 0 w 21600"/>
                <a:gd name="T3" fmla="*/ 2 h 21412"/>
                <a:gd name="T4" fmla="*/ 0 w 21600"/>
                <a:gd name="T5" fmla="*/ 2 h 21412"/>
                <a:gd name="T6" fmla="*/ 0 60000 65536"/>
                <a:gd name="T7" fmla="*/ 0 60000 65536"/>
                <a:gd name="T8" fmla="*/ 0 60000 65536"/>
                <a:gd name="T9" fmla="*/ 0 w 21600"/>
                <a:gd name="T10" fmla="*/ 0 h 21412"/>
                <a:gd name="T11" fmla="*/ 21600 w 21600"/>
                <a:gd name="T12" fmla="*/ 21412 h 21412"/>
              </a:gdLst>
              <a:ahLst/>
              <a:cxnLst>
                <a:cxn ang="T6">
                  <a:pos x="T0" y="T1"/>
                </a:cxn>
                <a:cxn ang="T7">
                  <a:pos x="T2" y="T3"/>
                </a:cxn>
                <a:cxn ang="T8">
                  <a:pos x="T4" y="T5"/>
                </a:cxn>
              </a:cxnLst>
              <a:rect l="T9" t="T10" r="T11" b="T12"/>
              <a:pathLst>
                <a:path w="21600" h="21412" fill="none" extrusionOk="0">
                  <a:moveTo>
                    <a:pt x="2840" y="-1"/>
                  </a:moveTo>
                  <a:cubicBezTo>
                    <a:pt x="13577" y="1423"/>
                    <a:pt x="21600" y="10580"/>
                    <a:pt x="21600" y="21412"/>
                  </a:cubicBezTo>
                </a:path>
                <a:path w="21600" h="21412" stroke="0" extrusionOk="0">
                  <a:moveTo>
                    <a:pt x="2840" y="-1"/>
                  </a:moveTo>
                  <a:cubicBezTo>
                    <a:pt x="13577" y="1423"/>
                    <a:pt x="21600" y="10580"/>
                    <a:pt x="21600" y="21412"/>
                  </a:cubicBezTo>
                  <a:lnTo>
                    <a:pt x="0" y="21412"/>
                  </a:lnTo>
                  <a:close/>
                </a:path>
              </a:pathLst>
            </a:custGeom>
            <a:noFill/>
            <a:ln w="12700">
              <a:solidFill>
                <a:schemeClr val="bg1"/>
              </a:solidFill>
              <a:round/>
              <a:headEnd/>
              <a:tailEnd/>
            </a:ln>
          </p:spPr>
          <p:txBody>
            <a:bodyPr wrap="none" anchor="ctr"/>
            <a:lstStyle/>
            <a:p>
              <a:endParaRPr lang="es-ES"/>
            </a:p>
          </p:txBody>
        </p:sp>
        <p:sp>
          <p:nvSpPr>
            <p:cNvPr id="248850" name="Arc 21"/>
            <p:cNvSpPr>
              <a:spLocks/>
            </p:cNvSpPr>
            <p:nvPr/>
          </p:nvSpPr>
          <p:spPr bwMode="auto">
            <a:xfrm>
              <a:off x="4427" y="827"/>
              <a:ext cx="474" cy="536"/>
            </a:xfrm>
            <a:custGeom>
              <a:avLst/>
              <a:gdLst>
                <a:gd name="T0" fmla="*/ 2 w 21600"/>
                <a:gd name="T1" fmla="*/ 0 h 21021"/>
                <a:gd name="T2" fmla="*/ 10 w 21600"/>
                <a:gd name="T3" fmla="*/ 14 h 21021"/>
                <a:gd name="T4" fmla="*/ 0 w 21600"/>
                <a:gd name="T5" fmla="*/ 14 h 21021"/>
                <a:gd name="T6" fmla="*/ 0 60000 65536"/>
                <a:gd name="T7" fmla="*/ 0 60000 65536"/>
                <a:gd name="T8" fmla="*/ 0 60000 65536"/>
                <a:gd name="T9" fmla="*/ 0 w 21600"/>
                <a:gd name="T10" fmla="*/ 0 h 21021"/>
                <a:gd name="T11" fmla="*/ 21600 w 21600"/>
                <a:gd name="T12" fmla="*/ 21021 h 21021"/>
              </a:gdLst>
              <a:ahLst/>
              <a:cxnLst>
                <a:cxn ang="T6">
                  <a:pos x="T0" y="T1"/>
                </a:cxn>
                <a:cxn ang="T7">
                  <a:pos x="T2" y="T3"/>
                </a:cxn>
                <a:cxn ang="T8">
                  <a:pos x="T4" y="T5"/>
                </a:cxn>
              </a:cxnLst>
              <a:rect l="T9" t="T10" r="T11" b="T12"/>
              <a:pathLst>
                <a:path w="21600" h="21021" fill="none" extrusionOk="0">
                  <a:moveTo>
                    <a:pt x="4967" y="0"/>
                  </a:moveTo>
                  <a:cubicBezTo>
                    <a:pt x="14715" y="2303"/>
                    <a:pt x="21600" y="11005"/>
                    <a:pt x="21600" y="21021"/>
                  </a:cubicBezTo>
                </a:path>
                <a:path w="21600" h="21021" stroke="0" extrusionOk="0">
                  <a:moveTo>
                    <a:pt x="4967" y="0"/>
                  </a:moveTo>
                  <a:cubicBezTo>
                    <a:pt x="14715" y="2303"/>
                    <a:pt x="21600" y="11005"/>
                    <a:pt x="21600" y="21021"/>
                  </a:cubicBezTo>
                  <a:lnTo>
                    <a:pt x="0" y="21021"/>
                  </a:lnTo>
                  <a:close/>
                </a:path>
              </a:pathLst>
            </a:custGeom>
            <a:noFill/>
            <a:ln w="12700">
              <a:solidFill>
                <a:schemeClr val="bg1"/>
              </a:solidFill>
              <a:round/>
              <a:headEnd/>
              <a:tailEnd/>
            </a:ln>
          </p:spPr>
          <p:txBody>
            <a:bodyPr wrap="none" anchor="ctr"/>
            <a:lstStyle/>
            <a:p>
              <a:endParaRPr lang="es-ES"/>
            </a:p>
          </p:txBody>
        </p:sp>
        <p:sp>
          <p:nvSpPr>
            <p:cNvPr id="248851" name="Arc 22"/>
            <p:cNvSpPr>
              <a:spLocks/>
            </p:cNvSpPr>
            <p:nvPr/>
          </p:nvSpPr>
          <p:spPr bwMode="auto">
            <a:xfrm flipV="1">
              <a:off x="4385" y="1353"/>
              <a:ext cx="516" cy="671"/>
            </a:xfrm>
            <a:custGeom>
              <a:avLst/>
              <a:gdLst>
                <a:gd name="T0" fmla="*/ 9 w 21600"/>
                <a:gd name="T1" fmla="*/ 0 h 14135"/>
                <a:gd name="T2" fmla="*/ 12 w 21600"/>
                <a:gd name="T3" fmla="*/ 32 h 14135"/>
                <a:gd name="T4" fmla="*/ 0 w 21600"/>
                <a:gd name="T5" fmla="*/ 32 h 14135"/>
                <a:gd name="T6" fmla="*/ 0 60000 65536"/>
                <a:gd name="T7" fmla="*/ 0 60000 65536"/>
                <a:gd name="T8" fmla="*/ 0 60000 65536"/>
                <a:gd name="T9" fmla="*/ 0 w 21600"/>
                <a:gd name="T10" fmla="*/ 0 h 14135"/>
                <a:gd name="T11" fmla="*/ 21600 w 21600"/>
                <a:gd name="T12" fmla="*/ 14135 h 14135"/>
              </a:gdLst>
              <a:ahLst/>
              <a:cxnLst>
                <a:cxn ang="T6">
                  <a:pos x="T0" y="T1"/>
                </a:cxn>
                <a:cxn ang="T7">
                  <a:pos x="T2" y="T3"/>
                </a:cxn>
                <a:cxn ang="T8">
                  <a:pos x="T4" y="T5"/>
                </a:cxn>
              </a:cxnLst>
              <a:rect l="T9" t="T10" r="T11" b="T12"/>
              <a:pathLst>
                <a:path w="21600" h="14135" fill="none" extrusionOk="0">
                  <a:moveTo>
                    <a:pt x="16332" y="0"/>
                  </a:moveTo>
                  <a:cubicBezTo>
                    <a:pt x="19730" y="3925"/>
                    <a:pt x="21600" y="8943"/>
                    <a:pt x="21600" y="14135"/>
                  </a:cubicBezTo>
                </a:path>
                <a:path w="21600" h="14135" stroke="0" extrusionOk="0">
                  <a:moveTo>
                    <a:pt x="16332" y="0"/>
                  </a:moveTo>
                  <a:cubicBezTo>
                    <a:pt x="19730" y="3925"/>
                    <a:pt x="21600" y="8943"/>
                    <a:pt x="21600" y="14135"/>
                  </a:cubicBezTo>
                  <a:lnTo>
                    <a:pt x="0" y="14135"/>
                  </a:lnTo>
                  <a:close/>
                </a:path>
              </a:pathLst>
            </a:custGeom>
            <a:noFill/>
            <a:ln w="12700">
              <a:solidFill>
                <a:schemeClr val="bg1"/>
              </a:solidFill>
              <a:round/>
              <a:headEnd/>
              <a:tailEnd/>
            </a:ln>
          </p:spPr>
          <p:txBody>
            <a:bodyPr wrap="none" anchor="ctr"/>
            <a:lstStyle/>
            <a:p>
              <a:endParaRPr lang="es-ES"/>
            </a:p>
          </p:txBody>
        </p:sp>
        <p:grpSp>
          <p:nvGrpSpPr>
            <p:cNvPr id="248852" name="Group 26"/>
            <p:cNvGrpSpPr>
              <a:grpSpLocks/>
            </p:cNvGrpSpPr>
            <p:nvPr/>
          </p:nvGrpSpPr>
          <p:grpSpPr bwMode="auto">
            <a:xfrm>
              <a:off x="4155" y="2908"/>
              <a:ext cx="97" cy="840"/>
              <a:chOff x="1264" y="3264"/>
              <a:chExt cx="97" cy="840"/>
            </a:xfrm>
          </p:grpSpPr>
          <p:sp>
            <p:nvSpPr>
              <p:cNvPr id="248928" name="Arc 27"/>
              <p:cNvSpPr>
                <a:spLocks/>
              </p:cNvSpPr>
              <p:nvPr/>
            </p:nvSpPr>
            <p:spPr bwMode="auto">
              <a:xfrm flipH="1" flipV="1">
                <a:off x="1264" y="3264"/>
                <a:ext cx="97" cy="168"/>
              </a:xfrm>
              <a:custGeom>
                <a:avLst/>
                <a:gdLst>
                  <a:gd name="T0" fmla="*/ 0 w 6207"/>
                  <a:gd name="T1" fmla="*/ 0 h 21583"/>
                  <a:gd name="T2" fmla="*/ 2 w 6207"/>
                  <a:gd name="T3" fmla="*/ 0 h 21583"/>
                  <a:gd name="T4" fmla="*/ 0 w 6207"/>
                  <a:gd name="T5" fmla="*/ 1 h 21583"/>
                  <a:gd name="T6" fmla="*/ 0 60000 65536"/>
                  <a:gd name="T7" fmla="*/ 0 60000 65536"/>
                  <a:gd name="T8" fmla="*/ 0 60000 65536"/>
                  <a:gd name="T9" fmla="*/ 0 w 6207"/>
                  <a:gd name="T10" fmla="*/ 0 h 21583"/>
                  <a:gd name="T11" fmla="*/ 6207 w 6207"/>
                  <a:gd name="T12" fmla="*/ 21583 h 21583"/>
                </a:gdLst>
                <a:ahLst/>
                <a:cxnLst>
                  <a:cxn ang="T6">
                    <a:pos x="T0" y="T1"/>
                  </a:cxn>
                  <a:cxn ang="T7">
                    <a:pos x="T2" y="T3"/>
                  </a:cxn>
                  <a:cxn ang="T8">
                    <a:pos x="T4" y="T5"/>
                  </a:cxn>
                </a:cxnLst>
                <a:rect l="T9" t="T10" r="T11" b="T12"/>
                <a:pathLst>
                  <a:path w="6207" h="21583" fill="none" extrusionOk="0">
                    <a:moveTo>
                      <a:pt x="855" y="-1"/>
                    </a:moveTo>
                    <a:cubicBezTo>
                      <a:pt x="2669" y="71"/>
                      <a:pt x="4467" y="372"/>
                      <a:pt x="6206" y="894"/>
                    </a:cubicBezTo>
                  </a:path>
                  <a:path w="6207" h="21583" stroke="0" extrusionOk="0">
                    <a:moveTo>
                      <a:pt x="855" y="-1"/>
                    </a:moveTo>
                    <a:cubicBezTo>
                      <a:pt x="2669" y="71"/>
                      <a:pt x="4467" y="372"/>
                      <a:pt x="6206" y="894"/>
                    </a:cubicBezTo>
                    <a:lnTo>
                      <a:pt x="0" y="21583"/>
                    </a:lnTo>
                    <a:close/>
                  </a:path>
                </a:pathLst>
              </a:custGeom>
              <a:noFill/>
              <a:ln w="12700">
                <a:solidFill>
                  <a:schemeClr val="bg1"/>
                </a:solidFill>
                <a:round/>
                <a:headEnd/>
                <a:tailEnd/>
              </a:ln>
            </p:spPr>
            <p:txBody>
              <a:bodyPr wrap="none" anchor="ctr"/>
              <a:lstStyle/>
              <a:p>
                <a:endParaRPr lang="es-ES"/>
              </a:p>
            </p:txBody>
          </p:sp>
          <p:sp>
            <p:nvSpPr>
              <p:cNvPr id="248929" name="Arc 28"/>
              <p:cNvSpPr>
                <a:spLocks/>
              </p:cNvSpPr>
              <p:nvPr/>
            </p:nvSpPr>
            <p:spPr bwMode="auto">
              <a:xfrm flipH="1" flipV="1">
                <a:off x="1264" y="3504"/>
                <a:ext cx="97" cy="168"/>
              </a:xfrm>
              <a:custGeom>
                <a:avLst/>
                <a:gdLst>
                  <a:gd name="T0" fmla="*/ 0 w 6207"/>
                  <a:gd name="T1" fmla="*/ 0 h 21583"/>
                  <a:gd name="T2" fmla="*/ 2 w 6207"/>
                  <a:gd name="T3" fmla="*/ 0 h 21583"/>
                  <a:gd name="T4" fmla="*/ 0 w 6207"/>
                  <a:gd name="T5" fmla="*/ 1 h 21583"/>
                  <a:gd name="T6" fmla="*/ 0 60000 65536"/>
                  <a:gd name="T7" fmla="*/ 0 60000 65536"/>
                  <a:gd name="T8" fmla="*/ 0 60000 65536"/>
                  <a:gd name="T9" fmla="*/ 0 w 6207"/>
                  <a:gd name="T10" fmla="*/ 0 h 21583"/>
                  <a:gd name="T11" fmla="*/ 6207 w 6207"/>
                  <a:gd name="T12" fmla="*/ 21583 h 21583"/>
                </a:gdLst>
                <a:ahLst/>
                <a:cxnLst>
                  <a:cxn ang="T6">
                    <a:pos x="T0" y="T1"/>
                  </a:cxn>
                  <a:cxn ang="T7">
                    <a:pos x="T2" y="T3"/>
                  </a:cxn>
                  <a:cxn ang="T8">
                    <a:pos x="T4" y="T5"/>
                  </a:cxn>
                </a:cxnLst>
                <a:rect l="T9" t="T10" r="T11" b="T12"/>
                <a:pathLst>
                  <a:path w="6207" h="21583" fill="none" extrusionOk="0">
                    <a:moveTo>
                      <a:pt x="855" y="-1"/>
                    </a:moveTo>
                    <a:cubicBezTo>
                      <a:pt x="2669" y="71"/>
                      <a:pt x="4467" y="372"/>
                      <a:pt x="6206" y="894"/>
                    </a:cubicBezTo>
                  </a:path>
                  <a:path w="6207" h="21583" stroke="0" extrusionOk="0">
                    <a:moveTo>
                      <a:pt x="855" y="-1"/>
                    </a:moveTo>
                    <a:cubicBezTo>
                      <a:pt x="2669" y="71"/>
                      <a:pt x="4467" y="372"/>
                      <a:pt x="6206" y="894"/>
                    </a:cubicBezTo>
                    <a:lnTo>
                      <a:pt x="0" y="21583"/>
                    </a:lnTo>
                    <a:close/>
                  </a:path>
                </a:pathLst>
              </a:custGeom>
              <a:noFill/>
              <a:ln w="12700">
                <a:solidFill>
                  <a:schemeClr val="bg1"/>
                </a:solidFill>
                <a:round/>
                <a:headEnd/>
                <a:tailEnd/>
              </a:ln>
            </p:spPr>
            <p:txBody>
              <a:bodyPr wrap="none" anchor="ctr"/>
              <a:lstStyle/>
              <a:p>
                <a:endParaRPr lang="es-ES"/>
              </a:p>
            </p:txBody>
          </p:sp>
          <p:sp>
            <p:nvSpPr>
              <p:cNvPr id="248930" name="Arc 29"/>
              <p:cNvSpPr>
                <a:spLocks/>
              </p:cNvSpPr>
              <p:nvPr/>
            </p:nvSpPr>
            <p:spPr bwMode="auto">
              <a:xfrm flipH="1" flipV="1">
                <a:off x="1264" y="3744"/>
                <a:ext cx="97" cy="168"/>
              </a:xfrm>
              <a:custGeom>
                <a:avLst/>
                <a:gdLst>
                  <a:gd name="T0" fmla="*/ 0 w 6207"/>
                  <a:gd name="T1" fmla="*/ 0 h 21583"/>
                  <a:gd name="T2" fmla="*/ 2 w 6207"/>
                  <a:gd name="T3" fmla="*/ 0 h 21583"/>
                  <a:gd name="T4" fmla="*/ 0 w 6207"/>
                  <a:gd name="T5" fmla="*/ 1 h 21583"/>
                  <a:gd name="T6" fmla="*/ 0 60000 65536"/>
                  <a:gd name="T7" fmla="*/ 0 60000 65536"/>
                  <a:gd name="T8" fmla="*/ 0 60000 65536"/>
                  <a:gd name="T9" fmla="*/ 0 w 6207"/>
                  <a:gd name="T10" fmla="*/ 0 h 21583"/>
                  <a:gd name="T11" fmla="*/ 6207 w 6207"/>
                  <a:gd name="T12" fmla="*/ 21583 h 21583"/>
                </a:gdLst>
                <a:ahLst/>
                <a:cxnLst>
                  <a:cxn ang="T6">
                    <a:pos x="T0" y="T1"/>
                  </a:cxn>
                  <a:cxn ang="T7">
                    <a:pos x="T2" y="T3"/>
                  </a:cxn>
                  <a:cxn ang="T8">
                    <a:pos x="T4" y="T5"/>
                  </a:cxn>
                </a:cxnLst>
                <a:rect l="T9" t="T10" r="T11" b="T12"/>
                <a:pathLst>
                  <a:path w="6207" h="21583" fill="none" extrusionOk="0">
                    <a:moveTo>
                      <a:pt x="855" y="-1"/>
                    </a:moveTo>
                    <a:cubicBezTo>
                      <a:pt x="2669" y="71"/>
                      <a:pt x="4467" y="372"/>
                      <a:pt x="6206" y="894"/>
                    </a:cubicBezTo>
                  </a:path>
                  <a:path w="6207" h="21583" stroke="0" extrusionOk="0">
                    <a:moveTo>
                      <a:pt x="855" y="-1"/>
                    </a:moveTo>
                    <a:cubicBezTo>
                      <a:pt x="2669" y="71"/>
                      <a:pt x="4467" y="372"/>
                      <a:pt x="6206" y="894"/>
                    </a:cubicBezTo>
                    <a:lnTo>
                      <a:pt x="0" y="21583"/>
                    </a:lnTo>
                    <a:close/>
                  </a:path>
                </a:pathLst>
              </a:custGeom>
              <a:noFill/>
              <a:ln w="12700">
                <a:solidFill>
                  <a:schemeClr val="bg1"/>
                </a:solidFill>
                <a:round/>
                <a:headEnd/>
                <a:tailEnd/>
              </a:ln>
            </p:spPr>
            <p:txBody>
              <a:bodyPr wrap="none" anchor="ctr"/>
              <a:lstStyle/>
              <a:p>
                <a:endParaRPr lang="es-ES"/>
              </a:p>
            </p:txBody>
          </p:sp>
          <p:sp>
            <p:nvSpPr>
              <p:cNvPr id="248931" name="Arc 30"/>
              <p:cNvSpPr>
                <a:spLocks/>
              </p:cNvSpPr>
              <p:nvPr/>
            </p:nvSpPr>
            <p:spPr bwMode="auto">
              <a:xfrm flipH="1" flipV="1">
                <a:off x="1288" y="3312"/>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2" name="Arc 31"/>
              <p:cNvSpPr>
                <a:spLocks/>
              </p:cNvSpPr>
              <p:nvPr/>
            </p:nvSpPr>
            <p:spPr bwMode="auto">
              <a:xfrm flipH="1" flipV="1">
                <a:off x="1288" y="3360"/>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3" name="Arc 32"/>
              <p:cNvSpPr>
                <a:spLocks/>
              </p:cNvSpPr>
              <p:nvPr/>
            </p:nvSpPr>
            <p:spPr bwMode="auto">
              <a:xfrm flipH="1" flipV="1">
                <a:off x="1288" y="3408"/>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4" name="Arc 33"/>
              <p:cNvSpPr>
                <a:spLocks/>
              </p:cNvSpPr>
              <p:nvPr/>
            </p:nvSpPr>
            <p:spPr bwMode="auto">
              <a:xfrm flipH="1" flipV="1">
                <a:off x="1288" y="3456"/>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5" name="Arc 34"/>
              <p:cNvSpPr>
                <a:spLocks/>
              </p:cNvSpPr>
              <p:nvPr/>
            </p:nvSpPr>
            <p:spPr bwMode="auto">
              <a:xfrm flipH="1" flipV="1">
                <a:off x="1288" y="3552"/>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6" name="Arc 35"/>
              <p:cNvSpPr>
                <a:spLocks/>
              </p:cNvSpPr>
              <p:nvPr/>
            </p:nvSpPr>
            <p:spPr bwMode="auto">
              <a:xfrm flipH="1" flipV="1">
                <a:off x="1288" y="3600"/>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7" name="Arc 36"/>
              <p:cNvSpPr>
                <a:spLocks/>
              </p:cNvSpPr>
              <p:nvPr/>
            </p:nvSpPr>
            <p:spPr bwMode="auto">
              <a:xfrm flipH="1" flipV="1">
                <a:off x="1288" y="3648"/>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8" name="Arc 37"/>
              <p:cNvSpPr>
                <a:spLocks/>
              </p:cNvSpPr>
              <p:nvPr/>
            </p:nvSpPr>
            <p:spPr bwMode="auto">
              <a:xfrm flipH="1" flipV="1">
                <a:off x="1288" y="3696"/>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39" name="Arc 38"/>
              <p:cNvSpPr>
                <a:spLocks/>
              </p:cNvSpPr>
              <p:nvPr/>
            </p:nvSpPr>
            <p:spPr bwMode="auto">
              <a:xfrm flipH="1" flipV="1">
                <a:off x="1288" y="3792"/>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40" name="Arc 39"/>
              <p:cNvSpPr>
                <a:spLocks/>
              </p:cNvSpPr>
              <p:nvPr/>
            </p:nvSpPr>
            <p:spPr bwMode="auto">
              <a:xfrm flipH="1" flipV="1">
                <a:off x="1288" y="3840"/>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41" name="Arc 40"/>
              <p:cNvSpPr>
                <a:spLocks/>
              </p:cNvSpPr>
              <p:nvPr/>
            </p:nvSpPr>
            <p:spPr bwMode="auto">
              <a:xfrm flipH="1" flipV="1">
                <a:off x="1288" y="3888"/>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942" name="Arc 41"/>
              <p:cNvSpPr>
                <a:spLocks/>
              </p:cNvSpPr>
              <p:nvPr/>
            </p:nvSpPr>
            <p:spPr bwMode="auto">
              <a:xfrm flipH="1" flipV="1">
                <a:off x="1288" y="3936"/>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grpSp>
        <p:sp>
          <p:nvSpPr>
            <p:cNvPr id="248853" name="Arc 45"/>
            <p:cNvSpPr>
              <a:spLocks/>
            </p:cNvSpPr>
            <p:nvPr/>
          </p:nvSpPr>
          <p:spPr bwMode="auto">
            <a:xfrm flipH="1" flipV="1">
              <a:off x="3859" y="1582"/>
              <a:ext cx="261" cy="342"/>
            </a:xfrm>
            <a:custGeom>
              <a:avLst/>
              <a:gdLst>
                <a:gd name="T0" fmla="*/ 0 w 9417"/>
                <a:gd name="T1" fmla="*/ 0 h 21600"/>
                <a:gd name="T2" fmla="*/ 7 w 9417"/>
                <a:gd name="T3" fmla="*/ 0 h 21600"/>
                <a:gd name="T4" fmla="*/ 1 w 9417"/>
                <a:gd name="T5" fmla="*/ 5 h 21600"/>
                <a:gd name="T6" fmla="*/ 0 60000 65536"/>
                <a:gd name="T7" fmla="*/ 0 60000 65536"/>
                <a:gd name="T8" fmla="*/ 0 60000 65536"/>
                <a:gd name="T9" fmla="*/ 0 w 9417"/>
                <a:gd name="T10" fmla="*/ 0 h 21600"/>
                <a:gd name="T11" fmla="*/ 9417 w 9417"/>
                <a:gd name="T12" fmla="*/ 21600 h 21600"/>
              </a:gdLst>
              <a:ahLst/>
              <a:cxnLst>
                <a:cxn ang="T6">
                  <a:pos x="T0" y="T1"/>
                </a:cxn>
                <a:cxn ang="T7">
                  <a:pos x="T2" y="T3"/>
                </a:cxn>
                <a:cxn ang="T8">
                  <a:pos x="T4" y="T5"/>
                </a:cxn>
              </a:cxnLst>
              <a:rect l="T9" t="T10" r="T11" b="T12"/>
              <a:pathLst>
                <a:path w="9417" h="21600" fill="none" extrusionOk="0">
                  <a:moveTo>
                    <a:pt x="0" y="34"/>
                  </a:moveTo>
                  <a:cubicBezTo>
                    <a:pt x="403" y="11"/>
                    <a:pt x="808" y="-1"/>
                    <a:pt x="1213" y="0"/>
                  </a:cubicBezTo>
                  <a:cubicBezTo>
                    <a:pt x="4027" y="0"/>
                    <a:pt x="6813" y="549"/>
                    <a:pt x="9417" y="1618"/>
                  </a:cubicBezTo>
                </a:path>
                <a:path w="9417" h="21600" stroke="0" extrusionOk="0">
                  <a:moveTo>
                    <a:pt x="0" y="34"/>
                  </a:moveTo>
                  <a:cubicBezTo>
                    <a:pt x="403" y="11"/>
                    <a:pt x="808" y="-1"/>
                    <a:pt x="1213" y="0"/>
                  </a:cubicBezTo>
                  <a:cubicBezTo>
                    <a:pt x="4027" y="0"/>
                    <a:pt x="6813" y="549"/>
                    <a:pt x="9417" y="1618"/>
                  </a:cubicBezTo>
                  <a:lnTo>
                    <a:pt x="1213" y="21600"/>
                  </a:lnTo>
                  <a:close/>
                </a:path>
              </a:pathLst>
            </a:custGeom>
            <a:noFill/>
            <a:ln w="12700">
              <a:solidFill>
                <a:schemeClr val="bg1"/>
              </a:solidFill>
              <a:round/>
              <a:headEnd/>
              <a:tailEnd/>
            </a:ln>
          </p:spPr>
          <p:txBody>
            <a:bodyPr wrap="none" anchor="ctr"/>
            <a:lstStyle/>
            <a:p>
              <a:endParaRPr lang="es-ES"/>
            </a:p>
          </p:txBody>
        </p:sp>
        <p:sp>
          <p:nvSpPr>
            <p:cNvPr id="248854" name="Text Box 53"/>
            <p:cNvSpPr txBox="1">
              <a:spLocks noChangeArrowheads="1"/>
            </p:cNvSpPr>
            <p:nvPr/>
          </p:nvSpPr>
          <p:spPr bwMode="auto">
            <a:xfrm>
              <a:off x="4093" y="1837"/>
              <a:ext cx="204"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50</a:t>
              </a:r>
            </a:p>
          </p:txBody>
        </p:sp>
        <p:sp>
          <p:nvSpPr>
            <p:cNvPr id="248855" name="AutoShape 69"/>
            <p:cNvSpPr>
              <a:spLocks noChangeArrowheads="1"/>
            </p:cNvSpPr>
            <p:nvPr/>
          </p:nvSpPr>
          <p:spPr bwMode="auto">
            <a:xfrm rot="4640139" flipH="1">
              <a:off x="4014" y="2148"/>
              <a:ext cx="1841" cy="47"/>
            </a:xfrm>
            <a:prstGeom prst="roundRect">
              <a:avLst>
                <a:gd name="adj" fmla="val 46667"/>
              </a:avLst>
            </a:prstGeom>
            <a:solidFill>
              <a:srgbClr val="FFFF00"/>
            </a:solidFill>
            <a:ln w="12700">
              <a:solidFill>
                <a:schemeClr val="bg1"/>
              </a:solidFill>
              <a:round/>
              <a:headEnd/>
              <a:tailEnd/>
            </a:ln>
          </p:spPr>
          <p:txBody>
            <a:bodyPr wrap="none" anchor="ctr"/>
            <a:lstStyle/>
            <a:p>
              <a:endParaRPr lang="es-ES"/>
            </a:p>
          </p:txBody>
        </p:sp>
        <p:sp>
          <p:nvSpPr>
            <p:cNvPr id="248856" name="Rectangle 70"/>
            <p:cNvSpPr>
              <a:spLocks noChangeArrowheads="1"/>
            </p:cNvSpPr>
            <p:nvPr/>
          </p:nvSpPr>
          <p:spPr bwMode="auto">
            <a:xfrm>
              <a:off x="393" y="2762"/>
              <a:ext cx="2464" cy="1111"/>
            </a:xfrm>
            <a:prstGeom prst="rect">
              <a:avLst/>
            </a:prstGeom>
            <a:noFill/>
            <a:ln w="12700">
              <a:noFill/>
              <a:miter lim="800000"/>
              <a:headEnd/>
              <a:tailEnd/>
            </a:ln>
          </p:spPr>
          <p:txBody>
            <a:bodyPr lIns="90488" tIns="44450" rIns="90488" bIns="44450">
              <a:spAutoFit/>
            </a:bodyPr>
            <a:lstStyle/>
            <a:p>
              <a:pPr>
                <a:tabLst>
                  <a:tab pos="576263" algn="l"/>
                </a:tabLst>
              </a:pPr>
              <a:r>
                <a:rPr lang="es-ES_tradnl" sz="2200" i="1">
                  <a:solidFill>
                    <a:schemeClr val="bg1"/>
                  </a:solidFill>
                  <a:latin typeface="Book Antiqua" pitchFamily="18" charset="0"/>
                </a:rPr>
                <a:t>Tubo de Decantación ASTM Tipo Pera</a:t>
              </a:r>
            </a:p>
            <a:p>
              <a:pPr>
                <a:tabLst>
                  <a:tab pos="576263" algn="l"/>
                </a:tabLst>
              </a:pPr>
              <a:r>
                <a:rPr lang="es-ES_tradnl" sz="2200" i="1">
                  <a:solidFill>
                    <a:schemeClr val="bg1"/>
                  </a:solidFill>
                  <a:latin typeface="Book Antiqua" pitchFamily="18" charset="0"/>
                </a:rPr>
                <a:t>para Verificar la Concentración de las Partículas en Vía Húmeda</a:t>
              </a:r>
            </a:p>
          </p:txBody>
        </p:sp>
        <p:sp>
          <p:nvSpPr>
            <p:cNvPr id="248857" name="Rectangle 10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00845" name="Rectangle 109"/>
            <p:cNvSpPr>
              <a:spLocks noChangeArrowheads="1"/>
            </p:cNvSpPr>
            <p:nvPr/>
          </p:nvSpPr>
          <p:spPr bwMode="auto">
            <a:xfrm>
              <a:off x="386" y="113"/>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p>
          </p:txBody>
        </p:sp>
        <p:grpSp>
          <p:nvGrpSpPr>
            <p:cNvPr id="248859" name="Group 114"/>
            <p:cNvGrpSpPr>
              <a:grpSpLocks/>
            </p:cNvGrpSpPr>
            <p:nvPr/>
          </p:nvGrpSpPr>
          <p:grpSpPr bwMode="auto">
            <a:xfrm>
              <a:off x="48" y="95"/>
              <a:ext cx="96" cy="4128"/>
              <a:chOff x="48" y="102"/>
              <a:chExt cx="96" cy="4128"/>
            </a:xfrm>
          </p:grpSpPr>
          <p:sp>
            <p:nvSpPr>
              <p:cNvPr id="248899" name="Rectangle 11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0" name="Rectangle 11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1" name="Rectangle 11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2" name="Rectangle 11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3" name="Rectangle 11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4" name="Rectangle 12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5" name="Rectangle 12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6" name="Rectangle 12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7" name="Rectangle 12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8" name="Rectangle 12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09" name="Rectangle 12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0" name="Rectangle 12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1" name="Rectangle 12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2" name="Rectangle 12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3" name="Rectangle 12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4" name="Rectangle 13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5" name="Rectangle 13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6" name="Rectangle 13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7" name="Rectangle 13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8" name="Rectangle 13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19" name="Rectangle 13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0" name="Rectangle 13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1" name="Rectangle 13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2" name="Rectangle 13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3" name="Rectangle 13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4" name="Rectangle 14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5" name="Rectangle 14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6" name="Rectangle 14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8927" name="Rectangle 14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8860" name="Group 144"/>
            <p:cNvGrpSpPr>
              <a:grpSpLocks/>
            </p:cNvGrpSpPr>
            <p:nvPr/>
          </p:nvGrpSpPr>
          <p:grpSpPr bwMode="auto">
            <a:xfrm>
              <a:off x="5052" y="0"/>
              <a:ext cx="726" cy="388"/>
              <a:chOff x="37" y="-23"/>
              <a:chExt cx="726" cy="388"/>
            </a:xfrm>
          </p:grpSpPr>
          <p:sp>
            <p:nvSpPr>
              <p:cNvPr id="248893" name="Rectangle 14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8894" name="Rectangle 14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8895" name="Rectangle 14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8896" name="Rectangle 14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8897" name="Rectangle 14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8898" name="Rectangle 15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48861" name="Picture 151"/>
            <p:cNvPicPr>
              <a:picLocks noChangeAspect="1" noChangeArrowheads="1"/>
            </p:cNvPicPr>
            <p:nvPr/>
          </p:nvPicPr>
          <p:blipFill>
            <a:blip r:embed="rId2" cstate="print"/>
            <a:srcRect/>
            <a:stretch>
              <a:fillRect/>
            </a:stretch>
          </p:blipFill>
          <p:spPr bwMode="auto">
            <a:xfrm>
              <a:off x="360" y="664"/>
              <a:ext cx="770" cy="1716"/>
            </a:xfrm>
            <a:prstGeom prst="rect">
              <a:avLst/>
            </a:prstGeom>
            <a:noFill/>
            <a:ln w="9525">
              <a:noFill/>
              <a:miter lim="800000"/>
              <a:headEnd/>
              <a:tailEnd/>
            </a:ln>
          </p:spPr>
        </p:pic>
        <p:pic>
          <p:nvPicPr>
            <p:cNvPr id="248862" name="Picture 152" descr="Tubo centrífugo2"/>
            <p:cNvPicPr>
              <a:picLocks noChangeAspect="1" noChangeArrowheads="1"/>
            </p:cNvPicPr>
            <p:nvPr/>
          </p:nvPicPr>
          <p:blipFill>
            <a:blip r:embed="rId3" cstate="print"/>
            <a:srcRect/>
            <a:stretch>
              <a:fillRect/>
            </a:stretch>
          </p:blipFill>
          <p:spPr bwMode="auto">
            <a:xfrm>
              <a:off x="1302" y="751"/>
              <a:ext cx="1554" cy="1542"/>
            </a:xfrm>
            <a:prstGeom prst="rect">
              <a:avLst/>
            </a:prstGeom>
            <a:noFill/>
            <a:ln w="9525">
              <a:noFill/>
              <a:miter lim="800000"/>
              <a:headEnd/>
              <a:tailEnd/>
            </a:ln>
          </p:spPr>
        </p:pic>
        <p:sp>
          <p:nvSpPr>
            <p:cNvPr id="248863" name="Oval 153"/>
            <p:cNvSpPr>
              <a:spLocks noChangeArrowheads="1"/>
            </p:cNvSpPr>
            <p:nvPr/>
          </p:nvSpPr>
          <p:spPr bwMode="auto">
            <a:xfrm>
              <a:off x="3550" y="1230"/>
              <a:ext cx="1380" cy="600"/>
            </a:xfrm>
            <a:prstGeom prst="ellipse">
              <a:avLst/>
            </a:prstGeom>
            <a:noFill/>
            <a:ln w="76200">
              <a:solidFill>
                <a:srgbClr val="FFFF66"/>
              </a:solidFill>
              <a:round/>
              <a:headEnd/>
              <a:tailEnd/>
            </a:ln>
          </p:spPr>
          <p:txBody>
            <a:bodyPr wrap="none" anchor="ctr"/>
            <a:lstStyle/>
            <a:p>
              <a:endParaRPr lang="es-ES"/>
            </a:p>
          </p:txBody>
        </p:sp>
        <p:sp>
          <p:nvSpPr>
            <p:cNvPr id="248864" name="AutoShape 67"/>
            <p:cNvSpPr>
              <a:spLocks noChangeArrowheads="1"/>
            </p:cNvSpPr>
            <p:nvPr/>
          </p:nvSpPr>
          <p:spPr bwMode="auto">
            <a:xfrm rot="-4389444">
              <a:off x="2219" y="2413"/>
              <a:ext cx="2044" cy="50"/>
            </a:xfrm>
            <a:prstGeom prst="roundRect">
              <a:avLst>
                <a:gd name="adj" fmla="val 46667"/>
              </a:avLst>
            </a:prstGeom>
            <a:solidFill>
              <a:srgbClr val="FFFF00"/>
            </a:solidFill>
            <a:ln w="12700">
              <a:solidFill>
                <a:schemeClr val="bg1"/>
              </a:solidFill>
              <a:round/>
              <a:headEnd/>
              <a:tailEnd/>
            </a:ln>
          </p:spPr>
          <p:txBody>
            <a:bodyPr wrap="none" anchor="ctr"/>
            <a:lstStyle/>
            <a:p>
              <a:endParaRPr lang="es-ES"/>
            </a:p>
          </p:txBody>
        </p:sp>
        <p:sp>
          <p:nvSpPr>
            <p:cNvPr id="248865" name="AutoShape 68"/>
            <p:cNvSpPr>
              <a:spLocks noChangeArrowheads="1"/>
            </p:cNvSpPr>
            <p:nvPr/>
          </p:nvSpPr>
          <p:spPr bwMode="auto">
            <a:xfrm rot="4892106" flipH="1">
              <a:off x="3584" y="2841"/>
              <a:ext cx="2245" cy="47"/>
            </a:xfrm>
            <a:prstGeom prst="roundRect">
              <a:avLst>
                <a:gd name="adj" fmla="val 46667"/>
              </a:avLst>
            </a:prstGeom>
            <a:solidFill>
              <a:srgbClr val="FFFF00"/>
            </a:solidFill>
            <a:ln w="12700">
              <a:solidFill>
                <a:schemeClr val="bg1"/>
              </a:solidFill>
              <a:round/>
              <a:headEnd/>
              <a:tailEnd/>
            </a:ln>
          </p:spPr>
          <p:txBody>
            <a:bodyPr wrap="none" anchor="ctr"/>
            <a:lstStyle/>
            <a:p>
              <a:endParaRPr lang="es-ES"/>
            </a:p>
          </p:txBody>
        </p:sp>
        <p:sp>
          <p:nvSpPr>
            <p:cNvPr id="248866" name="Oval 25"/>
            <p:cNvSpPr>
              <a:spLocks noChangeArrowheads="1"/>
            </p:cNvSpPr>
            <p:nvPr/>
          </p:nvSpPr>
          <p:spPr bwMode="auto">
            <a:xfrm>
              <a:off x="3587" y="1048"/>
              <a:ext cx="1302" cy="444"/>
            </a:xfrm>
            <a:prstGeom prst="ellipse">
              <a:avLst/>
            </a:prstGeom>
            <a:solidFill>
              <a:srgbClr val="00FF00">
                <a:alpha val="20000"/>
              </a:srgbClr>
            </a:solidFill>
            <a:ln w="12700">
              <a:noFill/>
              <a:round/>
              <a:headEnd/>
              <a:tailEnd/>
            </a:ln>
          </p:spPr>
          <p:txBody>
            <a:bodyPr wrap="none" anchor="ctr"/>
            <a:lstStyle/>
            <a:p>
              <a:endParaRPr lang="es-ES"/>
            </a:p>
          </p:txBody>
        </p:sp>
        <p:sp>
          <p:nvSpPr>
            <p:cNvPr id="248867" name="Text Box 64"/>
            <p:cNvSpPr txBox="1">
              <a:spLocks noChangeArrowheads="1"/>
            </p:cNvSpPr>
            <p:nvPr/>
          </p:nvSpPr>
          <p:spPr bwMode="auto">
            <a:xfrm>
              <a:off x="4041" y="1405"/>
              <a:ext cx="250" cy="173"/>
            </a:xfrm>
            <a:prstGeom prst="rect">
              <a:avLst/>
            </a:prstGeom>
            <a:noFill/>
            <a:ln w="12700">
              <a:noFill/>
              <a:miter lim="800000"/>
              <a:headEnd/>
              <a:tailEnd/>
            </a:ln>
          </p:spPr>
          <p:txBody>
            <a:bodyPr>
              <a:spAutoFit/>
            </a:bodyPr>
            <a:lstStyle/>
            <a:p>
              <a:r>
                <a:rPr lang="es-ES_tradnl" sz="1200">
                  <a:solidFill>
                    <a:schemeClr val="bg1"/>
                  </a:solidFill>
                  <a:latin typeface="Arial Narrow" pitchFamily="34" charset="0"/>
                </a:rPr>
                <a:t>100</a:t>
              </a:r>
            </a:p>
          </p:txBody>
        </p:sp>
        <p:sp>
          <p:nvSpPr>
            <p:cNvPr id="248868" name="Line 19"/>
            <p:cNvSpPr>
              <a:spLocks noChangeShapeType="1"/>
            </p:cNvSpPr>
            <p:nvPr/>
          </p:nvSpPr>
          <p:spPr bwMode="auto">
            <a:xfrm>
              <a:off x="3699" y="2020"/>
              <a:ext cx="408" cy="900"/>
            </a:xfrm>
            <a:prstGeom prst="line">
              <a:avLst/>
            </a:prstGeom>
            <a:noFill/>
            <a:ln w="12700">
              <a:solidFill>
                <a:schemeClr val="bg1"/>
              </a:solidFill>
              <a:round/>
              <a:headEnd/>
              <a:tailEnd/>
            </a:ln>
          </p:spPr>
          <p:txBody>
            <a:bodyPr wrap="none" anchor="ctr"/>
            <a:lstStyle/>
            <a:p>
              <a:endParaRPr lang="es-ES"/>
            </a:p>
          </p:txBody>
        </p:sp>
        <p:sp>
          <p:nvSpPr>
            <p:cNvPr id="248869" name="Line 24"/>
            <p:cNvSpPr>
              <a:spLocks noChangeShapeType="1"/>
            </p:cNvSpPr>
            <p:nvPr/>
          </p:nvSpPr>
          <p:spPr bwMode="auto">
            <a:xfrm flipH="1">
              <a:off x="4362" y="2023"/>
              <a:ext cx="413" cy="915"/>
            </a:xfrm>
            <a:prstGeom prst="line">
              <a:avLst/>
            </a:prstGeom>
            <a:noFill/>
            <a:ln w="12700">
              <a:solidFill>
                <a:schemeClr val="bg1"/>
              </a:solidFill>
              <a:round/>
              <a:headEnd/>
              <a:tailEnd/>
            </a:ln>
          </p:spPr>
          <p:txBody>
            <a:bodyPr wrap="none" anchor="ctr"/>
            <a:lstStyle/>
            <a:p>
              <a:endParaRPr lang="es-ES"/>
            </a:p>
          </p:txBody>
        </p:sp>
        <p:sp>
          <p:nvSpPr>
            <p:cNvPr id="248870" name="Arc 42"/>
            <p:cNvSpPr>
              <a:spLocks/>
            </p:cNvSpPr>
            <p:nvPr/>
          </p:nvSpPr>
          <p:spPr bwMode="auto">
            <a:xfrm flipH="1" flipV="1">
              <a:off x="4071" y="2554"/>
              <a:ext cx="115" cy="168"/>
            </a:xfrm>
            <a:custGeom>
              <a:avLst/>
              <a:gdLst>
                <a:gd name="T0" fmla="*/ 0 w 6207"/>
                <a:gd name="T1" fmla="*/ 0 h 21583"/>
                <a:gd name="T2" fmla="*/ 2 w 6207"/>
                <a:gd name="T3" fmla="*/ 0 h 21583"/>
                <a:gd name="T4" fmla="*/ 0 w 6207"/>
                <a:gd name="T5" fmla="*/ 1 h 21583"/>
                <a:gd name="T6" fmla="*/ 0 60000 65536"/>
                <a:gd name="T7" fmla="*/ 0 60000 65536"/>
                <a:gd name="T8" fmla="*/ 0 60000 65536"/>
                <a:gd name="T9" fmla="*/ 0 w 6207"/>
                <a:gd name="T10" fmla="*/ 0 h 21583"/>
                <a:gd name="T11" fmla="*/ 6207 w 6207"/>
                <a:gd name="T12" fmla="*/ 21583 h 21583"/>
              </a:gdLst>
              <a:ahLst/>
              <a:cxnLst>
                <a:cxn ang="T6">
                  <a:pos x="T0" y="T1"/>
                </a:cxn>
                <a:cxn ang="T7">
                  <a:pos x="T2" y="T3"/>
                </a:cxn>
                <a:cxn ang="T8">
                  <a:pos x="T4" y="T5"/>
                </a:cxn>
              </a:cxnLst>
              <a:rect l="T9" t="T10" r="T11" b="T12"/>
              <a:pathLst>
                <a:path w="6207" h="21583" fill="none" extrusionOk="0">
                  <a:moveTo>
                    <a:pt x="855" y="-1"/>
                  </a:moveTo>
                  <a:cubicBezTo>
                    <a:pt x="2669" y="71"/>
                    <a:pt x="4467" y="372"/>
                    <a:pt x="6206" y="894"/>
                  </a:cubicBezTo>
                </a:path>
                <a:path w="6207" h="21583" stroke="0" extrusionOk="0">
                  <a:moveTo>
                    <a:pt x="855" y="-1"/>
                  </a:moveTo>
                  <a:cubicBezTo>
                    <a:pt x="2669" y="71"/>
                    <a:pt x="4467" y="372"/>
                    <a:pt x="6206" y="894"/>
                  </a:cubicBezTo>
                  <a:lnTo>
                    <a:pt x="0" y="21583"/>
                  </a:lnTo>
                  <a:close/>
                </a:path>
              </a:pathLst>
            </a:custGeom>
            <a:noFill/>
            <a:ln w="12700">
              <a:solidFill>
                <a:schemeClr val="bg1"/>
              </a:solidFill>
              <a:round/>
              <a:headEnd/>
              <a:tailEnd/>
            </a:ln>
          </p:spPr>
          <p:txBody>
            <a:bodyPr wrap="none" anchor="ctr"/>
            <a:lstStyle/>
            <a:p>
              <a:endParaRPr lang="es-ES"/>
            </a:p>
          </p:txBody>
        </p:sp>
        <p:sp>
          <p:nvSpPr>
            <p:cNvPr id="248871" name="Arc 43"/>
            <p:cNvSpPr>
              <a:spLocks/>
            </p:cNvSpPr>
            <p:nvPr/>
          </p:nvSpPr>
          <p:spPr bwMode="auto">
            <a:xfrm flipH="1" flipV="1">
              <a:off x="4095" y="2614"/>
              <a:ext cx="97" cy="168"/>
            </a:xfrm>
            <a:custGeom>
              <a:avLst/>
              <a:gdLst>
                <a:gd name="T0" fmla="*/ 0 w 6207"/>
                <a:gd name="T1" fmla="*/ 0 h 21583"/>
                <a:gd name="T2" fmla="*/ 2 w 6207"/>
                <a:gd name="T3" fmla="*/ 0 h 21583"/>
                <a:gd name="T4" fmla="*/ 0 w 6207"/>
                <a:gd name="T5" fmla="*/ 1 h 21583"/>
                <a:gd name="T6" fmla="*/ 0 60000 65536"/>
                <a:gd name="T7" fmla="*/ 0 60000 65536"/>
                <a:gd name="T8" fmla="*/ 0 60000 65536"/>
                <a:gd name="T9" fmla="*/ 0 w 6207"/>
                <a:gd name="T10" fmla="*/ 0 h 21583"/>
                <a:gd name="T11" fmla="*/ 6207 w 6207"/>
                <a:gd name="T12" fmla="*/ 21583 h 21583"/>
              </a:gdLst>
              <a:ahLst/>
              <a:cxnLst>
                <a:cxn ang="T6">
                  <a:pos x="T0" y="T1"/>
                </a:cxn>
                <a:cxn ang="T7">
                  <a:pos x="T2" y="T3"/>
                </a:cxn>
                <a:cxn ang="T8">
                  <a:pos x="T4" y="T5"/>
                </a:cxn>
              </a:cxnLst>
              <a:rect l="T9" t="T10" r="T11" b="T12"/>
              <a:pathLst>
                <a:path w="6207" h="21583" fill="none" extrusionOk="0">
                  <a:moveTo>
                    <a:pt x="855" y="-1"/>
                  </a:moveTo>
                  <a:cubicBezTo>
                    <a:pt x="2669" y="71"/>
                    <a:pt x="4467" y="372"/>
                    <a:pt x="6206" y="894"/>
                  </a:cubicBezTo>
                </a:path>
                <a:path w="6207" h="21583" stroke="0" extrusionOk="0">
                  <a:moveTo>
                    <a:pt x="855" y="-1"/>
                  </a:moveTo>
                  <a:cubicBezTo>
                    <a:pt x="2669" y="71"/>
                    <a:pt x="4467" y="372"/>
                    <a:pt x="6206" y="894"/>
                  </a:cubicBezTo>
                  <a:lnTo>
                    <a:pt x="0" y="21583"/>
                  </a:lnTo>
                  <a:close/>
                </a:path>
              </a:pathLst>
            </a:custGeom>
            <a:noFill/>
            <a:ln w="12700">
              <a:solidFill>
                <a:schemeClr val="bg1"/>
              </a:solidFill>
              <a:round/>
              <a:headEnd/>
              <a:tailEnd/>
            </a:ln>
          </p:spPr>
          <p:txBody>
            <a:bodyPr wrap="none" anchor="ctr"/>
            <a:lstStyle/>
            <a:p>
              <a:endParaRPr lang="es-ES"/>
            </a:p>
          </p:txBody>
        </p:sp>
        <p:sp>
          <p:nvSpPr>
            <p:cNvPr id="248872" name="Arc 44"/>
            <p:cNvSpPr>
              <a:spLocks/>
            </p:cNvSpPr>
            <p:nvPr/>
          </p:nvSpPr>
          <p:spPr bwMode="auto">
            <a:xfrm flipH="1" flipV="1">
              <a:off x="3913" y="1942"/>
              <a:ext cx="237" cy="282"/>
            </a:xfrm>
            <a:custGeom>
              <a:avLst/>
              <a:gdLst>
                <a:gd name="T0" fmla="*/ 1 w 6995"/>
                <a:gd name="T1" fmla="*/ 0 h 21589"/>
                <a:gd name="T2" fmla="*/ 8 w 6995"/>
                <a:gd name="T3" fmla="*/ 0 h 21589"/>
                <a:gd name="T4" fmla="*/ 0 w 6995"/>
                <a:gd name="T5" fmla="*/ 4 h 21589"/>
                <a:gd name="T6" fmla="*/ 0 60000 65536"/>
                <a:gd name="T7" fmla="*/ 0 60000 65536"/>
                <a:gd name="T8" fmla="*/ 0 60000 65536"/>
                <a:gd name="T9" fmla="*/ 0 w 6995"/>
                <a:gd name="T10" fmla="*/ 0 h 21589"/>
                <a:gd name="T11" fmla="*/ 6995 w 6995"/>
                <a:gd name="T12" fmla="*/ 21589 h 21589"/>
              </a:gdLst>
              <a:ahLst/>
              <a:cxnLst>
                <a:cxn ang="T6">
                  <a:pos x="T0" y="T1"/>
                </a:cxn>
                <a:cxn ang="T7">
                  <a:pos x="T2" y="T3"/>
                </a:cxn>
                <a:cxn ang="T8">
                  <a:pos x="T4" y="T5"/>
                </a:cxn>
              </a:cxnLst>
              <a:rect l="T9" t="T10" r="T11" b="T12"/>
              <a:pathLst>
                <a:path w="6995" h="21589" fill="none" extrusionOk="0">
                  <a:moveTo>
                    <a:pt x="688" y="-1"/>
                  </a:moveTo>
                  <a:cubicBezTo>
                    <a:pt x="2835" y="68"/>
                    <a:pt x="4961" y="457"/>
                    <a:pt x="6994" y="1153"/>
                  </a:cubicBezTo>
                </a:path>
                <a:path w="6995" h="21589" stroke="0" extrusionOk="0">
                  <a:moveTo>
                    <a:pt x="688" y="-1"/>
                  </a:moveTo>
                  <a:cubicBezTo>
                    <a:pt x="2835" y="68"/>
                    <a:pt x="4961" y="457"/>
                    <a:pt x="6994" y="1153"/>
                  </a:cubicBezTo>
                  <a:lnTo>
                    <a:pt x="0" y="21589"/>
                  </a:lnTo>
                  <a:close/>
                </a:path>
              </a:pathLst>
            </a:custGeom>
            <a:noFill/>
            <a:ln w="12700">
              <a:solidFill>
                <a:schemeClr val="bg1"/>
              </a:solidFill>
              <a:round/>
              <a:headEnd/>
              <a:tailEnd/>
            </a:ln>
          </p:spPr>
          <p:txBody>
            <a:bodyPr wrap="none" anchor="ctr"/>
            <a:lstStyle/>
            <a:p>
              <a:endParaRPr lang="es-ES"/>
            </a:p>
          </p:txBody>
        </p:sp>
        <p:sp>
          <p:nvSpPr>
            <p:cNvPr id="248873" name="Arc 48"/>
            <p:cNvSpPr>
              <a:spLocks/>
            </p:cNvSpPr>
            <p:nvPr/>
          </p:nvSpPr>
          <p:spPr bwMode="auto">
            <a:xfrm flipH="1" flipV="1">
              <a:off x="3931" y="2080"/>
              <a:ext cx="225" cy="258"/>
            </a:xfrm>
            <a:custGeom>
              <a:avLst/>
              <a:gdLst>
                <a:gd name="T0" fmla="*/ 1 w 6603"/>
                <a:gd name="T1" fmla="*/ 0 h 21589"/>
                <a:gd name="T2" fmla="*/ 8 w 6603"/>
                <a:gd name="T3" fmla="*/ 0 h 21589"/>
                <a:gd name="T4" fmla="*/ 0 w 6603"/>
                <a:gd name="T5" fmla="*/ 3 h 21589"/>
                <a:gd name="T6" fmla="*/ 0 60000 65536"/>
                <a:gd name="T7" fmla="*/ 0 60000 65536"/>
                <a:gd name="T8" fmla="*/ 0 60000 65536"/>
                <a:gd name="T9" fmla="*/ 0 w 6603"/>
                <a:gd name="T10" fmla="*/ 0 h 21589"/>
                <a:gd name="T11" fmla="*/ 6603 w 6603"/>
                <a:gd name="T12" fmla="*/ 21589 h 21589"/>
              </a:gdLst>
              <a:ahLst/>
              <a:cxnLst>
                <a:cxn ang="T6">
                  <a:pos x="T0" y="T1"/>
                </a:cxn>
                <a:cxn ang="T7">
                  <a:pos x="T2" y="T3"/>
                </a:cxn>
                <a:cxn ang="T8">
                  <a:pos x="T4" y="T5"/>
                </a:cxn>
              </a:cxnLst>
              <a:rect l="T9" t="T10" r="T11" b="T12"/>
              <a:pathLst>
                <a:path w="6603" h="21589" fill="none" extrusionOk="0">
                  <a:moveTo>
                    <a:pt x="688" y="-1"/>
                  </a:moveTo>
                  <a:cubicBezTo>
                    <a:pt x="2697" y="64"/>
                    <a:pt x="4688" y="408"/>
                    <a:pt x="6603" y="1022"/>
                  </a:cubicBezTo>
                </a:path>
                <a:path w="6603" h="21589" stroke="0" extrusionOk="0">
                  <a:moveTo>
                    <a:pt x="688" y="-1"/>
                  </a:moveTo>
                  <a:cubicBezTo>
                    <a:pt x="2697" y="64"/>
                    <a:pt x="4688" y="408"/>
                    <a:pt x="6603" y="1022"/>
                  </a:cubicBezTo>
                  <a:lnTo>
                    <a:pt x="0" y="21589"/>
                  </a:lnTo>
                  <a:close/>
                </a:path>
              </a:pathLst>
            </a:custGeom>
            <a:noFill/>
            <a:ln w="12700">
              <a:solidFill>
                <a:schemeClr val="bg1"/>
              </a:solidFill>
              <a:round/>
              <a:headEnd/>
              <a:tailEnd/>
            </a:ln>
          </p:spPr>
          <p:txBody>
            <a:bodyPr wrap="none" anchor="ctr"/>
            <a:lstStyle/>
            <a:p>
              <a:endParaRPr lang="es-ES"/>
            </a:p>
          </p:txBody>
        </p:sp>
        <p:sp>
          <p:nvSpPr>
            <p:cNvPr id="248874" name="Arc 49"/>
            <p:cNvSpPr>
              <a:spLocks/>
            </p:cNvSpPr>
            <p:nvPr/>
          </p:nvSpPr>
          <p:spPr bwMode="auto">
            <a:xfrm flipH="1" flipV="1">
              <a:off x="3953" y="2188"/>
              <a:ext cx="209" cy="246"/>
            </a:xfrm>
            <a:custGeom>
              <a:avLst/>
              <a:gdLst>
                <a:gd name="T0" fmla="*/ 1 w 6207"/>
                <a:gd name="T1" fmla="*/ 0 h 21589"/>
                <a:gd name="T2" fmla="*/ 7 w 6207"/>
                <a:gd name="T3" fmla="*/ 0 h 21589"/>
                <a:gd name="T4" fmla="*/ 0 w 6207"/>
                <a:gd name="T5" fmla="*/ 3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875" name="Arc 50"/>
            <p:cNvSpPr>
              <a:spLocks/>
            </p:cNvSpPr>
            <p:nvPr/>
          </p:nvSpPr>
          <p:spPr bwMode="auto">
            <a:xfrm flipH="1" flipV="1">
              <a:off x="3981" y="2356"/>
              <a:ext cx="187" cy="168"/>
            </a:xfrm>
            <a:custGeom>
              <a:avLst/>
              <a:gdLst>
                <a:gd name="T0" fmla="*/ 1 w 5952"/>
                <a:gd name="T1" fmla="*/ 0 h 21589"/>
                <a:gd name="T2" fmla="*/ 6 w 5952"/>
                <a:gd name="T3" fmla="*/ 0 h 21589"/>
                <a:gd name="T4" fmla="*/ 0 w 5952"/>
                <a:gd name="T5" fmla="*/ 1 h 21589"/>
                <a:gd name="T6" fmla="*/ 0 60000 65536"/>
                <a:gd name="T7" fmla="*/ 0 60000 65536"/>
                <a:gd name="T8" fmla="*/ 0 60000 65536"/>
                <a:gd name="T9" fmla="*/ 0 w 5952"/>
                <a:gd name="T10" fmla="*/ 0 h 21589"/>
                <a:gd name="T11" fmla="*/ 5952 w 5952"/>
                <a:gd name="T12" fmla="*/ 21589 h 21589"/>
              </a:gdLst>
              <a:ahLst/>
              <a:cxnLst>
                <a:cxn ang="T6">
                  <a:pos x="T0" y="T1"/>
                </a:cxn>
                <a:cxn ang="T7">
                  <a:pos x="T2" y="T3"/>
                </a:cxn>
                <a:cxn ang="T8">
                  <a:pos x="T4" y="T5"/>
                </a:cxn>
              </a:cxnLst>
              <a:rect l="T9" t="T10" r="T11" b="T12"/>
              <a:pathLst>
                <a:path w="5952" h="21589" fill="none" extrusionOk="0">
                  <a:moveTo>
                    <a:pt x="688" y="-1"/>
                  </a:moveTo>
                  <a:cubicBezTo>
                    <a:pt x="2469" y="56"/>
                    <a:pt x="4238" y="333"/>
                    <a:pt x="5951" y="825"/>
                  </a:cubicBezTo>
                </a:path>
                <a:path w="5952" h="21589" stroke="0" extrusionOk="0">
                  <a:moveTo>
                    <a:pt x="688" y="-1"/>
                  </a:moveTo>
                  <a:cubicBezTo>
                    <a:pt x="2469" y="56"/>
                    <a:pt x="4238" y="333"/>
                    <a:pt x="5951" y="825"/>
                  </a:cubicBezTo>
                  <a:lnTo>
                    <a:pt x="0" y="21589"/>
                  </a:lnTo>
                  <a:close/>
                </a:path>
              </a:pathLst>
            </a:custGeom>
            <a:noFill/>
            <a:ln w="12700">
              <a:solidFill>
                <a:schemeClr val="bg1"/>
              </a:solidFill>
              <a:round/>
              <a:headEnd/>
              <a:tailEnd/>
            </a:ln>
          </p:spPr>
          <p:txBody>
            <a:bodyPr wrap="none" anchor="ctr"/>
            <a:lstStyle/>
            <a:p>
              <a:endParaRPr lang="es-ES"/>
            </a:p>
          </p:txBody>
        </p:sp>
        <p:sp>
          <p:nvSpPr>
            <p:cNvPr id="248876" name="Arc 51"/>
            <p:cNvSpPr>
              <a:spLocks/>
            </p:cNvSpPr>
            <p:nvPr/>
          </p:nvSpPr>
          <p:spPr bwMode="auto">
            <a:xfrm flipH="1" flipV="1">
              <a:off x="4003" y="2416"/>
              <a:ext cx="171" cy="168"/>
            </a:xfrm>
            <a:custGeom>
              <a:avLst/>
              <a:gdLst>
                <a:gd name="T0" fmla="*/ 1 w 5089"/>
                <a:gd name="T1" fmla="*/ 0 h 21589"/>
                <a:gd name="T2" fmla="*/ 6 w 5089"/>
                <a:gd name="T3" fmla="*/ 0 h 21589"/>
                <a:gd name="T4" fmla="*/ 0 w 5089"/>
                <a:gd name="T5" fmla="*/ 1 h 21589"/>
                <a:gd name="T6" fmla="*/ 0 60000 65536"/>
                <a:gd name="T7" fmla="*/ 0 60000 65536"/>
                <a:gd name="T8" fmla="*/ 0 60000 65536"/>
                <a:gd name="T9" fmla="*/ 0 w 5089"/>
                <a:gd name="T10" fmla="*/ 0 h 21589"/>
                <a:gd name="T11" fmla="*/ 5089 w 5089"/>
                <a:gd name="T12" fmla="*/ 21589 h 21589"/>
              </a:gdLst>
              <a:ahLst/>
              <a:cxnLst>
                <a:cxn ang="T6">
                  <a:pos x="T0" y="T1"/>
                </a:cxn>
                <a:cxn ang="T7">
                  <a:pos x="T2" y="T3"/>
                </a:cxn>
                <a:cxn ang="T8">
                  <a:pos x="T4" y="T5"/>
                </a:cxn>
              </a:cxnLst>
              <a:rect l="T9" t="T10" r="T11" b="T12"/>
              <a:pathLst>
                <a:path w="5089" h="21589" fill="none" extrusionOk="0">
                  <a:moveTo>
                    <a:pt x="688" y="-1"/>
                  </a:moveTo>
                  <a:cubicBezTo>
                    <a:pt x="2171" y="47"/>
                    <a:pt x="3646" y="247"/>
                    <a:pt x="5088" y="597"/>
                  </a:cubicBezTo>
                </a:path>
                <a:path w="5089" h="21589" stroke="0" extrusionOk="0">
                  <a:moveTo>
                    <a:pt x="688" y="-1"/>
                  </a:moveTo>
                  <a:cubicBezTo>
                    <a:pt x="2171" y="47"/>
                    <a:pt x="3646" y="247"/>
                    <a:pt x="5088" y="597"/>
                  </a:cubicBezTo>
                  <a:lnTo>
                    <a:pt x="0" y="21589"/>
                  </a:lnTo>
                  <a:close/>
                </a:path>
              </a:pathLst>
            </a:custGeom>
            <a:noFill/>
            <a:ln w="12700">
              <a:solidFill>
                <a:schemeClr val="bg1"/>
              </a:solidFill>
              <a:round/>
              <a:headEnd/>
              <a:tailEnd/>
            </a:ln>
          </p:spPr>
          <p:txBody>
            <a:bodyPr wrap="none" anchor="ctr"/>
            <a:lstStyle/>
            <a:p>
              <a:endParaRPr lang="es-ES"/>
            </a:p>
          </p:txBody>
        </p:sp>
        <p:sp>
          <p:nvSpPr>
            <p:cNvPr id="248877" name="Arc 52"/>
            <p:cNvSpPr>
              <a:spLocks/>
            </p:cNvSpPr>
            <p:nvPr/>
          </p:nvSpPr>
          <p:spPr bwMode="auto">
            <a:xfrm flipH="1" flipV="1">
              <a:off x="4051" y="2488"/>
              <a:ext cx="129" cy="168"/>
            </a:xfrm>
            <a:custGeom>
              <a:avLst/>
              <a:gdLst>
                <a:gd name="T0" fmla="*/ 0 w 5089"/>
                <a:gd name="T1" fmla="*/ 0 h 21589"/>
                <a:gd name="T2" fmla="*/ 3 w 5089"/>
                <a:gd name="T3" fmla="*/ 0 h 21589"/>
                <a:gd name="T4" fmla="*/ 0 w 5089"/>
                <a:gd name="T5" fmla="*/ 1 h 21589"/>
                <a:gd name="T6" fmla="*/ 0 60000 65536"/>
                <a:gd name="T7" fmla="*/ 0 60000 65536"/>
                <a:gd name="T8" fmla="*/ 0 60000 65536"/>
                <a:gd name="T9" fmla="*/ 0 w 5089"/>
                <a:gd name="T10" fmla="*/ 0 h 21589"/>
                <a:gd name="T11" fmla="*/ 5089 w 5089"/>
                <a:gd name="T12" fmla="*/ 21589 h 21589"/>
              </a:gdLst>
              <a:ahLst/>
              <a:cxnLst>
                <a:cxn ang="T6">
                  <a:pos x="T0" y="T1"/>
                </a:cxn>
                <a:cxn ang="T7">
                  <a:pos x="T2" y="T3"/>
                </a:cxn>
                <a:cxn ang="T8">
                  <a:pos x="T4" y="T5"/>
                </a:cxn>
              </a:cxnLst>
              <a:rect l="T9" t="T10" r="T11" b="T12"/>
              <a:pathLst>
                <a:path w="5089" h="21589" fill="none" extrusionOk="0">
                  <a:moveTo>
                    <a:pt x="688" y="-1"/>
                  </a:moveTo>
                  <a:cubicBezTo>
                    <a:pt x="2171" y="47"/>
                    <a:pt x="3646" y="247"/>
                    <a:pt x="5088" y="597"/>
                  </a:cubicBezTo>
                </a:path>
                <a:path w="5089" h="21589" stroke="0" extrusionOk="0">
                  <a:moveTo>
                    <a:pt x="688" y="-1"/>
                  </a:moveTo>
                  <a:cubicBezTo>
                    <a:pt x="2171" y="47"/>
                    <a:pt x="3646" y="247"/>
                    <a:pt x="5088" y="597"/>
                  </a:cubicBezTo>
                  <a:lnTo>
                    <a:pt x="0" y="21589"/>
                  </a:lnTo>
                  <a:close/>
                </a:path>
              </a:pathLst>
            </a:custGeom>
            <a:noFill/>
            <a:ln w="12700">
              <a:solidFill>
                <a:schemeClr val="bg1"/>
              </a:solidFill>
              <a:round/>
              <a:headEnd/>
              <a:tailEnd/>
            </a:ln>
          </p:spPr>
          <p:txBody>
            <a:bodyPr wrap="none" anchor="ctr"/>
            <a:lstStyle/>
            <a:p>
              <a:endParaRPr lang="es-ES"/>
            </a:p>
          </p:txBody>
        </p:sp>
        <p:sp>
          <p:nvSpPr>
            <p:cNvPr id="248878" name="Text Box 54"/>
            <p:cNvSpPr txBox="1">
              <a:spLocks noChangeArrowheads="1"/>
            </p:cNvSpPr>
            <p:nvPr/>
          </p:nvSpPr>
          <p:spPr bwMode="auto">
            <a:xfrm>
              <a:off x="4099" y="2137"/>
              <a:ext cx="204"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25</a:t>
              </a:r>
            </a:p>
          </p:txBody>
        </p:sp>
        <p:sp>
          <p:nvSpPr>
            <p:cNvPr id="248879" name="Text Box 55"/>
            <p:cNvSpPr txBox="1">
              <a:spLocks noChangeArrowheads="1"/>
            </p:cNvSpPr>
            <p:nvPr/>
          </p:nvSpPr>
          <p:spPr bwMode="auto">
            <a:xfrm>
              <a:off x="4105" y="2251"/>
              <a:ext cx="204"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20</a:t>
              </a:r>
            </a:p>
          </p:txBody>
        </p:sp>
        <p:sp>
          <p:nvSpPr>
            <p:cNvPr id="248880" name="Text Box 56"/>
            <p:cNvSpPr txBox="1">
              <a:spLocks noChangeArrowheads="1"/>
            </p:cNvSpPr>
            <p:nvPr/>
          </p:nvSpPr>
          <p:spPr bwMode="auto">
            <a:xfrm>
              <a:off x="4105" y="2347"/>
              <a:ext cx="204" cy="173"/>
            </a:xfrm>
            <a:prstGeom prst="rect">
              <a:avLst/>
            </a:prstGeom>
            <a:noFill/>
            <a:ln w="12700">
              <a:noFill/>
              <a:miter lim="800000"/>
              <a:headEnd/>
              <a:tailEnd/>
            </a:ln>
          </p:spPr>
          <p:txBody>
            <a:bodyPr wrap="none">
              <a:spAutoFit/>
            </a:bodyPr>
            <a:lstStyle/>
            <a:p>
              <a:pPr algn="l"/>
              <a:r>
                <a:rPr lang="es-ES_tradnl" sz="1200">
                  <a:solidFill>
                    <a:schemeClr val="bg1"/>
                  </a:solidFill>
                  <a:latin typeface="Arial Narrow" pitchFamily="34" charset="0"/>
                </a:rPr>
                <a:t>15</a:t>
              </a:r>
            </a:p>
          </p:txBody>
        </p:sp>
        <p:sp>
          <p:nvSpPr>
            <p:cNvPr id="248881" name="Text Box 57"/>
            <p:cNvSpPr txBox="1">
              <a:spLocks noChangeArrowheads="1"/>
            </p:cNvSpPr>
            <p:nvPr/>
          </p:nvSpPr>
          <p:spPr bwMode="auto">
            <a:xfrm>
              <a:off x="4111" y="2437"/>
              <a:ext cx="204"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10</a:t>
              </a:r>
            </a:p>
          </p:txBody>
        </p:sp>
        <p:sp>
          <p:nvSpPr>
            <p:cNvPr id="248882" name="Text Box 58"/>
            <p:cNvSpPr txBox="1">
              <a:spLocks noChangeArrowheads="1"/>
            </p:cNvSpPr>
            <p:nvPr/>
          </p:nvSpPr>
          <p:spPr bwMode="auto">
            <a:xfrm>
              <a:off x="4135" y="2569"/>
              <a:ext cx="160"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6</a:t>
              </a:r>
            </a:p>
          </p:txBody>
        </p:sp>
        <p:sp>
          <p:nvSpPr>
            <p:cNvPr id="248883" name="Text Box 59"/>
            <p:cNvSpPr txBox="1">
              <a:spLocks noChangeArrowheads="1"/>
            </p:cNvSpPr>
            <p:nvPr/>
          </p:nvSpPr>
          <p:spPr bwMode="auto">
            <a:xfrm>
              <a:off x="4147" y="2695"/>
              <a:ext cx="160"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4</a:t>
              </a:r>
            </a:p>
          </p:txBody>
        </p:sp>
        <p:sp>
          <p:nvSpPr>
            <p:cNvPr id="248884" name="Text Box 61"/>
            <p:cNvSpPr txBox="1">
              <a:spLocks noChangeArrowheads="1"/>
            </p:cNvSpPr>
            <p:nvPr/>
          </p:nvSpPr>
          <p:spPr bwMode="auto">
            <a:xfrm>
              <a:off x="4173" y="2997"/>
              <a:ext cx="216" cy="164"/>
            </a:xfrm>
            <a:prstGeom prst="rect">
              <a:avLst/>
            </a:prstGeom>
            <a:noFill/>
            <a:ln w="12700">
              <a:noFill/>
              <a:miter lim="800000"/>
              <a:headEnd/>
              <a:tailEnd/>
            </a:ln>
          </p:spPr>
          <p:txBody>
            <a:bodyPr wrap="none">
              <a:spAutoFit/>
            </a:bodyPr>
            <a:lstStyle/>
            <a:p>
              <a:r>
                <a:rPr lang="es-ES_tradnl" sz="1100">
                  <a:solidFill>
                    <a:schemeClr val="bg1"/>
                  </a:solidFill>
                  <a:latin typeface="Arial Narrow" pitchFamily="34" charset="0"/>
                </a:rPr>
                <a:t>1.5</a:t>
              </a:r>
            </a:p>
          </p:txBody>
        </p:sp>
        <p:sp>
          <p:nvSpPr>
            <p:cNvPr id="248885" name="Text Box 62"/>
            <p:cNvSpPr txBox="1">
              <a:spLocks noChangeArrowheads="1"/>
            </p:cNvSpPr>
            <p:nvPr/>
          </p:nvSpPr>
          <p:spPr bwMode="auto">
            <a:xfrm>
              <a:off x="4207" y="3223"/>
              <a:ext cx="160"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1</a:t>
              </a:r>
            </a:p>
          </p:txBody>
        </p:sp>
        <p:sp>
          <p:nvSpPr>
            <p:cNvPr id="248886" name="Text Box 63"/>
            <p:cNvSpPr txBox="1">
              <a:spLocks noChangeArrowheads="1"/>
            </p:cNvSpPr>
            <p:nvPr/>
          </p:nvSpPr>
          <p:spPr bwMode="auto">
            <a:xfrm>
              <a:off x="4190" y="3469"/>
              <a:ext cx="182"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.5</a:t>
              </a:r>
            </a:p>
          </p:txBody>
        </p:sp>
        <p:sp>
          <p:nvSpPr>
            <p:cNvPr id="248887" name="Arc 47"/>
            <p:cNvSpPr>
              <a:spLocks/>
            </p:cNvSpPr>
            <p:nvPr/>
          </p:nvSpPr>
          <p:spPr bwMode="auto">
            <a:xfrm flipH="1" flipV="1">
              <a:off x="4125" y="2686"/>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888" name="Text Box 60"/>
            <p:cNvSpPr txBox="1">
              <a:spLocks noChangeArrowheads="1"/>
            </p:cNvSpPr>
            <p:nvPr/>
          </p:nvSpPr>
          <p:spPr bwMode="auto">
            <a:xfrm>
              <a:off x="4165" y="2839"/>
              <a:ext cx="160" cy="173"/>
            </a:xfrm>
            <a:prstGeom prst="rect">
              <a:avLst/>
            </a:prstGeom>
            <a:noFill/>
            <a:ln w="12700">
              <a:noFill/>
              <a:miter lim="800000"/>
              <a:headEnd/>
              <a:tailEnd/>
            </a:ln>
          </p:spPr>
          <p:txBody>
            <a:bodyPr wrap="none">
              <a:spAutoFit/>
            </a:bodyPr>
            <a:lstStyle/>
            <a:p>
              <a:r>
                <a:rPr lang="es-ES_tradnl" sz="1200">
                  <a:solidFill>
                    <a:schemeClr val="bg1"/>
                  </a:solidFill>
                  <a:latin typeface="Arial Narrow" pitchFamily="34" charset="0"/>
                </a:rPr>
                <a:t>2</a:t>
              </a:r>
            </a:p>
          </p:txBody>
        </p:sp>
        <p:sp>
          <p:nvSpPr>
            <p:cNvPr id="248889" name="Arc 18"/>
            <p:cNvSpPr>
              <a:spLocks/>
            </p:cNvSpPr>
            <p:nvPr/>
          </p:nvSpPr>
          <p:spPr bwMode="auto">
            <a:xfrm>
              <a:off x="4037" y="2915"/>
              <a:ext cx="120" cy="285"/>
            </a:xfrm>
            <a:custGeom>
              <a:avLst/>
              <a:gdLst>
                <a:gd name="T0" fmla="*/ 0 w 20743"/>
                <a:gd name="T1" fmla="*/ 0 h 18292"/>
                <a:gd name="T2" fmla="*/ 1 w 20743"/>
                <a:gd name="T3" fmla="*/ 3 h 18292"/>
                <a:gd name="T4" fmla="*/ 0 w 20743"/>
                <a:gd name="T5" fmla="*/ 4 h 18292"/>
                <a:gd name="T6" fmla="*/ 0 60000 65536"/>
                <a:gd name="T7" fmla="*/ 0 60000 65536"/>
                <a:gd name="T8" fmla="*/ 0 60000 65536"/>
                <a:gd name="T9" fmla="*/ 0 w 20743"/>
                <a:gd name="T10" fmla="*/ 0 h 18292"/>
                <a:gd name="T11" fmla="*/ 20743 w 20743"/>
                <a:gd name="T12" fmla="*/ 18292 h 18292"/>
              </a:gdLst>
              <a:ahLst/>
              <a:cxnLst>
                <a:cxn ang="T6">
                  <a:pos x="T0" y="T1"/>
                </a:cxn>
                <a:cxn ang="T7">
                  <a:pos x="T2" y="T3"/>
                </a:cxn>
                <a:cxn ang="T8">
                  <a:pos x="T4" y="T5"/>
                </a:cxn>
              </a:cxnLst>
              <a:rect l="T9" t="T10" r="T11" b="T12"/>
              <a:pathLst>
                <a:path w="20743" h="18292" fill="none" extrusionOk="0">
                  <a:moveTo>
                    <a:pt x="11487" y="-1"/>
                  </a:moveTo>
                  <a:cubicBezTo>
                    <a:pt x="15972" y="2816"/>
                    <a:pt x="19266" y="7182"/>
                    <a:pt x="20742" y="12268"/>
                  </a:cubicBezTo>
                </a:path>
                <a:path w="20743" h="18292" stroke="0" extrusionOk="0">
                  <a:moveTo>
                    <a:pt x="11487" y="-1"/>
                  </a:moveTo>
                  <a:cubicBezTo>
                    <a:pt x="15972" y="2816"/>
                    <a:pt x="19266" y="7182"/>
                    <a:pt x="20742" y="12268"/>
                  </a:cubicBezTo>
                  <a:lnTo>
                    <a:pt x="0" y="18292"/>
                  </a:lnTo>
                  <a:close/>
                </a:path>
              </a:pathLst>
            </a:custGeom>
            <a:noFill/>
            <a:ln w="12700">
              <a:solidFill>
                <a:schemeClr val="bg1"/>
              </a:solidFill>
              <a:round/>
              <a:headEnd/>
              <a:tailEnd/>
            </a:ln>
          </p:spPr>
          <p:txBody>
            <a:bodyPr wrap="none" anchor="ctr"/>
            <a:lstStyle/>
            <a:p>
              <a:endParaRPr lang="es-ES"/>
            </a:p>
          </p:txBody>
        </p:sp>
        <p:sp>
          <p:nvSpPr>
            <p:cNvPr id="248890" name="Arc 23"/>
            <p:cNvSpPr>
              <a:spLocks/>
            </p:cNvSpPr>
            <p:nvPr/>
          </p:nvSpPr>
          <p:spPr bwMode="auto">
            <a:xfrm flipH="1">
              <a:off x="4319" y="2937"/>
              <a:ext cx="120" cy="263"/>
            </a:xfrm>
            <a:custGeom>
              <a:avLst/>
              <a:gdLst>
                <a:gd name="T0" fmla="*/ 0 w 20743"/>
                <a:gd name="T1" fmla="*/ 0 h 16919"/>
                <a:gd name="T2" fmla="*/ 1 w 20743"/>
                <a:gd name="T3" fmla="*/ 3 h 16919"/>
                <a:gd name="T4" fmla="*/ 0 w 20743"/>
                <a:gd name="T5" fmla="*/ 4 h 16919"/>
                <a:gd name="T6" fmla="*/ 0 60000 65536"/>
                <a:gd name="T7" fmla="*/ 0 60000 65536"/>
                <a:gd name="T8" fmla="*/ 0 60000 65536"/>
                <a:gd name="T9" fmla="*/ 0 w 20743"/>
                <a:gd name="T10" fmla="*/ 0 h 16919"/>
                <a:gd name="T11" fmla="*/ 20743 w 20743"/>
                <a:gd name="T12" fmla="*/ 16919 h 16919"/>
              </a:gdLst>
              <a:ahLst/>
              <a:cxnLst>
                <a:cxn ang="T6">
                  <a:pos x="T0" y="T1"/>
                </a:cxn>
                <a:cxn ang="T7">
                  <a:pos x="T2" y="T3"/>
                </a:cxn>
                <a:cxn ang="T8">
                  <a:pos x="T4" y="T5"/>
                </a:cxn>
              </a:cxnLst>
              <a:rect l="T9" t="T10" r="T11" b="T12"/>
              <a:pathLst>
                <a:path w="20743" h="16919" fill="none" extrusionOk="0">
                  <a:moveTo>
                    <a:pt x="13427" y="0"/>
                  </a:moveTo>
                  <a:cubicBezTo>
                    <a:pt x="16937" y="2785"/>
                    <a:pt x="19493" y="6592"/>
                    <a:pt x="20742" y="10895"/>
                  </a:cubicBezTo>
                </a:path>
                <a:path w="20743" h="16919" stroke="0" extrusionOk="0">
                  <a:moveTo>
                    <a:pt x="13427" y="0"/>
                  </a:moveTo>
                  <a:cubicBezTo>
                    <a:pt x="16937" y="2785"/>
                    <a:pt x="19493" y="6592"/>
                    <a:pt x="20742" y="10895"/>
                  </a:cubicBezTo>
                  <a:lnTo>
                    <a:pt x="0" y="16919"/>
                  </a:lnTo>
                  <a:close/>
                </a:path>
              </a:pathLst>
            </a:custGeom>
            <a:noFill/>
            <a:ln w="12700">
              <a:solidFill>
                <a:schemeClr val="bg1"/>
              </a:solidFill>
              <a:round/>
              <a:headEnd/>
              <a:tailEnd/>
            </a:ln>
          </p:spPr>
          <p:txBody>
            <a:bodyPr wrap="none" anchor="ctr"/>
            <a:lstStyle/>
            <a:p>
              <a:endParaRPr lang="es-ES"/>
            </a:p>
          </p:txBody>
        </p:sp>
        <p:sp>
          <p:nvSpPr>
            <p:cNvPr id="248891" name="Arc 46"/>
            <p:cNvSpPr>
              <a:spLocks/>
            </p:cNvSpPr>
            <p:nvPr/>
          </p:nvSpPr>
          <p:spPr bwMode="auto">
            <a:xfrm flipH="1" flipV="1">
              <a:off x="4131" y="2758"/>
              <a:ext cx="73" cy="168"/>
            </a:xfrm>
            <a:custGeom>
              <a:avLst/>
              <a:gdLst>
                <a:gd name="T0" fmla="*/ 0 w 6207"/>
                <a:gd name="T1" fmla="*/ 0 h 21589"/>
                <a:gd name="T2" fmla="*/ 1 w 6207"/>
                <a:gd name="T3" fmla="*/ 0 h 21589"/>
                <a:gd name="T4" fmla="*/ 0 w 6207"/>
                <a:gd name="T5" fmla="*/ 1 h 21589"/>
                <a:gd name="T6" fmla="*/ 0 60000 65536"/>
                <a:gd name="T7" fmla="*/ 0 60000 65536"/>
                <a:gd name="T8" fmla="*/ 0 60000 65536"/>
                <a:gd name="T9" fmla="*/ 0 w 6207"/>
                <a:gd name="T10" fmla="*/ 0 h 21589"/>
                <a:gd name="T11" fmla="*/ 6207 w 6207"/>
                <a:gd name="T12" fmla="*/ 21589 h 21589"/>
              </a:gdLst>
              <a:ahLst/>
              <a:cxnLst>
                <a:cxn ang="T6">
                  <a:pos x="T0" y="T1"/>
                </a:cxn>
                <a:cxn ang="T7">
                  <a:pos x="T2" y="T3"/>
                </a:cxn>
                <a:cxn ang="T8">
                  <a:pos x="T4" y="T5"/>
                </a:cxn>
              </a:cxnLst>
              <a:rect l="T9" t="T10" r="T11" b="T12"/>
              <a:pathLst>
                <a:path w="6207" h="21589" fill="none" extrusionOk="0">
                  <a:moveTo>
                    <a:pt x="688" y="-1"/>
                  </a:moveTo>
                  <a:cubicBezTo>
                    <a:pt x="2558" y="59"/>
                    <a:pt x="4414" y="362"/>
                    <a:pt x="6206" y="900"/>
                  </a:cubicBezTo>
                </a:path>
                <a:path w="6207" h="21589" stroke="0" extrusionOk="0">
                  <a:moveTo>
                    <a:pt x="688" y="-1"/>
                  </a:moveTo>
                  <a:cubicBezTo>
                    <a:pt x="2558" y="59"/>
                    <a:pt x="4414" y="362"/>
                    <a:pt x="6206" y="900"/>
                  </a:cubicBezTo>
                  <a:lnTo>
                    <a:pt x="0" y="21589"/>
                  </a:lnTo>
                  <a:close/>
                </a:path>
              </a:pathLst>
            </a:custGeom>
            <a:noFill/>
            <a:ln w="12700">
              <a:solidFill>
                <a:schemeClr val="bg1"/>
              </a:solidFill>
              <a:round/>
              <a:headEnd/>
              <a:tailEnd/>
            </a:ln>
          </p:spPr>
          <p:txBody>
            <a:bodyPr wrap="none" anchor="ctr"/>
            <a:lstStyle/>
            <a:p>
              <a:endParaRPr lang="es-ES"/>
            </a:p>
          </p:txBody>
        </p:sp>
        <p:sp>
          <p:nvSpPr>
            <p:cNvPr id="248892" name="Arc 156"/>
            <p:cNvSpPr>
              <a:spLocks/>
            </p:cNvSpPr>
            <p:nvPr/>
          </p:nvSpPr>
          <p:spPr bwMode="auto">
            <a:xfrm flipH="1" flipV="1">
              <a:off x="3845" y="1079"/>
              <a:ext cx="252" cy="408"/>
            </a:xfrm>
            <a:custGeom>
              <a:avLst/>
              <a:gdLst>
                <a:gd name="T0" fmla="*/ 0 w 9759"/>
                <a:gd name="T1" fmla="*/ 0 h 21600"/>
                <a:gd name="T2" fmla="*/ 7 w 9759"/>
                <a:gd name="T3" fmla="*/ 1 h 21600"/>
                <a:gd name="T4" fmla="*/ 1 w 9759"/>
                <a:gd name="T5" fmla="*/ 8 h 21600"/>
                <a:gd name="T6" fmla="*/ 0 60000 65536"/>
                <a:gd name="T7" fmla="*/ 0 60000 65536"/>
                <a:gd name="T8" fmla="*/ 0 60000 65536"/>
                <a:gd name="T9" fmla="*/ 0 w 9759"/>
                <a:gd name="T10" fmla="*/ 0 h 21600"/>
                <a:gd name="T11" fmla="*/ 9759 w 9759"/>
                <a:gd name="T12" fmla="*/ 21600 h 21600"/>
              </a:gdLst>
              <a:ahLst/>
              <a:cxnLst>
                <a:cxn ang="T6">
                  <a:pos x="T0" y="T1"/>
                </a:cxn>
                <a:cxn ang="T7">
                  <a:pos x="T2" y="T3"/>
                </a:cxn>
                <a:cxn ang="T8">
                  <a:pos x="T4" y="T5"/>
                </a:cxn>
              </a:cxnLst>
              <a:rect l="T9" t="T10" r="T11" b="T12"/>
              <a:pathLst>
                <a:path w="9759" h="21600" fill="none" extrusionOk="0">
                  <a:moveTo>
                    <a:pt x="0" y="34"/>
                  </a:moveTo>
                  <a:cubicBezTo>
                    <a:pt x="403" y="11"/>
                    <a:pt x="808" y="-1"/>
                    <a:pt x="1213" y="0"/>
                  </a:cubicBezTo>
                  <a:cubicBezTo>
                    <a:pt x="4151" y="0"/>
                    <a:pt x="7060" y="599"/>
                    <a:pt x="9759" y="1762"/>
                  </a:cubicBezTo>
                </a:path>
                <a:path w="9759" h="21600" stroke="0" extrusionOk="0">
                  <a:moveTo>
                    <a:pt x="0" y="34"/>
                  </a:moveTo>
                  <a:cubicBezTo>
                    <a:pt x="403" y="11"/>
                    <a:pt x="808" y="-1"/>
                    <a:pt x="1213" y="0"/>
                  </a:cubicBezTo>
                  <a:cubicBezTo>
                    <a:pt x="4151" y="0"/>
                    <a:pt x="7060" y="599"/>
                    <a:pt x="9759" y="1762"/>
                  </a:cubicBezTo>
                  <a:lnTo>
                    <a:pt x="1213" y="21600"/>
                  </a:lnTo>
                  <a:close/>
                </a:path>
              </a:pathLst>
            </a:custGeom>
            <a:noFill/>
            <a:ln w="12700">
              <a:solidFill>
                <a:schemeClr val="bg1"/>
              </a:solidFill>
              <a:round/>
              <a:headEnd/>
              <a:tailEnd/>
            </a:ln>
          </p:spPr>
          <p:txBody>
            <a:bodyPr wrap="none" anchor="ctr"/>
            <a:lstStyle/>
            <a:p>
              <a:endParaRPr lang="es-ES"/>
            </a:p>
          </p:txBody>
        </p:sp>
      </p:grpSp>
    </p:spTree>
  </p:cSld>
  <p:clrMapOvr>
    <a:masterClrMapping/>
  </p:clrMapOvr>
  <p:transition>
    <p:dissolve/>
  </p:transition>
</p:sld>
</file>

<file path=ppt/slides/slide2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99" name="Group 115"/>
          <p:cNvGrpSpPr>
            <a:grpSpLocks/>
          </p:cNvGrpSpPr>
          <p:nvPr/>
        </p:nvGrpSpPr>
        <p:grpSpPr bwMode="auto">
          <a:xfrm>
            <a:off x="0" y="0"/>
            <a:ext cx="9172575" cy="6858000"/>
            <a:chOff x="0" y="0"/>
            <a:chExt cx="5778" cy="4320"/>
          </a:xfrm>
        </p:grpSpPr>
        <p:sp>
          <p:nvSpPr>
            <p:cNvPr id="4100" name="Rectangle 7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46249" name="Rectangle 73"/>
            <p:cNvSpPr>
              <a:spLocks noChangeArrowheads="1"/>
            </p:cNvSpPr>
            <p:nvPr/>
          </p:nvSpPr>
          <p:spPr bwMode="auto">
            <a:xfrm>
              <a:off x="386"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p>
          </p:txBody>
        </p:sp>
        <p:grpSp>
          <p:nvGrpSpPr>
            <p:cNvPr id="4102" name="Group 74"/>
            <p:cNvGrpSpPr>
              <a:grpSpLocks/>
            </p:cNvGrpSpPr>
            <p:nvPr/>
          </p:nvGrpSpPr>
          <p:grpSpPr bwMode="auto">
            <a:xfrm>
              <a:off x="48" y="95"/>
              <a:ext cx="96" cy="4128"/>
              <a:chOff x="48" y="102"/>
              <a:chExt cx="96" cy="4128"/>
            </a:xfrm>
          </p:grpSpPr>
          <p:sp>
            <p:nvSpPr>
              <p:cNvPr id="4112" name="Rectangle 7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3" name="Rectangle 7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4" name="Rectangle 7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5" name="Rectangle 7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6" name="Rectangle 7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 name="Rectangle 8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8" name="Rectangle 8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9" name="Rectangle 8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0" name="Rectangle 8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1" name="Rectangle 8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2" name="Rectangle 8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3" name="Rectangle 8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4" name="Rectangle 8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5" name="Rectangle 8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 name="Rectangle 8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 name="Rectangle 9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8" name="Rectangle 9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9" name="Rectangle 9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0" name="Rectangle 9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1" name="Rectangle 9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2" name="Rectangle 9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3" name="Rectangle 9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4" name="Rectangle 9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5" name="Rectangle 9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6" name="Rectangle 9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 name="Rectangle 10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8" name="Rectangle 10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9" name="Rectangle 10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40" name="Rectangle 10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103" name="Group 104"/>
            <p:cNvGrpSpPr>
              <a:grpSpLocks/>
            </p:cNvGrpSpPr>
            <p:nvPr/>
          </p:nvGrpSpPr>
          <p:grpSpPr bwMode="auto">
            <a:xfrm>
              <a:off x="5052" y="0"/>
              <a:ext cx="726" cy="388"/>
              <a:chOff x="37" y="-23"/>
              <a:chExt cx="726" cy="388"/>
            </a:xfrm>
          </p:grpSpPr>
          <p:sp>
            <p:nvSpPr>
              <p:cNvPr id="4106" name="Rectangle 10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07" name="Rectangle 10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8" name="Rectangle 10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9" name="Rectangle 10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10" name="Rectangle 10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11" name="Rectangle 11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4104" name="Picture 111" descr="Tubo centrífugo"/>
            <p:cNvPicPr>
              <a:picLocks noChangeAspect="1" noChangeArrowheads="1"/>
            </p:cNvPicPr>
            <p:nvPr/>
          </p:nvPicPr>
          <p:blipFill>
            <a:blip r:embed="rId2" cstate="print">
              <a:lum contrast="6000"/>
            </a:blip>
            <a:srcRect/>
            <a:stretch>
              <a:fillRect/>
            </a:stretch>
          </p:blipFill>
          <p:spPr bwMode="auto">
            <a:xfrm>
              <a:off x="406" y="1199"/>
              <a:ext cx="1660" cy="1936"/>
            </a:xfrm>
            <a:prstGeom prst="rect">
              <a:avLst/>
            </a:prstGeom>
            <a:noFill/>
            <a:ln w="9525">
              <a:noFill/>
              <a:miter lim="800000"/>
              <a:headEnd/>
              <a:tailEnd/>
            </a:ln>
          </p:spPr>
        </p:pic>
        <p:pic>
          <p:nvPicPr>
            <p:cNvPr id="4105" name="Picture 112" descr="Tubo centrífugo1"/>
            <p:cNvPicPr>
              <a:picLocks noChangeAspect="1" noChangeArrowheads="1"/>
            </p:cNvPicPr>
            <p:nvPr/>
          </p:nvPicPr>
          <p:blipFill>
            <a:blip r:embed="rId3" cstate="print"/>
            <a:srcRect/>
            <a:stretch>
              <a:fillRect/>
            </a:stretch>
          </p:blipFill>
          <p:spPr bwMode="auto">
            <a:xfrm>
              <a:off x="2259" y="1196"/>
              <a:ext cx="1537" cy="1941"/>
            </a:xfrm>
            <a:prstGeom prst="rect">
              <a:avLst/>
            </a:prstGeom>
            <a:noFill/>
            <a:ln w="9525">
              <a:noFill/>
              <a:miter lim="800000"/>
              <a:headEnd/>
              <a:tailEnd/>
            </a:ln>
          </p:spPr>
        </p:pic>
        <p:graphicFrame>
          <p:nvGraphicFramePr>
            <p:cNvPr id="4098" name="Object 114"/>
            <p:cNvGraphicFramePr>
              <a:graphicFrameLocks noChangeAspect="1"/>
            </p:cNvGraphicFramePr>
            <p:nvPr/>
          </p:nvGraphicFramePr>
          <p:xfrm>
            <a:off x="3989" y="1195"/>
            <a:ext cx="1485" cy="1943"/>
          </p:xfrm>
          <a:graphic>
            <a:graphicData uri="http://schemas.openxmlformats.org/presentationml/2006/ole">
              <mc:AlternateContent xmlns:mc="http://schemas.openxmlformats.org/markup-compatibility/2006">
                <mc:Choice xmlns:v="urn:schemas-microsoft-com:vml" Requires="v">
                  <p:oleObj spid="_x0000_s4098" name="Imagen de mapa de bits" r:id="rId4" imgW="1781424" imgH="2352381" progId="PBrush">
                    <p:embed/>
                  </p:oleObj>
                </mc:Choice>
                <mc:Fallback>
                  <p:oleObj name="Imagen de mapa de bits" r:id="rId4" imgW="1781424" imgH="2352381" progId="PBrush">
                    <p:embed/>
                    <p:pic>
                      <p:nvPicPr>
                        <p:cNvPr id="0" name="Object 1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89" y="1195"/>
                          <a:ext cx="1485" cy="1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cmpd="dbl">
                              <a:solidFill>
                                <a:schemeClr val="bg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pic>
                  </p:oleObj>
                </mc:Fallback>
              </mc:AlternateContent>
            </a:graphicData>
          </a:graphic>
        </p:graphicFrame>
      </p:grpSp>
    </p:spTree>
  </p:cSld>
  <p:clrMapOvr>
    <a:masterClrMapping/>
  </p:clrMapOvr>
  <p:transition>
    <p:dissolve/>
  </p:transition>
</p:sld>
</file>

<file path=ppt/slides/slide2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9858" name="Group 75"/>
          <p:cNvGrpSpPr>
            <a:grpSpLocks/>
          </p:cNvGrpSpPr>
          <p:nvPr/>
        </p:nvGrpSpPr>
        <p:grpSpPr bwMode="auto">
          <a:xfrm>
            <a:off x="0" y="0"/>
            <a:ext cx="9172575" cy="6858000"/>
            <a:chOff x="0" y="0"/>
            <a:chExt cx="5778" cy="4320"/>
          </a:xfrm>
        </p:grpSpPr>
        <p:sp>
          <p:nvSpPr>
            <p:cNvPr id="249859" name="Rectangle 2"/>
            <p:cNvSpPr>
              <a:spLocks noChangeArrowheads="1"/>
            </p:cNvSpPr>
            <p:nvPr/>
          </p:nvSpPr>
          <p:spPr bwMode="auto">
            <a:xfrm>
              <a:off x="397" y="664"/>
              <a:ext cx="5044" cy="3511"/>
            </a:xfrm>
            <a:prstGeom prst="rect">
              <a:avLst/>
            </a:prstGeom>
            <a:noFill/>
            <a:ln w="12700">
              <a:noFill/>
              <a:miter lim="800000"/>
              <a:headEnd/>
              <a:tailEnd/>
            </a:ln>
          </p:spPr>
          <p:txBody>
            <a:bodyPr lIns="90488" tIns="44450" rIns="90488" bIns="44450">
              <a:spAutoFit/>
            </a:bodyPr>
            <a:lstStyle/>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Pesar la pasta o polvo, o medir el volumen de 	concentrado, la cantidad la recomienda el 	fabricante</a:t>
              </a:r>
            </a:p>
            <a:p>
              <a:pPr indent="571500" algn="l">
                <a:buClr>
                  <a:srgbClr val="E50101"/>
                </a:buClr>
                <a:buSzPct val="70000"/>
                <a:buFont typeface="Wingdings" pitchFamily="2" charset="2"/>
                <a:buNone/>
                <a:tabLst>
                  <a:tab pos="571500" algn="l"/>
                </a:tabLst>
              </a:pPr>
              <a:endParaRPr lang="es-ES_tradnl" sz="1200" i="1">
                <a:solidFill>
                  <a:schemeClr val="bg1"/>
                </a:solidFill>
                <a:latin typeface="Book Antiqua" pitchFamily="18" charset="0"/>
              </a:endParaRPr>
            </a:p>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Agregar el polvo o concentrado lentamente al 	recipiente con vehículo</a:t>
              </a:r>
            </a:p>
            <a:p>
              <a:pPr indent="571500" algn="l">
                <a:buClr>
                  <a:srgbClr val="E50101"/>
                </a:buClr>
                <a:buSzPct val="70000"/>
                <a:buFont typeface="Wingdings" pitchFamily="2" charset="2"/>
                <a:buNone/>
                <a:tabLst>
                  <a:tab pos="571500" algn="l"/>
                </a:tabLst>
              </a:pPr>
              <a:endParaRPr lang="es-ES_tradnl" sz="1200" i="1">
                <a:solidFill>
                  <a:schemeClr val="bg1"/>
                </a:solidFill>
                <a:latin typeface="Book Antiqua" pitchFamily="18" charset="0"/>
              </a:endParaRPr>
            </a:p>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Se mezcla y agita durante 30 minutos</a:t>
              </a:r>
            </a:p>
            <a:p>
              <a:pPr indent="571500" algn="l">
                <a:buClr>
                  <a:srgbClr val="E50101"/>
                </a:buClr>
                <a:buSzPct val="70000"/>
                <a:buFont typeface="Wingdings" pitchFamily="2" charset="2"/>
                <a:buNone/>
                <a:tabLst>
                  <a:tab pos="571500" algn="l"/>
                </a:tabLst>
              </a:pPr>
              <a:endParaRPr lang="es-ES_tradnl" sz="1200" i="1">
                <a:solidFill>
                  <a:schemeClr val="bg1"/>
                </a:solidFill>
                <a:latin typeface="Book Antiqua" pitchFamily="18" charset="0"/>
              </a:endParaRPr>
            </a:p>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Tomar una muestra de 100 ml de suspensión en el 	tubo centrífugo ASTM tipo pera o de decantación </a:t>
              </a:r>
            </a:p>
            <a:p>
              <a:pPr indent="571500" algn="l">
                <a:buClr>
                  <a:srgbClr val="E50101"/>
                </a:buClr>
                <a:buSzPct val="70000"/>
                <a:buFont typeface="Wingdings" pitchFamily="2" charset="2"/>
                <a:buNone/>
                <a:tabLst>
                  <a:tab pos="571500" algn="l"/>
                </a:tabLst>
              </a:pPr>
              <a:endParaRPr lang="es-ES_tradnl" sz="1200" i="1">
                <a:solidFill>
                  <a:schemeClr val="bg1"/>
                </a:solidFill>
                <a:latin typeface="Book Antiqua" pitchFamily="18" charset="0"/>
              </a:endParaRPr>
            </a:p>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Dejar reposar durante 30 minutos, baño con 	agua, o 60 minutos, baño con petróleo </a:t>
              </a:r>
            </a:p>
            <a:p>
              <a:pPr indent="571500" algn="l">
                <a:buClr>
                  <a:srgbClr val="E50101"/>
                </a:buClr>
                <a:buSzPct val="70000"/>
                <a:buFont typeface="Wingdings" pitchFamily="2" charset="2"/>
                <a:buNone/>
                <a:tabLst>
                  <a:tab pos="571500" algn="l"/>
                </a:tabLst>
              </a:pPr>
              <a:endParaRPr lang="es-ES_tradnl" sz="1200" i="1">
                <a:solidFill>
                  <a:schemeClr val="bg1"/>
                </a:solidFill>
                <a:latin typeface="Book Antiqua" pitchFamily="18" charset="0"/>
              </a:endParaRPr>
            </a:p>
            <a:p>
              <a:pPr indent="571500" algn="l">
                <a:buClr>
                  <a:srgbClr val="E50101"/>
                </a:buClr>
                <a:buSzPct val="70000"/>
                <a:buFont typeface="Wingdings" pitchFamily="2" charset="2"/>
                <a:buChar char="u"/>
                <a:tabLst>
                  <a:tab pos="571500" algn="l"/>
                </a:tabLst>
              </a:pPr>
              <a:r>
                <a:rPr lang="es-ES_tradnl" sz="2500" i="1">
                  <a:solidFill>
                    <a:schemeClr val="bg1"/>
                  </a:solidFill>
                  <a:latin typeface="Book Antiqua" pitchFamily="18" charset="0"/>
                </a:rPr>
                <a:t>Medir el volumen de partículas en el fondo de la 	espiga del tubo de decantación</a:t>
              </a:r>
            </a:p>
          </p:txBody>
        </p:sp>
        <p:sp>
          <p:nvSpPr>
            <p:cNvPr id="249860"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88516" name="Rectangle 36"/>
            <p:cNvSpPr>
              <a:spLocks noChangeArrowheads="1"/>
            </p:cNvSpPr>
            <p:nvPr/>
          </p:nvSpPr>
          <p:spPr bwMode="auto">
            <a:xfrm>
              <a:off x="397"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49862" name="Group 38"/>
            <p:cNvGrpSpPr>
              <a:grpSpLocks/>
            </p:cNvGrpSpPr>
            <p:nvPr/>
          </p:nvGrpSpPr>
          <p:grpSpPr bwMode="auto">
            <a:xfrm>
              <a:off x="48" y="95"/>
              <a:ext cx="96" cy="4128"/>
              <a:chOff x="48" y="102"/>
              <a:chExt cx="96" cy="4128"/>
            </a:xfrm>
          </p:grpSpPr>
          <p:sp>
            <p:nvSpPr>
              <p:cNvPr id="249870"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1"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2"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3"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4"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5"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6"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7"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8"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79"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0"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1"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2"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3"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4"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5"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6"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7"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8"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89"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0"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1"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2"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3"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4"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5"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6"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7"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49898"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49863" name="Group 68"/>
            <p:cNvGrpSpPr>
              <a:grpSpLocks/>
            </p:cNvGrpSpPr>
            <p:nvPr/>
          </p:nvGrpSpPr>
          <p:grpSpPr bwMode="auto">
            <a:xfrm>
              <a:off x="5052" y="0"/>
              <a:ext cx="726" cy="388"/>
              <a:chOff x="37" y="-23"/>
              <a:chExt cx="726" cy="388"/>
            </a:xfrm>
          </p:grpSpPr>
          <p:sp>
            <p:nvSpPr>
              <p:cNvPr id="249864"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49865"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9866"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49867"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49868"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49869"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0882" name="43 Grupo"/>
          <p:cNvGrpSpPr>
            <a:grpSpLocks/>
          </p:cNvGrpSpPr>
          <p:nvPr/>
        </p:nvGrpSpPr>
        <p:grpSpPr bwMode="auto">
          <a:xfrm>
            <a:off x="0" y="0"/>
            <a:ext cx="9172575" cy="6858000"/>
            <a:chOff x="0" y="0"/>
            <a:chExt cx="9172575" cy="6858000"/>
          </a:xfrm>
        </p:grpSpPr>
        <p:sp>
          <p:nvSpPr>
            <p:cNvPr id="250883" name="Rectangle 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038341" name="Rectangle 5"/>
            <p:cNvSpPr>
              <a:spLocks noChangeArrowheads="1"/>
            </p:cNvSpPr>
            <p:nvPr/>
          </p:nvSpPr>
          <p:spPr bwMode="auto">
            <a:xfrm>
              <a:off x="615950" y="908050"/>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Control del baño de suspensión</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50885" name="Group 6"/>
            <p:cNvGrpSpPr>
              <a:grpSpLocks/>
            </p:cNvGrpSpPr>
            <p:nvPr/>
          </p:nvGrpSpPr>
          <p:grpSpPr bwMode="auto">
            <a:xfrm>
              <a:off x="76200" y="150813"/>
              <a:ext cx="152400" cy="6553200"/>
              <a:chOff x="48" y="102"/>
              <a:chExt cx="96" cy="4128"/>
            </a:xfrm>
          </p:grpSpPr>
          <p:sp>
            <p:nvSpPr>
              <p:cNvPr id="250895"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896"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897"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898"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899"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0"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1"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2"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3"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4"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5"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6"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7"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8"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09"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0"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1"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2"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3"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4"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5"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6"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7"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8"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19"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20"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21"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22"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0923"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0886" name="Group 36"/>
            <p:cNvGrpSpPr>
              <a:grpSpLocks/>
            </p:cNvGrpSpPr>
            <p:nvPr/>
          </p:nvGrpSpPr>
          <p:grpSpPr bwMode="auto">
            <a:xfrm>
              <a:off x="8020050" y="0"/>
              <a:ext cx="1152525" cy="615950"/>
              <a:chOff x="37" y="-23"/>
              <a:chExt cx="726" cy="388"/>
            </a:xfrm>
          </p:grpSpPr>
          <p:sp>
            <p:nvSpPr>
              <p:cNvPr id="250889"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0890"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0891"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0892"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0893"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0894"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50887" name="Picture 43" descr="Escanear0008"/>
            <p:cNvPicPr>
              <a:picLocks noChangeAspect="1" noChangeArrowheads="1"/>
            </p:cNvPicPr>
            <p:nvPr/>
          </p:nvPicPr>
          <p:blipFill>
            <a:blip r:embed="rId2" cstate="print"/>
            <a:srcRect/>
            <a:stretch>
              <a:fillRect/>
            </a:stretch>
          </p:blipFill>
          <p:spPr bwMode="auto">
            <a:xfrm>
              <a:off x="1086411" y="2022475"/>
              <a:ext cx="4362450" cy="3127375"/>
            </a:xfrm>
            <a:prstGeom prst="rect">
              <a:avLst/>
            </a:prstGeom>
            <a:noFill/>
            <a:ln w="9525">
              <a:noFill/>
              <a:miter lim="800000"/>
              <a:headEnd/>
              <a:tailEnd/>
            </a:ln>
          </p:spPr>
        </p:pic>
        <p:pic>
          <p:nvPicPr>
            <p:cNvPr id="250888" name="42 Imagen" descr="Concentración.bmp"/>
            <p:cNvPicPr>
              <a:picLocks noChangeAspect="1"/>
            </p:cNvPicPr>
            <p:nvPr/>
          </p:nvPicPr>
          <p:blipFill>
            <a:blip r:embed="rId3" cstate="print"/>
            <a:srcRect t="2000" r="5556" b="3143"/>
            <a:stretch>
              <a:fillRect/>
            </a:stretch>
          </p:blipFill>
          <p:spPr bwMode="auto">
            <a:xfrm>
              <a:off x="6562165" y="2487705"/>
              <a:ext cx="1600200" cy="2232212"/>
            </a:xfrm>
            <a:prstGeom prst="rect">
              <a:avLst/>
            </a:prstGeom>
            <a:noFill/>
            <a:ln w="9525">
              <a:noFill/>
              <a:miter lim="800000"/>
              <a:headEnd/>
              <a:tailEnd/>
            </a:ln>
          </p:spPr>
        </p:pic>
      </p:grpSp>
    </p:spTree>
  </p:cSld>
  <p:clrMapOvr>
    <a:masterClrMapping/>
  </p:clrMapOvr>
  <p:transition>
    <p:dissolve/>
  </p:transition>
</p:sld>
</file>

<file path=ppt/slides/slide2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1906" name="44 Grupo"/>
          <p:cNvGrpSpPr>
            <a:grpSpLocks/>
          </p:cNvGrpSpPr>
          <p:nvPr/>
        </p:nvGrpSpPr>
        <p:grpSpPr bwMode="auto">
          <a:xfrm>
            <a:off x="0" y="0"/>
            <a:ext cx="9172575" cy="6858000"/>
            <a:chOff x="0" y="0"/>
            <a:chExt cx="9172575" cy="6858000"/>
          </a:xfrm>
        </p:grpSpPr>
        <p:sp>
          <p:nvSpPr>
            <p:cNvPr id="251907" name="Rectangle 5"/>
            <p:cNvSpPr>
              <a:spLocks noChangeArrowheads="1"/>
            </p:cNvSpPr>
            <p:nvPr/>
          </p:nvSpPr>
          <p:spPr bwMode="auto">
            <a:xfrm>
              <a:off x="5108575" y="2616200"/>
              <a:ext cx="3657600" cy="2098675"/>
            </a:xfrm>
            <a:prstGeom prst="rect">
              <a:avLst/>
            </a:prstGeom>
            <a:noFill/>
            <a:ln w="12700">
              <a:noFill/>
              <a:miter lim="800000"/>
              <a:headEnd/>
              <a:tailEnd/>
            </a:ln>
          </p:spPr>
          <p:txBody>
            <a:bodyPr lIns="90488" tIns="44450" rIns="90488" bIns="44450">
              <a:spAutoFit/>
            </a:bodyPr>
            <a:lstStyle/>
            <a:p>
              <a:pPr>
                <a:tabLst>
                  <a:tab pos="576263" algn="l"/>
                </a:tabLst>
              </a:pPr>
              <a:r>
                <a:rPr lang="es-ES_tradnl" sz="2200" i="1">
                  <a:solidFill>
                    <a:schemeClr val="bg1"/>
                  </a:solidFill>
                  <a:latin typeface="Book Antiqua" pitchFamily="18" charset="0"/>
                </a:rPr>
                <a:t>Bloque de prueba con grietas, utilizado para verificar la Concentración de las Partículas fluorescentes en Vía Húmeda</a:t>
              </a:r>
            </a:p>
          </p:txBody>
        </p:sp>
        <p:pic>
          <p:nvPicPr>
            <p:cNvPr id="251908" name="Picture 7" descr="Partículas7"/>
            <p:cNvPicPr>
              <a:picLocks noChangeAspect="1" noChangeArrowheads="1"/>
            </p:cNvPicPr>
            <p:nvPr/>
          </p:nvPicPr>
          <p:blipFill>
            <a:blip r:embed="rId2" cstate="print"/>
            <a:srcRect/>
            <a:stretch>
              <a:fillRect/>
            </a:stretch>
          </p:blipFill>
          <p:spPr bwMode="auto">
            <a:xfrm>
              <a:off x="1121150" y="947279"/>
              <a:ext cx="3101226" cy="2806310"/>
            </a:xfrm>
            <a:prstGeom prst="rect">
              <a:avLst/>
            </a:prstGeom>
            <a:noFill/>
            <a:ln w="9525">
              <a:noFill/>
              <a:miter lim="800000"/>
              <a:headEnd/>
              <a:tailEnd/>
            </a:ln>
          </p:spPr>
        </p:pic>
        <p:sp>
          <p:nvSpPr>
            <p:cNvPr id="251909" name="Rectangle 40"/>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502825" name="Rectangle 41"/>
            <p:cNvSpPr>
              <a:spLocks noChangeArrowheads="1"/>
            </p:cNvSpPr>
            <p:nvPr/>
          </p:nvSpPr>
          <p:spPr bwMode="auto">
            <a:xfrm>
              <a:off x="587375" y="265113"/>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 fluorescentes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51911" name="Group 43"/>
            <p:cNvGrpSpPr>
              <a:grpSpLocks/>
            </p:cNvGrpSpPr>
            <p:nvPr/>
          </p:nvGrpSpPr>
          <p:grpSpPr bwMode="auto">
            <a:xfrm>
              <a:off x="76200" y="150813"/>
              <a:ext cx="152400" cy="6553200"/>
              <a:chOff x="48" y="102"/>
              <a:chExt cx="96" cy="4128"/>
            </a:xfrm>
          </p:grpSpPr>
          <p:sp>
            <p:nvSpPr>
              <p:cNvPr id="251920"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1"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2"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3"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4"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5"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6"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7"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8"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29"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0"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1"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2"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3"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4"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5"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6"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7"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8"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39"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0"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1"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2"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3"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4"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5"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6"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7"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1948"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1912" name="Group 73"/>
            <p:cNvGrpSpPr>
              <a:grpSpLocks/>
            </p:cNvGrpSpPr>
            <p:nvPr/>
          </p:nvGrpSpPr>
          <p:grpSpPr bwMode="auto">
            <a:xfrm>
              <a:off x="8020050" y="0"/>
              <a:ext cx="1152525" cy="615950"/>
              <a:chOff x="37" y="-23"/>
              <a:chExt cx="726" cy="388"/>
            </a:xfrm>
          </p:grpSpPr>
          <p:sp>
            <p:nvSpPr>
              <p:cNvPr id="251914"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1915"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1916"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1917"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1918"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1919"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51913" name="43 Imagen" descr="MTU.bmp"/>
            <p:cNvPicPr>
              <a:picLocks noChangeAspect="1"/>
            </p:cNvPicPr>
            <p:nvPr/>
          </p:nvPicPr>
          <p:blipFill>
            <a:blip r:embed="rId3" cstate="print"/>
            <a:srcRect/>
            <a:stretch>
              <a:fillRect/>
            </a:stretch>
          </p:blipFill>
          <p:spPr bwMode="auto">
            <a:xfrm>
              <a:off x="1452282" y="4061013"/>
              <a:ext cx="2420470" cy="2420468"/>
            </a:xfrm>
            <a:prstGeom prst="rect">
              <a:avLst/>
            </a:prstGeom>
            <a:noFill/>
            <a:ln w="9525">
              <a:noFill/>
              <a:miter lim="800000"/>
              <a:headEnd/>
              <a:tailEnd/>
            </a:ln>
          </p:spPr>
        </p:pic>
      </p:grpSp>
    </p:spTree>
  </p:cSld>
  <p:clrMapOvr>
    <a:masterClrMapping/>
  </p:clrMapOvr>
  <p:transition>
    <p:dissolve/>
  </p:transition>
</p:sld>
</file>

<file path=ppt/slides/slide2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2930" name="Group 75"/>
          <p:cNvGrpSpPr>
            <a:grpSpLocks/>
          </p:cNvGrpSpPr>
          <p:nvPr/>
        </p:nvGrpSpPr>
        <p:grpSpPr bwMode="auto">
          <a:xfrm>
            <a:off x="0" y="0"/>
            <a:ext cx="9172575" cy="6858000"/>
            <a:chOff x="0" y="0"/>
            <a:chExt cx="5778" cy="4320"/>
          </a:xfrm>
        </p:grpSpPr>
        <p:sp>
          <p:nvSpPr>
            <p:cNvPr id="252931" name="Rectangle 3"/>
            <p:cNvSpPr>
              <a:spLocks noChangeArrowheads="1"/>
            </p:cNvSpPr>
            <p:nvPr/>
          </p:nvSpPr>
          <p:spPr bwMode="auto">
            <a:xfrm>
              <a:off x="403" y="590"/>
              <a:ext cx="5032" cy="3492"/>
            </a:xfrm>
            <a:prstGeom prst="rect">
              <a:avLst/>
            </a:prstGeom>
            <a:noFill/>
            <a:ln w="12700">
              <a:noFill/>
              <a:miter lim="800000"/>
              <a:headEnd/>
              <a:tailEnd/>
            </a:ln>
          </p:spPr>
          <p:txBody>
            <a:bodyPr lIns="90488" tIns="44450" rIns="90488" bIns="44450">
              <a:spAutoFit/>
            </a:bodyPr>
            <a:lstStyle/>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Método más sensible para grietas superficiales muy finas</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Método más sensible para grietas superficiales finas y muy poco profundas</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Cubren rápida y completamente todas las superficies de piezas con forma irregular, grandes o pequeñas</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Es fácil recuperar y re-utilizar el baño</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Tienen excelente movilidad en el líquido de suspensión</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Es fácil medir y controlar la concentración del baño, lo que hace más uniforme y segura la reproducción de resultados</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Se adapta a tiempos de inspección cortos, con la técnica de “disparos” de magnetización para el método continuo</a:t>
              </a:r>
            </a:p>
            <a:p>
              <a:pPr marL="381000" indent="-381000" algn="l">
                <a:buClr>
                  <a:srgbClr val="E50101"/>
                </a:buClr>
                <a:buSzPct val="70000"/>
                <a:buFont typeface="Wingdings" pitchFamily="2" charset="2"/>
                <a:buNone/>
              </a:pPr>
              <a:endParaRPr lang="es-ES_tradnl" sz="1000" i="1">
                <a:solidFill>
                  <a:schemeClr val="bg1"/>
                </a:solidFill>
                <a:latin typeface="Book Antiqua" pitchFamily="18" charset="0"/>
                <a:cs typeface="Times New Roman" charset="0"/>
              </a:endParaRPr>
            </a:p>
            <a:p>
              <a:pPr marL="381000" indent="-381000" algn="l">
                <a:buClr>
                  <a:srgbClr val="E50101"/>
                </a:buClr>
                <a:buSzPct val="70000"/>
                <a:buFont typeface="Wingdings" pitchFamily="2" charset="2"/>
                <a:buNone/>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Se adapta fácilmente en unidades automáticas</a:t>
              </a:r>
            </a:p>
          </p:txBody>
        </p:sp>
        <p:sp>
          <p:nvSpPr>
            <p:cNvPr id="252932"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90565" name="Rectangle 37"/>
            <p:cNvSpPr>
              <a:spLocks noChangeArrowheads="1"/>
            </p:cNvSpPr>
            <p:nvPr/>
          </p:nvSpPr>
          <p:spPr bwMode="auto">
            <a:xfrm>
              <a:off x="403" y="167"/>
              <a:ext cx="342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 ventajas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52934" name="Group 38"/>
            <p:cNvGrpSpPr>
              <a:grpSpLocks/>
            </p:cNvGrpSpPr>
            <p:nvPr/>
          </p:nvGrpSpPr>
          <p:grpSpPr bwMode="auto">
            <a:xfrm>
              <a:off x="48" y="95"/>
              <a:ext cx="96" cy="4128"/>
              <a:chOff x="48" y="102"/>
              <a:chExt cx="96" cy="4128"/>
            </a:xfrm>
          </p:grpSpPr>
          <p:sp>
            <p:nvSpPr>
              <p:cNvPr id="252942"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3"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4"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5"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6"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7"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8"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49"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0"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1"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2"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3"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4"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5"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6"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7"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8"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59"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0"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1"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2"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3"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4"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5"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6"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7"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8"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69"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2970"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2935" name="Group 68"/>
            <p:cNvGrpSpPr>
              <a:grpSpLocks/>
            </p:cNvGrpSpPr>
            <p:nvPr/>
          </p:nvGrpSpPr>
          <p:grpSpPr bwMode="auto">
            <a:xfrm>
              <a:off x="5052" y="0"/>
              <a:ext cx="726" cy="388"/>
              <a:chOff x="37" y="-23"/>
              <a:chExt cx="726" cy="388"/>
            </a:xfrm>
          </p:grpSpPr>
          <p:sp>
            <p:nvSpPr>
              <p:cNvPr id="252936"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2937"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2938"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2939"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2940"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2941"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746" name="Group 194"/>
          <p:cNvGrpSpPr>
            <a:grpSpLocks/>
          </p:cNvGrpSpPr>
          <p:nvPr/>
        </p:nvGrpSpPr>
        <p:grpSpPr bwMode="auto">
          <a:xfrm>
            <a:off x="0" y="0"/>
            <a:ext cx="9172575" cy="6858000"/>
            <a:chOff x="0" y="0"/>
            <a:chExt cx="5778" cy="4320"/>
          </a:xfrm>
        </p:grpSpPr>
        <p:sp>
          <p:nvSpPr>
            <p:cNvPr id="877688" name="Rectangle 120"/>
            <p:cNvSpPr>
              <a:spLocks noChangeArrowheads="1"/>
            </p:cNvSpPr>
            <p:nvPr/>
          </p:nvSpPr>
          <p:spPr bwMode="auto">
            <a:xfrm>
              <a:off x="611" y="216"/>
              <a:ext cx="4600" cy="347"/>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Dominios  Magnéticos</a:t>
              </a:r>
            </a:p>
          </p:txBody>
        </p:sp>
        <p:pic>
          <p:nvPicPr>
            <p:cNvPr id="31748" name="Picture 154" descr="Dominios"/>
            <p:cNvPicPr>
              <a:picLocks noChangeAspect="1" noChangeArrowheads="1"/>
            </p:cNvPicPr>
            <p:nvPr/>
          </p:nvPicPr>
          <p:blipFill>
            <a:blip r:embed="rId2" cstate="print"/>
            <a:srcRect l="2129" r="2303" b="14211"/>
            <a:stretch>
              <a:fillRect/>
            </a:stretch>
          </p:blipFill>
          <p:spPr bwMode="auto">
            <a:xfrm>
              <a:off x="454" y="1762"/>
              <a:ext cx="4939" cy="990"/>
            </a:xfrm>
            <a:prstGeom prst="rect">
              <a:avLst/>
            </a:prstGeom>
            <a:noFill/>
            <a:ln w="9525">
              <a:noFill/>
              <a:miter lim="800000"/>
              <a:headEnd/>
              <a:tailEnd/>
            </a:ln>
          </p:spPr>
        </p:pic>
        <p:sp>
          <p:nvSpPr>
            <p:cNvPr id="31749" name="Rectangle 15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1750" name="Group 157"/>
            <p:cNvGrpSpPr>
              <a:grpSpLocks/>
            </p:cNvGrpSpPr>
            <p:nvPr/>
          </p:nvGrpSpPr>
          <p:grpSpPr bwMode="auto">
            <a:xfrm>
              <a:off x="48" y="95"/>
              <a:ext cx="96" cy="4128"/>
              <a:chOff x="48" y="102"/>
              <a:chExt cx="96" cy="4128"/>
            </a:xfrm>
          </p:grpSpPr>
          <p:sp>
            <p:nvSpPr>
              <p:cNvPr id="31758" name="Rectangle 15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9" name="Rectangle 15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0" name="Rectangle 16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1" name="Rectangle 16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2" name="Rectangle 16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3" name="Rectangle 16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4" name="Rectangle 16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5" name="Rectangle 16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6" name="Rectangle 16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7" name="Rectangle 16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8" name="Rectangle 16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69" name="Rectangle 16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0" name="Rectangle 17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1" name="Rectangle 17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2" name="Rectangle 17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3" name="Rectangle 17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4" name="Rectangle 17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5" name="Rectangle 17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6" name="Rectangle 17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7" name="Rectangle 17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8" name="Rectangle 17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79" name="Rectangle 17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0" name="Rectangle 18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1" name="Rectangle 18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2" name="Rectangle 18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3" name="Rectangle 18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4" name="Rectangle 18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5" name="Rectangle 18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86" name="Rectangle 18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751" name="Group 187"/>
            <p:cNvGrpSpPr>
              <a:grpSpLocks/>
            </p:cNvGrpSpPr>
            <p:nvPr/>
          </p:nvGrpSpPr>
          <p:grpSpPr bwMode="auto">
            <a:xfrm>
              <a:off x="5052" y="0"/>
              <a:ext cx="726" cy="388"/>
              <a:chOff x="37" y="-23"/>
              <a:chExt cx="726" cy="388"/>
            </a:xfrm>
          </p:grpSpPr>
          <p:sp>
            <p:nvSpPr>
              <p:cNvPr id="31752" name="Rectangle 18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753" name="Rectangle 18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754" name="Rectangle 19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755" name="Rectangle 19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756" name="Rectangle 19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757" name="Rectangle 19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3954" name="Group 76"/>
          <p:cNvGrpSpPr>
            <a:grpSpLocks/>
          </p:cNvGrpSpPr>
          <p:nvPr/>
        </p:nvGrpSpPr>
        <p:grpSpPr bwMode="auto">
          <a:xfrm>
            <a:off x="0" y="0"/>
            <a:ext cx="9172575" cy="6858000"/>
            <a:chOff x="0" y="0"/>
            <a:chExt cx="5778" cy="4320"/>
          </a:xfrm>
        </p:grpSpPr>
        <p:sp>
          <p:nvSpPr>
            <p:cNvPr id="253955" name="Rectangle 3"/>
            <p:cNvSpPr>
              <a:spLocks noChangeArrowheads="1"/>
            </p:cNvSpPr>
            <p:nvPr/>
          </p:nvSpPr>
          <p:spPr bwMode="auto">
            <a:xfrm>
              <a:off x="403" y="714"/>
              <a:ext cx="5032" cy="3328"/>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Normalmente no es capaz de detectar discontinuidades subsuperficiales</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Es sucio para trabajar, especialmente cuando no se recuperan las partículas y en inspecciones en campo</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Cuando se utiliza aceite para el baño y la magnetización circular por contacto directo, se presenta un riesgo potencial de producirse fuego</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Se requiere un sistema de recirculación diseñado adecuadamente para mantener las partículas en suspensión</a:t>
              </a:r>
            </a:p>
            <a:p>
              <a:pPr marL="571500" indent="-571500" algn="l">
                <a:buClr>
                  <a:srgbClr val="E50101"/>
                </a:buClr>
                <a:buSzPct val="70000"/>
                <a:buFont typeface="Wingdings" pitchFamily="2" charset="2"/>
                <a:buNone/>
                <a:tabLst>
                  <a:tab pos="576263" algn="l"/>
                </a:tabLst>
              </a:pPr>
              <a:endParaRPr lang="es-ES_tradnl" sz="1000" i="1">
                <a:solidFill>
                  <a:schemeClr val="bg1"/>
                </a:solidFill>
                <a:latin typeface="Book Antiqua" pitchFamily="18" charset="0"/>
                <a:cs typeface="Times New Roman" charset="0"/>
              </a:endParaRPr>
            </a:p>
            <a:p>
              <a:pPr marL="571500" indent="-571500" algn="l">
                <a:buClr>
                  <a:srgbClr val="E50101"/>
                </a:buClr>
                <a:buSzPct val="70000"/>
                <a:buFont typeface="Wingdings" pitchFamily="2" charset="2"/>
                <a:buNone/>
                <a:tabLst>
                  <a:tab pos="576263" algn="l"/>
                </a:tabLst>
              </a:pPr>
              <a:r>
                <a:rPr lang="es-ES_tradnl" sz="1600" b="0">
                  <a:solidFill>
                    <a:schemeClr val="bg1"/>
                  </a:solidFill>
                  <a:latin typeface="Book Antiqua" pitchFamily="18" charset="0"/>
                  <a:cs typeface="Times New Roman" charset="0"/>
                  <a:sym typeface="Wingdings" pitchFamily="2" charset="2"/>
                </a:rPr>
                <a:t></a:t>
              </a:r>
              <a:r>
                <a:rPr lang="es-ES_tradnl" sz="2500" i="1">
                  <a:solidFill>
                    <a:schemeClr val="bg1"/>
                  </a:solidFill>
                  <a:latin typeface="Book Antiqua" pitchFamily="18" charset="0"/>
                  <a:cs typeface="Times New Roman" charset="0"/>
                </a:rPr>
                <a:t>	</a:t>
              </a:r>
              <a:r>
                <a:rPr lang="es-ES_tradnl" sz="2200" i="1">
                  <a:solidFill>
                    <a:schemeClr val="bg1"/>
                  </a:solidFill>
                  <a:latin typeface="Book Antiqua" pitchFamily="18" charset="0"/>
                  <a:cs typeface="Times New Roman" charset="0"/>
                </a:rPr>
                <a:t>En ocasiones, en la limpieza posterior es un problema remover las partículas magnéticas adheridas a la superficie</a:t>
              </a:r>
            </a:p>
          </p:txBody>
        </p:sp>
        <p:sp>
          <p:nvSpPr>
            <p:cNvPr id="253956"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91589" name="Rectangle 37"/>
            <p:cNvSpPr>
              <a:spLocks noChangeArrowheads="1"/>
            </p:cNvSpPr>
            <p:nvPr/>
          </p:nvSpPr>
          <p:spPr bwMode="auto">
            <a:xfrm>
              <a:off x="403" y="203"/>
              <a:ext cx="388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 húmedas desventajas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53958" name="Group 39"/>
            <p:cNvGrpSpPr>
              <a:grpSpLocks/>
            </p:cNvGrpSpPr>
            <p:nvPr/>
          </p:nvGrpSpPr>
          <p:grpSpPr bwMode="auto">
            <a:xfrm>
              <a:off x="48" y="95"/>
              <a:ext cx="96" cy="4128"/>
              <a:chOff x="48" y="102"/>
              <a:chExt cx="96" cy="4128"/>
            </a:xfrm>
          </p:grpSpPr>
          <p:sp>
            <p:nvSpPr>
              <p:cNvPr id="253966"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67"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68"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69"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0"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1"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2"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3"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4"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5"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6"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7"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8"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79"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0"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1"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2"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3"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4"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5"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6"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7"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8"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89"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90"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91"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92"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93"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3994"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3959" name="Group 69"/>
            <p:cNvGrpSpPr>
              <a:grpSpLocks/>
            </p:cNvGrpSpPr>
            <p:nvPr/>
          </p:nvGrpSpPr>
          <p:grpSpPr bwMode="auto">
            <a:xfrm>
              <a:off x="5052" y="0"/>
              <a:ext cx="726" cy="388"/>
              <a:chOff x="37" y="-23"/>
              <a:chExt cx="726" cy="388"/>
            </a:xfrm>
          </p:grpSpPr>
          <p:sp>
            <p:nvSpPr>
              <p:cNvPr id="253960"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3961"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3962"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3963"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3964"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3965"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3816" name="Rectangle 8"/>
          <p:cNvSpPr>
            <a:spLocks noChangeArrowheads="1"/>
          </p:cNvSpPr>
          <p:nvPr/>
        </p:nvSpPr>
        <p:spPr bwMode="auto">
          <a:xfrm>
            <a:off x="2833688" y="2787650"/>
            <a:ext cx="36671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Tipos</a:t>
            </a:r>
          </a:p>
        </p:txBody>
      </p:sp>
      <p:sp>
        <p:nvSpPr>
          <p:cNvPr id="503817" name="AutoShape 9"/>
          <p:cNvSpPr>
            <a:spLocks/>
          </p:cNvSpPr>
          <p:nvPr/>
        </p:nvSpPr>
        <p:spPr bwMode="auto">
          <a:xfrm>
            <a:off x="2365375" y="2559050"/>
            <a:ext cx="80963" cy="1660525"/>
          </a:xfrm>
          <a:prstGeom prst="leftBracket">
            <a:avLst>
              <a:gd name="adj" fmla="val 10425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03818" name="Line 10"/>
          <p:cNvSpPr>
            <a:spLocks noChangeShapeType="1"/>
          </p:cNvSpPr>
          <p:nvPr/>
        </p:nvSpPr>
        <p:spPr bwMode="auto">
          <a:xfrm>
            <a:off x="2439988" y="2559050"/>
            <a:ext cx="43719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03819" name="Line 11"/>
          <p:cNvSpPr>
            <a:spLocks noChangeShapeType="1"/>
          </p:cNvSpPr>
          <p:nvPr/>
        </p:nvSpPr>
        <p:spPr bwMode="auto">
          <a:xfrm>
            <a:off x="2439988" y="4222750"/>
            <a:ext cx="43656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503820" name="AutoShape 12"/>
          <p:cNvSpPr>
            <a:spLocks/>
          </p:cNvSpPr>
          <p:nvPr/>
        </p:nvSpPr>
        <p:spPr bwMode="auto">
          <a:xfrm flipH="1">
            <a:off x="6799263" y="2559050"/>
            <a:ext cx="74612" cy="1660525"/>
          </a:xfrm>
          <a:prstGeom prst="leftBracket">
            <a:avLst>
              <a:gd name="adj" fmla="val 11168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503818"/>
                                        </p:tgtEl>
                                        <p:attrNameLst>
                                          <p:attrName>style.visibility</p:attrName>
                                        </p:attrNameLst>
                                      </p:cBhvr>
                                      <p:to>
                                        <p:strVal val="visible"/>
                                      </p:to>
                                    </p:set>
                                    <p:animEffect transition="in" filter="wipe(left)">
                                      <p:cBhvr>
                                        <p:cTn id="7" dur="500"/>
                                        <p:tgtEl>
                                          <p:spTgt spid="50381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503820"/>
                                        </p:tgtEl>
                                        <p:attrNameLst>
                                          <p:attrName>style.visibility</p:attrName>
                                        </p:attrNameLst>
                                      </p:cBhvr>
                                      <p:to>
                                        <p:strVal val="visible"/>
                                      </p:to>
                                    </p:set>
                                    <p:animEffect transition="in" filter="wipe(up)">
                                      <p:cBhvr>
                                        <p:cTn id="11" dur="500"/>
                                        <p:tgtEl>
                                          <p:spTgt spid="50382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503819"/>
                                        </p:tgtEl>
                                        <p:attrNameLst>
                                          <p:attrName>style.visibility</p:attrName>
                                        </p:attrNameLst>
                                      </p:cBhvr>
                                      <p:to>
                                        <p:strVal val="visible"/>
                                      </p:to>
                                    </p:set>
                                    <p:animEffect transition="in" filter="wipe(right)">
                                      <p:cBhvr>
                                        <p:cTn id="15" dur="500"/>
                                        <p:tgtEl>
                                          <p:spTgt spid="50381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503817"/>
                                        </p:tgtEl>
                                        <p:attrNameLst>
                                          <p:attrName>style.visibility</p:attrName>
                                        </p:attrNameLst>
                                      </p:cBhvr>
                                      <p:to>
                                        <p:strVal val="visible"/>
                                      </p:to>
                                    </p:set>
                                    <p:animEffect transition="in" filter="wipe(down)">
                                      <p:cBhvr>
                                        <p:cTn id="19" dur="500"/>
                                        <p:tgtEl>
                                          <p:spTgt spid="50381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503816"/>
                                        </p:tgtEl>
                                        <p:attrNameLst>
                                          <p:attrName>style.visibility</p:attrName>
                                        </p:attrNameLst>
                                      </p:cBhvr>
                                      <p:to>
                                        <p:strVal val="visible"/>
                                      </p:to>
                                    </p:set>
                                    <p:animEffect transition="in" filter="wipe(left)">
                                      <p:cBhvr>
                                        <p:cTn id="23" dur="75"/>
                                        <p:tgtEl>
                                          <p:spTgt spid="503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6" grpId="0" autoUpdateAnimBg="0"/>
      <p:bldP spid="503817" grpId="0" animBg="1"/>
      <p:bldP spid="503820" grpId="0" animBg="1"/>
    </p:bldLst>
  </p:timing>
</p:sld>
</file>

<file path=ppt/slides/slide2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6002" name="Group 79"/>
          <p:cNvGrpSpPr>
            <a:grpSpLocks/>
          </p:cNvGrpSpPr>
          <p:nvPr/>
        </p:nvGrpSpPr>
        <p:grpSpPr bwMode="auto">
          <a:xfrm>
            <a:off x="0" y="0"/>
            <a:ext cx="9172575" cy="6858000"/>
            <a:chOff x="0" y="0"/>
            <a:chExt cx="5778" cy="4320"/>
          </a:xfrm>
        </p:grpSpPr>
        <p:sp>
          <p:nvSpPr>
            <p:cNvPr id="256003" name="Rectangle 5"/>
            <p:cNvSpPr>
              <a:spLocks noChangeArrowheads="1"/>
            </p:cNvSpPr>
            <p:nvPr/>
          </p:nvSpPr>
          <p:spPr bwMode="auto">
            <a:xfrm>
              <a:off x="485" y="725"/>
              <a:ext cx="4824" cy="284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rPr>
                <a:t>Se puede desarrollar un sistema de inspección por partículas magnéticas altamente sofisticado, sin embargo, si el inspector tiene dificultades para observar la indicación , entonces, el sistema es inadecuado</a:t>
              </a:r>
            </a:p>
            <a:p>
              <a:pPr>
                <a:buClr>
                  <a:srgbClr val="E50101"/>
                </a:buClr>
                <a:buSzPct val="70000"/>
                <a:buFont typeface="Wingdings" pitchFamily="2" charset="2"/>
                <a:buNone/>
              </a:pPr>
              <a:endParaRPr lang="es-ES_tradnl" i="1">
                <a:solidFill>
                  <a:schemeClr val="bg1"/>
                </a:solidFill>
                <a:latin typeface="Book Antiqua" pitchFamily="18" charset="0"/>
              </a:endParaRPr>
            </a:p>
            <a:p>
              <a:pPr>
                <a:buClr>
                  <a:srgbClr val="E50101"/>
                </a:buClr>
                <a:buSzPct val="70000"/>
                <a:buFont typeface="Wingdings" pitchFamily="2" charset="2"/>
                <a:buNone/>
              </a:pPr>
              <a:r>
                <a:rPr lang="es-ES_tradnl" i="1">
                  <a:solidFill>
                    <a:schemeClr val="bg1"/>
                  </a:solidFill>
                  <a:latin typeface="Book Antiqua" pitchFamily="18" charset="0"/>
                </a:rPr>
                <a:t>La mejor visibilidad para el ojo humano es proporcionada por condiciones de alto contraste</a:t>
              </a:r>
            </a:p>
            <a:p>
              <a:pPr>
                <a:buClr>
                  <a:srgbClr val="E50101"/>
                </a:buClr>
                <a:buSzPct val="70000"/>
                <a:buFont typeface="Wingdings" pitchFamily="2" charset="2"/>
                <a:buNone/>
              </a:pPr>
              <a:endParaRPr lang="es-ES_tradnl" i="1">
                <a:solidFill>
                  <a:schemeClr val="bg1"/>
                </a:solidFill>
                <a:latin typeface="Book Antiqua" pitchFamily="18"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Uno de los requisitos principales para observar la presencia de indicaciones es contar con una buena iluminación</a:t>
              </a:r>
              <a:endParaRPr lang="es-ES_tradnl" i="1">
                <a:solidFill>
                  <a:schemeClr val="bg1"/>
                </a:solidFill>
                <a:latin typeface="Book Antiqua" pitchFamily="18" charset="0"/>
              </a:endParaRPr>
            </a:p>
          </p:txBody>
        </p:sp>
        <p:sp>
          <p:nvSpPr>
            <p:cNvPr id="256004"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56005" name="Group 41"/>
            <p:cNvGrpSpPr>
              <a:grpSpLocks/>
            </p:cNvGrpSpPr>
            <p:nvPr/>
          </p:nvGrpSpPr>
          <p:grpSpPr bwMode="auto">
            <a:xfrm>
              <a:off x="48" y="95"/>
              <a:ext cx="96" cy="4128"/>
              <a:chOff x="48" y="102"/>
              <a:chExt cx="96" cy="4128"/>
            </a:xfrm>
          </p:grpSpPr>
          <p:sp>
            <p:nvSpPr>
              <p:cNvPr id="25601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1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2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3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4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604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6006" name="Group 71"/>
            <p:cNvGrpSpPr>
              <a:grpSpLocks/>
            </p:cNvGrpSpPr>
            <p:nvPr/>
          </p:nvGrpSpPr>
          <p:grpSpPr bwMode="auto">
            <a:xfrm>
              <a:off x="5052" y="0"/>
              <a:ext cx="726" cy="388"/>
              <a:chOff x="37" y="-23"/>
              <a:chExt cx="726" cy="388"/>
            </a:xfrm>
          </p:grpSpPr>
          <p:sp>
            <p:nvSpPr>
              <p:cNvPr id="25600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600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600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601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601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601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7026" name="Group 88"/>
          <p:cNvGrpSpPr>
            <a:grpSpLocks/>
          </p:cNvGrpSpPr>
          <p:nvPr/>
        </p:nvGrpSpPr>
        <p:grpSpPr bwMode="auto">
          <a:xfrm>
            <a:off x="0" y="0"/>
            <a:ext cx="9172575" cy="6858000"/>
            <a:chOff x="0" y="0"/>
            <a:chExt cx="5778" cy="4320"/>
          </a:xfrm>
        </p:grpSpPr>
        <p:sp>
          <p:nvSpPr>
            <p:cNvPr id="257027" name="Rectangle 5"/>
            <p:cNvSpPr>
              <a:spLocks noChangeArrowheads="1"/>
            </p:cNvSpPr>
            <p:nvPr/>
          </p:nvSpPr>
          <p:spPr bwMode="auto">
            <a:xfrm>
              <a:off x="629" y="801"/>
              <a:ext cx="4752" cy="29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sz="2500" i="1">
                  <a:solidFill>
                    <a:schemeClr val="bg1"/>
                  </a:solidFill>
                  <a:latin typeface="Book Antiqua" pitchFamily="18" charset="0"/>
                </a:rPr>
                <a:t>Son examinadas con luz blanca, natural o artificial</a:t>
              </a:r>
            </a:p>
          </p:txBody>
        </p:sp>
        <p:sp>
          <p:nvSpPr>
            <p:cNvPr id="257028"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02151" name="Rectangle 39"/>
            <p:cNvSpPr>
              <a:spLocks noChangeArrowheads="1"/>
            </p:cNvSpPr>
            <p:nvPr/>
          </p:nvSpPr>
          <p:spPr bwMode="auto">
            <a:xfrm>
              <a:off x="244" y="119"/>
              <a:ext cx="4618" cy="556"/>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57030" name="Group 42"/>
            <p:cNvGrpSpPr>
              <a:grpSpLocks/>
            </p:cNvGrpSpPr>
            <p:nvPr/>
          </p:nvGrpSpPr>
          <p:grpSpPr bwMode="auto">
            <a:xfrm>
              <a:off x="48" y="95"/>
              <a:ext cx="96" cy="4128"/>
              <a:chOff x="48" y="102"/>
              <a:chExt cx="96" cy="4128"/>
            </a:xfrm>
          </p:grpSpPr>
          <p:sp>
            <p:nvSpPr>
              <p:cNvPr id="257045"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46"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47"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48"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49"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0"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1"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2"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3"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4"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5"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6"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7"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8"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59"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0"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1"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2"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3"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4"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5"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6"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7"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8"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69"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70"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71"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72"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7073"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7031" name="Group 72"/>
            <p:cNvGrpSpPr>
              <a:grpSpLocks/>
            </p:cNvGrpSpPr>
            <p:nvPr/>
          </p:nvGrpSpPr>
          <p:grpSpPr bwMode="auto">
            <a:xfrm>
              <a:off x="5052" y="0"/>
              <a:ext cx="726" cy="388"/>
              <a:chOff x="37" y="-23"/>
              <a:chExt cx="726" cy="388"/>
            </a:xfrm>
          </p:grpSpPr>
          <p:sp>
            <p:nvSpPr>
              <p:cNvPr id="257039"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7040"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7041"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7042"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7043"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7044"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57032" name="Picture 79"/>
            <p:cNvPicPr>
              <a:picLocks noChangeAspect="1" noChangeArrowheads="1"/>
            </p:cNvPicPr>
            <p:nvPr/>
          </p:nvPicPr>
          <p:blipFill>
            <a:blip r:embed="rId2" cstate="print"/>
            <a:srcRect/>
            <a:stretch>
              <a:fillRect/>
            </a:stretch>
          </p:blipFill>
          <p:spPr bwMode="auto">
            <a:xfrm>
              <a:off x="1036" y="1186"/>
              <a:ext cx="1516" cy="1136"/>
            </a:xfrm>
            <a:prstGeom prst="rect">
              <a:avLst/>
            </a:prstGeom>
            <a:noFill/>
            <a:ln w="9525">
              <a:noFill/>
              <a:miter lim="800000"/>
              <a:headEnd/>
              <a:tailEnd/>
            </a:ln>
          </p:spPr>
        </p:pic>
        <p:pic>
          <p:nvPicPr>
            <p:cNvPr id="257033" name="Picture 80"/>
            <p:cNvPicPr>
              <a:picLocks noChangeAspect="1" noChangeArrowheads="1"/>
            </p:cNvPicPr>
            <p:nvPr/>
          </p:nvPicPr>
          <p:blipFill>
            <a:blip r:embed="rId3" cstate="print"/>
            <a:srcRect/>
            <a:stretch>
              <a:fillRect/>
            </a:stretch>
          </p:blipFill>
          <p:spPr bwMode="auto">
            <a:xfrm>
              <a:off x="3272" y="1191"/>
              <a:ext cx="1502" cy="1126"/>
            </a:xfrm>
            <a:prstGeom prst="rect">
              <a:avLst/>
            </a:prstGeom>
            <a:noFill/>
            <a:ln w="9525">
              <a:noFill/>
              <a:miter lim="800000"/>
              <a:headEnd/>
              <a:tailEnd/>
            </a:ln>
          </p:spPr>
        </p:pic>
        <p:pic>
          <p:nvPicPr>
            <p:cNvPr id="257034" name="Picture 81"/>
            <p:cNvPicPr>
              <a:picLocks noChangeAspect="1" noChangeArrowheads="1"/>
            </p:cNvPicPr>
            <p:nvPr/>
          </p:nvPicPr>
          <p:blipFill>
            <a:blip r:embed="rId4" cstate="print"/>
            <a:srcRect/>
            <a:stretch>
              <a:fillRect/>
            </a:stretch>
          </p:blipFill>
          <p:spPr bwMode="auto">
            <a:xfrm>
              <a:off x="2364" y="2690"/>
              <a:ext cx="912" cy="1228"/>
            </a:xfrm>
            <a:prstGeom prst="rect">
              <a:avLst/>
            </a:prstGeom>
            <a:noFill/>
            <a:ln w="9525">
              <a:noFill/>
              <a:miter lim="800000"/>
              <a:headEnd/>
              <a:tailEnd/>
            </a:ln>
          </p:spPr>
        </p:pic>
        <p:pic>
          <p:nvPicPr>
            <p:cNvPr id="257035" name="Picture 83"/>
            <p:cNvPicPr>
              <a:picLocks noChangeAspect="1" noChangeArrowheads="1"/>
            </p:cNvPicPr>
            <p:nvPr/>
          </p:nvPicPr>
          <p:blipFill>
            <a:blip r:embed="rId5" cstate="print"/>
            <a:srcRect l="23929" r="23929"/>
            <a:stretch>
              <a:fillRect/>
            </a:stretch>
          </p:blipFill>
          <p:spPr bwMode="auto">
            <a:xfrm>
              <a:off x="4670" y="2684"/>
              <a:ext cx="970" cy="1240"/>
            </a:xfrm>
            <a:prstGeom prst="rect">
              <a:avLst/>
            </a:prstGeom>
            <a:noFill/>
            <a:ln w="9525">
              <a:noFill/>
              <a:miter lim="800000"/>
              <a:headEnd/>
              <a:tailEnd/>
            </a:ln>
          </p:spPr>
        </p:pic>
        <p:pic>
          <p:nvPicPr>
            <p:cNvPr id="257036" name="Picture 84"/>
            <p:cNvPicPr>
              <a:picLocks noChangeAspect="1" noChangeArrowheads="1"/>
            </p:cNvPicPr>
            <p:nvPr/>
          </p:nvPicPr>
          <p:blipFill>
            <a:blip r:embed="rId6" cstate="print"/>
            <a:srcRect/>
            <a:stretch>
              <a:fillRect/>
            </a:stretch>
          </p:blipFill>
          <p:spPr bwMode="auto">
            <a:xfrm>
              <a:off x="230" y="2686"/>
              <a:ext cx="928" cy="1236"/>
            </a:xfrm>
            <a:prstGeom prst="rect">
              <a:avLst/>
            </a:prstGeom>
            <a:noFill/>
            <a:ln w="9525">
              <a:noFill/>
              <a:miter lim="800000"/>
              <a:headEnd/>
              <a:tailEnd/>
            </a:ln>
          </p:spPr>
        </p:pic>
        <p:pic>
          <p:nvPicPr>
            <p:cNvPr id="257037" name="Picture 86" descr="luminaria-suspendida-fluorescente-62147"/>
            <p:cNvPicPr>
              <a:picLocks noChangeAspect="1" noChangeArrowheads="1"/>
            </p:cNvPicPr>
            <p:nvPr/>
          </p:nvPicPr>
          <p:blipFill>
            <a:blip r:embed="rId7" cstate="print"/>
            <a:srcRect/>
            <a:stretch>
              <a:fillRect/>
            </a:stretch>
          </p:blipFill>
          <p:spPr bwMode="auto">
            <a:xfrm>
              <a:off x="3316" y="2685"/>
              <a:ext cx="1320" cy="1240"/>
            </a:xfrm>
            <a:prstGeom prst="rect">
              <a:avLst/>
            </a:prstGeom>
            <a:noFill/>
            <a:ln w="9525">
              <a:noFill/>
              <a:miter lim="800000"/>
              <a:headEnd/>
              <a:tailEnd/>
            </a:ln>
          </p:spPr>
        </p:pic>
        <p:pic>
          <p:nvPicPr>
            <p:cNvPr id="257038" name="Picture 87" descr="LEDFlashlight"/>
            <p:cNvPicPr>
              <a:picLocks noChangeAspect="1" noChangeArrowheads="1"/>
            </p:cNvPicPr>
            <p:nvPr/>
          </p:nvPicPr>
          <p:blipFill>
            <a:blip r:embed="rId8" cstate="print"/>
            <a:srcRect l="28514"/>
            <a:stretch>
              <a:fillRect/>
            </a:stretch>
          </p:blipFill>
          <p:spPr bwMode="auto">
            <a:xfrm>
              <a:off x="1187" y="2684"/>
              <a:ext cx="1142" cy="1242"/>
            </a:xfrm>
            <a:prstGeom prst="rect">
              <a:avLst/>
            </a:prstGeom>
            <a:noFill/>
            <a:ln w="9525">
              <a:noFill/>
              <a:miter lim="800000"/>
              <a:headEnd/>
              <a:tailEnd/>
            </a:ln>
          </p:spPr>
        </p:pic>
      </p:grpSp>
    </p:spTree>
  </p:cSld>
  <p:clrMapOvr>
    <a:masterClrMapping/>
  </p:clrMapOvr>
  <p:transition>
    <p:dissolve/>
  </p:transition>
</p:sld>
</file>

<file path=ppt/slides/slide2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8050" name="Group 43"/>
          <p:cNvGrpSpPr>
            <a:grpSpLocks/>
          </p:cNvGrpSpPr>
          <p:nvPr/>
        </p:nvGrpSpPr>
        <p:grpSpPr bwMode="auto">
          <a:xfrm>
            <a:off x="0" y="0"/>
            <a:ext cx="9172575" cy="6858000"/>
            <a:chOff x="0" y="0"/>
            <a:chExt cx="5778" cy="4320"/>
          </a:xfrm>
        </p:grpSpPr>
        <p:sp>
          <p:nvSpPr>
            <p:cNvPr id="258051" name="Rectangle 2"/>
            <p:cNvSpPr>
              <a:spLocks noChangeArrowheads="1"/>
            </p:cNvSpPr>
            <p:nvPr/>
          </p:nvSpPr>
          <p:spPr bwMode="auto">
            <a:xfrm>
              <a:off x="591" y="963"/>
              <a:ext cx="4568" cy="2887"/>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Con partículas visibles la selección del color de la partícula  depende únicamente de cuál proporcione el mayor contraste con el color de la superficie inspeccionada</a:t>
              </a:r>
            </a:p>
            <a:p>
              <a:pPr>
                <a:buClr>
                  <a:srgbClr val="E50101"/>
                </a:buClr>
                <a:buSzPct val="70000"/>
                <a:buFont typeface="Wingdings" pitchFamily="2" charset="2"/>
                <a:buNone/>
              </a:pPr>
              <a:endParaRPr lang="es-ES_tradnl" sz="1400" i="1">
                <a:solidFill>
                  <a:schemeClr val="bg1"/>
                </a:solidFill>
                <a:latin typeface="Book Antiqua" pitchFamily="18" charset="0"/>
              </a:endParaRPr>
            </a:p>
            <a:p>
              <a:pPr>
                <a:buClr>
                  <a:srgbClr val="E50101"/>
                </a:buClr>
                <a:buSzPct val="70000"/>
                <a:buFont typeface="Wingdings" pitchFamily="2" charset="2"/>
                <a:buNone/>
              </a:pPr>
              <a:r>
                <a:rPr lang="es-MX" i="1">
                  <a:solidFill>
                    <a:schemeClr val="bg1"/>
                  </a:solidFill>
                  <a:latin typeface="Book Antiqua" pitchFamily="18" charset="0"/>
                </a:rPr>
                <a:t>Por</a:t>
              </a:r>
              <a:r>
                <a:rPr lang="es-ES_tradnl" i="1">
                  <a:solidFill>
                    <a:schemeClr val="bg1"/>
                  </a:solidFill>
                  <a:latin typeface="Book Antiqua" pitchFamily="18" charset="0"/>
                </a:rPr>
                <a:t> ejemplo: Polvos blancos o grises sobre la superficie gris de fundiciones de arena son difíciles de observar, en cambio polvos de color rojo proporcionan buen contraste</a:t>
              </a:r>
            </a:p>
            <a:p>
              <a:pPr>
                <a:buClr>
                  <a:srgbClr val="E50101"/>
                </a:buClr>
                <a:buSzPct val="70000"/>
                <a:buFont typeface="Wingdings" pitchFamily="2" charset="2"/>
                <a:buNone/>
              </a:pPr>
              <a:endParaRPr lang="es-ES_tradnl" sz="1400" i="1">
                <a:solidFill>
                  <a:schemeClr val="bg1"/>
                </a:solidFill>
                <a:latin typeface="Book Antiqua" pitchFamily="18" charset="0"/>
              </a:endParaRPr>
            </a:p>
            <a:p>
              <a:pPr>
                <a:buClr>
                  <a:srgbClr val="E50101"/>
                </a:buClr>
                <a:buSzPct val="70000"/>
                <a:buFont typeface="Wingdings" pitchFamily="2" charset="2"/>
                <a:buNone/>
              </a:pPr>
              <a:r>
                <a:rPr lang="es-ES_tradnl" i="1">
                  <a:solidFill>
                    <a:schemeClr val="bg1"/>
                  </a:solidFill>
                  <a:latin typeface="Book Antiqua" pitchFamily="18" charset="0"/>
                </a:rPr>
                <a:t>Algunos fabricantes cubren las partículas con tintes que proporcionan colores brillantes con los cuales se obtiene un mejor contraste</a:t>
              </a:r>
            </a:p>
          </p:txBody>
        </p:sp>
        <p:sp>
          <p:nvSpPr>
            <p:cNvPr id="258052"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58054" name="Group 5"/>
            <p:cNvGrpSpPr>
              <a:grpSpLocks/>
            </p:cNvGrpSpPr>
            <p:nvPr/>
          </p:nvGrpSpPr>
          <p:grpSpPr bwMode="auto">
            <a:xfrm>
              <a:off x="48" y="95"/>
              <a:ext cx="96" cy="4128"/>
              <a:chOff x="48" y="102"/>
              <a:chExt cx="96" cy="4128"/>
            </a:xfrm>
          </p:grpSpPr>
          <p:sp>
            <p:nvSpPr>
              <p:cNvPr id="258062"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3"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4"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5"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6"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7"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8"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69"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0"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1"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2"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3"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4"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5"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6"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7"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8"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79"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0"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1"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2"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3"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4"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5"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6"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7"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8"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89"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8090"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8055" name="Group 35"/>
            <p:cNvGrpSpPr>
              <a:grpSpLocks/>
            </p:cNvGrpSpPr>
            <p:nvPr/>
          </p:nvGrpSpPr>
          <p:grpSpPr bwMode="auto">
            <a:xfrm>
              <a:off x="5052" y="0"/>
              <a:ext cx="726" cy="388"/>
              <a:chOff x="37" y="-23"/>
              <a:chExt cx="726" cy="388"/>
            </a:xfrm>
          </p:grpSpPr>
          <p:sp>
            <p:nvSpPr>
              <p:cNvPr id="258056"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8057"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8058"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8059"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8060"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8061"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3" name="Rectangle 39"/>
          <p:cNvSpPr>
            <a:spLocks noChangeArrowheads="1"/>
          </p:cNvSpPr>
          <p:nvPr/>
        </p:nvSpPr>
        <p:spPr bwMode="auto">
          <a:xfrm>
            <a:off x="387350" y="188913"/>
            <a:ext cx="7331262" cy="882650"/>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spTree>
  </p:cSld>
  <p:clrMapOvr>
    <a:masterClrMapping/>
  </p:clrMapOvr>
  <p:transition>
    <p:dissolve/>
  </p:transition>
</p:sld>
</file>

<file path=ppt/slides/slide2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59074" name="Group 46"/>
          <p:cNvGrpSpPr>
            <a:grpSpLocks/>
          </p:cNvGrpSpPr>
          <p:nvPr/>
        </p:nvGrpSpPr>
        <p:grpSpPr bwMode="auto">
          <a:xfrm>
            <a:off x="0" y="0"/>
            <a:ext cx="9172575" cy="6858000"/>
            <a:chOff x="0" y="0"/>
            <a:chExt cx="5778" cy="4320"/>
          </a:xfrm>
        </p:grpSpPr>
        <p:sp>
          <p:nvSpPr>
            <p:cNvPr id="259075"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59077" name="Group 6"/>
            <p:cNvGrpSpPr>
              <a:grpSpLocks/>
            </p:cNvGrpSpPr>
            <p:nvPr/>
          </p:nvGrpSpPr>
          <p:grpSpPr bwMode="auto">
            <a:xfrm>
              <a:off x="48" y="95"/>
              <a:ext cx="96" cy="4128"/>
              <a:chOff x="48" y="102"/>
              <a:chExt cx="96" cy="4128"/>
            </a:xfrm>
          </p:grpSpPr>
          <p:sp>
            <p:nvSpPr>
              <p:cNvPr id="25908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8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8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8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09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0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1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1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1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1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5911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59078" name="Group 36"/>
            <p:cNvGrpSpPr>
              <a:grpSpLocks/>
            </p:cNvGrpSpPr>
            <p:nvPr/>
          </p:nvGrpSpPr>
          <p:grpSpPr bwMode="auto">
            <a:xfrm>
              <a:off x="5052" y="0"/>
              <a:ext cx="726" cy="388"/>
              <a:chOff x="37" y="-23"/>
              <a:chExt cx="726" cy="388"/>
            </a:xfrm>
          </p:grpSpPr>
          <p:sp>
            <p:nvSpPr>
              <p:cNvPr id="25908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5908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908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5908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5908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5908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59079" name="Picture 45" descr="drypowder"/>
            <p:cNvPicPr>
              <a:picLocks noChangeAspect="1" noChangeArrowheads="1"/>
            </p:cNvPicPr>
            <p:nvPr/>
          </p:nvPicPr>
          <p:blipFill>
            <a:blip r:embed="rId2" cstate="print">
              <a:lum bright="12000" contrast="6000"/>
            </a:blip>
            <a:srcRect l="2715" r="2715"/>
            <a:stretch>
              <a:fillRect/>
            </a:stretch>
          </p:blipFill>
          <p:spPr bwMode="auto">
            <a:xfrm>
              <a:off x="1824" y="1465"/>
              <a:ext cx="2230" cy="1764"/>
            </a:xfrm>
            <a:prstGeom prst="rect">
              <a:avLst/>
            </a:prstGeom>
            <a:noFill/>
            <a:ln w="9525">
              <a:noFill/>
              <a:miter lim="800000"/>
              <a:headEnd/>
              <a:tailEnd/>
            </a:ln>
          </p:spPr>
        </p:pic>
      </p:grpSp>
      <p:sp>
        <p:nvSpPr>
          <p:cNvPr id="43" name="Rectangle 39"/>
          <p:cNvSpPr>
            <a:spLocks noChangeArrowheads="1"/>
          </p:cNvSpPr>
          <p:nvPr/>
        </p:nvSpPr>
        <p:spPr bwMode="auto">
          <a:xfrm>
            <a:off x="387350" y="188913"/>
            <a:ext cx="7331262" cy="882650"/>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spTree>
  </p:cSld>
  <p:clrMapOvr>
    <a:masterClrMapping/>
  </p:clrMapOvr>
  <p:transition>
    <p:dissolve/>
  </p:transition>
</p:sld>
</file>

<file path=ppt/slides/slide2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0098" name="Group 80"/>
          <p:cNvGrpSpPr>
            <a:grpSpLocks/>
          </p:cNvGrpSpPr>
          <p:nvPr/>
        </p:nvGrpSpPr>
        <p:grpSpPr bwMode="auto">
          <a:xfrm>
            <a:off x="0" y="0"/>
            <a:ext cx="9172575" cy="6858000"/>
            <a:chOff x="0" y="0"/>
            <a:chExt cx="5778" cy="4320"/>
          </a:xfrm>
        </p:grpSpPr>
        <p:sp>
          <p:nvSpPr>
            <p:cNvPr id="260099" name="Rectangle 3"/>
            <p:cNvSpPr>
              <a:spLocks noChangeArrowheads="1"/>
            </p:cNvSpPr>
            <p:nvPr/>
          </p:nvSpPr>
          <p:spPr bwMode="auto">
            <a:xfrm>
              <a:off x="255" y="733"/>
              <a:ext cx="5328" cy="1685"/>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Se puede usar un recubrimiento sobre la superficie de la pieza inspeccionada, la tinta de contraste, para tener un contraste con el color de las partículas; su espesor debe ser el menor posible (no mayor de 0.05 mm) para que no interfiera con la formación de indicaciones, con la movilidad de las partículas, con los puntos de contacto eléctrico y no deben ser solubles en el vehículo de las partículas húmedas</a:t>
              </a:r>
              <a:endParaRPr lang="es-ES_tradnl" i="1">
                <a:solidFill>
                  <a:schemeClr val="bg1"/>
                </a:solidFill>
                <a:latin typeface="Book Antiqua" pitchFamily="18" charset="0"/>
              </a:endParaRPr>
            </a:p>
          </p:txBody>
        </p:sp>
        <p:sp>
          <p:nvSpPr>
            <p:cNvPr id="260100"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60102" name="Picture 40" descr="Tinta de contraste"/>
            <p:cNvPicPr>
              <a:picLocks noChangeAspect="1" noChangeArrowheads="1"/>
            </p:cNvPicPr>
            <p:nvPr/>
          </p:nvPicPr>
          <p:blipFill>
            <a:blip r:embed="rId2" cstate="print"/>
            <a:srcRect/>
            <a:stretch>
              <a:fillRect/>
            </a:stretch>
          </p:blipFill>
          <p:spPr bwMode="auto">
            <a:xfrm>
              <a:off x="3321" y="2480"/>
              <a:ext cx="604" cy="1630"/>
            </a:xfrm>
            <a:prstGeom prst="rect">
              <a:avLst/>
            </a:prstGeom>
            <a:noFill/>
            <a:ln w="9525">
              <a:noFill/>
              <a:miter lim="800000"/>
              <a:headEnd/>
              <a:tailEnd/>
            </a:ln>
          </p:spPr>
        </p:pic>
        <p:pic>
          <p:nvPicPr>
            <p:cNvPr id="260103" name="Picture 41" descr="Liquidos-014f"/>
            <p:cNvPicPr>
              <a:picLocks noChangeAspect="1" noChangeArrowheads="1"/>
            </p:cNvPicPr>
            <p:nvPr/>
          </p:nvPicPr>
          <p:blipFill>
            <a:blip r:embed="rId3" cstate="print"/>
            <a:srcRect l="22461" t="10989" r="51797" b="8125"/>
            <a:stretch>
              <a:fillRect/>
            </a:stretch>
          </p:blipFill>
          <p:spPr bwMode="auto">
            <a:xfrm>
              <a:off x="1727" y="2476"/>
              <a:ext cx="544" cy="1634"/>
            </a:xfrm>
            <a:prstGeom prst="rect">
              <a:avLst/>
            </a:prstGeom>
            <a:noFill/>
            <a:ln w="9525">
              <a:noFill/>
              <a:miter lim="800000"/>
              <a:headEnd/>
              <a:tailEnd/>
            </a:ln>
          </p:spPr>
        </p:pic>
        <p:grpSp>
          <p:nvGrpSpPr>
            <p:cNvPr id="260104" name="Group 42"/>
            <p:cNvGrpSpPr>
              <a:grpSpLocks/>
            </p:cNvGrpSpPr>
            <p:nvPr/>
          </p:nvGrpSpPr>
          <p:grpSpPr bwMode="auto">
            <a:xfrm>
              <a:off x="48" y="95"/>
              <a:ext cx="96" cy="4128"/>
              <a:chOff x="48" y="102"/>
              <a:chExt cx="96" cy="4128"/>
            </a:xfrm>
          </p:grpSpPr>
          <p:sp>
            <p:nvSpPr>
              <p:cNvPr id="260112"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3"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4"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5"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6"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7"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8"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19"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0"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1"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2"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3"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4"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5"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6"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7"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8"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29"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0"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1"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2"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3"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4"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5"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6"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7"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8"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39"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0140"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0105" name="Group 72"/>
            <p:cNvGrpSpPr>
              <a:grpSpLocks/>
            </p:cNvGrpSpPr>
            <p:nvPr/>
          </p:nvGrpSpPr>
          <p:grpSpPr bwMode="auto">
            <a:xfrm>
              <a:off x="5052" y="0"/>
              <a:ext cx="726" cy="388"/>
              <a:chOff x="37" y="-23"/>
              <a:chExt cx="726" cy="388"/>
            </a:xfrm>
          </p:grpSpPr>
          <p:sp>
            <p:nvSpPr>
              <p:cNvPr id="260106"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0107"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0108"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0109"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0110"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0111"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5" name="Rectangle 39"/>
          <p:cNvSpPr>
            <a:spLocks noChangeArrowheads="1"/>
          </p:cNvSpPr>
          <p:nvPr/>
        </p:nvSpPr>
        <p:spPr bwMode="auto">
          <a:xfrm>
            <a:off x="387350" y="188913"/>
            <a:ext cx="7331262" cy="882650"/>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spTree>
  </p:cSld>
  <p:clrMapOvr>
    <a:masterClrMapping/>
  </p:clrMapOvr>
  <p:transition>
    <p:dissolve/>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122" name="Group 42"/>
          <p:cNvGrpSpPr>
            <a:grpSpLocks/>
          </p:cNvGrpSpPr>
          <p:nvPr/>
        </p:nvGrpSpPr>
        <p:grpSpPr bwMode="auto">
          <a:xfrm>
            <a:off x="1570038" y="4150378"/>
            <a:ext cx="6353175" cy="2578100"/>
            <a:chOff x="989" y="2445"/>
            <a:chExt cx="4002" cy="1624"/>
          </a:xfrm>
        </p:grpSpPr>
        <p:sp>
          <p:nvSpPr>
            <p:cNvPr id="262178" name="AutoShape 43"/>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262179" name="AutoShape 44"/>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262180" name="Freeform 45"/>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960558" name="Freeform 46"/>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262182" name="Freeform 47"/>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3" name="Freeform 48"/>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4" name="Freeform 49"/>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5" name="Freeform 50"/>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6" name="Freeform 51"/>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7" name="Freeform 52"/>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8" name="Freeform 53"/>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89" name="Freeform 54"/>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0" name="Freeform 55"/>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1" name="Freeform 56"/>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2" name="Freeform 57"/>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3" name="Freeform 58"/>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4" name="Freeform 59"/>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5" name="Freeform 60"/>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6" name="Freeform 61"/>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7" name="Freeform 62"/>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8" name="Freeform 63"/>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199" name="Freeform 64"/>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0" name="Freeform 65"/>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1" name="Freeform 66"/>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2" name="Freeform 67"/>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3" name="Freeform 68"/>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4" name="Freeform 69"/>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5" name="Freeform 70"/>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6" name="Freeform 71"/>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7" name="Freeform 72"/>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8" name="Freeform 73"/>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09" name="Freeform 74"/>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0" name="Freeform 75"/>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1" name="Freeform 76"/>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2" name="Freeform 77"/>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262213" name="Group 78"/>
            <p:cNvGrpSpPr>
              <a:grpSpLocks/>
            </p:cNvGrpSpPr>
            <p:nvPr/>
          </p:nvGrpSpPr>
          <p:grpSpPr bwMode="auto">
            <a:xfrm>
              <a:off x="3183" y="3258"/>
              <a:ext cx="520" cy="312"/>
              <a:chOff x="3183" y="3258"/>
              <a:chExt cx="520" cy="312"/>
            </a:xfrm>
          </p:grpSpPr>
          <p:sp>
            <p:nvSpPr>
              <p:cNvPr id="262214" name="Freeform 79"/>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5" name="Freeform 80"/>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6" name="Freeform 81"/>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7" name="Freeform 82"/>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8" name="Freeform 83"/>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19" name="Freeform 84"/>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0" name="Freeform 85"/>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1" name="Freeform 86"/>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2" name="Freeform 87"/>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3" name="Freeform 88"/>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4" name="Freeform 89"/>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5" name="Freeform 90"/>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262226" name="Freeform 91"/>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nvGrpSpPr>
          <p:cNvPr id="4" name="Group 735"/>
          <p:cNvGrpSpPr>
            <a:grpSpLocks/>
          </p:cNvGrpSpPr>
          <p:nvPr/>
        </p:nvGrpSpPr>
        <p:grpSpPr bwMode="auto">
          <a:xfrm rot="-636505">
            <a:off x="6862763" y="2366028"/>
            <a:ext cx="2300287" cy="1330325"/>
            <a:chOff x="1053" y="1357"/>
            <a:chExt cx="1449" cy="838"/>
          </a:xfrm>
        </p:grpSpPr>
        <p:sp>
          <p:nvSpPr>
            <p:cNvPr id="262140" name="Freeform 736"/>
            <p:cNvSpPr>
              <a:spLocks/>
            </p:cNvSpPr>
            <p:nvPr/>
          </p:nvSpPr>
          <p:spPr bwMode="auto">
            <a:xfrm>
              <a:off x="1256" y="1388"/>
              <a:ext cx="1231" cy="747"/>
            </a:xfrm>
            <a:custGeom>
              <a:avLst/>
              <a:gdLst>
                <a:gd name="T0" fmla="*/ 973 w 1231"/>
                <a:gd name="T1" fmla="*/ 19 h 747"/>
                <a:gd name="T2" fmla="*/ 805 w 1231"/>
                <a:gd name="T3" fmla="*/ 61 h 747"/>
                <a:gd name="T4" fmla="*/ 652 w 1231"/>
                <a:gd name="T5" fmla="*/ 67 h 747"/>
                <a:gd name="T6" fmla="*/ 511 w 1231"/>
                <a:gd name="T7" fmla="*/ 70 h 747"/>
                <a:gd name="T8" fmla="*/ 382 w 1231"/>
                <a:gd name="T9" fmla="*/ 46 h 747"/>
                <a:gd name="T10" fmla="*/ 31 w 1231"/>
                <a:gd name="T11" fmla="*/ 247 h 747"/>
                <a:gd name="T12" fmla="*/ 196 w 1231"/>
                <a:gd name="T13" fmla="*/ 334 h 747"/>
                <a:gd name="T14" fmla="*/ 274 w 1231"/>
                <a:gd name="T15" fmla="*/ 553 h 747"/>
                <a:gd name="T16" fmla="*/ 250 w 1231"/>
                <a:gd name="T17" fmla="*/ 685 h 747"/>
                <a:gd name="T18" fmla="*/ 1111 w 1231"/>
                <a:gd name="T19" fmla="*/ 178 h 747"/>
                <a:gd name="T20" fmla="*/ 973 w 1231"/>
                <a:gd name="T21" fmla="*/ 19 h 7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31"/>
                <a:gd name="T34" fmla="*/ 0 h 747"/>
                <a:gd name="T35" fmla="*/ 1231 w 1231"/>
                <a:gd name="T36" fmla="*/ 747 h 7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31" h="747">
                  <a:moveTo>
                    <a:pt x="973" y="19"/>
                  </a:moveTo>
                  <a:cubicBezTo>
                    <a:pt x="922" y="0"/>
                    <a:pt x="858" y="53"/>
                    <a:pt x="805" y="61"/>
                  </a:cubicBezTo>
                  <a:cubicBezTo>
                    <a:pt x="752" y="69"/>
                    <a:pt x="701" y="66"/>
                    <a:pt x="652" y="67"/>
                  </a:cubicBezTo>
                  <a:cubicBezTo>
                    <a:pt x="603" y="68"/>
                    <a:pt x="556" y="74"/>
                    <a:pt x="511" y="70"/>
                  </a:cubicBezTo>
                  <a:cubicBezTo>
                    <a:pt x="466" y="66"/>
                    <a:pt x="462" y="16"/>
                    <a:pt x="382" y="46"/>
                  </a:cubicBezTo>
                  <a:cubicBezTo>
                    <a:pt x="157" y="175"/>
                    <a:pt x="292" y="97"/>
                    <a:pt x="31" y="247"/>
                  </a:cubicBezTo>
                  <a:cubicBezTo>
                    <a:pt x="0" y="295"/>
                    <a:pt x="156" y="283"/>
                    <a:pt x="196" y="334"/>
                  </a:cubicBezTo>
                  <a:cubicBezTo>
                    <a:pt x="236" y="385"/>
                    <a:pt x="265" y="495"/>
                    <a:pt x="274" y="553"/>
                  </a:cubicBezTo>
                  <a:cubicBezTo>
                    <a:pt x="283" y="611"/>
                    <a:pt x="111" y="747"/>
                    <a:pt x="250" y="685"/>
                  </a:cubicBezTo>
                  <a:cubicBezTo>
                    <a:pt x="721" y="409"/>
                    <a:pt x="397" y="607"/>
                    <a:pt x="1111" y="178"/>
                  </a:cubicBezTo>
                  <a:cubicBezTo>
                    <a:pt x="1231" y="66"/>
                    <a:pt x="1024" y="38"/>
                    <a:pt x="973" y="19"/>
                  </a:cubicBezTo>
                  <a:close/>
                </a:path>
              </a:pathLst>
            </a:custGeom>
            <a:solidFill>
              <a:srgbClr val="FF3300"/>
            </a:solidFill>
            <a:ln w="9525">
              <a:noFill/>
              <a:round/>
              <a:headEnd/>
              <a:tailEnd/>
            </a:ln>
          </p:spPr>
          <p:txBody>
            <a:bodyPr wrap="none"/>
            <a:lstStyle/>
            <a:p>
              <a:endParaRPr lang="es-ES"/>
            </a:p>
          </p:txBody>
        </p:sp>
        <p:sp>
          <p:nvSpPr>
            <p:cNvPr id="961249" name="AutoShape 737"/>
            <p:cNvSpPr>
              <a:spLocks noChangeArrowheads="1"/>
            </p:cNvSpPr>
            <p:nvPr/>
          </p:nvSpPr>
          <p:spPr bwMode="auto">
            <a:xfrm rot="-7223875">
              <a:off x="1579" y="928"/>
              <a:ext cx="494" cy="1352"/>
            </a:xfrm>
            <a:prstGeom prst="can">
              <a:avLst>
                <a:gd name="adj" fmla="val 68421"/>
              </a:avLst>
            </a:prstGeom>
            <a:gradFill rotWithShape="1">
              <a:gsLst>
                <a:gs pos="0">
                  <a:schemeClr val="bg1">
                    <a:gamma/>
                    <a:shade val="56078"/>
                    <a:invGamma/>
                  </a:schemeClr>
                </a:gs>
                <a:gs pos="50000">
                  <a:schemeClr val="bg1">
                    <a:alpha val="80000"/>
                  </a:schemeClr>
                </a:gs>
                <a:gs pos="100000">
                  <a:schemeClr val="bg1">
                    <a:gamma/>
                    <a:shade val="56078"/>
                    <a:invGamma/>
                  </a:schemeClr>
                </a:gs>
              </a:gsLst>
              <a:lin ang="0" scaled="1"/>
            </a:gradFill>
            <a:ln w="9525">
              <a:noFill/>
              <a:round/>
              <a:headEnd/>
              <a:tailEnd/>
            </a:ln>
            <a:effectLst/>
          </p:spPr>
          <p:txBody>
            <a:bodyPr wrap="none" anchor="ctr"/>
            <a:lstStyle/>
            <a:p>
              <a:pPr>
                <a:defRPr/>
              </a:pPr>
              <a:endParaRPr lang="es-ES">
                <a:latin typeface="Times New Roman" pitchFamily="18" charset="0"/>
              </a:endParaRPr>
            </a:p>
          </p:txBody>
        </p:sp>
        <p:sp>
          <p:nvSpPr>
            <p:cNvPr id="262142" name="Oval 738"/>
            <p:cNvSpPr>
              <a:spLocks noChangeArrowheads="1"/>
            </p:cNvSpPr>
            <p:nvPr/>
          </p:nvSpPr>
          <p:spPr bwMode="auto">
            <a:xfrm rot="-1847017">
              <a:off x="1129" y="1674"/>
              <a:ext cx="337" cy="479"/>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62143" name="AutoShape 739"/>
            <p:cNvSpPr>
              <a:spLocks noChangeArrowheads="1"/>
            </p:cNvSpPr>
            <p:nvPr/>
          </p:nvSpPr>
          <p:spPr bwMode="auto">
            <a:xfrm rot="14110709" flipH="1">
              <a:off x="1398" y="167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4" name="AutoShape 740"/>
            <p:cNvSpPr>
              <a:spLocks noChangeArrowheads="1"/>
            </p:cNvSpPr>
            <p:nvPr/>
          </p:nvSpPr>
          <p:spPr bwMode="auto">
            <a:xfrm rot="14110709" flipH="1">
              <a:off x="1421" y="170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5" name="AutoShape 741"/>
            <p:cNvSpPr>
              <a:spLocks noChangeArrowheads="1"/>
            </p:cNvSpPr>
            <p:nvPr/>
          </p:nvSpPr>
          <p:spPr bwMode="auto">
            <a:xfrm rot="14110709" flipH="1">
              <a:off x="1443" y="17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6" name="AutoShape 742"/>
            <p:cNvSpPr>
              <a:spLocks noChangeArrowheads="1"/>
            </p:cNvSpPr>
            <p:nvPr/>
          </p:nvSpPr>
          <p:spPr bwMode="auto">
            <a:xfrm rot="14110709" flipH="1">
              <a:off x="1461" y="175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7" name="AutoShape 743"/>
            <p:cNvSpPr>
              <a:spLocks noChangeArrowheads="1"/>
            </p:cNvSpPr>
            <p:nvPr/>
          </p:nvSpPr>
          <p:spPr bwMode="auto">
            <a:xfrm rot="14110709" flipH="1">
              <a:off x="1476" y="178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8" name="AutoShape 744"/>
            <p:cNvSpPr>
              <a:spLocks noChangeArrowheads="1"/>
            </p:cNvSpPr>
            <p:nvPr/>
          </p:nvSpPr>
          <p:spPr bwMode="auto">
            <a:xfrm rot="14110709" flipH="1">
              <a:off x="1489" y="1812"/>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49" name="AutoShape 745"/>
            <p:cNvSpPr>
              <a:spLocks noChangeArrowheads="1"/>
            </p:cNvSpPr>
            <p:nvPr/>
          </p:nvSpPr>
          <p:spPr bwMode="auto">
            <a:xfrm rot="14110709" flipH="1">
              <a:off x="1499" y="184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0" name="AutoShape 746"/>
            <p:cNvSpPr>
              <a:spLocks noChangeArrowheads="1"/>
            </p:cNvSpPr>
            <p:nvPr/>
          </p:nvSpPr>
          <p:spPr bwMode="auto">
            <a:xfrm rot="14110709" flipH="1">
              <a:off x="1506" y="1879"/>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1" name="AutoShape 747"/>
            <p:cNvSpPr>
              <a:spLocks noChangeArrowheads="1"/>
            </p:cNvSpPr>
            <p:nvPr/>
          </p:nvSpPr>
          <p:spPr bwMode="auto">
            <a:xfrm rot="14110709" flipH="1">
              <a:off x="1506" y="191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2" name="AutoShape 748"/>
            <p:cNvSpPr>
              <a:spLocks noChangeArrowheads="1"/>
            </p:cNvSpPr>
            <p:nvPr/>
          </p:nvSpPr>
          <p:spPr bwMode="auto">
            <a:xfrm rot="14110709" flipH="1">
              <a:off x="1456" y="205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3" name="AutoShape 749"/>
            <p:cNvSpPr>
              <a:spLocks noChangeArrowheads="1"/>
            </p:cNvSpPr>
            <p:nvPr/>
          </p:nvSpPr>
          <p:spPr bwMode="auto">
            <a:xfrm rot="14110709" flipH="1">
              <a:off x="1471" y="203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4" name="AutoShape 750"/>
            <p:cNvSpPr>
              <a:spLocks noChangeArrowheads="1"/>
            </p:cNvSpPr>
            <p:nvPr/>
          </p:nvSpPr>
          <p:spPr bwMode="auto">
            <a:xfrm rot="14110709" flipH="1">
              <a:off x="1487" y="2011"/>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5" name="AutoShape 751"/>
            <p:cNvSpPr>
              <a:spLocks noChangeArrowheads="1"/>
            </p:cNvSpPr>
            <p:nvPr/>
          </p:nvSpPr>
          <p:spPr bwMode="auto">
            <a:xfrm rot="14110709" flipH="1">
              <a:off x="1496" y="198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6" name="AutoShape 752"/>
            <p:cNvSpPr>
              <a:spLocks noChangeArrowheads="1"/>
            </p:cNvSpPr>
            <p:nvPr/>
          </p:nvSpPr>
          <p:spPr bwMode="auto">
            <a:xfrm rot="14110709" flipH="1">
              <a:off x="1505" y="195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7" name="AutoShape 753"/>
            <p:cNvSpPr>
              <a:spLocks noChangeArrowheads="1"/>
            </p:cNvSpPr>
            <p:nvPr/>
          </p:nvSpPr>
          <p:spPr bwMode="auto">
            <a:xfrm rot="14110709" flipH="1">
              <a:off x="1372" y="1656"/>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8" name="AutoShape 754"/>
            <p:cNvSpPr>
              <a:spLocks noChangeArrowheads="1"/>
            </p:cNvSpPr>
            <p:nvPr/>
          </p:nvSpPr>
          <p:spPr bwMode="auto">
            <a:xfrm rot="14110709" flipH="1">
              <a:off x="1341" y="1640"/>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59" name="AutoShape 755"/>
            <p:cNvSpPr>
              <a:spLocks noChangeArrowheads="1"/>
            </p:cNvSpPr>
            <p:nvPr/>
          </p:nvSpPr>
          <p:spPr bwMode="auto">
            <a:xfrm rot="14110709" flipH="1">
              <a:off x="1242" y="1633"/>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60" name="AutoShape 756"/>
            <p:cNvSpPr>
              <a:spLocks noChangeArrowheads="1"/>
            </p:cNvSpPr>
            <p:nvPr/>
          </p:nvSpPr>
          <p:spPr bwMode="auto">
            <a:xfrm rot="14110709" flipH="1">
              <a:off x="1261" y="1627"/>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61" name="AutoShape 757"/>
            <p:cNvSpPr>
              <a:spLocks noChangeArrowheads="1"/>
            </p:cNvSpPr>
            <p:nvPr/>
          </p:nvSpPr>
          <p:spPr bwMode="auto">
            <a:xfrm rot="14110709" flipH="1">
              <a:off x="1285" y="1625"/>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62" name="AutoShape 758"/>
            <p:cNvSpPr>
              <a:spLocks noChangeArrowheads="1"/>
            </p:cNvSpPr>
            <p:nvPr/>
          </p:nvSpPr>
          <p:spPr bwMode="auto">
            <a:xfrm rot="14110709" flipH="1">
              <a:off x="1311" y="1628"/>
              <a:ext cx="27" cy="71"/>
            </a:xfrm>
            <a:prstGeom prst="roundRect">
              <a:avLst>
                <a:gd name="adj" fmla="val 50000"/>
              </a:avLst>
            </a:prstGeom>
            <a:gradFill rotWithShape="1">
              <a:gsLst>
                <a:gs pos="0">
                  <a:srgbClr val="767600"/>
                </a:gs>
                <a:gs pos="50000">
                  <a:srgbClr val="FFFF00"/>
                </a:gs>
                <a:gs pos="100000">
                  <a:srgbClr val="767600"/>
                </a:gs>
              </a:gsLst>
              <a:lin ang="0" scaled="1"/>
            </a:gradFill>
            <a:ln w="9525">
              <a:noFill/>
              <a:round/>
              <a:headEnd/>
              <a:tailEnd/>
            </a:ln>
          </p:spPr>
          <p:txBody>
            <a:bodyPr wrap="none" anchor="ctr"/>
            <a:lstStyle/>
            <a:p>
              <a:endParaRPr lang="es-ES"/>
            </a:p>
          </p:txBody>
        </p:sp>
        <p:sp>
          <p:nvSpPr>
            <p:cNvPr id="262163" name="Oval 759"/>
            <p:cNvSpPr>
              <a:spLocks noChangeArrowheads="1"/>
            </p:cNvSpPr>
            <p:nvPr/>
          </p:nvSpPr>
          <p:spPr bwMode="auto">
            <a:xfrm rot="-1847017">
              <a:off x="1094" y="1781"/>
              <a:ext cx="258" cy="364"/>
            </a:xfrm>
            <a:prstGeom prst="ellipse">
              <a:avLst/>
            </a:prstGeom>
            <a:solidFill>
              <a:srgbClr val="FFFF00"/>
            </a:solidFill>
            <a:ln w="9525">
              <a:round/>
              <a:headEnd/>
              <a:tailEnd/>
            </a:ln>
            <a:scene3d>
              <a:camera prst="legacyObliqueTopRight">
                <a:rot lat="20999996" lon="0" rev="0"/>
              </a:camera>
              <a:lightRig rig="legacyFlat3" dir="b"/>
            </a:scene3d>
            <a:sp3d extrusionH="290500" prstMaterial="legacyMatte">
              <a:bevelT w="13500" h="13500" prst="angle"/>
              <a:bevelB w="13500" h="13500" prst="angle"/>
              <a:extrusionClr>
                <a:srgbClr val="FFFF00"/>
              </a:extrusionClr>
            </a:sp3d>
          </p:spPr>
          <p:txBody>
            <a:bodyPr wrap="none" anchor="ctr">
              <a:flatTx/>
            </a:bodyPr>
            <a:lstStyle/>
            <a:p>
              <a:endParaRPr lang="es-ES"/>
            </a:p>
          </p:txBody>
        </p:sp>
        <p:sp>
          <p:nvSpPr>
            <p:cNvPr id="262164" name="AutoShape 760"/>
            <p:cNvSpPr>
              <a:spLocks noChangeArrowheads="1"/>
            </p:cNvSpPr>
            <p:nvPr/>
          </p:nvSpPr>
          <p:spPr bwMode="auto">
            <a:xfrm rot="-1271209">
              <a:off x="1083" y="1774"/>
              <a:ext cx="279" cy="374"/>
            </a:xfrm>
            <a:custGeom>
              <a:avLst/>
              <a:gdLst>
                <a:gd name="T0" fmla="*/ 2 w 21600"/>
                <a:gd name="T1" fmla="*/ 0 h 21600"/>
                <a:gd name="T2" fmla="*/ 1 w 21600"/>
                <a:gd name="T3" fmla="*/ 1 h 21600"/>
                <a:gd name="T4" fmla="*/ 0 w 21600"/>
                <a:gd name="T5" fmla="*/ 3 h 21600"/>
                <a:gd name="T6" fmla="*/ 1 w 21600"/>
                <a:gd name="T7" fmla="*/ 6 h 21600"/>
                <a:gd name="T8" fmla="*/ 2 w 21600"/>
                <a:gd name="T9" fmla="*/ 6 h 21600"/>
                <a:gd name="T10" fmla="*/ 3 w 21600"/>
                <a:gd name="T11" fmla="*/ 6 h 21600"/>
                <a:gd name="T12" fmla="*/ 4 w 21600"/>
                <a:gd name="T13" fmla="*/ 3 h 21600"/>
                <a:gd name="T14" fmla="*/ 3 w 21600"/>
                <a:gd name="T15" fmla="*/ 1 h 21600"/>
                <a:gd name="T16" fmla="*/ 0 60000 65536"/>
                <a:gd name="T17" fmla="*/ 0 60000 65536"/>
                <a:gd name="T18" fmla="*/ 0 60000 65536"/>
                <a:gd name="T19" fmla="*/ 0 60000 65536"/>
                <a:gd name="T20" fmla="*/ 0 60000 65536"/>
                <a:gd name="T21" fmla="*/ 0 60000 65536"/>
                <a:gd name="T22" fmla="*/ 0 60000 65536"/>
                <a:gd name="T23" fmla="*/ 0 60000 65536"/>
                <a:gd name="T24" fmla="*/ 3174 w 21600"/>
                <a:gd name="T25" fmla="*/ 3176 h 21600"/>
                <a:gd name="T26" fmla="*/ 18426 w 21600"/>
                <a:gd name="T27" fmla="*/ 1842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6715" y="10800"/>
                  </a:moveTo>
                  <a:cubicBezTo>
                    <a:pt x="6715" y="13056"/>
                    <a:pt x="8544" y="14885"/>
                    <a:pt x="10800" y="14885"/>
                  </a:cubicBezTo>
                  <a:cubicBezTo>
                    <a:pt x="13056" y="14885"/>
                    <a:pt x="14885" y="13056"/>
                    <a:pt x="14885" y="10800"/>
                  </a:cubicBezTo>
                  <a:cubicBezTo>
                    <a:pt x="14885" y="8544"/>
                    <a:pt x="13056" y="6715"/>
                    <a:pt x="10800" y="6715"/>
                  </a:cubicBezTo>
                  <a:cubicBezTo>
                    <a:pt x="8544" y="6715"/>
                    <a:pt x="6715" y="8544"/>
                    <a:pt x="6715" y="10800"/>
                  </a:cubicBezTo>
                  <a:close/>
                </a:path>
              </a:pathLst>
            </a:custGeom>
            <a:solidFill>
              <a:srgbClr val="F8F200"/>
            </a:solidFill>
            <a:ln w="9525">
              <a:noFill/>
              <a:round/>
              <a:headEnd/>
              <a:tailEnd/>
            </a:ln>
          </p:spPr>
          <p:txBody>
            <a:bodyPr wrap="none" anchor="ctr"/>
            <a:lstStyle/>
            <a:p>
              <a:endParaRPr lang="es-ES"/>
            </a:p>
          </p:txBody>
        </p:sp>
        <p:sp>
          <p:nvSpPr>
            <p:cNvPr id="262165" name="AutoShape 761" descr="Cuadrícula pequeña"/>
            <p:cNvSpPr>
              <a:spLocks noChangeArrowheads="1"/>
            </p:cNvSpPr>
            <p:nvPr/>
          </p:nvSpPr>
          <p:spPr bwMode="auto">
            <a:xfrm rot="8482158">
              <a:off x="1072" y="1703"/>
              <a:ext cx="72" cy="67"/>
            </a:xfrm>
            <a:prstGeom prst="can">
              <a:avLst>
                <a:gd name="adj" fmla="val 34847"/>
              </a:avLst>
            </a:prstGeom>
            <a:pattFill prst="smGrid">
              <a:fgClr>
                <a:srgbClr val="4D4D4D"/>
              </a:fgClr>
              <a:bgClr>
                <a:schemeClr val="bg1"/>
              </a:bgClr>
            </a:pattFill>
            <a:ln w="9525">
              <a:noFill/>
              <a:round/>
              <a:headEnd/>
              <a:tailEnd/>
            </a:ln>
          </p:spPr>
          <p:txBody>
            <a:bodyPr wrap="none" anchor="ctr"/>
            <a:lstStyle/>
            <a:p>
              <a:endParaRPr lang="es-ES"/>
            </a:p>
          </p:txBody>
        </p:sp>
        <p:sp>
          <p:nvSpPr>
            <p:cNvPr id="262166" name="Freeform 762"/>
            <p:cNvSpPr>
              <a:spLocks/>
            </p:cNvSpPr>
            <p:nvPr/>
          </p:nvSpPr>
          <p:spPr bwMode="auto">
            <a:xfrm>
              <a:off x="1079" y="1695"/>
              <a:ext cx="168" cy="110"/>
            </a:xfrm>
            <a:custGeom>
              <a:avLst/>
              <a:gdLst>
                <a:gd name="T0" fmla="*/ 114 w 168"/>
                <a:gd name="T1" fmla="*/ 0 h 110"/>
                <a:gd name="T2" fmla="*/ 70 w 168"/>
                <a:gd name="T3" fmla="*/ 29 h 110"/>
                <a:gd name="T4" fmla="*/ 36 w 168"/>
                <a:gd name="T5" fmla="*/ 51 h 110"/>
                <a:gd name="T6" fmla="*/ 0 w 168"/>
                <a:gd name="T7" fmla="*/ 84 h 110"/>
                <a:gd name="T8" fmla="*/ 48 w 168"/>
                <a:gd name="T9" fmla="*/ 110 h 110"/>
                <a:gd name="T10" fmla="*/ 66 w 168"/>
                <a:gd name="T11" fmla="*/ 96 h 110"/>
                <a:gd name="T12" fmla="*/ 88 w 168"/>
                <a:gd name="T13" fmla="*/ 86 h 110"/>
                <a:gd name="T14" fmla="*/ 109 w 168"/>
                <a:gd name="T15" fmla="*/ 84 h 110"/>
                <a:gd name="T16" fmla="*/ 168 w 168"/>
                <a:gd name="T17" fmla="*/ 59 h 110"/>
                <a:gd name="T18" fmla="*/ 114 w 168"/>
                <a:gd name="T19" fmla="*/ 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10"/>
                <a:gd name="T32" fmla="*/ 168 w 168"/>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10">
                  <a:moveTo>
                    <a:pt x="114" y="0"/>
                  </a:moveTo>
                  <a:lnTo>
                    <a:pt x="70" y="29"/>
                  </a:lnTo>
                  <a:lnTo>
                    <a:pt x="36" y="51"/>
                  </a:lnTo>
                  <a:lnTo>
                    <a:pt x="0" y="84"/>
                  </a:lnTo>
                  <a:lnTo>
                    <a:pt x="48" y="110"/>
                  </a:lnTo>
                  <a:lnTo>
                    <a:pt x="66" y="96"/>
                  </a:lnTo>
                  <a:lnTo>
                    <a:pt x="88" y="86"/>
                  </a:lnTo>
                  <a:lnTo>
                    <a:pt x="109" y="84"/>
                  </a:lnTo>
                  <a:lnTo>
                    <a:pt x="168" y="59"/>
                  </a:lnTo>
                  <a:lnTo>
                    <a:pt x="114" y="0"/>
                  </a:lnTo>
                  <a:close/>
                </a:path>
              </a:pathLst>
            </a:custGeom>
            <a:gradFill rotWithShape="1">
              <a:gsLst>
                <a:gs pos="0">
                  <a:srgbClr val="FFFF00"/>
                </a:gs>
                <a:gs pos="100000">
                  <a:srgbClr val="767600"/>
                </a:gs>
              </a:gsLst>
              <a:lin ang="18900000" scaled="1"/>
            </a:gradFill>
            <a:ln w="9525">
              <a:noFill/>
              <a:round/>
              <a:headEnd/>
              <a:tailEnd/>
            </a:ln>
          </p:spPr>
          <p:txBody>
            <a:bodyPr wrap="none"/>
            <a:lstStyle/>
            <a:p>
              <a:endParaRPr lang="es-ES"/>
            </a:p>
          </p:txBody>
        </p:sp>
        <p:sp>
          <p:nvSpPr>
            <p:cNvPr id="262167" name="Freeform 763"/>
            <p:cNvSpPr>
              <a:spLocks/>
            </p:cNvSpPr>
            <p:nvPr/>
          </p:nvSpPr>
          <p:spPr bwMode="auto">
            <a:xfrm>
              <a:off x="1053" y="1788"/>
              <a:ext cx="122" cy="139"/>
            </a:xfrm>
            <a:custGeom>
              <a:avLst/>
              <a:gdLst>
                <a:gd name="T0" fmla="*/ 122 w 113"/>
                <a:gd name="T1" fmla="*/ 95 h 133"/>
                <a:gd name="T2" fmla="*/ 69 w 113"/>
                <a:gd name="T3" fmla="*/ 36 h 133"/>
                <a:gd name="T4" fmla="*/ 53 w 113"/>
                <a:gd name="T5" fmla="*/ 19 h 133"/>
                <a:gd name="T6" fmla="*/ 38 w 113"/>
                <a:gd name="T7" fmla="*/ 4 h 133"/>
                <a:gd name="T8" fmla="*/ 25 w 113"/>
                <a:gd name="T9" fmla="*/ 0 h 133"/>
                <a:gd name="T10" fmla="*/ 13 w 113"/>
                <a:gd name="T11" fmla="*/ 3 h 133"/>
                <a:gd name="T12" fmla="*/ 2 w 113"/>
                <a:gd name="T13" fmla="*/ 16 h 133"/>
                <a:gd name="T14" fmla="*/ 0 w 113"/>
                <a:gd name="T15" fmla="*/ 38 h 133"/>
                <a:gd name="T16" fmla="*/ 9 w 113"/>
                <a:gd name="T17" fmla="*/ 56 h 133"/>
                <a:gd name="T18" fmla="*/ 24 w 113"/>
                <a:gd name="T19" fmla="*/ 73 h 133"/>
                <a:gd name="T20" fmla="*/ 82 w 113"/>
                <a:gd name="T21" fmla="*/ 139 h 133"/>
                <a:gd name="T22" fmla="*/ 122 w 113"/>
                <a:gd name="T23" fmla="*/ 95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133"/>
                <a:gd name="T38" fmla="*/ 113 w 113"/>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133">
                  <a:moveTo>
                    <a:pt x="113" y="91"/>
                  </a:moveTo>
                  <a:lnTo>
                    <a:pt x="64" y="34"/>
                  </a:lnTo>
                  <a:lnTo>
                    <a:pt x="49" y="18"/>
                  </a:lnTo>
                  <a:lnTo>
                    <a:pt x="35" y="4"/>
                  </a:lnTo>
                  <a:lnTo>
                    <a:pt x="23" y="0"/>
                  </a:lnTo>
                  <a:lnTo>
                    <a:pt x="12" y="3"/>
                  </a:lnTo>
                  <a:lnTo>
                    <a:pt x="2" y="15"/>
                  </a:lnTo>
                  <a:lnTo>
                    <a:pt x="0" y="36"/>
                  </a:lnTo>
                  <a:lnTo>
                    <a:pt x="8" y="54"/>
                  </a:lnTo>
                  <a:lnTo>
                    <a:pt x="22" y="70"/>
                  </a:lnTo>
                  <a:lnTo>
                    <a:pt x="76" y="133"/>
                  </a:lnTo>
                  <a:lnTo>
                    <a:pt x="113" y="91"/>
                  </a:lnTo>
                  <a:close/>
                </a:path>
              </a:pathLst>
            </a:custGeom>
            <a:solidFill>
              <a:srgbClr val="FFFF66"/>
            </a:solidFill>
            <a:ln w="9525">
              <a:miter lim="800000"/>
              <a:headEnd/>
              <a:tailEnd/>
            </a:ln>
            <a:scene3d>
              <a:camera prst="legacyObliqueTopRight"/>
              <a:lightRig rig="legacyFlat3" dir="b"/>
            </a:scene3d>
            <a:sp3d extrusionH="36500" prstMaterial="legacyMatte">
              <a:bevelT w="13500" h="13500" prst="angle"/>
              <a:bevelB w="13500" h="13500" prst="angle"/>
              <a:extrusionClr>
                <a:srgbClr val="FFFF66"/>
              </a:extrusionClr>
            </a:sp3d>
          </p:spPr>
          <p:txBody>
            <a:bodyPr wrap="none">
              <a:flatTx/>
            </a:bodyPr>
            <a:lstStyle/>
            <a:p>
              <a:endParaRPr lang="es-ES"/>
            </a:p>
          </p:txBody>
        </p:sp>
        <p:sp>
          <p:nvSpPr>
            <p:cNvPr id="262168" name="Oval 764"/>
            <p:cNvSpPr>
              <a:spLocks noChangeArrowheads="1"/>
            </p:cNvSpPr>
            <p:nvPr/>
          </p:nvSpPr>
          <p:spPr bwMode="auto">
            <a:xfrm rot="-2377127">
              <a:off x="1062" y="1807"/>
              <a:ext cx="33" cy="32"/>
            </a:xfrm>
            <a:prstGeom prst="ellipse">
              <a:avLst/>
            </a:prstGeom>
            <a:solidFill>
              <a:srgbClr val="F8F8F8"/>
            </a:solidFill>
            <a:ln w="9525">
              <a:noFill/>
              <a:round/>
              <a:headEnd/>
              <a:tailEnd/>
            </a:ln>
          </p:spPr>
          <p:txBody>
            <a:bodyPr wrap="none" anchor="ctr"/>
            <a:lstStyle/>
            <a:p>
              <a:endParaRPr lang="es-ES"/>
            </a:p>
          </p:txBody>
        </p:sp>
        <p:sp>
          <p:nvSpPr>
            <p:cNvPr id="262169" name="Line 765"/>
            <p:cNvSpPr>
              <a:spLocks noChangeShapeType="1"/>
            </p:cNvSpPr>
            <p:nvPr/>
          </p:nvSpPr>
          <p:spPr bwMode="auto">
            <a:xfrm>
              <a:off x="1064" y="1824"/>
              <a:ext cx="28" cy="0"/>
            </a:xfrm>
            <a:prstGeom prst="line">
              <a:avLst/>
            </a:prstGeom>
            <a:noFill/>
            <a:ln w="9525">
              <a:solidFill>
                <a:schemeClr val="tx1"/>
              </a:solidFill>
              <a:round/>
              <a:headEnd/>
              <a:tailEnd/>
            </a:ln>
          </p:spPr>
          <p:txBody>
            <a:bodyPr wrap="none"/>
            <a:lstStyle/>
            <a:p>
              <a:endParaRPr lang="es-ES"/>
            </a:p>
          </p:txBody>
        </p:sp>
        <p:sp>
          <p:nvSpPr>
            <p:cNvPr id="262170" name="Freeform 766"/>
            <p:cNvSpPr>
              <a:spLocks/>
            </p:cNvSpPr>
            <p:nvPr/>
          </p:nvSpPr>
          <p:spPr bwMode="auto">
            <a:xfrm>
              <a:off x="1268" y="2049"/>
              <a:ext cx="175" cy="146"/>
            </a:xfrm>
            <a:custGeom>
              <a:avLst/>
              <a:gdLst>
                <a:gd name="T0" fmla="*/ 175 w 175"/>
                <a:gd name="T1" fmla="*/ 51 h 146"/>
                <a:gd name="T2" fmla="*/ 136 w 175"/>
                <a:gd name="T3" fmla="*/ 0 h 146"/>
                <a:gd name="T4" fmla="*/ 93 w 175"/>
                <a:gd name="T5" fmla="*/ 12 h 146"/>
                <a:gd name="T6" fmla="*/ 81 w 175"/>
                <a:gd name="T7" fmla="*/ 21 h 146"/>
                <a:gd name="T8" fmla="*/ 70 w 175"/>
                <a:gd name="T9" fmla="*/ 39 h 146"/>
                <a:gd name="T10" fmla="*/ 58 w 175"/>
                <a:gd name="T11" fmla="*/ 56 h 146"/>
                <a:gd name="T12" fmla="*/ 40 w 175"/>
                <a:gd name="T13" fmla="*/ 71 h 146"/>
                <a:gd name="T14" fmla="*/ 0 w 175"/>
                <a:gd name="T15" fmla="*/ 89 h 146"/>
                <a:gd name="T16" fmla="*/ 48 w 175"/>
                <a:gd name="T17" fmla="*/ 146 h 146"/>
                <a:gd name="T18" fmla="*/ 175 w 175"/>
                <a:gd name="T19" fmla="*/ 51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5"/>
                <a:gd name="T31" fmla="*/ 0 h 146"/>
                <a:gd name="T32" fmla="*/ 175 w 175"/>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5" h="146">
                  <a:moveTo>
                    <a:pt x="175" y="51"/>
                  </a:moveTo>
                  <a:lnTo>
                    <a:pt x="136" y="0"/>
                  </a:lnTo>
                  <a:lnTo>
                    <a:pt x="93" y="12"/>
                  </a:lnTo>
                  <a:lnTo>
                    <a:pt x="81" y="21"/>
                  </a:lnTo>
                  <a:lnTo>
                    <a:pt x="70" y="39"/>
                  </a:lnTo>
                  <a:lnTo>
                    <a:pt x="58" y="56"/>
                  </a:lnTo>
                  <a:lnTo>
                    <a:pt x="40" y="71"/>
                  </a:lnTo>
                  <a:lnTo>
                    <a:pt x="0" y="89"/>
                  </a:lnTo>
                  <a:lnTo>
                    <a:pt x="48" y="146"/>
                  </a:lnTo>
                  <a:lnTo>
                    <a:pt x="175" y="51"/>
                  </a:lnTo>
                  <a:close/>
                </a:path>
              </a:pathLst>
            </a:custGeom>
            <a:gradFill rotWithShape="1">
              <a:gsLst>
                <a:gs pos="0">
                  <a:srgbClr val="000000"/>
                </a:gs>
                <a:gs pos="50000">
                  <a:srgbClr val="FFFF00"/>
                </a:gs>
                <a:gs pos="100000">
                  <a:srgbClr val="000000"/>
                </a:gs>
              </a:gsLst>
              <a:lin ang="18900000" scaled="1"/>
            </a:gradFill>
            <a:ln w="9525">
              <a:noFill/>
              <a:round/>
              <a:headEnd/>
              <a:tailEnd/>
            </a:ln>
          </p:spPr>
          <p:txBody>
            <a:bodyPr wrap="none"/>
            <a:lstStyle/>
            <a:p>
              <a:endParaRPr lang="es-ES"/>
            </a:p>
          </p:txBody>
        </p:sp>
        <p:sp>
          <p:nvSpPr>
            <p:cNvPr id="262171" name="Freeform 767"/>
            <p:cNvSpPr>
              <a:spLocks/>
            </p:cNvSpPr>
            <p:nvPr/>
          </p:nvSpPr>
          <p:spPr bwMode="auto">
            <a:xfrm rot="-1132140">
              <a:off x="1304" y="2118"/>
              <a:ext cx="148" cy="58"/>
            </a:xfrm>
            <a:custGeom>
              <a:avLst/>
              <a:gdLst>
                <a:gd name="T0" fmla="*/ 142 w 141"/>
                <a:gd name="T1" fmla="*/ 1 h 69"/>
                <a:gd name="T2" fmla="*/ 105 w 141"/>
                <a:gd name="T3" fmla="*/ 5 h 69"/>
                <a:gd name="T4" fmla="*/ 73 w 141"/>
                <a:gd name="T5" fmla="*/ 13 h 69"/>
                <a:gd name="T6" fmla="*/ 41 w 141"/>
                <a:gd name="T7" fmla="*/ 27 h 69"/>
                <a:gd name="T8" fmla="*/ 3 w 141"/>
                <a:gd name="T9" fmla="*/ 55 h 69"/>
                <a:gd name="T10" fmla="*/ 60 w 141"/>
                <a:gd name="T11" fmla="*/ 47 h 69"/>
                <a:gd name="T12" fmla="*/ 107 w 141"/>
                <a:gd name="T13" fmla="*/ 30 h 69"/>
                <a:gd name="T14" fmla="*/ 138 w 141"/>
                <a:gd name="T15" fmla="*/ 11 h 69"/>
                <a:gd name="T16" fmla="*/ 142 w 141"/>
                <a:gd name="T17" fmla="*/ 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69"/>
                <a:gd name="T29" fmla="*/ 141 w 141"/>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69">
                  <a:moveTo>
                    <a:pt x="135" y="1"/>
                  </a:moveTo>
                  <a:cubicBezTo>
                    <a:pt x="130" y="0"/>
                    <a:pt x="111" y="4"/>
                    <a:pt x="100" y="6"/>
                  </a:cubicBezTo>
                  <a:cubicBezTo>
                    <a:pt x="89" y="8"/>
                    <a:pt x="80" y="11"/>
                    <a:pt x="70" y="15"/>
                  </a:cubicBezTo>
                  <a:cubicBezTo>
                    <a:pt x="60" y="19"/>
                    <a:pt x="50" y="24"/>
                    <a:pt x="39" y="32"/>
                  </a:cubicBezTo>
                  <a:cubicBezTo>
                    <a:pt x="28" y="40"/>
                    <a:pt x="0" y="61"/>
                    <a:pt x="3" y="65"/>
                  </a:cubicBezTo>
                  <a:cubicBezTo>
                    <a:pt x="6" y="69"/>
                    <a:pt x="41" y="61"/>
                    <a:pt x="57" y="56"/>
                  </a:cubicBezTo>
                  <a:cubicBezTo>
                    <a:pt x="73" y="51"/>
                    <a:pt x="90" y="43"/>
                    <a:pt x="102" y="36"/>
                  </a:cubicBezTo>
                  <a:cubicBezTo>
                    <a:pt x="114" y="29"/>
                    <a:pt x="126" y="19"/>
                    <a:pt x="131" y="13"/>
                  </a:cubicBezTo>
                  <a:cubicBezTo>
                    <a:pt x="136" y="7"/>
                    <a:pt x="141" y="2"/>
                    <a:pt x="135" y="1"/>
                  </a:cubicBezTo>
                  <a:close/>
                </a:path>
              </a:pathLst>
            </a:custGeom>
            <a:solidFill>
              <a:srgbClr val="FFFF00"/>
            </a:solidFill>
            <a:ln w="9525">
              <a:solidFill>
                <a:srgbClr val="FFFF00"/>
              </a:solidFill>
              <a:round/>
              <a:headEnd/>
              <a:tailEnd/>
            </a:ln>
          </p:spPr>
          <p:txBody>
            <a:bodyPr wrap="none"/>
            <a:lstStyle/>
            <a:p>
              <a:endParaRPr lang="es-ES"/>
            </a:p>
          </p:txBody>
        </p:sp>
        <p:sp>
          <p:nvSpPr>
            <p:cNvPr id="262172" name="Oval 768"/>
            <p:cNvSpPr>
              <a:spLocks noChangeArrowheads="1"/>
            </p:cNvSpPr>
            <p:nvPr/>
          </p:nvSpPr>
          <p:spPr bwMode="auto">
            <a:xfrm rot="19933779" flipV="1">
              <a:off x="1347" y="2144"/>
              <a:ext cx="69" cy="27"/>
            </a:xfrm>
            <a:prstGeom prst="ellipse">
              <a:avLst/>
            </a:prstGeom>
            <a:solidFill>
              <a:schemeClr val="bg2"/>
            </a:solidFill>
            <a:ln w="9525">
              <a:round/>
              <a:headEnd/>
              <a:tailEnd/>
            </a:ln>
            <a:scene3d>
              <a:camera prst="legacyPerspectiveFront">
                <a:rot lat="1500000" lon="20099996" rev="0"/>
              </a:camera>
              <a:lightRig rig="legacyFlat4" dir="t"/>
            </a:scene3d>
            <a:sp3d prstMaterial="legacyMatte">
              <a:bevelT w="13500" h="13500" prst="angle"/>
              <a:bevelB w="13500" h="13500" prst="angle"/>
              <a:extrusionClr>
                <a:schemeClr val="bg2"/>
              </a:extrusionClr>
            </a:sp3d>
          </p:spPr>
          <p:txBody>
            <a:bodyPr wrap="none" anchor="ctr">
              <a:flatTx/>
            </a:bodyPr>
            <a:lstStyle/>
            <a:p>
              <a:endParaRPr lang="es-ES"/>
            </a:p>
          </p:txBody>
        </p:sp>
        <p:sp>
          <p:nvSpPr>
            <p:cNvPr id="262173" name="Oval 769"/>
            <p:cNvSpPr>
              <a:spLocks noChangeArrowheads="1"/>
            </p:cNvSpPr>
            <p:nvPr/>
          </p:nvSpPr>
          <p:spPr bwMode="auto">
            <a:xfrm rot="-1850043">
              <a:off x="1158" y="1898"/>
              <a:ext cx="103" cy="147"/>
            </a:xfrm>
            <a:prstGeom prst="ellipse">
              <a:avLst/>
            </a:prstGeom>
            <a:solidFill>
              <a:srgbClr val="F8F8F8"/>
            </a:solidFill>
            <a:ln w="9525">
              <a:noFill/>
              <a:round/>
              <a:headEnd/>
              <a:tailEnd/>
            </a:ln>
          </p:spPr>
          <p:txBody>
            <a:bodyPr wrap="none" anchor="ctr"/>
            <a:lstStyle/>
            <a:p>
              <a:endParaRPr lang="es-ES"/>
            </a:p>
          </p:txBody>
        </p:sp>
        <p:sp>
          <p:nvSpPr>
            <p:cNvPr id="262174" name="AutoShape 770"/>
            <p:cNvSpPr>
              <a:spLocks noChangeArrowheads="1"/>
            </p:cNvSpPr>
            <p:nvPr/>
          </p:nvSpPr>
          <p:spPr bwMode="auto">
            <a:xfrm rot="-1899430">
              <a:off x="1153" y="1889"/>
              <a:ext cx="112" cy="162"/>
            </a:xfrm>
            <a:custGeom>
              <a:avLst/>
              <a:gdLst>
                <a:gd name="T0" fmla="*/ 0 w 21600"/>
                <a:gd name="T1" fmla="*/ 0 h 21600"/>
                <a:gd name="T2" fmla="*/ 0 w 21600"/>
                <a:gd name="T3" fmla="*/ 0 h 21600"/>
                <a:gd name="T4" fmla="*/ 0 w 21600"/>
                <a:gd name="T5" fmla="*/ 1 h 21600"/>
                <a:gd name="T6" fmla="*/ 0 w 21600"/>
                <a:gd name="T7" fmla="*/ 1 h 21600"/>
                <a:gd name="T8" fmla="*/ 0 w 21600"/>
                <a:gd name="T9" fmla="*/ 1 h 21600"/>
                <a:gd name="T10" fmla="*/ 0 w 21600"/>
                <a:gd name="T11" fmla="*/ 1 h 21600"/>
                <a:gd name="T12" fmla="*/ 1 w 21600"/>
                <a:gd name="T13" fmla="*/ 1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086 w 21600"/>
                <a:gd name="T25" fmla="*/ 3200 h 21600"/>
                <a:gd name="T26" fmla="*/ 18514 w 21600"/>
                <a:gd name="T27" fmla="*/ 184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136" y="10800"/>
                  </a:moveTo>
                  <a:cubicBezTo>
                    <a:pt x="2136" y="15585"/>
                    <a:pt x="6015" y="19464"/>
                    <a:pt x="10800" y="19464"/>
                  </a:cubicBezTo>
                  <a:cubicBezTo>
                    <a:pt x="15585" y="19464"/>
                    <a:pt x="19464" y="15585"/>
                    <a:pt x="19464" y="10800"/>
                  </a:cubicBezTo>
                  <a:cubicBezTo>
                    <a:pt x="19464" y="6015"/>
                    <a:pt x="15585" y="2136"/>
                    <a:pt x="10800" y="2136"/>
                  </a:cubicBezTo>
                  <a:cubicBezTo>
                    <a:pt x="6015" y="2136"/>
                    <a:pt x="2136" y="6015"/>
                    <a:pt x="2136" y="10800"/>
                  </a:cubicBezTo>
                  <a:close/>
                </a:path>
              </a:pathLst>
            </a:custGeom>
            <a:solidFill>
              <a:srgbClr val="FFFF66"/>
            </a:solidFill>
            <a:ln w="9525">
              <a:miter lim="800000"/>
              <a:headEnd/>
              <a:tailEnd/>
            </a:ln>
            <a:scene3d>
              <a:camera prst="legacyObliqueTopRight"/>
              <a:lightRig rig="legacyFlat3" dir="b"/>
            </a:scene3d>
            <a:sp3d extrusionH="23800" prstMaterial="legacyMatte">
              <a:bevelT w="13500" h="13500" prst="angle"/>
              <a:bevelB w="13500" h="13500" prst="angle"/>
              <a:extrusionClr>
                <a:srgbClr val="FFFF66"/>
              </a:extrusionClr>
            </a:sp3d>
          </p:spPr>
          <p:txBody>
            <a:bodyPr wrap="none" anchor="ctr">
              <a:flatTx/>
            </a:bodyPr>
            <a:lstStyle/>
            <a:p>
              <a:endParaRPr lang="es-ES"/>
            </a:p>
          </p:txBody>
        </p:sp>
        <p:sp>
          <p:nvSpPr>
            <p:cNvPr id="262175" name="Line 771"/>
            <p:cNvSpPr>
              <a:spLocks noChangeShapeType="1"/>
            </p:cNvSpPr>
            <p:nvPr/>
          </p:nvSpPr>
          <p:spPr bwMode="auto">
            <a:xfrm>
              <a:off x="1182" y="1947"/>
              <a:ext cx="4" cy="12"/>
            </a:xfrm>
            <a:prstGeom prst="line">
              <a:avLst/>
            </a:prstGeom>
            <a:noFill/>
            <a:ln w="19050">
              <a:solidFill>
                <a:schemeClr val="tx1"/>
              </a:solidFill>
              <a:round/>
              <a:headEnd/>
              <a:tailEnd/>
            </a:ln>
          </p:spPr>
          <p:txBody>
            <a:bodyPr wrap="none"/>
            <a:lstStyle/>
            <a:p>
              <a:endParaRPr lang="es-ES"/>
            </a:p>
          </p:txBody>
        </p:sp>
        <p:sp>
          <p:nvSpPr>
            <p:cNvPr id="262176" name="Line 772"/>
            <p:cNvSpPr>
              <a:spLocks noChangeShapeType="1"/>
            </p:cNvSpPr>
            <p:nvPr/>
          </p:nvSpPr>
          <p:spPr bwMode="auto">
            <a:xfrm flipH="1" flipV="1">
              <a:off x="1225" y="2001"/>
              <a:ext cx="10" cy="5"/>
            </a:xfrm>
            <a:prstGeom prst="line">
              <a:avLst/>
            </a:prstGeom>
            <a:noFill/>
            <a:ln w="19050">
              <a:solidFill>
                <a:schemeClr val="tx1"/>
              </a:solidFill>
              <a:round/>
              <a:headEnd/>
              <a:tailEnd/>
            </a:ln>
          </p:spPr>
          <p:txBody>
            <a:bodyPr wrap="none"/>
            <a:lstStyle/>
            <a:p>
              <a:endParaRPr lang="es-ES"/>
            </a:p>
          </p:txBody>
        </p:sp>
        <p:sp>
          <p:nvSpPr>
            <p:cNvPr id="262177" name="Line 773"/>
            <p:cNvSpPr>
              <a:spLocks noChangeShapeType="1"/>
            </p:cNvSpPr>
            <p:nvPr/>
          </p:nvSpPr>
          <p:spPr bwMode="auto">
            <a:xfrm flipH="1" flipV="1">
              <a:off x="1196" y="1983"/>
              <a:ext cx="10" cy="6"/>
            </a:xfrm>
            <a:prstGeom prst="line">
              <a:avLst/>
            </a:prstGeom>
            <a:noFill/>
            <a:ln w="19050">
              <a:solidFill>
                <a:schemeClr val="tx1"/>
              </a:solidFill>
              <a:round/>
              <a:headEnd/>
              <a:tailEnd/>
            </a:ln>
          </p:spPr>
          <p:txBody>
            <a:bodyPr wrap="none"/>
            <a:lstStyle/>
            <a:p>
              <a:endParaRPr lang="es-ES"/>
            </a:p>
          </p:txBody>
        </p:sp>
      </p:grpSp>
      <p:grpSp>
        <p:nvGrpSpPr>
          <p:cNvPr id="261124" name="Group 1108"/>
          <p:cNvGrpSpPr>
            <a:grpSpLocks/>
          </p:cNvGrpSpPr>
          <p:nvPr/>
        </p:nvGrpSpPr>
        <p:grpSpPr bwMode="auto">
          <a:xfrm>
            <a:off x="0" y="0"/>
            <a:ext cx="9172575" cy="6858000"/>
            <a:chOff x="0" y="0"/>
            <a:chExt cx="5778" cy="4320"/>
          </a:xfrm>
        </p:grpSpPr>
        <p:sp>
          <p:nvSpPr>
            <p:cNvPr id="262101"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62102" name="Group 5"/>
            <p:cNvGrpSpPr>
              <a:grpSpLocks/>
            </p:cNvGrpSpPr>
            <p:nvPr/>
          </p:nvGrpSpPr>
          <p:grpSpPr bwMode="auto">
            <a:xfrm>
              <a:off x="48" y="95"/>
              <a:ext cx="96" cy="4128"/>
              <a:chOff x="48" y="102"/>
              <a:chExt cx="96" cy="4128"/>
            </a:xfrm>
          </p:grpSpPr>
          <p:sp>
            <p:nvSpPr>
              <p:cNvPr id="262111"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2"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3"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4"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5"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6"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7"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8"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19"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0"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1"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2"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3"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4"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5"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6"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7"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8"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29"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0"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1"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2"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3"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4"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5"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6"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7"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8"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2139"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2103" name="Group 35"/>
            <p:cNvGrpSpPr>
              <a:grpSpLocks/>
            </p:cNvGrpSpPr>
            <p:nvPr/>
          </p:nvGrpSpPr>
          <p:grpSpPr bwMode="auto">
            <a:xfrm>
              <a:off x="5052" y="0"/>
              <a:ext cx="726" cy="388"/>
              <a:chOff x="37" y="-23"/>
              <a:chExt cx="726" cy="388"/>
            </a:xfrm>
          </p:grpSpPr>
          <p:sp>
            <p:nvSpPr>
              <p:cNvPr id="262105"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2106"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2107"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2108"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2109"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2110"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61618" name="Freeform 1106"/>
          <p:cNvSpPr>
            <a:spLocks/>
          </p:cNvSpPr>
          <p:nvPr/>
        </p:nvSpPr>
        <p:spPr bwMode="auto">
          <a:xfrm>
            <a:off x="3529013" y="4875865"/>
            <a:ext cx="2563812" cy="911225"/>
          </a:xfrm>
          <a:custGeom>
            <a:avLst/>
            <a:gdLst>
              <a:gd name="T0" fmla="*/ 347662 w 1615"/>
              <a:gd name="T1" fmla="*/ 441325 h 574"/>
              <a:gd name="T2" fmla="*/ 723900 w 1615"/>
              <a:gd name="T3" fmla="*/ 569912 h 574"/>
              <a:gd name="T4" fmla="*/ 1181100 w 1615"/>
              <a:gd name="T5" fmla="*/ 717550 h 574"/>
              <a:gd name="T6" fmla="*/ 1452562 w 1615"/>
              <a:gd name="T7" fmla="*/ 808037 h 574"/>
              <a:gd name="T8" fmla="*/ 1728787 w 1615"/>
              <a:gd name="T9" fmla="*/ 884238 h 574"/>
              <a:gd name="T10" fmla="*/ 2001837 w 1615"/>
              <a:gd name="T11" fmla="*/ 908050 h 574"/>
              <a:gd name="T12" fmla="*/ 2100262 w 1615"/>
              <a:gd name="T13" fmla="*/ 863600 h 574"/>
              <a:gd name="T14" fmla="*/ 2224087 w 1615"/>
              <a:gd name="T15" fmla="*/ 784225 h 574"/>
              <a:gd name="T16" fmla="*/ 2344737 w 1615"/>
              <a:gd name="T17" fmla="*/ 765175 h 574"/>
              <a:gd name="T18" fmla="*/ 2552700 w 1615"/>
              <a:gd name="T19" fmla="*/ 708025 h 574"/>
              <a:gd name="T20" fmla="*/ 2408237 w 1615"/>
              <a:gd name="T21" fmla="*/ 619125 h 574"/>
              <a:gd name="T22" fmla="*/ 2305050 w 1615"/>
              <a:gd name="T23" fmla="*/ 539750 h 574"/>
              <a:gd name="T24" fmla="*/ 2079625 w 1615"/>
              <a:gd name="T25" fmla="*/ 403225 h 574"/>
              <a:gd name="T26" fmla="*/ 1663700 w 1615"/>
              <a:gd name="T27" fmla="*/ 241300 h 574"/>
              <a:gd name="T28" fmla="*/ 1443037 w 1615"/>
              <a:gd name="T29" fmla="*/ 184150 h 574"/>
              <a:gd name="T30" fmla="*/ 1223962 w 1615"/>
              <a:gd name="T31" fmla="*/ 133350 h 574"/>
              <a:gd name="T32" fmla="*/ 1004887 w 1615"/>
              <a:gd name="T33" fmla="*/ 92075 h 574"/>
              <a:gd name="T34" fmla="*/ 833437 w 1615"/>
              <a:gd name="T35" fmla="*/ 38100 h 574"/>
              <a:gd name="T36" fmla="*/ 635000 w 1615"/>
              <a:gd name="T37" fmla="*/ 34925 h 574"/>
              <a:gd name="T38" fmla="*/ 439737 w 1615"/>
              <a:gd name="T39" fmla="*/ 0 h 574"/>
              <a:gd name="T40" fmla="*/ 227012 w 1615"/>
              <a:gd name="T41" fmla="*/ 15875 h 574"/>
              <a:gd name="T42" fmla="*/ 131762 w 1615"/>
              <a:gd name="T43" fmla="*/ 44450 h 574"/>
              <a:gd name="T44" fmla="*/ 65087 w 1615"/>
              <a:gd name="T45" fmla="*/ 107950 h 574"/>
              <a:gd name="T46" fmla="*/ 1587 w 1615"/>
              <a:gd name="T47" fmla="*/ 146050 h 574"/>
              <a:gd name="T48" fmla="*/ 53975 w 1615"/>
              <a:gd name="T49" fmla="*/ 231775 h 574"/>
              <a:gd name="T50" fmla="*/ 147637 w 1615"/>
              <a:gd name="T51" fmla="*/ 336550 h 574"/>
              <a:gd name="T52" fmla="*/ 347662 w 1615"/>
              <a:gd name="T53" fmla="*/ 441325 h 5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15"/>
              <a:gd name="T82" fmla="*/ 0 h 574"/>
              <a:gd name="T83" fmla="*/ 1615 w 1615"/>
              <a:gd name="T84" fmla="*/ 574 h 5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15" h="574">
                <a:moveTo>
                  <a:pt x="219" y="278"/>
                </a:moveTo>
                <a:cubicBezTo>
                  <a:pt x="279" y="302"/>
                  <a:pt x="369" y="330"/>
                  <a:pt x="456" y="359"/>
                </a:cubicBezTo>
                <a:cubicBezTo>
                  <a:pt x="543" y="388"/>
                  <a:pt x="667" y="427"/>
                  <a:pt x="744" y="452"/>
                </a:cubicBezTo>
                <a:cubicBezTo>
                  <a:pt x="821" y="477"/>
                  <a:pt x="857" y="492"/>
                  <a:pt x="915" y="509"/>
                </a:cubicBezTo>
                <a:cubicBezTo>
                  <a:pt x="973" y="526"/>
                  <a:pt x="1031" y="547"/>
                  <a:pt x="1089" y="557"/>
                </a:cubicBezTo>
                <a:cubicBezTo>
                  <a:pt x="1147" y="567"/>
                  <a:pt x="1222" y="574"/>
                  <a:pt x="1261" y="572"/>
                </a:cubicBezTo>
                <a:cubicBezTo>
                  <a:pt x="1299" y="562"/>
                  <a:pt x="1300" y="557"/>
                  <a:pt x="1323" y="544"/>
                </a:cubicBezTo>
                <a:cubicBezTo>
                  <a:pt x="1346" y="531"/>
                  <a:pt x="1375" y="504"/>
                  <a:pt x="1401" y="494"/>
                </a:cubicBezTo>
                <a:cubicBezTo>
                  <a:pt x="1427" y="484"/>
                  <a:pt x="1443" y="490"/>
                  <a:pt x="1477" y="482"/>
                </a:cubicBezTo>
                <a:cubicBezTo>
                  <a:pt x="1511" y="474"/>
                  <a:pt x="1601" y="461"/>
                  <a:pt x="1608" y="446"/>
                </a:cubicBezTo>
                <a:cubicBezTo>
                  <a:pt x="1615" y="431"/>
                  <a:pt x="1543" y="408"/>
                  <a:pt x="1517" y="390"/>
                </a:cubicBezTo>
                <a:cubicBezTo>
                  <a:pt x="1490" y="372"/>
                  <a:pt x="1487" y="362"/>
                  <a:pt x="1452" y="340"/>
                </a:cubicBezTo>
                <a:cubicBezTo>
                  <a:pt x="1418" y="317"/>
                  <a:pt x="1378" y="284"/>
                  <a:pt x="1310" y="254"/>
                </a:cubicBezTo>
                <a:cubicBezTo>
                  <a:pt x="1243" y="223"/>
                  <a:pt x="1115" y="175"/>
                  <a:pt x="1048" y="152"/>
                </a:cubicBezTo>
                <a:cubicBezTo>
                  <a:pt x="981" y="129"/>
                  <a:pt x="955" y="127"/>
                  <a:pt x="909" y="116"/>
                </a:cubicBezTo>
                <a:cubicBezTo>
                  <a:pt x="863" y="105"/>
                  <a:pt x="817" y="94"/>
                  <a:pt x="771" y="84"/>
                </a:cubicBezTo>
                <a:cubicBezTo>
                  <a:pt x="725" y="74"/>
                  <a:pt x="674" y="68"/>
                  <a:pt x="633" y="58"/>
                </a:cubicBezTo>
                <a:cubicBezTo>
                  <a:pt x="592" y="48"/>
                  <a:pt x="564" y="30"/>
                  <a:pt x="525" y="24"/>
                </a:cubicBezTo>
                <a:cubicBezTo>
                  <a:pt x="486" y="18"/>
                  <a:pt x="441" y="26"/>
                  <a:pt x="400" y="22"/>
                </a:cubicBezTo>
                <a:cubicBezTo>
                  <a:pt x="359" y="18"/>
                  <a:pt x="320" y="2"/>
                  <a:pt x="277" y="0"/>
                </a:cubicBezTo>
                <a:cubicBezTo>
                  <a:pt x="207" y="12"/>
                  <a:pt x="175" y="5"/>
                  <a:pt x="143" y="10"/>
                </a:cubicBezTo>
                <a:cubicBezTo>
                  <a:pt x="111" y="15"/>
                  <a:pt x="100" y="18"/>
                  <a:pt x="83" y="28"/>
                </a:cubicBezTo>
                <a:cubicBezTo>
                  <a:pt x="66" y="38"/>
                  <a:pt x="55" y="57"/>
                  <a:pt x="41" y="68"/>
                </a:cubicBezTo>
                <a:cubicBezTo>
                  <a:pt x="27" y="79"/>
                  <a:pt x="2" y="79"/>
                  <a:pt x="1" y="92"/>
                </a:cubicBezTo>
                <a:cubicBezTo>
                  <a:pt x="0" y="105"/>
                  <a:pt x="19" y="126"/>
                  <a:pt x="34" y="146"/>
                </a:cubicBezTo>
                <a:cubicBezTo>
                  <a:pt x="49" y="166"/>
                  <a:pt x="62" y="190"/>
                  <a:pt x="93" y="212"/>
                </a:cubicBezTo>
                <a:cubicBezTo>
                  <a:pt x="124" y="234"/>
                  <a:pt x="157" y="259"/>
                  <a:pt x="219" y="278"/>
                </a:cubicBezTo>
                <a:close/>
              </a:path>
            </a:pathLst>
          </a:custGeom>
          <a:solidFill>
            <a:schemeClr val="bg1">
              <a:alpha val="54901"/>
            </a:schemeClr>
          </a:solidFill>
          <a:ln w="9525">
            <a:noFill/>
            <a:round/>
            <a:headEnd/>
            <a:tailEnd/>
          </a:ln>
        </p:spPr>
        <p:txBody>
          <a:bodyPr wrap="none" anchor="ctr"/>
          <a:lstStyle/>
          <a:p>
            <a:endParaRPr lang="es-ES"/>
          </a:p>
        </p:txBody>
      </p:sp>
      <p:grpSp>
        <p:nvGrpSpPr>
          <p:cNvPr id="8" name="Group 92"/>
          <p:cNvGrpSpPr>
            <a:grpSpLocks/>
          </p:cNvGrpSpPr>
          <p:nvPr/>
        </p:nvGrpSpPr>
        <p:grpSpPr bwMode="auto">
          <a:xfrm>
            <a:off x="2120900" y="3254374"/>
            <a:ext cx="4789488" cy="4032250"/>
            <a:chOff x="1336" y="1906"/>
            <a:chExt cx="3017" cy="2540"/>
          </a:xfrm>
        </p:grpSpPr>
        <p:sp>
          <p:nvSpPr>
            <p:cNvPr id="262075" name="Arc 93"/>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19050">
              <a:solidFill>
                <a:schemeClr val="bg1"/>
              </a:solidFill>
              <a:prstDash val="sysDot"/>
              <a:round/>
              <a:headEnd/>
              <a:tailEnd/>
            </a:ln>
          </p:spPr>
          <p:txBody>
            <a:bodyPr wrap="none" anchor="ctr"/>
            <a:lstStyle/>
            <a:p>
              <a:endParaRPr lang="es-ES"/>
            </a:p>
          </p:txBody>
        </p:sp>
        <p:sp>
          <p:nvSpPr>
            <p:cNvPr id="262076" name="Arc 94"/>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62077" name="Arc 95"/>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19050">
              <a:solidFill>
                <a:schemeClr val="bg1"/>
              </a:solidFill>
              <a:prstDash val="sysDot"/>
              <a:round/>
              <a:headEnd/>
              <a:tailEnd/>
            </a:ln>
          </p:spPr>
          <p:txBody>
            <a:bodyPr wrap="none" anchor="ctr"/>
            <a:lstStyle/>
            <a:p>
              <a:endParaRPr lang="es-ES"/>
            </a:p>
          </p:txBody>
        </p:sp>
        <p:sp>
          <p:nvSpPr>
            <p:cNvPr id="262078" name="Arc 96"/>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262079" name="Arc 97"/>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62080" name="Arc 98"/>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19050">
              <a:solidFill>
                <a:schemeClr val="bg1"/>
              </a:solidFill>
              <a:prstDash val="sysDot"/>
              <a:round/>
              <a:headEnd/>
              <a:tailEnd/>
            </a:ln>
          </p:spPr>
          <p:txBody>
            <a:bodyPr wrap="none" anchor="ctr"/>
            <a:lstStyle/>
            <a:p>
              <a:endParaRPr lang="es-ES"/>
            </a:p>
          </p:txBody>
        </p:sp>
        <p:sp>
          <p:nvSpPr>
            <p:cNvPr id="262081" name="Arc 99"/>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19050">
              <a:solidFill>
                <a:schemeClr val="bg1"/>
              </a:solidFill>
              <a:prstDash val="sysDot"/>
              <a:round/>
              <a:headEnd/>
              <a:tailEnd/>
            </a:ln>
          </p:spPr>
          <p:txBody>
            <a:bodyPr wrap="none" anchor="ctr"/>
            <a:lstStyle/>
            <a:p>
              <a:endParaRPr lang="es-ES"/>
            </a:p>
          </p:txBody>
        </p:sp>
        <p:sp>
          <p:nvSpPr>
            <p:cNvPr id="262082" name="Arc 100"/>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19050">
              <a:solidFill>
                <a:schemeClr val="bg1"/>
              </a:solidFill>
              <a:prstDash val="sysDot"/>
              <a:round/>
              <a:headEnd/>
              <a:tailEnd/>
            </a:ln>
          </p:spPr>
          <p:txBody>
            <a:bodyPr wrap="none" anchor="ctr"/>
            <a:lstStyle/>
            <a:p>
              <a:endParaRPr lang="es-ES"/>
            </a:p>
          </p:txBody>
        </p:sp>
        <p:sp>
          <p:nvSpPr>
            <p:cNvPr id="262083" name="Arc 101"/>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62084" name="Arc 102"/>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62085" name="Arc 103"/>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262086" name="Arc 104"/>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19050">
              <a:solidFill>
                <a:schemeClr val="bg1"/>
              </a:solidFill>
              <a:prstDash val="sysDot"/>
              <a:round/>
              <a:headEnd/>
              <a:tailEnd/>
            </a:ln>
          </p:spPr>
          <p:txBody>
            <a:bodyPr wrap="none" anchor="ctr"/>
            <a:lstStyle/>
            <a:p>
              <a:endParaRPr lang="es-ES"/>
            </a:p>
          </p:txBody>
        </p:sp>
        <p:sp>
          <p:nvSpPr>
            <p:cNvPr id="262087" name="Arc 105"/>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19050">
              <a:solidFill>
                <a:schemeClr val="bg1"/>
              </a:solidFill>
              <a:prstDash val="sysDot"/>
              <a:round/>
              <a:headEnd/>
              <a:tailEnd/>
            </a:ln>
          </p:spPr>
          <p:txBody>
            <a:bodyPr wrap="none" anchor="ctr"/>
            <a:lstStyle/>
            <a:p>
              <a:endParaRPr lang="es-ES"/>
            </a:p>
          </p:txBody>
        </p:sp>
        <p:sp>
          <p:nvSpPr>
            <p:cNvPr id="262088" name="Arc 106"/>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62089" name="Arc 107"/>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262090" name="Arc 108"/>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19050">
              <a:solidFill>
                <a:schemeClr val="bg1"/>
              </a:solidFill>
              <a:prstDash val="sysDot"/>
              <a:round/>
              <a:headEnd/>
              <a:tailEnd/>
            </a:ln>
          </p:spPr>
          <p:txBody>
            <a:bodyPr wrap="none" anchor="ctr"/>
            <a:lstStyle/>
            <a:p>
              <a:endParaRPr lang="es-ES"/>
            </a:p>
          </p:txBody>
        </p:sp>
        <p:sp>
          <p:nvSpPr>
            <p:cNvPr id="262091" name="Arc 109"/>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19050">
              <a:solidFill>
                <a:schemeClr val="bg1"/>
              </a:solidFill>
              <a:prstDash val="sysDot"/>
              <a:round/>
              <a:headEnd/>
              <a:tailEnd/>
            </a:ln>
          </p:spPr>
          <p:txBody>
            <a:bodyPr wrap="none" anchor="ctr"/>
            <a:lstStyle/>
            <a:p>
              <a:endParaRPr lang="es-ES"/>
            </a:p>
          </p:txBody>
        </p:sp>
        <p:sp>
          <p:nvSpPr>
            <p:cNvPr id="262092" name="Arc 110"/>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19050">
              <a:solidFill>
                <a:schemeClr val="bg1"/>
              </a:solidFill>
              <a:prstDash val="sysDot"/>
              <a:round/>
              <a:headEnd/>
              <a:tailEnd/>
            </a:ln>
          </p:spPr>
          <p:txBody>
            <a:bodyPr wrap="none" anchor="ctr"/>
            <a:lstStyle/>
            <a:p>
              <a:endParaRPr lang="es-ES"/>
            </a:p>
          </p:txBody>
        </p:sp>
        <p:sp>
          <p:nvSpPr>
            <p:cNvPr id="262093" name="Arc 111"/>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sp>
          <p:nvSpPr>
            <p:cNvPr id="262094" name="Arc 112"/>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62095" name="Arc 113"/>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262096" name="Arc 114"/>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19050">
              <a:solidFill>
                <a:schemeClr val="bg1"/>
              </a:solidFill>
              <a:prstDash val="sysDot"/>
              <a:round/>
              <a:headEnd/>
              <a:tailEnd/>
            </a:ln>
          </p:spPr>
          <p:txBody>
            <a:bodyPr wrap="none" anchor="ctr"/>
            <a:lstStyle/>
            <a:p>
              <a:endParaRPr lang="es-ES"/>
            </a:p>
          </p:txBody>
        </p:sp>
        <p:sp>
          <p:nvSpPr>
            <p:cNvPr id="262097" name="Arc 115"/>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262098" name="Arc 116"/>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262099" name="Arc 117"/>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262100" name="Arc 118"/>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grpSp>
      <p:grpSp>
        <p:nvGrpSpPr>
          <p:cNvPr id="9" name="Group 119"/>
          <p:cNvGrpSpPr>
            <a:grpSpLocks/>
          </p:cNvGrpSpPr>
          <p:nvPr/>
        </p:nvGrpSpPr>
        <p:grpSpPr bwMode="auto">
          <a:xfrm>
            <a:off x="3405188" y="4745690"/>
            <a:ext cx="2938462" cy="1143000"/>
            <a:chOff x="2145" y="2820"/>
            <a:chExt cx="1851" cy="720"/>
          </a:xfrm>
        </p:grpSpPr>
        <p:grpSp>
          <p:nvGrpSpPr>
            <p:cNvPr id="261928" name="Group 120"/>
            <p:cNvGrpSpPr>
              <a:grpSpLocks/>
            </p:cNvGrpSpPr>
            <p:nvPr/>
          </p:nvGrpSpPr>
          <p:grpSpPr bwMode="auto">
            <a:xfrm>
              <a:off x="3093" y="3240"/>
              <a:ext cx="894" cy="300"/>
              <a:chOff x="3075" y="3231"/>
              <a:chExt cx="894" cy="300"/>
            </a:xfrm>
          </p:grpSpPr>
          <p:sp>
            <p:nvSpPr>
              <p:cNvPr id="262069" name="Freeform 12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70" name="Freeform 12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71" name="Freeform 12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72" name="Freeform 12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73" name="Freeform 12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74" name="Freeform 12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29" name="Group 127"/>
            <p:cNvGrpSpPr>
              <a:grpSpLocks/>
            </p:cNvGrpSpPr>
            <p:nvPr/>
          </p:nvGrpSpPr>
          <p:grpSpPr bwMode="auto">
            <a:xfrm>
              <a:off x="3027" y="3186"/>
              <a:ext cx="894" cy="300"/>
              <a:chOff x="3075" y="3231"/>
              <a:chExt cx="894" cy="300"/>
            </a:xfrm>
          </p:grpSpPr>
          <p:sp>
            <p:nvSpPr>
              <p:cNvPr id="262063" name="Freeform 12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4" name="Freeform 12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5" name="Freeform 13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6" name="Freeform 13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7" name="Freeform 13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8" name="Freeform 13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0" name="Group 134"/>
            <p:cNvGrpSpPr>
              <a:grpSpLocks/>
            </p:cNvGrpSpPr>
            <p:nvPr/>
          </p:nvGrpSpPr>
          <p:grpSpPr bwMode="auto">
            <a:xfrm>
              <a:off x="2892" y="3168"/>
              <a:ext cx="894" cy="300"/>
              <a:chOff x="3075" y="3231"/>
              <a:chExt cx="894" cy="300"/>
            </a:xfrm>
          </p:grpSpPr>
          <p:sp>
            <p:nvSpPr>
              <p:cNvPr id="262057" name="Freeform 13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8" name="Freeform 13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9" name="Freeform 13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0" name="Freeform 13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1" name="Freeform 13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62" name="Freeform 14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1" name="Group 141"/>
            <p:cNvGrpSpPr>
              <a:grpSpLocks/>
            </p:cNvGrpSpPr>
            <p:nvPr/>
          </p:nvGrpSpPr>
          <p:grpSpPr bwMode="auto">
            <a:xfrm>
              <a:off x="2826" y="3114"/>
              <a:ext cx="894" cy="300"/>
              <a:chOff x="3075" y="3231"/>
              <a:chExt cx="894" cy="300"/>
            </a:xfrm>
          </p:grpSpPr>
          <p:sp>
            <p:nvSpPr>
              <p:cNvPr id="262051" name="Freeform 14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2" name="Freeform 14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3" name="Freeform 14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4" name="Freeform 14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5" name="Freeform 14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6" name="Freeform 14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2" name="Group 148"/>
            <p:cNvGrpSpPr>
              <a:grpSpLocks/>
            </p:cNvGrpSpPr>
            <p:nvPr/>
          </p:nvGrpSpPr>
          <p:grpSpPr bwMode="auto">
            <a:xfrm>
              <a:off x="2766" y="3117"/>
              <a:ext cx="894" cy="300"/>
              <a:chOff x="3075" y="3231"/>
              <a:chExt cx="894" cy="300"/>
            </a:xfrm>
          </p:grpSpPr>
          <p:sp>
            <p:nvSpPr>
              <p:cNvPr id="262045" name="Freeform 14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6" name="Freeform 15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7" name="Freeform 15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8" name="Freeform 15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9" name="Freeform 15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50" name="Freeform 15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3" name="Group 155"/>
            <p:cNvGrpSpPr>
              <a:grpSpLocks/>
            </p:cNvGrpSpPr>
            <p:nvPr/>
          </p:nvGrpSpPr>
          <p:grpSpPr bwMode="auto">
            <a:xfrm>
              <a:off x="2700" y="3063"/>
              <a:ext cx="894" cy="300"/>
              <a:chOff x="3075" y="3231"/>
              <a:chExt cx="894" cy="300"/>
            </a:xfrm>
          </p:grpSpPr>
          <p:sp>
            <p:nvSpPr>
              <p:cNvPr id="262039" name="Freeform 15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0" name="Freeform 15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1" name="Freeform 15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2" name="Freeform 15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3" name="Freeform 16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44" name="Freeform 16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4" name="Group 162"/>
            <p:cNvGrpSpPr>
              <a:grpSpLocks/>
            </p:cNvGrpSpPr>
            <p:nvPr/>
          </p:nvGrpSpPr>
          <p:grpSpPr bwMode="auto">
            <a:xfrm>
              <a:off x="2634" y="3060"/>
              <a:ext cx="894" cy="300"/>
              <a:chOff x="3075" y="3231"/>
              <a:chExt cx="894" cy="300"/>
            </a:xfrm>
          </p:grpSpPr>
          <p:sp>
            <p:nvSpPr>
              <p:cNvPr id="262033" name="Freeform 16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4" name="Freeform 16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5" name="Freeform 16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6" name="Freeform 16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7" name="Freeform 16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8" name="Freeform 16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5" name="Group 169"/>
            <p:cNvGrpSpPr>
              <a:grpSpLocks/>
            </p:cNvGrpSpPr>
            <p:nvPr/>
          </p:nvGrpSpPr>
          <p:grpSpPr bwMode="auto">
            <a:xfrm>
              <a:off x="2568" y="3006"/>
              <a:ext cx="894" cy="300"/>
              <a:chOff x="3075" y="3231"/>
              <a:chExt cx="894" cy="300"/>
            </a:xfrm>
          </p:grpSpPr>
          <p:sp>
            <p:nvSpPr>
              <p:cNvPr id="262027" name="Freeform 17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8" name="Freeform 17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9" name="Freeform 17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0" name="Freeform 17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1" name="Freeform 17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32" name="Freeform 17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6" name="Group 176"/>
            <p:cNvGrpSpPr>
              <a:grpSpLocks/>
            </p:cNvGrpSpPr>
            <p:nvPr/>
          </p:nvGrpSpPr>
          <p:grpSpPr bwMode="auto">
            <a:xfrm>
              <a:off x="2493" y="3018"/>
              <a:ext cx="894" cy="300"/>
              <a:chOff x="3075" y="3231"/>
              <a:chExt cx="894" cy="300"/>
            </a:xfrm>
          </p:grpSpPr>
          <p:sp>
            <p:nvSpPr>
              <p:cNvPr id="262021" name="Freeform 17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2" name="Freeform 17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3" name="Freeform 17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4" name="Freeform 18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5" name="Freeform 18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6" name="Freeform 18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7" name="Group 183"/>
            <p:cNvGrpSpPr>
              <a:grpSpLocks/>
            </p:cNvGrpSpPr>
            <p:nvPr/>
          </p:nvGrpSpPr>
          <p:grpSpPr bwMode="auto">
            <a:xfrm>
              <a:off x="2427" y="3015"/>
              <a:ext cx="894" cy="300"/>
              <a:chOff x="3075" y="3231"/>
              <a:chExt cx="894" cy="300"/>
            </a:xfrm>
          </p:grpSpPr>
          <p:sp>
            <p:nvSpPr>
              <p:cNvPr id="262015" name="Freeform 18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6" name="Freeform 18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7" name="Freeform 18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8" name="Freeform 18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9" name="Freeform 18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20" name="Freeform 18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8" name="Group 190"/>
            <p:cNvGrpSpPr>
              <a:grpSpLocks/>
            </p:cNvGrpSpPr>
            <p:nvPr/>
          </p:nvGrpSpPr>
          <p:grpSpPr bwMode="auto">
            <a:xfrm>
              <a:off x="2361" y="2961"/>
              <a:ext cx="894" cy="300"/>
              <a:chOff x="3075" y="3231"/>
              <a:chExt cx="894" cy="300"/>
            </a:xfrm>
          </p:grpSpPr>
          <p:sp>
            <p:nvSpPr>
              <p:cNvPr id="262009" name="Freeform 19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0" name="Freeform 19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1" name="Freeform 19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2" name="Freeform 19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3" name="Freeform 19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14" name="Freeform 19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39" name="Group 197"/>
            <p:cNvGrpSpPr>
              <a:grpSpLocks/>
            </p:cNvGrpSpPr>
            <p:nvPr/>
          </p:nvGrpSpPr>
          <p:grpSpPr bwMode="auto">
            <a:xfrm>
              <a:off x="2361" y="2970"/>
              <a:ext cx="894" cy="300"/>
              <a:chOff x="3075" y="3231"/>
              <a:chExt cx="894" cy="300"/>
            </a:xfrm>
          </p:grpSpPr>
          <p:sp>
            <p:nvSpPr>
              <p:cNvPr id="262003" name="Freeform 19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4" name="Freeform 19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5" name="Freeform 20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6" name="Freeform 20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7" name="Freeform 20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8" name="Freeform 20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0" name="Group 204"/>
            <p:cNvGrpSpPr>
              <a:grpSpLocks/>
            </p:cNvGrpSpPr>
            <p:nvPr/>
          </p:nvGrpSpPr>
          <p:grpSpPr bwMode="auto">
            <a:xfrm>
              <a:off x="2295" y="2967"/>
              <a:ext cx="894" cy="300"/>
              <a:chOff x="3075" y="3231"/>
              <a:chExt cx="894" cy="300"/>
            </a:xfrm>
          </p:grpSpPr>
          <p:sp>
            <p:nvSpPr>
              <p:cNvPr id="261997" name="Freeform 20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8" name="Freeform 20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9" name="Freeform 20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0" name="Freeform 20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1" name="Freeform 20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2002" name="Freeform 21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1" name="Group 211"/>
            <p:cNvGrpSpPr>
              <a:grpSpLocks/>
            </p:cNvGrpSpPr>
            <p:nvPr/>
          </p:nvGrpSpPr>
          <p:grpSpPr bwMode="auto">
            <a:xfrm>
              <a:off x="2229" y="2913"/>
              <a:ext cx="894" cy="300"/>
              <a:chOff x="3075" y="3231"/>
              <a:chExt cx="894" cy="300"/>
            </a:xfrm>
          </p:grpSpPr>
          <p:sp>
            <p:nvSpPr>
              <p:cNvPr id="261991" name="Freeform 21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2" name="Freeform 21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3" name="Freeform 21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4" name="Freeform 21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5" name="Freeform 21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6" name="Freeform 21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2" name="Group 218"/>
            <p:cNvGrpSpPr>
              <a:grpSpLocks/>
            </p:cNvGrpSpPr>
            <p:nvPr/>
          </p:nvGrpSpPr>
          <p:grpSpPr bwMode="auto">
            <a:xfrm>
              <a:off x="2157" y="2874"/>
              <a:ext cx="894" cy="300"/>
              <a:chOff x="3075" y="3231"/>
              <a:chExt cx="894" cy="300"/>
            </a:xfrm>
          </p:grpSpPr>
          <p:sp>
            <p:nvSpPr>
              <p:cNvPr id="261985" name="Freeform 21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6" name="Freeform 22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7" name="Freeform 22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8" name="Freeform 22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9" name="Freeform 22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90" name="Freeform 22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3" name="Group 225"/>
            <p:cNvGrpSpPr>
              <a:grpSpLocks/>
            </p:cNvGrpSpPr>
            <p:nvPr/>
          </p:nvGrpSpPr>
          <p:grpSpPr bwMode="auto">
            <a:xfrm>
              <a:off x="2211" y="2874"/>
              <a:ext cx="894" cy="300"/>
              <a:chOff x="3075" y="3231"/>
              <a:chExt cx="894" cy="300"/>
            </a:xfrm>
          </p:grpSpPr>
          <p:sp>
            <p:nvSpPr>
              <p:cNvPr id="261979" name="Freeform 226"/>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0" name="Freeform 227"/>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1" name="Freeform 228"/>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2" name="Freeform 229"/>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3" name="Freeform 230"/>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84" name="Freeform 231"/>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4" name="Group 232"/>
            <p:cNvGrpSpPr>
              <a:grpSpLocks/>
            </p:cNvGrpSpPr>
            <p:nvPr/>
          </p:nvGrpSpPr>
          <p:grpSpPr bwMode="auto">
            <a:xfrm>
              <a:off x="2145" y="2820"/>
              <a:ext cx="894" cy="300"/>
              <a:chOff x="3075" y="3231"/>
              <a:chExt cx="894" cy="300"/>
            </a:xfrm>
          </p:grpSpPr>
          <p:sp>
            <p:nvSpPr>
              <p:cNvPr id="261973" name="Freeform 233"/>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4" name="Freeform 234"/>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5" name="Freeform 235"/>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6" name="Freeform 236"/>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7" name="Freeform 237"/>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8" name="Freeform 238"/>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5" name="Group 239"/>
            <p:cNvGrpSpPr>
              <a:grpSpLocks/>
            </p:cNvGrpSpPr>
            <p:nvPr/>
          </p:nvGrpSpPr>
          <p:grpSpPr bwMode="auto">
            <a:xfrm>
              <a:off x="2601" y="3051"/>
              <a:ext cx="894" cy="300"/>
              <a:chOff x="3075" y="3231"/>
              <a:chExt cx="894" cy="300"/>
            </a:xfrm>
          </p:grpSpPr>
          <p:sp>
            <p:nvSpPr>
              <p:cNvPr id="261967" name="Freeform 240"/>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8" name="Freeform 241"/>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9" name="Freeform 242"/>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0" name="Freeform 243"/>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1" name="Freeform 244"/>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72" name="Freeform 245"/>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6" name="Group 246"/>
            <p:cNvGrpSpPr>
              <a:grpSpLocks/>
            </p:cNvGrpSpPr>
            <p:nvPr/>
          </p:nvGrpSpPr>
          <p:grpSpPr bwMode="auto">
            <a:xfrm>
              <a:off x="2871" y="3132"/>
              <a:ext cx="894" cy="300"/>
              <a:chOff x="3075" y="3231"/>
              <a:chExt cx="894" cy="300"/>
            </a:xfrm>
          </p:grpSpPr>
          <p:sp>
            <p:nvSpPr>
              <p:cNvPr id="261961" name="Freeform 24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2" name="Freeform 24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3" name="Freeform 24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4" name="Freeform 25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5" name="Freeform 25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6" name="Freeform 25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7" name="Group 253"/>
            <p:cNvGrpSpPr>
              <a:grpSpLocks/>
            </p:cNvGrpSpPr>
            <p:nvPr/>
          </p:nvGrpSpPr>
          <p:grpSpPr bwMode="auto">
            <a:xfrm>
              <a:off x="3102" y="3228"/>
              <a:ext cx="894" cy="300"/>
              <a:chOff x="3075" y="3231"/>
              <a:chExt cx="894" cy="300"/>
            </a:xfrm>
          </p:grpSpPr>
          <p:sp>
            <p:nvSpPr>
              <p:cNvPr id="261955" name="Freeform 25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6" name="Freeform 25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7" name="Freeform 25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8" name="Freeform 25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9" name="Freeform 25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60" name="Freeform 25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948" name="Group 260"/>
            <p:cNvGrpSpPr>
              <a:grpSpLocks/>
            </p:cNvGrpSpPr>
            <p:nvPr/>
          </p:nvGrpSpPr>
          <p:grpSpPr bwMode="auto">
            <a:xfrm>
              <a:off x="3036" y="3225"/>
              <a:ext cx="894" cy="300"/>
              <a:chOff x="3075" y="3231"/>
              <a:chExt cx="894" cy="300"/>
            </a:xfrm>
          </p:grpSpPr>
          <p:sp>
            <p:nvSpPr>
              <p:cNvPr id="261949" name="Freeform 26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0" name="Freeform 26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1" name="Freeform 26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2" name="Freeform 26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3" name="Freeform 26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54" name="Freeform 26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nvGrpSpPr>
          <p:cNvPr id="31" name="Group 267"/>
          <p:cNvGrpSpPr>
            <a:grpSpLocks/>
          </p:cNvGrpSpPr>
          <p:nvPr/>
        </p:nvGrpSpPr>
        <p:grpSpPr bwMode="auto">
          <a:xfrm>
            <a:off x="3529013" y="4836178"/>
            <a:ext cx="2605087" cy="942975"/>
            <a:chOff x="2223" y="2877"/>
            <a:chExt cx="1641" cy="594"/>
          </a:xfrm>
        </p:grpSpPr>
        <p:grpSp>
          <p:nvGrpSpPr>
            <p:cNvPr id="261871" name="Group 268"/>
            <p:cNvGrpSpPr>
              <a:grpSpLocks/>
            </p:cNvGrpSpPr>
            <p:nvPr/>
          </p:nvGrpSpPr>
          <p:grpSpPr bwMode="auto">
            <a:xfrm>
              <a:off x="2469" y="2994"/>
              <a:ext cx="894" cy="300"/>
              <a:chOff x="3075" y="3231"/>
              <a:chExt cx="894" cy="300"/>
            </a:xfrm>
          </p:grpSpPr>
          <p:sp>
            <p:nvSpPr>
              <p:cNvPr id="261922" name="Freeform 26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3" name="Freeform 27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4" name="Freeform 27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5" name="Freeform 27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6" name="Freeform 27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7" name="Freeform 27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2" name="Group 275"/>
            <p:cNvGrpSpPr>
              <a:grpSpLocks/>
            </p:cNvGrpSpPr>
            <p:nvPr/>
          </p:nvGrpSpPr>
          <p:grpSpPr bwMode="auto">
            <a:xfrm>
              <a:off x="2223" y="2877"/>
              <a:ext cx="1641" cy="594"/>
              <a:chOff x="2223" y="2877"/>
              <a:chExt cx="1641" cy="594"/>
            </a:xfrm>
          </p:grpSpPr>
          <p:grpSp>
            <p:nvGrpSpPr>
              <p:cNvPr id="261873" name="Group 276"/>
              <p:cNvGrpSpPr>
                <a:grpSpLocks/>
              </p:cNvGrpSpPr>
              <p:nvPr/>
            </p:nvGrpSpPr>
            <p:grpSpPr bwMode="auto">
              <a:xfrm>
                <a:off x="2289" y="2931"/>
                <a:ext cx="894" cy="300"/>
                <a:chOff x="3075" y="3231"/>
                <a:chExt cx="894" cy="300"/>
              </a:xfrm>
            </p:grpSpPr>
            <p:sp>
              <p:nvSpPr>
                <p:cNvPr id="261916" name="Freeform 277"/>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7" name="Freeform 278"/>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8" name="Freeform 279"/>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9" name="Freeform 280"/>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0" name="Freeform 281"/>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21" name="Freeform 282"/>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4" name="Group 283"/>
              <p:cNvGrpSpPr>
                <a:grpSpLocks/>
              </p:cNvGrpSpPr>
              <p:nvPr/>
            </p:nvGrpSpPr>
            <p:grpSpPr bwMode="auto">
              <a:xfrm>
                <a:off x="2223" y="2928"/>
                <a:ext cx="894" cy="300"/>
                <a:chOff x="3075" y="3231"/>
                <a:chExt cx="894" cy="300"/>
              </a:xfrm>
            </p:grpSpPr>
            <p:sp>
              <p:nvSpPr>
                <p:cNvPr id="261910" name="Freeform 284"/>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1" name="Freeform 285"/>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2" name="Freeform 286"/>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3" name="Freeform 287"/>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4" name="Freeform 288"/>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15" name="Freeform 289"/>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5" name="Group 290"/>
              <p:cNvGrpSpPr>
                <a:grpSpLocks/>
              </p:cNvGrpSpPr>
              <p:nvPr/>
            </p:nvGrpSpPr>
            <p:grpSpPr bwMode="auto">
              <a:xfrm>
                <a:off x="2277" y="2877"/>
                <a:ext cx="894" cy="300"/>
                <a:chOff x="3075" y="3231"/>
                <a:chExt cx="894" cy="300"/>
              </a:xfrm>
            </p:grpSpPr>
            <p:sp>
              <p:nvSpPr>
                <p:cNvPr id="261904" name="Freeform 291"/>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5" name="Freeform 292"/>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6" name="Freeform 293"/>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7" name="Freeform 294"/>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8" name="Freeform 295"/>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9" name="Freeform 296"/>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6" name="Group 297"/>
              <p:cNvGrpSpPr>
                <a:grpSpLocks/>
              </p:cNvGrpSpPr>
              <p:nvPr/>
            </p:nvGrpSpPr>
            <p:grpSpPr bwMode="auto">
              <a:xfrm>
                <a:off x="2535" y="3048"/>
                <a:ext cx="894" cy="300"/>
                <a:chOff x="3075" y="3231"/>
                <a:chExt cx="894" cy="300"/>
              </a:xfrm>
            </p:grpSpPr>
            <p:sp>
              <p:nvSpPr>
                <p:cNvPr id="261898" name="Freeform 298"/>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9" name="Freeform 299"/>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0" name="Freeform 300"/>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1" name="Freeform 301"/>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2" name="Freeform 302"/>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903" name="Freeform 303"/>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7" name="Group 304"/>
              <p:cNvGrpSpPr>
                <a:grpSpLocks/>
              </p:cNvGrpSpPr>
              <p:nvPr/>
            </p:nvGrpSpPr>
            <p:grpSpPr bwMode="auto">
              <a:xfrm>
                <a:off x="2805" y="3129"/>
                <a:ext cx="894" cy="300"/>
                <a:chOff x="3075" y="3231"/>
                <a:chExt cx="894" cy="300"/>
              </a:xfrm>
            </p:grpSpPr>
            <p:sp>
              <p:nvSpPr>
                <p:cNvPr id="261892" name="Freeform 305"/>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3" name="Freeform 306"/>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4" name="Freeform 307"/>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5" name="Freeform 308"/>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6" name="Freeform 309"/>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7" name="Freeform 310"/>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8" name="Group 311"/>
              <p:cNvGrpSpPr>
                <a:grpSpLocks/>
              </p:cNvGrpSpPr>
              <p:nvPr/>
            </p:nvGrpSpPr>
            <p:grpSpPr bwMode="auto">
              <a:xfrm>
                <a:off x="2739" y="3075"/>
                <a:ext cx="894" cy="300"/>
                <a:chOff x="3075" y="3231"/>
                <a:chExt cx="894" cy="300"/>
              </a:xfrm>
            </p:grpSpPr>
            <p:sp>
              <p:nvSpPr>
                <p:cNvPr id="261886" name="Freeform 312"/>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7" name="Freeform 313"/>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8" name="Freeform 314"/>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9" name="Freeform 315"/>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0" name="Freeform 316"/>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91" name="Freeform 317"/>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nvGrpSpPr>
              <p:cNvPr id="261879" name="Group 318"/>
              <p:cNvGrpSpPr>
                <a:grpSpLocks/>
              </p:cNvGrpSpPr>
              <p:nvPr/>
            </p:nvGrpSpPr>
            <p:grpSpPr bwMode="auto">
              <a:xfrm>
                <a:off x="2970" y="3171"/>
                <a:ext cx="894" cy="300"/>
                <a:chOff x="3075" y="3231"/>
                <a:chExt cx="894" cy="300"/>
              </a:xfrm>
            </p:grpSpPr>
            <p:sp>
              <p:nvSpPr>
                <p:cNvPr id="261880" name="Freeform 319"/>
                <p:cNvSpPr>
                  <a:spLocks/>
                </p:cNvSpPr>
                <p:nvPr/>
              </p:nvSpPr>
              <p:spPr bwMode="auto">
                <a:xfrm>
                  <a:off x="3228"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1" name="Freeform 320"/>
                <p:cNvSpPr>
                  <a:spLocks/>
                </p:cNvSpPr>
                <p:nvPr/>
              </p:nvSpPr>
              <p:spPr bwMode="auto">
                <a:xfrm>
                  <a:off x="3177"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2" name="Freeform 321"/>
                <p:cNvSpPr>
                  <a:spLocks/>
                </p:cNvSpPr>
                <p:nvPr/>
              </p:nvSpPr>
              <p:spPr bwMode="auto">
                <a:xfrm>
                  <a:off x="3167" y="3231"/>
                  <a:ext cx="688" cy="300"/>
                </a:xfrm>
                <a:custGeom>
                  <a:avLst/>
                  <a:gdLst>
                    <a:gd name="T0" fmla="*/ 39 w 741"/>
                    <a:gd name="T1" fmla="*/ 288 h 300"/>
                    <a:gd name="T2" fmla="*/ 226 w 741"/>
                    <a:gd name="T3" fmla="*/ 204 h 300"/>
                    <a:gd name="T4" fmla="*/ 259 w 741"/>
                    <a:gd name="T5" fmla="*/ 162 h 300"/>
                    <a:gd name="T6" fmla="*/ 301 w 741"/>
                    <a:gd name="T7" fmla="*/ 135 h 300"/>
                    <a:gd name="T8" fmla="*/ 351 w 741"/>
                    <a:gd name="T9" fmla="*/ 120 h 300"/>
                    <a:gd name="T10" fmla="*/ 382 w 741"/>
                    <a:gd name="T11" fmla="*/ 123 h 300"/>
                    <a:gd name="T12" fmla="*/ 688 w 741"/>
                    <a:gd name="T13" fmla="*/ 0 h 300"/>
                    <a:gd name="T14" fmla="*/ 373 w 741"/>
                    <a:gd name="T15" fmla="*/ 117 h 300"/>
                    <a:gd name="T16" fmla="*/ 326 w 741"/>
                    <a:gd name="T17" fmla="*/ 120 h 300"/>
                    <a:gd name="T18" fmla="*/ 256 w 741"/>
                    <a:gd name="T19" fmla="*/ 153 h 300"/>
                    <a:gd name="T20" fmla="*/ 234 w 741"/>
                    <a:gd name="T21" fmla="*/ 180 h 300"/>
                    <a:gd name="T22" fmla="*/ 217 w 741"/>
                    <a:gd name="T23" fmla="*/ 189 h 300"/>
                    <a:gd name="T24" fmla="*/ 0 w 741"/>
                    <a:gd name="T25" fmla="*/ 300 h 300"/>
                    <a:gd name="T26" fmla="*/ 201 w 741"/>
                    <a:gd name="T27" fmla="*/ 189 h 300"/>
                    <a:gd name="T28" fmla="*/ 259 w 741"/>
                    <a:gd name="T29" fmla="*/ 141 h 300"/>
                    <a:gd name="T30" fmla="*/ 309 w 741"/>
                    <a:gd name="T31" fmla="*/ 120 h 300"/>
                    <a:gd name="T32" fmla="*/ 348 w 741"/>
                    <a:gd name="T33" fmla="*/ 102 h 300"/>
                    <a:gd name="T34" fmla="*/ 599 w 741"/>
                    <a:gd name="T35" fmla="*/ 18 h 300"/>
                    <a:gd name="T36" fmla="*/ 312 w 741"/>
                    <a:gd name="T37" fmla="*/ 105 h 300"/>
                    <a:gd name="T38" fmla="*/ 273 w 741"/>
                    <a:gd name="T39" fmla="*/ 108 h 300"/>
                    <a:gd name="T40" fmla="*/ 206 w 741"/>
                    <a:gd name="T41" fmla="*/ 138 h 300"/>
                    <a:gd name="T42" fmla="*/ 178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3" name="Freeform 322"/>
                <p:cNvSpPr>
                  <a:spLocks/>
                </p:cNvSpPr>
                <p:nvPr/>
              </p:nvSpPr>
              <p:spPr bwMode="auto">
                <a:xfrm>
                  <a:off x="3105" y="3231"/>
                  <a:ext cx="741" cy="300"/>
                </a:xfrm>
                <a:custGeom>
                  <a:avLst/>
                  <a:gdLst>
                    <a:gd name="T0" fmla="*/ 42 w 741"/>
                    <a:gd name="T1" fmla="*/ 288 h 300"/>
                    <a:gd name="T2" fmla="*/ 243 w 741"/>
                    <a:gd name="T3" fmla="*/ 204 h 300"/>
                    <a:gd name="T4" fmla="*/ 279 w 741"/>
                    <a:gd name="T5" fmla="*/ 162 h 300"/>
                    <a:gd name="T6" fmla="*/ 324 w 741"/>
                    <a:gd name="T7" fmla="*/ 135 h 300"/>
                    <a:gd name="T8" fmla="*/ 378 w 741"/>
                    <a:gd name="T9" fmla="*/ 120 h 300"/>
                    <a:gd name="T10" fmla="*/ 411 w 741"/>
                    <a:gd name="T11" fmla="*/ 123 h 300"/>
                    <a:gd name="T12" fmla="*/ 741 w 741"/>
                    <a:gd name="T13" fmla="*/ 0 h 300"/>
                    <a:gd name="T14" fmla="*/ 402 w 741"/>
                    <a:gd name="T15" fmla="*/ 117 h 300"/>
                    <a:gd name="T16" fmla="*/ 351 w 741"/>
                    <a:gd name="T17" fmla="*/ 120 h 300"/>
                    <a:gd name="T18" fmla="*/ 276 w 741"/>
                    <a:gd name="T19" fmla="*/ 153 h 300"/>
                    <a:gd name="T20" fmla="*/ 252 w 741"/>
                    <a:gd name="T21" fmla="*/ 180 h 300"/>
                    <a:gd name="T22" fmla="*/ 234 w 741"/>
                    <a:gd name="T23" fmla="*/ 189 h 300"/>
                    <a:gd name="T24" fmla="*/ 0 w 741"/>
                    <a:gd name="T25" fmla="*/ 300 h 300"/>
                    <a:gd name="T26" fmla="*/ 216 w 741"/>
                    <a:gd name="T27" fmla="*/ 189 h 300"/>
                    <a:gd name="T28" fmla="*/ 279 w 741"/>
                    <a:gd name="T29" fmla="*/ 141 h 300"/>
                    <a:gd name="T30" fmla="*/ 333 w 741"/>
                    <a:gd name="T31" fmla="*/ 120 h 300"/>
                    <a:gd name="T32" fmla="*/ 375 w 741"/>
                    <a:gd name="T33" fmla="*/ 102 h 300"/>
                    <a:gd name="T34" fmla="*/ 645 w 741"/>
                    <a:gd name="T35" fmla="*/ 18 h 300"/>
                    <a:gd name="T36" fmla="*/ 336 w 741"/>
                    <a:gd name="T37" fmla="*/ 105 h 300"/>
                    <a:gd name="T38" fmla="*/ 294 w 741"/>
                    <a:gd name="T39" fmla="*/ 108 h 300"/>
                    <a:gd name="T40" fmla="*/ 222 w 741"/>
                    <a:gd name="T41" fmla="*/ 138 h 300"/>
                    <a:gd name="T42" fmla="*/ 192 w 741"/>
                    <a:gd name="T43" fmla="*/ 186 h 300"/>
                    <a:gd name="T44" fmla="*/ 12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4" name="Freeform 323"/>
                <p:cNvSpPr>
                  <a:spLocks/>
                </p:cNvSpPr>
                <p:nvPr/>
              </p:nvSpPr>
              <p:spPr bwMode="auto">
                <a:xfrm>
                  <a:off x="3075" y="3231"/>
                  <a:ext cx="705" cy="300"/>
                </a:xfrm>
                <a:custGeom>
                  <a:avLst/>
                  <a:gdLst>
                    <a:gd name="T0" fmla="*/ 40 w 741"/>
                    <a:gd name="T1" fmla="*/ 288 h 300"/>
                    <a:gd name="T2" fmla="*/ 231 w 741"/>
                    <a:gd name="T3" fmla="*/ 204 h 300"/>
                    <a:gd name="T4" fmla="*/ 265 w 741"/>
                    <a:gd name="T5" fmla="*/ 162 h 300"/>
                    <a:gd name="T6" fmla="*/ 308 w 741"/>
                    <a:gd name="T7" fmla="*/ 135 h 300"/>
                    <a:gd name="T8" fmla="*/ 360 w 741"/>
                    <a:gd name="T9" fmla="*/ 120 h 300"/>
                    <a:gd name="T10" fmla="*/ 391 w 741"/>
                    <a:gd name="T11" fmla="*/ 123 h 300"/>
                    <a:gd name="T12" fmla="*/ 705 w 741"/>
                    <a:gd name="T13" fmla="*/ 0 h 300"/>
                    <a:gd name="T14" fmla="*/ 382 w 741"/>
                    <a:gd name="T15" fmla="*/ 117 h 300"/>
                    <a:gd name="T16" fmla="*/ 334 w 741"/>
                    <a:gd name="T17" fmla="*/ 120 h 300"/>
                    <a:gd name="T18" fmla="*/ 263 w 741"/>
                    <a:gd name="T19" fmla="*/ 153 h 300"/>
                    <a:gd name="T20" fmla="*/ 240 w 741"/>
                    <a:gd name="T21" fmla="*/ 180 h 300"/>
                    <a:gd name="T22" fmla="*/ 223 w 741"/>
                    <a:gd name="T23" fmla="*/ 189 h 300"/>
                    <a:gd name="T24" fmla="*/ 0 w 741"/>
                    <a:gd name="T25" fmla="*/ 300 h 300"/>
                    <a:gd name="T26" fmla="*/ 206 w 741"/>
                    <a:gd name="T27" fmla="*/ 189 h 300"/>
                    <a:gd name="T28" fmla="*/ 265 w 741"/>
                    <a:gd name="T29" fmla="*/ 141 h 300"/>
                    <a:gd name="T30" fmla="*/ 317 w 741"/>
                    <a:gd name="T31" fmla="*/ 120 h 300"/>
                    <a:gd name="T32" fmla="*/ 357 w 741"/>
                    <a:gd name="T33" fmla="*/ 102 h 300"/>
                    <a:gd name="T34" fmla="*/ 614 w 741"/>
                    <a:gd name="T35" fmla="*/ 18 h 300"/>
                    <a:gd name="T36" fmla="*/ 320 w 741"/>
                    <a:gd name="T37" fmla="*/ 105 h 300"/>
                    <a:gd name="T38" fmla="*/ 280 w 741"/>
                    <a:gd name="T39" fmla="*/ 108 h 300"/>
                    <a:gd name="T40" fmla="*/ 211 w 741"/>
                    <a:gd name="T41" fmla="*/ 138 h 300"/>
                    <a:gd name="T42" fmla="*/ 183 w 741"/>
                    <a:gd name="T43" fmla="*/ 186 h 300"/>
                    <a:gd name="T44" fmla="*/ 11 w 741"/>
                    <a:gd name="T45" fmla="*/ 273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sp>
              <p:nvSpPr>
                <p:cNvPr id="261885" name="Freeform 324"/>
                <p:cNvSpPr>
                  <a:spLocks/>
                </p:cNvSpPr>
                <p:nvPr/>
              </p:nvSpPr>
              <p:spPr bwMode="auto">
                <a:xfrm flipH="1" flipV="1">
                  <a:off x="3089" y="3240"/>
                  <a:ext cx="598" cy="291"/>
                </a:xfrm>
                <a:custGeom>
                  <a:avLst/>
                  <a:gdLst>
                    <a:gd name="T0" fmla="*/ 34 w 741"/>
                    <a:gd name="T1" fmla="*/ 279 h 300"/>
                    <a:gd name="T2" fmla="*/ 196 w 741"/>
                    <a:gd name="T3" fmla="*/ 198 h 300"/>
                    <a:gd name="T4" fmla="*/ 225 w 741"/>
                    <a:gd name="T5" fmla="*/ 157 h 300"/>
                    <a:gd name="T6" fmla="*/ 261 w 741"/>
                    <a:gd name="T7" fmla="*/ 131 h 300"/>
                    <a:gd name="T8" fmla="*/ 305 w 741"/>
                    <a:gd name="T9" fmla="*/ 116 h 300"/>
                    <a:gd name="T10" fmla="*/ 332 w 741"/>
                    <a:gd name="T11" fmla="*/ 119 h 300"/>
                    <a:gd name="T12" fmla="*/ 598 w 741"/>
                    <a:gd name="T13" fmla="*/ 0 h 300"/>
                    <a:gd name="T14" fmla="*/ 324 w 741"/>
                    <a:gd name="T15" fmla="*/ 113 h 300"/>
                    <a:gd name="T16" fmla="*/ 283 w 741"/>
                    <a:gd name="T17" fmla="*/ 116 h 300"/>
                    <a:gd name="T18" fmla="*/ 223 w 741"/>
                    <a:gd name="T19" fmla="*/ 148 h 300"/>
                    <a:gd name="T20" fmla="*/ 203 w 741"/>
                    <a:gd name="T21" fmla="*/ 175 h 300"/>
                    <a:gd name="T22" fmla="*/ 189 w 741"/>
                    <a:gd name="T23" fmla="*/ 183 h 300"/>
                    <a:gd name="T24" fmla="*/ 0 w 741"/>
                    <a:gd name="T25" fmla="*/ 291 h 300"/>
                    <a:gd name="T26" fmla="*/ 174 w 741"/>
                    <a:gd name="T27" fmla="*/ 183 h 300"/>
                    <a:gd name="T28" fmla="*/ 225 w 741"/>
                    <a:gd name="T29" fmla="*/ 137 h 300"/>
                    <a:gd name="T30" fmla="*/ 269 w 741"/>
                    <a:gd name="T31" fmla="*/ 116 h 300"/>
                    <a:gd name="T32" fmla="*/ 303 w 741"/>
                    <a:gd name="T33" fmla="*/ 99 h 300"/>
                    <a:gd name="T34" fmla="*/ 521 w 741"/>
                    <a:gd name="T35" fmla="*/ 17 h 300"/>
                    <a:gd name="T36" fmla="*/ 271 w 741"/>
                    <a:gd name="T37" fmla="*/ 102 h 300"/>
                    <a:gd name="T38" fmla="*/ 237 w 741"/>
                    <a:gd name="T39" fmla="*/ 105 h 300"/>
                    <a:gd name="T40" fmla="*/ 179 w 741"/>
                    <a:gd name="T41" fmla="*/ 134 h 300"/>
                    <a:gd name="T42" fmla="*/ 155 w 741"/>
                    <a:gd name="T43" fmla="*/ 180 h 300"/>
                    <a:gd name="T44" fmla="*/ 10 w 741"/>
                    <a:gd name="T45" fmla="*/ 265 h 3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41"/>
                    <a:gd name="T70" fmla="*/ 0 h 300"/>
                    <a:gd name="T71" fmla="*/ 741 w 741"/>
                    <a:gd name="T72" fmla="*/ 300 h 3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41" h="300">
                      <a:moveTo>
                        <a:pt x="42" y="288"/>
                      </a:moveTo>
                      <a:lnTo>
                        <a:pt x="243" y="204"/>
                      </a:lnTo>
                      <a:lnTo>
                        <a:pt x="279" y="162"/>
                      </a:lnTo>
                      <a:lnTo>
                        <a:pt x="324" y="135"/>
                      </a:lnTo>
                      <a:lnTo>
                        <a:pt x="378" y="120"/>
                      </a:lnTo>
                      <a:lnTo>
                        <a:pt x="411" y="123"/>
                      </a:lnTo>
                      <a:lnTo>
                        <a:pt x="741" y="0"/>
                      </a:lnTo>
                      <a:lnTo>
                        <a:pt x="402" y="117"/>
                      </a:lnTo>
                      <a:lnTo>
                        <a:pt x="351" y="120"/>
                      </a:lnTo>
                      <a:lnTo>
                        <a:pt x="276" y="153"/>
                      </a:lnTo>
                      <a:lnTo>
                        <a:pt x="252" y="180"/>
                      </a:lnTo>
                      <a:lnTo>
                        <a:pt x="234" y="189"/>
                      </a:lnTo>
                      <a:lnTo>
                        <a:pt x="0" y="300"/>
                      </a:lnTo>
                      <a:lnTo>
                        <a:pt x="216" y="189"/>
                      </a:lnTo>
                      <a:lnTo>
                        <a:pt x="279" y="141"/>
                      </a:lnTo>
                      <a:lnTo>
                        <a:pt x="333" y="120"/>
                      </a:lnTo>
                      <a:lnTo>
                        <a:pt x="375" y="102"/>
                      </a:lnTo>
                      <a:lnTo>
                        <a:pt x="645" y="18"/>
                      </a:lnTo>
                      <a:lnTo>
                        <a:pt x="336" y="105"/>
                      </a:lnTo>
                      <a:lnTo>
                        <a:pt x="294" y="108"/>
                      </a:lnTo>
                      <a:lnTo>
                        <a:pt x="222" y="138"/>
                      </a:lnTo>
                      <a:lnTo>
                        <a:pt x="192" y="186"/>
                      </a:lnTo>
                      <a:lnTo>
                        <a:pt x="12" y="273"/>
                      </a:lnTo>
                    </a:path>
                  </a:pathLst>
                </a:custGeom>
                <a:noFill/>
                <a:ln w="6350">
                  <a:solidFill>
                    <a:srgbClr val="FF3E11"/>
                  </a:solidFill>
                  <a:prstDash val="sysDot"/>
                  <a:round/>
                  <a:headEnd/>
                  <a:tailEnd/>
                </a:ln>
              </p:spPr>
              <p:txBody>
                <a:bodyPr wrap="none"/>
                <a:lstStyle/>
                <a:p>
                  <a:endParaRPr lang="es-ES"/>
                </a:p>
              </p:txBody>
            </p:sp>
          </p:grpSp>
        </p:grpSp>
      </p:grpSp>
      <p:grpSp>
        <p:nvGrpSpPr>
          <p:cNvPr id="261129" name="Group 325"/>
          <p:cNvGrpSpPr>
            <a:grpSpLocks/>
          </p:cNvGrpSpPr>
          <p:nvPr/>
        </p:nvGrpSpPr>
        <p:grpSpPr bwMode="auto">
          <a:xfrm>
            <a:off x="3686175" y="4917140"/>
            <a:ext cx="2066925" cy="730250"/>
            <a:chOff x="2322" y="2946"/>
            <a:chExt cx="1302" cy="460"/>
          </a:xfrm>
        </p:grpSpPr>
        <p:grpSp>
          <p:nvGrpSpPr>
            <p:cNvPr id="261667" name="Group 326"/>
            <p:cNvGrpSpPr>
              <a:grpSpLocks/>
            </p:cNvGrpSpPr>
            <p:nvPr/>
          </p:nvGrpSpPr>
          <p:grpSpPr bwMode="auto">
            <a:xfrm>
              <a:off x="3171" y="3258"/>
              <a:ext cx="453" cy="148"/>
              <a:chOff x="3171" y="3258"/>
              <a:chExt cx="453" cy="148"/>
            </a:xfrm>
          </p:grpSpPr>
          <p:grpSp>
            <p:nvGrpSpPr>
              <p:cNvPr id="261821" name="Group 327"/>
              <p:cNvGrpSpPr>
                <a:grpSpLocks/>
              </p:cNvGrpSpPr>
              <p:nvPr/>
            </p:nvGrpSpPr>
            <p:grpSpPr bwMode="auto">
              <a:xfrm>
                <a:off x="3202" y="3264"/>
                <a:ext cx="422" cy="142"/>
                <a:chOff x="3222" y="3270"/>
                <a:chExt cx="383" cy="131"/>
              </a:xfrm>
            </p:grpSpPr>
            <p:sp>
              <p:nvSpPr>
                <p:cNvPr id="261847" name="Freeform 328"/>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8" name="Freeform 329"/>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9" name="Freeform 330"/>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0" name="Freeform 331"/>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1" name="Freeform 332"/>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2" name="Freeform 333"/>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3" name="Freeform 334"/>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4" name="Freeform 335"/>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5" name="Freeform 336"/>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6" name="Freeform 337"/>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7" name="Freeform 338"/>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8" name="Freeform 339"/>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59" name="Freeform 340"/>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0" name="Freeform 341"/>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1" name="Freeform 342"/>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2" name="Freeform 343"/>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3" name="Freeform 344"/>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4" name="Freeform 345"/>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5" name="Freeform 346"/>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6" name="Freeform 347"/>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7" name="Freeform 348"/>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8" name="Freeform 349"/>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69" name="Freeform 350"/>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70" name="Freeform 351"/>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822" name="Group 352"/>
              <p:cNvGrpSpPr>
                <a:grpSpLocks/>
              </p:cNvGrpSpPr>
              <p:nvPr/>
            </p:nvGrpSpPr>
            <p:grpSpPr bwMode="auto">
              <a:xfrm>
                <a:off x="3171" y="3258"/>
                <a:ext cx="422" cy="142"/>
                <a:chOff x="3222" y="3270"/>
                <a:chExt cx="383" cy="131"/>
              </a:xfrm>
            </p:grpSpPr>
            <p:sp>
              <p:nvSpPr>
                <p:cNvPr id="261823" name="Freeform 353"/>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4" name="Freeform 354"/>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5" name="Freeform 355"/>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6" name="Freeform 356"/>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7" name="Freeform 357"/>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8" name="Freeform 358"/>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9" name="Freeform 359"/>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0" name="Freeform 360"/>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1" name="Freeform 361"/>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2" name="Freeform 362"/>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3" name="Freeform 363"/>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4" name="Freeform 364"/>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5" name="Freeform 365"/>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6" name="Freeform 366"/>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7" name="Freeform 367"/>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8" name="Freeform 368"/>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39" name="Freeform 369"/>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0" name="Freeform 370"/>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1" name="Freeform 371"/>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2" name="Freeform 372"/>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3" name="Freeform 373"/>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4" name="Freeform 374"/>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5" name="Freeform 375"/>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46" name="Freeform 376"/>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668" name="Group 377"/>
            <p:cNvGrpSpPr>
              <a:grpSpLocks/>
            </p:cNvGrpSpPr>
            <p:nvPr/>
          </p:nvGrpSpPr>
          <p:grpSpPr bwMode="auto">
            <a:xfrm>
              <a:off x="2886" y="3162"/>
              <a:ext cx="453" cy="148"/>
              <a:chOff x="3171" y="3258"/>
              <a:chExt cx="453" cy="148"/>
            </a:xfrm>
          </p:grpSpPr>
          <p:grpSp>
            <p:nvGrpSpPr>
              <p:cNvPr id="261771" name="Group 378"/>
              <p:cNvGrpSpPr>
                <a:grpSpLocks/>
              </p:cNvGrpSpPr>
              <p:nvPr/>
            </p:nvGrpSpPr>
            <p:grpSpPr bwMode="auto">
              <a:xfrm>
                <a:off x="3202" y="3264"/>
                <a:ext cx="422" cy="142"/>
                <a:chOff x="3222" y="3270"/>
                <a:chExt cx="383" cy="131"/>
              </a:xfrm>
            </p:grpSpPr>
            <p:sp>
              <p:nvSpPr>
                <p:cNvPr id="261797" name="Freeform 379"/>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8" name="Freeform 380"/>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9" name="Freeform 381"/>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0" name="Freeform 382"/>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1" name="Freeform 383"/>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2" name="Freeform 384"/>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3" name="Freeform 385"/>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4" name="Freeform 386"/>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5" name="Freeform 387"/>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6" name="Freeform 388"/>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7" name="Freeform 389"/>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8" name="Freeform 390"/>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09" name="Freeform 391"/>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0" name="Freeform 392"/>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1" name="Freeform 393"/>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2" name="Freeform 394"/>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3" name="Freeform 395"/>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4" name="Freeform 396"/>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5" name="Freeform 397"/>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6" name="Freeform 398"/>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7" name="Freeform 399"/>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8" name="Freeform 400"/>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19" name="Freeform 401"/>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820" name="Freeform 402"/>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772" name="Group 403"/>
              <p:cNvGrpSpPr>
                <a:grpSpLocks/>
              </p:cNvGrpSpPr>
              <p:nvPr/>
            </p:nvGrpSpPr>
            <p:grpSpPr bwMode="auto">
              <a:xfrm>
                <a:off x="3171" y="3258"/>
                <a:ext cx="422" cy="142"/>
                <a:chOff x="3222" y="3270"/>
                <a:chExt cx="383" cy="131"/>
              </a:xfrm>
            </p:grpSpPr>
            <p:sp>
              <p:nvSpPr>
                <p:cNvPr id="261773" name="Freeform 404"/>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4" name="Freeform 405"/>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5" name="Freeform 406"/>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6" name="Freeform 407"/>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7" name="Freeform 408"/>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8" name="Freeform 409"/>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9" name="Freeform 410"/>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0" name="Freeform 411"/>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1" name="Freeform 412"/>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2" name="Freeform 413"/>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3" name="Freeform 414"/>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4" name="Freeform 415"/>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5" name="Freeform 416"/>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6" name="Freeform 417"/>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7" name="Freeform 418"/>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8" name="Freeform 419"/>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89" name="Freeform 420"/>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0" name="Freeform 421"/>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1" name="Freeform 422"/>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2" name="Freeform 423"/>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3" name="Freeform 424"/>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4" name="Freeform 425"/>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5" name="Freeform 426"/>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96" name="Freeform 427"/>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669" name="Group 428"/>
            <p:cNvGrpSpPr>
              <a:grpSpLocks/>
            </p:cNvGrpSpPr>
            <p:nvPr/>
          </p:nvGrpSpPr>
          <p:grpSpPr bwMode="auto">
            <a:xfrm>
              <a:off x="2322" y="2946"/>
              <a:ext cx="453" cy="148"/>
              <a:chOff x="3171" y="3258"/>
              <a:chExt cx="453" cy="148"/>
            </a:xfrm>
          </p:grpSpPr>
          <p:grpSp>
            <p:nvGrpSpPr>
              <p:cNvPr id="261721" name="Group 429"/>
              <p:cNvGrpSpPr>
                <a:grpSpLocks/>
              </p:cNvGrpSpPr>
              <p:nvPr/>
            </p:nvGrpSpPr>
            <p:grpSpPr bwMode="auto">
              <a:xfrm>
                <a:off x="3202" y="3264"/>
                <a:ext cx="422" cy="142"/>
                <a:chOff x="3222" y="3270"/>
                <a:chExt cx="383" cy="131"/>
              </a:xfrm>
            </p:grpSpPr>
            <p:sp>
              <p:nvSpPr>
                <p:cNvPr id="261747" name="Freeform 43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8" name="Freeform 43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9" name="Freeform 43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0" name="Freeform 43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1" name="Freeform 43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2" name="Freeform 43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3" name="Freeform 43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4" name="Freeform 43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5" name="Freeform 43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6" name="Freeform 43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7" name="Freeform 44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8" name="Freeform 44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59" name="Freeform 44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0" name="Freeform 44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1" name="Freeform 44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2" name="Freeform 44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3" name="Freeform 44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4" name="Freeform 44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5" name="Freeform 44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6" name="Freeform 44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7" name="Freeform 45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8" name="Freeform 45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69" name="Freeform 45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70" name="Freeform 45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722" name="Group 454"/>
              <p:cNvGrpSpPr>
                <a:grpSpLocks/>
              </p:cNvGrpSpPr>
              <p:nvPr/>
            </p:nvGrpSpPr>
            <p:grpSpPr bwMode="auto">
              <a:xfrm>
                <a:off x="3171" y="3258"/>
                <a:ext cx="422" cy="142"/>
                <a:chOff x="3222" y="3270"/>
                <a:chExt cx="383" cy="131"/>
              </a:xfrm>
            </p:grpSpPr>
            <p:sp>
              <p:nvSpPr>
                <p:cNvPr id="261723" name="Freeform 45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4" name="Freeform 45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5" name="Freeform 45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6" name="Freeform 45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7" name="Freeform 45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8" name="Freeform 46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9" name="Freeform 46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0" name="Freeform 46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1" name="Freeform 46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2" name="Freeform 46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3" name="Freeform 46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4" name="Freeform 46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5" name="Freeform 46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6" name="Freeform 46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7" name="Freeform 46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8" name="Freeform 47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39" name="Freeform 47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0" name="Freeform 47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1" name="Freeform 47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2" name="Freeform 47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3" name="Freeform 47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4" name="Freeform 47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5" name="Freeform 47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46" name="Freeform 47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670" name="Group 479"/>
            <p:cNvGrpSpPr>
              <a:grpSpLocks/>
            </p:cNvGrpSpPr>
            <p:nvPr/>
          </p:nvGrpSpPr>
          <p:grpSpPr bwMode="auto">
            <a:xfrm>
              <a:off x="2610" y="3060"/>
              <a:ext cx="453" cy="148"/>
              <a:chOff x="3171" y="3258"/>
              <a:chExt cx="453" cy="148"/>
            </a:xfrm>
          </p:grpSpPr>
          <p:grpSp>
            <p:nvGrpSpPr>
              <p:cNvPr id="261671" name="Group 480"/>
              <p:cNvGrpSpPr>
                <a:grpSpLocks/>
              </p:cNvGrpSpPr>
              <p:nvPr/>
            </p:nvGrpSpPr>
            <p:grpSpPr bwMode="auto">
              <a:xfrm>
                <a:off x="3202" y="3264"/>
                <a:ext cx="422" cy="142"/>
                <a:chOff x="3222" y="3270"/>
                <a:chExt cx="383" cy="131"/>
              </a:xfrm>
            </p:grpSpPr>
            <p:sp>
              <p:nvSpPr>
                <p:cNvPr id="261697" name="Freeform 48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8" name="Freeform 48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9" name="Freeform 48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0" name="Freeform 48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1" name="Freeform 48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2" name="Freeform 48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3" name="Freeform 48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4" name="Freeform 48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5" name="Freeform 48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6" name="Freeform 49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7" name="Freeform 49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8" name="Freeform 49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09" name="Freeform 49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0" name="Freeform 49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1" name="Freeform 49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2" name="Freeform 49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3" name="Freeform 49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4" name="Freeform 49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5" name="Freeform 49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6" name="Freeform 50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7" name="Freeform 50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8" name="Freeform 50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19" name="Freeform 50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720" name="Freeform 50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672" name="Group 505"/>
              <p:cNvGrpSpPr>
                <a:grpSpLocks/>
              </p:cNvGrpSpPr>
              <p:nvPr/>
            </p:nvGrpSpPr>
            <p:grpSpPr bwMode="auto">
              <a:xfrm>
                <a:off x="3171" y="3258"/>
                <a:ext cx="422" cy="142"/>
                <a:chOff x="3222" y="3270"/>
                <a:chExt cx="383" cy="131"/>
              </a:xfrm>
            </p:grpSpPr>
            <p:sp>
              <p:nvSpPr>
                <p:cNvPr id="261673" name="Freeform 50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4" name="Freeform 50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5" name="Freeform 50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6" name="Freeform 50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7" name="Freeform 51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8" name="Freeform 51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79" name="Freeform 51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0" name="Freeform 51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1" name="Freeform 51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2" name="Freeform 51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3" name="Freeform 51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4" name="Freeform 51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5" name="Freeform 51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6" name="Freeform 51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7" name="Freeform 52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8" name="Freeform 52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89" name="Freeform 52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0" name="Freeform 52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1" name="Freeform 52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2" name="Freeform 52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3" name="Freeform 52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4" name="Freeform 52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5" name="Freeform 52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96" name="Freeform 52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261193" name="Group 530"/>
          <p:cNvGrpSpPr>
            <a:grpSpLocks/>
          </p:cNvGrpSpPr>
          <p:nvPr/>
        </p:nvGrpSpPr>
        <p:grpSpPr bwMode="auto">
          <a:xfrm>
            <a:off x="3714750" y="4940953"/>
            <a:ext cx="2066925" cy="730250"/>
            <a:chOff x="2322" y="2946"/>
            <a:chExt cx="1302" cy="460"/>
          </a:xfrm>
        </p:grpSpPr>
        <p:grpSp>
          <p:nvGrpSpPr>
            <p:cNvPr id="261463" name="Group 531"/>
            <p:cNvGrpSpPr>
              <a:grpSpLocks/>
            </p:cNvGrpSpPr>
            <p:nvPr/>
          </p:nvGrpSpPr>
          <p:grpSpPr bwMode="auto">
            <a:xfrm>
              <a:off x="3171" y="3258"/>
              <a:ext cx="453" cy="148"/>
              <a:chOff x="3171" y="3258"/>
              <a:chExt cx="453" cy="148"/>
            </a:xfrm>
          </p:grpSpPr>
          <p:grpSp>
            <p:nvGrpSpPr>
              <p:cNvPr id="261617" name="Group 532"/>
              <p:cNvGrpSpPr>
                <a:grpSpLocks/>
              </p:cNvGrpSpPr>
              <p:nvPr/>
            </p:nvGrpSpPr>
            <p:grpSpPr bwMode="auto">
              <a:xfrm>
                <a:off x="3202" y="3264"/>
                <a:ext cx="422" cy="142"/>
                <a:chOff x="3222" y="3270"/>
                <a:chExt cx="383" cy="131"/>
              </a:xfrm>
            </p:grpSpPr>
            <p:sp>
              <p:nvSpPr>
                <p:cNvPr id="261643" name="Freeform 533"/>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4" name="Freeform 534"/>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5" name="Freeform 535"/>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6" name="Freeform 536"/>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7" name="Freeform 537"/>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8" name="Freeform 538"/>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9" name="Freeform 539"/>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0" name="Freeform 540"/>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1" name="Freeform 541"/>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2" name="Freeform 542"/>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3" name="Freeform 543"/>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4" name="Freeform 544"/>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5" name="Freeform 545"/>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6" name="Freeform 546"/>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7" name="Freeform 547"/>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8" name="Freeform 548"/>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59" name="Freeform 549"/>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0" name="Freeform 550"/>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1" name="Freeform 551"/>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2" name="Freeform 552"/>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3" name="Freeform 553"/>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4" name="Freeform 554"/>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5" name="Freeform 555"/>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66" name="Freeform 556"/>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618" name="Group 557"/>
              <p:cNvGrpSpPr>
                <a:grpSpLocks/>
              </p:cNvGrpSpPr>
              <p:nvPr/>
            </p:nvGrpSpPr>
            <p:grpSpPr bwMode="auto">
              <a:xfrm>
                <a:off x="3171" y="3258"/>
                <a:ext cx="422" cy="142"/>
                <a:chOff x="3222" y="3270"/>
                <a:chExt cx="383" cy="131"/>
              </a:xfrm>
            </p:grpSpPr>
            <p:sp>
              <p:nvSpPr>
                <p:cNvPr id="261619" name="Freeform 558"/>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0" name="Freeform 559"/>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1" name="Freeform 560"/>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2" name="Freeform 561"/>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3" name="Freeform 562"/>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4" name="Freeform 563"/>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5" name="Freeform 564"/>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6" name="Freeform 565"/>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7" name="Freeform 566"/>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8" name="Freeform 567"/>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29" name="Freeform 568"/>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0" name="Freeform 569"/>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1" name="Freeform 570"/>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2" name="Freeform 571"/>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3" name="Freeform 572"/>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4" name="Freeform 573"/>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5" name="Freeform 574"/>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6" name="Freeform 575"/>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7" name="Freeform 576"/>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8" name="Freeform 577"/>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39" name="Freeform 578"/>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0" name="Freeform 579"/>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1" name="Freeform 580"/>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42" name="Freeform 581"/>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464" name="Group 582"/>
            <p:cNvGrpSpPr>
              <a:grpSpLocks/>
            </p:cNvGrpSpPr>
            <p:nvPr/>
          </p:nvGrpSpPr>
          <p:grpSpPr bwMode="auto">
            <a:xfrm>
              <a:off x="2886" y="3162"/>
              <a:ext cx="453" cy="148"/>
              <a:chOff x="3171" y="3258"/>
              <a:chExt cx="453" cy="148"/>
            </a:xfrm>
          </p:grpSpPr>
          <p:grpSp>
            <p:nvGrpSpPr>
              <p:cNvPr id="261567" name="Group 583"/>
              <p:cNvGrpSpPr>
                <a:grpSpLocks/>
              </p:cNvGrpSpPr>
              <p:nvPr/>
            </p:nvGrpSpPr>
            <p:grpSpPr bwMode="auto">
              <a:xfrm>
                <a:off x="3202" y="3264"/>
                <a:ext cx="422" cy="142"/>
                <a:chOff x="3222" y="3270"/>
                <a:chExt cx="383" cy="131"/>
              </a:xfrm>
            </p:grpSpPr>
            <p:sp>
              <p:nvSpPr>
                <p:cNvPr id="261593" name="Freeform 584"/>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4" name="Freeform 585"/>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5" name="Freeform 586"/>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6" name="Freeform 587"/>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7" name="Freeform 588"/>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8" name="Freeform 589"/>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9" name="Freeform 590"/>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0" name="Freeform 591"/>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1" name="Freeform 592"/>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2" name="Freeform 593"/>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3" name="Freeform 594"/>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4" name="Freeform 595"/>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5" name="Freeform 596"/>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6" name="Freeform 597"/>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7" name="Freeform 598"/>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8" name="Freeform 599"/>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09" name="Freeform 600"/>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0" name="Freeform 601"/>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1" name="Freeform 602"/>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2" name="Freeform 603"/>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3" name="Freeform 604"/>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4" name="Freeform 605"/>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5" name="Freeform 606"/>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616" name="Freeform 607"/>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568" name="Group 608"/>
              <p:cNvGrpSpPr>
                <a:grpSpLocks/>
              </p:cNvGrpSpPr>
              <p:nvPr/>
            </p:nvGrpSpPr>
            <p:grpSpPr bwMode="auto">
              <a:xfrm>
                <a:off x="3171" y="3258"/>
                <a:ext cx="422" cy="142"/>
                <a:chOff x="3222" y="3270"/>
                <a:chExt cx="383" cy="131"/>
              </a:xfrm>
            </p:grpSpPr>
            <p:sp>
              <p:nvSpPr>
                <p:cNvPr id="261569" name="Freeform 609"/>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0" name="Freeform 610"/>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1" name="Freeform 611"/>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2" name="Freeform 612"/>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3" name="Freeform 613"/>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4" name="Freeform 614"/>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5" name="Freeform 615"/>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6" name="Freeform 616"/>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7" name="Freeform 617"/>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8" name="Freeform 618"/>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79" name="Freeform 619"/>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0" name="Freeform 620"/>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1" name="Freeform 621"/>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2" name="Freeform 622"/>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3" name="Freeform 623"/>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4" name="Freeform 624"/>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5" name="Freeform 625"/>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6" name="Freeform 626"/>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7" name="Freeform 627"/>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8" name="Freeform 628"/>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89" name="Freeform 629"/>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0" name="Freeform 630"/>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1" name="Freeform 631"/>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92" name="Freeform 632"/>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465" name="Group 633"/>
            <p:cNvGrpSpPr>
              <a:grpSpLocks/>
            </p:cNvGrpSpPr>
            <p:nvPr/>
          </p:nvGrpSpPr>
          <p:grpSpPr bwMode="auto">
            <a:xfrm>
              <a:off x="2322" y="2946"/>
              <a:ext cx="453" cy="148"/>
              <a:chOff x="3171" y="3258"/>
              <a:chExt cx="453" cy="148"/>
            </a:xfrm>
          </p:grpSpPr>
          <p:grpSp>
            <p:nvGrpSpPr>
              <p:cNvPr id="261517" name="Group 634"/>
              <p:cNvGrpSpPr>
                <a:grpSpLocks/>
              </p:cNvGrpSpPr>
              <p:nvPr/>
            </p:nvGrpSpPr>
            <p:grpSpPr bwMode="auto">
              <a:xfrm>
                <a:off x="3202" y="3264"/>
                <a:ext cx="422" cy="142"/>
                <a:chOff x="3222" y="3270"/>
                <a:chExt cx="383" cy="131"/>
              </a:xfrm>
            </p:grpSpPr>
            <p:sp>
              <p:nvSpPr>
                <p:cNvPr id="261543" name="Freeform 635"/>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4" name="Freeform 636"/>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5" name="Freeform 637"/>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6" name="Freeform 638"/>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7" name="Freeform 639"/>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8" name="Freeform 640"/>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9" name="Freeform 641"/>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0" name="Freeform 642"/>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1" name="Freeform 643"/>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2" name="Freeform 644"/>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3" name="Freeform 645"/>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4" name="Freeform 646"/>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5" name="Freeform 647"/>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6" name="Freeform 648"/>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7" name="Freeform 649"/>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8" name="Freeform 650"/>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59" name="Freeform 651"/>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0" name="Freeform 652"/>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1" name="Freeform 653"/>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2" name="Freeform 654"/>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3" name="Freeform 655"/>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4" name="Freeform 656"/>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5" name="Freeform 657"/>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66" name="Freeform 658"/>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518" name="Group 659"/>
              <p:cNvGrpSpPr>
                <a:grpSpLocks/>
              </p:cNvGrpSpPr>
              <p:nvPr/>
            </p:nvGrpSpPr>
            <p:grpSpPr bwMode="auto">
              <a:xfrm>
                <a:off x="3171" y="3258"/>
                <a:ext cx="422" cy="142"/>
                <a:chOff x="3222" y="3270"/>
                <a:chExt cx="383" cy="131"/>
              </a:xfrm>
            </p:grpSpPr>
            <p:sp>
              <p:nvSpPr>
                <p:cNvPr id="261519" name="Freeform 660"/>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0" name="Freeform 661"/>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1" name="Freeform 662"/>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2" name="Freeform 663"/>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3" name="Freeform 664"/>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4" name="Freeform 665"/>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5" name="Freeform 666"/>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6" name="Freeform 667"/>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7" name="Freeform 668"/>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8" name="Freeform 669"/>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29" name="Freeform 670"/>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0" name="Freeform 671"/>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1" name="Freeform 672"/>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2" name="Freeform 673"/>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3" name="Freeform 674"/>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4" name="Freeform 675"/>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5" name="Freeform 676"/>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6" name="Freeform 677"/>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7" name="Freeform 678"/>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8" name="Freeform 679"/>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39" name="Freeform 680"/>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0" name="Freeform 681"/>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1" name="Freeform 682"/>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42" name="Freeform 683"/>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nvGrpSpPr>
            <p:cNvPr id="261466" name="Group 684"/>
            <p:cNvGrpSpPr>
              <a:grpSpLocks/>
            </p:cNvGrpSpPr>
            <p:nvPr/>
          </p:nvGrpSpPr>
          <p:grpSpPr bwMode="auto">
            <a:xfrm>
              <a:off x="2610" y="3060"/>
              <a:ext cx="453" cy="148"/>
              <a:chOff x="3171" y="3258"/>
              <a:chExt cx="453" cy="148"/>
            </a:xfrm>
          </p:grpSpPr>
          <p:grpSp>
            <p:nvGrpSpPr>
              <p:cNvPr id="261467" name="Group 685"/>
              <p:cNvGrpSpPr>
                <a:grpSpLocks/>
              </p:cNvGrpSpPr>
              <p:nvPr/>
            </p:nvGrpSpPr>
            <p:grpSpPr bwMode="auto">
              <a:xfrm>
                <a:off x="3202" y="3264"/>
                <a:ext cx="422" cy="142"/>
                <a:chOff x="3222" y="3270"/>
                <a:chExt cx="383" cy="131"/>
              </a:xfrm>
            </p:grpSpPr>
            <p:sp>
              <p:nvSpPr>
                <p:cNvPr id="261493" name="Freeform 686"/>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4" name="Freeform 687"/>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5" name="Freeform 688"/>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6" name="Freeform 689"/>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7" name="Freeform 690"/>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8" name="Freeform 691"/>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9" name="Freeform 692"/>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0" name="Freeform 693"/>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1" name="Freeform 694"/>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2" name="Freeform 695"/>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3" name="Freeform 696"/>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4" name="Freeform 697"/>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5" name="Freeform 698"/>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6" name="Freeform 699"/>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7" name="Freeform 700"/>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8" name="Freeform 701"/>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09" name="Freeform 702"/>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0" name="Freeform 703"/>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1" name="Freeform 704"/>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2" name="Freeform 705"/>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3" name="Freeform 706"/>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4" name="Freeform 707"/>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5" name="Freeform 708"/>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516" name="Freeform 709"/>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nvGrpSpPr>
              <p:cNvPr id="261468" name="Group 710"/>
              <p:cNvGrpSpPr>
                <a:grpSpLocks/>
              </p:cNvGrpSpPr>
              <p:nvPr/>
            </p:nvGrpSpPr>
            <p:grpSpPr bwMode="auto">
              <a:xfrm>
                <a:off x="3171" y="3258"/>
                <a:ext cx="422" cy="142"/>
                <a:chOff x="3222" y="3270"/>
                <a:chExt cx="383" cy="131"/>
              </a:xfrm>
            </p:grpSpPr>
            <p:sp>
              <p:nvSpPr>
                <p:cNvPr id="261469" name="Freeform 711"/>
                <p:cNvSpPr>
                  <a:spLocks/>
                </p:cNvSpPr>
                <p:nvPr/>
              </p:nvSpPr>
              <p:spPr bwMode="auto">
                <a:xfrm rot="4165013">
                  <a:off x="3489" y="329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0" name="Freeform 712"/>
                <p:cNvSpPr>
                  <a:spLocks/>
                </p:cNvSpPr>
                <p:nvPr/>
              </p:nvSpPr>
              <p:spPr bwMode="auto">
                <a:xfrm rot="4165013">
                  <a:off x="3456" y="327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1" name="Freeform 713"/>
                <p:cNvSpPr>
                  <a:spLocks/>
                </p:cNvSpPr>
                <p:nvPr/>
              </p:nvSpPr>
              <p:spPr bwMode="auto">
                <a:xfrm rot="4165013">
                  <a:off x="3474" y="329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2" name="Freeform 714"/>
                <p:cNvSpPr>
                  <a:spLocks/>
                </p:cNvSpPr>
                <p:nvPr/>
              </p:nvSpPr>
              <p:spPr bwMode="auto">
                <a:xfrm rot="4165013">
                  <a:off x="3498" y="329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3" name="Freeform 715"/>
                <p:cNvSpPr>
                  <a:spLocks/>
                </p:cNvSpPr>
                <p:nvPr/>
              </p:nvSpPr>
              <p:spPr bwMode="auto">
                <a:xfrm rot="4165013">
                  <a:off x="3465" y="328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4" name="Freeform 716"/>
                <p:cNvSpPr>
                  <a:spLocks/>
                </p:cNvSpPr>
                <p:nvPr/>
              </p:nvSpPr>
              <p:spPr bwMode="auto">
                <a:xfrm rot="4165013">
                  <a:off x="3483" y="329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5" name="Freeform 717"/>
                <p:cNvSpPr>
                  <a:spLocks/>
                </p:cNvSpPr>
                <p:nvPr/>
              </p:nvSpPr>
              <p:spPr bwMode="auto">
                <a:xfrm rot="4165013">
                  <a:off x="3426" y="327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6" name="Freeform 718"/>
                <p:cNvSpPr>
                  <a:spLocks/>
                </p:cNvSpPr>
                <p:nvPr/>
              </p:nvSpPr>
              <p:spPr bwMode="auto">
                <a:xfrm rot="4165013">
                  <a:off x="3393" y="325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7" name="Freeform 719"/>
                <p:cNvSpPr>
                  <a:spLocks/>
                </p:cNvSpPr>
                <p:nvPr/>
              </p:nvSpPr>
              <p:spPr bwMode="auto">
                <a:xfrm rot="4165013">
                  <a:off x="3411" y="326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8" name="Freeform 720"/>
                <p:cNvSpPr>
                  <a:spLocks/>
                </p:cNvSpPr>
                <p:nvPr/>
              </p:nvSpPr>
              <p:spPr bwMode="auto">
                <a:xfrm rot="4165013">
                  <a:off x="3435" y="3272"/>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79" name="Freeform 721"/>
                <p:cNvSpPr>
                  <a:spLocks/>
                </p:cNvSpPr>
                <p:nvPr/>
              </p:nvSpPr>
              <p:spPr bwMode="auto">
                <a:xfrm rot="4165013">
                  <a:off x="3402" y="32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0" name="Freeform 722"/>
                <p:cNvSpPr>
                  <a:spLocks/>
                </p:cNvSpPr>
                <p:nvPr/>
              </p:nvSpPr>
              <p:spPr bwMode="auto">
                <a:xfrm rot="4165013">
                  <a:off x="3420" y="326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1" name="Freeform 723"/>
                <p:cNvSpPr>
                  <a:spLocks/>
                </p:cNvSpPr>
                <p:nvPr/>
              </p:nvSpPr>
              <p:spPr bwMode="auto">
                <a:xfrm rot="4165013">
                  <a:off x="3373" y="3249"/>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2" name="Freeform 724"/>
                <p:cNvSpPr>
                  <a:spLocks/>
                </p:cNvSpPr>
                <p:nvPr/>
              </p:nvSpPr>
              <p:spPr bwMode="auto">
                <a:xfrm rot="4165013">
                  <a:off x="3340" y="3234"/>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3" name="Freeform 725"/>
                <p:cNvSpPr>
                  <a:spLocks/>
                </p:cNvSpPr>
                <p:nvPr/>
              </p:nvSpPr>
              <p:spPr bwMode="auto">
                <a:xfrm rot="4165013">
                  <a:off x="3358" y="324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4" name="Freeform 726"/>
                <p:cNvSpPr>
                  <a:spLocks/>
                </p:cNvSpPr>
                <p:nvPr/>
              </p:nvSpPr>
              <p:spPr bwMode="auto">
                <a:xfrm rot="4165013">
                  <a:off x="3382" y="3251"/>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5" name="Freeform 727"/>
                <p:cNvSpPr>
                  <a:spLocks/>
                </p:cNvSpPr>
                <p:nvPr/>
              </p:nvSpPr>
              <p:spPr bwMode="auto">
                <a:xfrm rot="4165013">
                  <a:off x="3349" y="3236"/>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6" name="Freeform 728"/>
                <p:cNvSpPr>
                  <a:spLocks/>
                </p:cNvSpPr>
                <p:nvPr/>
              </p:nvSpPr>
              <p:spPr bwMode="auto">
                <a:xfrm rot="4165013">
                  <a:off x="3367" y="324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7" name="Freeform 729"/>
                <p:cNvSpPr>
                  <a:spLocks/>
                </p:cNvSpPr>
                <p:nvPr/>
              </p:nvSpPr>
              <p:spPr bwMode="auto">
                <a:xfrm rot="4165013">
                  <a:off x="3312" y="3228"/>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8" name="Freeform 730"/>
                <p:cNvSpPr>
                  <a:spLocks/>
                </p:cNvSpPr>
                <p:nvPr/>
              </p:nvSpPr>
              <p:spPr bwMode="auto">
                <a:xfrm rot="4165013">
                  <a:off x="3279" y="3213"/>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89" name="Freeform 731"/>
                <p:cNvSpPr>
                  <a:spLocks/>
                </p:cNvSpPr>
                <p:nvPr/>
              </p:nvSpPr>
              <p:spPr bwMode="auto">
                <a:xfrm rot="4165013">
                  <a:off x="3297" y="322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0" name="Freeform 732"/>
                <p:cNvSpPr>
                  <a:spLocks/>
                </p:cNvSpPr>
                <p:nvPr/>
              </p:nvSpPr>
              <p:spPr bwMode="auto">
                <a:xfrm rot="4165013">
                  <a:off x="3321" y="3230"/>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1" name="Freeform 733"/>
                <p:cNvSpPr>
                  <a:spLocks/>
                </p:cNvSpPr>
                <p:nvPr/>
              </p:nvSpPr>
              <p:spPr bwMode="auto">
                <a:xfrm rot="4165013">
                  <a:off x="3288" y="3215"/>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sp>
              <p:nvSpPr>
                <p:cNvPr id="261492" name="Freeform 734"/>
                <p:cNvSpPr>
                  <a:spLocks/>
                </p:cNvSpPr>
                <p:nvPr/>
              </p:nvSpPr>
              <p:spPr bwMode="auto">
                <a:xfrm rot="4165013">
                  <a:off x="3306" y="322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noFill/>
                <a:ln w="6350">
                  <a:solidFill>
                    <a:srgbClr val="F03300"/>
                  </a:solidFill>
                  <a:prstDash val="sysDot"/>
                  <a:round/>
                  <a:headEnd/>
                  <a:tailEnd/>
                </a:ln>
              </p:spPr>
              <p:txBody>
                <a:bodyPr/>
                <a:lstStyle/>
                <a:p>
                  <a:endParaRPr lang="es-ES"/>
                </a:p>
              </p:txBody>
            </p:sp>
          </p:grpSp>
        </p:grpSp>
      </p:grpSp>
      <p:grpSp>
        <p:nvGrpSpPr>
          <p:cNvPr id="960552" name="Group 774"/>
          <p:cNvGrpSpPr>
            <a:grpSpLocks/>
          </p:cNvGrpSpPr>
          <p:nvPr/>
        </p:nvGrpSpPr>
        <p:grpSpPr bwMode="auto">
          <a:xfrm>
            <a:off x="3225800" y="976965"/>
            <a:ext cx="2946400" cy="3508375"/>
            <a:chOff x="1193" y="1238"/>
            <a:chExt cx="1448" cy="1724"/>
          </a:xfrm>
        </p:grpSpPr>
        <p:sp>
          <p:nvSpPr>
            <p:cNvPr id="261268" name="Freeform 775"/>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261269" name="Freeform 776"/>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261270" name="Group 777"/>
            <p:cNvGrpSpPr>
              <a:grpSpLocks/>
            </p:cNvGrpSpPr>
            <p:nvPr/>
          </p:nvGrpSpPr>
          <p:grpSpPr bwMode="auto">
            <a:xfrm>
              <a:off x="1193" y="1238"/>
              <a:ext cx="1448" cy="1724"/>
              <a:chOff x="2505" y="1586"/>
              <a:chExt cx="1878" cy="2234"/>
            </a:xfrm>
          </p:grpSpPr>
          <p:sp>
            <p:nvSpPr>
              <p:cNvPr id="261271" name="Freeform 778"/>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61272" name="Freeform 779"/>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261273" name="Freeform 780"/>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61274" name="Freeform 781"/>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261275" name="Freeform 782"/>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261276" name="Freeform 783"/>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61277" name="Freeform 784"/>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261278" name="Freeform 785"/>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261279" name="Line 786"/>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261280" name="AutoShape 787"/>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61281" name="Line 788"/>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261282" name="Line 789"/>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261283" name="Line 790"/>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261284" name="Line 791"/>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261285" name="Line 792"/>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261286" name="Line 793"/>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261287" name="Line 794"/>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261288" name="Line 795"/>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261289" name="Line 796"/>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261290" name="Line 797"/>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261291" name="Line 798"/>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261292" name="AutoShape 799"/>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61293" name="Line 800"/>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261294" name="Line 801"/>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261295" name="Line 802"/>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261296" name="Line 803"/>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261297" name="Line 804"/>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261298" name="Line 805"/>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261299" name="Line 806"/>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261300" name="Line 807"/>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261301" name="Arc 808"/>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61302" name="Line 809"/>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261303" name="Line 810"/>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261304" name="Line 811"/>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261305" name="Line 812"/>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261306" name="Line 813"/>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261307" name="Line 814"/>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261308" name="Line 815"/>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261309" name="Line 816"/>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261310" name="Line 817"/>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261311" name="Line 818"/>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261312" name="Line 819"/>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261313" name="Oval 820"/>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14" name="Oval 821"/>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15" name="Oval 822"/>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16" name="Oval 823"/>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17" name="Line 824"/>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261318" name="Line 825"/>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261319" name="Oval 826"/>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20" name="Oval 827"/>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21" name="Oval 828"/>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22" name="Oval 829"/>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261323" name="Arc 830"/>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61324" name="Arc 831"/>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61325" name="Arc 832"/>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61326" name="Group 833"/>
              <p:cNvGrpSpPr>
                <a:grpSpLocks/>
              </p:cNvGrpSpPr>
              <p:nvPr/>
            </p:nvGrpSpPr>
            <p:grpSpPr bwMode="auto">
              <a:xfrm>
                <a:off x="2891" y="2810"/>
                <a:ext cx="68" cy="68"/>
                <a:chOff x="2891" y="2810"/>
                <a:chExt cx="68" cy="68"/>
              </a:xfrm>
            </p:grpSpPr>
            <p:sp>
              <p:nvSpPr>
                <p:cNvPr id="261461" name="Oval 83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61462" name="Line 83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61327" name="Group 836"/>
              <p:cNvGrpSpPr>
                <a:grpSpLocks/>
              </p:cNvGrpSpPr>
              <p:nvPr/>
            </p:nvGrpSpPr>
            <p:grpSpPr bwMode="auto">
              <a:xfrm>
                <a:off x="2891" y="3338"/>
                <a:ext cx="68" cy="68"/>
                <a:chOff x="2891" y="2810"/>
                <a:chExt cx="68" cy="68"/>
              </a:xfrm>
            </p:grpSpPr>
            <p:sp>
              <p:nvSpPr>
                <p:cNvPr id="261459" name="Oval 837"/>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61460" name="Line 838"/>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61328" name="Group 839"/>
              <p:cNvGrpSpPr>
                <a:grpSpLocks/>
              </p:cNvGrpSpPr>
              <p:nvPr/>
            </p:nvGrpSpPr>
            <p:grpSpPr bwMode="auto">
              <a:xfrm>
                <a:off x="4025" y="2328"/>
                <a:ext cx="68" cy="68"/>
                <a:chOff x="2891" y="2810"/>
                <a:chExt cx="68" cy="68"/>
              </a:xfrm>
            </p:grpSpPr>
            <p:sp>
              <p:nvSpPr>
                <p:cNvPr id="261457" name="Oval 84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61458" name="Line 84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261329" name="Group 842"/>
              <p:cNvGrpSpPr>
                <a:grpSpLocks/>
              </p:cNvGrpSpPr>
              <p:nvPr/>
            </p:nvGrpSpPr>
            <p:grpSpPr bwMode="auto">
              <a:xfrm>
                <a:off x="4025" y="2856"/>
                <a:ext cx="68" cy="68"/>
                <a:chOff x="2891" y="2810"/>
                <a:chExt cx="68" cy="68"/>
              </a:xfrm>
            </p:grpSpPr>
            <p:sp>
              <p:nvSpPr>
                <p:cNvPr id="261455" name="Oval 84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61456" name="Line 84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261330" name="Line 845"/>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261331" name="AutoShape 846"/>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261332" name="Line 847"/>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261333" name="Line 848"/>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261334" name="Line 849"/>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261335" name="Line 850"/>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261336" name="Line 851"/>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261337" name="Line 852"/>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261338" name="Line 853"/>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261339" name="Line 854"/>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261340" name="Line 855"/>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261341" name="Line 856"/>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261342" name="Line 857"/>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261343" name="AutoShape 858"/>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261344" name="Line 859"/>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261345" name="Line 860"/>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261346" name="Line 861"/>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261347" name="Line 862"/>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261348" name="Line 863"/>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261349" name="Line 864"/>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261350" name="Line 865"/>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261351" name="Line 866"/>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261352" name="Arc 867"/>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261353" name="Line 868"/>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261354" name="Line 869"/>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261355" name="Line 870"/>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261356" name="Line 871"/>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261357" name="Line 872"/>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261358" name="Line 873"/>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261359" name="Line 874"/>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261360" name="Line 875"/>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261361" name="Line 876"/>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261362" name="Line 877"/>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261363" name="Line 878"/>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261364" name="Line 879"/>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261365" name="Line 880"/>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261366" name="Arc 881"/>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261367" name="Arc 882"/>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261368" name="Arc 883"/>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261369" name="Group 884"/>
              <p:cNvGrpSpPr>
                <a:grpSpLocks/>
              </p:cNvGrpSpPr>
              <p:nvPr/>
            </p:nvGrpSpPr>
            <p:grpSpPr bwMode="auto">
              <a:xfrm>
                <a:off x="2505" y="1586"/>
                <a:ext cx="1878" cy="1186"/>
                <a:chOff x="2505" y="1586"/>
                <a:chExt cx="1878" cy="1186"/>
              </a:xfrm>
            </p:grpSpPr>
            <p:sp>
              <p:nvSpPr>
                <p:cNvPr id="261371" name="Freeform 885"/>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261372" name="Freeform 886"/>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261373" name="Freeform 887"/>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261374" name="Freeform 888"/>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261375" name="Freeform 889"/>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261376" name="Freeform 890"/>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261377" name="Freeform 891"/>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261378" name="Freeform 892"/>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261379" name="Freeform 893"/>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261380" name="Freeform 894"/>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261381" name="Freeform 895"/>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261382" name="Freeform 896"/>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261383" name="Arc 897"/>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61384" name="Arc 898"/>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261385" name="Arc 899"/>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261386" name="Arc 900"/>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387" name="Line 901"/>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261388" name="Line 902"/>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261389" name="Arc 903"/>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61390" name="Arc 904"/>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261391" name="Line 905"/>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261392" name="Line 906"/>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261393" name="Arc 907"/>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261394" name="Line 908"/>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261395" name="Arc 909"/>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261396" name="Line 910"/>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261397" name="Arc 911"/>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398" name="Arc 912"/>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399" name="Line 913"/>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261400" name="Line 914"/>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261401" name="Arc 915"/>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61402" name="Line 916"/>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261403" name="Arc 917"/>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61404" name="Arc 918"/>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261405" name="Line 919"/>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261406" name="Arc 920"/>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61407" name="Line 921"/>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261408" name="Arc 922"/>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261409" name="Line 923"/>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261410" name="Arc 924"/>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61411" name="Freeform 925"/>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261412" name="Arc 926"/>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13" name="Line 927"/>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261414" name="Line 928"/>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261415" name="Freeform 929"/>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261416" name="Arc 930"/>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17" name="Line 931"/>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261418" name="Arc 932"/>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19" name="Freeform 933"/>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61420" name="Arc 934"/>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61421" name="Line 935"/>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61422" name="Freeform 936"/>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61423" name="Arc 937"/>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61424" name="Arc 938"/>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61425" name="Line 939"/>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961452" name="Oval 940"/>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61427" name="Line 941"/>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61428" name="Line 942"/>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61429" name="Freeform 943"/>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61430" name="Arc 944"/>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31" name="Line 945"/>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61432" name="Arc 946"/>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61433" name="Arc 947"/>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61434" name="Line 948"/>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61435" name="Line 949"/>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61436" name="Freeform 950"/>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61437" name="Freeform 951"/>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61438" name="Freeform 952"/>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61439" name="Arc 953"/>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40" name="Line 954"/>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61441" name="Line 955"/>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61442" name="Freeform 956"/>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61443" name="Arc 957"/>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61444" name="Line 958"/>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61445" name="Freeform 959"/>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61446" name="Line 960"/>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61447" name="Arc 961"/>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61448" name="Arc 962"/>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61449" name="Arc 963"/>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61450" name="Line 964"/>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61451" name="Arc 965"/>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61452" name="Line 966"/>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61453" name="Line 967"/>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61454" name="Line 968"/>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261370" name="Freeform 969"/>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nvGrpSpPr>
          <p:cNvPr id="960560" name="Group 970"/>
          <p:cNvGrpSpPr>
            <a:grpSpLocks/>
          </p:cNvGrpSpPr>
          <p:nvPr/>
        </p:nvGrpSpPr>
        <p:grpSpPr bwMode="auto">
          <a:xfrm rot="-1318470">
            <a:off x="4257675" y="3888440"/>
            <a:ext cx="2641600" cy="1365250"/>
            <a:chOff x="2688" y="2340"/>
            <a:chExt cx="1664" cy="860"/>
          </a:xfrm>
        </p:grpSpPr>
        <p:sp>
          <p:nvSpPr>
            <p:cNvPr id="261257" name="Line 971"/>
            <p:cNvSpPr>
              <a:spLocks noChangeShapeType="1"/>
            </p:cNvSpPr>
            <p:nvPr/>
          </p:nvSpPr>
          <p:spPr bwMode="auto">
            <a:xfrm flipH="1">
              <a:off x="2868" y="2340"/>
              <a:ext cx="1416" cy="292"/>
            </a:xfrm>
            <a:prstGeom prst="line">
              <a:avLst/>
            </a:prstGeom>
            <a:noFill/>
            <a:ln w="19050" cap="rnd">
              <a:solidFill>
                <a:srgbClr val="F03300"/>
              </a:solidFill>
              <a:prstDash val="sysDot"/>
              <a:round/>
              <a:headEnd/>
              <a:tailEnd/>
            </a:ln>
          </p:spPr>
          <p:txBody>
            <a:bodyPr wrap="none"/>
            <a:lstStyle/>
            <a:p>
              <a:endParaRPr lang="es-ES"/>
            </a:p>
          </p:txBody>
        </p:sp>
        <p:sp>
          <p:nvSpPr>
            <p:cNvPr id="261258" name="Line 972"/>
            <p:cNvSpPr>
              <a:spLocks noChangeShapeType="1"/>
            </p:cNvSpPr>
            <p:nvPr/>
          </p:nvSpPr>
          <p:spPr bwMode="auto">
            <a:xfrm flipH="1">
              <a:off x="2688" y="2352"/>
              <a:ext cx="1636" cy="436"/>
            </a:xfrm>
            <a:prstGeom prst="line">
              <a:avLst/>
            </a:prstGeom>
            <a:noFill/>
            <a:ln w="19050" cap="rnd">
              <a:solidFill>
                <a:srgbClr val="F03300"/>
              </a:solidFill>
              <a:prstDash val="sysDot"/>
              <a:round/>
              <a:headEnd/>
              <a:tailEnd/>
            </a:ln>
          </p:spPr>
          <p:txBody>
            <a:bodyPr wrap="none"/>
            <a:lstStyle/>
            <a:p>
              <a:endParaRPr lang="es-ES"/>
            </a:p>
          </p:txBody>
        </p:sp>
        <p:sp>
          <p:nvSpPr>
            <p:cNvPr id="261259" name="Line 973"/>
            <p:cNvSpPr>
              <a:spLocks noChangeShapeType="1"/>
            </p:cNvSpPr>
            <p:nvPr/>
          </p:nvSpPr>
          <p:spPr bwMode="auto">
            <a:xfrm flipH="1">
              <a:off x="2700" y="2388"/>
              <a:ext cx="1600" cy="516"/>
            </a:xfrm>
            <a:prstGeom prst="line">
              <a:avLst/>
            </a:prstGeom>
            <a:noFill/>
            <a:ln w="19050" cap="rnd">
              <a:solidFill>
                <a:srgbClr val="F03300"/>
              </a:solidFill>
              <a:prstDash val="sysDot"/>
              <a:round/>
              <a:headEnd/>
              <a:tailEnd/>
            </a:ln>
          </p:spPr>
          <p:txBody>
            <a:bodyPr wrap="none"/>
            <a:lstStyle/>
            <a:p>
              <a:endParaRPr lang="es-ES"/>
            </a:p>
          </p:txBody>
        </p:sp>
        <p:sp>
          <p:nvSpPr>
            <p:cNvPr id="261260" name="Line 974"/>
            <p:cNvSpPr>
              <a:spLocks noChangeShapeType="1"/>
            </p:cNvSpPr>
            <p:nvPr/>
          </p:nvSpPr>
          <p:spPr bwMode="auto">
            <a:xfrm flipH="1">
              <a:off x="3048" y="2416"/>
              <a:ext cx="1292" cy="696"/>
            </a:xfrm>
            <a:prstGeom prst="line">
              <a:avLst/>
            </a:prstGeom>
            <a:noFill/>
            <a:ln w="19050" cap="rnd">
              <a:solidFill>
                <a:srgbClr val="F03300"/>
              </a:solidFill>
              <a:prstDash val="sysDot"/>
              <a:round/>
              <a:headEnd/>
              <a:tailEnd/>
            </a:ln>
          </p:spPr>
          <p:txBody>
            <a:bodyPr wrap="none"/>
            <a:lstStyle/>
            <a:p>
              <a:endParaRPr lang="es-ES"/>
            </a:p>
          </p:txBody>
        </p:sp>
        <p:sp>
          <p:nvSpPr>
            <p:cNvPr id="261261" name="Line 975"/>
            <p:cNvSpPr>
              <a:spLocks noChangeShapeType="1"/>
            </p:cNvSpPr>
            <p:nvPr/>
          </p:nvSpPr>
          <p:spPr bwMode="auto">
            <a:xfrm flipH="1">
              <a:off x="2880" y="2428"/>
              <a:ext cx="1384" cy="580"/>
            </a:xfrm>
            <a:prstGeom prst="line">
              <a:avLst/>
            </a:prstGeom>
            <a:noFill/>
            <a:ln w="19050" cap="rnd">
              <a:solidFill>
                <a:srgbClr val="F03300"/>
              </a:solidFill>
              <a:prstDash val="sysDot"/>
              <a:round/>
              <a:headEnd/>
              <a:tailEnd/>
            </a:ln>
          </p:spPr>
          <p:txBody>
            <a:bodyPr wrap="none"/>
            <a:lstStyle/>
            <a:p>
              <a:endParaRPr lang="es-ES"/>
            </a:p>
          </p:txBody>
        </p:sp>
        <p:sp>
          <p:nvSpPr>
            <p:cNvPr id="261262" name="Line 976"/>
            <p:cNvSpPr>
              <a:spLocks noChangeShapeType="1"/>
            </p:cNvSpPr>
            <p:nvPr/>
          </p:nvSpPr>
          <p:spPr bwMode="auto">
            <a:xfrm flipH="1">
              <a:off x="3348" y="2448"/>
              <a:ext cx="984" cy="670"/>
            </a:xfrm>
            <a:prstGeom prst="line">
              <a:avLst/>
            </a:prstGeom>
            <a:noFill/>
            <a:ln w="19050" cap="rnd">
              <a:solidFill>
                <a:srgbClr val="F03300"/>
              </a:solidFill>
              <a:prstDash val="sysDot"/>
              <a:round/>
              <a:headEnd/>
              <a:tailEnd/>
            </a:ln>
          </p:spPr>
          <p:txBody>
            <a:bodyPr wrap="none"/>
            <a:lstStyle/>
            <a:p>
              <a:endParaRPr lang="es-ES"/>
            </a:p>
          </p:txBody>
        </p:sp>
        <p:sp>
          <p:nvSpPr>
            <p:cNvPr id="261263" name="Line 977"/>
            <p:cNvSpPr>
              <a:spLocks noChangeShapeType="1"/>
            </p:cNvSpPr>
            <p:nvPr/>
          </p:nvSpPr>
          <p:spPr bwMode="auto">
            <a:xfrm flipH="1">
              <a:off x="2808" y="2340"/>
              <a:ext cx="1516" cy="356"/>
            </a:xfrm>
            <a:prstGeom prst="line">
              <a:avLst/>
            </a:prstGeom>
            <a:noFill/>
            <a:ln w="19050" cap="rnd">
              <a:solidFill>
                <a:srgbClr val="F03300"/>
              </a:solidFill>
              <a:prstDash val="sysDot"/>
              <a:round/>
              <a:headEnd/>
              <a:tailEnd/>
            </a:ln>
          </p:spPr>
          <p:txBody>
            <a:bodyPr wrap="none"/>
            <a:lstStyle/>
            <a:p>
              <a:endParaRPr lang="es-ES"/>
            </a:p>
          </p:txBody>
        </p:sp>
        <p:sp>
          <p:nvSpPr>
            <p:cNvPr id="261264" name="Line 978"/>
            <p:cNvSpPr>
              <a:spLocks noChangeShapeType="1"/>
            </p:cNvSpPr>
            <p:nvPr/>
          </p:nvSpPr>
          <p:spPr bwMode="auto">
            <a:xfrm flipH="1">
              <a:off x="2740" y="2372"/>
              <a:ext cx="1568" cy="460"/>
            </a:xfrm>
            <a:prstGeom prst="line">
              <a:avLst/>
            </a:prstGeom>
            <a:noFill/>
            <a:ln w="19050" cap="rnd">
              <a:solidFill>
                <a:srgbClr val="F03300"/>
              </a:solidFill>
              <a:prstDash val="sysDot"/>
              <a:round/>
              <a:headEnd/>
              <a:tailEnd/>
            </a:ln>
          </p:spPr>
          <p:txBody>
            <a:bodyPr wrap="none"/>
            <a:lstStyle/>
            <a:p>
              <a:endParaRPr lang="es-ES"/>
            </a:p>
          </p:txBody>
        </p:sp>
        <p:sp>
          <p:nvSpPr>
            <p:cNvPr id="261265" name="Line 979"/>
            <p:cNvSpPr>
              <a:spLocks noChangeShapeType="1"/>
            </p:cNvSpPr>
            <p:nvPr/>
          </p:nvSpPr>
          <p:spPr bwMode="auto">
            <a:xfrm flipH="1">
              <a:off x="2804" y="2384"/>
              <a:ext cx="1540" cy="556"/>
            </a:xfrm>
            <a:prstGeom prst="line">
              <a:avLst/>
            </a:prstGeom>
            <a:noFill/>
            <a:ln w="19050" cap="rnd">
              <a:solidFill>
                <a:srgbClr val="F03300"/>
              </a:solidFill>
              <a:prstDash val="sysDot"/>
              <a:round/>
              <a:headEnd/>
              <a:tailEnd/>
            </a:ln>
          </p:spPr>
          <p:txBody>
            <a:bodyPr wrap="none"/>
            <a:lstStyle/>
            <a:p>
              <a:endParaRPr lang="es-ES"/>
            </a:p>
          </p:txBody>
        </p:sp>
        <p:sp>
          <p:nvSpPr>
            <p:cNvPr id="261266" name="Line 980"/>
            <p:cNvSpPr>
              <a:spLocks noChangeShapeType="1"/>
            </p:cNvSpPr>
            <p:nvPr/>
          </p:nvSpPr>
          <p:spPr bwMode="auto">
            <a:xfrm flipH="1">
              <a:off x="2996" y="2396"/>
              <a:ext cx="1352" cy="632"/>
            </a:xfrm>
            <a:prstGeom prst="line">
              <a:avLst/>
            </a:prstGeom>
            <a:noFill/>
            <a:ln w="19050" cap="rnd">
              <a:solidFill>
                <a:srgbClr val="F03300"/>
              </a:solidFill>
              <a:prstDash val="sysDot"/>
              <a:round/>
              <a:headEnd/>
              <a:tailEnd/>
            </a:ln>
          </p:spPr>
          <p:txBody>
            <a:bodyPr wrap="none"/>
            <a:lstStyle/>
            <a:p>
              <a:endParaRPr lang="es-ES"/>
            </a:p>
          </p:txBody>
        </p:sp>
        <p:sp>
          <p:nvSpPr>
            <p:cNvPr id="261267" name="Line 981"/>
            <p:cNvSpPr>
              <a:spLocks noChangeShapeType="1"/>
            </p:cNvSpPr>
            <p:nvPr/>
          </p:nvSpPr>
          <p:spPr bwMode="auto">
            <a:xfrm flipH="1">
              <a:off x="3068" y="2417"/>
              <a:ext cx="1284" cy="783"/>
            </a:xfrm>
            <a:prstGeom prst="line">
              <a:avLst/>
            </a:prstGeom>
            <a:noFill/>
            <a:ln w="19050" cap="rnd">
              <a:solidFill>
                <a:srgbClr val="F03300"/>
              </a:solidFill>
              <a:prstDash val="sysDot"/>
              <a:round/>
              <a:headEnd/>
              <a:tailEnd/>
            </a:ln>
          </p:spPr>
          <p:txBody>
            <a:bodyPr wrap="none"/>
            <a:lstStyle/>
            <a:p>
              <a:endParaRPr lang="es-ES"/>
            </a:p>
          </p:txBody>
        </p:sp>
      </p:grpSp>
      <p:sp>
        <p:nvSpPr>
          <p:cNvPr id="961494" name="Freeform 982"/>
          <p:cNvSpPr>
            <a:spLocks/>
          </p:cNvSpPr>
          <p:nvPr/>
        </p:nvSpPr>
        <p:spPr bwMode="auto">
          <a:xfrm>
            <a:off x="4354513" y="5312428"/>
            <a:ext cx="322262" cy="123825"/>
          </a:xfrm>
          <a:custGeom>
            <a:avLst/>
            <a:gdLst>
              <a:gd name="T0" fmla="*/ 74904 w 185"/>
              <a:gd name="T1" fmla="*/ 21535 h 69"/>
              <a:gd name="T2" fmla="*/ 144582 w 185"/>
              <a:gd name="T3" fmla="*/ 43070 h 69"/>
              <a:gd name="T4" fmla="*/ 256068 w 185"/>
              <a:gd name="T5" fmla="*/ 93317 h 69"/>
              <a:gd name="T6" fmla="*/ 304842 w 185"/>
              <a:gd name="T7" fmla="*/ 107674 h 69"/>
              <a:gd name="T8" fmla="*/ 290907 w 185"/>
              <a:gd name="T9" fmla="*/ 86139 h 69"/>
              <a:gd name="T10" fmla="*/ 207293 w 185"/>
              <a:gd name="T11" fmla="*/ 78961 h 69"/>
              <a:gd name="T12" fmla="*/ 95808 w 185"/>
              <a:gd name="T13" fmla="*/ 43070 h 69"/>
              <a:gd name="T14" fmla="*/ 54001 w 185"/>
              <a:gd name="T15" fmla="*/ 21535 h 69"/>
              <a:gd name="T16" fmla="*/ 74904 w 185"/>
              <a:gd name="T17" fmla="*/ 28713 h 69"/>
              <a:gd name="T18" fmla="*/ 137615 w 185"/>
              <a:gd name="T19" fmla="*/ 43070 h 69"/>
              <a:gd name="T20" fmla="*/ 228196 w 185"/>
              <a:gd name="T21" fmla="*/ 86139 h 69"/>
              <a:gd name="T22" fmla="*/ 270003 w 185"/>
              <a:gd name="T23" fmla="*/ 114852 h 69"/>
              <a:gd name="T24" fmla="*/ 318778 w 185"/>
              <a:gd name="T25" fmla="*/ 107674 h 69"/>
              <a:gd name="T26" fmla="*/ 276971 w 185"/>
              <a:gd name="T27" fmla="*/ 78961 h 69"/>
              <a:gd name="T28" fmla="*/ 186389 w 185"/>
              <a:gd name="T29" fmla="*/ 78961 h 69"/>
              <a:gd name="T30" fmla="*/ 172454 w 185"/>
              <a:gd name="T31" fmla="*/ 57426 h 69"/>
              <a:gd name="T32" fmla="*/ 130647 w 185"/>
              <a:gd name="T33" fmla="*/ 35891 h 69"/>
              <a:gd name="T34" fmla="*/ 33097 w 185"/>
              <a:gd name="T35" fmla="*/ 0 h 69"/>
              <a:gd name="T36" fmla="*/ 5226 w 185"/>
              <a:gd name="T37" fmla="*/ 7178 h 69"/>
              <a:gd name="T38" fmla="*/ 12194 w 185"/>
              <a:gd name="T39" fmla="*/ 28713 h 69"/>
              <a:gd name="T40" fmla="*/ 102775 w 185"/>
              <a:gd name="T41" fmla="*/ 35891 h 69"/>
              <a:gd name="T42" fmla="*/ 144582 w 185"/>
              <a:gd name="T43" fmla="*/ 64604 h 69"/>
              <a:gd name="T44" fmla="*/ 242132 w 185"/>
              <a:gd name="T45" fmla="*/ 93317 h 69"/>
              <a:gd name="T46" fmla="*/ 283939 w 185"/>
              <a:gd name="T47" fmla="*/ 122030 h 69"/>
              <a:gd name="T48" fmla="*/ 214261 w 185"/>
              <a:gd name="T49" fmla="*/ 86139 h 69"/>
              <a:gd name="T50" fmla="*/ 102775 w 185"/>
              <a:gd name="T51" fmla="*/ 35891 h 69"/>
              <a:gd name="T52" fmla="*/ 33097 w 185"/>
              <a:gd name="T53" fmla="*/ 28713 h 69"/>
              <a:gd name="T54" fmla="*/ 5226 w 185"/>
              <a:gd name="T55" fmla="*/ 7178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5"/>
              <a:gd name="T85" fmla="*/ 0 h 69"/>
              <a:gd name="T86" fmla="*/ 185 w 185"/>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5" h="69">
                <a:moveTo>
                  <a:pt x="43" y="12"/>
                </a:moveTo>
                <a:cubicBezTo>
                  <a:pt x="72" y="22"/>
                  <a:pt x="59" y="18"/>
                  <a:pt x="83" y="24"/>
                </a:cubicBezTo>
                <a:cubicBezTo>
                  <a:pt x="100" y="49"/>
                  <a:pt x="118" y="48"/>
                  <a:pt x="147" y="52"/>
                </a:cubicBezTo>
                <a:cubicBezTo>
                  <a:pt x="150" y="53"/>
                  <a:pt x="174" y="61"/>
                  <a:pt x="175" y="60"/>
                </a:cubicBezTo>
                <a:cubicBezTo>
                  <a:pt x="178" y="57"/>
                  <a:pt x="172" y="49"/>
                  <a:pt x="167" y="48"/>
                </a:cubicBezTo>
                <a:cubicBezTo>
                  <a:pt x="152" y="44"/>
                  <a:pt x="135" y="45"/>
                  <a:pt x="119" y="44"/>
                </a:cubicBezTo>
                <a:cubicBezTo>
                  <a:pt x="98" y="30"/>
                  <a:pt x="79" y="27"/>
                  <a:pt x="55" y="24"/>
                </a:cubicBezTo>
                <a:cubicBezTo>
                  <a:pt x="52" y="23"/>
                  <a:pt x="31" y="17"/>
                  <a:pt x="31" y="12"/>
                </a:cubicBezTo>
                <a:cubicBezTo>
                  <a:pt x="31" y="8"/>
                  <a:pt x="39" y="15"/>
                  <a:pt x="43" y="16"/>
                </a:cubicBezTo>
                <a:cubicBezTo>
                  <a:pt x="55" y="19"/>
                  <a:pt x="67" y="21"/>
                  <a:pt x="79" y="24"/>
                </a:cubicBezTo>
                <a:cubicBezTo>
                  <a:pt x="87" y="48"/>
                  <a:pt x="111" y="35"/>
                  <a:pt x="131" y="48"/>
                </a:cubicBezTo>
                <a:cubicBezTo>
                  <a:pt x="139" y="53"/>
                  <a:pt x="155" y="64"/>
                  <a:pt x="155" y="64"/>
                </a:cubicBezTo>
                <a:cubicBezTo>
                  <a:pt x="164" y="63"/>
                  <a:pt x="181" y="69"/>
                  <a:pt x="183" y="60"/>
                </a:cubicBezTo>
                <a:cubicBezTo>
                  <a:pt x="185" y="51"/>
                  <a:pt x="159" y="44"/>
                  <a:pt x="159" y="44"/>
                </a:cubicBezTo>
                <a:cubicBezTo>
                  <a:pt x="139" y="51"/>
                  <a:pt x="136" y="54"/>
                  <a:pt x="107" y="44"/>
                </a:cubicBezTo>
                <a:cubicBezTo>
                  <a:pt x="102" y="42"/>
                  <a:pt x="103" y="35"/>
                  <a:pt x="99" y="32"/>
                </a:cubicBezTo>
                <a:cubicBezTo>
                  <a:pt x="92" y="26"/>
                  <a:pt x="83" y="24"/>
                  <a:pt x="75" y="20"/>
                </a:cubicBezTo>
                <a:cubicBezTo>
                  <a:pt x="56" y="11"/>
                  <a:pt x="37" y="12"/>
                  <a:pt x="19" y="0"/>
                </a:cubicBezTo>
                <a:cubicBezTo>
                  <a:pt x="14" y="1"/>
                  <a:pt x="6" y="0"/>
                  <a:pt x="3" y="4"/>
                </a:cubicBezTo>
                <a:cubicBezTo>
                  <a:pt x="0" y="7"/>
                  <a:pt x="3" y="15"/>
                  <a:pt x="7" y="16"/>
                </a:cubicBezTo>
                <a:cubicBezTo>
                  <a:pt x="24" y="21"/>
                  <a:pt x="42" y="19"/>
                  <a:pt x="59" y="20"/>
                </a:cubicBezTo>
                <a:cubicBezTo>
                  <a:pt x="88" y="30"/>
                  <a:pt x="53" y="16"/>
                  <a:pt x="83" y="36"/>
                </a:cubicBezTo>
                <a:cubicBezTo>
                  <a:pt x="97" y="45"/>
                  <a:pt x="124" y="47"/>
                  <a:pt x="139" y="52"/>
                </a:cubicBezTo>
                <a:cubicBezTo>
                  <a:pt x="148" y="55"/>
                  <a:pt x="163" y="68"/>
                  <a:pt x="163" y="68"/>
                </a:cubicBezTo>
                <a:cubicBezTo>
                  <a:pt x="156" y="47"/>
                  <a:pt x="144" y="53"/>
                  <a:pt x="123" y="48"/>
                </a:cubicBezTo>
                <a:cubicBezTo>
                  <a:pt x="101" y="43"/>
                  <a:pt x="79" y="25"/>
                  <a:pt x="59" y="20"/>
                </a:cubicBezTo>
                <a:cubicBezTo>
                  <a:pt x="46" y="17"/>
                  <a:pt x="32" y="17"/>
                  <a:pt x="19" y="16"/>
                </a:cubicBezTo>
                <a:cubicBezTo>
                  <a:pt x="5" y="7"/>
                  <a:pt x="10" y="11"/>
                  <a:pt x="3" y="4"/>
                </a:cubicBezTo>
              </a:path>
            </a:pathLst>
          </a:custGeom>
          <a:noFill/>
          <a:ln w="28575" cap="rnd">
            <a:solidFill>
              <a:srgbClr val="F03300"/>
            </a:solidFill>
            <a:prstDash val="sysDot"/>
            <a:round/>
            <a:headEnd/>
            <a:tailEnd/>
          </a:ln>
        </p:spPr>
        <p:txBody>
          <a:bodyPr wrap="none"/>
          <a:lstStyle/>
          <a:p>
            <a:endParaRPr lang="es-ES"/>
          </a:p>
        </p:txBody>
      </p:sp>
      <p:grpSp>
        <p:nvGrpSpPr>
          <p:cNvPr id="960561" name="Group 983"/>
          <p:cNvGrpSpPr>
            <a:grpSpLocks/>
          </p:cNvGrpSpPr>
          <p:nvPr/>
        </p:nvGrpSpPr>
        <p:grpSpPr bwMode="auto">
          <a:xfrm rot="387537">
            <a:off x="4505325" y="4010678"/>
            <a:ext cx="3246438" cy="1676400"/>
            <a:chOff x="2688" y="2340"/>
            <a:chExt cx="1664" cy="860"/>
          </a:xfrm>
        </p:grpSpPr>
        <p:sp>
          <p:nvSpPr>
            <p:cNvPr id="261246" name="Line 984"/>
            <p:cNvSpPr>
              <a:spLocks noChangeShapeType="1"/>
            </p:cNvSpPr>
            <p:nvPr/>
          </p:nvSpPr>
          <p:spPr bwMode="auto">
            <a:xfrm flipH="1">
              <a:off x="2868" y="2340"/>
              <a:ext cx="1416" cy="292"/>
            </a:xfrm>
            <a:prstGeom prst="line">
              <a:avLst/>
            </a:prstGeom>
            <a:noFill/>
            <a:ln w="9525" cap="rnd">
              <a:solidFill>
                <a:schemeClr val="bg1"/>
              </a:solidFill>
              <a:prstDash val="sysDot"/>
              <a:round/>
              <a:headEnd/>
              <a:tailEnd/>
            </a:ln>
          </p:spPr>
          <p:txBody>
            <a:bodyPr wrap="none"/>
            <a:lstStyle/>
            <a:p>
              <a:endParaRPr lang="es-ES"/>
            </a:p>
          </p:txBody>
        </p:sp>
        <p:sp>
          <p:nvSpPr>
            <p:cNvPr id="261247" name="Line 985"/>
            <p:cNvSpPr>
              <a:spLocks noChangeShapeType="1"/>
            </p:cNvSpPr>
            <p:nvPr/>
          </p:nvSpPr>
          <p:spPr bwMode="auto">
            <a:xfrm flipH="1">
              <a:off x="2688" y="2352"/>
              <a:ext cx="1636" cy="436"/>
            </a:xfrm>
            <a:prstGeom prst="line">
              <a:avLst/>
            </a:prstGeom>
            <a:noFill/>
            <a:ln w="9525" cap="rnd">
              <a:solidFill>
                <a:schemeClr val="bg1"/>
              </a:solidFill>
              <a:prstDash val="sysDot"/>
              <a:round/>
              <a:headEnd/>
              <a:tailEnd/>
            </a:ln>
          </p:spPr>
          <p:txBody>
            <a:bodyPr wrap="none"/>
            <a:lstStyle/>
            <a:p>
              <a:endParaRPr lang="es-ES"/>
            </a:p>
          </p:txBody>
        </p:sp>
        <p:sp>
          <p:nvSpPr>
            <p:cNvPr id="261248" name="Line 986"/>
            <p:cNvSpPr>
              <a:spLocks noChangeShapeType="1"/>
            </p:cNvSpPr>
            <p:nvPr/>
          </p:nvSpPr>
          <p:spPr bwMode="auto">
            <a:xfrm flipH="1">
              <a:off x="2700" y="2388"/>
              <a:ext cx="1600" cy="516"/>
            </a:xfrm>
            <a:prstGeom prst="line">
              <a:avLst/>
            </a:prstGeom>
            <a:noFill/>
            <a:ln w="9525" cap="rnd">
              <a:solidFill>
                <a:schemeClr val="bg1"/>
              </a:solidFill>
              <a:prstDash val="sysDot"/>
              <a:round/>
              <a:headEnd/>
              <a:tailEnd/>
            </a:ln>
          </p:spPr>
          <p:txBody>
            <a:bodyPr wrap="none"/>
            <a:lstStyle/>
            <a:p>
              <a:endParaRPr lang="es-ES"/>
            </a:p>
          </p:txBody>
        </p:sp>
        <p:sp>
          <p:nvSpPr>
            <p:cNvPr id="261249" name="Line 987"/>
            <p:cNvSpPr>
              <a:spLocks noChangeShapeType="1"/>
            </p:cNvSpPr>
            <p:nvPr/>
          </p:nvSpPr>
          <p:spPr bwMode="auto">
            <a:xfrm flipH="1">
              <a:off x="3048" y="2416"/>
              <a:ext cx="1292" cy="696"/>
            </a:xfrm>
            <a:prstGeom prst="line">
              <a:avLst/>
            </a:prstGeom>
            <a:noFill/>
            <a:ln w="9525" cap="rnd">
              <a:solidFill>
                <a:schemeClr val="bg1"/>
              </a:solidFill>
              <a:prstDash val="sysDot"/>
              <a:round/>
              <a:headEnd/>
              <a:tailEnd/>
            </a:ln>
          </p:spPr>
          <p:txBody>
            <a:bodyPr wrap="none"/>
            <a:lstStyle/>
            <a:p>
              <a:endParaRPr lang="es-ES"/>
            </a:p>
          </p:txBody>
        </p:sp>
        <p:sp>
          <p:nvSpPr>
            <p:cNvPr id="261250" name="Line 988"/>
            <p:cNvSpPr>
              <a:spLocks noChangeShapeType="1"/>
            </p:cNvSpPr>
            <p:nvPr/>
          </p:nvSpPr>
          <p:spPr bwMode="auto">
            <a:xfrm flipH="1">
              <a:off x="2880" y="2428"/>
              <a:ext cx="1384" cy="580"/>
            </a:xfrm>
            <a:prstGeom prst="line">
              <a:avLst/>
            </a:prstGeom>
            <a:noFill/>
            <a:ln w="9525" cap="rnd">
              <a:solidFill>
                <a:schemeClr val="bg1"/>
              </a:solidFill>
              <a:prstDash val="sysDot"/>
              <a:round/>
              <a:headEnd/>
              <a:tailEnd/>
            </a:ln>
          </p:spPr>
          <p:txBody>
            <a:bodyPr wrap="none"/>
            <a:lstStyle/>
            <a:p>
              <a:endParaRPr lang="es-ES"/>
            </a:p>
          </p:txBody>
        </p:sp>
        <p:sp>
          <p:nvSpPr>
            <p:cNvPr id="261251" name="Line 989"/>
            <p:cNvSpPr>
              <a:spLocks noChangeShapeType="1"/>
            </p:cNvSpPr>
            <p:nvPr/>
          </p:nvSpPr>
          <p:spPr bwMode="auto">
            <a:xfrm flipH="1">
              <a:off x="3348" y="2448"/>
              <a:ext cx="984" cy="670"/>
            </a:xfrm>
            <a:prstGeom prst="line">
              <a:avLst/>
            </a:prstGeom>
            <a:noFill/>
            <a:ln w="9525" cap="rnd">
              <a:solidFill>
                <a:schemeClr val="bg1"/>
              </a:solidFill>
              <a:prstDash val="sysDot"/>
              <a:round/>
              <a:headEnd/>
              <a:tailEnd/>
            </a:ln>
          </p:spPr>
          <p:txBody>
            <a:bodyPr wrap="none"/>
            <a:lstStyle/>
            <a:p>
              <a:endParaRPr lang="es-ES"/>
            </a:p>
          </p:txBody>
        </p:sp>
        <p:sp>
          <p:nvSpPr>
            <p:cNvPr id="261252" name="Line 990"/>
            <p:cNvSpPr>
              <a:spLocks noChangeShapeType="1"/>
            </p:cNvSpPr>
            <p:nvPr/>
          </p:nvSpPr>
          <p:spPr bwMode="auto">
            <a:xfrm flipH="1">
              <a:off x="2808" y="2340"/>
              <a:ext cx="1516" cy="356"/>
            </a:xfrm>
            <a:prstGeom prst="line">
              <a:avLst/>
            </a:prstGeom>
            <a:noFill/>
            <a:ln w="9525" cap="rnd">
              <a:solidFill>
                <a:schemeClr val="bg1"/>
              </a:solidFill>
              <a:prstDash val="sysDot"/>
              <a:round/>
              <a:headEnd/>
              <a:tailEnd/>
            </a:ln>
          </p:spPr>
          <p:txBody>
            <a:bodyPr wrap="none"/>
            <a:lstStyle/>
            <a:p>
              <a:endParaRPr lang="es-ES"/>
            </a:p>
          </p:txBody>
        </p:sp>
        <p:sp>
          <p:nvSpPr>
            <p:cNvPr id="261253" name="Line 991"/>
            <p:cNvSpPr>
              <a:spLocks noChangeShapeType="1"/>
            </p:cNvSpPr>
            <p:nvPr/>
          </p:nvSpPr>
          <p:spPr bwMode="auto">
            <a:xfrm flipH="1">
              <a:off x="2740" y="2372"/>
              <a:ext cx="1568" cy="460"/>
            </a:xfrm>
            <a:prstGeom prst="line">
              <a:avLst/>
            </a:prstGeom>
            <a:noFill/>
            <a:ln w="9525" cap="rnd">
              <a:solidFill>
                <a:schemeClr val="bg1"/>
              </a:solidFill>
              <a:prstDash val="sysDot"/>
              <a:round/>
              <a:headEnd/>
              <a:tailEnd/>
            </a:ln>
          </p:spPr>
          <p:txBody>
            <a:bodyPr wrap="none"/>
            <a:lstStyle/>
            <a:p>
              <a:endParaRPr lang="es-ES"/>
            </a:p>
          </p:txBody>
        </p:sp>
        <p:sp>
          <p:nvSpPr>
            <p:cNvPr id="261254" name="Line 992"/>
            <p:cNvSpPr>
              <a:spLocks noChangeShapeType="1"/>
            </p:cNvSpPr>
            <p:nvPr/>
          </p:nvSpPr>
          <p:spPr bwMode="auto">
            <a:xfrm flipH="1">
              <a:off x="2804" y="2384"/>
              <a:ext cx="1540" cy="556"/>
            </a:xfrm>
            <a:prstGeom prst="line">
              <a:avLst/>
            </a:prstGeom>
            <a:noFill/>
            <a:ln w="9525" cap="rnd">
              <a:solidFill>
                <a:schemeClr val="bg1"/>
              </a:solidFill>
              <a:prstDash val="sysDot"/>
              <a:round/>
              <a:headEnd/>
              <a:tailEnd/>
            </a:ln>
          </p:spPr>
          <p:txBody>
            <a:bodyPr wrap="none"/>
            <a:lstStyle/>
            <a:p>
              <a:endParaRPr lang="es-ES"/>
            </a:p>
          </p:txBody>
        </p:sp>
        <p:sp>
          <p:nvSpPr>
            <p:cNvPr id="261255" name="Line 993"/>
            <p:cNvSpPr>
              <a:spLocks noChangeShapeType="1"/>
            </p:cNvSpPr>
            <p:nvPr/>
          </p:nvSpPr>
          <p:spPr bwMode="auto">
            <a:xfrm flipH="1">
              <a:off x="2996" y="2396"/>
              <a:ext cx="1352" cy="632"/>
            </a:xfrm>
            <a:prstGeom prst="line">
              <a:avLst/>
            </a:prstGeom>
            <a:noFill/>
            <a:ln w="9525" cap="rnd">
              <a:solidFill>
                <a:schemeClr val="bg1"/>
              </a:solidFill>
              <a:prstDash val="sysDot"/>
              <a:round/>
              <a:headEnd/>
              <a:tailEnd/>
            </a:ln>
          </p:spPr>
          <p:txBody>
            <a:bodyPr wrap="none"/>
            <a:lstStyle/>
            <a:p>
              <a:endParaRPr lang="es-ES"/>
            </a:p>
          </p:txBody>
        </p:sp>
        <p:sp>
          <p:nvSpPr>
            <p:cNvPr id="261256" name="Line 994"/>
            <p:cNvSpPr>
              <a:spLocks noChangeShapeType="1"/>
            </p:cNvSpPr>
            <p:nvPr/>
          </p:nvSpPr>
          <p:spPr bwMode="auto">
            <a:xfrm flipH="1">
              <a:off x="3068" y="2417"/>
              <a:ext cx="1284" cy="783"/>
            </a:xfrm>
            <a:prstGeom prst="line">
              <a:avLst/>
            </a:prstGeom>
            <a:noFill/>
            <a:ln w="9525" cap="rnd">
              <a:solidFill>
                <a:schemeClr val="bg1"/>
              </a:solidFill>
              <a:prstDash val="sysDot"/>
              <a:round/>
              <a:headEnd/>
              <a:tailEnd/>
            </a:ln>
          </p:spPr>
          <p:txBody>
            <a:bodyPr wrap="none"/>
            <a:lstStyle/>
            <a:p>
              <a:endParaRPr lang="es-ES"/>
            </a:p>
          </p:txBody>
        </p:sp>
      </p:grpSp>
      <p:grpSp>
        <p:nvGrpSpPr>
          <p:cNvPr id="960562" name="Group 1107"/>
          <p:cNvGrpSpPr>
            <a:grpSpLocks/>
          </p:cNvGrpSpPr>
          <p:nvPr/>
        </p:nvGrpSpPr>
        <p:grpSpPr bwMode="auto">
          <a:xfrm>
            <a:off x="5557838" y="2493028"/>
            <a:ext cx="2601912" cy="2035175"/>
            <a:chOff x="3628" y="1393"/>
            <a:chExt cx="1639" cy="1282"/>
          </a:xfrm>
        </p:grpSpPr>
        <p:grpSp>
          <p:nvGrpSpPr>
            <p:cNvPr id="261155" name="Group 996"/>
            <p:cNvGrpSpPr>
              <a:grpSpLocks/>
            </p:cNvGrpSpPr>
            <p:nvPr/>
          </p:nvGrpSpPr>
          <p:grpSpPr bwMode="auto">
            <a:xfrm>
              <a:off x="3740" y="1586"/>
              <a:ext cx="1527" cy="1089"/>
              <a:chOff x="3569" y="1644"/>
              <a:chExt cx="1527" cy="1089"/>
            </a:xfrm>
          </p:grpSpPr>
          <p:grpSp>
            <p:nvGrpSpPr>
              <p:cNvPr id="261175" name="Group 997"/>
              <p:cNvGrpSpPr>
                <a:grpSpLocks/>
              </p:cNvGrpSpPr>
              <p:nvPr/>
            </p:nvGrpSpPr>
            <p:grpSpPr bwMode="auto">
              <a:xfrm>
                <a:off x="3775" y="1644"/>
                <a:ext cx="494" cy="364"/>
                <a:chOff x="3775" y="1644"/>
                <a:chExt cx="494" cy="364"/>
              </a:xfrm>
            </p:grpSpPr>
            <p:sp>
              <p:nvSpPr>
                <p:cNvPr id="261243" name="Freeform 998"/>
                <p:cNvSpPr>
                  <a:spLocks/>
                </p:cNvSpPr>
                <p:nvPr/>
              </p:nvSpPr>
              <p:spPr bwMode="auto">
                <a:xfrm>
                  <a:off x="3775" y="1644"/>
                  <a:ext cx="494" cy="364"/>
                </a:xfrm>
                <a:custGeom>
                  <a:avLst/>
                  <a:gdLst>
                    <a:gd name="T0" fmla="*/ 203 w 494"/>
                    <a:gd name="T1" fmla="*/ 18 h 364"/>
                    <a:gd name="T2" fmla="*/ 73 w 494"/>
                    <a:gd name="T3" fmla="*/ 74 h 364"/>
                    <a:gd name="T4" fmla="*/ 7 w 494"/>
                    <a:gd name="T5" fmla="*/ 296 h 364"/>
                    <a:gd name="T6" fmla="*/ 31 w 494"/>
                    <a:gd name="T7" fmla="*/ 362 h 364"/>
                    <a:gd name="T8" fmla="*/ 89 w 494"/>
                    <a:gd name="T9" fmla="*/ 310 h 364"/>
                    <a:gd name="T10" fmla="*/ 131 w 494"/>
                    <a:gd name="T11" fmla="*/ 182 h 364"/>
                    <a:gd name="T12" fmla="*/ 237 w 494"/>
                    <a:gd name="T13" fmla="*/ 124 h 364"/>
                    <a:gd name="T14" fmla="*/ 387 w 494"/>
                    <a:gd name="T15" fmla="*/ 150 h 364"/>
                    <a:gd name="T16" fmla="*/ 485 w 494"/>
                    <a:gd name="T17" fmla="*/ 148 h 364"/>
                    <a:gd name="T18" fmla="*/ 443 w 494"/>
                    <a:gd name="T19" fmla="*/ 40 h 364"/>
                    <a:gd name="T20" fmla="*/ 295 w 494"/>
                    <a:gd name="T21" fmla="*/ 4 h 364"/>
                    <a:gd name="T22" fmla="*/ 203 w 494"/>
                    <a:gd name="T23" fmla="*/ 18 h 3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4"/>
                    <a:gd name="T37" fmla="*/ 0 h 364"/>
                    <a:gd name="T38" fmla="*/ 494 w 494"/>
                    <a:gd name="T39" fmla="*/ 364 h 3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4" h="364">
                      <a:moveTo>
                        <a:pt x="203" y="18"/>
                      </a:moveTo>
                      <a:cubicBezTo>
                        <a:pt x="166" y="30"/>
                        <a:pt x="106" y="28"/>
                        <a:pt x="73" y="74"/>
                      </a:cubicBezTo>
                      <a:cubicBezTo>
                        <a:pt x="40" y="120"/>
                        <a:pt x="14" y="248"/>
                        <a:pt x="7" y="296"/>
                      </a:cubicBezTo>
                      <a:cubicBezTo>
                        <a:pt x="0" y="344"/>
                        <a:pt x="17" y="360"/>
                        <a:pt x="31" y="362"/>
                      </a:cubicBezTo>
                      <a:cubicBezTo>
                        <a:pt x="45" y="364"/>
                        <a:pt x="72" y="340"/>
                        <a:pt x="89" y="310"/>
                      </a:cubicBezTo>
                      <a:cubicBezTo>
                        <a:pt x="106" y="280"/>
                        <a:pt x="106" y="213"/>
                        <a:pt x="131" y="182"/>
                      </a:cubicBezTo>
                      <a:cubicBezTo>
                        <a:pt x="156" y="151"/>
                        <a:pt x="194" y="129"/>
                        <a:pt x="237" y="124"/>
                      </a:cubicBezTo>
                      <a:cubicBezTo>
                        <a:pt x="280" y="119"/>
                        <a:pt x="346" y="146"/>
                        <a:pt x="387" y="150"/>
                      </a:cubicBezTo>
                      <a:cubicBezTo>
                        <a:pt x="428" y="154"/>
                        <a:pt x="476" y="166"/>
                        <a:pt x="485" y="148"/>
                      </a:cubicBezTo>
                      <a:cubicBezTo>
                        <a:pt x="494" y="130"/>
                        <a:pt x="475" y="64"/>
                        <a:pt x="443" y="40"/>
                      </a:cubicBezTo>
                      <a:cubicBezTo>
                        <a:pt x="411" y="16"/>
                        <a:pt x="337" y="8"/>
                        <a:pt x="295" y="4"/>
                      </a:cubicBezTo>
                      <a:cubicBezTo>
                        <a:pt x="253" y="0"/>
                        <a:pt x="240" y="6"/>
                        <a:pt x="203" y="18"/>
                      </a:cubicBezTo>
                      <a:close/>
                    </a:path>
                  </a:pathLst>
                </a:custGeom>
                <a:solidFill>
                  <a:srgbClr val="F99501"/>
                </a:solidFill>
                <a:ln w="9525">
                  <a:noFill/>
                  <a:round/>
                  <a:headEnd/>
                  <a:tailEnd/>
                </a:ln>
              </p:spPr>
              <p:txBody>
                <a:bodyPr wrap="none" anchor="ctr"/>
                <a:lstStyle/>
                <a:p>
                  <a:endParaRPr lang="es-ES"/>
                </a:p>
              </p:txBody>
            </p:sp>
            <p:sp>
              <p:nvSpPr>
                <p:cNvPr id="261244" name="Freeform 999"/>
                <p:cNvSpPr>
                  <a:spLocks/>
                </p:cNvSpPr>
                <p:nvPr/>
              </p:nvSpPr>
              <p:spPr bwMode="auto">
                <a:xfrm>
                  <a:off x="3875" y="1694"/>
                  <a:ext cx="1" cy="18"/>
                </a:xfrm>
                <a:custGeom>
                  <a:avLst/>
                  <a:gdLst>
                    <a:gd name="T0" fmla="*/ 1 w 1"/>
                    <a:gd name="T1" fmla="*/ 0 h 18"/>
                    <a:gd name="T2" fmla="*/ 1 w 1"/>
                    <a:gd name="T3" fmla="*/ 18 h 18"/>
                    <a:gd name="T4" fmla="*/ 0 60000 65536"/>
                    <a:gd name="T5" fmla="*/ 0 60000 65536"/>
                    <a:gd name="T6" fmla="*/ 0 w 1"/>
                    <a:gd name="T7" fmla="*/ 0 h 18"/>
                    <a:gd name="T8" fmla="*/ 1 w 1"/>
                    <a:gd name="T9" fmla="*/ 18 h 18"/>
                  </a:gdLst>
                  <a:ahLst/>
                  <a:cxnLst>
                    <a:cxn ang="T4">
                      <a:pos x="T0" y="T1"/>
                    </a:cxn>
                    <a:cxn ang="T5">
                      <a:pos x="T2" y="T3"/>
                    </a:cxn>
                  </a:cxnLst>
                  <a:rect l="T6" t="T7" r="T8" b="T9"/>
                  <a:pathLst>
                    <a:path w="1" h="18">
                      <a:moveTo>
                        <a:pt x="1" y="0"/>
                      </a:moveTo>
                      <a:cubicBezTo>
                        <a:pt x="0" y="7"/>
                        <a:pt x="0" y="14"/>
                        <a:pt x="1" y="18"/>
                      </a:cubicBezTo>
                    </a:path>
                  </a:pathLst>
                </a:custGeom>
                <a:noFill/>
                <a:ln w="3175">
                  <a:solidFill>
                    <a:srgbClr val="000000"/>
                  </a:solidFill>
                  <a:round/>
                  <a:headEnd/>
                  <a:tailEnd/>
                </a:ln>
              </p:spPr>
              <p:txBody>
                <a:bodyPr wrap="none" anchor="ctr"/>
                <a:lstStyle/>
                <a:p>
                  <a:endParaRPr lang="es-ES"/>
                </a:p>
              </p:txBody>
            </p:sp>
            <p:sp>
              <p:nvSpPr>
                <p:cNvPr id="261245" name="Freeform 1000"/>
                <p:cNvSpPr>
                  <a:spLocks/>
                </p:cNvSpPr>
                <p:nvPr/>
              </p:nvSpPr>
              <p:spPr bwMode="auto">
                <a:xfrm>
                  <a:off x="3884" y="1688"/>
                  <a:ext cx="1" cy="12"/>
                </a:xfrm>
                <a:custGeom>
                  <a:avLst/>
                  <a:gdLst>
                    <a:gd name="T0" fmla="*/ 0 w 1"/>
                    <a:gd name="T1" fmla="*/ 0 h 12"/>
                    <a:gd name="T2" fmla="*/ 0 w 1"/>
                    <a:gd name="T3" fmla="*/ 12 h 12"/>
                    <a:gd name="T4" fmla="*/ 0 60000 65536"/>
                    <a:gd name="T5" fmla="*/ 0 60000 65536"/>
                    <a:gd name="T6" fmla="*/ 0 w 1"/>
                    <a:gd name="T7" fmla="*/ 0 h 12"/>
                    <a:gd name="T8" fmla="*/ 1 w 1"/>
                    <a:gd name="T9" fmla="*/ 12 h 12"/>
                  </a:gdLst>
                  <a:ahLst/>
                  <a:cxnLst>
                    <a:cxn ang="T4">
                      <a:pos x="T0" y="T1"/>
                    </a:cxn>
                    <a:cxn ang="T5">
                      <a:pos x="T2" y="T3"/>
                    </a:cxn>
                  </a:cxnLst>
                  <a:rect l="T6" t="T7" r="T8" b="T9"/>
                  <a:pathLst>
                    <a:path w="1" h="12">
                      <a:moveTo>
                        <a:pt x="0" y="0"/>
                      </a:moveTo>
                      <a:cubicBezTo>
                        <a:pt x="0" y="4"/>
                        <a:pt x="0" y="9"/>
                        <a:pt x="0" y="12"/>
                      </a:cubicBezTo>
                    </a:path>
                  </a:pathLst>
                </a:custGeom>
                <a:noFill/>
                <a:ln w="3175">
                  <a:solidFill>
                    <a:srgbClr val="000000"/>
                  </a:solidFill>
                  <a:round/>
                  <a:headEnd/>
                  <a:tailEnd/>
                </a:ln>
              </p:spPr>
              <p:txBody>
                <a:bodyPr wrap="none" anchor="ctr"/>
                <a:lstStyle/>
                <a:p>
                  <a:endParaRPr lang="es-ES"/>
                </a:p>
              </p:txBody>
            </p:sp>
          </p:grpSp>
          <p:grpSp>
            <p:nvGrpSpPr>
              <p:cNvPr id="261176" name="Group 1001"/>
              <p:cNvGrpSpPr>
                <a:grpSpLocks/>
              </p:cNvGrpSpPr>
              <p:nvPr/>
            </p:nvGrpSpPr>
            <p:grpSpPr bwMode="auto">
              <a:xfrm>
                <a:off x="3569" y="1696"/>
                <a:ext cx="1527" cy="1037"/>
                <a:chOff x="3569" y="1696"/>
                <a:chExt cx="1527" cy="1037"/>
              </a:xfrm>
            </p:grpSpPr>
            <p:sp>
              <p:nvSpPr>
                <p:cNvPr id="261177" name="AutoShape 1002"/>
                <p:cNvSpPr>
                  <a:spLocks noChangeArrowheads="1"/>
                </p:cNvSpPr>
                <p:nvPr/>
              </p:nvSpPr>
              <p:spPr bwMode="auto">
                <a:xfrm rot="-3863359">
                  <a:off x="4158" y="1550"/>
                  <a:ext cx="494" cy="1326"/>
                </a:xfrm>
                <a:prstGeom prst="can">
                  <a:avLst>
                    <a:gd name="adj" fmla="val 34447"/>
                  </a:avLst>
                </a:prstGeom>
                <a:solidFill>
                  <a:srgbClr val="FFFFFF"/>
                </a:solidFill>
                <a:ln w="9525">
                  <a:noFill/>
                  <a:round/>
                  <a:headEnd/>
                  <a:tailEnd/>
                </a:ln>
              </p:spPr>
              <p:txBody>
                <a:bodyPr wrap="none" anchor="ctr"/>
                <a:lstStyle/>
                <a:p>
                  <a:endParaRPr lang="es-ES"/>
                </a:p>
              </p:txBody>
            </p:sp>
            <p:sp>
              <p:nvSpPr>
                <p:cNvPr id="261178" name="Oval 1003"/>
                <p:cNvSpPr>
                  <a:spLocks noChangeArrowheads="1"/>
                </p:cNvSpPr>
                <p:nvPr/>
              </p:nvSpPr>
              <p:spPr bwMode="auto">
                <a:xfrm rot="-3850461">
                  <a:off x="3804" y="1970"/>
                  <a:ext cx="458" cy="132"/>
                </a:xfrm>
                <a:prstGeom prst="ellipse">
                  <a:avLst/>
                </a:prstGeom>
                <a:solidFill>
                  <a:srgbClr val="FFFFFF"/>
                </a:solidFill>
                <a:ln w="19050">
                  <a:solidFill>
                    <a:srgbClr val="000000"/>
                  </a:solidFill>
                  <a:round/>
                  <a:headEnd/>
                  <a:tailEnd/>
                </a:ln>
              </p:spPr>
              <p:txBody>
                <a:bodyPr wrap="none" anchor="ctr"/>
                <a:lstStyle/>
                <a:p>
                  <a:r>
                    <a:rPr lang="es-ES_tradnl" sz="900" i="1">
                      <a:solidFill>
                        <a:srgbClr val="FF0000"/>
                      </a:solidFill>
                    </a:rPr>
                    <a:t>Met-L-Chek</a:t>
                  </a:r>
                </a:p>
              </p:txBody>
            </p:sp>
            <p:sp>
              <p:nvSpPr>
                <p:cNvPr id="261179" name="Oval 1004"/>
                <p:cNvSpPr>
                  <a:spLocks noChangeArrowheads="1"/>
                </p:cNvSpPr>
                <p:nvPr/>
              </p:nvSpPr>
              <p:spPr bwMode="auto">
                <a:xfrm rot="-3850461">
                  <a:off x="4106" y="1848"/>
                  <a:ext cx="21" cy="22"/>
                </a:xfrm>
                <a:prstGeom prst="ellipse">
                  <a:avLst/>
                </a:prstGeom>
                <a:noFill/>
                <a:ln w="3175">
                  <a:solidFill>
                    <a:srgbClr val="000000"/>
                  </a:solidFill>
                  <a:round/>
                  <a:headEnd/>
                  <a:tailEnd/>
                </a:ln>
              </p:spPr>
              <p:txBody>
                <a:bodyPr wrap="none" anchor="ctr"/>
                <a:lstStyle/>
                <a:p>
                  <a:r>
                    <a:rPr lang="es-ES_tradnl" sz="200" b="0">
                      <a:solidFill>
                        <a:srgbClr val="000000"/>
                      </a:solidFill>
                      <a:latin typeface="Arial" charset="0"/>
                    </a:rPr>
                    <a:t>R</a:t>
                  </a:r>
                </a:p>
              </p:txBody>
            </p:sp>
            <p:sp>
              <p:nvSpPr>
                <p:cNvPr id="261180" name="Oval 1005"/>
                <p:cNvSpPr>
                  <a:spLocks noChangeArrowheads="1"/>
                </p:cNvSpPr>
                <p:nvPr/>
              </p:nvSpPr>
              <p:spPr bwMode="auto">
                <a:xfrm rot="-3850461">
                  <a:off x="3605" y="1867"/>
                  <a:ext cx="509" cy="168"/>
                </a:xfrm>
                <a:prstGeom prst="ellipse">
                  <a:avLst/>
                </a:prstGeom>
                <a:solidFill>
                  <a:srgbClr val="FFFFFF"/>
                </a:solidFill>
                <a:ln w="3175">
                  <a:solidFill>
                    <a:srgbClr val="B2B2B2"/>
                  </a:solidFill>
                  <a:round/>
                  <a:headEnd/>
                  <a:tailEnd/>
                </a:ln>
              </p:spPr>
              <p:txBody>
                <a:bodyPr wrap="none" anchor="ctr"/>
                <a:lstStyle/>
                <a:p>
                  <a:endParaRPr lang="es-ES"/>
                </a:p>
              </p:txBody>
            </p:sp>
            <p:sp>
              <p:nvSpPr>
                <p:cNvPr id="261181" name="Oval 1006"/>
                <p:cNvSpPr>
                  <a:spLocks noChangeArrowheads="1"/>
                </p:cNvSpPr>
                <p:nvPr/>
              </p:nvSpPr>
              <p:spPr bwMode="auto">
                <a:xfrm rot="-3850461">
                  <a:off x="3610" y="1869"/>
                  <a:ext cx="497" cy="160"/>
                </a:xfrm>
                <a:prstGeom prst="ellipse">
                  <a:avLst/>
                </a:prstGeom>
                <a:gradFill rotWithShape="1">
                  <a:gsLst>
                    <a:gs pos="0">
                      <a:srgbClr val="000000"/>
                    </a:gs>
                    <a:gs pos="50000">
                      <a:srgbClr val="FFFFFF"/>
                    </a:gs>
                    <a:gs pos="100000">
                      <a:srgbClr val="000000"/>
                    </a:gs>
                  </a:gsLst>
                  <a:lin ang="0" scaled="1"/>
                </a:gradFill>
                <a:ln w="12700">
                  <a:noFill/>
                  <a:round/>
                  <a:headEnd/>
                  <a:tailEnd/>
                </a:ln>
              </p:spPr>
              <p:txBody>
                <a:bodyPr wrap="none" anchor="ctr"/>
                <a:lstStyle/>
                <a:p>
                  <a:endParaRPr lang="es-ES"/>
                </a:p>
              </p:txBody>
            </p:sp>
            <p:sp>
              <p:nvSpPr>
                <p:cNvPr id="261182" name="Oval 1007"/>
                <p:cNvSpPr>
                  <a:spLocks noChangeArrowheads="1"/>
                </p:cNvSpPr>
                <p:nvPr/>
              </p:nvSpPr>
              <p:spPr bwMode="auto">
                <a:xfrm rot="-3850461">
                  <a:off x="3672" y="1902"/>
                  <a:ext cx="376" cy="91"/>
                </a:xfrm>
                <a:prstGeom prst="ellipse">
                  <a:avLst/>
                </a:prstGeom>
                <a:gradFill rotWithShape="1">
                  <a:gsLst>
                    <a:gs pos="0">
                      <a:srgbClr val="000000"/>
                    </a:gs>
                    <a:gs pos="50000">
                      <a:srgbClr val="FFFFFF"/>
                    </a:gs>
                    <a:gs pos="100000">
                      <a:srgbClr val="000000"/>
                    </a:gs>
                  </a:gsLst>
                  <a:lin ang="0" scaled="1"/>
                </a:gradFill>
                <a:ln w="12700">
                  <a:noFill/>
                  <a:round/>
                  <a:headEnd/>
                  <a:tailEnd/>
                </a:ln>
              </p:spPr>
              <p:txBody>
                <a:bodyPr wrap="none" anchor="ctr"/>
                <a:lstStyle/>
                <a:p>
                  <a:endParaRPr lang="es-ES"/>
                </a:p>
              </p:txBody>
            </p:sp>
            <p:sp>
              <p:nvSpPr>
                <p:cNvPr id="261183" name="Line 1008"/>
                <p:cNvSpPr>
                  <a:spLocks noChangeShapeType="1"/>
                </p:cNvSpPr>
                <p:nvPr/>
              </p:nvSpPr>
              <p:spPr bwMode="auto">
                <a:xfrm rot="-3850461">
                  <a:off x="3974" y="1737"/>
                  <a:ext cx="0" cy="49"/>
                </a:xfrm>
                <a:prstGeom prst="line">
                  <a:avLst/>
                </a:prstGeom>
                <a:noFill/>
                <a:ln w="3175">
                  <a:solidFill>
                    <a:srgbClr val="B2B2B2"/>
                  </a:solidFill>
                  <a:round/>
                  <a:headEnd/>
                  <a:tailEnd/>
                </a:ln>
              </p:spPr>
              <p:txBody>
                <a:bodyPr wrap="none" anchor="ctr"/>
                <a:lstStyle/>
                <a:p>
                  <a:endParaRPr lang="es-ES"/>
                </a:p>
              </p:txBody>
            </p:sp>
            <p:sp>
              <p:nvSpPr>
                <p:cNvPr id="261184" name="Oval 1009"/>
                <p:cNvSpPr>
                  <a:spLocks noChangeArrowheads="1"/>
                </p:cNvSpPr>
                <p:nvPr/>
              </p:nvSpPr>
              <p:spPr bwMode="auto">
                <a:xfrm rot="-3850461">
                  <a:off x="3643" y="1898"/>
                  <a:ext cx="436" cy="104"/>
                </a:xfrm>
                <a:prstGeom prst="ellipse">
                  <a:avLst/>
                </a:prstGeom>
                <a:gradFill rotWithShape="1">
                  <a:gsLst>
                    <a:gs pos="0">
                      <a:srgbClr val="000000"/>
                    </a:gs>
                    <a:gs pos="50000">
                      <a:srgbClr val="FFFFFF"/>
                    </a:gs>
                    <a:gs pos="100000">
                      <a:srgbClr val="000000"/>
                    </a:gs>
                  </a:gsLst>
                  <a:lin ang="0" scaled="1"/>
                </a:gradFill>
                <a:ln w="3175">
                  <a:solidFill>
                    <a:srgbClr val="B2B2B2"/>
                  </a:solidFill>
                  <a:round/>
                  <a:headEnd/>
                  <a:tailEnd/>
                </a:ln>
              </p:spPr>
              <p:txBody>
                <a:bodyPr wrap="none" anchor="ctr"/>
                <a:lstStyle/>
                <a:p>
                  <a:endParaRPr lang="es-ES"/>
                </a:p>
              </p:txBody>
            </p:sp>
            <p:sp>
              <p:nvSpPr>
                <p:cNvPr id="261185" name="Arc 1010"/>
                <p:cNvSpPr>
                  <a:spLocks/>
                </p:cNvSpPr>
                <p:nvPr/>
              </p:nvSpPr>
              <p:spPr bwMode="auto">
                <a:xfrm rot="-3863359">
                  <a:off x="3593" y="1846"/>
                  <a:ext cx="381" cy="132"/>
                </a:xfrm>
                <a:custGeom>
                  <a:avLst/>
                  <a:gdLst>
                    <a:gd name="T0" fmla="*/ 0 w 43200"/>
                    <a:gd name="T1" fmla="*/ 1 h 21600"/>
                    <a:gd name="T2" fmla="*/ 3 w 43200"/>
                    <a:gd name="T3" fmla="*/ 1 h 21600"/>
                    <a:gd name="T4" fmla="*/ 2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454"/>
                      </a:moveTo>
                      <a:cubicBezTo>
                        <a:pt x="80" y="9581"/>
                        <a:pt x="9727" y="-1"/>
                        <a:pt x="21600" y="0"/>
                      </a:cubicBezTo>
                      <a:cubicBezTo>
                        <a:pt x="33529" y="0"/>
                        <a:pt x="43200" y="9670"/>
                        <a:pt x="43200" y="21600"/>
                      </a:cubicBezTo>
                    </a:path>
                    <a:path w="43200" h="21600" stroke="0" extrusionOk="0">
                      <a:moveTo>
                        <a:pt x="0" y="21454"/>
                      </a:moveTo>
                      <a:cubicBezTo>
                        <a:pt x="80" y="9581"/>
                        <a:pt x="9727" y="-1"/>
                        <a:pt x="21600" y="0"/>
                      </a:cubicBezTo>
                      <a:cubicBezTo>
                        <a:pt x="33529" y="0"/>
                        <a:pt x="43200" y="9670"/>
                        <a:pt x="43200" y="21600"/>
                      </a:cubicBezTo>
                      <a:lnTo>
                        <a:pt x="21600" y="21600"/>
                      </a:lnTo>
                      <a:close/>
                    </a:path>
                  </a:pathLst>
                </a:custGeom>
                <a:gradFill rotWithShape="1">
                  <a:gsLst>
                    <a:gs pos="0">
                      <a:srgbClr val="666666"/>
                    </a:gs>
                    <a:gs pos="50000">
                      <a:srgbClr val="FFFFFF"/>
                    </a:gs>
                    <a:gs pos="100000">
                      <a:srgbClr val="666666"/>
                    </a:gs>
                  </a:gsLst>
                  <a:lin ang="0" scaled="1"/>
                </a:gradFill>
                <a:ln w="3175">
                  <a:solidFill>
                    <a:srgbClr val="B2B2B2"/>
                  </a:solidFill>
                  <a:round/>
                  <a:headEnd/>
                  <a:tailEnd/>
                </a:ln>
              </p:spPr>
              <p:txBody>
                <a:bodyPr wrap="none" anchor="ctr"/>
                <a:lstStyle/>
                <a:p>
                  <a:endParaRPr lang="es-ES"/>
                </a:p>
              </p:txBody>
            </p:sp>
            <p:sp>
              <p:nvSpPr>
                <p:cNvPr id="261186" name="Arc 1011"/>
                <p:cNvSpPr>
                  <a:spLocks/>
                </p:cNvSpPr>
                <p:nvPr/>
              </p:nvSpPr>
              <p:spPr bwMode="auto">
                <a:xfrm rot="-3850461" flipH="1" flipV="1">
                  <a:off x="3911" y="1724"/>
                  <a:ext cx="66" cy="30"/>
                </a:xfrm>
                <a:custGeom>
                  <a:avLst/>
                  <a:gdLst>
                    <a:gd name="T0" fmla="*/ 0 w 20914"/>
                    <a:gd name="T1" fmla="*/ 0 h 14763"/>
                    <a:gd name="T2" fmla="*/ 0 w 20914"/>
                    <a:gd name="T3" fmla="*/ 0 h 14763"/>
                    <a:gd name="T4" fmla="*/ 0 w 20914"/>
                    <a:gd name="T5" fmla="*/ 0 h 14763"/>
                    <a:gd name="T6" fmla="*/ 0 60000 65536"/>
                    <a:gd name="T7" fmla="*/ 0 60000 65536"/>
                    <a:gd name="T8" fmla="*/ 0 60000 65536"/>
                    <a:gd name="T9" fmla="*/ 0 w 20914"/>
                    <a:gd name="T10" fmla="*/ 0 h 14763"/>
                    <a:gd name="T11" fmla="*/ 20914 w 20914"/>
                    <a:gd name="T12" fmla="*/ 14763 h 14763"/>
                  </a:gdLst>
                  <a:ahLst/>
                  <a:cxnLst>
                    <a:cxn ang="T6">
                      <a:pos x="T0" y="T1"/>
                    </a:cxn>
                    <a:cxn ang="T7">
                      <a:pos x="T2" y="T3"/>
                    </a:cxn>
                    <a:cxn ang="T8">
                      <a:pos x="T4" y="T5"/>
                    </a:cxn>
                  </a:cxnLst>
                  <a:rect l="T9" t="T10" r="T11" b="T12"/>
                  <a:pathLst>
                    <a:path w="20914" h="14763" fill="none" extrusionOk="0">
                      <a:moveTo>
                        <a:pt x="15767" y="0"/>
                      </a:moveTo>
                      <a:cubicBezTo>
                        <a:pt x="18239" y="2640"/>
                        <a:pt x="20009" y="5859"/>
                        <a:pt x="20913" y="9361"/>
                      </a:cubicBezTo>
                    </a:path>
                    <a:path w="20914" h="14763" stroke="0" extrusionOk="0">
                      <a:moveTo>
                        <a:pt x="15767" y="0"/>
                      </a:moveTo>
                      <a:cubicBezTo>
                        <a:pt x="18239" y="2640"/>
                        <a:pt x="20009" y="5859"/>
                        <a:pt x="20913" y="9361"/>
                      </a:cubicBezTo>
                      <a:lnTo>
                        <a:pt x="0" y="14763"/>
                      </a:lnTo>
                      <a:close/>
                    </a:path>
                  </a:pathLst>
                </a:custGeom>
                <a:noFill/>
                <a:ln w="3175">
                  <a:solidFill>
                    <a:srgbClr val="B2B2B2"/>
                  </a:solidFill>
                  <a:round/>
                  <a:headEnd/>
                  <a:tailEnd/>
                </a:ln>
              </p:spPr>
              <p:txBody>
                <a:bodyPr wrap="none" anchor="ctr"/>
                <a:lstStyle/>
                <a:p>
                  <a:endParaRPr lang="es-ES"/>
                </a:p>
              </p:txBody>
            </p:sp>
            <p:sp>
              <p:nvSpPr>
                <p:cNvPr id="261187" name="AutoShape 1012"/>
                <p:cNvSpPr>
                  <a:spLocks noChangeArrowheads="1"/>
                </p:cNvSpPr>
                <p:nvPr/>
              </p:nvSpPr>
              <p:spPr bwMode="auto">
                <a:xfrm rot="-3863359">
                  <a:off x="3627" y="1873"/>
                  <a:ext cx="253" cy="47"/>
                </a:xfrm>
                <a:custGeom>
                  <a:avLst/>
                  <a:gdLst>
                    <a:gd name="T0" fmla="*/ 1 w 21600"/>
                    <a:gd name="T1" fmla="*/ 0 h 21600"/>
                    <a:gd name="T2" fmla="*/ 0 w 21600"/>
                    <a:gd name="T3" fmla="*/ 0 h 21600"/>
                    <a:gd name="T4" fmla="*/ 0 w 21600"/>
                    <a:gd name="T5" fmla="*/ 0 h 21600"/>
                    <a:gd name="T6" fmla="*/ 0 w 21600"/>
                    <a:gd name="T7" fmla="*/ 0 h 21600"/>
                    <a:gd name="T8" fmla="*/ 1 w 21600"/>
                    <a:gd name="T9" fmla="*/ 0 h 21600"/>
                    <a:gd name="T10" fmla="*/ 3 w 21600"/>
                    <a:gd name="T11" fmla="*/ 0 h 21600"/>
                    <a:gd name="T12" fmla="*/ 3 w 21600"/>
                    <a:gd name="T13" fmla="*/ 0 h 21600"/>
                    <a:gd name="T14" fmla="*/ 3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59 w 21600"/>
                    <a:gd name="T25" fmla="*/ 3217 h 21600"/>
                    <a:gd name="T26" fmla="*/ 18441 w 21600"/>
                    <a:gd name="T27" fmla="*/ 1838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7936" y="10800"/>
                      </a:moveTo>
                      <a:cubicBezTo>
                        <a:pt x="7936" y="12382"/>
                        <a:pt x="9218" y="13664"/>
                        <a:pt x="10800" y="13664"/>
                      </a:cubicBezTo>
                      <a:cubicBezTo>
                        <a:pt x="12382" y="13664"/>
                        <a:pt x="13664" y="12382"/>
                        <a:pt x="13664" y="10800"/>
                      </a:cubicBezTo>
                      <a:cubicBezTo>
                        <a:pt x="13664" y="9218"/>
                        <a:pt x="12382" y="7936"/>
                        <a:pt x="10800" y="7936"/>
                      </a:cubicBezTo>
                      <a:cubicBezTo>
                        <a:pt x="9218" y="7936"/>
                        <a:pt x="7936" y="9218"/>
                        <a:pt x="7936" y="10800"/>
                      </a:cubicBezTo>
                      <a:close/>
                    </a:path>
                  </a:pathLst>
                </a:custGeom>
                <a:solidFill>
                  <a:srgbClr val="EAEAEA"/>
                </a:solidFill>
                <a:ln w="3175">
                  <a:solidFill>
                    <a:srgbClr val="969696"/>
                  </a:solidFill>
                  <a:round/>
                  <a:headEnd/>
                  <a:tailEnd/>
                </a:ln>
              </p:spPr>
              <p:txBody>
                <a:bodyPr wrap="none" anchor="ctr"/>
                <a:lstStyle/>
                <a:p>
                  <a:endParaRPr lang="es-ES"/>
                </a:p>
              </p:txBody>
            </p:sp>
            <p:grpSp>
              <p:nvGrpSpPr>
                <p:cNvPr id="261188" name="Group 1013"/>
                <p:cNvGrpSpPr>
                  <a:grpSpLocks/>
                </p:cNvGrpSpPr>
                <p:nvPr/>
              </p:nvGrpSpPr>
              <p:grpSpPr bwMode="auto">
                <a:xfrm rot="-3863359">
                  <a:off x="3623" y="1845"/>
                  <a:ext cx="211" cy="77"/>
                  <a:chOff x="590" y="2100"/>
                  <a:chExt cx="308" cy="113"/>
                </a:xfrm>
              </p:grpSpPr>
              <p:sp>
                <p:nvSpPr>
                  <p:cNvPr id="261241" name="AutoShape 1014"/>
                  <p:cNvSpPr>
                    <a:spLocks noChangeArrowheads="1"/>
                  </p:cNvSpPr>
                  <p:nvPr/>
                </p:nvSpPr>
                <p:spPr bwMode="auto">
                  <a:xfrm>
                    <a:off x="590" y="2101"/>
                    <a:ext cx="308" cy="112"/>
                  </a:xfrm>
                  <a:prstGeom prst="can">
                    <a:avLst>
                      <a:gd name="adj" fmla="val 50000"/>
                    </a:avLst>
                  </a:prstGeom>
                  <a:gradFill rotWithShape="1">
                    <a:gsLst>
                      <a:gs pos="0">
                        <a:srgbClr val="101010"/>
                      </a:gs>
                      <a:gs pos="50000">
                        <a:srgbClr val="FFFFFF"/>
                      </a:gs>
                      <a:gs pos="100000">
                        <a:srgbClr val="101010"/>
                      </a:gs>
                    </a:gsLst>
                    <a:lin ang="0" scaled="1"/>
                  </a:gradFill>
                  <a:ln w="9525">
                    <a:noFill/>
                    <a:round/>
                    <a:headEnd/>
                    <a:tailEnd/>
                  </a:ln>
                </p:spPr>
                <p:txBody>
                  <a:bodyPr wrap="none" anchor="ctr"/>
                  <a:lstStyle/>
                  <a:p>
                    <a:endParaRPr lang="es-ES"/>
                  </a:p>
                </p:txBody>
              </p:sp>
              <p:sp>
                <p:nvSpPr>
                  <p:cNvPr id="261242" name="AutoShape 1015"/>
                  <p:cNvSpPr>
                    <a:spLocks noChangeArrowheads="1"/>
                  </p:cNvSpPr>
                  <p:nvPr/>
                </p:nvSpPr>
                <p:spPr bwMode="auto">
                  <a:xfrm>
                    <a:off x="593" y="2100"/>
                    <a:ext cx="304" cy="56"/>
                  </a:xfrm>
                  <a:custGeom>
                    <a:avLst/>
                    <a:gdLst>
                      <a:gd name="T0" fmla="*/ 2 w 21600"/>
                      <a:gd name="T1" fmla="*/ 0 h 21600"/>
                      <a:gd name="T2" fmla="*/ 1 w 21600"/>
                      <a:gd name="T3" fmla="*/ 0 h 21600"/>
                      <a:gd name="T4" fmla="*/ 0 w 21600"/>
                      <a:gd name="T5" fmla="*/ 0 h 21600"/>
                      <a:gd name="T6" fmla="*/ 1 w 21600"/>
                      <a:gd name="T7" fmla="*/ 0 h 21600"/>
                      <a:gd name="T8" fmla="*/ 2 w 21600"/>
                      <a:gd name="T9" fmla="*/ 0 h 21600"/>
                      <a:gd name="T10" fmla="*/ 4 w 21600"/>
                      <a:gd name="T11" fmla="*/ 0 h 21600"/>
                      <a:gd name="T12" fmla="*/ 4 w 21600"/>
                      <a:gd name="T13" fmla="*/ 0 h 21600"/>
                      <a:gd name="T14" fmla="*/ 4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97 w 21600"/>
                      <a:gd name="T25" fmla="*/ 3086 h 21600"/>
                      <a:gd name="T26" fmla="*/ 18403 w 21600"/>
                      <a:gd name="T27" fmla="*/ 1851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53" y="10800"/>
                        </a:moveTo>
                        <a:cubicBezTo>
                          <a:pt x="1753" y="15797"/>
                          <a:pt x="5803" y="19847"/>
                          <a:pt x="10800" y="19847"/>
                        </a:cubicBezTo>
                        <a:cubicBezTo>
                          <a:pt x="15797" y="19847"/>
                          <a:pt x="19847" y="15797"/>
                          <a:pt x="19847" y="10800"/>
                        </a:cubicBezTo>
                        <a:cubicBezTo>
                          <a:pt x="19847" y="5803"/>
                          <a:pt x="15797" y="1753"/>
                          <a:pt x="10800" y="1753"/>
                        </a:cubicBezTo>
                        <a:cubicBezTo>
                          <a:pt x="5803" y="1753"/>
                          <a:pt x="1753" y="5803"/>
                          <a:pt x="1753" y="10800"/>
                        </a:cubicBezTo>
                        <a:close/>
                      </a:path>
                    </a:pathLst>
                  </a:custGeom>
                  <a:solidFill>
                    <a:srgbClr val="EAEAEA"/>
                  </a:solidFill>
                  <a:ln w="6350">
                    <a:solidFill>
                      <a:srgbClr val="969696"/>
                    </a:solidFill>
                    <a:round/>
                    <a:headEnd/>
                    <a:tailEnd/>
                  </a:ln>
                </p:spPr>
                <p:txBody>
                  <a:bodyPr wrap="none" anchor="ctr"/>
                  <a:lstStyle/>
                  <a:p>
                    <a:endParaRPr lang="es-ES"/>
                  </a:p>
                </p:txBody>
              </p:sp>
            </p:grpSp>
            <p:sp>
              <p:nvSpPr>
                <p:cNvPr id="261189" name="Oval 1016"/>
                <p:cNvSpPr>
                  <a:spLocks noChangeArrowheads="1"/>
                </p:cNvSpPr>
                <p:nvPr/>
              </p:nvSpPr>
              <p:spPr bwMode="auto">
                <a:xfrm rot="-3850461">
                  <a:off x="3626" y="1862"/>
                  <a:ext cx="170" cy="26"/>
                </a:xfrm>
                <a:prstGeom prst="ellipse">
                  <a:avLst/>
                </a:prstGeom>
                <a:gradFill rotWithShape="1">
                  <a:gsLst>
                    <a:gs pos="0">
                      <a:srgbClr val="000000"/>
                    </a:gs>
                    <a:gs pos="50000">
                      <a:srgbClr val="FFFFFF"/>
                    </a:gs>
                    <a:gs pos="100000">
                      <a:srgbClr val="000000"/>
                    </a:gs>
                  </a:gsLst>
                  <a:lin ang="0" scaled="1"/>
                </a:gradFill>
                <a:ln w="12700">
                  <a:noFill/>
                  <a:round/>
                  <a:headEnd/>
                  <a:tailEnd/>
                </a:ln>
              </p:spPr>
              <p:txBody>
                <a:bodyPr wrap="none" anchor="ctr"/>
                <a:lstStyle/>
                <a:p>
                  <a:endParaRPr lang="es-ES"/>
                </a:p>
              </p:txBody>
            </p:sp>
            <p:sp>
              <p:nvSpPr>
                <p:cNvPr id="261190" name="AutoShape 1017"/>
                <p:cNvSpPr>
                  <a:spLocks noChangeArrowheads="1"/>
                </p:cNvSpPr>
                <p:nvPr/>
              </p:nvSpPr>
              <p:spPr bwMode="auto">
                <a:xfrm rot="-3863359">
                  <a:off x="3680" y="1857"/>
                  <a:ext cx="57" cy="36"/>
                </a:xfrm>
                <a:prstGeom prst="can">
                  <a:avLst>
                    <a:gd name="adj" fmla="val 46875"/>
                  </a:avLst>
                </a:prstGeom>
                <a:gradFill rotWithShape="1">
                  <a:gsLst>
                    <a:gs pos="0">
                      <a:srgbClr val="434343"/>
                    </a:gs>
                    <a:gs pos="50000">
                      <a:srgbClr val="FFFFFF"/>
                    </a:gs>
                    <a:gs pos="100000">
                      <a:srgbClr val="434343"/>
                    </a:gs>
                  </a:gsLst>
                  <a:lin ang="0" scaled="1"/>
                </a:gradFill>
                <a:ln w="9525">
                  <a:noFill/>
                  <a:round/>
                  <a:headEnd/>
                  <a:tailEnd/>
                </a:ln>
              </p:spPr>
              <p:txBody>
                <a:bodyPr wrap="none" anchor="ctr"/>
                <a:lstStyle/>
                <a:p>
                  <a:endParaRPr lang="es-ES"/>
                </a:p>
              </p:txBody>
            </p:sp>
            <p:sp>
              <p:nvSpPr>
                <p:cNvPr id="261191" name="AutoShape 1018"/>
                <p:cNvSpPr>
                  <a:spLocks noChangeArrowheads="1"/>
                </p:cNvSpPr>
                <p:nvPr/>
              </p:nvSpPr>
              <p:spPr bwMode="auto">
                <a:xfrm rot="-3863359">
                  <a:off x="3659" y="1822"/>
                  <a:ext cx="27" cy="69"/>
                </a:xfrm>
                <a:prstGeom prst="can">
                  <a:avLst>
                    <a:gd name="adj" fmla="val 55122"/>
                  </a:avLst>
                </a:prstGeom>
                <a:gradFill rotWithShape="1">
                  <a:gsLst>
                    <a:gs pos="0">
                      <a:srgbClr val="434343"/>
                    </a:gs>
                    <a:gs pos="50000">
                      <a:srgbClr val="FFFFFF"/>
                    </a:gs>
                    <a:gs pos="100000">
                      <a:srgbClr val="434343"/>
                    </a:gs>
                  </a:gsLst>
                  <a:lin ang="0" scaled="1"/>
                </a:gradFill>
                <a:ln w="9525">
                  <a:noFill/>
                  <a:round/>
                  <a:headEnd/>
                  <a:tailEnd/>
                </a:ln>
              </p:spPr>
              <p:txBody>
                <a:bodyPr wrap="none" anchor="ctr"/>
                <a:lstStyle/>
                <a:p>
                  <a:endParaRPr lang="es-ES"/>
                </a:p>
              </p:txBody>
            </p:sp>
            <p:sp>
              <p:nvSpPr>
                <p:cNvPr id="261192" name="AutoShape 1019"/>
                <p:cNvSpPr>
                  <a:spLocks noChangeArrowheads="1"/>
                </p:cNvSpPr>
                <p:nvPr/>
              </p:nvSpPr>
              <p:spPr bwMode="auto">
                <a:xfrm rot="-3850461">
                  <a:off x="3585" y="1775"/>
                  <a:ext cx="91" cy="123"/>
                </a:xfrm>
                <a:prstGeom prst="can">
                  <a:avLst>
                    <a:gd name="adj" fmla="val 33791"/>
                  </a:avLst>
                </a:prstGeom>
                <a:solidFill>
                  <a:srgbClr val="FFFFFF"/>
                </a:solidFill>
                <a:ln w="12700">
                  <a:solidFill>
                    <a:srgbClr val="000000"/>
                  </a:solidFill>
                  <a:round/>
                  <a:headEnd/>
                  <a:tailEnd/>
                </a:ln>
              </p:spPr>
              <p:txBody>
                <a:bodyPr wrap="none" anchor="ctr"/>
                <a:lstStyle/>
                <a:p>
                  <a:endParaRPr lang="es-ES"/>
                </a:p>
              </p:txBody>
            </p:sp>
            <p:grpSp>
              <p:nvGrpSpPr>
                <p:cNvPr id="2" name="Group 1020"/>
                <p:cNvGrpSpPr>
                  <a:grpSpLocks/>
                </p:cNvGrpSpPr>
                <p:nvPr/>
              </p:nvGrpSpPr>
              <p:grpSpPr bwMode="auto">
                <a:xfrm rot="-3863359">
                  <a:off x="3966" y="1973"/>
                  <a:ext cx="482" cy="290"/>
                  <a:chOff x="937" y="2833"/>
                  <a:chExt cx="706" cy="424"/>
                </a:xfrm>
              </p:grpSpPr>
              <p:sp>
                <p:nvSpPr>
                  <p:cNvPr id="261223" name="Arc 1021"/>
                  <p:cNvSpPr>
                    <a:spLocks/>
                  </p:cNvSpPr>
                  <p:nvPr/>
                </p:nvSpPr>
                <p:spPr bwMode="auto">
                  <a:xfrm flipV="1">
                    <a:off x="937" y="2833"/>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4" name="Arc 1022"/>
                  <p:cNvSpPr>
                    <a:spLocks/>
                  </p:cNvSpPr>
                  <p:nvPr/>
                </p:nvSpPr>
                <p:spPr bwMode="auto">
                  <a:xfrm flipV="1">
                    <a:off x="937" y="2855"/>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5" name="Arc 1023"/>
                  <p:cNvSpPr>
                    <a:spLocks/>
                  </p:cNvSpPr>
                  <p:nvPr/>
                </p:nvSpPr>
                <p:spPr bwMode="auto">
                  <a:xfrm flipV="1">
                    <a:off x="937" y="2877"/>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6" name="Arc 1024"/>
                  <p:cNvSpPr>
                    <a:spLocks/>
                  </p:cNvSpPr>
                  <p:nvPr/>
                </p:nvSpPr>
                <p:spPr bwMode="auto">
                  <a:xfrm flipV="1">
                    <a:off x="937" y="2891"/>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7" name="Arc 1025"/>
                  <p:cNvSpPr>
                    <a:spLocks/>
                  </p:cNvSpPr>
                  <p:nvPr/>
                </p:nvSpPr>
                <p:spPr bwMode="auto">
                  <a:xfrm flipV="1">
                    <a:off x="937" y="2913"/>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8" name="Arc 1026"/>
                  <p:cNvSpPr>
                    <a:spLocks/>
                  </p:cNvSpPr>
                  <p:nvPr/>
                </p:nvSpPr>
                <p:spPr bwMode="auto">
                  <a:xfrm flipV="1">
                    <a:off x="937" y="2935"/>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29" name="Arc 1027"/>
                  <p:cNvSpPr>
                    <a:spLocks/>
                  </p:cNvSpPr>
                  <p:nvPr/>
                </p:nvSpPr>
                <p:spPr bwMode="auto">
                  <a:xfrm flipV="1">
                    <a:off x="937" y="2945"/>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0" name="Arc 1028"/>
                  <p:cNvSpPr>
                    <a:spLocks/>
                  </p:cNvSpPr>
                  <p:nvPr/>
                </p:nvSpPr>
                <p:spPr bwMode="auto">
                  <a:xfrm flipV="1">
                    <a:off x="937" y="2967"/>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1" name="Arc 1029"/>
                  <p:cNvSpPr>
                    <a:spLocks/>
                  </p:cNvSpPr>
                  <p:nvPr/>
                </p:nvSpPr>
                <p:spPr bwMode="auto">
                  <a:xfrm flipV="1">
                    <a:off x="937" y="2989"/>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2" name="Arc 1030"/>
                  <p:cNvSpPr>
                    <a:spLocks/>
                  </p:cNvSpPr>
                  <p:nvPr/>
                </p:nvSpPr>
                <p:spPr bwMode="auto">
                  <a:xfrm flipV="1">
                    <a:off x="937" y="3011"/>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3" name="Arc 1031"/>
                  <p:cNvSpPr>
                    <a:spLocks/>
                  </p:cNvSpPr>
                  <p:nvPr/>
                </p:nvSpPr>
                <p:spPr bwMode="auto">
                  <a:xfrm flipV="1">
                    <a:off x="937" y="3049"/>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4" name="Arc 1032"/>
                  <p:cNvSpPr>
                    <a:spLocks/>
                  </p:cNvSpPr>
                  <p:nvPr/>
                </p:nvSpPr>
                <p:spPr bwMode="auto">
                  <a:xfrm flipV="1">
                    <a:off x="937" y="3071"/>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5" name="Arc 1033"/>
                  <p:cNvSpPr>
                    <a:spLocks/>
                  </p:cNvSpPr>
                  <p:nvPr/>
                </p:nvSpPr>
                <p:spPr bwMode="auto">
                  <a:xfrm flipV="1">
                    <a:off x="937" y="3103"/>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6" name="Arc 1034"/>
                  <p:cNvSpPr>
                    <a:spLocks/>
                  </p:cNvSpPr>
                  <p:nvPr/>
                </p:nvSpPr>
                <p:spPr bwMode="auto">
                  <a:xfrm flipV="1">
                    <a:off x="937" y="3125"/>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7" name="Arc 1035"/>
                  <p:cNvSpPr>
                    <a:spLocks/>
                  </p:cNvSpPr>
                  <p:nvPr/>
                </p:nvSpPr>
                <p:spPr bwMode="auto">
                  <a:xfrm flipV="1">
                    <a:off x="937" y="3147"/>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8" name="Arc 1036"/>
                  <p:cNvSpPr>
                    <a:spLocks/>
                  </p:cNvSpPr>
                  <p:nvPr/>
                </p:nvSpPr>
                <p:spPr bwMode="auto">
                  <a:xfrm flipV="1">
                    <a:off x="937" y="3027"/>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39" name="Arc 1037"/>
                  <p:cNvSpPr>
                    <a:spLocks/>
                  </p:cNvSpPr>
                  <p:nvPr/>
                </p:nvSpPr>
                <p:spPr bwMode="auto">
                  <a:xfrm flipV="1">
                    <a:off x="937" y="3085"/>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sp>
                <p:nvSpPr>
                  <p:cNvPr id="261240" name="Arc 1038"/>
                  <p:cNvSpPr>
                    <a:spLocks/>
                  </p:cNvSpPr>
                  <p:nvPr/>
                </p:nvSpPr>
                <p:spPr bwMode="auto">
                  <a:xfrm flipV="1">
                    <a:off x="937" y="3167"/>
                    <a:ext cx="706" cy="90"/>
                  </a:xfrm>
                  <a:custGeom>
                    <a:avLst/>
                    <a:gdLst>
                      <a:gd name="T0" fmla="*/ 0 w 42374"/>
                      <a:gd name="T1" fmla="*/ 0 h 21600"/>
                      <a:gd name="T2" fmla="*/ 12 w 42374"/>
                      <a:gd name="T3" fmla="*/ 0 h 21600"/>
                      <a:gd name="T4" fmla="*/ 6 w 42374"/>
                      <a:gd name="T5" fmla="*/ 0 h 21600"/>
                      <a:gd name="T6" fmla="*/ 0 60000 65536"/>
                      <a:gd name="T7" fmla="*/ 0 60000 65536"/>
                      <a:gd name="T8" fmla="*/ 0 60000 65536"/>
                      <a:gd name="T9" fmla="*/ 0 w 42374"/>
                      <a:gd name="T10" fmla="*/ 0 h 21600"/>
                      <a:gd name="T11" fmla="*/ 42374 w 42374"/>
                      <a:gd name="T12" fmla="*/ 21600 h 21600"/>
                    </a:gdLst>
                    <a:ahLst/>
                    <a:cxnLst>
                      <a:cxn ang="T6">
                        <a:pos x="T0" y="T1"/>
                      </a:cxn>
                      <a:cxn ang="T7">
                        <a:pos x="T2" y="T3"/>
                      </a:cxn>
                      <a:cxn ang="T8">
                        <a:pos x="T4" y="T5"/>
                      </a:cxn>
                    </a:cxnLst>
                    <a:rect l="T9" t="T10" r="T11" b="T12"/>
                    <a:pathLst>
                      <a:path w="42374" h="21600" fill="none" extrusionOk="0">
                        <a:moveTo>
                          <a:pt x="0" y="17491"/>
                        </a:moveTo>
                        <a:cubicBezTo>
                          <a:pt x="1968" y="7334"/>
                          <a:pt x="10860" y="-1"/>
                          <a:pt x="21206" y="0"/>
                        </a:cubicBezTo>
                        <a:cubicBezTo>
                          <a:pt x="31478" y="0"/>
                          <a:pt x="40330" y="7234"/>
                          <a:pt x="42374" y="17301"/>
                        </a:cubicBezTo>
                      </a:path>
                      <a:path w="42374" h="21600" stroke="0" extrusionOk="0">
                        <a:moveTo>
                          <a:pt x="0" y="17491"/>
                        </a:moveTo>
                        <a:cubicBezTo>
                          <a:pt x="1968" y="7334"/>
                          <a:pt x="10860" y="-1"/>
                          <a:pt x="21206" y="0"/>
                        </a:cubicBezTo>
                        <a:cubicBezTo>
                          <a:pt x="31478" y="0"/>
                          <a:pt x="40330" y="7234"/>
                          <a:pt x="42374" y="17301"/>
                        </a:cubicBezTo>
                        <a:lnTo>
                          <a:pt x="21206" y="21600"/>
                        </a:lnTo>
                        <a:close/>
                      </a:path>
                    </a:pathLst>
                  </a:custGeom>
                  <a:noFill/>
                  <a:ln w="38100">
                    <a:solidFill>
                      <a:srgbClr val="EAEAEA"/>
                    </a:solidFill>
                    <a:round/>
                    <a:headEnd/>
                    <a:tailEnd/>
                  </a:ln>
                </p:spPr>
                <p:txBody>
                  <a:bodyPr wrap="none" anchor="ctr"/>
                  <a:lstStyle/>
                  <a:p>
                    <a:endParaRPr lang="es-ES"/>
                  </a:p>
                </p:txBody>
              </p:sp>
            </p:grpSp>
            <p:sp>
              <p:nvSpPr>
                <p:cNvPr id="261194" name="WordArt 1039"/>
                <p:cNvSpPr>
                  <a:spLocks noChangeArrowheads="1" noChangeShapeType="1" noTextEdit="1"/>
                </p:cNvSpPr>
                <p:nvPr/>
              </p:nvSpPr>
              <p:spPr bwMode="auto">
                <a:xfrm rot="-3863359">
                  <a:off x="4067" y="2062"/>
                  <a:ext cx="202" cy="73"/>
                </a:xfrm>
                <a:prstGeom prst="rect">
                  <a:avLst/>
                </a:prstGeom>
              </p:spPr>
              <p:txBody>
                <a:bodyPr wrap="none" fromWordArt="1">
                  <a:prstTxWarp prst="textCanDown">
                    <a:avLst>
                      <a:gd name="adj" fmla="val 12819"/>
                    </a:avLst>
                  </a:prstTxWarp>
                </a:bodyPr>
                <a:lstStyle/>
                <a:p>
                  <a:r>
                    <a:rPr lang="es-ES" sz="1000" kern="10">
                      <a:ln w="9525">
                        <a:solidFill>
                          <a:srgbClr val="000000"/>
                        </a:solidFill>
                        <a:round/>
                        <a:headEnd/>
                        <a:tailEnd/>
                      </a:ln>
                      <a:solidFill>
                        <a:srgbClr val="000000"/>
                      </a:solidFill>
                      <a:latin typeface="Times New Roman"/>
                      <a:cs typeface="Times New Roman"/>
                    </a:rPr>
                    <a:t>D-70</a:t>
                  </a:r>
                </a:p>
              </p:txBody>
            </p:sp>
            <p:sp>
              <p:nvSpPr>
                <p:cNvPr id="261195" name="WordArt 1040"/>
                <p:cNvSpPr>
                  <a:spLocks noChangeArrowheads="1" noChangeShapeType="1" noTextEdit="1"/>
                </p:cNvSpPr>
                <p:nvPr/>
              </p:nvSpPr>
              <p:spPr bwMode="auto">
                <a:xfrm rot="-3863359">
                  <a:off x="4045" y="2099"/>
                  <a:ext cx="368" cy="51"/>
                </a:xfrm>
                <a:prstGeom prst="rect">
                  <a:avLst/>
                </a:prstGeom>
              </p:spPr>
              <p:txBody>
                <a:bodyPr wrap="none" fromWordArt="1">
                  <a:prstTxWarp prst="textCanDown">
                    <a:avLst>
                      <a:gd name="adj" fmla="val 33333"/>
                    </a:avLst>
                  </a:prstTxWarp>
                </a:bodyPr>
                <a:lstStyle/>
                <a:p>
                  <a:r>
                    <a:rPr lang="en-US" sz="800" kern="10" spc="1200">
                      <a:ln w="9525">
                        <a:solidFill>
                          <a:srgbClr val="000000"/>
                        </a:solidFill>
                        <a:round/>
                        <a:headEnd/>
                        <a:tailEnd/>
                      </a:ln>
                      <a:solidFill>
                        <a:srgbClr val="000000"/>
                      </a:solidFill>
                      <a:latin typeface="Times New Roman"/>
                      <a:cs typeface="Times New Roman"/>
                    </a:rPr>
                    <a:t>Types I &amp; II; Methods A, B, C 6 D; Forms d &amp; e</a:t>
                  </a:r>
                  <a:endParaRPr lang="es-ES" sz="800" kern="10" spc="1200">
                    <a:ln w="9525">
                      <a:solidFill>
                        <a:srgbClr val="000000"/>
                      </a:solidFill>
                      <a:round/>
                      <a:headEnd/>
                      <a:tailEnd/>
                    </a:ln>
                    <a:solidFill>
                      <a:srgbClr val="000000"/>
                    </a:solidFill>
                    <a:latin typeface="Times New Roman"/>
                    <a:cs typeface="Times New Roman"/>
                  </a:endParaRPr>
                </a:p>
              </p:txBody>
            </p:sp>
            <p:sp>
              <p:nvSpPr>
                <p:cNvPr id="261196" name="WordArt 1041"/>
                <p:cNvSpPr>
                  <a:spLocks noChangeArrowheads="1" noChangeShapeType="1" noTextEdit="1"/>
                </p:cNvSpPr>
                <p:nvPr/>
              </p:nvSpPr>
              <p:spPr bwMode="auto">
                <a:xfrm rot="-3863359">
                  <a:off x="4080" y="2113"/>
                  <a:ext cx="401" cy="84"/>
                </a:xfrm>
                <a:prstGeom prst="rect">
                  <a:avLst/>
                </a:prstGeom>
              </p:spPr>
              <p:txBody>
                <a:bodyPr wrap="none" fromWordArt="1">
                  <a:prstTxWarp prst="textCanDown">
                    <a:avLst>
                      <a:gd name="adj" fmla="val 33333"/>
                    </a:avLst>
                  </a:prstTxWarp>
                </a:bodyPr>
                <a:lstStyle/>
                <a:p>
                  <a:r>
                    <a:rPr lang="es-ES" sz="1000" kern="10">
                      <a:ln w="9525">
                        <a:solidFill>
                          <a:srgbClr val="000000"/>
                        </a:solidFill>
                        <a:round/>
                        <a:headEnd/>
                        <a:tailEnd/>
                      </a:ln>
                      <a:solidFill>
                        <a:srgbClr val="000000"/>
                      </a:solidFill>
                      <a:latin typeface="Times New Roman"/>
                      <a:cs typeface="Times New Roman"/>
                    </a:rPr>
                    <a:t>DEVELOPER</a:t>
                  </a:r>
                </a:p>
              </p:txBody>
            </p:sp>
            <p:sp>
              <p:nvSpPr>
                <p:cNvPr id="261197" name="WordArt 1042"/>
                <p:cNvSpPr>
                  <a:spLocks noChangeArrowheads="1" noChangeShapeType="1" noTextEdit="1"/>
                </p:cNvSpPr>
                <p:nvPr/>
              </p:nvSpPr>
              <p:spPr bwMode="auto">
                <a:xfrm rot="-3863359">
                  <a:off x="4267" y="2176"/>
                  <a:ext cx="242" cy="59"/>
                </a:xfrm>
                <a:prstGeom prst="rect">
                  <a:avLst/>
                </a:prstGeom>
              </p:spPr>
              <p:txBody>
                <a:bodyPr wrap="none" fromWordArt="1">
                  <a:prstTxWarp prst="textCanDown">
                    <a:avLst>
                      <a:gd name="adj" fmla="val 18606"/>
                    </a:avLst>
                  </a:prstTxWarp>
                </a:bodyPr>
                <a:lstStyle/>
                <a:p>
                  <a:r>
                    <a:rPr lang="es-ES" sz="2000" kern="10" spc="3000">
                      <a:ln w="9525">
                        <a:solidFill>
                          <a:srgbClr val="000000"/>
                        </a:solidFill>
                        <a:round/>
                        <a:headEnd/>
                        <a:tailEnd/>
                      </a:ln>
                      <a:solidFill>
                        <a:srgbClr val="000000"/>
                      </a:solidFill>
                      <a:latin typeface="Times New Roman"/>
                      <a:cs typeface="Times New Roman"/>
                    </a:rPr>
                    <a:t>FOR INDUSTRIAL USE ONLY</a:t>
                  </a:r>
                </a:p>
                <a:p>
                  <a:r>
                    <a:rPr lang="es-ES" sz="2000" kern="10" spc="3000">
                      <a:ln w="9525">
                        <a:solidFill>
                          <a:srgbClr val="000000"/>
                        </a:solidFill>
                        <a:round/>
                        <a:headEnd/>
                        <a:tailEnd/>
                      </a:ln>
                      <a:solidFill>
                        <a:srgbClr val="000000"/>
                      </a:solidFill>
                      <a:latin typeface="Times New Roman"/>
                      <a:cs typeface="Times New Roman"/>
                    </a:rPr>
                    <a:t>USO INDUSTRIAL SOLAMENTE</a:t>
                  </a:r>
                </a:p>
              </p:txBody>
            </p:sp>
            <p:sp>
              <p:nvSpPr>
                <p:cNvPr id="261198" name="Line 1043"/>
                <p:cNvSpPr>
                  <a:spLocks noChangeShapeType="1"/>
                </p:cNvSpPr>
                <p:nvPr/>
              </p:nvSpPr>
              <p:spPr bwMode="auto">
                <a:xfrm rot="-3863359">
                  <a:off x="4094" y="2192"/>
                  <a:ext cx="0" cy="270"/>
                </a:xfrm>
                <a:prstGeom prst="line">
                  <a:avLst/>
                </a:prstGeom>
                <a:noFill/>
                <a:ln w="38100">
                  <a:solidFill>
                    <a:srgbClr val="FFFFFF"/>
                  </a:solidFill>
                  <a:round/>
                  <a:headEnd/>
                  <a:tailEnd/>
                </a:ln>
              </p:spPr>
              <p:txBody>
                <a:bodyPr wrap="none" anchor="ctr"/>
                <a:lstStyle/>
                <a:p>
                  <a:endParaRPr lang="es-ES"/>
                </a:p>
              </p:txBody>
            </p:sp>
            <p:sp>
              <p:nvSpPr>
                <p:cNvPr id="261199" name="Line 1044"/>
                <p:cNvSpPr>
                  <a:spLocks noChangeShapeType="1"/>
                </p:cNvSpPr>
                <p:nvPr/>
              </p:nvSpPr>
              <p:spPr bwMode="auto">
                <a:xfrm rot="-3863359">
                  <a:off x="4300" y="1766"/>
                  <a:ext cx="0" cy="270"/>
                </a:xfrm>
                <a:prstGeom prst="line">
                  <a:avLst/>
                </a:prstGeom>
                <a:noFill/>
                <a:ln w="38100">
                  <a:solidFill>
                    <a:srgbClr val="FFFFFF"/>
                  </a:solidFill>
                  <a:round/>
                  <a:headEnd/>
                  <a:tailEnd/>
                </a:ln>
              </p:spPr>
              <p:txBody>
                <a:bodyPr wrap="none" anchor="ctr"/>
                <a:lstStyle/>
                <a:p>
                  <a:endParaRPr lang="es-ES"/>
                </a:p>
              </p:txBody>
            </p:sp>
            <p:sp>
              <p:nvSpPr>
                <p:cNvPr id="261200" name="WordArt 1045"/>
                <p:cNvSpPr>
                  <a:spLocks noChangeArrowheads="1" noChangeShapeType="1" noTextEdit="1"/>
                </p:cNvSpPr>
                <p:nvPr/>
              </p:nvSpPr>
              <p:spPr bwMode="auto">
                <a:xfrm rot="-3863359">
                  <a:off x="4239" y="2181"/>
                  <a:ext cx="450" cy="111"/>
                </a:xfrm>
                <a:prstGeom prst="rect">
                  <a:avLst/>
                </a:prstGeom>
              </p:spPr>
              <p:txBody>
                <a:bodyPr wrap="none" fromWordArt="1">
                  <a:prstTxWarp prst="textCanDown">
                    <a:avLst>
                      <a:gd name="adj" fmla="val 29014"/>
                    </a:avLst>
                  </a:prstTxWarp>
                </a:bodyPr>
                <a:lstStyle/>
                <a:p>
                  <a:r>
                    <a:rPr lang="en-US" sz="1400" kern="10" spc="2100">
                      <a:ln w="9525">
                        <a:solidFill>
                          <a:srgbClr val="000000"/>
                        </a:solidFill>
                        <a:round/>
                        <a:headEnd/>
                        <a:tailEnd/>
                      </a:ln>
                      <a:solidFill>
                        <a:srgbClr val="000000"/>
                      </a:solidFill>
                      <a:latin typeface="Times New Roman"/>
                      <a:cs typeface="Times New Roman"/>
                    </a:rPr>
                    <a:t>Listed on QPL for AMS-2644; Type II, Methods A &amp; C. Meets</a:t>
                  </a:r>
                </a:p>
                <a:p>
                  <a:r>
                    <a:rPr lang="en-US" sz="1400" kern="10" spc="2100">
                      <a:ln w="9525">
                        <a:solidFill>
                          <a:srgbClr val="000000"/>
                        </a:solidFill>
                        <a:round/>
                        <a:headEnd/>
                        <a:tailEnd/>
                      </a:ln>
                      <a:solidFill>
                        <a:srgbClr val="000000"/>
                      </a:solidFill>
                      <a:latin typeface="Times New Roman"/>
                      <a:cs typeface="Times New Roman"/>
                    </a:rPr>
                    <a:t>ASME, ASTM E-165 &amp; ASTM E-1417, NAVSEA 250-1500-1</a:t>
                  </a:r>
                </a:p>
                <a:p>
                  <a:r>
                    <a:rPr lang="en-US" sz="1400" kern="10" spc="2100">
                      <a:ln w="9525">
                        <a:solidFill>
                          <a:srgbClr val="000000"/>
                        </a:solidFill>
                        <a:round/>
                        <a:headEnd/>
                        <a:tailEnd/>
                      </a:ln>
                      <a:solidFill>
                        <a:srgbClr val="000000"/>
                      </a:solidFill>
                      <a:latin typeface="Times New Roman"/>
                      <a:cs typeface="Times New Roman"/>
                    </a:rPr>
                    <a:t>and RCC-M code 93 requirements for penetrant inspection.</a:t>
                  </a:r>
                  <a:endParaRPr lang="es-ES" sz="1400" kern="10" spc="2100">
                    <a:ln w="9525">
                      <a:solidFill>
                        <a:srgbClr val="000000"/>
                      </a:solidFill>
                      <a:round/>
                      <a:headEnd/>
                      <a:tailEnd/>
                    </a:ln>
                    <a:solidFill>
                      <a:srgbClr val="000000"/>
                    </a:solidFill>
                    <a:latin typeface="Times New Roman"/>
                    <a:cs typeface="Times New Roman"/>
                  </a:endParaRPr>
                </a:p>
              </p:txBody>
            </p:sp>
            <p:sp>
              <p:nvSpPr>
                <p:cNvPr id="261201" name="WordArt 1046"/>
                <p:cNvSpPr>
                  <a:spLocks noChangeArrowheads="1" noChangeShapeType="1" noTextEdit="1"/>
                </p:cNvSpPr>
                <p:nvPr/>
              </p:nvSpPr>
              <p:spPr bwMode="auto">
                <a:xfrm rot="-3863359">
                  <a:off x="4591" y="2303"/>
                  <a:ext cx="136" cy="59"/>
                </a:xfrm>
                <a:prstGeom prst="rect">
                  <a:avLst/>
                </a:prstGeom>
              </p:spPr>
              <p:txBody>
                <a:bodyPr wrap="none" fromWordArt="1">
                  <a:prstTxWarp prst="textCanDown">
                    <a:avLst>
                      <a:gd name="adj" fmla="val 11630"/>
                    </a:avLst>
                  </a:prstTxWarp>
                </a:bodyPr>
                <a:lstStyle/>
                <a:p>
                  <a:r>
                    <a:rPr lang="es-ES" sz="2000" kern="10" spc="3000">
                      <a:ln w="9525">
                        <a:solidFill>
                          <a:srgbClr val="000000"/>
                        </a:solidFill>
                        <a:round/>
                        <a:headEnd/>
                        <a:tailEnd/>
                      </a:ln>
                      <a:solidFill>
                        <a:srgbClr val="000000"/>
                      </a:solidFill>
                      <a:latin typeface="Times New Roman"/>
                      <a:cs typeface="Times New Roman"/>
                    </a:rPr>
                    <a:t>FLAMMABLE</a:t>
                  </a:r>
                </a:p>
                <a:p>
                  <a:r>
                    <a:rPr lang="es-ES" sz="2000" kern="10" spc="3000">
                      <a:ln w="9525">
                        <a:solidFill>
                          <a:srgbClr val="000000"/>
                        </a:solidFill>
                        <a:round/>
                        <a:headEnd/>
                        <a:tailEnd/>
                      </a:ln>
                      <a:solidFill>
                        <a:srgbClr val="000000"/>
                      </a:solidFill>
                      <a:latin typeface="Times New Roman"/>
                      <a:cs typeface="Times New Roman"/>
                    </a:rPr>
                    <a:t>INFLAMABLE</a:t>
                  </a:r>
                </a:p>
              </p:txBody>
            </p:sp>
            <p:sp>
              <p:nvSpPr>
                <p:cNvPr id="261202" name="WordArt 1047"/>
                <p:cNvSpPr>
                  <a:spLocks noChangeArrowheads="1" noChangeShapeType="1" noTextEdit="1"/>
                </p:cNvSpPr>
                <p:nvPr/>
              </p:nvSpPr>
              <p:spPr bwMode="auto">
                <a:xfrm rot="-3863359">
                  <a:off x="4640" y="2344"/>
                  <a:ext cx="242" cy="79"/>
                </a:xfrm>
                <a:prstGeom prst="rect">
                  <a:avLst/>
                </a:prstGeom>
              </p:spPr>
              <p:txBody>
                <a:bodyPr wrap="none" fromWordArt="1">
                  <a:prstTxWarp prst="textCanDown">
                    <a:avLst>
                      <a:gd name="adj" fmla="val 25384"/>
                    </a:avLst>
                  </a:prstTxWarp>
                </a:bodyPr>
                <a:lstStyle/>
                <a:p>
                  <a:r>
                    <a:rPr lang="es-ES" sz="2000" kern="10" spc="3000">
                      <a:ln w="9525">
                        <a:solidFill>
                          <a:srgbClr val="000000"/>
                        </a:solidFill>
                        <a:round/>
                        <a:headEnd/>
                        <a:tailEnd/>
                      </a:ln>
                      <a:solidFill>
                        <a:srgbClr val="000000"/>
                      </a:solidFill>
                      <a:latin typeface="Times New Roman"/>
                      <a:cs typeface="Times New Roman"/>
                    </a:rPr>
                    <a:t>CONTENTS UNDER PRESSURE</a:t>
                  </a:r>
                </a:p>
                <a:p>
                  <a:r>
                    <a:rPr lang="es-ES" sz="2000" kern="10" spc="3000">
                      <a:ln w="9525">
                        <a:solidFill>
                          <a:srgbClr val="000000"/>
                        </a:solidFill>
                        <a:round/>
                        <a:headEnd/>
                        <a:tailEnd/>
                      </a:ln>
                      <a:solidFill>
                        <a:srgbClr val="000000"/>
                      </a:solidFill>
                      <a:latin typeface="Times New Roman"/>
                      <a:cs typeface="Times New Roman"/>
                    </a:rPr>
                    <a:t>CONTENIDO BAJO PRESIÓN</a:t>
                  </a:r>
                </a:p>
              </p:txBody>
            </p:sp>
            <p:sp>
              <p:nvSpPr>
                <p:cNvPr id="261203" name="WordArt 1048"/>
                <p:cNvSpPr>
                  <a:spLocks noChangeArrowheads="1" noChangeShapeType="1" noTextEdit="1"/>
                </p:cNvSpPr>
                <p:nvPr/>
              </p:nvSpPr>
              <p:spPr bwMode="auto">
                <a:xfrm rot="-3863359">
                  <a:off x="4772" y="2410"/>
                  <a:ext cx="161" cy="36"/>
                </a:xfrm>
                <a:prstGeom prst="rect">
                  <a:avLst/>
                </a:prstGeom>
              </p:spPr>
              <p:txBody>
                <a:bodyPr wrap="none" fromWordArt="1">
                  <a:prstTxWarp prst="textCanDown">
                    <a:avLst>
                      <a:gd name="adj" fmla="val 25384"/>
                    </a:avLst>
                  </a:prstTxWarp>
                </a:bodyPr>
                <a:lstStyle/>
                <a:p>
                  <a:r>
                    <a:rPr lang="es-ES" sz="2000" kern="10" spc="3000">
                      <a:ln w="9525">
                        <a:solidFill>
                          <a:srgbClr val="000000"/>
                        </a:solidFill>
                        <a:round/>
                        <a:headEnd/>
                        <a:tailEnd/>
                      </a:ln>
                      <a:solidFill>
                        <a:srgbClr val="000000"/>
                      </a:solidFill>
                      <a:latin typeface="Times New Roman"/>
                      <a:cs typeface="Times New Roman"/>
                    </a:rPr>
                    <a:t>net weight 310 grams</a:t>
                  </a:r>
                </a:p>
              </p:txBody>
            </p:sp>
            <p:grpSp>
              <p:nvGrpSpPr>
                <p:cNvPr id="261204" name="Group 1049"/>
                <p:cNvGrpSpPr>
                  <a:grpSpLocks/>
                </p:cNvGrpSpPr>
                <p:nvPr/>
              </p:nvGrpSpPr>
              <p:grpSpPr bwMode="auto">
                <a:xfrm rot="17736641" flipH="1">
                  <a:off x="3983" y="1719"/>
                  <a:ext cx="3" cy="27"/>
                  <a:chOff x="922" y="2032"/>
                  <a:chExt cx="4" cy="38"/>
                </a:xfrm>
              </p:grpSpPr>
              <p:sp>
                <p:nvSpPr>
                  <p:cNvPr id="261221" name="Line 1050"/>
                  <p:cNvSpPr>
                    <a:spLocks noChangeShapeType="1"/>
                  </p:cNvSpPr>
                  <p:nvPr/>
                </p:nvSpPr>
                <p:spPr bwMode="auto">
                  <a:xfrm flipV="1">
                    <a:off x="922" y="2032"/>
                    <a:ext cx="0" cy="38"/>
                  </a:xfrm>
                  <a:prstGeom prst="line">
                    <a:avLst/>
                  </a:prstGeom>
                  <a:noFill/>
                  <a:ln w="12700">
                    <a:solidFill>
                      <a:srgbClr val="EAEAEA"/>
                    </a:solidFill>
                    <a:round/>
                    <a:headEnd/>
                    <a:tailEnd/>
                  </a:ln>
                </p:spPr>
                <p:txBody>
                  <a:bodyPr wrap="none" anchor="ctr"/>
                  <a:lstStyle/>
                  <a:p>
                    <a:endParaRPr lang="es-ES"/>
                  </a:p>
                </p:txBody>
              </p:sp>
              <p:sp>
                <p:nvSpPr>
                  <p:cNvPr id="261222" name="Line 1051"/>
                  <p:cNvSpPr>
                    <a:spLocks noChangeShapeType="1"/>
                  </p:cNvSpPr>
                  <p:nvPr/>
                </p:nvSpPr>
                <p:spPr bwMode="auto">
                  <a:xfrm flipV="1">
                    <a:off x="926" y="2044"/>
                    <a:ext cx="0" cy="26"/>
                  </a:xfrm>
                  <a:prstGeom prst="line">
                    <a:avLst/>
                  </a:prstGeom>
                  <a:noFill/>
                  <a:ln w="12700">
                    <a:solidFill>
                      <a:srgbClr val="EAEAEA"/>
                    </a:solidFill>
                    <a:round/>
                    <a:headEnd/>
                    <a:tailEnd/>
                  </a:ln>
                </p:spPr>
                <p:txBody>
                  <a:bodyPr wrap="none" anchor="ctr"/>
                  <a:lstStyle/>
                  <a:p>
                    <a:endParaRPr lang="es-ES"/>
                  </a:p>
                </p:txBody>
              </p:sp>
            </p:grpSp>
            <p:grpSp>
              <p:nvGrpSpPr>
                <p:cNvPr id="261205" name="Group 1052"/>
                <p:cNvGrpSpPr>
                  <a:grpSpLocks/>
                </p:cNvGrpSpPr>
                <p:nvPr/>
              </p:nvGrpSpPr>
              <p:grpSpPr bwMode="auto">
                <a:xfrm rot="-3863359">
                  <a:off x="4836" y="2685"/>
                  <a:ext cx="3" cy="26"/>
                  <a:chOff x="922" y="2032"/>
                  <a:chExt cx="4" cy="38"/>
                </a:xfrm>
              </p:grpSpPr>
              <p:sp>
                <p:nvSpPr>
                  <p:cNvPr id="261219" name="Line 1053"/>
                  <p:cNvSpPr>
                    <a:spLocks noChangeShapeType="1"/>
                  </p:cNvSpPr>
                  <p:nvPr/>
                </p:nvSpPr>
                <p:spPr bwMode="auto">
                  <a:xfrm flipV="1">
                    <a:off x="922" y="2032"/>
                    <a:ext cx="0" cy="38"/>
                  </a:xfrm>
                  <a:prstGeom prst="line">
                    <a:avLst/>
                  </a:prstGeom>
                  <a:noFill/>
                  <a:ln w="12700">
                    <a:solidFill>
                      <a:srgbClr val="EAEAEA"/>
                    </a:solidFill>
                    <a:round/>
                    <a:headEnd/>
                    <a:tailEnd/>
                  </a:ln>
                </p:spPr>
                <p:txBody>
                  <a:bodyPr wrap="none" anchor="ctr"/>
                  <a:lstStyle/>
                  <a:p>
                    <a:endParaRPr lang="es-ES"/>
                  </a:p>
                </p:txBody>
              </p:sp>
              <p:sp>
                <p:nvSpPr>
                  <p:cNvPr id="261220" name="Line 1054"/>
                  <p:cNvSpPr>
                    <a:spLocks noChangeShapeType="1"/>
                  </p:cNvSpPr>
                  <p:nvPr/>
                </p:nvSpPr>
                <p:spPr bwMode="auto">
                  <a:xfrm flipV="1">
                    <a:off x="926" y="2044"/>
                    <a:ext cx="0" cy="26"/>
                  </a:xfrm>
                  <a:prstGeom prst="line">
                    <a:avLst/>
                  </a:prstGeom>
                  <a:noFill/>
                  <a:ln w="12700">
                    <a:solidFill>
                      <a:srgbClr val="EAEAEA"/>
                    </a:solidFill>
                    <a:round/>
                    <a:headEnd/>
                    <a:tailEnd/>
                  </a:ln>
                </p:spPr>
                <p:txBody>
                  <a:bodyPr wrap="none" anchor="ctr"/>
                  <a:lstStyle/>
                  <a:p>
                    <a:endParaRPr lang="es-ES"/>
                  </a:p>
                </p:txBody>
              </p:sp>
            </p:grpSp>
            <p:sp>
              <p:nvSpPr>
                <p:cNvPr id="261206" name="Line 1055"/>
                <p:cNvSpPr>
                  <a:spLocks noChangeShapeType="1"/>
                </p:cNvSpPr>
                <p:nvPr/>
              </p:nvSpPr>
              <p:spPr bwMode="auto">
                <a:xfrm rot="-3863359" flipH="1" flipV="1">
                  <a:off x="5054" y="2231"/>
                  <a:ext cx="0" cy="27"/>
                </a:xfrm>
                <a:prstGeom prst="line">
                  <a:avLst/>
                </a:prstGeom>
                <a:noFill/>
                <a:ln w="12700">
                  <a:solidFill>
                    <a:srgbClr val="EAEAEA"/>
                  </a:solidFill>
                  <a:round/>
                  <a:headEnd/>
                  <a:tailEnd/>
                </a:ln>
              </p:spPr>
              <p:txBody>
                <a:bodyPr wrap="none" anchor="ctr"/>
                <a:lstStyle/>
                <a:p>
                  <a:endParaRPr lang="es-ES"/>
                </a:p>
              </p:txBody>
            </p:sp>
            <p:sp>
              <p:nvSpPr>
                <p:cNvPr id="261207" name="Line 1056"/>
                <p:cNvSpPr>
                  <a:spLocks noChangeShapeType="1"/>
                </p:cNvSpPr>
                <p:nvPr/>
              </p:nvSpPr>
              <p:spPr bwMode="auto">
                <a:xfrm rot="-3863359" flipH="1" flipV="1">
                  <a:off x="5056" y="2237"/>
                  <a:ext cx="0" cy="21"/>
                </a:xfrm>
                <a:prstGeom prst="line">
                  <a:avLst/>
                </a:prstGeom>
                <a:noFill/>
                <a:ln w="12700">
                  <a:solidFill>
                    <a:srgbClr val="EAEAEA"/>
                  </a:solidFill>
                  <a:round/>
                  <a:headEnd/>
                  <a:tailEnd/>
                </a:ln>
              </p:spPr>
              <p:txBody>
                <a:bodyPr wrap="none" anchor="ctr"/>
                <a:lstStyle/>
                <a:p>
                  <a:endParaRPr lang="es-ES"/>
                </a:p>
              </p:txBody>
            </p:sp>
            <p:grpSp>
              <p:nvGrpSpPr>
                <p:cNvPr id="261208" name="Group 1057"/>
                <p:cNvGrpSpPr>
                  <a:grpSpLocks/>
                </p:cNvGrpSpPr>
                <p:nvPr/>
              </p:nvGrpSpPr>
              <p:grpSpPr bwMode="auto">
                <a:xfrm>
                  <a:off x="3598" y="1839"/>
                  <a:ext cx="44" cy="33"/>
                  <a:chOff x="4002" y="1807"/>
                  <a:chExt cx="44" cy="33"/>
                </a:xfrm>
              </p:grpSpPr>
              <p:sp>
                <p:nvSpPr>
                  <p:cNvPr id="261217" name="Oval 1058"/>
                  <p:cNvSpPr>
                    <a:spLocks noChangeArrowheads="1"/>
                  </p:cNvSpPr>
                  <p:nvPr/>
                </p:nvSpPr>
                <p:spPr bwMode="auto">
                  <a:xfrm rot="-3854068">
                    <a:off x="4007" y="1802"/>
                    <a:ext cx="33" cy="44"/>
                  </a:xfrm>
                  <a:prstGeom prst="ellipse">
                    <a:avLst/>
                  </a:prstGeom>
                  <a:solidFill>
                    <a:srgbClr val="000000"/>
                  </a:solidFill>
                  <a:ln w="12700">
                    <a:solidFill>
                      <a:srgbClr val="000000"/>
                    </a:solidFill>
                    <a:round/>
                    <a:headEnd/>
                    <a:tailEnd/>
                  </a:ln>
                </p:spPr>
                <p:txBody>
                  <a:bodyPr wrap="none" anchor="ctr"/>
                  <a:lstStyle/>
                  <a:p>
                    <a:endParaRPr lang="es-ES"/>
                  </a:p>
                </p:txBody>
              </p:sp>
              <p:sp>
                <p:nvSpPr>
                  <p:cNvPr id="261218" name="Line 1059"/>
                  <p:cNvSpPr>
                    <a:spLocks noChangeShapeType="1"/>
                  </p:cNvSpPr>
                  <p:nvPr/>
                </p:nvSpPr>
                <p:spPr bwMode="auto">
                  <a:xfrm rot="-3866966">
                    <a:off x="4024" y="1820"/>
                    <a:ext cx="0" cy="7"/>
                  </a:xfrm>
                  <a:prstGeom prst="line">
                    <a:avLst/>
                  </a:prstGeom>
                  <a:noFill/>
                  <a:ln w="12700">
                    <a:solidFill>
                      <a:srgbClr val="FFFFFF"/>
                    </a:solidFill>
                    <a:round/>
                    <a:headEnd/>
                    <a:tailEnd/>
                  </a:ln>
                </p:spPr>
                <p:txBody>
                  <a:bodyPr wrap="none" anchor="ctr"/>
                  <a:lstStyle/>
                  <a:p>
                    <a:endParaRPr lang="es-ES"/>
                  </a:p>
                </p:txBody>
              </p:sp>
            </p:grpSp>
            <p:sp>
              <p:nvSpPr>
                <p:cNvPr id="261209" name="Arc 1060"/>
                <p:cNvSpPr>
                  <a:spLocks/>
                </p:cNvSpPr>
                <p:nvPr/>
              </p:nvSpPr>
              <p:spPr bwMode="auto">
                <a:xfrm rot="17736641" flipV="1">
                  <a:off x="3679" y="1951"/>
                  <a:ext cx="486" cy="62"/>
                </a:xfrm>
                <a:custGeom>
                  <a:avLst/>
                  <a:gdLst>
                    <a:gd name="T0" fmla="*/ 0 w 42754"/>
                    <a:gd name="T1" fmla="*/ 0 h 21600"/>
                    <a:gd name="T2" fmla="*/ 6 w 42754"/>
                    <a:gd name="T3" fmla="*/ 0 h 21600"/>
                    <a:gd name="T4" fmla="*/ 3 w 42754"/>
                    <a:gd name="T5" fmla="*/ 0 h 21600"/>
                    <a:gd name="T6" fmla="*/ 0 60000 65536"/>
                    <a:gd name="T7" fmla="*/ 0 60000 65536"/>
                    <a:gd name="T8" fmla="*/ 0 60000 65536"/>
                    <a:gd name="T9" fmla="*/ 0 w 42754"/>
                    <a:gd name="T10" fmla="*/ 0 h 21600"/>
                    <a:gd name="T11" fmla="*/ 42754 w 42754"/>
                    <a:gd name="T12" fmla="*/ 21600 h 21600"/>
                  </a:gdLst>
                  <a:ahLst/>
                  <a:cxnLst>
                    <a:cxn ang="T6">
                      <a:pos x="T0" y="T1"/>
                    </a:cxn>
                    <a:cxn ang="T7">
                      <a:pos x="T2" y="T3"/>
                    </a:cxn>
                    <a:cxn ang="T8">
                      <a:pos x="T4" y="T5"/>
                    </a:cxn>
                  </a:cxnLst>
                  <a:rect l="T9" t="T10" r="T11" b="T12"/>
                  <a:pathLst>
                    <a:path w="42754" h="21600" fill="none" extrusionOk="0">
                      <a:moveTo>
                        <a:pt x="0" y="18524"/>
                      </a:moveTo>
                      <a:cubicBezTo>
                        <a:pt x="1529" y="7892"/>
                        <a:pt x="10638" y="-1"/>
                        <a:pt x="21380" y="0"/>
                      </a:cubicBezTo>
                      <a:cubicBezTo>
                        <a:pt x="32106" y="0"/>
                        <a:pt x="41207" y="7870"/>
                        <a:pt x="42754" y="18484"/>
                      </a:cubicBezTo>
                    </a:path>
                    <a:path w="42754" h="21600" stroke="0" extrusionOk="0">
                      <a:moveTo>
                        <a:pt x="0" y="18524"/>
                      </a:moveTo>
                      <a:cubicBezTo>
                        <a:pt x="1529" y="7892"/>
                        <a:pt x="10638" y="-1"/>
                        <a:pt x="21380" y="0"/>
                      </a:cubicBezTo>
                      <a:cubicBezTo>
                        <a:pt x="32106" y="0"/>
                        <a:pt x="41207" y="7870"/>
                        <a:pt x="42754" y="18484"/>
                      </a:cubicBezTo>
                      <a:lnTo>
                        <a:pt x="21380" y="21600"/>
                      </a:lnTo>
                      <a:close/>
                    </a:path>
                  </a:pathLst>
                </a:custGeom>
                <a:noFill/>
                <a:ln w="38100">
                  <a:solidFill>
                    <a:srgbClr val="000000"/>
                  </a:solidFill>
                  <a:prstDash val="sysDot"/>
                  <a:round/>
                  <a:headEnd/>
                  <a:tailEnd/>
                </a:ln>
              </p:spPr>
              <p:txBody>
                <a:bodyPr wrap="none" anchor="ctr"/>
                <a:lstStyle/>
                <a:p>
                  <a:endParaRPr lang="es-ES"/>
                </a:p>
              </p:txBody>
            </p:sp>
            <p:sp>
              <p:nvSpPr>
                <p:cNvPr id="261210" name="Line 1061"/>
                <p:cNvSpPr>
                  <a:spLocks noChangeShapeType="1"/>
                </p:cNvSpPr>
                <p:nvPr/>
              </p:nvSpPr>
              <p:spPr bwMode="auto">
                <a:xfrm rot="-3863359">
                  <a:off x="4309" y="1859"/>
                  <a:ext cx="0" cy="1158"/>
                </a:xfrm>
                <a:prstGeom prst="line">
                  <a:avLst/>
                </a:prstGeom>
                <a:noFill/>
                <a:ln w="25400">
                  <a:solidFill>
                    <a:srgbClr val="000000"/>
                  </a:solidFill>
                  <a:prstDash val="sysDot"/>
                  <a:round/>
                  <a:headEnd/>
                  <a:tailEnd/>
                </a:ln>
              </p:spPr>
              <p:txBody>
                <a:bodyPr wrap="none" anchor="ctr"/>
                <a:lstStyle/>
                <a:p>
                  <a:endParaRPr lang="es-ES"/>
                </a:p>
              </p:txBody>
            </p:sp>
            <p:sp>
              <p:nvSpPr>
                <p:cNvPr id="261211" name="Line 1062"/>
                <p:cNvSpPr>
                  <a:spLocks noChangeShapeType="1"/>
                </p:cNvSpPr>
                <p:nvPr/>
              </p:nvSpPr>
              <p:spPr bwMode="auto">
                <a:xfrm rot="-3863359">
                  <a:off x="4518" y="1416"/>
                  <a:ext cx="0" cy="1157"/>
                </a:xfrm>
                <a:prstGeom prst="line">
                  <a:avLst/>
                </a:prstGeom>
                <a:noFill/>
                <a:ln w="25400">
                  <a:solidFill>
                    <a:srgbClr val="000000"/>
                  </a:solidFill>
                  <a:prstDash val="sysDot"/>
                  <a:round/>
                  <a:headEnd/>
                  <a:tailEnd/>
                </a:ln>
              </p:spPr>
              <p:txBody>
                <a:bodyPr wrap="none" anchor="ctr"/>
                <a:lstStyle/>
                <a:p>
                  <a:endParaRPr lang="es-ES"/>
                </a:p>
              </p:txBody>
            </p:sp>
            <p:sp>
              <p:nvSpPr>
                <p:cNvPr id="261212" name="Arc 1063"/>
                <p:cNvSpPr>
                  <a:spLocks/>
                </p:cNvSpPr>
                <p:nvPr/>
              </p:nvSpPr>
              <p:spPr bwMode="auto">
                <a:xfrm rot="17736641" flipV="1">
                  <a:off x="3653" y="1928"/>
                  <a:ext cx="499" cy="85"/>
                </a:xfrm>
                <a:custGeom>
                  <a:avLst/>
                  <a:gdLst>
                    <a:gd name="T0" fmla="*/ 0 w 42024"/>
                    <a:gd name="T1" fmla="*/ 0 h 21600"/>
                    <a:gd name="T2" fmla="*/ 6 w 42024"/>
                    <a:gd name="T3" fmla="*/ 0 h 21600"/>
                    <a:gd name="T4" fmla="*/ 3 w 42024"/>
                    <a:gd name="T5" fmla="*/ 0 h 21600"/>
                    <a:gd name="T6" fmla="*/ 0 60000 65536"/>
                    <a:gd name="T7" fmla="*/ 0 60000 65536"/>
                    <a:gd name="T8" fmla="*/ 0 60000 65536"/>
                    <a:gd name="T9" fmla="*/ 0 w 42024"/>
                    <a:gd name="T10" fmla="*/ 0 h 21600"/>
                    <a:gd name="T11" fmla="*/ 42024 w 42024"/>
                    <a:gd name="T12" fmla="*/ 21600 h 21600"/>
                  </a:gdLst>
                  <a:ahLst/>
                  <a:cxnLst>
                    <a:cxn ang="T6">
                      <a:pos x="T0" y="T1"/>
                    </a:cxn>
                    <a:cxn ang="T7">
                      <a:pos x="T2" y="T3"/>
                    </a:cxn>
                    <a:cxn ang="T8">
                      <a:pos x="T4" y="T5"/>
                    </a:cxn>
                  </a:cxnLst>
                  <a:rect l="T9" t="T10" r="T11" b="T12"/>
                  <a:pathLst>
                    <a:path w="42024" h="21600" fill="none" extrusionOk="0">
                      <a:moveTo>
                        <a:pt x="-1" y="16862"/>
                      </a:moveTo>
                      <a:cubicBezTo>
                        <a:pt x="2215" y="7004"/>
                        <a:pt x="10969" y="-1"/>
                        <a:pt x="21074" y="0"/>
                      </a:cubicBezTo>
                      <a:cubicBezTo>
                        <a:pt x="30977" y="0"/>
                        <a:pt x="39612" y="6734"/>
                        <a:pt x="42023" y="16340"/>
                      </a:cubicBezTo>
                    </a:path>
                    <a:path w="42024" h="21600" stroke="0" extrusionOk="0">
                      <a:moveTo>
                        <a:pt x="-1" y="16862"/>
                      </a:moveTo>
                      <a:cubicBezTo>
                        <a:pt x="2215" y="7004"/>
                        <a:pt x="10969" y="-1"/>
                        <a:pt x="21074" y="0"/>
                      </a:cubicBezTo>
                      <a:cubicBezTo>
                        <a:pt x="30977" y="0"/>
                        <a:pt x="39612" y="6734"/>
                        <a:pt x="42023" y="16340"/>
                      </a:cubicBezTo>
                      <a:lnTo>
                        <a:pt x="21074" y="21600"/>
                      </a:lnTo>
                      <a:close/>
                    </a:path>
                  </a:pathLst>
                </a:custGeom>
                <a:noFill/>
                <a:ln w="38100">
                  <a:solidFill>
                    <a:srgbClr val="EAEAEA"/>
                  </a:solidFill>
                  <a:round/>
                  <a:headEnd/>
                  <a:tailEnd/>
                </a:ln>
              </p:spPr>
              <p:txBody>
                <a:bodyPr wrap="none" anchor="ctr"/>
                <a:lstStyle/>
                <a:p>
                  <a:endParaRPr lang="es-ES"/>
                </a:p>
              </p:txBody>
            </p:sp>
            <p:sp>
              <p:nvSpPr>
                <p:cNvPr id="261213" name="Arc 1064"/>
                <p:cNvSpPr>
                  <a:spLocks/>
                </p:cNvSpPr>
                <p:nvPr/>
              </p:nvSpPr>
              <p:spPr bwMode="auto">
                <a:xfrm rot="17736641" flipV="1">
                  <a:off x="4715" y="2439"/>
                  <a:ext cx="492" cy="84"/>
                </a:xfrm>
                <a:custGeom>
                  <a:avLst/>
                  <a:gdLst>
                    <a:gd name="T0" fmla="*/ 0 w 42919"/>
                    <a:gd name="T1" fmla="*/ 0 h 21600"/>
                    <a:gd name="T2" fmla="*/ 6 w 42919"/>
                    <a:gd name="T3" fmla="*/ 0 h 21600"/>
                    <a:gd name="T4" fmla="*/ 3 w 42919"/>
                    <a:gd name="T5" fmla="*/ 0 h 21600"/>
                    <a:gd name="T6" fmla="*/ 0 60000 65536"/>
                    <a:gd name="T7" fmla="*/ 0 60000 65536"/>
                    <a:gd name="T8" fmla="*/ 0 60000 65536"/>
                    <a:gd name="T9" fmla="*/ 0 w 42919"/>
                    <a:gd name="T10" fmla="*/ 0 h 21600"/>
                    <a:gd name="T11" fmla="*/ 42919 w 42919"/>
                    <a:gd name="T12" fmla="*/ 21600 h 21600"/>
                  </a:gdLst>
                  <a:ahLst/>
                  <a:cxnLst>
                    <a:cxn ang="T6">
                      <a:pos x="T0" y="T1"/>
                    </a:cxn>
                    <a:cxn ang="T7">
                      <a:pos x="T2" y="T3"/>
                    </a:cxn>
                    <a:cxn ang="T8">
                      <a:pos x="T4" y="T5"/>
                    </a:cxn>
                  </a:cxnLst>
                  <a:rect l="T9" t="T10" r="T11" b="T12"/>
                  <a:pathLst>
                    <a:path w="42919" h="21600" fill="none" extrusionOk="0">
                      <a:moveTo>
                        <a:pt x="0" y="19331"/>
                      </a:moveTo>
                      <a:cubicBezTo>
                        <a:pt x="1161" y="8341"/>
                        <a:pt x="10429" y="-1"/>
                        <a:pt x="21481" y="0"/>
                      </a:cubicBezTo>
                      <a:cubicBezTo>
                        <a:pt x="32388" y="0"/>
                        <a:pt x="41584" y="8132"/>
                        <a:pt x="42918" y="18958"/>
                      </a:cubicBezTo>
                    </a:path>
                    <a:path w="42919" h="21600" stroke="0" extrusionOk="0">
                      <a:moveTo>
                        <a:pt x="0" y="19331"/>
                      </a:moveTo>
                      <a:cubicBezTo>
                        <a:pt x="1161" y="8341"/>
                        <a:pt x="10429" y="-1"/>
                        <a:pt x="21481" y="0"/>
                      </a:cubicBezTo>
                      <a:cubicBezTo>
                        <a:pt x="32388" y="0"/>
                        <a:pt x="41584" y="8132"/>
                        <a:pt x="42918" y="18958"/>
                      </a:cubicBezTo>
                      <a:lnTo>
                        <a:pt x="21481" y="21600"/>
                      </a:lnTo>
                      <a:close/>
                    </a:path>
                  </a:pathLst>
                </a:custGeom>
                <a:noFill/>
                <a:ln w="25400">
                  <a:solidFill>
                    <a:srgbClr val="000000"/>
                  </a:solidFill>
                  <a:prstDash val="sysDot"/>
                  <a:round/>
                  <a:headEnd/>
                  <a:tailEnd/>
                </a:ln>
              </p:spPr>
              <p:txBody>
                <a:bodyPr wrap="none" anchor="ctr"/>
                <a:lstStyle/>
                <a:p>
                  <a:endParaRPr lang="es-ES"/>
                </a:p>
              </p:txBody>
            </p:sp>
            <p:sp>
              <p:nvSpPr>
                <p:cNvPr id="261214" name="Arc 1065"/>
                <p:cNvSpPr>
                  <a:spLocks/>
                </p:cNvSpPr>
                <p:nvPr/>
              </p:nvSpPr>
              <p:spPr bwMode="auto">
                <a:xfrm rot="17736641" flipV="1">
                  <a:off x="3645" y="1926"/>
                  <a:ext cx="503" cy="86"/>
                </a:xfrm>
                <a:custGeom>
                  <a:avLst/>
                  <a:gdLst>
                    <a:gd name="T0" fmla="*/ 0 w 42576"/>
                    <a:gd name="T1" fmla="*/ 0 h 21600"/>
                    <a:gd name="T2" fmla="*/ 6 w 42576"/>
                    <a:gd name="T3" fmla="*/ 0 h 21600"/>
                    <a:gd name="T4" fmla="*/ 3 w 42576"/>
                    <a:gd name="T5" fmla="*/ 0 h 21600"/>
                    <a:gd name="T6" fmla="*/ 0 60000 65536"/>
                    <a:gd name="T7" fmla="*/ 0 60000 65536"/>
                    <a:gd name="T8" fmla="*/ 0 60000 65536"/>
                    <a:gd name="T9" fmla="*/ 0 w 42576"/>
                    <a:gd name="T10" fmla="*/ 0 h 21600"/>
                    <a:gd name="T11" fmla="*/ 42576 w 42576"/>
                    <a:gd name="T12" fmla="*/ 21600 h 21600"/>
                  </a:gdLst>
                  <a:ahLst/>
                  <a:cxnLst>
                    <a:cxn ang="T6">
                      <a:pos x="T0" y="T1"/>
                    </a:cxn>
                    <a:cxn ang="T7">
                      <a:pos x="T2" y="T3"/>
                    </a:cxn>
                    <a:cxn ang="T8">
                      <a:pos x="T4" y="T5"/>
                    </a:cxn>
                  </a:cxnLst>
                  <a:rect l="T9" t="T10" r="T11" b="T12"/>
                  <a:pathLst>
                    <a:path w="42576" h="21600" fill="none" extrusionOk="0">
                      <a:moveTo>
                        <a:pt x="0" y="18066"/>
                      </a:moveTo>
                      <a:cubicBezTo>
                        <a:pt x="1728" y="7642"/>
                        <a:pt x="10743" y="-1"/>
                        <a:pt x="21309" y="0"/>
                      </a:cubicBezTo>
                      <a:cubicBezTo>
                        <a:pt x="31781" y="0"/>
                        <a:pt x="40744" y="7512"/>
                        <a:pt x="42576" y="17822"/>
                      </a:cubicBezTo>
                    </a:path>
                    <a:path w="42576" h="21600" stroke="0" extrusionOk="0">
                      <a:moveTo>
                        <a:pt x="0" y="18066"/>
                      </a:moveTo>
                      <a:cubicBezTo>
                        <a:pt x="1728" y="7642"/>
                        <a:pt x="10743" y="-1"/>
                        <a:pt x="21309" y="0"/>
                      </a:cubicBezTo>
                      <a:cubicBezTo>
                        <a:pt x="31781" y="0"/>
                        <a:pt x="40744" y="7512"/>
                        <a:pt x="42576" y="17822"/>
                      </a:cubicBezTo>
                      <a:lnTo>
                        <a:pt x="21309" y="21600"/>
                      </a:lnTo>
                      <a:close/>
                    </a:path>
                  </a:pathLst>
                </a:custGeom>
                <a:noFill/>
                <a:ln w="12700">
                  <a:solidFill>
                    <a:srgbClr val="EAEAEA"/>
                  </a:solidFill>
                  <a:round/>
                  <a:headEnd/>
                  <a:tailEnd/>
                </a:ln>
              </p:spPr>
              <p:txBody>
                <a:bodyPr wrap="none" anchor="ctr"/>
                <a:lstStyle/>
                <a:p>
                  <a:endParaRPr lang="es-ES"/>
                </a:p>
              </p:txBody>
            </p:sp>
            <p:sp>
              <p:nvSpPr>
                <p:cNvPr id="261215" name="Arc 1066"/>
                <p:cNvSpPr>
                  <a:spLocks/>
                </p:cNvSpPr>
                <p:nvPr/>
              </p:nvSpPr>
              <p:spPr bwMode="auto">
                <a:xfrm rot="17736641" flipV="1">
                  <a:off x="4709" y="2436"/>
                  <a:ext cx="507" cy="85"/>
                </a:xfrm>
                <a:custGeom>
                  <a:avLst/>
                  <a:gdLst>
                    <a:gd name="T0" fmla="*/ 0 w 42685"/>
                    <a:gd name="T1" fmla="*/ 0 h 21600"/>
                    <a:gd name="T2" fmla="*/ 6 w 42685"/>
                    <a:gd name="T3" fmla="*/ 0 h 21600"/>
                    <a:gd name="T4" fmla="*/ 3 w 42685"/>
                    <a:gd name="T5" fmla="*/ 0 h 21600"/>
                    <a:gd name="T6" fmla="*/ 0 60000 65536"/>
                    <a:gd name="T7" fmla="*/ 0 60000 65536"/>
                    <a:gd name="T8" fmla="*/ 0 60000 65536"/>
                    <a:gd name="T9" fmla="*/ 0 w 42685"/>
                    <a:gd name="T10" fmla="*/ 0 h 21600"/>
                    <a:gd name="T11" fmla="*/ 42685 w 42685"/>
                    <a:gd name="T12" fmla="*/ 21600 h 21600"/>
                  </a:gdLst>
                  <a:ahLst/>
                  <a:cxnLst>
                    <a:cxn ang="T6">
                      <a:pos x="T0" y="T1"/>
                    </a:cxn>
                    <a:cxn ang="T7">
                      <a:pos x="T2" y="T3"/>
                    </a:cxn>
                    <a:cxn ang="T8">
                      <a:pos x="T4" y="T5"/>
                    </a:cxn>
                  </a:cxnLst>
                  <a:rect l="T9" t="T10" r="T11" b="T12"/>
                  <a:pathLst>
                    <a:path w="42685" h="21600" fill="none" extrusionOk="0">
                      <a:moveTo>
                        <a:pt x="0" y="18066"/>
                      </a:moveTo>
                      <a:cubicBezTo>
                        <a:pt x="1728" y="7642"/>
                        <a:pt x="10743" y="-1"/>
                        <a:pt x="21309" y="0"/>
                      </a:cubicBezTo>
                      <a:cubicBezTo>
                        <a:pt x="32040" y="0"/>
                        <a:pt x="41143" y="7878"/>
                        <a:pt x="42685" y="18497"/>
                      </a:cubicBezTo>
                    </a:path>
                    <a:path w="42685" h="21600" stroke="0" extrusionOk="0">
                      <a:moveTo>
                        <a:pt x="0" y="18066"/>
                      </a:moveTo>
                      <a:cubicBezTo>
                        <a:pt x="1728" y="7642"/>
                        <a:pt x="10743" y="-1"/>
                        <a:pt x="21309" y="0"/>
                      </a:cubicBezTo>
                      <a:cubicBezTo>
                        <a:pt x="32040" y="0"/>
                        <a:pt x="41143" y="7878"/>
                        <a:pt x="42685" y="18497"/>
                      </a:cubicBezTo>
                      <a:lnTo>
                        <a:pt x="21309" y="21600"/>
                      </a:lnTo>
                      <a:close/>
                    </a:path>
                  </a:pathLst>
                </a:custGeom>
                <a:noFill/>
                <a:ln w="12700">
                  <a:solidFill>
                    <a:srgbClr val="EAEAEA"/>
                  </a:solidFill>
                  <a:round/>
                  <a:headEnd/>
                  <a:tailEnd/>
                </a:ln>
              </p:spPr>
              <p:txBody>
                <a:bodyPr wrap="none" anchor="ctr"/>
                <a:lstStyle/>
                <a:p>
                  <a:endParaRPr lang="es-ES"/>
                </a:p>
              </p:txBody>
            </p:sp>
            <p:sp>
              <p:nvSpPr>
                <p:cNvPr id="261216" name="Arc 1067"/>
                <p:cNvSpPr>
                  <a:spLocks/>
                </p:cNvSpPr>
                <p:nvPr/>
              </p:nvSpPr>
              <p:spPr bwMode="auto">
                <a:xfrm rot="17736641" flipV="1">
                  <a:off x="4721" y="2440"/>
                  <a:ext cx="499" cy="87"/>
                </a:xfrm>
                <a:custGeom>
                  <a:avLst/>
                  <a:gdLst>
                    <a:gd name="T0" fmla="*/ 0 w 42024"/>
                    <a:gd name="T1" fmla="*/ 0 h 21600"/>
                    <a:gd name="T2" fmla="*/ 6 w 42024"/>
                    <a:gd name="T3" fmla="*/ 0 h 21600"/>
                    <a:gd name="T4" fmla="*/ 3 w 42024"/>
                    <a:gd name="T5" fmla="*/ 0 h 21600"/>
                    <a:gd name="T6" fmla="*/ 0 60000 65536"/>
                    <a:gd name="T7" fmla="*/ 0 60000 65536"/>
                    <a:gd name="T8" fmla="*/ 0 60000 65536"/>
                    <a:gd name="T9" fmla="*/ 0 w 42024"/>
                    <a:gd name="T10" fmla="*/ 0 h 21600"/>
                    <a:gd name="T11" fmla="*/ 42024 w 42024"/>
                    <a:gd name="T12" fmla="*/ 21600 h 21600"/>
                  </a:gdLst>
                  <a:ahLst/>
                  <a:cxnLst>
                    <a:cxn ang="T6">
                      <a:pos x="T0" y="T1"/>
                    </a:cxn>
                    <a:cxn ang="T7">
                      <a:pos x="T2" y="T3"/>
                    </a:cxn>
                    <a:cxn ang="T8">
                      <a:pos x="T4" y="T5"/>
                    </a:cxn>
                  </a:cxnLst>
                  <a:rect l="T9" t="T10" r="T11" b="T12"/>
                  <a:pathLst>
                    <a:path w="42024" h="21600" fill="none" extrusionOk="0">
                      <a:moveTo>
                        <a:pt x="-1" y="16862"/>
                      </a:moveTo>
                      <a:cubicBezTo>
                        <a:pt x="2215" y="7004"/>
                        <a:pt x="10969" y="-1"/>
                        <a:pt x="21074" y="0"/>
                      </a:cubicBezTo>
                      <a:cubicBezTo>
                        <a:pt x="30977" y="0"/>
                        <a:pt x="39612" y="6734"/>
                        <a:pt x="42023" y="16340"/>
                      </a:cubicBezTo>
                    </a:path>
                    <a:path w="42024" h="21600" stroke="0" extrusionOk="0">
                      <a:moveTo>
                        <a:pt x="-1" y="16862"/>
                      </a:moveTo>
                      <a:cubicBezTo>
                        <a:pt x="2215" y="7004"/>
                        <a:pt x="10969" y="-1"/>
                        <a:pt x="21074" y="0"/>
                      </a:cubicBezTo>
                      <a:cubicBezTo>
                        <a:pt x="30977" y="0"/>
                        <a:pt x="39612" y="6734"/>
                        <a:pt x="42023" y="16340"/>
                      </a:cubicBezTo>
                      <a:lnTo>
                        <a:pt x="21074" y="21600"/>
                      </a:lnTo>
                      <a:close/>
                    </a:path>
                  </a:pathLst>
                </a:custGeom>
                <a:noFill/>
                <a:ln w="38100">
                  <a:solidFill>
                    <a:srgbClr val="EAEAEA"/>
                  </a:solidFill>
                  <a:round/>
                  <a:headEnd/>
                  <a:tailEnd/>
                </a:ln>
              </p:spPr>
              <p:txBody>
                <a:bodyPr wrap="none" anchor="ctr"/>
                <a:lstStyle/>
                <a:p>
                  <a:endParaRPr lang="es-ES"/>
                </a:p>
              </p:txBody>
            </p:sp>
          </p:grpSp>
        </p:grpSp>
        <p:grpSp>
          <p:nvGrpSpPr>
            <p:cNvPr id="261156" name="Group 1068"/>
            <p:cNvGrpSpPr>
              <a:grpSpLocks/>
            </p:cNvGrpSpPr>
            <p:nvPr/>
          </p:nvGrpSpPr>
          <p:grpSpPr bwMode="auto">
            <a:xfrm>
              <a:off x="3628" y="1393"/>
              <a:ext cx="1140" cy="646"/>
              <a:chOff x="3833" y="1459"/>
              <a:chExt cx="1140" cy="646"/>
            </a:xfrm>
          </p:grpSpPr>
          <p:sp>
            <p:nvSpPr>
              <p:cNvPr id="261157" name="Freeform 1069"/>
              <p:cNvSpPr>
                <a:spLocks/>
              </p:cNvSpPr>
              <p:nvPr/>
            </p:nvSpPr>
            <p:spPr bwMode="auto">
              <a:xfrm rot="21194477" flipH="1">
                <a:off x="4230" y="1459"/>
                <a:ext cx="711" cy="165"/>
              </a:xfrm>
              <a:custGeom>
                <a:avLst/>
                <a:gdLst>
                  <a:gd name="T0" fmla="*/ 0 w 567"/>
                  <a:gd name="T1" fmla="*/ 165 h 132"/>
                  <a:gd name="T2" fmla="*/ 21 w 567"/>
                  <a:gd name="T3" fmla="*/ 155 h 132"/>
                  <a:gd name="T4" fmla="*/ 60 w 567"/>
                  <a:gd name="T5" fmla="*/ 140 h 132"/>
                  <a:gd name="T6" fmla="*/ 104 w 567"/>
                  <a:gd name="T7" fmla="*/ 120 h 132"/>
                  <a:gd name="T8" fmla="*/ 145 w 567"/>
                  <a:gd name="T9" fmla="*/ 112 h 132"/>
                  <a:gd name="T10" fmla="*/ 213 w 567"/>
                  <a:gd name="T11" fmla="*/ 95 h 132"/>
                  <a:gd name="T12" fmla="*/ 252 w 567"/>
                  <a:gd name="T13" fmla="*/ 80 h 132"/>
                  <a:gd name="T14" fmla="*/ 285 w 567"/>
                  <a:gd name="T15" fmla="*/ 71 h 132"/>
                  <a:gd name="T16" fmla="*/ 320 w 567"/>
                  <a:gd name="T17" fmla="*/ 64 h 132"/>
                  <a:gd name="T18" fmla="*/ 345 w 567"/>
                  <a:gd name="T19" fmla="*/ 56 h 132"/>
                  <a:gd name="T20" fmla="*/ 387 w 567"/>
                  <a:gd name="T21" fmla="*/ 45 h 132"/>
                  <a:gd name="T22" fmla="*/ 428 w 567"/>
                  <a:gd name="T23" fmla="*/ 26 h 132"/>
                  <a:gd name="T24" fmla="*/ 448 w 567"/>
                  <a:gd name="T25" fmla="*/ 19 h 132"/>
                  <a:gd name="T26" fmla="*/ 527 w 567"/>
                  <a:gd name="T27" fmla="*/ 5 h 132"/>
                  <a:gd name="T28" fmla="*/ 680 w 567"/>
                  <a:gd name="T29" fmla="*/ 17 h 132"/>
                  <a:gd name="T30" fmla="*/ 711 w 567"/>
                  <a:gd name="T31" fmla="*/ 30 h 1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67"/>
                  <a:gd name="T49" fmla="*/ 0 h 132"/>
                  <a:gd name="T50" fmla="*/ 567 w 567"/>
                  <a:gd name="T51" fmla="*/ 132 h 1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67" h="132">
                    <a:moveTo>
                      <a:pt x="0" y="132"/>
                    </a:moveTo>
                    <a:cubicBezTo>
                      <a:pt x="6" y="127"/>
                      <a:pt x="9" y="127"/>
                      <a:pt x="17" y="124"/>
                    </a:cubicBezTo>
                    <a:cubicBezTo>
                      <a:pt x="27" y="117"/>
                      <a:pt x="38" y="119"/>
                      <a:pt x="48" y="112"/>
                    </a:cubicBezTo>
                    <a:cubicBezTo>
                      <a:pt x="52" y="105"/>
                      <a:pt x="74" y="98"/>
                      <a:pt x="83" y="96"/>
                    </a:cubicBezTo>
                    <a:cubicBezTo>
                      <a:pt x="94" y="88"/>
                      <a:pt x="100" y="91"/>
                      <a:pt x="116" y="90"/>
                    </a:cubicBezTo>
                    <a:cubicBezTo>
                      <a:pt x="136" y="84"/>
                      <a:pt x="146" y="77"/>
                      <a:pt x="170" y="76"/>
                    </a:cubicBezTo>
                    <a:cubicBezTo>
                      <a:pt x="181" y="74"/>
                      <a:pt x="190" y="66"/>
                      <a:pt x="201" y="64"/>
                    </a:cubicBezTo>
                    <a:cubicBezTo>
                      <a:pt x="207" y="61"/>
                      <a:pt x="220" y="58"/>
                      <a:pt x="227" y="57"/>
                    </a:cubicBezTo>
                    <a:cubicBezTo>
                      <a:pt x="237" y="52"/>
                      <a:pt x="244" y="52"/>
                      <a:pt x="255" y="51"/>
                    </a:cubicBezTo>
                    <a:cubicBezTo>
                      <a:pt x="261" y="48"/>
                      <a:pt x="268" y="46"/>
                      <a:pt x="275" y="45"/>
                    </a:cubicBezTo>
                    <a:cubicBezTo>
                      <a:pt x="283" y="41"/>
                      <a:pt x="299" y="38"/>
                      <a:pt x="309" y="36"/>
                    </a:cubicBezTo>
                    <a:cubicBezTo>
                      <a:pt x="320" y="30"/>
                      <a:pt x="328" y="24"/>
                      <a:pt x="341" y="21"/>
                    </a:cubicBezTo>
                    <a:cubicBezTo>
                      <a:pt x="347" y="18"/>
                      <a:pt x="350" y="16"/>
                      <a:pt x="357" y="15"/>
                    </a:cubicBezTo>
                    <a:cubicBezTo>
                      <a:pt x="376" y="7"/>
                      <a:pt x="400" y="7"/>
                      <a:pt x="420" y="4"/>
                    </a:cubicBezTo>
                    <a:cubicBezTo>
                      <a:pt x="450" y="0"/>
                      <a:pt x="506" y="10"/>
                      <a:pt x="542" y="14"/>
                    </a:cubicBezTo>
                    <a:cubicBezTo>
                      <a:pt x="547" y="17"/>
                      <a:pt x="567" y="24"/>
                      <a:pt x="567" y="24"/>
                    </a:cubicBezTo>
                  </a:path>
                </a:pathLst>
              </a:custGeom>
              <a:noFill/>
              <a:ln w="28575">
                <a:solidFill>
                  <a:srgbClr val="000000"/>
                </a:solidFill>
                <a:round/>
                <a:headEnd/>
                <a:tailEnd/>
              </a:ln>
            </p:spPr>
            <p:txBody>
              <a:bodyPr wrap="none" anchor="ctr"/>
              <a:lstStyle/>
              <a:p>
                <a:endParaRPr lang="es-ES"/>
              </a:p>
            </p:txBody>
          </p:sp>
          <p:sp>
            <p:nvSpPr>
              <p:cNvPr id="261158" name="Freeform 1070"/>
              <p:cNvSpPr>
                <a:spLocks/>
              </p:cNvSpPr>
              <p:nvPr/>
            </p:nvSpPr>
            <p:spPr bwMode="auto">
              <a:xfrm rot="21194477" flipH="1">
                <a:off x="3833" y="1489"/>
                <a:ext cx="1140" cy="611"/>
              </a:xfrm>
              <a:custGeom>
                <a:avLst/>
                <a:gdLst>
                  <a:gd name="T0" fmla="*/ 0 w 909"/>
                  <a:gd name="T1" fmla="*/ 170 h 488"/>
                  <a:gd name="T2" fmla="*/ 70 w 909"/>
                  <a:gd name="T3" fmla="*/ 143 h 488"/>
                  <a:gd name="T4" fmla="*/ 115 w 909"/>
                  <a:gd name="T5" fmla="*/ 123 h 488"/>
                  <a:gd name="T6" fmla="*/ 179 w 909"/>
                  <a:gd name="T7" fmla="*/ 101 h 488"/>
                  <a:gd name="T8" fmla="*/ 230 w 909"/>
                  <a:gd name="T9" fmla="*/ 89 h 488"/>
                  <a:gd name="T10" fmla="*/ 273 w 909"/>
                  <a:gd name="T11" fmla="*/ 79 h 488"/>
                  <a:gd name="T12" fmla="*/ 311 w 909"/>
                  <a:gd name="T13" fmla="*/ 68 h 488"/>
                  <a:gd name="T14" fmla="*/ 366 w 909"/>
                  <a:gd name="T15" fmla="*/ 53 h 488"/>
                  <a:gd name="T16" fmla="*/ 418 w 909"/>
                  <a:gd name="T17" fmla="*/ 38 h 488"/>
                  <a:gd name="T18" fmla="*/ 507 w 909"/>
                  <a:gd name="T19" fmla="*/ 0 h 488"/>
                  <a:gd name="T20" fmla="*/ 835 w 909"/>
                  <a:gd name="T21" fmla="*/ 38 h 488"/>
                  <a:gd name="T22" fmla="*/ 903 w 909"/>
                  <a:gd name="T23" fmla="*/ 78 h 488"/>
                  <a:gd name="T24" fmla="*/ 933 w 909"/>
                  <a:gd name="T25" fmla="*/ 93 h 488"/>
                  <a:gd name="T26" fmla="*/ 943 w 909"/>
                  <a:gd name="T27" fmla="*/ 100 h 488"/>
                  <a:gd name="T28" fmla="*/ 974 w 909"/>
                  <a:gd name="T29" fmla="*/ 120 h 488"/>
                  <a:gd name="T30" fmla="*/ 1037 w 909"/>
                  <a:gd name="T31" fmla="*/ 158 h 488"/>
                  <a:gd name="T32" fmla="*/ 1061 w 909"/>
                  <a:gd name="T33" fmla="*/ 188 h 488"/>
                  <a:gd name="T34" fmla="*/ 1099 w 909"/>
                  <a:gd name="T35" fmla="*/ 230 h 488"/>
                  <a:gd name="T36" fmla="*/ 1126 w 909"/>
                  <a:gd name="T37" fmla="*/ 265 h 488"/>
                  <a:gd name="T38" fmla="*/ 1124 w 909"/>
                  <a:gd name="T39" fmla="*/ 331 h 488"/>
                  <a:gd name="T40" fmla="*/ 1074 w 909"/>
                  <a:gd name="T41" fmla="*/ 336 h 488"/>
                  <a:gd name="T42" fmla="*/ 1038 w 909"/>
                  <a:gd name="T43" fmla="*/ 318 h 488"/>
                  <a:gd name="T44" fmla="*/ 971 w 909"/>
                  <a:gd name="T45" fmla="*/ 243 h 488"/>
                  <a:gd name="T46" fmla="*/ 903 w 909"/>
                  <a:gd name="T47" fmla="*/ 209 h 488"/>
                  <a:gd name="T48" fmla="*/ 818 w 909"/>
                  <a:gd name="T49" fmla="*/ 185 h 488"/>
                  <a:gd name="T50" fmla="*/ 702 w 909"/>
                  <a:gd name="T51" fmla="*/ 190 h 488"/>
                  <a:gd name="T52" fmla="*/ 632 w 909"/>
                  <a:gd name="T53" fmla="*/ 200 h 488"/>
                  <a:gd name="T54" fmla="*/ 559 w 909"/>
                  <a:gd name="T55" fmla="*/ 259 h 488"/>
                  <a:gd name="T56" fmla="*/ 504 w 909"/>
                  <a:gd name="T57" fmla="*/ 277 h 488"/>
                  <a:gd name="T58" fmla="*/ 467 w 909"/>
                  <a:gd name="T59" fmla="*/ 312 h 488"/>
                  <a:gd name="T60" fmla="*/ 440 w 909"/>
                  <a:gd name="T61" fmla="*/ 334 h 488"/>
                  <a:gd name="T62" fmla="*/ 425 w 909"/>
                  <a:gd name="T63" fmla="*/ 357 h 488"/>
                  <a:gd name="T64" fmla="*/ 451 w 909"/>
                  <a:gd name="T65" fmla="*/ 383 h 488"/>
                  <a:gd name="T66" fmla="*/ 489 w 909"/>
                  <a:gd name="T67" fmla="*/ 409 h 488"/>
                  <a:gd name="T68" fmla="*/ 529 w 909"/>
                  <a:gd name="T69" fmla="*/ 427 h 488"/>
                  <a:gd name="T70" fmla="*/ 589 w 909"/>
                  <a:gd name="T71" fmla="*/ 448 h 488"/>
                  <a:gd name="T72" fmla="*/ 670 w 909"/>
                  <a:gd name="T73" fmla="*/ 483 h 488"/>
                  <a:gd name="T74" fmla="*/ 705 w 909"/>
                  <a:gd name="T75" fmla="*/ 496 h 488"/>
                  <a:gd name="T76" fmla="*/ 737 w 909"/>
                  <a:gd name="T77" fmla="*/ 543 h 488"/>
                  <a:gd name="T78" fmla="*/ 699 w 909"/>
                  <a:gd name="T79" fmla="*/ 611 h 488"/>
                  <a:gd name="T80" fmla="*/ 568 w 909"/>
                  <a:gd name="T81" fmla="*/ 597 h 488"/>
                  <a:gd name="T82" fmla="*/ 489 w 909"/>
                  <a:gd name="T83" fmla="*/ 570 h 488"/>
                  <a:gd name="T84" fmla="*/ 386 w 909"/>
                  <a:gd name="T85" fmla="*/ 522 h 488"/>
                  <a:gd name="T86" fmla="*/ 309 w 909"/>
                  <a:gd name="T87" fmla="*/ 502 h 488"/>
                  <a:gd name="T88" fmla="*/ 231 w 909"/>
                  <a:gd name="T89" fmla="*/ 491 h 488"/>
                  <a:gd name="T90" fmla="*/ 163 w 909"/>
                  <a:gd name="T91" fmla="*/ 441 h 488"/>
                  <a:gd name="T92" fmla="*/ 140 w 909"/>
                  <a:gd name="T93" fmla="*/ 426 h 488"/>
                  <a:gd name="T94" fmla="*/ 125 w 909"/>
                  <a:gd name="T95" fmla="*/ 421 h 488"/>
                  <a:gd name="T96" fmla="*/ 49 w 909"/>
                  <a:gd name="T97" fmla="*/ 427 h 488"/>
                  <a:gd name="T98" fmla="*/ 3 w 909"/>
                  <a:gd name="T99" fmla="*/ 454 h 4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09"/>
                  <a:gd name="T151" fmla="*/ 0 h 488"/>
                  <a:gd name="T152" fmla="*/ 909 w 909"/>
                  <a:gd name="T153" fmla="*/ 488 h 4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09" h="488">
                    <a:moveTo>
                      <a:pt x="0" y="136"/>
                    </a:moveTo>
                    <a:cubicBezTo>
                      <a:pt x="19" y="124"/>
                      <a:pt x="34" y="118"/>
                      <a:pt x="56" y="114"/>
                    </a:cubicBezTo>
                    <a:cubicBezTo>
                      <a:pt x="73" y="103"/>
                      <a:pt x="69" y="110"/>
                      <a:pt x="92" y="98"/>
                    </a:cubicBezTo>
                    <a:cubicBezTo>
                      <a:pt x="123" y="88"/>
                      <a:pt x="108" y="90"/>
                      <a:pt x="143" y="81"/>
                    </a:cubicBezTo>
                    <a:cubicBezTo>
                      <a:pt x="147" y="80"/>
                      <a:pt x="165" y="77"/>
                      <a:pt x="183" y="71"/>
                    </a:cubicBezTo>
                    <a:cubicBezTo>
                      <a:pt x="189" y="69"/>
                      <a:pt x="216" y="58"/>
                      <a:pt x="218" y="63"/>
                    </a:cubicBezTo>
                    <a:cubicBezTo>
                      <a:pt x="229" y="54"/>
                      <a:pt x="234" y="60"/>
                      <a:pt x="248" y="54"/>
                    </a:cubicBezTo>
                    <a:cubicBezTo>
                      <a:pt x="264" y="47"/>
                      <a:pt x="273" y="47"/>
                      <a:pt x="292" y="42"/>
                    </a:cubicBezTo>
                    <a:cubicBezTo>
                      <a:pt x="309" y="38"/>
                      <a:pt x="321" y="34"/>
                      <a:pt x="333" y="30"/>
                    </a:cubicBezTo>
                    <a:cubicBezTo>
                      <a:pt x="347" y="25"/>
                      <a:pt x="384" y="6"/>
                      <a:pt x="404" y="0"/>
                    </a:cubicBezTo>
                    <a:cubicBezTo>
                      <a:pt x="516" y="5"/>
                      <a:pt x="566" y="10"/>
                      <a:pt x="666" y="30"/>
                    </a:cubicBezTo>
                    <a:cubicBezTo>
                      <a:pt x="684" y="42"/>
                      <a:pt x="702" y="52"/>
                      <a:pt x="720" y="62"/>
                    </a:cubicBezTo>
                    <a:cubicBezTo>
                      <a:pt x="743" y="75"/>
                      <a:pt x="721" y="66"/>
                      <a:pt x="744" y="74"/>
                    </a:cubicBezTo>
                    <a:cubicBezTo>
                      <a:pt x="746" y="75"/>
                      <a:pt x="752" y="80"/>
                      <a:pt x="752" y="80"/>
                    </a:cubicBezTo>
                    <a:cubicBezTo>
                      <a:pt x="756" y="86"/>
                      <a:pt x="770" y="94"/>
                      <a:pt x="777" y="96"/>
                    </a:cubicBezTo>
                    <a:cubicBezTo>
                      <a:pt x="783" y="105"/>
                      <a:pt x="815" y="122"/>
                      <a:pt x="827" y="126"/>
                    </a:cubicBezTo>
                    <a:cubicBezTo>
                      <a:pt x="830" y="136"/>
                      <a:pt x="838" y="144"/>
                      <a:pt x="846" y="150"/>
                    </a:cubicBezTo>
                    <a:cubicBezTo>
                      <a:pt x="854" y="162"/>
                      <a:pt x="864" y="166"/>
                      <a:pt x="876" y="184"/>
                    </a:cubicBezTo>
                    <a:cubicBezTo>
                      <a:pt x="884" y="196"/>
                      <a:pt x="886" y="204"/>
                      <a:pt x="898" y="212"/>
                    </a:cubicBezTo>
                    <a:cubicBezTo>
                      <a:pt x="909" y="228"/>
                      <a:pt x="906" y="249"/>
                      <a:pt x="896" y="264"/>
                    </a:cubicBezTo>
                    <a:cubicBezTo>
                      <a:pt x="877" y="263"/>
                      <a:pt x="878" y="275"/>
                      <a:pt x="856" y="268"/>
                    </a:cubicBezTo>
                    <a:cubicBezTo>
                      <a:pt x="851" y="267"/>
                      <a:pt x="828" y="254"/>
                      <a:pt x="828" y="254"/>
                    </a:cubicBezTo>
                    <a:cubicBezTo>
                      <a:pt x="817" y="238"/>
                      <a:pt x="785" y="196"/>
                      <a:pt x="774" y="194"/>
                    </a:cubicBezTo>
                    <a:cubicBezTo>
                      <a:pt x="776" y="200"/>
                      <a:pt x="727" y="168"/>
                      <a:pt x="720" y="167"/>
                    </a:cubicBezTo>
                    <a:cubicBezTo>
                      <a:pt x="689" y="155"/>
                      <a:pt x="679" y="157"/>
                      <a:pt x="652" y="148"/>
                    </a:cubicBezTo>
                    <a:cubicBezTo>
                      <a:pt x="611" y="149"/>
                      <a:pt x="601" y="150"/>
                      <a:pt x="560" y="152"/>
                    </a:cubicBezTo>
                    <a:cubicBezTo>
                      <a:pt x="550" y="152"/>
                      <a:pt x="512" y="156"/>
                      <a:pt x="504" y="160"/>
                    </a:cubicBezTo>
                    <a:cubicBezTo>
                      <a:pt x="479" y="171"/>
                      <a:pt x="473" y="203"/>
                      <a:pt x="446" y="207"/>
                    </a:cubicBezTo>
                    <a:cubicBezTo>
                      <a:pt x="437" y="210"/>
                      <a:pt x="412" y="218"/>
                      <a:pt x="402" y="221"/>
                    </a:cubicBezTo>
                    <a:cubicBezTo>
                      <a:pt x="391" y="232"/>
                      <a:pt x="380" y="243"/>
                      <a:pt x="372" y="249"/>
                    </a:cubicBezTo>
                    <a:cubicBezTo>
                      <a:pt x="369" y="259"/>
                      <a:pt x="359" y="262"/>
                      <a:pt x="351" y="267"/>
                    </a:cubicBezTo>
                    <a:cubicBezTo>
                      <a:pt x="347" y="270"/>
                      <a:pt x="339" y="285"/>
                      <a:pt x="339" y="285"/>
                    </a:cubicBezTo>
                    <a:cubicBezTo>
                      <a:pt x="341" y="308"/>
                      <a:pt x="344" y="296"/>
                      <a:pt x="360" y="306"/>
                    </a:cubicBezTo>
                    <a:cubicBezTo>
                      <a:pt x="374" y="317"/>
                      <a:pt x="374" y="322"/>
                      <a:pt x="390" y="327"/>
                    </a:cubicBezTo>
                    <a:cubicBezTo>
                      <a:pt x="396" y="329"/>
                      <a:pt x="408" y="338"/>
                      <a:pt x="422" y="341"/>
                    </a:cubicBezTo>
                    <a:cubicBezTo>
                      <a:pt x="440" y="348"/>
                      <a:pt x="455" y="348"/>
                      <a:pt x="470" y="358"/>
                    </a:cubicBezTo>
                    <a:cubicBezTo>
                      <a:pt x="489" y="371"/>
                      <a:pt x="511" y="383"/>
                      <a:pt x="534" y="386"/>
                    </a:cubicBezTo>
                    <a:cubicBezTo>
                      <a:pt x="544" y="389"/>
                      <a:pt x="553" y="390"/>
                      <a:pt x="562" y="396"/>
                    </a:cubicBezTo>
                    <a:cubicBezTo>
                      <a:pt x="569" y="407"/>
                      <a:pt x="586" y="420"/>
                      <a:pt x="588" y="434"/>
                    </a:cubicBezTo>
                    <a:cubicBezTo>
                      <a:pt x="586" y="464"/>
                      <a:pt x="578" y="481"/>
                      <a:pt x="557" y="488"/>
                    </a:cubicBezTo>
                    <a:cubicBezTo>
                      <a:pt x="515" y="487"/>
                      <a:pt x="495" y="479"/>
                      <a:pt x="453" y="477"/>
                    </a:cubicBezTo>
                    <a:cubicBezTo>
                      <a:pt x="444" y="477"/>
                      <a:pt x="401" y="459"/>
                      <a:pt x="390" y="455"/>
                    </a:cubicBezTo>
                    <a:cubicBezTo>
                      <a:pt x="369" y="434"/>
                      <a:pt x="339" y="434"/>
                      <a:pt x="308" y="417"/>
                    </a:cubicBezTo>
                    <a:cubicBezTo>
                      <a:pt x="292" y="414"/>
                      <a:pt x="260" y="402"/>
                      <a:pt x="246" y="401"/>
                    </a:cubicBezTo>
                    <a:cubicBezTo>
                      <a:pt x="224" y="400"/>
                      <a:pt x="206" y="393"/>
                      <a:pt x="184" y="392"/>
                    </a:cubicBezTo>
                    <a:cubicBezTo>
                      <a:pt x="162" y="386"/>
                      <a:pt x="149" y="365"/>
                      <a:pt x="130" y="352"/>
                    </a:cubicBezTo>
                    <a:cubicBezTo>
                      <a:pt x="125" y="349"/>
                      <a:pt x="118" y="342"/>
                      <a:pt x="112" y="340"/>
                    </a:cubicBezTo>
                    <a:cubicBezTo>
                      <a:pt x="108" y="339"/>
                      <a:pt x="100" y="336"/>
                      <a:pt x="100" y="336"/>
                    </a:cubicBezTo>
                    <a:cubicBezTo>
                      <a:pt x="79" y="337"/>
                      <a:pt x="60" y="339"/>
                      <a:pt x="39" y="341"/>
                    </a:cubicBezTo>
                    <a:cubicBezTo>
                      <a:pt x="26" y="342"/>
                      <a:pt x="2" y="363"/>
                      <a:pt x="2" y="363"/>
                    </a:cubicBezTo>
                  </a:path>
                </a:pathLst>
              </a:custGeom>
              <a:solidFill>
                <a:srgbClr val="F99501"/>
              </a:solidFill>
              <a:ln w="3175">
                <a:solidFill>
                  <a:srgbClr val="969696"/>
                </a:solidFill>
                <a:round/>
                <a:headEnd/>
                <a:tailEnd/>
              </a:ln>
            </p:spPr>
            <p:txBody>
              <a:bodyPr wrap="none" anchor="ctr"/>
              <a:lstStyle/>
              <a:p>
                <a:endParaRPr lang="es-ES"/>
              </a:p>
            </p:txBody>
          </p:sp>
          <p:sp>
            <p:nvSpPr>
              <p:cNvPr id="261159" name="Freeform 1071"/>
              <p:cNvSpPr>
                <a:spLocks/>
              </p:cNvSpPr>
              <p:nvPr/>
            </p:nvSpPr>
            <p:spPr bwMode="auto">
              <a:xfrm rot="21194477" flipH="1">
                <a:off x="4325" y="1673"/>
                <a:ext cx="34" cy="34"/>
              </a:xfrm>
              <a:custGeom>
                <a:avLst/>
                <a:gdLst>
                  <a:gd name="T0" fmla="*/ 34 w 31"/>
                  <a:gd name="T1" fmla="*/ 24 h 13"/>
                  <a:gd name="T2" fmla="*/ 0 w 31"/>
                  <a:gd name="T3" fmla="*/ 0 h 13"/>
                  <a:gd name="T4" fmla="*/ 0 60000 65536"/>
                  <a:gd name="T5" fmla="*/ 0 60000 65536"/>
                  <a:gd name="T6" fmla="*/ 0 w 31"/>
                  <a:gd name="T7" fmla="*/ 0 h 13"/>
                  <a:gd name="T8" fmla="*/ 31 w 31"/>
                  <a:gd name="T9" fmla="*/ 13 h 13"/>
                </a:gdLst>
                <a:ahLst/>
                <a:cxnLst>
                  <a:cxn ang="T4">
                    <a:pos x="T0" y="T1"/>
                  </a:cxn>
                  <a:cxn ang="T5">
                    <a:pos x="T2" y="T3"/>
                  </a:cxn>
                </a:cxnLst>
                <a:rect l="T6" t="T7" r="T8" b="T9"/>
                <a:pathLst>
                  <a:path w="31" h="13">
                    <a:moveTo>
                      <a:pt x="31" y="9"/>
                    </a:moveTo>
                    <a:cubicBezTo>
                      <a:pt x="23" y="9"/>
                      <a:pt x="12" y="13"/>
                      <a:pt x="0" y="0"/>
                    </a:cubicBezTo>
                  </a:path>
                </a:pathLst>
              </a:custGeom>
              <a:noFill/>
              <a:ln w="9525">
                <a:solidFill>
                  <a:srgbClr val="000000"/>
                </a:solidFill>
                <a:round/>
                <a:headEnd/>
                <a:tailEnd/>
              </a:ln>
            </p:spPr>
            <p:txBody>
              <a:bodyPr wrap="none" anchor="ctr"/>
              <a:lstStyle/>
              <a:p>
                <a:endParaRPr lang="es-ES"/>
              </a:p>
            </p:txBody>
          </p:sp>
          <p:sp>
            <p:nvSpPr>
              <p:cNvPr id="261160" name="Freeform 1072"/>
              <p:cNvSpPr>
                <a:spLocks/>
              </p:cNvSpPr>
              <p:nvPr/>
            </p:nvSpPr>
            <p:spPr bwMode="auto">
              <a:xfrm rot="20586997" flipH="1">
                <a:off x="4558" y="1815"/>
                <a:ext cx="39" cy="69"/>
              </a:xfrm>
              <a:custGeom>
                <a:avLst/>
                <a:gdLst>
                  <a:gd name="T0" fmla="*/ 39 w 25"/>
                  <a:gd name="T1" fmla="*/ 0 h 1"/>
                  <a:gd name="T2" fmla="*/ 0 w 25"/>
                  <a:gd name="T3" fmla="*/ 0 h 1"/>
                  <a:gd name="T4" fmla="*/ 0 60000 65536"/>
                  <a:gd name="T5" fmla="*/ 0 60000 65536"/>
                  <a:gd name="T6" fmla="*/ 0 w 25"/>
                  <a:gd name="T7" fmla="*/ 0 h 1"/>
                  <a:gd name="T8" fmla="*/ 25 w 25"/>
                  <a:gd name="T9" fmla="*/ 1 h 1"/>
                </a:gdLst>
                <a:ahLst/>
                <a:cxnLst>
                  <a:cxn ang="T4">
                    <a:pos x="T0" y="T1"/>
                  </a:cxn>
                  <a:cxn ang="T5">
                    <a:pos x="T2" y="T3"/>
                  </a:cxn>
                </a:cxnLst>
                <a:rect l="T6" t="T7" r="T8" b="T9"/>
                <a:pathLst>
                  <a:path w="25" h="1">
                    <a:moveTo>
                      <a:pt x="25" y="0"/>
                    </a:moveTo>
                    <a:cubicBezTo>
                      <a:pt x="17" y="0"/>
                      <a:pt x="8" y="0"/>
                      <a:pt x="0" y="0"/>
                    </a:cubicBezTo>
                  </a:path>
                </a:pathLst>
              </a:custGeom>
              <a:noFill/>
              <a:ln w="9525">
                <a:solidFill>
                  <a:srgbClr val="000000"/>
                </a:solidFill>
                <a:round/>
                <a:headEnd/>
                <a:tailEnd/>
              </a:ln>
            </p:spPr>
            <p:txBody>
              <a:bodyPr wrap="none" anchor="ctr"/>
              <a:lstStyle/>
              <a:p>
                <a:endParaRPr lang="es-ES"/>
              </a:p>
            </p:txBody>
          </p:sp>
          <p:sp>
            <p:nvSpPr>
              <p:cNvPr id="261161" name="Freeform 1073"/>
              <p:cNvSpPr>
                <a:spLocks/>
              </p:cNvSpPr>
              <p:nvPr/>
            </p:nvSpPr>
            <p:spPr bwMode="auto">
              <a:xfrm rot="21194477" flipH="1">
                <a:off x="4152" y="1652"/>
                <a:ext cx="36" cy="50"/>
              </a:xfrm>
              <a:custGeom>
                <a:avLst/>
                <a:gdLst>
                  <a:gd name="T0" fmla="*/ 36 w 28"/>
                  <a:gd name="T1" fmla="*/ 50 h 40"/>
                  <a:gd name="T2" fmla="*/ 12 w 28"/>
                  <a:gd name="T3" fmla="*/ 32 h 40"/>
                  <a:gd name="T4" fmla="*/ 0 w 28"/>
                  <a:gd name="T5" fmla="*/ 0 h 40"/>
                  <a:gd name="T6" fmla="*/ 0 60000 65536"/>
                  <a:gd name="T7" fmla="*/ 0 60000 65536"/>
                  <a:gd name="T8" fmla="*/ 0 60000 65536"/>
                  <a:gd name="T9" fmla="*/ 0 w 28"/>
                  <a:gd name="T10" fmla="*/ 0 h 40"/>
                  <a:gd name="T11" fmla="*/ 28 w 28"/>
                  <a:gd name="T12" fmla="*/ 40 h 40"/>
                </a:gdLst>
                <a:ahLst/>
                <a:cxnLst>
                  <a:cxn ang="T6">
                    <a:pos x="T0" y="T1"/>
                  </a:cxn>
                  <a:cxn ang="T7">
                    <a:pos x="T2" y="T3"/>
                  </a:cxn>
                  <a:cxn ang="T8">
                    <a:pos x="T4" y="T5"/>
                  </a:cxn>
                </a:cxnLst>
                <a:rect l="T9" t="T10" r="T11" b="T12"/>
                <a:pathLst>
                  <a:path w="28" h="40">
                    <a:moveTo>
                      <a:pt x="28" y="40"/>
                    </a:moveTo>
                    <a:cubicBezTo>
                      <a:pt x="22" y="39"/>
                      <a:pt x="14" y="29"/>
                      <a:pt x="9" y="26"/>
                    </a:cubicBezTo>
                    <a:cubicBezTo>
                      <a:pt x="2" y="17"/>
                      <a:pt x="5" y="5"/>
                      <a:pt x="0" y="0"/>
                    </a:cubicBezTo>
                  </a:path>
                </a:pathLst>
              </a:custGeom>
              <a:noFill/>
              <a:ln w="9525">
                <a:solidFill>
                  <a:srgbClr val="000000"/>
                </a:solidFill>
                <a:round/>
                <a:headEnd/>
                <a:tailEnd/>
              </a:ln>
            </p:spPr>
            <p:txBody>
              <a:bodyPr wrap="none" anchor="ctr"/>
              <a:lstStyle/>
              <a:p>
                <a:endParaRPr lang="es-ES"/>
              </a:p>
            </p:txBody>
          </p:sp>
          <p:sp>
            <p:nvSpPr>
              <p:cNvPr id="261162" name="Freeform 1074"/>
              <p:cNvSpPr>
                <a:spLocks/>
              </p:cNvSpPr>
              <p:nvPr/>
            </p:nvSpPr>
            <p:spPr bwMode="auto">
              <a:xfrm rot="21194477" flipH="1">
                <a:off x="3979" y="1760"/>
                <a:ext cx="12" cy="37"/>
              </a:xfrm>
              <a:custGeom>
                <a:avLst/>
                <a:gdLst>
                  <a:gd name="T0" fmla="*/ 12 w 9"/>
                  <a:gd name="T1" fmla="*/ 37 h 29"/>
                  <a:gd name="T2" fmla="*/ 7 w 9"/>
                  <a:gd name="T3" fmla="*/ 0 h 29"/>
                  <a:gd name="T4" fmla="*/ 0 60000 65536"/>
                  <a:gd name="T5" fmla="*/ 0 60000 65536"/>
                  <a:gd name="T6" fmla="*/ 0 w 9"/>
                  <a:gd name="T7" fmla="*/ 0 h 29"/>
                  <a:gd name="T8" fmla="*/ 9 w 9"/>
                  <a:gd name="T9" fmla="*/ 29 h 29"/>
                </a:gdLst>
                <a:ahLst/>
                <a:cxnLst>
                  <a:cxn ang="T4">
                    <a:pos x="T0" y="T1"/>
                  </a:cxn>
                  <a:cxn ang="T5">
                    <a:pos x="T2" y="T3"/>
                  </a:cxn>
                </a:cxnLst>
                <a:rect l="T6" t="T7" r="T8" b="T9"/>
                <a:pathLst>
                  <a:path w="9" h="29">
                    <a:moveTo>
                      <a:pt x="9" y="29"/>
                    </a:moveTo>
                    <a:cubicBezTo>
                      <a:pt x="7" y="19"/>
                      <a:pt x="0" y="11"/>
                      <a:pt x="5" y="0"/>
                    </a:cubicBezTo>
                  </a:path>
                </a:pathLst>
              </a:custGeom>
              <a:noFill/>
              <a:ln w="9525">
                <a:solidFill>
                  <a:srgbClr val="000000"/>
                </a:solidFill>
                <a:round/>
                <a:headEnd/>
                <a:tailEnd/>
              </a:ln>
            </p:spPr>
            <p:txBody>
              <a:bodyPr wrap="none" anchor="ctr"/>
              <a:lstStyle/>
              <a:p>
                <a:endParaRPr lang="es-ES"/>
              </a:p>
            </p:txBody>
          </p:sp>
          <p:sp>
            <p:nvSpPr>
              <p:cNvPr id="261163" name="Freeform 1075"/>
              <p:cNvSpPr>
                <a:spLocks/>
              </p:cNvSpPr>
              <p:nvPr/>
            </p:nvSpPr>
            <p:spPr bwMode="auto">
              <a:xfrm rot="21194477" flipH="1">
                <a:off x="3837" y="1774"/>
                <a:ext cx="56" cy="81"/>
              </a:xfrm>
              <a:custGeom>
                <a:avLst/>
                <a:gdLst>
                  <a:gd name="T0" fmla="*/ 10 w 45"/>
                  <a:gd name="T1" fmla="*/ 0 h 64"/>
                  <a:gd name="T2" fmla="*/ 0 w 45"/>
                  <a:gd name="T3" fmla="*/ 19 h 64"/>
                  <a:gd name="T4" fmla="*/ 25 w 45"/>
                  <a:gd name="T5" fmla="*/ 68 h 64"/>
                  <a:gd name="T6" fmla="*/ 56 w 45"/>
                  <a:gd name="T7" fmla="*/ 73 h 64"/>
                  <a:gd name="T8" fmla="*/ 0 60000 65536"/>
                  <a:gd name="T9" fmla="*/ 0 60000 65536"/>
                  <a:gd name="T10" fmla="*/ 0 60000 65536"/>
                  <a:gd name="T11" fmla="*/ 0 60000 65536"/>
                  <a:gd name="T12" fmla="*/ 0 w 45"/>
                  <a:gd name="T13" fmla="*/ 0 h 64"/>
                  <a:gd name="T14" fmla="*/ 45 w 45"/>
                  <a:gd name="T15" fmla="*/ 64 h 64"/>
                </a:gdLst>
                <a:ahLst/>
                <a:cxnLst>
                  <a:cxn ang="T8">
                    <a:pos x="T0" y="T1"/>
                  </a:cxn>
                  <a:cxn ang="T9">
                    <a:pos x="T2" y="T3"/>
                  </a:cxn>
                  <a:cxn ang="T10">
                    <a:pos x="T4" y="T5"/>
                  </a:cxn>
                  <a:cxn ang="T11">
                    <a:pos x="T6" y="T7"/>
                  </a:cxn>
                </a:cxnLst>
                <a:rect l="T12" t="T13" r="T14" b="T15"/>
                <a:pathLst>
                  <a:path w="45" h="64">
                    <a:moveTo>
                      <a:pt x="8" y="0"/>
                    </a:moveTo>
                    <a:cubicBezTo>
                      <a:pt x="4" y="5"/>
                      <a:pt x="2" y="9"/>
                      <a:pt x="0" y="15"/>
                    </a:cubicBezTo>
                    <a:cubicBezTo>
                      <a:pt x="2" y="37"/>
                      <a:pt x="2" y="43"/>
                      <a:pt x="20" y="54"/>
                    </a:cubicBezTo>
                    <a:cubicBezTo>
                      <a:pt x="27" y="64"/>
                      <a:pt x="21" y="58"/>
                      <a:pt x="45" y="58"/>
                    </a:cubicBezTo>
                  </a:path>
                </a:pathLst>
              </a:custGeom>
              <a:solidFill>
                <a:srgbClr val="FFFF99"/>
              </a:solidFill>
              <a:ln w="9525">
                <a:solidFill>
                  <a:srgbClr val="FFFF99"/>
                </a:solidFill>
                <a:round/>
                <a:headEnd/>
                <a:tailEnd/>
              </a:ln>
            </p:spPr>
            <p:txBody>
              <a:bodyPr wrap="none" anchor="ctr"/>
              <a:lstStyle/>
              <a:p>
                <a:endParaRPr lang="es-ES"/>
              </a:p>
            </p:txBody>
          </p:sp>
          <p:sp>
            <p:nvSpPr>
              <p:cNvPr id="261164" name="Freeform 1076"/>
              <p:cNvSpPr>
                <a:spLocks/>
              </p:cNvSpPr>
              <p:nvPr/>
            </p:nvSpPr>
            <p:spPr bwMode="auto">
              <a:xfrm rot="21194477" flipH="1">
                <a:off x="4461" y="1742"/>
                <a:ext cx="35" cy="17"/>
              </a:xfrm>
              <a:custGeom>
                <a:avLst/>
                <a:gdLst>
                  <a:gd name="T0" fmla="*/ 35 w 28"/>
                  <a:gd name="T1" fmla="*/ 17 h 13"/>
                  <a:gd name="T2" fmla="*/ 11 w 28"/>
                  <a:gd name="T3" fmla="*/ 8 h 13"/>
                  <a:gd name="T4" fmla="*/ 0 w 28"/>
                  <a:gd name="T5" fmla="*/ 0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28" y="13"/>
                    </a:moveTo>
                    <a:cubicBezTo>
                      <a:pt x="23" y="11"/>
                      <a:pt x="13" y="8"/>
                      <a:pt x="9" y="6"/>
                    </a:cubicBezTo>
                    <a:cubicBezTo>
                      <a:pt x="7" y="5"/>
                      <a:pt x="0" y="0"/>
                      <a:pt x="0" y="0"/>
                    </a:cubicBezTo>
                  </a:path>
                </a:pathLst>
              </a:custGeom>
              <a:noFill/>
              <a:ln w="9525">
                <a:solidFill>
                  <a:srgbClr val="000000"/>
                </a:solidFill>
                <a:round/>
                <a:headEnd/>
                <a:tailEnd/>
              </a:ln>
            </p:spPr>
            <p:txBody>
              <a:bodyPr wrap="none" anchor="ctr"/>
              <a:lstStyle/>
              <a:p>
                <a:endParaRPr lang="es-ES"/>
              </a:p>
            </p:txBody>
          </p:sp>
          <p:sp>
            <p:nvSpPr>
              <p:cNvPr id="261165" name="Freeform 1077"/>
              <p:cNvSpPr>
                <a:spLocks/>
              </p:cNvSpPr>
              <p:nvPr/>
            </p:nvSpPr>
            <p:spPr bwMode="auto">
              <a:xfrm rot="21194477" flipH="1">
                <a:off x="4275" y="2014"/>
                <a:ext cx="102" cy="91"/>
              </a:xfrm>
              <a:custGeom>
                <a:avLst/>
                <a:gdLst>
                  <a:gd name="T0" fmla="*/ 9 w 81"/>
                  <a:gd name="T1" fmla="*/ 91 h 72"/>
                  <a:gd name="T2" fmla="*/ 4 w 81"/>
                  <a:gd name="T3" fmla="*/ 73 h 72"/>
                  <a:gd name="T4" fmla="*/ 11 w 81"/>
                  <a:gd name="T5" fmla="*/ 23 h 72"/>
                  <a:gd name="T6" fmla="*/ 68 w 81"/>
                  <a:gd name="T7" fmla="*/ 15 h 72"/>
                  <a:gd name="T8" fmla="*/ 84 w 81"/>
                  <a:gd name="T9" fmla="*/ 91 h 72"/>
                  <a:gd name="T10" fmla="*/ 0 60000 65536"/>
                  <a:gd name="T11" fmla="*/ 0 60000 65536"/>
                  <a:gd name="T12" fmla="*/ 0 60000 65536"/>
                  <a:gd name="T13" fmla="*/ 0 60000 65536"/>
                  <a:gd name="T14" fmla="*/ 0 60000 65536"/>
                  <a:gd name="T15" fmla="*/ 0 w 81"/>
                  <a:gd name="T16" fmla="*/ 0 h 72"/>
                  <a:gd name="T17" fmla="*/ 81 w 81"/>
                  <a:gd name="T18" fmla="*/ 72 h 72"/>
                </a:gdLst>
                <a:ahLst/>
                <a:cxnLst>
                  <a:cxn ang="T10">
                    <a:pos x="T0" y="T1"/>
                  </a:cxn>
                  <a:cxn ang="T11">
                    <a:pos x="T2" y="T3"/>
                  </a:cxn>
                  <a:cxn ang="T12">
                    <a:pos x="T4" y="T5"/>
                  </a:cxn>
                  <a:cxn ang="T13">
                    <a:pos x="T6" y="T7"/>
                  </a:cxn>
                  <a:cxn ang="T14">
                    <a:pos x="T8" y="T9"/>
                  </a:cxn>
                </a:cxnLst>
                <a:rect l="T15" t="T16" r="T17" b="T18"/>
                <a:pathLst>
                  <a:path w="81" h="72">
                    <a:moveTo>
                      <a:pt x="7" y="72"/>
                    </a:moveTo>
                    <a:cubicBezTo>
                      <a:pt x="6" y="67"/>
                      <a:pt x="4" y="63"/>
                      <a:pt x="3" y="58"/>
                    </a:cubicBezTo>
                    <a:cubicBezTo>
                      <a:pt x="4" y="39"/>
                      <a:pt x="0" y="31"/>
                      <a:pt x="9" y="18"/>
                    </a:cubicBezTo>
                    <a:cubicBezTo>
                      <a:pt x="13" y="0"/>
                      <a:pt x="43" y="11"/>
                      <a:pt x="54" y="12"/>
                    </a:cubicBezTo>
                    <a:cubicBezTo>
                      <a:pt x="81" y="15"/>
                      <a:pt x="67" y="46"/>
                      <a:pt x="67" y="72"/>
                    </a:cubicBezTo>
                  </a:path>
                </a:pathLst>
              </a:custGeom>
              <a:solidFill>
                <a:srgbClr val="FFFF99"/>
              </a:solidFill>
              <a:ln w="9525">
                <a:solidFill>
                  <a:srgbClr val="FFFF99"/>
                </a:solidFill>
                <a:round/>
                <a:headEnd/>
                <a:tailEnd/>
              </a:ln>
            </p:spPr>
            <p:txBody>
              <a:bodyPr wrap="none" anchor="ctr"/>
              <a:lstStyle/>
              <a:p>
                <a:endParaRPr lang="es-ES"/>
              </a:p>
            </p:txBody>
          </p:sp>
          <p:sp>
            <p:nvSpPr>
              <p:cNvPr id="261166" name="Freeform 1078"/>
              <p:cNvSpPr>
                <a:spLocks/>
              </p:cNvSpPr>
              <p:nvPr/>
            </p:nvSpPr>
            <p:spPr bwMode="auto">
              <a:xfrm rot="21194477" flipH="1">
                <a:off x="4864" y="1827"/>
                <a:ext cx="34" cy="30"/>
              </a:xfrm>
              <a:custGeom>
                <a:avLst/>
                <a:gdLst>
                  <a:gd name="T0" fmla="*/ 34 w 27"/>
                  <a:gd name="T1" fmla="*/ 30 h 24"/>
                  <a:gd name="T2" fmla="*/ 16 w 27"/>
                  <a:gd name="T3" fmla="*/ 15 h 24"/>
                  <a:gd name="T4" fmla="*/ 0 w 27"/>
                  <a:gd name="T5" fmla="*/ 0 h 24"/>
                  <a:gd name="T6" fmla="*/ 0 60000 65536"/>
                  <a:gd name="T7" fmla="*/ 0 60000 65536"/>
                  <a:gd name="T8" fmla="*/ 0 60000 65536"/>
                  <a:gd name="T9" fmla="*/ 0 w 27"/>
                  <a:gd name="T10" fmla="*/ 0 h 24"/>
                  <a:gd name="T11" fmla="*/ 27 w 27"/>
                  <a:gd name="T12" fmla="*/ 24 h 24"/>
                </a:gdLst>
                <a:ahLst/>
                <a:cxnLst>
                  <a:cxn ang="T6">
                    <a:pos x="T0" y="T1"/>
                  </a:cxn>
                  <a:cxn ang="T7">
                    <a:pos x="T2" y="T3"/>
                  </a:cxn>
                  <a:cxn ang="T8">
                    <a:pos x="T4" y="T5"/>
                  </a:cxn>
                </a:cxnLst>
                <a:rect l="T9" t="T10" r="T11" b="T12"/>
                <a:pathLst>
                  <a:path w="27" h="24">
                    <a:moveTo>
                      <a:pt x="27" y="24"/>
                    </a:moveTo>
                    <a:cubicBezTo>
                      <a:pt x="17" y="14"/>
                      <a:pt x="22" y="17"/>
                      <a:pt x="13" y="12"/>
                    </a:cubicBezTo>
                    <a:cubicBezTo>
                      <a:pt x="9" y="6"/>
                      <a:pt x="5" y="5"/>
                      <a:pt x="0" y="0"/>
                    </a:cubicBezTo>
                  </a:path>
                </a:pathLst>
              </a:custGeom>
              <a:noFill/>
              <a:ln w="9525">
                <a:solidFill>
                  <a:srgbClr val="000000"/>
                </a:solidFill>
                <a:round/>
                <a:headEnd/>
                <a:tailEnd/>
              </a:ln>
            </p:spPr>
            <p:txBody>
              <a:bodyPr wrap="none" anchor="ctr"/>
              <a:lstStyle/>
              <a:p>
                <a:endParaRPr lang="es-ES"/>
              </a:p>
            </p:txBody>
          </p:sp>
          <p:sp>
            <p:nvSpPr>
              <p:cNvPr id="261167" name="Freeform 1079"/>
              <p:cNvSpPr>
                <a:spLocks/>
              </p:cNvSpPr>
              <p:nvPr/>
            </p:nvSpPr>
            <p:spPr bwMode="auto">
              <a:xfrm rot="21194477" flipH="1">
                <a:off x="4105" y="1564"/>
                <a:ext cx="7" cy="10"/>
              </a:xfrm>
              <a:custGeom>
                <a:avLst/>
                <a:gdLst>
                  <a:gd name="T0" fmla="*/ 7 w 6"/>
                  <a:gd name="T1" fmla="*/ 0 h 8"/>
                  <a:gd name="T2" fmla="*/ 0 w 6"/>
                  <a:gd name="T3" fmla="*/ 10 h 8"/>
                  <a:gd name="T4" fmla="*/ 0 60000 65536"/>
                  <a:gd name="T5" fmla="*/ 0 60000 65536"/>
                  <a:gd name="T6" fmla="*/ 0 w 6"/>
                  <a:gd name="T7" fmla="*/ 0 h 8"/>
                  <a:gd name="T8" fmla="*/ 6 w 6"/>
                  <a:gd name="T9" fmla="*/ 8 h 8"/>
                </a:gdLst>
                <a:ahLst/>
                <a:cxnLst>
                  <a:cxn ang="T4">
                    <a:pos x="T0" y="T1"/>
                  </a:cxn>
                  <a:cxn ang="T5">
                    <a:pos x="T2" y="T3"/>
                  </a:cxn>
                </a:cxnLst>
                <a:rect l="T6" t="T7" r="T8" b="T9"/>
                <a:pathLst>
                  <a:path w="6" h="8">
                    <a:moveTo>
                      <a:pt x="6" y="0"/>
                    </a:moveTo>
                    <a:cubicBezTo>
                      <a:pt x="3" y="2"/>
                      <a:pt x="0" y="8"/>
                      <a:pt x="0" y="8"/>
                    </a:cubicBezTo>
                  </a:path>
                </a:pathLst>
              </a:custGeom>
              <a:noFill/>
              <a:ln w="3175">
                <a:solidFill>
                  <a:srgbClr val="000000"/>
                </a:solidFill>
                <a:round/>
                <a:headEnd/>
                <a:tailEnd/>
              </a:ln>
            </p:spPr>
            <p:txBody>
              <a:bodyPr wrap="none" anchor="ctr"/>
              <a:lstStyle/>
              <a:p>
                <a:endParaRPr lang="es-ES"/>
              </a:p>
            </p:txBody>
          </p:sp>
          <p:sp>
            <p:nvSpPr>
              <p:cNvPr id="261168" name="Freeform 1080"/>
              <p:cNvSpPr>
                <a:spLocks/>
              </p:cNvSpPr>
              <p:nvPr/>
            </p:nvSpPr>
            <p:spPr bwMode="auto">
              <a:xfrm rot="21194477" flipH="1">
                <a:off x="3933" y="1692"/>
                <a:ext cx="34" cy="11"/>
              </a:xfrm>
              <a:custGeom>
                <a:avLst/>
                <a:gdLst>
                  <a:gd name="T0" fmla="*/ 34 w 27"/>
                  <a:gd name="T1" fmla="*/ 4 h 9"/>
                  <a:gd name="T2" fmla="*/ 13 w 27"/>
                  <a:gd name="T3" fmla="*/ 1 h 9"/>
                  <a:gd name="T4" fmla="*/ 0 w 27"/>
                  <a:gd name="T5" fmla="*/ 11 h 9"/>
                  <a:gd name="T6" fmla="*/ 0 60000 65536"/>
                  <a:gd name="T7" fmla="*/ 0 60000 65536"/>
                  <a:gd name="T8" fmla="*/ 0 60000 65536"/>
                  <a:gd name="T9" fmla="*/ 0 w 27"/>
                  <a:gd name="T10" fmla="*/ 0 h 9"/>
                  <a:gd name="T11" fmla="*/ 27 w 27"/>
                  <a:gd name="T12" fmla="*/ 9 h 9"/>
                </a:gdLst>
                <a:ahLst/>
                <a:cxnLst>
                  <a:cxn ang="T6">
                    <a:pos x="T0" y="T1"/>
                  </a:cxn>
                  <a:cxn ang="T7">
                    <a:pos x="T2" y="T3"/>
                  </a:cxn>
                  <a:cxn ang="T8">
                    <a:pos x="T4" y="T5"/>
                  </a:cxn>
                </a:cxnLst>
                <a:rect l="T9" t="T10" r="T11" b="T12"/>
                <a:pathLst>
                  <a:path w="27" h="9">
                    <a:moveTo>
                      <a:pt x="27" y="3"/>
                    </a:moveTo>
                    <a:cubicBezTo>
                      <a:pt x="20" y="1"/>
                      <a:pt x="14" y="0"/>
                      <a:pt x="10" y="1"/>
                    </a:cubicBezTo>
                    <a:cubicBezTo>
                      <a:pt x="6" y="2"/>
                      <a:pt x="3" y="5"/>
                      <a:pt x="0" y="9"/>
                    </a:cubicBezTo>
                  </a:path>
                </a:pathLst>
              </a:custGeom>
              <a:noFill/>
              <a:ln w="3175">
                <a:solidFill>
                  <a:srgbClr val="000000"/>
                </a:solidFill>
                <a:round/>
                <a:headEnd/>
                <a:tailEnd/>
              </a:ln>
            </p:spPr>
            <p:txBody>
              <a:bodyPr wrap="none" anchor="ctr"/>
              <a:lstStyle/>
              <a:p>
                <a:endParaRPr lang="es-ES"/>
              </a:p>
            </p:txBody>
          </p:sp>
          <p:sp>
            <p:nvSpPr>
              <p:cNvPr id="261169" name="Freeform 1081"/>
              <p:cNvSpPr>
                <a:spLocks/>
              </p:cNvSpPr>
              <p:nvPr/>
            </p:nvSpPr>
            <p:spPr bwMode="auto">
              <a:xfrm rot="21194477" flipH="1">
                <a:off x="4423" y="1926"/>
                <a:ext cx="16" cy="23"/>
              </a:xfrm>
              <a:custGeom>
                <a:avLst/>
                <a:gdLst>
                  <a:gd name="T0" fmla="*/ 16 w 13"/>
                  <a:gd name="T1" fmla="*/ 0 h 18"/>
                  <a:gd name="T2" fmla="*/ 1 w 13"/>
                  <a:gd name="T3" fmla="*/ 14 h 18"/>
                  <a:gd name="T4" fmla="*/ 0 w 13"/>
                  <a:gd name="T5" fmla="*/ 23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13" y="0"/>
                    </a:moveTo>
                    <a:cubicBezTo>
                      <a:pt x="4" y="2"/>
                      <a:pt x="5" y="4"/>
                      <a:pt x="1" y="11"/>
                    </a:cubicBezTo>
                    <a:cubicBezTo>
                      <a:pt x="0" y="17"/>
                      <a:pt x="0" y="15"/>
                      <a:pt x="0" y="18"/>
                    </a:cubicBezTo>
                  </a:path>
                </a:pathLst>
              </a:custGeom>
              <a:noFill/>
              <a:ln w="6350">
                <a:solidFill>
                  <a:srgbClr val="000000"/>
                </a:solidFill>
                <a:round/>
                <a:headEnd/>
                <a:tailEnd/>
              </a:ln>
            </p:spPr>
            <p:txBody>
              <a:bodyPr wrap="none" anchor="ctr"/>
              <a:lstStyle/>
              <a:p>
                <a:endParaRPr lang="es-ES"/>
              </a:p>
            </p:txBody>
          </p:sp>
          <p:sp>
            <p:nvSpPr>
              <p:cNvPr id="261170" name="Freeform 1082"/>
              <p:cNvSpPr>
                <a:spLocks/>
              </p:cNvSpPr>
              <p:nvPr/>
            </p:nvSpPr>
            <p:spPr bwMode="auto">
              <a:xfrm rot="21194477" flipH="1">
                <a:off x="4477" y="2009"/>
                <a:ext cx="8" cy="57"/>
              </a:xfrm>
              <a:custGeom>
                <a:avLst/>
                <a:gdLst>
                  <a:gd name="T0" fmla="*/ 5 w 6"/>
                  <a:gd name="T1" fmla="*/ 57 h 45"/>
                  <a:gd name="T2" fmla="*/ 0 w 6"/>
                  <a:gd name="T3" fmla="*/ 27 h 45"/>
                  <a:gd name="T4" fmla="*/ 8 w 6"/>
                  <a:gd name="T5" fmla="*/ 0 h 45"/>
                  <a:gd name="T6" fmla="*/ 0 60000 65536"/>
                  <a:gd name="T7" fmla="*/ 0 60000 65536"/>
                  <a:gd name="T8" fmla="*/ 0 60000 65536"/>
                  <a:gd name="T9" fmla="*/ 0 w 6"/>
                  <a:gd name="T10" fmla="*/ 0 h 45"/>
                  <a:gd name="T11" fmla="*/ 6 w 6"/>
                  <a:gd name="T12" fmla="*/ 45 h 45"/>
                </a:gdLst>
                <a:ahLst/>
                <a:cxnLst>
                  <a:cxn ang="T6">
                    <a:pos x="T0" y="T1"/>
                  </a:cxn>
                  <a:cxn ang="T7">
                    <a:pos x="T2" y="T3"/>
                  </a:cxn>
                  <a:cxn ang="T8">
                    <a:pos x="T4" y="T5"/>
                  </a:cxn>
                </a:cxnLst>
                <a:rect l="T9" t="T10" r="T11" b="T12"/>
                <a:pathLst>
                  <a:path w="6" h="45">
                    <a:moveTo>
                      <a:pt x="4" y="45"/>
                    </a:moveTo>
                    <a:cubicBezTo>
                      <a:pt x="2" y="36"/>
                      <a:pt x="0" y="28"/>
                      <a:pt x="0" y="21"/>
                    </a:cubicBezTo>
                    <a:cubicBezTo>
                      <a:pt x="0" y="14"/>
                      <a:pt x="3" y="7"/>
                      <a:pt x="6" y="0"/>
                    </a:cubicBezTo>
                  </a:path>
                </a:pathLst>
              </a:custGeom>
              <a:noFill/>
              <a:ln w="3175">
                <a:solidFill>
                  <a:srgbClr val="000000"/>
                </a:solidFill>
                <a:round/>
                <a:headEnd/>
                <a:tailEnd/>
              </a:ln>
            </p:spPr>
            <p:txBody>
              <a:bodyPr wrap="none" anchor="ctr"/>
              <a:lstStyle/>
              <a:p>
                <a:endParaRPr lang="es-ES"/>
              </a:p>
            </p:txBody>
          </p:sp>
          <p:sp>
            <p:nvSpPr>
              <p:cNvPr id="261171" name="Freeform 1083"/>
              <p:cNvSpPr>
                <a:spLocks/>
              </p:cNvSpPr>
              <p:nvPr/>
            </p:nvSpPr>
            <p:spPr bwMode="auto">
              <a:xfrm rot="21194477" flipH="1">
                <a:off x="4467" y="2022"/>
                <a:ext cx="4" cy="49"/>
              </a:xfrm>
              <a:custGeom>
                <a:avLst/>
                <a:gdLst>
                  <a:gd name="T0" fmla="*/ 4 w 3"/>
                  <a:gd name="T1" fmla="*/ 49 h 39"/>
                  <a:gd name="T2" fmla="*/ 0 w 3"/>
                  <a:gd name="T3" fmla="*/ 18 h 39"/>
                  <a:gd name="T4" fmla="*/ 4 w 3"/>
                  <a:gd name="T5" fmla="*/ 0 h 39"/>
                  <a:gd name="T6" fmla="*/ 0 60000 65536"/>
                  <a:gd name="T7" fmla="*/ 0 60000 65536"/>
                  <a:gd name="T8" fmla="*/ 0 60000 65536"/>
                  <a:gd name="T9" fmla="*/ 0 w 3"/>
                  <a:gd name="T10" fmla="*/ 0 h 39"/>
                  <a:gd name="T11" fmla="*/ 3 w 3"/>
                  <a:gd name="T12" fmla="*/ 39 h 39"/>
                </a:gdLst>
                <a:ahLst/>
                <a:cxnLst>
                  <a:cxn ang="T6">
                    <a:pos x="T0" y="T1"/>
                  </a:cxn>
                  <a:cxn ang="T7">
                    <a:pos x="T2" y="T3"/>
                  </a:cxn>
                  <a:cxn ang="T8">
                    <a:pos x="T4" y="T5"/>
                  </a:cxn>
                </a:cxnLst>
                <a:rect l="T9" t="T10" r="T11" b="T12"/>
                <a:pathLst>
                  <a:path w="3" h="39">
                    <a:moveTo>
                      <a:pt x="3" y="39"/>
                    </a:moveTo>
                    <a:cubicBezTo>
                      <a:pt x="1" y="29"/>
                      <a:pt x="0" y="20"/>
                      <a:pt x="0" y="14"/>
                    </a:cubicBezTo>
                    <a:cubicBezTo>
                      <a:pt x="0" y="8"/>
                      <a:pt x="1" y="4"/>
                      <a:pt x="3" y="0"/>
                    </a:cubicBezTo>
                  </a:path>
                </a:pathLst>
              </a:custGeom>
              <a:noFill/>
              <a:ln w="3175">
                <a:solidFill>
                  <a:srgbClr val="000000"/>
                </a:solidFill>
                <a:round/>
                <a:headEnd/>
                <a:tailEnd/>
              </a:ln>
            </p:spPr>
            <p:txBody>
              <a:bodyPr wrap="none" anchor="ctr"/>
              <a:lstStyle/>
              <a:p>
                <a:endParaRPr lang="es-ES"/>
              </a:p>
            </p:txBody>
          </p:sp>
          <p:sp>
            <p:nvSpPr>
              <p:cNvPr id="261172" name="Freeform 1084"/>
              <p:cNvSpPr>
                <a:spLocks/>
              </p:cNvSpPr>
              <p:nvPr/>
            </p:nvSpPr>
            <p:spPr bwMode="auto">
              <a:xfrm rot="21194477" flipH="1">
                <a:off x="4129" y="1552"/>
                <a:ext cx="25" cy="19"/>
              </a:xfrm>
              <a:custGeom>
                <a:avLst/>
                <a:gdLst>
                  <a:gd name="T0" fmla="*/ 25 w 20"/>
                  <a:gd name="T1" fmla="*/ 0 h 15"/>
                  <a:gd name="T2" fmla="*/ 6 w 20"/>
                  <a:gd name="T3" fmla="*/ 8 h 15"/>
                  <a:gd name="T4" fmla="*/ 0 w 20"/>
                  <a:gd name="T5" fmla="*/ 19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20" y="0"/>
                    </a:moveTo>
                    <a:cubicBezTo>
                      <a:pt x="14" y="2"/>
                      <a:pt x="8" y="4"/>
                      <a:pt x="5" y="6"/>
                    </a:cubicBezTo>
                    <a:cubicBezTo>
                      <a:pt x="2" y="8"/>
                      <a:pt x="1" y="11"/>
                      <a:pt x="0" y="15"/>
                    </a:cubicBezTo>
                  </a:path>
                </a:pathLst>
              </a:custGeom>
              <a:noFill/>
              <a:ln w="3175">
                <a:solidFill>
                  <a:srgbClr val="000000"/>
                </a:solidFill>
                <a:round/>
                <a:headEnd/>
                <a:tailEnd/>
              </a:ln>
            </p:spPr>
            <p:txBody>
              <a:bodyPr wrap="none" anchor="ctr"/>
              <a:lstStyle/>
              <a:p>
                <a:endParaRPr lang="es-ES"/>
              </a:p>
            </p:txBody>
          </p:sp>
          <p:sp>
            <p:nvSpPr>
              <p:cNvPr id="261173" name="Freeform 1085"/>
              <p:cNvSpPr>
                <a:spLocks/>
              </p:cNvSpPr>
              <p:nvPr/>
            </p:nvSpPr>
            <p:spPr bwMode="auto">
              <a:xfrm rot="21194477" flipH="1">
                <a:off x="4115" y="1554"/>
                <a:ext cx="21" cy="18"/>
              </a:xfrm>
              <a:custGeom>
                <a:avLst/>
                <a:gdLst>
                  <a:gd name="T0" fmla="*/ 21 w 17"/>
                  <a:gd name="T1" fmla="*/ 0 h 14"/>
                  <a:gd name="T2" fmla="*/ 0 w 17"/>
                  <a:gd name="T3" fmla="*/ 18 h 14"/>
                  <a:gd name="T4" fmla="*/ 0 60000 65536"/>
                  <a:gd name="T5" fmla="*/ 0 60000 65536"/>
                  <a:gd name="T6" fmla="*/ 0 w 17"/>
                  <a:gd name="T7" fmla="*/ 0 h 14"/>
                  <a:gd name="T8" fmla="*/ 17 w 17"/>
                  <a:gd name="T9" fmla="*/ 14 h 14"/>
                </a:gdLst>
                <a:ahLst/>
                <a:cxnLst>
                  <a:cxn ang="T4">
                    <a:pos x="T0" y="T1"/>
                  </a:cxn>
                  <a:cxn ang="T5">
                    <a:pos x="T2" y="T3"/>
                  </a:cxn>
                </a:cxnLst>
                <a:rect l="T6" t="T7" r="T8" b="T9"/>
                <a:pathLst>
                  <a:path w="17" h="14">
                    <a:moveTo>
                      <a:pt x="17" y="0"/>
                    </a:moveTo>
                    <a:cubicBezTo>
                      <a:pt x="14" y="2"/>
                      <a:pt x="4" y="11"/>
                      <a:pt x="0" y="14"/>
                    </a:cubicBezTo>
                  </a:path>
                </a:pathLst>
              </a:custGeom>
              <a:noFill/>
              <a:ln w="3175">
                <a:solidFill>
                  <a:srgbClr val="000000"/>
                </a:solidFill>
                <a:round/>
                <a:headEnd/>
                <a:tailEnd/>
              </a:ln>
            </p:spPr>
            <p:txBody>
              <a:bodyPr wrap="none" anchor="ctr"/>
              <a:lstStyle/>
              <a:p>
                <a:endParaRPr lang="es-ES"/>
              </a:p>
            </p:txBody>
          </p:sp>
          <p:sp>
            <p:nvSpPr>
              <p:cNvPr id="261174" name="Freeform 1086"/>
              <p:cNvSpPr>
                <a:spLocks/>
              </p:cNvSpPr>
              <p:nvPr/>
            </p:nvSpPr>
            <p:spPr bwMode="auto">
              <a:xfrm rot="21194477" flipH="1">
                <a:off x="3919" y="1699"/>
                <a:ext cx="34" cy="11"/>
              </a:xfrm>
              <a:custGeom>
                <a:avLst/>
                <a:gdLst>
                  <a:gd name="T0" fmla="*/ 34 w 27"/>
                  <a:gd name="T1" fmla="*/ 5 h 9"/>
                  <a:gd name="T2" fmla="*/ 14 w 27"/>
                  <a:gd name="T3" fmla="*/ 1 h 9"/>
                  <a:gd name="T4" fmla="*/ 0 w 27"/>
                  <a:gd name="T5" fmla="*/ 11 h 9"/>
                  <a:gd name="T6" fmla="*/ 0 60000 65536"/>
                  <a:gd name="T7" fmla="*/ 0 60000 65536"/>
                  <a:gd name="T8" fmla="*/ 0 60000 65536"/>
                  <a:gd name="T9" fmla="*/ 0 w 27"/>
                  <a:gd name="T10" fmla="*/ 0 h 9"/>
                  <a:gd name="T11" fmla="*/ 27 w 27"/>
                  <a:gd name="T12" fmla="*/ 9 h 9"/>
                </a:gdLst>
                <a:ahLst/>
                <a:cxnLst>
                  <a:cxn ang="T6">
                    <a:pos x="T0" y="T1"/>
                  </a:cxn>
                  <a:cxn ang="T7">
                    <a:pos x="T2" y="T3"/>
                  </a:cxn>
                  <a:cxn ang="T8">
                    <a:pos x="T4" y="T5"/>
                  </a:cxn>
                </a:cxnLst>
                <a:rect l="T9" t="T10" r="T11" b="T12"/>
                <a:pathLst>
                  <a:path w="27" h="9">
                    <a:moveTo>
                      <a:pt x="27" y="4"/>
                    </a:moveTo>
                    <a:cubicBezTo>
                      <a:pt x="21" y="2"/>
                      <a:pt x="15" y="0"/>
                      <a:pt x="11" y="1"/>
                    </a:cubicBezTo>
                    <a:cubicBezTo>
                      <a:pt x="7" y="2"/>
                      <a:pt x="3" y="5"/>
                      <a:pt x="0" y="9"/>
                    </a:cubicBezTo>
                  </a:path>
                </a:pathLst>
              </a:custGeom>
              <a:noFill/>
              <a:ln w="3175">
                <a:solidFill>
                  <a:srgbClr val="000000"/>
                </a:solidFill>
                <a:round/>
                <a:headEnd/>
                <a:tailEnd/>
              </a:ln>
            </p:spPr>
            <p:txBody>
              <a:bodyPr wrap="none" anchor="ctr"/>
              <a:lstStyle/>
              <a:p>
                <a:endParaRPr lang="es-ES"/>
              </a:p>
            </p:txBody>
          </p:sp>
        </p:grpSp>
      </p:grpSp>
      <p:grpSp>
        <p:nvGrpSpPr>
          <p:cNvPr id="960572" name="Group 1087"/>
          <p:cNvGrpSpPr>
            <a:grpSpLocks/>
          </p:cNvGrpSpPr>
          <p:nvPr/>
        </p:nvGrpSpPr>
        <p:grpSpPr bwMode="auto">
          <a:xfrm>
            <a:off x="3527425" y="3282015"/>
            <a:ext cx="2765425" cy="1938338"/>
            <a:chOff x="2178" y="1948"/>
            <a:chExt cx="1742" cy="1221"/>
          </a:xfrm>
        </p:grpSpPr>
        <p:sp>
          <p:nvSpPr>
            <p:cNvPr id="261137" name="Line 1088"/>
            <p:cNvSpPr>
              <a:spLocks noChangeShapeType="1"/>
            </p:cNvSpPr>
            <p:nvPr/>
          </p:nvSpPr>
          <p:spPr bwMode="auto">
            <a:xfrm rot="20021742" flipH="1">
              <a:off x="2302" y="2171"/>
              <a:ext cx="1537" cy="637"/>
            </a:xfrm>
            <a:prstGeom prst="line">
              <a:avLst/>
            </a:prstGeom>
            <a:noFill/>
            <a:ln w="12700" cap="rnd">
              <a:solidFill>
                <a:srgbClr val="FFFFFF"/>
              </a:solidFill>
              <a:prstDash val="sysDot"/>
              <a:round/>
              <a:headEnd/>
              <a:tailEnd/>
            </a:ln>
          </p:spPr>
          <p:txBody>
            <a:bodyPr wrap="none" anchor="ctr"/>
            <a:lstStyle/>
            <a:p>
              <a:endParaRPr lang="es-ES"/>
            </a:p>
          </p:txBody>
        </p:sp>
        <p:sp>
          <p:nvSpPr>
            <p:cNvPr id="261138" name="Line 1089"/>
            <p:cNvSpPr>
              <a:spLocks noChangeShapeType="1"/>
            </p:cNvSpPr>
            <p:nvPr/>
          </p:nvSpPr>
          <p:spPr bwMode="auto">
            <a:xfrm rot="20021742" flipH="1">
              <a:off x="2469" y="2138"/>
              <a:ext cx="1397" cy="814"/>
            </a:xfrm>
            <a:prstGeom prst="line">
              <a:avLst/>
            </a:prstGeom>
            <a:noFill/>
            <a:ln w="12700" cap="rnd">
              <a:solidFill>
                <a:srgbClr val="FFFFFF"/>
              </a:solidFill>
              <a:prstDash val="sysDot"/>
              <a:round/>
              <a:headEnd/>
              <a:tailEnd/>
            </a:ln>
          </p:spPr>
          <p:txBody>
            <a:bodyPr wrap="none" anchor="ctr"/>
            <a:lstStyle/>
            <a:p>
              <a:endParaRPr lang="es-ES"/>
            </a:p>
          </p:txBody>
        </p:sp>
        <p:sp>
          <p:nvSpPr>
            <p:cNvPr id="261139" name="Line 1090"/>
            <p:cNvSpPr>
              <a:spLocks noChangeShapeType="1"/>
            </p:cNvSpPr>
            <p:nvPr/>
          </p:nvSpPr>
          <p:spPr bwMode="auto">
            <a:xfrm rot="20021742" flipH="1">
              <a:off x="2630" y="2094"/>
              <a:ext cx="1268" cy="967"/>
            </a:xfrm>
            <a:prstGeom prst="line">
              <a:avLst/>
            </a:prstGeom>
            <a:noFill/>
            <a:ln w="12700" cap="rnd">
              <a:solidFill>
                <a:srgbClr val="FFFFFF"/>
              </a:solidFill>
              <a:prstDash val="sysDot"/>
              <a:round/>
              <a:headEnd/>
              <a:tailEnd/>
            </a:ln>
          </p:spPr>
          <p:txBody>
            <a:bodyPr wrap="none" anchor="ctr"/>
            <a:lstStyle/>
            <a:p>
              <a:endParaRPr lang="es-ES"/>
            </a:p>
          </p:txBody>
        </p:sp>
        <p:sp>
          <p:nvSpPr>
            <p:cNvPr id="261140" name="Line 1091"/>
            <p:cNvSpPr>
              <a:spLocks noChangeShapeType="1"/>
            </p:cNvSpPr>
            <p:nvPr/>
          </p:nvSpPr>
          <p:spPr bwMode="auto">
            <a:xfrm rot="20021742" flipH="1">
              <a:off x="2858" y="2046"/>
              <a:ext cx="1034" cy="1000"/>
            </a:xfrm>
            <a:prstGeom prst="line">
              <a:avLst/>
            </a:prstGeom>
            <a:noFill/>
            <a:ln w="12700" cap="rnd">
              <a:solidFill>
                <a:srgbClr val="FFFFFF"/>
              </a:solidFill>
              <a:prstDash val="sysDot"/>
              <a:round/>
              <a:headEnd/>
              <a:tailEnd/>
            </a:ln>
          </p:spPr>
          <p:txBody>
            <a:bodyPr wrap="none" anchor="ctr"/>
            <a:lstStyle/>
            <a:p>
              <a:endParaRPr lang="es-ES"/>
            </a:p>
          </p:txBody>
        </p:sp>
        <p:sp>
          <p:nvSpPr>
            <p:cNvPr id="261141" name="Line 1092"/>
            <p:cNvSpPr>
              <a:spLocks noChangeShapeType="1"/>
            </p:cNvSpPr>
            <p:nvPr/>
          </p:nvSpPr>
          <p:spPr bwMode="auto">
            <a:xfrm rot="20021742" flipH="1">
              <a:off x="3058" y="1999"/>
              <a:ext cx="836" cy="1057"/>
            </a:xfrm>
            <a:prstGeom prst="line">
              <a:avLst/>
            </a:prstGeom>
            <a:noFill/>
            <a:ln w="12700" cap="rnd">
              <a:solidFill>
                <a:srgbClr val="FFFFFF"/>
              </a:solidFill>
              <a:prstDash val="sysDot"/>
              <a:round/>
              <a:headEnd/>
              <a:tailEnd/>
            </a:ln>
          </p:spPr>
          <p:txBody>
            <a:bodyPr wrap="none" anchor="ctr"/>
            <a:lstStyle/>
            <a:p>
              <a:endParaRPr lang="es-ES"/>
            </a:p>
          </p:txBody>
        </p:sp>
        <p:sp>
          <p:nvSpPr>
            <p:cNvPr id="261142" name="Line 1093"/>
            <p:cNvSpPr>
              <a:spLocks noChangeShapeType="1"/>
            </p:cNvSpPr>
            <p:nvPr/>
          </p:nvSpPr>
          <p:spPr bwMode="auto">
            <a:xfrm rot="20021742" flipH="1">
              <a:off x="3279" y="1948"/>
              <a:ext cx="631" cy="1177"/>
            </a:xfrm>
            <a:prstGeom prst="line">
              <a:avLst/>
            </a:prstGeom>
            <a:noFill/>
            <a:ln w="12700" cap="rnd">
              <a:solidFill>
                <a:srgbClr val="FFFFFF"/>
              </a:solidFill>
              <a:prstDash val="sysDot"/>
              <a:round/>
              <a:headEnd/>
              <a:tailEnd/>
            </a:ln>
          </p:spPr>
          <p:txBody>
            <a:bodyPr wrap="none" anchor="ctr"/>
            <a:lstStyle/>
            <a:p>
              <a:endParaRPr lang="es-ES"/>
            </a:p>
          </p:txBody>
        </p:sp>
        <p:sp>
          <p:nvSpPr>
            <p:cNvPr id="261143" name="Line 1094"/>
            <p:cNvSpPr>
              <a:spLocks noChangeShapeType="1"/>
            </p:cNvSpPr>
            <p:nvPr/>
          </p:nvSpPr>
          <p:spPr bwMode="auto">
            <a:xfrm rot="20021742" flipH="1">
              <a:off x="2469" y="2138"/>
              <a:ext cx="1380" cy="744"/>
            </a:xfrm>
            <a:prstGeom prst="line">
              <a:avLst/>
            </a:prstGeom>
            <a:noFill/>
            <a:ln w="12700" cap="rnd">
              <a:solidFill>
                <a:srgbClr val="FFFFFF"/>
              </a:solidFill>
              <a:prstDash val="sysDot"/>
              <a:round/>
              <a:headEnd/>
              <a:tailEnd/>
            </a:ln>
          </p:spPr>
          <p:txBody>
            <a:bodyPr wrap="none" anchor="ctr"/>
            <a:lstStyle/>
            <a:p>
              <a:endParaRPr lang="es-ES"/>
            </a:p>
          </p:txBody>
        </p:sp>
        <p:sp>
          <p:nvSpPr>
            <p:cNvPr id="261144" name="Line 1095"/>
            <p:cNvSpPr>
              <a:spLocks noChangeShapeType="1"/>
            </p:cNvSpPr>
            <p:nvPr/>
          </p:nvSpPr>
          <p:spPr bwMode="auto">
            <a:xfrm rot="20021742" flipH="1">
              <a:off x="2680" y="2082"/>
              <a:ext cx="1168" cy="763"/>
            </a:xfrm>
            <a:prstGeom prst="line">
              <a:avLst/>
            </a:prstGeom>
            <a:noFill/>
            <a:ln w="12700" cap="rnd">
              <a:solidFill>
                <a:srgbClr val="FFFFFF"/>
              </a:solidFill>
              <a:prstDash val="sysDot"/>
              <a:round/>
              <a:headEnd/>
              <a:tailEnd/>
            </a:ln>
          </p:spPr>
          <p:txBody>
            <a:bodyPr wrap="none" anchor="ctr"/>
            <a:lstStyle/>
            <a:p>
              <a:endParaRPr lang="es-ES"/>
            </a:p>
          </p:txBody>
        </p:sp>
        <p:sp>
          <p:nvSpPr>
            <p:cNvPr id="261145" name="Line 1096"/>
            <p:cNvSpPr>
              <a:spLocks noChangeShapeType="1"/>
            </p:cNvSpPr>
            <p:nvPr/>
          </p:nvSpPr>
          <p:spPr bwMode="auto">
            <a:xfrm rot="20021742" flipH="1">
              <a:off x="2789" y="2057"/>
              <a:ext cx="1088" cy="912"/>
            </a:xfrm>
            <a:prstGeom prst="line">
              <a:avLst/>
            </a:prstGeom>
            <a:noFill/>
            <a:ln w="12700" cap="rnd">
              <a:solidFill>
                <a:srgbClr val="FFFFFF"/>
              </a:solidFill>
              <a:prstDash val="sysDot"/>
              <a:round/>
              <a:headEnd/>
              <a:tailEnd/>
            </a:ln>
          </p:spPr>
          <p:txBody>
            <a:bodyPr wrap="none" anchor="ctr"/>
            <a:lstStyle/>
            <a:p>
              <a:endParaRPr lang="es-ES"/>
            </a:p>
          </p:txBody>
        </p:sp>
        <p:sp>
          <p:nvSpPr>
            <p:cNvPr id="261146" name="Line 1097"/>
            <p:cNvSpPr>
              <a:spLocks noChangeShapeType="1"/>
            </p:cNvSpPr>
            <p:nvPr/>
          </p:nvSpPr>
          <p:spPr bwMode="auto">
            <a:xfrm rot="20021742" flipH="1">
              <a:off x="2897" y="2037"/>
              <a:ext cx="1011" cy="1084"/>
            </a:xfrm>
            <a:prstGeom prst="line">
              <a:avLst/>
            </a:prstGeom>
            <a:noFill/>
            <a:ln w="12700" cap="rnd">
              <a:solidFill>
                <a:srgbClr val="FFFFFF"/>
              </a:solidFill>
              <a:prstDash val="sysDot"/>
              <a:round/>
              <a:headEnd/>
              <a:tailEnd/>
            </a:ln>
          </p:spPr>
          <p:txBody>
            <a:bodyPr wrap="none" anchor="ctr"/>
            <a:lstStyle/>
            <a:p>
              <a:endParaRPr lang="es-ES"/>
            </a:p>
          </p:txBody>
        </p:sp>
        <p:sp>
          <p:nvSpPr>
            <p:cNvPr id="261147" name="Line 1098"/>
            <p:cNvSpPr>
              <a:spLocks noChangeShapeType="1"/>
            </p:cNvSpPr>
            <p:nvPr/>
          </p:nvSpPr>
          <p:spPr bwMode="auto">
            <a:xfrm rot="20021742" flipH="1">
              <a:off x="3091" y="1991"/>
              <a:ext cx="812" cy="1109"/>
            </a:xfrm>
            <a:prstGeom prst="line">
              <a:avLst/>
            </a:prstGeom>
            <a:noFill/>
            <a:ln w="12700" cap="rnd">
              <a:solidFill>
                <a:srgbClr val="FFFFFF"/>
              </a:solidFill>
              <a:prstDash val="sysDot"/>
              <a:round/>
              <a:headEnd/>
              <a:tailEnd/>
            </a:ln>
          </p:spPr>
          <p:txBody>
            <a:bodyPr wrap="none" anchor="ctr"/>
            <a:lstStyle/>
            <a:p>
              <a:endParaRPr lang="es-ES"/>
            </a:p>
          </p:txBody>
        </p:sp>
        <p:sp>
          <p:nvSpPr>
            <p:cNvPr id="261148" name="Line 1099"/>
            <p:cNvSpPr>
              <a:spLocks noChangeShapeType="1"/>
            </p:cNvSpPr>
            <p:nvPr/>
          </p:nvSpPr>
          <p:spPr bwMode="auto">
            <a:xfrm rot="20021742" flipH="1">
              <a:off x="2178" y="2205"/>
              <a:ext cx="1690" cy="757"/>
            </a:xfrm>
            <a:prstGeom prst="line">
              <a:avLst/>
            </a:prstGeom>
            <a:noFill/>
            <a:ln w="12700" cap="rnd">
              <a:solidFill>
                <a:srgbClr val="FFFFFF"/>
              </a:solidFill>
              <a:prstDash val="sysDot"/>
              <a:round/>
              <a:headEnd/>
              <a:tailEnd/>
            </a:ln>
          </p:spPr>
          <p:txBody>
            <a:bodyPr wrap="none" anchor="ctr"/>
            <a:lstStyle/>
            <a:p>
              <a:endParaRPr lang="es-ES"/>
            </a:p>
          </p:txBody>
        </p:sp>
        <p:sp>
          <p:nvSpPr>
            <p:cNvPr id="261149" name="Line 1100"/>
            <p:cNvSpPr>
              <a:spLocks noChangeShapeType="1"/>
            </p:cNvSpPr>
            <p:nvPr/>
          </p:nvSpPr>
          <p:spPr bwMode="auto">
            <a:xfrm rot="20021742" flipH="1">
              <a:off x="2637" y="2092"/>
              <a:ext cx="1236" cy="862"/>
            </a:xfrm>
            <a:prstGeom prst="line">
              <a:avLst/>
            </a:prstGeom>
            <a:noFill/>
            <a:ln w="12700" cap="rnd">
              <a:solidFill>
                <a:srgbClr val="FFFFFF"/>
              </a:solidFill>
              <a:prstDash val="sysDot"/>
              <a:round/>
              <a:headEnd/>
              <a:tailEnd/>
            </a:ln>
          </p:spPr>
          <p:txBody>
            <a:bodyPr wrap="none" anchor="ctr"/>
            <a:lstStyle/>
            <a:p>
              <a:endParaRPr lang="es-ES"/>
            </a:p>
          </p:txBody>
        </p:sp>
        <p:sp>
          <p:nvSpPr>
            <p:cNvPr id="261150" name="Line 1101"/>
            <p:cNvSpPr>
              <a:spLocks noChangeShapeType="1"/>
            </p:cNvSpPr>
            <p:nvPr/>
          </p:nvSpPr>
          <p:spPr bwMode="auto">
            <a:xfrm rot="20021742" flipH="1">
              <a:off x="2361" y="2162"/>
              <a:ext cx="1492" cy="734"/>
            </a:xfrm>
            <a:prstGeom prst="line">
              <a:avLst/>
            </a:prstGeom>
            <a:noFill/>
            <a:ln w="12700" cap="rnd">
              <a:solidFill>
                <a:srgbClr val="FFFFFF"/>
              </a:solidFill>
              <a:prstDash val="sysDot"/>
              <a:round/>
              <a:headEnd/>
              <a:tailEnd/>
            </a:ln>
          </p:spPr>
          <p:txBody>
            <a:bodyPr wrap="none" anchor="ctr"/>
            <a:lstStyle/>
            <a:p>
              <a:endParaRPr lang="es-ES"/>
            </a:p>
          </p:txBody>
        </p:sp>
        <p:sp>
          <p:nvSpPr>
            <p:cNvPr id="261151" name="Line 1102"/>
            <p:cNvSpPr>
              <a:spLocks noChangeShapeType="1"/>
            </p:cNvSpPr>
            <p:nvPr/>
          </p:nvSpPr>
          <p:spPr bwMode="auto">
            <a:xfrm rot="20021742" flipH="1">
              <a:off x="2880" y="2041"/>
              <a:ext cx="984" cy="887"/>
            </a:xfrm>
            <a:prstGeom prst="line">
              <a:avLst/>
            </a:prstGeom>
            <a:noFill/>
            <a:ln w="12700" cap="rnd">
              <a:solidFill>
                <a:srgbClr val="FFFFFF"/>
              </a:solidFill>
              <a:prstDash val="sysDot"/>
              <a:round/>
              <a:headEnd/>
              <a:tailEnd/>
            </a:ln>
          </p:spPr>
          <p:txBody>
            <a:bodyPr wrap="none" anchor="ctr"/>
            <a:lstStyle/>
            <a:p>
              <a:endParaRPr lang="es-ES"/>
            </a:p>
          </p:txBody>
        </p:sp>
        <p:sp>
          <p:nvSpPr>
            <p:cNvPr id="261152" name="Line 1103"/>
            <p:cNvSpPr>
              <a:spLocks noChangeShapeType="1"/>
            </p:cNvSpPr>
            <p:nvPr/>
          </p:nvSpPr>
          <p:spPr bwMode="auto">
            <a:xfrm rot="20021742" flipH="1">
              <a:off x="3035" y="2004"/>
              <a:ext cx="845" cy="993"/>
            </a:xfrm>
            <a:prstGeom prst="line">
              <a:avLst/>
            </a:prstGeom>
            <a:noFill/>
            <a:ln w="12700" cap="rnd">
              <a:solidFill>
                <a:srgbClr val="FFFFFF"/>
              </a:solidFill>
              <a:prstDash val="sysDot"/>
              <a:round/>
              <a:headEnd/>
              <a:tailEnd/>
            </a:ln>
          </p:spPr>
          <p:txBody>
            <a:bodyPr wrap="none" anchor="ctr"/>
            <a:lstStyle/>
            <a:p>
              <a:endParaRPr lang="es-ES"/>
            </a:p>
          </p:txBody>
        </p:sp>
        <p:sp>
          <p:nvSpPr>
            <p:cNvPr id="261153" name="Line 1104"/>
            <p:cNvSpPr>
              <a:spLocks noChangeShapeType="1"/>
            </p:cNvSpPr>
            <p:nvPr/>
          </p:nvSpPr>
          <p:spPr bwMode="auto">
            <a:xfrm rot="20021742" flipH="1">
              <a:off x="3126" y="1983"/>
              <a:ext cx="794" cy="1186"/>
            </a:xfrm>
            <a:prstGeom prst="line">
              <a:avLst/>
            </a:prstGeom>
            <a:noFill/>
            <a:ln w="12700" cap="rnd">
              <a:solidFill>
                <a:srgbClr val="FFFFFF"/>
              </a:solidFill>
              <a:prstDash val="sysDot"/>
              <a:round/>
              <a:headEnd/>
              <a:tailEnd/>
            </a:ln>
          </p:spPr>
          <p:txBody>
            <a:bodyPr wrap="none" anchor="ctr"/>
            <a:lstStyle/>
            <a:p>
              <a:endParaRPr lang="es-ES"/>
            </a:p>
          </p:txBody>
        </p:sp>
        <p:sp>
          <p:nvSpPr>
            <p:cNvPr id="261154" name="Line 1105"/>
            <p:cNvSpPr>
              <a:spLocks noChangeShapeType="1"/>
            </p:cNvSpPr>
            <p:nvPr/>
          </p:nvSpPr>
          <p:spPr bwMode="auto">
            <a:xfrm rot="20021742" flipH="1">
              <a:off x="3241" y="1957"/>
              <a:ext cx="649" cy="1084"/>
            </a:xfrm>
            <a:prstGeom prst="line">
              <a:avLst/>
            </a:prstGeom>
            <a:noFill/>
            <a:ln w="12700" cap="rnd">
              <a:solidFill>
                <a:srgbClr val="FFFFFF"/>
              </a:solidFill>
              <a:prstDash val="sysDot"/>
              <a:round/>
              <a:headEnd/>
              <a:tailEnd/>
            </a:ln>
          </p:spPr>
          <p:txBody>
            <a:bodyPr wrap="none" anchor="ctr"/>
            <a:lstStyle/>
            <a:p>
              <a:endParaRPr lang="es-ES"/>
            </a:p>
          </p:txBody>
        </p:sp>
      </p:grpSp>
      <p:sp>
        <p:nvSpPr>
          <p:cNvPr id="1107" name="Rectangle 39"/>
          <p:cNvSpPr>
            <a:spLocks noChangeArrowheads="1"/>
          </p:cNvSpPr>
          <p:nvPr/>
        </p:nvSpPr>
        <p:spPr bwMode="auto">
          <a:xfrm>
            <a:off x="387350" y="188913"/>
            <a:ext cx="7331262" cy="882650"/>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0562"/>
                                        </p:tgtEl>
                                        <p:attrNameLst>
                                          <p:attrName>style.visibility</p:attrName>
                                        </p:attrNameLst>
                                      </p:cBhvr>
                                      <p:to>
                                        <p:strVal val="visible"/>
                                      </p:to>
                                    </p:set>
                                    <p:animEffect transition="in" filter="fade">
                                      <p:cBhvr>
                                        <p:cTn id="7" dur="1000"/>
                                        <p:tgtEl>
                                          <p:spTgt spid="960562"/>
                                        </p:tgtEl>
                                      </p:cBhvr>
                                    </p:animEffect>
                                  </p:childTnLst>
                                </p:cTn>
                              </p:par>
                            </p:childTnLst>
                          </p:cTn>
                        </p:par>
                        <p:par>
                          <p:cTn id="8" fill="hold">
                            <p:stCondLst>
                              <p:cond delay="1000"/>
                            </p:stCondLst>
                            <p:childTnLst>
                              <p:par>
                                <p:cTn id="9" presetID="22" presetClass="entr" presetSubtype="1" repeatCount="2000" fill="hold" nodeType="afterEffect">
                                  <p:stCondLst>
                                    <p:cond delay="500"/>
                                  </p:stCondLst>
                                  <p:childTnLst>
                                    <p:set>
                                      <p:cBhvr>
                                        <p:cTn id="10" dur="1" fill="hold">
                                          <p:stCondLst>
                                            <p:cond delay="0"/>
                                          </p:stCondLst>
                                        </p:cTn>
                                        <p:tgtEl>
                                          <p:spTgt spid="960572"/>
                                        </p:tgtEl>
                                        <p:attrNameLst>
                                          <p:attrName>style.visibility</p:attrName>
                                        </p:attrNameLst>
                                      </p:cBhvr>
                                      <p:to>
                                        <p:strVal val="visible"/>
                                      </p:to>
                                    </p:set>
                                    <p:animEffect transition="in" filter="wipe(up)">
                                      <p:cBhvr>
                                        <p:cTn id="11" dur="500"/>
                                        <p:tgtEl>
                                          <p:spTgt spid="960572"/>
                                        </p:tgtEl>
                                      </p:cBhvr>
                                    </p:animEffect>
                                  </p:childTnLst>
                                  <p:subTnLst>
                                    <p:set>
                                      <p:cBhvr override="childStyle">
                                        <p:cTn dur="1" fill="hold" display="0" masterRel="sameClick" afterEffect="1">
                                          <p:stCondLst>
                                            <p:cond evt="end" delay="0">
                                              <p:tn val="9"/>
                                            </p:cond>
                                          </p:stCondLst>
                                        </p:cTn>
                                        <p:tgtEl>
                                          <p:spTgt spid="960572"/>
                                        </p:tgtEl>
                                        <p:attrNameLst>
                                          <p:attrName>style.visibility</p:attrName>
                                        </p:attrNameLst>
                                      </p:cBhvr>
                                      <p:to>
                                        <p:strVal val="hidden"/>
                                      </p:to>
                                    </p:set>
                                  </p:subTnLst>
                                </p:cTn>
                              </p:par>
                            </p:childTnLst>
                          </p:cTn>
                        </p:par>
                        <p:par>
                          <p:cTn id="12" fill="hold">
                            <p:stCondLst>
                              <p:cond delay="2500"/>
                            </p:stCondLst>
                            <p:childTnLst>
                              <p:par>
                                <p:cTn id="13" presetID="9" presetClass="entr" presetSubtype="0" fill="hold" grpId="0" nodeType="afterEffect">
                                  <p:stCondLst>
                                    <p:cond delay="0"/>
                                  </p:stCondLst>
                                  <p:childTnLst>
                                    <p:set>
                                      <p:cBhvr>
                                        <p:cTn id="14" dur="1" fill="hold">
                                          <p:stCondLst>
                                            <p:cond delay="0"/>
                                          </p:stCondLst>
                                        </p:cTn>
                                        <p:tgtEl>
                                          <p:spTgt spid="961618"/>
                                        </p:tgtEl>
                                        <p:attrNameLst>
                                          <p:attrName>style.visibility</p:attrName>
                                        </p:attrNameLst>
                                      </p:cBhvr>
                                      <p:to>
                                        <p:strVal val="visible"/>
                                      </p:to>
                                    </p:set>
                                    <p:animEffect transition="in" filter="dissolve">
                                      <p:cBhvr>
                                        <p:cTn id="15" dur="500"/>
                                        <p:tgtEl>
                                          <p:spTgt spid="961618"/>
                                        </p:tgtEl>
                                      </p:cBhvr>
                                    </p:animEffect>
                                  </p:childTnLst>
                                </p:cTn>
                              </p:par>
                            </p:childTnLst>
                          </p:cTn>
                        </p:par>
                        <p:par>
                          <p:cTn id="16" fill="hold">
                            <p:stCondLst>
                              <p:cond delay="3000"/>
                            </p:stCondLst>
                            <p:childTnLst>
                              <p:par>
                                <p:cTn id="17" presetID="10" presetClass="exit" presetSubtype="0" fill="hold" nodeType="afterEffect">
                                  <p:stCondLst>
                                    <p:cond delay="500"/>
                                  </p:stCondLst>
                                  <p:childTnLst>
                                    <p:animEffect transition="out" filter="fade">
                                      <p:cBhvr>
                                        <p:cTn id="18" dur="2000"/>
                                        <p:tgtEl>
                                          <p:spTgt spid="960562"/>
                                        </p:tgtEl>
                                      </p:cBhvr>
                                    </p:animEffect>
                                    <p:set>
                                      <p:cBhvr>
                                        <p:cTn id="19" dur="1" fill="hold">
                                          <p:stCondLst>
                                            <p:cond delay="1999"/>
                                          </p:stCondLst>
                                        </p:cTn>
                                        <p:tgtEl>
                                          <p:spTgt spid="960562"/>
                                        </p:tgtEl>
                                        <p:attrNameLst>
                                          <p:attrName>style.visibility</p:attrName>
                                        </p:attrNameLst>
                                      </p:cBhvr>
                                      <p:to>
                                        <p:strVal val="hidden"/>
                                      </p:to>
                                    </p:set>
                                  </p:childTnLst>
                                </p:cTn>
                              </p:par>
                            </p:childTnLst>
                          </p:cTn>
                        </p:par>
                        <p:par>
                          <p:cTn id="20" fill="hold">
                            <p:stCondLst>
                              <p:cond delay="5500"/>
                            </p:stCondLst>
                            <p:childTnLst>
                              <p:par>
                                <p:cTn id="21" presetID="42" presetClass="path" presetSubtype="0" fill="hold" nodeType="afterEffect">
                                  <p:stCondLst>
                                    <p:cond delay="1000"/>
                                  </p:stCondLst>
                                  <p:childTnLst>
                                    <p:animMotion origin="layout" path="M 1.11111E-6 -2.71676E-6 L 1.11111E-6 0.21018 " pathEditMode="relative" rAng="0" ptsTypes="AA">
                                      <p:cBhvr>
                                        <p:cTn id="22" dur="2000" fill="hold"/>
                                        <p:tgtEl>
                                          <p:spTgt spid="960552"/>
                                        </p:tgtEl>
                                        <p:attrNameLst>
                                          <p:attrName>ppt_x</p:attrName>
                                          <p:attrName>ppt_y</p:attrName>
                                        </p:attrNameLst>
                                      </p:cBhvr>
                                      <p:rCtr x="0" y="105"/>
                                    </p:animMotion>
                                  </p:childTnLst>
                                </p:cTn>
                              </p:par>
                            </p:childTnLst>
                          </p:cTn>
                        </p:par>
                        <p:par>
                          <p:cTn id="23" fill="hold">
                            <p:stCondLst>
                              <p:cond delay="8500"/>
                            </p:stCondLst>
                            <p:childTnLst>
                              <p:par>
                                <p:cTn id="24" presetID="10" presetClass="entr" presetSubtype="0"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childTnLst>
                                </p:cTn>
                              </p:par>
                            </p:childTnLst>
                          </p:cTn>
                        </p:par>
                        <p:par>
                          <p:cTn id="27" fill="hold">
                            <p:stCondLst>
                              <p:cond delay="95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1000"/>
                                        <p:tgtEl>
                                          <p:spTgt spid="4"/>
                                        </p:tgtEl>
                                      </p:cBhvr>
                                    </p:animEffect>
                                  </p:childTnLst>
                                </p:cTn>
                              </p:par>
                            </p:childTnLst>
                          </p:cTn>
                        </p:par>
                        <p:par>
                          <p:cTn id="31" fill="hold">
                            <p:stCondLst>
                              <p:cond delay="10500"/>
                            </p:stCondLst>
                            <p:childTnLst>
                              <p:par>
                                <p:cTn id="32" presetID="35" presetClass="path" presetSubtype="0" decel="50000" fill="hold" nodeType="afterEffect">
                                  <p:stCondLst>
                                    <p:cond delay="0"/>
                                  </p:stCondLst>
                                  <p:childTnLst>
                                    <p:animMotion origin="layout" path="M 4.72222E-6 2.22222E-6 L -0.0698 2.22222E-6 " pathEditMode="relative" rAng="0" ptsTypes="AA">
                                      <p:cBhvr>
                                        <p:cTn id="33" dur="2000" fill="hold"/>
                                        <p:tgtEl>
                                          <p:spTgt spid="4"/>
                                        </p:tgtEl>
                                        <p:attrNameLst>
                                          <p:attrName>ppt_x</p:attrName>
                                          <p:attrName>ppt_y</p:attrName>
                                        </p:attrNameLst>
                                      </p:cBhvr>
                                      <p:rCtr x="-35" y="0"/>
                                    </p:animMotion>
                                  </p:childTnLst>
                                </p:cTn>
                              </p:par>
                            </p:childTnLst>
                          </p:cTn>
                        </p:par>
                        <p:par>
                          <p:cTn id="34" fill="hold">
                            <p:stCondLst>
                              <p:cond delay="12500"/>
                            </p:stCondLst>
                            <p:childTnLst>
                              <p:par>
                                <p:cTn id="35" presetID="18" presetClass="entr" presetSubtype="12" repeatCount="5000" fill="hold" nodeType="afterEffect">
                                  <p:stCondLst>
                                    <p:cond delay="0"/>
                                  </p:stCondLst>
                                  <p:childTnLst>
                                    <p:set>
                                      <p:cBhvr>
                                        <p:cTn id="36" dur="1" fill="hold">
                                          <p:stCondLst>
                                            <p:cond delay="0"/>
                                          </p:stCondLst>
                                        </p:cTn>
                                        <p:tgtEl>
                                          <p:spTgt spid="960560"/>
                                        </p:tgtEl>
                                        <p:attrNameLst>
                                          <p:attrName>style.visibility</p:attrName>
                                        </p:attrNameLst>
                                      </p:cBhvr>
                                      <p:to>
                                        <p:strVal val="visible"/>
                                      </p:to>
                                    </p:set>
                                    <p:animEffect transition="in" filter="strips(downLeft)">
                                      <p:cBhvr>
                                        <p:cTn id="37" dur="1000"/>
                                        <p:tgtEl>
                                          <p:spTgt spid="960560"/>
                                        </p:tgtEl>
                                      </p:cBhvr>
                                    </p:animEffect>
                                  </p:childTnLst>
                                  <p:subTnLst>
                                    <p:set>
                                      <p:cBhvr override="childStyle">
                                        <p:cTn dur="1" fill="hold" display="0" masterRel="sameClick" afterEffect="1">
                                          <p:stCondLst>
                                            <p:cond evt="end" delay="0">
                                              <p:tn val="35"/>
                                            </p:cond>
                                          </p:stCondLst>
                                        </p:cTn>
                                        <p:tgtEl>
                                          <p:spTgt spid="960560"/>
                                        </p:tgtEl>
                                        <p:attrNameLst>
                                          <p:attrName>style.visibility</p:attrName>
                                        </p:attrNameLst>
                                      </p:cBhvr>
                                      <p:to>
                                        <p:strVal val="hidden"/>
                                      </p:to>
                                    </p:set>
                                  </p:subTnLst>
                                </p:cTn>
                              </p:par>
                              <p:par>
                                <p:cTn id="38" presetID="10" presetClass="entr" presetSubtype="0" fill="hold" nodeType="withEffect">
                                  <p:stCondLst>
                                    <p:cond delay="100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childTnLst>
                                </p:cTn>
                              </p:par>
                              <p:par>
                                <p:cTn id="41" presetID="10" presetClass="entr" presetSubtype="0" fill="hold" nodeType="withEffect">
                                  <p:stCondLst>
                                    <p:cond delay="2000"/>
                                  </p:stCondLst>
                                  <p:childTnLst>
                                    <p:set>
                                      <p:cBhvr>
                                        <p:cTn id="42" dur="1" fill="hold">
                                          <p:stCondLst>
                                            <p:cond delay="0"/>
                                          </p:stCondLst>
                                        </p:cTn>
                                        <p:tgtEl>
                                          <p:spTgt spid="261129"/>
                                        </p:tgtEl>
                                        <p:attrNameLst>
                                          <p:attrName>style.visibility</p:attrName>
                                        </p:attrNameLst>
                                      </p:cBhvr>
                                      <p:to>
                                        <p:strVal val="visible"/>
                                      </p:to>
                                    </p:set>
                                    <p:animEffect transition="in" filter="fade">
                                      <p:cBhvr>
                                        <p:cTn id="43" dur="1000"/>
                                        <p:tgtEl>
                                          <p:spTgt spid="261129"/>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961494"/>
                                        </p:tgtEl>
                                        <p:attrNameLst>
                                          <p:attrName>style.visibility</p:attrName>
                                        </p:attrNameLst>
                                      </p:cBhvr>
                                      <p:to>
                                        <p:strVal val="visible"/>
                                      </p:to>
                                    </p:set>
                                    <p:animEffect transition="in" filter="fade">
                                      <p:cBhvr>
                                        <p:cTn id="46" dur="2000"/>
                                        <p:tgtEl>
                                          <p:spTgt spid="961494"/>
                                        </p:tgtEl>
                                      </p:cBhvr>
                                    </p:animEffect>
                                  </p:childTnLst>
                                </p:cTn>
                              </p:par>
                              <p:par>
                                <p:cTn id="47" presetID="10" presetClass="entr" presetSubtype="0" fill="hold" nodeType="withEffect">
                                  <p:stCondLst>
                                    <p:cond delay="3000"/>
                                  </p:stCondLst>
                                  <p:childTnLst>
                                    <p:set>
                                      <p:cBhvr>
                                        <p:cTn id="48" dur="1" fill="hold">
                                          <p:stCondLst>
                                            <p:cond delay="0"/>
                                          </p:stCondLst>
                                        </p:cTn>
                                        <p:tgtEl>
                                          <p:spTgt spid="31"/>
                                        </p:tgtEl>
                                        <p:attrNameLst>
                                          <p:attrName>style.visibility</p:attrName>
                                        </p:attrNameLst>
                                      </p:cBhvr>
                                      <p:to>
                                        <p:strVal val="visible"/>
                                      </p:to>
                                    </p:set>
                                    <p:animEffect transition="in" filter="fade">
                                      <p:cBhvr>
                                        <p:cTn id="49" dur="1000"/>
                                        <p:tgtEl>
                                          <p:spTgt spid="31"/>
                                        </p:tgtEl>
                                      </p:cBhvr>
                                    </p:animEffect>
                                  </p:childTnLst>
                                </p:cTn>
                              </p:par>
                              <p:par>
                                <p:cTn id="50" presetID="10" presetClass="entr" presetSubtype="0" fill="hold" nodeType="withEffect">
                                  <p:stCondLst>
                                    <p:cond delay="4000"/>
                                  </p:stCondLst>
                                  <p:childTnLst>
                                    <p:set>
                                      <p:cBhvr>
                                        <p:cTn id="51" dur="1" fill="hold">
                                          <p:stCondLst>
                                            <p:cond delay="0"/>
                                          </p:stCondLst>
                                        </p:cTn>
                                        <p:tgtEl>
                                          <p:spTgt spid="261193"/>
                                        </p:tgtEl>
                                        <p:attrNameLst>
                                          <p:attrName>style.visibility</p:attrName>
                                        </p:attrNameLst>
                                      </p:cBhvr>
                                      <p:to>
                                        <p:strVal val="visible"/>
                                      </p:to>
                                    </p:set>
                                    <p:animEffect transition="in" filter="fade">
                                      <p:cBhvr>
                                        <p:cTn id="52" dur="1000"/>
                                        <p:tgtEl>
                                          <p:spTgt spid="261193"/>
                                        </p:tgtEl>
                                      </p:cBhvr>
                                    </p:animEffect>
                                  </p:childTnLst>
                                </p:cTn>
                              </p:par>
                            </p:childTnLst>
                          </p:cTn>
                        </p:par>
                        <p:par>
                          <p:cTn id="53" fill="hold">
                            <p:stCondLst>
                              <p:cond delay="17500"/>
                            </p:stCondLst>
                            <p:childTnLst>
                              <p:par>
                                <p:cTn id="54" presetID="10" presetClass="exit" presetSubtype="0" fill="hold" nodeType="afterEffect">
                                  <p:stCondLst>
                                    <p:cond delay="0"/>
                                  </p:stCondLst>
                                  <p:childTnLst>
                                    <p:animEffect transition="out" filter="fade">
                                      <p:cBhvr>
                                        <p:cTn id="55" dur="2000"/>
                                        <p:tgtEl>
                                          <p:spTgt spid="4"/>
                                        </p:tgtEl>
                                      </p:cBhvr>
                                    </p:animEffect>
                                    <p:set>
                                      <p:cBhvr>
                                        <p:cTn id="56" dur="1" fill="hold">
                                          <p:stCondLst>
                                            <p:cond delay="1999"/>
                                          </p:stCondLst>
                                        </p:cTn>
                                        <p:tgtEl>
                                          <p:spTgt spid="4"/>
                                        </p:tgtEl>
                                        <p:attrNameLst>
                                          <p:attrName>style.visibility</p:attrName>
                                        </p:attrNameLst>
                                      </p:cBhvr>
                                      <p:to>
                                        <p:strVal val="hidden"/>
                                      </p:to>
                                    </p:set>
                                  </p:childTnLst>
                                </p:cTn>
                              </p:par>
                            </p:childTnLst>
                          </p:cTn>
                        </p:par>
                        <p:par>
                          <p:cTn id="57" fill="hold">
                            <p:stCondLst>
                              <p:cond delay="19500"/>
                            </p:stCondLst>
                            <p:childTnLst>
                              <p:par>
                                <p:cTn id="58" presetID="22" presetClass="entr" presetSubtype="2" repeatCount="4000" fill="hold" nodeType="afterEffect">
                                  <p:stCondLst>
                                    <p:cond delay="0"/>
                                  </p:stCondLst>
                                  <p:childTnLst>
                                    <p:set>
                                      <p:cBhvr>
                                        <p:cTn id="59" dur="1" fill="hold">
                                          <p:stCondLst>
                                            <p:cond delay="0"/>
                                          </p:stCondLst>
                                        </p:cTn>
                                        <p:tgtEl>
                                          <p:spTgt spid="960561"/>
                                        </p:tgtEl>
                                        <p:attrNameLst>
                                          <p:attrName>style.visibility</p:attrName>
                                        </p:attrNameLst>
                                      </p:cBhvr>
                                      <p:to>
                                        <p:strVal val="visible"/>
                                      </p:to>
                                    </p:set>
                                    <p:animEffect transition="in" filter="wipe(right)">
                                      <p:cBhvr>
                                        <p:cTn id="60" dur="1000"/>
                                        <p:tgtEl>
                                          <p:spTgt spid="960561"/>
                                        </p:tgtEl>
                                      </p:cBhvr>
                                    </p:animEffect>
                                  </p:childTnLst>
                                  <p:subTnLst>
                                    <p:set>
                                      <p:cBhvr override="childStyle">
                                        <p:cTn dur="1" fill="hold" display="0" masterRel="sameClick" afterEffect="1">
                                          <p:stCondLst>
                                            <p:cond evt="end" delay="0">
                                              <p:tn val="58"/>
                                            </p:cond>
                                          </p:stCondLst>
                                        </p:cTn>
                                        <p:tgtEl>
                                          <p:spTgt spid="960561"/>
                                        </p:tgtEl>
                                        <p:attrNameLst>
                                          <p:attrName>style.visibility</p:attrName>
                                        </p:attrNameLst>
                                      </p:cBhvr>
                                      <p:to>
                                        <p:strVal val="hidden"/>
                                      </p:to>
                                    </p:set>
                                  </p:subTnLst>
                                </p:cTn>
                              </p:par>
                              <p:par>
                                <p:cTn id="61" presetID="10" presetClass="exit" presetSubtype="0" fill="hold" nodeType="withEffect">
                                  <p:stCondLst>
                                    <p:cond delay="1000"/>
                                  </p:stCondLst>
                                  <p:childTnLst>
                                    <p:animEffect transition="out" filter="fade">
                                      <p:cBhvr>
                                        <p:cTn id="62" dur="1000"/>
                                        <p:tgtEl>
                                          <p:spTgt spid="261193"/>
                                        </p:tgtEl>
                                      </p:cBhvr>
                                    </p:animEffect>
                                    <p:set>
                                      <p:cBhvr>
                                        <p:cTn id="63" dur="1" fill="hold">
                                          <p:stCondLst>
                                            <p:cond delay="999"/>
                                          </p:stCondLst>
                                        </p:cTn>
                                        <p:tgtEl>
                                          <p:spTgt spid="261193"/>
                                        </p:tgtEl>
                                        <p:attrNameLst>
                                          <p:attrName>style.visibility</p:attrName>
                                        </p:attrNameLst>
                                      </p:cBhvr>
                                      <p:to>
                                        <p:strVal val="hidden"/>
                                      </p:to>
                                    </p:set>
                                  </p:childTnLst>
                                </p:cTn>
                              </p:par>
                              <p:par>
                                <p:cTn id="64" presetID="10" presetClass="exit" presetSubtype="0" fill="hold" nodeType="withEffect">
                                  <p:stCondLst>
                                    <p:cond delay="2000"/>
                                  </p:stCondLst>
                                  <p:childTnLst>
                                    <p:animEffect transition="out" filter="fade">
                                      <p:cBhvr>
                                        <p:cTn id="65" dur="1000"/>
                                        <p:tgtEl>
                                          <p:spTgt spid="31"/>
                                        </p:tgtEl>
                                      </p:cBhvr>
                                    </p:animEffect>
                                    <p:set>
                                      <p:cBhvr>
                                        <p:cTn id="66" dur="1" fill="hold">
                                          <p:stCondLst>
                                            <p:cond delay="999"/>
                                          </p:stCondLst>
                                        </p:cTn>
                                        <p:tgtEl>
                                          <p:spTgt spid="31"/>
                                        </p:tgtEl>
                                        <p:attrNameLst>
                                          <p:attrName>style.visibility</p:attrName>
                                        </p:attrNameLst>
                                      </p:cBhvr>
                                      <p:to>
                                        <p:strVal val="hidden"/>
                                      </p:to>
                                    </p:set>
                                  </p:childTnLst>
                                </p:cTn>
                              </p:par>
                              <p:par>
                                <p:cTn id="67" presetID="10" presetClass="exit" presetSubtype="0" fill="hold" nodeType="withEffect">
                                  <p:stCondLst>
                                    <p:cond delay="3000"/>
                                  </p:stCondLst>
                                  <p:childTnLst>
                                    <p:animEffect transition="out" filter="fade">
                                      <p:cBhvr>
                                        <p:cTn id="68" dur="1000"/>
                                        <p:tgtEl>
                                          <p:spTgt spid="261129"/>
                                        </p:tgtEl>
                                      </p:cBhvr>
                                    </p:animEffect>
                                    <p:set>
                                      <p:cBhvr>
                                        <p:cTn id="69" dur="1" fill="hold">
                                          <p:stCondLst>
                                            <p:cond delay="999"/>
                                          </p:stCondLst>
                                        </p:cTn>
                                        <p:tgtEl>
                                          <p:spTgt spid="261129"/>
                                        </p:tgtEl>
                                        <p:attrNameLst>
                                          <p:attrName>style.visibility</p:attrName>
                                        </p:attrNameLst>
                                      </p:cBhvr>
                                      <p:to>
                                        <p:strVal val="hidden"/>
                                      </p:to>
                                    </p:set>
                                  </p:childTnLst>
                                </p:cTn>
                              </p:par>
                              <p:par>
                                <p:cTn id="70" presetID="10" presetClass="exit" presetSubtype="0" fill="hold" nodeType="withEffect">
                                  <p:stCondLst>
                                    <p:cond delay="4000"/>
                                  </p:stCondLst>
                                  <p:childTnLst>
                                    <p:animEffect transition="out" filter="fade">
                                      <p:cBhvr>
                                        <p:cTn id="71" dur="1000"/>
                                        <p:tgtEl>
                                          <p:spTgt spid="9"/>
                                        </p:tgtEl>
                                      </p:cBhvr>
                                    </p:animEffect>
                                    <p:set>
                                      <p:cBhvr>
                                        <p:cTn id="72" dur="1" fill="hold">
                                          <p:stCondLst>
                                            <p:cond delay="999"/>
                                          </p:stCondLst>
                                        </p:cTn>
                                        <p:tgtEl>
                                          <p:spTgt spid="9"/>
                                        </p:tgtEl>
                                        <p:attrNameLst>
                                          <p:attrName>style.visibility</p:attrName>
                                        </p:attrNameLst>
                                      </p:cBhvr>
                                      <p:to>
                                        <p:strVal val="hidden"/>
                                      </p:to>
                                    </p:set>
                                  </p:childTnLst>
                                </p:cTn>
                              </p:par>
                            </p:childTnLst>
                          </p:cTn>
                        </p:par>
                        <p:par>
                          <p:cTn id="73" fill="hold">
                            <p:stCondLst>
                              <p:cond delay="24500"/>
                            </p:stCondLst>
                            <p:childTnLst>
                              <p:par>
                                <p:cTn id="74" presetID="10" presetClass="exit" presetSubtype="0" fill="hold" nodeType="afterEffect">
                                  <p:stCondLst>
                                    <p:cond delay="0"/>
                                  </p:stCondLst>
                                  <p:childTnLst>
                                    <p:animEffect transition="out" filter="fade">
                                      <p:cBhvr>
                                        <p:cTn id="75" dur="1000"/>
                                        <p:tgtEl>
                                          <p:spTgt spid="8"/>
                                        </p:tgtEl>
                                      </p:cBhvr>
                                    </p:animEffect>
                                    <p:set>
                                      <p:cBhvr>
                                        <p:cTn id="76" dur="1" fill="hold">
                                          <p:stCondLst>
                                            <p:cond delay="999"/>
                                          </p:stCondLst>
                                        </p:cTn>
                                        <p:tgtEl>
                                          <p:spTgt spid="8"/>
                                        </p:tgtEl>
                                        <p:attrNameLst>
                                          <p:attrName>style.visibility</p:attrName>
                                        </p:attrNameLst>
                                      </p:cBhvr>
                                      <p:to>
                                        <p:strVal val="hidden"/>
                                      </p:to>
                                    </p:set>
                                  </p:childTnLst>
                                </p:cTn>
                              </p:par>
                            </p:childTnLst>
                          </p:cTn>
                        </p:par>
                        <p:par>
                          <p:cTn id="77" fill="hold">
                            <p:stCondLst>
                              <p:cond delay="25500"/>
                            </p:stCondLst>
                            <p:childTnLst>
                              <p:par>
                                <p:cTn id="78" presetID="64" presetClass="path" presetSubtype="0" decel="50000" fill="hold" nodeType="afterEffect">
                                  <p:stCondLst>
                                    <p:cond delay="0"/>
                                  </p:stCondLst>
                                  <p:childTnLst>
                                    <p:animMotion origin="layout" path="M 1.11111E-6 0.21018 L 1.11111E-6 0.00046 " pathEditMode="relative" rAng="0" ptsTypes="AA">
                                      <p:cBhvr>
                                        <p:cTn id="79" dur="2000" fill="hold"/>
                                        <p:tgtEl>
                                          <p:spTgt spid="960552"/>
                                        </p:tgtEl>
                                        <p:attrNameLst>
                                          <p:attrName>ppt_x</p:attrName>
                                          <p:attrName>ppt_y</p:attrName>
                                        </p:attrNameLst>
                                      </p:cBhvr>
                                      <p:rCtr x="0" y="-1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1618" grpId="0" animBg="1"/>
      <p:bldP spid="961494"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70" name="Group 1109"/>
          <p:cNvGrpSpPr>
            <a:grpSpLocks/>
          </p:cNvGrpSpPr>
          <p:nvPr/>
        </p:nvGrpSpPr>
        <p:grpSpPr bwMode="auto">
          <a:xfrm>
            <a:off x="0" y="0"/>
            <a:ext cx="9172575" cy="6858000"/>
            <a:chOff x="0" y="0"/>
            <a:chExt cx="5778" cy="4320"/>
          </a:xfrm>
        </p:grpSpPr>
        <p:grpSp>
          <p:nvGrpSpPr>
            <p:cNvPr id="263171" name="Group 91"/>
            <p:cNvGrpSpPr>
              <a:grpSpLocks/>
            </p:cNvGrpSpPr>
            <p:nvPr/>
          </p:nvGrpSpPr>
          <p:grpSpPr bwMode="auto">
            <a:xfrm>
              <a:off x="0" y="0"/>
              <a:ext cx="5778" cy="4320"/>
              <a:chOff x="0" y="0"/>
              <a:chExt cx="5778" cy="4320"/>
            </a:xfrm>
          </p:grpSpPr>
          <p:sp>
            <p:nvSpPr>
              <p:cNvPr id="263174" name="Rectangle 9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63175" name="Group 93"/>
              <p:cNvGrpSpPr>
                <a:grpSpLocks/>
              </p:cNvGrpSpPr>
              <p:nvPr/>
            </p:nvGrpSpPr>
            <p:grpSpPr bwMode="auto">
              <a:xfrm>
                <a:off x="48" y="95"/>
                <a:ext cx="96" cy="4128"/>
                <a:chOff x="48" y="102"/>
                <a:chExt cx="96" cy="4128"/>
              </a:xfrm>
            </p:grpSpPr>
            <p:sp>
              <p:nvSpPr>
                <p:cNvPr id="263184" name="Rectangle 9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85" name="Rectangle 9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86" name="Rectangle 9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87" name="Rectangle 9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88" name="Rectangle 9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89" name="Rectangle 9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0" name="Rectangle 10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1" name="Rectangle 10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2" name="Rectangle 10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3" name="Rectangle 10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4" name="Rectangle 10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5" name="Rectangle 10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6" name="Rectangle 10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7" name="Rectangle 10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8" name="Rectangle 10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199" name="Rectangle 10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0" name="Rectangle 11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1" name="Rectangle 11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2" name="Rectangle 11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3" name="Rectangle 11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4" name="Rectangle 11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5" name="Rectangle 11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6" name="Rectangle 11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7" name="Rectangle 11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8" name="Rectangle 11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09" name="Rectangle 11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10" name="Rectangle 12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11" name="Rectangle 12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3212" name="Rectangle 12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3176" name="Group 123"/>
              <p:cNvGrpSpPr>
                <a:grpSpLocks/>
              </p:cNvGrpSpPr>
              <p:nvPr/>
            </p:nvGrpSpPr>
            <p:grpSpPr bwMode="auto">
              <a:xfrm>
                <a:off x="5052" y="0"/>
                <a:ext cx="726" cy="388"/>
                <a:chOff x="37" y="-23"/>
                <a:chExt cx="726" cy="388"/>
              </a:xfrm>
            </p:grpSpPr>
            <p:sp>
              <p:nvSpPr>
                <p:cNvPr id="263178" name="Rectangle 12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3179" name="Rectangle 12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3180" name="Rectangle 12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3181" name="Rectangle 12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3182" name="Rectangle 12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3183" name="Rectangle 12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263172" name="Picture 1107" descr="TLOF1a"/>
            <p:cNvPicPr>
              <a:picLocks noChangeAspect="1" noChangeArrowheads="1"/>
            </p:cNvPicPr>
            <p:nvPr/>
          </p:nvPicPr>
          <p:blipFill>
            <a:blip r:embed="rId2" cstate="print"/>
            <a:srcRect/>
            <a:stretch>
              <a:fillRect/>
            </a:stretch>
          </p:blipFill>
          <p:spPr bwMode="auto">
            <a:xfrm>
              <a:off x="332" y="1371"/>
              <a:ext cx="2530" cy="1896"/>
            </a:xfrm>
            <a:prstGeom prst="rect">
              <a:avLst/>
            </a:prstGeom>
            <a:noFill/>
            <a:ln w="9525">
              <a:noFill/>
              <a:miter lim="800000"/>
              <a:headEnd/>
              <a:tailEnd/>
            </a:ln>
          </p:spPr>
        </p:pic>
        <p:pic>
          <p:nvPicPr>
            <p:cNvPr id="263173" name="Picture 1108" descr="toecrack4a"/>
            <p:cNvPicPr>
              <a:picLocks noChangeAspect="1" noChangeArrowheads="1"/>
            </p:cNvPicPr>
            <p:nvPr/>
          </p:nvPicPr>
          <p:blipFill>
            <a:blip r:embed="rId3" cstate="print"/>
            <a:srcRect/>
            <a:stretch>
              <a:fillRect/>
            </a:stretch>
          </p:blipFill>
          <p:spPr bwMode="auto">
            <a:xfrm>
              <a:off x="3014" y="1370"/>
              <a:ext cx="2532" cy="1896"/>
            </a:xfrm>
            <a:prstGeom prst="rect">
              <a:avLst/>
            </a:prstGeom>
            <a:noFill/>
            <a:ln w="9525">
              <a:noFill/>
              <a:miter lim="800000"/>
              <a:headEnd/>
              <a:tailEnd/>
            </a:ln>
          </p:spPr>
        </p:pic>
      </p:grpSp>
      <p:sp>
        <p:nvSpPr>
          <p:cNvPr id="45" name="Rectangle 39"/>
          <p:cNvSpPr>
            <a:spLocks noChangeArrowheads="1"/>
          </p:cNvSpPr>
          <p:nvPr/>
        </p:nvSpPr>
        <p:spPr bwMode="auto">
          <a:xfrm>
            <a:off x="387350" y="188913"/>
            <a:ext cx="7331262" cy="882650"/>
          </a:xfrm>
          <a:prstGeom prst="rect">
            <a:avLst/>
          </a:prstGeom>
          <a:noFill/>
          <a:ln w="12700">
            <a:noFill/>
            <a:miter lim="800000"/>
            <a:headEnd/>
            <a:tailEnd/>
          </a:ln>
          <a:effectLst/>
        </p:spPr>
        <p:txBody>
          <a:bodyPr wrap="square" lIns="90488" tIns="44450" rIns="90488" bIns="44450">
            <a:spAutoFit/>
          </a:bodyPr>
          <a:lstStyle/>
          <a:p>
            <a:pPr>
              <a:defRPr/>
            </a:pPr>
            <a:r>
              <a:rPr lang="es-ES_tradnl" sz="2600" i="1">
                <a:solidFill>
                  <a:schemeClr val="bg1"/>
                </a:solidFill>
                <a:effectLst>
                  <a:outerShdw blurRad="38100" dist="38100" dir="2700000" algn="tl">
                    <a:srgbClr val="000000"/>
                  </a:outerShdw>
                </a:effectLst>
                <a:latin typeface="Book Antiqua" pitchFamily="18" charset="0"/>
              </a:rPr>
              <a:t>Partículas visibles, no-fluorescentes contrastantes o coloreadas</a:t>
            </a:r>
            <a:endParaRPr lang="es-ES_tradnl" sz="2600" b="0">
              <a:solidFill>
                <a:schemeClr val="bg1"/>
              </a:solidFill>
              <a:effectLst>
                <a:outerShdw blurRad="38100" dist="38100" dir="2700000" algn="tl">
                  <a:srgbClr val="000000"/>
                </a:outerShdw>
              </a:effectLst>
              <a:latin typeface="Book Antiqua" pitchFamily="18" charset="0"/>
            </a:endParaRPr>
          </a:p>
        </p:txBody>
      </p:sp>
    </p:spTree>
  </p:cSld>
  <p:clrMapOvr>
    <a:masterClrMapping/>
  </p:clrMapOvr>
  <p:transition>
    <p:dissolve/>
  </p:transition>
</p:sld>
</file>

<file path=ppt/slides/slide2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4194" name="Group 86"/>
          <p:cNvGrpSpPr>
            <a:grpSpLocks/>
          </p:cNvGrpSpPr>
          <p:nvPr/>
        </p:nvGrpSpPr>
        <p:grpSpPr bwMode="auto">
          <a:xfrm>
            <a:off x="0" y="0"/>
            <a:ext cx="9172575" cy="6858000"/>
            <a:chOff x="0" y="0"/>
            <a:chExt cx="5778" cy="4320"/>
          </a:xfrm>
        </p:grpSpPr>
        <p:sp>
          <p:nvSpPr>
            <p:cNvPr id="264195" name="Rectangle 5"/>
            <p:cNvSpPr>
              <a:spLocks noChangeArrowheads="1"/>
            </p:cNvSpPr>
            <p:nvPr/>
          </p:nvSpPr>
          <p:spPr bwMode="auto">
            <a:xfrm>
              <a:off x="400" y="708"/>
              <a:ext cx="2920" cy="987"/>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rPr>
                <a:t>Existen partículas cubiertas con un tinte fluorescente que proporcionan el máximo contraste para el ojo humano</a:t>
              </a:r>
            </a:p>
          </p:txBody>
        </p:sp>
        <p:grpSp>
          <p:nvGrpSpPr>
            <p:cNvPr id="264196" name="Group 6"/>
            <p:cNvGrpSpPr>
              <a:grpSpLocks/>
            </p:cNvGrpSpPr>
            <p:nvPr/>
          </p:nvGrpSpPr>
          <p:grpSpPr bwMode="auto">
            <a:xfrm>
              <a:off x="4232" y="765"/>
              <a:ext cx="504" cy="417"/>
              <a:chOff x="2609" y="693"/>
              <a:chExt cx="504" cy="417"/>
            </a:xfrm>
          </p:grpSpPr>
          <p:sp>
            <p:nvSpPr>
              <p:cNvPr id="264239" name="Freeform 7"/>
              <p:cNvSpPr>
                <a:spLocks/>
              </p:cNvSpPr>
              <p:nvPr/>
            </p:nvSpPr>
            <p:spPr bwMode="auto">
              <a:xfrm>
                <a:off x="2609" y="693"/>
                <a:ext cx="504" cy="417"/>
              </a:xfrm>
              <a:custGeom>
                <a:avLst/>
                <a:gdLst>
                  <a:gd name="T0" fmla="*/ 236 w 220"/>
                  <a:gd name="T1" fmla="*/ 0 h 182"/>
                  <a:gd name="T2" fmla="*/ 16 w 220"/>
                  <a:gd name="T3" fmla="*/ 165 h 182"/>
                  <a:gd name="T4" fmla="*/ 126 w 220"/>
                  <a:gd name="T5" fmla="*/ 412 h 182"/>
                  <a:gd name="T6" fmla="*/ 236 w 220"/>
                  <a:gd name="T7" fmla="*/ 385 h 182"/>
                  <a:gd name="T8" fmla="*/ 401 w 220"/>
                  <a:gd name="T9" fmla="*/ 330 h 182"/>
                  <a:gd name="T10" fmla="*/ 428 w 220"/>
                  <a:gd name="T11" fmla="*/ 55 h 182"/>
                  <a:gd name="T12" fmla="*/ 263 w 220"/>
                  <a:gd name="T13" fmla="*/ 0 h 182"/>
                  <a:gd name="T14" fmla="*/ 236 w 220"/>
                  <a:gd name="T15" fmla="*/ 0 h 182"/>
                  <a:gd name="T16" fmla="*/ 0 60000 65536"/>
                  <a:gd name="T17" fmla="*/ 0 60000 65536"/>
                  <a:gd name="T18" fmla="*/ 0 60000 65536"/>
                  <a:gd name="T19" fmla="*/ 0 60000 65536"/>
                  <a:gd name="T20" fmla="*/ 0 60000 65536"/>
                  <a:gd name="T21" fmla="*/ 0 60000 65536"/>
                  <a:gd name="T22" fmla="*/ 0 60000 65536"/>
                  <a:gd name="T23" fmla="*/ 0 60000 65536"/>
                  <a:gd name="T24" fmla="*/ 0 w 220"/>
                  <a:gd name="T25" fmla="*/ 0 h 182"/>
                  <a:gd name="T26" fmla="*/ 220 w 220"/>
                  <a:gd name="T27" fmla="*/ 182 h 1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0" h="182">
                    <a:moveTo>
                      <a:pt x="103" y="0"/>
                    </a:moveTo>
                    <a:cubicBezTo>
                      <a:pt x="55" y="16"/>
                      <a:pt x="35" y="30"/>
                      <a:pt x="7" y="72"/>
                    </a:cubicBezTo>
                    <a:cubicBezTo>
                      <a:pt x="12" y="108"/>
                      <a:pt x="0" y="172"/>
                      <a:pt x="55" y="180"/>
                    </a:cubicBezTo>
                    <a:cubicBezTo>
                      <a:pt x="71" y="182"/>
                      <a:pt x="87" y="173"/>
                      <a:pt x="103" y="168"/>
                    </a:cubicBezTo>
                    <a:cubicBezTo>
                      <a:pt x="127" y="161"/>
                      <a:pt x="175" y="144"/>
                      <a:pt x="175" y="144"/>
                    </a:cubicBezTo>
                    <a:cubicBezTo>
                      <a:pt x="184" y="117"/>
                      <a:pt x="220" y="48"/>
                      <a:pt x="187" y="24"/>
                    </a:cubicBezTo>
                    <a:cubicBezTo>
                      <a:pt x="166" y="9"/>
                      <a:pt x="115" y="0"/>
                      <a:pt x="115" y="0"/>
                    </a:cubicBezTo>
                    <a:cubicBezTo>
                      <a:pt x="71" y="15"/>
                      <a:pt x="68" y="18"/>
                      <a:pt x="103" y="0"/>
                    </a:cubicBezTo>
                    <a:close/>
                  </a:path>
                </a:pathLst>
              </a:custGeom>
              <a:solidFill>
                <a:srgbClr val="66FF33"/>
              </a:solidFill>
              <a:ln w="9525">
                <a:solidFill>
                  <a:srgbClr val="66FF33"/>
                </a:solidFill>
                <a:round/>
                <a:headEnd/>
                <a:tailEnd/>
              </a:ln>
            </p:spPr>
            <p:txBody>
              <a:bodyPr wrap="none" anchor="ctr"/>
              <a:lstStyle/>
              <a:p>
                <a:endParaRPr lang="es-ES"/>
              </a:p>
            </p:txBody>
          </p:sp>
          <p:sp>
            <p:nvSpPr>
              <p:cNvPr id="264240" name="Oval 8"/>
              <p:cNvSpPr>
                <a:spLocks noChangeArrowheads="1"/>
              </p:cNvSpPr>
              <p:nvPr/>
            </p:nvSpPr>
            <p:spPr bwMode="auto">
              <a:xfrm rot="-1189833">
                <a:off x="2688" y="792"/>
                <a:ext cx="312" cy="192"/>
              </a:xfrm>
              <a:prstGeom prst="ellipse">
                <a:avLst/>
              </a:prstGeom>
              <a:solidFill>
                <a:srgbClr val="FFFFFF"/>
              </a:solidFill>
              <a:ln w="9525">
                <a:solidFill>
                  <a:srgbClr val="000000"/>
                </a:solidFill>
                <a:round/>
                <a:headEnd/>
                <a:tailEnd/>
              </a:ln>
            </p:spPr>
            <p:txBody>
              <a:bodyPr wrap="none" anchor="ctr"/>
              <a:lstStyle/>
              <a:p>
                <a:endParaRPr lang="es-ES"/>
              </a:p>
            </p:txBody>
          </p:sp>
        </p:grpSp>
        <p:sp>
          <p:nvSpPr>
            <p:cNvPr id="264197" name="Rectangle 9"/>
            <p:cNvSpPr>
              <a:spLocks noChangeArrowheads="1"/>
            </p:cNvSpPr>
            <p:nvPr/>
          </p:nvSpPr>
          <p:spPr bwMode="auto">
            <a:xfrm>
              <a:off x="3641" y="1286"/>
              <a:ext cx="1703" cy="442"/>
            </a:xfrm>
            <a:prstGeom prst="rect">
              <a:avLst/>
            </a:prstGeom>
            <a:noFill/>
            <a:ln w="9525">
              <a:noFill/>
              <a:miter lim="800000"/>
              <a:headEnd/>
              <a:tailEnd/>
            </a:ln>
          </p:spPr>
          <p:txBody>
            <a:bodyPr wrap="none">
              <a:spAutoFit/>
            </a:bodyPr>
            <a:lstStyle/>
            <a:p>
              <a:r>
                <a:rPr lang="es-ES_tradnl" sz="2000" i="1">
                  <a:solidFill>
                    <a:schemeClr val="bg1"/>
                  </a:solidFill>
                  <a:latin typeface="Book Antiqua" pitchFamily="18" charset="0"/>
                </a:rPr>
                <a:t>Partícula cubierta con</a:t>
              </a:r>
            </a:p>
            <a:p>
              <a:r>
                <a:rPr lang="es-ES_tradnl" sz="2000" i="1">
                  <a:solidFill>
                    <a:schemeClr val="bg1"/>
                  </a:solidFill>
                  <a:latin typeface="Book Antiqua" pitchFamily="18" charset="0"/>
                </a:rPr>
                <a:t>un tinte fluorescente</a:t>
              </a:r>
            </a:p>
          </p:txBody>
        </p:sp>
        <p:sp>
          <p:nvSpPr>
            <p:cNvPr id="264198" name="Rectangle 11"/>
            <p:cNvSpPr>
              <a:spLocks noChangeArrowheads="1"/>
            </p:cNvSpPr>
            <p:nvPr/>
          </p:nvSpPr>
          <p:spPr bwMode="auto">
            <a:xfrm>
              <a:off x="3374" y="1920"/>
              <a:ext cx="2224" cy="2150"/>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dirty="0">
                  <a:solidFill>
                    <a:schemeClr val="bg1"/>
                  </a:solidFill>
                  <a:latin typeface="Book Antiqua" pitchFamily="18" charset="0"/>
                </a:rPr>
                <a:t>Cuando son iluminadas con luz ultravioleta emiten luz visible, y para utilizarlas se requiere un área de trabajo oscura, ya que en estas condiciones producen un muy alto contraste</a:t>
              </a:r>
            </a:p>
          </p:txBody>
        </p:sp>
        <p:pic>
          <p:nvPicPr>
            <p:cNvPr id="264199" name="Picture 12" descr="Partículas6"/>
            <p:cNvPicPr>
              <a:picLocks noChangeAspect="1" noChangeArrowheads="1"/>
            </p:cNvPicPr>
            <p:nvPr/>
          </p:nvPicPr>
          <p:blipFill>
            <a:blip r:embed="rId2" cstate="print"/>
            <a:srcRect/>
            <a:stretch>
              <a:fillRect/>
            </a:stretch>
          </p:blipFill>
          <p:spPr bwMode="auto">
            <a:xfrm>
              <a:off x="469" y="1863"/>
              <a:ext cx="2792" cy="2092"/>
            </a:xfrm>
            <a:prstGeom prst="rect">
              <a:avLst/>
            </a:prstGeom>
            <a:noFill/>
            <a:ln w="9525">
              <a:noFill/>
              <a:miter lim="800000"/>
              <a:headEnd/>
              <a:tailEnd/>
            </a:ln>
          </p:spPr>
        </p:pic>
        <p:sp>
          <p:nvSpPr>
            <p:cNvPr id="264200"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04878" name="Rectangle 46"/>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4202" name="Group 48"/>
            <p:cNvGrpSpPr>
              <a:grpSpLocks/>
            </p:cNvGrpSpPr>
            <p:nvPr/>
          </p:nvGrpSpPr>
          <p:grpSpPr bwMode="auto">
            <a:xfrm>
              <a:off x="48" y="95"/>
              <a:ext cx="96" cy="4128"/>
              <a:chOff x="48" y="102"/>
              <a:chExt cx="96" cy="4128"/>
            </a:xfrm>
          </p:grpSpPr>
          <p:sp>
            <p:nvSpPr>
              <p:cNvPr id="264210"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1"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2"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3"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4"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5"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6"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7"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8"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19"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0"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1"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2"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3"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4"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5"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6"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7"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8"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29"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0"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1"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2"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3"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4"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5"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6"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7"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4238"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4203" name="Group 78"/>
            <p:cNvGrpSpPr>
              <a:grpSpLocks/>
            </p:cNvGrpSpPr>
            <p:nvPr/>
          </p:nvGrpSpPr>
          <p:grpSpPr bwMode="auto">
            <a:xfrm>
              <a:off x="5052" y="0"/>
              <a:ext cx="726" cy="388"/>
              <a:chOff x="37" y="-23"/>
              <a:chExt cx="726" cy="388"/>
            </a:xfrm>
          </p:grpSpPr>
          <p:sp>
            <p:nvSpPr>
              <p:cNvPr id="264204"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4205"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4206"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4207"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4208"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4209"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770" name="Group 91"/>
          <p:cNvGrpSpPr>
            <a:grpSpLocks/>
          </p:cNvGrpSpPr>
          <p:nvPr/>
        </p:nvGrpSpPr>
        <p:grpSpPr bwMode="auto">
          <a:xfrm>
            <a:off x="0" y="0"/>
            <a:ext cx="9144000" cy="6858000"/>
            <a:chOff x="0" y="0"/>
            <a:chExt cx="5760" cy="4320"/>
          </a:xfrm>
        </p:grpSpPr>
        <p:sp>
          <p:nvSpPr>
            <p:cNvPr id="22532" name="Rectangle 4"/>
            <p:cNvSpPr>
              <a:spLocks noChangeArrowheads="1"/>
            </p:cNvSpPr>
            <p:nvPr/>
          </p:nvSpPr>
          <p:spPr bwMode="auto">
            <a:xfrm>
              <a:off x="391" y="544"/>
              <a:ext cx="4999" cy="344"/>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Lst>
                <a:defRPr/>
              </a:pPr>
              <a:r>
                <a:rPr lang="es-ES_tradnl" sz="3000" i="1" dirty="0">
                  <a:solidFill>
                    <a:schemeClr val="bg1"/>
                  </a:solidFill>
                  <a:effectLst>
                    <a:outerShdw blurRad="38100" dist="38100" dir="2700000" algn="tl">
                      <a:srgbClr val="000000"/>
                    </a:outerShdw>
                  </a:effectLst>
                  <a:latin typeface="Book Antiqua" pitchFamily="18" charset="0"/>
                </a:rPr>
                <a:t>Flujo Magnético</a:t>
              </a:r>
            </a:p>
          </p:txBody>
        </p:sp>
        <p:sp>
          <p:nvSpPr>
            <p:cNvPr id="22536" name="Rectangle 8"/>
            <p:cNvSpPr>
              <a:spLocks noChangeArrowheads="1"/>
            </p:cNvSpPr>
            <p:nvPr/>
          </p:nvSpPr>
          <p:spPr bwMode="auto">
            <a:xfrm>
              <a:off x="394" y="1156"/>
              <a:ext cx="5050" cy="1630"/>
            </a:xfrm>
            <a:prstGeom prst="rect">
              <a:avLst/>
            </a:prstGeom>
            <a:noFill/>
            <a:ln w="12700">
              <a:noFill/>
              <a:miter lim="800000"/>
              <a:headEnd/>
              <a:tailEnd/>
            </a:ln>
            <a:effectLst/>
          </p:spPr>
          <p:txBody>
            <a:bodyPr lIns="90488" tIns="44450" rIns="90488" bIns="44450">
              <a:spAutoFit/>
            </a:bodyPr>
            <a:lstStyle/>
            <a:p>
              <a:pPr>
                <a:spcAft>
                  <a:spcPts val="400"/>
                </a:spcAft>
                <a:tabLst>
                  <a:tab pos="576263" algn="l"/>
                </a:tabLst>
                <a:defRPr/>
              </a:pPr>
              <a:r>
                <a:rPr lang="es-ES_tradnl" i="1" dirty="0">
                  <a:solidFill>
                    <a:schemeClr val="bg1"/>
                  </a:solidFill>
                  <a:latin typeface="Book Antiqua" pitchFamily="18" charset="0"/>
                </a:rPr>
                <a:t>Con los dominios orientados, el material desarrolla una fuerza total, que es igual a la suma de la fuerza de todos los dominios. Esta fuerza total es conocida como:</a:t>
              </a:r>
            </a:p>
            <a:p>
              <a:pPr>
                <a:spcAft>
                  <a:spcPts val="400"/>
                </a:spcAft>
                <a:tabLst>
                  <a:tab pos="576263" algn="l"/>
                </a:tabLst>
                <a:defRPr/>
              </a:pPr>
              <a:endParaRPr lang="es-ES_tradnl" sz="1400" i="1" dirty="0">
                <a:solidFill>
                  <a:schemeClr val="bg1"/>
                </a:solidFill>
                <a:effectLst>
                  <a:outerShdw blurRad="38100" dist="38100" dir="2700000" algn="tl">
                    <a:srgbClr val="000000"/>
                  </a:outerShdw>
                </a:effectLst>
                <a:latin typeface="Book Antiqua" pitchFamily="18" charset="0"/>
              </a:endParaRPr>
            </a:p>
            <a:p>
              <a:pPr>
                <a:spcAft>
                  <a:spcPts val="400"/>
                </a:spcAft>
                <a:tabLst>
                  <a:tab pos="576263" algn="l"/>
                </a:tabLst>
                <a:defRPr/>
              </a:pPr>
              <a:r>
                <a:rPr lang="es-ES_tradnl" sz="2500" i="1" dirty="0">
                  <a:solidFill>
                    <a:srgbClr val="FFFF00"/>
                  </a:solidFill>
                  <a:effectLst>
                    <a:outerShdw blurRad="38100" dist="38100" dir="2700000" algn="tl">
                      <a:srgbClr val="000000"/>
                    </a:outerShdw>
                  </a:effectLst>
                  <a:latin typeface="Book Antiqua" pitchFamily="18" charset="0"/>
                </a:rPr>
                <a:t>“Flujo Magnético”</a:t>
              </a:r>
            </a:p>
            <a:p>
              <a:pPr>
                <a:spcAft>
                  <a:spcPts val="400"/>
                </a:spcAft>
                <a:tabLst>
                  <a:tab pos="576263" algn="l"/>
                </a:tabLst>
                <a:defRPr/>
              </a:pPr>
              <a:endParaRPr lang="es-ES_tradnl" sz="1400" i="1" dirty="0">
                <a:solidFill>
                  <a:schemeClr val="bg1"/>
                </a:solidFill>
                <a:effectLst>
                  <a:outerShdw blurRad="38100" dist="38100" dir="2700000" algn="tl">
                    <a:srgbClr val="000000"/>
                  </a:outerShdw>
                </a:effectLst>
                <a:latin typeface="Book Antiqua" pitchFamily="18" charset="0"/>
              </a:endParaRPr>
            </a:p>
            <a:p>
              <a:pPr>
                <a:spcAft>
                  <a:spcPts val="400"/>
                </a:spcAft>
                <a:tabLst>
                  <a:tab pos="576263" algn="l"/>
                </a:tabLst>
                <a:defRPr/>
              </a:pPr>
              <a:r>
                <a:rPr lang="es-ES_tradnl" i="1" dirty="0">
                  <a:solidFill>
                    <a:schemeClr val="bg1"/>
                  </a:solidFill>
                  <a:latin typeface="Book Antiqua" pitchFamily="18" charset="0"/>
                </a:rPr>
                <a:t>el cual es representado por </a:t>
              </a:r>
              <a:r>
                <a:rPr lang="es-ES_tradnl" i="1" dirty="0">
                  <a:solidFill>
                    <a:srgbClr val="FFFF00"/>
                  </a:solidFill>
                  <a:effectLst>
                    <a:outerShdw blurRad="38100" dist="38100" dir="2700000" algn="tl">
                      <a:srgbClr val="000000"/>
                    </a:outerShdw>
                  </a:effectLst>
                  <a:latin typeface="Book Antiqua" pitchFamily="18" charset="0"/>
                </a:rPr>
                <a:t>“Líneas de fuerza magnética”</a:t>
              </a:r>
              <a:endParaRPr lang="es-ES_tradnl" i="1" dirty="0">
                <a:solidFill>
                  <a:schemeClr val="bg1"/>
                </a:solidFill>
                <a:latin typeface="Book Antiqua" pitchFamily="18" charset="0"/>
              </a:endParaRPr>
            </a:p>
          </p:txBody>
        </p:sp>
        <p:sp>
          <p:nvSpPr>
            <p:cNvPr id="22540" name="Rectangle 12"/>
            <p:cNvSpPr>
              <a:spLocks noChangeArrowheads="1"/>
            </p:cNvSpPr>
            <p:nvPr/>
          </p:nvSpPr>
          <p:spPr bwMode="auto">
            <a:xfrm>
              <a:off x="391" y="3036"/>
              <a:ext cx="4999" cy="344"/>
            </a:xfrm>
            <a:prstGeom prst="rect">
              <a:avLst/>
            </a:prstGeom>
            <a:noFill/>
            <a:ln w="12700">
              <a:noFill/>
              <a:miter lim="800000"/>
              <a:headEnd/>
              <a:tailEnd/>
            </a:ln>
            <a:effectLst>
              <a:outerShdw dist="40161" dir="1106097" algn="ctr" rotWithShape="0">
                <a:srgbClr val="993300"/>
              </a:outerShdw>
            </a:effectLst>
          </p:spPr>
          <p:txBody>
            <a:bodyPr lIns="90488" tIns="44450" rIns="90488" bIns="44450">
              <a:spAutoFit/>
            </a:bodyPr>
            <a:lstStyle/>
            <a:p>
              <a:pPr algn="l">
                <a:spcAft>
                  <a:spcPts val="400"/>
                </a:spcAft>
                <a:tabLst>
                  <a:tab pos="576263" algn="l"/>
                </a:tabLst>
                <a:defRPr/>
              </a:pPr>
              <a:r>
                <a:rPr lang="es-ES_tradnl" sz="3000" i="1" dirty="0">
                  <a:solidFill>
                    <a:schemeClr val="bg1"/>
                  </a:solidFill>
                  <a:effectLst>
                    <a:outerShdw blurRad="38100" dist="38100" dir="2700000" algn="tl">
                      <a:srgbClr val="000000"/>
                    </a:outerShdw>
                  </a:effectLst>
                  <a:latin typeface="Book Antiqua" pitchFamily="18" charset="0"/>
                </a:rPr>
                <a:t>Líneas  de Fuerza Magnética</a:t>
              </a:r>
            </a:p>
          </p:txBody>
        </p:sp>
        <p:sp>
          <p:nvSpPr>
            <p:cNvPr id="32774" name="Rectangle 14"/>
            <p:cNvSpPr>
              <a:spLocks noChangeArrowheads="1"/>
            </p:cNvSpPr>
            <p:nvPr/>
          </p:nvSpPr>
          <p:spPr bwMode="auto">
            <a:xfrm>
              <a:off x="249" y="3648"/>
              <a:ext cx="5282" cy="299"/>
            </a:xfrm>
            <a:prstGeom prst="rect">
              <a:avLst/>
            </a:prstGeom>
            <a:noFill/>
            <a:ln w="12700">
              <a:noFill/>
              <a:miter lim="800000"/>
              <a:headEnd/>
              <a:tailEnd/>
            </a:ln>
          </p:spPr>
          <p:txBody>
            <a:bodyPr wrap="square" lIns="90488" tIns="44450" rIns="90488" bIns="44450">
              <a:spAutoFit/>
            </a:bodyPr>
            <a:lstStyle/>
            <a:p>
              <a:pPr>
                <a:tabLst>
                  <a:tab pos="576263" algn="l"/>
                </a:tabLst>
              </a:pPr>
              <a:r>
                <a:rPr lang="es-ES_tradnl" i="1" dirty="0">
                  <a:solidFill>
                    <a:schemeClr val="bg1"/>
                  </a:solidFill>
                  <a:latin typeface="Book Antiqua" pitchFamily="18" charset="0"/>
                </a:rPr>
                <a:t>Describen y definen la dirección de un campo magnético </a:t>
              </a:r>
            </a:p>
          </p:txBody>
        </p:sp>
        <p:sp>
          <p:nvSpPr>
            <p:cNvPr id="22577" name="Rectangle 49"/>
            <p:cNvSpPr>
              <a:spLocks noChangeArrowheads="1"/>
            </p:cNvSpPr>
            <p:nvPr/>
          </p:nvSpPr>
          <p:spPr bwMode="auto">
            <a:xfrm>
              <a:off x="308" y="119"/>
              <a:ext cx="5168" cy="347"/>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Imantación de un material ferromagnético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32776" name="Rectangle 5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2777" name="Group 54"/>
            <p:cNvGrpSpPr>
              <a:grpSpLocks/>
            </p:cNvGrpSpPr>
            <p:nvPr/>
          </p:nvGrpSpPr>
          <p:grpSpPr bwMode="auto">
            <a:xfrm>
              <a:off x="48" y="95"/>
              <a:ext cx="96" cy="4128"/>
              <a:chOff x="48" y="102"/>
              <a:chExt cx="96" cy="4128"/>
            </a:xfrm>
          </p:grpSpPr>
          <p:sp>
            <p:nvSpPr>
              <p:cNvPr id="32778" name="Rectangle 5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9" name="Rectangle 5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0" name="Rectangle 5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1" name="Rectangle 5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2" name="Rectangle 5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3" name="Rectangle 6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4" name="Rectangle 6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5" name="Rectangle 6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6" name="Rectangle 6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7" name="Rectangle 6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8" name="Rectangle 6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89" name="Rectangle 6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0" name="Rectangle 6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1" name="Rectangle 6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2" name="Rectangle 6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3" name="Rectangle 7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4" name="Rectangle 7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5" name="Rectangle 7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6" name="Rectangle 7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7" name="Rectangle 7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8" name="Rectangle 7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99" name="Rectangle 7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0" name="Rectangle 7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1" name="Rectangle 7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2" name="Rectangle 7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3" name="Rectangle 8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4" name="Rectangle 8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5" name="Rectangle 8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06" name="Rectangle 8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spTree>
  </p:cSld>
  <p:clrMapOvr>
    <a:masterClrMapping/>
  </p:clrMapOvr>
  <p:transition>
    <p:dissolve/>
  </p:transition>
</p:sld>
</file>

<file path=ppt/slides/slide2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5218" name="Group 54"/>
          <p:cNvGrpSpPr>
            <a:grpSpLocks/>
          </p:cNvGrpSpPr>
          <p:nvPr/>
        </p:nvGrpSpPr>
        <p:grpSpPr bwMode="auto">
          <a:xfrm>
            <a:off x="0" y="0"/>
            <a:ext cx="9172575" cy="6858000"/>
            <a:chOff x="0" y="0"/>
            <a:chExt cx="5778" cy="4320"/>
          </a:xfrm>
        </p:grpSpPr>
        <p:sp>
          <p:nvSpPr>
            <p:cNvPr id="265219" name="Rectangle 1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57451" name="Rectangle 11"/>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5221" name="Group 12"/>
            <p:cNvGrpSpPr>
              <a:grpSpLocks/>
            </p:cNvGrpSpPr>
            <p:nvPr/>
          </p:nvGrpSpPr>
          <p:grpSpPr bwMode="auto">
            <a:xfrm>
              <a:off x="48" y="95"/>
              <a:ext cx="96" cy="4128"/>
              <a:chOff x="48" y="102"/>
              <a:chExt cx="96" cy="4128"/>
            </a:xfrm>
          </p:grpSpPr>
          <p:sp>
            <p:nvSpPr>
              <p:cNvPr id="265232" name="Rectangle 1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3" name="Rectangle 1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4" name="Rectangle 1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5" name="Rectangle 1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6" name="Rectangle 1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7" name="Rectangle 1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8" name="Rectangle 1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39" name="Rectangle 2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0" name="Rectangle 2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1" name="Rectangle 2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2" name="Rectangle 2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3" name="Rectangle 2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4" name="Rectangle 2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5" name="Rectangle 2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6" name="Rectangle 2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7" name="Rectangle 2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8" name="Rectangle 2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49" name="Rectangle 3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0" name="Rectangle 3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1" name="Rectangle 3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2" name="Rectangle 3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3" name="Rectangle 3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4" name="Rectangle 3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5" name="Rectangle 3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6" name="Rectangle 3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7" name="Rectangle 3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8" name="Rectangle 3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59" name="Rectangle 4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5260" name="Rectangle 4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5222" name="Group 42"/>
            <p:cNvGrpSpPr>
              <a:grpSpLocks/>
            </p:cNvGrpSpPr>
            <p:nvPr/>
          </p:nvGrpSpPr>
          <p:grpSpPr bwMode="auto">
            <a:xfrm>
              <a:off x="5052" y="0"/>
              <a:ext cx="726" cy="388"/>
              <a:chOff x="37" y="-23"/>
              <a:chExt cx="726" cy="388"/>
            </a:xfrm>
          </p:grpSpPr>
          <p:sp>
            <p:nvSpPr>
              <p:cNvPr id="265226" name="Rectangle 4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5227" name="Rectangle 4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5228" name="Rectangle 4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5229" name="Rectangle 4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5230" name="Rectangle 4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5231" name="Rectangle 4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265223" name="Rectangle 50"/>
            <p:cNvSpPr>
              <a:spLocks noChangeArrowheads="1"/>
            </p:cNvSpPr>
            <p:nvPr/>
          </p:nvSpPr>
          <p:spPr bwMode="auto">
            <a:xfrm>
              <a:off x="436" y="564"/>
              <a:ext cx="4972" cy="754"/>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rPr>
                <a:t>La luz ultravioleta utilizada es conocida como “luz negra”, la cual se encuentra en un rango de longitudes de onda de 330 a 390 nm, siendo la predominante de 365 nm</a:t>
              </a:r>
            </a:p>
          </p:txBody>
        </p:sp>
        <p:sp>
          <p:nvSpPr>
            <p:cNvPr id="265224" name="Text Box 51"/>
            <p:cNvSpPr txBox="1">
              <a:spLocks noChangeArrowheads="1"/>
            </p:cNvSpPr>
            <p:nvPr/>
          </p:nvSpPr>
          <p:spPr bwMode="auto">
            <a:xfrm>
              <a:off x="1620" y="1323"/>
              <a:ext cx="2442" cy="288"/>
            </a:xfrm>
            <a:prstGeom prst="rect">
              <a:avLst/>
            </a:prstGeom>
            <a:noFill/>
            <a:ln w="9525">
              <a:noFill/>
              <a:miter lim="800000"/>
              <a:headEnd/>
              <a:tailEnd/>
            </a:ln>
          </p:spPr>
          <p:txBody>
            <a:bodyPr wrap="none">
              <a:spAutoFit/>
            </a:bodyPr>
            <a:lstStyle/>
            <a:p>
              <a:pPr algn="l">
                <a:tabLst>
                  <a:tab pos="571500" algn="l"/>
                </a:tabLst>
              </a:pPr>
              <a:r>
                <a:rPr lang="es-ES_tradnl" i="1">
                  <a:solidFill>
                    <a:schemeClr val="bg1"/>
                  </a:solidFill>
                  <a:latin typeface="Book Antiqua" pitchFamily="18" charset="0"/>
                </a:rPr>
                <a:t>Espectro  Electromagnético</a:t>
              </a:r>
            </a:p>
          </p:txBody>
        </p:sp>
        <p:pic>
          <p:nvPicPr>
            <p:cNvPr id="265225" name="Picture 53" descr="Espectro"/>
            <p:cNvPicPr>
              <a:picLocks noChangeAspect="1" noChangeArrowheads="1"/>
            </p:cNvPicPr>
            <p:nvPr/>
          </p:nvPicPr>
          <p:blipFill>
            <a:blip r:embed="rId2" cstate="print"/>
            <a:srcRect/>
            <a:stretch>
              <a:fillRect/>
            </a:stretch>
          </p:blipFill>
          <p:spPr bwMode="auto">
            <a:xfrm>
              <a:off x="1159" y="1722"/>
              <a:ext cx="3442" cy="2340"/>
            </a:xfrm>
            <a:prstGeom prst="rect">
              <a:avLst/>
            </a:prstGeom>
            <a:noFill/>
            <a:ln w="9525">
              <a:noFill/>
              <a:miter lim="800000"/>
              <a:headEnd/>
              <a:tailEnd/>
            </a:ln>
          </p:spPr>
        </p:pic>
      </p:grpSp>
    </p:spTree>
  </p:cSld>
  <p:clrMapOvr>
    <a:masterClrMapping/>
  </p:clrMapOvr>
  <p:transition>
    <p:dissolve/>
  </p:transition>
</p:sld>
</file>

<file path=ppt/slides/slide2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6242" name="Group 48"/>
          <p:cNvGrpSpPr>
            <a:grpSpLocks/>
          </p:cNvGrpSpPr>
          <p:nvPr/>
        </p:nvGrpSpPr>
        <p:grpSpPr bwMode="auto">
          <a:xfrm>
            <a:off x="0" y="0"/>
            <a:ext cx="9172575" cy="6858000"/>
            <a:chOff x="0" y="0"/>
            <a:chExt cx="5778" cy="4320"/>
          </a:xfrm>
        </p:grpSpPr>
        <p:sp>
          <p:nvSpPr>
            <p:cNvPr id="266243"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27076" name="Rectangle 4"/>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6245" name="Group 5"/>
            <p:cNvGrpSpPr>
              <a:grpSpLocks/>
            </p:cNvGrpSpPr>
            <p:nvPr/>
          </p:nvGrpSpPr>
          <p:grpSpPr bwMode="auto">
            <a:xfrm>
              <a:off x="48" y="95"/>
              <a:ext cx="96" cy="4128"/>
              <a:chOff x="48" y="102"/>
              <a:chExt cx="96" cy="4128"/>
            </a:xfrm>
          </p:grpSpPr>
          <p:sp>
            <p:nvSpPr>
              <p:cNvPr id="266256"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57"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58"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59"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0"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1"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2"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3"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4"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5"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6"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7"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8"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69"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0"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1"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2"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3"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4"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5"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6"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7"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8"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79"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80"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81"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82"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83"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6284"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6246" name="Group 35"/>
            <p:cNvGrpSpPr>
              <a:grpSpLocks/>
            </p:cNvGrpSpPr>
            <p:nvPr/>
          </p:nvGrpSpPr>
          <p:grpSpPr bwMode="auto">
            <a:xfrm>
              <a:off x="5052" y="0"/>
              <a:ext cx="726" cy="388"/>
              <a:chOff x="37" y="-23"/>
              <a:chExt cx="726" cy="388"/>
            </a:xfrm>
          </p:grpSpPr>
          <p:sp>
            <p:nvSpPr>
              <p:cNvPr id="266250"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6251"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6252"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6253"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6254"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6255"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66247" name="Picture 45" descr="orangefluor"/>
            <p:cNvPicPr>
              <a:picLocks noChangeAspect="1" noChangeArrowheads="1"/>
            </p:cNvPicPr>
            <p:nvPr/>
          </p:nvPicPr>
          <p:blipFill>
            <a:blip r:embed="rId2" cstate="print"/>
            <a:srcRect/>
            <a:stretch>
              <a:fillRect/>
            </a:stretch>
          </p:blipFill>
          <p:spPr bwMode="auto">
            <a:xfrm>
              <a:off x="189" y="1479"/>
              <a:ext cx="1834" cy="1372"/>
            </a:xfrm>
            <a:prstGeom prst="rect">
              <a:avLst/>
            </a:prstGeom>
            <a:noFill/>
            <a:ln w="9525">
              <a:noFill/>
              <a:miter lim="800000"/>
              <a:headEnd/>
              <a:tailEnd/>
            </a:ln>
          </p:spPr>
        </p:pic>
        <p:pic>
          <p:nvPicPr>
            <p:cNvPr id="266248" name="Picture 46" descr="fluorhisen"/>
            <p:cNvPicPr>
              <a:picLocks noChangeAspect="1" noChangeArrowheads="1"/>
            </p:cNvPicPr>
            <p:nvPr/>
          </p:nvPicPr>
          <p:blipFill>
            <a:blip r:embed="rId3" cstate="print"/>
            <a:srcRect/>
            <a:stretch>
              <a:fillRect/>
            </a:stretch>
          </p:blipFill>
          <p:spPr bwMode="auto">
            <a:xfrm>
              <a:off x="2027" y="1487"/>
              <a:ext cx="1822" cy="1362"/>
            </a:xfrm>
            <a:prstGeom prst="rect">
              <a:avLst/>
            </a:prstGeom>
            <a:noFill/>
            <a:ln w="9525">
              <a:noFill/>
              <a:miter lim="800000"/>
              <a:headEnd/>
              <a:tailEnd/>
            </a:ln>
          </p:spPr>
        </p:pic>
        <p:pic>
          <p:nvPicPr>
            <p:cNvPr id="266249" name="Picture 47" descr="fluorlowsen"/>
            <p:cNvPicPr>
              <a:picLocks noChangeAspect="1" noChangeArrowheads="1"/>
            </p:cNvPicPr>
            <p:nvPr/>
          </p:nvPicPr>
          <p:blipFill>
            <a:blip r:embed="rId4" cstate="print"/>
            <a:srcRect/>
            <a:stretch>
              <a:fillRect/>
            </a:stretch>
          </p:blipFill>
          <p:spPr bwMode="auto">
            <a:xfrm>
              <a:off x="3853" y="1479"/>
              <a:ext cx="1834" cy="1372"/>
            </a:xfrm>
            <a:prstGeom prst="rect">
              <a:avLst/>
            </a:prstGeom>
            <a:noFill/>
            <a:ln w="9525">
              <a:noFill/>
              <a:miter lim="800000"/>
              <a:headEnd/>
              <a:tailEnd/>
            </a:ln>
          </p:spPr>
        </p:pic>
      </p:grpSp>
    </p:spTree>
  </p:cSld>
  <p:clrMapOvr>
    <a:masterClrMapping/>
  </p:clrMapOvr>
  <p:transition>
    <p:dissolve/>
  </p:transition>
</p:sld>
</file>

<file path=ppt/slides/slide2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7266" name="Group 80"/>
          <p:cNvGrpSpPr>
            <a:grpSpLocks/>
          </p:cNvGrpSpPr>
          <p:nvPr/>
        </p:nvGrpSpPr>
        <p:grpSpPr bwMode="auto">
          <a:xfrm>
            <a:off x="0" y="0"/>
            <a:ext cx="9172575" cy="6858000"/>
            <a:chOff x="0" y="0"/>
            <a:chExt cx="5778" cy="4320"/>
          </a:xfrm>
        </p:grpSpPr>
        <p:sp>
          <p:nvSpPr>
            <p:cNvPr id="267267" name="Rectangle 5"/>
            <p:cNvSpPr>
              <a:spLocks noChangeArrowheads="1"/>
            </p:cNvSpPr>
            <p:nvPr/>
          </p:nvSpPr>
          <p:spPr bwMode="auto">
            <a:xfrm>
              <a:off x="388" y="585"/>
              <a:ext cx="4841" cy="28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pPr>
              <a:r>
                <a:rPr lang="es-ES_tradnl" i="1">
                  <a:solidFill>
                    <a:schemeClr val="bg1"/>
                  </a:solidFill>
                  <a:latin typeface="Book Antiqua" pitchFamily="18" charset="0"/>
                </a:rPr>
                <a:t>Requisitos en el uso de partículas fluorescentes</a:t>
              </a:r>
            </a:p>
          </p:txBody>
        </p:sp>
        <p:sp>
          <p:nvSpPr>
            <p:cNvPr id="267268" name="Rectangle 6"/>
            <p:cNvSpPr>
              <a:spLocks noChangeArrowheads="1"/>
            </p:cNvSpPr>
            <p:nvPr/>
          </p:nvSpPr>
          <p:spPr bwMode="auto">
            <a:xfrm>
              <a:off x="388" y="981"/>
              <a:ext cx="5154" cy="2972"/>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Char char="u"/>
                <a:tabLst>
                  <a:tab pos="571500" algn="l"/>
                </a:tabLst>
              </a:pPr>
              <a:r>
                <a:rPr lang="es-ES_tradnl" i="1">
                  <a:solidFill>
                    <a:schemeClr val="bg1"/>
                  </a:solidFill>
                  <a:latin typeface="Book Antiqua" pitchFamily="18" charset="0"/>
                </a:rPr>
                <a:t>Debe existir una intensidad mínima de luz negra sobre la superficie de la pieza inspeccionada, por ejemplo:</a:t>
              </a:r>
            </a:p>
            <a:p>
              <a:pPr marL="571500" indent="-571500" algn="l">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endParaRPr>
            </a:p>
            <a:p>
              <a:pPr marL="571500" indent="-571500" algn="l">
                <a:buClr>
                  <a:srgbClr val="E50101"/>
                </a:buClr>
                <a:buSzPct val="70000"/>
                <a:buFont typeface="Wingdings" pitchFamily="2" charset="2"/>
                <a:buNone/>
                <a:tabLst>
                  <a:tab pos="571500" algn="l"/>
                </a:tabLst>
              </a:pPr>
              <a:r>
                <a:rPr lang="es-ES_tradnl" i="1">
                  <a:solidFill>
                    <a:schemeClr val="bg1"/>
                  </a:solidFill>
                  <a:latin typeface="Book Antiqua" pitchFamily="18" charset="0"/>
                </a:rPr>
                <a:t>	ASTM E 709 - 1000 </a:t>
              </a:r>
              <a:r>
                <a:rPr lang="es-ES_tradnl">
                  <a:solidFill>
                    <a:schemeClr val="bg1"/>
                  </a:solidFill>
                  <a:latin typeface="Book Antiqua" pitchFamily="18" charset="0"/>
                  <a:sym typeface="Symbol" pitchFamily="18" charset="2"/>
                </a:rPr>
                <a:t></a:t>
              </a:r>
              <a:r>
                <a:rPr lang="es-ES_tradnl" i="1">
                  <a:solidFill>
                    <a:schemeClr val="bg1"/>
                  </a:solidFill>
                  <a:latin typeface="Book Antiqua" pitchFamily="18" charset="0"/>
                </a:rPr>
                <a:t>W/cm</a:t>
              </a:r>
              <a:r>
                <a:rPr lang="es-ES_tradnl" i="1" baseline="30000">
                  <a:solidFill>
                    <a:schemeClr val="bg1"/>
                  </a:solidFill>
                  <a:latin typeface="Book Antiqua" pitchFamily="18" charset="0"/>
                </a:rPr>
                <a:t>2</a:t>
              </a:r>
              <a:r>
                <a:rPr lang="es-ES_tradnl" i="1">
                  <a:solidFill>
                    <a:schemeClr val="bg1"/>
                  </a:solidFill>
                  <a:latin typeface="Book Antiqua" pitchFamily="18" charset="0"/>
                </a:rPr>
                <a:t>.</a:t>
              </a:r>
            </a:p>
            <a:p>
              <a:pPr marL="571500" indent="-571500" algn="l">
                <a:buClr>
                  <a:srgbClr val="E50101"/>
                </a:buClr>
                <a:buSzPct val="70000"/>
                <a:buFont typeface="Wingdings" pitchFamily="2" charset="2"/>
                <a:buNone/>
                <a:tabLst>
                  <a:tab pos="571500" algn="l"/>
                </a:tabLst>
              </a:pPr>
              <a:r>
                <a:rPr lang="es-ES_tradnl" i="1">
                  <a:solidFill>
                    <a:schemeClr val="bg1"/>
                  </a:solidFill>
                  <a:latin typeface="Book Antiqua" pitchFamily="18" charset="0"/>
                </a:rPr>
                <a:t>	ASME Sec. V, Art. 7 - 1000 </a:t>
              </a:r>
              <a:r>
                <a:rPr lang="es-ES_tradnl">
                  <a:solidFill>
                    <a:schemeClr val="bg1"/>
                  </a:solidFill>
                  <a:latin typeface="Book Antiqua" pitchFamily="18" charset="0"/>
                  <a:sym typeface="Symbol" pitchFamily="18" charset="2"/>
                </a:rPr>
                <a:t></a:t>
              </a:r>
              <a:r>
                <a:rPr lang="es-ES_tradnl" i="1">
                  <a:solidFill>
                    <a:schemeClr val="bg1"/>
                  </a:solidFill>
                  <a:latin typeface="Book Antiqua" pitchFamily="18" charset="0"/>
                </a:rPr>
                <a:t>W/cm</a:t>
              </a:r>
              <a:r>
                <a:rPr lang="es-ES_tradnl" i="1" baseline="30000">
                  <a:solidFill>
                    <a:schemeClr val="bg1"/>
                  </a:solidFill>
                  <a:latin typeface="Book Antiqua" pitchFamily="18" charset="0"/>
                </a:rPr>
                <a:t>2</a:t>
              </a:r>
              <a:r>
                <a:rPr lang="es-ES_tradnl" i="1">
                  <a:solidFill>
                    <a:schemeClr val="bg1"/>
                  </a:solidFill>
                  <a:latin typeface="Book Antiqua" pitchFamily="18" charset="0"/>
                </a:rPr>
                <a:t>.</a:t>
              </a:r>
            </a:p>
            <a:p>
              <a:pPr marL="571500" indent="-571500" algn="l">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endParaRPr>
            </a:p>
            <a:p>
              <a:pPr marL="571500" indent="-571500" algn="l">
                <a:buClr>
                  <a:srgbClr val="E50101"/>
                </a:buClr>
                <a:buSzPct val="70000"/>
                <a:buFont typeface="Wingdings" pitchFamily="2" charset="2"/>
                <a:buChar char="u"/>
                <a:tabLst>
                  <a:tab pos="571500" algn="l"/>
                </a:tabLst>
              </a:pPr>
              <a:r>
                <a:rPr lang="es-ES_tradnl" i="1">
                  <a:solidFill>
                    <a:schemeClr val="bg1"/>
                  </a:solidFill>
                  <a:latin typeface="Book Antiqua" pitchFamily="18" charset="0"/>
                </a:rPr>
                <a:t>Se debe verificar la intensidad de la luz negra</a:t>
              </a:r>
            </a:p>
            <a:p>
              <a:pPr marL="571500" indent="-571500" algn="l">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endParaRPr>
            </a:p>
            <a:p>
              <a:pPr marL="571500" indent="-571500" algn="l">
                <a:buClr>
                  <a:srgbClr val="E50101"/>
                </a:buClr>
                <a:buSzPct val="70000"/>
                <a:buFont typeface="Wingdings" pitchFamily="2" charset="2"/>
                <a:buChar char="u"/>
                <a:tabLst>
                  <a:tab pos="571500" algn="l"/>
                </a:tabLst>
              </a:pPr>
              <a:r>
                <a:rPr lang="es-ES_tradnl" i="1">
                  <a:solidFill>
                    <a:schemeClr val="bg1"/>
                  </a:solidFill>
                  <a:latin typeface="Book Antiqua" pitchFamily="18" charset="0"/>
                </a:rPr>
                <a:t>Debe permitirse que la lampara de luz negra se caliente por un tiempo antes de usarla o de medir la intensidad, por ejemplo 5 minutos mínimo</a:t>
              </a:r>
            </a:p>
            <a:p>
              <a:pPr marL="571500" indent="-571500" algn="l">
                <a:buClr>
                  <a:srgbClr val="E50101"/>
                </a:buClr>
                <a:buSzPct val="70000"/>
                <a:buFont typeface="Wingdings" pitchFamily="2" charset="2"/>
                <a:buNone/>
                <a:tabLst>
                  <a:tab pos="571500" algn="l"/>
                </a:tabLst>
              </a:pPr>
              <a:endParaRPr lang="es-ES_tradnl" sz="1600" i="1">
                <a:solidFill>
                  <a:schemeClr val="bg1"/>
                </a:solidFill>
                <a:latin typeface="Book Antiqua" pitchFamily="18" charset="0"/>
              </a:endParaRPr>
            </a:p>
            <a:p>
              <a:pPr marL="571500" indent="-571500" algn="l">
                <a:buClr>
                  <a:srgbClr val="E50101"/>
                </a:buClr>
                <a:buSzPct val="70000"/>
                <a:buFont typeface="Wingdings" pitchFamily="2" charset="2"/>
                <a:buChar char="u"/>
                <a:tabLst>
                  <a:tab pos="571500" algn="l"/>
                </a:tabLst>
              </a:pPr>
              <a:r>
                <a:rPr lang="es-ES_tradnl" i="1">
                  <a:solidFill>
                    <a:schemeClr val="bg1"/>
                  </a:solidFill>
                  <a:latin typeface="Book Antiqua" pitchFamily="18" charset="0"/>
                </a:rPr>
                <a:t>El técnico debe adaptarse a las condiciones del área oscura durante un tiempo determinado</a:t>
              </a:r>
            </a:p>
          </p:txBody>
        </p:sp>
        <p:sp>
          <p:nvSpPr>
            <p:cNvPr id="267269"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06922" name="Rectangle 42"/>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7271" name="Group 43"/>
            <p:cNvGrpSpPr>
              <a:grpSpLocks/>
            </p:cNvGrpSpPr>
            <p:nvPr/>
          </p:nvGrpSpPr>
          <p:grpSpPr bwMode="auto">
            <a:xfrm>
              <a:off x="48" y="95"/>
              <a:ext cx="96" cy="4128"/>
              <a:chOff x="48" y="102"/>
              <a:chExt cx="96" cy="4128"/>
            </a:xfrm>
          </p:grpSpPr>
          <p:sp>
            <p:nvSpPr>
              <p:cNvPr id="267279"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0"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1"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2"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3"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4"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5"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6"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7"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8"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89"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0"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1"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2"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3"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4"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5"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6"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7"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8"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299"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0"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1"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2"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3"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4"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5"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6"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7307"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7272" name="Group 73"/>
            <p:cNvGrpSpPr>
              <a:grpSpLocks/>
            </p:cNvGrpSpPr>
            <p:nvPr/>
          </p:nvGrpSpPr>
          <p:grpSpPr bwMode="auto">
            <a:xfrm>
              <a:off x="5052" y="0"/>
              <a:ext cx="726" cy="388"/>
              <a:chOff x="37" y="-23"/>
              <a:chExt cx="726" cy="388"/>
            </a:xfrm>
          </p:grpSpPr>
          <p:sp>
            <p:nvSpPr>
              <p:cNvPr id="267273"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7274"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7275"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7276"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7277"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7278"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8290" name="Group 48"/>
          <p:cNvGrpSpPr>
            <a:grpSpLocks/>
          </p:cNvGrpSpPr>
          <p:nvPr/>
        </p:nvGrpSpPr>
        <p:grpSpPr bwMode="auto">
          <a:xfrm>
            <a:off x="0" y="0"/>
            <a:ext cx="9172575" cy="6858000"/>
            <a:chOff x="0" y="0"/>
            <a:chExt cx="5778" cy="4320"/>
          </a:xfrm>
        </p:grpSpPr>
        <p:sp>
          <p:nvSpPr>
            <p:cNvPr id="268291" name="Rectangle 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1174" name="Rectangle 6"/>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8293" name="Group 7"/>
            <p:cNvGrpSpPr>
              <a:grpSpLocks/>
            </p:cNvGrpSpPr>
            <p:nvPr/>
          </p:nvGrpSpPr>
          <p:grpSpPr bwMode="auto">
            <a:xfrm>
              <a:off x="48" y="95"/>
              <a:ext cx="96" cy="4128"/>
              <a:chOff x="48" y="102"/>
              <a:chExt cx="96" cy="4128"/>
            </a:xfrm>
          </p:grpSpPr>
          <p:sp>
            <p:nvSpPr>
              <p:cNvPr id="268305" name="Rectangle 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06" name="Rectangle 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07" name="Rectangle 1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08" name="Rectangle 1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09" name="Rectangle 1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0" name="Rectangle 1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1" name="Rectangle 1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2" name="Rectangle 1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3" name="Rectangle 1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4" name="Rectangle 1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5" name="Rectangle 1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6" name="Rectangle 1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7" name="Rectangle 2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8" name="Rectangle 2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19" name="Rectangle 2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0" name="Rectangle 2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1" name="Rectangle 2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2" name="Rectangle 2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3" name="Rectangle 2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4" name="Rectangle 2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5" name="Rectangle 2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6" name="Rectangle 2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7" name="Rectangle 3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8" name="Rectangle 3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29" name="Rectangle 3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30" name="Rectangle 3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31" name="Rectangle 3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32" name="Rectangle 3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8333" name="Rectangle 3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8294" name="Group 37"/>
            <p:cNvGrpSpPr>
              <a:grpSpLocks/>
            </p:cNvGrpSpPr>
            <p:nvPr/>
          </p:nvGrpSpPr>
          <p:grpSpPr bwMode="auto">
            <a:xfrm>
              <a:off x="5052" y="0"/>
              <a:ext cx="726" cy="388"/>
              <a:chOff x="37" y="-23"/>
              <a:chExt cx="726" cy="388"/>
            </a:xfrm>
          </p:grpSpPr>
          <p:sp>
            <p:nvSpPr>
              <p:cNvPr id="268299" name="Rectangle 3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8300" name="Rectangle 3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8301" name="Rectangle 4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8302" name="Rectangle 4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8303" name="Rectangle 4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8304" name="Rectangle 4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68295" name="Picture 44" descr="hookwhite2a"/>
            <p:cNvPicPr>
              <a:picLocks noChangeAspect="1" noChangeArrowheads="1"/>
            </p:cNvPicPr>
            <p:nvPr/>
          </p:nvPicPr>
          <p:blipFill>
            <a:blip r:embed="rId2" cstate="print"/>
            <a:srcRect/>
            <a:stretch>
              <a:fillRect/>
            </a:stretch>
          </p:blipFill>
          <p:spPr bwMode="auto">
            <a:xfrm>
              <a:off x="799" y="812"/>
              <a:ext cx="1816" cy="1362"/>
            </a:xfrm>
            <a:prstGeom prst="rect">
              <a:avLst/>
            </a:prstGeom>
            <a:noFill/>
            <a:ln w="9525">
              <a:noFill/>
              <a:miter lim="800000"/>
              <a:headEnd/>
              <a:tailEnd/>
            </a:ln>
          </p:spPr>
        </p:pic>
        <p:pic>
          <p:nvPicPr>
            <p:cNvPr id="268296" name="Picture 45" descr="hookflour1a"/>
            <p:cNvPicPr>
              <a:picLocks noChangeAspect="1" noChangeArrowheads="1"/>
            </p:cNvPicPr>
            <p:nvPr/>
          </p:nvPicPr>
          <p:blipFill>
            <a:blip r:embed="rId3" cstate="print"/>
            <a:srcRect/>
            <a:stretch>
              <a:fillRect/>
            </a:stretch>
          </p:blipFill>
          <p:spPr bwMode="auto">
            <a:xfrm>
              <a:off x="3283" y="801"/>
              <a:ext cx="1712" cy="1384"/>
            </a:xfrm>
            <a:prstGeom prst="rect">
              <a:avLst/>
            </a:prstGeom>
            <a:noFill/>
            <a:ln w="9525">
              <a:noFill/>
              <a:miter lim="800000"/>
              <a:headEnd/>
              <a:tailEnd/>
            </a:ln>
          </p:spPr>
        </p:pic>
        <p:pic>
          <p:nvPicPr>
            <p:cNvPr id="268297" name="Picture 46" descr="sproketwhite2a"/>
            <p:cNvPicPr>
              <a:picLocks noChangeAspect="1" noChangeArrowheads="1"/>
            </p:cNvPicPr>
            <p:nvPr/>
          </p:nvPicPr>
          <p:blipFill>
            <a:blip r:embed="rId4" cstate="print"/>
            <a:srcRect/>
            <a:stretch>
              <a:fillRect/>
            </a:stretch>
          </p:blipFill>
          <p:spPr bwMode="auto">
            <a:xfrm>
              <a:off x="800" y="2490"/>
              <a:ext cx="1815" cy="1361"/>
            </a:xfrm>
            <a:prstGeom prst="rect">
              <a:avLst/>
            </a:prstGeom>
            <a:noFill/>
            <a:ln w="9525">
              <a:noFill/>
              <a:miter lim="800000"/>
              <a:headEnd/>
              <a:tailEnd/>
            </a:ln>
          </p:spPr>
        </p:pic>
        <p:pic>
          <p:nvPicPr>
            <p:cNvPr id="268298" name="Picture 47" descr="sproketflour3a"/>
            <p:cNvPicPr>
              <a:picLocks noChangeAspect="1" noChangeArrowheads="1"/>
            </p:cNvPicPr>
            <p:nvPr/>
          </p:nvPicPr>
          <p:blipFill>
            <a:blip r:embed="rId5" cstate="print"/>
            <a:srcRect/>
            <a:stretch>
              <a:fillRect/>
            </a:stretch>
          </p:blipFill>
          <p:spPr bwMode="auto">
            <a:xfrm>
              <a:off x="3213" y="2488"/>
              <a:ext cx="1853" cy="1353"/>
            </a:xfrm>
            <a:prstGeom prst="rect">
              <a:avLst/>
            </a:prstGeom>
            <a:noFill/>
            <a:ln w="9525">
              <a:noFill/>
              <a:miter lim="800000"/>
              <a:headEnd/>
              <a:tailEnd/>
            </a:ln>
          </p:spPr>
        </p:pic>
      </p:grpSp>
    </p:spTree>
  </p:cSld>
  <p:clrMapOvr>
    <a:masterClrMapping/>
  </p:clrMapOvr>
  <p:transition>
    <p:dissolve/>
  </p:transition>
</p:sld>
</file>

<file path=ppt/slides/slide2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9314" name="Group 50"/>
          <p:cNvGrpSpPr>
            <a:grpSpLocks/>
          </p:cNvGrpSpPr>
          <p:nvPr/>
        </p:nvGrpSpPr>
        <p:grpSpPr bwMode="auto">
          <a:xfrm>
            <a:off x="0" y="0"/>
            <a:ext cx="9172575" cy="6858000"/>
            <a:chOff x="0" y="0"/>
            <a:chExt cx="5778" cy="4320"/>
          </a:xfrm>
        </p:grpSpPr>
        <p:sp>
          <p:nvSpPr>
            <p:cNvPr id="269315"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2196" name="Rectangle 4"/>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69317" name="Group 5"/>
            <p:cNvGrpSpPr>
              <a:grpSpLocks/>
            </p:cNvGrpSpPr>
            <p:nvPr/>
          </p:nvGrpSpPr>
          <p:grpSpPr bwMode="auto">
            <a:xfrm>
              <a:off x="48" y="95"/>
              <a:ext cx="96" cy="4128"/>
              <a:chOff x="48" y="102"/>
              <a:chExt cx="96" cy="4128"/>
            </a:xfrm>
          </p:grpSpPr>
          <p:sp>
            <p:nvSpPr>
              <p:cNvPr id="269329"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0"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1"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2"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3"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4"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5"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6"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7"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8"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39"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0"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1"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2"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3"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4"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5"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6"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7"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8"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49"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0"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1"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2"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3"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4"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5"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6"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69357"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69318" name="Group 35"/>
            <p:cNvGrpSpPr>
              <a:grpSpLocks/>
            </p:cNvGrpSpPr>
            <p:nvPr/>
          </p:nvGrpSpPr>
          <p:grpSpPr bwMode="auto">
            <a:xfrm>
              <a:off x="5052" y="0"/>
              <a:ext cx="726" cy="388"/>
              <a:chOff x="37" y="-23"/>
              <a:chExt cx="726" cy="388"/>
            </a:xfrm>
          </p:grpSpPr>
          <p:sp>
            <p:nvSpPr>
              <p:cNvPr id="269323"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69324"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9325"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69326"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69327"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69328"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69319" name="Picture 46" descr="shaftwhite2a"/>
            <p:cNvPicPr>
              <a:picLocks noChangeAspect="1" noChangeArrowheads="1"/>
            </p:cNvPicPr>
            <p:nvPr/>
          </p:nvPicPr>
          <p:blipFill>
            <a:blip r:embed="rId2" cstate="print"/>
            <a:srcRect/>
            <a:stretch>
              <a:fillRect/>
            </a:stretch>
          </p:blipFill>
          <p:spPr bwMode="auto">
            <a:xfrm>
              <a:off x="801" y="813"/>
              <a:ext cx="1815" cy="1362"/>
            </a:xfrm>
            <a:prstGeom prst="rect">
              <a:avLst/>
            </a:prstGeom>
            <a:noFill/>
            <a:ln w="9525">
              <a:noFill/>
              <a:miter lim="800000"/>
              <a:headEnd/>
              <a:tailEnd/>
            </a:ln>
          </p:spPr>
        </p:pic>
        <p:pic>
          <p:nvPicPr>
            <p:cNvPr id="269320" name="Picture 47" descr="shaftflour1a"/>
            <p:cNvPicPr>
              <a:picLocks noChangeAspect="1" noChangeArrowheads="1"/>
            </p:cNvPicPr>
            <p:nvPr/>
          </p:nvPicPr>
          <p:blipFill>
            <a:blip r:embed="rId3" cstate="print"/>
            <a:srcRect/>
            <a:stretch>
              <a:fillRect/>
            </a:stretch>
          </p:blipFill>
          <p:spPr bwMode="auto">
            <a:xfrm>
              <a:off x="3293" y="813"/>
              <a:ext cx="1815" cy="1362"/>
            </a:xfrm>
            <a:prstGeom prst="rect">
              <a:avLst/>
            </a:prstGeom>
            <a:noFill/>
            <a:ln w="9525">
              <a:noFill/>
              <a:miter lim="800000"/>
              <a:headEnd/>
              <a:tailEnd/>
            </a:ln>
          </p:spPr>
        </p:pic>
        <p:pic>
          <p:nvPicPr>
            <p:cNvPr id="269321" name="Picture 48" descr="splinedwhite1a"/>
            <p:cNvPicPr>
              <a:picLocks noChangeAspect="1" noChangeArrowheads="1"/>
            </p:cNvPicPr>
            <p:nvPr/>
          </p:nvPicPr>
          <p:blipFill>
            <a:blip r:embed="rId4" cstate="print"/>
            <a:srcRect/>
            <a:stretch>
              <a:fillRect/>
            </a:stretch>
          </p:blipFill>
          <p:spPr bwMode="auto">
            <a:xfrm>
              <a:off x="801" y="2485"/>
              <a:ext cx="1814" cy="1359"/>
            </a:xfrm>
            <a:prstGeom prst="rect">
              <a:avLst/>
            </a:prstGeom>
            <a:noFill/>
            <a:ln w="9525">
              <a:noFill/>
              <a:miter lim="800000"/>
              <a:headEnd/>
              <a:tailEnd/>
            </a:ln>
          </p:spPr>
        </p:pic>
        <p:pic>
          <p:nvPicPr>
            <p:cNvPr id="269322" name="Picture 49" descr="splinedflour1a"/>
            <p:cNvPicPr>
              <a:picLocks noChangeAspect="1" noChangeArrowheads="1"/>
            </p:cNvPicPr>
            <p:nvPr/>
          </p:nvPicPr>
          <p:blipFill>
            <a:blip r:embed="rId5" cstate="print"/>
            <a:srcRect/>
            <a:stretch>
              <a:fillRect/>
            </a:stretch>
          </p:blipFill>
          <p:spPr bwMode="auto">
            <a:xfrm>
              <a:off x="3294" y="2485"/>
              <a:ext cx="1814" cy="1359"/>
            </a:xfrm>
            <a:prstGeom prst="rect">
              <a:avLst/>
            </a:prstGeom>
            <a:noFill/>
            <a:ln w="9525">
              <a:noFill/>
              <a:miter lim="800000"/>
              <a:headEnd/>
              <a:tailEnd/>
            </a:ln>
          </p:spPr>
        </p:pic>
      </p:grpSp>
    </p:spTree>
  </p:cSld>
  <p:clrMapOvr>
    <a:masterClrMapping/>
  </p:clrMapOvr>
  <p:transition>
    <p:dissolve/>
  </p:transition>
</p:sld>
</file>

<file path=ppt/slides/slide2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0338" name="Group 50"/>
          <p:cNvGrpSpPr>
            <a:grpSpLocks/>
          </p:cNvGrpSpPr>
          <p:nvPr/>
        </p:nvGrpSpPr>
        <p:grpSpPr bwMode="auto">
          <a:xfrm>
            <a:off x="0" y="0"/>
            <a:ext cx="9172575" cy="6858000"/>
            <a:chOff x="0" y="0"/>
            <a:chExt cx="5778" cy="4320"/>
          </a:xfrm>
        </p:grpSpPr>
        <p:sp>
          <p:nvSpPr>
            <p:cNvPr id="270339"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3220" name="Rectangle 4"/>
            <p:cNvSpPr>
              <a:spLocks noChangeArrowheads="1"/>
            </p:cNvSpPr>
            <p:nvPr/>
          </p:nvSpPr>
          <p:spPr bwMode="auto">
            <a:xfrm>
              <a:off x="388" y="167"/>
              <a:ext cx="4184" cy="32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Partículas</a:t>
              </a:r>
              <a:r>
                <a:rPr lang="es-ES_tradnl" sz="2800" i="1">
                  <a:solidFill>
                    <a:schemeClr val="bg1"/>
                  </a:solidFill>
                  <a:effectLst>
                    <a:outerShdw blurRad="38100" dist="38100" dir="2700000" algn="tl">
                      <a:srgbClr val="000000"/>
                    </a:outerShdw>
                  </a:effectLst>
                  <a:latin typeface="Book Antiqua" pitchFamily="18" charset="0"/>
                </a:rPr>
                <a:t> fluorescentes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0341" name="Group 5"/>
            <p:cNvGrpSpPr>
              <a:grpSpLocks/>
            </p:cNvGrpSpPr>
            <p:nvPr/>
          </p:nvGrpSpPr>
          <p:grpSpPr bwMode="auto">
            <a:xfrm>
              <a:off x="48" y="95"/>
              <a:ext cx="96" cy="4128"/>
              <a:chOff x="48" y="102"/>
              <a:chExt cx="96" cy="4128"/>
            </a:xfrm>
          </p:grpSpPr>
          <p:sp>
            <p:nvSpPr>
              <p:cNvPr id="270353"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4"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5"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6"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7"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8"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59"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0"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1"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2"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3"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4"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5"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6"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7"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8"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69"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0"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1"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2"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3"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4"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5"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6"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7"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8"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79"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80"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0381"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0342" name="Group 35"/>
            <p:cNvGrpSpPr>
              <a:grpSpLocks/>
            </p:cNvGrpSpPr>
            <p:nvPr/>
          </p:nvGrpSpPr>
          <p:grpSpPr bwMode="auto">
            <a:xfrm>
              <a:off x="5052" y="0"/>
              <a:ext cx="726" cy="388"/>
              <a:chOff x="37" y="-23"/>
              <a:chExt cx="726" cy="388"/>
            </a:xfrm>
          </p:grpSpPr>
          <p:sp>
            <p:nvSpPr>
              <p:cNvPr id="270347"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0348"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0349"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0350"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0351"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0352"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70343" name="Picture 46" descr="SE030white2a"/>
            <p:cNvPicPr>
              <a:picLocks noChangeAspect="1" noChangeArrowheads="1"/>
            </p:cNvPicPr>
            <p:nvPr/>
          </p:nvPicPr>
          <p:blipFill>
            <a:blip r:embed="rId2" cstate="print"/>
            <a:srcRect/>
            <a:stretch>
              <a:fillRect/>
            </a:stretch>
          </p:blipFill>
          <p:spPr bwMode="auto">
            <a:xfrm>
              <a:off x="801" y="865"/>
              <a:ext cx="1812" cy="1266"/>
            </a:xfrm>
            <a:prstGeom prst="rect">
              <a:avLst/>
            </a:prstGeom>
            <a:noFill/>
            <a:ln w="9525">
              <a:noFill/>
              <a:miter lim="800000"/>
              <a:headEnd/>
              <a:tailEnd/>
            </a:ln>
          </p:spPr>
        </p:pic>
        <p:pic>
          <p:nvPicPr>
            <p:cNvPr id="270344" name="Picture 47" descr="SE030flour2a"/>
            <p:cNvPicPr>
              <a:picLocks noChangeAspect="1" noChangeArrowheads="1"/>
            </p:cNvPicPr>
            <p:nvPr/>
          </p:nvPicPr>
          <p:blipFill>
            <a:blip r:embed="rId3" cstate="print"/>
            <a:srcRect/>
            <a:stretch>
              <a:fillRect/>
            </a:stretch>
          </p:blipFill>
          <p:spPr bwMode="auto">
            <a:xfrm>
              <a:off x="3332" y="849"/>
              <a:ext cx="1740" cy="1304"/>
            </a:xfrm>
            <a:prstGeom prst="rect">
              <a:avLst/>
            </a:prstGeom>
            <a:noFill/>
            <a:ln w="9525">
              <a:noFill/>
              <a:miter lim="800000"/>
              <a:headEnd/>
              <a:tailEnd/>
            </a:ln>
          </p:spPr>
        </p:pic>
        <p:pic>
          <p:nvPicPr>
            <p:cNvPr id="270345" name="Picture 48" descr="SE033white2a"/>
            <p:cNvPicPr>
              <a:picLocks noChangeAspect="1" noChangeArrowheads="1"/>
            </p:cNvPicPr>
            <p:nvPr/>
          </p:nvPicPr>
          <p:blipFill>
            <a:blip r:embed="rId4" cstate="print"/>
            <a:srcRect/>
            <a:stretch>
              <a:fillRect/>
            </a:stretch>
          </p:blipFill>
          <p:spPr bwMode="auto">
            <a:xfrm>
              <a:off x="801" y="2491"/>
              <a:ext cx="1814" cy="1360"/>
            </a:xfrm>
            <a:prstGeom prst="rect">
              <a:avLst/>
            </a:prstGeom>
            <a:noFill/>
            <a:ln w="9525">
              <a:noFill/>
              <a:miter lim="800000"/>
              <a:headEnd/>
              <a:tailEnd/>
            </a:ln>
          </p:spPr>
        </p:pic>
        <p:pic>
          <p:nvPicPr>
            <p:cNvPr id="270346" name="Picture 49" descr="SE0332flour1a"/>
            <p:cNvPicPr>
              <a:picLocks noChangeAspect="1" noChangeArrowheads="1"/>
            </p:cNvPicPr>
            <p:nvPr/>
          </p:nvPicPr>
          <p:blipFill>
            <a:blip r:embed="rId5" cstate="print"/>
            <a:srcRect/>
            <a:stretch>
              <a:fillRect/>
            </a:stretch>
          </p:blipFill>
          <p:spPr bwMode="auto">
            <a:xfrm>
              <a:off x="3320" y="2491"/>
              <a:ext cx="1764" cy="1356"/>
            </a:xfrm>
            <a:prstGeom prst="rect">
              <a:avLst/>
            </a:prstGeom>
            <a:noFill/>
            <a:ln w="9525">
              <a:noFill/>
              <a:miter lim="800000"/>
              <a:headEnd/>
              <a:tailEnd/>
            </a:ln>
          </p:spPr>
        </p:pic>
      </p:grpSp>
    </p:spTree>
  </p:cSld>
  <p:clrMapOvr>
    <a:masterClrMapping/>
  </p:clrMapOvr>
  <p:transition>
    <p:dissolve/>
  </p:transition>
</p:sld>
</file>

<file path=ppt/slides/slide2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1362" name="Group 78"/>
          <p:cNvGrpSpPr>
            <a:grpSpLocks/>
          </p:cNvGrpSpPr>
          <p:nvPr/>
        </p:nvGrpSpPr>
        <p:grpSpPr bwMode="auto">
          <a:xfrm>
            <a:off x="0" y="0"/>
            <a:ext cx="9172575" cy="6858000"/>
            <a:chOff x="0" y="0"/>
            <a:chExt cx="5778" cy="4320"/>
          </a:xfrm>
        </p:grpSpPr>
        <p:sp>
          <p:nvSpPr>
            <p:cNvPr id="271363" name="Rectangle 3"/>
            <p:cNvSpPr>
              <a:spLocks noChangeArrowheads="1"/>
            </p:cNvSpPr>
            <p:nvPr/>
          </p:nvSpPr>
          <p:spPr bwMode="auto">
            <a:xfrm>
              <a:off x="550" y="592"/>
              <a:ext cx="4985" cy="327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i="1">
                  <a:solidFill>
                    <a:schemeClr val="bg1"/>
                  </a:solidFill>
                  <a:latin typeface="Book Antiqua" pitchFamily="18" charset="0"/>
                  <a:cs typeface="Arial" charset="0"/>
                </a:rPr>
                <a:t>Existen diferentes tipos de lámparas de luz negra comercialmente disponibles:</a:t>
              </a:r>
            </a:p>
            <a:p>
              <a:pPr algn="l">
                <a:buClr>
                  <a:srgbClr val="E50101"/>
                </a:buClr>
                <a:buSzPct val="70000"/>
                <a:buFont typeface="Wingdings" pitchFamily="2" charset="2"/>
                <a:buNone/>
                <a:tabLst>
                  <a:tab pos="571500" algn="l"/>
                </a:tabLst>
              </a:pPr>
              <a:endParaRPr lang="es-ES_tradnl" i="1">
                <a:solidFill>
                  <a:schemeClr val="bg1"/>
                </a:solidFill>
                <a:latin typeface="Book Antiqua" pitchFamily="18" charset="0"/>
                <a:cs typeface="Arial" charset="0"/>
              </a:endParaRPr>
            </a:p>
            <a:p>
              <a:pPr algn="l">
                <a:buClr>
                  <a:srgbClr val="E50101"/>
                </a:buClr>
                <a:buSzPct val="70000"/>
                <a:buFont typeface="Wingdings" pitchFamily="2" charset="2"/>
                <a:buNone/>
                <a:tabLst>
                  <a:tab pos="571500" algn="l"/>
                </a:tabLst>
              </a:pPr>
              <a:r>
                <a:rPr lang="es-ES_tradnl" sz="1600" b="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Lámparas tubulares – Similares en construcción y 	operación, a las lámparas tubulares fluorescentes 	para iluminación general; emplean el arco de vapor 	de mercurio de baja presión. El interior del tubo está 	cubierto con fósforo que produce fluorescencia con la 	energía de descarga del vapor de mercurio. Los tubos 	son de diferentes longitudes, los más largos (de 	hasta 36”) no son portátiles como los de 5” o 6”, 	pero proporcionan más luz sobre áreas grandes. Se 	montan en bancos de 4 a 6 tubos. Su salida cae 	rápidamente con el uso</a:t>
              </a:r>
            </a:p>
          </p:txBody>
        </p:sp>
        <p:sp>
          <p:nvSpPr>
            <p:cNvPr id="271364"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01832" name="Rectangle 40"/>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de luz negra</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1366" name="Group 41"/>
            <p:cNvGrpSpPr>
              <a:grpSpLocks/>
            </p:cNvGrpSpPr>
            <p:nvPr/>
          </p:nvGrpSpPr>
          <p:grpSpPr bwMode="auto">
            <a:xfrm>
              <a:off x="48" y="95"/>
              <a:ext cx="96" cy="4128"/>
              <a:chOff x="48" y="102"/>
              <a:chExt cx="96" cy="4128"/>
            </a:xfrm>
          </p:grpSpPr>
          <p:sp>
            <p:nvSpPr>
              <p:cNvPr id="271374"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75"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76"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77"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78"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79"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0"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1"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2"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3"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4"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5"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6"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7"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8"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89"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0"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1"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2"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3"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4"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5"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6"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7"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8"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399"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400"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401"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1402"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1367" name="Group 71"/>
            <p:cNvGrpSpPr>
              <a:grpSpLocks/>
            </p:cNvGrpSpPr>
            <p:nvPr/>
          </p:nvGrpSpPr>
          <p:grpSpPr bwMode="auto">
            <a:xfrm>
              <a:off x="5052" y="0"/>
              <a:ext cx="726" cy="388"/>
              <a:chOff x="37" y="-23"/>
              <a:chExt cx="726" cy="388"/>
            </a:xfrm>
          </p:grpSpPr>
          <p:sp>
            <p:nvSpPr>
              <p:cNvPr id="271368"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1369"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1370"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1371"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1372"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1373"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2386" name="Group 83"/>
          <p:cNvGrpSpPr>
            <a:grpSpLocks/>
          </p:cNvGrpSpPr>
          <p:nvPr/>
        </p:nvGrpSpPr>
        <p:grpSpPr bwMode="auto">
          <a:xfrm>
            <a:off x="0" y="0"/>
            <a:ext cx="9172575" cy="6858000"/>
            <a:chOff x="0" y="0"/>
            <a:chExt cx="5778" cy="4320"/>
          </a:xfrm>
        </p:grpSpPr>
        <p:sp>
          <p:nvSpPr>
            <p:cNvPr id="27238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72388" name="Picture 41" descr="Lámparas 4"/>
            <p:cNvPicPr>
              <a:picLocks noChangeAspect="1" noChangeArrowheads="1"/>
            </p:cNvPicPr>
            <p:nvPr/>
          </p:nvPicPr>
          <p:blipFill>
            <a:blip r:embed="rId2" cstate="print">
              <a:lum contrast="12000"/>
            </a:blip>
            <a:srcRect/>
            <a:stretch>
              <a:fillRect/>
            </a:stretch>
          </p:blipFill>
          <p:spPr bwMode="auto">
            <a:xfrm>
              <a:off x="1255" y="750"/>
              <a:ext cx="874" cy="1184"/>
            </a:xfrm>
            <a:prstGeom prst="rect">
              <a:avLst/>
            </a:prstGeom>
            <a:noFill/>
            <a:ln w="9525">
              <a:noFill/>
              <a:miter lim="800000"/>
              <a:headEnd/>
              <a:tailEnd/>
            </a:ln>
          </p:spPr>
        </p:pic>
        <p:pic>
          <p:nvPicPr>
            <p:cNvPr id="272389" name="Picture 42" descr="Lámparas 5"/>
            <p:cNvPicPr>
              <a:picLocks noChangeAspect="1" noChangeArrowheads="1"/>
            </p:cNvPicPr>
            <p:nvPr/>
          </p:nvPicPr>
          <p:blipFill>
            <a:blip r:embed="rId3" cstate="print">
              <a:lum contrast="12000"/>
            </a:blip>
            <a:srcRect/>
            <a:stretch>
              <a:fillRect/>
            </a:stretch>
          </p:blipFill>
          <p:spPr bwMode="auto">
            <a:xfrm>
              <a:off x="3773" y="896"/>
              <a:ext cx="1012" cy="766"/>
            </a:xfrm>
            <a:prstGeom prst="rect">
              <a:avLst/>
            </a:prstGeom>
            <a:noFill/>
            <a:ln w="9525">
              <a:noFill/>
              <a:miter lim="800000"/>
              <a:headEnd/>
              <a:tailEnd/>
            </a:ln>
          </p:spPr>
        </p:pic>
        <p:sp>
          <p:nvSpPr>
            <p:cNvPr id="861228" name="Rectangle 44"/>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Tubulares</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2391" name="Group 45"/>
            <p:cNvGrpSpPr>
              <a:grpSpLocks/>
            </p:cNvGrpSpPr>
            <p:nvPr/>
          </p:nvGrpSpPr>
          <p:grpSpPr bwMode="auto">
            <a:xfrm>
              <a:off x="48" y="95"/>
              <a:ext cx="96" cy="4128"/>
              <a:chOff x="48" y="102"/>
              <a:chExt cx="96" cy="4128"/>
            </a:xfrm>
          </p:grpSpPr>
          <p:sp>
            <p:nvSpPr>
              <p:cNvPr id="272400"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1"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2"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3"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4"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5"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6"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7"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8"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09"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0"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1"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2"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3"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4"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5"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6"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7"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8"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19"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0"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1"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2"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3"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4"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5"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6"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7"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2428"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2392" name="Group 75"/>
            <p:cNvGrpSpPr>
              <a:grpSpLocks/>
            </p:cNvGrpSpPr>
            <p:nvPr/>
          </p:nvGrpSpPr>
          <p:grpSpPr bwMode="auto">
            <a:xfrm>
              <a:off x="5052" y="0"/>
              <a:ext cx="726" cy="388"/>
              <a:chOff x="37" y="-23"/>
              <a:chExt cx="726" cy="388"/>
            </a:xfrm>
          </p:grpSpPr>
          <p:sp>
            <p:nvSpPr>
              <p:cNvPr id="272394"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2395"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2396"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2397"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2398"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2399"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72393" name="Picture 82"/>
            <p:cNvPicPr>
              <a:picLocks noChangeAspect="1" noChangeArrowheads="1"/>
            </p:cNvPicPr>
            <p:nvPr/>
          </p:nvPicPr>
          <p:blipFill>
            <a:blip r:embed="rId4" cstate="print"/>
            <a:srcRect/>
            <a:stretch>
              <a:fillRect/>
            </a:stretch>
          </p:blipFill>
          <p:spPr bwMode="auto">
            <a:xfrm>
              <a:off x="1989" y="2151"/>
              <a:ext cx="1992" cy="1816"/>
            </a:xfrm>
            <a:prstGeom prst="rect">
              <a:avLst/>
            </a:prstGeom>
            <a:noFill/>
            <a:ln w="9525">
              <a:noFill/>
              <a:miter lim="800000"/>
              <a:headEnd/>
              <a:tailEnd/>
            </a:ln>
          </p:spPr>
        </p:pic>
      </p:grpSp>
    </p:spTree>
  </p:cSld>
  <p:clrMapOvr>
    <a:masterClrMapping/>
  </p:clrMapOvr>
  <p:transition>
    <p:dissolve/>
  </p:transition>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3410" name="Group 78"/>
          <p:cNvGrpSpPr>
            <a:grpSpLocks/>
          </p:cNvGrpSpPr>
          <p:nvPr/>
        </p:nvGrpSpPr>
        <p:grpSpPr bwMode="auto">
          <a:xfrm>
            <a:off x="0" y="0"/>
            <a:ext cx="9172575" cy="6858000"/>
            <a:chOff x="0" y="0"/>
            <a:chExt cx="5778" cy="4320"/>
          </a:xfrm>
        </p:grpSpPr>
        <p:sp>
          <p:nvSpPr>
            <p:cNvPr id="273411" name="Rectangle 2"/>
            <p:cNvSpPr>
              <a:spLocks noChangeArrowheads="1"/>
            </p:cNvSpPr>
            <p:nvPr/>
          </p:nvSpPr>
          <p:spPr bwMode="auto">
            <a:xfrm>
              <a:off x="450" y="592"/>
              <a:ext cx="4985" cy="350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sz="160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Lámparas incandescentes – Similares a las lámparas 	foto-reflectoras ordinarias, excepto que son 	fabricadas con vidrio rojo-púrpura. Producen luz de 	baja intensidad, su tiempo de vida es corto y 	generan gran cantidad de calor</a:t>
              </a:r>
            </a:p>
            <a:p>
              <a:pPr algn="l">
                <a:buClr>
                  <a:srgbClr val="E50101"/>
                </a:buClr>
                <a:buSzPct val="70000"/>
                <a:buFont typeface="Wingdings" pitchFamily="2" charset="2"/>
                <a:buNone/>
                <a:tabLst>
                  <a:tab pos="571500" algn="l"/>
                </a:tabLst>
              </a:pPr>
              <a:endParaRPr lang="es-ES_tradnl" i="1">
                <a:solidFill>
                  <a:schemeClr val="bg1"/>
                </a:solidFill>
                <a:latin typeface="Book Antiqua" pitchFamily="18" charset="0"/>
              </a:endParaRPr>
            </a:p>
            <a:p>
              <a:pPr algn="l">
                <a:buClr>
                  <a:srgbClr val="E50101"/>
                </a:buClr>
                <a:buSzPct val="70000"/>
                <a:buFont typeface="Wingdings" pitchFamily="2" charset="2"/>
                <a:buNone/>
                <a:tabLst>
                  <a:tab pos="571500" algn="l"/>
                </a:tabLst>
              </a:pPr>
              <a:r>
                <a:rPr lang="es-ES_tradnl" sz="160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Lámparas de vapor de mercurio – Es la fuente de luz 	negra más importante para la inspección con 	partículas fluorescentes, es la lámpara 	universalmente utilizada. Debido al funcionamiento 	interno, al encenderla le toma cerca de 5 minutos 	para alcanzar la máxima intensidad de luz. Utilizan 	bulbos de 100 vatios (watts), que pueden ser 	iluminadores “spot” o “flood” (puntuales o 	inundación)</a:t>
              </a:r>
              <a:endParaRPr lang="es-ES_tradnl" i="1">
                <a:solidFill>
                  <a:schemeClr val="bg1"/>
                </a:solidFill>
                <a:latin typeface="Book Antiqua" pitchFamily="18" charset="0"/>
              </a:endParaRPr>
            </a:p>
          </p:txBody>
        </p:sp>
        <p:sp>
          <p:nvSpPr>
            <p:cNvPr id="273412"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02856" name="Rectangle 40"/>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de luz negra</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3414" name="Group 41"/>
            <p:cNvGrpSpPr>
              <a:grpSpLocks/>
            </p:cNvGrpSpPr>
            <p:nvPr/>
          </p:nvGrpSpPr>
          <p:grpSpPr bwMode="auto">
            <a:xfrm>
              <a:off x="48" y="95"/>
              <a:ext cx="96" cy="4128"/>
              <a:chOff x="48" y="102"/>
              <a:chExt cx="96" cy="4128"/>
            </a:xfrm>
          </p:grpSpPr>
          <p:sp>
            <p:nvSpPr>
              <p:cNvPr id="273422"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3"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4"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5"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6"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7"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8"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29"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0"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1"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2"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3"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4"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5"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6"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7"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8"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39"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0"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1"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2"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3"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4"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5"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6"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7"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8"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49"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3450"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3415" name="Group 71"/>
            <p:cNvGrpSpPr>
              <a:grpSpLocks/>
            </p:cNvGrpSpPr>
            <p:nvPr/>
          </p:nvGrpSpPr>
          <p:grpSpPr bwMode="auto">
            <a:xfrm>
              <a:off x="5052" y="0"/>
              <a:ext cx="726" cy="388"/>
              <a:chOff x="37" y="-23"/>
              <a:chExt cx="726" cy="388"/>
            </a:xfrm>
          </p:grpSpPr>
          <p:sp>
            <p:nvSpPr>
              <p:cNvPr id="273416"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3417"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3418"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3419"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3420"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3421"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4434" name="Group 76"/>
          <p:cNvGrpSpPr>
            <a:grpSpLocks/>
          </p:cNvGrpSpPr>
          <p:nvPr/>
        </p:nvGrpSpPr>
        <p:grpSpPr bwMode="auto">
          <a:xfrm>
            <a:off x="0" y="0"/>
            <a:ext cx="9172575" cy="6858000"/>
            <a:chOff x="0" y="0"/>
            <a:chExt cx="5778" cy="4320"/>
          </a:xfrm>
        </p:grpSpPr>
        <p:sp>
          <p:nvSpPr>
            <p:cNvPr id="274435" name="Rectangle 2"/>
            <p:cNvSpPr>
              <a:spLocks noChangeArrowheads="1"/>
            </p:cNvSpPr>
            <p:nvPr/>
          </p:nvSpPr>
          <p:spPr bwMode="auto">
            <a:xfrm>
              <a:off x="550" y="664"/>
              <a:ext cx="4985" cy="3276"/>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1500" algn="l"/>
                </a:tabLst>
              </a:pPr>
              <a:r>
                <a:rPr lang="es-ES_tradnl" sz="1600">
                  <a:solidFill>
                    <a:schemeClr val="bg1"/>
                  </a:solidFill>
                  <a:latin typeface="Book Antiqua" pitchFamily="18" charset="0"/>
                  <a:cs typeface="Times New Roman" charset="0"/>
                  <a:sym typeface="Wingdings" pitchFamily="2" charset="2"/>
                </a:rPr>
                <a:t></a:t>
              </a:r>
              <a:r>
                <a:rPr lang="es-ES_tradnl" i="1">
                  <a:solidFill>
                    <a:schemeClr val="bg1"/>
                  </a:solidFill>
                  <a:latin typeface="Book Antiqua" pitchFamily="18" charset="0"/>
                  <a:cs typeface="Times New Roman" charset="0"/>
                </a:rPr>
                <a:t>	Lámparas de vapor de mercurio. Las lámparas con 	bulbos “spot” concentran su energía en áreas  	pequeñas, lo que proporciona la máxima 	iluminación en el sitio hacia donde se dirige, en 	otras palabras, proporciona la intensidad adecuada 	para casi todas las inspecciones en el área de un 	círculo de 6” de diámetro a una distancia de 15” del 	filtro de la lámpara. Las lámparas con bulbos 	“flood” proporcionan más iluminación sobre áreas 	grandes, pero no son tan adecuadas para usarse en 	inspecciones críticas, su nivel de iluminación es 	menor que el mínimo requerido normalmente, a 	menos que la lámpara se mantenga extremadamente 	cerca de la superficie de interés</a:t>
              </a:r>
              <a:endParaRPr lang="es-ES_tradnl" i="1">
                <a:solidFill>
                  <a:schemeClr val="bg1"/>
                </a:solidFill>
                <a:latin typeface="Book Antiqua" pitchFamily="18" charset="0"/>
              </a:endParaRPr>
            </a:p>
          </p:txBody>
        </p:sp>
        <p:sp>
          <p:nvSpPr>
            <p:cNvPr id="274436"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03878" name="Rectangle 38"/>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de luz negra</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4438" name="Group 39"/>
            <p:cNvGrpSpPr>
              <a:grpSpLocks/>
            </p:cNvGrpSpPr>
            <p:nvPr/>
          </p:nvGrpSpPr>
          <p:grpSpPr bwMode="auto">
            <a:xfrm>
              <a:off x="48" y="95"/>
              <a:ext cx="96" cy="4128"/>
              <a:chOff x="48" y="102"/>
              <a:chExt cx="96" cy="4128"/>
            </a:xfrm>
          </p:grpSpPr>
          <p:sp>
            <p:nvSpPr>
              <p:cNvPr id="274446"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47"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48"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49"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0"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1"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2"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3"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4"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5"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6"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7"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8"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59"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0"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1"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2"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3"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4"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5"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6"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7"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8"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69"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70"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71"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72"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73"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4474"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4439" name="Group 69"/>
            <p:cNvGrpSpPr>
              <a:grpSpLocks/>
            </p:cNvGrpSpPr>
            <p:nvPr/>
          </p:nvGrpSpPr>
          <p:grpSpPr bwMode="auto">
            <a:xfrm>
              <a:off x="5052" y="0"/>
              <a:ext cx="726" cy="388"/>
              <a:chOff x="37" y="-23"/>
              <a:chExt cx="726" cy="388"/>
            </a:xfrm>
          </p:grpSpPr>
          <p:sp>
            <p:nvSpPr>
              <p:cNvPr id="274440"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4441"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4442"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4443"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4444"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4445"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794" name="Group 231"/>
          <p:cNvGrpSpPr>
            <a:grpSpLocks/>
          </p:cNvGrpSpPr>
          <p:nvPr/>
        </p:nvGrpSpPr>
        <p:grpSpPr bwMode="auto">
          <a:xfrm>
            <a:off x="0" y="0"/>
            <a:ext cx="9172575" cy="6886575"/>
            <a:chOff x="0" y="0"/>
            <a:chExt cx="5778" cy="4338"/>
          </a:xfrm>
        </p:grpSpPr>
        <p:grpSp>
          <p:nvGrpSpPr>
            <p:cNvPr id="33795" name="Group 154"/>
            <p:cNvGrpSpPr>
              <a:grpSpLocks/>
            </p:cNvGrpSpPr>
            <p:nvPr/>
          </p:nvGrpSpPr>
          <p:grpSpPr bwMode="auto">
            <a:xfrm>
              <a:off x="770" y="0"/>
              <a:ext cx="4314" cy="4338"/>
              <a:chOff x="1698" y="0"/>
              <a:chExt cx="4314" cy="4338"/>
            </a:xfrm>
          </p:grpSpPr>
          <p:grpSp>
            <p:nvGrpSpPr>
              <p:cNvPr id="33845" name="Group 155"/>
              <p:cNvGrpSpPr>
                <a:grpSpLocks/>
              </p:cNvGrpSpPr>
              <p:nvPr/>
            </p:nvGrpSpPr>
            <p:grpSpPr bwMode="auto">
              <a:xfrm>
                <a:off x="2190" y="827"/>
                <a:ext cx="3331" cy="2684"/>
                <a:chOff x="1183" y="1347"/>
                <a:chExt cx="3331" cy="2684"/>
              </a:xfrm>
            </p:grpSpPr>
            <p:sp>
              <p:nvSpPr>
                <p:cNvPr id="33847" name="Oval 156" descr="10%"/>
                <p:cNvSpPr>
                  <a:spLocks noChangeArrowheads="1"/>
                </p:cNvSpPr>
                <p:nvPr/>
              </p:nvSpPr>
              <p:spPr bwMode="auto">
                <a:xfrm>
                  <a:off x="1498" y="1347"/>
                  <a:ext cx="2686" cy="2684"/>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33848" name="Oval 157"/>
                <p:cNvSpPr>
                  <a:spLocks noChangeArrowheads="1"/>
                </p:cNvSpPr>
                <p:nvPr/>
              </p:nvSpPr>
              <p:spPr bwMode="auto">
                <a:xfrm>
                  <a:off x="2910" y="244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49" name="Oval 158"/>
                <p:cNvSpPr>
                  <a:spLocks noChangeArrowheads="1"/>
                </p:cNvSpPr>
                <p:nvPr/>
              </p:nvSpPr>
              <p:spPr bwMode="auto">
                <a:xfrm>
                  <a:off x="2016" y="3070"/>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0" name="Oval 159"/>
                <p:cNvSpPr>
                  <a:spLocks noChangeArrowheads="1"/>
                </p:cNvSpPr>
                <p:nvPr/>
              </p:nvSpPr>
              <p:spPr bwMode="auto">
                <a:xfrm>
                  <a:off x="1606"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1" name="Oval 160"/>
                <p:cNvSpPr>
                  <a:spLocks noChangeArrowheads="1"/>
                </p:cNvSpPr>
                <p:nvPr/>
              </p:nvSpPr>
              <p:spPr bwMode="auto">
                <a:xfrm>
                  <a:off x="2015" y="2440"/>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2" name="Oval 161"/>
                <p:cNvSpPr>
                  <a:spLocks noChangeArrowheads="1"/>
                </p:cNvSpPr>
                <p:nvPr/>
              </p:nvSpPr>
              <p:spPr bwMode="auto">
                <a:xfrm>
                  <a:off x="2464" y="2106"/>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3" name="Oval 162"/>
                <p:cNvSpPr>
                  <a:spLocks noChangeArrowheads="1"/>
                </p:cNvSpPr>
                <p:nvPr/>
              </p:nvSpPr>
              <p:spPr bwMode="auto">
                <a:xfrm>
                  <a:off x="2464"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4" name="Oval 163"/>
                <p:cNvSpPr>
                  <a:spLocks noChangeArrowheads="1"/>
                </p:cNvSpPr>
                <p:nvPr/>
              </p:nvSpPr>
              <p:spPr bwMode="auto">
                <a:xfrm>
                  <a:off x="2464" y="3361"/>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5" name="Oval 164"/>
                <p:cNvSpPr>
                  <a:spLocks noChangeArrowheads="1"/>
                </p:cNvSpPr>
                <p:nvPr/>
              </p:nvSpPr>
              <p:spPr bwMode="auto">
                <a:xfrm>
                  <a:off x="2910" y="3070"/>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6" name="Oval 165"/>
                <p:cNvSpPr>
                  <a:spLocks noChangeArrowheads="1"/>
                </p:cNvSpPr>
                <p:nvPr/>
              </p:nvSpPr>
              <p:spPr bwMode="auto">
                <a:xfrm>
                  <a:off x="2025" y="1793"/>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7" name="Oval 166"/>
                <p:cNvSpPr>
                  <a:spLocks noChangeArrowheads="1"/>
                </p:cNvSpPr>
                <p:nvPr/>
              </p:nvSpPr>
              <p:spPr bwMode="auto">
                <a:xfrm>
                  <a:off x="2465" y="1522"/>
                  <a:ext cx="752"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8" name="Oval 167"/>
                <p:cNvSpPr>
                  <a:spLocks noChangeArrowheads="1"/>
                </p:cNvSpPr>
                <p:nvPr/>
              </p:nvSpPr>
              <p:spPr bwMode="auto">
                <a:xfrm>
                  <a:off x="2910" y="1794"/>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59" name="Oval 168"/>
                <p:cNvSpPr>
                  <a:spLocks noChangeArrowheads="1"/>
                </p:cNvSpPr>
                <p:nvPr/>
              </p:nvSpPr>
              <p:spPr bwMode="auto">
                <a:xfrm>
                  <a:off x="1607" y="2105"/>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0" name="Oval 169"/>
                <p:cNvSpPr>
                  <a:spLocks noChangeArrowheads="1"/>
                </p:cNvSpPr>
                <p:nvPr/>
              </p:nvSpPr>
              <p:spPr bwMode="auto">
                <a:xfrm>
                  <a:off x="3303" y="2106"/>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1" name="Oval 170"/>
                <p:cNvSpPr>
                  <a:spLocks noChangeArrowheads="1"/>
                </p:cNvSpPr>
                <p:nvPr/>
              </p:nvSpPr>
              <p:spPr bwMode="auto">
                <a:xfrm>
                  <a:off x="3303" y="2762"/>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2" name="Oval 171"/>
                <p:cNvSpPr>
                  <a:spLocks noChangeArrowheads="1"/>
                </p:cNvSpPr>
                <p:nvPr/>
              </p:nvSpPr>
              <p:spPr bwMode="auto">
                <a:xfrm>
                  <a:off x="1606" y="33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3" name="Oval 172"/>
                <p:cNvSpPr>
                  <a:spLocks noChangeArrowheads="1"/>
                </p:cNvSpPr>
                <p:nvPr/>
              </p:nvSpPr>
              <p:spPr bwMode="auto">
                <a:xfrm>
                  <a:off x="3303" y="3361"/>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4" name="Oval 173"/>
                <p:cNvSpPr>
                  <a:spLocks noChangeArrowheads="1"/>
                </p:cNvSpPr>
                <p:nvPr/>
              </p:nvSpPr>
              <p:spPr bwMode="auto">
                <a:xfrm>
                  <a:off x="2016" y="3655"/>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5" name="Oval 174"/>
                <p:cNvSpPr>
                  <a:spLocks noChangeArrowheads="1"/>
                </p:cNvSpPr>
                <p:nvPr/>
              </p:nvSpPr>
              <p:spPr bwMode="auto">
                <a:xfrm>
                  <a:off x="2910" y="3655"/>
                  <a:ext cx="752"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6" name="Oval 175"/>
                <p:cNvSpPr>
                  <a:spLocks noChangeArrowheads="1"/>
                </p:cNvSpPr>
                <p:nvPr/>
              </p:nvSpPr>
              <p:spPr bwMode="auto">
                <a:xfrm>
                  <a:off x="1184" y="3070"/>
                  <a:ext cx="753" cy="203"/>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7" name="Oval 176"/>
                <p:cNvSpPr>
                  <a:spLocks noChangeArrowheads="1"/>
                </p:cNvSpPr>
                <p:nvPr/>
              </p:nvSpPr>
              <p:spPr bwMode="auto">
                <a:xfrm>
                  <a:off x="1183" y="2440"/>
                  <a:ext cx="754"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8" name="Oval 177"/>
                <p:cNvSpPr>
                  <a:spLocks noChangeArrowheads="1"/>
                </p:cNvSpPr>
                <p:nvPr/>
              </p:nvSpPr>
              <p:spPr bwMode="auto">
                <a:xfrm>
                  <a:off x="3761" y="2440"/>
                  <a:ext cx="753" cy="204"/>
                </a:xfrm>
                <a:prstGeom prst="ellipse">
                  <a:avLst/>
                </a:prstGeom>
                <a:solidFill>
                  <a:schemeClr val="bg1"/>
                </a:solidFill>
                <a:ln w="12700">
                  <a:solidFill>
                    <a:srgbClr val="0B0384"/>
                  </a:solidFill>
                  <a:round/>
                  <a:headEnd/>
                  <a:tailEnd/>
                </a:ln>
              </p:spPr>
              <p:txBody>
                <a:bodyPr wrap="none" anchor="ctr"/>
                <a:lstStyle/>
                <a:p>
                  <a:endParaRPr lang="es-ES"/>
                </a:p>
              </p:txBody>
            </p:sp>
            <p:sp>
              <p:nvSpPr>
                <p:cNvPr id="33869" name="Oval 178"/>
                <p:cNvSpPr>
                  <a:spLocks noChangeArrowheads="1"/>
                </p:cNvSpPr>
                <p:nvPr/>
              </p:nvSpPr>
              <p:spPr bwMode="auto">
                <a:xfrm>
                  <a:off x="3761" y="3070"/>
                  <a:ext cx="752" cy="203"/>
                </a:xfrm>
                <a:prstGeom prst="ellipse">
                  <a:avLst/>
                </a:prstGeom>
                <a:solidFill>
                  <a:schemeClr val="bg1"/>
                </a:solidFill>
                <a:ln w="12700">
                  <a:solidFill>
                    <a:srgbClr val="0B0384"/>
                  </a:solidFill>
                  <a:round/>
                  <a:headEnd/>
                  <a:tailEnd/>
                </a:ln>
              </p:spPr>
              <p:txBody>
                <a:bodyPr wrap="none" anchor="ctr"/>
                <a:lstStyle/>
                <a:p>
                  <a:endParaRPr lang="es-ES"/>
                </a:p>
              </p:txBody>
            </p:sp>
          </p:grpSp>
          <p:sp>
            <p:nvSpPr>
              <p:cNvPr id="33846" name="AutoShape 179"/>
              <p:cNvSpPr>
                <a:spLocks noChangeArrowheads="1"/>
              </p:cNvSpPr>
              <p:nvPr/>
            </p:nvSpPr>
            <p:spPr bwMode="auto">
              <a:xfrm>
                <a:off x="1698" y="0"/>
                <a:ext cx="4314" cy="4338"/>
              </a:xfrm>
              <a:custGeom>
                <a:avLst/>
                <a:gdLst>
                  <a:gd name="T0" fmla="*/ 431 w 21600"/>
                  <a:gd name="T1" fmla="*/ 0 h 21600"/>
                  <a:gd name="T2" fmla="*/ 126 w 21600"/>
                  <a:gd name="T3" fmla="*/ 128 h 21600"/>
                  <a:gd name="T4" fmla="*/ 0 w 21600"/>
                  <a:gd name="T5" fmla="*/ 436 h 21600"/>
                  <a:gd name="T6" fmla="*/ 126 w 21600"/>
                  <a:gd name="T7" fmla="*/ 744 h 21600"/>
                  <a:gd name="T8" fmla="*/ 431 w 21600"/>
                  <a:gd name="T9" fmla="*/ 871 h 21600"/>
                  <a:gd name="T10" fmla="*/ 735 w 21600"/>
                  <a:gd name="T11" fmla="*/ 744 h 21600"/>
                  <a:gd name="T12" fmla="*/ 862 w 21600"/>
                  <a:gd name="T13" fmla="*/ 436 h 21600"/>
                  <a:gd name="T14" fmla="*/ 735 w 21600"/>
                  <a:gd name="T15" fmla="*/ 128 h 21600"/>
                  <a:gd name="T16" fmla="*/ 0 60000 65536"/>
                  <a:gd name="T17" fmla="*/ 0 60000 65536"/>
                  <a:gd name="T18" fmla="*/ 0 60000 65536"/>
                  <a:gd name="T19" fmla="*/ 0 60000 65536"/>
                  <a:gd name="T20" fmla="*/ 0 60000 65536"/>
                  <a:gd name="T21" fmla="*/ 0 60000 65536"/>
                  <a:gd name="T22" fmla="*/ 0 60000 65536"/>
                  <a:gd name="T23" fmla="*/ 0 60000 65536"/>
                  <a:gd name="T24" fmla="*/ 3164 w 21600"/>
                  <a:gd name="T25" fmla="*/ 3162 h 21600"/>
                  <a:gd name="T26" fmla="*/ 18436 w 21600"/>
                  <a:gd name="T27" fmla="*/ 18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161" y="10800"/>
                    </a:moveTo>
                    <a:cubicBezTo>
                      <a:pt x="4161" y="14467"/>
                      <a:pt x="7133" y="17439"/>
                      <a:pt x="10800" y="17439"/>
                    </a:cubicBezTo>
                    <a:cubicBezTo>
                      <a:pt x="14467" y="17439"/>
                      <a:pt x="17439" y="14467"/>
                      <a:pt x="17439" y="10800"/>
                    </a:cubicBezTo>
                    <a:cubicBezTo>
                      <a:pt x="17439" y="7133"/>
                      <a:pt x="14467" y="4161"/>
                      <a:pt x="10800" y="4161"/>
                    </a:cubicBezTo>
                    <a:cubicBezTo>
                      <a:pt x="7133" y="4161"/>
                      <a:pt x="4161" y="7133"/>
                      <a:pt x="4161" y="10800"/>
                    </a:cubicBezTo>
                    <a:close/>
                  </a:path>
                </a:pathLst>
              </a:custGeom>
              <a:gradFill rotWithShape="0">
                <a:gsLst>
                  <a:gs pos="0">
                    <a:srgbClr val="010008"/>
                  </a:gs>
                  <a:gs pos="50000">
                    <a:srgbClr val="0B0384"/>
                  </a:gs>
                  <a:gs pos="100000">
                    <a:srgbClr val="010008"/>
                  </a:gs>
                </a:gsLst>
                <a:lin ang="5400000" scaled="1"/>
              </a:gradFill>
              <a:ln w="25400">
                <a:noFill/>
                <a:round/>
                <a:headEnd/>
                <a:tailEnd/>
              </a:ln>
            </p:spPr>
            <p:txBody>
              <a:bodyPr wrap="none" anchor="ctr"/>
              <a:lstStyle/>
              <a:p>
                <a:endParaRPr lang="es-ES"/>
              </a:p>
            </p:txBody>
          </p:sp>
        </p:grpSp>
        <p:sp>
          <p:nvSpPr>
            <p:cNvPr id="810104" name="Rectangle 120"/>
            <p:cNvSpPr>
              <a:spLocks noChangeArrowheads="1"/>
            </p:cNvSpPr>
            <p:nvPr/>
          </p:nvSpPr>
          <p:spPr bwMode="auto">
            <a:xfrm>
              <a:off x="1139" y="161"/>
              <a:ext cx="3576" cy="664"/>
            </a:xfrm>
            <a:prstGeom prst="rect">
              <a:avLst/>
            </a:prstGeom>
            <a:noFill/>
            <a:ln w="12700">
              <a:noFill/>
              <a:miter lim="800000"/>
              <a:headEnd/>
              <a:tailEnd/>
            </a:ln>
            <a:effectLst>
              <a:outerShdw dist="28398" dir="3806097" algn="ctr" rotWithShape="0">
                <a:srgbClr val="A50021"/>
              </a:outerShdw>
            </a:effectLst>
          </p:spPr>
          <p:txBody>
            <a:bodyPr lIns="90488" tIns="44450" rIns="90488" bIns="44450">
              <a:spAutoFit/>
            </a:bodyPr>
            <a:lstStyle/>
            <a:p>
              <a:pPr>
                <a:spcAft>
                  <a:spcPts val="400"/>
                </a:spcAft>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Flujo Magnético y</a:t>
              </a:r>
            </a:p>
            <a:p>
              <a:pPr>
                <a:spcAft>
                  <a:spcPts val="400"/>
                </a:spcAft>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Líneas  de Fuerza Magnética</a:t>
              </a:r>
            </a:p>
          </p:txBody>
        </p:sp>
        <p:grpSp>
          <p:nvGrpSpPr>
            <p:cNvPr id="33797" name="Group 189"/>
            <p:cNvGrpSpPr>
              <a:grpSpLocks/>
            </p:cNvGrpSpPr>
            <p:nvPr/>
          </p:nvGrpSpPr>
          <p:grpSpPr bwMode="auto">
            <a:xfrm>
              <a:off x="1642" y="1106"/>
              <a:ext cx="2570" cy="2140"/>
              <a:chOff x="1801" y="1106"/>
              <a:chExt cx="2570" cy="2140"/>
            </a:xfrm>
          </p:grpSpPr>
          <p:sp>
            <p:nvSpPr>
              <p:cNvPr id="33837" name="Line 181"/>
              <p:cNvSpPr>
                <a:spLocks noChangeShapeType="1"/>
              </p:cNvSpPr>
              <p:nvPr/>
            </p:nvSpPr>
            <p:spPr bwMode="auto">
              <a:xfrm>
                <a:off x="2323" y="1106"/>
                <a:ext cx="1526" cy="0"/>
              </a:xfrm>
              <a:prstGeom prst="line">
                <a:avLst/>
              </a:prstGeom>
              <a:noFill/>
              <a:ln w="38100">
                <a:solidFill>
                  <a:srgbClr val="A50021"/>
                </a:solidFill>
                <a:round/>
                <a:headEnd/>
                <a:tailEnd type="triangle" w="sm" len="lg"/>
              </a:ln>
            </p:spPr>
            <p:txBody>
              <a:bodyPr wrap="none"/>
              <a:lstStyle/>
              <a:p>
                <a:endParaRPr lang="es-ES"/>
              </a:p>
            </p:txBody>
          </p:sp>
          <p:sp>
            <p:nvSpPr>
              <p:cNvPr id="33838" name="Line 182"/>
              <p:cNvSpPr>
                <a:spLocks noChangeShapeType="1"/>
              </p:cNvSpPr>
              <p:nvPr/>
            </p:nvSpPr>
            <p:spPr bwMode="auto">
              <a:xfrm>
                <a:off x="2058" y="1381"/>
                <a:ext cx="2056" cy="0"/>
              </a:xfrm>
              <a:prstGeom prst="line">
                <a:avLst/>
              </a:prstGeom>
              <a:noFill/>
              <a:ln w="38100">
                <a:solidFill>
                  <a:srgbClr val="A50021"/>
                </a:solidFill>
                <a:round/>
                <a:headEnd/>
                <a:tailEnd type="triangle" w="sm" len="lg"/>
              </a:ln>
            </p:spPr>
            <p:txBody>
              <a:bodyPr wrap="none"/>
              <a:lstStyle/>
              <a:p>
                <a:endParaRPr lang="es-ES"/>
              </a:p>
            </p:txBody>
          </p:sp>
          <p:sp>
            <p:nvSpPr>
              <p:cNvPr id="33839" name="Line 183"/>
              <p:cNvSpPr>
                <a:spLocks noChangeShapeType="1"/>
              </p:cNvSpPr>
              <p:nvPr/>
            </p:nvSpPr>
            <p:spPr bwMode="auto">
              <a:xfrm>
                <a:off x="1893" y="1683"/>
                <a:ext cx="2386" cy="0"/>
              </a:xfrm>
              <a:prstGeom prst="line">
                <a:avLst/>
              </a:prstGeom>
              <a:noFill/>
              <a:ln w="38100">
                <a:solidFill>
                  <a:srgbClr val="A50021"/>
                </a:solidFill>
                <a:round/>
                <a:headEnd/>
                <a:tailEnd type="triangle" w="sm" len="lg"/>
              </a:ln>
            </p:spPr>
            <p:txBody>
              <a:bodyPr wrap="none"/>
              <a:lstStyle/>
              <a:p>
                <a:endParaRPr lang="es-ES"/>
              </a:p>
            </p:txBody>
          </p:sp>
          <p:sp>
            <p:nvSpPr>
              <p:cNvPr id="33840" name="Line 184"/>
              <p:cNvSpPr>
                <a:spLocks noChangeShapeType="1"/>
              </p:cNvSpPr>
              <p:nvPr/>
            </p:nvSpPr>
            <p:spPr bwMode="auto">
              <a:xfrm>
                <a:off x="1801" y="2022"/>
                <a:ext cx="2570" cy="0"/>
              </a:xfrm>
              <a:prstGeom prst="line">
                <a:avLst/>
              </a:prstGeom>
              <a:noFill/>
              <a:ln w="38100">
                <a:solidFill>
                  <a:srgbClr val="A50021"/>
                </a:solidFill>
                <a:round/>
                <a:headEnd/>
                <a:tailEnd type="triangle" w="sm" len="lg"/>
              </a:ln>
            </p:spPr>
            <p:txBody>
              <a:bodyPr wrap="none"/>
              <a:lstStyle/>
              <a:p>
                <a:endParaRPr lang="es-ES"/>
              </a:p>
            </p:txBody>
          </p:sp>
          <p:sp>
            <p:nvSpPr>
              <p:cNvPr id="33841" name="Line 185"/>
              <p:cNvSpPr>
                <a:spLocks noChangeShapeType="1"/>
              </p:cNvSpPr>
              <p:nvPr/>
            </p:nvSpPr>
            <p:spPr bwMode="auto">
              <a:xfrm>
                <a:off x="1801" y="2351"/>
                <a:ext cx="2570" cy="0"/>
              </a:xfrm>
              <a:prstGeom prst="line">
                <a:avLst/>
              </a:prstGeom>
              <a:noFill/>
              <a:ln w="38100">
                <a:solidFill>
                  <a:srgbClr val="A50021"/>
                </a:solidFill>
                <a:round/>
                <a:headEnd/>
                <a:tailEnd type="triangle" w="sm" len="lg"/>
              </a:ln>
            </p:spPr>
            <p:txBody>
              <a:bodyPr wrap="none"/>
              <a:lstStyle/>
              <a:p>
                <a:endParaRPr lang="es-ES"/>
              </a:p>
            </p:txBody>
          </p:sp>
          <p:sp>
            <p:nvSpPr>
              <p:cNvPr id="33842" name="Line 186"/>
              <p:cNvSpPr>
                <a:spLocks noChangeShapeType="1"/>
              </p:cNvSpPr>
              <p:nvPr/>
            </p:nvSpPr>
            <p:spPr bwMode="auto">
              <a:xfrm>
                <a:off x="1893" y="2652"/>
                <a:ext cx="2386" cy="0"/>
              </a:xfrm>
              <a:prstGeom prst="line">
                <a:avLst/>
              </a:prstGeom>
              <a:noFill/>
              <a:ln w="38100">
                <a:solidFill>
                  <a:srgbClr val="A50021"/>
                </a:solidFill>
                <a:round/>
                <a:headEnd/>
                <a:tailEnd type="triangle" w="sm" len="lg"/>
              </a:ln>
            </p:spPr>
            <p:txBody>
              <a:bodyPr wrap="none"/>
              <a:lstStyle/>
              <a:p>
                <a:endParaRPr lang="es-ES"/>
              </a:p>
            </p:txBody>
          </p:sp>
          <p:sp>
            <p:nvSpPr>
              <p:cNvPr id="33843" name="Line 187"/>
              <p:cNvSpPr>
                <a:spLocks noChangeShapeType="1"/>
              </p:cNvSpPr>
              <p:nvPr/>
            </p:nvSpPr>
            <p:spPr bwMode="auto">
              <a:xfrm>
                <a:off x="2058" y="2954"/>
                <a:ext cx="2056" cy="0"/>
              </a:xfrm>
              <a:prstGeom prst="line">
                <a:avLst/>
              </a:prstGeom>
              <a:noFill/>
              <a:ln w="38100">
                <a:solidFill>
                  <a:srgbClr val="A50021"/>
                </a:solidFill>
                <a:round/>
                <a:headEnd/>
                <a:tailEnd type="triangle" w="sm" len="lg"/>
              </a:ln>
            </p:spPr>
            <p:txBody>
              <a:bodyPr wrap="none"/>
              <a:lstStyle/>
              <a:p>
                <a:endParaRPr lang="es-ES"/>
              </a:p>
            </p:txBody>
          </p:sp>
          <p:sp>
            <p:nvSpPr>
              <p:cNvPr id="33844" name="Line 188"/>
              <p:cNvSpPr>
                <a:spLocks noChangeShapeType="1"/>
              </p:cNvSpPr>
              <p:nvPr/>
            </p:nvSpPr>
            <p:spPr bwMode="auto">
              <a:xfrm>
                <a:off x="2323" y="3246"/>
                <a:ext cx="1526" cy="0"/>
              </a:xfrm>
              <a:prstGeom prst="line">
                <a:avLst/>
              </a:prstGeom>
              <a:noFill/>
              <a:ln w="38100">
                <a:solidFill>
                  <a:srgbClr val="A50021"/>
                </a:solidFill>
                <a:round/>
                <a:headEnd/>
                <a:tailEnd type="triangle" w="sm" len="lg"/>
              </a:ln>
            </p:spPr>
            <p:txBody>
              <a:bodyPr wrap="none"/>
              <a:lstStyle/>
              <a:p>
                <a:endParaRPr lang="es-ES"/>
              </a:p>
            </p:txBody>
          </p:sp>
        </p:grpSp>
        <p:sp>
          <p:nvSpPr>
            <p:cNvPr id="810174" name="Rectangle 190"/>
            <p:cNvSpPr>
              <a:spLocks noChangeArrowheads="1"/>
            </p:cNvSpPr>
            <p:nvPr/>
          </p:nvSpPr>
          <p:spPr bwMode="auto">
            <a:xfrm>
              <a:off x="453" y="3654"/>
              <a:ext cx="4948" cy="286"/>
            </a:xfrm>
            <a:prstGeom prst="rect">
              <a:avLst/>
            </a:prstGeom>
            <a:noFill/>
            <a:ln w="12700">
              <a:noFill/>
              <a:miter lim="800000"/>
              <a:headEnd/>
              <a:tailEnd/>
            </a:ln>
            <a:effectLst/>
          </p:spPr>
          <p:txBody>
            <a:bodyPr lIns="90488" tIns="44450" rIns="90488" bIns="44450">
              <a:spAutoFit/>
            </a:bodyPr>
            <a:lstStyle/>
            <a:p>
              <a:pPr>
                <a:spcAft>
                  <a:spcPts val="400"/>
                </a:spcAft>
                <a:tabLst>
                  <a:tab pos="576263" algn="l"/>
                </a:tabLst>
                <a:defRPr/>
              </a:pPr>
              <a:r>
                <a:rPr lang="es-ES_tradnl" i="1" dirty="0">
                  <a:solidFill>
                    <a:schemeClr val="bg1"/>
                  </a:solidFill>
                  <a:effectLst>
                    <a:outerShdw blurRad="38100" dist="38100" dir="2700000" algn="tl">
                      <a:srgbClr val="000000"/>
                    </a:outerShdw>
                  </a:effectLst>
                  <a:latin typeface="Book Antiqua" pitchFamily="18" charset="0"/>
                </a:rPr>
                <a:t>Flujo Magnético = 8 Líneas de Fuerza Magnética</a:t>
              </a:r>
            </a:p>
          </p:txBody>
        </p:sp>
        <p:sp>
          <p:nvSpPr>
            <p:cNvPr id="33799" name="Rectangle 19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3800" name="Group 194"/>
            <p:cNvGrpSpPr>
              <a:grpSpLocks/>
            </p:cNvGrpSpPr>
            <p:nvPr/>
          </p:nvGrpSpPr>
          <p:grpSpPr bwMode="auto">
            <a:xfrm>
              <a:off x="48" y="95"/>
              <a:ext cx="96" cy="4128"/>
              <a:chOff x="48" y="102"/>
              <a:chExt cx="96" cy="4128"/>
            </a:xfrm>
          </p:grpSpPr>
          <p:sp>
            <p:nvSpPr>
              <p:cNvPr id="33808" name="Rectangle 19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09" name="Rectangle 19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0" name="Rectangle 19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1" name="Rectangle 19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2" name="Rectangle 19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3" name="Rectangle 20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4" name="Rectangle 20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5" name="Rectangle 20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6" name="Rectangle 20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7" name="Rectangle 20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8" name="Rectangle 20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19" name="Rectangle 20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0" name="Rectangle 20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1" name="Rectangle 20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2" name="Rectangle 20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3" name="Rectangle 21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4" name="Rectangle 21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5" name="Rectangle 21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6" name="Rectangle 21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7" name="Rectangle 21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8" name="Rectangle 21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29" name="Rectangle 21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0" name="Rectangle 21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1" name="Rectangle 21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2" name="Rectangle 21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3" name="Rectangle 22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4" name="Rectangle 22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5" name="Rectangle 22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36" name="Rectangle 22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801" name="Group 224"/>
            <p:cNvGrpSpPr>
              <a:grpSpLocks/>
            </p:cNvGrpSpPr>
            <p:nvPr/>
          </p:nvGrpSpPr>
          <p:grpSpPr bwMode="auto">
            <a:xfrm>
              <a:off x="5052" y="0"/>
              <a:ext cx="726" cy="388"/>
              <a:chOff x="37" y="-23"/>
              <a:chExt cx="726" cy="388"/>
            </a:xfrm>
          </p:grpSpPr>
          <p:sp>
            <p:nvSpPr>
              <p:cNvPr id="33802" name="Rectangle 22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803" name="Rectangle 22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804" name="Rectangle 22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805" name="Rectangle 22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806" name="Rectangle 22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807" name="Rectangle 23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5458" name="Group 87"/>
          <p:cNvGrpSpPr>
            <a:grpSpLocks/>
          </p:cNvGrpSpPr>
          <p:nvPr/>
        </p:nvGrpSpPr>
        <p:grpSpPr bwMode="auto">
          <a:xfrm>
            <a:off x="0" y="0"/>
            <a:ext cx="9172575" cy="6858000"/>
            <a:chOff x="0" y="0"/>
            <a:chExt cx="5778" cy="4320"/>
          </a:xfrm>
        </p:grpSpPr>
        <p:sp>
          <p:nvSpPr>
            <p:cNvPr id="275459"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75460" name="Picture 40" descr="Lámpara 1"/>
            <p:cNvPicPr>
              <a:picLocks noChangeAspect="1" noChangeArrowheads="1"/>
            </p:cNvPicPr>
            <p:nvPr/>
          </p:nvPicPr>
          <p:blipFill>
            <a:blip r:embed="rId2" cstate="print">
              <a:lum contrast="24000"/>
            </a:blip>
            <a:srcRect/>
            <a:stretch>
              <a:fillRect/>
            </a:stretch>
          </p:blipFill>
          <p:spPr bwMode="auto">
            <a:xfrm>
              <a:off x="485" y="741"/>
              <a:ext cx="1758" cy="1381"/>
            </a:xfrm>
            <a:prstGeom prst="rect">
              <a:avLst/>
            </a:prstGeom>
            <a:noFill/>
            <a:ln w="9525">
              <a:noFill/>
              <a:miter lim="800000"/>
              <a:headEnd/>
              <a:tailEnd/>
            </a:ln>
          </p:spPr>
        </p:pic>
        <p:pic>
          <p:nvPicPr>
            <p:cNvPr id="275461" name="Picture 41" descr="Lámpara 2"/>
            <p:cNvPicPr>
              <a:picLocks noChangeAspect="1" noChangeArrowheads="1"/>
            </p:cNvPicPr>
            <p:nvPr/>
          </p:nvPicPr>
          <p:blipFill>
            <a:blip r:embed="rId3" cstate="print">
              <a:lum contrast="24000"/>
            </a:blip>
            <a:srcRect/>
            <a:stretch>
              <a:fillRect/>
            </a:stretch>
          </p:blipFill>
          <p:spPr bwMode="auto">
            <a:xfrm>
              <a:off x="2609" y="737"/>
              <a:ext cx="1166" cy="1391"/>
            </a:xfrm>
            <a:prstGeom prst="rect">
              <a:avLst/>
            </a:prstGeom>
            <a:noFill/>
            <a:ln w="9525">
              <a:noFill/>
              <a:miter lim="800000"/>
              <a:headEnd/>
              <a:tailEnd/>
            </a:ln>
          </p:spPr>
        </p:pic>
        <p:pic>
          <p:nvPicPr>
            <p:cNvPr id="275462" name="Picture 42" descr="Lámparas"/>
            <p:cNvPicPr>
              <a:picLocks noChangeAspect="1" noChangeArrowheads="1"/>
            </p:cNvPicPr>
            <p:nvPr/>
          </p:nvPicPr>
          <p:blipFill>
            <a:blip r:embed="rId4" cstate="print"/>
            <a:srcRect l="7416" t="1944" r="6316" b="240"/>
            <a:stretch>
              <a:fillRect/>
            </a:stretch>
          </p:blipFill>
          <p:spPr bwMode="auto">
            <a:xfrm>
              <a:off x="4108" y="979"/>
              <a:ext cx="1214" cy="2994"/>
            </a:xfrm>
            <a:prstGeom prst="rect">
              <a:avLst/>
            </a:prstGeom>
            <a:noFill/>
            <a:ln w="9525">
              <a:noFill/>
              <a:miter lim="800000"/>
              <a:headEnd/>
              <a:tailEnd/>
            </a:ln>
          </p:spPr>
        </p:pic>
        <p:pic>
          <p:nvPicPr>
            <p:cNvPr id="275463" name="Picture 45" descr="Lámpara"/>
            <p:cNvPicPr>
              <a:picLocks noChangeAspect="1" noChangeArrowheads="1"/>
            </p:cNvPicPr>
            <p:nvPr/>
          </p:nvPicPr>
          <p:blipFill>
            <a:blip r:embed="rId5" cstate="print"/>
            <a:srcRect/>
            <a:stretch>
              <a:fillRect/>
            </a:stretch>
          </p:blipFill>
          <p:spPr bwMode="auto">
            <a:xfrm>
              <a:off x="485" y="2198"/>
              <a:ext cx="2322" cy="1972"/>
            </a:xfrm>
            <a:prstGeom prst="rect">
              <a:avLst/>
            </a:prstGeom>
            <a:noFill/>
            <a:ln w="9525">
              <a:noFill/>
              <a:miter lim="800000"/>
              <a:headEnd/>
              <a:tailEnd/>
            </a:ln>
          </p:spPr>
        </p:pic>
        <p:sp>
          <p:nvSpPr>
            <p:cNvPr id="804911" name="Rectangle 47"/>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de vapor de mercurio</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5465" name="Group 48"/>
            <p:cNvGrpSpPr>
              <a:grpSpLocks/>
            </p:cNvGrpSpPr>
            <p:nvPr/>
          </p:nvGrpSpPr>
          <p:grpSpPr bwMode="auto">
            <a:xfrm>
              <a:off x="48" y="95"/>
              <a:ext cx="96" cy="4128"/>
              <a:chOff x="48" y="102"/>
              <a:chExt cx="96" cy="4128"/>
            </a:xfrm>
          </p:grpSpPr>
          <p:sp>
            <p:nvSpPr>
              <p:cNvPr id="275474"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75"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76"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77"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78"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79"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0"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1"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2"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3"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4"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5"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6"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7"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8"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89"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0"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1"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2"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3"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4"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5"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6"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7"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8"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499"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500"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501"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5502"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5466" name="Group 78"/>
            <p:cNvGrpSpPr>
              <a:grpSpLocks/>
            </p:cNvGrpSpPr>
            <p:nvPr/>
          </p:nvGrpSpPr>
          <p:grpSpPr bwMode="auto">
            <a:xfrm>
              <a:off x="5052" y="0"/>
              <a:ext cx="726" cy="388"/>
              <a:chOff x="37" y="-23"/>
              <a:chExt cx="726" cy="388"/>
            </a:xfrm>
          </p:grpSpPr>
          <p:sp>
            <p:nvSpPr>
              <p:cNvPr id="275468"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5469"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5470"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5471"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5472"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5473"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75467" name="Picture 86"/>
            <p:cNvPicPr>
              <a:picLocks noChangeAspect="1" noChangeArrowheads="1"/>
            </p:cNvPicPr>
            <p:nvPr/>
          </p:nvPicPr>
          <p:blipFill>
            <a:blip r:embed="rId6" cstate="print"/>
            <a:srcRect/>
            <a:stretch>
              <a:fillRect/>
            </a:stretch>
          </p:blipFill>
          <p:spPr bwMode="auto">
            <a:xfrm>
              <a:off x="2861" y="2824"/>
              <a:ext cx="1186" cy="668"/>
            </a:xfrm>
            <a:prstGeom prst="rect">
              <a:avLst/>
            </a:prstGeom>
            <a:noFill/>
            <a:ln w="9525">
              <a:noFill/>
              <a:miter lim="800000"/>
              <a:headEnd/>
              <a:tailEnd/>
            </a:ln>
          </p:spPr>
        </p:pic>
      </p:grpSp>
    </p:spTree>
  </p:cSld>
  <p:clrMapOvr>
    <a:masterClrMapping/>
  </p:clrMapOvr>
  <p:transition>
    <p:dissolve/>
  </p:transition>
</p:sld>
</file>

<file path=ppt/slides/slide2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6482" name="Rectangle 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958472" name="Rectangle 8"/>
          <p:cNvSpPr>
            <a:spLocks noChangeArrowheads="1"/>
          </p:cNvSpPr>
          <p:nvPr/>
        </p:nvSpPr>
        <p:spPr bwMode="auto">
          <a:xfrm>
            <a:off x="615950" y="265113"/>
            <a:ext cx="66421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Lámparas de vapor de mercurio</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6484" name="Group 9"/>
          <p:cNvGrpSpPr>
            <a:grpSpLocks/>
          </p:cNvGrpSpPr>
          <p:nvPr/>
        </p:nvGrpSpPr>
        <p:grpSpPr bwMode="auto">
          <a:xfrm>
            <a:off x="76200" y="150813"/>
            <a:ext cx="152400" cy="6553200"/>
            <a:chOff x="48" y="102"/>
            <a:chExt cx="96" cy="4128"/>
          </a:xfrm>
        </p:grpSpPr>
        <p:sp>
          <p:nvSpPr>
            <p:cNvPr id="276544" name="Rectangle 1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45" name="Rectangle 1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46" name="Rectangle 1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47" name="Rectangle 1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48" name="Rectangle 1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49" name="Rectangle 1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0" name="Rectangle 1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1" name="Rectangle 1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2" name="Rectangle 1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3" name="Rectangle 1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4" name="Rectangle 2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5" name="Rectangle 2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6" name="Rectangle 2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7" name="Rectangle 2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8" name="Rectangle 2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59" name="Rectangle 2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0" name="Rectangle 2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1" name="Rectangle 2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2" name="Rectangle 2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3" name="Rectangle 2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4" name="Rectangle 3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5" name="Rectangle 3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6" name="Rectangle 3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7" name="Rectangle 3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8" name="Rectangle 3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69" name="Rectangle 3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70" name="Rectangle 3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71" name="Rectangle 3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6572" name="Rectangle 3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6485" name="Group 39"/>
          <p:cNvGrpSpPr>
            <a:grpSpLocks/>
          </p:cNvGrpSpPr>
          <p:nvPr/>
        </p:nvGrpSpPr>
        <p:grpSpPr bwMode="auto">
          <a:xfrm>
            <a:off x="8020050" y="0"/>
            <a:ext cx="1152525" cy="615950"/>
            <a:chOff x="37" y="-23"/>
            <a:chExt cx="726" cy="388"/>
          </a:xfrm>
        </p:grpSpPr>
        <p:sp>
          <p:nvSpPr>
            <p:cNvPr id="276538" name="Rectangle 4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6539" name="Rectangle 4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6540" name="Rectangle 4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6541" name="Rectangle 4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6542" name="Rectangle 4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6543" name="Rectangle 4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276486" name="Group 105"/>
          <p:cNvGrpSpPr>
            <a:grpSpLocks/>
          </p:cNvGrpSpPr>
          <p:nvPr/>
        </p:nvGrpSpPr>
        <p:grpSpPr bwMode="auto">
          <a:xfrm>
            <a:off x="2760663" y="2254250"/>
            <a:ext cx="3695700" cy="3190875"/>
            <a:chOff x="681" y="821"/>
            <a:chExt cx="1576" cy="1360"/>
          </a:xfrm>
        </p:grpSpPr>
        <p:sp>
          <p:nvSpPr>
            <p:cNvPr id="276497" name="Rectangle 106"/>
            <p:cNvSpPr>
              <a:spLocks noChangeArrowheads="1"/>
            </p:cNvSpPr>
            <p:nvPr/>
          </p:nvSpPr>
          <p:spPr bwMode="auto">
            <a:xfrm flipH="1">
              <a:off x="732" y="1619"/>
              <a:ext cx="1505" cy="562"/>
            </a:xfrm>
            <a:prstGeom prst="rect">
              <a:avLst/>
            </a:prstGeom>
            <a:solidFill>
              <a:srgbClr val="CCCCFF"/>
            </a:solidFill>
            <a:ln w="12700">
              <a:noFill/>
              <a:miter lim="800000"/>
              <a:headEnd/>
              <a:tailEnd/>
            </a:ln>
          </p:spPr>
          <p:txBody>
            <a:bodyPr wrap="none" anchor="ctr"/>
            <a:lstStyle/>
            <a:p>
              <a:endParaRPr lang="es-ES"/>
            </a:p>
          </p:txBody>
        </p:sp>
        <p:sp>
          <p:nvSpPr>
            <p:cNvPr id="276498" name="Rectangle 107"/>
            <p:cNvSpPr>
              <a:spLocks noChangeArrowheads="1"/>
            </p:cNvSpPr>
            <p:nvPr/>
          </p:nvSpPr>
          <p:spPr bwMode="auto">
            <a:xfrm flipH="1">
              <a:off x="732" y="821"/>
              <a:ext cx="1505" cy="562"/>
            </a:xfrm>
            <a:prstGeom prst="rect">
              <a:avLst/>
            </a:prstGeom>
            <a:solidFill>
              <a:srgbClr val="CCCCFF"/>
            </a:solidFill>
            <a:ln w="12700">
              <a:noFill/>
              <a:miter lim="800000"/>
              <a:headEnd/>
              <a:tailEnd/>
            </a:ln>
          </p:spPr>
          <p:txBody>
            <a:bodyPr wrap="none" anchor="ctr"/>
            <a:lstStyle/>
            <a:p>
              <a:endParaRPr lang="es-ES"/>
            </a:p>
          </p:txBody>
        </p:sp>
        <p:sp>
          <p:nvSpPr>
            <p:cNvPr id="276499" name="Line 108"/>
            <p:cNvSpPr>
              <a:spLocks noChangeShapeType="1"/>
            </p:cNvSpPr>
            <p:nvPr/>
          </p:nvSpPr>
          <p:spPr bwMode="auto">
            <a:xfrm flipH="1">
              <a:off x="733" y="822"/>
              <a:ext cx="1501" cy="0"/>
            </a:xfrm>
            <a:prstGeom prst="line">
              <a:avLst/>
            </a:prstGeom>
            <a:noFill/>
            <a:ln w="3175">
              <a:solidFill>
                <a:srgbClr val="969696"/>
              </a:solidFill>
              <a:round/>
              <a:headEnd/>
              <a:tailEnd/>
            </a:ln>
          </p:spPr>
          <p:txBody>
            <a:bodyPr/>
            <a:lstStyle/>
            <a:p>
              <a:endParaRPr lang="es-ES"/>
            </a:p>
          </p:txBody>
        </p:sp>
        <p:sp>
          <p:nvSpPr>
            <p:cNvPr id="276500" name="Line 109"/>
            <p:cNvSpPr>
              <a:spLocks noChangeShapeType="1"/>
            </p:cNvSpPr>
            <p:nvPr/>
          </p:nvSpPr>
          <p:spPr bwMode="auto">
            <a:xfrm rot="16200000" flipH="1">
              <a:off x="1557" y="1501"/>
              <a:ext cx="1360" cy="0"/>
            </a:xfrm>
            <a:prstGeom prst="line">
              <a:avLst/>
            </a:prstGeom>
            <a:noFill/>
            <a:ln w="3175">
              <a:solidFill>
                <a:srgbClr val="969696"/>
              </a:solidFill>
              <a:round/>
              <a:headEnd/>
              <a:tailEnd/>
            </a:ln>
          </p:spPr>
          <p:txBody>
            <a:bodyPr/>
            <a:lstStyle/>
            <a:p>
              <a:endParaRPr lang="es-ES"/>
            </a:p>
          </p:txBody>
        </p:sp>
        <p:sp>
          <p:nvSpPr>
            <p:cNvPr id="276501" name="Freeform 110"/>
            <p:cNvSpPr>
              <a:spLocks/>
            </p:cNvSpPr>
            <p:nvPr/>
          </p:nvSpPr>
          <p:spPr bwMode="auto">
            <a:xfrm>
              <a:off x="681"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2" name="Freeform 111"/>
            <p:cNvSpPr>
              <a:spLocks/>
            </p:cNvSpPr>
            <p:nvPr/>
          </p:nvSpPr>
          <p:spPr bwMode="auto">
            <a:xfrm>
              <a:off x="723" y="1337"/>
              <a:ext cx="93" cy="324"/>
            </a:xfrm>
            <a:custGeom>
              <a:avLst/>
              <a:gdLst>
                <a:gd name="T0" fmla="*/ 49 w 78"/>
                <a:gd name="T1" fmla="*/ 9 h 316"/>
                <a:gd name="T2" fmla="*/ 13 w 78"/>
                <a:gd name="T3" fmla="*/ 70 h 316"/>
                <a:gd name="T4" fmla="*/ 2 w 78"/>
                <a:gd name="T5" fmla="*/ 131 h 316"/>
                <a:gd name="T6" fmla="*/ 2 w 78"/>
                <a:gd name="T7" fmla="*/ 191 h 316"/>
                <a:gd name="T8" fmla="*/ 17 w 78"/>
                <a:gd name="T9" fmla="*/ 255 h 316"/>
                <a:gd name="T10" fmla="*/ 43 w 78"/>
                <a:gd name="T11" fmla="*/ 301 h 316"/>
                <a:gd name="T12" fmla="*/ 57 w 78"/>
                <a:gd name="T13" fmla="*/ 313 h 316"/>
                <a:gd name="T14" fmla="*/ 88 w 78"/>
                <a:gd name="T15" fmla="*/ 292 h 316"/>
                <a:gd name="T16" fmla="*/ 89 w 78"/>
                <a:gd name="T17" fmla="*/ 119 h 316"/>
                <a:gd name="T18" fmla="*/ 82 w 78"/>
                <a:gd name="T19" fmla="*/ 18 h 316"/>
                <a:gd name="T20" fmla="*/ 49 w 78"/>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3" name="Freeform 112"/>
            <p:cNvSpPr>
              <a:spLocks/>
            </p:cNvSpPr>
            <p:nvPr/>
          </p:nvSpPr>
          <p:spPr bwMode="auto">
            <a:xfrm>
              <a:off x="756" y="1337"/>
              <a:ext cx="92"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6 w 77"/>
                <a:gd name="T13" fmla="*/ 313 h 316"/>
                <a:gd name="T14" fmla="*/ 87 w 77"/>
                <a:gd name="T15" fmla="*/ 292 h 316"/>
                <a:gd name="T16" fmla="*/ 88 w 77"/>
                <a:gd name="T17" fmla="*/ 119 h 316"/>
                <a:gd name="T18" fmla="*/ 81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4" name="Freeform 113"/>
            <p:cNvSpPr>
              <a:spLocks/>
            </p:cNvSpPr>
            <p:nvPr/>
          </p:nvSpPr>
          <p:spPr bwMode="auto">
            <a:xfrm>
              <a:off x="798"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5" name="Freeform 114"/>
            <p:cNvSpPr>
              <a:spLocks/>
            </p:cNvSpPr>
            <p:nvPr/>
          </p:nvSpPr>
          <p:spPr bwMode="auto">
            <a:xfrm>
              <a:off x="840"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6" name="Freeform 115"/>
            <p:cNvSpPr>
              <a:spLocks/>
            </p:cNvSpPr>
            <p:nvPr/>
          </p:nvSpPr>
          <p:spPr bwMode="auto">
            <a:xfrm flipV="1">
              <a:off x="886" y="1337"/>
              <a:ext cx="93"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7 w 77"/>
                <a:gd name="T13" fmla="*/ 313 h 316"/>
                <a:gd name="T14" fmla="*/ 88 w 77"/>
                <a:gd name="T15" fmla="*/ 292 h 316"/>
                <a:gd name="T16" fmla="*/ 89 w 77"/>
                <a:gd name="T17" fmla="*/ 119 h 316"/>
                <a:gd name="T18" fmla="*/ 82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7" name="Freeform 116"/>
            <p:cNvSpPr>
              <a:spLocks/>
            </p:cNvSpPr>
            <p:nvPr/>
          </p:nvSpPr>
          <p:spPr bwMode="auto">
            <a:xfrm>
              <a:off x="924"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8" name="Freeform 117"/>
            <p:cNvSpPr>
              <a:spLocks/>
            </p:cNvSpPr>
            <p:nvPr/>
          </p:nvSpPr>
          <p:spPr bwMode="auto">
            <a:xfrm flipV="1">
              <a:off x="970"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09" name="Freeform 118"/>
            <p:cNvSpPr>
              <a:spLocks/>
            </p:cNvSpPr>
            <p:nvPr/>
          </p:nvSpPr>
          <p:spPr bwMode="auto">
            <a:xfrm>
              <a:off x="1015"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0" name="Freeform 119"/>
            <p:cNvSpPr>
              <a:spLocks/>
            </p:cNvSpPr>
            <p:nvPr/>
          </p:nvSpPr>
          <p:spPr bwMode="auto">
            <a:xfrm>
              <a:off x="1057" y="1337"/>
              <a:ext cx="93" cy="324"/>
            </a:xfrm>
            <a:custGeom>
              <a:avLst/>
              <a:gdLst>
                <a:gd name="T0" fmla="*/ 49 w 78"/>
                <a:gd name="T1" fmla="*/ 9 h 316"/>
                <a:gd name="T2" fmla="*/ 13 w 78"/>
                <a:gd name="T3" fmla="*/ 70 h 316"/>
                <a:gd name="T4" fmla="*/ 2 w 78"/>
                <a:gd name="T5" fmla="*/ 131 h 316"/>
                <a:gd name="T6" fmla="*/ 2 w 78"/>
                <a:gd name="T7" fmla="*/ 191 h 316"/>
                <a:gd name="T8" fmla="*/ 17 w 78"/>
                <a:gd name="T9" fmla="*/ 255 h 316"/>
                <a:gd name="T10" fmla="*/ 43 w 78"/>
                <a:gd name="T11" fmla="*/ 301 h 316"/>
                <a:gd name="T12" fmla="*/ 57 w 78"/>
                <a:gd name="T13" fmla="*/ 313 h 316"/>
                <a:gd name="T14" fmla="*/ 88 w 78"/>
                <a:gd name="T15" fmla="*/ 292 h 316"/>
                <a:gd name="T16" fmla="*/ 89 w 78"/>
                <a:gd name="T17" fmla="*/ 119 h 316"/>
                <a:gd name="T18" fmla="*/ 82 w 78"/>
                <a:gd name="T19" fmla="*/ 18 h 316"/>
                <a:gd name="T20" fmla="*/ 49 w 78"/>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1" name="Freeform 120"/>
            <p:cNvSpPr>
              <a:spLocks/>
            </p:cNvSpPr>
            <p:nvPr/>
          </p:nvSpPr>
          <p:spPr bwMode="auto">
            <a:xfrm>
              <a:off x="1090" y="1337"/>
              <a:ext cx="92"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6 w 77"/>
                <a:gd name="T13" fmla="*/ 313 h 316"/>
                <a:gd name="T14" fmla="*/ 87 w 77"/>
                <a:gd name="T15" fmla="*/ 292 h 316"/>
                <a:gd name="T16" fmla="*/ 88 w 77"/>
                <a:gd name="T17" fmla="*/ 119 h 316"/>
                <a:gd name="T18" fmla="*/ 81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2" name="Freeform 121"/>
            <p:cNvSpPr>
              <a:spLocks/>
            </p:cNvSpPr>
            <p:nvPr/>
          </p:nvSpPr>
          <p:spPr bwMode="auto">
            <a:xfrm>
              <a:off x="1132"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3" name="Freeform 122"/>
            <p:cNvSpPr>
              <a:spLocks/>
            </p:cNvSpPr>
            <p:nvPr/>
          </p:nvSpPr>
          <p:spPr bwMode="auto">
            <a:xfrm>
              <a:off x="1174"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4" name="Freeform 123"/>
            <p:cNvSpPr>
              <a:spLocks/>
            </p:cNvSpPr>
            <p:nvPr/>
          </p:nvSpPr>
          <p:spPr bwMode="auto">
            <a:xfrm flipV="1">
              <a:off x="1220" y="1337"/>
              <a:ext cx="93"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7 w 77"/>
                <a:gd name="T13" fmla="*/ 313 h 316"/>
                <a:gd name="T14" fmla="*/ 88 w 77"/>
                <a:gd name="T15" fmla="*/ 292 h 316"/>
                <a:gd name="T16" fmla="*/ 89 w 77"/>
                <a:gd name="T17" fmla="*/ 119 h 316"/>
                <a:gd name="T18" fmla="*/ 82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5" name="Freeform 124"/>
            <p:cNvSpPr>
              <a:spLocks/>
            </p:cNvSpPr>
            <p:nvPr/>
          </p:nvSpPr>
          <p:spPr bwMode="auto">
            <a:xfrm flipV="1">
              <a:off x="1258"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6" name="Freeform 125"/>
            <p:cNvSpPr>
              <a:spLocks/>
            </p:cNvSpPr>
            <p:nvPr/>
          </p:nvSpPr>
          <p:spPr bwMode="auto">
            <a:xfrm flipV="1">
              <a:off x="1304"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7" name="Freeform 126"/>
            <p:cNvSpPr>
              <a:spLocks/>
            </p:cNvSpPr>
            <p:nvPr/>
          </p:nvSpPr>
          <p:spPr bwMode="auto">
            <a:xfrm>
              <a:off x="1341" y="1337"/>
              <a:ext cx="93"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7 w 77"/>
                <a:gd name="T13" fmla="*/ 313 h 316"/>
                <a:gd name="T14" fmla="*/ 88 w 77"/>
                <a:gd name="T15" fmla="*/ 292 h 316"/>
                <a:gd name="T16" fmla="*/ 89 w 77"/>
                <a:gd name="T17" fmla="*/ 119 h 316"/>
                <a:gd name="T18" fmla="*/ 82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8" name="Freeform 127"/>
            <p:cNvSpPr>
              <a:spLocks/>
            </p:cNvSpPr>
            <p:nvPr/>
          </p:nvSpPr>
          <p:spPr bwMode="auto">
            <a:xfrm>
              <a:off x="1380"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19" name="Freeform 128"/>
            <p:cNvSpPr>
              <a:spLocks/>
            </p:cNvSpPr>
            <p:nvPr/>
          </p:nvSpPr>
          <p:spPr bwMode="auto">
            <a:xfrm>
              <a:off x="1422"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0" name="Freeform 129"/>
            <p:cNvSpPr>
              <a:spLocks/>
            </p:cNvSpPr>
            <p:nvPr/>
          </p:nvSpPr>
          <p:spPr bwMode="auto">
            <a:xfrm>
              <a:off x="1463"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1" name="Freeform 130"/>
            <p:cNvSpPr>
              <a:spLocks/>
            </p:cNvSpPr>
            <p:nvPr/>
          </p:nvSpPr>
          <p:spPr bwMode="auto">
            <a:xfrm>
              <a:off x="1505" y="1337"/>
              <a:ext cx="93" cy="324"/>
            </a:xfrm>
            <a:custGeom>
              <a:avLst/>
              <a:gdLst>
                <a:gd name="T0" fmla="*/ 49 w 78"/>
                <a:gd name="T1" fmla="*/ 9 h 316"/>
                <a:gd name="T2" fmla="*/ 13 w 78"/>
                <a:gd name="T3" fmla="*/ 70 h 316"/>
                <a:gd name="T4" fmla="*/ 2 w 78"/>
                <a:gd name="T5" fmla="*/ 131 h 316"/>
                <a:gd name="T6" fmla="*/ 2 w 78"/>
                <a:gd name="T7" fmla="*/ 191 h 316"/>
                <a:gd name="T8" fmla="*/ 17 w 78"/>
                <a:gd name="T9" fmla="*/ 255 h 316"/>
                <a:gd name="T10" fmla="*/ 43 w 78"/>
                <a:gd name="T11" fmla="*/ 301 h 316"/>
                <a:gd name="T12" fmla="*/ 57 w 78"/>
                <a:gd name="T13" fmla="*/ 313 h 316"/>
                <a:gd name="T14" fmla="*/ 88 w 78"/>
                <a:gd name="T15" fmla="*/ 292 h 316"/>
                <a:gd name="T16" fmla="*/ 89 w 78"/>
                <a:gd name="T17" fmla="*/ 119 h 316"/>
                <a:gd name="T18" fmla="*/ 82 w 78"/>
                <a:gd name="T19" fmla="*/ 18 h 316"/>
                <a:gd name="T20" fmla="*/ 49 w 78"/>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2" name="Freeform 131"/>
            <p:cNvSpPr>
              <a:spLocks/>
            </p:cNvSpPr>
            <p:nvPr/>
          </p:nvSpPr>
          <p:spPr bwMode="auto">
            <a:xfrm>
              <a:off x="1538" y="1337"/>
              <a:ext cx="92"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6 w 77"/>
                <a:gd name="T13" fmla="*/ 313 h 316"/>
                <a:gd name="T14" fmla="*/ 87 w 77"/>
                <a:gd name="T15" fmla="*/ 292 h 316"/>
                <a:gd name="T16" fmla="*/ 88 w 77"/>
                <a:gd name="T17" fmla="*/ 119 h 316"/>
                <a:gd name="T18" fmla="*/ 81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3" name="Freeform 132"/>
            <p:cNvSpPr>
              <a:spLocks/>
            </p:cNvSpPr>
            <p:nvPr/>
          </p:nvSpPr>
          <p:spPr bwMode="auto">
            <a:xfrm>
              <a:off x="1580"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4" name="Freeform 133"/>
            <p:cNvSpPr>
              <a:spLocks/>
            </p:cNvSpPr>
            <p:nvPr/>
          </p:nvSpPr>
          <p:spPr bwMode="auto">
            <a:xfrm>
              <a:off x="1622"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5" name="Freeform 134"/>
            <p:cNvSpPr>
              <a:spLocks/>
            </p:cNvSpPr>
            <p:nvPr/>
          </p:nvSpPr>
          <p:spPr bwMode="auto">
            <a:xfrm flipV="1">
              <a:off x="1668" y="1337"/>
              <a:ext cx="93"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7 w 77"/>
                <a:gd name="T13" fmla="*/ 313 h 316"/>
                <a:gd name="T14" fmla="*/ 88 w 77"/>
                <a:gd name="T15" fmla="*/ 292 h 316"/>
                <a:gd name="T16" fmla="*/ 89 w 77"/>
                <a:gd name="T17" fmla="*/ 119 h 316"/>
                <a:gd name="T18" fmla="*/ 82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6" name="Freeform 135"/>
            <p:cNvSpPr>
              <a:spLocks/>
            </p:cNvSpPr>
            <p:nvPr/>
          </p:nvSpPr>
          <p:spPr bwMode="auto">
            <a:xfrm>
              <a:off x="1706"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7" name="Freeform 136"/>
            <p:cNvSpPr>
              <a:spLocks/>
            </p:cNvSpPr>
            <p:nvPr/>
          </p:nvSpPr>
          <p:spPr bwMode="auto">
            <a:xfrm flipV="1">
              <a:off x="1752"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8" name="Freeform 137"/>
            <p:cNvSpPr>
              <a:spLocks/>
            </p:cNvSpPr>
            <p:nvPr/>
          </p:nvSpPr>
          <p:spPr bwMode="auto">
            <a:xfrm>
              <a:off x="1797"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29" name="Freeform 138"/>
            <p:cNvSpPr>
              <a:spLocks/>
            </p:cNvSpPr>
            <p:nvPr/>
          </p:nvSpPr>
          <p:spPr bwMode="auto">
            <a:xfrm>
              <a:off x="1839" y="1337"/>
              <a:ext cx="93" cy="324"/>
            </a:xfrm>
            <a:custGeom>
              <a:avLst/>
              <a:gdLst>
                <a:gd name="T0" fmla="*/ 49 w 78"/>
                <a:gd name="T1" fmla="*/ 9 h 316"/>
                <a:gd name="T2" fmla="*/ 13 w 78"/>
                <a:gd name="T3" fmla="*/ 70 h 316"/>
                <a:gd name="T4" fmla="*/ 2 w 78"/>
                <a:gd name="T5" fmla="*/ 131 h 316"/>
                <a:gd name="T6" fmla="*/ 2 w 78"/>
                <a:gd name="T7" fmla="*/ 191 h 316"/>
                <a:gd name="T8" fmla="*/ 17 w 78"/>
                <a:gd name="T9" fmla="*/ 255 h 316"/>
                <a:gd name="T10" fmla="*/ 43 w 78"/>
                <a:gd name="T11" fmla="*/ 301 h 316"/>
                <a:gd name="T12" fmla="*/ 57 w 78"/>
                <a:gd name="T13" fmla="*/ 313 h 316"/>
                <a:gd name="T14" fmla="*/ 88 w 78"/>
                <a:gd name="T15" fmla="*/ 292 h 316"/>
                <a:gd name="T16" fmla="*/ 89 w 78"/>
                <a:gd name="T17" fmla="*/ 119 h 316"/>
                <a:gd name="T18" fmla="*/ 82 w 78"/>
                <a:gd name="T19" fmla="*/ 18 h 316"/>
                <a:gd name="T20" fmla="*/ 49 w 78"/>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0" name="Freeform 139"/>
            <p:cNvSpPr>
              <a:spLocks/>
            </p:cNvSpPr>
            <p:nvPr/>
          </p:nvSpPr>
          <p:spPr bwMode="auto">
            <a:xfrm>
              <a:off x="1872" y="1337"/>
              <a:ext cx="92"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6 w 77"/>
                <a:gd name="T13" fmla="*/ 313 h 316"/>
                <a:gd name="T14" fmla="*/ 87 w 77"/>
                <a:gd name="T15" fmla="*/ 292 h 316"/>
                <a:gd name="T16" fmla="*/ 88 w 77"/>
                <a:gd name="T17" fmla="*/ 119 h 316"/>
                <a:gd name="T18" fmla="*/ 81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1" name="Freeform 140"/>
            <p:cNvSpPr>
              <a:spLocks/>
            </p:cNvSpPr>
            <p:nvPr/>
          </p:nvSpPr>
          <p:spPr bwMode="auto">
            <a:xfrm>
              <a:off x="1909"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2" name="Freeform 141"/>
            <p:cNvSpPr>
              <a:spLocks/>
            </p:cNvSpPr>
            <p:nvPr/>
          </p:nvSpPr>
          <p:spPr bwMode="auto">
            <a:xfrm>
              <a:off x="1951" y="1337"/>
              <a:ext cx="93" cy="324"/>
            </a:xfrm>
            <a:custGeom>
              <a:avLst/>
              <a:gdLst>
                <a:gd name="T0" fmla="*/ 49 w 78"/>
                <a:gd name="T1" fmla="*/ 9 h 316"/>
                <a:gd name="T2" fmla="*/ 13 w 78"/>
                <a:gd name="T3" fmla="*/ 70 h 316"/>
                <a:gd name="T4" fmla="*/ 2 w 78"/>
                <a:gd name="T5" fmla="*/ 131 h 316"/>
                <a:gd name="T6" fmla="*/ 2 w 78"/>
                <a:gd name="T7" fmla="*/ 191 h 316"/>
                <a:gd name="T8" fmla="*/ 17 w 78"/>
                <a:gd name="T9" fmla="*/ 255 h 316"/>
                <a:gd name="T10" fmla="*/ 43 w 78"/>
                <a:gd name="T11" fmla="*/ 301 h 316"/>
                <a:gd name="T12" fmla="*/ 57 w 78"/>
                <a:gd name="T13" fmla="*/ 313 h 316"/>
                <a:gd name="T14" fmla="*/ 88 w 78"/>
                <a:gd name="T15" fmla="*/ 292 h 316"/>
                <a:gd name="T16" fmla="*/ 89 w 78"/>
                <a:gd name="T17" fmla="*/ 119 h 316"/>
                <a:gd name="T18" fmla="*/ 82 w 78"/>
                <a:gd name="T19" fmla="*/ 18 h 316"/>
                <a:gd name="T20" fmla="*/ 49 w 78"/>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3" name="Freeform 142"/>
            <p:cNvSpPr>
              <a:spLocks/>
            </p:cNvSpPr>
            <p:nvPr/>
          </p:nvSpPr>
          <p:spPr bwMode="auto">
            <a:xfrm>
              <a:off x="1984" y="1337"/>
              <a:ext cx="92"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6 w 77"/>
                <a:gd name="T13" fmla="*/ 313 h 316"/>
                <a:gd name="T14" fmla="*/ 87 w 77"/>
                <a:gd name="T15" fmla="*/ 292 h 316"/>
                <a:gd name="T16" fmla="*/ 88 w 77"/>
                <a:gd name="T17" fmla="*/ 119 h 316"/>
                <a:gd name="T18" fmla="*/ 81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4" name="Freeform 143"/>
            <p:cNvSpPr>
              <a:spLocks/>
            </p:cNvSpPr>
            <p:nvPr/>
          </p:nvSpPr>
          <p:spPr bwMode="auto">
            <a:xfrm>
              <a:off x="2026"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5" name="Freeform 144"/>
            <p:cNvSpPr>
              <a:spLocks/>
            </p:cNvSpPr>
            <p:nvPr/>
          </p:nvSpPr>
          <p:spPr bwMode="auto">
            <a:xfrm>
              <a:off x="2068" y="1337"/>
              <a:ext cx="104" cy="323"/>
            </a:xfrm>
            <a:custGeom>
              <a:avLst/>
              <a:gdLst>
                <a:gd name="T0" fmla="*/ 50 w 86"/>
                <a:gd name="T1" fmla="*/ 9 h 315"/>
                <a:gd name="T2" fmla="*/ 13 w 86"/>
                <a:gd name="T3" fmla="*/ 70 h 315"/>
                <a:gd name="T4" fmla="*/ 2 w 86"/>
                <a:gd name="T5" fmla="*/ 131 h 315"/>
                <a:gd name="T6" fmla="*/ 2 w 86"/>
                <a:gd name="T7" fmla="*/ 191 h 315"/>
                <a:gd name="T8" fmla="*/ 17 w 86"/>
                <a:gd name="T9" fmla="*/ 255 h 315"/>
                <a:gd name="T10" fmla="*/ 44 w 86"/>
                <a:gd name="T11" fmla="*/ 301 h 315"/>
                <a:gd name="T12" fmla="*/ 58 w 86"/>
                <a:gd name="T13" fmla="*/ 313 h 315"/>
                <a:gd name="T14" fmla="*/ 97 w 86"/>
                <a:gd name="T15" fmla="*/ 291 h 315"/>
                <a:gd name="T16" fmla="*/ 102 w 86"/>
                <a:gd name="T17" fmla="*/ 119 h 315"/>
                <a:gd name="T18" fmla="*/ 94 w 86"/>
                <a:gd name="T19" fmla="*/ 18 h 315"/>
                <a:gd name="T20" fmla="*/ 50 w 86"/>
                <a:gd name="T21" fmla="*/ 9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6" name="Freeform 145"/>
            <p:cNvSpPr>
              <a:spLocks/>
            </p:cNvSpPr>
            <p:nvPr/>
          </p:nvSpPr>
          <p:spPr bwMode="auto">
            <a:xfrm flipV="1">
              <a:off x="2114" y="1337"/>
              <a:ext cx="93" cy="324"/>
            </a:xfrm>
            <a:custGeom>
              <a:avLst/>
              <a:gdLst>
                <a:gd name="T0" fmla="*/ 48 w 77"/>
                <a:gd name="T1" fmla="*/ 9 h 316"/>
                <a:gd name="T2" fmla="*/ 10 w 77"/>
                <a:gd name="T3" fmla="*/ 70 h 316"/>
                <a:gd name="T4" fmla="*/ 1 w 77"/>
                <a:gd name="T5" fmla="*/ 131 h 316"/>
                <a:gd name="T6" fmla="*/ 5 w 77"/>
                <a:gd name="T7" fmla="*/ 193 h 316"/>
                <a:gd name="T8" fmla="*/ 19 w 77"/>
                <a:gd name="T9" fmla="*/ 257 h 316"/>
                <a:gd name="T10" fmla="*/ 42 w 77"/>
                <a:gd name="T11" fmla="*/ 301 h 316"/>
                <a:gd name="T12" fmla="*/ 57 w 77"/>
                <a:gd name="T13" fmla="*/ 313 h 316"/>
                <a:gd name="T14" fmla="*/ 88 w 77"/>
                <a:gd name="T15" fmla="*/ 292 h 316"/>
                <a:gd name="T16" fmla="*/ 89 w 77"/>
                <a:gd name="T17" fmla="*/ 119 h 316"/>
                <a:gd name="T18" fmla="*/ 82 w 77"/>
                <a:gd name="T19" fmla="*/ 18 h 316"/>
                <a:gd name="T20" fmla="*/ 48 w 77"/>
                <a:gd name="T21" fmla="*/ 9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sp>
          <p:nvSpPr>
            <p:cNvPr id="276537" name="Freeform 146"/>
            <p:cNvSpPr>
              <a:spLocks/>
            </p:cNvSpPr>
            <p:nvPr/>
          </p:nvSpPr>
          <p:spPr bwMode="auto">
            <a:xfrm>
              <a:off x="2152" y="1337"/>
              <a:ext cx="105" cy="324"/>
            </a:xfrm>
            <a:custGeom>
              <a:avLst/>
              <a:gdLst>
                <a:gd name="T0" fmla="*/ 39 w 87"/>
                <a:gd name="T1" fmla="*/ 10 h 315"/>
                <a:gd name="T2" fmla="*/ 13 w 87"/>
                <a:gd name="T3" fmla="*/ 70 h 315"/>
                <a:gd name="T4" fmla="*/ 2 w 87"/>
                <a:gd name="T5" fmla="*/ 132 h 315"/>
                <a:gd name="T6" fmla="*/ 2 w 87"/>
                <a:gd name="T7" fmla="*/ 191 h 315"/>
                <a:gd name="T8" fmla="*/ 17 w 87"/>
                <a:gd name="T9" fmla="*/ 256 h 315"/>
                <a:gd name="T10" fmla="*/ 37 w 87"/>
                <a:gd name="T11" fmla="*/ 303 h 315"/>
                <a:gd name="T12" fmla="*/ 58 w 87"/>
                <a:gd name="T13" fmla="*/ 314 h 315"/>
                <a:gd name="T14" fmla="*/ 97 w 87"/>
                <a:gd name="T15" fmla="*/ 292 h 315"/>
                <a:gd name="T16" fmla="*/ 101 w 87"/>
                <a:gd name="T17" fmla="*/ 119 h 315"/>
                <a:gd name="T18" fmla="*/ 94 w 87"/>
                <a:gd name="T19" fmla="*/ 19 h 315"/>
                <a:gd name="T20" fmla="*/ 39 w 87"/>
                <a:gd name="T21" fmla="*/ 10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1">
              <a:gsLst>
                <a:gs pos="0">
                  <a:srgbClr val="333333"/>
                </a:gs>
                <a:gs pos="50000">
                  <a:srgbClr val="FFFFFF"/>
                </a:gs>
                <a:gs pos="100000">
                  <a:srgbClr val="333333"/>
                </a:gs>
              </a:gsLst>
              <a:lin ang="5400000" scaled="1"/>
            </a:gradFill>
            <a:ln w="3175">
              <a:solidFill>
                <a:srgbClr val="000000"/>
              </a:solidFill>
              <a:round/>
              <a:headEnd/>
              <a:tailEnd/>
            </a:ln>
          </p:spPr>
          <p:txBody>
            <a:bodyPr/>
            <a:lstStyle/>
            <a:p>
              <a:endParaRPr lang="es-ES"/>
            </a:p>
          </p:txBody>
        </p:sp>
      </p:grpSp>
      <p:sp>
        <p:nvSpPr>
          <p:cNvPr id="958612" name="Freeform 148"/>
          <p:cNvSpPr>
            <a:spLocks/>
          </p:cNvSpPr>
          <p:nvPr/>
        </p:nvSpPr>
        <p:spPr bwMode="auto">
          <a:xfrm>
            <a:off x="3643313" y="4205288"/>
            <a:ext cx="368300" cy="9525"/>
          </a:xfrm>
          <a:custGeom>
            <a:avLst/>
            <a:gdLst>
              <a:gd name="T0" fmla="*/ 0 w 232"/>
              <a:gd name="T1" fmla="*/ 6350 h 6"/>
              <a:gd name="T2" fmla="*/ 111125 w 232"/>
              <a:gd name="T3" fmla="*/ 9525 h 6"/>
              <a:gd name="T4" fmla="*/ 212725 w 232"/>
              <a:gd name="T5" fmla="*/ 6350 h 6"/>
              <a:gd name="T6" fmla="*/ 304800 w 232"/>
              <a:gd name="T7" fmla="*/ 0 h 6"/>
              <a:gd name="T8" fmla="*/ 368300 w 232"/>
              <a:gd name="T9" fmla="*/ 3175 h 6"/>
              <a:gd name="T10" fmla="*/ 0 60000 65536"/>
              <a:gd name="T11" fmla="*/ 0 60000 65536"/>
              <a:gd name="T12" fmla="*/ 0 60000 65536"/>
              <a:gd name="T13" fmla="*/ 0 60000 65536"/>
              <a:gd name="T14" fmla="*/ 0 60000 65536"/>
              <a:gd name="T15" fmla="*/ 0 w 232"/>
              <a:gd name="T16" fmla="*/ 0 h 6"/>
              <a:gd name="T17" fmla="*/ 232 w 232"/>
              <a:gd name="T18" fmla="*/ 6 h 6"/>
            </a:gdLst>
            <a:ahLst/>
            <a:cxnLst>
              <a:cxn ang="T10">
                <a:pos x="T0" y="T1"/>
              </a:cxn>
              <a:cxn ang="T11">
                <a:pos x="T2" y="T3"/>
              </a:cxn>
              <a:cxn ang="T12">
                <a:pos x="T4" y="T5"/>
              </a:cxn>
              <a:cxn ang="T13">
                <a:pos x="T6" y="T7"/>
              </a:cxn>
              <a:cxn ang="T14">
                <a:pos x="T8" y="T9"/>
              </a:cxn>
            </a:cxnLst>
            <a:rect l="T15" t="T16" r="T17" b="T18"/>
            <a:pathLst>
              <a:path w="232" h="6">
                <a:moveTo>
                  <a:pt x="0" y="4"/>
                </a:moveTo>
                <a:cubicBezTo>
                  <a:pt x="12" y="5"/>
                  <a:pt x="48" y="6"/>
                  <a:pt x="70" y="6"/>
                </a:cubicBezTo>
                <a:cubicBezTo>
                  <a:pt x="92" y="6"/>
                  <a:pt x="114" y="5"/>
                  <a:pt x="134" y="4"/>
                </a:cubicBezTo>
                <a:cubicBezTo>
                  <a:pt x="154" y="3"/>
                  <a:pt x="176" y="0"/>
                  <a:pt x="192" y="0"/>
                </a:cubicBezTo>
                <a:cubicBezTo>
                  <a:pt x="208" y="0"/>
                  <a:pt x="225" y="2"/>
                  <a:pt x="232" y="2"/>
                </a:cubicBezTo>
              </a:path>
            </a:pathLst>
          </a:custGeom>
          <a:solidFill>
            <a:srgbClr val="A50021">
              <a:alpha val="59999"/>
            </a:srgbClr>
          </a:solidFill>
          <a:ln w="19050">
            <a:solidFill>
              <a:srgbClr val="00FF00"/>
            </a:solidFill>
            <a:round/>
            <a:headEnd/>
            <a:tailEnd/>
          </a:ln>
        </p:spPr>
        <p:txBody>
          <a:bodyPr wrap="none" anchor="ctr"/>
          <a:lstStyle/>
          <a:p>
            <a:endParaRPr lang="es-ES"/>
          </a:p>
        </p:txBody>
      </p:sp>
      <p:sp>
        <p:nvSpPr>
          <p:cNvPr id="958619" name="Freeform 155"/>
          <p:cNvSpPr>
            <a:spLocks/>
          </p:cNvSpPr>
          <p:nvPr/>
        </p:nvSpPr>
        <p:spPr bwMode="auto">
          <a:xfrm>
            <a:off x="5729288" y="2771775"/>
            <a:ext cx="1905000" cy="1620838"/>
          </a:xfrm>
          <a:custGeom>
            <a:avLst/>
            <a:gdLst>
              <a:gd name="T0" fmla="*/ 1819275 w 1200"/>
              <a:gd name="T1" fmla="*/ 0 h 1021"/>
              <a:gd name="T2" fmla="*/ 104775 w 1200"/>
              <a:gd name="T3" fmla="*/ 390525 h 1021"/>
              <a:gd name="T4" fmla="*/ 9525 w 1200"/>
              <a:gd name="T5" fmla="*/ 714375 h 1021"/>
              <a:gd name="T6" fmla="*/ 47625 w 1200"/>
              <a:gd name="T7" fmla="*/ 1081088 h 1021"/>
              <a:gd name="T8" fmla="*/ 176212 w 1200"/>
              <a:gd name="T9" fmla="*/ 1381125 h 1021"/>
              <a:gd name="T10" fmla="*/ 376237 w 1200"/>
              <a:gd name="T11" fmla="*/ 1576388 h 1021"/>
              <a:gd name="T12" fmla="*/ 742950 w 1200"/>
              <a:gd name="T13" fmla="*/ 1614488 h 1021"/>
              <a:gd name="T14" fmla="*/ 1905000 w 1200"/>
              <a:gd name="T15" fmla="*/ 450850 h 1021"/>
              <a:gd name="T16" fmla="*/ 0 60000 65536"/>
              <a:gd name="T17" fmla="*/ 0 60000 65536"/>
              <a:gd name="T18" fmla="*/ 0 60000 65536"/>
              <a:gd name="T19" fmla="*/ 0 60000 65536"/>
              <a:gd name="T20" fmla="*/ 0 60000 65536"/>
              <a:gd name="T21" fmla="*/ 0 60000 65536"/>
              <a:gd name="T22" fmla="*/ 0 60000 65536"/>
              <a:gd name="T23" fmla="*/ 0 60000 65536"/>
              <a:gd name="T24" fmla="*/ 0 w 1200"/>
              <a:gd name="T25" fmla="*/ 0 h 1021"/>
              <a:gd name="T26" fmla="*/ 1200 w 1200"/>
              <a:gd name="T27" fmla="*/ 1021 h 10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0" h="1021">
                <a:moveTo>
                  <a:pt x="1146" y="0"/>
                </a:moveTo>
                <a:cubicBezTo>
                  <a:pt x="966" y="41"/>
                  <a:pt x="256" y="171"/>
                  <a:pt x="66" y="246"/>
                </a:cubicBezTo>
                <a:cubicBezTo>
                  <a:pt x="20" y="350"/>
                  <a:pt x="12" y="378"/>
                  <a:pt x="6" y="450"/>
                </a:cubicBezTo>
                <a:cubicBezTo>
                  <a:pt x="0" y="522"/>
                  <a:pt x="13" y="611"/>
                  <a:pt x="30" y="681"/>
                </a:cubicBezTo>
                <a:cubicBezTo>
                  <a:pt x="47" y="751"/>
                  <a:pt x="77" y="818"/>
                  <a:pt x="111" y="870"/>
                </a:cubicBezTo>
                <a:cubicBezTo>
                  <a:pt x="145" y="922"/>
                  <a:pt x="177" y="968"/>
                  <a:pt x="237" y="993"/>
                </a:cubicBezTo>
                <a:cubicBezTo>
                  <a:pt x="297" y="1018"/>
                  <a:pt x="368" y="1021"/>
                  <a:pt x="468" y="1017"/>
                </a:cubicBezTo>
                <a:cubicBezTo>
                  <a:pt x="856" y="642"/>
                  <a:pt x="1047" y="437"/>
                  <a:pt x="1200" y="284"/>
                </a:cubicBezTo>
              </a:path>
            </a:pathLst>
          </a:custGeom>
          <a:solidFill>
            <a:srgbClr val="0000FF">
              <a:alpha val="10196"/>
            </a:srgbClr>
          </a:solidFill>
          <a:ln w="9525">
            <a:noFill/>
            <a:round/>
            <a:headEnd/>
            <a:tailEnd/>
          </a:ln>
        </p:spPr>
        <p:txBody>
          <a:bodyPr wrap="none" anchor="ctr"/>
          <a:lstStyle/>
          <a:p>
            <a:endParaRPr lang="es-ES"/>
          </a:p>
        </p:txBody>
      </p:sp>
      <p:grpSp>
        <p:nvGrpSpPr>
          <p:cNvPr id="5" name="Group 156"/>
          <p:cNvGrpSpPr>
            <a:grpSpLocks/>
          </p:cNvGrpSpPr>
          <p:nvPr/>
        </p:nvGrpSpPr>
        <p:grpSpPr bwMode="auto">
          <a:xfrm rot="-1514554">
            <a:off x="6964363" y="2379663"/>
            <a:ext cx="1541462" cy="2008187"/>
            <a:chOff x="2740" y="1390"/>
            <a:chExt cx="971" cy="1265"/>
          </a:xfrm>
        </p:grpSpPr>
        <p:sp>
          <p:nvSpPr>
            <p:cNvPr id="276491" name="Freeform 157"/>
            <p:cNvSpPr>
              <a:spLocks/>
            </p:cNvSpPr>
            <p:nvPr/>
          </p:nvSpPr>
          <p:spPr bwMode="auto">
            <a:xfrm>
              <a:off x="3039" y="1959"/>
              <a:ext cx="438" cy="696"/>
            </a:xfrm>
            <a:custGeom>
              <a:avLst/>
              <a:gdLst>
                <a:gd name="T0" fmla="*/ 144 w 438"/>
                <a:gd name="T1" fmla="*/ 54 h 696"/>
                <a:gd name="T2" fmla="*/ 339 w 438"/>
                <a:gd name="T3" fmla="*/ 57 h 696"/>
                <a:gd name="T4" fmla="*/ 333 w 438"/>
                <a:gd name="T5" fmla="*/ 393 h 696"/>
                <a:gd name="T6" fmla="*/ 399 w 438"/>
                <a:gd name="T7" fmla="*/ 696 h 696"/>
                <a:gd name="T8" fmla="*/ 98 w 438"/>
                <a:gd name="T9" fmla="*/ 696 h 696"/>
                <a:gd name="T10" fmla="*/ 162 w 438"/>
                <a:gd name="T11" fmla="*/ 525 h 696"/>
                <a:gd name="T12" fmla="*/ 131 w 438"/>
                <a:gd name="T13" fmla="*/ 477 h 696"/>
                <a:gd name="T14" fmla="*/ 156 w 438"/>
                <a:gd name="T15" fmla="*/ 429 h 696"/>
                <a:gd name="T16" fmla="*/ 126 w 438"/>
                <a:gd name="T17" fmla="*/ 384 h 696"/>
                <a:gd name="T18" fmla="*/ 156 w 438"/>
                <a:gd name="T19" fmla="*/ 339 h 696"/>
                <a:gd name="T20" fmla="*/ 123 w 438"/>
                <a:gd name="T21" fmla="*/ 300 h 696"/>
                <a:gd name="T22" fmla="*/ 143 w 438"/>
                <a:gd name="T23" fmla="*/ 240 h 696"/>
                <a:gd name="T24" fmla="*/ 0 w 438"/>
                <a:gd name="T25" fmla="*/ 180 h 6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8"/>
                <a:gd name="T40" fmla="*/ 0 h 696"/>
                <a:gd name="T41" fmla="*/ 438 w 438"/>
                <a:gd name="T42" fmla="*/ 696 h 6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8" h="696">
                  <a:moveTo>
                    <a:pt x="144" y="54"/>
                  </a:moveTo>
                  <a:cubicBezTo>
                    <a:pt x="177" y="55"/>
                    <a:pt x="307" y="0"/>
                    <a:pt x="339" y="57"/>
                  </a:cubicBezTo>
                  <a:cubicBezTo>
                    <a:pt x="371" y="114"/>
                    <a:pt x="323" y="287"/>
                    <a:pt x="333" y="393"/>
                  </a:cubicBezTo>
                  <a:cubicBezTo>
                    <a:pt x="343" y="499"/>
                    <a:pt x="438" y="646"/>
                    <a:pt x="399" y="696"/>
                  </a:cubicBezTo>
                  <a:lnTo>
                    <a:pt x="98" y="696"/>
                  </a:lnTo>
                  <a:cubicBezTo>
                    <a:pt x="59" y="668"/>
                    <a:pt x="157" y="561"/>
                    <a:pt x="162" y="525"/>
                  </a:cubicBezTo>
                  <a:cubicBezTo>
                    <a:pt x="167" y="489"/>
                    <a:pt x="132" y="493"/>
                    <a:pt x="131" y="477"/>
                  </a:cubicBezTo>
                  <a:cubicBezTo>
                    <a:pt x="130" y="461"/>
                    <a:pt x="157" y="444"/>
                    <a:pt x="156" y="429"/>
                  </a:cubicBezTo>
                  <a:cubicBezTo>
                    <a:pt x="155" y="414"/>
                    <a:pt x="126" y="399"/>
                    <a:pt x="126" y="384"/>
                  </a:cubicBezTo>
                  <a:cubicBezTo>
                    <a:pt x="126" y="369"/>
                    <a:pt x="157" y="353"/>
                    <a:pt x="156" y="339"/>
                  </a:cubicBezTo>
                  <a:cubicBezTo>
                    <a:pt x="155" y="325"/>
                    <a:pt x="125" y="317"/>
                    <a:pt x="123" y="300"/>
                  </a:cubicBezTo>
                  <a:cubicBezTo>
                    <a:pt x="121" y="283"/>
                    <a:pt x="164" y="260"/>
                    <a:pt x="143" y="240"/>
                  </a:cubicBezTo>
                  <a:lnTo>
                    <a:pt x="0" y="180"/>
                  </a:lnTo>
                </a:path>
              </a:pathLst>
            </a:custGeom>
            <a:gradFill rotWithShape="1">
              <a:gsLst>
                <a:gs pos="0">
                  <a:srgbClr val="000000"/>
                </a:gs>
                <a:gs pos="50000">
                  <a:srgbClr val="4D4D4D"/>
                </a:gs>
                <a:gs pos="100000">
                  <a:srgbClr val="000000"/>
                </a:gs>
              </a:gsLst>
              <a:lin ang="0" scaled="1"/>
            </a:gradFill>
            <a:ln w="9525">
              <a:noFill/>
              <a:round/>
              <a:headEnd/>
              <a:tailEnd/>
            </a:ln>
          </p:spPr>
          <p:txBody>
            <a:bodyPr wrap="none" anchor="ctr"/>
            <a:lstStyle/>
            <a:p>
              <a:endParaRPr lang="es-ES"/>
            </a:p>
          </p:txBody>
        </p:sp>
        <p:sp>
          <p:nvSpPr>
            <p:cNvPr id="958622" name="Arc 158"/>
            <p:cNvSpPr>
              <a:spLocks/>
            </p:cNvSpPr>
            <p:nvPr/>
          </p:nvSpPr>
          <p:spPr bwMode="auto">
            <a:xfrm flipH="1">
              <a:off x="2740" y="1547"/>
              <a:ext cx="73" cy="511"/>
            </a:xfrm>
            <a:custGeom>
              <a:avLst/>
              <a:gdLst>
                <a:gd name="G0" fmla="+- 0 0 0"/>
                <a:gd name="G1" fmla="+- 18682 0 0"/>
                <a:gd name="G2" fmla="+- 21600 0 0"/>
                <a:gd name="T0" fmla="*/ 10841 w 21600"/>
                <a:gd name="T1" fmla="*/ 0 h 37493"/>
                <a:gd name="T2" fmla="*/ 10617 w 21600"/>
                <a:gd name="T3" fmla="*/ 37493 h 37493"/>
                <a:gd name="T4" fmla="*/ 0 w 21600"/>
                <a:gd name="T5" fmla="*/ 18682 h 37493"/>
              </a:gdLst>
              <a:ahLst/>
              <a:cxnLst>
                <a:cxn ang="0">
                  <a:pos x="T0" y="T1"/>
                </a:cxn>
                <a:cxn ang="0">
                  <a:pos x="T2" y="T3"/>
                </a:cxn>
                <a:cxn ang="0">
                  <a:pos x="T4" y="T5"/>
                </a:cxn>
              </a:cxnLst>
              <a:rect l="0" t="0" r="r" b="b"/>
              <a:pathLst>
                <a:path w="21600" h="37493" fill="none" extrusionOk="0">
                  <a:moveTo>
                    <a:pt x="10841" y="-1"/>
                  </a:moveTo>
                  <a:cubicBezTo>
                    <a:pt x="17501" y="3864"/>
                    <a:pt x="21600" y="10982"/>
                    <a:pt x="21600" y="18682"/>
                  </a:cubicBezTo>
                  <a:cubicBezTo>
                    <a:pt x="21600" y="26474"/>
                    <a:pt x="17402" y="33662"/>
                    <a:pt x="10616" y="37492"/>
                  </a:cubicBezTo>
                </a:path>
                <a:path w="21600" h="37493" stroke="0" extrusionOk="0">
                  <a:moveTo>
                    <a:pt x="10841" y="-1"/>
                  </a:moveTo>
                  <a:cubicBezTo>
                    <a:pt x="17501" y="3864"/>
                    <a:pt x="21600" y="10982"/>
                    <a:pt x="21600" y="18682"/>
                  </a:cubicBezTo>
                  <a:cubicBezTo>
                    <a:pt x="21600" y="26474"/>
                    <a:pt x="17402" y="33662"/>
                    <a:pt x="10616" y="37492"/>
                  </a:cubicBezTo>
                  <a:lnTo>
                    <a:pt x="0" y="18682"/>
                  </a:lnTo>
                  <a:close/>
                </a:path>
              </a:pathLst>
            </a:custGeom>
            <a:gradFill rotWithShape="1">
              <a:gsLst>
                <a:gs pos="0">
                  <a:srgbClr val="000000"/>
                </a:gs>
                <a:gs pos="100000">
                  <a:srgbClr val="000000">
                    <a:gamma/>
                    <a:tint val="63922"/>
                    <a:invGamma/>
                  </a:srgb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76493" name="Freeform 159"/>
            <p:cNvSpPr>
              <a:spLocks/>
            </p:cNvSpPr>
            <p:nvPr/>
          </p:nvSpPr>
          <p:spPr bwMode="auto">
            <a:xfrm>
              <a:off x="3168" y="1556"/>
              <a:ext cx="543" cy="493"/>
            </a:xfrm>
            <a:custGeom>
              <a:avLst/>
              <a:gdLst>
                <a:gd name="T0" fmla="*/ 24 w 543"/>
                <a:gd name="T1" fmla="*/ 0 h 493"/>
                <a:gd name="T2" fmla="*/ 543 w 543"/>
                <a:gd name="T3" fmla="*/ 54 h 493"/>
                <a:gd name="T4" fmla="*/ 543 w 543"/>
                <a:gd name="T5" fmla="*/ 411 h 493"/>
                <a:gd name="T6" fmla="*/ 0 w 543"/>
                <a:gd name="T7" fmla="*/ 493 h 493"/>
                <a:gd name="T8" fmla="*/ 0 60000 65536"/>
                <a:gd name="T9" fmla="*/ 0 60000 65536"/>
                <a:gd name="T10" fmla="*/ 0 60000 65536"/>
                <a:gd name="T11" fmla="*/ 0 60000 65536"/>
                <a:gd name="T12" fmla="*/ 0 w 543"/>
                <a:gd name="T13" fmla="*/ 0 h 493"/>
                <a:gd name="T14" fmla="*/ 543 w 543"/>
                <a:gd name="T15" fmla="*/ 493 h 493"/>
              </a:gdLst>
              <a:ahLst/>
              <a:cxnLst>
                <a:cxn ang="T8">
                  <a:pos x="T0" y="T1"/>
                </a:cxn>
                <a:cxn ang="T9">
                  <a:pos x="T2" y="T3"/>
                </a:cxn>
                <a:cxn ang="T10">
                  <a:pos x="T4" y="T5"/>
                </a:cxn>
                <a:cxn ang="T11">
                  <a:pos x="T6" y="T7"/>
                </a:cxn>
              </a:cxnLst>
              <a:rect l="T12" t="T13" r="T14" b="T15"/>
              <a:pathLst>
                <a:path w="543" h="493">
                  <a:moveTo>
                    <a:pt x="24" y="0"/>
                  </a:moveTo>
                  <a:lnTo>
                    <a:pt x="543" y="54"/>
                  </a:lnTo>
                  <a:lnTo>
                    <a:pt x="543" y="411"/>
                  </a:lnTo>
                  <a:lnTo>
                    <a:pt x="0" y="493"/>
                  </a:lnTo>
                </a:path>
              </a:pathLst>
            </a:custGeom>
            <a:gradFill rotWithShape="0">
              <a:gsLst>
                <a:gs pos="0">
                  <a:srgbClr val="292929"/>
                </a:gs>
                <a:gs pos="50000">
                  <a:srgbClr val="545454"/>
                </a:gs>
                <a:gs pos="100000">
                  <a:srgbClr val="292929"/>
                </a:gs>
              </a:gsLst>
              <a:lin ang="5400000" scaled="1"/>
            </a:gradFill>
            <a:ln w="9525">
              <a:noFill/>
              <a:round/>
              <a:headEnd/>
              <a:tailEnd/>
            </a:ln>
          </p:spPr>
          <p:txBody>
            <a:bodyPr wrap="none" anchor="ctr"/>
            <a:lstStyle/>
            <a:p>
              <a:endParaRPr lang="es-ES"/>
            </a:p>
          </p:txBody>
        </p:sp>
        <p:sp>
          <p:nvSpPr>
            <p:cNvPr id="276494" name="Line 160"/>
            <p:cNvSpPr>
              <a:spLocks noChangeShapeType="1"/>
            </p:cNvSpPr>
            <p:nvPr/>
          </p:nvSpPr>
          <p:spPr bwMode="auto">
            <a:xfrm flipV="1">
              <a:off x="3270" y="1902"/>
              <a:ext cx="438" cy="21"/>
            </a:xfrm>
            <a:prstGeom prst="line">
              <a:avLst/>
            </a:prstGeom>
            <a:noFill/>
            <a:ln w="38100">
              <a:solidFill>
                <a:srgbClr val="808080"/>
              </a:solidFill>
              <a:round/>
              <a:headEnd/>
              <a:tailEnd/>
            </a:ln>
          </p:spPr>
          <p:txBody>
            <a:bodyPr wrap="none" anchor="ctr"/>
            <a:lstStyle/>
            <a:p>
              <a:endParaRPr lang="es-ES"/>
            </a:p>
          </p:txBody>
        </p:sp>
        <p:sp>
          <p:nvSpPr>
            <p:cNvPr id="276495" name="Arc 161"/>
            <p:cNvSpPr>
              <a:spLocks/>
            </p:cNvSpPr>
            <p:nvPr/>
          </p:nvSpPr>
          <p:spPr bwMode="auto">
            <a:xfrm>
              <a:off x="2916" y="1436"/>
              <a:ext cx="375" cy="732"/>
            </a:xfrm>
            <a:custGeom>
              <a:avLst/>
              <a:gdLst>
                <a:gd name="T0" fmla="*/ 0 w 21600"/>
                <a:gd name="T1" fmla="*/ 0 h 43199"/>
                <a:gd name="T2" fmla="*/ 0 w 21600"/>
                <a:gd name="T3" fmla="*/ 12 h 43199"/>
                <a:gd name="T4" fmla="*/ 0 w 21600"/>
                <a:gd name="T5" fmla="*/ 6 h 43199"/>
                <a:gd name="T6" fmla="*/ 0 60000 65536"/>
                <a:gd name="T7" fmla="*/ 0 60000 65536"/>
                <a:gd name="T8" fmla="*/ 0 60000 65536"/>
                <a:gd name="T9" fmla="*/ 0 w 21600"/>
                <a:gd name="T10" fmla="*/ 0 h 43199"/>
                <a:gd name="T11" fmla="*/ 21600 w 21600"/>
                <a:gd name="T12" fmla="*/ 43199 h 43199"/>
              </a:gdLst>
              <a:ahLst/>
              <a:cxnLst>
                <a:cxn ang="T6">
                  <a:pos x="T0" y="T1"/>
                </a:cxn>
                <a:cxn ang="T7">
                  <a:pos x="T2" y="T3"/>
                </a:cxn>
                <a:cxn ang="T8">
                  <a:pos x="T4" y="T5"/>
                </a:cxn>
              </a:cxnLst>
              <a:rect l="T9" t="T10" r="T11" b="T12"/>
              <a:pathLst>
                <a:path w="21600" h="43199" fill="none" extrusionOk="0">
                  <a:moveTo>
                    <a:pt x="-1" y="0"/>
                  </a:moveTo>
                  <a:cubicBezTo>
                    <a:pt x="11929" y="0"/>
                    <a:pt x="21600" y="9670"/>
                    <a:pt x="21600" y="21600"/>
                  </a:cubicBezTo>
                  <a:cubicBezTo>
                    <a:pt x="21600" y="33460"/>
                    <a:pt x="12036" y="43102"/>
                    <a:pt x="177" y="43199"/>
                  </a:cubicBezTo>
                </a:path>
                <a:path w="21600" h="43199" stroke="0" extrusionOk="0">
                  <a:moveTo>
                    <a:pt x="-1" y="0"/>
                  </a:moveTo>
                  <a:cubicBezTo>
                    <a:pt x="11929" y="0"/>
                    <a:pt x="21600" y="9670"/>
                    <a:pt x="21600" y="21600"/>
                  </a:cubicBezTo>
                  <a:cubicBezTo>
                    <a:pt x="21600" y="33460"/>
                    <a:pt x="12036" y="43102"/>
                    <a:pt x="177" y="43199"/>
                  </a:cubicBezTo>
                  <a:lnTo>
                    <a:pt x="0" y="21600"/>
                  </a:lnTo>
                  <a:close/>
                </a:path>
              </a:pathLst>
            </a:custGeom>
            <a:gradFill rotWithShape="0">
              <a:gsLst>
                <a:gs pos="0">
                  <a:srgbClr val="000000"/>
                </a:gs>
                <a:gs pos="50000">
                  <a:srgbClr val="4D4D4D"/>
                </a:gs>
                <a:gs pos="100000">
                  <a:srgbClr val="000000"/>
                </a:gs>
              </a:gsLst>
              <a:lin ang="5400000" scaled="1"/>
            </a:gradFill>
            <a:ln w="9525">
              <a:noFill/>
              <a:round/>
              <a:headEnd/>
              <a:tailEnd/>
            </a:ln>
          </p:spPr>
          <p:txBody>
            <a:bodyPr wrap="none" anchor="ctr"/>
            <a:lstStyle/>
            <a:p>
              <a:endParaRPr lang="es-ES"/>
            </a:p>
          </p:txBody>
        </p:sp>
        <p:sp>
          <p:nvSpPr>
            <p:cNvPr id="276496" name="AutoShape 162"/>
            <p:cNvSpPr>
              <a:spLocks noChangeArrowheads="1"/>
            </p:cNvSpPr>
            <p:nvPr/>
          </p:nvSpPr>
          <p:spPr bwMode="auto">
            <a:xfrm rot="5400000">
              <a:off x="2436" y="1731"/>
              <a:ext cx="825" cy="144"/>
            </a:xfrm>
            <a:custGeom>
              <a:avLst/>
              <a:gdLst>
                <a:gd name="T0" fmla="*/ 31 w 21600"/>
                <a:gd name="T1" fmla="*/ 0 h 21600"/>
                <a:gd name="T2" fmla="*/ 16 w 21600"/>
                <a:gd name="T3" fmla="*/ 1 h 21600"/>
                <a:gd name="T4" fmla="*/ 1 w 21600"/>
                <a:gd name="T5" fmla="*/ 0 h 21600"/>
                <a:gd name="T6" fmla="*/ 16 w 21600"/>
                <a:gd name="T7" fmla="*/ 0 h 21600"/>
                <a:gd name="T8" fmla="*/ 0 60000 65536"/>
                <a:gd name="T9" fmla="*/ 0 60000 65536"/>
                <a:gd name="T10" fmla="*/ 0 60000 65536"/>
                <a:gd name="T11" fmla="*/ 0 60000 65536"/>
                <a:gd name="T12" fmla="*/ 2252 w 21600"/>
                <a:gd name="T13" fmla="*/ 2250 h 21600"/>
                <a:gd name="T14" fmla="*/ 19348 w 21600"/>
                <a:gd name="T15" fmla="*/ 19350 h 21600"/>
              </a:gdLst>
              <a:ahLst/>
              <a:cxnLst>
                <a:cxn ang="T8">
                  <a:pos x="T0" y="T1"/>
                </a:cxn>
                <a:cxn ang="T9">
                  <a:pos x="T2" y="T3"/>
                </a:cxn>
                <a:cxn ang="T10">
                  <a:pos x="T4" y="T5"/>
                </a:cxn>
                <a:cxn ang="T11">
                  <a:pos x="T6" y="T7"/>
                </a:cxn>
              </a:cxnLst>
              <a:rect l="T12" t="T13" r="T14" b="T15"/>
              <a:pathLst>
                <a:path w="21600" h="21600">
                  <a:moveTo>
                    <a:pt x="0" y="0"/>
                  </a:moveTo>
                  <a:lnTo>
                    <a:pt x="916" y="21600"/>
                  </a:lnTo>
                  <a:lnTo>
                    <a:pt x="20684" y="21600"/>
                  </a:lnTo>
                  <a:lnTo>
                    <a:pt x="21600" y="0"/>
                  </a:lnTo>
                  <a:close/>
                </a:path>
              </a:pathLst>
            </a:custGeom>
            <a:gradFill rotWithShape="0">
              <a:gsLst>
                <a:gs pos="0">
                  <a:srgbClr val="000000"/>
                </a:gs>
                <a:gs pos="50000">
                  <a:srgbClr val="4D4D4D"/>
                </a:gs>
                <a:gs pos="100000">
                  <a:srgbClr val="000000"/>
                </a:gs>
              </a:gsLst>
              <a:lin ang="5400000" scaled="1"/>
            </a:gradFill>
            <a:ln w="9525">
              <a:noFill/>
              <a:miter lim="800000"/>
              <a:headEnd/>
              <a:tailEnd/>
            </a:ln>
          </p:spPr>
          <p:txBody>
            <a:bodyPr wrap="none" anchor="ctr"/>
            <a:lstStyle/>
            <a:p>
              <a:endParaRPr lang="es-ES"/>
            </a:p>
          </p:txBody>
        </p:sp>
      </p:grpSp>
      <p:sp>
        <p:nvSpPr>
          <p:cNvPr id="958627" name="Freeform 163"/>
          <p:cNvSpPr>
            <a:spLocks/>
          </p:cNvSpPr>
          <p:nvPr/>
        </p:nvSpPr>
        <p:spPr bwMode="auto">
          <a:xfrm>
            <a:off x="5480050" y="3803650"/>
            <a:ext cx="246063" cy="7938"/>
          </a:xfrm>
          <a:custGeom>
            <a:avLst/>
            <a:gdLst>
              <a:gd name="T0" fmla="*/ 0 w 155"/>
              <a:gd name="T1" fmla="*/ 1588 h 5"/>
              <a:gd name="T2" fmla="*/ 44450 w 155"/>
              <a:gd name="T3" fmla="*/ 1588 h 5"/>
              <a:gd name="T4" fmla="*/ 82550 w 155"/>
              <a:gd name="T5" fmla="*/ 6350 h 5"/>
              <a:gd name="T6" fmla="*/ 123825 w 155"/>
              <a:gd name="T7" fmla="*/ 0 h 5"/>
              <a:gd name="T8" fmla="*/ 168275 w 155"/>
              <a:gd name="T9" fmla="*/ 6350 h 5"/>
              <a:gd name="T10" fmla="*/ 211138 w 155"/>
              <a:gd name="T11" fmla="*/ 1588 h 5"/>
              <a:gd name="T12" fmla="*/ 246063 w 155"/>
              <a:gd name="T13" fmla="*/ 7938 h 5"/>
              <a:gd name="T14" fmla="*/ 0 60000 65536"/>
              <a:gd name="T15" fmla="*/ 0 60000 65536"/>
              <a:gd name="T16" fmla="*/ 0 60000 65536"/>
              <a:gd name="T17" fmla="*/ 0 60000 65536"/>
              <a:gd name="T18" fmla="*/ 0 60000 65536"/>
              <a:gd name="T19" fmla="*/ 0 60000 65536"/>
              <a:gd name="T20" fmla="*/ 0 60000 65536"/>
              <a:gd name="T21" fmla="*/ 0 w 155"/>
              <a:gd name="T22" fmla="*/ 0 h 5"/>
              <a:gd name="T23" fmla="*/ 155 w 15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5" h="5">
                <a:moveTo>
                  <a:pt x="0" y="1"/>
                </a:moveTo>
                <a:cubicBezTo>
                  <a:pt x="5" y="1"/>
                  <a:pt x="19" y="0"/>
                  <a:pt x="28" y="1"/>
                </a:cubicBezTo>
                <a:cubicBezTo>
                  <a:pt x="37" y="2"/>
                  <a:pt x="44" y="4"/>
                  <a:pt x="52" y="4"/>
                </a:cubicBezTo>
                <a:cubicBezTo>
                  <a:pt x="60" y="4"/>
                  <a:pt x="69" y="0"/>
                  <a:pt x="78" y="0"/>
                </a:cubicBezTo>
                <a:cubicBezTo>
                  <a:pt x="87" y="0"/>
                  <a:pt x="97" y="4"/>
                  <a:pt x="106" y="4"/>
                </a:cubicBezTo>
                <a:cubicBezTo>
                  <a:pt x="115" y="4"/>
                  <a:pt x="125" y="1"/>
                  <a:pt x="133" y="1"/>
                </a:cubicBezTo>
                <a:cubicBezTo>
                  <a:pt x="141" y="1"/>
                  <a:pt x="151" y="4"/>
                  <a:pt x="155" y="5"/>
                </a:cubicBezTo>
              </a:path>
            </a:pathLst>
          </a:custGeom>
          <a:solidFill>
            <a:srgbClr val="A50021">
              <a:alpha val="59999"/>
            </a:srgbClr>
          </a:solidFill>
          <a:ln w="19050">
            <a:solidFill>
              <a:srgbClr val="00FF00"/>
            </a:solidFill>
            <a:round/>
            <a:headEn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958619"/>
                                        </p:tgtEl>
                                        <p:attrNameLst>
                                          <p:attrName>style.visibility</p:attrName>
                                        </p:attrNameLst>
                                      </p:cBhvr>
                                      <p:to>
                                        <p:strVal val="visible"/>
                                      </p:to>
                                    </p:set>
                                    <p:animEffect transition="in" filter="wipe(right)">
                                      <p:cBhvr>
                                        <p:cTn id="7" dur="500"/>
                                        <p:tgtEl>
                                          <p:spTgt spid="958619"/>
                                        </p:tgtEl>
                                      </p:cBhvr>
                                    </p:animEffect>
                                  </p:childTnLst>
                                </p:cTn>
                              </p:par>
                            </p:childTnLst>
                          </p:cTn>
                        </p:par>
                      </p:childTnLst>
                    </p:cTn>
                  </p:par>
                  <p:par>
                    <p:cTn id="8" fill="hold">
                      <p:stCondLst>
                        <p:cond delay="indefinite"/>
                      </p:stCondLst>
                      <p:childTnLst>
                        <p:par>
                          <p:cTn id="9" fill="hold">
                            <p:stCondLst>
                              <p:cond delay="0"/>
                            </p:stCondLst>
                            <p:childTnLst>
                              <p:par>
                                <p:cTn id="10" presetID="35" presetClass="path" presetSubtype="0" fill="hold" nodeType="clickEffect">
                                  <p:stCondLst>
                                    <p:cond delay="0"/>
                                  </p:stCondLst>
                                  <p:childTnLst>
                                    <p:animMotion origin="layout" path="M 5.55556E-7 3.23699E-6 L -0.09583 3.23699E-6 " pathEditMode="relative" rAng="0" ptsTypes="AA">
                                      <p:cBhvr>
                                        <p:cTn id="11" dur="2000" fill="hold"/>
                                        <p:tgtEl>
                                          <p:spTgt spid="5"/>
                                        </p:tgtEl>
                                        <p:attrNameLst>
                                          <p:attrName>ppt_x</p:attrName>
                                          <p:attrName>ppt_y</p:attrName>
                                        </p:attrNameLst>
                                      </p:cBhvr>
                                      <p:rCtr x="-48" y="0"/>
                                    </p:animMotion>
                                  </p:childTnLst>
                                </p:cTn>
                              </p:par>
                              <p:par>
                                <p:cTn id="12" presetID="35" presetClass="path" presetSubtype="0" fill="hold" grpId="1" nodeType="withEffect">
                                  <p:stCondLst>
                                    <p:cond delay="0"/>
                                  </p:stCondLst>
                                  <p:childTnLst>
                                    <p:animMotion origin="layout" path="M -8.33333E-7 -3.7037E-7 L -0.07309 -3.7037E-7 " pathEditMode="relative" rAng="0" ptsTypes="AA">
                                      <p:cBhvr>
                                        <p:cTn id="13" dur="2000" fill="hold"/>
                                        <p:tgtEl>
                                          <p:spTgt spid="958619"/>
                                        </p:tgtEl>
                                        <p:attrNameLst>
                                          <p:attrName>ppt_x</p:attrName>
                                          <p:attrName>ppt_y</p:attrName>
                                        </p:attrNameLst>
                                      </p:cBhvr>
                                      <p:rCtr x="-37" y="0"/>
                                    </p:animMotion>
                                  </p:childTnLst>
                                </p:cTn>
                              </p:par>
                              <p:par>
                                <p:cTn id="14" presetID="22" presetClass="entr" presetSubtype="2" fill="hold" grpId="0" nodeType="withEffect">
                                  <p:stCondLst>
                                    <p:cond delay="0"/>
                                  </p:stCondLst>
                                  <p:childTnLst>
                                    <p:set>
                                      <p:cBhvr>
                                        <p:cTn id="15" dur="1" fill="hold">
                                          <p:stCondLst>
                                            <p:cond delay="0"/>
                                          </p:stCondLst>
                                        </p:cTn>
                                        <p:tgtEl>
                                          <p:spTgt spid="958627"/>
                                        </p:tgtEl>
                                        <p:attrNameLst>
                                          <p:attrName>style.visibility</p:attrName>
                                        </p:attrNameLst>
                                      </p:cBhvr>
                                      <p:to>
                                        <p:strVal val="visible"/>
                                      </p:to>
                                    </p:set>
                                    <p:animEffect transition="in" filter="wipe(right)">
                                      <p:cBhvr>
                                        <p:cTn id="16" dur="1000"/>
                                        <p:tgtEl>
                                          <p:spTgt spid="958627"/>
                                        </p:tgtEl>
                                      </p:cBhvr>
                                    </p:animEffect>
                                  </p:childTnLst>
                                </p:cTn>
                              </p:par>
                            </p:childTnLst>
                          </p:cTn>
                        </p:par>
                      </p:childTnLst>
                    </p:cTn>
                  </p:par>
                  <p:par>
                    <p:cTn id="17" fill="hold">
                      <p:stCondLst>
                        <p:cond delay="indefinite"/>
                      </p:stCondLst>
                      <p:childTnLst>
                        <p:par>
                          <p:cTn id="18" fill="hold">
                            <p:stCondLst>
                              <p:cond delay="0"/>
                            </p:stCondLst>
                            <p:childTnLst>
                              <p:par>
                                <p:cTn id="19" presetID="35" presetClass="path" presetSubtype="0" fill="hold" nodeType="clickEffect">
                                  <p:stCondLst>
                                    <p:cond delay="0"/>
                                  </p:stCondLst>
                                  <p:childTnLst>
                                    <p:animMotion origin="layout" path="M -0.09583 2.96296E-6 L -0.29843 2.96296E-6 " pathEditMode="relative" rAng="0" ptsTypes="AA">
                                      <p:cBhvr>
                                        <p:cTn id="20" dur="3000" fill="hold"/>
                                        <p:tgtEl>
                                          <p:spTgt spid="5"/>
                                        </p:tgtEl>
                                        <p:attrNameLst>
                                          <p:attrName>ppt_x</p:attrName>
                                          <p:attrName>ppt_y</p:attrName>
                                        </p:attrNameLst>
                                      </p:cBhvr>
                                      <p:rCtr x="-101" y="0"/>
                                    </p:animMotion>
                                  </p:childTnLst>
                                </p:cTn>
                              </p:par>
                              <p:par>
                                <p:cTn id="21" presetID="22" presetClass="exit" presetSubtype="2" fill="hold" grpId="1" nodeType="withEffect">
                                  <p:stCondLst>
                                    <p:cond delay="500"/>
                                  </p:stCondLst>
                                  <p:childTnLst>
                                    <p:animEffect transition="out" filter="wipe(right)">
                                      <p:cBhvr>
                                        <p:cTn id="22" dur="500"/>
                                        <p:tgtEl>
                                          <p:spTgt spid="958627"/>
                                        </p:tgtEl>
                                      </p:cBhvr>
                                    </p:animEffect>
                                    <p:set>
                                      <p:cBhvr>
                                        <p:cTn id="23" dur="1" fill="hold">
                                          <p:stCondLst>
                                            <p:cond delay="499"/>
                                          </p:stCondLst>
                                        </p:cTn>
                                        <p:tgtEl>
                                          <p:spTgt spid="958627"/>
                                        </p:tgtEl>
                                        <p:attrNameLst>
                                          <p:attrName>style.visibility</p:attrName>
                                        </p:attrNameLst>
                                      </p:cBhvr>
                                      <p:to>
                                        <p:strVal val="hidden"/>
                                      </p:to>
                                    </p:set>
                                  </p:childTnLst>
                                </p:cTn>
                              </p:par>
                              <p:par>
                                <p:cTn id="24" presetID="35" presetClass="path" presetSubtype="0" fill="hold" grpId="2" nodeType="withEffect">
                                  <p:stCondLst>
                                    <p:cond delay="0"/>
                                  </p:stCondLst>
                                  <p:childTnLst>
                                    <p:animMotion origin="layout" path="M -0.07309 4.44444E-6 L -0.26944 4.44444E-6 " pathEditMode="relative" rAng="0" ptsTypes="AA">
                                      <p:cBhvr>
                                        <p:cTn id="25" dur="3000" fill="hold"/>
                                        <p:tgtEl>
                                          <p:spTgt spid="958619"/>
                                        </p:tgtEl>
                                        <p:attrNameLst>
                                          <p:attrName>ppt_x</p:attrName>
                                          <p:attrName>ppt_y</p:attrName>
                                        </p:attrNameLst>
                                      </p:cBhvr>
                                      <p:rCtr x="-98" y="0"/>
                                    </p:animMotion>
                                  </p:childTnLst>
                                </p:cTn>
                              </p:par>
                              <p:par>
                                <p:cTn id="26" presetID="22" presetClass="entr" presetSubtype="2" fill="hold" grpId="0" nodeType="withEffect">
                                  <p:stCondLst>
                                    <p:cond delay="2000"/>
                                  </p:stCondLst>
                                  <p:childTnLst>
                                    <p:set>
                                      <p:cBhvr>
                                        <p:cTn id="27" dur="1" fill="hold">
                                          <p:stCondLst>
                                            <p:cond delay="0"/>
                                          </p:stCondLst>
                                        </p:cTn>
                                        <p:tgtEl>
                                          <p:spTgt spid="958612"/>
                                        </p:tgtEl>
                                        <p:attrNameLst>
                                          <p:attrName>style.visibility</p:attrName>
                                        </p:attrNameLst>
                                      </p:cBhvr>
                                      <p:to>
                                        <p:strVal val="visible"/>
                                      </p:to>
                                    </p:set>
                                    <p:animEffect transition="in" filter="wipe(right)">
                                      <p:cBhvr>
                                        <p:cTn id="28" dur="500"/>
                                        <p:tgtEl>
                                          <p:spTgt spid="958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8612" grpId="0" animBg="1"/>
      <p:bldP spid="958619" grpId="0" animBg="1"/>
      <p:bldP spid="958619" grpId="1" animBg="1"/>
      <p:bldP spid="958619" grpId="2" animBg="1"/>
      <p:bldP spid="958627" grpId="0" animBg="1"/>
      <p:bldP spid="958627" grpId="1" animBg="1"/>
    </p:bld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7506" name="Group 88"/>
          <p:cNvGrpSpPr>
            <a:grpSpLocks/>
          </p:cNvGrpSpPr>
          <p:nvPr/>
        </p:nvGrpSpPr>
        <p:grpSpPr bwMode="auto">
          <a:xfrm>
            <a:off x="0" y="0"/>
            <a:ext cx="9172575" cy="6858000"/>
            <a:chOff x="0" y="0"/>
            <a:chExt cx="5778" cy="4320"/>
          </a:xfrm>
        </p:grpSpPr>
        <p:sp>
          <p:nvSpPr>
            <p:cNvPr id="277507" name="Rectangle 8"/>
            <p:cNvSpPr>
              <a:spLocks noChangeArrowheads="1"/>
            </p:cNvSpPr>
            <p:nvPr/>
          </p:nvSpPr>
          <p:spPr bwMode="auto">
            <a:xfrm>
              <a:off x="440" y="682"/>
              <a:ext cx="2508" cy="3314"/>
            </a:xfrm>
            <a:prstGeom prst="rect">
              <a:avLst/>
            </a:prstGeom>
            <a:noFill/>
            <a:ln w="12700">
              <a:noFill/>
              <a:miter lim="800000"/>
              <a:headEnd/>
              <a:tailEnd/>
            </a:ln>
          </p:spPr>
          <p:txBody>
            <a:bodyPr lIns="90488" tIns="44450" rIns="90488" bIns="44450">
              <a:spAutoFit/>
            </a:bodyPr>
            <a:lstStyle/>
            <a:p>
              <a:pPr>
                <a:tabLst>
                  <a:tab pos="576263" algn="l"/>
                </a:tabLst>
              </a:pPr>
              <a:r>
                <a:rPr lang="es-ES_tradnl" i="1">
                  <a:solidFill>
                    <a:schemeClr val="bg1"/>
                  </a:solidFill>
                  <a:latin typeface="Book Antiqua" pitchFamily="18" charset="0"/>
                  <a:cs typeface="Times New Roman" charset="0"/>
                </a:rPr>
                <a:t>Para el control del proceso de inspección, y porque una intensidad de luz menor a la óptima puede afectar seriamente los resultados de las inspecciones, la intensidad de la luz negra debe medirse a intervalos regulares de tiempo</a:t>
              </a:r>
            </a:p>
            <a:p>
              <a:pPr>
                <a:tabLst>
                  <a:tab pos="576263" algn="l"/>
                </a:tabLst>
              </a:pPr>
              <a:endParaRPr lang="es-ES_tradnl" i="1">
                <a:solidFill>
                  <a:schemeClr val="bg1"/>
                </a:solidFill>
                <a:latin typeface="Book Antiqua" pitchFamily="18" charset="0"/>
                <a:cs typeface="Times New Roman" charset="0"/>
              </a:endParaRPr>
            </a:p>
            <a:p>
              <a:pPr>
                <a:tabLst>
                  <a:tab pos="576263" algn="l"/>
                </a:tabLst>
              </a:pPr>
              <a:r>
                <a:rPr lang="es-ES_tradnl" i="1">
                  <a:solidFill>
                    <a:schemeClr val="bg1"/>
                  </a:solidFill>
                  <a:latin typeface="Book Antiqua" pitchFamily="18" charset="0"/>
                  <a:cs typeface="Times New Roman" charset="0"/>
                </a:rPr>
                <a:t>Tales mediciones pueden realizarse fácil y rápidamente con equipo muy simple</a:t>
              </a:r>
              <a:endParaRPr lang="es-ES_tradnl" i="1">
                <a:solidFill>
                  <a:schemeClr val="bg1"/>
                </a:solidFill>
                <a:latin typeface="Book Antiqua" pitchFamily="18" charset="0"/>
              </a:endParaRPr>
            </a:p>
          </p:txBody>
        </p:sp>
        <p:sp>
          <p:nvSpPr>
            <p:cNvPr id="277508" name="Rectangle 4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77509" name="Picture 46" descr="radiómetro"/>
            <p:cNvPicPr>
              <a:picLocks noChangeAspect="1" noChangeArrowheads="1"/>
            </p:cNvPicPr>
            <p:nvPr/>
          </p:nvPicPr>
          <p:blipFill>
            <a:blip r:embed="rId2" cstate="print"/>
            <a:srcRect/>
            <a:stretch>
              <a:fillRect/>
            </a:stretch>
          </p:blipFill>
          <p:spPr bwMode="auto">
            <a:xfrm>
              <a:off x="3304" y="1152"/>
              <a:ext cx="1808" cy="2348"/>
            </a:xfrm>
            <a:prstGeom prst="rect">
              <a:avLst/>
            </a:prstGeom>
            <a:noFill/>
            <a:ln w="9525">
              <a:noFill/>
              <a:miter lim="800000"/>
              <a:headEnd/>
              <a:tailEnd/>
            </a:ln>
          </p:spPr>
        </p:pic>
        <p:sp>
          <p:nvSpPr>
            <p:cNvPr id="507953" name="Rectangle 49"/>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Medidores de intensidad de luz negra</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7511" name="Group 50"/>
            <p:cNvGrpSpPr>
              <a:grpSpLocks/>
            </p:cNvGrpSpPr>
            <p:nvPr/>
          </p:nvGrpSpPr>
          <p:grpSpPr bwMode="auto">
            <a:xfrm>
              <a:off x="48" y="95"/>
              <a:ext cx="96" cy="4128"/>
              <a:chOff x="48" y="102"/>
              <a:chExt cx="96" cy="4128"/>
            </a:xfrm>
          </p:grpSpPr>
          <p:sp>
            <p:nvSpPr>
              <p:cNvPr id="277519" name="Rectangle 5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0" name="Rectangle 5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1" name="Rectangle 5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2" name="Rectangle 5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3" name="Rectangle 5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4" name="Rectangle 5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5" name="Rectangle 5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6" name="Rectangle 5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7" name="Rectangle 5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8" name="Rectangle 6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29" name="Rectangle 6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0" name="Rectangle 6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1" name="Rectangle 6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2" name="Rectangle 6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3" name="Rectangle 6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4" name="Rectangle 6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5" name="Rectangle 6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6" name="Rectangle 6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7" name="Rectangle 6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8" name="Rectangle 7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39" name="Rectangle 7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0" name="Rectangle 7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1" name="Rectangle 7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2" name="Rectangle 7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3" name="Rectangle 7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4" name="Rectangle 7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5" name="Rectangle 7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6" name="Rectangle 7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7547" name="Rectangle 7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7512" name="Group 80"/>
            <p:cNvGrpSpPr>
              <a:grpSpLocks/>
            </p:cNvGrpSpPr>
            <p:nvPr/>
          </p:nvGrpSpPr>
          <p:grpSpPr bwMode="auto">
            <a:xfrm>
              <a:off x="5052" y="0"/>
              <a:ext cx="726" cy="388"/>
              <a:chOff x="37" y="-23"/>
              <a:chExt cx="726" cy="388"/>
            </a:xfrm>
          </p:grpSpPr>
          <p:sp>
            <p:nvSpPr>
              <p:cNvPr id="277513" name="Rectangle 8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7514" name="Rectangle 8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7515" name="Rectangle 8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7516" name="Rectangle 8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7517" name="Rectangle 8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7518" name="Rectangle 8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8530" name="Group 78"/>
          <p:cNvGrpSpPr>
            <a:grpSpLocks/>
          </p:cNvGrpSpPr>
          <p:nvPr/>
        </p:nvGrpSpPr>
        <p:grpSpPr bwMode="auto">
          <a:xfrm>
            <a:off x="0" y="0"/>
            <a:ext cx="9172575" cy="6858000"/>
            <a:chOff x="0" y="0"/>
            <a:chExt cx="5778" cy="4320"/>
          </a:xfrm>
        </p:grpSpPr>
        <p:sp>
          <p:nvSpPr>
            <p:cNvPr id="278531"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78532" name="Picture 39"/>
            <p:cNvPicPr>
              <a:picLocks noChangeAspect="1" noChangeArrowheads="1"/>
            </p:cNvPicPr>
            <p:nvPr/>
          </p:nvPicPr>
          <p:blipFill>
            <a:blip r:embed="rId2" cstate="print"/>
            <a:srcRect/>
            <a:stretch>
              <a:fillRect/>
            </a:stretch>
          </p:blipFill>
          <p:spPr bwMode="auto">
            <a:xfrm>
              <a:off x="2237" y="1365"/>
              <a:ext cx="1286" cy="1594"/>
            </a:xfrm>
            <a:prstGeom prst="rect">
              <a:avLst/>
            </a:prstGeom>
            <a:noFill/>
            <a:ln w="9525">
              <a:noFill/>
              <a:miter lim="800000"/>
              <a:headEnd/>
              <a:tailEnd/>
            </a:ln>
          </p:spPr>
        </p:pic>
        <p:sp>
          <p:nvSpPr>
            <p:cNvPr id="952360" name="Rectangle 40"/>
            <p:cNvSpPr>
              <a:spLocks noChangeArrowheads="1"/>
            </p:cNvSpPr>
            <p:nvPr/>
          </p:nvSpPr>
          <p:spPr bwMode="auto">
            <a:xfrm>
              <a:off x="388" y="167"/>
              <a:ext cx="418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Medidores de intensidad de luz negra</a:t>
              </a:r>
              <a:endParaRPr lang="es-ES_tradnl" sz="2800" b="0">
                <a:solidFill>
                  <a:schemeClr val="bg1"/>
                </a:solidFill>
                <a:effectLst>
                  <a:outerShdw blurRad="38100" dist="38100" dir="2700000" algn="tl">
                    <a:srgbClr val="000000"/>
                  </a:outerShdw>
                </a:effectLst>
                <a:latin typeface="Book Antiqua" pitchFamily="18" charset="0"/>
              </a:endParaRPr>
            </a:p>
          </p:txBody>
        </p:sp>
        <p:grpSp>
          <p:nvGrpSpPr>
            <p:cNvPr id="278534" name="Group 41"/>
            <p:cNvGrpSpPr>
              <a:grpSpLocks/>
            </p:cNvGrpSpPr>
            <p:nvPr/>
          </p:nvGrpSpPr>
          <p:grpSpPr bwMode="auto">
            <a:xfrm>
              <a:off x="48" y="95"/>
              <a:ext cx="96" cy="4128"/>
              <a:chOff x="48" y="102"/>
              <a:chExt cx="96" cy="4128"/>
            </a:xfrm>
          </p:grpSpPr>
          <p:sp>
            <p:nvSpPr>
              <p:cNvPr id="278542"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3"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4"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5"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6"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7"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8"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49"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0"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1"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2"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3"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4"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5"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6"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7"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8"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59"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0"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1"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2"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3"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4"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5"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6"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7"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8"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69"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8570"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8535" name="Group 71"/>
            <p:cNvGrpSpPr>
              <a:grpSpLocks/>
            </p:cNvGrpSpPr>
            <p:nvPr/>
          </p:nvGrpSpPr>
          <p:grpSpPr bwMode="auto">
            <a:xfrm>
              <a:off x="5052" y="0"/>
              <a:ext cx="726" cy="388"/>
              <a:chOff x="37" y="-23"/>
              <a:chExt cx="726" cy="388"/>
            </a:xfrm>
          </p:grpSpPr>
          <p:sp>
            <p:nvSpPr>
              <p:cNvPr id="278536"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8537"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8538"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8539"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8540"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8541"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79554" name="Group 79"/>
          <p:cNvGrpSpPr>
            <a:grpSpLocks/>
          </p:cNvGrpSpPr>
          <p:nvPr/>
        </p:nvGrpSpPr>
        <p:grpSpPr bwMode="auto">
          <a:xfrm>
            <a:off x="0" y="0"/>
            <a:ext cx="9172575" cy="6858000"/>
            <a:chOff x="0" y="0"/>
            <a:chExt cx="5778" cy="4320"/>
          </a:xfrm>
        </p:grpSpPr>
        <p:sp>
          <p:nvSpPr>
            <p:cNvPr id="279555" name="Rectangle 3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6342" name="Rectangle 38"/>
            <p:cNvSpPr>
              <a:spLocks noChangeArrowheads="1"/>
            </p:cNvSpPr>
            <p:nvPr/>
          </p:nvSpPr>
          <p:spPr bwMode="auto">
            <a:xfrm>
              <a:off x="775" y="1718"/>
              <a:ext cx="1971" cy="754"/>
            </a:xfrm>
            <a:prstGeom prst="rect">
              <a:avLst/>
            </a:prstGeom>
            <a:noFill/>
            <a:ln w="12700">
              <a:noFill/>
              <a:miter lim="800000"/>
              <a:headEnd/>
              <a:tailEnd/>
            </a:ln>
            <a:effectLst/>
          </p:spPr>
          <p:txBody>
            <a:bodyPr lIns="90488" tIns="44450" rIns="90488" bIns="44450">
              <a:spAutoFit/>
            </a:bodyPr>
            <a:lstStyle/>
            <a:p>
              <a:pPr>
                <a:defRPr/>
              </a:pPr>
              <a:r>
                <a:rPr lang="es-ES_tradnl" i="1">
                  <a:solidFill>
                    <a:schemeClr val="bg1"/>
                  </a:solidFill>
                  <a:effectLst>
                    <a:outerShdw blurRad="38100" dist="38100" dir="2700000" algn="tl">
                      <a:srgbClr val="000000"/>
                    </a:outerShdw>
                  </a:effectLst>
                  <a:latin typeface="Book Antiqua" pitchFamily="18" charset="0"/>
                </a:rPr>
                <a:t>Medición de la intensidad de luz negra</a:t>
              </a:r>
              <a:endParaRPr lang="es-ES_tradnl" b="0">
                <a:solidFill>
                  <a:schemeClr val="bg1"/>
                </a:solidFill>
                <a:effectLst>
                  <a:outerShdw blurRad="38100" dist="38100" dir="2700000" algn="tl">
                    <a:srgbClr val="000000"/>
                  </a:outerShdw>
                </a:effectLst>
                <a:latin typeface="Book Antiqua" pitchFamily="18" charset="0"/>
              </a:endParaRPr>
            </a:p>
          </p:txBody>
        </p:sp>
        <p:pic>
          <p:nvPicPr>
            <p:cNvPr id="279557" name="Picture 39" descr="Medidor de luz UV"/>
            <p:cNvPicPr>
              <a:picLocks noChangeAspect="1" noChangeArrowheads="1"/>
            </p:cNvPicPr>
            <p:nvPr/>
          </p:nvPicPr>
          <p:blipFill>
            <a:blip r:embed="rId2" cstate="print">
              <a:lum contrast="24000"/>
            </a:blip>
            <a:srcRect l="1309"/>
            <a:stretch>
              <a:fillRect/>
            </a:stretch>
          </p:blipFill>
          <p:spPr bwMode="auto">
            <a:xfrm>
              <a:off x="3199" y="726"/>
              <a:ext cx="1824" cy="2846"/>
            </a:xfrm>
            <a:prstGeom prst="rect">
              <a:avLst/>
            </a:prstGeom>
            <a:noFill/>
            <a:ln w="9525">
              <a:noFill/>
              <a:miter lim="800000"/>
              <a:headEnd/>
              <a:tailEnd/>
            </a:ln>
          </p:spPr>
        </p:pic>
        <p:grpSp>
          <p:nvGrpSpPr>
            <p:cNvPr id="279558" name="Group 42"/>
            <p:cNvGrpSpPr>
              <a:grpSpLocks/>
            </p:cNvGrpSpPr>
            <p:nvPr/>
          </p:nvGrpSpPr>
          <p:grpSpPr bwMode="auto">
            <a:xfrm>
              <a:off x="48" y="95"/>
              <a:ext cx="96" cy="4128"/>
              <a:chOff x="48" y="102"/>
              <a:chExt cx="96" cy="4128"/>
            </a:xfrm>
          </p:grpSpPr>
          <p:sp>
            <p:nvSpPr>
              <p:cNvPr id="279566"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67"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68"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69"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0"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1"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2"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3"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4"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5"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6"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7"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8"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79"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0"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1"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2"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3"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4"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5"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6"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7"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8"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89"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90"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91"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92"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93"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79594"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79559" name="Group 72"/>
            <p:cNvGrpSpPr>
              <a:grpSpLocks/>
            </p:cNvGrpSpPr>
            <p:nvPr/>
          </p:nvGrpSpPr>
          <p:grpSpPr bwMode="auto">
            <a:xfrm>
              <a:off x="5052" y="0"/>
              <a:ext cx="726" cy="388"/>
              <a:chOff x="37" y="-23"/>
              <a:chExt cx="726" cy="388"/>
            </a:xfrm>
          </p:grpSpPr>
          <p:sp>
            <p:nvSpPr>
              <p:cNvPr id="279560"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79561"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9562"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79563"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79564"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79565"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47522" name="Rectangle 1026"/>
          <p:cNvSpPr>
            <a:spLocks noChangeArrowheads="1"/>
          </p:cNvSpPr>
          <p:nvPr/>
        </p:nvSpPr>
        <p:spPr bwMode="auto">
          <a:xfrm>
            <a:off x="1804988" y="2524125"/>
            <a:ext cx="55340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Sensibilidad</a:t>
            </a:r>
          </a:p>
          <a:p>
            <a:pPr>
              <a:defRPr/>
            </a:pPr>
            <a:r>
              <a:rPr lang="es-ES_tradnl" sz="5400" i="1">
                <a:solidFill>
                  <a:schemeClr val="bg1"/>
                </a:solidFill>
                <a:effectLst>
                  <a:outerShdw blurRad="38100" dist="38100" dir="2700000" algn="tl">
                    <a:srgbClr val="000000"/>
                  </a:outerShdw>
                </a:effectLst>
                <a:latin typeface="Book Antiqua" pitchFamily="18" charset="0"/>
              </a:rPr>
              <a:t>de los Métodos</a:t>
            </a:r>
          </a:p>
        </p:txBody>
      </p:sp>
      <p:sp>
        <p:nvSpPr>
          <p:cNvPr id="747523" name="AutoShape 1027"/>
          <p:cNvSpPr>
            <a:spLocks/>
          </p:cNvSpPr>
          <p:nvPr/>
        </p:nvSpPr>
        <p:spPr bwMode="auto">
          <a:xfrm>
            <a:off x="1704975" y="1754188"/>
            <a:ext cx="104775" cy="3267075"/>
          </a:xfrm>
          <a:prstGeom prst="leftBracket">
            <a:avLst>
              <a:gd name="adj" fmla="val 15850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7524" name="Line 1028"/>
          <p:cNvSpPr>
            <a:spLocks noChangeShapeType="1"/>
          </p:cNvSpPr>
          <p:nvPr/>
        </p:nvSpPr>
        <p:spPr bwMode="auto">
          <a:xfrm>
            <a:off x="1801813" y="1754188"/>
            <a:ext cx="56515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7525" name="Line 1029"/>
          <p:cNvSpPr>
            <a:spLocks noChangeShapeType="1"/>
          </p:cNvSpPr>
          <p:nvPr/>
        </p:nvSpPr>
        <p:spPr bwMode="auto">
          <a:xfrm>
            <a:off x="1801813" y="5027613"/>
            <a:ext cx="56435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7526" name="AutoShape 1030"/>
          <p:cNvSpPr>
            <a:spLocks/>
          </p:cNvSpPr>
          <p:nvPr/>
        </p:nvSpPr>
        <p:spPr bwMode="auto">
          <a:xfrm flipH="1">
            <a:off x="7437438" y="1754188"/>
            <a:ext cx="96837" cy="3267075"/>
          </a:xfrm>
          <a:prstGeom prst="leftBracket">
            <a:avLst>
              <a:gd name="adj" fmla="val 16931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47524"/>
                                        </p:tgtEl>
                                        <p:attrNameLst>
                                          <p:attrName>style.visibility</p:attrName>
                                        </p:attrNameLst>
                                      </p:cBhvr>
                                      <p:to>
                                        <p:strVal val="visible"/>
                                      </p:to>
                                    </p:set>
                                    <p:animEffect transition="in" filter="wipe(left)">
                                      <p:cBhvr>
                                        <p:cTn id="7" dur="500"/>
                                        <p:tgtEl>
                                          <p:spTgt spid="747524"/>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47526"/>
                                        </p:tgtEl>
                                        <p:attrNameLst>
                                          <p:attrName>style.visibility</p:attrName>
                                        </p:attrNameLst>
                                      </p:cBhvr>
                                      <p:to>
                                        <p:strVal val="visible"/>
                                      </p:to>
                                    </p:set>
                                    <p:animEffect transition="in" filter="wipe(up)">
                                      <p:cBhvr>
                                        <p:cTn id="11" dur="500"/>
                                        <p:tgtEl>
                                          <p:spTgt spid="747526"/>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47525"/>
                                        </p:tgtEl>
                                        <p:attrNameLst>
                                          <p:attrName>style.visibility</p:attrName>
                                        </p:attrNameLst>
                                      </p:cBhvr>
                                      <p:to>
                                        <p:strVal val="visible"/>
                                      </p:to>
                                    </p:set>
                                    <p:animEffect transition="in" filter="wipe(right)">
                                      <p:cBhvr>
                                        <p:cTn id="15" dur="500"/>
                                        <p:tgtEl>
                                          <p:spTgt spid="747525"/>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47523"/>
                                        </p:tgtEl>
                                        <p:attrNameLst>
                                          <p:attrName>style.visibility</p:attrName>
                                        </p:attrNameLst>
                                      </p:cBhvr>
                                      <p:to>
                                        <p:strVal val="visible"/>
                                      </p:to>
                                    </p:set>
                                    <p:animEffect transition="in" filter="wipe(down)">
                                      <p:cBhvr>
                                        <p:cTn id="19" dur="500"/>
                                        <p:tgtEl>
                                          <p:spTgt spid="747523"/>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47522"/>
                                        </p:tgtEl>
                                        <p:attrNameLst>
                                          <p:attrName>style.visibility</p:attrName>
                                        </p:attrNameLst>
                                      </p:cBhvr>
                                      <p:to>
                                        <p:strVal val="visible"/>
                                      </p:to>
                                    </p:set>
                                    <p:animEffect transition="in" filter="wipe(left)">
                                      <p:cBhvr>
                                        <p:cTn id="23" dur="75"/>
                                        <p:tgtEl>
                                          <p:spTgt spid="747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22" grpId="0" autoUpdateAnimBg="0"/>
      <p:bldP spid="747523" grpId="0" animBg="1"/>
      <p:bldP spid="747526" grpId="0" animBg="1"/>
    </p:bldLst>
  </p:timing>
</p:sld>
</file>

<file path=ppt/slides/slide2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1602" name="Group 75"/>
          <p:cNvGrpSpPr>
            <a:grpSpLocks/>
          </p:cNvGrpSpPr>
          <p:nvPr/>
        </p:nvGrpSpPr>
        <p:grpSpPr bwMode="auto">
          <a:xfrm>
            <a:off x="0" y="0"/>
            <a:ext cx="9172575" cy="6858000"/>
            <a:chOff x="0" y="0"/>
            <a:chExt cx="5778" cy="4320"/>
          </a:xfrm>
        </p:grpSpPr>
        <p:sp>
          <p:nvSpPr>
            <p:cNvPr id="281603" name="Rectangle 2"/>
            <p:cNvSpPr>
              <a:spLocks noChangeArrowheads="1"/>
            </p:cNvSpPr>
            <p:nvPr/>
          </p:nvSpPr>
          <p:spPr bwMode="auto">
            <a:xfrm>
              <a:off x="630" y="1340"/>
              <a:ext cx="4594" cy="1918"/>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Anillo de prueba de acero (ketos) que contiene 12 barrenos localizados a distintas profundidades</a:t>
              </a:r>
            </a:p>
            <a:p>
              <a:pPr>
                <a:buClr>
                  <a:srgbClr val="E50101"/>
                </a:buClr>
                <a:buSzPct val="70000"/>
                <a:buFont typeface="Wingdings" pitchFamily="2" charset="2"/>
                <a:buNone/>
              </a:pPr>
              <a:endParaRPr lang="es-ES_tradnl" i="1">
                <a:solidFill>
                  <a:schemeClr val="bg1"/>
                </a:solidFill>
                <a:latin typeface="Book Antiqua" pitchFamily="18" charset="0"/>
                <a:cs typeface="Times New Roman" charset="0"/>
              </a:endParaRPr>
            </a:p>
            <a:p>
              <a:pPr>
                <a:buClr>
                  <a:srgbClr val="E50101"/>
                </a:buClr>
                <a:buSzPct val="70000"/>
                <a:buFont typeface="Wingdings" pitchFamily="2" charset="2"/>
                <a:buNone/>
              </a:pPr>
              <a:r>
                <a:rPr lang="es-ES_tradnl" i="1">
                  <a:solidFill>
                    <a:schemeClr val="bg1"/>
                  </a:solidFill>
                  <a:latin typeface="Book Antiqua" pitchFamily="18" charset="0"/>
                  <a:cs typeface="Times New Roman" charset="0"/>
                </a:rPr>
                <a:t>Este anillo de prueba puede ser utilizado para evaluar y comparar la funcionalidad y sensibilidad del método húmedo y seco, de las técnicas de partículas no fluorescentes y fluorescentes, y de los diferentes tipos de corrientes de magnetización</a:t>
              </a:r>
            </a:p>
          </p:txBody>
        </p:sp>
        <p:sp>
          <p:nvSpPr>
            <p:cNvPr id="281604"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48580" name="Rectangle 36"/>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1606" name="Group 38"/>
            <p:cNvGrpSpPr>
              <a:grpSpLocks/>
            </p:cNvGrpSpPr>
            <p:nvPr/>
          </p:nvGrpSpPr>
          <p:grpSpPr bwMode="auto">
            <a:xfrm>
              <a:off x="48" y="95"/>
              <a:ext cx="96" cy="4128"/>
              <a:chOff x="48" y="102"/>
              <a:chExt cx="96" cy="4128"/>
            </a:xfrm>
          </p:grpSpPr>
          <p:sp>
            <p:nvSpPr>
              <p:cNvPr id="281614"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15"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16"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17"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18"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19"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0"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1"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2"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3"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4"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5"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6"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7"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8"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29"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0"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1"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2"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3"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4"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5"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6"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7"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8"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39"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40"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41"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1642"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1607" name="Group 68"/>
            <p:cNvGrpSpPr>
              <a:grpSpLocks/>
            </p:cNvGrpSpPr>
            <p:nvPr/>
          </p:nvGrpSpPr>
          <p:grpSpPr bwMode="auto">
            <a:xfrm>
              <a:off x="5052" y="0"/>
              <a:ext cx="726" cy="388"/>
              <a:chOff x="37" y="-23"/>
              <a:chExt cx="726" cy="388"/>
            </a:xfrm>
          </p:grpSpPr>
          <p:sp>
            <p:nvSpPr>
              <p:cNvPr id="281608"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1609"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1610"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1611"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1612"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1613"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2626" name="Group 117"/>
          <p:cNvGrpSpPr>
            <a:grpSpLocks/>
          </p:cNvGrpSpPr>
          <p:nvPr/>
        </p:nvGrpSpPr>
        <p:grpSpPr bwMode="auto">
          <a:xfrm>
            <a:off x="0" y="0"/>
            <a:ext cx="9172575" cy="6858000"/>
            <a:chOff x="0" y="0"/>
            <a:chExt cx="5778" cy="4320"/>
          </a:xfrm>
        </p:grpSpPr>
        <p:sp>
          <p:nvSpPr>
            <p:cNvPr id="28262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82628" name="Picture 77" descr="Anillo ketos"/>
            <p:cNvPicPr>
              <a:picLocks noChangeAspect="1" noChangeArrowheads="1"/>
            </p:cNvPicPr>
            <p:nvPr/>
          </p:nvPicPr>
          <p:blipFill>
            <a:blip r:embed="rId2" cstate="print"/>
            <a:srcRect/>
            <a:stretch>
              <a:fillRect/>
            </a:stretch>
          </p:blipFill>
          <p:spPr bwMode="auto">
            <a:xfrm>
              <a:off x="1480" y="1322"/>
              <a:ext cx="2836" cy="2170"/>
            </a:xfrm>
            <a:prstGeom prst="rect">
              <a:avLst/>
            </a:prstGeom>
            <a:noFill/>
            <a:ln w="9525">
              <a:noFill/>
              <a:miter lim="800000"/>
              <a:headEnd/>
              <a:tailEnd/>
            </a:ln>
          </p:spPr>
        </p:pic>
        <p:sp>
          <p:nvSpPr>
            <p:cNvPr id="862287" name="Rectangle 79"/>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2630" name="Group 80"/>
            <p:cNvGrpSpPr>
              <a:grpSpLocks/>
            </p:cNvGrpSpPr>
            <p:nvPr/>
          </p:nvGrpSpPr>
          <p:grpSpPr bwMode="auto">
            <a:xfrm>
              <a:off x="48" y="95"/>
              <a:ext cx="96" cy="4128"/>
              <a:chOff x="48" y="102"/>
              <a:chExt cx="96" cy="4128"/>
            </a:xfrm>
          </p:grpSpPr>
          <p:sp>
            <p:nvSpPr>
              <p:cNvPr id="282638" name="Rectangle 8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39" name="Rectangle 8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0" name="Rectangle 8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1" name="Rectangle 8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2" name="Rectangle 8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3" name="Rectangle 8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4" name="Rectangle 8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5" name="Rectangle 8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6" name="Rectangle 8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7" name="Rectangle 9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8" name="Rectangle 9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49" name="Rectangle 9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0" name="Rectangle 9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1" name="Rectangle 9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2" name="Rectangle 9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3" name="Rectangle 9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4" name="Rectangle 9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5" name="Rectangle 9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6" name="Rectangle 9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7" name="Rectangle 10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8" name="Rectangle 10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59" name="Rectangle 10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0" name="Rectangle 10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1" name="Rectangle 10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2" name="Rectangle 10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3" name="Rectangle 10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4" name="Rectangle 10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5" name="Rectangle 10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2666" name="Rectangle 10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2631" name="Group 110"/>
            <p:cNvGrpSpPr>
              <a:grpSpLocks/>
            </p:cNvGrpSpPr>
            <p:nvPr/>
          </p:nvGrpSpPr>
          <p:grpSpPr bwMode="auto">
            <a:xfrm>
              <a:off x="5052" y="0"/>
              <a:ext cx="726" cy="388"/>
              <a:chOff x="37" y="-23"/>
              <a:chExt cx="726" cy="388"/>
            </a:xfrm>
          </p:grpSpPr>
          <p:sp>
            <p:nvSpPr>
              <p:cNvPr id="282632" name="Rectangle 11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2633" name="Rectangle 11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2634" name="Rectangle 11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2635" name="Rectangle 11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2636" name="Rectangle 11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2637" name="Rectangle 11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3650" name="Group 76"/>
          <p:cNvGrpSpPr>
            <a:grpSpLocks/>
          </p:cNvGrpSpPr>
          <p:nvPr/>
        </p:nvGrpSpPr>
        <p:grpSpPr bwMode="auto">
          <a:xfrm>
            <a:off x="0" y="0"/>
            <a:ext cx="9172575" cy="6858000"/>
            <a:chOff x="0" y="0"/>
            <a:chExt cx="5778" cy="4320"/>
          </a:xfrm>
        </p:grpSpPr>
        <p:sp>
          <p:nvSpPr>
            <p:cNvPr id="28365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83652" name="Picture 37" descr="Anillo Ketos"/>
            <p:cNvPicPr>
              <a:picLocks noChangeAspect="1" noChangeArrowheads="1"/>
            </p:cNvPicPr>
            <p:nvPr/>
          </p:nvPicPr>
          <p:blipFill>
            <a:blip r:embed="rId2" cstate="print"/>
            <a:srcRect r="50687"/>
            <a:stretch>
              <a:fillRect/>
            </a:stretch>
          </p:blipFill>
          <p:spPr bwMode="auto">
            <a:xfrm>
              <a:off x="1322" y="1222"/>
              <a:ext cx="3086" cy="2380"/>
            </a:xfrm>
            <a:prstGeom prst="rect">
              <a:avLst/>
            </a:prstGeom>
            <a:noFill/>
            <a:ln w="9525">
              <a:noFill/>
              <a:miter lim="800000"/>
              <a:headEnd/>
              <a:tailEnd/>
            </a:ln>
          </p:spPr>
        </p:pic>
        <p:sp>
          <p:nvSpPr>
            <p:cNvPr id="872486" name="Rectangle 38"/>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3654" name="Group 39"/>
            <p:cNvGrpSpPr>
              <a:grpSpLocks/>
            </p:cNvGrpSpPr>
            <p:nvPr/>
          </p:nvGrpSpPr>
          <p:grpSpPr bwMode="auto">
            <a:xfrm>
              <a:off x="48" y="95"/>
              <a:ext cx="96" cy="4128"/>
              <a:chOff x="48" y="102"/>
              <a:chExt cx="96" cy="4128"/>
            </a:xfrm>
          </p:grpSpPr>
          <p:sp>
            <p:nvSpPr>
              <p:cNvPr id="283662"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3"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4"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5"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6"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7"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8"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69"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0"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1"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2"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3"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4"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5"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6"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7"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8"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79"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0"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1"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2"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3"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4"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5"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6"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7"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8"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89"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3690"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3655" name="Group 69"/>
            <p:cNvGrpSpPr>
              <a:grpSpLocks/>
            </p:cNvGrpSpPr>
            <p:nvPr/>
          </p:nvGrpSpPr>
          <p:grpSpPr bwMode="auto">
            <a:xfrm>
              <a:off x="5052" y="0"/>
              <a:ext cx="726" cy="388"/>
              <a:chOff x="37" y="-23"/>
              <a:chExt cx="726" cy="388"/>
            </a:xfrm>
          </p:grpSpPr>
          <p:sp>
            <p:nvSpPr>
              <p:cNvPr id="283656"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3657"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3658"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3659"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3660"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3661"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4674" name="Group 44"/>
          <p:cNvGrpSpPr>
            <a:grpSpLocks/>
          </p:cNvGrpSpPr>
          <p:nvPr/>
        </p:nvGrpSpPr>
        <p:grpSpPr bwMode="auto">
          <a:xfrm>
            <a:off x="0" y="0"/>
            <a:ext cx="9172575" cy="6858000"/>
            <a:chOff x="0" y="0"/>
            <a:chExt cx="5778" cy="4320"/>
          </a:xfrm>
        </p:grpSpPr>
        <p:sp>
          <p:nvSpPr>
            <p:cNvPr id="284675"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62565" name="Rectangle 5"/>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4677" name="Group 6"/>
            <p:cNvGrpSpPr>
              <a:grpSpLocks/>
            </p:cNvGrpSpPr>
            <p:nvPr/>
          </p:nvGrpSpPr>
          <p:grpSpPr bwMode="auto">
            <a:xfrm>
              <a:off x="48" y="95"/>
              <a:ext cx="96" cy="4128"/>
              <a:chOff x="48" y="102"/>
              <a:chExt cx="96" cy="4128"/>
            </a:xfrm>
          </p:grpSpPr>
          <p:sp>
            <p:nvSpPr>
              <p:cNvPr id="28468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4678" name="Group 36"/>
            <p:cNvGrpSpPr>
              <a:grpSpLocks/>
            </p:cNvGrpSpPr>
            <p:nvPr/>
          </p:nvGrpSpPr>
          <p:grpSpPr bwMode="auto">
            <a:xfrm>
              <a:off x="5052" y="0"/>
              <a:ext cx="726" cy="388"/>
              <a:chOff x="37" y="-23"/>
              <a:chExt cx="726" cy="388"/>
            </a:xfrm>
          </p:grpSpPr>
          <p:sp>
            <p:nvSpPr>
              <p:cNvPr id="28468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468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468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468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468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468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284679" name="Picture 43" descr="Húmedas"/>
            <p:cNvPicPr>
              <a:picLocks noChangeAspect="1" noChangeArrowheads="1"/>
            </p:cNvPicPr>
            <p:nvPr/>
          </p:nvPicPr>
          <p:blipFill>
            <a:blip r:embed="rId2" cstate="print"/>
            <a:srcRect/>
            <a:stretch>
              <a:fillRect/>
            </a:stretch>
          </p:blipFill>
          <p:spPr bwMode="auto">
            <a:xfrm>
              <a:off x="984" y="1329"/>
              <a:ext cx="3792" cy="2358"/>
            </a:xfrm>
            <a:prstGeom prst="rect">
              <a:avLst/>
            </a:prstGeom>
            <a:noFill/>
            <a:ln w="9525">
              <a:noFill/>
              <a:miter lim="800000"/>
              <a:headEnd/>
              <a:tailEnd/>
            </a:ln>
          </p:spPr>
        </p:pic>
      </p:grpSp>
    </p:spTree>
  </p:cSld>
  <p:clrMapOvr>
    <a:masterClrMapping/>
  </p:clrMapOvr>
  <p:transition>
    <p:dissolve/>
  </p:transition>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818" name="Group 90"/>
          <p:cNvGrpSpPr>
            <a:grpSpLocks/>
          </p:cNvGrpSpPr>
          <p:nvPr/>
        </p:nvGrpSpPr>
        <p:grpSpPr bwMode="auto">
          <a:xfrm>
            <a:off x="0" y="0"/>
            <a:ext cx="9144000" cy="6858000"/>
            <a:chOff x="0" y="0"/>
            <a:chExt cx="5760" cy="4320"/>
          </a:xfrm>
        </p:grpSpPr>
        <p:sp>
          <p:nvSpPr>
            <p:cNvPr id="34819" name="Rectangle 8"/>
            <p:cNvSpPr>
              <a:spLocks noChangeArrowheads="1"/>
            </p:cNvSpPr>
            <p:nvPr/>
          </p:nvSpPr>
          <p:spPr bwMode="auto">
            <a:xfrm>
              <a:off x="430" y="1999"/>
              <a:ext cx="5044" cy="522"/>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ebdings" pitchFamily="18" charset="2"/>
                </a:rPr>
                <a:t></a:t>
              </a:r>
              <a:r>
                <a:rPr lang="es-ES_tradnl" i="1">
                  <a:solidFill>
                    <a:schemeClr val="bg1"/>
                  </a:solidFill>
                  <a:latin typeface="Book Antiqua" pitchFamily="18" charset="0"/>
                </a:rPr>
                <a:t>	Son continuas y forman circuitos cerrados entre los polos</a:t>
              </a:r>
            </a:p>
          </p:txBody>
        </p:sp>
        <p:sp>
          <p:nvSpPr>
            <p:cNvPr id="34820" name="Rectangle 9"/>
            <p:cNvSpPr>
              <a:spLocks noChangeArrowheads="1"/>
            </p:cNvSpPr>
            <p:nvPr/>
          </p:nvSpPr>
          <p:spPr bwMode="auto">
            <a:xfrm>
              <a:off x="430" y="2657"/>
              <a:ext cx="5044" cy="289"/>
            </a:xfrm>
            <a:prstGeom prst="rect">
              <a:avLst/>
            </a:prstGeom>
            <a:noFill/>
            <a:ln w="12700">
              <a:noFill/>
              <a:miter lim="800000"/>
              <a:headEnd/>
              <a:tailEnd/>
            </a:ln>
          </p:spPr>
          <p:txBody>
            <a:bodyPr lIns="90488" tIns="44450" rIns="90488" bIns="44450">
              <a:spAutoFit/>
            </a:bodyPr>
            <a:lstStyle/>
            <a:p>
              <a:pPr algn="l">
                <a:buClr>
                  <a:srgbClr val="E50101"/>
                </a:buClr>
                <a:buSzPct val="70000"/>
                <a:buFont typeface="Wingdings" pitchFamily="2" charset="2"/>
                <a:buNone/>
                <a:tabLst>
                  <a:tab pos="576263" algn="l"/>
                </a:tabLst>
              </a:pPr>
              <a:r>
                <a:rPr lang="es-ES_tradnl" b="0">
                  <a:solidFill>
                    <a:srgbClr val="FFFF00"/>
                  </a:solidFill>
                  <a:latin typeface="Book Antiqua" pitchFamily="18" charset="0"/>
                  <a:sym typeface="Webdings" pitchFamily="18" charset="2"/>
                </a:rPr>
                <a:t></a:t>
              </a:r>
              <a:r>
                <a:rPr lang="es-ES_tradnl" i="1">
                  <a:solidFill>
                    <a:srgbClr val="0B0384"/>
                  </a:solidFill>
                  <a:latin typeface="Book Antiqua" pitchFamily="18" charset="0"/>
                </a:rPr>
                <a:t>	</a:t>
              </a:r>
              <a:r>
                <a:rPr lang="es-ES_tradnl" i="1">
                  <a:solidFill>
                    <a:schemeClr val="bg1"/>
                  </a:solidFill>
                  <a:latin typeface="Book Antiqua" pitchFamily="18" charset="0"/>
                </a:rPr>
                <a:t>Nunca se cruzan entre ellas</a:t>
              </a:r>
            </a:p>
          </p:txBody>
        </p:sp>
        <p:sp>
          <p:nvSpPr>
            <p:cNvPr id="34821" name="Rectangle 10"/>
            <p:cNvSpPr>
              <a:spLocks noChangeArrowheads="1"/>
            </p:cNvSpPr>
            <p:nvPr/>
          </p:nvSpPr>
          <p:spPr bwMode="auto">
            <a:xfrm>
              <a:off x="430" y="1089"/>
              <a:ext cx="5044" cy="754"/>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b="0" dirty="0">
                  <a:solidFill>
                    <a:srgbClr val="FFFF00"/>
                  </a:solidFill>
                  <a:latin typeface="Book Antiqua" pitchFamily="18" charset="0"/>
                  <a:sym typeface="Webdings" pitchFamily="18" charset="2"/>
                </a:rPr>
                <a:t>	</a:t>
              </a:r>
              <a:r>
                <a:rPr lang="es-ES_tradnl" i="1" dirty="0">
                  <a:solidFill>
                    <a:schemeClr val="bg1"/>
                  </a:solidFill>
                  <a:latin typeface="Book Antiqua" pitchFamily="18" charset="0"/>
                </a:rPr>
                <a:t>Se considera que tienen dirección definida, viajan de polo norte a polo sur por el exterior del imán y de polo sur a norte por el interior</a:t>
              </a:r>
            </a:p>
          </p:txBody>
        </p:sp>
        <p:sp>
          <p:nvSpPr>
            <p:cNvPr id="34822" name="Rectangle 11"/>
            <p:cNvSpPr>
              <a:spLocks noChangeArrowheads="1"/>
            </p:cNvSpPr>
            <p:nvPr/>
          </p:nvSpPr>
          <p:spPr bwMode="auto">
            <a:xfrm>
              <a:off x="430" y="3038"/>
              <a:ext cx="5044" cy="522"/>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ebdings" pitchFamily="18" charset="2"/>
                </a:rPr>
                <a:t></a:t>
              </a:r>
              <a:r>
                <a:rPr lang="es-ES_tradnl" i="1">
                  <a:solidFill>
                    <a:schemeClr val="bg1"/>
                  </a:solidFill>
                  <a:latin typeface="Book Antiqua" pitchFamily="18" charset="0"/>
                </a:rPr>
                <a:t>	Su densidad disminuye con el aumento de distancia desde los polos</a:t>
              </a:r>
            </a:p>
          </p:txBody>
        </p:sp>
        <p:sp>
          <p:nvSpPr>
            <p:cNvPr id="34823" name="Rectangle 12"/>
            <p:cNvSpPr>
              <a:spLocks noChangeArrowheads="1"/>
            </p:cNvSpPr>
            <p:nvPr/>
          </p:nvSpPr>
          <p:spPr bwMode="auto">
            <a:xfrm>
              <a:off x="430" y="3697"/>
              <a:ext cx="5044" cy="289"/>
            </a:xfrm>
            <a:prstGeom prst="rect">
              <a:avLst/>
            </a:prstGeom>
            <a:noFill/>
            <a:ln w="12700">
              <a:noFill/>
              <a:miter lim="800000"/>
              <a:headEnd/>
              <a:tailEnd/>
            </a:ln>
          </p:spPr>
          <p:txBody>
            <a:bodyPr lIns="90488" tIns="44450" rIns="90488" bIns="44450">
              <a:spAutoFit/>
            </a:bodyPr>
            <a:lstStyle/>
            <a:p>
              <a:pPr marL="571500" indent="-571500" algn="l">
                <a:buClr>
                  <a:srgbClr val="E50101"/>
                </a:buClr>
                <a:buSzPct val="70000"/>
                <a:buFont typeface="Wingdings" pitchFamily="2" charset="2"/>
                <a:buNone/>
              </a:pPr>
              <a:r>
                <a:rPr lang="es-ES_tradnl" b="0">
                  <a:solidFill>
                    <a:srgbClr val="FFFF00"/>
                  </a:solidFill>
                  <a:latin typeface="Book Antiqua" pitchFamily="18" charset="0"/>
                  <a:sym typeface="Webdings" pitchFamily="18" charset="2"/>
                </a:rPr>
                <a:t></a:t>
              </a:r>
              <a:r>
                <a:rPr lang="es-ES_tradnl" i="1">
                  <a:solidFill>
                    <a:schemeClr val="bg1"/>
                  </a:solidFill>
                  <a:latin typeface="Book Antiqua" pitchFamily="18" charset="0"/>
                </a:rPr>
                <a:t>	Siguen caminos de menor resistencia magnética</a:t>
              </a:r>
            </a:p>
          </p:txBody>
        </p:sp>
        <p:sp>
          <p:nvSpPr>
            <p:cNvPr id="197647" name="Rectangle 15"/>
            <p:cNvSpPr>
              <a:spLocks noChangeArrowheads="1"/>
            </p:cNvSpPr>
            <p:nvPr/>
          </p:nvSpPr>
          <p:spPr bwMode="auto">
            <a:xfrm>
              <a:off x="436" y="583"/>
              <a:ext cx="4996" cy="344"/>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Lst>
                <a:defRPr/>
              </a:pPr>
              <a:r>
                <a:rPr lang="es-ES_tradnl" sz="3000" i="1">
                  <a:solidFill>
                    <a:schemeClr val="bg1"/>
                  </a:solidFill>
                  <a:effectLst>
                    <a:outerShdw blurRad="38100" dist="38100" dir="2700000" algn="tl">
                      <a:srgbClr val="000000"/>
                    </a:outerShdw>
                  </a:effectLst>
                  <a:latin typeface="Book Antiqua" pitchFamily="18" charset="0"/>
                </a:rPr>
                <a:t>Líneas  de Fuerza Magnética</a:t>
              </a:r>
            </a:p>
          </p:txBody>
        </p:sp>
        <p:sp>
          <p:nvSpPr>
            <p:cNvPr id="197682" name="Rectangle 50"/>
            <p:cNvSpPr>
              <a:spLocks noChangeArrowheads="1"/>
            </p:cNvSpPr>
            <p:nvPr/>
          </p:nvSpPr>
          <p:spPr bwMode="auto">
            <a:xfrm>
              <a:off x="338" y="119"/>
              <a:ext cx="5168" cy="347"/>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Imantación de un material ferromagnético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34826" name="Rectangle 5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4827" name="Group 53"/>
            <p:cNvGrpSpPr>
              <a:grpSpLocks/>
            </p:cNvGrpSpPr>
            <p:nvPr/>
          </p:nvGrpSpPr>
          <p:grpSpPr bwMode="auto">
            <a:xfrm>
              <a:off x="48" y="95"/>
              <a:ext cx="96" cy="4128"/>
              <a:chOff x="48" y="102"/>
              <a:chExt cx="96" cy="4128"/>
            </a:xfrm>
          </p:grpSpPr>
          <p:sp>
            <p:nvSpPr>
              <p:cNvPr id="34828" name="Rectangle 5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29" name="Rectangle 5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0" name="Rectangle 5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1" name="Rectangle 5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2" name="Rectangle 5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3" name="Rectangle 5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4" name="Rectangle 6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5" name="Rectangle 6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6" name="Rectangle 6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7" name="Rectangle 6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8" name="Rectangle 6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39" name="Rectangle 6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0" name="Rectangle 6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1" name="Rectangle 6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2" name="Rectangle 6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3" name="Rectangle 6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4" name="Rectangle 7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5" name="Rectangle 7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6" name="Rectangle 7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7" name="Rectangle 7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8" name="Rectangle 7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49" name="Rectangle 7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0" name="Rectangle 7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1" name="Rectangle 7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2" name="Rectangle 7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3" name="Rectangle 7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4" name="Rectangle 8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5" name="Rectangle 8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56" name="Rectangle 8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spTree>
  </p:cSld>
  <p:clrMapOvr>
    <a:masterClrMapping/>
  </p:clrMapOvr>
  <p:transition>
    <p:dissolve/>
  </p:transition>
</p:sld>
</file>

<file path=ppt/slides/slide2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4" name="43 Grupo"/>
          <p:cNvGrpSpPr/>
          <p:nvPr/>
        </p:nvGrpSpPr>
        <p:grpSpPr>
          <a:xfrm>
            <a:off x="0" y="0"/>
            <a:ext cx="9172575" cy="6858000"/>
            <a:chOff x="0" y="0"/>
            <a:chExt cx="9172575" cy="6858000"/>
          </a:xfrm>
        </p:grpSpPr>
        <p:sp>
          <p:nvSpPr>
            <p:cNvPr id="284675" name="Rectangle 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962565" name="Rectangle 5"/>
            <p:cNvSpPr>
              <a:spLocks noChangeArrowheads="1"/>
            </p:cNvSpPr>
            <p:nvPr/>
          </p:nvSpPr>
          <p:spPr bwMode="auto">
            <a:xfrm>
              <a:off x="642938" y="631825"/>
              <a:ext cx="7842250" cy="485775"/>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3" name="Group 6"/>
            <p:cNvGrpSpPr>
              <a:grpSpLocks/>
            </p:cNvGrpSpPr>
            <p:nvPr/>
          </p:nvGrpSpPr>
          <p:grpSpPr bwMode="auto">
            <a:xfrm>
              <a:off x="76200" y="150813"/>
              <a:ext cx="152400" cy="6553200"/>
              <a:chOff x="48" y="102"/>
              <a:chExt cx="96" cy="4128"/>
            </a:xfrm>
          </p:grpSpPr>
          <p:sp>
            <p:nvSpPr>
              <p:cNvPr id="28468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8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69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0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471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36"/>
            <p:cNvGrpSpPr>
              <a:grpSpLocks/>
            </p:cNvGrpSpPr>
            <p:nvPr/>
          </p:nvGrpSpPr>
          <p:grpSpPr bwMode="auto">
            <a:xfrm>
              <a:off x="8020050" y="0"/>
              <a:ext cx="1152525" cy="615950"/>
              <a:chOff x="37" y="-23"/>
              <a:chExt cx="726" cy="388"/>
            </a:xfrm>
          </p:grpSpPr>
          <p:sp>
            <p:nvSpPr>
              <p:cNvPr id="28468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468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468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468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468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468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6450" name="Picture 2" descr="http://www.material-inspection.com/images/MTgraphic.jpg"/>
            <p:cNvPicPr>
              <a:picLocks noChangeAspect="1" noChangeArrowheads="1"/>
            </p:cNvPicPr>
            <p:nvPr/>
          </p:nvPicPr>
          <p:blipFill>
            <a:blip r:embed="rId2" cstate="print"/>
            <a:srcRect/>
            <a:stretch>
              <a:fillRect/>
            </a:stretch>
          </p:blipFill>
          <p:spPr bwMode="auto">
            <a:xfrm>
              <a:off x="2618451" y="1483039"/>
              <a:ext cx="3965230" cy="4667776"/>
            </a:xfrm>
            <a:prstGeom prst="rect">
              <a:avLst/>
            </a:prstGeom>
            <a:noFill/>
          </p:spPr>
        </p:pic>
      </p:grpSp>
    </p:spTree>
  </p:cSld>
  <p:clrMapOvr>
    <a:masterClrMapping/>
  </p:clrMapOvr>
  <p:transition>
    <p:dissolve/>
  </p:transition>
</p:sld>
</file>

<file path=ppt/slides/slide2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5698" name="Group 139"/>
          <p:cNvGrpSpPr>
            <a:grpSpLocks/>
          </p:cNvGrpSpPr>
          <p:nvPr/>
        </p:nvGrpSpPr>
        <p:grpSpPr bwMode="auto">
          <a:xfrm>
            <a:off x="0" y="0"/>
            <a:ext cx="9172575" cy="6858000"/>
            <a:chOff x="0" y="0"/>
            <a:chExt cx="5778" cy="4320"/>
          </a:xfrm>
        </p:grpSpPr>
        <p:sp>
          <p:nvSpPr>
            <p:cNvPr id="749706" name="AutoShape 138"/>
            <p:cNvSpPr>
              <a:spLocks noChangeArrowheads="1"/>
            </p:cNvSpPr>
            <p:nvPr/>
          </p:nvSpPr>
          <p:spPr bwMode="auto">
            <a:xfrm>
              <a:off x="1761" y="1284"/>
              <a:ext cx="1467" cy="1467"/>
            </a:xfrm>
            <a:custGeom>
              <a:avLst/>
              <a:gdLst>
                <a:gd name="G0" fmla="+- 7480 0 0"/>
                <a:gd name="G1" fmla="+- 21600 0 7480"/>
                <a:gd name="G2" fmla="+- 21600 0 748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7480" y="10800"/>
                  </a:moveTo>
                  <a:cubicBezTo>
                    <a:pt x="7480" y="12634"/>
                    <a:pt x="8966" y="14120"/>
                    <a:pt x="10800" y="14120"/>
                  </a:cubicBezTo>
                  <a:cubicBezTo>
                    <a:pt x="12634" y="14120"/>
                    <a:pt x="14120" y="12634"/>
                    <a:pt x="14120" y="10800"/>
                  </a:cubicBezTo>
                  <a:cubicBezTo>
                    <a:pt x="14120" y="8966"/>
                    <a:pt x="12634" y="7480"/>
                    <a:pt x="10800" y="7480"/>
                  </a:cubicBezTo>
                  <a:cubicBezTo>
                    <a:pt x="8966" y="7480"/>
                    <a:pt x="7480" y="8966"/>
                    <a:pt x="7480" y="10800"/>
                  </a:cubicBezTo>
                  <a:close/>
                </a:path>
              </a:pathLst>
            </a:custGeom>
            <a:gradFill rotWithShape="1">
              <a:gsLst>
                <a:gs pos="0">
                  <a:schemeClr val="bg1">
                    <a:gamma/>
                    <a:shade val="86275"/>
                    <a:invGamma/>
                  </a:schemeClr>
                </a:gs>
                <a:gs pos="100000">
                  <a:schemeClr val="bg1"/>
                </a:gs>
              </a:gsLst>
              <a:path path="rect">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85700"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85701" name="Oval 45"/>
            <p:cNvSpPr>
              <a:spLocks noChangeArrowheads="1"/>
            </p:cNvSpPr>
            <p:nvPr/>
          </p:nvSpPr>
          <p:spPr bwMode="auto">
            <a:xfrm>
              <a:off x="2479" y="1297"/>
              <a:ext cx="30" cy="28"/>
            </a:xfrm>
            <a:prstGeom prst="ellipse">
              <a:avLst/>
            </a:prstGeom>
            <a:solidFill>
              <a:srgbClr val="333333"/>
            </a:solidFill>
            <a:ln w="3175">
              <a:noFill/>
              <a:round/>
              <a:headEnd/>
              <a:tailEnd/>
            </a:ln>
          </p:spPr>
          <p:txBody>
            <a:bodyPr/>
            <a:lstStyle/>
            <a:p>
              <a:endParaRPr lang="es-ES"/>
            </a:p>
          </p:txBody>
        </p:sp>
        <p:sp>
          <p:nvSpPr>
            <p:cNvPr id="285702" name="Oval 46"/>
            <p:cNvSpPr>
              <a:spLocks noChangeArrowheads="1"/>
            </p:cNvSpPr>
            <p:nvPr/>
          </p:nvSpPr>
          <p:spPr bwMode="auto">
            <a:xfrm>
              <a:off x="2691" y="1347"/>
              <a:ext cx="30" cy="28"/>
            </a:xfrm>
            <a:prstGeom prst="ellipse">
              <a:avLst/>
            </a:prstGeom>
            <a:solidFill>
              <a:srgbClr val="333333"/>
            </a:solidFill>
            <a:ln w="3175">
              <a:noFill/>
              <a:round/>
              <a:headEnd/>
              <a:tailEnd/>
            </a:ln>
          </p:spPr>
          <p:txBody>
            <a:bodyPr/>
            <a:lstStyle/>
            <a:p>
              <a:endParaRPr lang="es-ES"/>
            </a:p>
          </p:txBody>
        </p:sp>
        <p:sp>
          <p:nvSpPr>
            <p:cNvPr id="285703" name="Oval 47"/>
            <p:cNvSpPr>
              <a:spLocks noChangeArrowheads="1"/>
            </p:cNvSpPr>
            <p:nvPr/>
          </p:nvSpPr>
          <p:spPr bwMode="auto">
            <a:xfrm>
              <a:off x="2877" y="1464"/>
              <a:ext cx="28" cy="28"/>
            </a:xfrm>
            <a:prstGeom prst="ellipse">
              <a:avLst/>
            </a:prstGeom>
            <a:solidFill>
              <a:srgbClr val="333333"/>
            </a:solidFill>
            <a:ln w="3175">
              <a:noFill/>
              <a:round/>
              <a:headEnd/>
              <a:tailEnd/>
            </a:ln>
          </p:spPr>
          <p:txBody>
            <a:bodyPr/>
            <a:lstStyle/>
            <a:p>
              <a:endParaRPr lang="es-ES"/>
            </a:p>
          </p:txBody>
        </p:sp>
        <p:sp>
          <p:nvSpPr>
            <p:cNvPr id="285704" name="Oval 48"/>
            <p:cNvSpPr>
              <a:spLocks noChangeArrowheads="1"/>
            </p:cNvSpPr>
            <p:nvPr/>
          </p:nvSpPr>
          <p:spPr bwMode="auto">
            <a:xfrm>
              <a:off x="3013" y="1634"/>
              <a:ext cx="28" cy="28"/>
            </a:xfrm>
            <a:prstGeom prst="ellipse">
              <a:avLst/>
            </a:prstGeom>
            <a:solidFill>
              <a:srgbClr val="333333"/>
            </a:solidFill>
            <a:ln w="3175">
              <a:noFill/>
              <a:round/>
              <a:headEnd/>
              <a:tailEnd/>
            </a:ln>
          </p:spPr>
          <p:txBody>
            <a:bodyPr/>
            <a:lstStyle/>
            <a:p>
              <a:endParaRPr lang="es-ES"/>
            </a:p>
          </p:txBody>
        </p:sp>
        <p:sp>
          <p:nvSpPr>
            <p:cNvPr id="285705" name="Oval 49"/>
            <p:cNvSpPr>
              <a:spLocks noChangeArrowheads="1"/>
            </p:cNvSpPr>
            <p:nvPr/>
          </p:nvSpPr>
          <p:spPr bwMode="auto">
            <a:xfrm>
              <a:off x="3087" y="1836"/>
              <a:ext cx="30" cy="28"/>
            </a:xfrm>
            <a:prstGeom prst="ellipse">
              <a:avLst/>
            </a:prstGeom>
            <a:solidFill>
              <a:srgbClr val="333333"/>
            </a:solidFill>
            <a:ln w="3175">
              <a:noFill/>
              <a:round/>
              <a:headEnd/>
              <a:tailEnd/>
            </a:ln>
          </p:spPr>
          <p:txBody>
            <a:bodyPr/>
            <a:lstStyle/>
            <a:p>
              <a:endParaRPr lang="es-ES"/>
            </a:p>
          </p:txBody>
        </p:sp>
        <p:sp>
          <p:nvSpPr>
            <p:cNvPr id="285706" name="Oval 50"/>
            <p:cNvSpPr>
              <a:spLocks noChangeArrowheads="1"/>
            </p:cNvSpPr>
            <p:nvPr/>
          </p:nvSpPr>
          <p:spPr bwMode="auto">
            <a:xfrm>
              <a:off x="3086" y="2056"/>
              <a:ext cx="28" cy="28"/>
            </a:xfrm>
            <a:prstGeom prst="ellipse">
              <a:avLst/>
            </a:prstGeom>
            <a:solidFill>
              <a:srgbClr val="333333"/>
            </a:solidFill>
            <a:ln w="3175">
              <a:noFill/>
              <a:round/>
              <a:headEnd/>
              <a:tailEnd/>
            </a:ln>
          </p:spPr>
          <p:txBody>
            <a:bodyPr/>
            <a:lstStyle/>
            <a:p>
              <a:endParaRPr lang="es-ES"/>
            </a:p>
          </p:txBody>
        </p:sp>
        <p:sp>
          <p:nvSpPr>
            <p:cNvPr id="285707" name="Oval 51"/>
            <p:cNvSpPr>
              <a:spLocks noChangeArrowheads="1"/>
            </p:cNvSpPr>
            <p:nvPr/>
          </p:nvSpPr>
          <p:spPr bwMode="auto">
            <a:xfrm>
              <a:off x="3002" y="2258"/>
              <a:ext cx="30" cy="28"/>
            </a:xfrm>
            <a:prstGeom prst="ellipse">
              <a:avLst/>
            </a:prstGeom>
            <a:solidFill>
              <a:srgbClr val="333333"/>
            </a:solidFill>
            <a:ln w="3175">
              <a:noFill/>
              <a:round/>
              <a:headEnd/>
              <a:tailEnd/>
            </a:ln>
          </p:spPr>
          <p:txBody>
            <a:bodyPr/>
            <a:lstStyle/>
            <a:p>
              <a:endParaRPr lang="es-ES"/>
            </a:p>
          </p:txBody>
        </p:sp>
        <p:sp>
          <p:nvSpPr>
            <p:cNvPr id="285708" name="Oval 52"/>
            <p:cNvSpPr>
              <a:spLocks noChangeArrowheads="1"/>
            </p:cNvSpPr>
            <p:nvPr/>
          </p:nvSpPr>
          <p:spPr bwMode="auto">
            <a:xfrm>
              <a:off x="2860" y="2422"/>
              <a:ext cx="28" cy="28"/>
            </a:xfrm>
            <a:prstGeom prst="ellipse">
              <a:avLst/>
            </a:prstGeom>
            <a:solidFill>
              <a:srgbClr val="333333"/>
            </a:solidFill>
            <a:ln w="3175">
              <a:noFill/>
              <a:round/>
              <a:headEnd/>
              <a:tailEnd/>
            </a:ln>
          </p:spPr>
          <p:txBody>
            <a:bodyPr/>
            <a:lstStyle/>
            <a:p>
              <a:endParaRPr lang="es-ES"/>
            </a:p>
          </p:txBody>
        </p:sp>
        <p:sp>
          <p:nvSpPr>
            <p:cNvPr id="285709" name="Oval 53"/>
            <p:cNvSpPr>
              <a:spLocks noChangeArrowheads="1"/>
            </p:cNvSpPr>
            <p:nvPr/>
          </p:nvSpPr>
          <p:spPr bwMode="auto">
            <a:xfrm>
              <a:off x="2663" y="2518"/>
              <a:ext cx="30" cy="28"/>
            </a:xfrm>
            <a:prstGeom prst="ellipse">
              <a:avLst/>
            </a:prstGeom>
            <a:solidFill>
              <a:srgbClr val="333333"/>
            </a:solidFill>
            <a:ln w="3175">
              <a:noFill/>
              <a:round/>
              <a:headEnd/>
              <a:tailEnd/>
            </a:ln>
          </p:spPr>
          <p:txBody>
            <a:bodyPr/>
            <a:lstStyle/>
            <a:p>
              <a:endParaRPr lang="es-ES"/>
            </a:p>
          </p:txBody>
        </p:sp>
        <p:sp>
          <p:nvSpPr>
            <p:cNvPr id="285710" name="Oval 54"/>
            <p:cNvSpPr>
              <a:spLocks noChangeArrowheads="1"/>
            </p:cNvSpPr>
            <p:nvPr/>
          </p:nvSpPr>
          <p:spPr bwMode="auto">
            <a:xfrm>
              <a:off x="2438" y="2532"/>
              <a:ext cx="30" cy="28"/>
            </a:xfrm>
            <a:prstGeom prst="ellipse">
              <a:avLst/>
            </a:prstGeom>
            <a:solidFill>
              <a:srgbClr val="333333"/>
            </a:solidFill>
            <a:ln w="3175">
              <a:noFill/>
              <a:round/>
              <a:headEnd/>
              <a:tailEnd/>
            </a:ln>
          </p:spPr>
          <p:txBody>
            <a:bodyPr/>
            <a:lstStyle/>
            <a:p>
              <a:endParaRPr lang="es-ES"/>
            </a:p>
          </p:txBody>
        </p:sp>
        <p:sp>
          <p:nvSpPr>
            <p:cNvPr id="285711" name="Oval 55"/>
            <p:cNvSpPr>
              <a:spLocks noChangeArrowheads="1"/>
            </p:cNvSpPr>
            <p:nvPr/>
          </p:nvSpPr>
          <p:spPr bwMode="auto">
            <a:xfrm>
              <a:off x="2237" y="2443"/>
              <a:ext cx="30" cy="28"/>
            </a:xfrm>
            <a:prstGeom prst="ellipse">
              <a:avLst/>
            </a:prstGeom>
            <a:solidFill>
              <a:srgbClr val="333333"/>
            </a:solidFill>
            <a:ln w="3175">
              <a:noFill/>
              <a:round/>
              <a:headEnd/>
              <a:tailEnd/>
            </a:ln>
          </p:spPr>
          <p:txBody>
            <a:bodyPr/>
            <a:lstStyle/>
            <a:p>
              <a:endParaRPr lang="es-ES"/>
            </a:p>
          </p:txBody>
        </p:sp>
        <p:sp>
          <p:nvSpPr>
            <p:cNvPr id="285712" name="Oval 56"/>
            <p:cNvSpPr>
              <a:spLocks noChangeArrowheads="1"/>
            </p:cNvSpPr>
            <p:nvPr/>
          </p:nvSpPr>
          <p:spPr bwMode="auto">
            <a:xfrm>
              <a:off x="2087" y="2282"/>
              <a:ext cx="28" cy="28"/>
            </a:xfrm>
            <a:prstGeom prst="ellipse">
              <a:avLst/>
            </a:prstGeom>
            <a:solidFill>
              <a:srgbClr val="333333"/>
            </a:solidFill>
            <a:ln w="3175">
              <a:noFill/>
              <a:round/>
              <a:headEnd/>
              <a:tailEnd/>
            </a:ln>
          </p:spPr>
          <p:txBody>
            <a:bodyPr/>
            <a:lstStyle/>
            <a:p>
              <a:endParaRPr lang="es-ES"/>
            </a:p>
          </p:txBody>
        </p:sp>
        <p:sp>
          <p:nvSpPr>
            <p:cNvPr id="749626" name="Rectangle 58"/>
            <p:cNvSpPr>
              <a:spLocks noChangeArrowheads="1"/>
            </p:cNvSpPr>
            <p:nvPr/>
          </p:nvSpPr>
          <p:spPr bwMode="auto">
            <a:xfrm>
              <a:off x="4088" y="1284"/>
              <a:ext cx="262" cy="1464"/>
            </a:xfrm>
            <a:prstGeom prst="rect">
              <a:avLst/>
            </a:prstGeom>
            <a:gradFill rotWithShape="1">
              <a:gsLst>
                <a:gs pos="0">
                  <a:schemeClr val="bg1">
                    <a:gamma/>
                    <a:shade val="56078"/>
                    <a:invGamma/>
                  </a:schemeClr>
                </a:gs>
                <a:gs pos="50000">
                  <a:schemeClr val="bg1"/>
                </a:gs>
                <a:gs pos="100000">
                  <a:schemeClr val="bg1">
                    <a:gamma/>
                    <a:shade val="56078"/>
                    <a:invGamma/>
                  </a:schemeClr>
                </a:gs>
              </a:gsLst>
              <a:lin ang="5400000" scaled="1"/>
            </a:gradFill>
            <a:ln w="15875">
              <a:noFill/>
              <a:miter lim="800000"/>
              <a:headEnd/>
              <a:tailEnd/>
            </a:ln>
          </p:spPr>
          <p:txBody>
            <a:bodyPr/>
            <a:lstStyle/>
            <a:p>
              <a:pPr>
                <a:defRPr/>
              </a:pPr>
              <a:endParaRPr lang="es-ES">
                <a:latin typeface="Times New Roman" pitchFamily="18" charset="0"/>
              </a:endParaRPr>
            </a:p>
          </p:txBody>
        </p:sp>
        <p:sp>
          <p:nvSpPr>
            <p:cNvPr id="285714" name="Line 59"/>
            <p:cNvSpPr>
              <a:spLocks noChangeShapeType="1"/>
            </p:cNvSpPr>
            <p:nvPr/>
          </p:nvSpPr>
          <p:spPr bwMode="auto">
            <a:xfrm>
              <a:off x="4088" y="1796"/>
              <a:ext cx="262" cy="0"/>
            </a:xfrm>
            <a:prstGeom prst="line">
              <a:avLst/>
            </a:prstGeom>
            <a:noFill/>
            <a:ln w="3175">
              <a:solidFill>
                <a:schemeClr val="tx1"/>
              </a:solidFill>
              <a:prstDash val="dash"/>
              <a:round/>
              <a:headEnd/>
              <a:tailEnd/>
            </a:ln>
          </p:spPr>
          <p:txBody>
            <a:bodyPr/>
            <a:lstStyle/>
            <a:p>
              <a:endParaRPr lang="es-ES"/>
            </a:p>
          </p:txBody>
        </p:sp>
        <p:sp>
          <p:nvSpPr>
            <p:cNvPr id="285715" name="Line 60"/>
            <p:cNvSpPr>
              <a:spLocks noChangeShapeType="1"/>
            </p:cNvSpPr>
            <p:nvPr/>
          </p:nvSpPr>
          <p:spPr bwMode="auto">
            <a:xfrm>
              <a:off x="4090" y="2236"/>
              <a:ext cx="260" cy="0"/>
            </a:xfrm>
            <a:prstGeom prst="line">
              <a:avLst/>
            </a:prstGeom>
            <a:noFill/>
            <a:ln w="3175">
              <a:solidFill>
                <a:schemeClr val="tx1"/>
              </a:solidFill>
              <a:prstDash val="dash"/>
              <a:round/>
              <a:headEnd/>
              <a:tailEnd/>
            </a:ln>
          </p:spPr>
          <p:txBody>
            <a:bodyPr/>
            <a:lstStyle/>
            <a:p>
              <a:endParaRPr lang="es-ES"/>
            </a:p>
          </p:txBody>
        </p:sp>
        <p:grpSp>
          <p:nvGrpSpPr>
            <p:cNvPr id="285716" name="Group 80"/>
            <p:cNvGrpSpPr>
              <a:grpSpLocks/>
            </p:cNvGrpSpPr>
            <p:nvPr/>
          </p:nvGrpSpPr>
          <p:grpSpPr bwMode="auto">
            <a:xfrm>
              <a:off x="845" y="3123"/>
              <a:ext cx="4428" cy="564"/>
              <a:chOff x="2103" y="12743"/>
              <a:chExt cx="8523" cy="1086"/>
            </a:xfrm>
          </p:grpSpPr>
          <p:sp>
            <p:nvSpPr>
              <p:cNvPr id="285756" name="Rectangle 81"/>
              <p:cNvSpPr>
                <a:spLocks noChangeArrowheads="1"/>
              </p:cNvSpPr>
              <p:nvPr/>
            </p:nvSpPr>
            <p:spPr bwMode="auto">
              <a:xfrm>
                <a:off x="2106" y="12743"/>
                <a:ext cx="8520" cy="1083"/>
              </a:xfrm>
              <a:prstGeom prst="rect">
                <a:avLst/>
              </a:prstGeom>
              <a:noFill/>
              <a:ln w="12700">
                <a:solidFill>
                  <a:schemeClr val="bg1"/>
                </a:solidFill>
                <a:miter lim="800000"/>
                <a:headEnd/>
                <a:tailEnd/>
              </a:ln>
            </p:spPr>
            <p:txBody>
              <a:bodyPr/>
              <a:lstStyle/>
              <a:p>
                <a:endParaRPr lang="es-ES"/>
              </a:p>
            </p:txBody>
          </p:sp>
          <p:sp>
            <p:nvSpPr>
              <p:cNvPr id="285757" name="Line 82"/>
              <p:cNvSpPr>
                <a:spLocks noChangeShapeType="1"/>
              </p:cNvSpPr>
              <p:nvPr/>
            </p:nvSpPr>
            <p:spPr bwMode="auto">
              <a:xfrm>
                <a:off x="3789" y="12743"/>
                <a:ext cx="0" cy="1086"/>
              </a:xfrm>
              <a:prstGeom prst="line">
                <a:avLst/>
              </a:prstGeom>
              <a:noFill/>
              <a:ln w="9525">
                <a:solidFill>
                  <a:schemeClr val="bg1"/>
                </a:solidFill>
                <a:round/>
                <a:headEnd/>
                <a:tailEnd/>
              </a:ln>
            </p:spPr>
            <p:txBody>
              <a:bodyPr/>
              <a:lstStyle/>
              <a:p>
                <a:endParaRPr lang="es-ES"/>
              </a:p>
            </p:txBody>
          </p:sp>
          <p:sp>
            <p:nvSpPr>
              <p:cNvPr id="285758" name="Line 83"/>
              <p:cNvSpPr>
                <a:spLocks noChangeShapeType="1"/>
              </p:cNvSpPr>
              <p:nvPr/>
            </p:nvSpPr>
            <p:spPr bwMode="auto">
              <a:xfrm>
                <a:off x="4359" y="12743"/>
                <a:ext cx="0" cy="1086"/>
              </a:xfrm>
              <a:prstGeom prst="line">
                <a:avLst/>
              </a:prstGeom>
              <a:noFill/>
              <a:ln w="9525">
                <a:solidFill>
                  <a:schemeClr val="bg1"/>
                </a:solidFill>
                <a:round/>
                <a:headEnd/>
                <a:tailEnd/>
              </a:ln>
            </p:spPr>
            <p:txBody>
              <a:bodyPr/>
              <a:lstStyle/>
              <a:p>
                <a:endParaRPr lang="es-ES"/>
              </a:p>
            </p:txBody>
          </p:sp>
          <p:sp>
            <p:nvSpPr>
              <p:cNvPr id="285759" name="Line 84"/>
              <p:cNvSpPr>
                <a:spLocks noChangeShapeType="1"/>
              </p:cNvSpPr>
              <p:nvPr/>
            </p:nvSpPr>
            <p:spPr bwMode="auto">
              <a:xfrm>
                <a:off x="4929" y="12743"/>
                <a:ext cx="0" cy="1086"/>
              </a:xfrm>
              <a:prstGeom prst="line">
                <a:avLst/>
              </a:prstGeom>
              <a:noFill/>
              <a:ln w="9525">
                <a:solidFill>
                  <a:schemeClr val="bg1"/>
                </a:solidFill>
                <a:round/>
                <a:headEnd/>
                <a:tailEnd/>
              </a:ln>
            </p:spPr>
            <p:txBody>
              <a:bodyPr/>
              <a:lstStyle/>
              <a:p>
                <a:endParaRPr lang="es-ES"/>
              </a:p>
            </p:txBody>
          </p:sp>
          <p:sp>
            <p:nvSpPr>
              <p:cNvPr id="285760" name="Line 85"/>
              <p:cNvSpPr>
                <a:spLocks noChangeShapeType="1"/>
              </p:cNvSpPr>
              <p:nvPr/>
            </p:nvSpPr>
            <p:spPr bwMode="auto">
              <a:xfrm>
                <a:off x="5499" y="12743"/>
                <a:ext cx="0" cy="1086"/>
              </a:xfrm>
              <a:prstGeom prst="line">
                <a:avLst/>
              </a:prstGeom>
              <a:noFill/>
              <a:ln w="9525">
                <a:solidFill>
                  <a:schemeClr val="bg1"/>
                </a:solidFill>
                <a:round/>
                <a:headEnd/>
                <a:tailEnd/>
              </a:ln>
            </p:spPr>
            <p:txBody>
              <a:bodyPr/>
              <a:lstStyle/>
              <a:p>
                <a:endParaRPr lang="es-ES"/>
              </a:p>
            </p:txBody>
          </p:sp>
          <p:sp>
            <p:nvSpPr>
              <p:cNvPr id="285761" name="Line 86"/>
              <p:cNvSpPr>
                <a:spLocks noChangeShapeType="1"/>
              </p:cNvSpPr>
              <p:nvPr/>
            </p:nvSpPr>
            <p:spPr bwMode="auto">
              <a:xfrm>
                <a:off x="6069" y="12743"/>
                <a:ext cx="0" cy="1086"/>
              </a:xfrm>
              <a:prstGeom prst="line">
                <a:avLst/>
              </a:prstGeom>
              <a:noFill/>
              <a:ln w="9525">
                <a:solidFill>
                  <a:schemeClr val="bg1"/>
                </a:solidFill>
                <a:round/>
                <a:headEnd/>
                <a:tailEnd/>
              </a:ln>
            </p:spPr>
            <p:txBody>
              <a:bodyPr/>
              <a:lstStyle/>
              <a:p>
                <a:endParaRPr lang="es-ES"/>
              </a:p>
            </p:txBody>
          </p:sp>
          <p:sp>
            <p:nvSpPr>
              <p:cNvPr id="285762" name="Line 87"/>
              <p:cNvSpPr>
                <a:spLocks noChangeShapeType="1"/>
              </p:cNvSpPr>
              <p:nvPr/>
            </p:nvSpPr>
            <p:spPr bwMode="auto">
              <a:xfrm>
                <a:off x="6639" y="12743"/>
                <a:ext cx="0" cy="1086"/>
              </a:xfrm>
              <a:prstGeom prst="line">
                <a:avLst/>
              </a:prstGeom>
              <a:noFill/>
              <a:ln w="9525">
                <a:solidFill>
                  <a:schemeClr val="bg1"/>
                </a:solidFill>
                <a:round/>
                <a:headEnd/>
                <a:tailEnd/>
              </a:ln>
            </p:spPr>
            <p:txBody>
              <a:bodyPr/>
              <a:lstStyle/>
              <a:p>
                <a:endParaRPr lang="es-ES"/>
              </a:p>
            </p:txBody>
          </p:sp>
          <p:sp>
            <p:nvSpPr>
              <p:cNvPr id="285763" name="Line 88"/>
              <p:cNvSpPr>
                <a:spLocks noChangeShapeType="1"/>
              </p:cNvSpPr>
              <p:nvPr/>
            </p:nvSpPr>
            <p:spPr bwMode="auto">
              <a:xfrm>
                <a:off x="7209" y="12743"/>
                <a:ext cx="0" cy="1086"/>
              </a:xfrm>
              <a:prstGeom prst="line">
                <a:avLst/>
              </a:prstGeom>
              <a:noFill/>
              <a:ln w="9525">
                <a:solidFill>
                  <a:schemeClr val="bg1"/>
                </a:solidFill>
                <a:round/>
                <a:headEnd/>
                <a:tailEnd/>
              </a:ln>
            </p:spPr>
            <p:txBody>
              <a:bodyPr/>
              <a:lstStyle/>
              <a:p>
                <a:endParaRPr lang="es-ES"/>
              </a:p>
            </p:txBody>
          </p:sp>
          <p:sp>
            <p:nvSpPr>
              <p:cNvPr id="285764" name="Line 89"/>
              <p:cNvSpPr>
                <a:spLocks noChangeShapeType="1"/>
              </p:cNvSpPr>
              <p:nvPr/>
            </p:nvSpPr>
            <p:spPr bwMode="auto">
              <a:xfrm>
                <a:off x="7779" y="12743"/>
                <a:ext cx="0" cy="1086"/>
              </a:xfrm>
              <a:prstGeom prst="line">
                <a:avLst/>
              </a:prstGeom>
              <a:noFill/>
              <a:ln w="9525">
                <a:solidFill>
                  <a:schemeClr val="bg1"/>
                </a:solidFill>
                <a:round/>
                <a:headEnd/>
                <a:tailEnd/>
              </a:ln>
            </p:spPr>
            <p:txBody>
              <a:bodyPr/>
              <a:lstStyle/>
              <a:p>
                <a:endParaRPr lang="es-ES"/>
              </a:p>
            </p:txBody>
          </p:sp>
          <p:sp>
            <p:nvSpPr>
              <p:cNvPr id="285765" name="Line 90"/>
              <p:cNvSpPr>
                <a:spLocks noChangeShapeType="1"/>
              </p:cNvSpPr>
              <p:nvPr/>
            </p:nvSpPr>
            <p:spPr bwMode="auto">
              <a:xfrm>
                <a:off x="8349" y="12743"/>
                <a:ext cx="0" cy="1086"/>
              </a:xfrm>
              <a:prstGeom prst="line">
                <a:avLst/>
              </a:prstGeom>
              <a:noFill/>
              <a:ln w="9525">
                <a:solidFill>
                  <a:schemeClr val="bg1"/>
                </a:solidFill>
                <a:round/>
                <a:headEnd/>
                <a:tailEnd/>
              </a:ln>
            </p:spPr>
            <p:txBody>
              <a:bodyPr/>
              <a:lstStyle/>
              <a:p>
                <a:endParaRPr lang="es-ES"/>
              </a:p>
            </p:txBody>
          </p:sp>
          <p:sp>
            <p:nvSpPr>
              <p:cNvPr id="285766" name="Line 91"/>
              <p:cNvSpPr>
                <a:spLocks noChangeShapeType="1"/>
              </p:cNvSpPr>
              <p:nvPr/>
            </p:nvSpPr>
            <p:spPr bwMode="auto">
              <a:xfrm>
                <a:off x="8919" y="12743"/>
                <a:ext cx="0" cy="1086"/>
              </a:xfrm>
              <a:prstGeom prst="line">
                <a:avLst/>
              </a:prstGeom>
              <a:noFill/>
              <a:ln w="9525">
                <a:solidFill>
                  <a:schemeClr val="bg1"/>
                </a:solidFill>
                <a:round/>
                <a:headEnd/>
                <a:tailEnd/>
              </a:ln>
            </p:spPr>
            <p:txBody>
              <a:bodyPr/>
              <a:lstStyle/>
              <a:p>
                <a:endParaRPr lang="es-ES"/>
              </a:p>
            </p:txBody>
          </p:sp>
          <p:sp>
            <p:nvSpPr>
              <p:cNvPr id="285767" name="Line 92"/>
              <p:cNvSpPr>
                <a:spLocks noChangeShapeType="1"/>
              </p:cNvSpPr>
              <p:nvPr/>
            </p:nvSpPr>
            <p:spPr bwMode="auto">
              <a:xfrm>
                <a:off x="9489" y="12743"/>
                <a:ext cx="0" cy="1086"/>
              </a:xfrm>
              <a:prstGeom prst="line">
                <a:avLst/>
              </a:prstGeom>
              <a:noFill/>
              <a:ln w="9525">
                <a:solidFill>
                  <a:schemeClr val="bg1"/>
                </a:solidFill>
                <a:round/>
                <a:headEnd/>
                <a:tailEnd/>
              </a:ln>
            </p:spPr>
            <p:txBody>
              <a:bodyPr/>
              <a:lstStyle/>
              <a:p>
                <a:endParaRPr lang="es-ES"/>
              </a:p>
            </p:txBody>
          </p:sp>
          <p:sp>
            <p:nvSpPr>
              <p:cNvPr id="285768" name="Line 93"/>
              <p:cNvSpPr>
                <a:spLocks noChangeShapeType="1"/>
              </p:cNvSpPr>
              <p:nvPr/>
            </p:nvSpPr>
            <p:spPr bwMode="auto">
              <a:xfrm>
                <a:off x="10059" y="12743"/>
                <a:ext cx="0" cy="1086"/>
              </a:xfrm>
              <a:prstGeom prst="line">
                <a:avLst/>
              </a:prstGeom>
              <a:noFill/>
              <a:ln w="9525">
                <a:solidFill>
                  <a:schemeClr val="bg1"/>
                </a:solidFill>
                <a:round/>
                <a:headEnd/>
                <a:tailEnd/>
              </a:ln>
            </p:spPr>
            <p:txBody>
              <a:bodyPr/>
              <a:lstStyle/>
              <a:p>
                <a:endParaRPr lang="es-ES"/>
              </a:p>
            </p:txBody>
          </p:sp>
          <p:sp>
            <p:nvSpPr>
              <p:cNvPr id="285769" name="Line 94"/>
              <p:cNvSpPr>
                <a:spLocks noChangeShapeType="1"/>
              </p:cNvSpPr>
              <p:nvPr/>
            </p:nvSpPr>
            <p:spPr bwMode="auto">
              <a:xfrm>
                <a:off x="2103" y="13100"/>
                <a:ext cx="8520" cy="0"/>
              </a:xfrm>
              <a:prstGeom prst="line">
                <a:avLst/>
              </a:prstGeom>
              <a:noFill/>
              <a:ln w="9525">
                <a:solidFill>
                  <a:schemeClr val="bg1"/>
                </a:solidFill>
                <a:round/>
                <a:headEnd/>
                <a:tailEnd/>
              </a:ln>
            </p:spPr>
            <p:txBody>
              <a:bodyPr/>
              <a:lstStyle/>
              <a:p>
                <a:endParaRPr lang="es-ES"/>
              </a:p>
            </p:txBody>
          </p:sp>
          <p:sp>
            <p:nvSpPr>
              <p:cNvPr id="285770" name="Line 95"/>
              <p:cNvSpPr>
                <a:spLocks noChangeShapeType="1"/>
              </p:cNvSpPr>
              <p:nvPr/>
            </p:nvSpPr>
            <p:spPr bwMode="auto">
              <a:xfrm>
                <a:off x="2103" y="13463"/>
                <a:ext cx="8520" cy="0"/>
              </a:xfrm>
              <a:prstGeom prst="line">
                <a:avLst/>
              </a:prstGeom>
              <a:noFill/>
              <a:ln w="9525">
                <a:solidFill>
                  <a:schemeClr val="bg1"/>
                </a:solidFill>
                <a:round/>
                <a:headEnd/>
                <a:tailEnd/>
              </a:ln>
            </p:spPr>
            <p:txBody>
              <a:bodyPr/>
              <a:lstStyle/>
              <a:p>
                <a:endParaRPr lang="es-ES"/>
              </a:p>
            </p:txBody>
          </p:sp>
        </p:grpSp>
        <p:sp>
          <p:nvSpPr>
            <p:cNvPr id="285717" name="Rectangle 96"/>
            <p:cNvSpPr>
              <a:spLocks noChangeArrowheads="1"/>
            </p:cNvSpPr>
            <p:nvPr/>
          </p:nvSpPr>
          <p:spPr bwMode="auto">
            <a:xfrm>
              <a:off x="846" y="3129"/>
              <a:ext cx="4795" cy="576"/>
            </a:xfrm>
            <a:prstGeom prst="rect">
              <a:avLst/>
            </a:prstGeom>
            <a:noFill/>
            <a:ln w="12700">
              <a:noFill/>
              <a:miter lim="800000"/>
              <a:headEnd/>
              <a:tailEnd/>
            </a:ln>
          </p:spPr>
          <p:txBody>
            <a:bodyPr lIns="90488" tIns="44450" rIns="90488" bIns="44450">
              <a:spAutoFit/>
            </a:bodyPr>
            <a:lstStyle/>
            <a:p>
              <a:pPr algn="just">
                <a:buClr>
                  <a:srgbClr val="E50101"/>
                </a:buClr>
                <a:buSzPct val="70000"/>
                <a:buFont typeface="Wingdings" pitchFamily="2" charset="2"/>
                <a:buNone/>
                <a:tabLst>
                  <a:tab pos="1524000" algn="ctr"/>
                  <a:tab pos="2011363" algn="ctr"/>
                  <a:tab pos="2476500" algn="ctr"/>
                  <a:tab pos="2963863" algn="ctr"/>
                  <a:tab pos="3429000" algn="ctr"/>
                  <a:tab pos="3916363" algn="ctr"/>
                  <a:tab pos="4381500" algn="ctr"/>
                  <a:tab pos="4868863" algn="ctr"/>
                  <a:tab pos="5334000" algn="ctr"/>
                  <a:tab pos="5715000" algn="ctr"/>
                  <a:tab pos="6202363" algn="ctr"/>
                  <a:tab pos="6667500" algn="ctr"/>
                </a:tabLst>
              </a:pPr>
              <a:r>
                <a:rPr lang="es-ES_tradnl" sz="1600" i="1">
                  <a:solidFill>
                    <a:schemeClr val="bg1"/>
                  </a:solidFill>
                  <a:latin typeface="Book Antiqua" pitchFamily="18" charset="0"/>
                  <a:cs typeface="Times New Roman" charset="0"/>
                </a:rPr>
                <a:t>Barreno	1	2	3	4	5	6	7	8	9	10	 11	 12</a:t>
              </a:r>
            </a:p>
            <a:p>
              <a:pPr algn="just">
                <a:buClr>
                  <a:srgbClr val="E50101"/>
                </a:buClr>
                <a:buSzPct val="70000"/>
                <a:buFont typeface="Wingdings" pitchFamily="2" charset="2"/>
                <a:buNone/>
                <a:tabLst>
                  <a:tab pos="1524000" algn="ctr"/>
                  <a:tab pos="2011363" algn="ctr"/>
                  <a:tab pos="2476500" algn="ctr"/>
                  <a:tab pos="2963863" algn="ctr"/>
                  <a:tab pos="3429000" algn="ctr"/>
                  <a:tab pos="3916363" algn="ctr"/>
                  <a:tab pos="4381500" algn="ctr"/>
                  <a:tab pos="4868863" algn="ctr"/>
                  <a:tab pos="5334000" algn="ctr"/>
                  <a:tab pos="5715000" algn="ctr"/>
                  <a:tab pos="6202363" algn="ctr"/>
                  <a:tab pos="6667500" algn="ctr"/>
                </a:tabLst>
              </a:pPr>
              <a:endParaRPr lang="es-ES_tradnl" sz="300" i="1">
                <a:solidFill>
                  <a:schemeClr val="bg1"/>
                </a:solidFill>
                <a:latin typeface="Book Antiqua" pitchFamily="18" charset="0"/>
                <a:cs typeface="Times New Roman" charset="0"/>
              </a:endParaRPr>
            </a:p>
            <a:p>
              <a:pPr algn="just">
                <a:buClr>
                  <a:srgbClr val="E50101"/>
                </a:buClr>
                <a:buSzPct val="70000"/>
                <a:buFont typeface="Wingdings" pitchFamily="2" charset="2"/>
                <a:buNone/>
                <a:tabLst>
                  <a:tab pos="1524000" algn="ctr"/>
                  <a:tab pos="2011363" algn="ctr"/>
                  <a:tab pos="2476500" algn="ctr"/>
                  <a:tab pos="2963863" algn="ctr"/>
                  <a:tab pos="3429000" algn="ctr"/>
                  <a:tab pos="3916363" algn="ctr"/>
                  <a:tab pos="4381500" algn="ctr"/>
                  <a:tab pos="4868863" algn="ctr"/>
                  <a:tab pos="5334000" algn="ctr"/>
                  <a:tab pos="5715000" algn="ctr"/>
                  <a:tab pos="6202363" algn="ctr"/>
                  <a:tab pos="6667500" algn="ctr"/>
                </a:tabLst>
              </a:pPr>
              <a:r>
                <a:rPr lang="es-ES_tradnl" sz="1600" i="1">
                  <a:solidFill>
                    <a:schemeClr val="bg1"/>
                  </a:solidFill>
                  <a:latin typeface="Book Antiqua" pitchFamily="18" charset="0"/>
                  <a:cs typeface="Times New Roman" charset="0"/>
                </a:rPr>
                <a:t>Diámetro	.07	.07	.07	.07	.07	.07	.07	.07	.07	.07	 .07	 .07</a:t>
              </a:r>
            </a:p>
            <a:p>
              <a:pPr algn="just">
                <a:buClr>
                  <a:srgbClr val="E50101"/>
                </a:buClr>
                <a:buSzPct val="70000"/>
                <a:buFont typeface="Wingdings" pitchFamily="2" charset="2"/>
                <a:buNone/>
                <a:tabLst>
                  <a:tab pos="1524000" algn="ctr"/>
                  <a:tab pos="2011363" algn="ctr"/>
                  <a:tab pos="2476500" algn="ctr"/>
                  <a:tab pos="2963863" algn="ctr"/>
                  <a:tab pos="3429000" algn="ctr"/>
                  <a:tab pos="3916363" algn="ctr"/>
                  <a:tab pos="4381500" algn="ctr"/>
                  <a:tab pos="4868863" algn="ctr"/>
                  <a:tab pos="5334000" algn="ctr"/>
                  <a:tab pos="5715000" algn="ctr"/>
                  <a:tab pos="6202363" algn="ctr"/>
                  <a:tab pos="6667500" algn="ctr"/>
                </a:tabLst>
              </a:pPr>
              <a:endParaRPr lang="es-ES_tradnl" sz="300" i="1">
                <a:solidFill>
                  <a:schemeClr val="bg1"/>
                </a:solidFill>
                <a:latin typeface="Book Antiqua" pitchFamily="18" charset="0"/>
                <a:cs typeface="Times New Roman" charset="0"/>
              </a:endParaRPr>
            </a:p>
            <a:p>
              <a:pPr algn="just">
                <a:buClr>
                  <a:srgbClr val="E50101"/>
                </a:buClr>
                <a:buSzPct val="70000"/>
                <a:buFont typeface="Wingdings" pitchFamily="2" charset="2"/>
                <a:buNone/>
                <a:tabLst>
                  <a:tab pos="1524000" algn="ctr"/>
                  <a:tab pos="2011363" algn="ctr"/>
                  <a:tab pos="2476500" algn="ctr"/>
                  <a:tab pos="2963863" algn="ctr"/>
                  <a:tab pos="3429000" algn="ctr"/>
                  <a:tab pos="3916363" algn="ctr"/>
                  <a:tab pos="4381500" algn="ctr"/>
                  <a:tab pos="4868863" algn="ctr"/>
                  <a:tab pos="5334000" algn="ctr"/>
                  <a:tab pos="5715000" algn="ctr"/>
                  <a:tab pos="6202363" algn="ctr"/>
                  <a:tab pos="6667500" algn="ctr"/>
                </a:tabLst>
              </a:pPr>
              <a:r>
                <a:rPr lang="es-ES_tradnl" sz="1600" i="1">
                  <a:solidFill>
                    <a:schemeClr val="bg1"/>
                  </a:solidFill>
                  <a:latin typeface="Book Antiqua" pitchFamily="18" charset="0"/>
                  <a:cs typeface="Times New Roman" charset="0"/>
                </a:rPr>
                <a:t>“D”	.07	.14	.21	.28	.35	.42	.49	.56	.63	.70	 .77	 .84</a:t>
              </a:r>
            </a:p>
          </p:txBody>
        </p:sp>
        <p:sp>
          <p:nvSpPr>
            <p:cNvPr id="749667" name="Rectangle 99"/>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5719" name="Group 100"/>
            <p:cNvGrpSpPr>
              <a:grpSpLocks/>
            </p:cNvGrpSpPr>
            <p:nvPr/>
          </p:nvGrpSpPr>
          <p:grpSpPr bwMode="auto">
            <a:xfrm>
              <a:off x="48" y="95"/>
              <a:ext cx="96" cy="4128"/>
              <a:chOff x="48" y="102"/>
              <a:chExt cx="96" cy="4128"/>
            </a:xfrm>
          </p:grpSpPr>
          <p:sp>
            <p:nvSpPr>
              <p:cNvPr id="285727" name="Rectangle 10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28" name="Rectangle 10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29" name="Rectangle 10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0" name="Rectangle 10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1" name="Rectangle 10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2" name="Rectangle 10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3" name="Rectangle 10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4" name="Rectangle 10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5" name="Rectangle 10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6" name="Rectangle 11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7" name="Rectangle 11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8" name="Rectangle 11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39" name="Rectangle 11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0" name="Rectangle 11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1" name="Rectangle 11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2" name="Rectangle 11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3" name="Rectangle 11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4" name="Rectangle 11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5" name="Rectangle 11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6" name="Rectangle 12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7" name="Rectangle 12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8" name="Rectangle 12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49" name="Rectangle 12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0" name="Rectangle 12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1" name="Rectangle 12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2" name="Rectangle 12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3" name="Rectangle 12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4" name="Rectangle 12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5755" name="Rectangle 12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5720" name="Group 130"/>
            <p:cNvGrpSpPr>
              <a:grpSpLocks/>
            </p:cNvGrpSpPr>
            <p:nvPr/>
          </p:nvGrpSpPr>
          <p:grpSpPr bwMode="auto">
            <a:xfrm>
              <a:off x="5052" y="0"/>
              <a:ext cx="726" cy="388"/>
              <a:chOff x="37" y="-23"/>
              <a:chExt cx="726" cy="388"/>
            </a:xfrm>
          </p:grpSpPr>
          <p:sp>
            <p:nvSpPr>
              <p:cNvPr id="285721" name="Rectangle 13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5722" name="Rectangle 13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5723" name="Rectangle 13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5724" name="Rectangle 13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5725" name="Rectangle 13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5726" name="Rectangle 13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6722" name="Group 80"/>
          <p:cNvGrpSpPr>
            <a:grpSpLocks/>
          </p:cNvGrpSpPr>
          <p:nvPr/>
        </p:nvGrpSpPr>
        <p:grpSpPr bwMode="auto">
          <a:xfrm>
            <a:off x="0" y="0"/>
            <a:ext cx="9172575" cy="6858000"/>
            <a:chOff x="0" y="0"/>
            <a:chExt cx="5778" cy="4320"/>
          </a:xfrm>
        </p:grpSpPr>
        <p:sp>
          <p:nvSpPr>
            <p:cNvPr id="286729" name="Rectangle 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286730" name="Group 75"/>
            <p:cNvGrpSpPr>
              <a:grpSpLocks/>
            </p:cNvGrpSpPr>
            <p:nvPr/>
          </p:nvGrpSpPr>
          <p:grpSpPr bwMode="auto">
            <a:xfrm>
              <a:off x="2072" y="1678"/>
              <a:ext cx="1467" cy="1467"/>
              <a:chOff x="2072" y="1678"/>
              <a:chExt cx="1467" cy="1467"/>
            </a:xfrm>
          </p:grpSpPr>
          <p:sp>
            <p:nvSpPr>
              <p:cNvPr id="963587" name="AutoShape 3"/>
              <p:cNvSpPr>
                <a:spLocks noChangeArrowheads="1"/>
              </p:cNvSpPr>
              <p:nvPr/>
            </p:nvSpPr>
            <p:spPr bwMode="auto">
              <a:xfrm>
                <a:off x="2072" y="1678"/>
                <a:ext cx="1467" cy="1467"/>
              </a:xfrm>
              <a:custGeom>
                <a:avLst/>
                <a:gdLst>
                  <a:gd name="G0" fmla="+- 7480 0 0"/>
                  <a:gd name="G1" fmla="+- 21600 0 7480"/>
                  <a:gd name="G2" fmla="+- 21600 0 748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7480" y="10800"/>
                    </a:moveTo>
                    <a:cubicBezTo>
                      <a:pt x="7480" y="12634"/>
                      <a:pt x="8966" y="14120"/>
                      <a:pt x="10800" y="14120"/>
                    </a:cubicBezTo>
                    <a:cubicBezTo>
                      <a:pt x="12634" y="14120"/>
                      <a:pt x="14120" y="12634"/>
                      <a:pt x="14120" y="10800"/>
                    </a:cubicBezTo>
                    <a:cubicBezTo>
                      <a:pt x="14120" y="8966"/>
                      <a:pt x="12634" y="7480"/>
                      <a:pt x="10800" y="7480"/>
                    </a:cubicBezTo>
                    <a:cubicBezTo>
                      <a:pt x="8966" y="7480"/>
                      <a:pt x="7480" y="8966"/>
                      <a:pt x="7480" y="10800"/>
                    </a:cubicBezTo>
                    <a:close/>
                  </a:path>
                </a:pathLst>
              </a:custGeom>
              <a:gradFill rotWithShape="1">
                <a:gsLst>
                  <a:gs pos="0">
                    <a:schemeClr val="bg1">
                      <a:gamma/>
                      <a:shade val="86275"/>
                      <a:invGamma/>
                    </a:schemeClr>
                  </a:gs>
                  <a:gs pos="100000">
                    <a:schemeClr val="bg1"/>
                  </a:gs>
                </a:gsLst>
                <a:path path="rect">
                  <a:fillToRect l="50000" t="50000" r="50000" b="50000"/>
                </a:path>
              </a:gradFill>
              <a:ln w="9525">
                <a:noFill/>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sp>
            <p:nvSpPr>
              <p:cNvPr id="286770" name="Oval 5"/>
              <p:cNvSpPr>
                <a:spLocks noChangeArrowheads="1"/>
              </p:cNvSpPr>
              <p:nvPr/>
            </p:nvSpPr>
            <p:spPr bwMode="auto">
              <a:xfrm>
                <a:off x="2790" y="1691"/>
                <a:ext cx="30" cy="28"/>
              </a:xfrm>
              <a:prstGeom prst="ellipse">
                <a:avLst/>
              </a:prstGeom>
              <a:solidFill>
                <a:srgbClr val="333333"/>
              </a:solidFill>
              <a:ln w="3175">
                <a:noFill/>
                <a:round/>
                <a:headEnd/>
                <a:tailEnd/>
              </a:ln>
            </p:spPr>
            <p:txBody>
              <a:bodyPr/>
              <a:lstStyle/>
              <a:p>
                <a:endParaRPr lang="es-ES"/>
              </a:p>
            </p:txBody>
          </p:sp>
          <p:sp>
            <p:nvSpPr>
              <p:cNvPr id="286771" name="Oval 6"/>
              <p:cNvSpPr>
                <a:spLocks noChangeArrowheads="1"/>
              </p:cNvSpPr>
              <p:nvPr/>
            </p:nvSpPr>
            <p:spPr bwMode="auto">
              <a:xfrm>
                <a:off x="3002" y="1741"/>
                <a:ext cx="30" cy="28"/>
              </a:xfrm>
              <a:prstGeom prst="ellipse">
                <a:avLst/>
              </a:prstGeom>
              <a:solidFill>
                <a:srgbClr val="333333"/>
              </a:solidFill>
              <a:ln w="3175">
                <a:noFill/>
                <a:round/>
                <a:headEnd/>
                <a:tailEnd/>
              </a:ln>
            </p:spPr>
            <p:txBody>
              <a:bodyPr/>
              <a:lstStyle/>
              <a:p>
                <a:endParaRPr lang="es-ES"/>
              </a:p>
            </p:txBody>
          </p:sp>
          <p:sp>
            <p:nvSpPr>
              <p:cNvPr id="286772" name="Oval 7"/>
              <p:cNvSpPr>
                <a:spLocks noChangeArrowheads="1"/>
              </p:cNvSpPr>
              <p:nvPr/>
            </p:nvSpPr>
            <p:spPr bwMode="auto">
              <a:xfrm>
                <a:off x="3188" y="1858"/>
                <a:ext cx="28" cy="28"/>
              </a:xfrm>
              <a:prstGeom prst="ellipse">
                <a:avLst/>
              </a:prstGeom>
              <a:solidFill>
                <a:srgbClr val="333333"/>
              </a:solidFill>
              <a:ln w="3175">
                <a:noFill/>
                <a:round/>
                <a:headEnd/>
                <a:tailEnd/>
              </a:ln>
            </p:spPr>
            <p:txBody>
              <a:bodyPr/>
              <a:lstStyle/>
              <a:p>
                <a:endParaRPr lang="es-ES"/>
              </a:p>
            </p:txBody>
          </p:sp>
          <p:sp>
            <p:nvSpPr>
              <p:cNvPr id="286773" name="Oval 8"/>
              <p:cNvSpPr>
                <a:spLocks noChangeArrowheads="1"/>
              </p:cNvSpPr>
              <p:nvPr/>
            </p:nvSpPr>
            <p:spPr bwMode="auto">
              <a:xfrm>
                <a:off x="3324" y="2028"/>
                <a:ext cx="28" cy="28"/>
              </a:xfrm>
              <a:prstGeom prst="ellipse">
                <a:avLst/>
              </a:prstGeom>
              <a:solidFill>
                <a:srgbClr val="333333"/>
              </a:solidFill>
              <a:ln w="3175">
                <a:noFill/>
                <a:round/>
                <a:headEnd/>
                <a:tailEnd/>
              </a:ln>
            </p:spPr>
            <p:txBody>
              <a:bodyPr/>
              <a:lstStyle/>
              <a:p>
                <a:endParaRPr lang="es-ES"/>
              </a:p>
            </p:txBody>
          </p:sp>
          <p:sp>
            <p:nvSpPr>
              <p:cNvPr id="286774" name="Oval 9"/>
              <p:cNvSpPr>
                <a:spLocks noChangeArrowheads="1"/>
              </p:cNvSpPr>
              <p:nvPr/>
            </p:nvSpPr>
            <p:spPr bwMode="auto">
              <a:xfrm>
                <a:off x="3398" y="2230"/>
                <a:ext cx="30" cy="28"/>
              </a:xfrm>
              <a:prstGeom prst="ellipse">
                <a:avLst/>
              </a:prstGeom>
              <a:solidFill>
                <a:srgbClr val="333333"/>
              </a:solidFill>
              <a:ln w="3175">
                <a:noFill/>
                <a:round/>
                <a:headEnd/>
                <a:tailEnd/>
              </a:ln>
            </p:spPr>
            <p:txBody>
              <a:bodyPr/>
              <a:lstStyle/>
              <a:p>
                <a:endParaRPr lang="es-ES"/>
              </a:p>
            </p:txBody>
          </p:sp>
          <p:sp>
            <p:nvSpPr>
              <p:cNvPr id="286775" name="Oval 10"/>
              <p:cNvSpPr>
                <a:spLocks noChangeArrowheads="1"/>
              </p:cNvSpPr>
              <p:nvPr/>
            </p:nvSpPr>
            <p:spPr bwMode="auto">
              <a:xfrm>
                <a:off x="3397" y="2450"/>
                <a:ext cx="28" cy="28"/>
              </a:xfrm>
              <a:prstGeom prst="ellipse">
                <a:avLst/>
              </a:prstGeom>
              <a:solidFill>
                <a:srgbClr val="333333"/>
              </a:solidFill>
              <a:ln w="3175">
                <a:noFill/>
                <a:round/>
                <a:headEnd/>
                <a:tailEnd/>
              </a:ln>
            </p:spPr>
            <p:txBody>
              <a:bodyPr/>
              <a:lstStyle/>
              <a:p>
                <a:endParaRPr lang="es-ES"/>
              </a:p>
            </p:txBody>
          </p:sp>
          <p:sp>
            <p:nvSpPr>
              <p:cNvPr id="286776" name="Oval 11"/>
              <p:cNvSpPr>
                <a:spLocks noChangeArrowheads="1"/>
              </p:cNvSpPr>
              <p:nvPr/>
            </p:nvSpPr>
            <p:spPr bwMode="auto">
              <a:xfrm>
                <a:off x="3313" y="2652"/>
                <a:ext cx="30" cy="28"/>
              </a:xfrm>
              <a:prstGeom prst="ellipse">
                <a:avLst/>
              </a:prstGeom>
              <a:solidFill>
                <a:srgbClr val="333333"/>
              </a:solidFill>
              <a:ln w="3175">
                <a:noFill/>
                <a:round/>
                <a:headEnd/>
                <a:tailEnd/>
              </a:ln>
            </p:spPr>
            <p:txBody>
              <a:bodyPr/>
              <a:lstStyle/>
              <a:p>
                <a:endParaRPr lang="es-ES"/>
              </a:p>
            </p:txBody>
          </p:sp>
          <p:sp>
            <p:nvSpPr>
              <p:cNvPr id="286777" name="Oval 12"/>
              <p:cNvSpPr>
                <a:spLocks noChangeArrowheads="1"/>
              </p:cNvSpPr>
              <p:nvPr/>
            </p:nvSpPr>
            <p:spPr bwMode="auto">
              <a:xfrm>
                <a:off x="3171" y="2816"/>
                <a:ext cx="28" cy="28"/>
              </a:xfrm>
              <a:prstGeom prst="ellipse">
                <a:avLst/>
              </a:prstGeom>
              <a:solidFill>
                <a:srgbClr val="333333"/>
              </a:solidFill>
              <a:ln w="3175">
                <a:noFill/>
                <a:round/>
                <a:headEnd/>
                <a:tailEnd/>
              </a:ln>
            </p:spPr>
            <p:txBody>
              <a:bodyPr/>
              <a:lstStyle/>
              <a:p>
                <a:endParaRPr lang="es-ES"/>
              </a:p>
            </p:txBody>
          </p:sp>
          <p:sp>
            <p:nvSpPr>
              <p:cNvPr id="286778" name="Oval 13"/>
              <p:cNvSpPr>
                <a:spLocks noChangeArrowheads="1"/>
              </p:cNvSpPr>
              <p:nvPr/>
            </p:nvSpPr>
            <p:spPr bwMode="auto">
              <a:xfrm>
                <a:off x="2974" y="2912"/>
                <a:ext cx="30" cy="28"/>
              </a:xfrm>
              <a:prstGeom prst="ellipse">
                <a:avLst/>
              </a:prstGeom>
              <a:solidFill>
                <a:srgbClr val="333333"/>
              </a:solidFill>
              <a:ln w="3175">
                <a:noFill/>
                <a:round/>
                <a:headEnd/>
                <a:tailEnd/>
              </a:ln>
            </p:spPr>
            <p:txBody>
              <a:bodyPr/>
              <a:lstStyle/>
              <a:p>
                <a:endParaRPr lang="es-ES"/>
              </a:p>
            </p:txBody>
          </p:sp>
          <p:sp>
            <p:nvSpPr>
              <p:cNvPr id="286779" name="Oval 14"/>
              <p:cNvSpPr>
                <a:spLocks noChangeArrowheads="1"/>
              </p:cNvSpPr>
              <p:nvPr/>
            </p:nvSpPr>
            <p:spPr bwMode="auto">
              <a:xfrm>
                <a:off x="2749" y="2926"/>
                <a:ext cx="30" cy="28"/>
              </a:xfrm>
              <a:prstGeom prst="ellipse">
                <a:avLst/>
              </a:prstGeom>
              <a:solidFill>
                <a:srgbClr val="333333"/>
              </a:solidFill>
              <a:ln w="3175">
                <a:noFill/>
                <a:round/>
                <a:headEnd/>
                <a:tailEnd/>
              </a:ln>
            </p:spPr>
            <p:txBody>
              <a:bodyPr/>
              <a:lstStyle/>
              <a:p>
                <a:endParaRPr lang="es-ES"/>
              </a:p>
            </p:txBody>
          </p:sp>
          <p:sp>
            <p:nvSpPr>
              <p:cNvPr id="286780" name="Oval 15"/>
              <p:cNvSpPr>
                <a:spLocks noChangeArrowheads="1"/>
              </p:cNvSpPr>
              <p:nvPr/>
            </p:nvSpPr>
            <p:spPr bwMode="auto">
              <a:xfrm>
                <a:off x="2548" y="2837"/>
                <a:ext cx="30" cy="28"/>
              </a:xfrm>
              <a:prstGeom prst="ellipse">
                <a:avLst/>
              </a:prstGeom>
              <a:solidFill>
                <a:srgbClr val="333333"/>
              </a:solidFill>
              <a:ln w="3175">
                <a:noFill/>
                <a:round/>
                <a:headEnd/>
                <a:tailEnd/>
              </a:ln>
            </p:spPr>
            <p:txBody>
              <a:bodyPr/>
              <a:lstStyle/>
              <a:p>
                <a:endParaRPr lang="es-ES"/>
              </a:p>
            </p:txBody>
          </p:sp>
          <p:sp>
            <p:nvSpPr>
              <p:cNvPr id="286781" name="Oval 16"/>
              <p:cNvSpPr>
                <a:spLocks noChangeArrowheads="1"/>
              </p:cNvSpPr>
              <p:nvPr/>
            </p:nvSpPr>
            <p:spPr bwMode="auto">
              <a:xfrm>
                <a:off x="2398" y="2676"/>
                <a:ext cx="28" cy="28"/>
              </a:xfrm>
              <a:prstGeom prst="ellipse">
                <a:avLst/>
              </a:prstGeom>
              <a:solidFill>
                <a:srgbClr val="333333"/>
              </a:solidFill>
              <a:ln w="3175">
                <a:noFill/>
                <a:round/>
                <a:headEnd/>
                <a:tailEnd/>
              </a:ln>
            </p:spPr>
            <p:txBody>
              <a:bodyPr/>
              <a:lstStyle/>
              <a:p>
                <a:endParaRPr lang="es-ES"/>
              </a:p>
            </p:txBody>
          </p:sp>
        </p:grpSp>
        <p:sp>
          <p:nvSpPr>
            <p:cNvPr id="963621" name="Rectangle 37"/>
            <p:cNvSpPr>
              <a:spLocks noChangeArrowheads="1"/>
            </p:cNvSpPr>
            <p:nvPr/>
          </p:nvSpPr>
          <p:spPr bwMode="auto">
            <a:xfrm>
              <a:off x="405" y="398"/>
              <a:ext cx="4940"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Anillo de prueba</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286732" name="Group 38"/>
            <p:cNvGrpSpPr>
              <a:grpSpLocks/>
            </p:cNvGrpSpPr>
            <p:nvPr/>
          </p:nvGrpSpPr>
          <p:grpSpPr bwMode="auto">
            <a:xfrm>
              <a:off x="48" y="95"/>
              <a:ext cx="96" cy="4128"/>
              <a:chOff x="48" y="102"/>
              <a:chExt cx="96" cy="4128"/>
            </a:xfrm>
          </p:grpSpPr>
          <p:sp>
            <p:nvSpPr>
              <p:cNvPr id="286740"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1"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2"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3"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4"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5"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6"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7"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8"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49"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0"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1"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2"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3"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4"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5"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6"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7"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8"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59"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0"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1"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2"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3"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4"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5"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6"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7"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6768"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6733" name="Group 68"/>
            <p:cNvGrpSpPr>
              <a:grpSpLocks/>
            </p:cNvGrpSpPr>
            <p:nvPr/>
          </p:nvGrpSpPr>
          <p:grpSpPr bwMode="auto">
            <a:xfrm>
              <a:off x="5052" y="0"/>
              <a:ext cx="726" cy="388"/>
              <a:chOff x="37" y="-23"/>
              <a:chExt cx="726" cy="388"/>
            </a:xfrm>
          </p:grpSpPr>
          <p:sp>
            <p:nvSpPr>
              <p:cNvPr id="286734"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6735"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6736"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6737"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6738"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6739"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286723" name="Line 76"/>
          <p:cNvSpPr>
            <a:spLocks noChangeShapeType="1"/>
          </p:cNvSpPr>
          <p:nvPr/>
        </p:nvSpPr>
        <p:spPr bwMode="auto">
          <a:xfrm flipV="1">
            <a:off x="4452938" y="2500313"/>
            <a:ext cx="157162" cy="157162"/>
          </a:xfrm>
          <a:prstGeom prst="line">
            <a:avLst/>
          </a:prstGeom>
          <a:noFill/>
          <a:ln w="12700">
            <a:solidFill>
              <a:srgbClr val="FF3300"/>
            </a:solidFill>
            <a:round/>
            <a:headEnd/>
            <a:tailEnd/>
          </a:ln>
        </p:spPr>
        <p:txBody>
          <a:bodyPr wrap="none"/>
          <a:lstStyle/>
          <a:p>
            <a:endParaRPr lang="es-ES"/>
          </a:p>
        </p:txBody>
      </p:sp>
      <p:sp>
        <p:nvSpPr>
          <p:cNvPr id="286724" name="Line 78"/>
          <p:cNvSpPr>
            <a:spLocks noChangeShapeType="1"/>
          </p:cNvSpPr>
          <p:nvPr/>
        </p:nvSpPr>
        <p:spPr bwMode="auto">
          <a:xfrm flipV="1">
            <a:off x="5143500" y="2728913"/>
            <a:ext cx="157163" cy="157162"/>
          </a:xfrm>
          <a:prstGeom prst="line">
            <a:avLst/>
          </a:prstGeom>
          <a:noFill/>
          <a:ln w="22225">
            <a:solidFill>
              <a:srgbClr val="FF714F"/>
            </a:solidFill>
            <a:round/>
            <a:headEnd/>
            <a:tailEnd/>
          </a:ln>
        </p:spPr>
        <p:txBody>
          <a:bodyPr wrap="none"/>
          <a:lstStyle/>
          <a:p>
            <a:endParaRPr lang="es-ES"/>
          </a:p>
        </p:txBody>
      </p:sp>
      <p:sp>
        <p:nvSpPr>
          <p:cNvPr id="286725" name="Line 79"/>
          <p:cNvSpPr>
            <a:spLocks noChangeShapeType="1"/>
          </p:cNvSpPr>
          <p:nvPr/>
        </p:nvSpPr>
        <p:spPr bwMode="auto">
          <a:xfrm flipV="1">
            <a:off x="5405438" y="2990850"/>
            <a:ext cx="157162" cy="157163"/>
          </a:xfrm>
          <a:prstGeom prst="line">
            <a:avLst/>
          </a:prstGeom>
          <a:noFill/>
          <a:ln w="25400">
            <a:solidFill>
              <a:srgbClr val="FF714F"/>
            </a:solidFill>
            <a:round/>
            <a:headEnd/>
            <a:tailEnd/>
          </a:ln>
        </p:spPr>
        <p:txBody>
          <a:bodyPr wrap="none"/>
          <a:lstStyle/>
          <a:p>
            <a:endParaRPr lang="es-ES"/>
          </a:p>
        </p:txBody>
      </p:sp>
      <p:grpSp>
        <p:nvGrpSpPr>
          <p:cNvPr id="286726" name="Group 84"/>
          <p:cNvGrpSpPr>
            <a:grpSpLocks/>
          </p:cNvGrpSpPr>
          <p:nvPr/>
        </p:nvGrpSpPr>
        <p:grpSpPr bwMode="auto">
          <a:xfrm>
            <a:off x="4819650" y="2562225"/>
            <a:ext cx="173038" cy="157163"/>
            <a:chOff x="3036" y="1614"/>
            <a:chExt cx="109" cy="99"/>
          </a:xfrm>
        </p:grpSpPr>
        <p:sp>
          <p:nvSpPr>
            <p:cNvPr id="286727" name="Line 77"/>
            <p:cNvSpPr>
              <a:spLocks noChangeShapeType="1"/>
            </p:cNvSpPr>
            <p:nvPr/>
          </p:nvSpPr>
          <p:spPr bwMode="auto">
            <a:xfrm flipV="1">
              <a:off x="3036" y="1614"/>
              <a:ext cx="99" cy="99"/>
            </a:xfrm>
            <a:prstGeom prst="line">
              <a:avLst/>
            </a:prstGeom>
            <a:noFill/>
            <a:ln w="12700">
              <a:solidFill>
                <a:srgbClr val="FF481D"/>
              </a:solidFill>
              <a:round/>
              <a:headEnd/>
              <a:tailEnd/>
            </a:ln>
          </p:spPr>
          <p:txBody>
            <a:bodyPr wrap="none"/>
            <a:lstStyle/>
            <a:p>
              <a:endParaRPr lang="es-ES"/>
            </a:p>
          </p:txBody>
        </p:sp>
        <p:sp>
          <p:nvSpPr>
            <p:cNvPr id="286728" name="Line 82"/>
            <p:cNvSpPr>
              <a:spLocks noChangeShapeType="1"/>
            </p:cNvSpPr>
            <p:nvPr/>
          </p:nvSpPr>
          <p:spPr bwMode="auto">
            <a:xfrm flipV="1">
              <a:off x="3046" y="1614"/>
              <a:ext cx="99" cy="99"/>
            </a:xfrm>
            <a:prstGeom prst="line">
              <a:avLst/>
            </a:prstGeom>
            <a:noFill/>
            <a:ln w="12700">
              <a:solidFill>
                <a:srgbClr val="FF481D"/>
              </a:solidFill>
              <a:round/>
              <a:headEnd/>
              <a:tailEnd/>
            </a:ln>
          </p:spPr>
          <p:txBody>
            <a:bodyPr wrap="none"/>
            <a:lstStyle/>
            <a:p>
              <a:endParaRPr lang="es-ES"/>
            </a:p>
          </p:txBody>
        </p:sp>
      </p:grpSp>
    </p:spTree>
  </p:cSld>
  <p:clrMapOvr>
    <a:masterClrMapping/>
  </p:clrMapOvr>
  <p:transition>
    <p:dissolve/>
  </p:transition>
</p:sld>
</file>

<file path=ppt/slides/slide2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7746" name="Group 156"/>
          <p:cNvGrpSpPr>
            <a:grpSpLocks/>
          </p:cNvGrpSpPr>
          <p:nvPr/>
        </p:nvGrpSpPr>
        <p:grpSpPr bwMode="auto">
          <a:xfrm>
            <a:off x="0" y="0"/>
            <a:ext cx="9172575" cy="6858000"/>
            <a:chOff x="0" y="0"/>
            <a:chExt cx="5778" cy="4320"/>
          </a:xfrm>
        </p:grpSpPr>
        <p:grpSp>
          <p:nvGrpSpPr>
            <p:cNvPr id="287760" name="Group 155"/>
            <p:cNvGrpSpPr>
              <a:grpSpLocks/>
            </p:cNvGrpSpPr>
            <p:nvPr/>
          </p:nvGrpSpPr>
          <p:grpSpPr bwMode="auto">
            <a:xfrm>
              <a:off x="0" y="0"/>
              <a:ext cx="5760" cy="4320"/>
              <a:chOff x="0" y="0"/>
              <a:chExt cx="5760" cy="4320"/>
            </a:xfrm>
          </p:grpSpPr>
          <p:sp>
            <p:nvSpPr>
              <p:cNvPr id="287798"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287799" name="Rectangle 100"/>
              <p:cNvSpPr>
                <a:spLocks noChangeArrowheads="1"/>
              </p:cNvSpPr>
              <p:nvPr/>
            </p:nvSpPr>
            <p:spPr bwMode="auto">
              <a:xfrm>
                <a:off x="1933" y="3107"/>
                <a:ext cx="2371" cy="231"/>
              </a:xfrm>
              <a:prstGeom prst="rect">
                <a:avLst/>
              </a:prstGeom>
              <a:noFill/>
              <a:ln w="9525">
                <a:noFill/>
                <a:miter lim="800000"/>
                <a:headEnd/>
                <a:tailEnd/>
              </a:ln>
            </p:spPr>
            <p:txBody>
              <a:bodyPr>
                <a:spAutoFit/>
              </a:bodyPr>
              <a:lstStyle/>
              <a:p>
                <a:pPr algn="just">
                  <a:tabLst>
                    <a:tab pos="571500" algn="ctr"/>
                    <a:tab pos="1143000" algn="ctr"/>
                    <a:tab pos="1714500" algn="ctr"/>
                    <a:tab pos="2201863" algn="ctr"/>
                    <a:tab pos="2773363" algn="ctr"/>
                    <a:tab pos="3238500" algn="ctr"/>
                    <a:tab pos="5491163" algn="l"/>
                  </a:tabLst>
                </a:pPr>
                <a:r>
                  <a:rPr lang="es-ES_tradnl" sz="1800" i="1">
                    <a:solidFill>
                      <a:schemeClr val="bg1"/>
                    </a:solidFill>
                    <a:latin typeface="Book Antiqua" pitchFamily="18" charset="0"/>
                    <a:cs typeface="Arial" charset="0"/>
                  </a:rPr>
                  <a:t>0	2	   4	 6	  8	  10	  12</a:t>
                </a:r>
                <a:endParaRPr lang="es-ES_tradnl" sz="1800" i="1">
                  <a:solidFill>
                    <a:schemeClr val="bg1"/>
                  </a:solidFill>
                  <a:latin typeface="Book Antiqua" pitchFamily="18" charset="0"/>
                </a:endParaRPr>
              </a:p>
            </p:txBody>
          </p:sp>
          <p:grpSp>
            <p:nvGrpSpPr>
              <p:cNvPr id="287800" name="Group 88"/>
              <p:cNvGrpSpPr>
                <a:grpSpLocks/>
              </p:cNvGrpSpPr>
              <p:nvPr/>
            </p:nvGrpSpPr>
            <p:grpSpPr bwMode="auto">
              <a:xfrm>
                <a:off x="2040" y="1507"/>
                <a:ext cx="2061" cy="1528"/>
                <a:chOff x="4980" y="11190"/>
                <a:chExt cx="3315" cy="2460"/>
              </a:xfrm>
            </p:grpSpPr>
            <p:grpSp>
              <p:nvGrpSpPr>
                <p:cNvPr id="287804" name="Group 93"/>
                <p:cNvGrpSpPr>
                  <a:grpSpLocks/>
                </p:cNvGrpSpPr>
                <p:nvPr/>
              </p:nvGrpSpPr>
              <p:grpSpPr bwMode="auto">
                <a:xfrm>
                  <a:off x="4980" y="11190"/>
                  <a:ext cx="3315" cy="2460"/>
                  <a:chOff x="4980" y="11190"/>
                  <a:chExt cx="3315" cy="2460"/>
                </a:xfrm>
              </p:grpSpPr>
              <p:sp>
                <p:nvSpPr>
                  <p:cNvPr id="287809" name="Rectangle 99"/>
                  <p:cNvSpPr>
                    <a:spLocks noChangeArrowheads="1"/>
                  </p:cNvSpPr>
                  <p:nvPr/>
                </p:nvSpPr>
                <p:spPr bwMode="auto">
                  <a:xfrm>
                    <a:off x="4980" y="11190"/>
                    <a:ext cx="3315" cy="2460"/>
                  </a:xfrm>
                  <a:prstGeom prst="rect">
                    <a:avLst/>
                  </a:prstGeom>
                  <a:noFill/>
                  <a:ln w="12700">
                    <a:solidFill>
                      <a:schemeClr val="bg1"/>
                    </a:solidFill>
                    <a:miter lim="800000"/>
                    <a:headEnd/>
                    <a:tailEnd/>
                  </a:ln>
                </p:spPr>
                <p:txBody>
                  <a:bodyPr/>
                  <a:lstStyle/>
                  <a:p>
                    <a:endParaRPr lang="es-ES"/>
                  </a:p>
                </p:txBody>
              </p:sp>
              <p:sp>
                <p:nvSpPr>
                  <p:cNvPr id="287810" name="Line 98"/>
                  <p:cNvSpPr>
                    <a:spLocks noChangeShapeType="1"/>
                  </p:cNvSpPr>
                  <p:nvPr/>
                </p:nvSpPr>
                <p:spPr bwMode="auto">
                  <a:xfrm>
                    <a:off x="5535" y="11190"/>
                    <a:ext cx="0" cy="2460"/>
                  </a:xfrm>
                  <a:prstGeom prst="line">
                    <a:avLst/>
                  </a:prstGeom>
                  <a:noFill/>
                  <a:ln w="12700">
                    <a:solidFill>
                      <a:schemeClr val="bg1"/>
                    </a:solidFill>
                    <a:round/>
                    <a:headEnd/>
                    <a:tailEnd/>
                  </a:ln>
                </p:spPr>
                <p:txBody>
                  <a:bodyPr/>
                  <a:lstStyle/>
                  <a:p>
                    <a:endParaRPr lang="es-ES"/>
                  </a:p>
                </p:txBody>
              </p:sp>
              <p:sp>
                <p:nvSpPr>
                  <p:cNvPr id="287811" name="Line 97"/>
                  <p:cNvSpPr>
                    <a:spLocks noChangeShapeType="1"/>
                  </p:cNvSpPr>
                  <p:nvPr/>
                </p:nvSpPr>
                <p:spPr bwMode="auto">
                  <a:xfrm>
                    <a:off x="6090" y="11190"/>
                    <a:ext cx="0" cy="2460"/>
                  </a:xfrm>
                  <a:prstGeom prst="line">
                    <a:avLst/>
                  </a:prstGeom>
                  <a:noFill/>
                  <a:ln w="12700">
                    <a:solidFill>
                      <a:schemeClr val="bg1"/>
                    </a:solidFill>
                    <a:round/>
                    <a:headEnd/>
                    <a:tailEnd/>
                  </a:ln>
                </p:spPr>
                <p:txBody>
                  <a:bodyPr/>
                  <a:lstStyle/>
                  <a:p>
                    <a:endParaRPr lang="es-ES"/>
                  </a:p>
                </p:txBody>
              </p:sp>
              <p:sp>
                <p:nvSpPr>
                  <p:cNvPr id="287812" name="Line 96"/>
                  <p:cNvSpPr>
                    <a:spLocks noChangeShapeType="1"/>
                  </p:cNvSpPr>
                  <p:nvPr/>
                </p:nvSpPr>
                <p:spPr bwMode="auto">
                  <a:xfrm>
                    <a:off x="6645" y="11190"/>
                    <a:ext cx="0" cy="2460"/>
                  </a:xfrm>
                  <a:prstGeom prst="line">
                    <a:avLst/>
                  </a:prstGeom>
                  <a:noFill/>
                  <a:ln w="12700">
                    <a:solidFill>
                      <a:schemeClr val="bg1"/>
                    </a:solidFill>
                    <a:round/>
                    <a:headEnd/>
                    <a:tailEnd/>
                  </a:ln>
                </p:spPr>
                <p:txBody>
                  <a:bodyPr/>
                  <a:lstStyle/>
                  <a:p>
                    <a:endParaRPr lang="es-ES"/>
                  </a:p>
                </p:txBody>
              </p:sp>
              <p:sp>
                <p:nvSpPr>
                  <p:cNvPr id="287813" name="Line 95"/>
                  <p:cNvSpPr>
                    <a:spLocks noChangeShapeType="1"/>
                  </p:cNvSpPr>
                  <p:nvPr/>
                </p:nvSpPr>
                <p:spPr bwMode="auto">
                  <a:xfrm>
                    <a:off x="7185" y="11190"/>
                    <a:ext cx="0" cy="2460"/>
                  </a:xfrm>
                  <a:prstGeom prst="line">
                    <a:avLst/>
                  </a:prstGeom>
                  <a:noFill/>
                  <a:ln w="12700">
                    <a:solidFill>
                      <a:schemeClr val="bg1"/>
                    </a:solidFill>
                    <a:round/>
                    <a:headEnd/>
                    <a:tailEnd/>
                  </a:ln>
                </p:spPr>
                <p:txBody>
                  <a:bodyPr/>
                  <a:lstStyle/>
                  <a:p>
                    <a:endParaRPr lang="es-ES"/>
                  </a:p>
                </p:txBody>
              </p:sp>
              <p:sp>
                <p:nvSpPr>
                  <p:cNvPr id="287814" name="Line 94"/>
                  <p:cNvSpPr>
                    <a:spLocks noChangeShapeType="1"/>
                  </p:cNvSpPr>
                  <p:nvPr/>
                </p:nvSpPr>
                <p:spPr bwMode="auto">
                  <a:xfrm>
                    <a:off x="7740" y="11190"/>
                    <a:ext cx="0" cy="2460"/>
                  </a:xfrm>
                  <a:prstGeom prst="line">
                    <a:avLst/>
                  </a:prstGeom>
                  <a:noFill/>
                  <a:ln w="12700">
                    <a:solidFill>
                      <a:schemeClr val="bg1"/>
                    </a:solidFill>
                    <a:round/>
                    <a:headEnd/>
                    <a:tailEnd/>
                  </a:ln>
                </p:spPr>
                <p:txBody>
                  <a:bodyPr/>
                  <a:lstStyle/>
                  <a:p>
                    <a:endParaRPr lang="es-ES"/>
                  </a:p>
                </p:txBody>
              </p:sp>
            </p:grpSp>
            <p:sp>
              <p:nvSpPr>
                <p:cNvPr id="287805" name="Line 92"/>
                <p:cNvSpPr>
                  <a:spLocks noChangeShapeType="1"/>
                </p:cNvSpPr>
                <p:nvPr/>
              </p:nvSpPr>
              <p:spPr bwMode="auto">
                <a:xfrm>
                  <a:off x="4980" y="11685"/>
                  <a:ext cx="3315" cy="0"/>
                </a:xfrm>
                <a:prstGeom prst="line">
                  <a:avLst/>
                </a:prstGeom>
                <a:noFill/>
                <a:ln w="12700">
                  <a:solidFill>
                    <a:schemeClr val="bg1"/>
                  </a:solidFill>
                  <a:round/>
                  <a:headEnd/>
                  <a:tailEnd/>
                </a:ln>
              </p:spPr>
              <p:txBody>
                <a:bodyPr/>
                <a:lstStyle/>
                <a:p>
                  <a:endParaRPr lang="es-ES"/>
                </a:p>
              </p:txBody>
            </p:sp>
            <p:sp>
              <p:nvSpPr>
                <p:cNvPr id="287806" name="Line 91"/>
                <p:cNvSpPr>
                  <a:spLocks noChangeShapeType="1"/>
                </p:cNvSpPr>
                <p:nvPr/>
              </p:nvSpPr>
              <p:spPr bwMode="auto">
                <a:xfrm>
                  <a:off x="4980" y="12180"/>
                  <a:ext cx="3315" cy="0"/>
                </a:xfrm>
                <a:prstGeom prst="line">
                  <a:avLst/>
                </a:prstGeom>
                <a:noFill/>
                <a:ln w="12700">
                  <a:solidFill>
                    <a:schemeClr val="bg1"/>
                  </a:solidFill>
                  <a:round/>
                  <a:headEnd/>
                  <a:tailEnd/>
                </a:ln>
              </p:spPr>
              <p:txBody>
                <a:bodyPr/>
                <a:lstStyle/>
                <a:p>
                  <a:endParaRPr lang="es-ES"/>
                </a:p>
              </p:txBody>
            </p:sp>
            <p:sp>
              <p:nvSpPr>
                <p:cNvPr id="287807" name="Line 90"/>
                <p:cNvSpPr>
                  <a:spLocks noChangeShapeType="1"/>
                </p:cNvSpPr>
                <p:nvPr/>
              </p:nvSpPr>
              <p:spPr bwMode="auto">
                <a:xfrm>
                  <a:off x="4980" y="12660"/>
                  <a:ext cx="3315" cy="0"/>
                </a:xfrm>
                <a:prstGeom prst="line">
                  <a:avLst/>
                </a:prstGeom>
                <a:noFill/>
                <a:ln w="12700">
                  <a:solidFill>
                    <a:schemeClr val="bg1"/>
                  </a:solidFill>
                  <a:round/>
                  <a:headEnd/>
                  <a:tailEnd/>
                </a:ln>
              </p:spPr>
              <p:txBody>
                <a:bodyPr/>
                <a:lstStyle/>
                <a:p>
                  <a:endParaRPr lang="es-ES"/>
                </a:p>
              </p:txBody>
            </p:sp>
            <p:sp>
              <p:nvSpPr>
                <p:cNvPr id="287808" name="Line 89"/>
                <p:cNvSpPr>
                  <a:spLocks noChangeShapeType="1"/>
                </p:cNvSpPr>
                <p:nvPr/>
              </p:nvSpPr>
              <p:spPr bwMode="auto">
                <a:xfrm>
                  <a:off x="4980" y="13155"/>
                  <a:ext cx="3315" cy="0"/>
                </a:xfrm>
                <a:prstGeom prst="line">
                  <a:avLst/>
                </a:prstGeom>
                <a:noFill/>
                <a:ln w="12700">
                  <a:solidFill>
                    <a:schemeClr val="bg1"/>
                  </a:solidFill>
                  <a:round/>
                  <a:headEnd/>
                  <a:tailEnd/>
                </a:ln>
              </p:spPr>
              <p:txBody>
                <a:bodyPr/>
                <a:lstStyle/>
                <a:p>
                  <a:endParaRPr lang="es-ES"/>
                </a:p>
              </p:txBody>
            </p:sp>
          </p:grpSp>
          <p:sp>
            <p:nvSpPr>
              <p:cNvPr id="287801" name="Text Box 76"/>
              <p:cNvSpPr txBox="1">
                <a:spLocks noChangeArrowheads="1"/>
              </p:cNvSpPr>
              <p:nvPr/>
            </p:nvSpPr>
            <p:spPr bwMode="auto">
              <a:xfrm>
                <a:off x="580" y="2084"/>
                <a:ext cx="1129" cy="394"/>
              </a:xfrm>
              <a:prstGeom prst="rect">
                <a:avLst/>
              </a:prstGeom>
              <a:noFill/>
              <a:ln w="9525">
                <a:noFill/>
                <a:miter lim="800000"/>
                <a:headEnd/>
                <a:tailEnd/>
              </a:ln>
            </p:spPr>
            <p:txBody>
              <a:bodyPr/>
              <a:lstStyle/>
              <a:p>
                <a:r>
                  <a:rPr lang="es-ES_tradnl" sz="1600" i="1">
                    <a:solidFill>
                      <a:schemeClr val="bg1"/>
                    </a:solidFill>
                    <a:latin typeface="Book Antiqua" pitchFamily="18" charset="0"/>
                    <a:cs typeface="Times New Roman" charset="0"/>
                  </a:rPr>
                  <a:t>Corriente</a:t>
                </a:r>
              </a:p>
              <a:p>
                <a:r>
                  <a:rPr lang="es-ES_tradnl" sz="1600" i="1">
                    <a:solidFill>
                      <a:schemeClr val="bg1"/>
                    </a:solidFill>
                    <a:latin typeface="Book Antiqua" pitchFamily="18" charset="0"/>
                    <a:cs typeface="Times New Roman" charset="0"/>
                  </a:rPr>
                  <a:t>(amperios)</a:t>
                </a:r>
                <a:endParaRPr lang="es-ES_tradnl" sz="1600" i="1">
                  <a:solidFill>
                    <a:schemeClr val="bg1"/>
                  </a:solidFill>
                  <a:latin typeface="Book Antiqua" pitchFamily="18" charset="0"/>
                </a:endParaRPr>
              </a:p>
            </p:txBody>
          </p:sp>
          <p:sp>
            <p:nvSpPr>
              <p:cNvPr id="287802" name="Rectangle 103"/>
              <p:cNvSpPr>
                <a:spLocks noChangeArrowheads="1"/>
              </p:cNvSpPr>
              <p:nvPr/>
            </p:nvSpPr>
            <p:spPr bwMode="auto">
              <a:xfrm>
                <a:off x="1707" y="1705"/>
                <a:ext cx="388" cy="1143"/>
              </a:xfrm>
              <a:prstGeom prst="rect">
                <a:avLst/>
              </a:prstGeom>
              <a:noFill/>
              <a:ln w="9525">
                <a:noFill/>
                <a:miter lim="800000"/>
                <a:headEnd/>
                <a:tailEnd/>
              </a:ln>
            </p:spPr>
            <p:txBody>
              <a:bodyPr>
                <a:spAutoFit/>
              </a:bodyPr>
              <a:lstStyle/>
              <a:p>
                <a:pPr algn="just">
                  <a:tabLst>
                    <a:tab pos="2339975" algn="ctr"/>
                    <a:tab pos="2700338" algn="ctr"/>
                    <a:tab pos="2970213" algn="ctr"/>
                    <a:tab pos="3330575" algn="ctr"/>
                    <a:tab pos="3690938" algn="ctr"/>
                    <a:tab pos="4051300" algn="ctr"/>
                    <a:tab pos="4410075" algn="ctr"/>
                    <a:tab pos="5491163" algn="l"/>
                  </a:tabLst>
                </a:pPr>
                <a:r>
                  <a:rPr lang="es-ES_tradnl" sz="1800" i="1">
                    <a:solidFill>
                      <a:schemeClr val="bg1"/>
                    </a:solidFill>
                    <a:latin typeface="Book Antiqua" pitchFamily="18" charset="0"/>
                    <a:cs typeface="Arial" charset="0"/>
                  </a:rPr>
                  <a:t>800</a:t>
                </a:r>
              </a:p>
              <a:p>
                <a:pPr algn="just">
                  <a:tabLst>
                    <a:tab pos="2339975" algn="ctr"/>
                    <a:tab pos="2700338" algn="ctr"/>
                    <a:tab pos="2970213" algn="ctr"/>
                    <a:tab pos="3330575" algn="ctr"/>
                    <a:tab pos="3690938" algn="ctr"/>
                    <a:tab pos="4051300" algn="ctr"/>
                    <a:tab pos="4410075" algn="ctr"/>
                    <a:tab pos="5491163" algn="l"/>
                  </a:tabLst>
                </a:pPr>
                <a:endParaRPr lang="es-ES_tradnl" sz="1400" i="1">
                  <a:solidFill>
                    <a:schemeClr val="bg1"/>
                  </a:solidFill>
                  <a:latin typeface="Book Antiqua" pitchFamily="18" charset="0"/>
                  <a:cs typeface="Arial" charset="0"/>
                </a:endParaRPr>
              </a:p>
              <a:p>
                <a:pPr algn="just">
                  <a:tabLst>
                    <a:tab pos="2339975" algn="ctr"/>
                    <a:tab pos="2700338" algn="ctr"/>
                    <a:tab pos="2970213" algn="ctr"/>
                    <a:tab pos="3330575" algn="ctr"/>
                    <a:tab pos="3690938" algn="ctr"/>
                    <a:tab pos="4051300" algn="ctr"/>
                    <a:tab pos="4410075" algn="ctr"/>
                    <a:tab pos="5491163" algn="l"/>
                  </a:tabLst>
                </a:pPr>
                <a:r>
                  <a:rPr lang="es-ES_tradnl" sz="1800" i="1">
                    <a:solidFill>
                      <a:schemeClr val="bg1"/>
                    </a:solidFill>
                    <a:latin typeface="Book Antiqua" pitchFamily="18" charset="0"/>
                    <a:cs typeface="Arial" charset="0"/>
                  </a:rPr>
                  <a:t>600</a:t>
                </a:r>
              </a:p>
              <a:p>
                <a:pPr algn="just">
                  <a:tabLst>
                    <a:tab pos="2339975" algn="ctr"/>
                    <a:tab pos="2700338" algn="ctr"/>
                    <a:tab pos="2970213" algn="ctr"/>
                    <a:tab pos="3330575" algn="ctr"/>
                    <a:tab pos="3690938" algn="ctr"/>
                    <a:tab pos="4051300" algn="ctr"/>
                    <a:tab pos="4410075" algn="ctr"/>
                    <a:tab pos="5491163" algn="l"/>
                  </a:tabLst>
                </a:pPr>
                <a:endParaRPr lang="es-ES_tradnl" sz="1300" i="1">
                  <a:solidFill>
                    <a:schemeClr val="bg1"/>
                  </a:solidFill>
                  <a:latin typeface="Book Antiqua" pitchFamily="18" charset="0"/>
                  <a:cs typeface="Arial" charset="0"/>
                </a:endParaRPr>
              </a:p>
              <a:p>
                <a:pPr algn="just">
                  <a:tabLst>
                    <a:tab pos="2339975" algn="ctr"/>
                    <a:tab pos="2700338" algn="ctr"/>
                    <a:tab pos="2970213" algn="ctr"/>
                    <a:tab pos="3330575" algn="ctr"/>
                    <a:tab pos="3690938" algn="ctr"/>
                    <a:tab pos="4051300" algn="ctr"/>
                    <a:tab pos="4410075" algn="ctr"/>
                    <a:tab pos="5491163" algn="l"/>
                  </a:tabLst>
                </a:pPr>
                <a:r>
                  <a:rPr lang="es-ES_tradnl" sz="1800" i="1">
                    <a:solidFill>
                      <a:schemeClr val="bg1"/>
                    </a:solidFill>
                    <a:latin typeface="Book Antiqua" pitchFamily="18" charset="0"/>
                    <a:cs typeface="Arial" charset="0"/>
                  </a:rPr>
                  <a:t>400</a:t>
                </a:r>
              </a:p>
              <a:p>
                <a:pPr algn="just">
                  <a:tabLst>
                    <a:tab pos="2339975" algn="ctr"/>
                    <a:tab pos="2700338" algn="ctr"/>
                    <a:tab pos="2970213" algn="ctr"/>
                    <a:tab pos="3330575" algn="ctr"/>
                    <a:tab pos="3690938" algn="ctr"/>
                    <a:tab pos="4051300" algn="ctr"/>
                    <a:tab pos="4410075" algn="ctr"/>
                    <a:tab pos="5491163" algn="l"/>
                  </a:tabLst>
                </a:pPr>
                <a:endParaRPr lang="es-ES_tradnl" sz="1400" i="1">
                  <a:solidFill>
                    <a:schemeClr val="bg1"/>
                  </a:solidFill>
                  <a:latin typeface="Book Antiqua" pitchFamily="18" charset="0"/>
                  <a:cs typeface="Arial" charset="0"/>
                </a:endParaRPr>
              </a:p>
              <a:p>
                <a:pPr algn="just">
                  <a:tabLst>
                    <a:tab pos="2339975" algn="ctr"/>
                    <a:tab pos="2700338" algn="ctr"/>
                    <a:tab pos="2970213" algn="ctr"/>
                    <a:tab pos="3330575" algn="ctr"/>
                    <a:tab pos="3690938" algn="ctr"/>
                    <a:tab pos="4051300" algn="ctr"/>
                    <a:tab pos="4410075" algn="ctr"/>
                    <a:tab pos="5491163" algn="l"/>
                  </a:tabLst>
                </a:pPr>
                <a:r>
                  <a:rPr lang="es-ES_tradnl" sz="1800" i="1">
                    <a:solidFill>
                      <a:schemeClr val="bg1"/>
                    </a:solidFill>
                    <a:latin typeface="Book Antiqua" pitchFamily="18" charset="0"/>
                    <a:cs typeface="Arial" charset="0"/>
                  </a:rPr>
                  <a:t>200</a:t>
                </a:r>
              </a:p>
            </p:txBody>
          </p:sp>
          <p:sp>
            <p:nvSpPr>
              <p:cNvPr id="287803" name="Text Box 104"/>
              <p:cNvSpPr txBox="1">
                <a:spLocks noChangeArrowheads="1"/>
              </p:cNvSpPr>
              <p:nvPr/>
            </p:nvSpPr>
            <p:spPr bwMode="auto">
              <a:xfrm>
                <a:off x="2143" y="3372"/>
                <a:ext cx="1916" cy="238"/>
              </a:xfrm>
              <a:prstGeom prst="rect">
                <a:avLst/>
              </a:prstGeom>
              <a:noFill/>
              <a:ln w="9525">
                <a:noFill/>
                <a:miter lim="800000"/>
                <a:headEnd/>
                <a:tailEnd/>
              </a:ln>
            </p:spPr>
            <p:txBody>
              <a:bodyPr/>
              <a:lstStyle/>
              <a:p>
                <a:r>
                  <a:rPr lang="es-ES_tradnl" sz="1600" i="1">
                    <a:solidFill>
                      <a:schemeClr val="bg1"/>
                    </a:solidFill>
                    <a:latin typeface="Book Antiqua" pitchFamily="18" charset="0"/>
                    <a:cs typeface="Times New Roman" charset="0"/>
                  </a:rPr>
                  <a:t>No. del barreno</a:t>
                </a:r>
                <a:endParaRPr lang="es-ES_tradnl" sz="1600" i="1">
                  <a:solidFill>
                    <a:schemeClr val="bg1"/>
                  </a:solidFill>
                  <a:latin typeface="Book Antiqua" pitchFamily="18" charset="0"/>
                </a:endParaRPr>
              </a:p>
            </p:txBody>
          </p:sp>
        </p:grpSp>
        <p:grpSp>
          <p:nvGrpSpPr>
            <p:cNvPr id="287761" name="Group 118"/>
            <p:cNvGrpSpPr>
              <a:grpSpLocks/>
            </p:cNvGrpSpPr>
            <p:nvPr/>
          </p:nvGrpSpPr>
          <p:grpSpPr bwMode="auto">
            <a:xfrm>
              <a:off x="48" y="95"/>
              <a:ext cx="96" cy="4128"/>
              <a:chOff x="48" y="102"/>
              <a:chExt cx="96" cy="4128"/>
            </a:xfrm>
          </p:grpSpPr>
          <p:sp>
            <p:nvSpPr>
              <p:cNvPr id="287769" name="Rectangle 11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0" name="Rectangle 12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1" name="Rectangle 12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2" name="Rectangle 12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3" name="Rectangle 12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4" name="Rectangle 12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5" name="Rectangle 12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6" name="Rectangle 12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7" name="Rectangle 12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8" name="Rectangle 12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79" name="Rectangle 12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0" name="Rectangle 13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1" name="Rectangle 13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2" name="Rectangle 13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3" name="Rectangle 13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4" name="Rectangle 13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5" name="Rectangle 13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6" name="Rectangle 13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7" name="Rectangle 13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8" name="Rectangle 13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89" name="Rectangle 13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0" name="Rectangle 14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1" name="Rectangle 14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2" name="Rectangle 14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3" name="Rectangle 14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4" name="Rectangle 14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5" name="Rectangle 14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6" name="Rectangle 14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7797" name="Rectangle 14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7762" name="Group 148"/>
            <p:cNvGrpSpPr>
              <a:grpSpLocks/>
            </p:cNvGrpSpPr>
            <p:nvPr/>
          </p:nvGrpSpPr>
          <p:grpSpPr bwMode="auto">
            <a:xfrm>
              <a:off x="5052" y="0"/>
              <a:ext cx="726" cy="388"/>
              <a:chOff x="37" y="-23"/>
              <a:chExt cx="726" cy="388"/>
            </a:xfrm>
          </p:grpSpPr>
          <p:sp>
            <p:nvSpPr>
              <p:cNvPr id="287763" name="Rectangle 14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7764" name="Rectangle 15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7765" name="Rectangle 15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7766" name="Rectangle 15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7767" name="Rectangle 15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7768" name="Rectangle 15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750679" name="Line 87"/>
          <p:cNvSpPr>
            <a:spLocks noChangeShapeType="1"/>
          </p:cNvSpPr>
          <p:nvPr/>
        </p:nvSpPr>
        <p:spPr bwMode="auto">
          <a:xfrm flipV="1">
            <a:off x="3462338" y="2393950"/>
            <a:ext cx="115887" cy="798513"/>
          </a:xfrm>
          <a:prstGeom prst="line">
            <a:avLst/>
          </a:prstGeom>
          <a:noFill/>
          <a:ln w="19050">
            <a:solidFill>
              <a:schemeClr val="accent2"/>
            </a:solidFill>
            <a:round/>
            <a:headEnd/>
            <a:tailEnd/>
          </a:ln>
        </p:spPr>
        <p:txBody>
          <a:bodyPr/>
          <a:lstStyle/>
          <a:p>
            <a:endParaRPr lang="es-ES"/>
          </a:p>
        </p:txBody>
      </p:sp>
      <p:sp>
        <p:nvSpPr>
          <p:cNvPr id="750678" name="Line 86"/>
          <p:cNvSpPr>
            <a:spLocks noChangeShapeType="1"/>
          </p:cNvSpPr>
          <p:nvPr/>
        </p:nvSpPr>
        <p:spPr bwMode="auto">
          <a:xfrm flipV="1">
            <a:off x="3462338" y="2393950"/>
            <a:ext cx="176212" cy="1212850"/>
          </a:xfrm>
          <a:prstGeom prst="line">
            <a:avLst/>
          </a:prstGeom>
          <a:noFill/>
          <a:ln w="19050">
            <a:solidFill>
              <a:schemeClr val="accent2"/>
            </a:solidFill>
            <a:round/>
            <a:headEnd/>
            <a:tailEnd/>
          </a:ln>
        </p:spPr>
        <p:txBody>
          <a:bodyPr/>
          <a:lstStyle/>
          <a:p>
            <a:endParaRPr lang="es-ES"/>
          </a:p>
        </p:txBody>
      </p:sp>
      <p:sp>
        <p:nvSpPr>
          <p:cNvPr id="750677" name="Line 85"/>
          <p:cNvSpPr>
            <a:spLocks noChangeShapeType="1"/>
          </p:cNvSpPr>
          <p:nvPr/>
        </p:nvSpPr>
        <p:spPr bwMode="auto">
          <a:xfrm flipH="1">
            <a:off x="3460750" y="2393950"/>
            <a:ext cx="592138" cy="1360488"/>
          </a:xfrm>
          <a:prstGeom prst="line">
            <a:avLst/>
          </a:prstGeom>
          <a:noFill/>
          <a:ln w="19050">
            <a:solidFill>
              <a:schemeClr val="accent2"/>
            </a:solidFill>
            <a:round/>
            <a:headEnd/>
            <a:tailEnd/>
          </a:ln>
        </p:spPr>
        <p:txBody>
          <a:bodyPr/>
          <a:lstStyle/>
          <a:p>
            <a:endParaRPr lang="es-ES"/>
          </a:p>
        </p:txBody>
      </p:sp>
      <p:sp>
        <p:nvSpPr>
          <p:cNvPr id="750676" name="Line 84"/>
          <p:cNvSpPr>
            <a:spLocks noChangeShapeType="1"/>
          </p:cNvSpPr>
          <p:nvPr/>
        </p:nvSpPr>
        <p:spPr bwMode="auto">
          <a:xfrm flipV="1">
            <a:off x="3460750" y="2393950"/>
            <a:ext cx="2220913" cy="1509713"/>
          </a:xfrm>
          <a:prstGeom prst="line">
            <a:avLst/>
          </a:prstGeom>
          <a:noFill/>
          <a:ln w="19050">
            <a:solidFill>
              <a:schemeClr val="accent2"/>
            </a:solidFill>
            <a:round/>
            <a:headEnd/>
            <a:tailEnd/>
          </a:ln>
        </p:spPr>
        <p:txBody>
          <a:bodyPr/>
          <a:lstStyle/>
          <a:p>
            <a:endParaRPr lang="es-ES"/>
          </a:p>
        </p:txBody>
      </p:sp>
      <p:sp>
        <p:nvSpPr>
          <p:cNvPr id="750675" name="Line 83"/>
          <p:cNvSpPr>
            <a:spLocks noChangeShapeType="1"/>
          </p:cNvSpPr>
          <p:nvPr/>
        </p:nvSpPr>
        <p:spPr bwMode="auto">
          <a:xfrm flipV="1">
            <a:off x="3460750" y="3103563"/>
            <a:ext cx="3049588" cy="1287462"/>
          </a:xfrm>
          <a:prstGeom prst="line">
            <a:avLst/>
          </a:prstGeom>
          <a:noFill/>
          <a:ln w="19050">
            <a:solidFill>
              <a:schemeClr val="accent2"/>
            </a:solidFill>
            <a:round/>
            <a:headEnd/>
            <a:tailEnd/>
          </a:ln>
        </p:spPr>
        <p:txBody>
          <a:bodyPr/>
          <a:lstStyle/>
          <a:p>
            <a:endParaRPr lang="es-ES"/>
          </a:p>
        </p:txBody>
      </p:sp>
      <p:sp>
        <p:nvSpPr>
          <p:cNvPr id="750698" name="Text Box 106"/>
          <p:cNvSpPr txBox="1">
            <a:spLocks noChangeArrowheads="1"/>
          </p:cNvSpPr>
          <p:nvPr/>
        </p:nvSpPr>
        <p:spPr bwMode="auto">
          <a:xfrm>
            <a:off x="1079500" y="1390650"/>
            <a:ext cx="1985963" cy="581025"/>
          </a:xfrm>
          <a:prstGeom prst="rect">
            <a:avLst/>
          </a:prstGeom>
          <a:noFill/>
          <a:ln w="9525">
            <a:noFill/>
            <a:miter lim="800000"/>
            <a:headEnd/>
            <a:tailEnd/>
          </a:ln>
        </p:spPr>
        <p:txBody>
          <a:bodyPr wrap="none">
            <a:spAutoFit/>
          </a:bodyPr>
          <a:lstStyle/>
          <a:p>
            <a:r>
              <a:rPr lang="es-ES_tradnl" sz="1600" i="1">
                <a:solidFill>
                  <a:schemeClr val="bg1"/>
                </a:solidFill>
                <a:latin typeface="Book Antiqua" pitchFamily="18" charset="0"/>
                <a:cs typeface="Times New Roman" charset="0"/>
              </a:rPr>
              <a:t>C.A.</a:t>
            </a:r>
          </a:p>
          <a:p>
            <a:r>
              <a:rPr lang="es-ES_tradnl" sz="1600" i="1">
                <a:solidFill>
                  <a:schemeClr val="bg1"/>
                </a:solidFill>
                <a:latin typeface="Book Antiqua" pitchFamily="18" charset="0"/>
                <a:cs typeface="Times New Roman" charset="0"/>
              </a:rPr>
              <a:t>Partículas húmedas</a:t>
            </a:r>
            <a:endParaRPr lang="es-ES"/>
          </a:p>
        </p:txBody>
      </p:sp>
      <p:sp>
        <p:nvSpPr>
          <p:cNvPr id="750699" name="Text Box 107"/>
          <p:cNvSpPr txBox="1">
            <a:spLocks noChangeArrowheads="1"/>
          </p:cNvSpPr>
          <p:nvPr/>
        </p:nvSpPr>
        <p:spPr bwMode="auto">
          <a:xfrm>
            <a:off x="2946400" y="841375"/>
            <a:ext cx="1658938" cy="581025"/>
          </a:xfrm>
          <a:prstGeom prst="rect">
            <a:avLst/>
          </a:prstGeom>
          <a:noFill/>
          <a:ln w="9525">
            <a:noFill/>
            <a:miter lim="800000"/>
            <a:headEnd/>
            <a:tailEnd/>
          </a:ln>
        </p:spPr>
        <p:txBody>
          <a:bodyPr wrap="none">
            <a:spAutoFit/>
          </a:bodyPr>
          <a:lstStyle/>
          <a:p>
            <a:r>
              <a:rPr lang="es-ES_tradnl" sz="1600" i="1">
                <a:solidFill>
                  <a:schemeClr val="bg1"/>
                </a:solidFill>
                <a:latin typeface="Book Antiqua" pitchFamily="18" charset="0"/>
                <a:cs typeface="Times New Roman" charset="0"/>
              </a:rPr>
              <a:t>C.A.</a:t>
            </a:r>
          </a:p>
          <a:p>
            <a:r>
              <a:rPr lang="es-ES_tradnl" sz="1600" i="1">
                <a:solidFill>
                  <a:schemeClr val="bg1"/>
                </a:solidFill>
                <a:latin typeface="Book Antiqua" pitchFamily="18" charset="0"/>
                <a:cs typeface="Times New Roman" charset="0"/>
              </a:rPr>
              <a:t>Partículas secas</a:t>
            </a:r>
            <a:endParaRPr lang="es-ES"/>
          </a:p>
        </p:txBody>
      </p:sp>
      <p:sp>
        <p:nvSpPr>
          <p:cNvPr id="750700" name="Text Box 108"/>
          <p:cNvSpPr txBox="1">
            <a:spLocks noChangeArrowheads="1"/>
          </p:cNvSpPr>
          <p:nvPr/>
        </p:nvSpPr>
        <p:spPr bwMode="auto">
          <a:xfrm>
            <a:off x="4557713" y="1187450"/>
            <a:ext cx="1985962" cy="581025"/>
          </a:xfrm>
          <a:prstGeom prst="rect">
            <a:avLst/>
          </a:prstGeom>
          <a:noFill/>
          <a:ln w="9525">
            <a:noFill/>
            <a:miter lim="800000"/>
            <a:headEnd/>
            <a:tailEnd/>
          </a:ln>
        </p:spPr>
        <p:txBody>
          <a:bodyPr wrap="none">
            <a:spAutoFit/>
          </a:bodyPr>
          <a:lstStyle/>
          <a:p>
            <a:r>
              <a:rPr lang="es-ES_tradnl" sz="1600" i="1">
                <a:solidFill>
                  <a:schemeClr val="bg1"/>
                </a:solidFill>
                <a:latin typeface="Book Antiqua" pitchFamily="18" charset="0"/>
                <a:cs typeface="Times New Roman" charset="0"/>
              </a:rPr>
              <a:t>C.D.</a:t>
            </a:r>
          </a:p>
          <a:p>
            <a:r>
              <a:rPr lang="es-ES_tradnl" sz="1600" i="1">
                <a:solidFill>
                  <a:schemeClr val="bg1"/>
                </a:solidFill>
                <a:latin typeface="Book Antiqua" pitchFamily="18" charset="0"/>
                <a:cs typeface="Times New Roman" charset="0"/>
              </a:rPr>
              <a:t>Partículas húmedas</a:t>
            </a:r>
            <a:endParaRPr lang="es-ES"/>
          </a:p>
        </p:txBody>
      </p:sp>
      <p:sp>
        <p:nvSpPr>
          <p:cNvPr id="750701" name="Text Box 109"/>
          <p:cNvSpPr txBox="1">
            <a:spLocks noChangeArrowheads="1"/>
          </p:cNvSpPr>
          <p:nvPr/>
        </p:nvSpPr>
        <p:spPr bwMode="auto">
          <a:xfrm>
            <a:off x="5645150" y="1839913"/>
            <a:ext cx="1658938" cy="581025"/>
          </a:xfrm>
          <a:prstGeom prst="rect">
            <a:avLst/>
          </a:prstGeom>
          <a:noFill/>
          <a:ln w="9525">
            <a:noFill/>
            <a:miter lim="800000"/>
            <a:headEnd/>
            <a:tailEnd/>
          </a:ln>
        </p:spPr>
        <p:txBody>
          <a:bodyPr wrap="none">
            <a:spAutoFit/>
          </a:bodyPr>
          <a:lstStyle/>
          <a:p>
            <a:r>
              <a:rPr lang="es-ES_tradnl" sz="1600" i="1">
                <a:solidFill>
                  <a:schemeClr val="bg1"/>
                </a:solidFill>
                <a:latin typeface="Book Antiqua" pitchFamily="18" charset="0"/>
                <a:cs typeface="Times New Roman" charset="0"/>
              </a:rPr>
              <a:t>C.D.</a:t>
            </a:r>
          </a:p>
          <a:p>
            <a:r>
              <a:rPr lang="es-ES_tradnl" sz="1600" i="1">
                <a:solidFill>
                  <a:schemeClr val="bg1"/>
                </a:solidFill>
                <a:latin typeface="Book Antiqua" pitchFamily="18" charset="0"/>
                <a:cs typeface="Times New Roman" charset="0"/>
              </a:rPr>
              <a:t>Partículas secas</a:t>
            </a:r>
            <a:endParaRPr lang="es-ES"/>
          </a:p>
        </p:txBody>
      </p:sp>
      <p:sp>
        <p:nvSpPr>
          <p:cNvPr id="750702" name="Text Box 110"/>
          <p:cNvSpPr txBox="1">
            <a:spLocks noChangeArrowheads="1"/>
          </p:cNvSpPr>
          <p:nvPr/>
        </p:nvSpPr>
        <p:spPr bwMode="auto">
          <a:xfrm>
            <a:off x="6588125" y="2813050"/>
            <a:ext cx="1658938" cy="581025"/>
          </a:xfrm>
          <a:prstGeom prst="rect">
            <a:avLst/>
          </a:prstGeom>
          <a:noFill/>
          <a:ln w="9525">
            <a:noFill/>
            <a:miter lim="800000"/>
            <a:headEnd/>
            <a:tailEnd/>
          </a:ln>
        </p:spPr>
        <p:txBody>
          <a:bodyPr wrap="none">
            <a:spAutoFit/>
          </a:bodyPr>
          <a:lstStyle/>
          <a:p>
            <a:r>
              <a:rPr lang="es-ES_tradnl" sz="1600" i="1">
                <a:solidFill>
                  <a:schemeClr val="bg1"/>
                </a:solidFill>
                <a:latin typeface="Book Antiqua" pitchFamily="18" charset="0"/>
                <a:cs typeface="Times New Roman" charset="0"/>
              </a:rPr>
              <a:t>C.D.R.M.O.</a:t>
            </a:r>
          </a:p>
          <a:p>
            <a:r>
              <a:rPr lang="es-ES_tradnl" sz="1600" i="1">
                <a:solidFill>
                  <a:schemeClr val="bg1"/>
                </a:solidFill>
                <a:latin typeface="Book Antiqua" pitchFamily="18" charset="0"/>
                <a:cs typeface="Times New Roman" charset="0"/>
              </a:rPr>
              <a:t>Partículas secas</a:t>
            </a:r>
            <a:endParaRPr lang="es-ES"/>
          </a:p>
        </p:txBody>
      </p:sp>
      <p:sp>
        <p:nvSpPr>
          <p:cNvPr id="750703" name="Freeform 111"/>
          <p:cNvSpPr>
            <a:spLocks/>
          </p:cNvSpPr>
          <p:nvPr/>
        </p:nvSpPr>
        <p:spPr bwMode="auto">
          <a:xfrm>
            <a:off x="3019425" y="1812925"/>
            <a:ext cx="550863" cy="552450"/>
          </a:xfrm>
          <a:custGeom>
            <a:avLst/>
            <a:gdLst>
              <a:gd name="T0" fmla="*/ 0 w 347"/>
              <a:gd name="T1" fmla="*/ 0 h 348"/>
              <a:gd name="T2" fmla="*/ 174625 w 347"/>
              <a:gd name="T3" fmla="*/ 0 h 348"/>
              <a:gd name="T4" fmla="*/ 550863 w 347"/>
              <a:gd name="T5" fmla="*/ 552450 h 348"/>
              <a:gd name="T6" fmla="*/ 0 60000 65536"/>
              <a:gd name="T7" fmla="*/ 0 60000 65536"/>
              <a:gd name="T8" fmla="*/ 0 60000 65536"/>
              <a:gd name="T9" fmla="*/ 0 w 347"/>
              <a:gd name="T10" fmla="*/ 0 h 348"/>
              <a:gd name="T11" fmla="*/ 347 w 347"/>
              <a:gd name="T12" fmla="*/ 348 h 348"/>
            </a:gdLst>
            <a:ahLst/>
            <a:cxnLst>
              <a:cxn ang="T6">
                <a:pos x="T0" y="T1"/>
              </a:cxn>
              <a:cxn ang="T7">
                <a:pos x="T2" y="T3"/>
              </a:cxn>
              <a:cxn ang="T8">
                <a:pos x="T4" y="T5"/>
              </a:cxn>
            </a:cxnLst>
            <a:rect l="T9" t="T10" r="T11" b="T12"/>
            <a:pathLst>
              <a:path w="347" h="348">
                <a:moveTo>
                  <a:pt x="0" y="0"/>
                </a:moveTo>
                <a:lnTo>
                  <a:pt x="110" y="0"/>
                </a:lnTo>
                <a:lnTo>
                  <a:pt x="347" y="348"/>
                </a:lnTo>
              </a:path>
            </a:pathLst>
          </a:custGeom>
          <a:noFill/>
          <a:ln w="9525">
            <a:solidFill>
              <a:schemeClr val="bg1"/>
            </a:solidFill>
            <a:round/>
            <a:headEnd/>
            <a:tailEnd type="triangle" w="sm" len="lg"/>
          </a:ln>
        </p:spPr>
        <p:txBody>
          <a:bodyPr wrap="none"/>
          <a:lstStyle/>
          <a:p>
            <a:endParaRPr lang="es-ES"/>
          </a:p>
        </p:txBody>
      </p:sp>
      <p:sp>
        <p:nvSpPr>
          <p:cNvPr id="750707" name="Line 115"/>
          <p:cNvSpPr>
            <a:spLocks noChangeShapeType="1"/>
          </p:cNvSpPr>
          <p:nvPr/>
        </p:nvSpPr>
        <p:spPr bwMode="auto">
          <a:xfrm flipH="1">
            <a:off x="3644900" y="1408113"/>
            <a:ext cx="82550" cy="939800"/>
          </a:xfrm>
          <a:prstGeom prst="line">
            <a:avLst/>
          </a:prstGeom>
          <a:noFill/>
          <a:ln w="9525">
            <a:solidFill>
              <a:schemeClr val="bg1"/>
            </a:solidFill>
            <a:round/>
            <a:headEnd/>
            <a:tailEnd type="triangle" w="sm" len="lg"/>
          </a:ln>
        </p:spPr>
        <p:txBody>
          <a:bodyPr wrap="none"/>
          <a:lstStyle/>
          <a:p>
            <a:endParaRPr lang="es-ES"/>
          </a:p>
        </p:txBody>
      </p:sp>
      <p:sp>
        <p:nvSpPr>
          <p:cNvPr id="750708" name="Freeform 116"/>
          <p:cNvSpPr>
            <a:spLocks/>
          </p:cNvSpPr>
          <p:nvPr/>
        </p:nvSpPr>
        <p:spPr bwMode="auto">
          <a:xfrm>
            <a:off x="4051300" y="1581150"/>
            <a:ext cx="536575" cy="782638"/>
          </a:xfrm>
          <a:custGeom>
            <a:avLst/>
            <a:gdLst>
              <a:gd name="T0" fmla="*/ 536575 w 338"/>
              <a:gd name="T1" fmla="*/ 0 h 493"/>
              <a:gd name="T2" fmla="*/ 274637 w 338"/>
              <a:gd name="T3" fmla="*/ 0 h 493"/>
              <a:gd name="T4" fmla="*/ 0 w 338"/>
              <a:gd name="T5" fmla="*/ 782638 h 493"/>
              <a:gd name="T6" fmla="*/ 0 60000 65536"/>
              <a:gd name="T7" fmla="*/ 0 60000 65536"/>
              <a:gd name="T8" fmla="*/ 0 60000 65536"/>
              <a:gd name="T9" fmla="*/ 0 w 338"/>
              <a:gd name="T10" fmla="*/ 0 h 493"/>
              <a:gd name="T11" fmla="*/ 338 w 338"/>
              <a:gd name="T12" fmla="*/ 493 h 493"/>
            </a:gdLst>
            <a:ahLst/>
            <a:cxnLst>
              <a:cxn ang="T6">
                <a:pos x="T0" y="T1"/>
              </a:cxn>
              <a:cxn ang="T7">
                <a:pos x="T2" y="T3"/>
              </a:cxn>
              <a:cxn ang="T8">
                <a:pos x="T4" y="T5"/>
              </a:cxn>
            </a:cxnLst>
            <a:rect l="T9" t="T10" r="T11" b="T12"/>
            <a:pathLst>
              <a:path w="338" h="493">
                <a:moveTo>
                  <a:pt x="338" y="0"/>
                </a:moveTo>
                <a:lnTo>
                  <a:pt x="173" y="0"/>
                </a:lnTo>
                <a:lnTo>
                  <a:pt x="0" y="493"/>
                </a:lnTo>
              </a:path>
            </a:pathLst>
          </a:custGeom>
          <a:noFill/>
          <a:ln w="9525">
            <a:solidFill>
              <a:schemeClr val="bg1"/>
            </a:solidFill>
            <a:round/>
            <a:headEnd/>
            <a:tailEnd type="triangle" w="sm" len="lg"/>
          </a:ln>
        </p:spPr>
        <p:txBody>
          <a:bodyPr wrap="none"/>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50679"/>
                                        </p:tgtEl>
                                        <p:attrNameLst>
                                          <p:attrName>style.visibility</p:attrName>
                                        </p:attrNameLst>
                                      </p:cBhvr>
                                      <p:to>
                                        <p:strVal val="visible"/>
                                      </p:to>
                                    </p:set>
                                    <p:animEffect transition="in" filter="wipe(down)">
                                      <p:cBhvr>
                                        <p:cTn id="7" dur="500"/>
                                        <p:tgtEl>
                                          <p:spTgt spid="750679"/>
                                        </p:tgtEl>
                                      </p:cBhvr>
                                    </p:animEffect>
                                  </p:childTnLst>
                                </p:cTn>
                              </p:par>
                            </p:childTnLst>
                          </p:cTn>
                        </p:par>
                        <p:par>
                          <p:cTn id="8" fill="hold">
                            <p:stCondLst>
                              <p:cond delay="500"/>
                            </p:stCondLst>
                            <p:childTnLst>
                              <p:par>
                                <p:cTn id="9" presetID="22" presetClass="entr" presetSubtype="8" fill="hold" grpId="0" nodeType="afterEffect">
                                  <p:stCondLst>
                                    <p:cond delay="0"/>
                                  </p:stCondLst>
                                  <p:iterate type="wd">
                                    <p:tmPct val="100000"/>
                                  </p:iterate>
                                  <p:childTnLst>
                                    <p:set>
                                      <p:cBhvr>
                                        <p:cTn id="10" dur="1" fill="hold">
                                          <p:stCondLst>
                                            <p:cond delay="0"/>
                                          </p:stCondLst>
                                        </p:cTn>
                                        <p:tgtEl>
                                          <p:spTgt spid="750698"/>
                                        </p:tgtEl>
                                        <p:attrNameLst>
                                          <p:attrName>style.visibility</p:attrName>
                                        </p:attrNameLst>
                                      </p:cBhvr>
                                      <p:to>
                                        <p:strVal val="visible"/>
                                      </p:to>
                                    </p:set>
                                    <p:animEffect transition="in" filter="wipe(left)">
                                      <p:cBhvr>
                                        <p:cTn id="11" dur="300"/>
                                        <p:tgtEl>
                                          <p:spTgt spid="750698"/>
                                        </p:tgtEl>
                                      </p:cBhvr>
                                    </p:animEffect>
                                  </p:childTnLst>
                                </p:cTn>
                              </p:par>
                            </p:childTnLst>
                          </p:cTn>
                        </p:par>
                        <p:par>
                          <p:cTn id="12" fill="hold">
                            <p:stCondLst>
                              <p:cond delay="1700"/>
                            </p:stCondLst>
                            <p:childTnLst>
                              <p:par>
                                <p:cTn id="13" presetID="22" presetClass="entr" presetSubtype="8" fill="hold" grpId="0" nodeType="afterEffect">
                                  <p:stCondLst>
                                    <p:cond delay="0"/>
                                  </p:stCondLst>
                                  <p:childTnLst>
                                    <p:set>
                                      <p:cBhvr>
                                        <p:cTn id="14" dur="1" fill="hold">
                                          <p:stCondLst>
                                            <p:cond delay="0"/>
                                          </p:stCondLst>
                                        </p:cTn>
                                        <p:tgtEl>
                                          <p:spTgt spid="750703"/>
                                        </p:tgtEl>
                                        <p:attrNameLst>
                                          <p:attrName>style.visibility</p:attrName>
                                        </p:attrNameLst>
                                      </p:cBhvr>
                                      <p:to>
                                        <p:strVal val="visible"/>
                                      </p:to>
                                    </p:set>
                                    <p:animEffect transition="in" filter="wipe(left)">
                                      <p:cBhvr>
                                        <p:cTn id="15" dur="500"/>
                                        <p:tgtEl>
                                          <p:spTgt spid="75070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750678"/>
                                        </p:tgtEl>
                                        <p:attrNameLst>
                                          <p:attrName>style.visibility</p:attrName>
                                        </p:attrNameLst>
                                      </p:cBhvr>
                                      <p:to>
                                        <p:strVal val="visible"/>
                                      </p:to>
                                    </p:set>
                                    <p:animEffect transition="in" filter="wipe(down)">
                                      <p:cBhvr>
                                        <p:cTn id="20" dur="500"/>
                                        <p:tgtEl>
                                          <p:spTgt spid="750678"/>
                                        </p:tgtEl>
                                      </p:cBhvr>
                                    </p:animEffect>
                                  </p:childTnLst>
                                </p:cTn>
                              </p:par>
                            </p:childTnLst>
                          </p:cTn>
                        </p:par>
                        <p:par>
                          <p:cTn id="21" fill="hold">
                            <p:stCondLst>
                              <p:cond delay="500"/>
                            </p:stCondLst>
                            <p:childTnLst>
                              <p:par>
                                <p:cTn id="22" presetID="22" presetClass="entr" presetSubtype="8" fill="hold" grpId="0" nodeType="afterEffect">
                                  <p:stCondLst>
                                    <p:cond delay="0"/>
                                  </p:stCondLst>
                                  <p:iterate type="wd">
                                    <p:tmPct val="100000"/>
                                  </p:iterate>
                                  <p:childTnLst>
                                    <p:set>
                                      <p:cBhvr>
                                        <p:cTn id="23" dur="1" fill="hold">
                                          <p:stCondLst>
                                            <p:cond delay="0"/>
                                          </p:stCondLst>
                                        </p:cTn>
                                        <p:tgtEl>
                                          <p:spTgt spid="750699"/>
                                        </p:tgtEl>
                                        <p:attrNameLst>
                                          <p:attrName>style.visibility</p:attrName>
                                        </p:attrNameLst>
                                      </p:cBhvr>
                                      <p:to>
                                        <p:strVal val="visible"/>
                                      </p:to>
                                    </p:set>
                                    <p:animEffect transition="in" filter="wipe(left)">
                                      <p:cBhvr>
                                        <p:cTn id="24" dur="300"/>
                                        <p:tgtEl>
                                          <p:spTgt spid="750699"/>
                                        </p:tgtEl>
                                      </p:cBhvr>
                                    </p:animEffect>
                                  </p:childTnLst>
                                </p:cTn>
                              </p:par>
                            </p:childTnLst>
                          </p:cTn>
                        </p:par>
                        <p:par>
                          <p:cTn id="25" fill="hold">
                            <p:stCondLst>
                              <p:cond delay="1700"/>
                            </p:stCondLst>
                            <p:childTnLst>
                              <p:par>
                                <p:cTn id="26" presetID="22" presetClass="entr" presetSubtype="1" fill="hold" grpId="0" nodeType="afterEffect">
                                  <p:stCondLst>
                                    <p:cond delay="0"/>
                                  </p:stCondLst>
                                  <p:childTnLst>
                                    <p:set>
                                      <p:cBhvr>
                                        <p:cTn id="27" dur="1" fill="hold">
                                          <p:stCondLst>
                                            <p:cond delay="0"/>
                                          </p:stCondLst>
                                        </p:cTn>
                                        <p:tgtEl>
                                          <p:spTgt spid="750707"/>
                                        </p:tgtEl>
                                        <p:attrNameLst>
                                          <p:attrName>style.visibility</p:attrName>
                                        </p:attrNameLst>
                                      </p:cBhvr>
                                      <p:to>
                                        <p:strVal val="visible"/>
                                      </p:to>
                                    </p:set>
                                    <p:animEffect transition="in" filter="wipe(up)">
                                      <p:cBhvr>
                                        <p:cTn id="28" dur="500"/>
                                        <p:tgtEl>
                                          <p:spTgt spid="75070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50677"/>
                                        </p:tgtEl>
                                        <p:attrNameLst>
                                          <p:attrName>style.visibility</p:attrName>
                                        </p:attrNameLst>
                                      </p:cBhvr>
                                      <p:to>
                                        <p:strVal val="visible"/>
                                      </p:to>
                                    </p:set>
                                    <p:animEffect transition="in" filter="wipe(down)">
                                      <p:cBhvr>
                                        <p:cTn id="33" dur="500"/>
                                        <p:tgtEl>
                                          <p:spTgt spid="750677"/>
                                        </p:tgtEl>
                                      </p:cBhvr>
                                    </p:animEffect>
                                  </p:childTnLst>
                                </p:cTn>
                              </p:par>
                            </p:childTnLst>
                          </p:cTn>
                        </p:par>
                        <p:par>
                          <p:cTn id="34" fill="hold">
                            <p:stCondLst>
                              <p:cond delay="500"/>
                            </p:stCondLst>
                            <p:childTnLst>
                              <p:par>
                                <p:cTn id="35" presetID="22" presetClass="entr" presetSubtype="8" fill="hold" grpId="0" nodeType="afterEffect">
                                  <p:stCondLst>
                                    <p:cond delay="0"/>
                                  </p:stCondLst>
                                  <p:iterate type="wd">
                                    <p:tmPct val="100000"/>
                                  </p:iterate>
                                  <p:childTnLst>
                                    <p:set>
                                      <p:cBhvr>
                                        <p:cTn id="36" dur="1" fill="hold">
                                          <p:stCondLst>
                                            <p:cond delay="0"/>
                                          </p:stCondLst>
                                        </p:cTn>
                                        <p:tgtEl>
                                          <p:spTgt spid="750700"/>
                                        </p:tgtEl>
                                        <p:attrNameLst>
                                          <p:attrName>style.visibility</p:attrName>
                                        </p:attrNameLst>
                                      </p:cBhvr>
                                      <p:to>
                                        <p:strVal val="visible"/>
                                      </p:to>
                                    </p:set>
                                    <p:animEffect transition="in" filter="wipe(left)">
                                      <p:cBhvr>
                                        <p:cTn id="37" dur="300"/>
                                        <p:tgtEl>
                                          <p:spTgt spid="750700"/>
                                        </p:tgtEl>
                                      </p:cBhvr>
                                    </p:animEffect>
                                  </p:childTnLst>
                                </p:cTn>
                              </p:par>
                            </p:childTnLst>
                          </p:cTn>
                        </p:par>
                        <p:par>
                          <p:cTn id="38" fill="hold">
                            <p:stCondLst>
                              <p:cond delay="1700"/>
                            </p:stCondLst>
                            <p:childTnLst>
                              <p:par>
                                <p:cTn id="39" presetID="22" presetClass="entr" presetSubtype="2" fill="hold" grpId="0" nodeType="afterEffect">
                                  <p:stCondLst>
                                    <p:cond delay="0"/>
                                  </p:stCondLst>
                                  <p:childTnLst>
                                    <p:set>
                                      <p:cBhvr>
                                        <p:cTn id="40" dur="1" fill="hold">
                                          <p:stCondLst>
                                            <p:cond delay="0"/>
                                          </p:stCondLst>
                                        </p:cTn>
                                        <p:tgtEl>
                                          <p:spTgt spid="750708"/>
                                        </p:tgtEl>
                                        <p:attrNameLst>
                                          <p:attrName>style.visibility</p:attrName>
                                        </p:attrNameLst>
                                      </p:cBhvr>
                                      <p:to>
                                        <p:strVal val="visible"/>
                                      </p:to>
                                    </p:set>
                                    <p:animEffect transition="in" filter="wipe(right)">
                                      <p:cBhvr>
                                        <p:cTn id="41" dur="500"/>
                                        <p:tgtEl>
                                          <p:spTgt spid="75070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750676"/>
                                        </p:tgtEl>
                                        <p:attrNameLst>
                                          <p:attrName>style.visibility</p:attrName>
                                        </p:attrNameLst>
                                      </p:cBhvr>
                                      <p:to>
                                        <p:strVal val="visible"/>
                                      </p:to>
                                    </p:set>
                                    <p:animEffect transition="in" filter="wipe(left)">
                                      <p:cBhvr>
                                        <p:cTn id="46" dur="500"/>
                                        <p:tgtEl>
                                          <p:spTgt spid="750676"/>
                                        </p:tgtEl>
                                      </p:cBhvr>
                                    </p:animEffect>
                                  </p:childTnLst>
                                </p:cTn>
                              </p:par>
                            </p:childTnLst>
                          </p:cTn>
                        </p:par>
                        <p:par>
                          <p:cTn id="47" fill="hold">
                            <p:stCondLst>
                              <p:cond delay="500"/>
                            </p:stCondLst>
                            <p:childTnLst>
                              <p:par>
                                <p:cTn id="48" presetID="22" presetClass="entr" presetSubtype="8" fill="hold" grpId="0" nodeType="afterEffect">
                                  <p:stCondLst>
                                    <p:cond delay="0"/>
                                  </p:stCondLst>
                                  <p:iterate type="wd">
                                    <p:tmPct val="100000"/>
                                  </p:iterate>
                                  <p:childTnLst>
                                    <p:set>
                                      <p:cBhvr>
                                        <p:cTn id="49" dur="1" fill="hold">
                                          <p:stCondLst>
                                            <p:cond delay="0"/>
                                          </p:stCondLst>
                                        </p:cTn>
                                        <p:tgtEl>
                                          <p:spTgt spid="750701"/>
                                        </p:tgtEl>
                                        <p:attrNameLst>
                                          <p:attrName>style.visibility</p:attrName>
                                        </p:attrNameLst>
                                      </p:cBhvr>
                                      <p:to>
                                        <p:strVal val="visible"/>
                                      </p:to>
                                    </p:set>
                                    <p:animEffect transition="in" filter="wipe(left)">
                                      <p:cBhvr>
                                        <p:cTn id="50" dur="300"/>
                                        <p:tgtEl>
                                          <p:spTgt spid="750701"/>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750675"/>
                                        </p:tgtEl>
                                        <p:attrNameLst>
                                          <p:attrName>style.visibility</p:attrName>
                                        </p:attrNameLst>
                                      </p:cBhvr>
                                      <p:to>
                                        <p:strVal val="visible"/>
                                      </p:to>
                                    </p:set>
                                    <p:animEffect transition="in" filter="wipe(left)">
                                      <p:cBhvr>
                                        <p:cTn id="55" dur="500"/>
                                        <p:tgtEl>
                                          <p:spTgt spid="750675"/>
                                        </p:tgtEl>
                                      </p:cBhvr>
                                    </p:animEffect>
                                  </p:childTnLst>
                                </p:cTn>
                              </p:par>
                            </p:childTnLst>
                          </p:cTn>
                        </p:par>
                        <p:par>
                          <p:cTn id="56" fill="hold">
                            <p:stCondLst>
                              <p:cond delay="500"/>
                            </p:stCondLst>
                            <p:childTnLst>
                              <p:par>
                                <p:cTn id="57" presetID="22" presetClass="entr" presetSubtype="8" fill="hold" grpId="0" nodeType="afterEffect">
                                  <p:stCondLst>
                                    <p:cond delay="0"/>
                                  </p:stCondLst>
                                  <p:iterate type="wd">
                                    <p:tmPct val="100000"/>
                                  </p:iterate>
                                  <p:childTnLst>
                                    <p:set>
                                      <p:cBhvr>
                                        <p:cTn id="58" dur="1" fill="hold">
                                          <p:stCondLst>
                                            <p:cond delay="0"/>
                                          </p:stCondLst>
                                        </p:cTn>
                                        <p:tgtEl>
                                          <p:spTgt spid="750702"/>
                                        </p:tgtEl>
                                        <p:attrNameLst>
                                          <p:attrName>style.visibility</p:attrName>
                                        </p:attrNameLst>
                                      </p:cBhvr>
                                      <p:to>
                                        <p:strVal val="visible"/>
                                      </p:to>
                                    </p:set>
                                    <p:animEffect transition="in" filter="wipe(left)">
                                      <p:cBhvr>
                                        <p:cTn id="59" dur="300"/>
                                        <p:tgtEl>
                                          <p:spTgt spid="7507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0679" grpId="0" animBg="1"/>
      <p:bldP spid="750678" grpId="0" animBg="1"/>
      <p:bldP spid="750677" grpId="0" animBg="1"/>
      <p:bldP spid="750676" grpId="0" animBg="1"/>
      <p:bldP spid="750675" grpId="0" animBg="1"/>
      <p:bldP spid="750698" grpId="0" autoUpdateAnimBg="0"/>
      <p:bldP spid="750699" grpId="0" autoUpdateAnimBg="0"/>
      <p:bldP spid="750700" grpId="0" autoUpdateAnimBg="0"/>
      <p:bldP spid="750701" grpId="0" autoUpdateAnimBg="0"/>
      <p:bldP spid="750702" grpId="0" autoUpdateAnimBg="0"/>
      <p:bldP spid="750703" grpId="0" animBg="1"/>
      <p:bldP spid="750707" grpId="0" animBg="1"/>
      <p:bldP spid="750708"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8770" name="Group 75"/>
          <p:cNvGrpSpPr>
            <a:grpSpLocks/>
          </p:cNvGrpSpPr>
          <p:nvPr/>
        </p:nvGrpSpPr>
        <p:grpSpPr bwMode="auto">
          <a:xfrm>
            <a:off x="0" y="0"/>
            <a:ext cx="9172575" cy="6858000"/>
            <a:chOff x="0" y="0"/>
            <a:chExt cx="5778" cy="4320"/>
          </a:xfrm>
        </p:grpSpPr>
        <p:sp>
          <p:nvSpPr>
            <p:cNvPr id="28877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88772" name="Picture 35" descr="Partículas29"/>
            <p:cNvPicPr>
              <a:picLocks noChangeAspect="1" noChangeArrowheads="1"/>
            </p:cNvPicPr>
            <p:nvPr/>
          </p:nvPicPr>
          <p:blipFill>
            <a:blip r:embed="rId2" cstate="print">
              <a:lum bright="6000" contrast="24000"/>
            </a:blip>
            <a:srcRect l="23653" t="12813" r="11476" b="47873"/>
            <a:stretch>
              <a:fillRect/>
            </a:stretch>
          </p:blipFill>
          <p:spPr bwMode="auto">
            <a:xfrm>
              <a:off x="1074" y="342"/>
              <a:ext cx="3578" cy="1626"/>
            </a:xfrm>
            <a:prstGeom prst="rect">
              <a:avLst/>
            </a:prstGeom>
            <a:noFill/>
            <a:ln w="9525">
              <a:noFill/>
              <a:miter lim="800000"/>
              <a:headEnd/>
              <a:tailEnd/>
            </a:ln>
          </p:spPr>
        </p:pic>
        <p:pic>
          <p:nvPicPr>
            <p:cNvPr id="288773" name="Picture 36" descr="Partículas29"/>
            <p:cNvPicPr>
              <a:picLocks noChangeAspect="1" noChangeArrowheads="1"/>
            </p:cNvPicPr>
            <p:nvPr/>
          </p:nvPicPr>
          <p:blipFill>
            <a:blip r:embed="rId2" cstate="print">
              <a:lum bright="6000" contrast="24000"/>
            </a:blip>
            <a:srcRect l="23653" t="57370" r="11476" b="5937"/>
            <a:stretch>
              <a:fillRect/>
            </a:stretch>
          </p:blipFill>
          <p:spPr bwMode="auto">
            <a:xfrm>
              <a:off x="1050" y="2352"/>
              <a:ext cx="3598" cy="1524"/>
            </a:xfrm>
            <a:prstGeom prst="rect">
              <a:avLst/>
            </a:prstGeom>
            <a:noFill/>
            <a:ln w="9525">
              <a:noFill/>
              <a:miter lim="800000"/>
              <a:headEnd/>
              <a:tailEnd/>
            </a:ln>
          </p:spPr>
        </p:pic>
        <p:grpSp>
          <p:nvGrpSpPr>
            <p:cNvPr id="288774" name="Group 38"/>
            <p:cNvGrpSpPr>
              <a:grpSpLocks/>
            </p:cNvGrpSpPr>
            <p:nvPr/>
          </p:nvGrpSpPr>
          <p:grpSpPr bwMode="auto">
            <a:xfrm>
              <a:off x="48" y="95"/>
              <a:ext cx="96" cy="4128"/>
              <a:chOff x="48" y="102"/>
              <a:chExt cx="96" cy="4128"/>
            </a:xfrm>
          </p:grpSpPr>
          <p:sp>
            <p:nvSpPr>
              <p:cNvPr id="288782"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3"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4"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5"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6"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7"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8"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89"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0"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1"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2"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3"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4"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5"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6"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7"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8"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799"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0"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1"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2"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3"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4"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5"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6"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7"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8"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09"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8810"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8775" name="Group 68"/>
            <p:cNvGrpSpPr>
              <a:grpSpLocks/>
            </p:cNvGrpSpPr>
            <p:nvPr/>
          </p:nvGrpSpPr>
          <p:grpSpPr bwMode="auto">
            <a:xfrm>
              <a:off x="5052" y="0"/>
              <a:ext cx="726" cy="388"/>
              <a:chOff x="37" y="-23"/>
              <a:chExt cx="726" cy="388"/>
            </a:xfrm>
          </p:grpSpPr>
          <p:sp>
            <p:nvSpPr>
              <p:cNvPr id="288776"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8777"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8778"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8779"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8780"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8781"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9794" name="Group 76"/>
          <p:cNvGrpSpPr>
            <a:grpSpLocks/>
          </p:cNvGrpSpPr>
          <p:nvPr/>
        </p:nvGrpSpPr>
        <p:grpSpPr bwMode="auto">
          <a:xfrm>
            <a:off x="0" y="0"/>
            <a:ext cx="9172575" cy="6858000"/>
            <a:chOff x="0" y="0"/>
            <a:chExt cx="5778" cy="4320"/>
          </a:xfrm>
        </p:grpSpPr>
        <p:sp>
          <p:nvSpPr>
            <p:cNvPr id="28979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289796" name="Picture 37" descr="Anillo Ketos"/>
            <p:cNvPicPr>
              <a:picLocks noChangeAspect="1" noChangeArrowheads="1"/>
            </p:cNvPicPr>
            <p:nvPr/>
          </p:nvPicPr>
          <p:blipFill>
            <a:blip r:embed="rId2" cstate="print"/>
            <a:srcRect l="48312" t="10077" b="6236"/>
            <a:stretch>
              <a:fillRect/>
            </a:stretch>
          </p:blipFill>
          <p:spPr bwMode="auto">
            <a:xfrm>
              <a:off x="1106" y="1074"/>
              <a:ext cx="3574" cy="2201"/>
            </a:xfrm>
            <a:prstGeom prst="rect">
              <a:avLst/>
            </a:prstGeom>
            <a:noFill/>
            <a:ln w="9525">
              <a:noFill/>
              <a:miter lim="800000"/>
              <a:headEnd/>
              <a:tailEnd/>
            </a:ln>
          </p:spPr>
        </p:pic>
        <p:grpSp>
          <p:nvGrpSpPr>
            <p:cNvPr id="289797" name="Group 39"/>
            <p:cNvGrpSpPr>
              <a:grpSpLocks/>
            </p:cNvGrpSpPr>
            <p:nvPr/>
          </p:nvGrpSpPr>
          <p:grpSpPr bwMode="auto">
            <a:xfrm>
              <a:off x="48" y="95"/>
              <a:ext cx="96" cy="4128"/>
              <a:chOff x="48" y="102"/>
              <a:chExt cx="96" cy="4128"/>
            </a:xfrm>
          </p:grpSpPr>
          <p:sp>
            <p:nvSpPr>
              <p:cNvPr id="289805"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06"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07"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08"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09"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0"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1"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2"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3"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4"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5"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6"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7"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8"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19"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0"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1"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2"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3"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4"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5"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6"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7"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8"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29"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30"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31"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32"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89833"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89798" name="Group 69"/>
            <p:cNvGrpSpPr>
              <a:grpSpLocks/>
            </p:cNvGrpSpPr>
            <p:nvPr/>
          </p:nvGrpSpPr>
          <p:grpSpPr bwMode="auto">
            <a:xfrm>
              <a:off x="5052" y="0"/>
              <a:ext cx="726" cy="388"/>
              <a:chOff x="37" y="-23"/>
              <a:chExt cx="726" cy="388"/>
            </a:xfrm>
          </p:grpSpPr>
          <p:sp>
            <p:nvSpPr>
              <p:cNvPr id="289799"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89800"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9801"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89802"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89803"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89804"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4468" name="WordArt 4"/>
          <p:cNvSpPr>
            <a:spLocks noChangeArrowheads="1" noChangeShapeType="1" noTextEdit="1"/>
          </p:cNvSpPr>
          <p:nvPr/>
        </p:nvSpPr>
        <p:spPr bwMode="auto">
          <a:xfrm>
            <a:off x="2106613" y="814388"/>
            <a:ext cx="5302250" cy="138430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VII</a:t>
            </a:r>
          </a:p>
        </p:txBody>
      </p:sp>
      <p:sp>
        <p:nvSpPr>
          <p:cNvPr id="574469" name="WordArt 5"/>
          <p:cNvSpPr>
            <a:spLocks noChangeArrowheads="1" noChangeShapeType="1" noTextEdit="1"/>
          </p:cNvSpPr>
          <p:nvPr/>
        </p:nvSpPr>
        <p:spPr bwMode="auto">
          <a:xfrm>
            <a:off x="2424113" y="3216275"/>
            <a:ext cx="5010150" cy="11620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Principios  de</a:t>
            </a:r>
          </a:p>
        </p:txBody>
      </p:sp>
      <p:sp>
        <p:nvSpPr>
          <p:cNvPr id="574470" name="WordArt 6"/>
          <p:cNvSpPr>
            <a:spLocks noChangeArrowheads="1" noChangeShapeType="1" noTextEdit="1"/>
          </p:cNvSpPr>
          <p:nvPr/>
        </p:nvSpPr>
        <p:spPr bwMode="auto">
          <a:xfrm>
            <a:off x="1797050" y="4770438"/>
            <a:ext cx="5921375" cy="11493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Desmagnetización</a:t>
            </a:r>
          </a:p>
        </p:txBody>
      </p:sp>
      <p:sp>
        <p:nvSpPr>
          <p:cNvPr id="574471" name="Rectangle 7"/>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574472" name="Rectangle 8"/>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574473" name="Rectangle 9"/>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574474" name="Rectangle 10"/>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74471"/>
                                        </p:tgtEl>
                                        <p:attrNameLst>
                                          <p:attrName>style.visibility</p:attrName>
                                        </p:attrNameLst>
                                      </p:cBhvr>
                                      <p:to>
                                        <p:strVal val="visible"/>
                                      </p:to>
                                    </p:set>
                                    <p:anim calcmode="lin" valueType="num">
                                      <p:cBhvr additive="base">
                                        <p:cTn id="7" dur="500" fill="hold"/>
                                        <p:tgtEl>
                                          <p:spTgt spid="574471"/>
                                        </p:tgtEl>
                                        <p:attrNameLst>
                                          <p:attrName>ppt_x</p:attrName>
                                        </p:attrNameLst>
                                      </p:cBhvr>
                                      <p:tavLst>
                                        <p:tav tm="0">
                                          <p:val>
                                            <p:strVal val="1+#ppt_w/2"/>
                                          </p:val>
                                        </p:tav>
                                        <p:tav tm="100000">
                                          <p:val>
                                            <p:strVal val="#ppt_x"/>
                                          </p:val>
                                        </p:tav>
                                      </p:tavLst>
                                    </p:anim>
                                    <p:anim calcmode="lin" valueType="num">
                                      <p:cBhvr additive="base">
                                        <p:cTn id="8" dur="500" fill="hold"/>
                                        <p:tgtEl>
                                          <p:spTgt spid="5744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74472"/>
                                        </p:tgtEl>
                                        <p:attrNameLst>
                                          <p:attrName>style.visibility</p:attrName>
                                        </p:attrNameLst>
                                      </p:cBhvr>
                                      <p:to>
                                        <p:strVal val="visible"/>
                                      </p:to>
                                    </p:set>
                                    <p:anim calcmode="lin" valueType="num">
                                      <p:cBhvr additive="base">
                                        <p:cTn id="12" dur="500" fill="hold"/>
                                        <p:tgtEl>
                                          <p:spTgt spid="574472"/>
                                        </p:tgtEl>
                                        <p:attrNameLst>
                                          <p:attrName>ppt_x</p:attrName>
                                        </p:attrNameLst>
                                      </p:cBhvr>
                                      <p:tavLst>
                                        <p:tav tm="0">
                                          <p:val>
                                            <p:strVal val="#ppt_x"/>
                                          </p:val>
                                        </p:tav>
                                        <p:tav tm="100000">
                                          <p:val>
                                            <p:strVal val="#ppt_x"/>
                                          </p:val>
                                        </p:tav>
                                      </p:tavLst>
                                    </p:anim>
                                    <p:anim calcmode="lin" valueType="num">
                                      <p:cBhvr additive="base">
                                        <p:cTn id="13" dur="500" fill="hold"/>
                                        <p:tgtEl>
                                          <p:spTgt spid="574472"/>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74473"/>
                                        </p:tgtEl>
                                        <p:attrNameLst>
                                          <p:attrName>style.visibility</p:attrName>
                                        </p:attrNameLst>
                                      </p:cBhvr>
                                      <p:to>
                                        <p:strVal val="visible"/>
                                      </p:to>
                                    </p:set>
                                    <p:anim calcmode="lin" valueType="num">
                                      <p:cBhvr additive="base">
                                        <p:cTn id="17" dur="500" fill="hold"/>
                                        <p:tgtEl>
                                          <p:spTgt spid="574473"/>
                                        </p:tgtEl>
                                        <p:attrNameLst>
                                          <p:attrName>ppt_x</p:attrName>
                                        </p:attrNameLst>
                                      </p:cBhvr>
                                      <p:tavLst>
                                        <p:tav tm="0">
                                          <p:val>
                                            <p:strVal val="0-#ppt_w/2"/>
                                          </p:val>
                                        </p:tav>
                                        <p:tav tm="100000">
                                          <p:val>
                                            <p:strVal val="#ppt_x"/>
                                          </p:val>
                                        </p:tav>
                                      </p:tavLst>
                                    </p:anim>
                                    <p:anim calcmode="lin" valueType="num">
                                      <p:cBhvr additive="base">
                                        <p:cTn id="18" dur="500" fill="hold"/>
                                        <p:tgtEl>
                                          <p:spTgt spid="57447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74474"/>
                                        </p:tgtEl>
                                        <p:attrNameLst>
                                          <p:attrName>style.visibility</p:attrName>
                                        </p:attrNameLst>
                                      </p:cBhvr>
                                      <p:to>
                                        <p:strVal val="visible"/>
                                      </p:to>
                                    </p:set>
                                    <p:anim calcmode="lin" valueType="num">
                                      <p:cBhvr additive="base">
                                        <p:cTn id="22" dur="500" fill="hold"/>
                                        <p:tgtEl>
                                          <p:spTgt spid="574474"/>
                                        </p:tgtEl>
                                        <p:attrNameLst>
                                          <p:attrName>ppt_x</p:attrName>
                                        </p:attrNameLst>
                                      </p:cBhvr>
                                      <p:tavLst>
                                        <p:tav tm="0">
                                          <p:val>
                                            <p:strVal val="#ppt_x"/>
                                          </p:val>
                                        </p:tav>
                                        <p:tav tm="100000">
                                          <p:val>
                                            <p:strVal val="#ppt_x"/>
                                          </p:val>
                                        </p:tav>
                                      </p:tavLst>
                                    </p:anim>
                                    <p:anim calcmode="lin" valueType="num">
                                      <p:cBhvr additive="base">
                                        <p:cTn id="23" dur="500" fill="hold"/>
                                        <p:tgtEl>
                                          <p:spTgt spid="57447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574468"/>
                                        </p:tgtEl>
                                        <p:attrNameLst>
                                          <p:attrName>style.visibility</p:attrName>
                                        </p:attrNameLst>
                                      </p:cBhvr>
                                      <p:to>
                                        <p:strVal val="visible"/>
                                      </p:to>
                                    </p:set>
                                    <p:animEffect transition="in" filter="wipe(left)">
                                      <p:cBhvr>
                                        <p:cTn id="27" dur="500"/>
                                        <p:tgtEl>
                                          <p:spTgt spid="574468"/>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574469"/>
                                        </p:tgtEl>
                                        <p:attrNameLst>
                                          <p:attrName>style.visibility</p:attrName>
                                        </p:attrNameLst>
                                      </p:cBhvr>
                                      <p:to>
                                        <p:strVal val="visible"/>
                                      </p:to>
                                    </p:set>
                                    <p:animEffect transition="in" filter="wipe(left)">
                                      <p:cBhvr>
                                        <p:cTn id="31" dur="500"/>
                                        <p:tgtEl>
                                          <p:spTgt spid="57446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574470"/>
                                        </p:tgtEl>
                                        <p:attrNameLst>
                                          <p:attrName>style.visibility</p:attrName>
                                        </p:attrNameLst>
                                      </p:cBhvr>
                                      <p:to>
                                        <p:strVal val="visible"/>
                                      </p:to>
                                    </p:set>
                                    <p:animEffect transition="in" filter="wipe(left)">
                                      <p:cBhvr>
                                        <p:cTn id="35" dur="500"/>
                                        <p:tgtEl>
                                          <p:spTgt spid="574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68" grpId="0" animBg="1"/>
      <p:bldP spid="574469" grpId="0" animBg="1"/>
      <p:bldP spid="574470" grpId="0" animBg="1"/>
      <p:bldP spid="574471" grpId="0" animBg="1"/>
      <p:bldP spid="574472" grpId="0" animBg="1"/>
      <p:bldP spid="574473" grpId="0" animBg="1"/>
      <p:bldP spid="574474" grpId="0" animBg="1"/>
    </p:bldLst>
  </p:timing>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2053" name="Rectangle 5"/>
          <p:cNvSpPr>
            <a:spLocks noChangeArrowheads="1"/>
          </p:cNvSpPr>
          <p:nvPr/>
        </p:nvSpPr>
        <p:spPr bwMode="auto">
          <a:xfrm>
            <a:off x="1951038" y="2560638"/>
            <a:ext cx="52419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Magnetismo Residual</a:t>
            </a:r>
          </a:p>
        </p:txBody>
      </p:sp>
      <p:sp>
        <p:nvSpPr>
          <p:cNvPr id="642054" name="AutoShape 6"/>
          <p:cNvSpPr>
            <a:spLocks/>
          </p:cNvSpPr>
          <p:nvPr/>
        </p:nvSpPr>
        <p:spPr bwMode="auto">
          <a:xfrm>
            <a:off x="1717675" y="2211388"/>
            <a:ext cx="104775" cy="2354262"/>
          </a:xfrm>
          <a:prstGeom prst="leftBracket">
            <a:avLst>
              <a:gd name="adj" fmla="val 114221"/>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2055" name="Line 7"/>
          <p:cNvSpPr>
            <a:spLocks noChangeShapeType="1"/>
          </p:cNvSpPr>
          <p:nvPr/>
        </p:nvSpPr>
        <p:spPr bwMode="auto">
          <a:xfrm>
            <a:off x="1814513" y="2211388"/>
            <a:ext cx="56261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2056" name="Line 8"/>
          <p:cNvSpPr>
            <a:spLocks noChangeShapeType="1"/>
          </p:cNvSpPr>
          <p:nvPr/>
        </p:nvSpPr>
        <p:spPr bwMode="auto">
          <a:xfrm>
            <a:off x="1814513" y="4570413"/>
            <a:ext cx="56197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2057" name="AutoShape 9"/>
          <p:cNvSpPr>
            <a:spLocks/>
          </p:cNvSpPr>
          <p:nvPr/>
        </p:nvSpPr>
        <p:spPr bwMode="auto">
          <a:xfrm flipH="1">
            <a:off x="7424738" y="2211388"/>
            <a:ext cx="96837" cy="2354262"/>
          </a:xfrm>
          <a:prstGeom prst="leftBracket">
            <a:avLst>
              <a:gd name="adj" fmla="val 12200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42055"/>
                                        </p:tgtEl>
                                        <p:attrNameLst>
                                          <p:attrName>style.visibility</p:attrName>
                                        </p:attrNameLst>
                                      </p:cBhvr>
                                      <p:to>
                                        <p:strVal val="visible"/>
                                      </p:to>
                                    </p:set>
                                    <p:animEffect transition="in" filter="wipe(left)">
                                      <p:cBhvr>
                                        <p:cTn id="7" dur="500"/>
                                        <p:tgtEl>
                                          <p:spTgt spid="642055"/>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42057"/>
                                        </p:tgtEl>
                                        <p:attrNameLst>
                                          <p:attrName>style.visibility</p:attrName>
                                        </p:attrNameLst>
                                      </p:cBhvr>
                                      <p:to>
                                        <p:strVal val="visible"/>
                                      </p:to>
                                    </p:set>
                                    <p:animEffect transition="in" filter="wipe(up)">
                                      <p:cBhvr>
                                        <p:cTn id="11" dur="500"/>
                                        <p:tgtEl>
                                          <p:spTgt spid="642057"/>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42056"/>
                                        </p:tgtEl>
                                        <p:attrNameLst>
                                          <p:attrName>style.visibility</p:attrName>
                                        </p:attrNameLst>
                                      </p:cBhvr>
                                      <p:to>
                                        <p:strVal val="visible"/>
                                      </p:to>
                                    </p:set>
                                    <p:animEffect transition="in" filter="wipe(right)">
                                      <p:cBhvr>
                                        <p:cTn id="15" dur="500"/>
                                        <p:tgtEl>
                                          <p:spTgt spid="642056"/>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42054"/>
                                        </p:tgtEl>
                                        <p:attrNameLst>
                                          <p:attrName>style.visibility</p:attrName>
                                        </p:attrNameLst>
                                      </p:cBhvr>
                                      <p:to>
                                        <p:strVal val="visible"/>
                                      </p:to>
                                    </p:set>
                                    <p:animEffect transition="in" filter="wipe(down)">
                                      <p:cBhvr>
                                        <p:cTn id="19" dur="500"/>
                                        <p:tgtEl>
                                          <p:spTgt spid="642054"/>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42053"/>
                                        </p:tgtEl>
                                        <p:attrNameLst>
                                          <p:attrName>style.visibility</p:attrName>
                                        </p:attrNameLst>
                                      </p:cBhvr>
                                      <p:to>
                                        <p:strVal val="visible"/>
                                      </p:to>
                                    </p:set>
                                    <p:animEffect transition="in" filter="wipe(left)">
                                      <p:cBhvr>
                                        <p:cTn id="23" dur="75"/>
                                        <p:tgtEl>
                                          <p:spTgt spid="642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53" grpId="0" autoUpdateAnimBg="0"/>
      <p:bldP spid="642054" grpId="0" animBg="1"/>
      <p:bldP spid="642057" grpId="0" animBg="1"/>
    </p:bldLst>
  </p:timing>
</p:sld>
</file>

<file path=ppt/slides/slide2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2866" name="Group 1034"/>
          <p:cNvGrpSpPr>
            <a:grpSpLocks/>
          </p:cNvGrpSpPr>
          <p:nvPr/>
        </p:nvGrpSpPr>
        <p:grpSpPr bwMode="auto">
          <a:xfrm>
            <a:off x="0" y="0"/>
            <a:ext cx="9172575" cy="6858000"/>
            <a:chOff x="0" y="0"/>
            <a:chExt cx="5778" cy="4320"/>
          </a:xfrm>
        </p:grpSpPr>
        <p:sp>
          <p:nvSpPr>
            <p:cNvPr id="292867"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43112" name="Rectangle 40"/>
            <p:cNvSpPr>
              <a:spLocks noChangeArrowheads="1"/>
            </p:cNvSpPr>
            <p:nvPr/>
          </p:nvSpPr>
          <p:spPr bwMode="auto">
            <a:xfrm>
              <a:off x="341" y="103"/>
              <a:ext cx="4184"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Magnetismo residual</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643113" name="Rectangle 41"/>
            <p:cNvSpPr>
              <a:spLocks noChangeArrowheads="1"/>
            </p:cNvSpPr>
            <p:nvPr/>
          </p:nvSpPr>
          <p:spPr bwMode="auto">
            <a:xfrm>
              <a:off x="341" y="568"/>
              <a:ext cx="5212" cy="3546"/>
            </a:xfrm>
            <a:prstGeom prst="rect">
              <a:avLst/>
            </a:prstGeom>
            <a:noFill/>
            <a:ln w="12700">
              <a:noFill/>
              <a:miter lim="800000"/>
              <a:headEnd/>
              <a:tailEnd/>
            </a:ln>
            <a:effectLst/>
          </p:spPr>
          <p:txBody>
            <a:bodyPr lIns="90488" tIns="44450" rIns="90488" bIns="44450">
              <a:spAutoFit/>
            </a:bodyPr>
            <a:lstStyle/>
            <a:p>
              <a:pPr>
                <a:buClr>
                  <a:srgbClr val="E50101"/>
                </a:buClr>
                <a:buSzPct val="70000"/>
                <a:buFont typeface="Wingdings" pitchFamily="2" charset="2"/>
                <a:buNone/>
                <a:defRPr/>
              </a:pPr>
              <a:r>
                <a:rPr lang="es-ES_tradnl" i="1">
                  <a:solidFill>
                    <a:schemeClr val="bg1"/>
                  </a:solidFill>
                  <a:latin typeface="Book Antiqua" pitchFamily="18" charset="0"/>
                  <a:cs typeface="Times New Roman" pitchFamily="18" charset="0"/>
                </a:rPr>
                <a:t>Después de haber sido magnetizados, en todos los materiales ferromagnéticos permanece un campo magnético en algún grado</a:t>
              </a:r>
              <a:endParaRPr lang="es-ES_tradnl" sz="2500" i="1">
                <a:solidFill>
                  <a:schemeClr val="bg1"/>
                </a:solidFill>
                <a:latin typeface="Book Antiqua" pitchFamily="18" charset="0"/>
                <a:cs typeface="Times New Roman" pitchFamily="18" charset="0"/>
              </a:endParaRPr>
            </a:p>
            <a:p>
              <a:pPr>
                <a:buClr>
                  <a:srgbClr val="E50101"/>
                </a:buClr>
                <a:buSzPct val="70000"/>
                <a:buFont typeface="Wingdings" pitchFamily="2" charset="2"/>
                <a:buNone/>
                <a:defRPr/>
              </a:pPr>
              <a:endParaRPr lang="es-ES_tradnl" sz="2000" i="1">
                <a:solidFill>
                  <a:schemeClr val="bg1"/>
                </a:solidFill>
                <a:latin typeface="Book Antiqua" pitchFamily="18" charset="0"/>
                <a:cs typeface="Times New Roman" pitchFamily="18" charset="0"/>
              </a:endParaRPr>
            </a:p>
            <a:p>
              <a:pPr>
                <a:buClr>
                  <a:srgbClr val="E50101"/>
                </a:buClr>
                <a:buSzPct val="70000"/>
                <a:buFont typeface="Wingdings" pitchFamily="2" charset="2"/>
                <a:buNone/>
                <a:defRPr/>
              </a:pPr>
              <a:r>
                <a:rPr lang="es-ES_tradnl" i="1">
                  <a:solidFill>
                    <a:schemeClr val="bg1"/>
                  </a:solidFill>
                  <a:latin typeface="Book Antiqua" pitchFamily="18" charset="0"/>
                </a:rPr>
                <a:t>El campo magnético que retienen los materiales, ferromagnéticos, se conoce como</a:t>
              </a:r>
            </a:p>
            <a:p>
              <a:pPr>
                <a:buClr>
                  <a:srgbClr val="E50101"/>
                </a:buClr>
                <a:buSzPct val="70000"/>
                <a:buFont typeface="Wingdings" pitchFamily="2" charset="2"/>
                <a:buNone/>
                <a:defRPr/>
              </a:pPr>
              <a:endParaRPr lang="es-ES_tradnl" sz="1200" i="1">
                <a:solidFill>
                  <a:schemeClr val="bg1"/>
                </a:solidFill>
                <a:latin typeface="Book Antiqua" pitchFamily="18" charset="0"/>
              </a:endParaRPr>
            </a:p>
            <a:p>
              <a:pPr>
                <a:buClr>
                  <a:srgbClr val="E50101"/>
                </a:buClr>
                <a:buSzPct val="70000"/>
                <a:buFont typeface="Wingdings" pitchFamily="2" charset="2"/>
                <a:buNone/>
                <a:defRPr/>
              </a:pPr>
              <a:r>
                <a:rPr lang="es-ES_tradnl" sz="2600" i="1">
                  <a:solidFill>
                    <a:srgbClr val="FFFF00"/>
                  </a:solidFill>
                  <a:effectLst>
                    <a:outerShdw blurRad="38100" dist="38100" dir="2700000" algn="tl">
                      <a:srgbClr val="000000"/>
                    </a:outerShdw>
                  </a:effectLst>
                  <a:latin typeface="Book Antiqua" pitchFamily="18" charset="0"/>
                </a:rPr>
                <a:t>“Magnetismo Residual”</a:t>
              </a:r>
            </a:p>
            <a:p>
              <a:pPr>
                <a:buClr>
                  <a:srgbClr val="E50101"/>
                </a:buClr>
                <a:buSzPct val="70000"/>
                <a:buFont typeface="Wingdings" pitchFamily="2" charset="2"/>
                <a:buNone/>
                <a:defRPr/>
              </a:pPr>
              <a:endParaRPr lang="es-ES_tradnl" sz="1200" i="1">
                <a:solidFill>
                  <a:schemeClr val="bg1"/>
                </a:solidFill>
                <a:latin typeface="Book Antiqua" pitchFamily="18" charset="0"/>
              </a:endParaRPr>
            </a:p>
            <a:p>
              <a:pPr>
                <a:buClr>
                  <a:srgbClr val="E50101"/>
                </a:buClr>
                <a:buSzPct val="70000"/>
                <a:buFont typeface="Wingdings" pitchFamily="2" charset="2"/>
                <a:buNone/>
                <a:defRPr/>
              </a:pPr>
              <a:r>
                <a:rPr lang="es-ES_tradnl" i="1">
                  <a:solidFill>
                    <a:schemeClr val="bg1"/>
                  </a:solidFill>
                  <a:latin typeface="Book Antiqua" pitchFamily="18" charset="0"/>
                  <a:cs typeface="Times New Roman" pitchFamily="18" charset="0"/>
                </a:rPr>
                <a:t>La propiedad de un material ferromagnético para retener cierta cantidad de magnetismo residual se conoce como</a:t>
              </a:r>
            </a:p>
            <a:p>
              <a:pPr>
                <a:buClr>
                  <a:srgbClr val="E50101"/>
                </a:buClr>
                <a:buSzPct val="70000"/>
                <a:buFont typeface="Wingdings" pitchFamily="2" charset="2"/>
                <a:buNone/>
                <a:defRPr/>
              </a:pPr>
              <a:endParaRPr lang="es-ES_tradnl" sz="1200" i="1">
                <a:solidFill>
                  <a:schemeClr val="bg1"/>
                </a:solidFill>
                <a:latin typeface="Book Antiqua" pitchFamily="18" charset="0"/>
              </a:endParaRPr>
            </a:p>
            <a:p>
              <a:pPr>
                <a:buClr>
                  <a:srgbClr val="E50101"/>
                </a:buClr>
                <a:buSzPct val="70000"/>
                <a:buFont typeface="Wingdings" pitchFamily="2" charset="2"/>
                <a:buNone/>
                <a:defRPr/>
              </a:pPr>
              <a:r>
                <a:rPr lang="es-ES_tradnl" sz="2600" i="1">
                  <a:solidFill>
                    <a:srgbClr val="FFFF00"/>
                  </a:solidFill>
                  <a:latin typeface="Book Antiqua" pitchFamily="18" charset="0"/>
                  <a:cs typeface="Times New Roman" pitchFamily="18" charset="0"/>
                </a:rPr>
                <a:t>“Retentividad”</a:t>
              </a:r>
              <a:r>
                <a:rPr lang="es-MX" sz="2600" i="1">
                  <a:solidFill>
                    <a:schemeClr val="bg1"/>
                  </a:solidFill>
                  <a:latin typeface="Book Antiqua" pitchFamily="18" charset="0"/>
                </a:rPr>
                <a:t> </a:t>
              </a:r>
              <a:endParaRPr lang="es-ES_tradnl" sz="2600" i="1">
                <a:solidFill>
                  <a:schemeClr val="bg1"/>
                </a:solidFill>
                <a:latin typeface="Book Antiqua" pitchFamily="18" charset="0"/>
              </a:endParaRPr>
            </a:p>
            <a:p>
              <a:pPr>
                <a:buClr>
                  <a:srgbClr val="E50101"/>
                </a:buClr>
                <a:buSzPct val="70000"/>
                <a:buFont typeface="Wingdings" pitchFamily="2" charset="2"/>
                <a:buNone/>
                <a:defRPr/>
              </a:pPr>
              <a:endParaRPr lang="es-ES_tradnl" sz="1200" i="1">
                <a:solidFill>
                  <a:schemeClr val="bg1"/>
                </a:solidFill>
                <a:latin typeface="Book Antiqua" pitchFamily="18" charset="0"/>
              </a:endParaRPr>
            </a:p>
            <a:p>
              <a:pPr>
                <a:buClr>
                  <a:srgbClr val="E50101"/>
                </a:buClr>
                <a:buSzPct val="70000"/>
                <a:buFont typeface="Wingdings" pitchFamily="2" charset="2"/>
                <a:buNone/>
                <a:defRPr/>
              </a:pPr>
              <a:r>
                <a:rPr lang="es-ES_tradnl" i="1">
                  <a:solidFill>
                    <a:schemeClr val="bg1"/>
                  </a:solidFill>
                  <a:latin typeface="Book Antiqua" pitchFamily="18" charset="0"/>
                </a:rPr>
                <a:t>El magnetismo residual es siempre menor que el campo magnético presente cuando está actuando la corriente de magnetización</a:t>
              </a:r>
            </a:p>
          </p:txBody>
        </p:sp>
        <p:grpSp>
          <p:nvGrpSpPr>
            <p:cNvPr id="292870" name="Group 997"/>
            <p:cNvGrpSpPr>
              <a:grpSpLocks/>
            </p:cNvGrpSpPr>
            <p:nvPr/>
          </p:nvGrpSpPr>
          <p:grpSpPr bwMode="auto">
            <a:xfrm>
              <a:off x="48" y="95"/>
              <a:ext cx="96" cy="4128"/>
              <a:chOff x="48" y="102"/>
              <a:chExt cx="96" cy="4128"/>
            </a:xfrm>
          </p:grpSpPr>
          <p:sp>
            <p:nvSpPr>
              <p:cNvPr id="292878" name="Rectangle 99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79" name="Rectangle 99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0" name="Rectangle 100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1" name="Rectangle 100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2" name="Rectangle 100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3" name="Rectangle 100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4" name="Rectangle 100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5" name="Rectangle 100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6" name="Rectangle 100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7" name="Rectangle 100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8" name="Rectangle 100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89" name="Rectangle 100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0" name="Rectangle 101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1" name="Rectangle 101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2" name="Rectangle 101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3" name="Rectangle 101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4" name="Rectangle 101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5" name="Rectangle 101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6" name="Rectangle 101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7" name="Rectangle 101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8" name="Rectangle 101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899" name="Rectangle 101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0" name="Rectangle 102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1" name="Rectangle 102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2" name="Rectangle 102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3" name="Rectangle 102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4" name="Rectangle 102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5" name="Rectangle 102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2906" name="Rectangle 102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92871" name="Group 1027"/>
            <p:cNvGrpSpPr>
              <a:grpSpLocks/>
            </p:cNvGrpSpPr>
            <p:nvPr/>
          </p:nvGrpSpPr>
          <p:grpSpPr bwMode="auto">
            <a:xfrm>
              <a:off x="5052" y="0"/>
              <a:ext cx="726" cy="388"/>
              <a:chOff x="37" y="-23"/>
              <a:chExt cx="726" cy="388"/>
            </a:xfrm>
          </p:grpSpPr>
          <p:sp>
            <p:nvSpPr>
              <p:cNvPr id="292872" name="Rectangle 102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92873" name="Rectangle 102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2874" name="Rectangle 103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2875" name="Rectangle 103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92876" name="Rectangle 103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92877" name="Rectangle 103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2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9218" name="Rectangle 2"/>
          <p:cNvSpPr>
            <a:spLocks noChangeArrowheads="1"/>
          </p:cNvSpPr>
          <p:nvPr/>
        </p:nvSpPr>
        <p:spPr bwMode="auto">
          <a:xfrm>
            <a:off x="1658938" y="2562225"/>
            <a:ext cx="58261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Razones para Desmagnetizar</a:t>
            </a:r>
          </a:p>
        </p:txBody>
      </p:sp>
      <p:sp>
        <p:nvSpPr>
          <p:cNvPr id="649219" name="AutoShape 3"/>
          <p:cNvSpPr>
            <a:spLocks/>
          </p:cNvSpPr>
          <p:nvPr/>
        </p:nvSpPr>
        <p:spPr bwMode="auto">
          <a:xfrm>
            <a:off x="1495425" y="2120900"/>
            <a:ext cx="112713" cy="2533650"/>
          </a:xfrm>
          <a:prstGeom prst="leftBracket">
            <a:avLst>
              <a:gd name="adj" fmla="val 11426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9220" name="Line 4"/>
          <p:cNvSpPr>
            <a:spLocks noChangeShapeType="1"/>
          </p:cNvSpPr>
          <p:nvPr/>
        </p:nvSpPr>
        <p:spPr bwMode="auto">
          <a:xfrm>
            <a:off x="1600200" y="2120900"/>
            <a:ext cx="60579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9221" name="Line 5"/>
          <p:cNvSpPr>
            <a:spLocks noChangeShapeType="1"/>
          </p:cNvSpPr>
          <p:nvPr/>
        </p:nvSpPr>
        <p:spPr bwMode="auto">
          <a:xfrm>
            <a:off x="1600200" y="4660900"/>
            <a:ext cx="60483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49222" name="AutoShape 6"/>
          <p:cNvSpPr>
            <a:spLocks/>
          </p:cNvSpPr>
          <p:nvPr/>
        </p:nvSpPr>
        <p:spPr bwMode="auto">
          <a:xfrm flipH="1">
            <a:off x="7639050" y="2120900"/>
            <a:ext cx="104775" cy="2533650"/>
          </a:xfrm>
          <a:prstGeom prst="leftBracket">
            <a:avLst>
              <a:gd name="adj" fmla="val 12135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49220"/>
                                        </p:tgtEl>
                                        <p:attrNameLst>
                                          <p:attrName>style.visibility</p:attrName>
                                        </p:attrNameLst>
                                      </p:cBhvr>
                                      <p:to>
                                        <p:strVal val="visible"/>
                                      </p:to>
                                    </p:set>
                                    <p:animEffect transition="in" filter="wipe(left)">
                                      <p:cBhvr>
                                        <p:cTn id="7" dur="500"/>
                                        <p:tgtEl>
                                          <p:spTgt spid="64922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49222"/>
                                        </p:tgtEl>
                                        <p:attrNameLst>
                                          <p:attrName>style.visibility</p:attrName>
                                        </p:attrNameLst>
                                      </p:cBhvr>
                                      <p:to>
                                        <p:strVal val="visible"/>
                                      </p:to>
                                    </p:set>
                                    <p:animEffect transition="in" filter="wipe(up)">
                                      <p:cBhvr>
                                        <p:cTn id="11" dur="500"/>
                                        <p:tgtEl>
                                          <p:spTgt spid="64922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49221"/>
                                        </p:tgtEl>
                                        <p:attrNameLst>
                                          <p:attrName>style.visibility</p:attrName>
                                        </p:attrNameLst>
                                      </p:cBhvr>
                                      <p:to>
                                        <p:strVal val="visible"/>
                                      </p:to>
                                    </p:set>
                                    <p:animEffect transition="in" filter="wipe(right)">
                                      <p:cBhvr>
                                        <p:cTn id="15" dur="500"/>
                                        <p:tgtEl>
                                          <p:spTgt spid="64922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49219"/>
                                        </p:tgtEl>
                                        <p:attrNameLst>
                                          <p:attrName>style.visibility</p:attrName>
                                        </p:attrNameLst>
                                      </p:cBhvr>
                                      <p:to>
                                        <p:strVal val="visible"/>
                                      </p:to>
                                    </p:set>
                                    <p:animEffect transition="in" filter="wipe(down)">
                                      <p:cBhvr>
                                        <p:cTn id="19" dur="500"/>
                                        <p:tgtEl>
                                          <p:spTgt spid="64921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49218"/>
                                        </p:tgtEl>
                                        <p:attrNameLst>
                                          <p:attrName>style.visibility</p:attrName>
                                        </p:attrNameLst>
                                      </p:cBhvr>
                                      <p:to>
                                        <p:strVal val="visible"/>
                                      </p:to>
                                    </p:set>
                                    <p:animEffect transition="in" filter="wipe(left)">
                                      <p:cBhvr>
                                        <p:cTn id="23" dur="75"/>
                                        <p:tgtEl>
                                          <p:spTgt spid="64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218" grpId="0" autoUpdateAnimBg="0"/>
      <p:bldP spid="649219" grpId="0" animBg="1"/>
      <p:bldP spid="649222"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147" name="Rectangle 3"/>
          <p:cNvSpPr>
            <a:spLocks noChangeArrowheads="1"/>
          </p:cNvSpPr>
          <p:nvPr/>
        </p:nvSpPr>
        <p:spPr bwMode="auto">
          <a:xfrm>
            <a:off x="938213" y="219075"/>
            <a:ext cx="7270750" cy="1123950"/>
          </a:xfrm>
          <a:prstGeom prst="rect">
            <a:avLst/>
          </a:prstGeom>
          <a:noFill/>
          <a:ln w="12700">
            <a:noFill/>
            <a:miter lim="800000"/>
            <a:headEnd/>
            <a:tailEnd/>
          </a:ln>
          <a:effectLst/>
        </p:spPr>
        <p:txBody>
          <a:bodyPr lIns="90488" tIns="44450" rIns="90488" bIns="44450">
            <a:spAutoFit/>
          </a:bodyPr>
          <a:lstStyle/>
          <a:p>
            <a:pPr>
              <a:tabLst>
                <a:tab pos="581025" algn="l"/>
              </a:tabLst>
              <a:defRPr/>
            </a:pPr>
            <a:r>
              <a:rPr lang="es-ES_tradnl" sz="3400" i="1">
                <a:solidFill>
                  <a:schemeClr val="bg1"/>
                </a:solidFill>
                <a:effectLst>
                  <a:outerShdw blurRad="38100" dist="38100" dir="2700000" algn="tl">
                    <a:srgbClr val="000000"/>
                  </a:outerShdw>
                </a:effectLst>
                <a:latin typeface="Book Antiqua" pitchFamily="18" charset="0"/>
              </a:rPr>
              <a:t>Partículas  Magnéticas</a:t>
            </a:r>
          </a:p>
          <a:p>
            <a:pPr>
              <a:tabLst>
                <a:tab pos="581025" algn="l"/>
              </a:tabLst>
              <a:defRPr/>
            </a:pPr>
            <a:r>
              <a:rPr lang="es-ES_tradnl" sz="3400" i="1">
                <a:solidFill>
                  <a:schemeClr val="bg1"/>
                </a:solidFill>
                <a:effectLst>
                  <a:outerShdw blurRad="38100" dist="38100" dir="2700000" algn="tl">
                    <a:srgbClr val="000000"/>
                  </a:outerShdw>
                </a:effectLst>
                <a:latin typeface="Book Antiqua" pitchFamily="18" charset="0"/>
              </a:rPr>
              <a:t>Nivel  II</a:t>
            </a:r>
            <a:endParaRPr lang="es-ES_tradnl" sz="3400" i="1">
              <a:solidFill>
                <a:schemeClr val="bg1"/>
              </a:solidFill>
              <a:latin typeface="Book Antiqua" pitchFamily="18" charset="0"/>
            </a:endParaRPr>
          </a:p>
        </p:txBody>
      </p:sp>
      <p:sp>
        <p:nvSpPr>
          <p:cNvPr id="9220" name="Rectangle 7"/>
          <p:cNvSpPr>
            <a:spLocks noChangeArrowheads="1"/>
          </p:cNvSpPr>
          <p:nvPr/>
        </p:nvSpPr>
        <p:spPr bwMode="auto">
          <a:xfrm>
            <a:off x="742950" y="2058988"/>
            <a:ext cx="7740650" cy="4524375"/>
          </a:xfrm>
          <a:prstGeom prst="rect">
            <a:avLst/>
          </a:prstGeom>
          <a:noFill/>
          <a:ln w="12700">
            <a:noFill/>
            <a:miter lim="800000"/>
            <a:headEnd/>
            <a:tailEnd/>
          </a:ln>
        </p:spPr>
        <p:txBody>
          <a:bodyPr lIns="90488" tIns="44450" rIns="90488" bIns="44450">
            <a:spAutoFit/>
          </a:bodyPr>
          <a:lstStyle/>
          <a:p>
            <a:pPr>
              <a:lnSpc>
                <a:spcPts val="3300"/>
              </a:lnSpc>
              <a:tabLst>
                <a:tab pos="581025" algn="l"/>
              </a:tabLst>
            </a:pPr>
            <a:r>
              <a:rPr lang="es-ES_tradnl" i="1" dirty="0">
                <a:solidFill>
                  <a:schemeClr val="bg1"/>
                </a:solidFill>
                <a:latin typeface="Book Antiqua" pitchFamily="18" charset="0"/>
              </a:rPr>
              <a:t>Capacitar personal técnico para ajustar y calibrar equipo, y para evaluar resultados de inspección con respecto a códigos, normas y especificaciones aplicables</a:t>
            </a:r>
          </a:p>
          <a:p>
            <a:pPr>
              <a:tabLst>
                <a:tab pos="581025" algn="l"/>
              </a:tabLst>
            </a:pPr>
            <a:endParaRPr lang="es-ES_tradnl" sz="1600" b="0" dirty="0">
              <a:solidFill>
                <a:schemeClr val="bg1"/>
              </a:solidFill>
              <a:latin typeface="Book Antiqua" pitchFamily="18" charset="0"/>
            </a:endParaRPr>
          </a:p>
          <a:p>
            <a:pPr>
              <a:lnSpc>
                <a:spcPts val="3300"/>
              </a:lnSpc>
              <a:tabLst>
                <a:tab pos="581025" algn="l"/>
              </a:tabLst>
            </a:pPr>
            <a:r>
              <a:rPr lang="es-ES_tradnl" i="1" dirty="0">
                <a:solidFill>
                  <a:schemeClr val="bg1"/>
                </a:solidFill>
                <a:latin typeface="Book Antiqua" pitchFamily="18" charset="0"/>
              </a:rPr>
              <a:t>Que el técnico esté familiarizado con los alcances y limitaciones del método de inspección por partículas magnéticas y calificado para ser responsable del adiestramiento y guía del personal Nivel I y aprendices, y ser capaz de organizar y reportar los resultados de las inspecciones</a:t>
            </a:r>
          </a:p>
        </p:txBody>
      </p:sp>
      <p:sp>
        <p:nvSpPr>
          <p:cNvPr id="6152" name="Rectangle 8"/>
          <p:cNvSpPr>
            <a:spLocks noChangeArrowheads="1"/>
          </p:cNvSpPr>
          <p:nvPr/>
        </p:nvSpPr>
        <p:spPr bwMode="auto">
          <a:xfrm>
            <a:off x="625475" y="1349375"/>
            <a:ext cx="2232025" cy="546100"/>
          </a:xfrm>
          <a:prstGeom prst="rect">
            <a:avLst/>
          </a:prstGeom>
          <a:noFill/>
          <a:ln w="12699">
            <a:noFill/>
            <a:miter lim="800000"/>
            <a:headEnd/>
            <a:tailEnd/>
          </a:ln>
          <a:effectLst>
            <a:outerShdw dist="53882" dir="2700000" algn="ctr" rotWithShape="0">
              <a:srgbClr val="993300"/>
            </a:outerShdw>
          </a:effectLst>
        </p:spPr>
        <p:txBody>
          <a:bodyPr lIns="90488" tIns="44450" rIns="90488" bIns="44450">
            <a:spAutoFit/>
          </a:bodyPr>
          <a:lstStyle/>
          <a:p>
            <a:pPr algn="l">
              <a:tabLst>
                <a:tab pos="581025" algn="l"/>
              </a:tabLst>
              <a:defRPr/>
            </a:pPr>
            <a:r>
              <a:rPr lang="es-ES_tradnl" sz="3000" i="1">
                <a:solidFill>
                  <a:schemeClr val="bg1"/>
                </a:solidFill>
                <a:effectLst>
                  <a:outerShdw blurRad="38100" dist="38100" dir="2700000" algn="tl">
                    <a:srgbClr val="000000"/>
                  </a:outerShdw>
                </a:effectLst>
                <a:latin typeface="Book Antiqua" pitchFamily="18" charset="0"/>
              </a:rPr>
              <a:t>Objetivo:</a:t>
            </a:r>
            <a:endParaRPr lang="es-ES_tradnl" sz="3000" i="1">
              <a:solidFill>
                <a:schemeClr val="bg1"/>
              </a:solidFill>
              <a:latin typeface="Book Antiqua" pitchFamily="18" charset="0"/>
            </a:endParaRPr>
          </a:p>
        </p:txBody>
      </p:sp>
      <p:sp>
        <p:nvSpPr>
          <p:cNvPr id="9222" name="Rectangle 42"/>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9223" name="Group 44"/>
          <p:cNvGrpSpPr>
            <a:grpSpLocks/>
          </p:cNvGrpSpPr>
          <p:nvPr/>
        </p:nvGrpSpPr>
        <p:grpSpPr bwMode="auto">
          <a:xfrm>
            <a:off x="76200" y="150813"/>
            <a:ext cx="152400" cy="6553200"/>
            <a:chOff x="48" y="102"/>
            <a:chExt cx="96" cy="4128"/>
          </a:xfrm>
        </p:grpSpPr>
        <p:sp>
          <p:nvSpPr>
            <p:cNvPr id="9231"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2"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3"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4"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5"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6"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7"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8"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39"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0"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1"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2"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3"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4"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5"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6"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7"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8"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49"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0"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1"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2"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3"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4"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5"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6"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7"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8"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259"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4" name="Group 39"/>
          <p:cNvGrpSpPr>
            <a:grpSpLocks/>
          </p:cNvGrpSpPr>
          <p:nvPr/>
        </p:nvGrpSpPr>
        <p:grpSpPr bwMode="auto">
          <a:xfrm>
            <a:off x="326478" y="0"/>
            <a:ext cx="1152525" cy="615950"/>
            <a:chOff x="37" y="-23"/>
            <a:chExt cx="726" cy="388"/>
          </a:xfrm>
        </p:grpSpPr>
        <p:sp>
          <p:nvSpPr>
            <p:cNvPr id="55" name="Rectangle 40"/>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Rectangle 4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Rectangle 4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Rectangle 43"/>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59" name="Rectangle 44"/>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60" name="Rectangle 4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cSld>
  <p:clrMapOvr>
    <a:masterClrMapping/>
  </p:clrMapOvr>
  <p:transition>
    <p:dissolve/>
  </p:transition>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842" name="Group 375"/>
          <p:cNvGrpSpPr>
            <a:grpSpLocks/>
          </p:cNvGrpSpPr>
          <p:nvPr/>
        </p:nvGrpSpPr>
        <p:grpSpPr bwMode="auto">
          <a:xfrm>
            <a:off x="0" y="0"/>
            <a:ext cx="9144000" cy="6858000"/>
            <a:chOff x="0" y="0"/>
            <a:chExt cx="5760" cy="4320"/>
          </a:xfrm>
        </p:grpSpPr>
        <p:grpSp>
          <p:nvGrpSpPr>
            <p:cNvPr id="36134" name="Group 374"/>
            <p:cNvGrpSpPr>
              <a:grpSpLocks/>
            </p:cNvGrpSpPr>
            <p:nvPr/>
          </p:nvGrpSpPr>
          <p:grpSpPr bwMode="auto">
            <a:xfrm>
              <a:off x="299" y="119"/>
              <a:ext cx="5168" cy="2808"/>
              <a:chOff x="299" y="119"/>
              <a:chExt cx="5168" cy="2808"/>
            </a:xfrm>
          </p:grpSpPr>
          <p:sp>
            <p:nvSpPr>
              <p:cNvPr id="304130" name="Rectangle 2"/>
              <p:cNvSpPr>
                <a:spLocks noChangeArrowheads="1"/>
              </p:cNvSpPr>
              <p:nvPr/>
            </p:nvSpPr>
            <p:spPr bwMode="auto">
              <a:xfrm>
                <a:off x="403" y="624"/>
                <a:ext cx="2332" cy="344"/>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Lst>
                  <a:defRPr/>
                </a:pPr>
                <a:r>
                  <a:rPr lang="es-ES_tradnl" sz="3000" i="1" u="sng">
                    <a:solidFill>
                      <a:schemeClr val="bg1"/>
                    </a:solidFill>
                    <a:effectLst>
                      <a:outerShdw blurRad="38100" dist="38100" dir="2700000" algn="tl">
                        <a:srgbClr val="000000"/>
                      </a:outerShdw>
                    </a:effectLst>
                    <a:latin typeface="Book Antiqua" pitchFamily="18" charset="0"/>
                  </a:rPr>
                  <a:t>Líneas de Fuerza</a:t>
                </a:r>
              </a:p>
            </p:txBody>
          </p:sp>
          <p:sp>
            <p:nvSpPr>
              <p:cNvPr id="36167" name="Rectangle 6"/>
              <p:cNvSpPr>
                <a:spLocks noChangeArrowheads="1"/>
              </p:cNvSpPr>
              <p:nvPr/>
            </p:nvSpPr>
            <p:spPr bwMode="auto">
              <a:xfrm>
                <a:off x="1916" y="2316"/>
                <a:ext cx="1998" cy="611"/>
              </a:xfrm>
              <a:prstGeom prst="rect">
                <a:avLst/>
              </a:prstGeom>
              <a:gradFill rotWithShape="0">
                <a:gsLst>
                  <a:gs pos="0">
                    <a:srgbClr val="370000"/>
                  </a:gs>
                  <a:gs pos="50000">
                    <a:srgbClr val="990000"/>
                  </a:gs>
                  <a:gs pos="100000">
                    <a:srgbClr val="370000"/>
                  </a:gs>
                </a:gsLst>
                <a:lin ang="0" scaled="1"/>
              </a:gradFill>
              <a:ln w="25400">
                <a:noFill/>
                <a:miter lim="800000"/>
                <a:headEnd/>
                <a:tailEnd/>
              </a:ln>
            </p:spPr>
            <p:txBody>
              <a:bodyPr wrap="none" anchor="ctr"/>
              <a:lstStyle/>
              <a:p>
                <a:endParaRPr lang="es-ES"/>
              </a:p>
            </p:txBody>
          </p:sp>
          <p:sp>
            <p:nvSpPr>
              <p:cNvPr id="304388" name="Rectangle 260"/>
              <p:cNvSpPr>
                <a:spLocks noChangeArrowheads="1"/>
              </p:cNvSpPr>
              <p:nvPr/>
            </p:nvSpPr>
            <p:spPr bwMode="auto">
              <a:xfrm>
                <a:off x="299" y="119"/>
                <a:ext cx="5168" cy="347"/>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Imantación de un material ferromagnético</a:t>
                </a:r>
                <a:endParaRPr lang="es-ES_tradnl" sz="3000" b="0">
                  <a:solidFill>
                    <a:schemeClr val="bg1"/>
                  </a:solidFill>
                  <a:effectLst>
                    <a:outerShdw blurRad="38100" dist="38100" dir="2700000" algn="tl">
                      <a:srgbClr val="000000"/>
                    </a:outerShdw>
                  </a:effectLst>
                  <a:latin typeface="Book Antiqua" pitchFamily="18" charset="0"/>
                </a:endParaRPr>
              </a:p>
            </p:txBody>
          </p:sp>
        </p:grpSp>
        <p:sp>
          <p:nvSpPr>
            <p:cNvPr id="36135" name="Rectangle 3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6136" name="Group 337"/>
            <p:cNvGrpSpPr>
              <a:grpSpLocks/>
            </p:cNvGrpSpPr>
            <p:nvPr/>
          </p:nvGrpSpPr>
          <p:grpSpPr bwMode="auto">
            <a:xfrm>
              <a:off x="48" y="95"/>
              <a:ext cx="96" cy="4128"/>
              <a:chOff x="48" y="102"/>
              <a:chExt cx="96" cy="4128"/>
            </a:xfrm>
          </p:grpSpPr>
          <p:sp>
            <p:nvSpPr>
              <p:cNvPr id="36137" name="Rectangle 3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38" name="Rectangle 3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39" name="Rectangle 3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0" name="Rectangle 3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1" name="Rectangle 3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2" name="Rectangle 3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3" name="Rectangle 3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4" name="Rectangle 3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5" name="Rectangle 3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6" name="Rectangle 3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7" name="Rectangle 3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8" name="Rectangle 3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 name="Rectangle 3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 name="Rectangle 3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 name="Rectangle 3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2" name="Rectangle 3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3" name="Rectangle 3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4" name="Rectangle 3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5" name="Rectangle 3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6" name="Rectangle 3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7" name="Rectangle 3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8" name="Rectangle 3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9" name="Rectangle 3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0" name="Rectangle 3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1" name="Rectangle 3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2" name="Rectangle 3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3" name="Rectangle 3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4" name="Rectangle 3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65" name="Rectangle 3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sp>
        <p:nvSpPr>
          <p:cNvPr id="35843" name="Rectangle 7"/>
          <p:cNvSpPr>
            <a:spLocks noChangeArrowheads="1"/>
          </p:cNvSpPr>
          <p:nvPr/>
        </p:nvSpPr>
        <p:spPr bwMode="auto">
          <a:xfrm>
            <a:off x="5703888" y="3963988"/>
            <a:ext cx="384175"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S</a:t>
            </a:r>
          </a:p>
        </p:txBody>
      </p:sp>
      <p:sp>
        <p:nvSpPr>
          <p:cNvPr id="35844" name="Rectangle 8"/>
          <p:cNvSpPr>
            <a:spLocks noChangeArrowheads="1"/>
          </p:cNvSpPr>
          <p:nvPr/>
        </p:nvSpPr>
        <p:spPr bwMode="auto">
          <a:xfrm>
            <a:off x="3146425" y="3963988"/>
            <a:ext cx="401638"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N</a:t>
            </a:r>
          </a:p>
        </p:txBody>
      </p:sp>
      <p:grpSp>
        <p:nvGrpSpPr>
          <p:cNvPr id="5" name="Group 9"/>
          <p:cNvGrpSpPr>
            <a:grpSpLocks/>
          </p:cNvGrpSpPr>
          <p:nvPr/>
        </p:nvGrpSpPr>
        <p:grpSpPr bwMode="auto">
          <a:xfrm>
            <a:off x="1054100" y="2544763"/>
            <a:ext cx="3586163" cy="3225800"/>
            <a:chOff x="585" y="1603"/>
            <a:chExt cx="2259" cy="2032"/>
          </a:xfrm>
        </p:grpSpPr>
        <p:sp>
          <p:nvSpPr>
            <p:cNvPr id="36120" name="Arc 10"/>
            <p:cNvSpPr>
              <a:spLocks/>
            </p:cNvSpPr>
            <p:nvPr/>
          </p:nvSpPr>
          <p:spPr bwMode="auto">
            <a:xfrm rot="10800000">
              <a:off x="899" y="1696"/>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21" name="Arc 11"/>
            <p:cNvSpPr>
              <a:spLocks/>
            </p:cNvSpPr>
            <p:nvPr/>
          </p:nvSpPr>
          <p:spPr bwMode="auto">
            <a:xfrm>
              <a:off x="590" y="2284"/>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22" name="Arc 12"/>
            <p:cNvSpPr>
              <a:spLocks/>
            </p:cNvSpPr>
            <p:nvPr/>
          </p:nvSpPr>
          <p:spPr bwMode="auto">
            <a:xfrm rot="10800000">
              <a:off x="616" y="1603"/>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23" name="Arc 13"/>
            <p:cNvSpPr>
              <a:spLocks/>
            </p:cNvSpPr>
            <p:nvPr/>
          </p:nvSpPr>
          <p:spPr bwMode="auto">
            <a:xfrm rot="10800000">
              <a:off x="585"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4" name="Arc 14"/>
            <p:cNvSpPr>
              <a:spLocks/>
            </p:cNvSpPr>
            <p:nvPr/>
          </p:nvSpPr>
          <p:spPr bwMode="auto">
            <a:xfrm flipH="1">
              <a:off x="1692" y="211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5" name="Arc 15"/>
            <p:cNvSpPr>
              <a:spLocks/>
            </p:cNvSpPr>
            <p:nvPr/>
          </p:nvSpPr>
          <p:spPr bwMode="auto">
            <a:xfrm flipH="1">
              <a:off x="1553" y="2075"/>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6" name="Arc 16"/>
            <p:cNvSpPr>
              <a:spLocks/>
            </p:cNvSpPr>
            <p:nvPr/>
          </p:nvSpPr>
          <p:spPr bwMode="auto">
            <a:xfrm flipH="1">
              <a:off x="1434" y="1985"/>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7" name="Arc 17"/>
            <p:cNvSpPr>
              <a:spLocks/>
            </p:cNvSpPr>
            <p:nvPr/>
          </p:nvSpPr>
          <p:spPr bwMode="auto">
            <a:xfrm flipH="1">
              <a:off x="1188" y="1895"/>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8" name="Arc 18"/>
            <p:cNvSpPr>
              <a:spLocks/>
            </p:cNvSpPr>
            <p:nvPr/>
          </p:nvSpPr>
          <p:spPr bwMode="auto">
            <a:xfrm flipH="1" flipV="1">
              <a:off x="1698"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29" name="Arc 19"/>
            <p:cNvSpPr>
              <a:spLocks/>
            </p:cNvSpPr>
            <p:nvPr/>
          </p:nvSpPr>
          <p:spPr bwMode="auto">
            <a:xfrm flipH="1" flipV="1">
              <a:off x="1559"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30" name="Arc 20"/>
            <p:cNvSpPr>
              <a:spLocks/>
            </p:cNvSpPr>
            <p:nvPr/>
          </p:nvSpPr>
          <p:spPr bwMode="auto">
            <a:xfrm flipH="1" flipV="1">
              <a:off x="1440"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31" name="Arc 21"/>
            <p:cNvSpPr>
              <a:spLocks/>
            </p:cNvSpPr>
            <p:nvPr/>
          </p:nvSpPr>
          <p:spPr bwMode="auto">
            <a:xfrm flipH="1" flipV="1">
              <a:off x="1194"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32" name="Arc 22"/>
            <p:cNvSpPr>
              <a:spLocks/>
            </p:cNvSpPr>
            <p:nvPr/>
          </p:nvSpPr>
          <p:spPr bwMode="auto">
            <a:xfrm rot="10800000" flipV="1">
              <a:off x="905"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33" name="Arc 23"/>
            <p:cNvSpPr>
              <a:spLocks/>
            </p:cNvSpPr>
            <p:nvPr/>
          </p:nvSpPr>
          <p:spPr bwMode="auto">
            <a:xfrm rot="10800000" flipV="1">
              <a:off x="622"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6" name="Group 24"/>
          <p:cNvGrpSpPr>
            <a:grpSpLocks/>
          </p:cNvGrpSpPr>
          <p:nvPr/>
        </p:nvGrpSpPr>
        <p:grpSpPr bwMode="auto">
          <a:xfrm>
            <a:off x="1106488" y="1849438"/>
            <a:ext cx="3536950" cy="4618037"/>
            <a:chOff x="618" y="1165"/>
            <a:chExt cx="2228" cy="2909"/>
          </a:xfrm>
        </p:grpSpPr>
        <p:sp>
          <p:nvSpPr>
            <p:cNvPr id="36107" name="Arc 25"/>
            <p:cNvSpPr>
              <a:spLocks/>
            </p:cNvSpPr>
            <p:nvPr/>
          </p:nvSpPr>
          <p:spPr bwMode="auto">
            <a:xfrm flipH="1" flipV="1">
              <a:off x="1700"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8" name="Arc 26"/>
            <p:cNvSpPr>
              <a:spLocks/>
            </p:cNvSpPr>
            <p:nvPr/>
          </p:nvSpPr>
          <p:spPr bwMode="auto">
            <a:xfrm flipH="1" flipV="1">
              <a:off x="1561"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9" name="Arc 27"/>
            <p:cNvSpPr>
              <a:spLocks/>
            </p:cNvSpPr>
            <p:nvPr/>
          </p:nvSpPr>
          <p:spPr bwMode="auto">
            <a:xfrm flipH="1" flipV="1">
              <a:off x="1442"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6110" name="Group 28"/>
            <p:cNvGrpSpPr>
              <a:grpSpLocks/>
            </p:cNvGrpSpPr>
            <p:nvPr/>
          </p:nvGrpSpPr>
          <p:grpSpPr bwMode="auto">
            <a:xfrm>
              <a:off x="618" y="1165"/>
              <a:ext cx="2228" cy="2909"/>
              <a:chOff x="618" y="1165"/>
              <a:chExt cx="2228" cy="2909"/>
            </a:xfrm>
          </p:grpSpPr>
          <p:sp>
            <p:nvSpPr>
              <p:cNvPr id="36111" name="Arc 29"/>
              <p:cNvSpPr>
                <a:spLocks/>
              </p:cNvSpPr>
              <p:nvPr/>
            </p:nvSpPr>
            <p:spPr bwMode="auto">
              <a:xfrm flipH="1" flipV="1">
                <a:off x="1196"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12" name="Arc 30"/>
              <p:cNvSpPr>
                <a:spLocks/>
              </p:cNvSpPr>
              <p:nvPr/>
            </p:nvSpPr>
            <p:spPr bwMode="auto">
              <a:xfrm rot="10800000" flipV="1">
                <a:off x="907"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13" name="Arc 31"/>
              <p:cNvSpPr>
                <a:spLocks/>
              </p:cNvSpPr>
              <p:nvPr/>
            </p:nvSpPr>
            <p:spPr bwMode="auto">
              <a:xfrm rot="10800000" flipV="1">
                <a:off x="62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14" name="Arc 32"/>
              <p:cNvSpPr>
                <a:spLocks/>
              </p:cNvSpPr>
              <p:nvPr/>
            </p:nvSpPr>
            <p:spPr bwMode="auto">
              <a:xfrm rot="10800000">
                <a:off x="901"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15" name="Arc 33"/>
              <p:cNvSpPr>
                <a:spLocks/>
              </p:cNvSpPr>
              <p:nvPr/>
            </p:nvSpPr>
            <p:spPr bwMode="auto">
              <a:xfrm rot="10800000">
                <a:off x="618"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16" name="Arc 34"/>
              <p:cNvSpPr>
                <a:spLocks/>
              </p:cNvSpPr>
              <p:nvPr/>
            </p:nvSpPr>
            <p:spPr bwMode="auto">
              <a:xfrm flipH="1">
                <a:off x="1694" y="1805"/>
                <a:ext cx="1140" cy="325"/>
              </a:xfrm>
              <a:custGeom>
                <a:avLst/>
                <a:gdLst>
                  <a:gd name="T0" fmla="*/ 0 w 21600"/>
                  <a:gd name="T1" fmla="*/ 0 h 22498"/>
                  <a:gd name="T2" fmla="*/ 60 w 21600"/>
                  <a:gd name="T3" fmla="*/ 5 h 22498"/>
                  <a:gd name="T4" fmla="*/ 0 w 21600"/>
                  <a:gd name="T5" fmla="*/ 5 h 22498"/>
                  <a:gd name="T6" fmla="*/ 0 60000 65536"/>
                  <a:gd name="T7" fmla="*/ 0 60000 65536"/>
                  <a:gd name="T8" fmla="*/ 0 60000 65536"/>
                  <a:gd name="T9" fmla="*/ 0 w 21600"/>
                  <a:gd name="T10" fmla="*/ 0 h 22498"/>
                  <a:gd name="T11" fmla="*/ 21600 w 21600"/>
                  <a:gd name="T12" fmla="*/ 22498 h 22498"/>
                </a:gdLst>
                <a:ahLst/>
                <a:cxnLst>
                  <a:cxn ang="T6">
                    <a:pos x="T0" y="T1"/>
                  </a:cxn>
                  <a:cxn ang="T7">
                    <a:pos x="T2" y="T3"/>
                  </a:cxn>
                  <a:cxn ang="T8">
                    <a:pos x="T4" y="T5"/>
                  </a:cxn>
                </a:cxnLst>
                <a:rect l="T9" t="T10" r="T11" b="T12"/>
                <a:pathLst>
                  <a:path w="21600" h="22498" fill="none" extrusionOk="0">
                    <a:moveTo>
                      <a:pt x="36" y="0"/>
                    </a:moveTo>
                    <a:cubicBezTo>
                      <a:pt x="11951" y="20"/>
                      <a:pt x="21600" y="9685"/>
                      <a:pt x="21600" y="21600"/>
                    </a:cubicBezTo>
                    <a:cubicBezTo>
                      <a:pt x="21600" y="21899"/>
                      <a:pt x="21593" y="22198"/>
                      <a:pt x="21581" y="22498"/>
                    </a:cubicBezTo>
                  </a:path>
                  <a:path w="21600" h="22498" stroke="0" extrusionOk="0">
                    <a:moveTo>
                      <a:pt x="36" y="0"/>
                    </a:moveTo>
                    <a:cubicBezTo>
                      <a:pt x="11951" y="20"/>
                      <a:pt x="21600" y="9685"/>
                      <a:pt x="21600" y="21600"/>
                    </a:cubicBezTo>
                    <a:cubicBezTo>
                      <a:pt x="21600" y="21899"/>
                      <a:pt x="21593" y="22198"/>
                      <a:pt x="21581" y="22498"/>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17" name="Arc 35"/>
              <p:cNvSpPr>
                <a:spLocks/>
              </p:cNvSpPr>
              <p:nvPr/>
            </p:nvSpPr>
            <p:spPr bwMode="auto">
              <a:xfrm flipH="1">
                <a:off x="1555" y="1639"/>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5" y="0"/>
                    </a:moveTo>
                    <a:cubicBezTo>
                      <a:pt x="11822" y="8"/>
                      <a:pt x="21433" y="9495"/>
                      <a:pt x="21597" y="21300"/>
                    </a:cubicBezTo>
                  </a:path>
                  <a:path w="21598" h="21600" stroke="0" extrusionOk="0">
                    <a:moveTo>
                      <a:pt x="15" y="0"/>
                    </a:moveTo>
                    <a:cubicBezTo>
                      <a:pt x="11822" y="8"/>
                      <a:pt x="21433" y="9495"/>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18" name="Arc 36"/>
              <p:cNvSpPr>
                <a:spLocks/>
              </p:cNvSpPr>
              <p:nvPr/>
            </p:nvSpPr>
            <p:spPr bwMode="auto">
              <a:xfrm flipH="1">
                <a:off x="1436" y="1386"/>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155" y="-1"/>
                    </a:moveTo>
                    <a:cubicBezTo>
                      <a:pt x="12023" y="84"/>
                      <a:pt x="21600" y="9730"/>
                      <a:pt x="21600" y="21599"/>
                    </a:cubicBezTo>
                    <a:cubicBezTo>
                      <a:pt x="21600" y="21610"/>
                      <a:pt x="21599" y="21622"/>
                      <a:pt x="21599" y="21633"/>
                    </a:cubicBezTo>
                  </a:path>
                  <a:path w="21600" h="21634" stroke="0" extrusionOk="0">
                    <a:moveTo>
                      <a:pt x="155" y="-1"/>
                    </a:moveTo>
                    <a:cubicBezTo>
                      <a:pt x="12023" y="84"/>
                      <a:pt x="21600" y="9730"/>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19" name="Arc 37"/>
              <p:cNvSpPr>
                <a:spLocks/>
              </p:cNvSpPr>
              <p:nvPr/>
            </p:nvSpPr>
            <p:spPr bwMode="auto">
              <a:xfrm flipH="1">
                <a:off x="1190" y="1165"/>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159" y="-1"/>
                    </a:moveTo>
                    <a:cubicBezTo>
                      <a:pt x="11943" y="86"/>
                      <a:pt x="21483" y="9602"/>
                      <a:pt x="21598" y="21387"/>
                    </a:cubicBezTo>
                  </a:path>
                  <a:path w="21599" h="21599" stroke="0" extrusionOk="0">
                    <a:moveTo>
                      <a:pt x="159" y="-1"/>
                    </a:moveTo>
                    <a:cubicBezTo>
                      <a:pt x="11943" y="86"/>
                      <a:pt x="21483" y="9602"/>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8" name="Group 38"/>
          <p:cNvGrpSpPr>
            <a:grpSpLocks/>
          </p:cNvGrpSpPr>
          <p:nvPr/>
        </p:nvGrpSpPr>
        <p:grpSpPr bwMode="auto">
          <a:xfrm>
            <a:off x="4616450" y="1852613"/>
            <a:ext cx="3541713" cy="4614862"/>
            <a:chOff x="2829" y="1167"/>
            <a:chExt cx="2231" cy="2907"/>
          </a:xfrm>
        </p:grpSpPr>
        <p:sp>
          <p:nvSpPr>
            <p:cNvPr id="36095" name="Arc 39"/>
            <p:cNvSpPr>
              <a:spLocks/>
            </p:cNvSpPr>
            <p:nvPr/>
          </p:nvSpPr>
          <p:spPr bwMode="auto">
            <a:xfrm flipV="1">
              <a:off x="2835"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6" name="Arc 40"/>
            <p:cNvSpPr>
              <a:spLocks/>
            </p:cNvSpPr>
            <p:nvPr/>
          </p:nvSpPr>
          <p:spPr bwMode="auto">
            <a:xfrm flipV="1">
              <a:off x="2839"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7" name="Arc 41"/>
            <p:cNvSpPr>
              <a:spLocks/>
            </p:cNvSpPr>
            <p:nvPr/>
          </p:nvSpPr>
          <p:spPr bwMode="auto">
            <a:xfrm flipV="1">
              <a:off x="2829"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8" name="Arc 42"/>
            <p:cNvSpPr>
              <a:spLocks/>
            </p:cNvSpPr>
            <p:nvPr/>
          </p:nvSpPr>
          <p:spPr bwMode="auto">
            <a:xfrm flipV="1">
              <a:off x="2829"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9" name="Arc 43"/>
            <p:cNvSpPr>
              <a:spLocks/>
            </p:cNvSpPr>
            <p:nvPr/>
          </p:nvSpPr>
          <p:spPr bwMode="auto">
            <a:xfrm rot="10800000" flipH="1" flipV="1">
              <a:off x="3860"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0" name="Arc 44"/>
            <p:cNvSpPr>
              <a:spLocks/>
            </p:cNvSpPr>
            <p:nvPr/>
          </p:nvSpPr>
          <p:spPr bwMode="auto">
            <a:xfrm rot="10800000" flipH="1" flipV="1">
              <a:off x="383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1" name="Arc 45"/>
            <p:cNvSpPr>
              <a:spLocks/>
            </p:cNvSpPr>
            <p:nvPr/>
          </p:nvSpPr>
          <p:spPr bwMode="auto">
            <a:xfrm rot="10800000" flipH="1">
              <a:off x="3869"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2" name="Arc 46"/>
            <p:cNvSpPr>
              <a:spLocks/>
            </p:cNvSpPr>
            <p:nvPr/>
          </p:nvSpPr>
          <p:spPr bwMode="auto">
            <a:xfrm rot="10800000" flipH="1">
              <a:off x="3843"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103" name="Arc 47"/>
            <p:cNvSpPr>
              <a:spLocks/>
            </p:cNvSpPr>
            <p:nvPr/>
          </p:nvSpPr>
          <p:spPr bwMode="auto">
            <a:xfrm>
              <a:off x="2834" y="1805"/>
              <a:ext cx="1150" cy="325"/>
            </a:xfrm>
            <a:custGeom>
              <a:avLst/>
              <a:gdLst>
                <a:gd name="T0" fmla="*/ 0 w 21793"/>
                <a:gd name="T1" fmla="*/ 0 h 22498"/>
                <a:gd name="T2" fmla="*/ 61 w 21793"/>
                <a:gd name="T3" fmla="*/ 5 h 22498"/>
                <a:gd name="T4" fmla="*/ 1 w 21793"/>
                <a:gd name="T5" fmla="*/ 5 h 22498"/>
                <a:gd name="T6" fmla="*/ 0 60000 65536"/>
                <a:gd name="T7" fmla="*/ 0 60000 65536"/>
                <a:gd name="T8" fmla="*/ 0 60000 65536"/>
                <a:gd name="T9" fmla="*/ 0 w 21793"/>
                <a:gd name="T10" fmla="*/ 0 h 22498"/>
                <a:gd name="T11" fmla="*/ 21793 w 21793"/>
                <a:gd name="T12" fmla="*/ 22498 h 22498"/>
              </a:gdLst>
              <a:ahLst/>
              <a:cxnLst>
                <a:cxn ang="T6">
                  <a:pos x="T0" y="T1"/>
                </a:cxn>
                <a:cxn ang="T7">
                  <a:pos x="T2" y="T3"/>
                </a:cxn>
                <a:cxn ang="T8">
                  <a:pos x="T4" y="T5"/>
                </a:cxn>
              </a:cxnLst>
              <a:rect l="T9" t="T10" r="T11" b="T12"/>
              <a:pathLst>
                <a:path w="21793" h="22498" fill="none" extrusionOk="0">
                  <a:moveTo>
                    <a:pt x="-1" y="0"/>
                  </a:moveTo>
                  <a:cubicBezTo>
                    <a:pt x="64" y="0"/>
                    <a:pt x="128" y="-1"/>
                    <a:pt x="193" y="0"/>
                  </a:cubicBezTo>
                  <a:cubicBezTo>
                    <a:pt x="12122" y="0"/>
                    <a:pt x="21793" y="9670"/>
                    <a:pt x="21793" y="21600"/>
                  </a:cubicBezTo>
                  <a:cubicBezTo>
                    <a:pt x="21793" y="21899"/>
                    <a:pt x="21786" y="22198"/>
                    <a:pt x="21774" y="22498"/>
                  </a:cubicBezTo>
                </a:path>
                <a:path w="21793" h="22498" stroke="0" extrusionOk="0">
                  <a:moveTo>
                    <a:pt x="-1" y="0"/>
                  </a:moveTo>
                  <a:cubicBezTo>
                    <a:pt x="64" y="0"/>
                    <a:pt x="128" y="-1"/>
                    <a:pt x="193" y="0"/>
                  </a:cubicBezTo>
                  <a:cubicBezTo>
                    <a:pt x="12122" y="0"/>
                    <a:pt x="21793" y="9670"/>
                    <a:pt x="21793" y="21600"/>
                  </a:cubicBezTo>
                  <a:cubicBezTo>
                    <a:pt x="21793" y="21899"/>
                    <a:pt x="21786" y="22198"/>
                    <a:pt x="21774" y="22498"/>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04" name="Arc 48"/>
            <p:cNvSpPr>
              <a:spLocks/>
            </p:cNvSpPr>
            <p:nvPr/>
          </p:nvSpPr>
          <p:spPr bwMode="auto">
            <a:xfrm>
              <a:off x="2834" y="1641"/>
              <a:ext cx="1290" cy="437"/>
            </a:xfrm>
            <a:custGeom>
              <a:avLst/>
              <a:gdLst>
                <a:gd name="T0" fmla="*/ 0 w 21852"/>
                <a:gd name="T1" fmla="*/ 0 h 21600"/>
                <a:gd name="T2" fmla="*/ 76 w 21852"/>
                <a:gd name="T3" fmla="*/ 9 h 21600"/>
                <a:gd name="T4" fmla="*/ 1 w 21852"/>
                <a:gd name="T5" fmla="*/ 9 h 21600"/>
                <a:gd name="T6" fmla="*/ 0 60000 65536"/>
                <a:gd name="T7" fmla="*/ 0 60000 65536"/>
                <a:gd name="T8" fmla="*/ 0 60000 65536"/>
                <a:gd name="T9" fmla="*/ 0 w 21852"/>
                <a:gd name="T10" fmla="*/ 0 h 21600"/>
                <a:gd name="T11" fmla="*/ 21852 w 21852"/>
                <a:gd name="T12" fmla="*/ 21600 h 21600"/>
              </a:gdLst>
              <a:ahLst/>
              <a:cxnLst>
                <a:cxn ang="T6">
                  <a:pos x="T0" y="T1"/>
                </a:cxn>
                <a:cxn ang="T7">
                  <a:pos x="T2" y="T3"/>
                </a:cxn>
                <a:cxn ang="T8">
                  <a:pos x="T4" y="T5"/>
                </a:cxn>
              </a:cxnLst>
              <a:rect l="T9" t="T10" r="T11" b="T12"/>
              <a:pathLst>
                <a:path w="21852" h="21600" fill="none" extrusionOk="0">
                  <a:moveTo>
                    <a:pt x="0" y="1"/>
                  </a:moveTo>
                  <a:cubicBezTo>
                    <a:pt x="84" y="0"/>
                    <a:pt x="169" y="-1"/>
                    <a:pt x="254" y="0"/>
                  </a:cubicBezTo>
                  <a:cubicBezTo>
                    <a:pt x="12066" y="0"/>
                    <a:pt x="21687" y="9488"/>
                    <a:pt x="21851" y="21300"/>
                  </a:cubicBezTo>
                </a:path>
                <a:path w="21852" h="21600" stroke="0" extrusionOk="0">
                  <a:moveTo>
                    <a:pt x="0" y="1"/>
                  </a:moveTo>
                  <a:cubicBezTo>
                    <a:pt x="84" y="0"/>
                    <a:pt x="169" y="-1"/>
                    <a:pt x="254" y="0"/>
                  </a:cubicBezTo>
                  <a:cubicBezTo>
                    <a:pt x="12066" y="0"/>
                    <a:pt x="21687" y="9488"/>
                    <a:pt x="21851" y="2130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05" name="Arc 49"/>
            <p:cNvSpPr>
              <a:spLocks/>
            </p:cNvSpPr>
            <p:nvPr/>
          </p:nvSpPr>
          <p:spPr bwMode="auto">
            <a:xfrm>
              <a:off x="2831" y="1386"/>
              <a:ext cx="1412" cy="606"/>
            </a:xfrm>
            <a:custGeom>
              <a:avLst/>
              <a:gdLst>
                <a:gd name="T0" fmla="*/ 0 w 21724"/>
                <a:gd name="T1" fmla="*/ 0 h 21635"/>
                <a:gd name="T2" fmla="*/ 92 w 21724"/>
                <a:gd name="T3" fmla="*/ 17 h 21635"/>
                <a:gd name="T4" fmla="*/ 1 w 21724"/>
                <a:gd name="T5" fmla="*/ 17 h 21635"/>
                <a:gd name="T6" fmla="*/ 0 60000 65536"/>
                <a:gd name="T7" fmla="*/ 0 60000 65536"/>
                <a:gd name="T8" fmla="*/ 0 60000 65536"/>
                <a:gd name="T9" fmla="*/ 0 w 21724"/>
                <a:gd name="T10" fmla="*/ 0 h 21635"/>
                <a:gd name="T11" fmla="*/ 21724 w 21724"/>
                <a:gd name="T12" fmla="*/ 21635 h 21635"/>
              </a:gdLst>
              <a:ahLst/>
              <a:cxnLst>
                <a:cxn ang="T6">
                  <a:pos x="T0" y="T1"/>
                </a:cxn>
                <a:cxn ang="T7">
                  <a:pos x="T2" y="T3"/>
                </a:cxn>
                <a:cxn ang="T8">
                  <a:pos x="T4" y="T5"/>
                </a:cxn>
              </a:cxnLst>
              <a:rect l="T9" t="T10" r="T11" b="T12"/>
              <a:pathLst>
                <a:path w="21724" h="21635" fill="none" extrusionOk="0">
                  <a:moveTo>
                    <a:pt x="0" y="0"/>
                  </a:moveTo>
                  <a:cubicBezTo>
                    <a:pt x="41" y="0"/>
                    <a:pt x="82" y="-1"/>
                    <a:pt x="124" y="0"/>
                  </a:cubicBezTo>
                  <a:cubicBezTo>
                    <a:pt x="12053" y="0"/>
                    <a:pt x="21724" y="9670"/>
                    <a:pt x="21724" y="21600"/>
                  </a:cubicBezTo>
                  <a:cubicBezTo>
                    <a:pt x="21724" y="21611"/>
                    <a:pt x="21723" y="21623"/>
                    <a:pt x="21723" y="21634"/>
                  </a:cubicBezTo>
                </a:path>
                <a:path w="21724" h="21635" stroke="0" extrusionOk="0">
                  <a:moveTo>
                    <a:pt x="0" y="0"/>
                  </a:moveTo>
                  <a:cubicBezTo>
                    <a:pt x="41" y="0"/>
                    <a:pt x="82" y="-1"/>
                    <a:pt x="124" y="0"/>
                  </a:cubicBezTo>
                  <a:cubicBezTo>
                    <a:pt x="12053" y="0"/>
                    <a:pt x="21724" y="9670"/>
                    <a:pt x="21724" y="21600"/>
                  </a:cubicBezTo>
                  <a:cubicBezTo>
                    <a:pt x="21724" y="21611"/>
                    <a:pt x="21723" y="21623"/>
                    <a:pt x="21723" y="21634"/>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106" name="Arc 50"/>
            <p:cNvSpPr>
              <a:spLocks/>
            </p:cNvSpPr>
            <p:nvPr/>
          </p:nvSpPr>
          <p:spPr bwMode="auto">
            <a:xfrm>
              <a:off x="2837" y="1167"/>
              <a:ext cx="1652" cy="731"/>
            </a:xfrm>
            <a:custGeom>
              <a:avLst/>
              <a:gdLst>
                <a:gd name="T0" fmla="*/ 0 w 21625"/>
                <a:gd name="T1" fmla="*/ 0 h 21600"/>
                <a:gd name="T2" fmla="*/ 126 w 21625"/>
                <a:gd name="T3" fmla="*/ 25 h 21600"/>
                <a:gd name="T4" fmla="*/ 0 w 21625"/>
                <a:gd name="T5" fmla="*/ 25 h 21600"/>
                <a:gd name="T6" fmla="*/ 0 60000 65536"/>
                <a:gd name="T7" fmla="*/ 0 60000 65536"/>
                <a:gd name="T8" fmla="*/ 0 60000 65536"/>
                <a:gd name="T9" fmla="*/ 0 w 21625"/>
                <a:gd name="T10" fmla="*/ 0 h 21600"/>
                <a:gd name="T11" fmla="*/ 21625 w 21625"/>
                <a:gd name="T12" fmla="*/ 21600 h 21600"/>
              </a:gdLst>
              <a:ahLst/>
              <a:cxnLst>
                <a:cxn ang="T6">
                  <a:pos x="T0" y="T1"/>
                </a:cxn>
                <a:cxn ang="T7">
                  <a:pos x="T2" y="T3"/>
                </a:cxn>
                <a:cxn ang="T8">
                  <a:pos x="T4" y="T5"/>
                </a:cxn>
              </a:cxnLst>
              <a:rect l="T9" t="T10" r="T11" b="T12"/>
              <a:pathLst>
                <a:path w="21625" h="21600" fill="none" extrusionOk="0">
                  <a:moveTo>
                    <a:pt x="0" y="0"/>
                  </a:moveTo>
                  <a:cubicBezTo>
                    <a:pt x="8" y="0"/>
                    <a:pt x="17" y="-1"/>
                    <a:pt x="26" y="0"/>
                  </a:cubicBezTo>
                  <a:cubicBezTo>
                    <a:pt x="11872" y="0"/>
                    <a:pt x="21508" y="9541"/>
                    <a:pt x="21624" y="21388"/>
                  </a:cubicBezTo>
                </a:path>
                <a:path w="21625" h="21600" stroke="0" extrusionOk="0">
                  <a:moveTo>
                    <a:pt x="0" y="0"/>
                  </a:moveTo>
                  <a:cubicBezTo>
                    <a:pt x="8" y="0"/>
                    <a:pt x="17" y="-1"/>
                    <a:pt x="26" y="0"/>
                  </a:cubicBezTo>
                  <a:cubicBezTo>
                    <a:pt x="11872" y="0"/>
                    <a:pt x="21508" y="9541"/>
                    <a:pt x="21624" y="21388"/>
                  </a:cubicBezTo>
                  <a:lnTo>
                    <a:pt x="26"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9" name="Group 51"/>
          <p:cNvGrpSpPr>
            <a:grpSpLocks/>
          </p:cNvGrpSpPr>
          <p:nvPr/>
        </p:nvGrpSpPr>
        <p:grpSpPr bwMode="auto">
          <a:xfrm>
            <a:off x="4619625" y="2535238"/>
            <a:ext cx="3586163" cy="3235325"/>
            <a:chOff x="2831" y="1597"/>
            <a:chExt cx="2259" cy="2038"/>
          </a:xfrm>
        </p:grpSpPr>
        <p:sp>
          <p:nvSpPr>
            <p:cNvPr id="36081" name="Arc 52"/>
            <p:cNvSpPr>
              <a:spLocks/>
            </p:cNvSpPr>
            <p:nvPr/>
          </p:nvSpPr>
          <p:spPr bwMode="auto">
            <a:xfrm rot="10800000" flipH="1">
              <a:off x="3849"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82" name="Arc 53"/>
            <p:cNvSpPr>
              <a:spLocks/>
            </p:cNvSpPr>
            <p:nvPr/>
          </p:nvSpPr>
          <p:spPr bwMode="auto">
            <a:xfrm flipV="1">
              <a:off x="2837"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83" name="Arc 54"/>
            <p:cNvSpPr>
              <a:spLocks/>
            </p:cNvSpPr>
            <p:nvPr/>
          </p:nvSpPr>
          <p:spPr bwMode="auto">
            <a:xfrm flipV="1">
              <a:off x="2841"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84" name="Arc 55"/>
            <p:cNvSpPr>
              <a:spLocks/>
            </p:cNvSpPr>
            <p:nvPr/>
          </p:nvSpPr>
          <p:spPr bwMode="auto">
            <a:xfrm flipV="1">
              <a:off x="2831"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85" name="Arc 56"/>
            <p:cNvSpPr>
              <a:spLocks/>
            </p:cNvSpPr>
            <p:nvPr/>
          </p:nvSpPr>
          <p:spPr bwMode="auto">
            <a:xfrm flipV="1">
              <a:off x="2831"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86" name="Arc 57"/>
            <p:cNvSpPr>
              <a:spLocks/>
            </p:cNvSpPr>
            <p:nvPr/>
          </p:nvSpPr>
          <p:spPr bwMode="auto">
            <a:xfrm rot="10800000" flipH="1" flipV="1">
              <a:off x="3861"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87" name="Arc 58"/>
            <p:cNvSpPr>
              <a:spLocks/>
            </p:cNvSpPr>
            <p:nvPr/>
          </p:nvSpPr>
          <p:spPr bwMode="auto">
            <a:xfrm rot="10800000" flipH="1" flipV="1">
              <a:off x="3834"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88" name="Arc 59"/>
            <p:cNvSpPr>
              <a:spLocks/>
            </p:cNvSpPr>
            <p:nvPr/>
          </p:nvSpPr>
          <p:spPr bwMode="auto">
            <a:xfrm rot="10800000" flipH="1">
              <a:off x="3831" y="1690"/>
              <a:ext cx="946" cy="810"/>
            </a:xfrm>
            <a:custGeom>
              <a:avLst/>
              <a:gdLst>
                <a:gd name="T0" fmla="*/ 0 w 22513"/>
                <a:gd name="T1" fmla="*/ 0 h 21893"/>
                <a:gd name="T2" fmla="*/ 40 w 22513"/>
                <a:gd name="T3" fmla="*/ 30 h 21893"/>
                <a:gd name="T4" fmla="*/ 2 w 22513"/>
                <a:gd name="T5" fmla="*/ 30 h 21893"/>
                <a:gd name="T6" fmla="*/ 0 60000 65536"/>
                <a:gd name="T7" fmla="*/ 0 60000 65536"/>
                <a:gd name="T8" fmla="*/ 0 60000 65536"/>
                <a:gd name="T9" fmla="*/ 0 w 22513"/>
                <a:gd name="T10" fmla="*/ 0 h 21893"/>
                <a:gd name="T11" fmla="*/ 22513 w 22513"/>
                <a:gd name="T12" fmla="*/ 21893 h 21893"/>
              </a:gdLst>
              <a:ahLst/>
              <a:cxnLst>
                <a:cxn ang="T6">
                  <a:pos x="T0" y="T1"/>
                </a:cxn>
                <a:cxn ang="T7">
                  <a:pos x="T2" y="T3"/>
                </a:cxn>
                <a:cxn ang="T8">
                  <a:pos x="T4" y="T5"/>
                </a:cxn>
              </a:cxnLst>
              <a:rect l="T9" t="T10" r="T11" b="T12"/>
              <a:pathLst>
                <a:path w="22513" h="21893" fill="none" extrusionOk="0">
                  <a:moveTo>
                    <a:pt x="0" y="19"/>
                  </a:moveTo>
                  <a:cubicBezTo>
                    <a:pt x="304" y="6"/>
                    <a:pt x="608" y="-1"/>
                    <a:pt x="913" y="0"/>
                  </a:cubicBezTo>
                  <a:cubicBezTo>
                    <a:pt x="12842" y="0"/>
                    <a:pt x="22513" y="9670"/>
                    <a:pt x="22513" y="21600"/>
                  </a:cubicBezTo>
                  <a:cubicBezTo>
                    <a:pt x="22513" y="21697"/>
                    <a:pt x="22512" y="21795"/>
                    <a:pt x="22511" y="21893"/>
                  </a:cubicBezTo>
                </a:path>
                <a:path w="22513" h="21893" stroke="0" extrusionOk="0">
                  <a:moveTo>
                    <a:pt x="0" y="19"/>
                  </a:moveTo>
                  <a:cubicBezTo>
                    <a:pt x="304" y="6"/>
                    <a:pt x="608" y="-1"/>
                    <a:pt x="913" y="0"/>
                  </a:cubicBezTo>
                  <a:cubicBezTo>
                    <a:pt x="12842" y="0"/>
                    <a:pt x="22513" y="9670"/>
                    <a:pt x="22513" y="21600"/>
                  </a:cubicBezTo>
                  <a:cubicBezTo>
                    <a:pt x="22513" y="21697"/>
                    <a:pt x="22512" y="21795"/>
                    <a:pt x="22511" y="21893"/>
                  </a:cubicBezTo>
                  <a:lnTo>
                    <a:pt x="91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89" name="Arc 60"/>
            <p:cNvSpPr>
              <a:spLocks/>
            </p:cNvSpPr>
            <p:nvPr/>
          </p:nvSpPr>
          <p:spPr bwMode="auto">
            <a:xfrm flipH="1">
              <a:off x="3842" y="2278"/>
              <a:ext cx="1246" cy="311"/>
            </a:xfrm>
            <a:custGeom>
              <a:avLst/>
              <a:gdLst>
                <a:gd name="T0" fmla="*/ 72 w 21687"/>
                <a:gd name="T1" fmla="*/ 4 h 21600"/>
                <a:gd name="T2" fmla="*/ 0 w 21687"/>
                <a:gd name="T3" fmla="*/ 0 h 21600"/>
                <a:gd name="T4" fmla="*/ 71 w 21687"/>
                <a:gd name="T5" fmla="*/ 0 h 21600"/>
                <a:gd name="T6" fmla="*/ 0 60000 65536"/>
                <a:gd name="T7" fmla="*/ 0 60000 65536"/>
                <a:gd name="T8" fmla="*/ 0 60000 65536"/>
                <a:gd name="T9" fmla="*/ 0 w 21687"/>
                <a:gd name="T10" fmla="*/ 0 h 21600"/>
                <a:gd name="T11" fmla="*/ 21687 w 21687"/>
                <a:gd name="T12" fmla="*/ 21600 h 21600"/>
              </a:gdLst>
              <a:ahLst/>
              <a:cxnLst>
                <a:cxn ang="T6">
                  <a:pos x="T0" y="T1"/>
                </a:cxn>
                <a:cxn ang="T7">
                  <a:pos x="T2" y="T3"/>
                </a:cxn>
                <a:cxn ang="T8">
                  <a:pos x="T4" y="T5"/>
                </a:cxn>
              </a:cxnLst>
              <a:rect l="T9" t="T10" r="T11" b="T12"/>
              <a:pathLst>
                <a:path w="21687" h="21600" fill="none" extrusionOk="0">
                  <a:moveTo>
                    <a:pt x="21686" y="21599"/>
                  </a:moveTo>
                  <a:cubicBezTo>
                    <a:pt x="21657" y="21599"/>
                    <a:pt x="21628" y="21599"/>
                    <a:pt x="21600" y="21600"/>
                  </a:cubicBezTo>
                  <a:cubicBezTo>
                    <a:pt x="9670" y="21600"/>
                    <a:pt x="0" y="11929"/>
                    <a:pt x="0" y="0"/>
                  </a:cubicBezTo>
                </a:path>
                <a:path w="21687" h="21600" stroke="0" extrusionOk="0">
                  <a:moveTo>
                    <a:pt x="21686" y="21599"/>
                  </a:moveTo>
                  <a:cubicBezTo>
                    <a:pt x="21657" y="21599"/>
                    <a:pt x="21628" y="21599"/>
                    <a:pt x="21600" y="21600"/>
                  </a:cubicBezTo>
                  <a:cubicBezTo>
                    <a:pt x="9670" y="21600"/>
                    <a:pt x="0" y="11929"/>
                    <a:pt x="0" y="0"/>
                  </a:cubicBezTo>
                  <a:lnTo>
                    <a:pt x="2160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90" name="Arc 61"/>
            <p:cNvSpPr>
              <a:spLocks/>
            </p:cNvSpPr>
            <p:nvPr/>
          </p:nvSpPr>
          <p:spPr bwMode="auto">
            <a:xfrm rot="10800000" flipH="1">
              <a:off x="3840" y="1597"/>
              <a:ext cx="1220" cy="964"/>
            </a:xfrm>
            <a:custGeom>
              <a:avLst/>
              <a:gdLst>
                <a:gd name="T0" fmla="*/ 0 w 21636"/>
                <a:gd name="T1" fmla="*/ 0 h 22042"/>
                <a:gd name="T2" fmla="*/ 69 w 21636"/>
                <a:gd name="T3" fmla="*/ 42 h 22042"/>
                <a:gd name="T4" fmla="*/ 0 w 21636"/>
                <a:gd name="T5" fmla="*/ 41 h 22042"/>
                <a:gd name="T6" fmla="*/ 0 60000 65536"/>
                <a:gd name="T7" fmla="*/ 0 60000 65536"/>
                <a:gd name="T8" fmla="*/ 0 60000 65536"/>
                <a:gd name="T9" fmla="*/ 0 w 21636"/>
                <a:gd name="T10" fmla="*/ 0 h 22042"/>
                <a:gd name="T11" fmla="*/ 21636 w 21636"/>
                <a:gd name="T12" fmla="*/ 22042 h 22042"/>
              </a:gdLst>
              <a:ahLst/>
              <a:cxnLst>
                <a:cxn ang="T6">
                  <a:pos x="T0" y="T1"/>
                </a:cxn>
                <a:cxn ang="T7">
                  <a:pos x="T2" y="T3"/>
                </a:cxn>
                <a:cxn ang="T8">
                  <a:pos x="T4" y="T5"/>
                </a:cxn>
              </a:cxnLst>
              <a:rect l="T9" t="T10" r="T11" b="T12"/>
              <a:pathLst>
                <a:path w="21636" h="22042" fill="none" extrusionOk="0">
                  <a:moveTo>
                    <a:pt x="0" y="0"/>
                  </a:moveTo>
                  <a:cubicBezTo>
                    <a:pt x="12" y="0"/>
                    <a:pt x="24" y="-1"/>
                    <a:pt x="36" y="0"/>
                  </a:cubicBezTo>
                  <a:cubicBezTo>
                    <a:pt x="11965" y="0"/>
                    <a:pt x="21636" y="9670"/>
                    <a:pt x="21636" y="21600"/>
                  </a:cubicBezTo>
                  <a:cubicBezTo>
                    <a:pt x="21636" y="21747"/>
                    <a:pt x="21634" y="21894"/>
                    <a:pt x="21631" y="22042"/>
                  </a:cubicBezTo>
                </a:path>
                <a:path w="21636" h="22042" stroke="0" extrusionOk="0">
                  <a:moveTo>
                    <a:pt x="0" y="0"/>
                  </a:moveTo>
                  <a:cubicBezTo>
                    <a:pt x="12" y="0"/>
                    <a:pt x="24" y="-1"/>
                    <a:pt x="36" y="0"/>
                  </a:cubicBezTo>
                  <a:cubicBezTo>
                    <a:pt x="11965" y="0"/>
                    <a:pt x="21636" y="9670"/>
                    <a:pt x="21636" y="21600"/>
                  </a:cubicBezTo>
                  <a:cubicBezTo>
                    <a:pt x="21636" y="21747"/>
                    <a:pt x="21634" y="21894"/>
                    <a:pt x="21631" y="22042"/>
                  </a:cubicBezTo>
                  <a:lnTo>
                    <a:pt x="36"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91" name="Arc 62"/>
            <p:cNvSpPr>
              <a:spLocks/>
            </p:cNvSpPr>
            <p:nvPr/>
          </p:nvSpPr>
          <p:spPr bwMode="auto">
            <a:xfrm>
              <a:off x="2844" y="2111"/>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2" name="Arc 63"/>
            <p:cNvSpPr>
              <a:spLocks/>
            </p:cNvSpPr>
            <p:nvPr/>
          </p:nvSpPr>
          <p:spPr bwMode="auto">
            <a:xfrm>
              <a:off x="2848" y="2069"/>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3" name="Arc 64"/>
            <p:cNvSpPr>
              <a:spLocks/>
            </p:cNvSpPr>
            <p:nvPr/>
          </p:nvSpPr>
          <p:spPr bwMode="auto">
            <a:xfrm>
              <a:off x="2838" y="1979"/>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94" name="Arc 65"/>
            <p:cNvSpPr>
              <a:spLocks/>
            </p:cNvSpPr>
            <p:nvPr/>
          </p:nvSpPr>
          <p:spPr bwMode="auto">
            <a:xfrm>
              <a:off x="2838" y="1889"/>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10" name="Group 66"/>
          <p:cNvGrpSpPr>
            <a:grpSpLocks/>
          </p:cNvGrpSpPr>
          <p:nvPr/>
        </p:nvGrpSpPr>
        <p:grpSpPr bwMode="auto">
          <a:xfrm>
            <a:off x="4619625" y="3151188"/>
            <a:ext cx="1587500" cy="2011362"/>
            <a:chOff x="2831" y="1985"/>
            <a:chExt cx="1000" cy="1267"/>
          </a:xfrm>
        </p:grpSpPr>
        <p:sp>
          <p:nvSpPr>
            <p:cNvPr id="36074" name="Arc 67"/>
            <p:cNvSpPr>
              <a:spLocks/>
            </p:cNvSpPr>
            <p:nvPr/>
          </p:nvSpPr>
          <p:spPr bwMode="auto">
            <a:xfrm flipV="1">
              <a:off x="2834"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6075" name="Group 68"/>
            <p:cNvGrpSpPr>
              <a:grpSpLocks/>
            </p:cNvGrpSpPr>
            <p:nvPr/>
          </p:nvGrpSpPr>
          <p:grpSpPr bwMode="auto">
            <a:xfrm>
              <a:off x="2831" y="1985"/>
              <a:ext cx="1000" cy="1267"/>
              <a:chOff x="2831" y="1985"/>
              <a:chExt cx="1000" cy="1267"/>
            </a:xfrm>
          </p:grpSpPr>
          <p:sp>
            <p:nvSpPr>
              <p:cNvPr id="36076" name="Arc 69"/>
              <p:cNvSpPr>
                <a:spLocks/>
              </p:cNvSpPr>
              <p:nvPr/>
            </p:nvSpPr>
            <p:spPr bwMode="auto">
              <a:xfrm flipV="1">
                <a:off x="2834"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77" name="Arc 70"/>
              <p:cNvSpPr>
                <a:spLocks/>
              </p:cNvSpPr>
              <p:nvPr/>
            </p:nvSpPr>
            <p:spPr bwMode="auto">
              <a:xfrm flipV="1">
                <a:off x="2831"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78" name="Arc 71"/>
              <p:cNvSpPr>
                <a:spLocks/>
              </p:cNvSpPr>
              <p:nvPr/>
            </p:nvSpPr>
            <p:spPr bwMode="auto">
              <a:xfrm>
                <a:off x="2834"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79" name="Arc 72"/>
              <p:cNvSpPr>
                <a:spLocks/>
              </p:cNvSpPr>
              <p:nvPr/>
            </p:nvSpPr>
            <p:spPr bwMode="auto">
              <a:xfrm>
                <a:off x="2835"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80" name="Arc 73"/>
              <p:cNvSpPr>
                <a:spLocks/>
              </p:cNvSpPr>
              <p:nvPr/>
            </p:nvSpPr>
            <p:spPr bwMode="auto">
              <a:xfrm>
                <a:off x="2831"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12" name="Group 74"/>
          <p:cNvGrpSpPr>
            <a:grpSpLocks/>
          </p:cNvGrpSpPr>
          <p:nvPr/>
        </p:nvGrpSpPr>
        <p:grpSpPr bwMode="auto">
          <a:xfrm flipH="1">
            <a:off x="3036888" y="3151188"/>
            <a:ext cx="1587500" cy="2011362"/>
            <a:chOff x="1834" y="1985"/>
            <a:chExt cx="1000" cy="1267"/>
          </a:xfrm>
        </p:grpSpPr>
        <p:sp>
          <p:nvSpPr>
            <p:cNvPr id="36068" name="Arc 75"/>
            <p:cNvSpPr>
              <a:spLocks/>
            </p:cNvSpPr>
            <p:nvPr/>
          </p:nvSpPr>
          <p:spPr bwMode="auto">
            <a:xfrm flipV="1">
              <a:off x="1837"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69" name="Arc 76"/>
            <p:cNvSpPr>
              <a:spLocks/>
            </p:cNvSpPr>
            <p:nvPr/>
          </p:nvSpPr>
          <p:spPr bwMode="auto">
            <a:xfrm flipV="1">
              <a:off x="1837"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70" name="Arc 77"/>
            <p:cNvSpPr>
              <a:spLocks/>
            </p:cNvSpPr>
            <p:nvPr/>
          </p:nvSpPr>
          <p:spPr bwMode="auto">
            <a:xfrm flipV="1">
              <a:off x="1834"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71" name="Arc 78"/>
            <p:cNvSpPr>
              <a:spLocks/>
            </p:cNvSpPr>
            <p:nvPr/>
          </p:nvSpPr>
          <p:spPr bwMode="auto">
            <a:xfrm>
              <a:off x="1837"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72" name="Arc 79"/>
            <p:cNvSpPr>
              <a:spLocks/>
            </p:cNvSpPr>
            <p:nvPr/>
          </p:nvSpPr>
          <p:spPr bwMode="auto">
            <a:xfrm>
              <a:off x="1838"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73" name="Arc 80"/>
            <p:cNvSpPr>
              <a:spLocks/>
            </p:cNvSpPr>
            <p:nvPr/>
          </p:nvSpPr>
          <p:spPr bwMode="auto">
            <a:xfrm>
              <a:off x="1834"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13" name="Group 116"/>
          <p:cNvGrpSpPr>
            <a:grpSpLocks/>
          </p:cNvGrpSpPr>
          <p:nvPr/>
        </p:nvGrpSpPr>
        <p:grpSpPr bwMode="auto">
          <a:xfrm>
            <a:off x="1054100" y="2544763"/>
            <a:ext cx="3586163" cy="3225800"/>
            <a:chOff x="585" y="1603"/>
            <a:chExt cx="2259" cy="2032"/>
          </a:xfrm>
        </p:grpSpPr>
        <p:sp>
          <p:nvSpPr>
            <p:cNvPr id="36054" name="Arc 117"/>
            <p:cNvSpPr>
              <a:spLocks/>
            </p:cNvSpPr>
            <p:nvPr/>
          </p:nvSpPr>
          <p:spPr bwMode="auto">
            <a:xfrm rot="10800000">
              <a:off x="899" y="1696"/>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55" name="Arc 118"/>
            <p:cNvSpPr>
              <a:spLocks/>
            </p:cNvSpPr>
            <p:nvPr/>
          </p:nvSpPr>
          <p:spPr bwMode="auto">
            <a:xfrm>
              <a:off x="590" y="2284"/>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56" name="Arc 119"/>
            <p:cNvSpPr>
              <a:spLocks/>
            </p:cNvSpPr>
            <p:nvPr/>
          </p:nvSpPr>
          <p:spPr bwMode="auto">
            <a:xfrm rot="10800000">
              <a:off x="616" y="1603"/>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57" name="Arc 120"/>
            <p:cNvSpPr>
              <a:spLocks/>
            </p:cNvSpPr>
            <p:nvPr/>
          </p:nvSpPr>
          <p:spPr bwMode="auto">
            <a:xfrm rot="10800000">
              <a:off x="585"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58" name="Arc 121"/>
            <p:cNvSpPr>
              <a:spLocks/>
            </p:cNvSpPr>
            <p:nvPr/>
          </p:nvSpPr>
          <p:spPr bwMode="auto">
            <a:xfrm flipH="1">
              <a:off x="1692" y="211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59" name="Arc 122"/>
            <p:cNvSpPr>
              <a:spLocks/>
            </p:cNvSpPr>
            <p:nvPr/>
          </p:nvSpPr>
          <p:spPr bwMode="auto">
            <a:xfrm flipH="1">
              <a:off x="1553" y="2075"/>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0" name="Arc 123"/>
            <p:cNvSpPr>
              <a:spLocks/>
            </p:cNvSpPr>
            <p:nvPr/>
          </p:nvSpPr>
          <p:spPr bwMode="auto">
            <a:xfrm flipH="1">
              <a:off x="1434" y="1985"/>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1" name="Arc 124"/>
            <p:cNvSpPr>
              <a:spLocks/>
            </p:cNvSpPr>
            <p:nvPr/>
          </p:nvSpPr>
          <p:spPr bwMode="auto">
            <a:xfrm flipH="1">
              <a:off x="1188" y="1895"/>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2" name="Arc 125"/>
            <p:cNvSpPr>
              <a:spLocks/>
            </p:cNvSpPr>
            <p:nvPr/>
          </p:nvSpPr>
          <p:spPr bwMode="auto">
            <a:xfrm flipH="1" flipV="1">
              <a:off x="1698"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3" name="Arc 126"/>
            <p:cNvSpPr>
              <a:spLocks/>
            </p:cNvSpPr>
            <p:nvPr/>
          </p:nvSpPr>
          <p:spPr bwMode="auto">
            <a:xfrm flipH="1" flipV="1">
              <a:off x="1559"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4" name="Arc 127"/>
            <p:cNvSpPr>
              <a:spLocks/>
            </p:cNvSpPr>
            <p:nvPr/>
          </p:nvSpPr>
          <p:spPr bwMode="auto">
            <a:xfrm flipH="1" flipV="1">
              <a:off x="1440"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5" name="Arc 128"/>
            <p:cNvSpPr>
              <a:spLocks/>
            </p:cNvSpPr>
            <p:nvPr/>
          </p:nvSpPr>
          <p:spPr bwMode="auto">
            <a:xfrm flipH="1" flipV="1">
              <a:off x="1194"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66" name="Arc 129"/>
            <p:cNvSpPr>
              <a:spLocks/>
            </p:cNvSpPr>
            <p:nvPr/>
          </p:nvSpPr>
          <p:spPr bwMode="auto">
            <a:xfrm rot="10800000" flipV="1">
              <a:off x="905"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67" name="Arc 130"/>
            <p:cNvSpPr>
              <a:spLocks/>
            </p:cNvSpPr>
            <p:nvPr/>
          </p:nvSpPr>
          <p:spPr bwMode="auto">
            <a:xfrm rot="10800000" flipV="1">
              <a:off x="622"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14" name="Group 131"/>
          <p:cNvGrpSpPr>
            <a:grpSpLocks/>
          </p:cNvGrpSpPr>
          <p:nvPr/>
        </p:nvGrpSpPr>
        <p:grpSpPr bwMode="auto">
          <a:xfrm>
            <a:off x="1106488" y="1849438"/>
            <a:ext cx="3536950" cy="4618037"/>
            <a:chOff x="618" y="1165"/>
            <a:chExt cx="2228" cy="2909"/>
          </a:xfrm>
        </p:grpSpPr>
        <p:sp>
          <p:nvSpPr>
            <p:cNvPr id="36041" name="Arc 132"/>
            <p:cNvSpPr>
              <a:spLocks/>
            </p:cNvSpPr>
            <p:nvPr/>
          </p:nvSpPr>
          <p:spPr bwMode="auto">
            <a:xfrm flipH="1" flipV="1">
              <a:off x="1700"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42" name="Arc 133"/>
            <p:cNvSpPr>
              <a:spLocks/>
            </p:cNvSpPr>
            <p:nvPr/>
          </p:nvSpPr>
          <p:spPr bwMode="auto">
            <a:xfrm flipH="1" flipV="1">
              <a:off x="1561"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43" name="Arc 134"/>
            <p:cNvSpPr>
              <a:spLocks/>
            </p:cNvSpPr>
            <p:nvPr/>
          </p:nvSpPr>
          <p:spPr bwMode="auto">
            <a:xfrm flipH="1" flipV="1">
              <a:off x="1442"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6044" name="Group 135"/>
            <p:cNvGrpSpPr>
              <a:grpSpLocks/>
            </p:cNvGrpSpPr>
            <p:nvPr/>
          </p:nvGrpSpPr>
          <p:grpSpPr bwMode="auto">
            <a:xfrm>
              <a:off x="618" y="1165"/>
              <a:ext cx="2228" cy="2909"/>
              <a:chOff x="618" y="1165"/>
              <a:chExt cx="2228" cy="2909"/>
            </a:xfrm>
          </p:grpSpPr>
          <p:sp>
            <p:nvSpPr>
              <p:cNvPr id="36045" name="Arc 136"/>
              <p:cNvSpPr>
                <a:spLocks/>
              </p:cNvSpPr>
              <p:nvPr/>
            </p:nvSpPr>
            <p:spPr bwMode="auto">
              <a:xfrm flipH="1" flipV="1">
                <a:off x="1196"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46" name="Arc 137"/>
              <p:cNvSpPr>
                <a:spLocks/>
              </p:cNvSpPr>
              <p:nvPr/>
            </p:nvSpPr>
            <p:spPr bwMode="auto">
              <a:xfrm rot="10800000" flipV="1">
                <a:off x="907"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47" name="Arc 138"/>
              <p:cNvSpPr>
                <a:spLocks/>
              </p:cNvSpPr>
              <p:nvPr/>
            </p:nvSpPr>
            <p:spPr bwMode="auto">
              <a:xfrm rot="10800000" flipV="1">
                <a:off x="62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48" name="Arc 139"/>
              <p:cNvSpPr>
                <a:spLocks/>
              </p:cNvSpPr>
              <p:nvPr/>
            </p:nvSpPr>
            <p:spPr bwMode="auto">
              <a:xfrm rot="10800000">
                <a:off x="901"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49" name="Arc 140"/>
              <p:cNvSpPr>
                <a:spLocks/>
              </p:cNvSpPr>
              <p:nvPr/>
            </p:nvSpPr>
            <p:spPr bwMode="auto">
              <a:xfrm rot="10800000">
                <a:off x="618"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50" name="Arc 141"/>
              <p:cNvSpPr>
                <a:spLocks/>
              </p:cNvSpPr>
              <p:nvPr/>
            </p:nvSpPr>
            <p:spPr bwMode="auto">
              <a:xfrm flipH="1">
                <a:off x="1694" y="1805"/>
                <a:ext cx="1140" cy="325"/>
              </a:xfrm>
              <a:custGeom>
                <a:avLst/>
                <a:gdLst>
                  <a:gd name="T0" fmla="*/ 0 w 21600"/>
                  <a:gd name="T1" fmla="*/ 0 h 22498"/>
                  <a:gd name="T2" fmla="*/ 60 w 21600"/>
                  <a:gd name="T3" fmla="*/ 5 h 22498"/>
                  <a:gd name="T4" fmla="*/ 0 w 21600"/>
                  <a:gd name="T5" fmla="*/ 5 h 22498"/>
                  <a:gd name="T6" fmla="*/ 0 60000 65536"/>
                  <a:gd name="T7" fmla="*/ 0 60000 65536"/>
                  <a:gd name="T8" fmla="*/ 0 60000 65536"/>
                  <a:gd name="T9" fmla="*/ 0 w 21600"/>
                  <a:gd name="T10" fmla="*/ 0 h 22498"/>
                  <a:gd name="T11" fmla="*/ 21600 w 21600"/>
                  <a:gd name="T12" fmla="*/ 22498 h 22498"/>
                </a:gdLst>
                <a:ahLst/>
                <a:cxnLst>
                  <a:cxn ang="T6">
                    <a:pos x="T0" y="T1"/>
                  </a:cxn>
                  <a:cxn ang="T7">
                    <a:pos x="T2" y="T3"/>
                  </a:cxn>
                  <a:cxn ang="T8">
                    <a:pos x="T4" y="T5"/>
                  </a:cxn>
                </a:cxnLst>
                <a:rect l="T9" t="T10" r="T11" b="T12"/>
                <a:pathLst>
                  <a:path w="21600" h="22498" fill="none" extrusionOk="0">
                    <a:moveTo>
                      <a:pt x="36" y="0"/>
                    </a:moveTo>
                    <a:cubicBezTo>
                      <a:pt x="11951" y="20"/>
                      <a:pt x="21600" y="9685"/>
                      <a:pt x="21600" y="21600"/>
                    </a:cubicBezTo>
                    <a:cubicBezTo>
                      <a:pt x="21600" y="21899"/>
                      <a:pt x="21593" y="22198"/>
                      <a:pt x="21581" y="22498"/>
                    </a:cubicBezTo>
                  </a:path>
                  <a:path w="21600" h="22498" stroke="0" extrusionOk="0">
                    <a:moveTo>
                      <a:pt x="36" y="0"/>
                    </a:moveTo>
                    <a:cubicBezTo>
                      <a:pt x="11951" y="20"/>
                      <a:pt x="21600" y="9685"/>
                      <a:pt x="21600" y="21600"/>
                    </a:cubicBezTo>
                    <a:cubicBezTo>
                      <a:pt x="21600" y="21899"/>
                      <a:pt x="21593" y="22198"/>
                      <a:pt x="21581" y="22498"/>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51" name="Arc 142"/>
              <p:cNvSpPr>
                <a:spLocks/>
              </p:cNvSpPr>
              <p:nvPr/>
            </p:nvSpPr>
            <p:spPr bwMode="auto">
              <a:xfrm flipH="1">
                <a:off x="1555" y="1639"/>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5" y="0"/>
                    </a:moveTo>
                    <a:cubicBezTo>
                      <a:pt x="11822" y="8"/>
                      <a:pt x="21433" y="9495"/>
                      <a:pt x="21597" y="21300"/>
                    </a:cubicBezTo>
                  </a:path>
                  <a:path w="21598" h="21600" stroke="0" extrusionOk="0">
                    <a:moveTo>
                      <a:pt x="15" y="0"/>
                    </a:moveTo>
                    <a:cubicBezTo>
                      <a:pt x="11822" y="8"/>
                      <a:pt x="21433" y="9495"/>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52" name="Arc 143"/>
              <p:cNvSpPr>
                <a:spLocks/>
              </p:cNvSpPr>
              <p:nvPr/>
            </p:nvSpPr>
            <p:spPr bwMode="auto">
              <a:xfrm flipH="1">
                <a:off x="1436" y="1386"/>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155" y="-1"/>
                    </a:moveTo>
                    <a:cubicBezTo>
                      <a:pt x="12023" y="84"/>
                      <a:pt x="21600" y="9730"/>
                      <a:pt x="21600" y="21599"/>
                    </a:cubicBezTo>
                    <a:cubicBezTo>
                      <a:pt x="21600" y="21610"/>
                      <a:pt x="21599" y="21622"/>
                      <a:pt x="21599" y="21633"/>
                    </a:cubicBezTo>
                  </a:path>
                  <a:path w="21600" h="21634" stroke="0" extrusionOk="0">
                    <a:moveTo>
                      <a:pt x="155" y="-1"/>
                    </a:moveTo>
                    <a:cubicBezTo>
                      <a:pt x="12023" y="84"/>
                      <a:pt x="21600" y="9730"/>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53" name="Arc 144"/>
              <p:cNvSpPr>
                <a:spLocks/>
              </p:cNvSpPr>
              <p:nvPr/>
            </p:nvSpPr>
            <p:spPr bwMode="auto">
              <a:xfrm flipH="1">
                <a:off x="1190" y="1165"/>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159" y="-1"/>
                    </a:moveTo>
                    <a:cubicBezTo>
                      <a:pt x="11943" y="86"/>
                      <a:pt x="21483" y="9602"/>
                      <a:pt x="21598" y="21387"/>
                    </a:cubicBezTo>
                  </a:path>
                  <a:path w="21599" h="21599" stroke="0" extrusionOk="0">
                    <a:moveTo>
                      <a:pt x="159" y="-1"/>
                    </a:moveTo>
                    <a:cubicBezTo>
                      <a:pt x="11943" y="86"/>
                      <a:pt x="21483" y="9602"/>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16" name="Group 145"/>
          <p:cNvGrpSpPr>
            <a:grpSpLocks/>
          </p:cNvGrpSpPr>
          <p:nvPr/>
        </p:nvGrpSpPr>
        <p:grpSpPr bwMode="auto">
          <a:xfrm>
            <a:off x="4616450" y="1852613"/>
            <a:ext cx="3541713" cy="4614862"/>
            <a:chOff x="2829" y="1167"/>
            <a:chExt cx="2231" cy="2907"/>
          </a:xfrm>
        </p:grpSpPr>
        <p:sp>
          <p:nvSpPr>
            <p:cNvPr id="36029" name="Arc 146"/>
            <p:cNvSpPr>
              <a:spLocks/>
            </p:cNvSpPr>
            <p:nvPr/>
          </p:nvSpPr>
          <p:spPr bwMode="auto">
            <a:xfrm flipV="1">
              <a:off x="2835"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0" name="Arc 147"/>
            <p:cNvSpPr>
              <a:spLocks/>
            </p:cNvSpPr>
            <p:nvPr/>
          </p:nvSpPr>
          <p:spPr bwMode="auto">
            <a:xfrm flipV="1">
              <a:off x="2839"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1" name="Arc 148"/>
            <p:cNvSpPr>
              <a:spLocks/>
            </p:cNvSpPr>
            <p:nvPr/>
          </p:nvSpPr>
          <p:spPr bwMode="auto">
            <a:xfrm flipV="1">
              <a:off x="2829"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2" name="Arc 149"/>
            <p:cNvSpPr>
              <a:spLocks/>
            </p:cNvSpPr>
            <p:nvPr/>
          </p:nvSpPr>
          <p:spPr bwMode="auto">
            <a:xfrm flipV="1">
              <a:off x="2829"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3" name="Arc 150"/>
            <p:cNvSpPr>
              <a:spLocks/>
            </p:cNvSpPr>
            <p:nvPr/>
          </p:nvSpPr>
          <p:spPr bwMode="auto">
            <a:xfrm rot="10800000" flipH="1" flipV="1">
              <a:off x="3860"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34" name="Arc 151"/>
            <p:cNvSpPr>
              <a:spLocks/>
            </p:cNvSpPr>
            <p:nvPr/>
          </p:nvSpPr>
          <p:spPr bwMode="auto">
            <a:xfrm rot="10800000" flipH="1" flipV="1">
              <a:off x="383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35" name="Arc 152"/>
            <p:cNvSpPr>
              <a:spLocks/>
            </p:cNvSpPr>
            <p:nvPr/>
          </p:nvSpPr>
          <p:spPr bwMode="auto">
            <a:xfrm rot="10800000" flipH="1">
              <a:off x="3869"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36" name="Arc 153"/>
            <p:cNvSpPr>
              <a:spLocks/>
            </p:cNvSpPr>
            <p:nvPr/>
          </p:nvSpPr>
          <p:spPr bwMode="auto">
            <a:xfrm rot="10800000" flipH="1">
              <a:off x="3843"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37" name="Arc 154"/>
            <p:cNvSpPr>
              <a:spLocks/>
            </p:cNvSpPr>
            <p:nvPr/>
          </p:nvSpPr>
          <p:spPr bwMode="auto">
            <a:xfrm>
              <a:off x="2834" y="1805"/>
              <a:ext cx="1150" cy="325"/>
            </a:xfrm>
            <a:custGeom>
              <a:avLst/>
              <a:gdLst>
                <a:gd name="T0" fmla="*/ 0 w 21793"/>
                <a:gd name="T1" fmla="*/ 0 h 22498"/>
                <a:gd name="T2" fmla="*/ 61 w 21793"/>
                <a:gd name="T3" fmla="*/ 5 h 22498"/>
                <a:gd name="T4" fmla="*/ 1 w 21793"/>
                <a:gd name="T5" fmla="*/ 5 h 22498"/>
                <a:gd name="T6" fmla="*/ 0 60000 65536"/>
                <a:gd name="T7" fmla="*/ 0 60000 65536"/>
                <a:gd name="T8" fmla="*/ 0 60000 65536"/>
                <a:gd name="T9" fmla="*/ 0 w 21793"/>
                <a:gd name="T10" fmla="*/ 0 h 22498"/>
                <a:gd name="T11" fmla="*/ 21793 w 21793"/>
                <a:gd name="T12" fmla="*/ 22498 h 22498"/>
              </a:gdLst>
              <a:ahLst/>
              <a:cxnLst>
                <a:cxn ang="T6">
                  <a:pos x="T0" y="T1"/>
                </a:cxn>
                <a:cxn ang="T7">
                  <a:pos x="T2" y="T3"/>
                </a:cxn>
                <a:cxn ang="T8">
                  <a:pos x="T4" y="T5"/>
                </a:cxn>
              </a:cxnLst>
              <a:rect l="T9" t="T10" r="T11" b="T12"/>
              <a:pathLst>
                <a:path w="21793" h="22498" fill="none" extrusionOk="0">
                  <a:moveTo>
                    <a:pt x="-1" y="0"/>
                  </a:moveTo>
                  <a:cubicBezTo>
                    <a:pt x="64" y="0"/>
                    <a:pt x="128" y="-1"/>
                    <a:pt x="193" y="0"/>
                  </a:cubicBezTo>
                  <a:cubicBezTo>
                    <a:pt x="12122" y="0"/>
                    <a:pt x="21793" y="9670"/>
                    <a:pt x="21793" y="21600"/>
                  </a:cubicBezTo>
                  <a:cubicBezTo>
                    <a:pt x="21793" y="21899"/>
                    <a:pt x="21786" y="22198"/>
                    <a:pt x="21774" y="22498"/>
                  </a:cubicBezTo>
                </a:path>
                <a:path w="21793" h="22498" stroke="0" extrusionOk="0">
                  <a:moveTo>
                    <a:pt x="-1" y="0"/>
                  </a:moveTo>
                  <a:cubicBezTo>
                    <a:pt x="64" y="0"/>
                    <a:pt x="128" y="-1"/>
                    <a:pt x="193" y="0"/>
                  </a:cubicBezTo>
                  <a:cubicBezTo>
                    <a:pt x="12122" y="0"/>
                    <a:pt x="21793" y="9670"/>
                    <a:pt x="21793" y="21600"/>
                  </a:cubicBezTo>
                  <a:cubicBezTo>
                    <a:pt x="21793" y="21899"/>
                    <a:pt x="21786" y="22198"/>
                    <a:pt x="21774" y="22498"/>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8" name="Arc 155"/>
            <p:cNvSpPr>
              <a:spLocks/>
            </p:cNvSpPr>
            <p:nvPr/>
          </p:nvSpPr>
          <p:spPr bwMode="auto">
            <a:xfrm>
              <a:off x="2834" y="1641"/>
              <a:ext cx="1290" cy="437"/>
            </a:xfrm>
            <a:custGeom>
              <a:avLst/>
              <a:gdLst>
                <a:gd name="T0" fmla="*/ 0 w 21852"/>
                <a:gd name="T1" fmla="*/ 0 h 21600"/>
                <a:gd name="T2" fmla="*/ 76 w 21852"/>
                <a:gd name="T3" fmla="*/ 9 h 21600"/>
                <a:gd name="T4" fmla="*/ 1 w 21852"/>
                <a:gd name="T5" fmla="*/ 9 h 21600"/>
                <a:gd name="T6" fmla="*/ 0 60000 65536"/>
                <a:gd name="T7" fmla="*/ 0 60000 65536"/>
                <a:gd name="T8" fmla="*/ 0 60000 65536"/>
                <a:gd name="T9" fmla="*/ 0 w 21852"/>
                <a:gd name="T10" fmla="*/ 0 h 21600"/>
                <a:gd name="T11" fmla="*/ 21852 w 21852"/>
                <a:gd name="T12" fmla="*/ 21600 h 21600"/>
              </a:gdLst>
              <a:ahLst/>
              <a:cxnLst>
                <a:cxn ang="T6">
                  <a:pos x="T0" y="T1"/>
                </a:cxn>
                <a:cxn ang="T7">
                  <a:pos x="T2" y="T3"/>
                </a:cxn>
                <a:cxn ang="T8">
                  <a:pos x="T4" y="T5"/>
                </a:cxn>
              </a:cxnLst>
              <a:rect l="T9" t="T10" r="T11" b="T12"/>
              <a:pathLst>
                <a:path w="21852" h="21600" fill="none" extrusionOk="0">
                  <a:moveTo>
                    <a:pt x="0" y="1"/>
                  </a:moveTo>
                  <a:cubicBezTo>
                    <a:pt x="84" y="0"/>
                    <a:pt x="169" y="-1"/>
                    <a:pt x="254" y="0"/>
                  </a:cubicBezTo>
                  <a:cubicBezTo>
                    <a:pt x="12066" y="0"/>
                    <a:pt x="21687" y="9488"/>
                    <a:pt x="21851" y="21300"/>
                  </a:cubicBezTo>
                </a:path>
                <a:path w="21852" h="21600" stroke="0" extrusionOk="0">
                  <a:moveTo>
                    <a:pt x="0" y="1"/>
                  </a:moveTo>
                  <a:cubicBezTo>
                    <a:pt x="84" y="0"/>
                    <a:pt x="169" y="-1"/>
                    <a:pt x="254" y="0"/>
                  </a:cubicBezTo>
                  <a:cubicBezTo>
                    <a:pt x="12066" y="0"/>
                    <a:pt x="21687" y="9488"/>
                    <a:pt x="21851" y="2130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39" name="Arc 156"/>
            <p:cNvSpPr>
              <a:spLocks/>
            </p:cNvSpPr>
            <p:nvPr/>
          </p:nvSpPr>
          <p:spPr bwMode="auto">
            <a:xfrm>
              <a:off x="2831" y="1386"/>
              <a:ext cx="1412" cy="606"/>
            </a:xfrm>
            <a:custGeom>
              <a:avLst/>
              <a:gdLst>
                <a:gd name="T0" fmla="*/ 0 w 21724"/>
                <a:gd name="T1" fmla="*/ 0 h 21635"/>
                <a:gd name="T2" fmla="*/ 92 w 21724"/>
                <a:gd name="T3" fmla="*/ 17 h 21635"/>
                <a:gd name="T4" fmla="*/ 1 w 21724"/>
                <a:gd name="T5" fmla="*/ 17 h 21635"/>
                <a:gd name="T6" fmla="*/ 0 60000 65536"/>
                <a:gd name="T7" fmla="*/ 0 60000 65536"/>
                <a:gd name="T8" fmla="*/ 0 60000 65536"/>
                <a:gd name="T9" fmla="*/ 0 w 21724"/>
                <a:gd name="T10" fmla="*/ 0 h 21635"/>
                <a:gd name="T11" fmla="*/ 21724 w 21724"/>
                <a:gd name="T12" fmla="*/ 21635 h 21635"/>
              </a:gdLst>
              <a:ahLst/>
              <a:cxnLst>
                <a:cxn ang="T6">
                  <a:pos x="T0" y="T1"/>
                </a:cxn>
                <a:cxn ang="T7">
                  <a:pos x="T2" y="T3"/>
                </a:cxn>
                <a:cxn ang="T8">
                  <a:pos x="T4" y="T5"/>
                </a:cxn>
              </a:cxnLst>
              <a:rect l="T9" t="T10" r="T11" b="T12"/>
              <a:pathLst>
                <a:path w="21724" h="21635" fill="none" extrusionOk="0">
                  <a:moveTo>
                    <a:pt x="0" y="0"/>
                  </a:moveTo>
                  <a:cubicBezTo>
                    <a:pt x="41" y="0"/>
                    <a:pt x="82" y="-1"/>
                    <a:pt x="124" y="0"/>
                  </a:cubicBezTo>
                  <a:cubicBezTo>
                    <a:pt x="12053" y="0"/>
                    <a:pt x="21724" y="9670"/>
                    <a:pt x="21724" y="21600"/>
                  </a:cubicBezTo>
                  <a:cubicBezTo>
                    <a:pt x="21724" y="21611"/>
                    <a:pt x="21723" y="21623"/>
                    <a:pt x="21723" y="21634"/>
                  </a:cubicBezTo>
                </a:path>
                <a:path w="21724" h="21635" stroke="0" extrusionOk="0">
                  <a:moveTo>
                    <a:pt x="0" y="0"/>
                  </a:moveTo>
                  <a:cubicBezTo>
                    <a:pt x="41" y="0"/>
                    <a:pt x="82" y="-1"/>
                    <a:pt x="124" y="0"/>
                  </a:cubicBezTo>
                  <a:cubicBezTo>
                    <a:pt x="12053" y="0"/>
                    <a:pt x="21724" y="9670"/>
                    <a:pt x="21724" y="21600"/>
                  </a:cubicBezTo>
                  <a:cubicBezTo>
                    <a:pt x="21724" y="21611"/>
                    <a:pt x="21723" y="21623"/>
                    <a:pt x="21723" y="21634"/>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40" name="Arc 157"/>
            <p:cNvSpPr>
              <a:spLocks/>
            </p:cNvSpPr>
            <p:nvPr/>
          </p:nvSpPr>
          <p:spPr bwMode="auto">
            <a:xfrm>
              <a:off x="2837" y="1167"/>
              <a:ext cx="1652" cy="731"/>
            </a:xfrm>
            <a:custGeom>
              <a:avLst/>
              <a:gdLst>
                <a:gd name="T0" fmla="*/ 0 w 21625"/>
                <a:gd name="T1" fmla="*/ 0 h 21600"/>
                <a:gd name="T2" fmla="*/ 126 w 21625"/>
                <a:gd name="T3" fmla="*/ 25 h 21600"/>
                <a:gd name="T4" fmla="*/ 0 w 21625"/>
                <a:gd name="T5" fmla="*/ 25 h 21600"/>
                <a:gd name="T6" fmla="*/ 0 60000 65536"/>
                <a:gd name="T7" fmla="*/ 0 60000 65536"/>
                <a:gd name="T8" fmla="*/ 0 60000 65536"/>
                <a:gd name="T9" fmla="*/ 0 w 21625"/>
                <a:gd name="T10" fmla="*/ 0 h 21600"/>
                <a:gd name="T11" fmla="*/ 21625 w 21625"/>
                <a:gd name="T12" fmla="*/ 21600 h 21600"/>
              </a:gdLst>
              <a:ahLst/>
              <a:cxnLst>
                <a:cxn ang="T6">
                  <a:pos x="T0" y="T1"/>
                </a:cxn>
                <a:cxn ang="T7">
                  <a:pos x="T2" y="T3"/>
                </a:cxn>
                <a:cxn ang="T8">
                  <a:pos x="T4" y="T5"/>
                </a:cxn>
              </a:cxnLst>
              <a:rect l="T9" t="T10" r="T11" b="T12"/>
              <a:pathLst>
                <a:path w="21625" h="21600" fill="none" extrusionOk="0">
                  <a:moveTo>
                    <a:pt x="0" y="0"/>
                  </a:moveTo>
                  <a:cubicBezTo>
                    <a:pt x="8" y="0"/>
                    <a:pt x="17" y="-1"/>
                    <a:pt x="26" y="0"/>
                  </a:cubicBezTo>
                  <a:cubicBezTo>
                    <a:pt x="11872" y="0"/>
                    <a:pt x="21508" y="9541"/>
                    <a:pt x="21624" y="21388"/>
                  </a:cubicBezTo>
                </a:path>
                <a:path w="21625" h="21600" stroke="0" extrusionOk="0">
                  <a:moveTo>
                    <a:pt x="0" y="0"/>
                  </a:moveTo>
                  <a:cubicBezTo>
                    <a:pt x="8" y="0"/>
                    <a:pt x="17" y="-1"/>
                    <a:pt x="26" y="0"/>
                  </a:cubicBezTo>
                  <a:cubicBezTo>
                    <a:pt x="11872" y="0"/>
                    <a:pt x="21508" y="9541"/>
                    <a:pt x="21624" y="21388"/>
                  </a:cubicBezTo>
                  <a:lnTo>
                    <a:pt x="26"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17" name="Group 158"/>
          <p:cNvGrpSpPr>
            <a:grpSpLocks/>
          </p:cNvGrpSpPr>
          <p:nvPr/>
        </p:nvGrpSpPr>
        <p:grpSpPr bwMode="auto">
          <a:xfrm>
            <a:off x="4619625" y="2535238"/>
            <a:ext cx="3586163" cy="3235325"/>
            <a:chOff x="2831" y="1597"/>
            <a:chExt cx="2259" cy="2038"/>
          </a:xfrm>
        </p:grpSpPr>
        <p:sp>
          <p:nvSpPr>
            <p:cNvPr id="36015" name="Arc 159"/>
            <p:cNvSpPr>
              <a:spLocks/>
            </p:cNvSpPr>
            <p:nvPr/>
          </p:nvSpPr>
          <p:spPr bwMode="auto">
            <a:xfrm rot="10800000" flipH="1">
              <a:off x="3849"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16" name="Arc 160"/>
            <p:cNvSpPr>
              <a:spLocks/>
            </p:cNvSpPr>
            <p:nvPr/>
          </p:nvSpPr>
          <p:spPr bwMode="auto">
            <a:xfrm flipV="1">
              <a:off x="2837"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17" name="Arc 161"/>
            <p:cNvSpPr>
              <a:spLocks/>
            </p:cNvSpPr>
            <p:nvPr/>
          </p:nvSpPr>
          <p:spPr bwMode="auto">
            <a:xfrm flipV="1">
              <a:off x="2841"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18" name="Arc 162"/>
            <p:cNvSpPr>
              <a:spLocks/>
            </p:cNvSpPr>
            <p:nvPr/>
          </p:nvSpPr>
          <p:spPr bwMode="auto">
            <a:xfrm flipV="1">
              <a:off x="2831"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19" name="Arc 163"/>
            <p:cNvSpPr>
              <a:spLocks/>
            </p:cNvSpPr>
            <p:nvPr/>
          </p:nvSpPr>
          <p:spPr bwMode="auto">
            <a:xfrm flipV="1">
              <a:off x="2831"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20" name="Arc 164"/>
            <p:cNvSpPr>
              <a:spLocks/>
            </p:cNvSpPr>
            <p:nvPr/>
          </p:nvSpPr>
          <p:spPr bwMode="auto">
            <a:xfrm rot="10800000" flipH="1" flipV="1">
              <a:off x="3861"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21" name="Arc 165"/>
            <p:cNvSpPr>
              <a:spLocks/>
            </p:cNvSpPr>
            <p:nvPr/>
          </p:nvSpPr>
          <p:spPr bwMode="auto">
            <a:xfrm rot="10800000" flipH="1" flipV="1">
              <a:off x="3834"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22" name="Arc 166"/>
            <p:cNvSpPr>
              <a:spLocks/>
            </p:cNvSpPr>
            <p:nvPr/>
          </p:nvSpPr>
          <p:spPr bwMode="auto">
            <a:xfrm rot="10800000" flipH="1">
              <a:off x="3831" y="1690"/>
              <a:ext cx="946" cy="810"/>
            </a:xfrm>
            <a:custGeom>
              <a:avLst/>
              <a:gdLst>
                <a:gd name="T0" fmla="*/ 0 w 22513"/>
                <a:gd name="T1" fmla="*/ 0 h 21893"/>
                <a:gd name="T2" fmla="*/ 40 w 22513"/>
                <a:gd name="T3" fmla="*/ 30 h 21893"/>
                <a:gd name="T4" fmla="*/ 2 w 22513"/>
                <a:gd name="T5" fmla="*/ 30 h 21893"/>
                <a:gd name="T6" fmla="*/ 0 60000 65536"/>
                <a:gd name="T7" fmla="*/ 0 60000 65536"/>
                <a:gd name="T8" fmla="*/ 0 60000 65536"/>
                <a:gd name="T9" fmla="*/ 0 w 22513"/>
                <a:gd name="T10" fmla="*/ 0 h 21893"/>
                <a:gd name="T11" fmla="*/ 22513 w 22513"/>
                <a:gd name="T12" fmla="*/ 21893 h 21893"/>
              </a:gdLst>
              <a:ahLst/>
              <a:cxnLst>
                <a:cxn ang="T6">
                  <a:pos x="T0" y="T1"/>
                </a:cxn>
                <a:cxn ang="T7">
                  <a:pos x="T2" y="T3"/>
                </a:cxn>
                <a:cxn ang="T8">
                  <a:pos x="T4" y="T5"/>
                </a:cxn>
              </a:cxnLst>
              <a:rect l="T9" t="T10" r="T11" b="T12"/>
              <a:pathLst>
                <a:path w="22513" h="21893" fill="none" extrusionOk="0">
                  <a:moveTo>
                    <a:pt x="0" y="19"/>
                  </a:moveTo>
                  <a:cubicBezTo>
                    <a:pt x="304" y="6"/>
                    <a:pt x="608" y="-1"/>
                    <a:pt x="913" y="0"/>
                  </a:cubicBezTo>
                  <a:cubicBezTo>
                    <a:pt x="12842" y="0"/>
                    <a:pt x="22513" y="9670"/>
                    <a:pt x="22513" y="21600"/>
                  </a:cubicBezTo>
                  <a:cubicBezTo>
                    <a:pt x="22513" y="21697"/>
                    <a:pt x="22512" y="21795"/>
                    <a:pt x="22511" y="21893"/>
                  </a:cubicBezTo>
                </a:path>
                <a:path w="22513" h="21893" stroke="0" extrusionOk="0">
                  <a:moveTo>
                    <a:pt x="0" y="19"/>
                  </a:moveTo>
                  <a:cubicBezTo>
                    <a:pt x="304" y="6"/>
                    <a:pt x="608" y="-1"/>
                    <a:pt x="913" y="0"/>
                  </a:cubicBezTo>
                  <a:cubicBezTo>
                    <a:pt x="12842" y="0"/>
                    <a:pt x="22513" y="9670"/>
                    <a:pt x="22513" y="21600"/>
                  </a:cubicBezTo>
                  <a:cubicBezTo>
                    <a:pt x="22513" y="21697"/>
                    <a:pt x="22512" y="21795"/>
                    <a:pt x="22511" y="21893"/>
                  </a:cubicBezTo>
                  <a:lnTo>
                    <a:pt x="91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23" name="Arc 167"/>
            <p:cNvSpPr>
              <a:spLocks/>
            </p:cNvSpPr>
            <p:nvPr/>
          </p:nvSpPr>
          <p:spPr bwMode="auto">
            <a:xfrm flipH="1">
              <a:off x="3842" y="2278"/>
              <a:ext cx="1246" cy="311"/>
            </a:xfrm>
            <a:custGeom>
              <a:avLst/>
              <a:gdLst>
                <a:gd name="T0" fmla="*/ 72 w 21687"/>
                <a:gd name="T1" fmla="*/ 4 h 21600"/>
                <a:gd name="T2" fmla="*/ 0 w 21687"/>
                <a:gd name="T3" fmla="*/ 0 h 21600"/>
                <a:gd name="T4" fmla="*/ 71 w 21687"/>
                <a:gd name="T5" fmla="*/ 0 h 21600"/>
                <a:gd name="T6" fmla="*/ 0 60000 65536"/>
                <a:gd name="T7" fmla="*/ 0 60000 65536"/>
                <a:gd name="T8" fmla="*/ 0 60000 65536"/>
                <a:gd name="T9" fmla="*/ 0 w 21687"/>
                <a:gd name="T10" fmla="*/ 0 h 21600"/>
                <a:gd name="T11" fmla="*/ 21687 w 21687"/>
                <a:gd name="T12" fmla="*/ 21600 h 21600"/>
              </a:gdLst>
              <a:ahLst/>
              <a:cxnLst>
                <a:cxn ang="T6">
                  <a:pos x="T0" y="T1"/>
                </a:cxn>
                <a:cxn ang="T7">
                  <a:pos x="T2" y="T3"/>
                </a:cxn>
                <a:cxn ang="T8">
                  <a:pos x="T4" y="T5"/>
                </a:cxn>
              </a:cxnLst>
              <a:rect l="T9" t="T10" r="T11" b="T12"/>
              <a:pathLst>
                <a:path w="21687" h="21600" fill="none" extrusionOk="0">
                  <a:moveTo>
                    <a:pt x="21686" y="21599"/>
                  </a:moveTo>
                  <a:cubicBezTo>
                    <a:pt x="21657" y="21599"/>
                    <a:pt x="21628" y="21599"/>
                    <a:pt x="21600" y="21600"/>
                  </a:cubicBezTo>
                  <a:cubicBezTo>
                    <a:pt x="9670" y="21600"/>
                    <a:pt x="0" y="11929"/>
                    <a:pt x="0" y="0"/>
                  </a:cubicBezTo>
                </a:path>
                <a:path w="21687" h="21600" stroke="0" extrusionOk="0">
                  <a:moveTo>
                    <a:pt x="21686" y="21599"/>
                  </a:moveTo>
                  <a:cubicBezTo>
                    <a:pt x="21657" y="21599"/>
                    <a:pt x="21628" y="21599"/>
                    <a:pt x="21600" y="21600"/>
                  </a:cubicBezTo>
                  <a:cubicBezTo>
                    <a:pt x="9670" y="21600"/>
                    <a:pt x="0" y="11929"/>
                    <a:pt x="0" y="0"/>
                  </a:cubicBezTo>
                  <a:lnTo>
                    <a:pt x="2160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24" name="Arc 168"/>
            <p:cNvSpPr>
              <a:spLocks/>
            </p:cNvSpPr>
            <p:nvPr/>
          </p:nvSpPr>
          <p:spPr bwMode="auto">
            <a:xfrm rot="10800000" flipH="1">
              <a:off x="3840" y="1597"/>
              <a:ext cx="1220" cy="964"/>
            </a:xfrm>
            <a:custGeom>
              <a:avLst/>
              <a:gdLst>
                <a:gd name="T0" fmla="*/ 0 w 21636"/>
                <a:gd name="T1" fmla="*/ 0 h 22042"/>
                <a:gd name="T2" fmla="*/ 69 w 21636"/>
                <a:gd name="T3" fmla="*/ 42 h 22042"/>
                <a:gd name="T4" fmla="*/ 0 w 21636"/>
                <a:gd name="T5" fmla="*/ 41 h 22042"/>
                <a:gd name="T6" fmla="*/ 0 60000 65536"/>
                <a:gd name="T7" fmla="*/ 0 60000 65536"/>
                <a:gd name="T8" fmla="*/ 0 60000 65536"/>
                <a:gd name="T9" fmla="*/ 0 w 21636"/>
                <a:gd name="T10" fmla="*/ 0 h 22042"/>
                <a:gd name="T11" fmla="*/ 21636 w 21636"/>
                <a:gd name="T12" fmla="*/ 22042 h 22042"/>
              </a:gdLst>
              <a:ahLst/>
              <a:cxnLst>
                <a:cxn ang="T6">
                  <a:pos x="T0" y="T1"/>
                </a:cxn>
                <a:cxn ang="T7">
                  <a:pos x="T2" y="T3"/>
                </a:cxn>
                <a:cxn ang="T8">
                  <a:pos x="T4" y="T5"/>
                </a:cxn>
              </a:cxnLst>
              <a:rect l="T9" t="T10" r="T11" b="T12"/>
              <a:pathLst>
                <a:path w="21636" h="22042" fill="none" extrusionOk="0">
                  <a:moveTo>
                    <a:pt x="0" y="0"/>
                  </a:moveTo>
                  <a:cubicBezTo>
                    <a:pt x="12" y="0"/>
                    <a:pt x="24" y="-1"/>
                    <a:pt x="36" y="0"/>
                  </a:cubicBezTo>
                  <a:cubicBezTo>
                    <a:pt x="11965" y="0"/>
                    <a:pt x="21636" y="9670"/>
                    <a:pt x="21636" y="21600"/>
                  </a:cubicBezTo>
                  <a:cubicBezTo>
                    <a:pt x="21636" y="21747"/>
                    <a:pt x="21634" y="21894"/>
                    <a:pt x="21631" y="22042"/>
                  </a:cubicBezTo>
                </a:path>
                <a:path w="21636" h="22042" stroke="0" extrusionOk="0">
                  <a:moveTo>
                    <a:pt x="0" y="0"/>
                  </a:moveTo>
                  <a:cubicBezTo>
                    <a:pt x="12" y="0"/>
                    <a:pt x="24" y="-1"/>
                    <a:pt x="36" y="0"/>
                  </a:cubicBezTo>
                  <a:cubicBezTo>
                    <a:pt x="11965" y="0"/>
                    <a:pt x="21636" y="9670"/>
                    <a:pt x="21636" y="21600"/>
                  </a:cubicBezTo>
                  <a:cubicBezTo>
                    <a:pt x="21636" y="21747"/>
                    <a:pt x="21634" y="21894"/>
                    <a:pt x="21631" y="22042"/>
                  </a:cubicBezTo>
                  <a:lnTo>
                    <a:pt x="36"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25" name="Arc 169"/>
            <p:cNvSpPr>
              <a:spLocks/>
            </p:cNvSpPr>
            <p:nvPr/>
          </p:nvSpPr>
          <p:spPr bwMode="auto">
            <a:xfrm>
              <a:off x="2844" y="2111"/>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26" name="Arc 170"/>
            <p:cNvSpPr>
              <a:spLocks/>
            </p:cNvSpPr>
            <p:nvPr/>
          </p:nvSpPr>
          <p:spPr bwMode="auto">
            <a:xfrm>
              <a:off x="2848" y="2069"/>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27" name="Arc 171"/>
            <p:cNvSpPr>
              <a:spLocks/>
            </p:cNvSpPr>
            <p:nvPr/>
          </p:nvSpPr>
          <p:spPr bwMode="auto">
            <a:xfrm>
              <a:off x="2838" y="1979"/>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28" name="Arc 172"/>
            <p:cNvSpPr>
              <a:spLocks/>
            </p:cNvSpPr>
            <p:nvPr/>
          </p:nvSpPr>
          <p:spPr bwMode="auto">
            <a:xfrm>
              <a:off x="2838" y="1889"/>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18" name="Group 173"/>
          <p:cNvGrpSpPr>
            <a:grpSpLocks/>
          </p:cNvGrpSpPr>
          <p:nvPr/>
        </p:nvGrpSpPr>
        <p:grpSpPr bwMode="auto">
          <a:xfrm>
            <a:off x="4619625" y="3151188"/>
            <a:ext cx="1587500" cy="2011362"/>
            <a:chOff x="2831" y="1985"/>
            <a:chExt cx="1000" cy="1267"/>
          </a:xfrm>
        </p:grpSpPr>
        <p:sp>
          <p:nvSpPr>
            <p:cNvPr id="36008" name="Arc 174"/>
            <p:cNvSpPr>
              <a:spLocks/>
            </p:cNvSpPr>
            <p:nvPr/>
          </p:nvSpPr>
          <p:spPr bwMode="auto">
            <a:xfrm flipV="1">
              <a:off x="2834"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6009" name="Group 175"/>
            <p:cNvGrpSpPr>
              <a:grpSpLocks/>
            </p:cNvGrpSpPr>
            <p:nvPr/>
          </p:nvGrpSpPr>
          <p:grpSpPr bwMode="auto">
            <a:xfrm>
              <a:off x="2831" y="1985"/>
              <a:ext cx="1000" cy="1267"/>
              <a:chOff x="2831" y="1985"/>
              <a:chExt cx="1000" cy="1267"/>
            </a:xfrm>
          </p:grpSpPr>
          <p:sp>
            <p:nvSpPr>
              <p:cNvPr id="36010" name="Arc 176"/>
              <p:cNvSpPr>
                <a:spLocks/>
              </p:cNvSpPr>
              <p:nvPr/>
            </p:nvSpPr>
            <p:spPr bwMode="auto">
              <a:xfrm flipV="1">
                <a:off x="2834"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11" name="Arc 177"/>
              <p:cNvSpPr>
                <a:spLocks/>
              </p:cNvSpPr>
              <p:nvPr/>
            </p:nvSpPr>
            <p:spPr bwMode="auto">
              <a:xfrm flipV="1">
                <a:off x="2831"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12" name="Arc 178"/>
              <p:cNvSpPr>
                <a:spLocks/>
              </p:cNvSpPr>
              <p:nvPr/>
            </p:nvSpPr>
            <p:spPr bwMode="auto">
              <a:xfrm>
                <a:off x="2834"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13" name="Arc 179"/>
              <p:cNvSpPr>
                <a:spLocks/>
              </p:cNvSpPr>
              <p:nvPr/>
            </p:nvSpPr>
            <p:spPr bwMode="auto">
              <a:xfrm>
                <a:off x="2835"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14" name="Arc 180"/>
              <p:cNvSpPr>
                <a:spLocks/>
              </p:cNvSpPr>
              <p:nvPr/>
            </p:nvSpPr>
            <p:spPr bwMode="auto">
              <a:xfrm>
                <a:off x="2831"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20" name="Group 181"/>
          <p:cNvGrpSpPr>
            <a:grpSpLocks/>
          </p:cNvGrpSpPr>
          <p:nvPr/>
        </p:nvGrpSpPr>
        <p:grpSpPr bwMode="auto">
          <a:xfrm flipH="1">
            <a:off x="3036888" y="3151188"/>
            <a:ext cx="1587500" cy="2011362"/>
            <a:chOff x="1834" y="1985"/>
            <a:chExt cx="1000" cy="1267"/>
          </a:xfrm>
        </p:grpSpPr>
        <p:sp>
          <p:nvSpPr>
            <p:cNvPr id="36002" name="Arc 182"/>
            <p:cNvSpPr>
              <a:spLocks/>
            </p:cNvSpPr>
            <p:nvPr/>
          </p:nvSpPr>
          <p:spPr bwMode="auto">
            <a:xfrm flipV="1">
              <a:off x="1837"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3" name="Arc 183"/>
            <p:cNvSpPr>
              <a:spLocks/>
            </p:cNvSpPr>
            <p:nvPr/>
          </p:nvSpPr>
          <p:spPr bwMode="auto">
            <a:xfrm flipV="1">
              <a:off x="1837"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4" name="Arc 184"/>
            <p:cNvSpPr>
              <a:spLocks/>
            </p:cNvSpPr>
            <p:nvPr/>
          </p:nvSpPr>
          <p:spPr bwMode="auto">
            <a:xfrm flipV="1">
              <a:off x="1834"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5" name="Arc 185"/>
            <p:cNvSpPr>
              <a:spLocks/>
            </p:cNvSpPr>
            <p:nvPr/>
          </p:nvSpPr>
          <p:spPr bwMode="auto">
            <a:xfrm>
              <a:off x="1837"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6" name="Arc 186"/>
            <p:cNvSpPr>
              <a:spLocks/>
            </p:cNvSpPr>
            <p:nvPr/>
          </p:nvSpPr>
          <p:spPr bwMode="auto">
            <a:xfrm>
              <a:off x="1838"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7" name="Arc 187"/>
            <p:cNvSpPr>
              <a:spLocks/>
            </p:cNvSpPr>
            <p:nvPr/>
          </p:nvSpPr>
          <p:spPr bwMode="auto">
            <a:xfrm>
              <a:off x="1834"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21" name="Group 188"/>
          <p:cNvGrpSpPr>
            <a:grpSpLocks/>
          </p:cNvGrpSpPr>
          <p:nvPr/>
        </p:nvGrpSpPr>
        <p:grpSpPr bwMode="auto">
          <a:xfrm>
            <a:off x="1054100" y="2544763"/>
            <a:ext cx="3586163" cy="3225800"/>
            <a:chOff x="585" y="1603"/>
            <a:chExt cx="2259" cy="2032"/>
          </a:xfrm>
        </p:grpSpPr>
        <p:sp>
          <p:nvSpPr>
            <p:cNvPr id="35988" name="Arc 189"/>
            <p:cNvSpPr>
              <a:spLocks/>
            </p:cNvSpPr>
            <p:nvPr/>
          </p:nvSpPr>
          <p:spPr bwMode="auto">
            <a:xfrm rot="10800000">
              <a:off x="899" y="1696"/>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89" name="Arc 190"/>
            <p:cNvSpPr>
              <a:spLocks/>
            </p:cNvSpPr>
            <p:nvPr/>
          </p:nvSpPr>
          <p:spPr bwMode="auto">
            <a:xfrm>
              <a:off x="590" y="2284"/>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90" name="Arc 191"/>
            <p:cNvSpPr>
              <a:spLocks/>
            </p:cNvSpPr>
            <p:nvPr/>
          </p:nvSpPr>
          <p:spPr bwMode="auto">
            <a:xfrm rot="10800000">
              <a:off x="616" y="1603"/>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91" name="Arc 192"/>
            <p:cNvSpPr>
              <a:spLocks/>
            </p:cNvSpPr>
            <p:nvPr/>
          </p:nvSpPr>
          <p:spPr bwMode="auto">
            <a:xfrm rot="10800000">
              <a:off x="585"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2" name="Arc 193"/>
            <p:cNvSpPr>
              <a:spLocks/>
            </p:cNvSpPr>
            <p:nvPr/>
          </p:nvSpPr>
          <p:spPr bwMode="auto">
            <a:xfrm flipH="1">
              <a:off x="1692" y="211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3" name="Arc 194"/>
            <p:cNvSpPr>
              <a:spLocks/>
            </p:cNvSpPr>
            <p:nvPr/>
          </p:nvSpPr>
          <p:spPr bwMode="auto">
            <a:xfrm flipH="1">
              <a:off x="1553" y="2075"/>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4" name="Arc 195"/>
            <p:cNvSpPr>
              <a:spLocks/>
            </p:cNvSpPr>
            <p:nvPr/>
          </p:nvSpPr>
          <p:spPr bwMode="auto">
            <a:xfrm flipH="1">
              <a:off x="1434" y="1985"/>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5" name="Arc 196"/>
            <p:cNvSpPr>
              <a:spLocks/>
            </p:cNvSpPr>
            <p:nvPr/>
          </p:nvSpPr>
          <p:spPr bwMode="auto">
            <a:xfrm flipH="1">
              <a:off x="1188" y="1895"/>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6" name="Arc 197"/>
            <p:cNvSpPr>
              <a:spLocks/>
            </p:cNvSpPr>
            <p:nvPr/>
          </p:nvSpPr>
          <p:spPr bwMode="auto">
            <a:xfrm flipH="1" flipV="1">
              <a:off x="1698"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7" name="Arc 198"/>
            <p:cNvSpPr>
              <a:spLocks/>
            </p:cNvSpPr>
            <p:nvPr/>
          </p:nvSpPr>
          <p:spPr bwMode="auto">
            <a:xfrm flipH="1" flipV="1">
              <a:off x="1559"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8" name="Arc 199"/>
            <p:cNvSpPr>
              <a:spLocks/>
            </p:cNvSpPr>
            <p:nvPr/>
          </p:nvSpPr>
          <p:spPr bwMode="auto">
            <a:xfrm flipH="1" flipV="1">
              <a:off x="1440"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99" name="Arc 200"/>
            <p:cNvSpPr>
              <a:spLocks/>
            </p:cNvSpPr>
            <p:nvPr/>
          </p:nvSpPr>
          <p:spPr bwMode="auto">
            <a:xfrm flipH="1" flipV="1">
              <a:off x="1194"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6000" name="Arc 201"/>
            <p:cNvSpPr>
              <a:spLocks/>
            </p:cNvSpPr>
            <p:nvPr/>
          </p:nvSpPr>
          <p:spPr bwMode="auto">
            <a:xfrm rot="10800000" flipV="1">
              <a:off x="905"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6001" name="Arc 202"/>
            <p:cNvSpPr>
              <a:spLocks/>
            </p:cNvSpPr>
            <p:nvPr/>
          </p:nvSpPr>
          <p:spPr bwMode="auto">
            <a:xfrm rot="10800000" flipV="1">
              <a:off x="622"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22" name="Group 203"/>
          <p:cNvGrpSpPr>
            <a:grpSpLocks/>
          </p:cNvGrpSpPr>
          <p:nvPr/>
        </p:nvGrpSpPr>
        <p:grpSpPr bwMode="auto">
          <a:xfrm>
            <a:off x="1106488" y="1849438"/>
            <a:ext cx="3536950" cy="4618037"/>
            <a:chOff x="618" y="1165"/>
            <a:chExt cx="2228" cy="2909"/>
          </a:xfrm>
        </p:grpSpPr>
        <p:sp>
          <p:nvSpPr>
            <p:cNvPr id="35975" name="Arc 204"/>
            <p:cNvSpPr>
              <a:spLocks/>
            </p:cNvSpPr>
            <p:nvPr/>
          </p:nvSpPr>
          <p:spPr bwMode="auto">
            <a:xfrm flipH="1" flipV="1">
              <a:off x="1700"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76" name="Arc 205"/>
            <p:cNvSpPr>
              <a:spLocks/>
            </p:cNvSpPr>
            <p:nvPr/>
          </p:nvSpPr>
          <p:spPr bwMode="auto">
            <a:xfrm flipH="1" flipV="1">
              <a:off x="1561"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77" name="Arc 206"/>
            <p:cNvSpPr>
              <a:spLocks/>
            </p:cNvSpPr>
            <p:nvPr/>
          </p:nvSpPr>
          <p:spPr bwMode="auto">
            <a:xfrm flipH="1" flipV="1">
              <a:off x="1442"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5978" name="Group 207"/>
            <p:cNvGrpSpPr>
              <a:grpSpLocks/>
            </p:cNvGrpSpPr>
            <p:nvPr/>
          </p:nvGrpSpPr>
          <p:grpSpPr bwMode="auto">
            <a:xfrm>
              <a:off x="618" y="1165"/>
              <a:ext cx="2228" cy="2909"/>
              <a:chOff x="618" y="1165"/>
              <a:chExt cx="2228" cy="2909"/>
            </a:xfrm>
          </p:grpSpPr>
          <p:sp>
            <p:nvSpPr>
              <p:cNvPr id="35979" name="Arc 208"/>
              <p:cNvSpPr>
                <a:spLocks/>
              </p:cNvSpPr>
              <p:nvPr/>
            </p:nvSpPr>
            <p:spPr bwMode="auto">
              <a:xfrm flipH="1" flipV="1">
                <a:off x="1196"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80" name="Arc 209"/>
              <p:cNvSpPr>
                <a:spLocks/>
              </p:cNvSpPr>
              <p:nvPr/>
            </p:nvSpPr>
            <p:spPr bwMode="auto">
              <a:xfrm rot="10800000" flipV="1">
                <a:off x="907"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81" name="Arc 210"/>
              <p:cNvSpPr>
                <a:spLocks/>
              </p:cNvSpPr>
              <p:nvPr/>
            </p:nvSpPr>
            <p:spPr bwMode="auto">
              <a:xfrm rot="10800000" flipV="1">
                <a:off x="62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82" name="Arc 211"/>
              <p:cNvSpPr>
                <a:spLocks/>
              </p:cNvSpPr>
              <p:nvPr/>
            </p:nvSpPr>
            <p:spPr bwMode="auto">
              <a:xfrm rot="10800000">
                <a:off x="901"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83" name="Arc 212"/>
              <p:cNvSpPr>
                <a:spLocks/>
              </p:cNvSpPr>
              <p:nvPr/>
            </p:nvSpPr>
            <p:spPr bwMode="auto">
              <a:xfrm rot="10800000">
                <a:off x="618"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84" name="Arc 213"/>
              <p:cNvSpPr>
                <a:spLocks/>
              </p:cNvSpPr>
              <p:nvPr/>
            </p:nvSpPr>
            <p:spPr bwMode="auto">
              <a:xfrm flipH="1">
                <a:off x="1694" y="1805"/>
                <a:ext cx="1140" cy="325"/>
              </a:xfrm>
              <a:custGeom>
                <a:avLst/>
                <a:gdLst>
                  <a:gd name="T0" fmla="*/ 0 w 21600"/>
                  <a:gd name="T1" fmla="*/ 0 h 22498"/>
                  <a:gd name="T2" fmla="*/ 60 w 21600"/>
                  <a:gd name="T3" fmla="*/ 5 h 22498"/>
                  <a:gd name="T4" fmla="*/ 0 w 21600"/>
                  <a:gd name="T5" fmla="*/ 5 h 22498"/>
                  <a:gd name="T6" fmla="*/ 0 60000 65536"/>
                  <a:gd name="T7" fmla="*/ 0 60000 65536"/>
                  <a:gd name="T8" fmla="*/ 0 60000 65536"/>
                  <a:gd name="T9" fmla="*/ 0 w 21600"/>
                  <a:gd name="T10" fmla="*/ 0 h 22498"/>
                  <a:gd name="T11" fmla="*/ 21600 w 21600"/>
                  <a:gd name="T12" fmla="*/ 22498 h 22498"/>
                </a:gdLst>
                <a:ahLst/>
                <a:cxnLst>
                  <a:cxn ang="T6">
                    <a:pos x="T0" y="T1"/>
                  </a:cxn>
                  <a:cxn ang="T7">
                    <a:pos x="T2" y="T3"/>
                  </a:cxn>
                  <a:cxn ang="T8">
                    <a:pos x="T4" y="T5"/>
                  </a:cxn>
                </a:cxnLst>
                <a:rect l="T9" t="T10" r="T11" b="T12"/>
                <a:pathLst>
                  <a:path w="21600" h="22498" fill="none" extrusionOk="0">
                    <a:moveTo>
                      <a:pt x="36" y="0"/>
                    </a:moveTo>
                    <a:cubicBezTo>
                      <a:pt x="11951" y="20"/>
                      <a:pt x="21600" y="9685"/>
                      <a:pt x="21600" y="21600"/>
                    </a:cubicBezTo>
                    <a:cubicBezTo>
                      <a:pt x="21600" y="21899"/>
                      <a:pt x="21593" y="22198"/>
                      <a:pt x="21581" y="22498"/>
                    </a:cubicBezTo>
                  </a:path>
                  <a:path w="21600" h="22498" stroke="0" extrusionOk="0">
                    <a:moveTo>
                      <a:pt x="36" y="0"/>
                    </a:moveTo>
                    <a:cubicBezTo>
                      <a:pt x="11951" y="20"/>
                      <a:pt x="21600" y="9685"/>
                      <a:pt x="21600" y="21600"/>
                    </a:cubicBezTo>
                    <a:cubicBezTo>
                      <a:pt x="21600" y="21899"/>
                      <a:pt x="21593" y="22198"/>
                      <a:pt x="21581" y="22498"/>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85" name="Arc 214"/>
              <p:cNvSpPr>
                <a:spLocks/>
              </p:cNvSpPr>
              <p:nvPr/>
            </p:nvSpPr>
            <p:spPr bwMode="auto">
              <a:xfrm flipH="1">
                <a:off x="1555" y="1639"/>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5" y="0"/>
                    </a:moveTo>
                    <a:cubicBezTo>
                      <a:pt x="11822" y="8"/>
                      <a:pt x="21433" y="9495"/>
                      <a:pt x="21597" y="21300"/>
                    </a:cubicBezTo>
                  </a:path>
                  <a:path w="21598" h="21600" stroke="0" extrusionOk="0">
                    <a:moveTo>
                      <a:pt x="15" y="0"/>
                    </a:moveTo>
                    <a:cubicBezTo>
                      <a:pt x="11822" y="8"/>
                      <a:pt x="21433" y="9495"/>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86" name="Arc 215"/>
              <p:cNvSpPr>
                <a:spLocks/>
              </p:cNvSpPr>
              <p:nvPr/>
            </p:nvSpPr>
            <p:spPr bwMode="auto">
              <a:xfrm flipH="1">
                <a:off x="1436" y="1386"/>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155" y="-1"/>
                    </a:moveTo>
                    <a:cubicBezTo>
                      <a:pt x="12023" y="84"/>
                      <a:pt x="21600" y="9730"/>
                      <a:pt x="21600" y="21599"/>
                    </a:cubicBezTo>
                    <a:cubicBezTo>
                      <a:pt x="21600" y="21610"/>
                      <a:pt x="21599" y="21622"/>
                      <a:pt x="21599" y="21633"/>
                    </a:cubicBezTo>
                  </a:path>
                  <a:path w="21600" h="21634" stroke="0" extrusionOk="0">
                    <a:moveTo>
                      <a:pt x="155" y="-1"/>
                    </a:moveTo>
                    <a:cubicBezTo>
                      <a:pt x="12023" y="84"/>
                      <a:pt x="21600" y="9730"/>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87" name="Arc 216"/>
              <p:cNvSpPr>
                <a:spLocks/>
              </p:cNvSpPr>
              <p:nvPr/>
            </p:nvSpPr>
            <p:spPr bwMode="auto">
              <a:xfrm flipH="1">
                <a:off x="1190" y="1165"/>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159" y="-1"/>
                    </a:moveTo>
                    <a:cubicBezTo>
                      <a:pt x="11943" y="86"/>
                      <a:pt x="21483" y="9602"/>
                      <a:pt x="21598" y="21387"/>
                    </a:cubicBezTo>
                  </a:path>
                  <a:path w="21599" h="21599" stroke="0" extrusionOk="0">
                    <a:moveTo>
                      <a:pt x="159" y="-1"/>
                    </a:moveTo>
                    <a:cubicBezTo>
                      <a:pt x="11943" y="86"/>
                      <a:pt x="21483" y="9602"/>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24" name="Group 217"/>
          <p:cNvGrpSpPr>
            <a:grpSpLocks/>
          </p:cNvGrpSpPr>
          <p:nvPr/>
        </p:nvGrpSpPr>
        <p:grpSpPr bwMode="auto">
          <a:xfrm>
            <a:off x="4616450" y="1852613"/>
            <a:ext cx="3541713" cy="4614862"/>
            <a:chOff x="2829" y="1167"/>
            <a:chExt cx="2231" cy="2907"/>
          </a:xfrm>
        </p:grpSpPr>
        <p:sp>
          <p:nvSpPr>
            <p:cNvPr id="35963" name="Arc 218"/>
            <p:cNvSpPr>
              <a:spLocks/>
            </p:cNvSpPr>
            <p:nvPr/>
          </p:nvSpPr>
          <p:spPr bwMode="auto">
            <a:xfrm flipV="1">
              <a:off x="2835"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4" name="Arc 219"/>
            <p:cNvSpPr>
              <a:spLocks/>
            </p:cNvSpPr>
            <p:nvPr/>
          </p:nvSpPr>
          <p:spPr bwMode="auto">
            <a:xfrm flipV="1">
              <a:off x="2839"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5" name="Arc 220"/>
            <p:cNvSpPr>
              <a:spLocks/>
            </p:cNvSpPr>
            <p:nvPr/>
          </p:nvSpPr>
          <p:spPr bwMode="auto">
            <a:xfrm flipV="1">
              <a:off x="2829"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6" name="Arc 221"/>
            <p:cNvSpPr>
              <a:spLocks/>
            </p:cNvSpPr>
            <p:nvPr/>
          </p:nvSpPr>
          <p:spPr bwMode="auto">
            <a:xfrm flipV="1">
              <a:off x="2829"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7" name="Arc 222"/>
            <p:cNvSpPr>
              <a:spLocks/>
            </p:cNvSpPr>
            <p:nvPr/>
          </p:nvSpPr>
          <p:spPr bwMode="auto">
            <a:xfrm rot="10800000" flipH="1" flipV="1">
              <a:off x="3860"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68" name="Arc 223"/>
            <p:cNvSpPr>
              <a:spLocks/>
            </p:cNvSpPr>
            <p:nvPr/>
          </p:nvSpPr>
          <p:spPr bwMode="auto">
            <a:xfrm rot="10800000" flipH="1" flipV="1">
              <a:off x="383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69" name="Arc 224"/>
            <p:cNvSpPr>
              <a:spLocks/>
            </p:cNvSpPr>
            <p:nvPr/>
          </p:nvSpPr>
          <p:spPr bwMode="auto">
            <a:xfrm rot="10800000" flipH="1">
              <a:off x="3869"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70" name="Arc 225"/>
            <p:cNvSpPr>
              <a:spLocks/>
            </p:cNvSpPr>
            <p:nvPr/>
          </p:nvSpPr>
          <p:spPr bwMode="auto">
            <a:xfrm rot="10800000" flipH="1">
              <a:off x="3843"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71" name="Arc 226"/>
            <p:cNvSpPr>
              <a:spLocks/>
            </p:cNvSpPr>
            <p:nvPr/>
          </p:nvSpPr>
          <p:spPr bwMode="auto">
            <a:xfrm>
              <a:off x="2834" y="1805"/>
              <a:ext cx="1150" cy="325"/>
            </a:xfrm>
            <a:custGeom>
              <a:avLst/>
              <a:gdLst>
                <a:gd name="T0" fmla="*/ 0 w 21793"/>
                <a:gd name="T1" fmla="*/ 0 h 22498"/>
                <a:gd name="T2" fmla="*/ 61 w 21793"/>
                <a:gd name="T3" fmla="*/ 5 h 22498"/>
                <a:gd name="T4" fmla="*/ 1 w 21793"/>
                <a:gd name="T5" fmla="*/ 5 h 22498"/>
                <a:gd name="T6" fmla="*/ 0 60000 65536"/>
                <a:gd name="T7" fmla="*/ 0 60000 65536"/>
                <a:gd name="T8" fmla="*/ 0 60000 65536"/>
                <a:gd name="T9" fmla="*/ 0 w 21793"/>
                <a:gd name="T10" fmla="*/ 0 h 22498"/>
                <a:gd name="T11" fmla="*/ 21793 w 21793"/>
                <a:gd name="T12" fmla="*/ 22498 h 22498"/>
              </a:gdLst>
              <a:ahLst/>
              <a:cxnLst>
                <a:cxn ang="T6">
                  <a:pos x="T0" y="T1"/>
                </a:cxn>
                <a:cxn ang="T7">
                  <a:pos x="T2" y="T3"/>
                </a:cxn>
                <a:cxn ang="T8">
                  <a:pos x="T4" y="T5"/>
                </a:cxn>
              </a:cxnLst>
              <a:rect l="T9" t="T10" r="T11" b="T12"/>
              <a:pathLst>
                <a:path w="21793" h="22498" fill="none" extrusionOk="0">
                  <a:moveTo>
                    <a:pt x="-1" y="0"/>
                  </a:moveTo>
                  <a:cubicBezTo>
                    <a:pt x="64" y="0"/>
                    <a:pt x="128" y="-1"/>
                    <a:pt x="193" y="0"/>
                  </a:cubicBezTo>
                  <a:cubicBezTo>
                    <a:pt x="12122" y="0"/>
                    <a:pt x="21793" y="9670"/>
                    <a:pt x="21793" y="21600"/>
                  </a:cubicBezTo>
                  <a:cubicBezTo>
                    <a:pt x="21793" y="21899"/>
                    <a:pt x="21786" y="22198"/>
                    <a:pt x="21774" y="22498"/>
                  </a:cubicBezTo>
                </a:path>
                <a:path w="21793" h="22498" stroke="0" extrusionOk="0">
                  <a:moveTo>
                    <a:pt x="-1" y="0"/>
                  </a:moveTo>
                  <a:cubicBezTo>
                    <a:pt x="64" y="0"/>
                    <a:pt x="128" y="-1"/>
                    <a:pt x="193" y="0"/>
                  </a:cubicBezTo>
                  <a:cubicBezTo>
                    <a:pt x="12122" y="0"/>
                    <a:pt x="21793" y="9670"/>
                    <a:pt x="21793" y="21600"/>
                  </a:cubicBezTo>
                  <a:cubicBezTo>
                    <a:pt x="21793" y="21899"/>
                    <a:pt x="21786" y="22198"/>
                    <a:pt x="21774" y="22498"/>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72" name="Arc 227"/>
            <p:cNvSpPr>
              <a:spLocks/>
            </p:cNvSpPr>
            <p:nvPr/>
          </p:nvSpPr>
          <p:spPr bwMode="auto">
            <a:xfrm>
              <a:off x="2834" y="1641"/>
              <a:ext cx="1290" cy="437"/>
            </a:xfrm>
            <a:custGeom>
              <a:avLst/>
              <a:gdLst>
                <a:gd name="T0" fmla="*/ 0 w 21852"/>
                <a:gd name="T1" fmla="*/ 0 h 21600"/>
                <a:gd name="T2" fmla="*/ 76 w 21852"/>
                <a:gd name="T3" fmla="*/ 9 h 21600"/>
                <a:gd name="T4" fmla="*/ 1 w 21852"/>
                <a:gd name="T5" fmla="*/ 9 h 21600"/>
                <a:gd name="T6" fmla="*/ 0 60000 65536"/>
                <a:gd name="T7" fmla="*/ 0 60000 65536"/>
                <a:gd name="T8" fmla="*/ 0 60000 65536"/>
                <a:gd name="T9" fmla="*/ 0 w 21852"/>
                <a:gd name="T10" fmla="*/ 0 h 21600"/>
                <a:gd name="T11" fmla="*/ 21852 w 21852"/>
                <a:gd name="T12" fmla="*/ 21600 h 21600"/>
              </a:gdLst>
              <a:ahLst/>
              <a:cxnLst>
                <a:cxn ang="T6">
                  <a:pos x="T0" y="T1"/>
                </a:cxn>
                <a:cxn ang="T7">
                  <a:pos x="T2" y="T3"/>
                </a:cxn>
                <a:cxn ang="T8">
                  <a:pos x="T4" y="T5"/>
                </a:cxn>
              </a:cxnLst>
              <a:rect l="T9" t="T10" r="T11" b="T12"/>
              <a:pathLst>
                <a:path w="21852" h="21600" fill="none" extrusionOk="0">
                  <a:moveTo>
                    <a:pt x="0" y="1"/>
                  </a:moveTo>
                  <a:cubicBezTo>
                    <a:pt x="84" y="0"/>
                    <a:pt x="169" y="-1"/>
                    <a:pt x="254" y="0"/>
                  </a:cubicBezTo>
                  <a:cubicBezTo>
                    <a:pt x="12066" y="0"/>
                    <a:pt x="21687" y="9488"/>
                    <a:pt x="21851" y="21300"/>
                  </a:cubicBezTo>
                </a:path>
                <a:path w="21852" h="21600" stroke="0" extrusionOk="0">
                  <a:moveTo>
                    <a:pt x="0" y="1"/>
                  </a:moveTo>
                  <a:cubicBezTo>
                    <a:pt x="84" y="0"/>
                    <a:pt x="169" y="-1"/>
                    <a:pt x="254" y="0"/>
                  </a:cubicBezTo>
                  <a:cubicBezTo>
                    <a:pt x="12066" y="0"/>
                    <a:pt x="21687" y="9488"/>
                    <a:pt x="21851" y="2130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73" name="Arc 228"/>
            <p:cNvSpPr>
              <a:spLocks/>
            </p:cNvSpPr>
            <p:nvPr/>
          </p:nvSpPr>
          <p:spPr bwMode="auto">
            <a:xfrm>
              <a:off x="2831" y="1386"/>
              <a:ext cx="1412" cy="606"/>
            </a:xfrm>
            <a:custGeom>
              <a:avLst/>
              <a:gdLst>
                <a:gd name="T0" fmla="*/ 0 w 21724"/>
                <a:gd name="T1" fmla="*/ 0 h 21635"/>
                <a:gd name="T2" fmla="*/ 92 w 21724"/>
                <a:gd name="T3" fmla="*/ 17 h 21635"/>
                <a:gd name="T4" fmla="*/ 1 w 21724"/>
                <a:gd name="T5" fmla="*/ 17 h 21635"/>
                <a:gd name="T6" fmla="*/ 0 60000 65536"/>
                <a:gd name="T7" fmla="*/ 0 60000 65536"/>
                <a:gd name="T8" fmla="*/ 0 60000 65536"/>
                <a:gd name="T9" fmla="*/ 0 w 21724"/>
                <a:gd name="T10" fmla="*/ 0 h 21635"/>
                <a:gd name="T11" fmla="*/ 21724 w 21724"/>
                <a:gd name="T12" fmla="*/ 21635 h 21635"/>
              </a:gdLst>
              <a:ahLst/>
              <a:cxnLst>
                <a:cxn ang="T6">
                  <a:pos x="T0" y="T1"/>
                </a:cxn>
                <a:cxn ang="T7">
                  <a:pos x="T2" y="T3"/>
                </a:cxn>
                <a:cxn ang="T8">
                  <a:pos x="T4" y="T5"/>
                </a:cxn>
              </a:cxnLst>
              <a:rect l="T9" t="T10" r="T11" b="T12"/>
              <a:pathLst>
                <a:path w="21724" h="21635" fill="none" extrusionOk="0">
                  <a:moveTo>
                    <a:pt x="0" y="0"/>
                  </a:moveTo>
                  <a:cubicBezTo>
                    <a:pt x="41" y="0"/>
                    <a:pt x="82" y="-1"/>
                    <a:pt x="124" y="0"/>
                  </a:cubicBezTo>
                  <a:cubicBezTo>
                    <a:pt x="12053" y="0"/>
                    <a:pt x="21724" y="9670"/>
                    <a:pt x="21724" y="21600"/>
                  </a:cubicBezTo>
                  <a:cubicBezTo>
                    <a:pt x="21724" y="21611"/>
                    <a:pt x="21723" y="21623"/>
                    <a:pt x="21723" y="21634"/>
                  </a:cubicBezTo>
                </a:path>
                <a:path w="21724" h="21635" stroke="0" extrusionOk="0">
                  <a:moveTo>
                    <a:pt x="0" y="0"/>
                  </a:moveTo>
                  <a:cubicBezTo>
                    <a:pt x="41" y="0"/>
                    <a:pt x="82" y="-1"/>
                    <a:pt x="124" y="0"/>
                  </a:cubicBezTo>
                  <a:cubicBezTo>
                    <a:pt x="12053" y="0"/>
                    <a:pt x="21724" y="9670"/>
                    <a:pt x="21724" y="21600"/>
                  </a:cubicBezTo>
                  <a:cubicBezTo>
                    <a:pt x="21724" y="21611"/>
                    <a:pt x="21723" y="21623"/>
                    <a:pt x="21723" y="21634"/>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74" name="Arc 229"/>
            <p:cNvSpPr>
              <a:spLocks/>
            </p:cNvSpPr>
            <p:nvPr/>
          </p:nvSpPr>
          <p:spPr bwMode="auto">
            <a:xfrm>
              <a:off x="2837" y="1167"/>
              <a:ext cx="1652" cy="731"/>
            </a:xfrm>
            <a:custGeom>
              <a:avLst/>
              <a:gdLst>
                <a:gd name="T0" fmla="*/ 0 w 21625"/>
                <a:gd name="T1" fmla="*/ 0 h 21600"/>
                <a:gd name="T2" fmla="*/ 126 w 21625"/>
                <a:gd name="T3" fmla="*/ 25 h 21600"/>
                <a:gd name="T4" fmla="*/ 0 w 21625"/>
                <a:gd name="T5" fmla="*/ 25 h 21600"/>
                <a:gd name="T6" fmla="*/ 0 60000 65536"/>
                <a:gd name="T7" fmla="*/ 0 60000 65536"/>
                <a:gd name="T8" fmla="*/ 0 60000 65536"/>
                <a:gd name="T9" fmla="*/ 0 w 21625"/>
                <a:gd name="T10" fmla="*/ 0 h 21600"/>
                <a:gd name="T11" fmla="*/ 21625 w 21625"/>
                <a:gd name="T12" fmla="*/ 21600 h 21600"/>
              </a:gdLst>
              <a:ahLst/>
              <a:cxnLst>
                <a:cxn ang="T6">
                  <a:pos x="T0" y="T1"/>
                </a:cxn>
                <a:cxn ang="T7">
                  <a:pos x="T2" y="T3"/>
                </a:cxn>
                <a:cxn ang="T8">
                  <a:pos x="T4" y="T5"/>
                </a:cxn>
              </a:cxnLst>
              <a:rect l="T9" t="T10" r="T11" b="T12"/>
              <a:pathLst>
                <a:path w="21625" h="21600" fill="none" extrusionOk="0">
                  <a:moveTo>
                    <a:pt x="0" y="0"/>
                  </a:moveTo>
                  <a:cubicBezTo>
                    <a:pt x="8" y="0"/>
                    <a:pt x="17" y="-1"/>
                    <a:pt x="26" y="0"/>
                  </a:cubicBezTo>
                  <a:cubicBezTo>
                    <a:pt x="11872" y="0"/>
                    <a:pt x="21508" y="9541"/>
                    <a:pt x="21624" y="21388"/>
                  </a:cubicBezTo>
                </a:path>
                <a:path w="21625" h="21600" stroke="0" extrusionOk="0">
                  <a:moveTo>
                    <a:pt x="0" y="0"/>
                  </a:moveTo>
                  <a:cubicBezTo>
                    <a:pt x="8" y="0"/>
                    <a:pt x="17" y="-1"/>
                    <a:pt x="26" y="0"/>
                  </a:cubicBezTo>
                  <a:cubicBezTo>
                    <a:pt x="11872" y="0"/>
                    <a:pt x="21508" y="9541"/>
                    <a:pt x="21624" y="21388"/>
                  </a:cubicBezTo>
                  <a:lnTo>
                    <a:pt x="26"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25" name="Group 230"/>
          <p:cNvGrpSpPr>
            <a:grpSpLocks/>
          </p:cNvGrpSpPr>
          <p:nvPr/>
        </p:nvGrpSpPr>
        <p:grpSpPr bwMode="auto">
          <a:xfrm>
            <a:off x="4619625" y="2535238"/>
            <a:ext cx="3586163" cy="3235325"/>
            <a:chOff x="2831" y="1597"/>
            <a:chExt cx="2259" cy="2038"/>
          </a:xfrm>
        </p:grpSpPr>
        <p:sp>
          <p:nvSpPr>
            <p:cNvPr id="35949" name="Arc 231"/>
            <p:cNvSpPr>
              <a:spLocks/>
            </p:cNvSpPr>
            <p:nvPr/>
          </p:nvSpPr>
          <p:spPr bwMode="auto">
            <a:xfrm rot="10800000" flipH="1">
              <a:off x="3849"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50" name="Arc 232"/>
            <p:cNvSpPr>
              <a:spLocks/>
            </p:cNvSpPr>
            <p:nvPr/>
          </p:nvSpPr>
          <p:spPr bwMode="auto">
            <a:xfrm flipV="1">
              <a:off x="2837"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51" name="Arc 233"/>
            <p:cNvSpPr>
              <a:spLocks/>
            </p:cNvSpPr>
            <p:nvPr/>
          </p:nvSpPr>
          <p:spPr bwMode="auto">
            <a:xfrm flipV="1">
              <a:off x="2841"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52" name="Arc 234"/>
            <p:cNvSpPr>
              <a:spLocks/>
            </p:cNvSpPr>
            <p:nvPr/>
          </p:nvSpPr>
          <p:spPr bwMode="auto">
            <a:xfrm flipV="1">
              <a:off x="2831"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53" name="Arc 235"/>
            <p:cNvSpPr>
              <a:spLocks/>
            </p:cNvSpPr>
            <p:nvPr/>
          </p:nvSpPr>
          <p:spPr bwMode="auto">
            <a:xfrm flipV="1">
              <a:off x="2831"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54" name="Arc 236"/>
            <p:cNvSpPr>
              <a:spLocks/>
            </p:cNvSpPr>
            <p:nvPr/>
          </p:nvSpPr>
          <p:spPr bwMode="auto">
            <a:xfrm rot="10800000" flipH="1" flipV="1">
              <a:off x="3861"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55" name="Arc 237"/>
            <p:cNvSpPr>
              <a:spLocks/>
            </p:cNvSpPr>
            <p:nvPr/>
          </p:nvSpPr>
          <p:spPr bwMode="auto">
            <a:xfrm rot="10800000" flipH="1" flipV="1">
              <a:off x="3834"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56" name="Arc 238"/>
            <p:cNvSpPr>
              <a:spLocks/>
            </p:cNvSpPr>
            <p:nvPr/>
          </p:nvSpPr>
          <p:spPr bwMode="auto">
            <a:xfrm rot="10800000" flipH="1">
              <a:off x="3831" y="1690"/>
              <a:ext cx="946" cy="810"/>
            </a:xfrm>
            <a:custGeom>
              <a:avLst/>
              <a:gdLst>
                <a:gd name="T0" fmla="*/ 0 w 22513"/>
                <a:gd name="T1" fmla="*/ 0 h 21893"/>
                <a:gd name="T2" fmla="*/ 40 w 22513"/>
                <a:gd name="T3" fmla="*/ 30 h 21893"/>
                <a:gd name="T4" fmla="*/ 2 w 22513"/>
                <a:gd name="T5" fmla="*/ 30 h 21893"/>
                <a:gd name="T6" fmla="*/ 0 60000 65536"/>
                <a:gd name="T7" fmla="*/ 0 60000 65536"/>
                <a:gd name="T8" fmla="*/ 0 60000 65536"/>
                <a:gd name="T9" fmla="*/ 0 w 22513"/>
                <a:gd name="T10" fmla="*/ 0 h 21893"/>
                <a:gd name="T11" fmla="*/ 22513 w 22513"/>
                <a:gd name="T12" fmla="*/ 21893 h 21893"/>
              </a:gdLst>
              <a:ahLst/>
              <a:cxnLst>
                <a:cxn ang="T6">
                  <a:pos x="T0" y="T1"/>
                </a:cxn>
                <a:cxn ang="T7">
                  <a:pos x="T2" y="T3"/>
                </a:cxn>
                <a:cxn ang="T8">
                  <a:pos x="T4" y="T5"/>
                </a:cxn>
              </a:cxnLst>
              <a:rect l="T9" t="T10" r="T11" b="T12"/>
              <a:pathLst>
                <a:path w="22513" h="21893" fill="none" extrusionOk="0">
                  <a:moveTo>
                    <a:pt x="0" y="19"/>
                  </a:moveTo>
                  <a:cubicBezTo>
                    <a:pt x="304" y="6"/>
                    <a:pt x="608" y="-1"/>
                    <a:pt x="913" y="0"/>
                  </a:cubicBezTo>
                  <a:cubicBezTo>
                    <a:pt x="12842" y="0"/>
                    <a:pt x="22513" y="9670"/>
                    <a:pt x="22513" y="21600"/>
                  </a:cubicBezTo>
                  <a:cubicBezTo>
                    <a:pt x="22513" y="21697"/>
                    <a:pt x="22512" y="21795"/>
                    <a:pt x="22511" y="21893"/>
                  </a:cubicBezTo>
                </a:path>
                <a:path w="22513" h="21893" stroke="0" extrusionOk="0">
                  <a:moveTo>
                    <a:pt x="0" y="19"/>
                  </a:moveTo>
                  <a:cubicBezTo>
                    <a:pt x="304" y="6"/>
                    <a:pt x="608" y="-1"/>
                    <a:pt x="913" y="0"/>
                  </a:cubicBezTo>
                  <a:cubicBezTo>
                    <a:pt x="12842" y="0"/>
                    <a:pt x="22513" y="9670"/>
                    <a:pt x="22513" y="21600"/>
                  </a:cubicBezTo>
                  <a:cubicBezTo>
                    <a:pt x="22513" y="21697"/>
                    <a:pt x="22512" y="21795"/>
                    <a:pt x="22511" y="21893"/>
                  </a:cubicBezTo>
                  <a:lnTo>
                    <a:pt x="91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57" name="Arc 239"/>
            <p:cNvSpPr>
              <a:spLocks/>
            </p:cNvSpPr>
            <p:nvPr/>
          </p:nvSpPr>
          <p:spPr bwMode="auto">
            <a:xfrm flipH="1">
              <a:off x="3842" y="2278"/>
              <a:ext cx="1246" cy="311"/>
            </a:xfrm>
            <a:custGeom>
              <a:avLst/>
              <a:gdLst>
                <a:gd name="T0" fmla="*/ 72 w 21687"/>
                <a:gd name="T1" fmla="*/ 4 h 21600"/>
                <a:gd name="T2" fmla="*/ 0 w 21687"/>
                <a:gd name="T3" fmla="*/ 0 h 21600"/>
                <a:gd name="T4" fmla="*/ 71 w 21687"/>
                <a:gd name="T5" fmla="*/ 0 h 21600"/>
                <a:gd name="T6" fmla="*/ 0 60000 65536"/>
                <a:gd name="T7" fmla="*/ 0 60000 65536"/>
                <a:gd name="T8" fmla="*/ 0 60000 65536"/>
                <a:gd name="T9" fmla="*/ 0 w 21687"/>
                <a:gd name="T10" fmla="*/ 0 h 21600"/>
                <a:gd name="T11" fmla="*/ 21687 w 21687"/>
                <a:gd name="T12" fmla="*/ 21600 h 21600"/>
              </a:gdLst>
              <a:ahLst/>
              <a:cxnLst>
                <a:cxn ang="T6">
                  <a:pos x="T0" y="T1"/>
                </a:cxn>
                <a:cxn ang="T7">
                  <a:pos x="T2" y="T3"/>
                </a:cxn>
                <a:cxn ang="T8">
                  <a:pos x="T4" y="T5"/>
                </a:cxn>
              </a:cxnLst>
              <a:rect l="T9" t="T10" r="T11" b="T12"/>
              <a:pathLst>
                <a:path w="21687" h="21600" fill="none" extrusionOk="0">
                  <a:moveTo>
                    <a:pt x="21686" y="21599"/>
                  </a:moveTo>
                  <a:cubicBezTo>
                    <a:pt x="21657" y="21599"/>
                    <a:pt x="21628" y="21599"/>
                    <a:pt x="21600" y="21600"/>
                  </a:cubicBezTo>
                  <a:cubicBezTo>
                    <a:pt x="9670" y="21600"/>
                    <a:pt x="0" y="11929"/>
                    <a:pt x="0" y="0"/>
                  </a:cubicBezTo>
                </a:path>
                <a:path w="21687" h="21600" stroke="0" extrusionOk="0">
                  <a:moveTo>
                    <a:pt x="21686" y="21599"/>
                  </a:moveTo>
                  <a:cubicBezTo>
                    <a:pt x="21657" y="21599"/>
                    <a:pt x="21628" y="21599"/>
                    <a:pt x="21600" y="21600"/>
                  </a:cubicBezTo>
                  <a:cubicBezTo>
                    <a:pt x="9670" y="21600"/>
                    <a:pt x="0" y="11929"/>
                    <a:pt x="0" y="0"/>
                  </a:cubicBezTo>
                  <a:lnTo>
                    <a:pt x="2160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58" name="Arc 240"/>
            <p:cNvSpPr>
              <a:spLocks/>
            </p:cNvSpPr>
            <p:nvPr/>
          </p:nvSpPr>
          <p:spPr bwMode="auto">
            <a:xfrm rot="10800000" flipH="1">
              <a:off x="3840" y="1597"/>
              <a:ext cx="1220" cy="964"/>
            </a:xfrm>
            <a:custGeom>
              <a:avLst/>
              <a:gdLst>
                <a:gd name="T0" fmla="*/ 0 w 21636"/>
                <a:gd name="T1" fmla="*/ 0 h 22042"/>
                <a:gd name="T2" fmla="*/ 69 w 21636"/>
                <a:gd name="T3" fmla="*/ 42 h 22042"/>
                <a:gd name="T4" fmla="*/ 0 w 21636"/>
                <a:gd name="T5" fmla="*/ 41 h 22042"/>
                <a:gd name="T6" fmla="*/ 0 60000 65536"/>
                <a:gd name="T7" fmla="*/ 0 60000 65536"/>
                <a:gd name="T8" fmla="*/ 0 60000 65536"/>
                <a:gd name="T9" fmla="*/ 0 w 21636"/>
                <a:gd name="T10" fmla="*/ 0 h 22042"/>
                <a:gd name="T11" fmla="*/ 21636 w 21636"/>
                <a:gd name="T12" fmla="*/ 22042 h 22042"/>
              </a:gdLst>
              <a:ahLst/>
              <a:cxnLst>
                <a:cxn ang="T6">
                  <a:pos x="T0" y="T1"/>
                </a:cxn>
                <a:cxn ang="T7">
                  <a:pos x="T2" y="T3"/>
                </a:cxn>
                <a:cxn ang="T8">
                  <a:pos x="T4" y="T5"/>
                </a:cxn>
              </a:cxnLst>
              <a:rect l="T9" t="T10" r="T11" b="T12"/>
              <a:pathLst>
                <a:path w="21636" h="22042" fill="none" extrusionOk="0">
                  <a:moveTo>
                    <a:pt x="0" y="0"/>
                  </a:moveTo>
                  <a:cubicBezTo>
                    <a:pt x="12" y="0"/>
                    <a:pt x="24" y="-1"/>
                    <a:pt x="36" y="0"/>
                  </a:cubicBezTo>
                  <a:cubicBezTo>
                    <a:pt x="11965" y="0"/>
                    <a:pt x="21636" y="9670"/>
                    <a:pt x="21636" y="21600"/>
                  </a:cubicBezTo>
                  <a:cubicBezTo>
                    <a:pt x="21636" y="21747"/>
                    <a:pt x="21634" y="21894"/>
                    <a:pt x="21631" y="22042"/>
                  </a:cubicBezTo>
                </a:path>
                <a:path w="21636" h="22042" stroke="0" extrusionOk="0">
                  <a:moveTo>
                    <a:pt x="0" y="0"/>
                  </a:moveTo>
                  <a:cubicBezTo>
                    <a:pt x="12" y="0"/>
                    <a:pt x="24" y="-1"/>
                    <a:pt x="36" y="0"/>
                  </a:cubicBezTo>
                  <a:cubicBezTo>
                    <a:pt x="11965" y="0"/>
                    <a:pt x="21636" y="9670"/>
                    <a:pt x="21636" y="21600"/>
                  </a:cubicBezTo>
                  <a:cubicBezTo>
                    <a:pt x="21636" y="21747"/>
                    <a:pt x="21634" y="21894"/>
                    <a:pt x="21631" y="22042"/>
                  </a:cubicBezTo>
                  <a:lnTo>
                    <a:pt x="36"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59" name="Arc 241"/>
            <p:cNvSpPr>
              <a:spLocks/>
            </p:cNvSpPr>
            <p:nvPr/>
          </p:nvSpPr>
          <p:spPr bwMode="auto">
            <a:xfrm>
              <a:off x="2844" y="2111"/>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0" name="Arc 242"/>
            <p:cNvSpPr>
              <a:spLocks/>
            </p:cNvSpPr>
            <p:nvPr/>
          </p:nvSpPr>
          <p:spPr bwMode="auto">
            <a:xfrm>
              <a:off x="2848" y="2069"/>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1" name="Arc 243"/>
            <p:cNvSpPr>
              <a:spLocks/>
            </p:cNvSpPr>
            <p:nvPr/>
          </p:nvSpPr>
          <p:spPr bwMode="auto">
            <a:xfrm>
              <a:off x="2838" y="1979"/>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62" name="Arc 244"/>
            <p:cNvSpPr>
              <a:spLocks/>
            </p:cNvSpPr>
            <p:nvPr/>
          </p:nvSpPr>
          <p:spPr bwMode="auto">
            <a:xfrm>
              <a:off x="2838" y="1889"/>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26" name="Group 245"/>
          <p:cNvGrpSpPr>
            <a:grpSpLocks/>
          </p:cNvGrpSpPr>
          <p:nvPr/>
        </p:nvGrpSpPr>
        <p:grpSpPr bwMode="auto">
          <a:xfrm>
            <a:off x="4619625" y="3151188"/>
            <a:ext cx="1587500" cy="2011362"/>
            <a:chOff x="2831" y="1985"/>
            <a:chExt cx="1000" cy="1267"/>
          </a:xfrm>
        </p:grpSpPr>
        <p:sp>
          <p:nvSpPr>
            <p:cNvPr id="35942" name="Arc 246"/>
            <p:cNvSpPr>
              <a:spLocks/>
            </p:cNvSpPr>
            <p:nvPr/>
          </p:nvSpPr>
          <p:spPr bwMode="auto">
            <a:xfrm flipV="1">
              <a:off x="2834"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5943" name="Group 247"/>
            <p:cNvGrpSpPr>
              <a:grpSpLocks/>
            </p:cNvGrpSpPr>
            <p:nvPr/>
          </p:nvGrpSpPr>
          <p:grpSpPr bwMode="auto">
            <a:xfrm>
              <a:off x="2831" y="1985"/>
              <a:ext cx="1000" cy="1267"/>
              <a:chOff x="2831" y="1985"/>
              <a:chExt cx="1000" cy="1267"/>
            </a:xfrm>
          </p:grpSpPr>
          <p:sp>
            <p:nvSpPr>
              <p:cNvPr id="35944" name="Arc 248"/>
              <p:cNvSpPr>
                <a:spLocks/>
              </p:cNvSpPr>
              <p:nvPr/>
            </p:nvSpPr>
            <p:spPr bwMode="auto">
              <a:xfrm flipV="1">
                <a:off x="2834"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45" name="Arc 249"/>
              <p:cNvSpPr>
                <a:spLocks/>
              </p:cNvSpPr>
              <p:nvPr/>
            </p:nvSpPr>
            <p:spPr bwMode="auto">
              <a:xfrm flipV="1">
                <a:off x="2831"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46" name="Arc 250"/>
              <p:cNvSpPr>
                <a:spLocks/>
              </p:cNvSpPr>
              <p:nvPr/>
            </p:nvSpPr>
            <p:spPr bwMode="auto">
              <a:xfrm>
                <a:off x="2834"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47" name="Arc 251"/>
              <p:cNvSpPr>
                <a:spLocks/>
              </p:cNvSpPr>
              <p:nvPr/>
            </p:nvSpPr>
            <p:spPr bwMode="auto">
              <a:xfrm>
                <a:off x="2835"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48" name="Arc 252"/>
              <p:cNvSpPr>
                <a:spLocks/>
              </p:cNvSpPr>
              <p:nvPr/>
            </p:nvSpPr>
            <p:spPr bwMode="auto">
              <a:xfrm>
                <a:off x="2831"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28" name="Group 253"/>
          <p:cNvGrpSpPr>
            <a:grpSpLocks/>
          </p:cNvGrpSpPr>
          <p:nvPr/>
        </p:nvGrpSpPr>
        <p:grpSpPr bwMode="auto">
          <a:xfrm flipH="1">
            <a:off x="3036888" y="3151188"/>
            <a:ext cx="1587500" cy="2011362"/>
            <a:chOff x="1834" y="1985"/>
            <a:chExt cx="1000" cy="1267"/>
          </a:xfrm>
        </p:grpSpPr>
        <p:sp>
          <p:nvSpPr>
            <p:cNvPr id="35936" name="Arc 254"/>
            <p:cNvSpPr>
              <a:spLocks/>
            </p:cNvSpPr>
            <p:nvPr/>
          </p:nvSpPr>
          <p:spPr bwMode="auto">
            <a:xfrm flipV="1">
              <a:off x="1837"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37" name="Arc 255"/>
            <p:cNvSpPr>
              <a:spLocks/>
            </p:cNvSpPr>
            <p:nvPr/>
          </p:nvSpPr>
          <p:spPr bwMode="auto">
            <a:xfrm flipV="1">
              <a:off x="1837"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38" name="Arc 256"/>
            <p:cNvSpPr>
              <a:spLocks/>
            </p:cNvSpPr>
            <p:nvPr/>
          </p:nvSpPr>
          <p:spPr bwMode="auto">
            <a:xfrm flipV="1">
              <a:off x="1834"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39" name="Arc 257"/>
            <p:cNvSpPr>
              <a:spLocks/>
            </p:cNvSpPr>
            <p:nvPr/>
          </p:nvSpPr>
          <p:spPr bwMode="auto">
            <a:xfrm>
              <a:off x="1837"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40" name="Arc 258"/>
            <p:cNvSpPr>
              <a:spLocks/>
            </p:cNvSpPr>
            <p:nvPr/>
          </p:nvSpPr>
          <p:spPr bwMode="auto">
            <a:xfrm>
              <a:off x="1838"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41" name="Arc 259"/>
            <p:cNvSpPr>
              <a:spLocks/>
            </p:cNvSpPr>
            <p:nvPr/>
          </p:nvSpPr>
          <p:spPr bwMode="auto">
            <a:xfrm>
              <a:off x="1834"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29" name="Group 335"/>
          <p:cNvGrpSpPr>
            <a:grpSpLocks/>
          </p:cNvGrpSpPr>
          <p:nvPr/>
        </p:nvGrpSpPr>
        <p:grpSpPr bwMode="auto">
          <a:xfrm>
            <a:off x="1054100" y="1849438"/>
            <a:ext cx="7151688" cy="4618037"/>
            <a:chOff x="765" y="1165"/>
            <a:chExt cx="4505" cy="2909"/>
          </a:xfrm>
        </p:grpSpPr>
        <p:grpSp>
          <p:nvGrpSpPr>
            <p:cNvPr id="35864" name="Group 263"/>
            <p:cNvGrpSpPr>
              <a:grpSpLocks/>
            </p:cNvGrpSpPr>
            <p:nvPr/>
          </p:nvGrpSpPr>
          <p:grpSpPr bwMode="auto">
            <a:xfrm>
              <a:off x="765" y="1603"/>
              <a:ext cx="2259" cy="2032"/>
              <a:chOff x="585" y="1603"/>
              <a:chExt cx="2259" cy="2032"/>
            </a:xfrm>
          </p:grpSpPr>
          <p:sp>
            <p:nvSpPr>
              <p:cNvPr id="35922" name="Arc 264"/>
              <p:cNvSpPr>
                <a:spLocks/>
              </p:cNvSpPr>
              <p:nvPr/>
            </p:nvSpPr>
            <p:spPr bwMode="auto">
              <a:xfrm rot="10800000">
                <a:off x="899" y="1696"/>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23" name="Arc 265"/>
              <p:cNvSpPr>
                <a:spLocks/>
              </p:cNvSpPr>
              <p:nvPr/>
            </p:nvSpPr>
            <p:spPr bwMode="auto">
              <a:xfrm>
                <a:off x="590" y="2284"/>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24" name="Arc 266"/>
              <p:cNvSpPr>
                <a:spLocks/>
              </p:cNvSpPr>
              <p:nvPr/>
            </p:nvSpPr>
            <p:spPr bwMode="auto">
              <a:xfrm rot="10800000">
                <a:off x="616" y="1603"/>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25" name="Arc 267"/>
              <p:cNvSpPr>
                <a:spLocks/>
              </p:cNvSpPr>
              <p:nvPr/>
            </p:nvSpPr>
            <p:spPr bwMode="auto">
              <a:xfrm rot="10800000">
                <a:off x="585"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6" name="Arc 268"/>
              <p:cNvSpPr>
                <a:spLocks/>
              </p:cNvSpPr>
              <p:nvPr/>
            </p:nvSpPr>
            <p:spPr bwMode="auto">
              <a:xfrm flipH="1">
                <a:off x="1692" y="211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7" name="Arc 269"/>
              <p:cNvSpPr>
                <a:spLocks/>
              </p:cNvSpPr>
              <p:nvPr/>
            </p:nvSpPr>
            <p:spPr bwMode="auto">
              <a:xfrm flipH="1">
                <a:off x="1553" y="2075"/>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8" name="Arc 270"/>
              <p:cNvSpPr>
                <a:spLocks/>
              </p:cNvSpPr>
              <p:nvPr/>
            </p:nvSpPr>
            <p:spPr bwMode="auto">
              <a:xfrm flipH="1">
                <a:off x="1434" y="1985"/>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9" name="Arc 271"/>
              <p:cNvSpPr>
                <a:spLocks/>
              </p:cNvSpPr>
              <p:nvPr/>
            </p:nvSpPr>
            <p:spPr bwMode="auto">
              <a:xfrm flipH="1">
                <a:off x="1188" y="1895"/>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30" name="Arc 272"/>
              <p:cNvSpPr>
                <a:spLocks/>
              </p:cNvSpPr>
              <p:nvPr/>
            </p:nvSpPr>
            <p:spPr bwMode="auto">
              <a:xfrm flipH="1" flipV="1">
                <a:off x="1698"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31" name="Arc 273"/>
              <p:cNvSpPr>
                <a:spLocks/>
              </p:cNvSpPr>
              <p:nvPr/>
            </p:nvSpPr>
            <p:spPr bwMode="auto">
              <a:xfrm flipH="1" flipV="1">
                <a:off x="1559"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32" name="Arc 274"/>
              <p:cNvSpPr>
                <a:spLocks/>
              </p:cNvSpPr>
              <p:nvPr/>
            </p:nvSpPr>
            <p:spPr bwMode="auto">
              <a:xfrm flipH="1" flipV="1">
                <a:off x="1440"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33" name="Arc 275"/>
              <p:cNvSpPr>
                <a:spLocks/>
              </p:cNvSpPr>
              <p:nvPr/>
            </p:nvSpPr>
            <p:spPr bwMode="auto">
              <a:xfrm flipH="1" flipV="1">
                <a:off x="1194"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34" name="Arc 276"/>
              <p:cNvSpPr>
                <a:spLocks/>
              </p:cNvSpPr>
              <p:nvPr/>
            </p:nvSpPr>
            <p:spPr bwMode="auto">
              <a:xfrm rot="10800000" flipV="1">
                <a:off x="905"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35" name="Arc 277"/>
              <p:cNvSpPr>
                <a:spLocks/>
              </p:cNvSpPr>
              <p:nvPr/>
            </p:nvSpPr>
            <p:spPr bwMode="auto">
              <a:xfrm rot="10800000" flipV="1">
                <a:off x="622"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35865" name="Group 278"/>
            <p:cNvGrpSpPr>
              <a:grpSpLocks/>
            </p:cNvGrpSpPr>
            <p:nvPr/>
          </p:nvGrpSpPr>
          <p:grpSpPr bwMode="auto">
            <a:xfrm>
              <a:off x="798" y="1165"/>
              <a:ext cx="2228" cy="2909"/>
              <a:chOff x="618" y="1165"/>
              <a:chExt cx="2228" cy="2909"/>
            </a:xfrm>
          </p:grpSpPr>
          <p:sp>
            <p:nvSpPr>
              <p:cNvPr id="35909" name="Arc 279"/>
              <p:cNvSpPr>
                <a:spLocks/>
              </p:cNvSpPr>
              <p:nvPr/>
            </p:nvSpPr>
            <p:spPr bwMode="auto">
              <a:xfrm flipH="1" flipV="1">
                <a:off x="1700"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10" name="Arc 280"/>
              <p:cNvSpPr>
                <a:spLocks/>
              </p:cNvSpPr>
              <p:nvPr/>
            </p:nvSpPr>
            <p:spPr bwMode="auto">
              <a:xfrm flipH="1" flipV="1">
                <a:off x="1561"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11" name="Arc 281"/>
              <p:cNvSpPr>
                <a:spLocks/>
              </p:cNvSpPr>
              <p:nvPr/>
            </p:nvSpPr>
            <p:spPr bwMode="auto">
              <a:xfrm flipH="1" flipV="1">
                <a:off x="1442"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5912" name="Group 282"/>
              <p:cNvGrpSpPr>
                <a:grpSpLocks/>
              </p:cNvGrpSpPr>
              <p:nvPr/>
            </p:nvGrpSpPr>
            <p:grpSpPr bwMode="auto">
              <a:xfrm>
                <a:off x="618" y="1165"/>
                <a:ext cx="2228" cy="2909"/>
                <a:chOff x="618" y="1165"/>
                <a:chExt cx="2228" cy="2909"/>
              </a:xfrm>
            </p:grpSpPr>
            <p:sp>
              <p:nvSpPr>
                <p:cNvPr id="35913" name="Arc 283"/>
                <p:cNvSpPr>
                  <a:spLocks/>
                </p:cNvSpPr>
                <p:nvPr/>
              </p:nvSpPr>
              <p:spPr bwMode="auto">
                <a:xfrm flipH="1" flipV="1">
                  <a:off x="1196"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14" name="Arc 284"/>
                <p:cNvSpPr>
                  <a:spLocks/>
                </p:cNvSpPr>
                <p:nvPr/>
              </p:nvSpPr>
              <p:spPr bwMode="auto">
                <a:xfrm rot="10800000" flipV="1">
                  <a:off x="907"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15" name="Arc 285"/>
                <p:cNvSpPr>
                  <a:spLocks/>
                </p:cNvSpPr>
                <p:nvPr/>
              </p:nvSpPr>
              <p:spPr bwMode="auto">
                <a:xfrm rot="10800000" flipV="1">
                  <a:off x="62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16" name="Arc 286"/>
                <p:cNvSpPr>
                  <a:spLocks/>
                </p:cNvSpPr>
                <p:nvPr/>
              </p:nvSpPr>
              <p:spPr bwMode="auto">
                <a:xfrm rot="10800000">
                  <a:off x="901"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17" name="Arc 287"/>
                <p:cNvSpPr>
                  <a:spLocks/>
                </p:cNvSpPr>
                <p:nvPr/>
              </p:nvSpPr>
              <p:spPr bwMode="auto">
                <a:xfrm rot="10800000">
                  <a:off x="618"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18" name="Arc 288"/>
                <p:cNvSpPr>
                  <a:spLocks/>
                </p:cNvSpPr>
                <p:nvPr/>
              </p:nvSpPr>
              <p:spPr bwMode="auto">
                <a:xfrm flipH="1">
                  <a:off x="1694" y="1805"/>
                  <a:ext cx="1140" cy="325"/>
                </a:xfrm>
                <a:custGeom>
                  <a:avLst/>
                  <a:gdLst>
                    <a:gd name="T0" fmla="*/ 0 w 21600"/>
                    <a:gd name="T1" fmla="*/ 0 h 22498"/>
                    <a:gd name="T2" fmla="*/ 60 w 21600"/>
                    <a:gd name="T3" fmla="*/ 5 h 22498"/>
                    <a:gd name="T4" fmla="*/ 0 w 21600"/>
                    <a:gd name="T5" fmla="*/ 5 h 22498"/>
                    <a:gd name="T6" fmla="*/ 0 60000 65536"/>
                    <a:gd name="T7" fmla="*/ 0 60000 65536"/>
                    <a:gd name="T8" fmla="*/ 0 60000 65536"/>
                    <a:gd name="T9" fmla="*/ 0 w 21600"/>
                    <a:gd name="T10" fmla="*/ 0 h 22498"/>
                    <a:gd name="T11" fmla="*/ 21600 w 21600"/>
                    <a:gd name="T12" fmla="*/ 22498 h 22498"/>
                  </a:gdLst>
                  <a:ahLst/>
                  <a:cxnLst>
                    <a:cxn ang="T6">
                      <a:pos x="T0" y="T1"/>
                    </a:cxn>
                    <a:cxn ang="T7">
                      <a:pos x="T2" y="T3"/>
                    </a:cxn>
                    <a:cxn ang="T8">
                      <a:pos x="T4" y="T5"/>
                    </a:cxn>
                  </a:cxnLst>
                  <a:rect l="T9" t="T10" r="T11" b="T12"/>
                  <a:pathLst>
                    <a:path w="21600" h="22498" fill="none" extrusionOk="0">
                      <a:moveTo>
                        <a:pt x="36" y="0"/>
                      </a:moveTo>
                      <a:cubicBezTo>
                        <a:pt x="11951" y="20"/>
                        <a:pt x="21600" y="9685"/>
                        <a:pt x="21600" y="21600"/>
                      </a:cubicBezTo>
                      <a:cubicBezTo>
                        <a:pt x="21600" y="21899"/>
                        <a:pt x="21593" y="22198"/>
                        <a:pt x="21581" y="22498"/>
                      </a:cubicBezTo>
                    </a:path>
                    <a:path w="21600" h="22498" stroke="0" extrusionOk="0">
                      <a:moveTo>
                        <a:pt x="36" y="0"/>
                      </a:moveTo>
                      <a:cubicBezTo>
                        <a:pt x="11951" y="20"/>
                        <a:pt x="21600" y="9685"/>
                        <a:pt x="21600" y="21600"/>
                      </a:cubicBezTo>
                      <a:cubicBezTo>
                        <a:pt x="21600" y="21899"/>
                        <a:pt x="21593" y="22198"/>
                        <a:pt x="21581" y="22498"/>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19" name="Arc 289"/>
                <p:cNvSpPr>
                  <a:spLocks/>
                </p:cNvSpPr>
                <p:nvPr/>
              </p:nvSpPr>
              <p:spPr bwMode="auto">
                <a:xfrm flipH="1">
                  <a:off x="1555" y="1639"/>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5" y="0"/>
                      </a:moveTo>
                      <a:cubicBezTo>
                        <a:pt x="11822" y="8"/>
                        <a:pt x="21433" y="9495"/>
                        <a:pt x="21597" y="21300"/>
                      </a:cubicBezTo>
                    </a:path>
                    <a:path w="21598" h="21600" stroke="0" extrusionOk="0">
                      <a:moveTo>
                        <a:pt x="15" y="0"/>
                      </a:moveTo>
                      <a:cubicBezTo>
                        <a:pt x="11822" y="8"/>
                        <a:pt x="21433" y="9495"/>
                        <a:pt x="21597" y="21300"/>
                      </a:cubicBezTo>
                      <a:lnTo>
                        <a:pt x="0"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0" name="Arc 290"/>
                <p:cNvSpPr>
                  <a:spLocks/>
                </p:cNvSpPr>
                <p:nvPr/>
              </p:nvSpPr>
              <p:spPr bwMode="auto">
                <a:xfrm flipH="1">
                  <a:off x="1436" y="1386"/>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155" y="-1"/>
                      </a:moveTo>
                      <a:cubicBezTo>
                        <a:pt x="12023" y="84"/>
                        <a:pt x="21600" y="9730"/>
                        <a:pt x="21600" y="21599"/>
                      </a:cubicBezTo>
                      <a:cubicBezTo>
                        <a:pt x="21600" y="21610"/>
                        <a:pt x="21599" y="21622"/>
                        <a:pt x="21599" y="21633"/>
                      </a:cubicBezTo>
                    </a:path>
                    <a:path w="21600" h="21634" stroke="0" extrusionOk="0">
                      <a:moveTo>
                        <a:pt x="155" y="-1"/>
                      </a:moveTo>
                      <a:cubicBezTo>
                        <a:pt x="12023" y="84"/>
                        <a:pt x="21600" y="9730"/>
                        <a:pt x="21600" y="21599"/>
                      </a:cubicBezTo>
                      <a:cubicBezTo>
                        <a:pt x="21600" y="21610"/>
                        <a:pt x="21599" y="21622"/>
                        <a:pt x="21599" y="21633"/>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21" name="Arc 291"/>
                <p:cNvSpPr>
                  <a:spLocks/>
                </p:cNvSpPr>
                <p:nvPr/>
              </p:nvSpPr>
              <p:spPr bwMode="auto">
                <a:xfrm flipH="1">
                  <a:off x="1190" y="1165"/>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159" y="-1"/>
                      </a:moveTo>
                      <a:cubicBezTo>
                        <a:pt x="11943" y="86"/>
                        <a:pt x="21483" y="9602"/>
                        <a:pt x="21598" y="21387"/>
                      </a:cubicBezTo>
                    </a:path>
                    <a:path w="21599" h="21599" stroke="0" extrusionOk="0">
                      <a:moveTo>
                        <a:pt x="159" y="-1"/>
                      </a:moveTo>
                      <a:cubicBezTo>
                        <a:pt x="11943" y="86"/>
                        <a:pt x="21483" y="9602"/>
                        <a:pt x="21598" y="21387"/>
                      </a:cubicBezTo>
                      <a:lnTo>
                        <a:pt x="0" y="21599"/>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35866" name="Group 292"/>
            <p:cNvGrpSpPr>
              <a:grpSpLocks/>
            </p:cNvGrpSpPr>
            <p:nvPr/>
          </p:nvGrpSpPr>
          <p:grpSpPr bwMode="auto">
            <a:xfrm>
              <a:off x="3009" y="1167"/>
              <a:ext cx="2231" cy="2907"/>
              <a:chOff x="2829" y="1167"/>
              <a:chExt cx="2231" cy="2907"/>
            </a:xfrm>
          </p:grpSpPr>
          <p:sp>
            <p:nvSpPr>
              <p:cNvPr id="35897" name="Arc 293"/>
              <p:cNvSpPr>
                <a:spLocks/>
              </p:cNvSpPr>
              <p:nvPr/>
            </p:nvSpPr>
            <p:spPr bwMode="auto">
              <a:xfrm flipV="1">
                <a:off x="2835" y="3109"/>
                <a:ext cx="1140" cy="325"/>
              </a:xfrm>
              <a:custGeom>
                <a:avLst/>
                <a:gdLst>
                  <a:gd name="T0" fmla="*/ 1 w 21600"/>
                  <a:gd name="T1" fmla="*/ 0 h 22496"/>
                  <a:gd name="T2" fmla="*/ 60 w 21600"/>
                  <a:gd name="T3" fmla="*/ 5 h 22496"/>
                  <a:gd name="T4" fmla="*/ 0 w 21600"/>
                  <a:gd name="T5" fmla="*/ 5 h 22496"/>
                  <a:gd name="T6" fmla="*/ 0 60000 65536"/>
                  <a:gd name="T7" fmla="*/ 0 60000 65536"/>
                  <a:gd name="T8" fmla="*/ 0 60000 65536"/>
                  <a:gd name="T9" fmla="*/ 0 w 21600"/>
                  <a:gd name="T10" fmla="*/ 0 h 22496"/>
                  <a:gd name="T11" fmla="*/ 21600 w 21600"/>
                  <a:gd name="T12" fmla="*/ 22496 h 22496"/>
                </a:gdLst>
                <a:ahLst/>
                <a:cxnLst>
                  <a:cxn ang="T6">
                    <a:pos x="T0" y="T1"/>
                  </a:cxn>
                  <a:cxn ang="T7">
                    <a:pos x="T2" y="T3"/>
                  </a:cxn>
                  <a:cxn ang="T8">
                    <a:pos x="T4" y="T5"/>
                  </a:cxn>
                </a:cxnLst>
                <a:rect l="T9" t="T10" r="T11" b="T12"/>
                <a:pathLst>
                  <a:path w="21600" h="22496" fill="none" extrusionOk="0">
                    <a:moveTo>
                      <a:pt x="259" y="-1"/>
                    </a:moveTo>
                    <a:cubicBezTo>
                      <a:pt x="12086" y="141"/>
                      <a:pt x="21600" y="9769"/>
                      <a:pt x="21600" y="21598"/>
                    </a:cubicBezTo>
                    <a:cubicBezTo>
                      <a:pt x="21600" y="21897"/>
                      <a:pt x="21593" y="22196"/>
                      <a:pt x="21581" y="22496"/>
                    </a:cubicBezTo>
                  </a:path>
                  <a:path w="21600" h="22496" stroke="0" extrusionOk="0">
                    <a:moveTo>
                      <a:pt x="259" y="-1"/>
                    </a:moveTo>
                    <a:cubicBezTo>
                      <a:pt x="12086" y="141"/>
                      <a:pt x="21600" y="9769"/>
                      <a:pt x="21600" y="21598"/>
                    </a:cubicBezTo>
                    <a:cubicBezTo>
                      <a:pt x="21600" y="21897"/>
                      <a:pt x="21593" y="22196"/>
                      <a:pt x="21581" y="22496"/>
                    </a:cubicBezTo>
                    <a:lnTo>
                      <a:pt x="0" y="21598"/>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98" name="Arc 294"/>
              <p:cNvSpPr>
                <a:spLocks/>
              </p:cNvSpPr>
              <p:nvPr/>
            </p:nvSpPr>
            <p:spPr bwMode="auto">
              <a:xfrm flipV="1">
                <a:off x="2839" y="3163"/>
                <a:ext cx="1275" cy="437"/>
              </a:xfrm>
              <a:custGeom>
                <a:avLst/>
                <a:gdLst>
                  <a:gd name="T0" fmla="*/ 0 w 21598"/>
                  <a:gd name="T1" fmla="*/ 0 h 21600"/>
                  <a:gd name="T2" fmla="*/ 75 w 21598"/>
                  <a:gd name="T3" fmla="*/ 9 h 21600"/>
                  <a:gd name="T4" fmla="*/ 0 w 21598"/>
                  <a:gd name="T5" fmla="*/ 9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36" y="0"/>
                    </a:moveTo>
                    <a:cubicBezTo>
                      <a:pt x="11895" y="75"/>
                      <a:pt x="21434" y="9542"/>
                      <a:pt x="21597" y="21300"/>
                    </a:cubicBezTo>
                  </a:path>
                  <a:path w="21598" h="21600" stroke="0" extrusionOk="0">
                    <a:moveTo>
                      <a:pt x="136" y="0"/>
                    </a:moveTo>
                    <a:cubicBezTo>
                      <a:pt x="11895" y="75"/>
                      <a:pt x="21434" y="9542"/>
                      <a:pt x="21597" y="21300"/>
                    </a:cubicBezTo>
                    <a:lnTo>
                      <a:pt x="0"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99" name="Arc 295"/>
              <p:cNvSpPr>
                <a:spLocks/>
              </p:cNvSpPr>
              <p:nvPr/>
            </p:nvSpPr>
            <p:spPr bwMode="auto">
              <a:xfrm flipV="1">
                <a:off x="2829" y="3247"/>
                <a:ext cx="1404" cy="606"/>
              </a:xfrm>
              <a:custGeom>
                <a:avLst/>
                <a:gdLst>
                  <a:gd name="T0" fmla="*/ 1 w 21600"/>
                  <a:gd name="T1" fmla="*/ 0 h 21634"/>
                  <a:gd name="T2" fmla="*/ 91 w 21600"/>
                  <a:gd name="T3" fmla="*/ 17 h 21634"/>
                  <a:gd name="T4" fmla="*/ 0 w 21600"/>
                  <a:gd name="T5" fmla="*/ 17 h 21634"/>
                  <a:gd name="T6" fmla="*/ 0 60000 65536"/>
                  <a:gd name="T7" fmla="*/ 0 60000 65536"/>
                  <a:gd name="T8" fmla="*/ 0 60000 65536"/>
                  <a:gd name="T9" fmla="*/ 0 w 21600"/>
                  <a:gd name="T10" fmla="*/ 0 h 21634"/>
                  <a:gd name="T11" fmla="*/ 21600 w 21600"/>
                  <a:gd name="T12" fmla="*/ 21634 h 21634"/>
                </a:gdLst>
                <a:ahLst/>
                <a:cxnLst>
                  <a:cxn ang="T6">
                    <a:pos x="T0" y="T1"/>
                  </a:cxn>
                  <a:cxn ang="T7">
                    <a:pos x="T2" y="T3"/>
                  </a:cxn>
                  <a:cxn ang="T8">
                    <a:pos x="T4" y="T5"/>
                  </a:cxn>
                </a:cxnLst>
                <a:rect l="T9" t="T10" r="T11" b="T12"/>
                <a:pathLst>
                  <a:path w="21600" h="21634" fill="none" extrusionOk="0">
                    <a:moveTo>
                      <a:pt x="245" y="0"/>
                    </a:moveTo>
                    <a:cubicBezTo>
                      <a:pt x="12078" y="135"/>
                      <a:pt x="21600" y="9765"/>
                      <a:pt x="21600" y="21599"/>
                    </a:cubicBezTo>
                    <a:cubicBezTo>
                      <a:pt x="21600" y="21610"/>
                      <a:pt x="21599" y="21622"/>
                      <a:pt x="21599" y="21633"/>
                    </a:cubicBezTo>
                  </a:path>
                  <a:path w="21600" h="21634" stroke="0" extrusionOk="0">
                    <a:moveTo>
                      <a:pt x="245" y="0"/>
                    </a:moveTo>
                    <a:cubicBezTo>
                      <a:pt x="12078" y="135"/>
                      <a:pt x="21600" y="9765"/>
                      <a:pt x="21600" y="21599"/>
                    </a:cubicBezTo>
                    <a:cubicBezTo>
                      <a:pt x="21600" y="21610"/>
                      <a:pt x="21599" y="21622"/>
                      <a:pt x="21599" y="21633"/>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00" name="Arc 296"/>
              <p:cNvSpPr>
                <a:spLocks/>
              </p:cNvSpPr>
              <p:nvPr/>
            </p:nvSpPr>
            <p:spPr bwMode="auto">
              <a:xfrm flipV="1">
                <a:off x="2829" y="3343"/>
                <a:ext cx="1650" cy="731"/>
              </a:xfrm>
              <a:custGeom>
                <a:avLst/>
                <a:gdLst>
                  <a:gd name="T0" fmla="*/ 1 w 21599"/>
                  <a:gd name="T1" fmla="*/ 0 h 21599"/>
                  <a:gd name="T2" fmla="*/ 126 w 21599"/>
                  <a:gd name="T3" fmla="*/ 25 h 21599"/>
                  <a:gd name="T4" fmla="*/ 0 w 21599"/>
                  <a:gd name="T5" fmla="*/ 25 h 21599"/>
                  <a:gd name="T6" fmla="*/ 0 60000 65536"/>
                  <a:gd name="T7" fmla="*/ 0 60000 65536"/>
                  <a:gd name="T8" fmla="*/ 0 60000 65536"/>
                  <a:gd name="T9" fmla="*/ 0 w 21599"/>
                  <a:gd name="T10" fmla="*/ 0 h 21599"/>
                  <a:gd name="T11" fmla="*/ 21599 w 21599"/>
                  <a:gd name="T12" fmla="*/ 21599 h 21599"/>
                </a:gdLst>
                <a:ahLst/>
                <a:cxnLst>
                  <a:cxn ang="T6">
                    <a:pos x="T0" y="T1"/>
                  </a:cxn>
                  <a:cxn ang="T7">
                    <a:pos x="T2" y="T3"/>
                  </a:cxn>
                  <a:cxn ang="T8">
                    <a:pos x="T4" y="T5"/>
                  </a:cxn>
                </a:cxnLst>
                <a:rect l="T9" t="T10" r="T11" b="T12"/>
                <a:pathLst>
                  <a:path w="21599" h="21599" fill="none" extrusionOk="0">
                    <a:moveTo>
                      <a:pt x="225" y="0"/>
                    </a:moveTo>
                    <a:cubicBezTo>
                      <a:pt x="11984" y="123"/>
                      <a:pt x="21483" y="9628"/>
                      <a:pt x="21598" y="21387"/>
                    </a:cubicBezTo>
                  </a:path>
                  <a:path w="21599" h="21599" stroke="0" extrusionOk="0">
                    <a:moveTo>
                      <a:pt x="225" y="0"/>
                    </a:moveTo>
                    <a:cubicBezTo>
                      <a:pt x="11984" y="123"/>
                      <a:pt x="21483" y="9628"/>
                      <a:pt x="21598" y="21387"/>
                    </a:cubicBezTo>
                    <a:lnTo>
                      <a:pt x="0" y="21599"/>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01" name="Arc 297"/>
              <p:cNvSpPr>
                <a:spLocks/>
              </p:cNvSpPr>
              <p:nvPr/>
            </p:nvSpPr>
            <p:spPr bwMode="auto">
              <a:xfrm rot="10800000" flipH="1" flipV="1">
                <a:off x="3860" y="3533"/>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02" name="Arc 298"/>
              <p:cNvSpPr>
                <a:spLocks/>
              </p:cNvSpPr>
              <p:nvPr/>
            </p:nvSpPr>
            <p:spPr bwMode="auto">
              <a:xfrm rot="10800000" flipH="1" flipV="1">
                <a:off x="3834" y="3617"/>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03" name="Arc 299"/>
              <p:cNvSpPr>
                <a:spLocks/>
              </p:cNvSpPr>
              <p:nvPr/>
            </p:nvSpPr>
            <p:spPr bwMode="auto">
              <a:xfrm rot="10800000" flipH="1">
                <a:off x="3869" y="1197"/>
                <a:ext cx="908" cy="509"/>
              </a:xfrm>
              <a:custGeom>
                <a:avLst/>
                <a:gdLst>
                  <a:gd name="T0" fmla="*/ 38 w 21599"/>
                  <a:gd name="T1" fmla="*/ 0 h 13763"/>
                  <a:gd name="T2" fmla="*/ 29 w 21599"/>
                  <a:gd name="T3" fmla="*/ 19 h 13763"/>
                  <a:gd name="T4" fmla="*/ 0 w 21599"/>
                  <a:gd name="T5" fmla="*/ 0 h 13763"/>
                  <a:gd name="T6" fmla="*/ 0 60000 65536"/>
                  <a:gd name="T7" fmla="*/ 0 60000 65536"/>
                  <a:gd name="T8" fmla="*/ 0 60000 65536"/>
                  <a:gd name="T9" fmla="*/ 0 w 21599"/>
                  <a:gd name="T10" fmla="*/ 0 h 13763"/>
                  <a:gd name="T11" fmla="*/ 21599 w 21599"/>
                  <a:gd name="T12" fmla="*/ 13763 h 13763"/>
                </a:gdLst>
                <a:ahLst/>
                <a:cxnLst>
                  <a:cxn ang="T6">
                    <a:pos x="T0" y="T1"/>
                  </a:cxn>
                  <a:cxn ang="T7">
                    <a:pos x="T2" y="T3"/>
                  </a:cxn>
                  <a:cxn ang="T8">
                    <a:pos x="T4" y="T5"/>
                  </a:cxn>
                </a:cxnLst>
                <a:rect l="T9" t="T10" r="T11" b="T12"/>
                <a:pathLst>
                  <a:path w="21599" h="13763" fill="none" extrusionOk="0">
                    <a:moveTo>
                      <a:pt x="21599" y="163"/>
                    </a:moveTo>
                    <a:cubicBezTo>
                      <a:pt x="21561" y="5131"/>
                      <a:pt x="19812" y="9934"/>
                      <a:pt x="16647" y="13763"/>
                    </a:cubicBezTo>
                  </a:path>
                  <a:path w="21599" h="13763" stroke="0" extrusionOk="0">
                    <a:moveTo>
                      <a:pt x="21599" y="163"/>
                    </a:moveTo>
                    <a:cubicBezTo>
                      <a:pt x="21561" y="5131"/>
                      <a:pt x="19812" y="9934"/>
                      <a:pt x="16647" y="1376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04" name="Arc 300"/>
              <p:cNvSpPr>
                <a:spLocks/>
              </p:cNvSpPr>
              <p:nvPr/>
            </p:nvSpPr>
            <p:spPr bwMode="auto">
              <a:xfrm rot="10800000" flipH="1">
                <a:off x="3843" y="1313"/>
                <a:ext cx="1217" cy="309"/>
              </a:xfrm>
              <a:custGeom>
                <a:avLst/>
                <a:gdLst>
                  <a:gd name="T0" fmla="*/ 69 w 21590"/>
                  <a:gd name="T1" fmla="*/ 1 h 7073"/>
                  <a:gd name="T2" fmla="*/ 65 w 21590"/>
                  <a:gd name="T3" fmla="*/ 13 h 7073"/>
                  <a:gd name="T4" fmla="*/ 0 w 21590"/>
                  <a:gd name="T5" fmla="*/ 0 h 7073"/>
                  <a:gd name="T6" fmla="*/ 0 60000 65536"/>
                  <a:gd name="T7" fmla="*/ 0 60000 65536"/>
                  <a:gd name="T8" fmla="*/ 0 60000 65536"/>
                  <a:gd name="T9" fmla="*/ 0 w 21590"/>
                  <a:gd name="T10" fmla="*/ 0 h 7073"/>
                  <a:gd name="T11" fmla="*/ 21590 w 21590"/>
                  <a:gd name="T12" fmla="*/ 7073 h 7073"/>
                </a:gdLst>
                <a:ahLst/>
                <a:cxnLst>
                  <a:cxn ang="T6">
                    <a:pos x="T0" y="T1"/>
                  </a:cxn>
                  <a:cxn ang="T7">
                    <a:pos x="T2" y="T3"/>
                  </a:cxn>
                  <a:cxn ang="T8">
                    <a:pos x="T4" y="T5"/>
                  </a:cxn>
                </a:cxnLst>
                <a:rect l="T9" t="T10" r="T11" b="T12"/>
                <a:pathLst>
                  <a:path w="21590" h="7073" fill="none" extrusionOk="0">
                    <a:moveTo>
                      <a:pt x="21590" y="646"/>
                    </a:moveTo>
                    <a:cubicBezTo>
                      <a:pt x="21524" y="2835"/>
                      <a:pt x="21126" y="5002"/>
                      <a:pt x="20409" y="7073"/>
                    </a:cubicBezTo>
                  </a:path>
                  <a:path w="21590" h="7073" stroke="0" extrusionOk="0">
                    <a:moveTo>
                      <a:pt x="21590" y="646"/>
                    </a:moveTo>
                    <a:cubicBezTo>
                      <a:pt x="21524" y="2835"/>
                      <a:pt x="21126" y="5002"/>
                      <a:pt x="20409" y="7073"/>
                    </a:cubicBezTo>
                    <a:lnTo>
                      <a:pt x="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905" name="Arc 301"/>
              <p:cNvSpPr>
                <a:spLocks/>
              </p:cNvSpPr>
              <p:nvPr/>
            </p:nvSpPr>
            <p:spPr bwMode="auto">
              <a:xfrm>
                <a:off x="2834" y="1805"/>
                <a:ext cx="1150" cy="325"/>
              </a:xfrm>
              <a:custGeom>
                <a:avLst/>
                <a:gdLst>
                  <a:gd name="T0" fmla="*/ 0 w 21793"/>
                  <a:gd name="T1" fmla="*/ 0 h 22498"/>
                  <a:gd name="T2" fmla="*/ 61 w 21793"/>
                  <a:gd name="T3" fmla="*/ 5 h 22498"/>
                  <a:gd name="T4" fmla="*/ 1 w 21793"/>
                  <a:gd name="T5" fmla="*/ 5 h 22498"/>
                  <a:gd name="T6" fmla="*/ 0 60000 65536"/>
                  <a:gd name="T7" fmla="*/ 0 60000 65536"/>
                  <a:gd name="T8" fmla="*/ 0 60000 65536"/>
                  <a:gd name="T9" fmla="*/ 0 w 21793"/>
                  <a:gd name="T10" fmla="*/ 0 h 22498"/>
                  <a:gd name="T11" fmla="*/ 21793 w 21793"/>
                  <a:gd name="T12" fmla="*/ 22498 h 22498"/>
                </a:gdLst>
                <a:ahLst/>
                <a:cxnLst>
                  <a:cxn ang="T6">
                    <a:pos x="T0" y="T1"/>
                  </a:cxn>
                  <a:cxn ang="T7">
                    <a:pos x="T2" y="T3"/>
                  </a:cxn>
                  <a:cxn ang="T8">
                    <a:pos x="T4" y="T5"/>
                  </a:cxn>
                </a:cxnLst>
                <a:rect l="T9" t="T10" r="T11" b="T12"/>
                <a:pathLst>
                  <a:path w="21793" h="22498" fill="none" extrusionOk="0">
                    <a:moveTo>
                      <a:pt x="-1" y="0"/>
                    </a:moveTo>
                    <a:cubicBezTo>
                      <a:pt x="64" y="0"/>
                      <a:pt x="128" y="-1"/>
                      <a:pt x="193" y="0"/>
                    </a:cubicBezTo>
                    <a:cubicBezTo>
                      <a:pt x="12122" y="0"/>
                      <a:pt x="21793" y="9670"/>
                      <a:pt x="21793" y="21600"/>
                    </a:cubicBezTo>
                    <a:cubicBezTo>
                      <a:pt x="21793" y="21899"/>
                      <a:pt x="21786" y="22198"/>
                      <a:pt x="21774" y="22498"/>
                    </a:cubicBezTo>
                  </a:path>
                  <a:path w="21793" h="22498" stroke="0" extrusionOk="0">
                    <a:moveTo>
                      <a:pt x="-1" y="0"/>
                    </a:moveTo>
                    <a:cubicBezTo>
                      <a:pt x="64" y="0"/>
                      <a:pt x="128" y="-1"/>
                      <a:pt x="193" y="0"/>
                    </a:cubicBezTo>
                    <a:cubicBezTo>
                      <a:pt x="12122" y="0"/>
                      <a:pt x="21793" y="9670"/>
                      <a:pt x="21793" y="21600"/>
                    </a:cubicBezTo>
                    <a:cubicBezTo>
                      <a:pt x="21793" y="21899"/>
                      <a:pt x="21786" y="22198"/>
                      <a:pt x="21774" y="22498"/>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06" name="Arc 302"/>
              <p:cNvSpPr>
                <a:spLocks/>
              </p:cNvSpPr>
              <p:nvPr/>
            </p:nvSpPr>
            <p:spPr bwMode="auto">
              <a:xfrm>
                <a:off x="2834" y="1641"/>
                <a:ext cx="1290" cy="437"/>
              </a:xfrm>
              <a:custGeom>
                <a:avLst/>
                <a:gdLst>
                  <a:gd name="T0" fmla="*/ 0 w 21852"/>
                  <a:gd name="T1" fmla="*/ 0 h 21600"/>
                  <a:gd name="T2" fmla="*/ 76 w 21852"/>
                  <a:gd name="T3" fmla="*/ 9 h 21600"/>
                  <a:gd name="T4" fmla="*/ 1 w 21852"/>
                  <a:gd name="T5" fmla="*/ 9 h 21600"/>
                  <a:gd name="T6" fmla="*/ 0 60000 65536"/>
                  <a:gd name="T7" fmla="*/ 0 60000 65536"/>
                  <a:gd name="T8" fmla="*/ 0 60000 65536"/>
                  <a:gd name="T9" fmla="*/ 0 w 21852"/>
                  <a:gd name="T10" fmla="*/ 0 h 21600"/>
                  <a:gd name="T11" fmla="*/ 21852 w 21852"/>
                  <a:gd name="T12" fmla="*/ 21600 h 21600"/>
                </a:gdLst>
                <a:ahLst/>
                <a:cxnLst>
                  <a:cxn ang="T6">
                    <a:pos x="T0" y="T1"/>
                  </a:cxn>
                  <a:cxn ang="T7">
                    <a:pos x="T2" y="T3"/>
                  </a:cxn>
                  <a:cxn ang="T8">
                    <a:pos x="T4" y="T5"/>
                  </a:cxn>
                </a:cxnLst>
                <a:rect l="T9" t="T10" r="T11" b="T12"/>
                <a:pathLst>
                  <a:path w="21852" h="21600" fill="none" extrusionOk="0">
                    <a:moveTo>
                      <a:pt x="0" y="1"/>
                    </a:moveTo>
                    <a:cubicBezTo>
                      <a:pt x="84" y="0"/>
                      <a:pt x="169" y="-1"/>
                      <a:pt x="254" y="0"/>
                    </a:cubicBezTo>
                    <a:cubicBezTo>
                      <a:pt x="12066" y="0"/>
                      <a:pt x="21687" y="9488"/>
                      <a:pt x="21851" y="21300"/>
                    </a:cubicBezTo>
                  </a:path>
                  <a:path w="21852" h="21600" stroke="0" extrusionOk="0">
                    <a:moveTo>
                      <a:pt x="0" y="1"/>
                    </a:moveTo>
                    <a:cubicBezTo>
                      <a:pt x="84" y="0"/>
                      <a:pt x="169" y="-1"/>
                      <a:pt x="254" y="0"/>
                    </a:cubicBezTo>
                    <a:cubicBezTo>
                      <a:pt x="12066" y="0"/>
                      <a:pt x="21687" y="9488"/>
                      <a:pt x="21851" y="2130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07" name="Arc 303"/>
              <p:cNvSpPr>
                <a:spLocks/>
              </p:cNvSpPr>
              <p:nvPr/>
            </p:nvSpPr>
            <p:spPr bwMode="auto">
              <a:xfrm>
                <a:off x="2831" y="1386"/>
                <a:ext cx="1412" cy="606"/>
              </a:xfrm>
              <a:custGeom>
                <a:avLst/>
                <a:gdLst>
                  <a:gd name="T0" fmla="*/ 0 w 21724"/>
                  <a:gd name="T1" fmla="*/ 0 h 21635"/>
                  <a:gd name="T2" fmla="*/ 92 w 21724"/>
                  <a:gd name="T3" fmla="*/ 17 h 21635"/>
                  <a:gd name="T4" fmla="*/ 1 w 21724"/>
                  <a:gd name="T5" fmla="*/ 17 h 21635"/>
                  <a:gd name="T6" fmla="*/ 0 60000 65536"/>
                  <a:gd name="T7" fmla="*/ 0 60000 65536"/>
                  <a:gd name="T8" fmla="*/ 0 60000 65536"/>
                  <a:gd name="T9" fmla="*/ 0 w 21724"/>
                  <a:gd name="T10" fmla="*/ 0 h 21635"/>
                  <a:gd name="T11" fmla="*/ 21724 w 21724"/>
                  <a:gd name="T12" fmla="*/ 21635 h 21635"/>
                </a:gdLst>
                <a:ahLst/>
                <a:cxnLst>
                  <a:cxn ang="T6">
                    <a:pos x="T0" y="T1"/>
                  </a:cxn>
                  <a:cxn ang="T7">
                    <a:pos x="T2" y="T3"/>
                  </a:cxn>
                  <a:cxn ang="T8">
                    <a:pos x="T4" y="T5"/>
                  </a:cxn>
                </a:cxnLst>
                <a:rect l="T9" t="T10" r="T11" b="T12"/>
                <a:pathLst>
                  <a:path w="21724" h="21635" fill="none" extrusionOk="0">
                    <a:moveTo>
                      <a:pt x="0" y="0"/>
                    </a:moveTo>
                    <a:cubicBezTo>
                      <a:pt x="41" y="0"/>
                      <a:pt x="82" y="-1"/>
                      <a:pt x="124" y="0"/>
                    </a:cubicBezTo>
                    <a:cubicBezTo>
                      <a:pt x="12053" y="0"/>
                      <a:pt x="21724" y="9670"/>
                      <a:pt x="21724" y="21600"/>
                    </a:cubicBezTo>
                    <a:cubicBezTo>
                      <a:pt x="21724" y="21611"/>
                      <a:pt x="21723" y="21623"/>
                      <a:pt x="21723" y="21634"/>
                    </a:cubicBezTo>
                  </a:path>
                  <a:path w="21724" h="21635" stroke="0" extrusionOk="0">
                    <a:moveTo>
                      <a:pt x="0" y="0"/>
                    </a:moveTo>
                    <a:cubicBezTo>
                      <a:pt x="41" y="0"/>
                      <a:pt x="82" y="-1"/>
                      <a:pt x="124" y="0"/>
                    </a:cubicBezTo>
                    <a:cubicBezTo>
                      <a:pt x="12053" y="0"/>
                      <a:pt x="21724" y="9670"/>
                      <a:pt x="21724" y="21600"/>
                    </a:cubicBezTo>
                    <a:cubicBezTo>
                      <a:pt x="21724" y="21611"/>
                      <a:pt x="21723" y="21623"/>
                      <a:pt x="21723" y="21634"/>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908" name="Arc 304"/>
              <p:cNvSpPr>
                <a:spLocks/>
              </p:cNvSpPr>
              <p:nvPr/>
            </p:nvSpPr>
            <p:spPr bwMode="auto">
              <a:xfrm>
                <a:off x="2837" y="1167"/>
                <a:ext cx="1652" cy="731"/>
              </a:xfrm>
              <a:custGeom>
                <a:avLst/>
                <a:gdLst>
                  <a:gd name="T0" fmla="*/ 0 w 21625"/>
                  <a:gd name="T1" fmla="*/ 0 h 21600"/>
                  <a:gd name="T2" fmla="*/ 126 w 21625"/>
                  <a:gd name="T3" fmla="*/ 25 h 21600"/>
                  <a:gd name="T4" fmla="*/ 0 w 21625"/>
                  <a:gd name="T5" fmla="*/ 25 h 21600"/>
                  <a:gd name="T6" fmla="*/ 0 60000 65536"/>
                  <a:gd name="T7" fmla="*/ 0 60000 65536"/>
                  <a:gd name="T8" fmla="*/ 0 60000 65536"/>
                  <a:gd name="T9" fmla="*/ 0 w 21625"/>
                  <a:gd name="T10" fmla="*/ 0 h 21600"/>
                  <a:gd name="T11" fmla="*/ 21625 w 21625"/>
                  <a:gd name="T12" fmla="*/ 21600 h 21600"/>
                </a:gdLst>
                <a:ahLst/>
                <a:cxnLst>
                  <a:cxn ang="T6">
                    <a:pos x="T0" y="T1"/>
                  </a:cxn>
                  <a:cxn ang="T7">
                    <a:pos x="T2" y="T3"/>
                  </a:cxn>
                  <a:cxn ang="T8">
                    <a:pos x="T4" y="T5"/>
                  </a:cxn>
                </a:cxnLst>
                <a:rect l="T9" t="T10" r="T11" b="T12"/>
                <a:pathLst>
                  <a:path w="21625" h="21600" fill="none" extrusionOk="0">
                    <a:moveTo>
                      <a:pt x="0" y="0"/>
                    </a:moveTo>
                    <a:cubicBezTo>
                      <a:pt x="8" y="0"/>
                      <a:pt x="17" y="-1"/>
                      <a:pt x="26" y="0"/>
                    </a:cubicBezTo>
                    <a:cubicBezTo>
                      <a:pt x="11872" y="0"/>
                      <a:pt x="21508" y="9541"/>
                      <a:pt x="21624" y="21388"/>
                    </a:cubicBezTo>
                  </a:path>
                  <a:path w="21625" h="21600" stroke="0" extrusionOk="0">
                    <a:moveTo>
                      <a:pt x="0" y="0"/>
                    </a:moveTo>
                    <a:cubicBezTo>
                      <a:pt x="8" y="0"/>
                      <a:pt x="17" y="-1"/>
                      <a:pt x="26" y="0"/>
                    </a:cubicBezTo>
                    <a:cubicBezTo>
                      <a:pt x="11872" y="0"/>
                      <a:pt x="21508" y="9541"/>
                      <a:pt x="21624" y="21388"/>
                    </a:cubicBezTo>
                    <a:lnTo>
                      <a:pt x="26"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35867" name="Group 305"/>
            <p:cNvGrpSpPr>
              <a:grpSpLocks/>
            </p:cNvGrpSpPr>
            <p:nvPr/>
          </p:nvGrpSpPr>
          <p:grpSpPr bwMode="auto">
            <a:xfrm>
              <a:off x="3011" y="1597"/>
              <a:ext cx="2259" cy="2038"/>
              <a:chOff x="2831" y="1597"/>
              <a:chExt cx="2259" cy="2038"/>
            </a:xfrm>
          </p:grpSpPr>
          <p:sp>
            <p:nvSpPr>
              <p:cNvPr id="35883" name="Arc 306"/>
              <p:cNvSpPr>
                <a:spLocks/>
              </p:cNvSpPr>
              <p:nvPr/>
            </p:nvSpPr>
            <p:spPr bwMode="auto">
              <a:xfrm rot="10800000" flipH="1">
                <a:off x="3849" y="26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84" name="Arc 307"/>
              <p:cNvSpPr>
                <a:spLocks/>
              </p:cNvSpPr>
              <p:nvPr/>
            </p:nvSpPr>
            <p:spPr bwMode="auto">
              <a:xfrm flipV="1">
                <a:off x="2837" y="2927"/>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85" name="Arc 308"/>
              <p:cNvSpPr>
                <a:spLocks/>
              </p:cNvSpPr>
              <p:nvPr/>
            </p:nvSpPr>
            <p:spPr bwMode="auto">
              <a:xfrm flipV="1">
                <a:off x="2841" y="2886"/>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86" name="Arc 309"/>
              <p:cNvSpPr>
                <a:spLocks/>
              </p:cNvSpPr>
              <p:nvPr/>
            </p:nvSpPr>
            <p:spPr bwMode="auto">
              <a:xfrm flipV="1">
                <a:off x="2831" y="2830"/>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87" name="Arc 310"/>
              <p:cNvSpPr>
                <a:spLocks/>
              </p:cNvSpPr>
              <p:nvPr/>
            </p:nvSpPr>
            <p:spPr bwMode="auto">
              <a:xfrm flipV="1">
                <a:off x="2831" y="2761"/>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88" name="Arc 311"/>
              <p:cNvSpPr>
                <a:spLocks/>
              </p:cNvSpPr>
              <p:nvPr/>
            </p:nvSpPr>
            <p:spPr bwMode="auto">
              <a:xfrm rot="10800000" flipH="1" flipV="1">
                <a:off x="3861" y="2732"/>
                <a:ext cx="909" cy="810"/>
              </a:xfrm>
              <a:custGeom>
                <a:avLst/>
                <a:gdLst>
                  <a:gd name="T0" fmla="*/ 0 w 21624"/>
                  <a:gd name="T1" fmla="*/ 0 h 21893"/>
                  <a:gd name="T2" fmla="*/ 38 w 21624"/>
                  <a:gd name="T3" fmla="*/ 30 h 21893"/>
                  <a:gd name="T4" fmla="*/ 0 w 21624"/>
                  <a:gd name="T5" fmla="*/ 30 h 21893"/>
                  <a:gd name="T6" fmla="*/ 0 60000 65536"/>
                  <a:gd name="T7" fmla="*/ 0 60000 65536"/>
                  <a:gd name="T8" fmla="*/ 0 60000 65536"/>
                  <a:gd name="T9" fmla="*/ 0 w 21624"/>
                  <a:gd name="T10" fmla="*/ 0 h 21893"/>
                  <a:gd name="T11" fmla="*/ 21624 w 21624"/>
                  <a:gd name="T12" fmla="*/ 21893 h 21893"/>
                </a:gdLst>
                <a:ahLst/>
                <a:cxnLst>
                  <a:cxn ang="T6">
                    <a:pos x="T0" y="T1"/>
                  </a:cxn>
                  <a:cxn ang="T7">
                    <a:pos x="T2" y="T3"/>
                  </a:cxn>
                  <a:cxn ang="T8">
                    <a:pos x="T4" y="T5"/>
                  </a:cxn>
                </a:cxnLst>
                <a:rect l="T9" t="T10" r="T11" b="T12"/>
                <a:pathLst>
                  <a:path w="21624" h="21893" fill="none" extrusionOk="0">
                    <a:moveTo>
                      <a:pt x="0" y="0"/>
                    </a:moveTo>
                    <a:cubicBezTo>
                      <a:pt x="8" y="0"/>
                      <a:pt x="16" y="-1"/>
                      <a:pt x="24" y="0"/>
                    </a:cubicBezTo>
                    <a:cubicBezTo>
                      <a:pt x="11953" y="0"/>
                      <a:pt x="21624" y="9670"/>
                      <a:pt x="21624" y="21600"/>
                    </a:cubicBezTo>
                    <a:cubicBezTo>
                      <a:pt x="21624" y="21697"/>
                      <a:pt x="21623" y="21795"/>
                      <a:pt x="21622" y="21893"/>
                    </a:cubicBezTo>
                  </a:path>
                  <a:path w="21624" h="21893" stroke="0" extrusionOk="0">
                    <a:moveTo>
                      <a:pt x="0" y="0"/>
                    </a:moveTo>
                    <a:cubicBezTo>
                      <a:pt x="8" y="0"/>
                      <a:pt x="16" y="-1"/>
                      <a:pt x="24" y="0"/>
                    </a:cubicBezTo>
                    <a:cubicBezTo>
                      <a:pt x="11953" y="0"/>
                      <a:pt x="21624" y="9670"/>
                      <a:pt x="21624" y="21600"/>
                    </a:cubicBezTo>
                    <a:cubicBezTo>
                      <a:pt x="21624" y="21697"/>
                      <a:pt x="21623" y="21795"/>
                      <a:pt x="21622" y="21893"/>
                    </a:cubicBezTo>
                    <a:lnTo>
                      <a:pt x="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89" name="Arc 312"/>
              <p:cNvSpPr>
                <a:spLocks/>
              </p:cNvSpPr>
              <p:nvPr/>
            </p:nvSpPr>
            <p:spPr bwMode="auto">
              <a:xfrm rot="10800000" flipH="1" flipV="1">
                <a:off x="3834" y="2671"/>
                <a:ext cx="1219" cy="964"/>
              </a:xfrm>
              <a:custGeom>
                <a:avLst/>
                <a:gdLst>
                  <a:gd name="T0" fmla="*/ 0 w 21618"/>
                  <a:gd name="T1" fmla="*/ 0 h 22042"/>
                  <a:gd name="T2" fmla="*/ 69 w 21618"/>
                  <a:gd name="T3" fmla="*/ 42 h 22042"/>
                  <a:gd name="T4" fmla="*/ 0 w 21618"/>
                  <a:gd name="T5" fmla="*/ 41 h 22042"/>
                  <a:gd name="T6" fmla="*/ 0 60000 65536"/>
                  <a:gd name="T7" fmla="*/ 0 60000 65536"/>
                  <a:gd name="T8" fmla="*/ 0 60000 65536"/>
                  <a:gd name="T9" fmla="*/ 0 w 21618"/>
                  <a:gd name="T10" fmla="*/ 0 h 22042"/>
                  <a:gd name="T11" fmla="*/ 21618 w 21618"/>
                  <a:gd name="T12" fmla="*/ 22042 h 22042"/>
                </a:gdLst>
                <a:ahLst/>
                <a:cxnLst>
                  <a:cxn ang="T6">
                    <a:pos x="T0" y="T1"/>
                  </a:cxn>
                  <a:cxn ang="T7">
                    <a:pos x="T2" y="T3"/>
                  </a:cxn>
                  <a:cxn ang="T8">
                    <a:pos x="T4" y="T5"/>
                  </a:cxn>
                </a:cxnLst>
                <a:rect l="T9" t="T10" r="T11" b="T12"/>
                <a:pathLst>
                  <a:path w="21618" h="22042" fill="none" extrusionOk="0">
                    <a:moveTo>
                      <a:pt x="0" y="0"/>
                    </a:moveTo>
                    <a:cubicBezTo>
                      <a:pt x="6" y="0"/>
                      <a:pt x="12" y="-1"/>
                      <a:pt x="18" y="0"/>
                    </a:cubicBezTo>
                    <a:cubicBezTo>
                      <a:pt x="11947" y="0"/>
                      <a:pt x="21618" y="9670"/>
                      <a:pt x="21618" y="21600"/>
                    </a:cubicBezTo>
                    <a:cubicBezTo>
                      <a:pt x="21618" y="21747"/>
                      <a:pt x="21616" y="21894"/>
                      <a:pt x="21613" y="22042"/>
                    </a:cubicBezTo>
                  </a:path>
                  <a:path w="21618" h="22042" stroke="0" extrusionOk="0">
                    <a:moveTo>
                      <a:pt x="0" y="0"/>
                    </a:moveTo>
                    <a:cubicBezTo>
                      <a:pt x="6" y="0"/>
                      <a:pt x="12" y="-1"/>
                      <a:pt x="18" y="0"/>
                    </a:cubicBezTo>
                    <a:cubicBezTo>
                      <a:pt x="11947" y="0"/>
                      <a:pt x="21618" y="9670"/>
                      <a:pt x="21618" y="21600"/>
                    </a:cubicBezTo>
                    <a:cubicBezTo>
                      <a:pt x="21618" y="21747"/>
                      <a:pt x="21616" y="21894"/>
                      <a:pt x="21613" y="22042"/>
                    </a:cubicBezTo>
                    <a:lnTo>
                      <a:pt x="18"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90" name="Arc 313"/>
              <p:cNvSpPr>
                <a:spLocks/>
              </p:cNvSpPr>
              <p:nvPr/>
            </p:nvSpPr>
            <p:spPr bwMode="auto">
              <a:xfrm rot="10800000" flipH="1">
                <a:off x="3831" y="1690"/>
                <a:ext cx="946" cy="810"/>
              </a:xfrm>
              <a:custGeom>
                <a:avLst/>
                <a:gdLst>
                  <a:gd name="T0" fmla="*/ 0 w 22513"/>
                  <a:gd name="T1" fmla="*/ 0 h 21893"/>
                  <a:gd name="T2" fmla="*/ 40 w 22513"/>
                  <a:gd name="T3" fmla="*/ 30 h 21893"/>
                  <a:gd name="T4" fmla="*/ 2 w 22513"/>
                  <a:gd name="T5" fmla="*/ 30 h 21893"/>
                  <a:gd name="T6" fmla="*/ 0 60000 65536"/>
                  <a:gd name="T7" fmla="*/ 0 60000 65536"/>
                  <a:gd name="T8" fmla="*/ 0 60000 65536"/>
                  <a:gd name="T9" fmla="*/ 0 w 22513"/>
                  <a:gd name="T10" fmla="*/ 0 h 21893"/>
                  <a:gd name="T11" fmla="*/ 22513 w 22513"/>
                  <a:gd name="T12" fmla="*/ 21893 h 21893"/>
                </a:gdLst>
                <a:ahLst/>
                <a:cxnLst>
                  <a:cxn ang="T6">
                    <a:pos x="T0" y="T1"/>
                  </a:cxn>
                  <a:cxn ang="T7">
                    <a:pos x="T2" y="T3"/>
                  </a:cxn>
                  <a:cxn ang="T8">
                    <a:pos x="T4" y="T5"/>
                  </a:cxn>
                </a:cxnLst>
                <a:rect l="T9" t="T10" r="T11" b="T12"/>
                <a:pathLst>
                  <a:path w="22513" h="21893" fill="none" extrusionOk="0">
                    <a:moveTo>
                      <a:pt x="0" y="19"/>
                    </a:moveTo>
                    <a:cubicBezTo>
                      <a:pt x="304" y="6"/>
                      <a:pt x="608" y="-1"/>
                      <a:pt x="913" y="0"/>
                    </a:cubicBezTo>
                    <a:cubicBezTo>
                      <a:pt x="12842" y="0"/>
                      <a:pt x="22513" y="9670"/>
                      <a:pt x="22513" y="21600"/>
                    </a:cubicBezTo>
                    <a:cubicBezTo>
                      <a:pt x="22513" y="21697"/>
                      <a:pt x="22512" y="21795"/>
                      <a:pt x="22511" y="21893"/>
                    </a:cubicBezTo>
                  </a:path>
                  <a:path w="22513" h="21893" stroke="0" extrusionOk="0">
                    <a:moveTo>
                      <a:pt x="0" y="19"/>
                    </a:moveTo>
                    <a:cubicBezTo>
                      <a:pt x="304" y="6"/>
                      <a:pt x="608" y="-1"/>
                      <a:pt x="913" y="0"/>
                    </a:cubicBezTo>
                    <a:cubicBezTo>
                      <a:pt x="12842" y="0"/>
                      <a:pt x="22513" y="9670"/>
                      <a:pt x="22513" y="21600"/>
                    </a:cubicBezTo>
                    <a:cubicBezTo>
                      <a:pt x="22513" y="21697"/>
                      <a:pt x="22512" y="21795"/>
                      <a:pt x="22511" y="21893"/>
                    </a:cubicBezTo>
                    <a:lnTo>
                      <a:pt x="91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91" name="Arc 314"/>
              <p:cNvSpPr>
                <a:spLocks/>
              </p:cNvSpPr>
              <p:nvPr/>
            </p:nvSpPr>
            <p:spPr bwMode="auto">
              <a:xfrm flipH="1">
                <a:off x="3842" y="2278"/>
                <a:ext cx="1246" cy="311"/>
              </a:xfrm>
              <a:custGeom>
                <a:avLst/>
                <a:gdLst>
                  <a:gd name="T0" fmla="*/ 72 w 21687"/>
                  <a:gd name="T1" fmla="*/ 4 h 21600"/>
                  <a:gd name="T2" fmla="*/ 0 w 21687"/>
                  <a:gd name="T3" fmla="*/ 0 h 21600"/>
                  <a:gd name="T4" fmla="*/ 71 w 21687"/>
                  <a:gd name="T5" fmla="*/ 0 h 21600"/>
                  <a:gd name="T6" fmla="*/ 0 60000 65536"/>
                  <a:gd name="T7" fmla="*/ 0 60000 65536"/>
                  <a:gd name="T8" fmla="*/ 0 60000 65536"/>
                  <a:gd name="T9" fmla="*/ 0 w 21687"/>
                  <a:gd name="T10" fmla="*/ 0 h 21600"/>
                  <a:gd name="T11" fmla="*/ 21687 w 21687"/>
                  <a:gd name="T12" fmla="*/ 21600 h 21600"/>
                </a:gdLst>
                <a:ahLst/>
                <a:cxnLst>
                  <a:cxn ang="T6">
                    <a:pos x="T0" y="T1"/>
                  </a:cxn>
                  <a:cxn ang="T7">
                    <a:pos x="T2" y="T3"/>
                  </a:cxn>
                  <a:cxn ang="T8">
                    <a:pos x="T4" y="T5"/>
                  </a:cxn>
                </a:cxnLst>
                <a:rect l="T9" t="T10" r="T11" b="T12"/>
                <a:pathLst>
                  <a:path w="21687" h="21600" fill="none" extrusionOk="0">
                    <a:moveTo>
                      <a:pt x="21686" y="21599"/>
                    </a:moveTo>
                    <a:cubicBezTo>
                      <a:pt x="21657" y="21599"/>
                      <a:pt x="21628" y="21599"/>
                      <a:pt x="21600" y="21600"/>
                    </a:cubicBezTo>
                    <a:cubicBezTo>
                      <a:pt x="9670" y="21600"/>
                      <a:pt x="0" y="11929"/>
                      <a:pt x="0" y="0"/>
                    </a:cubicBezTo>
                  </a:path>
                  <a:path w="21687" h="21600" stroke="0" extrusionOk="0">
                    <a:moveTo>
                      <a:pt x="21686" y="21599"/>
                    </a:moveTo>
                    <a:cubicBezTo>
                      <a:pt x="21657" y="21599"/>
                      <a:pt x="21628" y="21599"/>
                      <a:pt x="21600" y="21600"/>
                    </a:cubicBezTo>
                    <a:cubicBezTo>
                      <a:pt x="9670" y="21600"/>
                      <a:pt x="0" y="11929"/>
                      <a:pt x="0" y="0"/>
                    </a:cubicBezTo>
                    <a:lnTo>
                      <a:pt x="21600" y="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92" name="Arc 315"/>
              <p:cNvSpPr>
                <a:spLocks/>
              </p:cNvSpPr>
              <p:nvPr/>
            </p:nvSpPr>
            <p:spPr bwMode="auto">
              <a:xfrm rot="10800000" flipH="1">
                <a:off x="3840" y="1597"/>
                <a:ext cx="1220" cy="964"/>
              </a:xfrm>
              <a:custGeom>
                <a:avLst/>
                <a:gdLst>
                  <a:gd name="T0" fmla="*/ 0 w 21636"/>
                  <a:gd name="T1" fmla="*/ 0 h 22042"/>
                  <a:gd name="T2" fmla="*/ 69 w 21636"/>
                  <a:gd name="T3" fmla="*/ 42 h 22042"/>
                  <a:gd name="T4" fmla="*/ 0 w 21636"/>
                  <a:gd name="T5" fmla="*/ 41 h 22042"/>
                  <a:gd name="T6" fmla="*/ 0 60000 65536"/>
                  <a:gd name="T7" fmla="*/ 0 60000 65536"/>
                  <a:gd name="T8" fmla="*/ 0 60000 65536"/>
                  <a:gd name="T9" fmla="*/ 0 w 21636"/>
                  <a:gd name="T10" fmla="*/ 0 h 22042"/>
                  <a:gd name="T11" fmla="*/ 21636 w 21636"/>
                  <a:gd name="T12" fmla="*/ 22042 h 22042"/>
                </a:gdLst>
                <a:ahLst/>
                <a:cxnLst>
                  <a:cxn ang="T6">
                    <a:pos x="T0" y="T1"/>
                  </a:cxn>
                  <a:cxn ang="T7">
                    <a:pos x="T2" y="T3"/>
                  </a:cxn>
                  <a:cxn ang="T8">
                    <a:pos x="T4" y="T5"/>
                  </a:cxn>
                </a:cxnLst>
                <a:rect l="T9" t="T10" r="T11" b="T12"/>
                <a:pathLst>
                  <a:path w="21636" h="22042" fill="none" extrusionOk="0">
                    <a:moveTo>
                      <a:pt x="0" y="0"/>
                    </a:moveTo>
                    <a:cubicBezTo>
                      <a:pt x="12" y="0"/>
                      <a:pt x="24" y="-1"/>
                      <a:pt x="36" y="0"/>
                    </a:cubicBezTo>
                    <a:cubicBezTo>
                      <a:pt x="11965" y="0"/>
                      <a:pt x="21636" y="9670"/>
                      <a:pt x="21636" y="21600"/>
                    </a:cubicBezTo>
                    <a:cubicBezTo>
                      <a:pt x="21636" y="21747"/>
                      <a:pt x="21634" y="21894"/>
                      <a:pt x="21631" y="22042"/>
                    </a:cubicBezTo>
                  </a:path>
                  <a:path w="21636" h="22042" stroke="0" extrusionOk="0">
                    <a:moveTo>
                      <a:pt x="0" y="0"/>
                    </a:moveTo>
                    <a:cubicBezTo>
                      <a:pt x="12" y="0"/>
                      <a:pt x="24" y="-1"/>
                      <a:pt x="36" y="0"/>
                    </a:cubicBezTo>
                    <a:cubicBezTo>
                      <a:pt x="11965" y="0"/>
                      <a:pt x="21636" y="9670"/>
                      <a:pt x="21636" y="21600"/>
                    </a:cubicBezTo>
                    <a:cubicBezTo>
                      <a:pt x="21636" y="21747"/>
                      <a:pt x="21634" y="21894"/>
                      <a:pt x="21631" y="22042"/>
                    </a:cubicBezTo>
                    <a:lnTo>
                      <a:pt x="36"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93" name="Arc 316"/>
              <p:cNvSpPr>
                <a:spLocks/>
              </p:cNvSpPr>
              <p:nvPr/>
            </p:nvSpPr>
            <p:spPr bwMode="auto">
              <a:xfrm>
                <a:off x="2844" y="2111"/>
                <a:ext cx="1140" cy="194"/>
              </a:xfrm>
              <a:custGeom>
                <a:avLst/>
                <a:gdLst>
                  <a:gd name="T0" fmla="*/ 60 w 21596"/>
                  <a:gd name="T1" fmla="*/ 0 h 13424"/>
                  <a:gd name="T2" fmla="*/ 47 w 21596"/>
                  <a:gd name="T3" fmla="*/ 3 h 13424"/>
                  <a:gd name="T4" fmla="*/ 0 w 21596"/>
                  <a:gd name="T5" fmla="*/ 0 h 13424"/>
                  <a:gd name="T6" fmla="*/ 0 60000 65536"/>
                  <a:gd name="T7" fmla="*/ 0 60000 65536"/>
                  <a:gd name="T8" fmla="*/ 0 60000 65536"/>
                  <a:gd name="T9" fmla="*/ 0 w 21596"/>
                  <a:gd name="T10" fmla="*/ 0 h 13424"/>
                  <a:gd name="T11" fmla="*/ 21596 w 21596"/>
                  <a:gd name="T12" fmla="*/ 13424 h 13424"/>
                </a:gdLst>
                <a:ahLst/>
                <a:cxnLst>
                  <a:cxn ang="T6">
                    <a:pos x="T0" y="T1"/>
                  </a:cxn>
                  <a:cxn ang="T7">
                    <a:pos x="T2" y="T3"/>
                  </a:cxn>
                  <a:cxn ang="T8">
                    <a:pos x="T4" y="T5"/>
                  </a:cxn>
                </a:cxnLst>
                <a:rect l="T9" t="T10" r="T11" b="T12"/>
                <a:pathLst>
                  <a:path w="21596" h="13424" fill="none" extrusionOk="0">
                    <a:moveTo>
                      <a:pt x="21595" y="416"/>
                    </a:moveTo>
                    <a:cubicBezTo>
                      <a:pt x="21504" y="5147"/>
                      <a:pt x="19862" y="9717"/>
                      <a:pt x="16922" y="13424"/>
                    </a:cubicBezTo>
                  </a:path>
                  <a:path w="21596" h="13424" stroke="0" extrusionOk="0">
                    <a:moveTo>
                      <a:pt x="21595" y="416"/>
                    </a:moveTo>
                    <a:cubicBezTo>
                      <a:pt x="21504" y="5147"/>
                      <a:pt x="19862" y="9717"/>
                      <a:pt x="16922" y="13424"/>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94" name="Arc 317"/>
              <p:cNvSpPr>
                <a:spLocks/>
              </p:cNvSpPr>
              <p:nvPr/>
            </p:nvSpPr>
            <p:spPr bwMode="auto">
              <a:xfrm>
                <a:off x="2848" y="2069"/>
                <a:ext cx="1275" cy="277"/>
              </a:xfrm>
              <a:custGeom>
                <a:avLst/>
                <a:gdLst>
                  <a:gd name="T0" fmla="*/ 75 w 21599"/>
                  <a:gd name="T1" fmla="*/ 0 h 13682"/>
                  <a:gd name="T2" fmla="*/ 58 w 21599"/>
                  <a:gd name="T3" fmla="*/ 6 h 13682"/>
                  <a:gd name="T4" fmla="*/ 0 w 21599"/>
                  <a:gd name="T5" fmla="*/ 0 h 13682"/>
                  <a:gd name="T6" fmla="*/ 0 60000 65536"/>
                  <a:gd name="T7" fmla="*/ 0 60000 65536"/>
                  <a:gd name="T8" fmla="*/ 0 60000 65536"/>
                  <a:gd name="T9" fmla="*/ 0 w 21599"/>
                  <a:gd name="T10" fmla="*/ 0 h 13682"/>
                  <a:gd name="T11" fmla="*/ 21599 w 21599"/>
                  <a:gd name="T12" fmla="*/ 13682 h 13682"/>
                </a:gdLst>
                <a:ahLst/>
                <a:cxnLst>
                  <a:cxn ang="T6">
                    <a:pos x="T0" y="T1"/>
                  </a:cxn>
                  <a:cxn ang="T7">
                    <a:pos x="T2" y="T3"/>
                  </a:cxn>
                  <a:cxn ang="T8">
                    <a:pos x="T4" y="T5"/>
                  </a:cxn>
                </a:cxnLst>
                <a:rect l="T9" t="T10" r="T11" b="T12"/>
                <a:pathLst>
                  <a:path w="21599" h="13682" fill="none" extrusionOk="0">
                    <a:moveTo>
                      <a:pt x="21599" y="194"/>
                    </a:moveTo>
                    <a:cubicBezTo>
                      <a:pt x="21554" y="5115"/>
                      <a:pt x="19831" y="9873"/>
                      <a:pt x="16714" y="13682"/>
                    </a:cubicBezTo>
                  </a:path>
                  <a:path w="21599" h="13682" stroke="0" extrusionOk="0">
                    <a:moveTo>
                      <a:pt x="21599" y="194"/>
                    </a:moveTo>
                    <a:cubicBezTo>
                      <a:pt x="21554" y="5115"/>
                      <a:pt x="19831" y="9873"/>
                      <a:pt x="16714" y="13682"/>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95" name="Arc 318"/>
              <p:cNvSpPr>
                <a:spLocks/>
              </p:cNvSpPr>
              <p:nvPr/>
            </p:nvSpPr>
            <p:spPr bwMode="auto">
              <a:xfrm>
                <a:off x="2838" y="1979"/>
                <a:ext cx="1404" cy="423"/>
              </a:xfrm>
              <a:custGeom>
                <a:avLst/>
                <a:gdLst>
                  <a:gd name="T0" fmla="*/ 91 w 21600"/>
                  <a:gd name="T1" fmla="*/ 0 h 15079"/>
                  <a:gd name="T2" fmla="*/ 66 w 21600"/>
                  <a:gd name="T3" fmla="*/ 12 h 15079"/>
                  <a:gd name="T4" fmla="*/ 0 w 21600"/>
                  <a:gd name="T5" fmla="*/ 0 h 15079"/>
                  <a:gd name="T6" fmla="*/ 0 60000 65536"/>
                  <a:gd name="T7" fmla="*/ 0 60000 65536"/>
                  <a:gd name="T8" fmla="*/ 0 60000 65536"/>
                  <a:gd name="T9" fmla="*/ 0 w 21600"/>
                  <a:gd name="T10" fmla="*/ 0 h 15079"/>
                  <a:gd name="T11" fmla="*/ 21600 w 21600"/>
                  <a:gd name="T12" fmla="*/ 15079 h 15079"/>
                </a:gdLst>
                <a:ahLst/>
                <a:cxnLst>
                  <a:cxn ang="T6">
                    <a:pos x="T0" y="T1"/>
                  </a:cxn>
                  <a:cxn ang="T7">
                    <a:pos x="T2" y="T3"/>
                  </a:cxn>
                  <a:cxn ang="T8">
                    <a:pos x="T4" y="T5"/>
                  </a:cxn>
                </a:cxnLst>
                <a:rect l="T9" t="T10" r="T11" b="T12"/>
                <a:pathLst>
                  <a:path w="21600" h="15079" fill="none" extrusionOk="0">
                    <a:moveTo>
                      <a:pt x="21598" y="0"/>
                    </a:moveTo>
                    <a:cubicBezTo>
                      <a:pt x="21599" y="74"/>
                      <a:pt x="21600" y="149"/>
                      <a:pt x="21600" y="225"/>
                    </a:cubicBezTo>
                    <a:cubicBezTo>
                      <a:pt x="21600" y="5751"/>
                      <a:pt x="19482" y="11066"/>
                      <a:pt x="15681" y="15078"/>
                    </a:cubicBezTo>
                  </a:path>
                  <a:path w="21600" h="15079" stroke="0" extrusionOk="0">
                    <a:moveTo>
                      <a:pt x="21598" y="0"/>
                    </a:moveTo>
                    <a:cubicBezTo>
                      <a:pt x="21599" y="74"/>
                      <a:pt x="21600" y="149"/>
                      <a:pt x="21600" y="225"/>
                    </a:cubicBezTo>
                    <a:cubicBezTo>
                      <a:pt x="21600" y="5751"/>
                      <a:pt x="19482" y="11066"/>
                      <a:pt x="15681" y="15078"/>
                    </a:cubicBezTo>
                    <a:lnTo>
                      <a:pt x="0" y="225"/>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96" name="Arc 319"/>
              <p:cNvSpPr>
                <a:spLocks/>
              </p:cNvSpPr>
              <p:nvPr/>
            </p:nvSpPr>
            <p:spPr bwMode="auto">
              <a:xfrm>
                <a:off x="2838" y="1889"/>
                <a:ext cx="1650" cy="582"/>
              </a:xfrm>
              <a:custGeom>
                <a:avLst/>
                <a:gdLst>
                  <a:gd name="T0" fmla="*/ 126 w 21600"/>
                  <a:gd name="T1" fmla="*/ 0 h 17182"/>
                  <a:gd name="T2" fmla="*/ 76 w 21600"/>
                  <a:gd name="T3" fmla="*/ 20 h 17182"/>
                  <a:gd name="T4" fmla="*/ 0 w 21600"/>
                  <a:gd name="T5" fmla="*/ 0 h 17182"/>
                  <a:gd name="T6" fmla="*/ 0 60000 65536"/>
                  <a:gd name="T7" fmla="*/ 0 60000 65536"/>
                  <a:gd name="T8" fmla="*/ 0 60000 65536"/>
                  <a:gd name="T9" fmla="*/ 0 w 21600"/>
                  <a:gd name="T10" fmla="*/ 0 h 17182"/>
                  <a:gd name="T11" fmla="*/ 21600 w 21600"/>
                  <a:gd name="T12" fmla="*/ 17182 h 17182"/>
                </a:gdLst>
                <a:ahLst/>
                <a:cxnLst>
                  <a:cxn ang="T6">
                    <a:pos x="T0" y="T1"/>
                  </a:cxn>
                  <a:cxn ang="T7">
                    <a:pos x="T2" y="T3"/>
                  </a:cxn>
                  <a:cxn ang="T8">
                    <a:pos x="T4" y="T5"/>
                  </a:cxn>
                </a:cxnLst>
                <a:rect l="T9" t="T10" r="T11" b="T12"/>
                <a:pathLst>
                  <a:path w="21600" h="17182" fill="none" extrusionOk="0">
                    <a:moveTo>
                      <a:pt x="21599" y="28"/>
                    </a:moveTo>
                    <a:cubicBezTo>
                      <a:pt x="21590" y="6760"/>
                      <a:pt x="18444" y="13102"/>
                      <a:pt x="13089" y="17181"/>
                    </a:cubicBezTo>
                  </a:path>
                  <a:path w="21600" h="17182" stroke="0" extrusionOk="0">
                    <a:moveTo>
                      <a:pt x="21599" y="28"/>
                    </a:moveTo>
                    <a:cubicBezTo>
                      <a:pt x="21590" y="6760"/>
                      <a:pt x="18444" y="13102"/>
                      <a:pt x="13089" y="17181"/>
                    </a:cubicBezTo>
                    <a:lnTo>
                      <a:pt x="0" y="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nvGrpSpPr>
            <p:cNvPr id="35868" name="Group 320"/>
            <p:cNvGrpSpPr>
              <a:grpSpLocks/>
            </p:cNvGrpSpPr>
            <p:nvPr/>
          </p:nvGrpSpPr>
          <p:grpSpPr bwMode="auto">
            <a:xfrm>
              <a:off x="3011" y="1985"/>
              <a:ext cx="1000" cy="1267"/>
              <a:chOff x="2831" y="1985"/>
              <a:chExt cx="1000" cy="1267"/>
            </a:xfrm>
          </p:grpSpPr>
          <p:sp>
            <p:nvSpPr>
              <p:cNvPr id="35876" name="Arc 321"/>
              <p:cNvSpPr>
                <a:spLocks/>
              </p:cNvSpPr>
              <p:nvPr/>
            </p:nvSpPr>
            <p:spPr bwMode="auto">
              <a:xfrm flipV="1">
                <a:off x="2834"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nvGrpSpPr>
              <p:cNvPr id="35877" name="Group 322"/>
              <p:cNvGrpSpPr>
                <a:grpSpLocks/>
              </p:cNvGrpSpPr>
              <p:nvPr/>
            </p:nvGrpSpPr>
            <p:grpSpPr bwMode="auto">
              <a:xfrm>
                <a:off x="2831" y="1985"/>
                <a:ext cx="1000" cy="1267"/>
                <a:chOff x="2831" y="1985"/>
                <a:chExt cx="1000" cy="1267"/>
              </a:xfrm>
            </p:grpSpPr>
            <p:sp>
              <p:nvSpPr>
                <p:cNvPr id="35878" name="Arc 323"/>
                <p:cNvSpPr>
                  <a:spLocks/>
                </p:cNvSpPr>
                <p:nvPr/>
              </p:nvSpPr>
              <p:spPr bwMode="auto">
                <a:xfrm flipV="1">
                  <a:off x="2834"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79" name="Arc 324"/>
                <p:cNvSpPr>
                  <a:spLocks/>
                </p:cNvSpPr>
                <p:nvPr/>
              </p:nvSpPr>
              <p:spPr bwMode="auto">
                <a:xfrm flipV="1">
                  <a:off x="2831"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80" name="Arc 325"/>
                <p:cNvSpPr>
                  <a:spLocks/>
                </p:cNvSpPr>
                <p:nvPr/>
              </p:nvSpPr>
              <p:spPr bwMode="auto">
                <a:xfrm>
                  <a:off x="2834"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81" name="Arc 326"/>
                <p:cNvSpPr>
                  <a:spLocks/>
                </p:cNvSpPr>
                <p:nvPr/>
              </p:nvSpPr>
              <p:spPr bwMode="auto">
                <a:xfrm>
                  <a:off x="2835"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sp>
              <p:nvSpPr>
                <p:cNvPr id="35882" name="Arc 327"/>
                <p:cNvSpPr>
                  <a:spLocks/>
                </p:cNvSpPr>
                <p:nvPr/>
              </p:nvSpPr>
              <p:spPr bwMode="auto">
                <a:xfrm>
                  <a:off x="2831"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triangle" w="sm" len="lg"/>
                  <a:tailEnd type="none" w="sm" len="lg"/>
                </a:ln>
              </p:spPr>
              <p:txBody>
                <a:bodyPr wrap="none" anchor="ctr"/>
                <a:lstStyle/>
                <a:p>
                  <a:endParaRPr lang="es-ES"/>
                </a:p>
              </p:txBody>
            </p:sp>
          </p:grpSp>
        </p:grpSp>
        <p:grpSp>
          <p:nvGrpSpPr>
            <p:cNvPr id="35869" name="Group 328"/>
            <p:cNvGrpSpPr>
              <a:grpSpLocks/>
            </p:cNvGrpSpPr>
            <p:nvPr/>
          </p:nvGrpSpPr>
          <p:grpSpPr bwMode="auto">
            <a:xfrm flipH="1">
              <a:off x="2014" y="1985"/>
              <a:ext cx="1000" cy="1267"/>
              <a:chOff x="1834" y="1985"/>
              <a:chExt cx="1000" cy="1267"/>
            </a:xfrm>
          </p:grpSpPr>
          <p:sp>
            <p:nvSpPr>
              <p:cNvPr id="35870" name="Arc 329"/>
              <p:cNvSpPr>
                <a:spLocks/>
              </p:cNvSpPr>
              <p:nvPr/>
            </p:nvSpPr>
            <p:spPr bwMode="auto">
              <a:xfrm flipV="1">
                <a:off x="1837" y="2112"/>
                <a:ext cx="872" cy="312"/>
              </a:xfrm>
              <a:custGeom>
                <a:avLst/>
                <a:gdLst>
                  <a:gd name="T0" fmla="*/ 0 w 16524"/>
                  <a:gd name="T1" fmla="*/ 0 h 21600"/>
                  <a:gd name="T2" fmla="*/ 46 w 16524"/>
                  <a:gd name="T3" fmla="*/ 2 h 21600"/>
                  <a:gd name="T4" fmla="*/ 1 w 16524"/>
                  <a:gd name="T5" fmla="*/ 5 h 21600"/>
                  <a:gd name="T6" fmla="*/ 0 60000 65536"/>
                  <a:gd name="T7" fmla="*/ 0 60000 65536"/>
                  <a:gd name="T8" fmla="*/ 0 60000 65536"/>
                  <a:gd name="T9" fmla="*/ 0 w 16524"/>
                  <a:gd name="T10" fmla="*/ 0 h 21600"/>
                  <a:gd name="T11" fmla="*/ 16524 w 16524"/>
                  <a:gd name="T12" fmla="*/ 21600 h 21600"/>
                </a:gdLst>
                <a:ahLst/>
                <a:cxnLst>
                  <a:cxn ang="T6">
                    <a:pos x="T0" y="T1"/>
                  </a:cxn>
                  <a:cxn ang="T7">
                    <a:pos x="T2" y="T3"/>
                  </a:cxn>
                  <a:cxn ang="T8">
                    <a:pos x="T4" y="T5"/>
                  </a:cxn>
                </a:cxnLst>
                <a:rect l="T9" t="T10" r="T11" b="T12"/>
                <a:pathLst>
                  <a:path w="16524" h="21600" fill="none" extrusionOk="0">
                    <a:moveTo>
                      <a:pt x="-1" y="0"/>
                    </a:moveTo>
                    <a:cubicBezTo>
                      <a:pt x="64" y="0"/>
                      <a:pt x="128" y="-1"/>
                      <a:pt x="193" y="0"/>
                    </a:cubicBezTo>
                    <a:cubicBezTo>
                      <a:pt x="6461" y="0"/>
                      <a:pt x="12421" y="2723"/>
                      <a:pt x="16524" y="7462"/>
                    </a:cubicBezTo>
                  </a:path>
                  <a:path w="16524" h="21600" stroke="0" extrusionOk="0">
                    <a:moveTo>
                      <a:pt x="-1" y="0"/>
                    </a:moveTo>
                    <a:cubicBezTo>
                      <a:pt x="64" y="0"/>
                      <a:pt x="128" y="-1"/>
                      <a:pt x="193" y="0"/>
                    </a:cubicBezTo>
                    <a:cubicBezTo>
                      <a:pt x="6461" y="0"/>
                      <a:pt x="12421" y="2723"/>
                      <a:pt x="16524" y="7462"/>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71" name="Arc 330"/>
              <p:cNvSpPr>
                <a:spLocks/>
              </p:cNvSpPr>
              <p:nvPr/>
            </p:nvSpPr>
            <p:spPr bwMode="auto">
              <a:xfrm flipV="1">
                <a:off x="1837" y="2067"/>
                <a:ext cx="990" cy="437"/>
              </a:xfrm>
              <a:custGeom>
                <a:avLst/>
                <a:gdLst>
                  <a:gd name="T0" fmla="*/ 0 w 16771"/>
                  <a:gd name="T1" fmla="*/ 0 h 21600"/>
                  <a:gd name="T2" fmla="*/ 58 w 16771"/>
                  <a:gd name="T3" fmla="*/ 3 h 21600"/>
                  <a:gd name="T4" fmla="*/ 1 w 16771"/>
                  <a:gd name="T5" fmla="*/ 9 h 21600"/>
                  <a:gd name="T6" fmla="*/ 0 60000 65536"/>
                  <a:gd name="T7" fmla="*/ 0 60000 65536"/>
                  <a:gd name="T8" fmla="*/ 0 60000 65536"/>
                  <a:gd name="T9" fmla="*/ 0 w 16771"/>
                  <a:gd name="T10" fmla="*/ 0 h 21600"/>
                  <a:gd name="T11" fmla="*/ 16771 w 16771"/>
                  <a:gd name="T12" fmla="*/ 21600 h 21600"/>
                </a:gdLst>
                <a:ahLst/>
                <a:cxnLst>
                  <a:cxn ang="T6">
                    <a:pos x="T0" y="T1"/>
                  </a:cxn>
                  <a:cxn ang="T7">
                    <a:pos x="T2" y="T3"/>
                  </a:cxn>
                  <a:cxn ang="T8">
                    <a:pos x="T4" y="T5"/>
                  </a:cxn>
                </a:cxnLst>
                <a:rect l="T9" t="T10" r="T11" b="T12"/>
                <a:pathLst>
                  <a:path w="16771" h="21600" fill="none" extrusionOk="0">
                    <a:moveTo>
                      <a:pt x="0" y="1"/>
                    </a:moveTo>
                    <a:cubicBezTo>
                      <a:pt x="84" y="0"/>
                      <a:pt x="169" y="-1"/>
                      <a:pt x="254" y="0"/>
                    </a:cubicBezTo>
                    <a:cubicBezTo>
                      <a:pt x="6622" y="0"/>
                      <a:pt x="12667" y="2810"/>
                      <a:pt x="16771" y="7680"/>
                    </a:cubicBezTo>
                  </a:path>
                  <a:path w="16771" h="21600" stroke="0" extrusionOk="0">
                    <a:moveTo>
                      <a:pt x="0" y="1"/>
                    </a:moveTo>
                    <a:cubicBezTo>
                      <a:pt x="84" y="0"/>
                      <a:pt x="169" y="-1"/>
                      <a:pt x="254" y="0"/>
                    </a:cubicBezTo>
                    <a:cubicBezTo>
                      <a:pt x="6622" y="0"/>
                      <a:pt x="12667" y="2810"/>
                      <a:pt x="16771" y="7680"/>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72" name="Arc 331"/>
              <p:cNvSpPr>
                <a:spLocks/>
              </p:cNvSpPr>
              <p:nvPr/>
            </p:nvSpPr>
            <p:spPr bwMode="auto">
              <a:xfrm flipV="1">
                <a:off x="1834" y="1985"/>
                <a:ext cx="998" cy="605"/>
              </a:xfrm>
              <a:custGeom>
                <a:avLst/>
                <a:gdLst>
                  <a:gd name="T0" fmla="*/ 0 w 15358"/>
                  <a:gd name="T1" fmla="*/ 0 h 21600"/>
                  <a:gd name="T2" fmla="*/ 65 w 15358"/>
                  <a:gd name="T3" fmla="*/ 5 h 21600"/>
                  <a:gd name="T4" fmla="*/ 1 w 15358"/>
                  <a:gd name="T5" fmla="*/ 17 h 21600"/>
                  <a:gd name="T6" fmla="*/ 0 60000 65536"/>
                  <a:gd name="T7" fmla="*/ 0 60000 65536"/>
                  <a:gd name="T8" fmla="*/ 0 60000 65536"/>
                  <a:gd name="T9" fmla="*/ 0 w 15358"/>
                  <a:gd name="T10" fmla="*/ 0 h 21600"/>
                  <a:gd name="T11" fmla="*/ 15358 w 15358"/>
                  <a:gd name="T12" fmla="*/ 21600 h 21600"/>
                </a:gdLst>
                <a:ahLst/>
                <a:cxnLst>
                  <a:cxn ang="T6">
                    <a:pos x="T0" y="T1"/>
                  </a:cxn>
                  <a:cxn ang="T7">
                    <a:pos x="T2" y="T3"/>
                  </a:cxn>
                  <a:cxn ang="T8">
                    <a:pos x="T4" y="T5"/>
                  </a:cxn>
                </a:cxnLst>
                <a:rect l="T9" t="T10" r="T11" b="T12"/>
                <a:pathLst>
                  <a:path w="15358" h="21600" fill="none" extrusionOk="0">
                    <a:moveTo>
                      <a:pt x="0" y="0"/>
                    </a:moveTo>
                    <a:cubicBezTo>
                      <a:pt x="41" y="0"/>
                      <a:pt x="82" y="-1"/>
                      <a:pt x="124" y="0"/>
                    </a:cubicBezTo>
                    <a:cubicBezTo>
                      <a:pt x="5833" y="0"/>
                      <a:pt x="11310" y="2260"/>
                      <a:pt x="15357" y="6287"/>
                    </a:cubicBezTo>
                  </a:path>
                  <a:path w="15358" h="21600" stroke="0" extrusionOk="0">
                    <a:moveTo>
                      <a:pt x="0" y="0"/>
                    </a:moveTo>
                    <a:cubicBezTo>
                      <a:pt x="41" y="0"/>
                      <a:pt x="82" y="-1"/>
                      <a:pt x="124" y="0"/>
                    </a:cubicBezTo>
                    <a:cubicBezTo>
                      <a:pt x="5833" y="0"/>
                      <a:pt x="11310" y="2260"/>
                      <a:pt x="15357" y="6287"/>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73" name="Arc 332"/>
              <p:cNvSpPr>
                <a:spLocks/>
              </p:cNvSpPr>
              <p:nvPr/>
            </p:nvSpPr>
            <p:spPr bwMode="auto">
              <a:xfrm>
                <a:off x="1837" y="2815"/>
                <a:ext cx="837" cy="312"/>
              </a:xfrm>
              <a:custGeom>
                <a:avLst/>
                <a:gdLst>
                  <a:gd name="T0" fmla="*/ 0 w 15863"/>
                  <a:gd name="T1" fmla="*/ 0 h 21600"/>
                  <a:gd name="T2" fmla="*/ 44 w 15863"/>
                  <a:gd name="T3" fmla="*/ 1 h 21600"/>
                  <a:gd name="T4" fmla="*/ 1 w 15863"/>
                  <a:gd name="T5" fmla="*/ 5 h 21600"/>
                  <a:gd name="T6" fmla="*/ 0 60000 65536"/>
                  <a:gd name="T7" fmla="*/ 0 60000 65536"/>
                  <a:gd name="T8" fmla="*/ 0 60000 65536"/>
                  <a:gd name="T9" fmla="*/ 0 w 15863"/>
                  <a:gd name="T10" fmla="*/ 0 h 21600"/>
                  <a:gd name="T11" fmla="*/ 15863 w 15863"/>
                  <a:gd name="T12" fmla="*/ 21600 h 21600"/>
                </a:gdLst>
                <a:ahLst/>
                <a:cxnLst>
                  <a:cxn ang="T6">
                    <a:pos x="T0" y="T1"/>
                  </a:cxn>
                  <a:cxn ang="T7">
                    <a:pos x="T2" y="T3"/>
                  </a:cxn>
                  <a:cxn ang="T8">
                    <a:pos x="T4" y="T5"/>
                  </a:cxn>
                </a:cxnLst>
                <a:rect l="T9" t="T10" r="T11" b="T12"/>
                <a:pathLst>
                  <a:path w="15863" h="21600" fill="none" extrusionOk="0">
                    <a:moveTo>
                      <a:pt x="-1" y="0"/>
                    </a:moveTo>
                    <a:cubicBezTo>
                      <a:pt x="64" y="0"/>
                      <a:pt x="128" y="-1"/>
                      <a:pt x="193" y="0"/>
                    </a:cubicBezTo>
                    <a:cubicBezTo>
                      <a:pt x="6118" y="0"/>
                      <a:pt x="11784" y="2434"/>
                      <a:pt x="15863" y="6733"/>
                    </a:cubicBezTo>
                  </a:path>
                  <a:path w="15863" h="21600" stroke="0" extrusionOk="0">
                    <a:moveTo>
                      <a:pt x="-1" y="0"/>
                    </a:moveTo>
                    <a:cubicBezTo>
                      <a:pt x="64" y="0"/>
                      <a:pt x="128" y="-1"/>
                      <a:pt x="193" y="0"/>
                    </a:cubicBezTo>
                    <a:cubicBezTo>
                      <a:pt x="6118" y="0"/>
                      <a:pt x="11784" y="2434"/>
                      <a:pt x="15863" y="6733"/>
                    </a:cubicBezTo>
                    <a:lnTo>
                      <a:pt x="193"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74" name="Arc 333"/>
              <p:cNvSpPr>
                <a:spLocks/>
              </p:cNvSpPr>
              <p:nvPr/>
            </p:nvSpPr>
            <p:spPr bwMode="auto">
              <a:xfrm>
                <a:off x="1838" y="2740"/>
                <a:ext cx="987" cy="437"/>
              </a:xfrm>
              <a:custGeom>
                <a:avLst/>
                <a:gdLst>
                  <a:gd name="T0" fmla="*/ 0 w 16719"/>
                  <a:gd name="T1" fmla="*/ 0 h 21600"/>
                  <a:gd name="T2" fmla="*/ 58 w 16719"/>
                  <a:gd name="T3" fmla="*/ 3 h 21600"/>
                  <a:gd name="T4" fmla="*/ 1 w 16719"/>
                  <a:gd name="T5" fmla="*/ 9 h 21600"/>
                  <a:gd name="T6" fmla="*/ 0 60000 65536"/>
                  <a:gd name="T7" fmla="*/ 0 60000 65536"/>
                  <a:gd name="T8" fmla="*/ 0 60000 65536"/>
                  <a:gd name="T9" fmla="*/ 0 w 16719"/>
                  <a:gd name="T10" fmla="*/ 0 h 21600"/>
                  <a:gd name="T11" fmla="*/ 16719 w 16719"/>
                  <a:gd name="T12" fmla="*/ 21600 h 21600"/>
                </a:gdLst>
                <a:ahLst/>
                <a:cxnLst>
                  <a:cxn ang="T6">
                    <a:pos x="T0" y="T1"/>
                  </a:cxn>
                  <a:cxn ang="T7">
                    <a:pos x="T2" y="T3"/>
                  </a:cxn>
                  <a:cxn ang="T8">
                    <a:pos x="T4" y="T5"/>
                  </a:cxn>
                </a:cxnLst>
                <a:rect l="T9" t="T10" r="T11" b="T12"/>
                <a:pathLst>
                  <a:path w="16719" h="21600" fill="none" extrusionOk="0">
                    <a:moveTo>
                      <a:pt x="0" y="1"/>
                    </a:moveTo>
                    <a:cubicBezTo>
                      <a:pt x="84" y="0"/>
                      <a:pt x="169" y="-1"/>
                      <a:pt x="254" y="0"/>
                    </a:cubicBezTo>
                    <a:cubicBezTo>
                      <a:pt x="6594" y="0"/>
                      <a:pt x="12614" y="2785"/>
                      <a:pt x="16718" y="7619"/>
                    </a:cubicBezTo>
                  </a:path>
                  <a:path w="16719" h="21600" stroke="0" extrusionOk="0">
                    <a:moveTo>
                      <a:pt x="0" y="1"/>
                    </a:moveTo>
                    <a:cubicBezTo>
                      <a:pt x="84" y="0"/>
                      <a:pt x="169" y="-1"/>
                      <a:pt x="254" y="0"/>
                    </a:cubicBezTo>
                    <a:cubicBezTo>
                      <a:pt x="6594" y="0"/>
                      <a:pt x="12614" y="2785"/>
                      <a:pt x="16718" y="7619"/>
                    </a:cubicBezTo>
                    <a:lnTo>
                      <a:pt x="25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sp>
            <p:nvSpPr>
              <p:cNvPr id="35875" name="Arc 334"/>
              <p:cNvSpPr>
                <a:spLocks/>
              </p:cNvSpPr>
              <p:nvPr/>
            </p:nvSpPr>
            <p:spPr bwMode="auto">
              <a:xfrm>
                <a:off x="1834" y="2647"/>
                <a:ext cx="1000" cy="605"/>
              </a:xfrm>
              <a:custGeom>
                <a:avLst/>
                <a:gdLst>
                  <a:gd name="T0" fmla="*/ 0 w 15379"/>
                  <a:gd name="T1" fmla="*/ 0 h 21600"/>
                  <a:gd name="T2" fmla="*/ 65 w 15379"/>
                  <a:gd name="T3" fmla="*/ 5 h 21600"/>
                  <a:gd name="T4" fmla="*/ 1 w 15379"/>
                  <a:gd name="T5" fmla="*/ 17 h 21600"/>
                  <a:gd name="T6" fmla="*/ 0 60000 65536"/>
                  <a:gd name="T7" fmla="*/ 0 60000 65536"/>
                  <a:gd name="T8" fmla="*/ 0 60000 65536"/>
                  <a:gd name="T9" fmla="*/ 0 w 15379"/>
                  <a:gd name="T10" fmla="*/ 0 h 21600"/>
                  <a:gd name="T11" fmla="*/ 15379 w 15379"/>
                  <a:gd name="T12" fmla="*/ 21600 h 21600"/>
                </a:gdLst>
                <a:ahLst/>
                <a:cxnLst>
                  <a:cxn ang="T6">
                    <a:pos x="T0" y="T1"/>
                  </a:cxn>
                  <a:cxn ang="T7">
                    <a:pos x="T2" y="T3"/>
                  </a:cxn>
                  <a:cxn ang="T8">
                    <a:pos x="T4" y="T5"/>
                  </a:cxn>
                </a:cxnLst>
                <a:rect l="T9" t="T10" r="T11" b="T12"/>
                <a:pathLst>
                  <a:path w="15379" h="21600" fill="none" extrusionOk="0">
                    <a:moveTo>
                      <a:pt x="0" y="0"/>
                    </a:moveTo>
                    <a:cubicBezTo>
                      <a:pt x="41" y="0"/>
                      <a:pt x="82" y="-1"/>
                      <a:pt x="124" y="0"/>
                    </a:cubicBezTo>
                    <a:cubicBezTo>
                      <a:pt x="5843" y="0"/>
                      <a:pt x="11329" y="2268"/>
                      <a:pt x="15378" y="6308"/>
                    </a:cubicBezTo>
                  </a:path>
                  <a:path w="15379" h="21600" stroke="0" extrusionOk="0">
                    <a:moveTo>
                      <a:pt x="0" y="0"/>
                    </a:moveTo>
                    <a:cubicBezTo>
                      <a:pt x="41" y="0"/>
                      <a:pt x="82" y="-1"/>
                      <a:pt x="124" y="0"/>
                    </a:cubicBezTo>
                    <a:cubicBezTo>
                      <a:pt x="5843" y="0"/>
                      <a:pt x="11329" y="2268"/>
                      <a:pt x="15378" y="6308"/>
                    </a:cubicBezTo>
                    <a:lnTo>
                      <a:pt x="124" y="21600"/>
                    </a:lnTo>
                    <a:close/>
                  </a:path>
                </a:pathLst>
              </a:custGeom>
              <a:noFill/>
              <a:ln w="12700">
                <a:solidFill>
                  <a:schemeClr val="bg1"/>
                </a:solidFill>
                <a:prstDash val="sysDot"/>
                <a:round/>
                <a:headEnd type="none" w="sm" len="lg"/>
                <a:tailEnd type="triangle" w="sm" len="lg"/>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subTnLst>
                                    <p:set>
                                      <p:cBhvr override="childStyle">
                                        <p:cTn dur="1" fill="hold" display="0" masterRel="sameClick" afterEffect="1">
                                          <p:stCondLst>
                                            <p:cond evt="end" delay="0">
                                              <p:tn val="5"/>
                                            </p:cond>
                                          </p:stCondLst>
                                        </p:cTn>
                                        <p:tgtEl>
                                          <p:spTgt spid="5"/>
                                        </p:tgtEl>
                                        <p:attrNameLst>
                                          <p:attrName>style.visibility</p:attrName>
                                        </p:attrNameLst>
                                      </p:cBhvr>
                                      <p:to>
                                        <p:strVal val="hidden"/>
                                      </p:to>
                                    </p:set>
                                  </p:sub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subTnLst>
                                    <p:set>
                                      <p:cBhvr override="childStyle">
                                        <p:cTn dur="1" fill="hold" display="0" masterRel="sameClick" afterEffect="1">
                                          <p:stCondLst>
                                            <p:cond evt="end" delay="0">
                                              <p:tn val="9"/>
                                            </p:cond>
                                          </p:stCondLst>
                                        </p:cTn>
                                        <p:tgtEl>
                                          <p:spTgt spid="6"/>
                                        </p:tgtEl>
                                        <p:attrNameLst>
                                          <p:attrName>style.visibility</p:attrName>
                                        </p:attrNameLst>
                                      </p:cBhvr>
                                      <p:to>
                                        <p:strVal val="hidden"/>
                                      </p:to>
                                    </p:set>
                                  </p:sub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subTnLst>
                                    <p:set>
                                      <p:cBhvr override="childStyle">
                                        <p:cTn dur="1" fill="hold" display="0" masterRel="sameClick" afterEffect="1">
                                          <p:stCondLst>
                                            <p:cond evt="end" delay="0">
                                              <p:tn val="13"/>
                                            </p:cond>
                                          </p:stCondLst>
                                        </p:cTn>
                                        <p:tgtEl>
                                          <p:spTgt spid="8"/>
                                        </p:tgtEl>
                                        <p:attrNameLst>
                                          <p:attrName>style.visibility</p:attrName>
                                        </p:attrNameLst>
                                      </p:cBhvr>
                                      <p:to>
                                        <p:strVal val="hidden"/>
                                      </p:to>
                                    </p:set>
                                  </p:sub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right)">
                                      <p:cBhvr>
                                        <p:cTn id="19" dur="500"/>
                                        <p:tgtEl>
                                          <p:spTgt spid="9"/>
                                        </p:tgtEl>
                                      </p:cBhvr>
                                    </p:animEffect>
                                  </p:childTnLst>
                                  <p:subTnLst>
                                    <p:set>
                                      <p:cBhvr override="childStyle">
                                        <p:cTn dur="1" fill="hold" display="0" masterRel="sameClick" afterEffect="1">
                                          <p:stCondLst>
                                            <p:cond evt="end" delay="0">
                                              <p:tn val="17"/>
                                            </p:cond>
                                          </p:stCondLst>
                                        </p:cTn>
                                        <p:tgtEl>
                                          <p:spTgt spid="9"/>
                                        </p:tgtEl>
                                        <p:attrNameLst>
                                          <p:attrName>style.visibility</p:attrName>
                                        </p:attrNameLst>
                                      </p:cBhvr>
                                      <p:to>
                                        <p:strVal val="hidden"/>
                                      </p:to>
                                    </p:set>
                                  </p:sub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right)">
                                      <p:cBhvr>
                                        <p:cTn id="23" dur="500"/>
                                        <p:tgtEl>
                                          <p:spTgt spid="10"/>
                                        </p:tgtEl>
                                      </p:cBhvr>
                                    </p:animEffect>
                                  </p:childTnLst>
                                  <p:subTnLst>
                                    <p:set>
                                      <p:cBhvr override="childStyle">
                                        <p:cTn dur="1" fill="hold" display="0" masterRel="sameClick" afterEffect="1">
                                          <p:stCondLst>
                                            <p:cond evt="end" delay="0">
                                              <p:tn val="21"/>
                                            </p:cond>
                                          </p:stCondLst>
                                        </p:cTn>
                                        <p:tgtEl>
                                          <p:spTgt spid="10"/>
                                        </p:tgtEl>
                                        <p:attrNameLst>
                                          <p:attrName>style.visibility</p:attrName>
                                        </p:attrNameLst>
                                      </p:cBhvr>
                                      <p:to>
                                        <p:strVal val="hidden"/>
                                      </p:to>
                                    </p:set>
                                  </p:sub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right)">
                                      <p:cBhvr>
                                        <p:cTn id="27" dur="500"/>
                                        <p:tgtEl>
                                          <p:spTgt spid="12"/>
                                        </p:tgtEl>
                                      </p:cBhvr>
                                    </p:animEffect>
                                  </p:childTnLst>
                                  <p:subTnLst>
                                    <p:set>
                                      <p:cBhvr override="childStyle">
                                        <p:cTn dur="1" fill="hold" display="0" masterRel="sameClick" afterEffect="1">
                                          <p:stCondLst>
                                            <p:cond evt="end" delay="0">
                                              <p:tn val="25"/>
                                            </p:cond>
                                          </p:stCondLst>
                                        </p:cTn>
                                        <p:tgtEl>
                                          <p:spTgt spid="12"/>
                                        </p:tgtEl>
                                        <p:attrNameLst>
                                          <p:attrName>style.visibility</p:attrName>
                                        </p:attrNameLst>
                                      </p:cBhvr>
                                      <p:to>
                                        <p:strVal val="hidden"/>
                                      </p:to>
                                    </p:set>
                                  </p:sub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right)">
                                      <p:cBhvr>
                                        <p:cTn id="31" dur="500"/>
                                        <p:tgtEl>
                                          <p:spTgt spid="13"/>
                                        </p:tgtEl>
                                      </p:cBhvr>
                                    </p:animEffect>
                                  </p:childTnLst>
                                  <p:subTnLst>
                                    <p:set>
                                      <p:cBhvr override="childStyle">
                                        <p:cTn dur="1" fill="hold" display="0" masterRel="sameClick" afterEffect="1">
                                          <p:stCondLst>
                                            <p:cond evt="end" delay="0">
                                              <p:tn val="29"/>
                                            </p:cond>
                                          </p:stCondLst>
                                        </p:cTn>
                                        <p:tgtEl>
                                          <p:spTgt spid="13"/>
                                        </p:tgtEl>
                                        <p:attrNameLst>
                                          <p:attrName>style.visibility</p:attrName>
                                        </p:attrNameLst>
                                      </p:cBhvr>
                                      <p:to>
                                        <p:strVal val="hidden"/>
                                      </p:to>
                                    </p:set>
                                  </p:sub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subTnLst>
                                    <p:set>
                                      <p:cBhvr override="childStyle">
                                        <p:cTn dur="1" fill="hold" display="0" masterRel="sameClick" afterEffect="1">
                                          <p:stCondLst>
                                            <p:cond evt="end" delay="0">
                                              <p:tn val="33"/>
                                            </p:cond>
                                          </p:stCondLst>
                                        </p:cTn>
                                        <p:tgtEl>
                                          <p:spTgt spid="14"/>
                                        </p:tgtEl>
                                        <p:attrNameLst>
                                          <p:attrName>style.visibility</p:attrName>
                                        </p:attrNameLst>
                                      </p:cBhvr>
                                      <p:to>
                                        <p:strVal val="hidden"/>
                                      </p:to>
                                    </p:set>
                                  </p:sub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wipe(left)">
                                      <p:cBhvr>
                                        <p:cTn id="39" dur="500"/>
                                        <p:tgtEl>
                                          <p:spTgt spid="16"/>
                                        </p:tgtEl>
                                      </p:cBhvr>
                                    </p:animEffect>
                                  </p:childTnLst>
                                  <p:subTnLst>
                                    <p:set>
                                      <p:cBhvr override="childStyle">
                                        <p:cTn dur="1" fill="hold" display="0" masterRel="sameClick" afterEffect="1">
                                          <p:stCondLst>
                                            <p:cond evt="end" delay="0">
                                              <p:tn val="37"/>
                                            </p:cond>
                                          </p:stCondLst>
                                        </p:cTn>
                                        <p:tgtEl>
                                          <p:spTgt spid="16"/>
                                        </p:tgtEl>
                                        <p:attrNameLst>
                                          <p:attrName>style.visibility</p:attrName>
                                        </p:attrNameLst>
                                      </p:cBhvr>
                                      <p:to>
                                        <p:strVal val="hidden"/>
                                      </p:to>
                                    </p:set>
                                  </p:sub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right)">
                                      <p:cBhvr>
                                        <p:cTn id="43" dur="500"/>
                                        <p:tgtEl>
                                          <p:spTgt spid="17"/>
                                        </p:tgtEl>
                                      </p:cBhvr>
                                    </p:animEffect>
                                  </p:childTnLst>
                                  <p:subTnLst>
                                    <p:set>
                                      <p:cBhvr override="childStyle">
                                        <p:cTn dur="1" fill="hold" display="0" masterRel="sameClick" afterEffect="1">
                                          <p:stCondLst>
                                            <p:cond evt="end" delay="0">
                                              <p:tn val="41"/>
                                            </p:cond>
                                          </p:stCondLst>
                                        </p:cTn>
                                        <p:tgtEl>
                                          <p:spTgt spid="17"/>
                                        </p:tgtEl>
                                        <p:attrNameLst>
                                          <p:attrName>style.visibility</p:attrName>
                                        </p:attrNameLst>
                                      </p:cBhvr>
                                      <p:to>
                                        <p:strVal val="hidden"/>
                                      </p:to>
                                    </p:set>
                                  </p:sub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right)">
                                      <p:cBhvr>
                                        <p:cTn id="47" dur="500"/>
                                        <p:tgtEl>
                                          <p:spTgt spid="18"/>
                                        </p:tgtEl>
                                      </p:cBhvr>
                                    </p:animEffect>
                                  </p:childTnLst>
                                  <p:subTnLst>
                                    <p:set>
                                      <p:cBhvr override="childStyle">
                                        <p:cTn dur="1" fill="hold" display="0" masterRel="sameClick" afterEffect="1">
                                          <p:stCondLst>
                                            <p:cond evt="end" delay="0">
                                              <p:tn val="45"/>
                                            </p:cond>
                                          </p:stCondLst>
                                        </p:cTn>
                                        <p:tgtEl>
                                          <p:spTgt spid="18"/>
                                        </p:tgtEl>
                                        <p:attrNameLst>
                                          <p:attrName>style.visibility</p:attrName>
                                        </p:attrNameLst>
                                      </p:cBhvr>
                                      <p:to>
                                        <p:strVal val="hidden"/>
                                      </p:to>
                                    </p:set>
                                  </p:sub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right)">
                                      <p:cBhvr>
                                        <p:cTn id="51" dur="500"/>
                                        <p:tgtEl>
                                          <p:spTgt spid="20"/>
                                        </p:tgtEl>
                                      </p:cBhvr>
                                    </p:animEffect>
                                  </p:childTnLst>
                                  <p:subTnLst>
                                    <p:set>
                                      <p:cBhvr override="childStyle">
                                        <p:cTn dur="1" fill="hold" display="0" masterRel="sameClick" afterEffect="1">
                                          <p:stCondLst>
                                            <p:cond evt="end" delay="0">
                                              <p:tn val="49"/>
                                            </p:cond>
                                          </p:stCondLst>
                                        </p:cTn>
                                        <p:tgtEl>
                                          <p:spTgt spid="20"/>
                                        </p:tgtEl>
                                        <p:attrNameLst>
                                          <p:attrName>style.visibility</p:attrName>
                                        </p:attrNameLst>
                                      </p:cBhvr>
                                      <p:to>
                                        <p:strVal val="hidden"/>
                                      </p:to>
                                    </p:set>
                                  </p:subTnLst>
                                </p:cTn>
                              </p:par>
                            </p:childTnLst>
                          </p:cTn>
                        </p:par>
                        <p:par>
                          <p:cTn id="52" fill="hold">
                            <p:stCondLst>
                              <p:cond delay="6000"/>
                            </p:stCondLst>
                            <p:childTnLst>
                              <p:par>
                                <p:cTn id="53" presetID="22" presetClass="entr" presetSubtype="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500"/>
                                        <p:tgtEl>
                                          <p:spTgt spid="21"/>
                                        </p:tgtEl>
                                      </p:cBhvr>
                                    </p:animEffect>
                                  </p:childTnLst>
                                  <p:subTnLst>
                                    <p:set>
                                      <p:cBhvr override="childStyle">
                                        <p:cTn dur="1" fill="hold" display="0" masterRel="sameClick" afterEffect="1">
                                          <p:stCondLst>
                                            <p:cond evt="end" delay="0">
                                              <p:tn val="53"/>
                                            </p:cond>
                                          </p:stCondLst>
                                        </p:cTn>
                                        <p:tgtEl>
                                          <p:spTgt spid="21"/>
                                        </p:tgtEl>
                                        <p:attrNameLst>
                                          <p:attrName>style.visibility</p:attrName>
                                        </p:attrNameLst>
                                      </p:cBhvr>
                                      <p:to>
                                        <p:strVal val="hidden"/>
                                      </p:to>
                                    </p:set>
                                  </p:sub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subTnLst>
                                    <p:set>
                                      <p:cBhvr override="childStyle">
                                        <p:cTn dur="1" fill="hold" display="0" masterRel="sameClick" afterEffect="1">
                                          <p:stCondLst>
                                            <p:cond evt="end" delay="0">
                                              <p:tn val="57"/>
                                            </p:cond>
                                          </p:stCondLst>
                                        </p:cTn>
                                        <p:tgtEl>
                                          <p:spTgt spid="22"/>
                                        </p:tgtEl>
                                        <p:attrNameLst>
                                          <p:attrName>style.visibility</p:attrName>
                                        </p:attrNameLst>
                                      </p:cBhvr>
                                      <p:to>
                                        <p:strVal val="hidden"/>
                                      </p:to>
                                    </p:set>
                                  </p:sub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subTnLst>
                                    <p:set>
                                      <p:cBhvr override="childStyle">
                                        <p:cTn dur="1" fill="hold" display="0" masterRel="sameClick" afterEffect="1">
                                          <p:stCondLst>
                                            <p:cond evt="end" delay="0">
                                              <p:tn val="61"/>
                                            </p:cond>
                                          </p:stCondLst>
                                        </p:cTn>
                                        <p:tgtEl>
                                          <p:spTgt spid="24"/>
                                        </p:tgtEl>
                                        <p:attrNameLst>
                                          <p:attrName>style.visibility</p:attrName>
                                        </p:attrNameLst>
                                      </p:cBhvr>
                                      <p:to>
                                        <p:strVal val="hidden"/>
                                      </p:to>
                                    </p:set>
                                  </p:subTnLst>
                                </p:cTn>
                              </p:par>
                            </p:childTnLst>
                          </p:cTn>
                        </p:par>
                        <p:par>
                          <p:cTn id="64" fill="hold">
                            <p:stCondLst>
                              <p:cond delay="7500"/>
                            </p:stCondLst>
                            <p:childTnLst>
                              <p:par>
                                <p:cTn id="65" presetID="22" presetClass="entr" presetSubtype="2" fill="hold"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right)">
                                      <p:cBhvr>
                                        <p:cTn id="67" dur="500"/>
                                        <p:tgtEl>
                                          <p:spTgt spid="25"/>
                                        </p:tgtEl>
                                      </p:cBhvr>
                                    </p:animEffect>
                                  </p:childTnLst>
                                  <p:subTnLst>
                                    <p:set>
                                      <p:cBhvr override="childStyle">
                                        <p:cTn dur="1" fill="hold" display="0" masterRel="sameClick" afterEffect="1">
                                          <p:stCondLst>
                                            <p:cond evt="end" delay="0">
                                              <p:tn val="65"/>
                                            </p:cond>
                                          </p:stCondLst>
                                        </p:cTn>
                                        <p:tgtEl>
                                          <p:spTgt spid="25"/>
                                        </p:tgtEl>
                                        <p:attrNameLst>
                                          <p:attrName>style.visibility</p:attrName>
                                        </p:attrNameLst>
                                      </p:cBhvr>
                                      <p:to>
                                        <p:strVal val="hidden"/>
                                      </p:to>
                                    </p:set>
                                  </p:subTnLst>
                                </p:cTn>
                              </p:par>
                            </p:childTnLst>
                          </p:cTn>
                        </p:par>
                        <p:par>
                          <p:cTn id="68" fill="hold">
                            <p:stCondLst>
                              <p:cond delay="8000"/>
                            </p:stCondLst>
                            <p:childTnLst>
                              <p:par>
                                <p:cTn id="69" presetID="22" presetClass="entr" presetSubtype="2" fill="hold"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wipe(right)">
                                      <p:cBhvr>
                                        <p:cTn id="71" dur="500"/>
                                        <p:tgtEl>
                                          <p:spTgt spid="26"/>
                                        </p:tgtEl>
                                      </p:cBhvr>
                                    </p:animEffect>
                                  </p:childTnLst>
                                  <p:subTnLst>
                                    <p:set>
                                      <p:cBhvr override="childStyle">
                                        <p:cTn dur="1" fill="hold" display="0" masterRel="sameClick" afterEffect="1">
                                          <p:stCondLst>
                                            <p:cond evt="end" delay="0">
                                              <p:tn val="69"/>
                                            </p:cond>
                                          </p:stCondLst>
                                        </p:cTn>
                                        <p:tgtEl>
                                          <p:spTgt spid="26"/>
                                        </p:tgtEl>
                                        <p:attrNameLst>
                                          <p:attrName>style.visibility</p:attrName>
                                        </p:attrNameLst>
                                      </p:cBhvr>
                                      <p:to>
                                        <p:strVal val="hidden"/>
                                      </p:to>
                                    </p:set>
                                  </p:subTnLst>
                                </p:cTn>
                              </p:par>
                            </p:childTnLst>
                          </p:cTn>
                        </p:par>
                        <p:par>
                          <p:cTn id="72" fill="hold">
                            <p:stCondLst>
                              <p:cond delay="8500"/>
                            </p:stCondLst>
                            <p:childTnLst>
                              <p:par>
                                <p:cTn id="73" presetID="22" presetClass="entr" presetSubtype="2" fill="hold" nodeType="after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wipe(right)">
                                      <p:cBhvr>
                                        <p:cTn id="75" dur="500"/>
                                        <p:tgtEl>
                                          <p:spTgt spid="28"/>
                                        </p:tgtEl>
                                      </p:cBhvr>
                                    </p:animEffect>
                                  </p:childTnLst>
                                  <p:subTnLst>
                                    <p:set>
                                      <p:cBhvr override="childStyle">
                                        <p:cTn dur="1" fill="hold" display="0" masterRel="sameClick" afterEffect="1">
                                          <p:stCondLst>
                                            <p:cond evt="end" delay="0">
                                              <p:tn val="73"/>
                                            </p:cond>
                                          </p:stCondLst>
                                        </p:cTn>
                                        <p:tgtEl>
                                          <p:spTgt spid="28"/>
                                        </p:tgtEl>
                                        <p:attrNameLst>
                                          <p:attrName>style.visibility</p:attrName>
                                        </p:attrNameLst>
                                      </p:cBhvr>
                                      <p:to>
                                        <p:strVal val="hidden"/>
                                      </p:to>
                                    </p:set>
                                  </p:subTnLst>
                                </p:cTn>
                              </p:par>
                            </p:childTnLst>
                          </p:cTn>
                        </p:par>
                        <p:par>
                          <p:cTn id="76" fill="hold">
                            <p:stCondLst>
                              <p:cond delay="9000"/>
                            </p:stCondLst>
                            <p:childTnLst>
                              <p:par>
                                <p:cTn id="77" presetID="9" presetClass="entr" presetSubtype="0" fill="hold"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dissolve">
                                      <p:cBhvr>
                                        <p:cTn id="7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4914" name="Group 108"/>
          <p:cNvGrpSpPr>
            <a:grpSpLocks/>
          </p:cNvGrpSpPr>
          <p:nvPr/>
        </p:nvGrpSpPr>
        <p:grpSpPr bwMode="auto">
          <a:xfrm>
            <a:off x="0" y="0"/>
            <a:ext cx="9172575" cy="6858000"/>
            <a:chOff x="0" y="0"/>
            <a:chExt cx="5778" cy="4320"/>
          </a:xfrm>
        </p:grpSpPr>
        <p:sp>
          <p:nvSpPr>
            <p:cNvPr id="294915" name="Rectangle 6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443459" name="Rectangle 67"/>
            <p:cNvSpPr>
              <a:spLocks noChangeArrowheads="1"/>
            </p:cNvSpPr>
            <p:nvPr/>
          </p:nvSpPr>
          <p:spPr bwMode="auto">
            <a:xfrm>
              <a:off x="406" y="435"/>
              <a:ext cx="5012" cy="306"/>
            </a:xfrm>
            <a:prstGeom prst="rect">
              <a:avLst/>
            </a:prstGeom>
            <a:noFill/>
            <a:ln w="12700">
              <a:noFill/>
              <a:miter lim="800000"/>
              <a:headEnd/>
              <a:tailEnd/>
            </a:ln>
            <a:effectLst/>
          </p:spPr>
          <p:txBody>
            <a:bodyPr lIns="90488" tIns="44450" rIns="90488" bIns="44450">
              <a:spAutoFit/>
            </a:bodyPr>
            <a:lstStyle/>
            <a:p>
              <a:pPr algn="l">
                <a:defRPr/>
              </a:pPr>
              <a:r>
                <a:rPr lang="es-ES_tradnl" sz="2600" i="1" dirty="0">
                  <a:solidFill>
                    <a:schemeClr val="bg1"/>
                  </a:solidFill>
                  <a:effectLst>
                    <a:outerShdw blurRad="38100" dist="38100" dir="2700000" algn="tl">
                      <a:srgbClr val="000000"/>
                    </a:outerShdw>
                  </a:effectLst>
                  <a:latin typeface="Book Antiqua" pitchFamily="18" charset="0"/>
                </a:rPr>
                <a:t>Razones que obligan a la desmagnetización</a:t>
              </a:r>
              <a:endParaRPr lang="es-ES_tradnl" sz="2600" b="0" dirty="0">
                <a:solidFill>
                  <a:schemeClr val="bg1"/>
                </a:solidFill>
                <a:effectLst>
                  <a:outerShdw blurRad="38100" dist="38100" dir="2700000" algn="tl">
                    <a:srgbClr val="000000"/>
                  </a:outerShdw>
                </a:effectLst>
                <a:latin typeface="Book Antiqua" pitchFamily="18" charset="0"/>
              </a:endParaRPr>
            </a:p>
          </p:txBody>
        </p:sp>
        <p:sp>
          <p:nvSpPr>
            <p:cNvPr id="294917" name="Rectangle 68"/>
            <p:cNvSpPr>
              <a:spLocks noChangeArrowheads="1"/>
            </p:cNvSpPr>
            <p:nvPr/>
          </p:nvSpPr>
          <p:spPr bwMode="auto">
            <a:xfrm>
              <a:off x="636" y="1372"/>
              <a:ext cx="4576" cy="2383"/>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A veces resulta más difícil desmagnetizar una pieza que magnetizarla</a:t>
              </a:r>
            </a:p>
            <a:p>
              <a:endParaRPr lang="es-ES_tradnl" i="1" dirty="0">
                <a:solidFill>
                  <a:schemeClr val="bg1"/>
                </a:solidFill>
                <a:latin typeface="Book Antiqua" pitchFamily="18" charset="0"/>
              </a:endParaRPr>
            </a:p>
            <a:p>
              <a:r>
                <a:rPr lang="es-ES_tradnl" i="1" dirty="0">
                  <a:solidFill>
                    <a:schemeClr val="bg1"/>
                  </a:solidFill>
                  <a:latin typeface="Book Antiqua" pitchFamily="18" charset="0"/>
                </a:rPr>
                <a:t>No siempre es necesario desmagnetizar después de la inspección, ya que el proceso es costoso y consume tiempo</a:t>
              </a:r>
            </a:p>
            <a:p>
              <a:endParaRPr lang="es-ES_tradnl" i="1" dirty="0">
                <a:solidFill>
                  <a:schemeClr val="bg1"/>
                </a:solidFill>
                <a:latin typeface="Book Antiqua" pitchFamily="18" charset="0"/>
              </a:endParaRPr>
            </a:p>
            <a:p>
              <a:r>
                <a:rPr lang="es-ES_tradnl" i="1" dirty="0">
                  <a:solidFill>
                    <a:schemeClr val="bg1"/>
                  </a:solidFill>
                  <a:latin typeface="Book Antiqua" pitchFamily="18" charset="0"/>
                </a:rPr>
                <a:t>En muchos casos la desmagnetización es esencial, por lo que se debe comprender ¿por qué se realiza?, junto con los problemas involucrados</a:t>
              </a:r>
            </a:p>
          </p:txBody>
        </p:sp>
        <p:grpSp>
          <p:nvGrpSpPr>
            <p:cNvPr id="294918" name="Group 71"/>
            <p:cNvGrpSpPr>
              <a:grpSpLocks/>
            </p:cNvGrpSpPr>
            <p:nvPr/>
          </p:nvGrpSpPr>
          <p:grpSpPr bwMode="auto">
            <a:xfrm>
              <a:off x="48" y="95"/>
              <a:ext cx="96" cy="4128"/>
              <a:chOff x="48" y="102"/>
              <a:chExt cx="96" cy="4128"/>
            </a:xfrm>
          </p:grpSpPr>
          <p:sp>
            <p:nvSpPr>
              <p:cNvPr id="294926" name="Rectangle 7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27" name="Rectangle 7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28" name="Rectangle 7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29" name="Rectangle 7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0" name="Rectangle 7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1" name="Rectangle 7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2" name="Rectangle 7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3" name="Rectangle 7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4" name="Rectangle 8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5" name="Rectangle 8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6" name="Rectangle 8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7" name="Rectangle 8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8" name="Rectangle 8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39" name="Rectangle 8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0" name="Rectangle 8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1" name="Rectangle 8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2" name="Rectangle 8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3" name="Rectangle 8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4" name="Rectangle 9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5" name="Rectangle 9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6" name="Rectangle 9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7" name="Rectangle 9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8" name="Rectangle 9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49" name="Rectangle 9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50" name="Rectangle 9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51" name="Rectangle 9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52" name="Rectangle 9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53" name="Rectangle 9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4954" name="Rectangle 10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94919" name="Group 101"/>
            <p:cNvGrpSpPr>
              <a:grpSpLocks/>
            </p:cNvGrpSpPr>
            <p:nvPr/>
          </p:nvGrpSpPr>
          <p:grpSpPr bwMode="auto">
            <a:xfrm>
              <a:off x="5052" y="0"/>
              <a:ext cx="726" cy="388"/>
              <a:chOff x="37" y="-23"/>
              <a:chExt cx="726" cy="388"/>
            </a:xfrm>
          </p:grpSpPr>
          <p:sp>
            <p:nvSpPr>
              <p:cNvPr id="294920" name="Rectangle 10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94921" name="Rectangle 10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4922" name="Rectangle 10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4923" name="Rectangle 10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94924" name="Rectangle 10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94925" name="Rectangle 10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5938" name="Group 75"/>
          <p:cNvGrpSpPr>
            <a:grpSpLocks/>
          </p:cNvGrpSpPr>
          <p:nvPr/>
        </p:nvGrpSpPr>
        <p:grpSpPr bwMode="auto">
          <a:xfrm>
            <a:off x="0" y="0"/>
            <a:ext cx="9172575" cy="6858000"/>
            <a:chOff x="0" y="0"/>
            <a:chExt cx="5778" cy="4320"/>
          </a:xfrm>
        </p:grpSpPr>
        <p:sp>
          <p:nvSpPr>
            <p:cNvPr id="29593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52323" name="Rectangle 35"/>
            <p:cNvSpPr>
              <a:spLocks noChangeArrowheads="1"/>
            </p:cNvSpPr>
            <p:nvPr/>
          </p:nvSpPr>
          <p:spPr bwMode="auto">
            <a:xfrm>
              <a:off x="442" y="341"/>
              <a:ext cx="5012" cy="306"/>
            </a:xfrm>
            <a:prstGeom prst="rect">
              <a:avLst/>
            </a:prstGeom>
            <a:noFill/>
            <a:ln w="12700">
              <a:noFill/>
              <a:miter lim="800000"/>
              <a:headEnd/>
              <a:tailEnd/>
            </a:ln>
            <a:effectLst/>
          </p:spPr>
          <p:txBody>
            <a:bodyPr lIns="90488" tIns="44450" rIns="90488" bIns="44450">
              <a:spAutoFit/>
            </a:bodyPr>
            <a:lstStyle/>
            <a:p>
              <a:pPr algn="l">
                <a:defRPr/>
              </a:pPr>
              <a:r>
                <a:rPr lang="es-ES_tradnl" sz="2600" i="1" dirty="0">
                  <a:solidFill>
                    <a:schemeClr val="bg1"/>
                  </a:solidFill>
                  <a:effectLst>
                    <a:outerShdw blurRad="38100" dist="38100" dir="2700000" algn="tl">
                      <a:srgbClr val="000000"/>
                    </a:outerShdw>
                  </a:effectLst>
                  <a:latin typeface="Book Antiqua" pitchFamily="18" charset="0"/>
                </a:rPr>
                <a:t>Razones que obligan a la desmagnetización</a:t>
              </a:r>
              <a:endParaRPr lang="es-ES_tradnl" sz="2600" b="0" dirty="0">
                <a:solidFill>
                  <a:schemeClr val="bg1"/>
                </a:solidFill>
                <a:effectLst>
                  <a:outerShdw blurRad="38100" dist="38100" dir="2700000" algn="tl">
                    <a:srgbClr val="000000"/>
                  </a:outerShdw>
                </a:effectLst>
                <a:latin typeface="Book Antiqua" pitchFamily="18" charset="0"/>
              </a:endParaRPr>
            </a:p>
          </p:txBody>
        </p:sp>
        <p:sp>
          <p:nvSpPr>
            <p:cNvPr id="295941" name="Rectangle 36"/>
            <p:cNvSpPr>
              <a:spLocks noChangeArrowheads="1"/>
            </p:cNvSpPr>
            <p:nvPr/>
          </p:nvSpPr>
          <p:spPr bwMode="auto">
            <a:xfrm>
              <a:off x="514" y="834"/>
              <a:ext cx="4960" cy="3046"/>
            </a:xfrm>
            <a:prstGeom prst="rect">
              <a:avLst/>
            </a:prstGeom>
            <a:noFill/>
            <a:ln w="12700">
              <a:noFill/>
              <a:miter lim="800000"/>
              <a:headEnd/>
              <a:tailEnd/>
            </a:ln>
          </p:spPr>
          <p:txBody>
            <a:bodyPr lIns="90488" tIns="44450" rIns="90488" bIns="44450">
              <a:spAutoFit/>
            </a:bodyPr>
            <a:lstStyle/>
            <a:p>
              <a:pPr algn="l">
                <a:tabLst>
                  <a:tab pos="476250" algn="l"/>
                </a:tabLst>
              </a:pPr>
              <a:r>
                <a:rPr lang="es-ES_tradnl" i="1">
                  <a:solidFill>
                    <a:schemeClr val="bg1"/>
                  </a:solidFill>
                  <a:latin typeface="Book Antiqua" pitchFamily="18" charset="0"/>
                </a:rPr>
                <a:t>La desmagnetizacion es necesaria cuando el campo residual:</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Interfiriera con subsecuentes operaciones de 	maquinado</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Interfiriera con procesos de soldadura por arco</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Afecte la operación de instrumentos sensibles a 	los campos magnéticos</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Pueda afectar el funcionamiento de la pieza</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Pueda causar daño en partes móviles</a:t>
              </a:r>
            </a:p>
            <a:p>
              <a:pPr algn="l">
                <a:tabLst>
                  <a:tab pos="476250" algn="l"/>
                </a:tabLst>
              </a:pPr>
              <a:endParaRPr lang="es-ES_tradnl" sz="1200" i="1">
                <a:solidFill>
                  <a:schemeClr val="bg1"/>
                </a:solidFill>
                <a:latin typeface="Book Antiqua" pitchFamily="18" charset="0"/>
              </a:endParaRPr>
            </a:p>
            <a:p>
              <a:pPr algn="l">
                <a:tabLst>
                  <a:tab pos="476250" algn="l"/>
                </a:tabLst>
              </a:pPr>
              <a:r>
                <a:rPr lang="es-ES_tradnl" i="1">
                  <a:solidFill>
                    <a:schemeClr val="bg1"/>
                  </a:solidFill>
                  <a:latin typeface="Book Antiqua" pitchFamily="18" charset="0"/>
                </a:rPr>
                <a:t>-	Pueda impedir la limpieza correcta de las piezas</a:t>
              </a:r>
            </a:p>
          </p:txBody>
        </p:sp>
        <p:grpSp>
          <p:nvGrpSpPr>
            <p:cNvPr id="295942" name="Group 38"/>
            <p:cNvGrpSpPr>
              <a:grpSpLocks/>
            </p:cNvGrpSpPr>
            <p:nvPr/>
          </p:nvGrpSpPr>
          <p:grpSpPr bwMode="auto">
            <a:xfrm>
              <a:off x="48" y="95"/>
              <a:ext cx="96" cy="4128"/>
              <a:chOff x="48" y="102"/>
              <a:chExt cx="96" cy="4128"/>
            </a:xfrm>
          </p:grpSpPr>
          <p:sp>
            <p:nvSpPr>
              <p:cNvPr id="295950"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1"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2"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3"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4"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5"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6"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7"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8"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59"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0"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1"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2"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3"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4"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5"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6"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7"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8"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69"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0"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1"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2"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3"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4"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5"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6"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7"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5978"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95943" name="Group 68"/>
            <p:cNvGrpSpPr>
              <a:grpSpLocks/>
            </p:cNvGrpSpPr>
            <p:nvPr/>
          </p:nvGrpSpPr>
          <p:grpSpPr bwMode="auto">
            <a:xfrm>
              <a:off x="5052" y="0"/>
              <a:ext cx="726" cy="388"/>
              <a:chOff x="37" y="-23"/>
              <a:chExt cx="726" cy="388"/>
            </a:xfrm>
          </p:grpSpPr>
          <p:sp>
            <p:nvSpPr>
              <p:cNvPr id="295944"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95945"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5946"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5947"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95948"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95949"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3250" name="Rectangle 2"/>
          <p:cNvSpPr>
            <a:spLocks noChangeArrowheads="1"/>
          </p:cNvSpPr>
          <p:nvPr/>
        </p:nvSpPr>
        <p:spPr bwMode="auto">
          <a:xfrm>
            <a:off x="1087438" y="2122488"/>
            <a:ext cx="6969125" cy="2555875"/>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Cuando no es necesaria la Desmagnetización</a:t>
            </a:r>
          </a:p>
        </p:txBody>
      </p:sp>
      <p:sp>
        <p:nvSpPr>
          <p:cNvPr id="693251" name="AutoShape 3"/>
          <p:cNvSpPr>
            <a:spLocks/>
          </p:cNvSpPr>
          <p:nvPr/>
        </p:nvSpPr>
        <p:spPr bwMode="auto">
          <a:xfrm>
            <a:off x="1057275" y="1485900"/>
            <a:ext cx="128588" cy="3802063"/>
          </a:xfrm>
          <a:prstGeom prst="leftBracket">
            <a:avLst>
              <a:gd name="adj" fmla="val 15030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3252" name="Line 4"/>
          <p:cNvSpPr>
            <a:spLocks noChangeShapeType="1"/>
          </p:cNvSpPr>
          <p:nvPr/>
        </p:nvSpPr>
        <p:spPr bwMode="auto">
          <a:xfrm>
            <a:off x="1176338" y="14859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3253" name="Line 5"/>
          <p:cNvSpPr>
            <a:spLocks noChangeShapeType="1"/>
          </p:cNvSpPr>
          <p:nvPr/>
        </p:nvSpPr>
        <p:spPr bwMode="auto">
          <a:xfrm>
            <a:off x="1176338" y="52959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3254" name="AutoShape 6"/>
          <p:cNvSpPr>
            <a:spLocks/>
          </p:cNvSpPr>
          <p:nvPr/>
        </p:nvSpPr>
        <p:spPr bwMode="auto">
          <a:xfrm flipH="1">
            <a:off x="8062913" y="1485900"/>
            <a:ext cx="119062" cy="3802063"/>
          </a:xfrm>
          <a:prstGeom prst="leftBracket">
            <a:avLst>
              <a:gd name="adj" fmla="val 16025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93252"/>
                                        </p:tgtEl>
                                        <p:attrNameLst>
                                          <p:attrName>style.visibility</p:attrName>
                                        </p:attrNameLst>
                                      </p:cBhvr>
                                      <p:to>
                                        <p:strVal val="visible"/>
                                      </p:to>
                                    </p:set>
                                    <p:animEffect transition="in" filter="wipe(left)">
                                      <p:cBhvr>
                                        <p:cTn id="7" dur="500"/>
                                        <p:tgtEl>
                                          <p:spTgt spid="693252"/>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93254"/>
                                        </p:tgtEl>
                                        <p:attrNameLst>
                                          <p:attrName>style.visibility</p:attrName>
                                        </p:attrNameLst>
                                      </p:cBhvr>
                                      <p:to>
                                        <p:strVal val="visible"/>
                                      </p:to>
                                    </p:set>
                                    <p:animEffect transition="in" filter="wipe(up)">
                                      <p:cBhvr>
                                        <p:cTn id="11" dur="500"/>
                                        <p:tgtEl>
                                          <p:spTgt spid="693254"/>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93253"/>
                                        </p:tgtEl>
                                        <p:attrNameLst>
                                          <p:attrName>style.visibility</p:attrName>
                                        </p:attrNameLst>
                                      </p:cBhvr>
                                      <p:to>
                                        <p:strVal val="visible"/>
                                      </p:to>
                                    </p:set>
                                    <p:animEffect transition="in" filter="wipe(right)">
                                      <p:cBhvr>
                                        <p:cTn id="15" dur="500"/>
                                        <p:tgtEl>
                                          <p:spTgt spid="693253"/>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93251"/>
                                        </p:tgtEl>
                                        <p:attrNameLst>
                                          <p:attrName>style.visibility</p:attrName>
                                        </p:attrNameLst>
                                      </p:cBhvr>
                                      <p:to>
                                        <p:strVal val="visible"/>
                                      </p:to>
                                    </p:set>
                                    <p:animEffect transition="in" filter="wipe(down)">
                                      <p:cBhvr>
                                        <p:cTn id="19" dur="500"/>
                                        <p:tgtEl>
                                          <p:spTgt spid="693251"/>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93250"/>
                                        </p:tgtEl>
                                        <p:attrNameLst>
                                          <p:attrName>style.visibility</p:attrName>
                                        </p:attrNameLst>
                                      </p:cBhvr>
                                      <p:to>
                                        <p:strVal val="visible"/>
                                      </p:to>
                                    </p:set>
                                    <p:animEffect transition="in" filter="wipe(left)">
                                      <p:cBhvr>
                                        <p:cTn id="23" dur="75"/>
                                        <p:tgtEl>
                                          <p:spTgt spid="693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3250" grpId="0" autoUpdateAnimBg="0"/>
      <p:bldP spid="693251" grpId="0" animBg="1"/>
      <p:bldP spid="693254" grpId="0" animBg="1"/>
    </p:bldLst>
  </p:timing>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7986" name="Group 1101"/>
          <p:cNvGrpSpPr>
            <a:grpSpLocks/>
          </p:cNvGrpSpPr>
          <p:nvPr/>
        </p:nvGrpSpPr>
        <p:grpSpPr bwMode="auto">
          <a:xfrm>
            <a:off x="0" y="0"/>
            <a:ext cx="9172575" cy="6858000"/>
            <a:chOff x="0" y="0"/>
            <a:chExt cx="5778" cy="4320"/>
          </a:xfrm>
        </p:grpSpPr>
        <p:sp>
          <p:nvSpPr>
            <p:cNvPr id="297987"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44131" name="Rectangle 1059"/>
            <p:cNvSpPr>
              <a:spLocks noChangeArrowheads="1"/>
            </p:cNvSpPr>
            <p:nvPr/>
          </p:nvSpPr>
          <p:spPr bwMode="auto">
            <a:xfrm>
              <a:off x="370" y="332"/>
              <a:ext cx="5012"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dirty="0">
                  <a:solidFill>
                    <a:schemeClr val="bg1"/>
                  </a:solidFill>
                  <a:effectLst>
                    <a:outerShdw blurRad="38100" dist="38100" dir="2700000" algn="tl">
                      <a:srgbClr val="000000"/>
                    </a:outerShdw>
                  </a:effectLst>
                  <a:latin typeface="Book Antiqua" pitchFamily="18" charset="0"/>
                </a:rPr>
                <a:t>Cuando la desmagnetización no es necesaria</a:t>
              </a:r>
              <a:endParaRPr lang="es-ES_tradnl" sz="2600" b="0" dirty="0">
                <a:solidFill>
                  <a:schemeClr val="bg1"/>
                </a:solidFill>
                <a:effectLst>
                  <a:outerShdw blurRad="38100" dist="38100" dir="2700000" algn="tl">
                    <a:srgbClr val="000000"/>
                  </a:outerShdw>
                </a:effectLst>
                <a:latin typeface="Book Antiqua" pitchFamily="18" charset="0"/>
              </a:endParaRPr>
            </a:p>
          </p:txBody>
        </p:sp>
        <p:sp>
          <p:nvSpPr>
            <p:cNvPr id="297989" name="Rectangle 1060"/>
            <p:cNvSpPr>
              <a:spLocks noChangeArrowheads="1"/>
            </p:cNvSpPr>
            <p:nvPr/>
          </p:nvSpPr>
          <p:spPr bwMode="auto">
            <a:xfrm>
              <a:off x="618" y="738"/>
              <a:ext cx="4816" cy="3161"/>
            </a:xfrm>
            <a:prstGeom prst="rect">
              <a:avLst/>
            </a:prstGeom>
            <a:noFill/>
            <a:ln w="12700">
              <a:noFill/>
              <a:miter lim="800000"/>
              <a:headEnd/>
              <a:tailEnd/>
            </a:ln>
          </p:spPr>
          <p:txBody>
            <a:bodyPr lIns="90488" tIns="44450" rIns="90488" bIns="44450">
              <a:spAutoFit/>
            </a:bodyPr>
            <a:lstStyle/>
            <a:p>
              <a:pPr marL="381000" indent="-381000" algn="l">
                <a:tabLst>
                  <a:tab pos="381000" algn="l"/>
                </a:tabLst>
              </a:pPr>
              <a:r>
                <a:rPr lang="es-ES_tradnl" i="1">
                  <a:solidFill>
                    <a:schemeClr val="bg1"/>
                  </a:solidFill>
                  <a:latin typeface="Book Antiqua" pitchFamily="18" charset="0"/>
                </a:rPr>
                <a:t>La desmagnetizacion no es necesaria cuando:</a:t>
              </a:r>
            </a:p>
            <a:p>
              <a:pPr marL="381000" indent="-381000" algn="l">
                <a:tabLst>
                  <a:tab pos="381000" algn="l"/>
                </a:tabLst>
              </a:pPr>
              <a:endParaRPr lang="es-ES_tradnl" sz="1200" i="1">
                <a:solidFill>
                  <a:schemeClr val="bg1"/>
                </a:solidFill>
                <a:latin typeface="Book Antiqua" pitchFamily="18" charset="0"/>
              </a:endParaRPr>
            </a:p>
            <a:p>
              <a:pPr marL="381000" indent="-381000" algn="l">
                <a:tabLst>
                  <a:tab pos="381000" algn="l"/>
                </a:tabLst>
              </a:pPr>
              <a:r>
                <a:rPr lang="es-ES_tradnl" i="1">
                  <a:solidFill>
                    <a:schemeClr val="bg1"/>
                  </a:solidFill>
                  <a:latin typeface="Book Antiqua" pitchFamily="18" charset="0"/>
                </a:rPr>
                <a:t>-	Las piezas son de un material de baja retentividad</a:t>
              </a:r>
            </a:p>
            <a:p>
              <a:pPr marL="381000" indent="-381000" algn="l">
                <a:tabLst>
                  <a:tab pos="381000" algn="l"/>
                </a:tabLst>
              </a:pPr>
              <a:endParaRPr lang="es-ES_tradnl" sz="1200" i="1">
                <a:solidFill>
                  <a:schemeClr val="bg1"/>
                </a:solidFill>
                <a:latin typeface="Book Antiqua" pitchFamily="18" charset="0"/>
              </a:endParaRPr>
            </a:p>
            <a:p>
              <a:pPr marL="381000" indent="-381000" algn="l">
                <a:tabLst>
                  <a:tab pos="381000" algn="l"/>
                </a:tabLst>
              </a:pPr>
              <a:r>
                <a:rPr lang="es-ES_tradnl" i="1">
                  <a:solidFill>
                    <a:schemeClr val="bg1"/>
                  </a:solidFill>
                  <a:latin typeface="Book Antiqua" pitchFamily="18" charset="0"/>
                </a:rPr>
                <a:t>-	La pieza forma parte de una estructura soldada, una pieza grande, caldera, etc.</a:t>
              </a:r>
            </a:p>
            <a:p>
              <a:pPr marL="381000" indent="-381000" algn="l">
                <a:tabLst>
                  <a:tab pos="381000" algn="l"/>
                </a:tabLst>
              </a:pPr>
              <a:endParaRPr lang="es-ES_tradnl" sz="1200" i="1">
                <a:solidFill>
                  <a:schemeClr val="bg1"/>
                </a:solidFill>
                <a:latin typeface="Book Antiqua" pitchFamily="18" charset="0"/>
              </a:endParaRPr>
            </a:p>
            <a:p>
              <a:pPr marL="381000" indent="-381000" algn="l">
                <a:tabLst>
                  <a:tab pos="381000" algn="l"/>
                </a:tabLst>
              </a:pPr>
              <a:r>
                <a:rPr lang="es-ES_tradnl" i="1">
                  <a:solidFill>
                    <a:schemeClr val="bg1"/>
                  </a:solidFill>
                  <a:latin typeface="Book Antiqua" pitchFamily="18" charset="0"/>
                </a:rPr>
                <a:t>-	La pieza sufrirá un tratamiento térmico posterior por encima del punto Curie. Por encima de esta temperatura el acero se vuelve no magnético y al enfriar queda desmagnetizado</a:t>
              </a:r>
            </a:p>
            <a:p>
              <a:pPr marL="381000" indent="-381000" algn="l">
                <a:tabLst>
                  <a:tab pos="381000" algn="l"/>
                </a:tabLst>
              </a:pPr>
              <a:endParaRPr lang="es-ES_tradnl" sz="1200" i="1">
                <a:solidFill>
                  <a:schemeClr val="bg1"/>
                </a:solidFill>
                <a:latin typeface="Book Antiqua" pitchFamily="18" charset="0"/>
              </a:endParaRPr>
            </a:p>
            <a:p>
              <a:pPr marL="381000" indent="-381000" algn="l">
                <a:tabLst>
                  <a:tab pos="381000" algn="l"/>
                </a:tabLst>
              </a:pPr>
              <a:r>
                <a:rPr lang="es-ES_tradnl" i="1">
                  <a:solidFill>
                    <a:schemeClr val="bg1"/>
                  </a:solidFill>
                  <a:latin typeface="Book Antiqua" pitchFamily="18" charset="0"/>
                </a:rPr>
                <a:t>-	La pieza será magnetizada en procesos posteriores</a:t>
              </a:r>
            </a:p>
            <a:p>
              <a:pPr marL="381000" indent="-381000" algn="l">
                <a:tabLst>
                  <a:tab pos="381000" algn="l"/>
                </a:tabLst>
              </a:pPr>
              <a:endParaRPr lang="es-ES_tradnl" sz="1200" i="1">
                <a:solidFill>
                  <a:schemeClr val="bg1"/>
                </a:solidFill>
                <a:latin typeface="Book Antiqua" pitchFamily="18" charset="0"/>
              </a:endParaRPr>
            </a:p>
            <a:p>
              <a:pPr marL="381000" indent="-381000" algn="l">
                <a:tabLst>
                  <a:tab pos="381000" algn="l"/>
                </a:tabLst>
              </a:pPr>
              <a:r>
                <a:rPr lang="es-ES_tradnl" i="1">
                  <a:solidFill>
                    <a:schemeClr val="bg1"/>
                  </a:solidFill>
                  <a:latin typeface="Book Antiqua" pitchFamily="18" charset="0"/>
                </a:rPr>
                <a:t>-	El campo magnético contenido no presenta fugas de flujo</a:t>
              </a:r>
            </a:p>
          </p:txBody>
        </p:sp>
        <p:grpSp>
          <p:nvGrpSpPr>
            <p:cNvPr id="297990" name="Group 1064"/>
            <p:cNvGrpSpPr>
              <a:grpSpLocks/>
            </p:cNvGrpSpPr>
            <p:nvPr/>
          </p:nvGrpSpPr>
          <p:grpSpPr bwMode="auto">
            <a:xfrm>
              <a:off x="48" y="95"/>
              <a:ext cx="96" cy="4128"/>
              <a:chOff x="48" y="102"/>
              <a:chExt cx="96" cy="4128"/>
            </a:xfrm>
          </p:grpSpPr>
          <p:sp>
            <p:nvSpPr>
              <p:cNvPr id="297998" name="Rectangle 106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7999" name="Rectangle 106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0" name="Rectangle 106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1" name="Rectangle 106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2" name="Rectangle 106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3" name="Rectangle 107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4" name="Rectangle 107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5" name="Rectangle 107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6" name="Rectangle 107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7" name="Rectangle 107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8" name="Rectangle 107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09" name="Rectangle 107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0" name="Rectangle 107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1" name="Rectangle 107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2" name="Rectangle 107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3" name="Rectangle 108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4" name="Rectangle 108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5" name="Rectangle 108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6" name="Rectangle 108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7" name="Rectangle 108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8" name="Rectangle 108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19" name="Rectangle 108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0" name="Rectangle 108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1" name="Rectangle 108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2" name="Rectangle 108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3" name="Rectangle 109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4" name="Rectangle 109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5" name="Rectangle 109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298026" name="Rectangle 109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297991" name="Group 1094"/>
            <p:cNvGrpSpPr>
              <a:grpSpLocks/>
            </p:cNvGrpSpPr>
            <p:nvPr/>
          </p:nvGrpSpPr>
          <p:grpSpPr bwMode="auto">
            <a:xfrm>
              <a:off x="5052" y="0"/>
              <a:ext cx="726" cy="388"/>
              <a:chOff x="37" y="-23"/>
              <a:chExt cx="726" cy="388"/>
            </a:xfrm>
          </p:grpSpPr>
          <p:sp>
            <p:nvSpPr>
              <p:cNvPr id="297992" name="Rectangle 109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297993" name="Rectangle 109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7994" name="Rectangle 109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297995" name="Rectangle 109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297996" name="Rectangle 109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297997" name="Rectangle 110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1266" name="Rectangle 1026"/>
          <p:cNvSpPr>
            <a:spLocks noChangeArrowheads="1"/>
          </p:cNvSpPr>
          <p:nvPr/>
        </p:nvSpPr>
        <p:spPr bwMode="auto">
          <a:xfrm>
            <a:off x="1239838" y="2813050"/>
            <a:ext cx="666432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Campo Residual</a:t>
            </a:r>
          </a:p>
        </p:txBody>
      </p:sp>
      <p:sp>
        <p:nvSpPr>
          <p:cNvPr id="651267" name="AutoShape 1027"/>
          <p:cNvSpPr>
            <a:spLocks/>
          </p:cNvSpPr>
          <p:nvPr/>
        </p:nvSpPr>
        <p:spPr bwMode="auto">
          <a:xfrm>
            <a:off x="1057275" y="2438400"/>
            <a:ext cx="128588" cy="1900238"/>
          </a:xfrm>
          <a:prstGeom prst="leftBracket">
            <a:avLst>
              <a:gd name="adj" fmla="val 7512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1268" name="Line 1028"/>
          <p:cNvSpPr>
            <a:spLocks noChangeShapeType="1"/>
          </p:cNvSpPr>
          <p:nvPr/>
        </p:nvSpPr>
        <p:spPr bwMode="auto">
          <a:xfrm>
            <a:off x="1176338" y="24384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1269" name="Line 1029"/>
          <p:cNvSpPr>
            <a:spLocks noChangeShapeType="1"/>
          </p:cNvSpPr>
          <p:nvPr/>
        </p:nvSpPr>
        <p:spPr bwMode="auto">
          <a:xfrm>
            <a:off x="1176338" y="43434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1270" name="AutoShape 1030"/>
          <p:cNvSpPr>
            <a:spLocks/>
          </p:cNvSpPr>
          <p:nvPr/>
        </p:nvSpPr>
        <p:spPr bwMode="auto">
          <a:xfrm flipH="1">
            <a:off x="8062913" y="2438400"/>
            <a:ext cx="119062" cy="1900238"/>
          </a:xfrm>
          <a:prstGeom prst="leftBracket">
            <a:avLst>
              <a:gd name="adj" fmla="val 8009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51268"/>
                                        </p:tgtEl>
                                        <p:attrNameLst>
                                          <p:attrName>style.visibility</p:attrName>
                                        </p:attrNameLst>
                                      </p:cBhvr>
                                      <p:to>
                                        <p:strVal val="visible"/>
                                      </p:to>
                                    </p:set>
                                    <p:animEffect transition="in" filter="wipe(left)">
                                      <p:cBhvr>
                                        <p:cTn id="7" dur="500"/>
                                        <p:tgtEl>
                                          <p:spTgt spid="65126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51270"/>
                                        </p:tgtEl>
                                        <p:attrNameLst>
                                          <p:attrName>style.visibility</p:attrName>
                                        </p:attrNameLst>
                                      </p:cBhvr>
                                      <p:to>
                                        <p:strVal val="visible"/>
                                      </p:to>
                                    </p:set>
                                    <p:animEffect transition="in" filter="wipe(up)">
                                      <p:cBhvr>
                                        <p:cTn id="11" dur="500"/>
                                        <p:tgtEl>
                                          <p:spTgt spid="65127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51269"/>
                                        </p:tgtEl>
                                        <p:attrNameLst>
                                          <p:attrName>style.visibility</p:attrName>
                                        </p:attrNameLst>
                                      </p:cBhvr>
                                      <p:to>
                                        <p:strVal val="visible"/>
                                      </p:to>
                                    </p:set>
                                    <p:animEffect transition="in" filter="wipe(right)">
                                      <p:cBhvr>
                                        <p:cTn id="15" dur="500"/>
                                        <p:tgtEl>
                                          <p:spTgt spid="65126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51267"/>
                                        </p:tgtEl>
                                        <p:attrNameLst>
                                          <p:attrName>style.visibility</p:attrName>
                                        </p:attrNameLst>
                                      </p:cBhvr>
                                      <p:to>
                                        <p:strVal val="visible"/>
                                      </p:to>
                                    </p:set>
                                    <p:animEffect transition="in" filter="wipe(down)">
                                      <p:cBhvr>
                                        <p:cTn id="19" dur="500"/>
                                        <p:tgtEl>
                                          <p:spTgt spid="65126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51266"/>
                                        </p:tgtEl>
                                        <p:attrNameLst>
                                          <p:attrName>style.visibility</p:attrName>
                                        </p:attrNameLst>
                                      </p:cBhvr>
                                      <p:to>
                                        <p:strVal val="visible"/>
                                      </p:to>
                                    </p:set>
                                    <p:animEffect transition="in" filter="wipe(left)">
                                      <p:cBhvr>
                                        <p:cTn id="23" dur="75"/>
                                        <p:tgtEl>
                                          <p:spTgt spid="651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266" grpId="0" autoUpdateAnimBg="0"/>
      <p:bldP spid="651267" grpId="0" animBg="1"/>
      <p:bldP spid="651270" grpId="0" animBg="1"/>
    </p:bldLst>
  </p:timing>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0034" name="Group 75"/>
          <p:cNvGrpSpPr>
            <a:grpSpLocks/>
          </p:cNvGrpSpPr>
          <p:nvPr/>
        </p:nvGrpSpPr>
        <p:grpSpPr bwMode="auto">
          <a:xfrm>
            <a:off x="0" y="0"/>
            <a:ext cx="9172575" cy="6858000"/>
            <a:chOff x="0" y="0"/>
            <a:chExt cx="5778" cy="4320"/>
          </a:xfrm>
        </p:grpSpPr>
        <p:sp>
          <p:nvSpPr>
            <p:cNvPr id="30003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48227" name="Rectangle 35"/>
            <p:cNvSpPr>
              <a:spLocks noChangeArrowheads="1"/>
            </p:cNvSpPr>
            <p:nvPr/>
          </p:nvSpPr>
          <p:spPr bwMode="auto">
            <a:xfrm>
              <a:off x="442" y="539"/>
              <a:ext cx="501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Campo residual longitudinal y circular</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300037" name="Rectangle 36"/>
            <p:cNvSpPr>
              <a:spLocks noChangeArrowheads="1"/>
            </p:cNvSpPr>
            <p:nvPr/>
          </p:nvSpPr>
          <p:spPr bwMode="auto">
            <a:xfrm>
              <a:off x="678" y="1266"/>
              <a:ext cx="4480" cy="2383"/>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El campo residual circular no presenta evidencias externas de su presencia, aunque sea elevado</a:t>
              </a:r>
            </a:p>
            <a:p>
              <a:endParaRPr lang="es-ES_tradnl" i="1" dirty="0">
                <a:solidFill>
                  <a:schemeClr val="bg1"/>
                </a:solidFill>
                <a:latin typeface="Book Antiqua" pitchFamily="18" charset="0"/>
              </a:endParaRPr>
            </a:p>
            <a:p>
              <a:r>
                <a:rPr lang="es-ES_tradnl" i="1" dirty="0">
                  <a:solidFill>
                    <a:schemeClr val="bg1"/>
                  </a:solidFill>
                  <a:latin typeface="Book Antiqua" pitchFamily="18" charset="0"/>
                </a:rPr>
                <a:t>Pero, con el campo longitudinal, es fácil detectar los polos</a:t>
              </a:r>
            </a:p>
            <a:p>
              <a:endParaRPr lang="es-ES_tradnl" i="1" dirty="0">
                <a:solidFill>
                  <a:schemeClr val="bg1"/>
                </a:solidFill>
                <a:latin typeface="Book Antiqua" pitchFamily="18" charset="0"/>
              </a:endParaRPr>
            </a:p>
            <a:p>
              <a:r>
                <a:rPr lang="es-ES_tradnl" i="1" dirty="0">
                  <a:solidFill>
                    <a:schemeClr val="bg1"/>
                  </a:solidFill>
                  <a:latin typeface="Book Antiqua" pitchFamily="18" charset="0"/>
                </a:rPr>
                <a:t>Para evitar problemas, es útil magnetizar primero circular y luego longitudinalmente, porque es más fácil eliminar el campo residual longitudinal y controlar la eficacia de la desmagnetización</a:t>
              </a:r>
            </a:p>
          </p:txBody>
        </p:sp>
        <p:grpSp>
          <p:nvGrpSpPr>
            <p:cNvPr id="300038" name="Group 38"/>
            <p:cNvGrpSpPr>
              <a:grpSpLocks/>
            </p:cNvGrpSpPr>
            <p:nvPr/>
          </p:nvGrpSpPr>
          <p:grpSpPr bwMode="auto">
            <a:xfrm>
              <a:off x="48" y="95"/>
              <a:ext cx="96" cy="4128"/>
              <a:chOff x="48" y="102"/>
              <a:chExt cx="96" cy="4128"/>
            </a:xfrm>
          </p:grpSpPr>
          <p:sp>
            <p:nvSpPr>
              <p:cNvPr id="300046"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47"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48"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49"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0"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1"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2"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3"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4"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5"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6"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7"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8"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59"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0"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1"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2"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3"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4"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5"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6"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7"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8"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69"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70"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71"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72"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73"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0074"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0039" name="Group 68"/>
            <p:cNvGrpSpPr>
              <a:grpSpLocks/>
            </p:cNvGrpSpPr>
            <p:nvPr/>
          </p:nvGrpSpPr>
          <p:grpSpPr bwMode="auto">
            <a:xfrm>
              <a:off x="5052" y="0"/>
              <a:ext cx="726" cy="388"/>
              <a:chOff x="37" y="-23"/>
              <a:chExt cx="726" cy="388"/>
            </a:xfrm>
          </p:grpSpPr>
          <p:sp>
            <p:nvSpPr>
              <p:cNvPr id="300040"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0041"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0042"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0043"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0044"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0045"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4274" name="Rectangle 2"/>
          <p:cNvSpPr>
            <a:spLocks noChangeArrowheads="1"/>
          </p:cNvSpPr>
          <p:nvPr/>
        </p:nvSpPr>
        <p:spPr bwMode="auto">
          <a:xfrm>
            <a:off x="1925638" y="2560638"/>
            <a:ext cx="52927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Curva de Histéresis</a:t>
            </a:r>
          </a:p>
        </p:txBody>
      </p:sp>
      <p:sp>
        <p:nvSpPr>
          <p:cNvPr id="694275" name="AutoShape 3"/>
          <p:cNvSpPr>
            <a:spLocks/>
          </p:cNvSpPr>
          <p:nvPr/>
        </p:nvSpPr>
        <p:spPr bwMode="auto">
          <a:xfrm>
            <a:off x="1870075" y="2273300"/>
            <a:ext cx="100013" cy="2230438"/>
          </a:xfrm>
          <a:prstGeom prst="leftBracket">
            <a:avLst>
              <a:gd name="adj" fmla="val 11336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4276" name="Line 4"/>
          <p:cNvSpPr>
            <a:spLocks noChangeShapeType="1"/>
          </p:cNvSpPr>
          <p:nvPr/>
        </p:nvSpPr>
        <p:spPr bwMode="auto">
          <a:xfrm>
            <a:off x="1962150" y="2273300"/>
            <a:ext cx="53308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4277" name="Line 5"/>
          <p:cNvSpPr>
            <a:spLocks noChangeShapeType="1"/>
          </p:cNvSpPr>
          <p:nvPr/>
        </p:nvSpPr>
        <p:spPr bwMode="auto">
          <a:xfrm>
            <a:off x="1962150" y="4508500"/>
            <a:ext cx="53244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4278" name="AutoShape 6"/>
          <p:cNvSpPr>
            <a:spLocks/>
          </p:cNvSpPr>
          <p:nvPr/>
        </p:nvSpPr>
        <p:spPr bwMode="auto">
          <a:xfrm flipH="1">
            <a:off x="7277100" y="2273300"/>
            <a:ext cx="92075" cy="2230438"/>
          </a:xfrm>
          <a:prstGeom prst="leftBracket">
            <a:avLst>
              <a:gd name="adj" fmla="val 12156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94276"/>
                                        </p:tgtEl>
                                        <p:attrNameLst>
                                          <p:attrName>style.visibility</p:attrName>
                                        </p:attrNameLst>
                                      </p:cBhvr>
                                      <p:to>
                                        <p:strVal val="visible"/>
                                      </p:to>
                                    </p:set>
                                    <p:animEffect transition="in" filter="wipe(left)">
                                      <p:cBhvr>
                                        <p:cTn id="7" dur="500"/>
                                        <p:tgtEl>
                                          <p:spTgt spid="69427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94278"/>
                                        </p:tgtEl>
                                        <p:attrNameLst>
                                          <p:attrName>style.visibility</p:attrName>
                                        </p:attrNameLst>
                                      </p:cBhvr>
                                      <p:to>
                                        <p:strVal val="visible"/>
                                      </p:to>
                                    </p:set>
                                    <p:animEffect transition="in" filter="wipe(up)">
                                      <p:cBhvr>
                                        <p:cTn id="11" dur="500"/>
                                        <p:tgtEl>
                                          <p:spTgt spid="69427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94277"/>
                                        </p:tgtEl>
                                        <p:attrNameLst>
                                          <p:attrName>style.visibility</p:attrName>
                                        </p:attrNameLst>
                                      </p:cBhvr>
                                      <p:to>
                                        <p:strVal val="visible"/>
                                      </p:to>
                                    </p:set>
                                    <p:animEffect transition="in" filter="wipe(right)">
                                      <p:cBhvr>
                                        <p:cTn id="15" dur="500"/>
                                        <p:tgtEl>
                                          <p:spTgt spid="69427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94275"/>
                                        </p:tgtEl>
                                        <p:attrNameLst>
                                          <p:attrName>style.visibility</p:attrName>
                                        </p:attrNameLst>
                                      </p:cBhvr>
                                      <p:to>
                                        <p:strVal val="visible"/>
                                      </p:to>
                                    </p:set>
                                    <p:animEffect transition="in" filter="wipe(down)">
                                      <p:cBhvr>
                                        <p:cTn id="19" dur="500"/>
                                        <p:tgtEl>
                                          <p:spTgt spid="69427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94274"/>
                                        </p:tgtEl>
                                        <p:attrNameLst>
                                          <p:attrName>style.visibility</p:attrName>
                                        </p:attrNameLst>
                                      </p:cBhvr>
                                      <p:to>
                                        <p:strVal val="visible"/>
                                      </p:to>
                                    </p:set>
                                    <p:animEffect transition="in" filter="wipe(left)">
                                      <p:cBhvr>
                                        <p:cTn id="23" dur="75"/>
                                        <p:tgtEl>
                                          <p:spTgt spid="694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4274" grpId="0" autoUpdateAnimBg="0"/>
      <p:bldP spid="694275" grpId="0" animBg="1"/>
      <p:bldP spid="694278" grpId="0" animBg="1"/>
    </p:bldLst>
  </p:timing>
</p:sld>
</file>

<file path=ppt/slides/slide3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2082" name="Group 76"/>
          <p:cNvGrpSpPr>
            <a:grpSpLocks/>
          </p:cNvGrpSpPr>
          <p:nvPr/>
        </p:nvGrpSpPr>
        <p:grpSpPr bwMode="auto">
          <a:xfrm>
            <a:off x="0" y="0"/>
            <a:ext cx="9172575" cy="6858000"/>
            <a:chOff x="0" y="0"/>
            <a:chExt cx="5778" cy="4320"/>
          </a:xfrm>
        </p:grpSpPr>
        <p:sp>
          <p:nvSpPr>
            <p:cNvPr id="302083"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31524" name="Rectangle 36"/>
            <p:cNvSpPr>
              <a:spLocks noChangeArrowheads="1"/>
            </p:cNvSpPr>
            <p:nvPr/>
          </p:nvSpPr>
          <p:spPr bwMode="auto">
            <a:xfrm>
              <a:off x="451" y="476"/>
              <a:ext cx="5012"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chemeClr val="bg1"/>
                  </a:solidFill>
                  <a:effectLst>
                    <a:outerShdw blurRad="38100" dist="38100" dir="2700000" algn="tl">
                      <a:srgbClr val="000000"/>
                    </a:outerShdw>
                  </a:effectLst>
                  <a:latin typeface="Book Antiqua" pitchFamily="18" charset="0"/>
                </a:rPr>
                <a:t>Curva de histéresis</a:t>
              </a:r>
              <a:endParaRPr lang="es-ES_tradnl" sz="2600" b="0">
                <a:solidFill>
                  <a:schemeClr val="bg1"/>
                </a:solidFill>
                <a:effectLst>
                  <a:outerShdw blurRad="38100" dist="38100" dir="2700000" algn="tl">
                    <a:srgbClr val="000000"/>
                  </a:outerShdw>
                </a:effectLst>
                <a:latin typeface="Book Antiqua" pitchFamily="18" charset="0"/>
              </a:endParaRPr>
            </a:p>
          </p:txBody>
        </p:sp>
        <p:sp>
          <p:nvSpPr>
            <p:cNvPr id="302085" name="Rectangle 37"/>
            <p:cNvSpPr>
              <a:spLocks noChangeArrowheads="1"/>
            </p:cNvSpPr>
            <p:nvPr/>
          </p:nvSpPr>
          <p:spPr bwMode="auto">
            <a:xfrm>
              <a:off x="678" y="1293"/>
              <a:ext cx="4480" cy="2383"/>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Todos </a:t>
              </a:r>
              <a:r>
                <a:rPr lang="es-ES_tradnl" i="1">
                  <a:solidFill>
                    <a:schemeClr val="bg1"/>
                  </a:solidFill>
                  <a:latin typeface="Book Antiqua" pitchFamily="18" charset="0"/>
                  <a:cs typeface="Arial" charset="0"/>
                </a:rPr>
                <a:t>los materiales ferromagnéticos tienen  propiedades magnéticas específicas; la mayoría de estas se describen por medio de una</a:t>
              </a:r>
            </a:p>
            <a:p>
              <a:endParaRPr lang="es-ES_tradnl" i="1">
                <a:solidFill>
                  <a:schemeClr val="bg1"/>
                </a:solidFill>
                <a:latin typeface="Book Antiqua" pitchFamily="18" charset="0"/>
                <a:cs typeface="Arial" charset="0"/>
              </a:endParaRPr>
            </a:p>
            <a:p>
              <a:r>
                <a:rPr lang="es-ES_tradnl" i="1">
                  <a:solidFill>
                    <a:srgbClr val="FFFF00"/>
                  </a:solidFill>
                  <a:latin typeface="Book Antiqua" pitchFamily="18" charset="0"/>
                  <a:cs typeface="Arial" charset="0"/>
                </a:rPr>
                <a:t>“curva de histéresis”</a:t>
              </a:r>
            </a:p>
            <a:p>
              <a:endParaRPr lang="es-ES_tradnl" i="1">
                <a:solidFill>
                  <a:schemeClr val="bg1"/>
                </a:solidFill>
                <a:latin typeface="Book Antiqua" pitchFamily="18" charset="0"/>
                <a:cs typeface="Arial" charset="0"/>
              </a:endParaRPr>
            </a:p>
            <a:p>
              <a:r>
                <a:rPr lang="es-ES_tradnl" i="1">
                  <a:solidFill>
                    <a:schemeClr val="bg1"/>
                  </a:solidFill>
                  <a:latin typeface="Book Antiqua" pitchFamily="18" charset="0"/>
                  <a:cs typeface="Arial" charset="0"/>
                </a:rPr>
                <a:t>Los datos para el trazado de una curva de histéresis se obtienen colocando una barra del material ferromagnético dentro de una bobina y aplicando corriente alterna</a:t>
              </a:r>
              <a:endParaRPr lang="es-ES_tradnl" i="1">
                <a:solidFill>
                  <a:schemeClr val="bg1"/>
                </a:solidFill>
                <a:latin typeface="Book Antiqua" pitchFamily="18" charset="0"/>
              </a:endParaRPr>
            </a:p>
          </p:txBody>
        </p:sp>
        <p:grpSp>
          <p:nvGrpSpPr>
            <p:cNvPr id="302086" name="Group 39"/>
            <p:cNvGrpSpPr>
              <a:grpSpLocks/>
            </p:cNvGrpSpPr>
            <p:nvPr/>
          </p:nvGrpSpPr>
          <p:grpSpPr bwMode="auto">
            <a:xfrm>
              <a:off x="48" y="95"/>
              <a:ext cx="96" cy="4128"/>
              <a:chOff x="48" y="102"/>
              <a:chExt cx="96" cy="4128"/>
            </a:xfrm>
          </p:grpSpPr>
          <p:sp>
            <p:nvSpPr>
              <p:cNvPr id="302094"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095"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096"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097"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098"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099"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0"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1"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2"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3"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4"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5"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6"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7"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8"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09"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0"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1"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2"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3"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4"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5"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6"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7"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8"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19"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20"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21"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2122"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2087" name="Group 69"/>
            <p:cNvGrpSpPr>
              <a:grpSpLocks/>
            </p:cNvGrpSpPr>
            <p:nvPr/>
          </p:nvGrpSpPr>
          <p:grpSpPr bwMode="auto">
            <a:xfrm>
              <a:off x="5052" y="0"/>
              <a:ext cx="726" cy="388"/>
              <a:chOff x="37" y="-23"/>
              <a:chExt cx="726" cy="388"/>
            </a:xfrm>
          </p:grpSpPr>
          <p:sp>
            <p:nvSpPr>
              <p:cNvPr id="302088"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2089"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2090"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2091"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2092"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2093"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3106" name="Group 140"/>
          <p:cNvGrpSpPr>
            <a:grpSpLocks/>
          </p:cNvGrpSpPr>
          <p:nvPr/>
        </p:nvGrpSpPr>
        <p:grpSpPr bwMode="auto">
          <a:xfrm>
            <a:off x="0" y="0"/>
            <a:ext cx="9172575" cy="6858000"/>
            <a:chOff x="0" y="0"/>
            <a:chExt cx="5778" cy="4320"/>
          </a:xfrm>
        </p:grpSpPr>
        <p:sp>
          <p:nvSpPr>
            <p:cNvPr id="303125" name="Rectangle 70"/>
            <p:cNvSpPr>
              <a:spLocks noChangeArrowheads="1"/>
            </p:cNvSpPr>
            <p:nvPr/>
          </p:nvSpPr>
          <p:spPr bwMode="auto">
            <a:xfrm>
              <a:off x="2860" y="2948"/>
              <a:ext cx="71"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303126" name="Rectangle 83"/>
            <p:cNvSpPr>
              <a:spLocks noChangeArrowheads="1"/>
            </p:cNvSpPr>
            <p:nvPr/>
          </p:nvSpPr>
          <p:spPr bwMode="auto">
            <a:xfrm>
              <a:off x="2713" y="4066"/>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3127" name="Rectangle 2"/>
            <p:cNvSpPr>
              <a:spLocks noChangeArrowheads="1"/>
            </p:cNvSpPr>
            <p:nvPr/>
          </p:nvSpPr>
          <p:spPr bwMode="auto">
            <a:xfrm>
              <a:off x="456" y="346"/>
              <a:ext cx="4944" cy="584"/>
            </a:xfrm>
            <a:prstGeom prst="rect">
              <a:avLst/>
            </a:prstGeom>
            <a:noFill/>
            <a:ln w="12700">
              <a:noFill/>
              <a:miter lim="800000"/>
              <a:headEnd/>
              <a:tailEnd/>
            </a:ln>
          </p:spPr>
          <p:txBody>
            <a:bodyPr lIns="90488" tIns="44450" rIns="90488" bIns="44450">
              <a:spAutoFit/>
            </a:bodyPr>
            <a:lstStyle/>
            <a:p>
              <a:pPr>
                <a:lnSpc>
                  <a:spcPct val="110000"/>
                </a:lnSpc>
                <a:tabLst>
                  <a:tab pos="576263" algn="l"/>
                </a:tabLst>
              </a:pPr>
              <a:r>
                <a:rPr lang="es-ES_tradnl" sz="2500" i="1">
                  <a:solidFill>
                    <a:schemeClr val="bg1"/>
                  </a:solidFill>
                  <a:latin typeface="Book Antiqua" pitchFamily="18" charset="0"/>
                </a:rPr>
                <a:t>La relación entre la fuerza de magnetización (H) y la densidad de flujo (B) se conoce como:</a:t>
              </a:r>
            </a:p>
          </p:txBody>
        </p:sp>
        <p:sp>
          <p:nvSpPr>
            <p:cNvPr id="442374" name="Rectangle 6"/>
            <p:cNvSpPr>
              <a:spLocks noChangeArrowheads="1"/>
            </p:cNvSpPr>
            <p:nvPr/>
          </p:nvSpPr>
          <p:spPr bwMode="auto">
            <a:xfrm>
              <a:off x="456" y="1069"/>
              <a:ext cx="4944" cy="315"/>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700" i="1">
                  <a:solidFill>
                    <a:srgbClr val="FFFF00"/>
                  </a:solidFill>
                  <a:effectLst>
                    <a:outerShdw blurRad="38100" dist="38100" dir="2700000" algn="tl">
                      <a:srgbClr val="000000"/>
                    </a:outerShdw>
                  </a:effectLst>
                  <a:latin typeface="Book Antiqua" pitchFamily="18" charset="0"/>
                </a:rPr>
                <a:t>Curva de Histéresis Magnética</a:t>
              </a:r>
            </a:p>
          </p:txBody>
        </p:sp>
        <p:sp>
          <p:nvSpPr>
            <p:cNvPr id="303129"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03130" name="Rectangle 80"/>
            <p:cNvSpPr>
              <a:spLocks noChangeArrowheads="1"/>
            </p:cNvSpPr>
            <p:nvPr/>
          </p:nvSpPr>
          <p:spPr bwMode="auto">
            <a:xfrm>
              <a:off x="3994" y="2816"/>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3131" name="Rectangle 81"/>
            <p:cNvSpPr>
              <a:spLocks noChangeArrowheads="1"/>
            </p:cNvSpPr>
            <p:nvPr/>
          </p:nvSpPr>
          <p:spPr bwMode="auto">
            <a:xfrm>
              <a:off x="1396" y="2816"/>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3132" name="Rectangle 82"/>
            <p:cNvSpPr>
              <a:spLocks noChangeArrowheads="1"/>
            </p:cNvSpPr>
            <p:nvPr/>
          </p:nvSpPr>
          <p:spPr bwMode="auto">
            <a:xfrm>
              <a:off x="2713" y="1596"/>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3133" name="Rectangle 84"/>
            <p:cNvSpPr>
              <a:spLocks noChangeArrowheads="1"/>
            </p:cNvSpPr>
            <p:nvPr/>
          </p:nvSpPr>
          <p:spPr bwMode="auto">
            <a:xfrm>
              <a:off x="1248" y="1607"/>
              <a:ext cx="1288" cy="192"/>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Densidad de Flujo</a:t>
              </a:r>
            </a:p>
          </p:txBody>
        </p:sp>
        <p:sp>
          <p:nvSpPr>
            <p:cNvPr id="303134" name="Rectangle 85"/>
            <p:cNvSpPr>
              <a:spLocks noChangeArrowheads="1"/>
            </p:cNvSpPr>
            <p:nvPr/>
          </p:nvSpPr>
          <p:spPr bwMode="auto">
            <a:xfrm>
              <a:off x="3680" y="3016"/>
              <a:ext cx="1066" cy="384"/>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Fuerza de</a:t>
              </a:r>
            </a:p>
            <a:p>
              <a:r>
                <a:rPr lang="es-ES_tradnl" sz="2000" i="1">
                  <a:solidFill>
                    <a:schemeClr val="bg1"/>
                  </a:solidFill>
                  <a:latin typeface="Book Antiqua" pitchFamily="18" charset="0"/>
                </a:rPr>
                <a:t>Magnetización</a:t>
              </a:r>
            </a:p>
          </p:txBody>
        </p:sp>
        <p:sp>
          <p:nvSpPr>
            <p:cNvPr id="303135" name="Line 78"/>
            <p:cNvSpPr>
              <a:spLocks noChangeShapeType="1"/>
            </p:cNvSpPr>
            <p:nvPr/>
          </p:nvSpPr>
          <p:spPr bwMode="auto">
            <a:xfrm>
              <a:off x="1690" y="2928"/>
              <a:ext cx="2234" cy="1"/>
            </a:xfrm>
            <a:prstGeom prst="line">
              <a:avLst/>
            </a:prstGeom>
            <a:noFill/>
            <a:ln w="25400">
              <a:solidFill>
                <a:schemeClr val="accent2"/>
              </a:solidFill>
              <a:round/>
              <a:headEnd/>
              <a:tailEnd/>
            </a:ln>
          </p:spPr>
          <p:txBody>
            <a:bodyPr/>
            <a:lstStyle/>
            <a:p>
              <a:endParaRPr lang="es-ES"/>
            </a:p>
          </p:txBody>
        </p:sp>
        <p:sp>
          <p:nvSpPr>
            <p:cNvPr id="303136" name="Line 79"/>
            <p:cNvSpPr>
              <a:spLocks noChangeShapeType="1"/>
            </p:cNvSpPr>
            <p:nvPr/>
          </p:nvSpPr>
          <p:spPr bwMode="auto">
            <a:xfrm>
              <a:off x="2817" y="1829"/>
              <a:ext cx="1" cy="2230"/>
            </a:xfrm>
            <a:prstGeom prst="line">
              <a:avLst/>
            </a:prstGeom>
            <a:noFill/>
            <a:ln w="25400">
              <a:solidFill>
                <a:schemeClr val="accent2"/>
              </a:solidFill>
              <a:round/>
              <a:headEnd/>
              <a:tailEnd/>
            </a:ln>
          </p:spPr>
          <p:txBody>
            <a:bodyPr/>
            <a:lstStyle/>
            <a:p>
              <a:endParaRPr lang="es-ES"/>
            </a:p>
          </p:txBody>
        </p:sp>
        <p:grpSp>
          <p:nvGrpSpPr>
            <p:cNvPr id="303137" name="Group 102"/>
            <p:cNvGrpSpPr>
              <a:grpSpLocks/>
            </p:cNvGrpSpPr>
            <p:nvPr/>
          </p:nvGrpSpPr>
          <p:grpSpPr bwMode="auto">
            <a:xfrm>
              <a:off x="48" y="95"/>
              <a:ext cx="96" cy="4128"/>
              <a:chOff x="48" y="102"/>
              <a:chExt cx="96" cy="4128"/>
            </a:xfrm>
          </p:grpSpPr>
          <p:sp>
            <p:nvSpPr>
              <p:cNvPr id="303145" name="Rectangle 10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46" name="Rectangle 10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47" name="Rectangle 10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48" name="Rectangle 10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49" name="Rectangle 10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0" name="Rectangle 10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1" name="Rectangle 10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2" name="Rectangle 11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3" name="Rectangle 11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4" name="Rectangle 11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5" name="Rectangle 11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6" name="Rectangle 11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7" name="Rectangle 11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8" name="Rectangle 11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59" name="Rectangle 11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0" name="Rectangle 11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1" name="Rectangle 11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2" name="Rectangle 12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3" name="Rectangle 12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4" name="Rectangle 12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5" name="Rectangle 12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6" name="Rectangle 12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7" name="Rectangle 12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8" name="Rectangle 12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69" name="Rectangle 12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70" name="Rectangle 12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71" name="Rectangle 12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72" name="Rectangle 13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3173" name="Rectangle 13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3138" name="Group 132"/>
            <p:cNvGrpSpPr>
              <a:grpSpLocks/>
            </p:cNvGrpSpPr>
            <p:nvPr/>
          </p:nvGrpSpPr>
          <p:grpSpPr bwMode="auto">
            <a:xfrm>
              <a:off x="5052" y="0"/>
              <a:ext cx="726" cy="388"/>
              <a:chOff x="37" y="-23"/>
              <a:chExt cx="726" cy="388"/>
            </a:xfrm>
          </p:grpSpPr>
          <p:sp>
            <p:nvSpPr>
              <p:cNvPr id="303139" name="Rectangle 13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3140" name="Rectangle 13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3141" name="Rectangle 13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3142" name="Rectangle 13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3143" name="Rectangle 13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3144" name="Rectangle 13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42439" name="Rectangle 71"/>
          <p:cNvSpPr>
            <a:spLocks noChangeArrowheads="1"/>
          </p:cNvSpPr>
          <p:nvPr/>
        </p:nvSpPr>
        <p:spPr bwMode="auto">
          <a:xfrm>
            <a:off x="5564188" y="3090863"/>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442440" name="Rectangle 72"/>
          <p:cNvSpPr>
            <a:spLocks noChangeArrowheads="1"/>
          </p:cNvSpPr>
          <p:nvPr/>
        </p:nvSpPr>
        <p:spPr bwMode="auto">
          <a:xfrm>
            <a:off x="4268788" y="3206750"/>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442441" name="Rectangle 73"/>
          <p:cNvSpPr>
            <a:spLocks noChangeArrowheads="1"/>
          </p:cNvSpPr>
          <p:nvPr/>
        </p:nvSpPr>
        <p:spPr bwMode="auto">
          <a:xfrm>
            <a:off x="3687763" y="4360863"/>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442442" name="Rectangle 74"/>
          <p:cNvSpPr>
            <a:spLocks noChangeArrowheads="1"/>
          </p:cNvSpPr>
          <p:nvPr/>
        </p:nvSpPr>
        <p:spPr bwMode="auto">
          <a:xfrm>
            <a:off x="3189288" y="6280150"/>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442443" name="Rectangle 75"/>
          <p:cNvSpPr>
            <a:spLocks noChangeArrowheads="1"/>
          </p:cNvSpPr>
          <p:nvPr/>
        </p:nvSpPr>
        <p:spPr bwMode="auto">
          <a:xfrm>
            <a:off x="4559300" y="5824538"/>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442444" name="Rectangle 76"/>
          <p:cNvSpPr>
            <a:spLocks noChangeArrowheads="1"/>
          </p:cNvSpPr>
          <p:nvPr/>
        </p:nvSpPr>
        <p:spPr bwMode="auto">
          <a:xfrm>
            <a:off x="5103813" y="4699000"/>
            <a:ext cx="6826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sp>
        <p:nvSpPr>
          <p:cNvPr id="442454" name="Arc 86"/>
          <p:cNvSpPr>
            <a:spLocks/>
          </p:cNvSpPr>
          <p:nvPr/>
        </p:nvSpPr>
        <p:spPr bwMode="auto">
          <a:xfrm>
            <a:off x="4467225" y="3040063"/>
            <a:ext cx="1136650" cy="1617662"/>
          </a:xfrm>
          <a:custGeom>
            <a:avLst/>
            <a:gdLst>
              <a:gd name="T0" fmla="*/ 0 w 14473"/>
              <a:gd name="T1" fmla="*/ 31218478 h 21600"/>
              <a:gd name="T2" fmla="*/ 89267840 w 14473"/>
              <a:gd name="T3" fmla="*/ 0 h 21600"/>
              <a:gd name="T4" fmla="*/ 89267840 w 14473"/>
              <a:gd name="T5" fmla="*/ 121149547 h 21600"/>
              <a:gd name="T6" fmla="*/ 0 60000 65536"/>
              <a:gd name="T7" fmla="*/ 0 60000 65536"/>
              <a:gd name="T8" fmla="*/ 0 60000 65536"/>
              <a:gd name="T9" fmla="*/ 0 w 14473"/>
              <a:gd name="T10" fmla="*/ 0 h 21600"/>
              <a:gd name="T11" fmla="*/ 14473 w 14473"/>
              <a:gd name="T12" fmla="*/ 21600 h 21600"/>
            </a:gdLst>
            <a:ahLst/>
            <a:cxnLst>
              <a:cxn ang="T6">
                <a:pos x="T0" y="T1"/>
              </a:cxn>
              <a:cxn ang="T7">
                <a:pos x="T2" y="T3"/>
              </a:cxn>
              <a:cxn ang="T8">
                <a:pos x="T4" y="T5"/>
              </a:cxn>
            </a:cxnLst>
            <a:rect l="T9" t="T10" r="T11" b="T12"/>
            <a:pathLst>
              <a:path w="14473" h="21600" fill="none" extrusionOk="0">
                <a:moveTo>
                  <a:pt x="-1" y="5565"/>
                </a:moveTo>
                <a:cubicBezTo>
                  <a:pt x="3969" y="1983"/>
                  <a:pt x="9126" y="0"/>
                  <a:pt x="14472" y="0"/>
                </a:cubicBezTo>
              </a:path>
              <a:path w="14473" h="21600" stroke="0" extrusionOk="0">
                <a:moveTo>
                  <a:pt x="-1" y="5565"/>
                </a:moveTo>
                <a:cubicBezTo>
                  <a:pt x="3969" y="1983"/>
                  <a:pt x="9126" y="0"/>
                  <a:pt x="14472" y="0"/>
                </a:cubicBezTo>
                <a:lnTo>
                  <a:pt x="14473" y="21600"/>
                </a:lnTo>
                <a:close/>
              </a:path>
            </a:pathLst>
          </a:custGeom>
          <a:noFill/>
          <a:ln w="25400">
            <a:solidFill>
              <a:schemeClr val="bg1"/>
            </a:solidFill>
            <a:round/>
            <a:headEnd/>
            <a:tailEnd/>
          </a:ln>
        </p:spPr>
        <p:txBody>
          <a:bodyPr/>
          <a:lstStyle/>
          <a:p>
            <a:endParaRPr lang="es-ES"/>
          </a:p>
        </p:txBody>
      </p:sp>
      <p:sp>
        <p:nvSpPr>
          <p:cNvPr id="442455" name="Arc 87"/>
          <p:cNvSpPr>
            <a:spLocks/>
          </p:cNvSpPr>
          <p:nvPr/>
        </p:nvSpPr>
        <p:spPr bwMode="auto">
          <a:xfrm>
            <a:off x="5006975" y="3033713"/>
            <a:ext cx="593725" cy="1620837"/>
          </a:xfrm>
          <a:custGeom>
            <a:avLst/>
            <a:gdLst>
              <a:gd name="T0" fmla="*/ 0 w 21600"/>
              <a:gd name="T1" fmla="*/ 121625576 h 21600"/>
              <a:gd name="T2" fmla="*/ 16319879 w 21600"/>
              <a:gd name="T3" fmla="*/ 0 h 21600"/>
              <a:gd name="T4" fmla="*/ 16319879 w 21600"/>
              <a:gd name="T5" fmla="*/ 12162557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670"/>
                  <a:pt x="9670" y="0"/>
                  <a:pt x="21599" y="0"/>
                </a:cubicBezTo>
              </a:path>
              <a:path w="21600" h="21600" stroke="0" extrusionOk="0">
                <a:moveTo>
                  <a:pt x="0" y="21600"/>
                </a:moveTo>
                <a:cubicBezTo>
                  <a:pt x="0" y="9670"/>
                  <a:pt x="9670" y="0"/>
                  <a:pt x="21599" y="0"/>
                </a:cubicBezTo>
                <a:lnTo>
                  <a:pt x="21600" y="21600"/>
                </a:lnTo>
                <a:close/>
              </a:path>
            </a:pathLst>
          </a:custGeom>
          <a:noFill/>
          <a:ln w="25400">
            <a:solidFill>
              <a:schemeClr val="bg1"/>
            </a:solidFill>
            <a:round/>
            <a:headEnd/>
            <a:tailEnd/>
          </a:ln>
        </p:spPr>
        <p:txBody>
          <a:bodyPr/>
          <a:lstStyle/>
          <a:p>
            <a:endParaRPr lang="es-ES"/>
          </a:p>
        </p:txBody>
      </p:sp>
      <p:sp>
        <p:nvSpPr>
          <p:cNvPr id="442456" name="Arc 88"/>
          <p:cNvSpPr>
            <a:spLocks/>
          </p:cNvSpPr>
          <p:nvPr/>
        </p:nvSpPr>
        <p:spPr bwMode="auto">
          <a:xfrm>
            <a:off x="3309938" y="4622800"/>
            <a:ext cx="1166812" cy="1617663"/>
          </a:xfrm>
          <a:custGeom>
            <a:avLst/>
            <a:gdLst>
              <a:gd name="T0" fmla="*/ 91501477 w 14879"/>
              <a:gd name="T1" fmla="*/ 87962528 h 21600"/>
              <a:gd name="T2" fmla="*/ 0 w 14879"/>
              <a:gd name="T3" fmla="*/ 121149696 h 21600"/>
              <a:gd name="T4" fmla="*/ 159898 w 14879"/>
              <a:gd name="T5" fmla="*/ 0 h 21600"/>
              <a:gd name="T6" fmla="*/ 0 60000 65536"/>
              <a:gd name="T7" fmla="*/ 0 60000 65536"/>
              <a:gd name="T8" fmla="*/ 0 60000 65536"/>
              <a:gd name="T9" fmla="*/ 0 w 14879"/>
              <a:gd name="T10" fmla="*/ 0 h 21600"/>
              <a:gd name="T11" fmla="*/ 14879 w 14879"/>
              <a:gd name="T12" fmla="*/ 21600 h 21600"/>
            </a:gdLst>
            <a:ahLst/>
            <a:cxnLst>
              <a:cxn ang="T6">
                <a:pos x="T0" y="T1"/>
              </a:cxn>
              <a:cxn ang="T7">
                <a:pos x="T2" y="T3"/>
              </a:cxn>
              <a:cxn ang="T8">
                <a:pos x="T4" y="T5"/>
              </a:cxn>
            </a:cxnLst>
            <a:rect l="T9" t="T10" r="T11" b="T12"/>
            <a:pathLst>
              <a:path w="14879" h="21600" fill="none" extrusionOk="0">
                <a:moveTo>
                  <a:pt x="14878" y="15682"/>
                </a:moveTo>
                <a:cubicBezTo>
                  <a:pt x="10866" y="19482"/>
                  <a:pt x="5551" y="21599"/>
                  <a:pt x="26" y="21600"/>
                </a:cubicBezTo>
                <a:cubicBezTo>
                  <a:pt x="17" y="21600"/>
                  <a:pt x="8" y="21599"/>
                  <a:pt x="0" y="21599"/>
                </a:cubicBezTo>
              </a:path>
              <a:path w="14879" h="21600" stroke="0" extrusionOk="0">
                <a:moveTo>
                  <a:pt x="14878" y="15682"/>
                </a:moveTo>
                <a:cubicBezTo>
                  <a:pt x="10866" y="19482"/>
                  <a:pt x="5551" y="21599"/>
                  <a:pt x="26" y="21600"/>
                </a:cubicBezTo>
                <a:cubicBezTo>
                  <a:pt x="17" y="21600"/>
                  <a:pt x="8" y="21599"/>
                  <a:pt x="0" y="21599"/>
                </a:cubicBezTo>
                <a:lnTo>
                  <a:pt x="26" y="0"/>
                </a:lnTo>
                <a:close/>
              </a:path>
            </a:pathLst>
          </a:custGeom>
          <a:noFill/>
          <a:ln w="25400">
            <a:solidFill>
              <a:schemeClr val="bg1"/>
            </a:solidFill>
            <a:round/>
            <a:headEnd/>
            <a:tailEnd/>
          </a:ln>
        </p:spPr>
        <p:txBody>
          <a:bodyPr/>
          <a:lstStyle/>
          <a:p>
            <a:endParaRPr lang="es-ES"/>
          </a:p>
        </p:txBody>
      </p:sp>
      <p:grpSp>
        <p:nvGrpSpPr>
          <p:cNvPr id="5" name="Group 89"/>
          <p:cNvGrpSpPr>
            <a:grpSpLocks/>
          </p:cNvGrpSpPr>
          <p:nvPr/>
        </p:nvGrpSpPr>
        <p:grpSpPr bwMode="auto">
          <a:xfrm>
            <a:off x="4467225" y="3032125"/>
            <a:ext cx="1497013" cy="1611313"/>
            <a:chOff x="2804" y="1598"/>
            <a:chExt cx="1084" cy="1168"/>
          </a:xfrm>
        </p:grpSpPr>
        <p:sp>
          <p:nvSpPr>
            <p:cNvPr id="303122" name="Arc 90"/>
            <p:cNvSpPr>
              <a:spLocks/>
            </p:cNvSpPr>
            <p:nvPr/>
          </p:nvSpPr>
          <p:spPr bwMode="auto">
            <a:xfrm>
              <a:off x="2804" y="2500"/>
              <a:ext cx="294" cy="266"/>
            </a:xfrm>
            <a:custGeom>
              <a:avLst/>
              <a:gdLst>
                <a:gd name="T0" fmla="*/ 4 w 21600"/>
                <a:gd name="T1" fmla="*/ 0 h 21600"/>
                <a:gd name="T2" fmla="*/ 0 w 21600"/>
                <a:gd name="T3" fmla="*/ 3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599" y="119"/>
                  </a:moveTo>
                  <a:cubicBezTo>
                    <a:pt x="21533" y="11959"/>
                    <a:pt x="11948" y="21539"/>
                    <a:pt x="108" y="21599"/>
                  </a:cubicBezTo>
                </a:path>
                <a:path w="21600" h="21600" stroke="0" extrusionOk="0">
                  <a:moveTo>
                    <a:pt x="21599" y="119"/>
                  </a:moveTo>
                  <a:cubicBezTo>
                    <a:pt x="21533" y="11959"/>
                    <a:pt x="11948" y="21539"/>
                    <a:pt x="108" y="21599"/>
                  </a:cubicBezTo>
                  <a:lnTo>
                    <a:pt x="0" y="0"/>
                  </a:lnTo>
                  <a:close/>
                </a:path>
              </a:pathLst>
            </a:custGeom>
            <a:noFill/>
            <a:ln w="0">
              <a:solidFill>
                <a:srgbClr val="FFFF00"/>
              </a:solidFill>
              <a:prstDash val="sysDash"/>
              <a:round/>
              <a:headEnd/>
              <a:tailEnd/>
            </a:ln>
          </p:spPr>
          <p:txBody>
            <a:bodyPr/>
            <a:lstStyle/>
            <a:p>
              <a:endParaRPr lang="es-ES"/>
            </a:p>
          </p:txBody>
        </p:sp>
        <p:sp>
          <p:nvSpPr>
            <p:cNvPr id="303123" name="Arc 91"/>
            <p:cNvSpPr>
              <a:spLocks/>
            </p:cNvSpPr>
            <p:nvPr/>
          </p:nvSpPr>
          <p:spPr bwMode="auto">
            <a:xfrm>
              <a:off x="3099" y="1598"/>
              <a:ext cx="568" cy="915"/>
            </a:xfrm>
            <a:custGeom>
              <a:avLst/>
              <a:gdLst>
                <a:gd name="T0" fmla="*/ 0 w 21600"/>
                <a:gd name="T1" fmla="*/ 39 h 21498"/>
                <a:gd name="T2" fmla="*/ 13 w 21600"/>
                <a:gd name="T3" fmla="*/ 0 h 21498"/>
                <a:gd name="T4" fmla="*/ 15 w 21600"/>
                <a:gd name="T5" fmla="*/ 39 h 21498"/>
                <a:gd name="T6" fmla="*/ 0 60000 65536"/>
                <a:gd name="T7" fmla="*/ 0 60000 65536"/>
                <a:gd name="T8" fmla="*/ 0 60000 65536"/>
                <a:gd name="T9" fmla="*/ 0 w 21600"/>
                <a:gd name="T10" fmla="*/ 0 h 21498"/>
                <a:gd name="T11" fmla="*/ 21600 w 21600"/>
                <a:gd name="T12" fmla="*/ 21498 h 21498"/>
              </a:gdLst>
              <a:ahLst/>
              <a:cxnLst>
                <a:cxn ang="T6">
                  <a:pos x="T0" y="T1"/>
                </a:cxn>
                <a:cxn ang="T7">
                  <a:pos x="T2" y="T3"/>
                </a:cxn>
                <a:cxn ang="T8">
                  <a:pos x="T4" y="T5"/>
                </a:cxn>
              </a:cxnLst>
              <a:rect l="T9" t="T10" r="T11" b="T12"/>
              <a:pathLst>
                <a:path w="21600" h="21498" fill="none" extrusionOk="0">
                  <a:moveTo>
                    <a:pt x="0" y="21463"/>
                  </a:moveTo>
                  <a:cubicBezTo>
                    <a:pt x="18" y="10358"/>
                    <a:pt x="8452" y="1077"/>
                    <a:pt x="19503" y="-1"/>
                  </a:cubicBezTo>
                </a:path>
                <a:path w="21600" h="21498" stroke="0" extrusionOk="0">
                  <a:moveTo>
                    <a:pt x="0" y="21463"/>
                  </a:moveTo>
                  <a:cubicBezTo>
                    <a:pt x="18" y="10358"/>
                    <a:pt x="8452" y="1077"/>
                    <a:pt x="19503" y="-1"/>
                  </a:cubicBezTo>
                  <a:lnTo>
                    <a:pt x="21600" y="21498"/>
                  </a:lnTo>
                  <a:close/>
                </a:path>
              </a:pathLst>
            </a:custGeom>
            <a:noFill/>
            <a:ln w="0">
              <a:solidFill>
                <a:srgbClr val="FFFF00"/>
              </a:solidFill>
              <a:prstDash val="sysDash"/>
              <a:round/>
              <a:headEnd/>
              <a:tailEnd/>
            </a:ln>
          </p:spPr>
          <p:txBody>
            <a:bodyPr/>
            <a:lstStyle/>
            <a:p>
              <a:endParaRPr lang="es-ES"/>
            </a:p>
          </p:txBody>
        </p:sp>
        <p:sp>
          <p:nvSpPr>
            <p:cNvPr id="303124" name="Line 92"/>
            <p:cNvSpPr>
              <a:spLocks noChangeShapeType="1"/>
            </p:cNvSpPr>
            <p:nvPr/>
          </p:nvSpPr>
          <p:spPr bwMode="auto">
            <a:xfrm>
              <a:off x="3666" y="1605"/>
              <a:ext cx="222" cy="0"/>
            </a:xfrm>
            <a:prstGeom prst="line">
              <a:avLst/>
            </a:prstGeom>
            <a:noFill/>
            <a:ln w="9525">
              <a:solidFill>
                <a:srgbClr val="FFFF00"/>
              </a:solidFill>
              <a:prstDash val="lgDash"/>
              <a:round/>
              <a:headEnd/>
              <a:tailEnd/>
            </a:ln>
          </p:spPr>
          <p:txBody>
            <a:bodyPr wrap="none" anchor="ctr"/>
            <a:lstStyle/>
            <a:p>
              <a:endParaRPr lang="es-ES"/>
            </a:p>
          </p:txBody>
        </p:sp>
      </p:grpSp>
      <p:grpSp>
        <p:nvGrpSpPr>
          <p:cNvPr id="6" name="Group 93"/>
          <p:cNvGrpSpPr>
            <a:grpSpLocks/>
          </p:cNvGrpSpPr>
          <p:nvPr/>
        </p:nvGrpSpPr>
        <p:grpSpPr bwMode="auto">
          <a:xfrm>
            <a:off x="2973388" y="4619625"/>
            <a:ext cx="927100" cy="1627188"/>
            <a:chOff x="1722" y="2749"/>
            <a:chExt cx="671" cy="1179"/>
          </a:xfrm>
        </p:grpSpPr>
        <p:sp>
          <p:nvSpPr>
            <p:cNvPr id="303120" name="Arc 94"/>
            <p:cNvSpPr>
              <a:spLocks/>
            </p:cNvSpPr>
            <p:nvPr/>
          </p:nvSpPr>
          <p:spPr bwMode="auto">
            <a:xfrm>
              <a:off x="1962" y="2749"/>
              <a:ext cx="431" cy="1179"/>
            </a:xfrm>
            <a:custGeom>
              <a:avLst/>
              <a:gdLst>
                <a:gd name="T0" fmla="*/ 9 w 21674"/>
                <a:gd name="T1" fmla="*/ 0 h 21600"/>
                <a:gd name="T2" fmla="*/ 0 w 21674"/>
                <a:gd name="T3" fmla="*/ 64 h 21600"/>
                <a:gd name="T4" fmla="*/ 0 w 21674"/>
                <a:gd name="T5" fmla="*/ 0 h 21600"/>
                <a:gd name="T6" fmla="*/ 0 60000 65536"/>
                <a:gd name="T7" fmla="*/ 0 60000 65536"/>
                <a:gd name="T8" fmla="*/ 0 60000 65536"/>
                <a:gd name="T9" fmla="*/ 0 w 21674"/>
                <a:gd name="T10" fmla="*/ 0 h 21600"/>
                <a:gd name="T11" fmla="*/ 21674 w 21674"/>
                <a:gd name="T12" fmla="*/ 21600 h 21600"/>
              </a:gdLst>
              <a:ahLst/>
              <a:cxnLst>
                <a:cxn ang="T6">
                  <a:pos x="T0" y="T1"/>
                </a:cxn>
                <a:cxn ang="T7">
                  <a:pos x="T2" y="T3"/>
                </a:cxn>
                <a:cxn ang="T8">
                  <a:pos x="T4" y="T5"/>
                </a:cxn>
              </a:cxnLst>
              <a:rect l="T9" t="T10" r="T11" b="T12"/>
              <a:pathLst>
                <a:path w="21674" h="21600" fill="none" extrusionOk="0">
                  <a:moveTo>
                    <a:pt x="21674" y="0"/>
                  </a:moveTo>
                  <a:cubicBezTo>
                    <a:pt x="21674" y="11929"/>
                    <a:pt x="12003" y="21600"/>
                    <a:pt x="74" y="21600"/>
                  </a:cubicBezTo>
                  <a:cubicBezTo>
                    <a:pt x="49" y="21600"/>
                    <a:pt x="24" y="21599"/>
                    <a:pt x="0" y="21599"/>
                  </a:cubicBezTo>
                </a:path>
                <a:path w="21674" h="21600" stroke="0" extrusionOk="0">
                  <a:moveTo>
                    <a:pt x="21674" y="0"/>
                  </a:moveTo>
                  <a:cubicBezTo>
                    <a:pt x="21674" y="11929"/>
                    <a:pt x="12003" y="21600"/>
                    <a:pt x="74" y="21600"/>
                  </a:cubicBezTo>
                  <a:cubicBezTo>
                    <a:pt x="49" y="21600"/>
                    <a:pt x="24" y="21599"/>
                    <a:pt x="0" y="21599"/>
                  </a:cubicBezTo>
                  <a:lnTo>
                    <a:pt x="74" y="0"/>
                  </a:lnTo>
                  <a:close/>
                </a:path>
              </a:pathLst>
            </a:custGeom>
            <a:noFill/>
            <a:ln w="25400">
              <a:solidFill>
                <a:schemeClr val="bg1"/>
              </a:solidFill>
              <a:round/>
              <a:headEnd/>
              <a:tailEnd/>
            </a:ln>
          </p:spPr>
          <p:txBody>
            <a:bodyPr/>
            <a:lstStyle/>
            <a:p>
              <a:endParaRPr lang="es-ES"/>
            </a:p>
          </p:txBody>
        </p:sp>
        <p:sp>
          <p:nvSpPr>
            <p:cNvPr id="303121" name="Line 95"/>
            <p:cNvSpPr>
              <a:spLocks noChangeShapeType="1"/>
            </p:cNvSpPr>
            <p:nvPr/>
          </p:nvSpPr>
          <p:spPr bwMode="auto">
            <a:xfrm>
              <a:off x="1722" y="3921"/>
              <a:ext cx="222" cy="0"/>
            </a:xfrm>
            <a:prstGeom prst="line">
              <a:avLst/>
            </a:prstGeom>
            <a:noFill/>
            <a:ln w="9525">
              <a:solidFill>
                <a:schemeClr val="bg1"/>
              </a:solidFill>
              <a:prstDash val="lgDash"/>
              <a:round/>
              <a:headEnd/>
              <a:tailEnd/>
            </a:ln>
          </p:spPr>
          <p:txBody>
            <a:bodyPr wrap="none" anchor="ctr"/>
            <a:lstStyle/>
            <a:p>
              <a:endParaRPr lang="es-ES"/>
            </a:p>
          </p:txBody>
        </p:sp>
      </p:grpSp>
      <p:sp>
        <p:nvSpPr>
          <p:cNvPr id="442464" name="Arc 96"/>
          <p:cNvSpPr>
            <a:spLocks/>
          </p:cNvSpPr>
          <p:nvPr/>
        </p:nvSpPr>
        <p:spPr bwMode="auto">
          <a:xfrm>
            <a:off x="3902075" y="3446463"/>
            <a:ext cx="1697038" cy="1206500"/>
          </a:xfrm>
          <a:custGeom>
            <a:avLst/>
            <a:gdLst>
              <a:gd name="T0" fmla="*/ 0 w 21600"/>
              <a:gd name="T1" fmla="*/ 90154734 h 16119"/>
              <a:gd name="T2" fmla="*/ 44573099 w 21600"/>
              <a:gd name="T3" fmla="*/ 0 h 16119"/>
              <a:gd name="T4" fmla="*/ 133330453 w 21600"/>
              <a:gd name="T5" fmla="*/ 90306005 h 16119"/>
              <a:gd name="T6" fmla="*/ 0 60000 65536"/>
              <a:gd name="T7" fmla="*/ 0 60000 65536"/>
              <a:gd name="T8" fmla="*/ 0 60000 65536"/>
              <a:gd name="T9" fmla="*/ 0 w 21600"/>
              <a:gd name="T10" fmla="*/ 0 h 16119"/>
              <a:gd name="T11" fmla="*/ 21600 w 21600"/>
              <a:gd name="T12" fmla="*/ 16119 h 16119"/>
            </a:gdLst>
            <a:ahLst/>
            <a:cxnLst>
              <a:cxn ang="T6">
                <a:pos x="T0" y="T1"/>
              </a:cxn>
              <a:cxn ang="T7">
                <a:pos x="T2" y="T3"/>
              </a:cxn>
              <a:cxn ang="T8">
                <a:pos x="T4" y="T5"/>
              </a:cxn>
            </a:cxnLst>
            <a:rect l="T9" t="T10" r="T11" b="T12"/>
            <a:pathLst>
              <a:path w="21600" h="16119" fill="none" extrusionOk="0">
                <a:moveTo>
                  <a:pt x="0" y="16092"/>
                </a:moveTo>
                <a:cubicBezTo>
                  <a:pt x="7" y="9944"/>
                  <a:pt x="2634" y="4092"/>
                  <a:pt x="7221" y="0"/>
                </a:cubicBezTo>
              </a:path>
              <a:path w="21600" h="16119" stroke="0" extrusionOk="0">
                <a:moveTo>
                  <a:pt x="0" y="16092"/>
                </a:moveTo>
                <a:cubicBezTo>
                  <a:pt x="7" y="9944"/>
                  <a:pt x="2634" y="4092"/>
                  <a:pt x="7221" y="0"/>
                </a:cubicBezTo>
                <a:lnTo>
                  <a:pt x="21600" y="16119"/>
                </a:lnTo>
                <a:close/>
              </a:path>
            </a:pathLst>
          </a:custGeom>
          <a:noFill/>
          <a:ln w="25400">
            <a:solidFill>
              <a:schemeClr val="bg1"/>
            </a:solidFill>
            <a:round/>
            <a:headEnd/>
            <a:tailEnd/>
          </a:ln>
        </p:spPr>
        <p:txBody>
          <a:bodyPr/>
          <a:lstStyle/>
          <a:p>
            <a:endParaRPr lang="es-ES"/>
          </a:p>
        </p:txBody>
      </p:sp>
      <p:sp>
        <p:nvSpPr>
          <p:cNvPr id="442465" name="Arc 97"/>
          <p:cNvSpPr>
            <a:spLocks/>
          </p:cNvSpPr>
          <p:nvPr/>
        </p:nvSpPr>
        <p:spPr bwMode="auto">
          <a:xfrm>
            <a:off x="3311525" y="4621213"/>
            <a:ext cx="1695450" cy="1185862"/>
          </a:xfrm>
          <a:custGeom>
            <a:avLst/>
            <a:gdLst>
              <a:gd name="T0" fmla="*/ 133081042 w 21600"/>
              <a:gd name="T1" fmla="*/ 0 h 15838"/>
              <a:gd name="T2" fmla="*/ 90673771 w 21600"/>
              <a:gd name="T3" fmla="*/ 88790815 h 15838"/>
              <a:gd name="T4" fmla="*/ 0 w 21600"/>
              <a:gd name="T5" fmla="*/ 151396 h 15838"/>
              <a:gd name="T6" fmla="*/ 0 60000 65536"/>
              <a:gd name="T7" fmla="*/ 0 60000 65536"/>
              <a:gd name="T8" fmla="*/ 0 60000 65536"/>
              <a:gd name="T9" fmla="*/ 0 w 21600"/>
              <a:gd name="T10" fmla="*/ 0 h 15838"/>
              <a:gd name="T11" fmla="*/ 21600 w 21600"/>
              <a:gd name="T12" fmla="*/ 15838 h 15838"/>
            </a:gdLst>
            <a:ahLst/>
            <a:cxnLst>
              <a:cxn ang="T6">
                <a:pos x="T0" y="T1"/>
              </a:cxn>
              <a:cxn ang="T7">
                <a:pos x="T2" y="T3"/>
              </a:cxn>
              <a:cxn ang="T8">
                <a:pos x="T4" y="T5"/>
              </a:cxn>
            </a:cxnLst>
            <a:rect l="T9" t="T10" r="T11" b="T12"/>
            <a:pathLst>
              <a:path w="21600" h="15838" fill="none" extrusionOk="0">
                <a:moveTo>
                  <a:pt x="21599" y="0"/>
                </a:moveTo>
                <a:cubicBezTo>
                  <a:pt x="21599" y="9"/>
                  <a:pt x="21600" y="18"/>
                  <a:pt x="21600" y="27"/>
                </a:cubicBezTo>
                <a:cubicBezTo>
                  <a:pt x="21600" y="6024"/>
                  <a:pt x="19106" y="11751"/>
                  <a:pt x="14716" y="15837"/>
                </a:cubicBezTo>
              </a:path>
              <a:path w="21600" h="15838" stroke="0" extrusionOk="0">
                <a:moveTo>
                  <a:pt x="21599" y="0"/>
                </a:moveTo>
                <a:cubicBezTo>
                  <a:pt x="21599" y="9"/>
                  <a:pt x="21600" y="18"/>
                  <a:pt x="21600" y="27"/>
                </a:cubicBezTo>
                <a:cubicBezTo>
                  <a:pt x="21600" y="6024"/>
                  <a:pt x="19106" y="11751"/>
                  <a:pt x="14716" y="15837"/>
                </a:cubicBezTo>
                <a:lnTo>
                  <a:pt x="0" y="27"/>
                </a:lnTo>
                <a:close/>
              </a:path>
            </a:pathLst>
          </a:custGeom>
          <a:noFill/>
          <a:ln w="25400">
            <a:solidFill>
              <a:schemeClr val="bg1"/>
            </a:solidFill>
            <a:round/>
            <a:headEnd/>
            <a:tailEnd/>
          </a:ln>
        </p:spPr>
        <p:txBody>
          <a:bodyP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3"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upRight)">
                                      <p:cBhvr>
                                        <p:cTn id="7" dur="500"/>
                                        <p:tgtEl>
                                          <p:spTgt spid="5"/>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442454"/>
                                        </p:tgtEl>
                                        <p:attrNameLst>
                                          <p:attrName>style.visibility</p:attrName>
                                        </p:attrNameLst>
                                      </p:cBhvr>
                                      <p:to>
                                        <p:strVal val="visible"/>
                                      </p:to>
                                    </p:set>
                                    <p:animEffect transition="in" filter="strips(downLeft)">
                                      <p:cBhvr>
                                        <p:cTn id="11" dur="500"/>
                                        <p:tgtEl>
                                          <p:spTgt spid="442454"/>
                                        </p:tgtEl>
                                      </p:cBhvr>
                                    </p:animEffect>
                                  </p:childTnLst>
                                </p:cTn>
                              </p:par>
                              <p:par>
                                <p:cTn id="12" presetID="23" presetClass="entr" presetSubtype="16" fill="hold" grpId="0" nodeType="withEffect">
                                  <p:stCondLst>
                                    <p:cond delay="0"/>
                                  </p:stCondLst>
                                  <p:childTnLst>
                                    <p:set>
                                      <p:cBhvr>
                                        <p:cTn id="13" dur="1" fill="hold">
                                          <p:stCondLst>
                                            <p:cond delay="0"/>
                                          </p:stCondLst>
                                        </p:cTn>
                                        <p:tgtEl>
                                          <p:spTgt spid="442439"/>
                                        </p:tgtEl>
                                        <p:attrNameLst>
                                          <p:attrName>style.visibility</p:attrName>
                                        </p:attrNameLst>
                                      </p:cBhvr>
                                      <p:to>
                                        <p:strVal val="visible"/>
                                      </p:to>
                                    </p:set>
                                    <p:anim calcmode="lin" valueType="num">
                                      <p:cBhvr>
                                        <p:cTn id="14" dur="500" fill="hold"/>
                                        <p:tgtEl>
                                          <p:spTgt spid="442439"/>
                                        </p:tgtEl>
                                        <p:attrNameLst>
                                          <p:attrName>ppt_w</p:attrName>
                                        </p:attrNameLst>
                                      </p:cBhvr>
                                      <p:tavLst>
                                        <p:tav tm="0">
                                          <p:val>
                                            <p:fltVal val="0"/>
                                          </p:val>
                                        </p:tav>
                                        <p:tav tm="100000">
                                          <p:val>
                                            <p:strVal val="#ppt_w"/>
                                          </p:val>
                                        </p:tav>
                                      </p:tavLst>
                                    </p:anim>
                                    <p:anim calcmode="lin" valueType="num">
                                      <p:cBhvr>
                                        <p:cTn id="15" dur="500" fill="hold"/>
                                        <p:tgtEl>
                                          <p:spTgt spid="442439"/>
                                        </p:tgtEl>
                                        <p:attrNameLst>
                                          <p:attrName>ppt_h</p:attrName>
                                        </p:attrNameLst>
                                      </p:cBhvr>
                                      <p:tavLst>
                                        <p:tav tm="0">
                                          <p:val>
                                            <p:fltVal val="0"/>
                                          </p:val>
                                        </p:tav>
                                        <p:tav tm="100000">
                                          <p:val>
                                            <p:strVal val="#ppt_h"/>
                                          </p:val>
                                        </p:tav>
                                      </p:tavLst>
                                    </p:anim>
                                  </p:childTnLst>
                                </p:cTn>
                              </p:par>
                            </p:childTnLst>
                          </p:cTn>
                        </p:par>
                        <p:par>
                          <p:cTn id="16" fill="hold">
                            <p:stCondLst>
                              <p:cond delay="1000"/>
                            </p:stCondLst>
                            <p:childTnLst>
                              <p:par>
                                <p:cTn id="17" presetID="18" presetClass="entr" presetSubtype="12" fill="hold" grpId="0" nodeType="afterEffect">
                                  <p:stCondLst>
                                    <p:cond delay="0"/>
                                  </p:stCondLst>
                                  <p:childTnLst>
                                    <p:set>
                                      <p:cBhvr>
                                        <p:cTn id="18" dur="1" fill="hold">
                                          <p:stCondLst>
                                            <p:cond delay="0"/>
                                          </p:stCondLst>
                                        </p:cTn>
                                        <p:tgtEl>
                                          <p:spTgt spid="442464"/>
                                        </p:tgtEl>
                                        <p:attrNameLst>
                                          <p:attrName>style.visibility</p:attrName>
                                        </p:attrNameLst>
                                      </p:cBhvr>
                                      <p:to>
                                        <p:strVal val="visible"/>
                                      </p:to>
                                    </p:set>
                                    <p:animEffect transition="in" filter="strips(downLeft)">
                                      <p:cBhvr>
                                        <p:cTn id="19" dur="500"/>
                                        <p:tgtEl>
                                          <p:spTgt spid="442464"/>
                                        </p:tgtEl>
                                      </p:cBhvr>
                                    </p:animEffect>
                                  </p:childTnLst>
                                </p:cTn>
                              </p:par>
                              <p:par>
                                <p:cTn id="20" presetID="23" presetClass="entr" presetSubtype="16" fill="hold" grpId="0" nodeType="withEffect">
                                  <p:stCondLst>
                                    <p:cond delay="0"/>
                                  </p:stCondLst>
                                  <p:childTnLst>
                                    <p:set>
                                      <p:cBhvr>
                                        <p:cTn id="21" dur="1" fill="hold">
                                          <p:stCondLst>
                                            <p:cond delay="0"/>
                                          </p:stCondLst>
                                        </p:cTn>
                                        <p:tgtEl>
                                          <p:spTgt spid="442440"/>
                                        </p:tgtEl>
                                        <p:attrNameLst>
                                          <p:attrName>style.visibility</p:attrName>
                                        </p:attrNameLst>
                                      </p:cBhvr>
                                      <p:to>
                                        <p:strVal val="visible"/>
                                      </p:to>
                                    </p:set>
                                    <p:anim calcmode="lin" valueType="num">
                                      <p:cBhvr>
                                        <p:cTn id="22" dur="500" fill="hold"/>
                                        <p:tgtEl>
                                          <p:spTgt spid="442440"/>
                                        </p:tgtEl>
                                        <p:attrNameLst>
                                          <p:attrName>ppt_w</p:attrName>
                                        </p:attrNameLst>
                                      </p:cBhvr>
                                      <p:tavLst>
                                        <p:tav tm="0">
                                          <p:val>
                                            <p:fltVal val="0"/>
                                          </p:val>
                                        </p:tav>
                                        <p:tav tm="100000">
                                          <p:val>
                                            <p:strVal val="#ppt_w"/>
                                          </p:val>
                                        </p:tav>
                                      </p:tavLst>
                                    </p:anim>
                                    <p:anim calcmode="lin" valueType="num">
                                      <p:cBhvr>
                                        <p:cTn id="23" dur="500" fill="hold"/>
                                        <p:tgtEl>
                                          <p:spTgt spid="442440"/>
                                        </p:tgtEl>
                                        <p:attrNameLst>
                                          <p:attrName>ppt_h</p:attrName>
                                        </p:attrNameLst>
                                      </p:cBhvr>
                                      <p:tavLst>
                                        <p:tav tm="0">
                                          <p:val>
                                            <p:fltVal val="0"/>
                                          </p:val>
                                        </p:tav>
                                        <p:tav tm="100000">
                                          <p:val>
                                            <p:strVal val="#ppt_h"/>
                                          </p:val>
                                        </p:tav>
                                      </p:tavLst>
                                    </p:anim>
                                  </p:childTnLst>
                                </p:cTn>
                              </p:par>
                            </p:childTnLst>
                          </p:cTn>
                        </p:par>
                        <p:par>
                          <p:cTn id="24" fill="hold">
                            <p:stCondLst>
                              <p:cond delay="1500"/>
                            </p:stCondLst>
                            <p:childTnLst>
                              <p:par>
                                <p:cTn id="25" presetID="18" presetClass="entr" presetSubtype="12"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Left)">
                                      <p:cBhvr>
                                        <p:cTn id="27" dur="500"/>
                                        <p:tgtEl>
                                          <p:spTgt spid="6"/>
                                        </p:tgtEl>
                                      </p:cBhvr>
                                    </p:animEffect>
                                  </p:childTnLst>
                                </p:cTn>
                              </p:par>
                              <p:par>
                                <p:cTn id="28" presetID="23" presetClass="entr" presetSubtype="16" fill="hold" grpId="0" nodeType="withEffect">
                                  <p:stCondLst>
                                    <p:cond delay="0"/>
                                  </p:stCondLst>
                                  <p:childTnLst>
                                    <p:set>
                                      <p:cBhvr>
                                        <p:cTn id="29" dur="1" fill="hold">
                                          <p:stCondLst>
                                            <p:cond delay="0"/>
                                          </p:stCondLst>
                                        </p:cTn>
                                        <p:tgtEl>
                                          <p:spTgt spid="442441"/>
                                        </p:tgtEl>
                                        <p:attrNameLst>
                                          <p:attrName>style.visibility</p:attrName>
                                        </p:attrNameLst>
                                      </p:cBhvr>
                                      <p:to>
                                        <p:strVal val="visible"/>
                                      </p:to>
                                    </p:set>
                                    <p:anim calcmode="lin" valueType="num">
                                      <p:cBhvr>
                                        <p:cTn id="30" dur="500" fill="hold"/>
                                        <p:tgtEl>
                                          <p:spTgt spid="442441"/>
                                        </p:tgtEl>
                                        <p:attrNameLst>
                                          <p:attrName>ppt_w</p:attrName>
                                        </p:attrNameLst>
                                      </p:cBhvr>
                                      <p:tavLst>
                                        <p:tav tm="0">
                                          <p:val>
                                            <p:fltVal val="0"/>
                                          </p:val>
                                        </p:tav>
                                        <p:tav tm="100000">
                                          <p:val>
                                            <p:strVal val="#ppt_w"/>
                                          </p:val>
                                        </p:tav>
                                      </p:tavLst>
                                    </p:anim>
                                    <p:anim calcmode="lin" valueType="num">
                                      <p:cBhvr>
                                        <p:cTn id="31" dur="500" fill="hold"/>
                                        <p:tgtEl>
                                          <p:spTgt spid="442441"/>
                                        </p:tgtEl>
                                        <p:attrNameLst>
                                          <p:attrName>ppt_h</p:attrName>
                                        </p:attrNameLst>
                                      </p:cBhvr>
                                      <p:tavLst>
                                        <p:tav tm="0">
                                          <p:val>
                                            <p:fltVal val="0"/>
                                          </p:val>
                                        </p:tav>
                                        <p:tav tm="100000">
                                          <p:val>
                                            <p:strVal val="#ppt_h"/>
                                          </p:val>
                                        </p:tav>
                                      </p:tavLst>
                                    </p:anim>
                                  </p:childTnLst>
                                </p:cTn>
                              </p:par>
                            </p:childTnLst>
                          </p:cTn>
                        </p:par>
                        <p:par>
                          <p:cTn id="32" fill="hold">
                            <p:stCondLst>
                              <p:cond delay="2000"/>
                            </p:stCondLst>
                            <p:childTnLst>
                              <p:par>
                                <p:cTn id="33" presetID="18" presetClass="entr" presetSubtype="3" fill="hold" grpId="0" nodeType="afterEffect">
                                  <p:stCondLst>
                                    <p:cond delay="0"/>
                                  </p:stCondLst>
                                  <p:childTnLst>
                                    <p:set>
                                      <p:cBhvr>
                                        <p:cTn id="34" dur="1" fill="hold">
                                          <p:stCondLst>
                                            <p:cond delay="0"/>
                                          </p:stCondLst>
                                        </p:cTn>
                                        <p:tgtEl>
                                          <p:spTgt spid="442456"/>
                                        </p:tgtEl>
                                        <p:attrNameLst>
                                          <p:attrName>style.visibility</p:attrName>
                                        </p:attrNameLst>
                                      </p:cBhvr>
                                      <p:to>
                                        <p:strVal val="visible"/>
                                      </p:to>
                                    </p:set>
                                    <p:animEffect transition="in" filter="strips(upRight)">
                                      <p:cBhvr>
                                        <p:cTn id="35" dur="500"/>
                                        <p:tgtEl>
                                          <p:spTgt spid="442456"/>
                                        </p:tgtEl>
                                      </p:cBhvr>
                                    </p:animEffect>
                                  </p:childTnLst>
                                </p:cTn>
                              </p:par>
                              <p:par>
                                <p:cTn id="36" presetID="23" presetClass="entr" presetSubtype="16" fill="hold" grpId="0" nodeType="withEffect">
                                  <p:stCondLst>
                                    <p:cond delay="0"/>
                                  </p:stCondLst>
                                  <p:childTnLst>
                                    <p:set>
                                      <p:cBhvr>
                                        <p:cTn id="37" dur="1" fill="hold">
                                          <p:stCondLst>
                                            <p:cond delay="0"/>
                                          </p:stCondLst>
                                        </p:cTn>
                                        <p:tgtEl>
                                          <p:spTgt spid="442442"/>
                                        </p:tgtEl>
                                        <p:attrNameLst>
                                          <p:attrName>style.visibility</p:attrName>
                                        </p:attrNameLst>
                                      </p:cBhvr>
                                      <p:to>
                                        <p:strVal val="visible"/>
                                      </p:to>
                                    </p:set>
                                    <p:anim calcmode="lin" valueType="num">
                                      <p:cBhvr>
                                        <p:cTn id="38" dur="500" fill="hold"/>
                                        <p:tgtEl>
                                          <p:spTgt spid="442442"/>
                                        </p:tgtEl>
                                        <p:attrNameLst>
                                          <p:attrName>ppt_w</p:attrName>
                                        </p:attrNameLst>
                                      </p:cBhvr>
                                      <p:tavLst>
                                        <p:tav tm="0">
                                          <p:val>
                                            <p:fltVal val="0"/>
                                          </p:val>
                                        </p:tav>
                                        <p:tav tm="100000">
                                          <p:val>
                                            <p:strVal val="#ppt_w"/>
                                          </p:val>
                                        </p:tav>
                                      </p:tavLst>
                                    </p:anim>
                                    <p:anim calcmode="lin" valueType="num">
                                      <p:cBhvr>
                                        <p:cTn id="39" dur="500" fill="hold"/>
                                        <p:tgtEl>
                                          <p:spTgt spid="442442"/>
                                        </p:tgtEl>
                                        <p:attrNameLst>
                                          <p:attrName>ppt_h</p:attrName>
                                        </p:attrNameLst>
                                      </p:cBhvr>
                                      <p:tavLst>
                                        <p:tav tm="0">
                                          <p:val>
                                            <p:fltVal val="0"/>
                                          </p:val>
                                        </p:tav>
                                        <p:tav tm="100000">
                                          <p:val>
                                            <p:strVal val="#ppt_h"/>
                                          </p:val>
                                        </p:tav>
                                      </p:tavLst>
                                    </p:anim>
                                  </p:childTnLst>
                                </p:cTn>
                              </p:par>
                            </p:childTnLst>
                          </p:cTn>
                        </p:par>
                        <p:par>
                          <p:cTn id="40" fill="hold">
                            <p:stCondLst>
                              <p:cond delay="2500"/>
                            </p:stCondLst>
                            <p:childTnLst>
                              <p:par>
                                <p:cTn id="41" presetID="18" presetClass="entr" presetSubtype="3" fill="hold" grpId="0" nodeType="afterEffect">
                                  <p:stCondLst>
                                    <p:cond delay="0"/>
                                  </p:stCondLst>
                                  <p:childTnLst>
                                    <p:set>
                                      <p:cBhvr>
                                        <p:cTn id="42" dur="1" fill="hold">
                                          <p:stCondLst>
                                            <p:cond delay="0"/>
                                          </p:stCondLst>
                                        </p:cTn>
                                        <p:tgtEl>
                                          <p:spTgt spid="442465"/>
                                        </p:tgtEl>
                                        <p:attrNameLst>
                                          <p:attrName>style.visibility</p:attrName>
                                        </p:attrNameLst>
                                      </p:cBhvr>
                                      <p:to>
                                        <p:strVal val="visible"/>
                                      </p:to>
                                    </p:set>
                                    <p:animEffect transition="in" filter="strips(upRight)">
                                      <p:cBhvr>
                                        <p:cTn id="43" dur="500"/>
                                        <p:tgtEl>
                                          <p:spTgt spid="442465"/>
                                        </p:tgtEl>
                                      </p:cBhvr>
                                    </p:animEffect>
                                  </p:childTnLst>
                                </p:cTn>
                              </p:par>
                              <p:par>
                                <p:cTn id="44" presetID="23" presetClass="entr" presetSubtype="16" fill="hold" grpId="0" nodeType="withEffect">
                                  <p:stCondLst>
                                    <p:cond delay="0"/>
                                  </p:stCondLst>
                                  <p:childTnLst>
                                    <p:set>
                                      <p:cBhvr>
                                        <p:cTn id="45" dur="1" fill="hold">
                                          <p:stCondLst>
                                            <p:cond delay="0"/>
                                          </p:stCondLst>
                                        </p:cTn>
                                        <p:tgtEl>
                                          <p:spTgt spid="442443"/>
                                        </p:tgtEl>
                                        <p:attrNameLst>
                                          <p:attrName>style.visibility</p:attrName>
                                        </p:attrNameLst>
                                      </p:cBhvr>
                                      <p:to>
                                        <p:strVal val="visible"/>
                                      </p:to>
                                    </p:set>
                                    <p:anim calcmode="lin" valueType="num">
                                      <p:cBhvr>
                                        <p:cTn id="46" dur="500" fill="hold"/>
                                        <p:tgtEl>
                                          <p:spTgt spid="442443"/>
                                        </p:tgtEl>
                                        <p:attrNameLst>
                                          <p:attrName>ppt_w</p:attrName>
                                        </p:attrNameLst>
                                      </p:cBhvr>
                                      <p:tavLst>
                                        <p:tav tm="0">
                                          <p:val>
                                            <p:fltVal val="0"/>
                                          </p:val>
                                        </p:tav>
                                        <p:tav tm="100000">
                                          <p:val>
                                            <p:strVal val="#ppt_w"/>
                                          </p:val>
                                        </p:tav>
                                      </p:tavLst>
                                    </p:anim>
                                    <p:anim calcmode="lin" valueType="num">
                                      <p:cBhvr>
                                        <p:cTn id="47" dur="500" fill="hold"/>
                                        <p:tgtEl>
                                          <p:spTgt spid="442443"/>
                                        </p:tgtEl>
                                        <p:attrNameLst>
                                          <p:attrName>ppt_h</p:attrName>
                                        </p:attrNameLst>
                                      </p:cBhvr>
                                      <p:tavLst>
                                        <p:tav tm="0">
                                          <p:val>
                                            <p:fltVal val="0"/>
                                          </p:val>
                                        </p:tav>
                                        <p:tav tm="100000">
                                          <p:val>
                                            <p:strVal val="#ppt_h"/>
                                          </p:val>
                                        </p:tav>
                                      </p:tavLst>
                                    </p:anim>
                                  </p:childTnLst>
                                </p:cTn>
                              </p:par>
                            </p:childTnLst>
                          </p:cTn>
                        </p:par>
                        <p:par>
                          <p:cTn id="48" fill="hold">
                            <p:stCondLst>
                              <p:cond delay="3000"/>
                            </p:stCondLst>
                            <p:childTnLst>
                              <p:par>
                                <p:cTn id="49" presetID="18" presetClass="entr" presetSubtype="3" fill="hold" grpId="0" nodeType="afterEffect">
                                  <p:stCondLst>
                                    <p:cond delay="0"/>
                                  </p:stCondLst>
                                  <p:childTnLst>
                                    <p:set>
                                      <p:cBhvr>
                                        <p:cTn id="50" dur="1" fill="hold">
                                          <p:stCondLst>
                                            <p:cond delay="0"/>
                                          </p:stCondLst>
                                        </p:cTn>
                                        <p:tgtEl>
                                          <p:spTgt spid="442455"/>
                                        </p:tgtEl>
                                        <p:attrNameLst>
                                          <p:attrName>style.visibility</p:attrName>
                                        </p:attrNameLst>
                                      </p:cBhvr>
                                      <p:to>
                                        <p:strVal val="visible"/>
                                      </p:to>
                                    </p:set>
                                    <p:animEffect transition="in" filter="strips(upRight)">
                                      <p:cBhvr>
                                        <p:cTn id="51" dur="500"/>
                                        <p:tgtEl>
                                          <p:spTgt spid="442455"/>
                                        </p:tgtEl>
                                      </p:cBhvr>
                                    </p:animEffect>
                                  </p:childTnLst>
                                </p:cTn>
                              </p:par>
                              <p:par>
                                <p:cTn id="52" presetID="23" presetClass="entr" presetSubtype="16" fill="hold" grpId="0" nodeType="withEffect">
                                  <p:stCondLst>
                                    <p:cond delay="0"/>
                                  </p:stCondLst>
                                  <p:childTnLst>
                                    <p:set>
                                      <p:cBhvr>
                                        <p:cTn id="53" dur="1" fill="hold">
                                          <p:stCondLst>
                                            <p:cond delay="0"/>
                                          </p:stCondLst>
                                        </p:cTn>
                                        <p:tgtEl>
                                          <p:spTgt spid="442444"/>
                                        </p:tgtEl>
                                        <p:attrNameLst>
                                          <p:attrName>style.visibility</p:attrName>
                                        </p:attrNameLst>
                                      </p:cBhvr>
                                      <p:to>
                                        <p:strVal val="visible"/>
                                      </p:to>
                                    </p:set>
                                    <p:anim calcmode="lin" valueType="num">
                                      <p:cBhvr>
                                        <p:cTn id="54" dur="500" fill="hold"/>
                                        <p:tgtEl>
                                          <p:spTgt spid="442444"/>
                                        </p:tgtEl>
                                        <p:attrNameLst>
                                          <p:attrName>ppt_w</p:attrName>
                                        </p:attrNameLst>
                                      </p:cBhvr>
                                      <p:tavLst>
                                        <p:tav tm="0">
                                          <p:val>
                                            <p:fltVal val="0"/>
                                          </p:val>
                                        </p:tav>
                                        <p:tav tm="100000">
                                          <p:val>
                                            <p:strVal val="#ppt_w"/>
                                          </p:val>
                                        </p:tav>
                                      </p:tavLst>
                                    </p:anim>
                                    <p:anim calcmode="lin" valueType="num">
                                      <p:cBhvr>
                                        <p:cTn id="55" dur="500" fill="hold"/>
                                        <p:tgtEl>
                                          <p:spTgt spid="4424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439" grpId="0" autoUpdateAnimBg="0"/>
      <p:bldP spid="442440" grpId="0" autoUpdateAnimBg="0"/>
      <p:bldP spid="442441" grpId="0" autoUpdateAnimBg="0"/>
      <p:bldP spid="442442" grpId="0" autoUpdateAnimBg="0"/>
      <p:bldP spid="442443" grpId="0" autoUpdateAnimBg="0"/>
      <p:bldP spid="442444" grpId="0" autoUpdateAnimBg="0"/>
      <p:bldP spid="442454" grpId="0" animBg="1"/>
      <p:bldP spid="442455" grpId="0" animBg="1"/>
      <p:bldP spid="442456" grpId="0" animBg="1"/>
      <p:bldP spid="442464" grpId="0" animBg="1"/>
      <p:bldP spid="442465" grpId="0" animBg="1"/>
    </p:bldLst>
  </p:timing>
</p:sld>
</file>

<file path=ppt/slides/slide3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4130"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04131" name="Rectangle 36"/>
          <p:cNvSpPr>
            <a:spLocks noChangeArrowheads="1"/>
          </p:cNvSpPr>
          <p:nvPr/>
        </p:nvSpPr>
        <p:spPr bwMode="auto">
          <a:xfrm>
            <a:off x="544513" y="206375"/>
            <a:ext cx="8064500" cy="790575"/>
          </a:xfrm>
          <a:prstGeom prst="rect">
            <a:avLst/>
          </a:prstGeom>
          <a:noFill/>
          <a:ln w="12700">
            <a:noFill/>
            <a:miter lim="800000"/>
            <a:headEnd/>
            <a:tailEnd/>
          </a:ln>
        </p:spPr>
        <p:txBody>
          <a:bodyPr lIns="90488" tIns="44450" rIns="90488" bIns="44450">
            <a:spAutoFit/>
          </a:bodyPr>
          <a:lstStyle/>
          <a:p>
            <a:pPr algn="l"/>
            <a:r>
              <a:rPr lang="es-ES_tradnl" sz="2300" i="1">
                <a:solidFill>
                  <a:schemeClr val="bg1"/>
                </a:solidFill>
                <a:latin typeface="Book Antiqua" pitchFamily="18" charset="0"/>
              </a:rPr>
              <a:t>La curva inicial comienza en el punto “0“, fuerza del</a:t>
            </a:r>
          </a:p>
          <a:p>
            <a:pPr algn="l"/>
            <a:r>
              <a:rPr lang="es-ES_tradnl" sz="2300" i="1">
                <a:solidFill>
                  <a:schemeClr val="bg1"/>
                </a:solidFill>
                <a:latin typeface="Book Antiqua" pitchFamily="18" charset="0"/>
              </a:rPr>
              <a:t>campo magnético cero y densidad de flujo magnético cero</a:t>
            </a:r>
          </a:p>
        </p:txBody>
      </p:sp>
      <p:sp>
        <p:nvSpPr>
          <p:cNvPr id="304132" name="Rectangle 45"/>
          <p:cNvSpPr>
            <a:spLocks noChangeArrowheads="1"/>
          </p:cNvSpPr>
          <p:nvPr/>
        </p:nvSpPr>
        <p:spPr bwMode="auto">
          <a:xfrm>
            <a:off x="7777163" y="3976688"/>
            <a:ext cx="398462"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4133" name="Rectangle 46"/>
          <p:cNvSpPr>
            <a:spLocks noChangeArrowheads="1"/>
          </p:cNvSpPr>
          <p:nvPr/>
        </p:nvSpPr>
        <p:spPr bwMode="auto">
          <a:xfrm>
            <a:off x="3652838" y="3976688"/>
            <a:ext cx="322262"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4134" name="Rectangle 47"/>
          <p:cNvSpPr>
            <a:spLocks noChangeArrowheads="1"/>
          </p:cNvSpPr>
          <p:nvPr/>
        </p:nvSpPr>
        <p:spPr bwMode="auto">
          <a:xfrm>
            <a:off x="5743575" y="2039938"/>
            <a:ext cx="398463"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4135" name="Rectangle 48"/>
          <p:cNvSpPr>
            <a:spLocks noChangeArrowheads="1"/>
          </p:cNvSpPr>
          <p:nvPr/>
        </p:nvSpPr>
        <p:spPr bwMode="auto">
          <a:xfrm>
            <a:off x="5743575" y="5961063"/>
            <a:ext cx="322263"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4136" name="Rectangle 49"/>
          <p:cNvSpPr>
            <a:spLocks noChangeArrowheads="1"/>
          </p:cNvSpPr>
          <p:nvPr/>
        </p:nvSpPr>
        <p:spPr bwMode="auto">
          <a:xfrm>
            <a:off x="4943475" y="1652588"/>
            <a:ext cx="1841500" cy="274637"/>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Densidad de Flujo</a:t>
            </a:r>
          </a:p>
        </p:txBody>
      </p:sp>
      <p:sp>
        <p:nvSpPr>
          <p:cNvPr id="304137" name="Rectangle 50"/>
          <p:cNvSpPr>
            <a:spLocks noChangeArrowheads="1"/>
          </p:cNvSpPr>
          <p:nvPr/>
        </p:nvSpPr>
        <p:spPr bwMode="auto">
          <a:xfrm>
            <a:off x="7239000" y="4314825"/>
            <a:ext cx="1524000" cy="549275"/>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Fuerza de</a:t>
            </a:r>
          </a:p>
          <a:p>
            <a:r>
              <a:rPr lang="es-ES_tradnl" sz="1800" i="1">
                <a:solidFill>
                  <a:schemeClr val="bg1"/>
                </a:solidFill>
                <a:latin typeface="Book Antiqua" pitchFamily="18" charset="0"/>
              </a:rPr>
              <a:t>Magnetización</a:t>
            </a:r>
          </a:p>
        </p:txBody>
      </p:sp>
      <p:sp>
        <p:nvSpPr>
          <p:cNvPr id="304138" name="Line 51"/>
          <p:cNvSpPr>
            <a:spLocks noChangeShapeType="1"/>
          </p:cNvSpPr>
          <p:nvPr/>
        </p:nvSpPr>
        <p:spPr bwMode="auto">
          <a:xfrm>
            <a:off x="4119563" y="4154488"/>
            <a:ext cx="3546475" cy="1587"/>
          </a:xfrm>
          <a:prstGeom prst="line">
            <a:avLst/>
          </a:prstGeom>
          <a:noFill/>
          <a:ln w="25400">
            <a:solidFill>
              <a:schemeClr val="accent2"/>
            </a:solidFill>
            <a:round/>
            <a:headEnd/>
            <a:tailEnd/>
          </a:ln>
        </p:spPr>
        <p:txBody>
          <a:bodyPr/>
          <a:lstStyle/>
          <a:p>
            <a:endParaRPr lang="es-ES"/>
          </a:p>
        </p:txBody>
      </p:sp>
      <p:sp>
        <p:nvSpPr>
          <p:cNvPr id="304139" name="Line 52"/>
          <p:cNvSpPr>
            <a:spLocks noChangeShapeType="1"/>
          </p:cNvSpPr>
          <p:nvPr/>
        </p:nvSpPr>
        <p:spPr bwMode="auto">
          <a:xfrm flipH="1">
            <a:off x="5907088" y="2409825"/>
            <a:ext cx="1587" cy="3581400"/>
          </a:xfrm>
          <a:prstGeom prst="line">
            <a:avLst/>
          </a:prstGeom>
          <a:noFill/>
          <a:ln w="25400">
            <a:solidFill>
              <a:schemeClr val="accent2"/>
            </a:solidFill>
            <a:round/>
            <a:headEnd/>
            <a:tailEnd/>
          </a:ln>
        </p:spPr>
        <p:txBody>
          <a:bodyPr/>
          <a:lstStyle/>
          <a:p>
            <a:endParaRPr lang="es-ES"/>
          </a:p>
        </p:txBody>
      </p:sp>
      <p:sp>
        <p:nvSpPr>
          <p:cNvPr id="304140" name="Rectangle 95"/>
          <p:cNvSpPr>
            <a:spLocks noChangeArrowheads="1"/>
          </p:cNvSpPr>
          <p:nvPr/>
        </p:nvSpPr>
        <p:spPr bwMode="auto">
          <a:xfrm>
            <a:off x="457200" y="1153553"/>
            <a:ext cx="3025775" cy="5506636"/>
          </a:xfrm>
          <a:prstGeom prst="rect">
            <a:avLst/>
          </a:prstGeom>
          <a:noFill/>
          <a:ln w="12700">
            <a:noFill/>
            <a:miter lim="800000"/>
            <a:headEnd/>
            <a:tailEnd/>
          </a:ln>
        </p:spPr>
        <p:txBody>
          <a:bodyPr wrap="square" lIns="90488" tIns="44450" rIns="90488" bIns="44450">
            <a:spAutoFit/>
          </a:bodyPr>
          <a:lstStyle/>
          <a:p>
            <a:r>
              <a:rPr lang="es-ES_tradnl" sz="2200" i="1" dirty="0">
                <a:solidFill>
                  <a:schemeClr val="bg1"/>
                </a:solidFill>
                <a:latin typeface="Book Antiqua" pitchFamily="18" charset="0"/>
              </a:rPr>
              <a:t>Aumentando “H”, la densidad de flujo aumenta, hasta el punto “a” (punto de saturación), a partir del cual, cualquier aumento en la fuerza de magnetización no incrementa la densidad de flujo</a:t>
            </a:r>
          </a:p>
          <a:p>
            <a:endParaRPr lang="es-ES_tradnl" sz="2200" i="1" dirty="0">
              <a:solidFill>
                <a:schemeClr val="bg1"/>
              </a:solidFill>
              <a:latin typeface="Book Antiqua" pitchFamily="18" charset="0"/>
            </a:endParaRPr>
          </a:p>
          <a:p>
            <a:r>
              <a:rPr lang="es-ES_tradnl" sz="2200" i="1" dirty="0">
                <a:solidFill>
                  <a:schemeClr val="bg1"/>
                </a:solidFill>
                <a:latin typeface="Book Antiqua" pitchFamily="18" charset="0"/>
              </a:rPr>
              <a:t>La curva de “0” hasta “a” se dibuja como línea punteada y se le conoce como “curva virgen”</a:t>
            </a:r>
          </a:p>
        </p:txBody>
      </p:sp>
      <p:sp>
        <p:nvSpPr>
          <p:cNvPr id="304141" name="Rectangle 38"/>
          <p:cNvSpPr>
            <a:spLocks noChangeArrowheads="1"/>
          </p:cNvSpPr>
          <p:nvPr/>
        </p:nvSpPr>
        <p:spPr bwMode="auto">
          <a:xfrm>
            <a:off x="5976938" y="4186238"/>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656423" name="Rectangle 39"/>
          <p:cNvSpPr>
            <a:spLocks noChangeArrowheads="1"/>
          </p:cNvSpPr>
          <p:nvPr/>
        </p:nvSpPr>
        <p:spPr bwMode="auto">
          <a:xfrm>
            <a:off x="7000875" y="2597150"/>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656449" name="Line 65"/>
          <p:cNvSpPr>
            <a:spLocks noChangeShapeType="1"/>
          </p:cNvSpPr>
          <p:nvPr/>
        </p:nvSpPr>
        <p:spPr bwMode="auto">
          <a:xfrm>
            <a:off x="5908675" y="4156075"/>
            <a:ext cx="400050" cy="0"/>
          </a:xfrm>
          <a:prstGeom prst="line">
            <a:avLst/>
          </a:prstGeom>
          <a:noFill/>
          <a:ln w="25400">
            <a:solidFill>
              <a:schemeClr val="bg1"/>
            </a:solidFill>
            <a:round/>
            <a:headEnd/>
            <a:tailEnd type="triangle" w="med" len="lg"/>
          </a:ln>
        </p:spPr>
        <p:txBody>
          <a:bodyPr/>
          <a:lstStyle/>
          <a:p>
            <a:endParaRPr lang="es-ES"/>
          </a:p>
        </p:txBody>
      </p:sp>
      <p:sp>
        <p:nvSpPr>
          <p:cNvPr id="656451" name="Line 67"/>
          <p:cNvSpPr>
            <a:spLocks noChangeShapeType="1"/>
          </p:cNvSpPr>
          <p:nvPr/>
        </p:nvSpPr>
        <p:spPr bwMode="auto">
          <a:xfrm rot="-5400000">
            <a:off x="5742782" y="3998119"/>
            <a:ext cx="328612" cy="0"/>
          </a:xfrm>
          <a:prstGeom prst="line">
            <a:avLst/>
          </a:prstGeom>
          <a:noFill/>
          <a:ln w="25400">
            <a:solidFill>
              <a:srgbClr val="CC3300"/>
            </a:solidFill>
            <a:round/>
            <a:headEnd/>
            <a:tailEnd type="triangle" w="med" len="lg"/>
          </a:ln>
        </p:spPr>
        <p:txBody>
          <a:bodyPr/>
          <a:lstStyle/>
          <a:p>
            <a:endParaRPr lang="es-ES"/>
          </a:p>
        </p:txBody>
      </p:sp>
      <p:grpSp>
        <p:nvGrpSpPr>
          <p:cNvPr id="2" name="Group 135"/>
          <p:cNvGrpSpPr>
            <a:grpSpLocks/>
          </p:cNvGrpSpPr>
          <p:nvPr/>
        </p:nvGrpSpPr>
        <p:grpSpPr bwMode="auto">
          <a:xfrm>
            <a:off x="5903913" y="2535238"/>
            <a:ext cx="1573212" cy="1616075"/>
            <a:chOff x="3719" y="1597"/>
            <a:chExt cx="991" cy="1018"/>
          </a:xfrm>
        </p:grpSpPr>
        <p:sp>
          <p:nvSpPr>
            <p:cNvPr id="304183" name="Line 59"/>
            <p:cNvSpPr>
              <a:spLocks noChangeShapeType="1"/>
            </p:cNvSpPr>
            <p:nvPr/>
          </p:nvSpPr>
          <p:spPr bwMode="auto">
            <a:xfrm>
              <a:off x="4445" y="1597"/>
              <a:ext cx="265" cy="0"/>
            </a:xfrm>
            <a:prstGeom prst="line">
              <a:avLst/>
            </a:prstGeom>
            <a:noFill/>
            <a:ln w="12700">
              <a:solidFill>
                <a:srgbClr val="FFFF00"/>
              </a:solidFill>
              <a:prstDash val="dashDot"/>
              <a:round/>
              <a:headEnd/>
              <a:tailEnd/>
            </a:ln>
          </p:spPr>
          <p:txBody>
            <a:bodyPr wrap="none" anchor="ctr"/>
            <a:lstStyle/>
            <a:p>
              <a:endParaRPr lang="es-ES"/>
            </a:p>
          </p:txBody>
        </p:sp>
        <p:sp>
          <p:nvSpPr>
            <p:cNvPr id="304184" name="Arc 70"/>
            <p:cNvSpPr>
              <a:spLocks/>
            </p:cNvSpPr>
            <p:nvPr/>
          </p:nvSpPr>
          <p:spPr bwMode="auto">
            <a:xfrm>
              <a:off x="3719" y="2384"/>
              <a:ext cx="253" cy="231"/>
            </a:xfrm>
            <a:custGeom>
              <a:avLst/>
              <a:gdLst>
                <a:gd name="T0" fmla="*/ 3 w 21346"/>
                <a:gd name="T1" fmla="*/ 0 h 21600"/>
                <a:gd name="T2" fmla="*/ 0 w 21346"/>
                <a:gd name="T3" fmla="*/ 2 h 21600"/>
                <a:gd name="T4" fmla="*/ 0 w 21346"/>
                <a:gd name="T5" fmla="*/ 0 h 21600"/>
                <a:gd name="T6" fmla="*/ 0 60000 65536"/>
                <a:gd name="T7" fmla="*/ 0 60000 65536"/>
                <a:gd name="T8" fmla="*/ 0 60000 65536"/>
                <a:gd name="T9" fmla="*/ 0 w 21346"/>
                <a:gd name="T10" fmla="*/ 0 h 21600"/>
                <a:gd name="T11" fmla="*/ 21346 w 21346"/>
                <a:gd name="T12" fmla="*/ 21600 h 21600"/>
              </a:gdLst>
              <a:ahLst/>
              <a:cxnLst>
                <a:cxn ang="T6">
                  <a:pos x="T0" y="T1"/>
                </a:cxn>
                <a:cxn ang="T7">
                  <a:pos x="T2" y="T3"/>
                </a:cxn>
                <a:cxn ang="T8">
                  <a:pos x="T4" y="T5"/>
                </a:cxn>
              </a:cxnLst>
              <a:rect l="T9" t="T10" r="T11" b="T12"/>
              <a:pathLst>
                <a:path w="21346" h="21600" fill="none" extrusionOk="0">
                  <a:moveTo>
                    <a:pt x="21345" y="3302"/>
                  </a:moveTo>
                  <a:cubicBezTo>
                    <a:pt x="19723" y="13790"/>
                    <a:pt x="10721" y="21546"/>
                    <a:pt x="108" y="21599"/>
                  </a:cubicBezTo>
                </a:path>
                <a:path w="21346" h="21600" stroke="0" extrusionOk="0">
                  <a:moveTo>
                    <a:pt x="21345" y="3302"/>
                  </a:moveTo>
                  <a:cubicBezTo>
                    <a:pt x="19723" y="13790"/>
                    <a:pt x="10721" y="21546"/>
                    <a:pt x="108" y="21599"/>
                  </a:cubicBezTo>
                  <a:lnTo>
                    <a:pt x="0" y="0"/>
                  </a:lnTo>
                  <a:close/>
                </a:path>
              </a:pathLst>
            </a:custGeom>
            <a:noFill/>
            <a:ln w="12700">
              <a:solidFill>
                <a:srgbClr val="FFFF00"/>
              </a:solidFill>
              <a:prstDash val="dashDot"/>
              <a:round/>
              <a:headEnd/>
              <a:tailEnd/>
            </a:ln>
          </p:spPr>
          <p:txBody>
            <a:bodyPr/>
            <a:lstStyle/>
            <a:p>
              <a:endParaRPr lang="es-ES"/>
            </a:p>
          </p:txBody>
        </p:sp>
        <p:sp>
          <p:nvSpPr>
            <p:cNvPr id="304185" name="Arc 71"/>
            <p:cNvSpPr>
              <a:spLocks/>
            </p:cNvSpPr>
            <p:nvPr/>
          </p:nvSpPr>
          <p:spPr bwMode="auto">
            <a:xfrm>
              <a:off x="3973" y="1600"/>
              <a:ext cx="497" cy="810"/>
            </a:xfrm>
            <a:custGeom>
              <a:avLst/>
              <a:gdLst>
                <a:gd name="T0" fmla="*/ 0 w 21600"/>
                <a:gd name="T1" fmla="*/ 30 h 21498"/>
                <a:gd name="T2" fmla="*/ 10 w 21600"/>
                <a:gd name="T3" fmla="*/ 0 h 21498"/>
                <a:gd name="T4" fmla="*/ 11 w 21600"/>
                <a:gd name="T5" fmla="*/ 31 h 21498"/>
                <a:gd name="T6" fmla="*/ 0 60000 65536"/>
                <a:gd name="T7" fmla="*/ 0 60000 65536"/>
                <a:gd name="T8" fmla="*/ 0 60000 65536"/>
                <a:gd name="T9" fmla="*/ 0 w 21600"/>
                <a:gd name="T10" fmla="*/ 0 h 21498"/>
                <a:gd name="T11" fmla="*/ 21600 w 21600"/>
                <a:gd name="T12" fmla="*/ 21498 h 21498"/>
              </a:gdLst>
              <a:ahLst/>
              <a:cxnLst>
                <a:cxn ang="T6">
                  <a:pos x="T0" y="T1"/>
                </a:cxn>
                <a:cxn ang="T7">
                  <a:pos x="T2" y="T3"/>
                </a:cxn>
                <a:cxn ang="T8">
                  <a:pos x="T4" y="T5"/>
                </a:cxn>
              </a:cxnLst>
              <a:rect l="T9" t="T10" r="T11" b="T12"/>
              <a:pathLst>
                <a:path w="21600" h="21498" fill="none" extrusionOk="0">
                  <a:moveTo>
                    <a:pt x="0" y="21463"/>
                  </a:moveTo>
                  <a:cubicBezTo>
                    <a:pt x="18" y="10358"/>
                    <a:pt x="8452" y="1077"/>
                    <a:pt x="19503" y="-1"/>
                  </a:cubicBezTo>
                </a:path>
                <a:path w="21600" h="21498" stroke="0" extrusionOk="0">
                  <a:moveTo>
                    <a:pt x="0" y="21463"/>
                  </a:moveTo>
                  <a:cubicBezTo>
                    <a:pt x="18" y="10358"/>
                    <a:pt x="8452" y="1077"/>
                    <a:pt x="19503" y="-1"/>
                  </a:cubicBezTo>
                  <a:lnTo>
                    <a:pt x="21600" y="21498"/>
                  </a:lnTo>
                  <a:close/>
                </a:path>
              </a:pathLst>
            </a:custGeom>
            <a:noFill/>
            <a:ln w="12700">
              <a:solidFill>
                <a:srgbClr val="FFFF00"/>
              </a:solidFill>
              <a:prstDash val="dashDot"/>
              <a:round/>
              <a:headEnd/>
              <a:tailEnd/>
            </a:ln>
          </p:spPr>
          <p:txBody>
            <a:bodyPr/>
            <a:lstStyle/>
            <a:p>
              <a:endParaRPr lang="es-ES"/>
            </a:p>
          </p:txBody>
        </p:sp>
      </p:grpSp>
      <p:grpSp>
        <p:nvGrpSpPr>
          <p:cNvPr id="304146" name="Group 98"/>
          <p:cNvGrpSpPr>
            <a:grpSpLocks/>
          </p:cNvGrpSpPr>
          <p:nvPr/>
        </p:nvGrpSpPr>
        <p:grpSpPr bwMode="auto">
          <a:xfrm>
            <a:off x="76200" y="150813"/>
            <a:ext cx="152400" cy="6553200"/>
            <a:chOff x="48" y="102"/>
            <a:chExt cx="96" cy="4128"/>
          </a:xfrm>
        </p:grpSpPr>
        <p:sp>
          <p:nvSpPr>
            <p:cNvPr id="304154" name="Rectangle 9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55" name="Rectangle 10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56" name="Rectangle 10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57" name="Rectangle 10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58" name="Rectangle 10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59" name="Rectangle 10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0" name="Rectangle 10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1" name="Rectangle 10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2" name="Rectangle 10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3" name="Rectangle 10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4" name="Rectangle 10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5" name="Rectangle 11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6" name="Rectangle 11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7" name="Rectangle 11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8" name="Rectangle 11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69" name="Rectangle 11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0" name="Rectangle 11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1" name="Rectangle 11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2" name="Rectangle 11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3" name="Rectangle 11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4" name="Rectangle 11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5" name="Rectangle 12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6" name="Rectangle 12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7" name="Rectangle 12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8" name="Rectangle 12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79" name="Rectangle 12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80" name="Rectangle 12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81" name="Rectangle 12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4182" name="Rectangle 12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4147" name="Group 128"/>
          <p:cNvGrpSpPr>
            <a:grpSpLocks/>
          </p:cNvGrpSpPr>
          <p:nvPr/>
        </p:nvGrpSpPr>
        <p:grpSpPr bwMode="auto">
          <a:xfrm>
            <a:off x="8020050" y="0"/>
            <a:ext cx="1152525" cy="615950"/>
            <a:chOff x="37" y="-23"/>
            <a:chExt cx="726" cy="388"/>
          </a:xfrm>
        </p:grpSpPr>
        <p:sp>
          <p:nvSpPr>
            <p:cNvPr id="304148" name="Rectangle 12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4149" name="Rectangle 13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4150" name="Rectangle 13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4151" name="Rectangle 13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4152" name="Rectangle 13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4153" name="Rectangle 13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3"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upRight)">
                                      <p:cBhvr>
                                        <p:cTn id="7" dur="20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56449"/>
                                        </p:tgtEl>
                                        <p:attrNameLst>
                                          <p:attrName>style.visibility</p:attrName>
                                        </p:attrNameLst>
                                      </p:cBhvr>
                                      <p:to>
                                        <p:strVal val="visible"/>
                                      </p:to>
                                    </p:set>
                                    <p:animEffect transition="in" filter="wipe(left)">
                                      <p:cBhvr>
                                        <p:cTn id="10" dur="500"/>
                                        <p:tgtEl>
                                          <p:spTgt spid="656449"/>
                                        </p:tgtEl>
                                      </p:cBhvr>
                                    </p:animEffect>
                                  </p:childTnLst>
                                </p:cTn>
                              </p:par>
                              <p:par>
                                <p:cTn id="11" presetID="63" presetClass="path" presetSubtype="0" accel="50000" fill="hold" grpId="1" nodeType="withEffect">
                                  <p:stCondLst>
                                    <p:cond delay="0"/>
                                  </p:stCondLst>
                                  <p:childTnLst>
                                    <p:animMotion origin="layout" path="M 4.44444E-6 1.48148E-6 L 0.13055 1.48148E-6 " pathEditMode="relative" rAng="0" ptsTypes="AA">
                                      <p:cBhvr>
                                        <p:cTn id="12" dur="2000" fill="hold"/>
                                        <p:tgtEl>
                                          <p:spTgt spid="656449"/>
                                        </p:tgtEl>
                                        <p:attrNameLst>
                                          <p:attrName>ppt_x</p:attrName>
                                          <p:attrName>ppt_y</p:attrName>
                                        </p:attrNameLst>
                                      </p:cBhvr>
                                      <p:rCtr x="65" y="0"/>
                                    </p:animMotion>
                                  </p:childTnLst>
                                </p:cTn>
                              </p:par>
                              <p:par>
                                <p:cTn id="13" presetID="22" presetClass="entr" presetSubtype="4" fill="hold" grpId="0" nodeType="withEffect">
                                  <p:stCondLst>
                                    <p:cond delay="0"/>
                                  </p:stCondLst>
                                  <p:childTnLst>
                                    <p:set>
                                      <p:cBhvr>
                                        <p:cTn id="14" dur="1" fill="hold">
                                          <p:stCondLst>
                                            <p:cond delay="0"/>
                                          </p:stCondLst>
                                        </p:cTn>
                                        <p:tgtEl>
                                          <p:spTgt spid="656451"/>
                                        </p:tgtEl>
                                        <p:attrNameLst>
                                          <p:attrName>style.visibility</p:attrName>
                                        </p:attrNameLst>
                                      </p:cBhvr>
                                      <p:to>
                                        <p:strVal val="visible"/>
                                      </p:to>
                                    </p:set>
                                    <p:animEffect transition="in" filter="wipe(down)">
                                      <p:cBhvr>
                                        <p:cTn id="15" dur="500"/>
                                        <p:tgtEl>
                                          <p:spTgt spid="656451"/>
                                        </p:tgtEl>
                                      </p:cBhvr>
                                    </p:animEffect>
                                  </p:childTnLst>
                                </p:cTn>
                              </p:par>
                              <p:par>
                                <p:cTn id="16" presetID="64" presetClass="path" presetSubtype="0" accel="50000" decel="50000" fill="hold" grpId="1" nodeType="withEffect">
                                  <p:stCondLst>
                                    <p:cond delay="0"/>
                                  </p:stCondLst>
                                  <p:childTnLst>
                                    <p:animMotion origin="layout" path="M 3.05556E-6 -3.7037E-7 L 3.05556E-6 -0.19815 " pathEditMode="relative" rAng="0" ptsTypes="AA">
                                      <p:cBhvr>
                                        <p:cTn id="17" dur="2000" fill="hold"/>
                                        <p:tgtEl>
                                          <p:spTgt spid="656451"/>
                                        </p:tgtEl>
                                        <p:attrNameLst>
                                          <p:attrName>ppt_x</p:attrName>
                                          <p:attrName>ppt_y</p:attrName>
                                        </p:attrNameLst>
                                      </p:cBhvr>
                                      <p:rCtr x="0" y="-99"/>
                                    </p:animMotion>
                                  </p:childTnLst>
                                </p:cTn>
                              </p:par>
                            </p:childTnLst>
                          </p:cTn>
                        </p:par>
                        <p:par>
                          <p:cTn id="18" fill="hold">
                            <p:stCondLst>
                              <p:cond delay="2000"/>
                            </p:stCondLst>
                            <p:childTnLst>
                              <p:par>
                                <p:cTn id="19" presetID="23" presetClass="entr" presetSubtype="16" fill="hold" grpId="0" nodeType="afterEffect">
                                  <p:stCondLst>
                                    <p:cond delay="0"/>
                                  </p:stCondLst>
                                  <p:childTnLst>
                                    <p:set>
                                      <p:cBhvr>
                                        <p:cTn id="20" dur="1" fill="hold">
                                          <p:stCondLst>
                                            <p:cond delay="0"/>
                                          </p:stCondLst>
                                        </p:cTn>
                                        <p:tgtEl>
                                          <p:spTgt spid="656423"/>
                                        </p:tgtEl>
                                        <p:attrNameLst>
                                          <p:attrName>style.visibility</p:attrName>
                                        </p:attrNameLst>
                                      </p:cBhvr>
                                      <p:to>
                                        <p:strVal val="visible"/>
                                      </p:to>
                                    </p:set>
                                    <p:anim calcmode="lin" valueType="num">
                                      <p:cBhvr>
                                        <p:cTn id="21" dur="500" fill="hold"/>
                                        <p:tgtEl>
                                          <p:spTgt spid="656423"/>
                                        </p:tgtEl>
                                        <p:attrNameLst>
                                          <p:attrName>ppt_w</p:attrName>
                                        </p:attrNameLst>
                                      </p:cBhvr>
                                      <p:tavLst>
                                        <p:tav tm="0">
                                          <p:val>
                                            <p:fltVal val="0"/>
                                          </p:val>
                                        </p:tav>
                                        <p:tav tm="100000">
                                          <p:val>
                                            <p:strVal val="#ppt_w"/>
                                          </p:val>
                                        </p:tav>
                                      </p:tavLst>
                                    </p:anim>
                                    <p:anim calcmode="lin" valueType="num">
                                      <p:cBhvr>
                                        <p:cTn id="22" dur="500" fill="hold"/>
                                        <p:tgtEl>
                                          <p:spTgt spid="6564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423" grpId="0" autoUpdateAnimBg="0"/>
      <p:bldP spid="656449" grpId="0" animBg="1"/>
      <p:bldP spid="656449" grpId="1" animBg="1"/>
      <p:bldP spid="656451" grpId="0" animBg="1"/>
      <p:bldP spid="656451" grpId="1"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8312" name="Rectangle 216"/>
          <p:cNvSpPr>
            <a:spLocks noChangeArrowheads="1"/>
          </p:cNvSpPr>
          <p:nvPr/>
        </p:nvSpPr>
        <p:spPr bwMode="auto">
          <a:xfrm>
            <a:off x="622300" y="1882775"/>
            <a:ext cx="2882900" cy="2073275"/>
          </a:xfrm>
          <a:prstGeom prst="rect">
            <a:avLst/>
          </a:prstGeom>
          <a:noFill/>
          <a:ln w="12700">
            <a:noFill/>
            <a:miter lim="800000"/>
            <a:headEnd/>
            <a:tailEnd/>
          </a:ln>
        </p:spPr>
        <p:txBody>
          <a:bodyPr lIns="90488" tIns="44450" rIns="90488" bIns="44450">
            <a:spAutoFit/>
          </a:bodyPr>
          <a:lstStyle/>
          <a:p>
            <a:pPr>
              <a:tabLst>
                <a:tab pos="576263" algn="l"/>
              </a:tabLst>
            </a:pPr>
            <a:r>
              <a:rPr lang="es-ES_tradnl" sz="2600" i="1">
                <a:solidFill>
                  <a:schemeClr val="bg1"/>
                </a:solidFill>
                <a:latin typeface="Book Antiqua" pitchFamily="18" charset="0"/>
              </a:rPr>
              <a:t>El espacio dentro y alrededor de un imán, en el que actúan las líneas de fuerza es el</a:t>
            </a:r>
          </a:p>
        </p:txBody>
      </p:sp>
      <p:pic>
        <p:nvPicPr>
          <p:cNvPr id="388313" name="Picture 217" descr="Partículas46"/>
          <p:cNvPicPr>
            <a:picLocks noChangeAspect="1" noChangeArrowheads="1"/>
          </p:cNvPicPr>
          <p:nvPr/>
        </p:nvPicPr>
        <p:blipFill>
          <a:blip r:embed="rId2" cstate="print"/>
          <a:srcRect/>
          <a:stretch>
            <a:fillRect/>
          </a:stretch>
        </p:blipFill>
        <p:spPr bwMode="auto">
          <a:xfrm>
            <a:off x="3654425" y="977900"/>
            <a:ext cx="4956175" cy="4946650"/>
          </a:xfrm>
          <a:prstGeom prst="rect">
            <a:avLst/>
          </a:prstGeom>
          <a:noFill/>
          <a:ln w="9525">
            <a:noFill/>
            <a:miter lim="800000"/>
            <a:headEnd/>
            <a:tailEnd/>
          </a:ln>
        </p:spPr>
      </p:pic>
      <p:sp>
        <p:nvSpPr>
          <p:cNvPr id="388314" name="Text Box 218"/>
          <p:cNvSpPr txBox="1">
            <a:spLocks noChangeArrowheads="1"/>
          </p:cNvSpPr>
          <p:nvPr/>
        </p:nvSpPr>
        <p:spPr bwMode="auto">
          <a:xfrm>
            <a:off x="4813300" y="3240088"/>
            <a:ext cx="368300" cy="396875"/>
          </a:xfrm>
          <a:prstGeom prst="rect">
            <a:avLst/>
          </a:prstGeom>
          <a:noFill/>
          <a:ln w="9525">
            <a:noFill/>
            <a:miter lim="800000"/>
            <a:headEnd/>
            <a:tailEnd/>
          </a:ln>
        </p:spPr>
        <p:txBody>
          <a:bodyPr wrap="none">
            <a:spAutoFit/>
          </a:bodyPr>
          <a:lstStyle/>
          <a:p>
            <a:r>
              <a:rPr lang="es-MX" sz="2000">
                <a:solidFill>
                  <a:schemeClr val="bg2"/>
                </a:solidFill>
                <a:latin typeface="Arial" charset="0"/>
              </a:rPr>
              <a:t>N</a:t>
            </a:r>
            <a:endParaRPr lang="es-ES" sz="2000">
              <a:solidFill>
                <a:schemeClr val="bg2"/>
              </a:solidFill>
              <a:latin typeface="Arial" charset="0"/>
            </a:endParaRPr>
          </a:p>
        </p:txBody>
      </p:sp>
      <p:sp>
        <p:nvSpPr>
          <p:cNvPr id="388315" name="Text Box 219"/>
          <p:cNvSpPr txBox="1">
            <a:spLocks noChangeArrowheads="1"/>
          </p:cNvSpPr>
          <p:nvPr/>
        </p:nvSpPr>
        <p:spPr bwMode="auto">
          <a:xfrm>
            <a:off x="7126288" y="3240088"/>
            <a:ext cx="354012" cy="396875"/>
          </a:xfrm>
          <a:prstGeom prst="rect">
            <a:avLst/>
          </a:prstGeom>
          <a:noFill/>
          <a:ln w="9525">
            <a:noFill/>
            <a:miter lim="800000"/>
            <a:headEnd/>
            <a:tailEnd/>
          </a:ln>
        </p:spPr>
        <p:txBody>
          <a:bodyPr wrap="none">
            <a:spAutoFit/>
          </a:bodyPr>
          <a:lstStyle/>
          <a:p>
            <a:r>
              <a:rPr lang="es-MX" sz="2000">
                <a:solidFill>
                  <a:schemeClr val="bg2"/>
                </a:solidFill>
                <a:latin typeface="Arial" charset="0"/>
              </a:rPr>
              <a:t>S</a:t>
            </a:r>
            <a:endParaRPr lang="es-ES" sz="2000">
              <a:solidFill>
                <a:schemeClr val="bg2"/>
              </a:solidFill>
              <a:latin typeface="Arial" charset="0"/>
            </a:endParaRPr>
          </a:p>
        </p:txBody>
      </p:sp>
      <p:sp>
        <p:nvSpPr>
          <p:cNvPr id="388352" name="Rectangle 256"/>
          <p:cNvSpPr>
            <a:spLocks noChangeArrowheads="1"/>
          </p:cNvSpPr>
          <p:nvPr/>
        </p:nvSpPr>
        <p:spPr bwMode="auto">
          <a:xfrm>
            <a:off x="622300" y="4086225"/>
            <a:ext cx="2882900" cy="485775"/>
          </a:xfrm>
          <a:prstGeom prst="rect">
            <a:avLst/>
          </a:prstGeom>
          <a:noFill/>
          <a:ln w="12700">
            <a:noFill/>
            <a:miter lim="800000"/>
            <a:headEnd/>
            <a:tailEnd/>
          </a:ln>
          <a:effectLst>
            <a:outerShdw dist="12700" dir="5400000" algn="ctr" rotWithShape="0">
              <a:srgbClr val="A50021"/>
            </a:outerShdw>
          </a:effectLst>
        </p:spPr>
        <p:txBody>
          <a:bodyPr lIns="90488" tIns="44450" rIns="90488" bIns="44450">
            <a:spAutoFit/>
          </a:bodyPr>
          <a:lstStyle/>
          <a:p>
            <a:pPr>
              <a:tabLst>
                <a:tab pos="576263" algn="l"/>
              </a:tabLst>
              <a:defRPr/>
            </a:pPr>
            <a:r>
              <a:rPr lang="es-ES_tradnl" sz="2600" i="1">
                <a:solidFill>
                  <a:schemeClr val="bg1"/>
                </a:solidFill>
                <a:latin typeface="Book Antiqua" pitchFamily="18" charset="0"/>
              </a:rPr>
              <a:t>Campo Magnético</a:t>
            </a:r>
          </a:p>
        </p:txBody>
      </p:sp>
      <p:grpSp>
        <p:nvGrpSpPr>
          <p:cNvPr id="36871" name="Group 295"/>
          <p:cNvGrpSpPr>
            <a:grpSpLocks/>
          </p:cNvGrpSpPr>
          <p:nvPr/>
        </p:nvGrpSpPr>
        <p:grpSpPr bwMode="auto">
          <a:xfrm>
            <a:off x="0" y="0"/>
            <a:ext cx="9172575" cy="6858000"/>
            <a:chOff x="0" y="0"/>
            <a:chExt cx="5778" cy="4320"/>
          </a:xfrm>
        </p:grpSpPr>
        <p:sp>
          <p:nvSpPr>
            <p:cNvPr id="36872" name="Rectangle 25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6873" name="Group 258"/>
            <p:cNvGrpSpPr>
              <a:grpSpLocks/>
            </p:cNvGrpSpPr>
            <p:nvPr/>
          </p:nvGrpSpPr>
          <p:grpSpPr bwMode="auto">
            <a:xfrm>
              <a:off x="48" y="95"/>
              <a:ext cx="96" cy="4128"/>
              <a:chOff x="48" y="102"/>
              <a:chExt cx="96" cy="4128"/>
            </a:xfrm>
          </p:grpSpPr>
          <p:sp>
            <p:nvSpPr>
              <p:cNvPr id="36881" name="Rectangle 25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2" name="Rectangle 26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3" name="Rectangle 26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4" name="Rectangle 26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5" name="Rectangle 26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6" name="Rectangle 26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7" name="Rectangle 26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8" name="Rectangle 26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89" name="Rectangle 26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0" name="Rectangle 26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1" name="Rectangle 26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2" name="Rectangle 27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3" name="Rectangle 27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4" name="Rectangle 27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5" name="Rectangle 27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6" name="Rectangle 27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7" name="Rectangle 27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8" name="Rectangle 27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99" name="Rectangle 27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0" name="Rectangle 27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1" name="Rectangle 27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2" name="Rectangle 28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3" name="Rectangle 28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4" name="Rectangle 28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5" name="Rectangle 28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6" name="Rectangle 28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7" name="Rectangle 28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8" name="Rectangle 28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09" name="Rectangle 28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874" name="Group 288"/>
            <p:cNvGrpSpPr>
              <a:grpSpLocks/>
            </p:cNvGrpSpPr>
            <p:nvPr/>
          </p:nvGrpSpPr>
          <p:grpSpPr bwMode="auto">
            <a:xfrm>
              <a:off x="5052" y="0"/>
              <a:ext cx="726" cy="388"/>
              <a:chOff x="37" y="-23"/>
              <a:chExt cx="726" cy="388"/>
            </a:xfrm>
          </p:grpSpPr>
          <p:sp>
            <p:nvSpPr>
              <p:cNvPr id="36875" name="Rectangle 28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876" name="Rectangle 29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877" name="Rectangle 29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878" name="Rectangle 29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879" name="Rectangle 29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880" name="Rectangle 29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2000"/>
                                  </p:stCondLst>
                                  <p:childTnLst>
                                    <p:set>
                                      <p:cBhvr>
                                        <p:cTn id="6" dur="1" fill="hold">
                                          <p:stCondLst>
                                            <p:cond delay="0"/>
                                          </p:stCondLst>
                                        </p:cTn>
                                        <p:tgtEl>
                                          <p:spTgt spid="388312"/>
                                        </p:tgtEl>
                                        <p:attrNameLst>
                                          <p:attrName>style.visibility</p:attrName>
                                        </p:attrNameLst>
                                      </p:cBhvr>
                                      <p:to>
                                        <p:strVal val="visible"/>
                                      </p:to>
                                    </p:set>
                                    <p:animEffect transition="in" filter="randombar(horizontal)">
                                      <p:cBhvr>
                                        <p:cTn id="7" dur="500"/>
                                        <p:tgtEl>
                                          <p:spTgt spid="388312"/>
                                        </p:tgtEl>
                                      </p:cBhvr>
                                    </p:animEffect>
                                  </p:childTnLst>
                                </p:cTn>
                              </p:par>
                            </p:childTnLst>
                          </p:cTn>
                        </p:par>
                        <p:par>
                          <p:cTn id="8" fill="hold">
                            <p:stCondLst>
                              <p:cond delay="2500"/>
                            </p:stCondLst>
                            <p:childTnLst>
                              <p:par>
                                <p:cTn id="9" presetID="14" presetClass="entr" presetSubtype="10" fill="hold" grpId="0" nodeType="afterEffect">
                                  <p:stCondLst>
                                    <p:cond delay="0"/>
                                  </p:stCondLst>
                                  <p:childTnLst>
                                    <p:set>
                                      <p:cBhvr>
                                        <p:cTn id="10" dur="1" fill="hold">
                                          <p:stCondLst>
                                            <p:cond delay="0"/>
                                          </p:stCondLst>
                                        </p:cTn>
                                        <p:tgtEl>
                                          <p:spTgt spid="388352"/>
                                        </p:tgtEl>
                                        <p:attrNameLst>
                                          <p:attrName>style.visibility</p:attrName>
                                        </p:attrNameLst>
                                      </p:cBhvr>
                                      <p:to>
                                        <p:strVal val="visible"/>
                                      </p:to>
                                    </p:set>
                                    <p:animEffect transition="in" filter="randombar(horizontal)">
                                      <p:cBhvr>
                                        <p:cTn id="11" dur="500"/>
                                        <p:tgtEl>
                                          <p:spTgt spid="388352"/>
                                        </p:tgtEl>
                                      </p:cBhvr>
                                    </p:animEffect>
                                  </p:childTnLst>
                                </p:cTn>
                              </p:par>
                            </p:childTnLst>
                          </p:cTn>
                        </p:par>
                        <p:par>
                          <p:cTn id="12" fill="hold">
                            <p:stCondLst>
                              <p:cond delay="3000"/>
                            </p:stCondLst>
                            <p:childTnLst>
                              <p:par>
                                <p:cTn id="13" presetID="14" presetClass="entr" presetSubtype="10" fill="hold" nodeType="afterEffect">
                                  <p:stCondLst>
                                    <p:cond delay="2000"/>
                                  </p:stCondLst>
                                  <p:childTnLst>
                                    <p:set>
                                      <p:cBhvr>
                                        <p:cTn id="14" dur="1" fill="hold">
                                          <p:stCondLst>
                                            <p:cond delay="0"/>
                                          </p:stCondLst>
                                        </p:cTn>
                                        <p:tgtEl>
                                          <p:spTgt spid="388313"/>
                                        </p:tgtEl>
                                        <p:attrNameLst>
                                          <p:attrName>style.visibility</p:attrName>
                                        </p:attrNameLst>
                                      </p:cBhvr>
                                      <p:to>
                                        <p:strVal val="visible"/>
                                      </p:to>
                                    </p:set>
                                    <p:animEffect transition="in" filter="randombar(horizontal)">
                                      <p:cBhvr>
                                        <p:cTn id="15" dur="500"/>
                                        <p:tgtEl>
                                          <p:spTgt spid="388313"/>
                                        </p:tgtEl>
                                      </p:cBhvr>
                                    </p:animEffect>
                                  </p:childTnLst>
                                </p:cTn>
                              </p:par>
                            </p:childTnLst>
                          </p:cTn>
                        </p:par>
                        <p:par>
                          <p:cTn id="16" fill="hold">
                            <p:stCondLst>
                              <p:cond delay="5500"/>
                            </p:stCondLst>
                            <p:childTnLst>
                              <p:par>
                                <p:cTn id="17" presetID="9" presetClass="entr" presetSubtype="0" fill="hold" grpId="0" nodeType="afterEffect">
                                  <p:stCondLst>
                                    <p:cond delay="0"/>
                                  </p:stCondLst>
                                  <p:iterate type="lt">
                                    <p:tmPct val="100000"/>
                                  </p:iterate>
                                  <p:childTnLst>
                                    <p:set>
                                      <p:cBhvr>
                                        <p:cTn id="18" dur="1" fill="hold">
                                          <p:stCondLst>
                                            <p:cond delay="0"/>
                                          </p:stCondLst>
                                        </p:cTn>
                                        <p:tgtEl>
                                          <p:spTgt spid="388314"/>
                                        </p:tgtEl>
                                        <p:attrNameLst>
                                          <p:attrName>style.visibility</p:attrName>
                                        </p:attrNameLst>
                                      </p:cBhvr>
                                      <p:to>
                                        <p:strVal val="visible"/>
                                      </p:to>
                                    </p:set>
                                    <p:animEffect transition="in" filter="dissolve">
                                      <p:cBhvr>
                                        <p:cTn id="19" dur="75"/>
                                        <p:tgtEl>
                                          <p:spTgt spid="388314"/>
                                        </p:tgtEl>
                                      </p:cBhvr>
                                    </p:animEffect>
                                  </p:childTnLst>
                                </p:cTn>
                              </p:par>
                            </p:childTnLst>
                          </p:cTn>
                        </p:par>
                        <p:par>
                          <p:cTn id="20" fill="hold">
                            <p:stCondLst>
                              <p:cond delay="5575"/>
                            </p:stCondLst>
                            <p:childTnLst>
                              <p:par>
                                <p:cTn id="21" presetID="9" presetClass="entr" presetSubtype="0" fill="hold" grpId="0" nodeType="afterEffect">
                                  <p:stCondLst>
                                    <p:cond delay="0"/>
                                  </p:stCondLst>
                                  <p:iterate type="lt">
                                    <p:tmPct val="100000"/>
                                  </p:iterate>
                                  <p:childTnLst>
                                    <p:set>
                                      <p:cBhvr>
                                        <p:cTn id="22" dur="1" fill="hold">
                                          <p:stCondLst>
                                            <p:cond delay="0"/>
                                          </p:stCondLst>
                                        </p:cTn>
                                        <p:tgtEl>
                                          <p:spTgt spid="388315"/>
                                        </p:tgtEl>
                                        <p:attrNameLst>
                                          <p:attrName>style.visibility</p:attrName>
                                        </p:attrNameLst>
                                      </p:cBhvr>
                                      <p:to>
                                        <p:strVal val="visible"/>
                                      </p:to>
                                    </p:set>
                                    <p:animEffect transition="in" filter="dissolve">
                                      <p:cBhvr>
                                        <p:cTn id="23" dur="75"/>
                                        <p:tgtEl>
                                          <p:spTgt spid="3883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312" grpId="0" autoUpdateAnimBg="0"/>
      <p:bldP spid="388314" grpId="0" autoUpdateAnimBg="0"/>
      <p:bldP spid="388315" grpId="0" autoUpdateAnimBg="0"/>
      <p:bldP spid="388352"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5154"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05155" name="Rectangle 36"/>
          <p:cNvSpPr>
            <a:spLocks noChangeArrowheads="1"/>
          </p:cNvSpPr>
          <p:nvPr/>
        </p:nvSpPr>
        <p:spPr bwMode="auto">
          <a:xfrm>
            <a:off x="4727575" y="4545013"/>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658469" name="Rectangle 37"/>
          <p:cNvSpPr>
            <a:spLocks noChangeArrowheads="1"/>
          </p:cNvSpPr>
          <p:nvPr/>
        </p:nvSpPr>
        <p:spPr bwMode="auto">
          <a:xfrm>
            <a:off x="5751513" y="2955925"/>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305157" name="Rectangle 38"/>
          <p:cNvSpPr>
            <a:spLocks noChangeArrowheads="1"/>
          </p:cNvSpPr>
          <p:nvPr/>
        </p:nvSpPr>
        <p:spPr bwMode="auto">
          <a:xfrm>
            <a:off x="6527800" y="4335463"/>
            <a:ext cx="398463"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5158" name="Rectangle 39"/>
          <p:cNvSpPr>
            <a:spLocks noChangeArrowheads="1"/>
          </p:cNvSpPr>
          <p:nvPr/>
        </p:nvSpPr>
        <p:spPr bwMode="auto">
          <a:xfrm>
            <a:off x="2403475" y="4335463"/>
            <a:ext cx="322263"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5159" name="Rectangle 40"/>
          <p:cNvSpPr>
            <a:spLocks noChangeArrowheads="1"/>
          </p:cNvSpPr>
          <p:nvPr/>
        </p:nvSpPr>
        <p:spPr bwMode="auto">
          <a:xfrm>
            <a:off x="4494213" y="2398713"/>
            <a:ext cx="398462"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5160" name="Rectangle 41"/>
          <p:cNvSpPr>
            <a:spLocks noChangeArrowheads="1"/>
          </p:cNvSpPr>
          <p:nvPr/>
        </p:nvSpPr>
        <p:spPr bwMode="auto">
          <a:xfrm>
            <a:off x="4494213" y="6319838"/>
            <a:ext cx="322262"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5161" name="Rectangle 42"/>
          <p:cNvSpPr>
            <a:spLocks noChangeArrowheads="1"/>
          </p:cNvSpPr>
          <p:nvPr/>
        </p:nvSpPr>
        <p:spPr bwMode="auto">
          <a:xfrm>
            <a:off x="3694113" y="2125663"/>
            <a:ext cx="1841500" cy="274637"/>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Densidad de Flujo</a:t>
            </a:r>
          </a:p>
        </p:txBody>
      </p:sp>
      <p:sp>
        <p:nvSpPr>
          <p:cNvPr id="305162" name="Rectangle 43"/>
          <p:cNvSpPr>
            <a:spLocks noChangeArrowheads="1"/>
          </p:cNvSpPr>
          <p:nvPr/>
        </p:nvSpPr>
        <p:spPr bwMode="auto">
          <a:xfrm>
            <a:off x="5989638" y="4673600"/>
            <a:ext cx="1524000" cy="549275"/>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Fuerza de</a:t>
            </a:r>
          </a:p>
          <a:p>
            <a:r>
              <a:rPr lang="es-ES_tradnl" sz="1800" i="1">
                <a:solidFill>
                  <a:schemeClr val="bg1"/>
                </a:solidFill>
                <a:latin typeface="Book Antiqua" pitchFamily="18" charset="0"/>
              </a:rPr>
              <a:t>Magnetización</a:t>
            </a:r>
          </a:p>
        </p:txBody>
      </p:sp>
      <p:sp>
        <p:nvSpPr>
          <p:cNvPr id="305163" name="Line 44"/>
          <p:cNvSpPr>
            <a:spLocks noChangeShapeType="1"/>
          </p:cNvSpPr>
          <p:nvPr/>
        </p:nvSpPr>
        <p:spPr bwMode="auto">
          <a:xfrm>
            <a:off x="2870200" y="4513263"/>
            <a:ext cx="3546475" cy="1587"/>
          </a:xfrm>
          <a:prstGeom prst="line">
            <a:avLst/>
          </a:prstGeom>
          <a:noFill/>
          <a:ln w="25400">
            <a:solidFill>
              <a:schemeClr val="accent2"/>
            </a:solidFill>
            <a:round/>
            <a:headEnd/>
            <a:tailEnd/>
          </a:ln>
        </p:spPr>
        <p:txBody>
          <a:bodyPr/>
          <a:lstStyle/>
          <a:p>
            <a:endParaRPr lang="es-ES"/>
          </a:p>
        </p:txBody>
      </p:sp>
      <p:sp>
        <p:nvSpPr>
          <p:cNvPr id="305164" name="Line 45"/>
          <p:cNvSpPr>
            <a:spLocks noChangeShapeType="1"/>
          </p:cNvSpPr>
          <p:nvPr/>
        </p:nvSpPr>
        <p:spPr bwMode="auto">
          <a:xfrm>
            <a:off x="4659313" y="2768600"/>
            <a:ext cx="1587" cy="3540125"/>
          </a:xfrm>
          <a:prstGeom prst="line">
            <a:avLst/>
          </a:prstGeom>
          <a:noFill/>
          <a:ln w="25400">
            <a:solidFill>
              <a:schemeClr val="accent2"/>
            </a:solidFill>
            <a:round/>
            <a:headEnd/>
            <a:tailEnd/>
          </a:ln>
        </p:spPr>
        <p:txBody>
          <a:bodyPr/>
          <a:lstStyle/>
          <a:p>
            <a:endParaRPr lang="es-ES"/>
          </a:p>
        </p:txBody>
      </p:sp>
      <p:grpSp>
        <p:nvGrpSpPr>
          <p:cNvPr id="2" name="Group 129"/>
          <p:cNvGrpSpPr>
            <a:grpSpLocks/>
          </p:cNvGrpSpPr>
          <p:nvPr/>
        </p:nvGrpSpPr>
        <p:grpSpPr bwMode="auto">
          <a:xfrm>
            <a:off x="4652963" y="2894013"/>
            <a:ext cx="1573212" cy="1616075"/>
            <a:chOff x="2931" y="1823"/>
            <a:chExt cx="991" cy="1018"/>
          </a:xfrm>
        </p:grpSpPr>
        <p:sp>
          <p:nvSpPr>
            <p:cNvPr id="305209" name="Line 69"/>
            <p:cNvSpPr>
              <a:spLocks noChangeShapeType="1"/>
            </p:cNvSpPr>
            <p:nvPr/>
          </p:nvSpPr>
          <p:spPr bwMode="auto">
            <a:xfrm>
              <a:off x="3657" y="1823"/>
              <a:ext cx="265" cy="0"/>
            </a:xfrm>
            <a:prstGeom prst="line">
              <a:avLst/>
            </a:prstGeom>
            <a:noFill/>
            <a:ln w="12700">
              <a:solidFill>
                <a:srgbClr val="FFFF00"/>
              </a:solidFill>
              <a:prstDash val="dashDot"/>
              <a:round/>
              <a:headEnd/>
              <a:tailEnd/>
            </a:ln>
          </p:spPr>
          <p:txBody>
            <a:bodyPr wrap="none" anchor="ctr"/>
            <a:lstStyle/>
            <a:p>
              <a:endParaRPr lang="es-ES"/>
            </a:p>
          </p:txBody>
        </p:sp>
        <p:sp>
          <p:nvSpPr>
            <p:cNvPr id="305210" name="Arc 70"/>
            <p:cNvSpPr>
              <a:spLocks/>
            </p:cNvSpPr>
            <p:nvPr/>
          </p:nvSpPr>
          <p:spPr bwMode="auto">
            <a:xfrm>
              <a:off x="2931" y="2610"/>
              <a:ext cx="253" cy="231"/>
            </a:xfrm>
            <a:custGeom>
              <a:avLst/>
              <a:gdLst>
                <a:gd name="T0" fmla="*/ 3 w 21346"/>
                <a:gd name="T1" fmla="*/ 0 h 21600"/>
                <a:gd name="T2" fmla="*/ 0 w 21346"/>
                <a:gd name="T3" fmla="*/ 2 h 21600"/>
                <a:gd name="T4" fmla="*/ 0 w 21346"/>
                <a:gd name="T5" fmla="*/ 0 h 21600"/>
                <a:gd name="T6" fmla="*/ 0 60000 65536"/>
                <a:gd name="T7" fmla="*/ 0 60000 65536"/>
                <a:gd name="T8" fmla="*/ 0 60000 65536"/>
                <a:gd name="T9" fmla="*/ 0 w 21346"/>
                <a:gd name="T10" fmla="*/ 0 h 21600"/>
                <a:gd name="T11" fmla="*/ 21346 w 21346"/>
                <a:gd name="T12" fmla="*/ 21600 h 21600"/>
              </a:gdLst>
              <a:ahLst/>
              <a:cxnLst>
                <a:cxn ang="T6">
                  <a:pos x="T0" y="T1"/>
                </a:cxn>
                <a:cxn ang="T7">
                  <a:pos x="T2" y="T3"/>
                </a:cxn>
                <a:cxn ang="T8">
                  <a:pos x="T4" y="T5"/>
                </a:cxn>
              </a:cxnLst>
              <a:rect l="T9" t="T10" r="T11" b="T12"/>
              <a:pathLst>
                <a:path w="21346" h="21600" fill="none" extrusionOk="0">
                  <a:moveTo>
                    <a:pt x="21345" y="3302"/>
                  </a:moveTo>
                  <a:cubicBezTo>
                    <a:pt x="19723" y="13790"/>
                    <a:pt x="10721" y="21546"/>
                    <a:pt x="108" y="21599"/>
                  </a:cubicBezTo>
                </a:path>
                <a:path w="21346" h="21600" stroke="0" extrusionOk="0">
                  <a:moveTo>
                    <a:pt x="21345" y="3302"/>
                  </a:moveTo>
                  <a:cubicBezTo>
                    <a:pt x="19723" y="13790"/>
                    <a:pt x="10721" y="21546"/>
                    <a:pt x="108" y="21599"/>
                  </a:cubicBezTo>
                  <a:lnTo>
                    <a:pt x="0" y="0"/>
                  </a:lnTo>
                  <a:close/>
                </a:path>
              </a:pathLst>
            </a:custGeom>
            <a:noFill/>
            <a:ln w="12700">
              <a:solidFill>
                <a:srgbClr val="FFFF00"/>
              </a:solidFill>
              <a:prstDash val="dashDot"/>
              <a:round/>
              <a:headEnd/>
              <a:tailEnd/>
            </a:ln>
          </p:spPr>
          <p:txBody>
            <a:bodyPr/>
            <a:lstStyle/>
            <a:p>
              <a:endParaRPr lang="es-ES"/>
            </a:p>
          </p:txBody>
        </p:sp>
        <p:sp>
          <p:nvSpPr>
            <p:cNvPr id="305211" name="Arc 71"/>
            <p:cNvSpPr>
              <a:spLocks/>
            </p:cNvSpPr>
            <p:nvPr/>
          </p:nvSpPr>
          <p:spPr bwMode="auto">
            <a:xfrm>
              <a:off x="3185" y="1826"/>
              <a:ext cx="497" cy="810"/>
            </a:xfrm>
            <a:custGeom>
              <a:avLst/>
              <a:gdLst>
                <a:gd name="T0" fmla="*/ 0 w 21600"/>
                <a:gd name="T1" fmla="*/ 30 h 21498"/>
                <a:gd name="T2" fmla="*/ 10 w 21600"/>
                <a:gd name="T3" fmla="*/ 0 h 21498"/>
                <a:gd name="T4" fmla="*/ 11 w 21600"/>
                <a:gd name="T5" fmla="*/ 31 h 21498"/>
                <a:gd name="T6" fmla="*/ 0 60000 65536"/>
                <a:gd name="T7" fmla="*/ 0 60000 65536"/>
                <a:gd name="T8" fmla="*/ 0 60000 65536"/>
                <a:gd name="T9" fmla="*/ 0 w 21600"/>
                <a:gd name="T10" fmla="*/ 0 h 21498"/>
                <a:gd name="T11" fmla="*/ 21600 w 21600"/>
                <a:gd name="T12" fmla="*/ 21498 h 21498"/>
              </a:gdLst>
              <a:ahLst/>
              <a:cxnLst>
                <a:cxn ang="T6">
                  <a:pos x="T0" y="T1"/>
                </a:cxn>
                <a:cxn ang="T7">
                  <a:pos x="T2" y="T3"/>
                </a:cxn>
                <a:cxn ang="T8">
                  <a:pos x="T4" y="T5"/>
                </a:cxn>
              </a:cxnLst>
              <a:rect l="T9" t="T10" r="T11" b="T12"/>
              <a:pathLst>
                <a:path w="21600" h="21498" fill="none" extrusionOk="0">
                  <a:moveTo>
                    <a:pt x="0" y="21463"/>
                  </a:moveTo>
                  <a:cubicBezTo>
                    <a:pt x="18" y="10358"/>
                    <a:pt x="8452" y="1077"/>
                    <a:pt x="19503" y="-1"/>
                  </a:cubicBezTo>
                </a:path>
                <a:path w="21600" h="21498" stroke="0" extrusionOk="0">
                  <a:moveTo>
                    <a:pt x="0" y="21463"/>
                  </a:moveTo>
                  <a:cubicBezTo>
                    <a:pt x="18" y="10358"/>
                    <a:pt x="8452" y="1077"/>
                    <a:pt x="19503" y="-1"/>
                  </a:cubicBezTo>
                  <a:lnTo>
                    <a:pt x="21600" y="21498"/>
                  </a:lnTo>
                  <a:close/>
                </a:path>
              </a:pathLst>
            </a:custGeom>
            <a:noFill/>
            <a:ln w="12700">
              <a:solidFill>
                <a:srgbClr val="FFFF00"/>
              </a:solidFill>
              <a:prstDash val="dashDot"/>
              <a:round/>
              <a:headEnd/>
              <a:tailEnd/>
            </a:ln>
          </p:spPr>
          <p:txBody>
            <a:bodyPr/>
            <a:lstStyle/>
            <a:p>
              <a:endParaRPr lang="es-ES"/>
            </a:p>
          </p:txBody>
        </p:sp>
      </p:grpSp>
      <p:sp>
        <p:nvSpPr>
          <p:cNvPr id="305166" name="Rectangle 74"/>
          <p:cNvSpPr>
            <a:spLocks noChangeArrowheads="1"/>
          </p:cNvSpPr>
          <p:nvPr/>
        </p:nvSpPr>
        <p:spPr bwMode="auto">
          <a:xfrm>
            <a:off x="508934" y="241300"/>
            <a:ext cx="8210550" cy="1936428"/>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rPr>
              <a:t>Cuando la fuerza de magnetización se reduce a cero, la</a:t>
            </a:r>
          </a:p>
          <a:p>
            <a:r>
              <a:rPr lang="es-ES_tradnl" sz="2200" i="1">
                <a:solidFill>
                  <a:schemeClr val="bg1"/>
                </a:solidFill>
                <a:latin typeface="Book Antiqua" pitchFamily="18" charset="0"/>
              </a:rPr>
              <a:t>densidad de flujo se reduce lentamente, retrasándose sin llegar a cero</a:t>
            </a:r>
          </a:p>
          <a:p>
            <a:endParaRPr lang="es-ES_tradnl" sz="1000" i="1">
              <a:solidFill>
                <a:schemeClr val="bg1"/>
              </a:solidFill>
              <a:latin typeface="Book Antiqua" pitchFamily="18" charset="0"/>
            </a:endParaRPr>
          </a:p>
          <a:p>
            <a:r>
              <a:rPr lang="es-ES_tradnl" sz="2200" i="1">
                <a:solidFill>
                  <a:schemeClr val="bg1"/>
                </a:solidFill>
                <a:latin typeface="Book Antiqua" pitchFamily="18" charset="0"/>
              </a:rPr>
              <a:t>La densidad de flujo remanente en el material,  entre “0” y “b” es el “Magnetismo Residual”</a:t>
            </a:r>
          </a:p>
        </p:txBody>
      </p:sp>
      <p:sp>
        <p:nvSpPr>
          <p:cNvPr id="305167" name="Line 83"/>
          <p:cNvSpPr>
            <a:spLocks noChangeShapeType="1"/>
          </p:cNvSpPr>
          <p:nvPr/>
        </p:nvSpPr>
        <p:spPr bwMode="auto">
          <a:xfrm rot="-5400000">
            <a:off x="4056062" y="3913188"/>
            <a:ext cx="1216025" cy="0"/>
          </a:xfrm>
          <a:prstGeom prst="line">
            <a:avLst/>
          </a:prstGeom>
          <a:noFill/>
          <a:ln w="25400">
            <a:solidFill>
              <a:srgbClr val="CC3300"/>
            </a:solidFill>
            <a:round/>
            <a:headEnd/>
            <a:tailEnd type="none" w="med" len="lg"/>
          </a:ln>
        </p:spPr>
        <p:txBody>
          <a:bodyPr/>
          <a:lstStyle/>
          <a:p>
            <a:endParaRPr lang="es-ES"/>
          </a:p>
        </p:txBody>
      </p:sp>
      <p:sp>
        <p:nvSpPr>
          <p:cNvPr id="658504" name="Line 72"/>
          <p:cNvSpPr>
            <a:spLocks noChangeShapeType="1"/>
          </p:cNvSpPr>
          <p:nvPr/>
        </p:nvSpPr>
        <p:spPr bwMode="auto">
          <a:xfrm rot="-5400000">
            <a:off x="4460081" y="3094832"/>
            <a:ext cx="404813" cy="0"/>
          </a:xfrm>
          <a:prstGeom prst="line">
            <a:avLst/>
          </a:prstGeom>
          <a:noFill/>
          <a:ln w="25400">
            <a:solidFill>
              <a:srgbClr val="CC3300"/>
            </a:solidFill>
            <a:round/>
            <a:headEnd/>
            <a:tailEnd type="none" w="med" len="lg"/>
          </a:ln>
        </p:spPr>
        <p:txBody>
          <a:bodyPr/>
          <a:lstStyle/>
          <a:p>
            <a:endParaRPr lang="es-ES"/>
          </a:p>
        </p:txBody>
      </p:sp>
      <p:sp>
        <p:nvSpPr>
          <p:cNvPr id="658498" name="Line 66"/>
          <p:cNvSpPr>
            <a:spLocks noChangeShapeType="1"/>
          </p:cNvSpPr>
          <p:nvPr/>
        </p:nvSpPr>
        <p:spPr bwMode="auto">
          <a:xfrm>
            <a:off x="4657725" y="4513263"/>
            <a:ext cx="1570038" cy="0"/>
          </a:xfrm>
          <a:prstGeom prst="line">
            <a:avLst/>
          </a:prstGeom>
          <a:noFill/>
          <a:ln w="25400">
            <a:solidFill>
              <a:schemeClr val="bg1"/>
            </a:solidFill>
            <a:round/>
            <a:headEnd/>
            <a:tailEnd type="none" w="med" len="lg"/>
          </a:ln>
        </p:spPr>
        <p:txBody>
          <a:bodyPr/>
          <a:lstStyle/>
          <a:p>
            <a:endParaRPr lang="es-ES"/>
          </a:p>
        </p:txBody>
      </p:sp>
      <p:sp>
        <p:nvSpPr>
          <p:cNvPr id="658518" name="Rectangle 86"/>
          <p:cNvSpPr>
            <a:spLocks noChangeArrowheads="1"/>
          </p:cNvSpPr>
          <p:nvPr/>
        </p:nvSpPr>
        <p:spPr bwMode="auto">
          <a:xfrm>
            <a:off x="4440238" y="3030538"/>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grpSp>
        <p:nvGrpSpPr>
          <p:cNvPr id="305171" name="Group 90"/>
          <p:cNvGrpSpPr>
            <a:grpSpLocks/>
          </p:cNvGrpSpPr>
          <p:nvPr/>
        </p:nvGrpSpPr>
        <p:grpSpPr bwMode="auto">
          <a:xfrm>
            <a:off x="76200" y="150813"/>
            <a:ext cx="152400" cy="6553200"/>
            <a:chOff x="48" y="102"/>
            <a:chExt cx="96" cy="4128"/>
          </a:xfrm>
        </p:grpSpPr>
        <p:sp>
          <p:nvSpPr>
            <p:cNvPr id="305180" name="Rectangle 9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1" name="Rectangle 9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2" name="Rectangle 9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3" name="Rectangle 9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4" name="Rectangle 9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5" name="Rectangle 9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6" name="Rectangle 9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7" name="Rectangle 9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8" name="Rectangle 9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89" name="Rectangle 10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0" name="Rectangle 10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1" name="Rectangle 10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2" name="Rectangle 10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3" name="Rectangle 10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4" name="Rectangle 10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5" name="Rectangle 10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6" name="Rectangle 10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7" name="Rectangle 10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8" name="Rectangle 10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199" name="Rectangle 11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0" name="Rectangle 11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1" name="Rectangle 11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2" name="Rectangle 11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3" name="Rectangle 11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4" name="Rectangle 11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5" name="Rectangle 11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6" name="Rectangle 11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7" name="Rectangle 11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5208" name="Rectangle 11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5172" name="Group 120"/>
          <p:cNvGrpSpPr>
            <a:grpSpLocks/>
          </p:cNvGrpSpPr>
          <p:nvPr/>
        </p:nvGrpSpPr>
        <p:grpSpPr bwMode="auto">
          <a:xfrm>
            <a:off x="8020050" y="0"/>
            <a:ext cx="1152525" cy="615950"/>
            <a:chOff x="37" y="-23"/>
            <a:chExt cx="726" cy="388"/>
          </a:xfrm>
        </p:grpSpPr>
        <p:sp>
          <p:nvSpPr>
            <p:cNvPr id="305174" name="Rectangle 12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5175" name="Rectangle 12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5176" name="Rectangle 12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5177" name="Rectangle 12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5178" name="Rectangle 12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5179" name="Rectangle 12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658512" name="Arc 80"/>
          <p:cNvSpPr>
            <a:spLocks/>
          </p:cNvSpPr>
          <p:nvPr/>
        </p:nvSpPr>
        <p:spPr bwMode="auto">
          <a:xfrm>
            <a:off x="4662488" y="2894013"/>
            <a:ext cx="1125537" cy="1617662"/>
          </a:xfrm>
          <a:custGeom>
            <a:avLst/>
            <a:gdLst>
              <a:gd name="T0" fmla="*/ 0 w 14336"/>
              <a:gd name="T1" fmla="*/ 30534192 h 21600"/>
              <a:gd name="T2" fmla="*/ 88367310 w 14336"/>
              <a:gd name="T3" fmla="*/ 0 h 21600"/>
              <a:gd name="T4" fmla="*/ 88367310 w 14336"/>
              <a:gd name="T5" fmla="*/ 121149547 h 21600"/>
              <a:gd name="T6" fmla="*/ 0 60000 65536"/>
              <a:gd name="T7" fmla="*/ 0 60000 65536"/>
              <a:gd name="T8" fmla="*/ 0 60000 65536"/>
              <a:gd name="T9" fmla="*/ 0 w 14336"/>
              <a:gd name="T10" fmla="*/ 0 h 21600"/>
              <a:gd name="T11" fmla="*/ 14336 w 14336"/>
              <a:gd name="T12" fmla="*/ 21600 h 21600"/>
            </a:gdLst>
            <a:ahLst/>
            <a:cxnLst>
              <a:cxn ang="T6">
                <a:pos x="T0" y="T1"/>
              </a:cxn>
              <a:cxn ang="T7">
                <a:pos x="T2" y="T3"/>
              </a:cxn>
              <a:cxn ang="T8">
                <a:pos x="T4" y="T5"/>
              </a:cxn>
            </a:cxnLst>
            <a:rect l="T9" t="T10" r="T11" b="T12"/>
            <a:pathLst>
              <a:path w="14336" h="21600" fill="none" extrusionOk="0">
                <a:moveTo>
                  <a:pt x="-1" y="5443"/>
                </a:moveTo>
                <a:cubicBezTo>
                  <a:pt x="3951" y="1936"/>
                  <a:pt x="9052" y="0"/>
                  <a:pt x="14335" y="0"/>
                </a:cubicBezTo>
              </a:path>
              <a:path w="14336" h="21600" stroke="0" extrusionOk="0">
                <a:moveTo>
                  <a:pt x="-1" y="5443"/>
                </a:moveTo>
                <a:cubicBezTo>
                  <a:pt x="3951" y="1936"/>
                  <a:pt x="9052" y="0"/>
                  <a:pt x="14335" y="0"/>
                </a:cubicBezTo>
                <a:lnTo>
                  <a:pt x="14336" y="21600"/>
                </a:lnTo>
                <a:close/>
              </a:path>
            </a:pathLst>
          </a:custGeom>
          <a:noFill/>
          <a:ln w="25400">
            <a:solidFill>
              <a:schemeClr val="bg1"/>
            </a:solidFill>
            <a:round/>
            <a:headEnd/>
            <a:tailEnd/>
          </a:ln>
        </p:spPr>
        <p:txBody>
          <a:bodyP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xit" presetSubtype="3" fill="hold" grpId="0" nodeType="clickEffect">
                                  <p:stCondLst>
                                    <p:cond delay="0"/>
                                  </p:stCondLst>
                                  <p:childTnLst>
                                    <p:animEffect transition="out" filter="strips(upRight)">
                                      <p:cBhvr>
                                        <p:cTn id="6" dur="3000"/>
                                        <p:tgtEl>
                                          <p:spTgt spid="658512"/>
                                        </p:tgtEl>
                                      </p:cBhvr>
                                    </p:animEffect>
                                    <p:set>
                                      <p:cBhvr>
                                        <p:cTn id="7" dur="1" fill="hold">
                                          <p:stCondLst>
                                            <p:cond delay="2999"/>
                                          </p:stCondLst>
                                        </p:cTn>
                                        <p:tgtEl>
                                          <p:spTgt spid="658512"/>
                                        </p:tgtEl>
                                        <p:attrNameLst>
                                          <p:attrName>style.visibility</p:attrName>
                                        </p:attrNameLst>
                                      </p:cBhvr>
                                      <p:to>
                                        <p:strVal val="hidden"/>
                                      </p:to>
                                    </p:set>
                                  </p:childTnLst>
                                </p:cTn>
                              </p:par>
                              <p:par>
                                <p:cTn id="8" presetID="22" presetClass="exit" presetSubtype="1" fill="hold" grpId="0" nodeType="withEffect">
                                  <p:stCondLst>
                                    <p:cond delay="0"/>
                                  </p:stCondLst>
                                  <p:childTnLst>
                                    <p:animEffect transition="out" filter="wipe(up)">
                                      <p:cBhvr>
                                        <p:cTn id="9" dur="3000"/>
                                        <p:tgtEl>
                                          <p:spTgt spid="658504"/>
                                        </p:tgtEl>
                                      </p:cBhvr>
                                    </p:animEffect>
                                    <p:set>
                                      <p:cBhvr>
                                        <p:cTn id="10" dur="1" fill="hold">
                                          <p:stCondLst>
                                            <p:cond delay="2999"/>
                                          </p:stCondLst>
                                        </p:cTn>
                                        <p:tgtEl>
                                          <p:spTgt spid="658504"/>
                                        </p:tgtEl>
                                        <p:attrNameLst>
                                          <p:attrName>style.visibility</p:attrName>
                                        </p:attrNameLst>
                                      </p:cBhvr>
                                      <p:to>
                                        <p:strVal val="hidden"/>
                                      </p:to>
                                    </p:set>
                                  </p:childTnLst>
                                </p:cTn>
                              </p:par>
                              <p:par>
                                <p:cTn id="11" presetID="18" presetClass="exit" presetSubtype="3" fill="hold" nodeType="withEffect">
                                  <p:stCondLst>
                                    <p:cond delay="0"/>
                                  </p:stCondLst>
                                  <p:childTnLst>
                                    <p:animEffect transition="out" filter="strips(upRight)">
                                      <p:cBhvr>
                                        <p:cTn id="12" dur="5000"/>
                                        <p:tgtEl>
                                          <p:spTgt spid="2"/>
                                        </p:tgtEl>
                                      </p:cBhvr>
                                    </p:animEffect>
                                    <p:set>
                                      <p:cBhvr>
                                        <p:cTn id="13" dur="1" fill="hold">
                                          <p:stCondLst>
                                            <p:cond delay="4999"/>
                                          </p:stCondLst>
                                        </p:cTn>
                                        <p:tgtEl>
                                          <p:spTgt spid="2"/>
                                        </p:tgtEl>
                                        <p:attrNameLst>
                                          <p:attrName>style.visibility</p:attrName>
                                        </p:attrNameLst>
                                      </p:cBhvr>
                                      <p:to>
                                        <p:strVal val="hidden"/>
                                      </p:to>
                                    </p:set>
                                  </p:childTnLst>
                                </p:cTn>
                              </p:par>
                              <p:par>
                                <p:cTn id="14" presetID="22" presetClass="exit" presetSubtype="2" fill="hold" grpId="0" nodeType="withEffect">
                                  <p:stCondLst>
                                    <p:cond delay="0"/>
                                  </p:stCondLst>
                                  <p:childTnLst>
                                    <p:animEffect transition="out" filter="wipe(right)">
                                      <p:cBhvr>
                                        <p:cTn id="15" dur="5000"/>
                                        <p:tgtEl>
                                          <p:spTgt spid="658498"/>
                                        </p:tgtEl>
                                      </p:cBhvr>
                                    </p:animEffect>
                                    <p:set>
                                      <p:cBhvr>
                                        <p:cTn id="16" dur="1" fill="hold">
                                          <p:stCondLst>
                                            <p:cond delay="4999"/>
                                          </p:stCondLst>
                                        </p:cTn>
                                        <p:tgtEl>
                                          <p:spTgt spid="65849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2000"/>
                                        <p:tgtEl>
                                          <p:spTgt spid="658469"/>
                                        </p:tgtEl>
                                      </p:cBhvr>
                                    </p:animEffect>
                                    <p:set>
                                      <p:cBhvr>
                                        <p:cTn id="19" dur="1" fill="hold">
                                          <p:stCondLst>
                                            <p:cond delay="1999"/>
                                          </p:stCondLst>
                                        </p:cTn>
                                        <p:tgtEl>
                                          <p:spTgt spid="658469"/>
                                        </p:tgtEl>
                                        <p:attrNameLst>
                                          <p:attrName>style.visibility</p:attrName>
                                        </p:attrNameLst>
                                      </p:cBhvr>
                                      <p:to>
                                        <p:strVal val="hidden"/>
                                      </p:to>
                                    </p:set>
                                  </p:childTnLst>
                                </p:cTn>
                              </p:par>
                            </p:childTnLst>
                          </p:cTn>
                        </p:par>
                        <p:par>
                          <p:cTn id="20" fill="hold">
                            <p:stCondLst>
                              <p:cond delay="5000"/>
                            </p:stCondLst>
                            <p:childTnLst>
                              <p:par>
                                <p:cTn id="21" presetID="23" presetClass="entr" presetSubtype="16" fill="hold" grpId="0" nodeType="afterEffect">
                                  <p:stCondLst>
                                    <p:cond delay="0"/>
                                  </p:stCondLst>
                                  <p:childTnLst>
                                    <p:set>
                                      <p:cBhvr>
                                        <p:cTn id="22" dur="1" fill="hold">
                                          <p:stCondLst>
                                            <p:cond delay="0"/>
                                          </p:stCondLst>
                                        </p:cTn>
                                        <p:tgtEl>
                                          <p:spTgt spid="658518"/>
                                        </p:tgtEl>
                                        <p:attrNameLst>
                                          <p:attrName>style.visibility</p:attrName>
                                        </p:attrNameLst>
                                      </p:cBhvr>
                                      <p:to>
                                        <p:strVal val="visible"/>
                                      </p:to>
                                    </p:set>
                                    <p:anim calcmode="lin" valueType="num">
                                      <p:cBhvr>
                                        <p:cTn id="23" dur="500" fill="hold"/>
                                        <p:tgtEl>
                                          <p:spTgt spid="658518"/>
                                        </p:tgtEl>
                                        <p:attrNameLst>
                                          <p:attrName>ppt_w</p:attrName>
                                        </p:attrNameLst>
                                      </p:cBhvr>
                                      <p:tavLst>
                                        <p:tav tm="0">
                                          <p:val>
                                            <p:fltVal val="0"/>
                                          </p:val>
                                        </p:tav>
                                        <p:tav tm="100000">
                                          <p:val>
                                            <p:strVal val="#ppt_w"/>
                                          </p:val>
                                        </p:tav>
                                      </p:tavLst>
                                    </p:anim>
                                    <p:anim calcmode="lin" valueType="num">
                                      <p:cBhvr>
                                        <p:cTn id="24" dur="500" fill="hold"/>
                                        <p:tgtEl>
                                          <p:spTgt spid="658518"/>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1" nodeType="clickEffect">
                                  <p:stCondLst>
                                    <p:cond delay="0"/>
                                  </p:stCondLst>
                                  <p:childTnLst>
                                    <p:animEffect transition="out" filter="fade">
                                      <p:cBhvr>
                                        <p:cTn id="28" dur="2000"/>
                                        <p:tgtEl>
                                          <p:spTgt spid="658498"/>
                                        </p:tgtEl>
                                      </p:cBhvr>
                                    </p:animEffect>
                                    <p:set>
                                      <p:cBhvr>
                                        <p:cTn id="29" dur="1" fill="hold">
                                          <p:stCondLst>
                                            <p:cond delay="1999"/>
                                          </p:stCondLst>
                                        </p:cTn>
                                        <p:tgtEl>
                                          <p:spTgt spid="6584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69" grpId="0"/>
      <p:bldP spid="658504" grpId="0" animBg="1"/>
      <p:bldP spid="658498" grpId="0" animBg="1"/>
      <p:bldP spid="658498" grpId="1" animBg="1"/>
      <p:bldP spid="658518" grpId="0" autoUpdateAnimBg="0"/>
      <p:bldP spid="658512" grpId="0" animBg="1"/>
    </p:bldLst>
  </p:timing>
</p:sld>
</file>

<file path=ppt/slides/slide3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6178" name="Group 143"/>
          <p:cNvGrpSpPr>
            <a:grpSpLocks/>
          </p:cNvGrpSpPr>
          <p:nvPr/>
        </p:nvGrpSpPr>
        <p:grpSpPr bwMode="auto">
          <a:xfrm>
            <a:off x="0" y="0"/>
            <a:ext cx="9172575" cy="6858000"/>
            <a:chOff x="0" y="0"/>
            <a:chExt cx="5778" cy="4320"/>
          </a:xfrm>
        </p:grpSpPr>
        <p:sp>
          <p:nvSpPr>
            <p:cNvPr id="30618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06184" name="Group 142"/>
            <p:cNvGrpSpPr>
              <a:grpSpLocks/>
            </p:cNvGrpSpPr>
            <p:nvPr/>
          </p:nvGrpSpPr>
          <p:grpSpPr bwMode="auto">
            <a:xfrm>
              <a:off x="2502" y="647"/>
              <a:ext cx="2939" cy="2944"/>
              <a:chOff x="2502" y="647"/>
              <a:chExt cx="2939" cy="2944"/>
            </a:xfrm>
          </p:grpSpPr>
          <p:sp>
            <p:nvSpPr>
              <p:cNvPr id="306223" name="Line 72"/>
              <p:cNvSpPr>
                <a:spLocks noChangeShapeType="1"/>
              </p:cNvSpPr>
              <p:nvPr/>
            </p:nvSpPr>
            <p:spPr bwMode="auto">
              <a:xfrm>
                <a:off x="2796" y="2223"/>
                <a:ext cx="2234" cy="1"/>
              </a:xfrm>
              <a:prstGeom prst="line">
                <a:avLst/>
              </a:prstGeom>
              <a:noFill/>
              <a:ln w="25400">
                <a:solidFill>
                  <a:schemeClr val="accent2"/>
                </a:solidFill>
                <a:round/>
                <a:headEnd/>
                <a:tailEnd/>
              </a:ln>
            </p:spPr>
            <p:txBody>
              <a:bodyPr/>
              <a:lstStyle/>
              <a:p>
                <a:endParaRPr lang="es-ES"/>
              </a:p>
            </p:txBody>
          </p:sp>
          <p:sp>
            <p:nvSpPr>
              <p:cNvPr id="306224" name="Line 73"/>
              <p:cNvSpPr>
                <a:spLocks noChangeShapeType="1"/>
              </p:cNvSpPr>
              <p:nvPr/>
            </p:nvSpPr>
            <p:spPr bwMode="auto">
              <a:xfrm>
                <a:off x="3923" y="1124"/>
                <a:ext cx="1" cy="2230"/>
              </a:xfrm>
              <a:prstGeom prst="line">
                <a:avLst/>
              </a:prstGeom>
              <a:noFill/>
              <a:ln w="25400">
                <a:solidFill>
                  <a:schemeClr val="accent2"/>
                </a:solidFill>
                <a:round/>
                <a:headEnd/>
                <a:tailEnd/>
              </a:ln>
            </p:spPr>
            <p:txBody>
              <a:bodyPr/>
              <a:lstStyle/>
              <a:p>
                <a:endParaRPr lang="es-ES"/>
              </a:p>
            </p:txBody>
          </p:sp>
          <p:sp>
            <p:nvSpPr>
              <p:cNvPr id="306225" name="Rectangle 64"/>
              <p:cNvSpPr>
                <a:spLocks noChangeArrowheads="1"/>
              </p:cNvSpPr>
              <p:nvPr/>
            </p:nvSpPr>
            <p:spPr bwMode="auto">
              <a:xfrm>
                <a:off x="3966" y="2243"/>
                <a:ext cx="71"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306226" name="Rectangle 66"/>
              <p:cNvSpPr>
                <a:spLocks noChangeArrowheads="1"/>
              </p:cNvSpPr>
              <p:nvPr/>
            </p:nvSpPr>
            <p:spPr bwMode="auto">
              <a:xfrm>
                <a:off x="5100" y="2111"/>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6227" name="Rectangle 67"/>
              <p:cNvSpPr>
                <a:spLocks noChangeArrowheads="1"/>
              </p:cNvSpPr>
              <p:nvPr/>
            </p:nvSpPr>
            <p:spPr bwMode="auto">
              <a:xfrm>
                <a:off x="2502" y="2111"/>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6228" name="Rectangle 68"/>
              <p:cNvSpPr>
                <a:spLocks noChangeArrowheads="1"/>
              </p:cNvSpPr>
              <p:nvPr/>
            </p:nvSpPr>
            <p:spPr bwMode="auto">
              <a:xfrm>
                <a:off x="3819" y="891"/>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6229" name="Rectangle 69"/>
              <p:cNvSpPr>
                <a:spLocks noChangeArrowheads="1"/>
              </p:cNvSpPr>
              <p:nvPr/>
            </p:nvSpPr>
            <p:spPr bwMode="auto">
              <a:xfrm>
                <a:off x="3819" y="3361"/>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6230" name="Rectangle 70"/>
              <p:cNvSpPr>
                <a:spLocks noChangeArrowheads="1"/>
              </p:cNvSpPr>
              <p:nvPr/>
            </p:nvSpPr>
            <p:spPr bwMode="auto">
              <a:xfrm>
                <a:off x="3315" y="647"/>
                <a:ext cx="1160" cy="173"/>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Densidad de Flujo</a:t>
                </a:r>
              </a:p>
            </p:txBody>
          </p:sp>
          <p:sp>
            <p:nvSpPr>
              <p:cNvPr id="306231" name="Rectangle 71"/>
              <p:cNvSpPr>
                <a:spLocks noChangeArrowheads="1"/>
              </p:cNvSpPr>
              <p:nvPr/>
            </p:nvSpPr>
            <p:spPr bwMode="auto">
              <a:xfrm>
                <a:off x="4481" y="2404"/>
                <a:ext cx="960" cy="346"/>
              </a:xfrm>
              <a:prstGeom prst="rect">
                <a:avLst/>
              </a:prstGeom>
              <a:noFill/>
              <a:ln w="9525">
                <a:noFill/>
                <a:miter lim="800000"/>
                <a:headEnd/>
                <a:tailEnd/>
              </a:ln>
            </p:spPr>
            <p:txBody>
              <a:bodyPr wrap="none" lIns="0" tIns="0" rIns="0" bIns="0">
                <a:spAutoFit/>
              </a:bodyPr>
              <a:lstStyle/>
              <a:p>
                <a:r>
                  <a:rPr lang="es-ES_tradnl" sz="1800" i="1">
                    <a:solidFill>
                      <a:schemeClr val="bg1"/>
                    </a:solidFill>
                    <a:latin typeface="Book Antiqua" pitchFamily="18" charset="0"/>
                  </a:rPr>
                  <a:t>Fuerza de</a:t>
                </a:r>
              </a:p>
              <a:p>
                <a:r>
                  <a:rPr lang="es-ES_tradnl" sz="1800" i="1">
                    <a:solidFill>
                      <a:schemeClr val="bg1"/>
                    </a:solidFill>
                    <a:latin typeface="Book Antiqua" pitchFamily="18" charset="0"/>
                  </a:rPr>
                  <a:t>Magnetización</a:t>
                </a:r>
              </a:p>
            </p:txBody>
          </p:sp>
          <p:sp>
            <p:nvSpPr>
              <p:cNvPr id="306232" name="Rectangle 83"/>
              <p:cNvSpPr>
                <a:spLocks noChangeArrowheads="1"/>
              </p:cNvSpPr>
              <p:nvPr/>
            </p:nvSpPr>
            <p:spPr bwMode="auto">
              <a:xfrm>
                <a:off x="3785" y="1328"/>
                <a:ext cx="78"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grpSp>
        <p:sp>
          <p:nvSpPr>
            <p:cNvPr id="306185" name="Rectangle 100"/>
            <p:cNvSpPr>
              <a:spLocks noChangeArrowheads="1"/>
            </p:cNvSpPr>
            <p:nvPr/>
          </p:nvSpPr>
          <p:spPr bwMode="auto">
            <a:xfrm>
              <a:off x="356" y="270"/>
              <a:ext cx="1968" cy="3781"/>
            </a:xfrm>
            <a:prstGeom prst="rect">
              <a:avLst/>
            </a:prstGeom>
            <a:noFill/>
            <a:ln w="9525">
              <a:noFill/>
              <a:miter lim="800000"/>
              <a:headEnd/>
              <a:tailEnd/>
            </a:ln>
          </p:spPr>
          <p:txBody>
            <a:bodyPr>
              <a:spAutoFit/>
            </a:bodyPr>
            <a:lstStyle/>
            <a:p>
              <a:r>
                <a:rPr lang="es-ES_tradnl" sz="2200" i="1">
                  <a:solidFill>
                    <a:schemeClr val="bg1"/>
                  </a:solidFill>
                  <a:latin typeface="Book Antiqua" pitchFamily="18" charset="0"/>
                </a:rPr>
                <a:t>La remoción del magnetismo residual requiere de una fuerza de magnetización en dirección opuesta o negativa</a:t>
              </a:r>
            </a:p>
            <a:p>
              <a:endParaRPr lang="es-ES_tradnl" sz="1600" i="1">
                <a:solidFill>
                  <a:schemeClr val="bg1"/>
                </a:solidFill>
                <a:latin typeface="Book Antiqua" pitchFamily="18" charset="0"/>
              </a:endParaRPr>
            </a:p>
            <a:p>
              <a:r>
                <a:rPr lang="es-ES_tradnl" sz="2200" i="1">
                  <a:solidFill>
                    <a:schemeClr val="bg1"/>
                  </a:solidFill>
                  <a:latin typeface="Book Antiqua" pitchFamily="18" charset="0"/>
                </a:rPr>
                <a:t>Al invertir la fuerza y aplicar una pequeña cantidad, la densidad se reduce a cero, en el punto “c”</a:t>
              </a:r>
            </a:p>
            <a:p>
              <a:endParaRPr lang="es-ES_tradnl" sz="1600" i="1">
                <a:solidFill>
                  <a:schemeClr val="bg1"/>
                </a:solidFill>
                <a:latin typeface="Book Antiqua" pitchFamily="18" charset="0"/>
              </a:endParaRPr>
            </a:p>
            <a:p>
              <a:r>
                <a:rPr lang="es-ES_tradnl" sz="2200" i="1">
                  <a:solidFill>
                    <a:schemeClr val="bg1"/>
                  </a:solidFill>
                  <a:latin typeface="Book Antiqua" pitchFamily="18" charset="0"/>
                </a:rPr>
                <a:t>Esta fuerza inversa, necesaria para reducir el magnetismo residual a cero, se llama “fuerza coercitiva”</a:t>
              </a:r>
            </a:p>
          </p:txBody>
        </p:sp>
        <p:grpSp>
          <p:nvGrpSpPr>
            <p:cNvPr id="306186" name="Group 104"/>
            <p:cNvGrpSpPr>
              <a:grpSpLocks/>
            </p:cNvGrpSpPr>
            <p:nvPr/>
          </p:nvGrpSpPr>
          <p:grpSpPr bwMode="auto">
            <a:xfrm>
              <a:off x="48" y="95"/>
              <a:ext cx="96" cy="4128"/>
              <a:chOff x="48" y="102"/>
              <a:chExt cx="96" cy="4128"/>
            </a:xfrm>
          </p:grpSpPr>
          <p:sp>
            <p:nvSpPr>
              <p:cNvPr id="306194" name="Rectangle 10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195" name="Rectangle 10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196" name="Rectangle 10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197" name="Rectangle 10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198" name="Rectangle 10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199" name="Rectangle 1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0" name="Rectangle 1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1" name="Rectangle 1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2" name="Rectangle 1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3" name="Rectangle 1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4" name="Rectangle 1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5" name="Rectangle 1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6" name="Rectangle 1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7" name="Rectangle 1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8" name="Rectangle 1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09" name="Rectangle 1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0" name="Rectangle 1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1" name="Rectangle 1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2" name="Rectangle 1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3" name="Rectangle 1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4" name="Rectangle 1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5" name="Rectangle 1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6" name="Rectangle 1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7" name="Rectangle 1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8" name="Rectangle 1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19" name="Rectangle 1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20" name="Rectangle 1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21" name="Rectangle 1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6222" name="Rectangle 1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6187" name="Group 134"/>
            <p:cNvGrpSpPr>
              <a:grpSpLocks/>
            </p:cNvGrpSpPr>
            <p:nvPr/>
          </p:nvGrpSpPr>
          <p:grpSpPr bwMode="auto">
            <a:xfrm>
              <a:off x="5052" y="0"/>
              <a:ext cx="726" cy="388"/>
              <a:chOff x="37" y="-23"/>
              <a:chExt cx="726" cy="388"/>
            </a:xfrm>
          </p:grpSpPr>
          <p:sp>
            <p:nvSpPr>
              <p:cNvPr id="306188" name="Rectangle 13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6189" name="Rectangle 13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6190" name="Rectangle 13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6191" name="Rectangle 13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6192" name="Rectangle 13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6193" name="Rectangle 14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657497" name="Line 89"/>
          <p:cNvSpPr>
            <a:spLocks noChangeShapeType="1"/>
          </p:cNvSpPr>
          <p:nvPr/>
        </p:nvSpPr>
        <p:spPr bwMode="auto">
          <a:xfrm rot="5400000" flipH="1">
            <a:off x="5614988" y="2921000"/>
            <a:ext cx="1225550" cy="0"/>
          </a:xfrm>
          <a:prstGeom prst="line">
            <a:avLst/>
          </a:prstGeom>
          <a:noFill/>
          <a:ln w="25400">
            <a:solidFill>
              <a:srgbClr val="CC3300"/>
            </a:solidFill>
            <a:round/>
            <a:headEnd/>
            <a:tailEnd type="none" w="med" len="lg"/>
          </a:ln>
        </p:spPr>
        <p:txBody>
          <a:bodyPr/>
          <a:lstStyle/>
          <a:p>
            <a:endParaRPr lang="es-ES"/>
          </a:p>
        </p:txBody>
      </p:sp>
      <p:sp>
        <p:nvSpPr>
          <p:cNvPr id="657501" name="Arc 93"/>
          <p:cNvSpPr>
            <a:spLocks/>
          </p:cNvSpPr>
          <p:nvPr/>
        </p:nvSpPr>
        <p:spPr bwMode="auto">
          <a:xfrm>
            <a:off x="5654675" y="2324100"/>
            <a:ext cx="1697038" cy="1198563"/>
          </a:xfrm>
          <a:custGeom>
            <a:avLst/>
            <a:gdLst>
              <a:gd name="T0" fmla="*/ 0 w 21600"/>
              <a:gd name="T1" fmla="*/ 88972443 h 16119"/>
              <a:gd name="T2" fmla="*/ 44573099 w 21600"/>
              <a:gd name="T3" fmla="*/ 0 h 16119"/>
              <a:gd name="T4" fmla="*/ 133330453 w 21600"/>
              <a:gd name="T5" fmla="*/ 89121752 h 16119"/>
              <a:gd name="T6" fmla="*/ 0 60000 65536"/>
              <a:gd name="T7" fmla="*/ 0 60000 65536"/>
              <a:gd name="T8" fmla="*/ 0 60000 65536"/>
              <a:gd name="T9" fmla="*/ 0 w 21600"/>
              <a:gd name="T10" fmla="*/ 0 h 16119"/>
              <a:gd name="T11" fmla="*/ 21600 w 21600"/>
              <a:gd name="T12" fmla="*/ 16119 h 16119"/>
            </a:gdLst>
            <a:ahLst/>
            <a:cxnLst>
              <a:cxn ang="T6">
                <a:pos x="T0" y="T1"/>
              </a:cxn>
              <a:cxn ang="T7">
                <a:pos x="T2" y="T3"/>
              </a:cxn>
              <a:cxn ang="T8">
                <a:pos x="T4" y="T5"/>
              </a:cxn>
            </a:cxnLst>
            <a:rect l="T9" t="T10" r="T11" b="T12"/>
            <a:pathLst>
              <a:path w="21600" h="16119" fill="none" extrusionOk="0">
                <a:moveTo>
                  <a:pt x="0" y="16092"/>
                </a:moveTo>
                <a:cubicBezTo>
                  <a:pt x="7" y="9944"/>
                  <a:pt x="2634" y="4092"/>
                  <a:pt x="7221" y="0"/>
                </a:cubicBezTo>
              </a:path>
              <a:path w="21600" h="16119" stroke="0" extrusionOk="0">
                <a:moveTo>
                  <a:pt x="0" y="16092"/>
                </a:moveTo>
                <a:cubicBezTo>
                  <a:pt x="7" y="9944"/>
                  <a:pt x="2634" y="4092"/>
                  <a:pt x="7221" y="0"/>
                </a:cubicBezTo>
                <a:lnTo>
                  <a:pt x="21600" y="16119"/>
                </a:lnTo>
                <a:close/>
              </a:path>
            </a:pathLst>
          </a:custGeom>
          <a:noFill/>
          <a:ln w="25400">
            <a:solidFill>
              <a:schemeClr val="bg1"/>
            </a:solidFill>
            <a:round/>
            <a:headEnd/>
            <a:tailEnd/>
          </a:ln>
        </p:spPr>
        <p:txBody>
          <a:bodyPr/>
          <a:lstStyle/>
          <a:p>
            <a:endParaRPr lang="es-ES"/>
          </a:p>
        </p:txBody>
      </p:sp>
      <p:sp>
        <p:nvSpPr>
          <p:cNvPr id="657503" name="Line 95"/>
          <p:cNvSpPr>
            <a:spLocks noChangeShapeType="1"/>
          </p:cNvSpPr>
          <p:nvPr/>
        </p:nvSpPr>
        <p:spPr bwMode="auto">
          <a:xfrm flipH="1">
            <a:off x="5645150" y="3529013"/>
            <a:ext cx="596900" cy="0"/>
          </a:xfrm>
          <a:prstGeom prst="line">
            <a:avLst/>
          </a:prstGeom>
          <a:noFill/>
          <a:ln w="25400">
            <a:solidFill>
              <a:schemeClr val="bg1"/>
            </a:solidFill>
            <a:round/>
            <a:headEnd/>
            <a:tailEnd type="none" w="med" len="lg"/>
          </a:ln>
        </p:spPr>
        <p:txBody>
          <a:bodyPr/>
          <a:lstStyle/>
          <a:p>
            <a:endParaRPr lang="es-ES"/>
          </a:p>
        </p:txBody>
      </p:sp>
      <p:sp>
        <p:nvSpPr>
          <p:cNvPr id="657509" name="Rectangle 101"/>
          <p:cNvSpPr>
            <a:spLocks noChangeArrowheads="1"/>
          </p:cNvSpPr>
          <p:nvPr/>
        </p:nvSpPr>
        <p:spPr bwMode="auto">
          <a:xfrm>
            <a:off x="5589588" y="3632200"/>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657497"/>
                                        </p:tgtEl>
                                      </p:cBhvr>
                                    </p:animEffect>
                                    <p:set>
                                      <p:cBhvr>
                                        <p:cTn id="7" dur="1" fill="hold">
                                          <p:stCondLst>
                                            <p:cond delay="2999"/>
                                          </p:stCondLst>
                                        </p:cTn>
                                        <p:tgtEl>
                                          <p:spTgt spid="657497"/>
                                        </p:tgtEl>
                                        <p:attrNameLst>
                                          <p:attrName>style.visibility</p:attrName>
                                        </p:attrNameLst>
                                      </p:cBhvr>
                                      <p:to>
                                        <p:strVal val="hidden"/>
                                      </p:to>
                                    </p:set>
                                  </p:childTnLst>
                                  <p:subTnLst>
                                    <p:set>
                                      <p:cBhvr override="childStyle">
                                        <p:cTn dur="1" fill="hold" display="0" masterRel="sameClick" afterEffect="1">
                                          <p:stCondLst>
                                            <p:cond evt="end" delay="0">
                                              <p:tn val="5"/>
                                            </p:cond>
                                          </p:stCondLst>
                                        </p:cTn>
                                        <p:tgtEl>
                                          <p:spTgt spid="657497"/>
                                        </p:tgtEl>
                                        <p:attrNameLst>
                                          <p:attrName>style.visibility</p:attrName>
                                        </p:attrNameLst>
                                      </p:cBhvr>
                                      <p:to>
                                        <p:strVal val="hidden"/>
                                      </p:to>
                                    </p:set>
                                  </p:subTnLst>
                                </p:cTn>
                              </p:par>
                              <p:par>
                                <p:cTn id="8" presetID="22" presetClass="entr" presetSubtype="2" fill="hold" grpId="0" nodeType="withEffect">
                                  <p:stCondLst>
                                    <p:cond delay="0"/>
                                  </p:stCondLst>
                                  <p:childTnLst>
                                    <p:set>
                                      <p:cBhvr>
                                        <p:cTn id="9" dur="1" fill="hold">
                                          <p:stCondLst>
                                            <p:cond delay="0"/>
                                          </p:stCondLst>
                                        </p:cTn>
                                        <p:tgtEl>
                                          <p:spTgt spid="657503"/>
                                        </p:tgtEl>
                                        <p:attrNameLst>
                                          <p:attrName>style.visibility</p:attrName>
                                        </p:attrNameLst>
                                      </p:cBhvr>
                                      <p:to>
                                        <p:strVal val="visible"/>
                                      </p:to>
                                    </p:set>
                                    <p:animEffect transition="in" filter="wipe(right)">
                                      <p:cBhvr>
                                        <p:cTn id="10" dur="3000"/>
                                        <p:tgtEl>
                                          <p:spTgt spid="657503"/>
                                        </p:tgtEl>
                                      </p:cBhvr>
                                    </p:animEffect>
                                  </p:childTnLst>
                                </p:cTn>
                              </p:par>
                              <p:par>
                                <p:cTn id="11" presetID="22" presetClass="exit" presetSubtype="1" fill="hold" grpId="0" nodeType="withEffect">
                                  <p:stCondLst>
                                    <p:cond delay="0"/>
                                  </p:stCondLst>
                                  <p:childTnLst>
                                    <p:animEffect transition="out" filter="wipe(up)">
                                      <p:cBhvr>
                                        <p:cTn id="12" dur="3000"/>
                                        <p:tgtEl>
                                          <p:spTgt spid="657501"/>
                                        </p:tgtEl>
                                      </p:cBhvr>
                                    </p:animEffect>
                                    <p:set>
                                      <p:cBhvr>
                                        <p:cTn id="13" dur="1" fill="hold">
                                          <p:stCondLst>
                                            <p:cond delay="2999"/>
                                          </p:stCondLst>
                                        </p:cTn>
                                        <p:tgtEl>
                                          <p:spTgt spid="657501"/>
                                        </p:tgtEl>
                                        <p:attrNameLst>
                                          <p:attrName>style.visibility</p:attrName>
                                        </p:attrNameLst>
                                      </p:cBhvr>
                                      <p:to>
                                        <p:strVal val="hidden"/>
                                      </p:to>
                                    </p:set>
                                  </p:childTnLst>
                                </p:cTn>
                              </p:par>
                            </p:childTnLst>
                          </p:cTn>
                        </p:par>
                        <p:par>
                          <p:cTn id="14" fill="hold">
                            <p:stCondLst>
                              <p:cond delay="3000"/>
                            </p:stCondLst>
                            <p:childTnLst>
                              <p:par>
                                <p:cTn id="15" presetID="22" presetClass="entr" presetSubtype="8" fill="hold" grpId="0" nodeType="afterEffect">
                                  <p:stCondLst>
                                    <p:cond delay="0"/>
                                  </p:stCondLst>
                                  <p:iterate type="lt">
                                    <p:tmPct val="100000"/>
                                  </p:iterate>
                                  <p:childTnLst>
                                    <p:set>
                                      <p:cBhvr>
                                        <p:cTn id="16" dur="1" fill="hold">
                                          <p:stCondLst>
                                            <p:cond delay="0"/>
                                          </p:stCondLst>
                                        </p:cTn>
                                        <p:tgtEl>
                                          <p:spTgt spid="657509"/>
                                        </p:tgtEl>
                                        <p:attrNameLst>
                                          <p:attrName>style.visibility</p:attrName>
                                        </p:attrNameLst>
                                      </p:cBhvr>
                                      <p:to>
                                        <p:strVal val="visible"/>
                                      </p:to>
                                    </p:set>
                                    <p:animEffect transition="in" filter="wipe(left)">
                                      <p:cBhvr>
                                        <p:cTn id="17" dur="75"/>
                                        <p:tgtEl>
                                          <p:spTgt spid="6575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497" grpId="0" animBg="1"/>
      <p:bldP spid="657501" grpId="0" animBg="1"/>
      <p:bldP spid="657503" grpId="0" animBg="1"/>
      <p:bldP spid="657509" grpId="0"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7202" name="Group 103"/>
          <p:cNvGrpSpPr>
            <a:grpSpLocks/>
          </p:cNvGrpSpPr>
          <p:nvPr/>
        </p:nvGrpSpPr>
        <p:grpSpPr bwMode="auto">
          <a:xfrm>
            <a:off x="0" y="0"/>
            <a:ext cx="9172575" cy="6858000"/>
            <a:chOff x="0" y="0"/>
            <a:chExt cx="5778" cy="4320"/>
          </a:xfrm>
        </p:grpSpPr>
        <p:sp>
          <p:nvSpPr>
            <p:cNvPr id="307253" name="Rectangle 43"/>
            <p:cNvSpPr>
              <a:spLocks noChangeArrowheads="1"/>
            </p:cNvSpPr>
            <p:nvPr/>
          </p:nvSpPr>
          <p:spPr bwMode="auto">
            <a:xfrm>
              <a:off x="4102" y="2050"/>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7254" name="Rectangle 44"/>
            <p:cNvSpPr>
              <a:spLocks noChangeArrowheads="1"/>
            </p:cNvSpPr>
            <p:nvPr/>
          </p:nvSpPr>
          <p:spPr bwMode="auto">
            <a:xfrm>
              <a:off x="1504" y="2050"/>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7255" name="Rectangle 45"/>
            <p:cNvSpPr>
              <a:spLocks noChangeArrowheads="1"/>
            </p:cNvSpPr>
            <p:nvPr/>
          </p:nvSpPr>
          <p:spPr bwMode="auto">
            <a:xfrm>
              <a:off x="2821" y="830"/>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7256" name="Rectangle 47"/>
            <p:cNvSpPr>
              <a:spLocks noChangeArrowheads="1"/>
            </p:cNvSpPr>
            <p:nvPr/>
          </p:nvSpPr>
          <p:spPr bwMode="auto">
            <a:xfrm>
              <a:off x="1290" y="841"/>
              <a:ext cx="1420" cy="211"/>
            </a:xfrm>
            <a:prstGeom prst="rect">
              <a:avLst/>
            </a:prstGeom>
            <a:noFill/>
            <a:ln w="9525">
              <a:noFill/>
              <a:miter lim="800000"/>
              <a:headEnd/>
              <a:tailEnd/>
            </a:ln>
          </p:spPr>
          <p:txBody>
            <a:bodyPr wrap="none" lIns="0" tIns="0" rIns="0" bIns="0">
              <a:spAutoFit/>
            </a:bodyPr>
            <a:lstStyle/>
            <a:p>
              <a:r>
                <a:rPr lang="es-ES_tradnl" sz="2200" i="1">
                  <a:solidFill>
                    <a:schemeClr val="bg1"/>
                  </a:solidFill>
                  <a:latin typeface="Book Antiqua" pitchFamily="18" charset="0"/>
                </a:rPr>
                <a:t>Densidad de Flujo</a:t>
              </a:r>
              <a:endParaRPr lang="es-ES_tradnl" i="1">
                <a:solidFill>
                  <a:schemeClr val="bg1"/>
                </a:solidFill>
                <a:latin typeface="Book Antiqua" pitchFamily="18" charset="0"/>
              </a:endParaRPr>
            </a:p>
          </p:txBody>
        </p:sp>
        <p:sp>
          <p:nvSpPr>
            <p:cNvPr id="307257" name="Rectangle 48"/>
            <p:cNvSpPr>
              <a:spLocks noChangeArrowheads="1"/>
            </p:cNvSpPr>
            <p:nvPr/>
          </p:nvSpPr>
          <p:spPr bwMode="auto">
            <a:xfrm>
              <a:off x="3734" y="2250"/>
              <a:ext cx="1174" cy="422"/>
            </a:xfrm>
            <a:prstGeom prst="rect">
              <a:avLst/>
            </a:prstGeom>
            <a:noFill/>
            <a:ln w="9525">
              <a:noFill/>
              <a:miter lim="800000"/>
              <a:headEnd/>
              <a:tailEnd/>
            </a:ln>
          </p:spPr>
          <p:txBody>
            <a:bodyPr wrap="none" lIns="0" tIns="0" rIns="0" bIns="0">
              <a:spAutoFit/>
            </a:bodyPr>
            <a:lstStyle/>
            <a:p>
              <a:r>
                <a:rPr lang="es-ES_tradnl" sz="2200" i="1">
                  <a:solidFill>
                    <a:schemeClr val="bg1"/>
                  </a:solidFill>
                  <a:latin typeface="Book Antiqua" pitchFamily="18" charset="0"/>
                </a:rPr>
                <a:t>Fuerza de</a:t>
              </a:r>
            </a:p>
            <a:p>
              <a:r>
                <a:rPr lang="es-ES_tradnl" sz="2200" i="1">
                  <a:solidFill>
                    <a:schemeClr val="bg1"/>
                  </a:solidFill>
                  <a:latin typeface="Book Antiqua" pitchFamily="18" charset="0"/>
                </a:rPr>
                <a:t>Magnetización</a:t>
              </a:r>
            </a:p>
          </p:txBody>
        </p:sp>
        <p:sp>
          <p:nvSpPr>
            <p:cNvPr id="307258" name="Line 50"/>
            <p:cNvSpPr>
              <a:spLocks noChangeShapeType="1"/>
            </p:cNvSpPr>
            <p:nvPr/>
          </p:nvSpPr>
          <p:spPr bwMode="auto">
            <a:xfrm>
              <a:off x="2925" y="1063"/>
              <a:ext cx="1" cy="2230"/>
            </a:xfrm>
            <a:prstGeom prst="line">
              <a:avLst/>
            </a:prstGeom>
            <a:noFill/>
            <a:ln w="25400">
              <a:solidFill>
                <a:schemeClr val="accent2"/>
              </a:solidFill>
              <a:round/>
              <a:headEnd/>
              <a:tailEnd/>
            </a:ln>
          </p:spPr>
          <p:txBody>
            <a:bodyPr/>
            <a:lstStyle/>
            <a:p>
              <a:endParaRPr lang="es-ES"/>
            </a:p>
          </p:txBody>
        </p:sp>
        <p:sp>
          <p:nvSpPr>
            <p:cNvPr id="30725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07260" name="Rectangle 46"/>
            <p:cNvSpPr>
              <a:spLocks noChangeArrowheads="1"/>
            </p:cNvSpPr>
            <p:nvPr/>
          </p:nvSpPr>
          <p:spPr bwMode="auto">
            <a:xfrm>
              <a:off x="2821" y="3300"/>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grpSp>
          <p:nvGrpSpPr>
            <p:cNvPr id="307261" name="Group 66"/>
            <p:cNvGrpSpPr>
              <a:grpSpLocks/>
            </p:cNvGrpSpPr>
            <p:nvPr/>
          </p:nvGrpSpPr>
          <p:grpSpPr bwMode="auto">
            <a:xfrm>
              <a:off x="48" y="95"/>
              <a:ext cx="96" cy="4128"/>
              <a:chOff x="48" y="102"/>
              <a:chExt cx="96" cy="4128"/>
            </a:xfrm>
          </p:grpSpPr>
          <p:sp>
            <p:nvSpPr>
              <p:cNvPr id="307269" name="Rectangle 6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0" name="Rectangle 6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1" name="Rectangle 6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2" name="Rectangle 7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3" name="Rectangle 7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4" name="Rectangle 7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5" name="Rectangle 7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6" name="Rectangle 7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7" name="Rectangle 7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8" name="Rectangle 7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79" name="Rectangle 7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0" name="Rectangle 7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1" name="Rectangle 7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2" name="Rectangle 8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3" name="Rectangle 8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4" name="Rectangle 8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5" name="Rectangle 8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6" name="Rectangle 8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7" name="Rectangle 8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8" name="Rectangle 8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89" name="Rectangle 8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0" name="Rectangle 8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1" name="Rectangle 8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2" name="Rectangle 9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3" name="Rectangle 9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4" name="Rectangle 9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5" name="Rectangle 9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6" name="Rectangle 9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97" name="Rectangle 9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7262" name="Group 96"/>
            <p:cNvGrpSpPr>
              <a:grpSpLocks/>
            </p:cNvGrpSpPr>
            <p:nvPr/>
          </p:nvGrpSpPr>
          <p:grpSpPr bwMode="auto">
            <a:xfrm>
              <a:off x="5052" y="0"/>
              <a:ext cx="726" cy="388"/>
              <a:chOff x="37" y="-23"/>
              <a:chExt cx="726" cy="388"/>
            </a:xfrm>
          </p:grpSpPr>
          <p:sp>
            <p:nvSpPr>
              <p:cNvPr id="307263" name="Rectangle 9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7264" name="Rectangle 9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7265" name="Rectangle 9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7266" name="Rectangle 10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7267" name="Rectangle 10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7268" name="Rectangle 10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307203" name="Line 49"/>
          <p:cNvSpPr>
            <a:spLocks noChangeShapeType="1"/>
          </p:cNvSpPr>
          <p:nvPr/>
        </p:nvSpPr>
        <p:spPr bwMode="auto">
          <a:xfrm>
            <a:off x="2854325" y="3432175"/>
            <a:ext cx="3546475" cy="1588"/>
          </a:xfrm>
          <a:prstGeom prst="line">
            <a:avLst/>
          </a:prstGeom>
          <a:noFill/>
          <a:ln w="25400">
            <a:solidFill>
              <a:schemeClr val="accent2"/>
            </a:solidFill>
            <a:round/>
            <a:headEnd/>
            <a:tailEnd/>
          </a:ln>
        </p:spPr>
        <p:txBody>
          <a:bodyPr/>
          <a:lstStyle/>
          <a:p>
            <a:endParaRPr lang="es-ES"/>
          </a:p>
        </p:txBody>
      </p:sp>
      <p:grpSp>
        <p:nvGrpSpPr>
          <p:cNvPr id="307204" name="Group 4"/>
          <p:cNvGrpSpPr>
            <a:grpSpLocks/>
          </p:cNvGrpSpPr>
          <p:nvPr/>
        </p:nvGrpSpPr>
        <p:grpSpPr bwMode="auto">
          <a:xfrm>
            <a:off x="76200" y="150813"/>
            <a:ext cx="152400" cy="6553200"/>
            <a:chOff x="48" y="102"/>
            <a:chExt cx="96" cy="4128"/>
          </a:xfrm>
        </p:grpSpPr>
        <p:sp>
          <p:nvSpPr>
            <p:cNvPr id="307224"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25"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26"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27"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28"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29"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0"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1"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2"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3"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4"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5"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6"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7"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8"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39"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0"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1"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2"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3"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4"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5"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6"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7"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8"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49"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50"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51"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7252"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307205" name="Rectangle 36"/>
          <p:cNvSpPr>
            <a:spLocks noChangeArrowheads="1"/>
          </p:cNvSpPr>
          <p:nvPr/>
        </p:nvSpPr>
        <p:spPr bwMode="auto">
          <a:xfrm>
            <a:off x="4711700" y="3463925"/>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660517" name="Rectangle 37"/>
          <p:cNvSpPr>
            <a:spLocks noChangeArrowheads="1"/>
          </p:cNvSpPr>
          <p:nvPr/>
        </p:nvSpPr>
        <p:spPr bwMode="auto">
          <a:xfrm>
            <a:off x="5735638" y="1874838"/>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660518" name="Rectangle 38"/>
          <p:cNvSpPr>
            <a:spLocks noChangeArrowheads="1"/>
          </p:cNvSpPr>
          <p:nvPr/>
        </p:nvSpPr>
        <p:spPr bwMode="auto">
          <a:xfrm>
            <a:off x="4440238" y="1990725"/>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660519" name="Rectangle 39"/>
          <p:cNvSpPr>
            <a:spLocks noChangeArrowheads="1"/>
          </p:cNvSpPr>
          <p:nvPr/>
        </p:nvSpPr>
        <p:spPr bwMode="auto">
          <a:xfrm>
            <a:off x="3859213" y="3144838"/>
            <a:ext cx="11271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660520" name="Rectangle 40"/>
          <p:cNvSpPr>
            <a:spLocks noChangeArrowheads="1"/>
          </p:cNvSpPr>
          <p:nvPr/>
        </p:nvSpPr>
        <p:spPr bwMode="auto">
          <a:xfrm>
            <a:off x="3360738" y="5064125"/>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660521" name="Rectangle 41"/>
          <p:cNvSpPr>
            <a:spLocks noChangeArrowheads="1"/>
          </p:cNvSpPr>
          <p:nvPr/>
        </p:nvSpPr>
        <p:spPr bwMode="auto">
          <a:xfrm>
            <a:off x="4730750" y="4608513"/>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660522" name="Rectangle 42"/>
          <p:cNvSpPr>
            <a:spLocks noChangeArrowheads="1"/>
          </p:cNvSpPr>
          <p:nvPr/>
        </p:nvSpPr>
        <p:spPr bwMode="auto">
          <a:xfrm>
            <a:off x="5275263" y="3482975"/>
            <a:ext cx="68262"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sp>
        <p:nvSpPr>
          <p:cNvPr id="660531" name="Arc 51"/>
          <p:cNvSpPr>
            <a:spLocks/>
          </p:cNvSpPr>
          <p:nvPr/>
        </p:nvSpPr>
        <p:spPr bwMode="auto">
          <a:xfrm>
            <a:off x="4638675" y="1824038"/>
            <a:ext cx="1136650" cy="1617662"/>
          </a:xfrm>
          <a:custGeom>
            <a:avLst/>
            <a:gdLst>
              <a:gd name="T0" fmla="*/ 0 w 14473"/>
              <a:gd name="T1" fmla="*/ 31218478 h 21600"/>
              <a:gd name="T2" fmla="*/ 89267840 w 14473"/>
              <a:gd name="T3" fmla="*/ 0 h 21600"/>
              <a:gd name="T4" fmla="*/ 89267840 w 14473"/>
              <a:gd name="T5" fmla="*/ 121149547 h 21600"/>
              <a:gd name="T6" fmla="*/ 0 60000 65536"/>
              <a:gd name="T7" fmla="*/ 0 60000 65536"/>
              <a:gd name="T8" fmla="*/ 0 60000 65536"/>
              <a:gd name="T9" fmla="*/ 0 w 14473"/>
              <a:gd name="T10" fmla="*/ 0 h 21600"/>
              <a:gd name="T11" fmla="*/ 14473 w 14473"/>
              <a:gd name="T12" fmla="*/ 21600 h 21600"/>
            </a:gdLst>
            <a:ahLst/>
            <a:cxnLst>
              <a:cxn ang="T6">
                <a:pos x="T0" y="T1"/>
              </a:cxn>
              <a:cxn ang="T7">
                <a:pos x="T2" y="T3"/>
              </a:cxn>
              <a:cxn ang="T8">
                <a:pos x="T4" y="T5"/>
              </a:cxn>
            </a:cxnLst>
            <a:rect l="T9" t="T10" r="T11" b="T12"/>
            <a:pathLst>
              <a:path w="14473" h="21600" fill="none" extrusionOk="0">
                <a:moveTo>
                  <a:pt x="-1" y="5565"/>
                </a:moveTo>
                <a:cubicBezTo>
                  <a:pt x="3969" y="1983"/>
                  <a:pt x="9126" y="0"/>
                  <a:pt x="14472" y="0"/>
                </a:cubicBezTo>
              </a:path>
              <a:path w="14473" h="21600" stroke="0" extrusionOk="0">
                <a:moveTo>
                  <a:pt x="-1" y="5565"/>
                </a:moveTo>
                <a:cubicBezTo>
                  <a:pt x="3969" y="1983"/>
                  <a:pt x="9126" y="0"/>
                  <a:pt x="14472" y="0"/>
                </a:cubicBezTo>
                <a:lnTo>
                  <a:pt x="14473" y="21600"/>
                </a:lnTo>
                <a:close/>
              </a:path>
            </a:pathLst>
          </a:custGeom>
          <a:noFill/>
          <a:ln w="25400">
            <a:solidFill>
              <a:schemeClr val="bg1"/>
            </a:solidFill>
            <a:round/>
            <a:headEnd/>
            <a:tailEnd/>
          </a:ln>
        </p:spPr>
        <p:txBody>
          <a:bodyPr/>
          <a:lstStyle/>
          <a:p>
            <a:endParaRPr lang="es-ES"/>
          </a:p>
        </p:txBody>
      </p:sp>
      <p:sp>
        <p:nvSpPr>
          <p:cNvPr id="660532" name="Arc 52"/>
          <p:cNvSpPr>
            <a:spLocks/>
          </p:cNvSpPr>
          <p:nvPr/>
        </p:nvSpPr>
        <p:spPr bwMode="auto">
          <a:xfrm>
            <a:off x="5178425" y="1817688"/>
            <a:ext cx="593725" cy="1620837"/>
          </a:xfrm>
          <a:custGeom>
            <a:avLst/>
            <a:gdLst>
              <a:gd name="T0" fmla="*/ 0 w 21600"/>
              <a:gd name="T1" fmla="*/ 121625576 h 21600"/>
              <a:gd name="T2" fmla="*/ 16319879 w 21600"/>
              <a:gd name="T3" fmla="*/ 0 h 21600"/>
              <a:gd name="T4" fmla="*/ 16319879 w 21600"/>
              <a:gd name="T5" fmla="*/ 12162557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600"/>
                </a:moveTo>
                <a:cubicBezTo>
                  <a:pt x="0" y="9670"/>
                  <a:pt x="9670" y="0"/>
                  <a:pt x="21599" y="0"/>
                </a:cubicBezTo>
              </a:path>
              <a:path w="21600" h="21600" stroke="0" extrusionOk="0">
                <a:moveTo>
                  <a:pt x="0" y="21600"/>
                </a:moveTo>
                <a:cubicBezTo>
                  <a:pt x="0" y="9670"/>
                  <a:pt x="9670" y="0"/>
                  <a:pt x="21599" y="0"/>
                </a:cubicBezTo>
                <a:lnTo>
                  <a:pt x="21600" y="21600"/>
                </a:lnTo>
                <a:close/>
              </a:path>
            </a:pathLst>
          </a:custGeom>
          <a:noFill/>
          <a:ln w="25400">
            <a:solidFill>
              <a:schemeClr val="bg1"/>
            </a:solidFill>
            <a:round/>
            <a:headEnd/>
            <a:tailEnd/>
          </a:ln>
        </p:spPr>
        <p:txBody>
          <a:bodyPr/>
          <a:lstStyle/>
          <a:p>
            <a:endParaRPr lang="es-ES"/>
          </a:p>
        </p:txBody>
      </p:sp>
      <p:sp>
        <p:nvSpPr>
          <p:cNvPr id="660533" name="Arc 53"/>
          <p:cNvSpPr>
            <a:spLocks/>
          </p:cNvSpPr>
          <p:nvPr/>
        </p:nvSpPr>
        <p:spPr bwMode="auto">
          <a:xfrm>
            <a:off x="3481388" y="3406775"/>
            <a:ext cx="1166812" cy="1617663"/>
          </a:xfrm>
          <a:custGeom>
            <a:avLst/>
            <a:gdLst>
              <a:gd name="T0" fmla="*/ 91501477 w 14879"/>
              <a:gd name="T1" fmla="*/ 87962528 h 21600"/>
              <a:gd name="T2" fmla="*/ 0 w 14879"/>
              <a:gd name="T3" fmla="*/ 121149696 h 21600"/>
              <a:gd name="T4" fmla="*/ 159898 w 14879"/>
              <a:gd name="T5" fmla="*/ 0 h 21600"/>
              <a:gd name="T6" fmla="*/ 0 60000 65536"/>
              <a:gd name="T7" fmla="*/ 0 60000 65536"/>
              <a:gd name="T8" fmla="*/ 0 60000 65536"/>
              <a:gd name="T9" fmla="*/ 0 w 14879"/>
              <a:gd name="T10" fmla="*/ 0 h 21600"/>
              <a:gd name="T11" fmla="*/ 14879 w 14879"/>
              <a:gd name="T12" fmla="*/ 21600 h 21600"/>
            </a:gdLst>
            <a:ahLst/>
            <a:cxnLst>
              <a:cxn ang="T6">
                <a:pos x="T0" y="T1"/>
              </a:cxn>
              <a:cxn ang="T7">
                <a:pos x="T2" y="T3"/>
              </a:cxn>
              <a:cxn ang="T8">
                <a:pos x="T4" y="T5"/>
              </a:cxn>
            </a:cxnLst>
            <a:rect l="T9" t="T10" r="T11" b="T12"/>
            <a:pathLst>
              <a:path w="14879" h="21600" fill="none" extrusionOk="0">
                <a:moveTo>
                  <a:pt x="14878" y="15682"/>
                </a:moveTo>
                <a:cubicBezTo>
                  <a:pt x="10866" y="19482"/>
                  <a:pt x="5551" y="21599"/>
                  <a:pt x="26" y="21600"/>
                </a:cubicBezTo>
                <a:cubicBezTo>
                  <a:pt x="17" y="21600"/>
                  <a:pt x="8" y="21599"/>
                  <a:pt x="0" y="21599"/>
                </a:cubicBezTo>
              </a:path>
              <a:path w="14879" h="21600" stroke="0" extrusionOk="0">
                <a:moveTo>
                  <a:pt x="14878" y="15682"/>
                </a:moveTo>
                <a:cubicBezTo>
                  <a:pt x="10866" y="19482"/>
                  <a:pt x="5551" y="21599"/>
                  <a:pt x="26" y="21600"/>
                </a:cubicBezTo>
                <a:cubicBezTo>
                  <a:pt x="17" y="21600"/>
                  <a:pt x="8" y="21599"/>
                  <a:pt x="0" y="21599"/>
                </a:cubicBezTo>
                <a:lnTo>
                  <a:pt x="26" y="0"/>
                </a:lnTo>
                <a:close/>
              </a:path>
            </a:pathLst>
          </a:custGeom>
          <a:noFill/>
          <a:ln w="25400">
            <a:solidFill>
              <a:schemeClr val="bg1"/>
            </a:solidFill>
            <a:round/>
            <a:headEnd/>
            <a:tailEnd/>
          </a:ln>
        </p:spPr>
        <p:txBody>
          <a:bodyPr/>
          <a:lstStyle/>
          <a:p>
            <a:endParaRPr lang="es-ES"/>
          </a:p>
        </p:txBody>
      </p:sp>
      <p:grpSp>
        <p:nvGrpSpPr>
          <p:cNvPr id="6" name="Group 54"/>
          <p:cNvGrpSpPr>
            <a:grpSpLocks/>
          </p:cNvGrpSpPr>
          <p:nvPr/>
        </p:nvGrpSpPr>
        <p:grpSpPr bwMode="auto">
          <a:xfrm>
            <a:off x="4638675" y="1816100"/>
            <a:ext cx="1497013" cy="1611313"/>
            <a:chOff x="2804" y="1598"/>
            <a:chExt cx="1084" cy="1168"/>
          </a:xfrm>
        </p:grpSpPr>
        <p:sp>
          <p:nvSpPr>
            <p:cNvPr id="307221" name="Arc 55"/>
            <p:cNvSpPr>
              <a:spLocks/>
            </p:cNvSpPr>
            <p:nvPr/>
          </p:nvSpPr>
          <p:spPr bwMode="auto">
            <a:xfrm>
              <a:off x="2804" y="2500"/>
              <a:ext cx="294" cy="266"/>
            </a:xfrm>
            <a:custGeom>
              <a:avLst/>
              <a:gdLst>
                <a:gd name="T0" fmla="*/ 4 w 21600"/>
                <a:gd name="T1" fmla="*/ 0 h 21600"/>
                <a:gd name="T2" fmla="*/ 0 w 21600"/>
                <a:gd name="T3" fmla="*/ 3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599" y="119"/>
                  </a:moveTo>
                  <a:cubicBezTo>
                    <a:pt x="21533" y="11959"/>
                    <a:pt x="11948" y="21539"/>
                    <a:pt x="108" y="21599"/>
                  </a:cubicBezTo>
                </a:path>
                <a:path w="21600" h="21600" stroke="0" extrusionOk="0">
                  <a:moveTo>
                    <a:pt x="21599" y="119"/>
                  </a:moveTo>
                  <a:cubicBezTo>
                    <a:pt x="21533" y="11959"/>
                    <a:pt x="11948" y="21539"/>
                    <a:pt x="108" y="21599"/>
                  </a:cubicBezTo>
                  <a:lnTo>
                    <a:pt x="0" y="0"/>
                  </a:lnTo>
                  <a:close/>
                </a:path>
              </a:pathLst>
            </a:custGeom>
            <a:noFill/>
            <a:ln w="0">
              <a:solidFill>
                <a:srgbClr val="FFFF00"/>
              </a:solidFill>
              <a:prstDash val="sysDash"/>
              <a:round/>
              <a:headEnd/>
              <a:tailEnd/>
            </a:ln>
          </p:spPr>
          <p:txBody>
            <a:bodyPr/>
            <a:lstStyle/>
            <a:p>
              <a:endParaRPr lang="es-ES"/>
            </a:p>
          </p:txBody>
        </p:sp>
        <p:sp>
          <p:nvSpPr>
            <p:cNvPr id="307222" name="Arc 56"/>
            <p:cNvSpPr>
              <a:spLocks/>
            </p:cNvSpPr>
            <p:nvPr/>
          </p:nvSpPr>
          <p:spPr bwMode="auto">
            <a:xfrm>
              <a:off x="3099" y="1598"/>
              <a:ext cx="568" cy="915"/>
            </a:xfrm>
            <a:custGeom>
              <a:avLst/>
              <a:gdLst>
                <a:gd name="T0" fmla="*/ 0 w 21600"/>
                <a:gd name="T1" fmla="*/ 39 h 21498"/>
                <a:gd name="T2" fmla="*/ 13 w 21600"/>
                <a:gd name="T3" fmla="*/ 0 h 21498"/>
                <a:gd name="T4" fmla="*/ 15 w 21600"/>
                <a:gd name="T5" fmla="*/ 39 h 21498"/>
                <a:gd name="T6" fmla="*/ 0 60000 65536"/>
                <a:gd name="T7" fmla="*/ 0 60000 65536"/>
                <a:gd name="T8" fmla="*/ 0 60000 65536"/>
                <a:gd name="T9" fmla="*/ 0 w 21600"/>
                <a:gd name="T10" fmla="*/ 0 h 21498"/>
                <a:gd name="T11" fmla="*/ 21600 w 21600"/>
                <a:gd name="T12" fmla="*/ 21498 h 21498"/>
              </a:gdLst>
              <a:ahLst/>
              <a:cxnLst>
                <a:cxn ang="T6">
                  <a:pos x="T0" y="T1"/>
                </a:cxn>
                <a:cxn ang="T7">
                  <a:pos x="T2" y="T3"/>
                </a:cxn>
                <a:cxn ang="T8">
                  <a:pos x="T4" y="T5"/>
                </a:cxn>
              </a:cxnLst>
              <a:rect l="T9" t="T10" r="T11" b="T12"/>
              <a:pathLst>
                <a:path w="21600" h="21498" fill="none" extrusionOk="0">
                  <a:moveTo>
                    <a:pt x="0" y="21463"/>
                  </a:moveTo>
                  <a:cubicBezTo>
                    <a:pt x="18" y="10358"/>
                    <a:pt x="8452" y="1077"/>
                    <a:pt x="19503" y="-1"/>
                  </a:cubicBezTo>
                </a:path>
                <a:path w="21600" h="21498" stroke="0" extrusionOk="0">
                  <a:moveTo>
                    <a:pt x="0" y="21463"/>
                  </a:moveTo>
                  <a:cubicBezTo>
                    <a:pt x="18" y="10358"/>
                    <a:pt x="8452" y="1077"/>
                    <a:pt x="19503" y="-1"/>
                  </a:cubicBezTo>
                  <a:lnTo>
                    <a:pt x="21600" y="21498"/>
                  </a:lnTo>
                  <a:close/>
                </a:path>
              </a:pathLst>
            </a:custGeom>
            <a:noFill/>
            <a:ln w="0">
              <a:solidFill>
                <a:srgbClr val="FFFF00"/>
              </a:solidFill>
              <a:prstDash val="sysDash"/>
              <a:round/>
              <a:headEnd/>
              <a:tailEnd/>
            </a:ln>
          </p:spPr>
          <p:txBody>
            <a:bodyPr/>
            <a:lstStyle/>
            <a:p>
              <a:endParaRPr lang="es-ES"/>
            </a:p>
          </p:txBody>
        </p:sp>
        <p:sp>
          <p:nvSpPr>
            <p:cNvPr id="307223" name="Line 57"/>
            <p:cNvSpPr>
              <a:spLocks noChangeShapeType="1"/>
            </p:cNvSpPr>
            <p:nvPr/>
          </p:nvSpPr>
          <p:spPr bwMode="auto">
            <a:xfrm>
              <a:off x="3666" y="1605"/>
              <a:ext cx="222" cy="0"/>
            </a:xfrm>
            <a:prstGeom prst="line">
              <a:avLst/>
            </a:prstGeom>
            <a:noFill/>
            <a:ln w="9525">
              <a:solidFill>
                <a:srgbClr val="FFFF00"/>
              </a:solidFill>
              <a:prstDash val="lgDash"/>
              <a:round/>
              <a:headEnd/>
              <a:tailEnd/>
            </a:ln>
          </p:spPr>
          <p:txBody>
            <a:bodyPr wrap="none" anchor="ctr"/>
            <a:lstStyle/>
            <a:p>
              <a:endParaRPr lang="es-ES"/>
            </a:p>
          </p:txBody>
        </p:sp>
      </p:grpSp>
      <p:grpSp>
        <p:nvGrpSpPr>
          <p:cNvPr id="7" name="Group 58"/>
          <p:cNvGrpSpPr>
            <a:grpSpLocks/>
          </p:cNvGrpSpPr>
          <p:nvPr/>
        </p:nvGrpSpPr>
        <p:grpSpPr bwMode="auto">
          <a:xfrm>
            <a:off x="3144838" y="3403600"/>
            <a:ext cx="927100" cy="1627188"/>
            <a:chOff x="1722" y="2749"/>
            <a:chExt cx="671" cy="1179"/>
          </a:xfrm>
        </p:grpSpPr>
        <p:sp>
          <p:nvSpPr>
            <p:cNvPr id="307219" name="Arc 59"/>
            <p:cNvSpPr>
              <a:spLocks/>
            </p:cNvSpPr>
            <p:nvPr/>
          </p:nvSpPr>
          <p:spPr bwMode="auto">
            <a:xfrm>
              <a:off x="1962" y="2749"/>
              <a:ext cx="431" cy="1179"/>
            </a:xfrm>
            <a:custGeom>
              <a:avLst/>
              <a:gdLst>
                <a:gd name="T0" fmla="*/ 9 w 21674"/>
                <a:gd name="T1" fmla="*/ 0 h 21600"/>
                <a:gd name="T2" fmla="*/ 0 w 21674"/>
                <a:gd name="T3" fmla="*/ 64 h 21600"/>
                <a:gd name="T4" fmla="*/ 0 w 21674"/>
                <a:gd name="T5" fmla="*/ 0 h 21600"/>
                <a:gd name="T6" fmla="*/ 0 60000 65536"/>
                <a:gd name="T7" fmla="*/ 0 60000 65536"/>
                <a:gd name="T8" fmla="*/ 0 60000 65536"/>
                <a:gd name="T9" fmla="*/ 0 w 21674"/>
                <a:gd name="T10" fmla="*/ 0 h 21600"/>
                <a:gd name="T11" fmla="*/ 21674 w 21674"/>
                <a:gd name="T12" fmla="*/ 21600 h 21600"/>
              </a:gdLst>
              <a:ahLst/>
              <a:cxnLst>
                <a:cxn ang="T6">
                  <a:pos x="T0" y="T1"/>
                </a:cxn>
                <a:cxn ang="T7">
                  <a:pos x="T2" y="T3"/>
                </a:cxn>
                <a:cxn ang="T8">
                  <a:pos x="T4" y="T5"/>
                </a:cxn>
              </a:cxnLst>
              <a:rect l="T9" t="T10" r="T11" b="T12"/>
              <a:pathLst>
                <a:path w="21674" h="21600" fill="none" extrusionOk="0">
                  <a:moveTo>
                    <a:pt x="21674" y="0"/>
                  </a:moveTo>
                  <a:cubicBezTo>
                    <a:pt x="21674" y="11929"/>
                    <a:pt x="12003" y="21600"/>
                    <a:pt x="74" y="21600"/>
                  </a:cubicBezTo>
                  <a:cubicBezTo>
                    <a:pt x="49" y="21600"/>
                    <a:pt x="24" y="21599"/>
                    <a:pt x="0" y="21599"/>
                  </a:cubicBezTo>
                </a:path>
                <a:path w="21674" h="21600" stroke="0" extrusionOk="0">
                  <a:moveTo>
                    <a:pt x="21674" y="0"/>
                  </a:moveTo>
                  <a:cubicBezTo>
                    <a:pt x="21674" y="11929"/>
                    <a:pt x="12003" y="21600"/>
                    <a:pt x="74" y="21600"/>
                  </a:cubicBezTo>
                  <a:cubicBezTo>
                    <a:pt x="49" y="21600"/>
                    <a:pt x="24" y="21599"/>
                    <a:pt x="0" y="21599"/>
                  </a:cubicBezTo>
                  <a:lnTo>
                    <a:pt x="74" y="0"/>
                  </a:lnTo>
                  <a:close/>
                </a:path>
              </a:pathLst>
            </a:custGeom>
            <a:noFill/>
            <a:ln w="25400">
              <a:solidFill>
                <a:schemeClr val="bg1"/>
              </a:solidFill>
              <a:round/>
              <a:headEnd/>
              <a:tailEnd/>
            </a:ln>
          </p:spPr>
          <p:txBody>
            <a:bodyPr/>
            <a:lstStyle/>
            <a:p>
              <a:endParaRPr lang="es-ES"/>
            </a:p>
          </p:txBody>
        </p:sp>
        <p:sp>
          <p:nvSpPr>
            <p:cNvPr id="307220" name="Line 60"/>
            <p:cNvSpPr>
              <a:spLocks noChangeShapeType="1"/>
            </p:cNvSpPr>
            <p:nvPr/>
          </p:nvSpPr>
          <p:spPr bwMode="auto">
            <a:xfrm>
              <a:off x="1722" y="3921"/>
              <a:ext cx="222" cy="0"/>
            </a:xfrm>
            <a:prstGeom prst="line">
              <a:avLst/>
            </a:prstGeom>
            <a:noFill/>
            <a:ln w="9525">
              <a:solidFill>
                <a:schemeClr val="bg1"/>
              </a:solidFill>
              <a:prstDash val="lgDash"/>
              <a:round/>
              <a:headEnd/>
              <a:tailEnd/>
            </a:ln>
          </p:spPr>
          <p:txBody>
            <a:bodyPr wrap="none" anchor="ctr"/>
            <a:lstStyle/>
            <a:p>
              <a:endParaRPr lang="es-ES"/>
            </a:p>
          </p:txBody>
        </p:sp>
      </p:grpSp>
      <p:sp>
        <p:nvSpPr>
          <p:cNvPr id="660541" name="Arc 61"/>
          <p:cNvSpPr>
            <a:spLocks/>
          </p:cNvSpPr>
          <p:nvPr/>
        </p:nvSpPr>
        <p:spPr bwMode="auto">
          <a:xfrm>
            <a:off x="4073525" y="2230438"/>
            <a:ext cx="1697038" cy="1206500"/>
          </a:xfrm>
          <a:custGeom>
            <a:avLst/>
            <a:gdLst>
              <a:gd name="T0" fmla="*/ 0 w 21600"/>
              <a:gd name="T1" fmla="*/ 90154734 h 16119"/>
              <a:gd name="T2" fmla="*/ 44573099 w 21600"/>
              <a:gd name="T3" fmla="*/ 0 h 16119"/>
              <a:gd name="T4" fmla="*/ 133330453 w 21600"/>
              <a:gd name="T5" fmla="*/ 90306005 h 16119"/>
              <a:gd name="T6" fmla="*/ 0 60000 65536"/>
              <a:gd name="T7" fmla="*/ 0 60000 65536"/>
              <a:gd name="T8" fmla="*/ 0 60000 65536"/>
              <a:gd name="T9" fmla="*/ 0 w 21600"/>
              <a:gd name="T10" fmla="*/ 0 h 16119"/>
              <a:gd name="T11" fmla="*/ 21600 w 21600"/>
              <a:gd name="T12" fmla="*/ 16119 h 16119"/>
            </a:gdLst>
            <a:ahLst/>
            <a:cxnLst>
              <a:cxn ang="T6">
                <a:pos x="T0" y="T1"/>
              </a:cxn>
              <a:cxn ang="T7">
                <a:pos x="T2" y="T3"/>
              </a:cxn>
              <a:cxn ang="T8">
                <a:pos x="T4" y="T5"/>
              </a:cxn>
            </a:cxnLst>
            <a:rect l="T9" t="T10" r="T11" b="T12"/>
            <a:pathLst>
              <a:path w="21600" h="16119" fill="none" extrusionOk="0">
                <a:moveTo>
                  <a:pt x="0" y="16092"/>
                </a:moveTo>
                <a:cubicBezTo>
                  <a:pt x="7" y="9944"/>
                  <a:pt x="2634" y="4092"/>
                  <a:pt x="7221" y="0"/>
                </a:cubicBezTo>
              </a:path>
              <a:path w="21600" h="16119" stroke="0" extrusionOk="0">
                <a:moveTo>
                  <a:pt x="0" y="16092"/>
                </a:moveTo>
                <a:cubicBezTo>
                  <a:pt x="7" y="9944"/>
                  <a:pt x="2634" y="4092"/>
                  <a:pt x="7221" y="0"/>
                </a:cubicBezTo>
                <a:lnTo>
                  <a:pt x="21600" y="16119"/>
                </a:lnTo>
                <a:close/>
              </a:path>
            </a:pathLst>
          </a:custGeom>
          <a:noFill/>
          <a:ln w="25400">
            <a:solidFill>
              <a:schemeClr val="bg1"/>
            </a:solidFill>
            <a:round/>
            <a:headEnd/>
            <a:tailEnd/>
          </a:ln>
        </p:spPr>
        <p:txBody>
          <a:bodyPr/>
          <a:lstStyle/>
          <a:p>
            <a:endParaRPr lang="es-ES"/>
          </a:p>
        </p:txBody>
      </p:sp>
      <p:sp>
        <p:nvSpPr>
          <p:cNvPr id="660542" name="Arc 62"/>
          <p:cNvSpPr>
            <a:spLocks/>
          </p:cNvSpPr>
          <p:nvPr/>
        </p:nvSpPr>
        <p:spPr bwMode="auto">
          <a:xfrm>
            <a:off x="3482975" y="3406775"/>
            <a:ext cx="1695450" cy="1184275"/>
          </a:xfrm>
          <a:custGeom>
            <a:avLst/>
            <a:gdLst>
              <a:gd name="T0" fmla="*/ 133093366 w 21598"/>
              <a:gd name="T1" fmla="*/ 1784090 h 15811"/>
              <a:gd name="T2" fmla="*/ 90690567 w 21598"/>
              <a:gd name="T3" fmla="*/ 88704542 h 15811"/>
              <a:gd name="T4" fmla="*/ 0 w 21598"/>
              <a:gd name="T5" fmla="*/ 0 h 15811"/>
              <a:gd name="T6" fmla="*/ 0 60000 65536"/>
              <a:gd name="T7" fmla="*/ 0 60000 65536"/>
              <a:gd name="T8" fmla="*/ 0 60000 65536"/>
              <a:gd name="T9" fmla="*/ 0 w 21598"/>
              <a:gd name="T10" fmla="*/ 0 h 15811"/>
              <a:gd name="T11" fmla="*/ 21598 w 21598"/>
              <a:gd name="T12" fmla="*/ 15811 h 15811"/>
            </a:gdLst>
            <a:ahLst/>
            <a:cxnLst>
              <a:cxn ang="T6">
                <a:pos x="T0" y="T1"/>
              </a:cxn>
              <a:cxn ang="T7">
                <a:pos x="T2" y="T3"/>
              </a:cxn>
              <a:cxn ang="T8">
                <a:pos x="T4" y="T5"/>
              </a:cxn>
            </a:cxnLst>
            <a:rect l="T9" t="T10" r="T11" b="T12"/>
            <a:pathLst>
              <a:path w="21598" h="15811" fill="none" extrusionOk="0">
                <a:moveTo>
                  <a:pt x="21597" y="317"/>
                </a:moveTo>
                <a:cubicBezTo>
                  <a:pt x="21510" y="6204"/>
                  <a:pt x="19025" y="11799"/>
                  <a:pt x="14716" y="15810"/>
                </a:cubicBezTo>
              </a:path>
              <a:path w="21598" h="15811" stroke="0" extrusionOk="0">
                <a:moveTo>
                  <a:pt x="21597" y="317"/>
                </a:moveTo>
                <a:cubicBezTo>
                  <a:pt x="21510" y="6204"/>
                  <a:pt x="19025" y="11799"/>
                  <a:pt x="14716" y="15810"/>
                </a:cubicBezTo>
                <a:lnTo>
                  <a:pt x="0" y="0"/>
                </a:lnTo>
                <a:close/>
              </a:path>
            </a:pathLst>
          </a:custGeom>
          <a:noFill/>
          <a:ln w="25400">
            <a:solidFill>
              <a:schemeClr val="bg1"/>
            </a:solidFill>
            <a:round/>
            <a:headEnd/>
            <a:tailEnd/>
          </a:ln>
        </p:spPr>
        <p:txBody>
          <a:bodyP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3"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upRight)">
                                      <p:cBhvr>
                                        <p:cTn id="7" dur="500"/>
                                        <p:tgtEl>
                                          <p:spTgt spid="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60517"/>
                                        </p:tgtEl>
                                        <p:attrNameLst>
                                          <p:attrName>style.visibility</p:attrName>
                                        </p:attrNameLst>
                                      </p:cBhvr>
                                      <p:to>
                                        <p:strVal val="visible"/>
                                      </p:to>
                                    </p:set>
                                    <p:anim calcmode="lin" valueType="num">
                                      <p:cBhvr>
                                        <p:cTn id="11" dur="500" fill="hold"/>
                                        <p:tgtEl>
                                          <p:spTgt spid="660517"/>
                                        </p:tgtEl>
                                        <p:attrNameLst>
                                          <p:attrName>ppt_w</p:attrName>
                                        </p:attrNameLst>
                                      </p:cBhvr>
                                      <p:tavLst>
                                        <p:tav tm="0">
                                          <p:val>
                                            <p:fltVal val="0"/>
                                          </p:val>
                                        </p:tav>
                                        <p:tav tm="100000">
                                          <p:val>
                                            <p:strVal val="#ppt_w"/>
                                          </p:val>
                                        </p:tav>
                                      </p:tavLst>
                                    </p:anim>
                                    <p:anim calcmode="lin" valueType="num">
                                      <p:cBhvr>
                                        <p:cTn id="12" dur="500" fill="hold"/>
                                        <p:tgtEl>
                                          <p:spTgt spid="660517"/>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18" presetClass="entr" presetSubtype="12" fill="hold" grpId="0" nodeType="afterEffect">
                                  <p:stCondLst>
                                    <p:cond delay="0"/>
                                  </p:stCondLst>
                                  <p:childTnLst>
                                    <p:set>
                                      <p:cBhvr>
                                        <p:cTn id="15" dur="1" fill="hold">
                                          <p:stCondLst>
                                            <p:cond delay="0"/>
                                          </p:stCondLst>
                                        </p:cTn>
                                        <p:tgtEl>
                                          <p:spTgt spid="660531"/>
                                        </p:tgtEl>
                                        <p:attrNameLst>
                                          <p:attrName>style.visibility</p:attrName>
                                        </p:attrNameLst>
                                      </p:cBhvr>
                                      <p:to>
                                        <p:strVal val="visible"/>
                                      </p:to>
                                    </p:set>
                                    <p:animEffect transition="in" filter="strips(downLeft)">
                                      <p:cBhvr>
                                        <p:cTn id="16" dur="500"/>
                                        <p:tgtEl>
                                          <p:spTgt spid="660531"/>
                                        </p:tgtEl>
                                      </p:cBhvr>
                                    </p:animEffect>
                                  </p:childTnLst>
                                </p:cTn>
                              </p:par>
                            </p:childTnLst>
                          </p:cTn>
                        </p:par>
                        <p:par>
                          <p:cTn id="17" fill="hold">
                            <p:stCondLst>
                              <p:cond delay="1500"/>
                            </p:stCondLst>
                            <p:childTnLst>
                              <p:par>
                                <p:cTn id="18" presetID="18" presetClass="entr" presetSubtype="12" fill="hold" grpId="0" nodeType="afterEffect">
                                  <p:stCondLst>
                                    <p:cond delay="0"/>
                                  </p:stCondLst>
                                  <p:childTnLst>
                                    <p:set>
                                      <p:cBhvr>
                                        <p:cTn id="19" dur="1" fill="hold">
                                          <p:stCondLst>
                                            <p:cond delay="0"/>
                                          </p:stCondLst>
                                        </p:cTn>
                                        <p:tgtEl>
                                          <p:spTgt spid="660541"/>
                                        </p:tgtEl>
                                        <p:attrNameLst>
                                          <p:attrName>style.visibility</p:attrName>
                                        </p:attrNameLst>
                                      </p:cBhvr>
                                      <p:to>
                                        <p:strVal val="visible"/>
                                      </p:to>
                                    </p:set>
                                    <p:animEffect transition="in" filter="strips(downLeft)">
                                      <p:cBhvr>
                                        <p:cTn id="20" dur="500"/>
                                        <p:tgtEl>
                                          <p:spTgt spid="660541"/>
                                        </p:tgtEl>
                                      </p:cBhvr>
                                    </p:animEffect>
                                  </p:childTnLst>
                                </p:cTn>
                              </p:par>
                              <p:par>
                                <p:cTn id="21" presetID="23" presetClass="entr" presetSubtype="16" fill="hold" grpId="0" nodeType="withEffect">
                                  <p:stCondLst>
                                    <p:cond delay="0"/>
                                  </p:stCondLst>
                                  <p:childTnLst>
                                    <p:set>
                                      <p:cBhvr>
                                        <p:cTn id="22" dur="1" fill="hold">
                                          <p:stCondLst>
                                            <p:cond delay="0"/>
                                          </p:stCondLst>
                                        </p:cTn>
                                        <p:tgtEl>
                                          <p:spTgt spid="660518"/>
                                        </p:tgtEl>
                                        <p:attrNameLst>
                                          <p:attrName>style.visibility</p:attrName>
                                        </p:attrNameLst>
                                      </p:cBhvr>
                                      <p:to>
                                        <p:strVal val="visible"/>
                                      </p:to>
                                    </p:set>
                                    <p:anim calcmode="lin" valueType="num">
                                      <p:cBhvr>
                                        <p:cTn id="23" dur="500" fill="hold"/>
                                        <p:tgtEl>
                                          <p:spTgt spid="660518"/>
                                        </p:tgtEl>
                                        <p:attrNameLst>
                                          <p:attrName>ppt_w</p:attrName>
                                        </p:attrNameLst>
                                      </p:cBhvr>
                                      <p:tavLst>
                                        <p:tav tm="0">
                                          <p:val>
                                            <p:fltVal val="0"/>
                                          </p:val>
                                        </p:tav>
                                        <p:tav tm="100000">
                                          <p:val>
                                            <p:strVal val="#ppt_w"/>
                                          </p:val>
                                        </p:tav>
                                      </p:tavLst>
                                    </p:anim>
                                    <p:anim calcmode="lin" valueType="num">
                                      <p:cBhvr>
                                        <p:cTn id="24" dur="500" fill="hold"/>
                                        <p:tgtEl>
                                          <p:spTgt spid="660518"/>
                                        </p:tgtEl>
                                        <p:attrNameLst>
                                          <p:attrName>ppt_h</p:attrName>
                                        </p:attrNameLst>
                                      </p:cBhvr>
                                      <p:tavLst>
                                        <p:tav tm="0">
                                          <p:val>
                                            <p:fltVal val="0"/>
                                          </p:val>
                                        </p:tav>
                                        <p:tav tm="100000">
                                          <p:val>
                                            <p:strVal val="#ppt_h"/>
                                          </p:val>
                                        </p:tav>
                                      </p:tavLst>
                                    </p:anim>
                                  </p:childTnLst>
                                </p:cTn>
                              </p:par>
                            </p:childTnLst>
                          </p:cTn>
                        </p:par>
                        <p:par>
                          <p:cTn id="25" fill="hold">
                            <p:stCondLst>
                              <p:cond delay="2000"/>
                            </p:stCondLst>
                            <p:childTnLst>
                              <p:par>
                                <p:cTn id="26" presetID="18" presetClass="entr" presetSubtype="12"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strips(downLeft)">
                                      <p:cBhvr>
                                        <p:cTn id="28" dur="500"/>
                                        <p:tgtEl>
                                          <p:spTgt spid="7"/>
                                        </p:tgtEl>
                                      </p:cBhvr>
                                    </p:animEffect>
                                  </p:childTnLst>
                                </p:cTn>
                              </p:par>
                              <p:par>
                                <p:cTn id="29" presetID="23" presetClass="entr" presetSubtype="16" fill="hold" grpId="0" nodeType="withEffect">
                                  <p:stCondLst>
                                    <p:cond delay="0"/>
                                  </p:stCondLst>
                                  <p:childTnLst>
                                    <p:set>
                                      <p:cBhvr>
                                        <p:cTn id="30" dur="1" fill="hold">
                                          <p:stCondLst>
                                            <p:cond delay="0"/>
                                          </p:stCondLst>
                                        </p:cTn>
                                        <p:tgtEl>
                                          <p:spTgt spid="660519"/>
                                        </p:tgtEl>
                                        <p:attrNameLst>
                                          <p:attrName>style.visibility</p:attrName>
                                        </p:attrNameLst>
                                      </p:cBhvr>
                                      <p:to>
                                        <p:strVal val="visible"/>
                                      </p:to>
                                    </p:set>
                                    <p:anim calcmode="lin" valueType="num">
                                      <p:cBhvr>
                                        <p:cTn id="31" dur="500" fill="hold"/>
                                        <p:tgtEl>
                                          <p:spTgt spid="660519"/>
                                        </p:tgtEl>
                                        <p:attrNameLst>
                                          <p:attrName>ppt_w</p:attrName>
                                        </p:attrNameLst>
                                      </p:cBhvr>
                                      <p:tavLst>
                                        <p:tav tm="0">
                                          <p:val>
                                            <p:fltVal val="0"/>
                                          </p:val>
                                        </p:tav>
                                        <p:tav tm="100000">
                                          <p:val>
                                            <p:strVal val="#ppt_w"/>
                                          </p:val>
                                        </p:tav>
                                      </p:tavLst>
                                    </p:anim>
                                    <p:anim calcmode="lin" valueType="num">
                                      <p:cBhvr>
                                        <p:cTn id="32" dur="500" fill="hold"/>
                                        <p:tgtEl>
                                          <p:spTgt spid="66051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18" presetClass="entr" presetSubtype="3" fill="hold" grpId="0" nodeType="afterEffect">
                                  <p:stCondLst>
                                    <p:cond delay="0"/>
                                  </p:stCondLst>
                                  <p:childTnLst>
                                    <p:set>
                                      <p:cBhvr>
                                        <p:cTn id="35" dur="1" fill="hold">
                                          <p:stCondLst>
                                            <p:cond delay="0"/>
                                          </p:stCondLst>
                                        </p:cTn>
                                        <p:tgtEl>
                                          <p:spTgt spid="660533"/>
                                        </p:tgtEl>
                                        <p:attrNameLst>
                                          <p:attrName>style.visibility</p:attrName>
                                        </p:attrNameLst>
                                      </p:cBhvr>
                                      <p:to>
                                        <p:strVal val="visible"/>
                                      </p:to>
                                    </p:set>
                                    <p:animEffect transition="in" filter="strips(upRight)">
                                      <p:cBhvr>
                                        <p:cTn id="36" dur="500"/>
                                        <p:tgtEl>
                                          <p:spTgt spid="660533"/>
                                        </p:tgtEl>
                                      </p:cBhvr>
                                    </p:animEffect>
                                  </p:childTnLst>
                                </p:cTn>
                              </p:par>
                              <p:par>
                                <p:cTn id="37" presetID="23" presetClass="entr" presetSubtype="16" fill="hold" grpId="0" nodeType="withEffect">
                                  <p:stCondLst>
                                    <p:cond delay="0"/>
                                  </p:stCondLst>
                                  <p:childTnLst>
                                    <p:set>
                                      <p:cBhvr>
                                        <p:cTn id="38" dur="1" fill="hold">
                                          <p:stCondLst>
                                            <p:cond delay="0"/>
                                          </p:stCondLst>
                                        </p:cTn>
                                        <p:tgtEl>
                                          <p:spTgt spid="660520"/>
                                        </p:tgtEl>
                                        <p:attrNameLst>
                                          <p:attrName>style.visibility</p:attrName>
                                        </p:attrNameLst>
                                      </p:cBhvr>
                                      <p:to>
                                        <p:strVal val="visible"/>
                                      </p:to>
                                    </p:set>
                                    <p:anim calcmode="lin" valueType="num">
                                      <p:cBhvr>
                                        <p:cTn id="39" dur="500" fill="hold"/>
                                        <p:tgtEl>
                                          <p:spTgt spid="660520"/>
                                        </p:tgtEl>
                                        <p:attrNameLst>
                                          <p:attrName>ppt_w</p:attrName>
                                        </p:attrNameLst>
                                      </p:cBhvr>
                                      <p:tavLst>
                                        <p:tav tm="0">
                                          <p:val>
                                            <p:fltVal val="0"/>
                                          </p:val>
                                        </p:tav>
                                        <p:tav tm="100000">
                                          <p:val>
                                            <p:strVal val="#ppt_w"/>
                                          </p:val>
                                        </p:tav>
                                      </p:tavLst>
                                    </p:anim>
                                    <p:anim calcmode="lin" valueType="num">
                                      <p:cBhvr>
                                        <p:cTn id="40" dur="500" fill="hold"/>
                                        <p:tgtEl>
                                          <p:spTgt spid="660520"/>
                                        </p:tgtEl>
                                        <p:attrNameLst>
                                          <p:attrName>ppt_h</p:attrName>
                                        </p:attrNameLst>
                                      </p:cBhvr>
                                      <p:tavLst>
                                        <p:tav tm="0">
                                          <p:val>
                                            <p:fltVal val="0"/>
                                          </p:val>
                                        </p:tav>
                                        <p:tav tm="100000">
                                          <p:val>
                                            <p:strVal val="#ppt_h"/>
                                          </p:val>
                                        </p:tav>
                                      </p:tavLst>
                                    </p:anim>
                                  </p:childTnLst>
                                </p:cTn>
                              </p:par>
                            </p:childTnLst>
                          </p:cTn>
                        </p:par>
                        <p:par>
                          <p:cTn id="41" fill="hold">
                            <p:stCondLst>
                              <p:cond delay="3000"/>
                            </p:stCondLst>
                            <p:childTnLst>
                              <p:par>
                                <p:cTn id="42" presetID="18" presetClass="entr" presetSubtype="3" fill="hold" grpId="0" nodeType="afterEffect">
                                  <p:stCondLst>
                                    <p:cond delay="0"/>
                                  </p:stCondLst>
                                  <p:childTnLst>
                                    <p:set>
                                      <p:cBhvr>
                                        <p:cTn id="43" dur="1" fill="hold">
                                          <p:stCondLst>
                                            <p:cond delay="0"/>
                                          </p:stCondLst>
                                        </p:cTn>
                                        <p:tgtEl>
                                          <p:spTgt spid="660542"/>
                                        </p:tgtEl>
                                        <p:attrNameLst>
                                          <p:attrName>style.visibility</p:attrName>
                                        </p:attrNameLst>
                                      </p:cBhvr>
                                      <p:to>
                                        <p:strVal val="visible"/>
                                      </p:to>
                                    </p:set>
                                    <p:animEffect transition="in" filter="strips(upRight)">
                                      <p:cBhvr>
                                        <p:cTn id="44" dur="500"/>
                                        <p:tgtEl>
                                          <p:spTgt spid="660542"/>
                                        </p:tgtEl>
                                      </p:cBhvr>
                                    </p:animEffect>
                                  </p:childTnLst>
                                </p:cTn>
                              </p:par>
                              <p:par>
                                <p:cTn id="45" presetID="23" presetClass="entr" presetSubtype="16" fill="hold" grpId="0" nodeType="withEffect">
                                  <p:stCondLst>
                                    <p:cond delay="0"/>
                                  </p:stCondLst>
                                  <p:childTnLst>
                                    <p:set>
                                      <p:cBhvr>
                                        <p:cTn id="46" dur="1" fill="hold">
                                          <p:stCondLst>
                                            <p:cond delay="0"/>
                                          </p:stCondLst>
                                        </p:cTn>
                                        <p:tgtEl>
                                          <p:spTgt spid="660521"/>
                                        </p:tgtEl>
                                        <p:attrNameLst>
                                          <p:attrName>style.visibility</p:attrName>
                                        </p:attrNameLst>
                                      </p:cBhvr>
                                      <p:to>
                                        <p:strVal val="visible"/>
                                      </p:to>
                                    </p:set>
                                    <p:anim calcmode="lin" valueType="num">
                                      <p:cBhvr>
                                        <p:cTn id="47" dur="500" fill="hold"/>
                                        <p:tgtEl>
                                          <p:spTgt spid="660521"/>
                                        </p:tgtEl>
                                        <p:attrNameLst>
                                          <p:attrName>ppt_w</p:attrName>
                                        </p:attrNameLst>
                                      </p:cBhvr>
                                      <p:tavLst>
                                        <p:tav tm="0">
                                          <p:val>
                                            <p:fltVal val="0"/>
                                          </p:val>
                                        </p:tav>
                                        <p:tav tm="100000">
                                          <p:val>
                                            <p:strVal val="#ppt_w"/>
                                          </p:val>
                                        </p:tav>
                                      </p:tavLst>
                                    </p:anim>
                                    <p:anim calcmode="lin" valueType="num">
                                      <p:cBhvr>
                                        <p:cTn id="48" dur="500" fill="hold"/>
                                        <p:tgtEl>
                                          <p:spTgt spid="660521"/>
                                        </p:tgtEl>
                                        <p:attrNameLst>
                                          <p:attrName>ppt_h</p:attrName>
                                        </p:attrNameLst>
                                      </p:cBhvr>
                                      <p:tavLst>
                                        <p:tav tm="0">
                                          <p:val>
                                            <p:fltVal val="0"/>
                                          </p:val>
                                        </p:tav>
                                        <p:tav tm="100000">
                                          <p:val>
                                            <p:strVal val="#ppt_h"/>
                                          </p:val>
                                        </p:tav>
                                      </p:tavLst>
                                    </p:anim>
                                  </p:childTnLst>
                                </p:cTn>
                              </p:par>
                            </p:childTnLst>
                          </p:cTn>
                        </p:par>
                        <p:par>
                          <p:cTn id="49" fill="hold">
                            <p:stCondLst>
                              <p:cond delay="3500"/>
                            </p:stCondLst>
                            <p:childTnLst>
                              <p:par>
                                <p:cTn id="50" presetID="18" presetClass="entr" presetSubtype="3" fill="hold" grpId="0" nodeType="afterEffect">
                                  <p:stCondLst>
                                    <p:cond delay="0"/>
                                  </p:stCondLst>
                                  <p:childTnLst>
                                    <p:set>
                                      <p:cBhvr>
                                        <p:cTn id="51" dur="1" fill="hold">
                                          <p:stCondLst>
                                            <p:cond delay="0"/>
                                          </p:stCondLst>
                                        </p:cTn>
                                        <p:tgtEl>
                                          <p:spTgt spid="660532"/>
                                        </p:tgtEl>
                                        <p:attrNameLst>
                                          <p:attrName>style.visibility</p:attrName>
                                        </p:attrNameLst>
                                      </p:cBhvr>
                                      <p:to>
                                        <p:strVal val="visible"/>
                                      </p:to>
                                    </p:set>
                                    <p:animEffect transition="in" filter="strips(upRight)">
                                      <p:cBhvr>
                                        <p:cTn id="52" dur="500"/>
                                        <p:tgtEl>
                                          <p:spTgt spid="660532"/>
                                        </p:tgtEl>
                                      </p:cBhvr>
                                    </p:animEffect>
                                  </p:childTnLst>
                                </p:cTn>
                              </p:par>
                              <p:par>
                                <p:cTn id="53" presetID="23" presetClass="entr" presetSubtype="16" fill="hold" grpId="0" nodeType="withEffect">
                                  <p:stCondLst>
                                    <p:cond delay="0"/>
                                  </p:stCondLst>
                                  <p:childTnLst>
                                    <p:set>
                                      <p:cBhvr>
                                        <p:cTn id="54" dur="1" fill="hold">
                                          <p:stCondLst>
                                            <p:cond delay="0"/>
                                          </p:stCondLst>
                                        </p:cTn>
                                        <p:tgtEl>
                                          <p:spTgt spid="660522"/>
                                        </p:tgtEl>
                                        <p:attrNameLst>
                                          <p:attrName>style.visibility</p:attrName>
                                        </p:attrNameLst>
                                      </p:cBhvr>
                                      <p:to>
                                        <p:strVal val="visible"/>
                                      </p:to>
                                    </p:set>
                                    <p:anim calcmode="lin" valueType="num">
                                      <p:cBhvr>
                                        <p:cTn id="55" dur="500" fill="hold"/>
                                        <p:tgtEl>
                                          <p:spTgt spid="660522"/>
                                        </p:tgtEl>
                                        <p:attrNameLst>
                                          <p:attrName>ppt_w</p:attrName>
                                        </p:attrNameLst>
                                      </p:cBhvr>
                                      <p:tavLst>
                                        <p:tav tm="0">
                                          <p:val>
                                            <p:fltVal val="0"/>
                                          </p:val>
                                        </p:tav>
                                        <p:tav tm="100000">
                                          <p:val>
                                            <p:strVal val="#ppt_w"/>
                                          </p:val>
                                        </p:tav>
                                      </p:tavLst>
                                    </p:anim>
                                    <p:anim calcmode="lin" valueType="num">
                                      <p:cBhvr>
                                        <p:cTn id="56" dur="500" fill="hold"/>
                                        <p:tgtEl>
                                          <p:spTgt spid="6605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17" grpId="0" autoUpdateAnimBg="0"/>
      <p:bldP spid="660518" grpId="0" autoUpdateAnimBg="0"/>
      <p:bldP spid="660519" grpId="0" autoUpdateAnimBg="0"/>
      <p:bldP spid="660520" grpId="0" autoUpdateAnimBg="0"/>
      <p:bldP spid="660521" grpId="0" autoUpdateAnimBg="0"/>
      <p:bldP spid="660522" grpId="0" autoUpdateAnimBg="0"/>
      <p:bldP spid="660531" grpId="0" animBg="1"/>
      <p:bldP spid="660532" grpId="0" animBg="1"/>
      <p:bldP spid="660533" grpId="0" animBg="1"/>
      <p:bldP spid="660541" grpId="0" animBg="1"/>
      <p:bldP spid="660542" grpId="0" animBg="1"/>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8226" name="Group 112"/>
          <p:cNvGrpSpPr>
            <a:grpSpLocks/>
          </p:cNvGrpSpPr>
          <p:nvPr/>
        </p:nvGrpSpPr>
        <p:grpSpPr bwMode="auto">
          <a:xfrm>
            <a:off x="0" y="0"/>
            <a:ext cx="9172575" cy="6858000"/>
            <a:chOff x="0" y="0"/>
            <a:chExt cx="5778" cy="4320"/>
          </a:xfrm>
        </p:grpSpPr>
        <p:sp>
          <p:nvSpPr>
            <p:cNvPr id="308227"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08228" name="Rectangle 2"/>
            <p:cNvSpPr>
              <a:spLocks noChangeArrowheads="1"/>
            </p:cNvSpPr>
            <p:nvPr/>
          </p:nvSpPr>
          <p:spPr bwMode="auto">
            <a:xfrm>
              <a:off x="4316" y="2044"/>
              <a:ext cx="251" cy="231"/>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8229" name="Rectangle 3"/>
            <p:cNvSpPr>
              <a:spLocks noChangeArrowheads="1"/>
            </p:cNvSpPr>
            <p:nvPr/>
          </p:nvSpPr>
          <p:spPr bwMode="auto">
            <a:xfrm>
              <a:off x="1231" y="2017"/>
              <a:ext cx="203" cy="231"/>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8230" name="Rectangle 4"/>
            <p:cNvSpPr>
              <a:spLocks noChangeArrowheads="1"/>
            </p:cNvSpPr>
            <p:nvPr/>
          </p:nvSpPr>
          <p:spPr bwMode="auto">
            <a:xfrm>
              <a:off x="2755" y="515"/>
              <a:ext cx="252"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8231" name="Rectangle 5"/>
            <p:cNvSpPr>
              <a:spLocks noChangeArrowheads="1"/>
            </p:cNvSpPr>
            <p:nvPr/>
          </p:nvSpPr>
          <p:spPr bwMode="auto">
            <a:xfrm>
              <a:off x="2238" y="224"/>
              <a:ext cx="1287" cy="192"/>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Densidad de Flujo</a:t>
              </a:r>
            </a:p>
          </p:txBody>
        </p:sp>
        <p:sp>
          <p:nvSpPr>
            <p:cNvPr id="308232" name="Rectangle 6"/>
            <p:cNvSpPr>
              <a:spLocks noChangeArrowheads="1"/>
            </p:cNvSpPr>
            <p:nvPr/>
          </p:nvSpPr>
          <p:spPr bwMode="auto">
            <a:xfrm>
              <a:off x="4584" y="1968"/>
              <a:ext cx="1066" cy="384"/>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Fuerza de</a:t>
              </a:r>
            </a:p>
            <a:p>
              <a:r>
                <a:rPr lang="es-ES_tradnl" sz="2000" i="1">
                  <a:solidFill>
                    <a:schemeClr val="bg1"/>
                  </a:solidFill>
                  <a:latin typeface="Book Antiqua" pitchFamily="18" charset="0"/>
                </a:rPr>
                <a:t>Magnetización</a:t>
              </a:r>
            </a:p>
          </p:txBody>
        </p:sp>
        <p:sp>
          <p:nvSpPr>
            <p:cNvPr id="308233" name="Line 7"/>
            <p:cNvSpPr>
              <a:spLocks noChangeShapeType="1"/>
            </p:cNvSpPr>
            <p:nvPr/>
          </p:nvSpPr>
          <p:spPr bwMode="auto">
            <a:xfrm>
              <a:off x="1494" y="2155"/>
              <a:ext cx="2754" cy="1"/>
            </a:xfrm>
            <a:prstGeom prst="line">
              <a:avLst/>
            </a:prstGeom>
            <a:noFill/>
            <a:ln w="25400">
              <a:solidFill>
                <a:schemeClr val="accent2"/>
              </a:solidFill>
              <a:round/>
              <a:headEnd/>
              <a:tailEnd/>
            </a:ln>
          </p:spPr>
          <p:txBody>
            <a:bodyPr/>
            <a:lstStyle/>
            <a:p>
              <a:endParaRPr lang="es-ES"/>
            </a:p>
          </p:txBody>
        </p:sp>
        <p:sp>
          <p:nvSpPr>
            <p:cNvPr id="308234" name="Line 8"/>
            <p:cNvSpPr>
              <a:spLocks noChangeShapeType="1"/>
            </p:cNvSpPr>
            <p:nvPr/>
          </p:nvSpPr>
          <p:spPr bwMode="auto">
            <a:xfrm>
              <a:off x="2883" y="802"/>
              <a:ext cx="2" cy="2746"/>
            </a:xfrm>
            <a:prstGeom prst="line">
              <a:avLst/>
            </a:prstGeom>
            <a:noFill/>
            <a:ln w="25400">
              <a:solidFill>
                <a:schemeClr val="accent2"/>
              </a:solidFill>
              <a:round/>
              <a:headEnd/>
              <a:tailEnd/>
            </a:ln>
          </p:spPr>
          <p:txBody>
            <a:bodyPr/>
            <a:lstStyle/>
            <a:p>
              <a:endParaRPr lang="es-ES"/>
            </a:p>
          </p:txBody>
        </p:sp>
        <p:sp>
          <p:nvSpPr>
            <p:cNvPr id="308235" name="Rectangle 47"/>
            <p:cNvSpPr>
              <a:spLocks noChangeArrowheads="1"/>
            </p:cNvSpPr>
            <p:nvPr/>
          </p:nvSpPr>
          <p:spPr bwMode="auto">
            <a:xfrm>
              <a:off x="2774" y="2183"/>
              <a:ext cx="70"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308236" name="Rectangle 48"/>
            <p:cNvSpPr>
              <a:spLocks noChangeArrowheads="1"/>
            </p:cNvSpPr>
            <p:nvPr/>
          </p:nvSpPr>
          <p:spPr bwMode="auto">
            <a:xfrm>
              <a:off x="3610" y="906"/>
              <a:ext cx="71"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308237" name="Rectangle 49"/>
            <p:cNvSpPr>
              <a:spLocks noChangeArrowheads="1"/>
            </p:cNvSpPr>
            <p:nvPr/>
          </p:nvSpPr>
          <p:spPr bwMode="auto">
            <a:xfrm>
              <a:off x="2740" y="1102"/>
              <a:ext cx="78"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308238" name="Rectangle 50"/>
            <p:cNvSpPr>
              <a:spLocks noChangeArrowheads="1"/>
            </p:cNvSpPr>
            <p:nvPr/>
          </p:nvSpPr>
          <p:spPr bwMode="auto">
            <a:xfrm>
              <a:off x="2069" y="1958"/>
              <a:ext cx="71"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308239" name="Rectangle 51"/>
            <p:cNvSpPr>
              <a:spLocks noChangeArrowheads="1"/>
            </p:cNvSpPr>
            <p:nvPr/>
          </p:nvSpPr>
          <p:spPr bwMode="auto">
            <a:xfrm>
              <a:off x="1933" y="3225"/>
              <a:ext cx="78"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308240" name="Rectangle 52"/>
            <p:cNvSpPr>
              <a:spLocks noChangeArrowheads="1"/>
            </p:cNvSpPr>
            <p:nvPr/>
          </p:nvSpPr>
          <p:spPr bwMode="auto">
            <a:xfrm>
              <a:off x="2929" y="2966"/>
              <a:ext cx="71"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308241" name="Rectangle 53"/>
            <p:cNvSpPr>
              <a:spLocks noChangeArrowheads="1"/>
            </p:cNvSpPr>
            <p:nvPr/>
          </p:nvSpPr>
          <p:spPr bwMode="auto">
            <a:xfrm>
              <a:off x="3577" y="2155"/>
              <a:ext cx="43"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grpSp>
          <p:nvGrpSpPr>
            <p:cNvPr id="308242" name="Group 110"/>
            <p:cNvGrpSpPr>
              <a:grpSpLocks/>
            </p:cNvGrpSpPr>
            <p:nvPr/>
          </p:nvGrpSpPr>
          <p:grpSpPr bwMode="auto">
            <a:xfrm>
              <a:off x="2866" y="1128"/>
              <a:ext cx="1279" cy="1032"/>
              <a:chOff x="2920" y="993"/>
              <a:chExt cx="1038" cy="838"/>
            </a:xfrm>
          </p:grpSpPr>
          <p:sp>
            <p:nvSpPr>
              <p:cNvPr id="308285" name="Arc 62"/>
              <p:cNvSpPr>
                <a:spLocks/>
              </p:cNvSpPr>
              <p:nvPr/>
            </p:nvSpPr>
            <p:spPr bwMode="auto">
              <a:xfrm>
                <a:off x="2920" y="1607"/>
                <a:ext cx="161" cy="224"/>
              </a:xfrm>
              <a:custGeom>
                <a:avLst/>
                <a:gdLst>
                  <a:gd name="T0" fmla="*/ 1 w 21600"/>
                  <a:gd name="T1" fmla="*/ 0 h 21699"/>
                  <a:gd name="T2" fmla="*/ 0 w 21600"/>
                  <a:gd name="T3" fmla="*/ 2 h 21699"/>
                  <a:gd name="T4" fmla="*/ 0 w 21600"/>
                  <a:gd name="T5" fmla="*/ 0 h 21699"/>
                  <a:gd name="T6" fmla="*/ 0 60000 65536"/>
                  <a:gd name="T7" fmla="*/ 0 60000 65536"/>
                  <a:gd name="T8" fmla="*/ 0 60000 65536"/>
                  <a:gd name="T9" fmla="*/ 0 w 21600"/>
                  <a:gd name="T10" fmla="*/ 0 h 21699"/>
                  <a:gd name="T11" fmla="*/ 21600 w 21600"/>
                  <a:gd name="T12" fmla="*/ 21699 h 21699"/>
                </a:gdLst>
                <a:ahLst/>
                <a:cxnLst>
                  <a:cxn ang="T6">
                    <a:pos x="T0" y="T1"/>
                  </a:cxn>
                  <a:cxn ang="T7">
                    <a:pos x="T2" y="T3"/>
                  </a:cxn>
                  <a:cxn ang="T8">
                    <a:pos x="T4" y="T5"/>
                  </a:cxn>
                </a:cxnLst>
                <a:rect l="T9" t="T10" r="T11" b="T12"/>
                <a:pathLst>
                  <a:path w="21600" h="21699" fill="none" extrusionOk="0">
                    <a:moveTo>
                      <a:pt x="21599" y="0"/>
                    </a:moveTo>
                    <a:cubicBezTo>
                      <a:pt x="21599" y="33"/>
                      <a:pt x="21600" y="66"/>
                      <a:pt x="21600" y="99"/>
                    </a:cubicBezTo>
                    <a:cubicBezTo>
                      <a:pt x="21600" y="12028"/>
                      <a:pt x="11929" y="21698"/>
                      <a:pt x="0" y="21699"/>
                    </a:cubicBezTo>
                  </a:path>
                  <a:path w="21600" h="21699" stroke="0" extrusionOk="0">
                    <a:moveTo>
                      <a:pt x="21599" y="0"/>
                    </a:moveTo>
                    <a:cubicBezTo>
                      <a:pt x="21599" y="33"/>
                      <a:pt x="21600" y="66"/>
                      <a:pt x="21600" y="99"/>
                    </a:cubicBezTo>
                    <a:cubicBezTo>
                      <a:pt x="21600" y="12028"/>
                      <a:pt x="11929" y="21698"/>
                      <a:pt x="0" y="21699"/>
                    </a:cubicBezTo>
                    <a:lnTo>
                      <a:pt x="0" y="99"/>
                    </a:lnTo>
                    <a:close/>
                  </a:path>
                </a:pathLst>
              </a:custGeom>
              <a:noFill/>
              <a:ln w="12700">
                <a:solidFill>
                  <a:srgbClr val="FFFF00"/>
                </a:solidFill>
                <a:prstDash val="dashDot"/>
                <a:round/>
                <a:headEnd/>
                <a:tailEnd/>
              </a:ln>
            </p:spPr>
            <p:txBody>
              <a:bodyPr/>
              <a:lstStyle/>
              <a:p>
                <a:endParaRPr lang="es-ES"/>
              </a:p>
            </p:txBody>
          </p:sp>
          <p:sp>
            <p:nvSpPr>
              <p:cNvPr id="308286" name="Arc 63"/>
              <p:cNvSpPr>
                <a:spLocks/>
              </p:cNvSpPr>
              <p:nvPr/>
            </p:nvSpPr>
            <p:spPr bwMode="auto">
              <a:xfrm>
                <a:off x="3078" y="993"/>
                <a:ext cx="567" cy="713"/>
              </a:xfrm>
              <a:custGeom>
                <a:avLst/>
                <a:gdLst>
                  <a:gd name="T0" fmla="*/ 0 w 21500"/>
                  <a:gd name="T1" fmla="*/ 21 h 21600"/>
                  <a:gd name="T2" fmla="*/ 15 w 21500"/>
                  <a:gd name="T3" fmla="*/ 0 h 21600"/>
                  <a:gd name="T4" fmla="*/ 15 w 21500"/>
                  <a:gd name="T5" fmla="*/ 24 h 21600"/>
                  <a:gd name="T6" fmla="*/ 0 60000 65536"/>
                  <a:gd name="T7" fmla="*/ 0 60000 65536"/>
                  <a:gd name="T8" fmla="*/ 0 60000 65536"/>
                  <a:gd name="T9" fmla="*/ 0 w 21500"/>
                  <a:gd name="T10" fmla="*/ 0 h 21600"/>
                  <a:gd name="T11" fmla="*/ 21500 w 21500"/>
                  <a:gd name="T12" fmla="*/ 21600 h 21600"/>
                </a:gdLst>
                <a:ahLst/>
                <a:cxnLst>
                  <a:cxn ang="T6">
                    <a:pos x="T0" y="T1"/>
                  </a:cxn>
                  <a:cxn ang="T7">
                    <a:pos x="T2" y="T3"/>
                  </a:cxn>
                  <a:cxn ang="T8">
                    <a:pos x="T4" y="T5"/>
                  </a:cxn>
                </a:cxnLst>
                <a:rect l="T9" t="T10" r="T11" b="T12"/>
                <a:pathLst>
                  <a:path w="21500" h="21600" fill="none" extrusionOk="0">
                    <a:moveTo>
                      <a:pt x="-1" y="19524"/>
                    </a:moveTo>
                    <a:cubicBezTo>
                      <a:pt x="1068" y="8450"/>
                      <a:pt x="10374" y="0"/>
                      <a:pt x="21499" y="0"/>
                    </a:cubicBezTo>
                  </a:path>
                  <a:path w="21500" h="21600" stroke="0" extrusionOk="0">
                    <a:moveTo>
                      <a:pt x="-1" y="19524"/>
                    </a:moveTo>
                    <a:cubicBezTo>
                      <a:pt x="1068" y="8450"/>
                      <a:pt x="10374" y="0"/>
                      <a:pt x="21499" y="0"/>
                    </a:cubicBezTo>
                    <a:lnTo>
                      <a:pt x="21500" y="21600"/>
                    </a:lnTo>
                    <a:close/>
                  </a:path>
                </a:pathLst>
              </a:custGeom>
              <a:noFill/>
              <a:ln w="12700">
                <a:solidFill>
                  <a:srgbClr val="FFFF00"/>
                </a:solidFill>
                <a:prstDash val="dashDot"/>
                <a:round/>
                <a:headEnd/>
                <a:tailEnd/>
              </a:ln>
            </p:spPr>
            <p:txBody>
              <a:bodyPr/>
              <a:lstStyle/>
              <a:p>
                <a:endParaRPr lang="es-ES"/>
              </a:p>
            </p:txBody>
          </p:sp>
          <p:sp>
            <p:nvSpPr>
              <p:cNvPr id="308287" name="Line 64"/>
              <p:cNvSpPr>
                <a:spLocks noChangeShapeType="1"/>
              </p:cNvSpPr>
              <p:nvPr/>
            </p:nvSpPr>
            <p:spPr bwMode="auto">
              <a:xfrm>
                <a:off x="3626" y="994"/>
                <a:ext cx="332" cy="1"/>
              </a:xfrm>
              <a:prstGeom prst="line">
                <a:avLst/>
              </a:prstGeom>
              <a:noFill/>
              <a:ln w="12700">
                <a:solidFill>
                  <a:srgbClr val="FFFF00"/>
                </a:solidFill>
                <a:prstDash val="dashDot"/>
                <a:round/>
                <a:headEnd/>
                <a:tailEnd/>
              </a:ln>
            </p:spPr>
            <p:txBody>
              <a:bodyPr/>
              <a:lstStyle/>
              <a:p>
                <a:endParaRPr lang="es-ES"/>
              </a:p>
            </p:txBody>
          </p:sp>
        </p:grpSp>
        <p:sp>
          <p:nvSpPr>
            <p:cNvPr id="308243" name="Arc 65"/>
            <p:cNvSpPr>
              <a:spLocks/>
            </p:cNvSpPr>
            <p:nvPr/>
          </p:nvSpPr>
          <p:spPr bwMode="auto">
            <a:xfrm>
              <a:off x="2189" y="1128"/>
              <a:ext cx="1542" cy="1044"/>
            </a:xfrm>
            <a:custGeom>
              <a:avLst/>
              <a:gdLst>
                <a:gd name="T0" fmla="*/ 0 w 21634"/>
                <a:gd name="T1" fmla="*/ 50 h 21955"/>
                <a:gd name="T2" fmla="*/ 110 w 21634"/>
                <a:gd name="T3" fmla="*/ 0 h 21955"/>
                <a:gd name="T4" fmla="*/ 110 w 21634"/>
                <a:gd name="T5" fmla="*/ 49 h 21955"/>
                <a:gd name="T6" fmla="*/ 0 60000 65536"/>
                <a:gd name="T7" fmla="*/ 0 60000 65536"/>
                <a:gd name="T8" fmla="*/ 0 60000 65536"/>
                <a:gd name="T9" fmla="*/ 0 w 21634"/>
                <a:gd name="T10" fmla="*/ 0 h 21955"/>
                <a:gd name="T11" fmla="*/ 21634 w 21634"/>
                <a:gd name="T12" fmla="*/ 21955 h 21955"/>
              </a:gdLst>
              <a:ahLst/>
              <a:cxnLst>
                <a:cxn ang="T6">
                  <a:pos x="T0" y="T1"/>
                </a:cxn>
                <a:cxn ang="T7">
                  <a:pos x="T2" y="T3"/>
                </a:cxn>
                <a:cxn ang="T8">
                  <a:pos x="T4" y="T5"/>
                </a:cxn>
              </a:cxnLst>
              <a:rect l="T9" t="T10" r="T11" b="T12"/>
              <a:pathLst>
                <a:path w="21634" h="21955" fill="none" extrusionOk="0">
                  <a:moveTo>
                    <a:pt x="2" y="21955"/>
                  </a:moveTo>
                  <a:cubicBezTo>
                    <a:pt x="0" y="21836"/>
                    <a:pt x="0" y="21718"/>
                    <a:pt x="0" y="21600"/>
                  </a:cubicBezTo>
                  <a:cubicBezTo>
                    <a:pt x="0" y="9670"/>
                    <a:pt x="9670" y="0"/>
                    <a:pt x="21600" y="0"/>
                  </a:cubicBezTo>
                  <a:cubicBezTo>
                    <a:pt x="21611" y="-1"/>
                    <a:pt x="21622" y="0"/>
                    <a:pt x="21633" y="0"/>
                  </a:cubicBezTo>
                </a:path>
                <a:path w="21634" h="21955" stroke="0" extrusionOk="0">
                  <a:moveTo>
                    <a:pt x="2" y="21955"/>
                  </a:moveTo>
                  <a:cubicBezTo>
                    <a:pt x="0" y="21836"/>
                    <a:pt x="0" y="21718"/>
                    <a:pt x="0" y="21600"/>
                  </a:cubicBezTo>
                  <a:cubicBezTo>
                    <a:pt x="0" y="9670"/>
                    <a:pt x="9670" y="0"/>
                    <a:pt x="21600" y="0"/>
                  </a:cubicBezTo>
                  <a:cubicBezTo>
                    <a:pt x="21611" y="-1"/>
                    <a:pt x="21622" y="0"/>
                    <a:pt x="21633" y="0"/>
                  </a:cubicBezTo>
                  <a:lnTo>
                    <a:pt x="21600" y="21600"/>
                  </a:lnTo>
                  <a:close/>
                </a:path>
              </a:pathLst>
            </a:custGeom>
            <a:noFill/>
            <a:ln w="25400">
              <a:solidFill>
                <a:schemeClr val="bg1"/>
              </a:solidFill>
              <a:round/>
              <a:headEnd/>
              <a:tailEnd/>
            </a:ln>
          </p:spPr>
          <p:txBody>
            <a:bodyPr/>
            <a:lstStyle/>
            <a:p>
              <a:endParaRPr lang="es-ES"/>
            </a:p>
          </p:txBody>
        </p:sp>
        <p:sp>
          <p:nvSpPr>
            <p:cNvPr id="308244" name="Arc 66"/>
            <p:cNvSpPr>
              <a:spLocks/>
            </p:cNvSpPr>
            <p:nvPr/>
          </p:nvSpPr>
          <p:spPr bwMode="auto">
            <a:xfrm>
              <a:off x="3538" y="1128"/>
              <a:ext cx="215" cy="1070"/>
            </a:xfrm>
            <a:custGeom>
              <a:avLst/>
              <a:gdLst>
                <a:gd name="T0" fmla="*/ 0 w 21591"/>
                <a:gd name="T1" fmla="*/ 52 h 21400"/>
                <a:gd name="T2" fmla="*/ 2 w 21591"/>
                <a:gd name="T3" fmla="*/ 0 h 21400"/>
                <a:gd name="T4" fmla="*/ 2 w 21591"/>
                <a:gd name="T5" fmla="*/ 54 h 21400"/>
                <a:gd name="T6" fmla="*/ 0 60000 65536"/>
                <a:gd name="T7" fmla="*/ 0 60000 65536"/>
                <a:gd name="T8" fmla="*/ 0 60000 65536"/>
                <a:gd name="T9" fmla="*/ 0 w 21591"/>
                <a:gd name="T10" fmla="*/ 0 h 21400"/>
                <a:gd name="T11" fmla="*/ 21591 w 21591"/>
                <a:gd name="T12" fmla="*/ 21400 h 21400"/>
              </a:gdLst>
              <a:ahLst/>
              <a:cxnLst>
                <a:cxn ang="T6">
                  <a:pos x="T0" y="T1"/>
                </a:cxn>
                <a:cxn ang="T7">
                  <a:pos x="T2" y="T3"/>
                </a:cxn>
                <a:cxn ang="T8">
                  <a:pos x="T4" y="T5"/>
                </a:cxn>
              </a:cxnLst>
              <a:rect l="T9" t="T10" r="T11" b="T12"/>
              <a:pathLst>
                <a:path w="21591" h="21400" fill="none" extrusionOk="0">
                  <a:moveTo>
                    <a:pt x="0" y="20763"/>
                  </a:moveTo>
                  <a:cubicBezTo>
                    <a:pt x="311" y="10212"/>
                    <a:pt x="8202" y="1432"/>
                    <a:pt x="18659" y="-1"/>
                  </a:cubicBezTo>
                </a:path>
                <a:path w="21591" h="21400" stroke="0" extrusionOk="0">
                  <a:moveTo>
                    <a:pt x="0" y="20763"/>
                  </a:moveTo>
                  <a:cubicBezTo>
                    <a:pt x="311" y="10212"/>
                    <a:pt x="8202" y="1432"/>
                    <a:pt x="18659" y="-1"/>
                  </a:cubicBezTo>
                  <a:lnTo>
                    <a:pt x="21591" y="21400"/>
                  </a:lnTo>
                  <a:close/>
                </a:path>
              </a:pathLst>
            </a:custGeom>
            <a:noFill/>
            <a:ln w="25400">
              <a:solidFill>
                <a:schemeClr val="bg1"/>
              </a:solidFill>
              <a:round/>
              <a:headEnd/>
              <a:tailEnd/>
            </a:ln>
          </p:spPr>
          <p:txBody>
            <a:bodyPr/>
            <a:lstStyle/>
            <a:p>
              <a:endParaRPr lang="es-ES"/>
            </a:p>
          </p:txBody>
        </p:sp>
        <p:sp>
          <p:nvSpPr>
            <p:cNvPr id="308245" name="Arc 67"/>
            <p:cNvSpPr>
              <a:spLocks/>
            </p:cNvSpPr>
            <p:nvPr/>
          </p:nvSpPr>
          <p:spPr bwMode="auto">
            <a:xfrm flipH="1" flipV="1">
              <a:off x="1960" y="2156"/>
              <a:ext cx="1575" cy="1045"/>
            </a:xfrm>
            <a:custGeom>
              <a:avLst/>
              <a:gdLst>
                <a:gd name="T0" fmla="*/ 0 w 22156"/>
                <a:gd name="T1" fmla="*/ 50 h 21955"/>
                <a:gd name="T2" fmla="*/ 112 w 22156"/>
                <a:gd name="T3" fmla="*/ 0 h 21955"/>
                <a:gd name="T4" fmla="*/ 109 w 22156"/>
                <a:gd name="T5" fmla="*/ 49 h 21955"/>
                <a:gd name="T6" fmla="*/ 0 60000 65536"/>
                <a:gd name="T7" fmla="*/ 0 60000 65536"/>
                <a:gd name="T8" fmla="*/ 0 60000 65536"/>
                <a:gd name="T9" fmla="*/ 0 w 22156"/>
                <a:gd name="T10" fmla="*/ 0 h 21955"/>
                <a:gd name="T11" fmla="*/ 22156 w 22156"/>
                <a:gd name="T12" fmla="*/ 21955 h 21955"/>
              </a:gdLst>
              <a:ahLst/>
              <a:cxnLst>
                <a:cxn ang="T6">
                  <a:pos x="T0" y="T1"/>
                </a:cxn>
                <a:cxn ang="T7">
                  <a:pos x="T2" y="T3"/>
                </a:cxn>
                <a:cxn ang="T8">
                  <a:pos x="T4" y="T5"/>
                </a:cxn>
              </a:cxnLst>
              <a:rect l="T9" t="T10" r="T11" b="T12"/>
              <a:pathLst>
                <a:path w="22156" h="21955" fill="none" extrusionOk="0">
                  <a:moveTo>
                    <a:pt x="2" y="21955"/>
                  </a:moveTo>
                  <a:cubicBezTo>
                    <a:pt x="0" y="21836"/>
                    <a:pt x="0" y="21718"/>
                    <a:pt x="0" y="21600"/>
                  </a:cubicBezTo>
                  <a:cubicBezTo>
                    <a:pt x="0" y="9670"/>
                    <a:pt x="9670" y="0"/>
                    <a:pt x="21600" y="0"/>
                  </a:cubicBezTo>
                  <a:cubicBezTo>
                    <a:pt x="21785" y="-1"/>
                    <a:pt x="21970" y="2"/>
                    <a:pt x="22155" y="7"/>
                  </a:cubicBezTo>
                </a:path>
                <a:path w="22156" h="21955" stroke="0" extrusionOk="0">
                  <a:moveTo>
                    <a:pt x="2" y="21955"/>
                  </a:moveTo>
                  <a:cubicBezTo>
                    <a:pt x="0" y="21836"/>
                    <a:pt x="0" y="21718"/>
                    <a:pt x="0" y="21600"/>
                  </a:cubicBezTo>
                  <a:cubicBezTo>
                    <a:pt x="0" y="9670"/>
                    <a:pt x="9670" y="0"/>
                    <a:pt x="21600" y="0"/>
                  </a:cubicBezTo>
                  <a:cubicBezTo>
                    <a:pt x="21785" y="-1"/>
                    <a:pt x="21970" y="2"/>
                    <a:pt x="22155" y="7"/>
                  </a:cubicBezTo>
                  <a:lnTo>
                    <a:pt x="21600" y="21600"/>
                  </a:lnTo>
                  <a:close/>
                </a:path>
              </a:pathLst>
            </a:custGeom>
            <a:noFill/>
            <a:ln w="25400">
              <a:solidFill>
                <a:schemeClr val="bg1"/>
              </a:solidFill>
              <a:round/>
              <a:headEnd/>
              <a:tailEnd/>
            </a:ln>
          </p:spPr>
          <p:txBody>
            <a:bodyPr rot="10800000"/>
            <a:lstStyle/>
            <a:p>
              <a:endParaRPr lang="es-MX"/>
            </a:p>
          </p:txBody>
        </p:sp>
        <p:sp>
          <p:nvSpPr>
            <p:cNvPr id="308246" name="Arc 68"/>
            <p:cNvSpPr>
              <a:spLocks/>
            </p:cNvSpPr>
            <p:nvPr/>
          </p:nvSpPr>
          <p:spPr bwMode="auto">
            <a:xfrm flipH="1" flipV="1">
              <a:off x="1968" y="2133"/>
              <a:ext cx="223" cy="1067"/>
            </a:xfrm>
            <a:custGeom>
              <a:avLst/>
              <a:gdLst>
                <a:gd name="T0" fmla="*/ 0 w 21591"/>
                <a:gd name="T1" fmla="*/ 51 h 21600"/>
                <a:gd name="T2" fmla="*/ 2 w 21591"/>
                <a:gd name="T3" fmla="*/ 0 h 21600"/>
                <a:gd name="T4" fmla="*/ 2 w 21591"/>
                <a:gd name="T5" fmla="*/ 53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sp>
          <p:nvSpPr>
            <p:cNvPr id="308247" name="Rectangle 69"/>
            <p:cNvSpPr>
              <a:spLocks noChangeArrowheads="1"/>
            </p:cNvSpPr>
            <p:nvPr/>
          </p:nvSpPr>
          <p:spPr bwMode="auto">
            <a:xfrm>
              <a:off x="2755" y="3557"/>
              <a:ext cx="204"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grpSp>
          <p:nvGrpSpPr>
            <p:cNvPr id="308248" name="Group 73"/>
            <p:cNvGrpSpPr>
              <a:grpSpLocks/>
            </p:cNvGrpSpPr>
            <p:nvPr/>
          </p:nvGrpSpPr>
          <p:grpSpPr bwMode="auto">
            <a:xfrm>
              <a:off x="48" y="95"/>
              <a:ext cx="96" cy="4128"/>
              <a:chOff x="48" y="102"/>
              <a:chExt cx="96" cy="4128"/>
            </a:xfrm>
          </p:grpSpPr>
          <p:sp>
            <p:nvSpPr>
              <p:cNvPr id="308256" name="Rectangle 7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57" name="Rectangle 7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58" name="Rectangle 7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59" name="Rectangle 7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0" name="Rectangle 7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1" name="Rectangle 7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2" name="Rectangle 8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3" name="Rectangle 8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4" name="Rectangle 8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5" name="Rectangle 8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6" name="Rectangle 8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7" name="Rectangle 8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8" name="Rectangle 8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69" name="Rectangle 8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0" name="Rectangle 8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1" name="Rectangle 8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2" name="Rectangle 9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3" name="Rectangle 9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4" name="Rectangle 9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5" name="Rectangle 9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6" name="Rectangle 9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7" name="Rectangle 9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8" name="Rectangle 9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79" name="Rectangle 9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80" name="Rectangle 9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81" name="Rectangle 9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82" name="Rectangle 10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83" name="Rectangle 10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8284" name="Rectangle 10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8249" name="Group 103"/>
            <p:cNvGrpSpPr>
              <a:grpSpLocks/>
            </p:cNvGrpSpPr>
            <p:nvPr/>
          </p:nvGrpSpPr>
          <p:grpSpPr bwMode="auto">
            <a:xfrm>
              <a:off x="5052" y="0"/>
              <a:ext cx="726" cy="388"/>
              <a:chOff x="37" y="-23"/>
              <a:chExt cx="726" cy="388"/>
            </a:xfrm>
          </p:grpSpPr>
          <p:sp>
            <p:nvSpPr>
              <p:cNvPr id="308250" name="Rectangle 10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8251" name="Rectangle 10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8252" name="Rectangle 10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8253" name="Rectangle 10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8254" name="Rectangle 10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8255" name="Rectangle 10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9250" name="Group 80"/>
          <p:cNvGrpSpPr>
            <a:grpSpLocks/>
          </p:cNvGrpSpPr>
          <p:nvPr/>
        </p:nvGrpSpPr>
        <p:grpSpPr bwMode="auto">
          <a:xfrm>
            <a:off x="0" y="0"/>
            <a:ext cx="9172575" cy="6858000"/>
            <a:chOff x="0" y="0"/>
            <a:chExt cx="5778" cy="4320"/>
          </a:xfrm>
        </p:grpSpPr>
        <p:sp>
          <p:nvSpPr>
            <p:cNvPr id="309251"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09252" name="Rectangle 4"/>
            <p:cNvSpPr>
              <a:spLocks noChangeArrowheads="1"/>
            </p:cNvSpPr>
            <p:nvPr/>
          </p:nvSpPr>
          <p:spPr bwMode="auto">
            <a:xfrm>
              <a:off x="4316" y="2044"/>
              <a:ext cx="251" cy="231"/>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9253" name="Rectangle 5"/>
            <p:cNvSpPr>
              <a:spLocks noChangeArrowheads="1"/>
            </p:cNvSpPr>
            <p:nvPr/>
          </p:nvSpPr>
          <p:spPr bwMode="auto">
            <a:xfrm>
              <a:off x="1231" y="2017"/>
              <a:ext cx="203" cy="231"/>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09254" name="Rectangle 6"/>
            <p:cNvSpPr>
              <a:spLocks noChangeArrowheads="1"/>
            </p:cNvSpPr>
            <p:nvPr/>
          </p:nvSpPr>
          <p:spPr bwMode="auto">
            <a:xfrm>
              <a:off x="2755" y="515"/>
              <a:ext cx="252"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09255" name="Rectangle 7"/>
            <p:cNvSpPr>
              <a:spLocks noChangeArrowheads="1"/>
            </p:cNvSpPr>
            <p:nvPr/>
          </p:nvSpPr>
          <p:spPr bwMode="auto">
            <a:xfrm>
              <a:off x="2238" y="224"/>
              <a:ext cx="1287" cy="192"/>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Densidad de Flujo</a:t>
              </a:r>
            </a:p>
          </p:txBody>
        </p:sp>
        <p:sp>
          <p:nvSpPr>
            <p:cNvPr id="309256" name="Rectangle 8"/>
            <p:cNvSpPr>
              <a:spLocks noChangeArrowheads="1"/>
            </p:cNvSpPr>
            <p:nvPr/>
          </p:nvSpPr>
          <p:spPr bwMode="auto">
            <a:xfrm>
              <a:off x="4584" y="1968"/>
              <a:ext cx="1066" cy="384"/>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Fuerza de</a:t>
              </a:r>
            </a:p>
            <a:p>
              <a:r>
                <a:rPr lang="es-ES_tradnl" sz="2000" i="1">
                  <a:solidFill>
                    <a:schemeClr val="bg1"/>
                  </a:solidFill>
                  <a:latin typeface="Book Antiqua" pitchFamily="18" charset="0"/>
                </a:rPr>
                <a:t>Magnetización</a:t>
              </a:r>
            </a:p>
          </p:txBody>
        </p:sp>
        <p:sp>
          <p:nvSpPr>
            <p:cNvPr id="309257" name="Line 9"/>
            <p:cNvSpPr>
              <a:spLocks noChangeShapeType="1"/>
            </p:cNvSpPr>
            <p:nvPr/>
          </p:nvSpPr>
          <p:spPr bwMode="auto">
            <a:xfrm>
              <a:off x="1494" y="2155"/>
              <a:ext cx="2754" cy="1"/>
            </a:xfrm>
            <a:prstGeom prst="line">
              <a:avLst/>
            </a:prstGeom>
            <a:noFill/>
            <a:ln w="25400">
              <a:solidFill>
                <a:schemeClr val="accent2"/>
              </a:solidFill>
              <a:round/>
              <a:headEnd/>
              <a:tailEnd/>
            </a:ln>
          </p:spPr>
          <p:txBody>
            <a:bodyPr/>
            <a:lstStyle/>
            <a:p>
              <a:endParaRPr lang="es-ES"/>
            </a:p>
          </p:txBody>
        </p:sp>
        <p:sp>
          <p:nvSpPr>
            <p:cNvPr id="309258" name="Line 10"/>
            <p:cNvSpPr>
              <a:spLocks noChangeShapeType="1"/>
            </p:cNvSpPr>
            <p:nvPr/>
          </p:nvSpPr>
          <p:spPr bwMode="auto">
            <a:xfrm>
              <a:off x="2883" y="802"/>
              <a:ext cx="2" cy="2746"/>
            </a:xfrm>
            <a:prstGeom prst="line">
              <a:avLst/>
            </a:prstGeom>
            <a:noFill/>
            <a:ln w="25400">
              <a:solidFill>
                <a:schemeClr val="accent2"/>
              </a:solidFill>
              <a:round/>
              <a:headEnd/>
              <a:tailEnd/>
            </a:ln>
          </p:spPr>
          <p:txBody>
            <a:bodyPr/>
            <a:lstStyle/>
            <a:p>
              <a:endParaRPr lang="es-ES"/>
            </a:p>
          </p:txBody>
        </p:sp>
        <p:sp>
          <p:nvSpPr>
            <p:cNvPr id="309259" name="Rectangle 26"/>
            <p:cNvSpPr>
              <a:spLocks noChangeArrowheads="1"/>
            </p:cNvSpPr>
            <p:nvPr/>
          </p:nvSpPr>
          <p:spPr bwMode="auto">
            <a:xfrm>
              <a:off x="2755" y="3557"/>
              <a:ext cx="204"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grpSp>
          <p:nvGrpSpPr>
            <p:cNvPr id="309260" name="Group 27"/>
            <p:cNvGrpSpPr>
              <a:grpSpLocks/>
            </p:cNvGrpSpPr>
            <p:nvPr/>
          </p:nvGrpSpPr>
          <p:grpSpPr bwMode="auto">
            <a:xfrm>
              <a:off x="48" y="95"/>
              <a:ext cx="96" cy="4128"/>
              <a:chOff x="48" y="102"/>
              <a:chExt cx="96" cy="4128"/>
            </a:xfrm>
          </p:grpSpPr>
          <p:sp>
            <p:nvSpPr>
              <p:cNvPr id="309282" name="Rectangle 2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3" name="Rectangle 2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4" name="Rectangle 3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5" name="Rectangle 3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6" name="Rectangle 3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7" name="Rectangle 3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8" name="Rectangle 3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9" name="Rectangle 3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0" name="Rectangle 3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1" name="Rectangle 3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2" name="Rectangle 3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3" name="Rectangle 3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4" name="Rectangle 4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5" name="Rectangle 4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6" name="Rectangle 4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7" name="Rectangle 4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8" name="Rectangle 4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9" name="Rectangle 4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0" name="Rectangle 4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1" name="Rectangle 4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2" name="Rectangle 4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3" name="Rectangle 4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4" name="Rectangle 5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5" name="Rectangle 5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6" name="Rectangle 5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7" name="Rectangle 5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8" name="Rectangle 5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9" name="Rectangle 5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10" name="Rectangle 5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09261" name="Group 57"/>
            <p:cNvGrpSpPr>
              <a:grpSpLocks/>
            </p:cNvGrpSpPr>
            <p:nvPr/>
          </p:nvGrpSpPr>
          <p:grpSpPr bwMode="auto">
            <a:xfrm>
              <a:off x="5052" y="0"/>
              <a:ext cx="726" cy="388"/>
              <a:chOff x="37" y="-23"/>
              <a:chExt cx="726" cy="388"/>
            </a:xfrm>
          </p:grpSpPr>
          <p:sp>
            <p:nvSpPr>
              <p:cNvPr id="309276" name="Rectangle 5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9277" name="Rectangle 5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9278" name="Rectangle 6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9279" name="Rectangle 6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9280" name="Rectangle 6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9281" name="Rectangle 6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309262" name="Arc 64"/>
            <p:cNvSpPr>
              <a:spLocks/>
            </p:cNvSpPr>
            <p:nvPr/>
          </p:nvSpPr>
          <p:spPr bwMode="auto">
            <a:xfrm>
              <a:off x="2892" y="1849"/>
              <a:ext cx="79" cy="301"/>
            </a:xfrm>
            <a:custGeom>
              <a:avLst/>
              <a:gdLst>
                <a:gd name="T0" fmla="*/ 0 w 21600"/>
                <a:gd name="T1" fmla="*/ 0 h 21699"/>
                <a:gd name="T2" fmla="*/ 0 w 21600"/>
                <a:gd name="T3" fmla="*/ 4 h 21699"/>
                <a:gd name="T4" fmla="*/ 0 w 21600"/>
                <a:gd name="T5" fmla="*/ 0 h 21699"/>
                <a:gd name="T6" fmla="*/ 0 60000 65536"/>
                <a:gd name="T7" fmla="*/ 0 60000 65536"/>
                <a:gd name="T8" fmla="*/ 0 60000 65536"/>
                <a:gd name="T9" fmla="*/ 0 w 21600"/>
                <a:gd name="T10" fmla="*/ 0 h 21699"/>
                <a:gd name="T11" fmla="*/ 21600 w 21600"/>
                <a:gd name="T12" fmla="*/ 21699 h 21699"/>
              </a:gdLst>
              <a:ahLst/>
              <a:cxnLst>
                <a:cxn ang="T6">
                  <a:pos x="T0" y="T1"/>
                </a:cxn>
                <a:cxn ang="T7">
                  <a:pos x="T2" y="T3"/>
                </a:cxn>
                <a:cxn ang="T8">
                  <a:pos x="T4" y="T5"/>
                </a:cxn>
              </a:cxnLst>
              <a:rect l="T9" t="T10" r="T11" b="T12"/>
              <a:pathLst>
                <a:path w="21600" h="21699" fill="none" extrusionOk="0">
                  <a:moveTo>
                    <a:pt x="21599" y="0"/>
                  </a:moveTo>
                  <a:cubicBezTo>
                    <a:pt x="21599" y="33"/>
                    <a:pt x="21600" y="66"/>
                    <a:pt x="21600" y="99"/>
                  </a:cubicBezTo>
                  <a:cubicBezTo>
                    <a:pt x="21600" y="12028"/>
                    <a:pt x="11929" y="21698"/>
                    <a:pt x="0" y="21699"/>
                  </a:cubicBezTo>
                </a:path>
                <a:path w="21600" h="21699" stroke="0" extrusionOk="0">
                  <a:moveTo>
                    <a:pt x="21599" y="0"/>
                  </a:moveTo>
                  <a:cubicBezTo>
                    <a:pt x="21599" y="33"/>
                    <a:pt x="21600" y="66"/>
                    <a:pt x="21600" y="99"/>
                  </a:cubicBezTo>
                  <a:cubicBezTo>
                    <a:pt x="21600" y="12028"/>
                    <a:pt x="11929" y="21698"/>
                    <a:pt x="0" y="21699"/>
                  </a:cubicBezTo>
                  <a:lnTo>
                    <a:pt x="0" y="99"/>
                  </a:lnTo>
                  <a:close/>
                </a:path>
              </a:pathLst>
            </a:custGeom>
            <a:noFill/>
            <a:ln w="12700">
              <a:solidFill>
                <a:srgbClr val="FFFF00"/>
              </a:solidFill>
              <a:prstDash val="dashDot"/>
              <a:round/>
              <a:headEnd/>
              <a:tailEnd/>
            </a:ln>
          </p:spPr>
          <p:txBody>
            <a:bodyPr/>
            <a:lstStyle/>
            <a:p>
              <a:endParaRPr lang="es-ES"/>
            </a:p>
          </p:txBody>
        </p:sp>
        <p:sp>
          <p:nvSpPr>
            <p:cNvPr id="309263" name="Arc 65"/>
            <p:cNvSpPr>
              <a:spLocks/>
            </p:cNvSpPr>
            <p:nvPr/>
          </p:nvSpPr>
          <p:spPr bwMode="auto">
            <a:xfrm>
              <a:off x="2975" y="912"/>
              <a:ext cx="511" cy="1005"/>
            </a:xfrm>
            <a:custGeom>
              <a:avLst/>
              <a:gdLst>
                <a:gd name="T0" fmla="*/ 0 w 21500"/>
                <a:gd name="T1" fmla="*/ 42 h 21600"/>
                <a:gd name="T2" fmla="*/ 12 w 21500"/>
                <a:gd name="T3" fmla="*/ 0 h 21600"/>
                <a:gd name="T4" fmla="*/ 12 w 21500"/>
                <a:gd name="T5" fmla="*/ 47 h 21600"/>
                <a:gd name="T6" fmla="*/ 0 60000 65536"/>
                <a:gd name="T7" fmla="*/ 0 60000 65536"/>
                <a:gd name="T8" fmla="*/ 0 60000 65536"/>
                <a:gd name="T9" fmla="*/ 0 w 21500"/>
                <a:gd name="T10" fmla="*/ 0 h 21600"/>
                <a:gd name="T11" fmla="*/ 21500 w 21500"/>
                <a:gd name="T12" fmla="*/ 21600 h 21600"/>
              </a:gdLst>
              <a:ahLst/>
              <a:cxnLst>
                <a:cxn ang="T6">
                  <a:pos x="T0" y="T1"/>
                </a:cxn>
                <a:cxn ang="T7">
                  <a:pos x="T2" y="T3"/>
                </a:cxn>
                <a:cxn ang="T8">
                  <a:pos x="T4" y="T5"/>
                </a:cxn>
              </a:cxnLst>
              <a:rect l="T9" t="T10" r="T11" b="T12"/>
              <a:pathLst>
                <a:path w="21500" h="21600" fill="none" extrusionOk="0">
                  <a:moveTo>
                    <a:pt x="-1" y="19524"/>
                  </a:moveTo>
                  <a:cubicBezTo>
                    <a:pt x="1068" y="8450"/>
                    <a:pt x="10374" y="0"/>
                    <a:pt x="21499" y="0"/>
                  </a:cubicBezTo>
                </a:path>
                <a:path w="21500" h="21600" stroke="0" extrusionOk="0">
                  <a:moveTo>
                    <a:pt x="-1" y="19524"/>
                  </a:moveTo>
                  <a:cubicBezTo>
                    <a:pt x="1068" y="8450"/>
                    <a:pt x="10374" y="0"/>
                    <a:pt x="21499" y="0"/>
                  </a:cubicBezTo>
                  <a:lnTo>
                    <a:pt x="21500" y="21600"/>
                  </a:lnTo>
                  <a:close/>
                </a:path>
              </a:pathLst>
            </a:custGeom>
            <a:noFill/>
            <a:ln w="12700">
              <a:solidFill>
                <a:srgbClr val="FFFF00"/>
              </a:solidFill>
              <a:prstDash val="dashDot"/>
              <a:round/>
              <a:headEnd/>
              <a:tailEnd/>
            </a:ln>
          </p:spPr>
          <p:txBody>
            <a:bodyPr/>
            <a:lstStyle/>
            <a:p>
              <a:endParaRPr lang="es-ES"/>
            </a:p>
          </p:txBody>
        </p:sp>
        <p:sp>
          <p:nvSpPr>
            <p:cNvPr id="309264" name="Line 66"/>
            <p:cNvSpPr>
              <a:spLocks noChangeShapeType="1"/>
            </p:cNvSpPr>
            <p:nvPr/>
          </p:nvSpPr>
          <p:spPr bwMode="auto">
            <a:xfrm>
              <a:off x="3455" y="908"/>
              <a:ext cx="446" cy="1"/>
            </a:xfrm>
            <a:prstGeom prst="line">
              <a:avLst/>
            </a:prstGeom>
            <a:noFill/>
            <a:ln w="12700">
              <a:solidFill>
                <a:srgbClr val="FFFF00"/>
              </a:solidFill>
              <a:prstDash val="dashDot"/>
              <a:round/>
              <a:headEnd/>
              <a:tailEnd/>
            </a:ln>
          </p:spPr>
          <p:txBody>
            <a:bodyPr/>
            <a:lstStyle/>
            <a:p>
              <a:endParaRPr lang="es-ES"/>
            </a:p>
          </p:txBody>
        </p:sp>
        <p:sp>
          <p:nvSpPr>
            <p:cNvPr id="309265" name="Arc 67"/>
            <p:cNvSpPr>
              <a:spLocks/>
            </p:cNvSpPr>
            <p:nvPr/>
          </p:nvSpPr>
          <p:spPr bwMode="auto">
            <a:xfrm>
              <a:off x="2764" y="905"/>
              <a:ext cx="758" cy="1250"/>
            </a:xfrm>
            <a:custGeom>
              <a:avLst/>
              <a:gdLst>
                <a:gd name="T0" fmla="*/ 0 w 21637"/>
                <a:gd name="T1" fmla="*/ 71 h 21955"/>
                <a:gd name="T2" fmla="*/ 27 w 21637"/>
                <a:gd name="T3" fmla="*/ 0 h 21955"/>
                <a:gd name="T4" fmla="*/ 27 w 21637"/>
                <a:gd name="T5" fmla="*/ 70 h 21955"/>
                <a:gd name="T6" fmla="*/ 0 60000 65536"/>
                <a:gd name="T7" fmla="*/ 0 60000 65536"/>
                <a:gd name="T8" fmla="*/ 0 60000 65536"/>
                <a:gd name="T9" fmla="*/ 0 w 21637"/>
                <a:gd name="T10" fmla="*/ 0 h 21955"/>
                <a:gd name="T11" fmla="*/ 21637 w 21637"/>
                <a:gd name="T12" fmla="*/ 21955 h 21955"/>
              </a:gdLst>
              <a:ahLst/>
              <a:cxnLst>
                <a:cxn ang="T6">
                  <a:pos x="T0" y="T1"/>
                </a:cxn>
                <a:cxn ang="T7">
                  <a:pos x="T2" y="T3"/>
                </a:cxn>
                <a:cxn ang="T8">
                  <a:pos x="T4" y="T5"/>
                </a:cxn>
              </a:cxnLst>
              <a:rect l="T9" t="T10" r="T11" b="T12"/>
              <a:pathLst>
                <a:path w="21637" h="21955" fill="none" extrusionOk="0">
                  <a:moveTo>
                    <a:pt x="2" y="21955"/>
                  </a:moveTo>
                  <a:cubicBezTo>
                    <a:pt x="0" y="21836"/>
                    <a:pt x="0" y="21718"/>
                    <a:pt x="0" y="21600"/>
                  </a:cubicBezTo>
                  <a:cubicBezTo>
                    <a:pt x="0" y="9670"/>
                    <a:pt x="9670" y="0"/>
                    <a:pt x="21600" y="0"/>
                  </a:cubicBezTo>
                  <a:cubicBezTo>
                    <a:pt x="21612" y="-1"/>
                    <a:pt x="21624" y="0"/>
                    <a:pt x="21636" y="0"/>
                  </a:cubicBezTo>
                </a:path>
                <a:path w="21637" h="21955" stroke="0" extrusionOk="0">
                  <a:moveTo>
                    <a:pt x="2" y="21955"/>
                  </a:moveTo>
                  <a:cubicBezTo>
                    <a:pt x="0" y="21836"/>
                    <a:pt x="0" y="21718"/>
                    <a:pt x="0" y="21600"/>
                  </a:cubicBezTo>
                  <a:cubicBezTo>
                    <a:pt x="0" y="9670"/>
                    <a:pt x="9670" y="0"/>
                    <a:pt x="21600" y="0"/>
                  </a:cubicBezTo>
                  <a:cubicBezTo>
                    <a:pt x="21612" y="-1"/>
                    <a:pt x="21624" y="0"/>
                    <a:pt x="21636" y="0"/>
                  </a:cubicBezTo>
                  <a:lnTo>
                    <a:pt x="21600" y="21600"/>
                  </a:lnTo>
                  <a:close/>
                </a:path>
              </a:pathLst>
            </a:custGeom>
            <a:noFill/>
            <a:ln w="25400">
              <a:solidFill>
                <a:schemeClr val="bg1"/>
              </a:solidFill>
              <a:round/>
              <a:headEnd/>
              <a:tailEnd/>
            </a:ln>
          </p:spPr>
          <p:txBody>
            <a:bodyPr/>
            <a:lstStyle/>
            <a:p>
              <a:endParaRPr lang="es-ES"/>
            </a:p>
          </p:txBody>
        </p:sp>
        <p:sp>
          <p:nvSpPr>
            <p:cNvPr id="309266" name="Arc 68"/>
            <p:cNvSpPr>
              <a:spLocks/>
            </p:cNvSpPr>
            <p:nvPr/>
          </p:nvSpPr>
          <p:spPr bwMode="auto">
            <a:xfrm>
              <a:off x="2995" y="905"/>
              <a:ext cx="546" cy="1284"/>
            </a:xfrm>
            <a:custGeom>
              <a:avLst/>
              <a:gdLst>
                <a:gd name="T0" fmla="*/ 0 w 21591"/>
                <a:gd name="T1" fmla="*/ 74 h 21600"/>
                <a:gd name="T2" fmla="*/ 14 w 21591"/>
                <a:gd name="T3" fmla="*/ 0 h 21600"/>
                <a:gd name="T4" fmla="*/ 14 w 21591"/>
                <a:gd name="T5" fmla="*/ 76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sp>
          <p:nvSpPr>
            <p:cNvPr id="309267" name="Rectangle 69"/>
            <p:cNvSpPr>
              <a:spLocks noChangeArrowheads="1"/>
            </p:cNvSpPr>
            <p:nvPr/>
          </p:nvSpPr>
          <p:spPr bwMode="auto">
            <a:xfrm>
              <a:off x="2772" y="2182"/>
              <a:ext cx="71"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309268" name="Rectangle 70"/>
            <p:cNvSpPr>
              <a:spLocks noChangeArrowheads="1"/>
            </p:cNvSpPr>
            <p:nvPr/>
          </p:nvSpPr>
          <p:spPr bwMode="auto">
            <a:xfrm>
              <a:off x="3573" y="677"/>
              <a:ext cx="70"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309269" name="Rectangle 71"/>
            <p:cNvSpPr>
              <a:spLocks noChangeArrowheads="1"/>
            </p:cNvSpPr>
            <p:nvPr/>
          </p:nvSpPr>
          <p:spPr bwMode="auto">
            <a:xfrm>
              <a:off x="2736" y="1347"/>
              <a:ext cx="78"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309270" name="Rectangle 72"/>
            <p:cNvSpPr>
              <a:spLocks noChangeArrowheads="1"/>
            </p:cNvSpPr>
            <p:nvPr/>
          </p:nvSpPr>
          <p:spPr bwMode="auto">
            <a:xfrm>
              <a:off x="2615" y="1936"/>
              <a:ext cx="70"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309271" name="Rectangle 73"/>
            <p:cNvSpPr>
              <a:spLocks noChangeArrowheads="1"/>
            </p:cNvSpPr>
            <p:nvPr/>
          </p:nvSpPr>
          <p:spPr bwMode="auto">
            <a:xfrm>
              <a:off x="2105" y="3382"/>
              <a:ext cx="78"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309272" name="Rectangle 74"/>
            <p:cNvSpPr>
              <a:spLocks noChangeArrowheads="1"/>
            </p:cNvSpPr>
            <p:nvPr/>
          </p:nvSpPr>
          <p:spPr bwMode="auto">
            <a:xfrm>
              <a:off x="2941" y="2691"/>
              <a:ext cx="71"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309273" name="Rectangle 75"/>
            <p:cNvSpPr>
              <a:spLocks noChangeArrowheads="1"/>
            </p:cNvSpPr>
            <p:nvPr/>
          </p:nvSpPr>
          <p:spPr bwMode="auto">
            <a:xfrm>
              <a:off x="3055" y="2190"/>
              <a:ext cx="43" cy="153"/>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sp>
          <p:nvSpPr>
            <p:cNvPr id="309274" name="Arc 77"/>
            <p:cNvSpPr>
              <a:spLocks/>
            </p:cNvSpPr>
            <p:nvPr/>
          </p:nvSpPr>
          <p:spPr bwMode="auto">
            <a:xfrm flipH="1" flipV="1">
              <a:off x="2219" y="2151"/>
              <a:ext cx="776" cy="1241"/>
            </a:xfrm>
            <a:custGeom>
              <a:avLst/>
              <a:gdLst>
                <a:gd name="T0" fmla="*/ 0 w 22122"/>
                <a:gd name="T1" fmla="*/ 70 h 21955"/>
                <a:gd name="T2" fmla="*/ 27 w 22122"/>
                <a:gd name="T3" fmla="*/ 0 h 21955"/>
                <a:gd name="T4" fmla="*/ 27 w 22122"/>
                <a:gd name="T5" fmla="*/ 69 h 21955"/>
                <a:gd name="T6" fmla="*/ 0 60000 65536"/>
                <a:gd name="T7" fmla="*/ 0 60000 65536"/>
                <a:gd name="T8" fmla="*/ 0 60000 65536"/>
                <a:gd name="T9" fmla="*/ 0 w 22122"/>
                <a:gd name="T10" fmla="*/ 0 h 21955"/>
                <a:gd name="T11" fmla="*/ 22122 w 22122"/>
                <a:gd name="T12" fmla="*/ 21955 h 21955"/>
              </a:gdLst>
              <a:ahLst/>
              <a:cxnLst>
                <a:cxn ang="T6">
                  <a:pos x="T0" y="T1"/>
                </a:cxn>
                <a:cxn ang="T7">
                  <a:pos x="T2" y="T3"/>
                </a:cxn>
                <a:cxn ang="T8">
                  <a:pos x="T4" y="T5"/>
                </a:cxn>
              </a:cxnLst>
              <a:rect l="T9" t="T10" r="T11" b="T12"/>
              <a:pathLst>
                <a:path w="22122" h="21955" fill="none" extrusionOk="0">
                  <a:moveTo>
                    <a:pt x="2" y="21955"/>
                  </a:moveTo>
                  <a:cubicBezTo>
                    <a:pt x="0" y="21836"/>
                    <a:pt x="0" y="21718"/>
                    <a:pt x="0" y="21600"/>
                  </a:cubicBezTo>
                  <a:cubicBezTo>
                    <a:pt x="0" y="9670"/>
                    <a:pt x="9670" y="0"/>
                    <a:pt x="21600" y="0"/>
                  </a:cubicBezTo>
                  <a:cubicBezTo>
                    <a:pt x="21774" y="-1"/>
                    <a:pt x="21948" y="2"/>
                    <a:pt x="22121" y="6"/>
                  </a:cubicBezTo>
                </a:path>
                <a:path w="22122" h="21955" stroke="0" extrusionOk="0">
                  <a:moveTo>
                    <a:pt x="2" y="21955"/>
                  </a:moveTo>
                  <a:cubicBezTo>
                    <a:pt x="0" y="21836"/>
                    <a:pt x="0" y="21718"/>
                    <a:pt x="0" y="21600"/>
                  </a:cubicBezTo>
                  <a:cubicBezTo>
                    <a:pt x="0" y="9670"/>
                    <a:pt x="9670" y="0"/>
                    <a:pt x="21600" y="0"/>
                  </a:cubicBezTo>
                  <a:cubicBezTo>
                    <a:pt x="21774" y="-1"/>
                    <a:pt x="21948" y="2"/>
                    <a:pt x="22121" y="6"/>
                  </a:cubicBezTo>
                  <a:lnTo>
                    <a:pt x="21600" y="21600"/>
                  </a:lnTo>
                  <a:close/>
                </a:path>
              </a:pathLst>
            </a:custGeom>
            <a:noFill/>
            <a:ln w="25400">
              <a:solidFill>
                <a:schemeClr val="bg1"/>
              </a:solidFill>
              <a:round/>
              <a:headEnd/>
              <a:tailEnd/>
            </a:ln>
          </p:spPr>
          <p:txBody>
            <a:bodyPr/>
            <a:lstStyle/>
            <a:p>
              <a:endParaRPr lang="es-ES"/>
            </a:p>
          </p:txBody>
        </p:sp>
        <p:sp>
          <p:nvSpPr>
            <p:cNvPr id="309275" name="Arc 78"/>
            <p:cNvSpPr>
              <a:spLocks/>
            </p:cNvSpPr>
            <p:nvPr/>
          </p:nvSpPr>
          <p:spPr bwMode="auto">
            <a:xfrm flipH="1" flipV="1">
              <a:off x="2216" y="2117"/>
              <a:ext cx="547" cy="1276"/>
            </a:xfrm>
            <a:custGeom>
              <a:avLst/>
              <a:gdLst>
                <a:gd name="T0" fmla="*/ 0 w 21591"/>
                <a:gd name="T1" fmla="*/ 73 h 21600"/>
                <a:gd name="T2" fmla="*/ 14 w 21591"/>
                <a:gd name="T3" fmla="*/ 0 h 21600"/>
                <a:gd name="T4" fmla="*/ 14 w 21591"/>
                <a:gd name="T5" fmla="*/ 75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grpSp>
    </p:spTree>
  </p:cSld>
  <p:clrMapOvr>
    <a:masterClrMapping/>
  </p:clrMapOvr>
  <p:transition>
    <p:dissolve/>
  </p:transition>
</p:sld>
</file>

<file path=ppt/slides/slide3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9251" name="Rectangle 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09255" name="Rectangle 7"/>
          <p:cNvSpPr>
            <a:spLocks noChangeArrowheads="1"/>
          </p:cNvSpPr>
          <p:nvPr/>
        </p:nvSpPr>
        <p:spPr bwMode="auto">
          <a:xfrm>
            <a:off x="3552825" y="355600"/>
            <a:ext cx="2043113" cy="3048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Densidad de Flujo</a:t>
            </a:r>
          </a:p>
        </p:txBody>
      </p:sp>
      <p:grpSp>
        <p:nvGrpSpPr>
          <p:cNvPr id="3" name="Group 27"/>
          <p:cNvGrpSpPr>
            <a:grpSpLocks/>
          </p:cNvGrpSpPr>
          <p:nvPr/>
        </p:nvGrpSpPr>
        <p:grpSpPr bwMode="auto">
          <a:xfrm>
            <a:off x="76200" y="150813"/>
            <a:ext cx="152400" cy="6553200"/>
            <a:chOff x="48" y="102"/>
            <a:chExt cx="96" cy="4128"/>
          </a:xfrm>
        </p:grpSpPr>
        <p:sp>
          <p:nvSpPr>
            <p:cNvPr id="309282" name="Rectangle 2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3" name="Rectangle 2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4" name="Rectangle 3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5" name="Rectangle 3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6" name="Rectangle 3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7" name="Rectangle 3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8" name="Rectangle 3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89" name="Rectangle 3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0" name="Rectangle 3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1" name="Rectangle 3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2" name="Rectangle 3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3" name="Rectangle 3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4" name="Rectangle 4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5" name="Rectangle 4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6" name="Rectangle 4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7" name="Rectangle 4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8" name="Rectangle 4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299" name="Rectangle 4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0" name="Rectangle 4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1" name="Rectangle 4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2" name="Rectangle 4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3" name="Rectangle 4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4" name="Rectangle 5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5" name="Rectangle 5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6" name="Rectangle 5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7" name="Rectangle 5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8" name="Rectangle 5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09" name="Rectangle 5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09310" name="Rectangle 5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57"/>
          <p:cNvGrpSpPr>
            <a:grpSpLocks/>
          </p:cNvGrpSpPr>
          <p:nvPr/>
        </p:nvGrpSpPr>
        <p:grpSpPr bwMode="auto">
          <a:xfrm>
            <a:off x="8020050" y="0"/>
            <a:ext cx="1152525" cy="615950"/>
            <a:chOff x="37" y="-23"/>
            <a:chExt cx="726" cy="388"/>
          </a:xfrm>
        </p:grpSpPr>
        <p:sp>
          <p:nvSpPr>
            <p:cNvPr id="309276" name="Rectangle 5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09277" name="Rectangle 5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9278" name="Rectangle 6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09279" name="Rectangle 6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09280" name="Rectangle 6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09281" name="Rectangle 6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63" name="62 Grupo"/>
          <p:cNvGrpSpPr/>
          <p:nvPr/>
        </p:nvGrpSpPr>
        <p:grpSpPr>
          <a:xfrm>
            <a:off x="454762" y="1526274"/>
            <a:ext cx="3850754" cy="3776878"/>
            <a:chOff x="1954213" y="817563"/>
            <a:chExt cx="5295900" cy="5194300"/>
          </a:xfrm>
        </p:grpSpPr>
        <p:sp>
          <p:nvSpPr>
            <p:cNvPr id="64" name="Rectangle 4"/>
            <p:cNvSpPr>
              <a:spLocks noChangeArrowheads="1"/>
            </p:cNvSpPr>
            <p:nvPr/>
          </p:nvSpPr>
          <p:spPr bwMode="auto">
            <a:xfrm>
              <a:off x="6851650" y="3244850"/>
              <a:ext cx="398463" cy="366713"/>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65" name="Rectangle 5"/>
            <p:cNvSpPr>
              <a:spLocks noChangeArrowheads="1"/>
            </p:cNvSpPr>
            <p:nvPr/>
          </p:nvSpPr>
          <p:spPr bwMode="auto">
            <a:xfrm>
              <a:off x="1954213" y="3201988"/>
              <a:ext cx="322263" cy="366713"/>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66" name="Rectangle 6"/>
            <p:cNvSpPr>
              <a:spLocks noChangeArrowheads="1"/>
            </p:cNvSpPr>
            <p:nvPr/>
          </p:nvSpPr>
          <p:spPr bwMode="auto">
            <a:xfrm>
              <a:off x="4373563" y="817563"/>
              <a:ext cx="400050"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67" name="Line 9"/>
            <p:cNvSpPr>
              <a:spLocks noChangeShapeType="1"/>
            </p:cNvSpPr>
            <p:nvPr/>
          </p:nvSpPr>
          <p:spPr bwMode="auto">
            <a:xfrm>
              <a:off x="2371725" y="3421063"/>
              <a:ext cx="4371975" cy="1588"/>
            </a:xfrm>
            <a:prstGeom prst="line">
              <a:avLst/>
            </a:prstGeom>
            <a:noFill/>
            <a:ln w="25400">
              <a:solidFill>
                <a:schemeClr val="accent2"/>
              </a:solidFill>
              <a:round/>
              <a:headEnd/>
              <a:tailEnd/>
            </a:ln>
          </p:spPr>
          <p:txBody>
            <a:bodyPr/>
            <a:lstStyle/>
            <a:p>
              <a:endParaRPr lang="es-ES"/>
            </a:p>
          </p:txBody>
        </p:sp>
        <p:sp>
          <p:nvSpPr>
            <p:cNvPr id="68" name="Line 10"/>
            <p:cNvSpPr>
              <a:spLocks noChangeShapeType="1"/>
            </p:cNvSpPr>
            <p:nvPr/>
          </p:nvSpPr>
          <p:spPr bwMode="auto">
            <a:xfrm>
              <a:off x="4576763" y="1273175"/>
              <a:ext cx="3175" cy="4359275"/>
            </a:xfrm>
            <a:prstGeom prst="line">
              <a:avLst/>
            </a:prstGeom>
            <a:noFill/>
            <a:ln w="25400">
              <a:solidFill>
                <a:schemeClr val="accent2"/>
              </a:solidFill>
              <a:round/>
              <a:headEnd/>
              <a:tailEnd/>
            </a:ln>
          </p:spPr>
          <p:txBody>
            <a:bodyPr/>
            <a:lstStyle/>
            <a:p>
              <a:endParaRPr lang="es-ES"/>
            </a:p>
          </p:txBody>
        </p:sp>
        <p:sp>
          <p:nvSpPr>
            <p:cNvPr id="69" name="Rectangle 26"/>
            <p:cNvSpPr>
              <a:spLocks noChangeArrowheads="1"/>
            </p:cNvSpPr>
            <p:nvPr/>
          </p:nvSpPr>
          <p:spPr bwMode="auto">
            <a:xfrm>
              <a:off x="4373563" y="5646738"/>
              <a:ext cx="323850"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70" name="Arc 64"/>
            <p:cNvSpPr>
              <a:spLocks/>
            </p:cNvSpPr>
            <p:nvPr/>
          </p:nvSpPr>
          <p:spPr bwMode="auto">
            <a:xfrm>
              <a:off x="4591050" y="2935288"/>
              <a:ext cx="125413" cy="477838"/>
            </a:xfrm>
            <a:custGeom>
              <a:avLst/>
              <a:gdLst>
                <a:gd name="T0" fmla="*/ 0 w 21600"/>
                <a:gd name="T1" fmla="*/ 0 h 21699"/>
                <a:gd name="T2" fmla="*/ 0 w 21600"/>
                <a:gd name="T3" fmla="*/ 4 h 21699"/>
                <a:gd name="T4" fmla="*/ 0 w 21600"/>
                <a:gd name="T5" fmla="*/ 0 h 21699"/>
                <a:gd name="T6" fmla="*/ 0 60000 65536"/>
                <a:gd name="T7" fmla="*/ 0 60000 65536"/>
                <a:gd name="T8" fmla="*/ 0 60000 65536"/>
                <a:gd name="T9" fmla="*/ 0 w 21600"/>
                <a:gd name="T10" fmla="*/ 0 h 21699"/>
                <a:gd name="T11" fmla="*/ 21600 w 21600"/>
                <a:gd name="T12" fmla="*/ 21699 h 21699"/>
              </a:gdLst>
              <a:ahLst/>
              <a:cxnLst>
                <a:cxn ang="T6">
                  <a:pos x="T0" y="T1"/>
                </a:cxn>
                <a:cxn ang="T7">
                  <a:pos x="T2" y="T3"/>
                </a:cxn>
                <a:cxn ang="T8">
                  <a:pos x="T4" y="T5"/>
                </a:cxn>
              </a:cxnLst>
              <a:rect l="T9" t="T10" r="T11" b="T12"/>
              <a:pathLst>
                <a:path w="21600" h="21699" fill="none" extrusionOk="0">
                  <a:moveTo>
                    <a:pt x="21599" y="0"/>
                  </a:moveTo>
                  <a:cubicBezTo>
                    <a:pt x="21599" y="33"/>
                    <a:pt x="21600" y="66"/>
                    <a:pt x="21600" y="99"/>
                  </a:cubicBezTo>
                  <a:cubicBezTo>
                    <a:pt x="21600" y="12028"/>
                    <a:pt x="11929" y="21698"/>
                    <a:pt x="0" y="21699"/>
                  </a:cubicBezTo>
                </a:path>
                <a:path w="21600" h="21699" stroke="0" extrusionOk="0">
                  <a:moveTo>
                    <a:pt x="21599" y="0"/>
                  </a:moveTo>
                  <a:cubicBezTo>
                    <a:pt x="21599" y="33"/>
                    <a:pt x="21600" y="66"/>
                    <a:pt x="21600" y="99"/>
                  </a:cubicBezTo>
                  <a:cubicBezTo>
                    <a:pt x="21600" y="12028"/>
                    <a:pt x="11929" y="21698"/>
                    <a:pt x="0" y="21699"/>
                  </a:cubicBezTo>
                  <a:lnTo>
                    <a:pt x="0" y="99"/>
                  </a:lnTo>
                  <a:close/>
                </a:path>
              </a:pathLst>
            </a:custGeom>
            <a:noFill/>
            <a:ln w="12700">
              <a:solidFill>
                <a:srgbClr val="FFFF00"/>
              </a:solidFill>
              <a:prstDash val="dashDot"/>
              <a:round/>
              <a:headEnd/>
              <a:tailEnd/>
            </a:ln>
          </p:spPr>
          <p:txBody>
            <a:bodyPr/>
            <a:lstStyle/>
            <a:p>
              <a:endParaRPr lang="es-ES"/>
            </a:p>
          </p:txBody>
        </p:sp>
        <p:sp>
          <p:nvSpPr>
            <p:cNvPr id="71" name="Arc 65"/>
            <p:cNvSpPr>
              <a:spLocks/>
            </p:cNvSpPr>
            <p:nvPr/>
          </p:nvSpPr>
          <p:spPr bwMode="auto">
            <a:xfrm>
              <a:off x="4722813" y="1447800"/>
              <a:ext cx="811213" cy="1595438"/>
            </a:xfrm>
            <a:custGeom>
              <a:avLst/>
              <a:gdLst>
                <a:gd name="T0" fmla="*/ 0 w 21500"/>
                <a:gd name="T1" fmla="*/ 42 h 21600"/>
                <a:gd name="T2" fmla="*/ 12 w 21500"/>
                <a:gd name="T3" fmla="*/ 0 h 21600"/>
                <a:gd name="T4" fmla="*/ 12 w 21500"/>
                <a:gd name="T5" fmla="*/ 47 h 21600"/>
                <a:gd name="T6" fmla="*/ 0 60000 65536"/>
                <a:gd name="T7" fmla="*/ 0 60000 65536"/>
                <a:gd name="T8" fmla="*/ 0 60000 65536"/>
                <a:gd name="T9" fmla="*/ 0 w 21500"/>
                <a:gd name="T10" fmla="*/ 0 h 21600"/>
                <a:gd name="T11" fmla="*/ 21500 w 21500"/>
                <a:gd name="T12" fmla="*/ 21600 h 21600"/>
              </a:gdLst>
              <a:ahLst/>
              <a:cxnLst>
                <a:cxn ang="T6">
                  <a:pos x="T0" y="T1"/>
                </a:cxn>
                <a:cxn ang="T7">
                  <a:pos x="T2" y="T3"/>
                </a:cxn>
                <a:cxn ang="T8">
                  <a:pos x="T4" y="T5"/>
                </a:cxn>
              </a:cxnLst>
              <a:rect l="T9" t="T10" r="T11" b="T12"/>
              <a:pathLst>
                <a:path w="21500" h="21600" fill="none" extrusionOk="0">
                  <a:moveTo>
                    <a:pt x="-1" y="19524"/>
                  </a:moveTo>
                  <a:cubicBezTo>
                    <a:pt x="1068" y="8450"/>
                    <a:pt x="10374" y="0"/>
                    <a:pt x="21499" y="0"/>
                  </a:cubicBezTo>
                </a:path>
                <a:path w="21500" h="21600" stroke="0" extrusionOk="0">
                  <a:moveTo>
                    <a:pt x="-1" y="19524"/>
                  </a:moveTo>
                  <a:cubicBezTo>
                    <a:pt x="1068" y="8450"/>
                    <a:pt x="10374" y="0"/>
                    <a:pt x="21499" y="0"/>
                  </a:cubicBezTo>
                  <a:lnTo>
                    <a:pt x="21500" y="21600"/>
                  </a:lnTo>
                  <a:close/>
                </a:path>
              </a:pathLst>
            </a:custGeom>
            <a:noFill/>
            <a:ln w="12700">
              <a:solidFill>
                <a:srgbClr val="FFFF00"/>
              </a:solidFill>
              <a:prstDash val="dashDot"/>
              <a:round/>
              <a:headEnd/>
              <a:tailEnd/>
            </a:ln>
          </p:spPr>
          <p:txBody>
            <a:bodyPr/>
            <a:lstStyle/>
            <a:p>
              <a:endParaRPr lang="es-ES"/>
            </a:p>
          </p:txBody>
        </p:sp>
        <p:sp>
          <p:nvSpPr>
            <p:cNvPr id="72" name="Line 66"/>
            <p:cNvSpPr>
              <a:spLocks noChangeShapeType="1"/>
            </p:cNvSpPr>
            <p:nvPr/>
          </p:nvSpPr>
          <p:spPr bwMode="auto">
            <a:xfrm>
              <a:off x="5484813" y="1441450"/>
              <a:ext cx="708025" cy="1588"/>
            </a:xfrm>
            <a:prstGeom prst="line">
              <a:avLst/>
            </a:prstGeom>
            <a:noFill/>
            <a:ln w="12700">
              <a:solidFill>
                <a:srgbClr val="FFFF00"/>
              </a:solidFill>
              <a:prstDash val="dashDot"/>
              <a:round/>
              <a:headEnd/>
              <a:tailEnd/>
            </a:ln>
          </p:spPr>
          <p:txBody>
            <a:bodyPr/>
            <a:lstStyle/>
            <a:p>
              <a:endParaRPr lang="es-ES"/>
            </a:p>
          </p:txBody>
        </p:sp>
        <p:sp>
          <p:nvSpPr>
            <p:cNvPr id="73" name="Arc 67"/>
            <p:cNvSpPr>
              <a:spLocks/>
            </p:cNvSpPr>
            <p:nvPr/>
          </p:nvSpPr>
          <p:spPr bwMode="auto">
            <a:xfrm>
              <a:off x="4387850" y="1436688"/>
              <a:ext cx="1203325" cy="1984375"/>
            </a:xfrm>
            <a:custGeom>
              <a:avLst/>
              <a:gdLst>
                <a:gd name="T0" fmla="*/ 0 w 21637"/>
                <a:gd name="T1" fmla="*/ 71 h 21955"/>
                <a:gd name="T2" fmla="*/ 27 w 21637"/>
                <a:gd name="T3" fmla="*/ 0 h 21955"/>
                <a:gd name="T4" fmla="*/ 27 w 21637"/>
                <a:gd name="T5" fmla="*/ 70 h 21955"/>
                <a:gd name="T6" fmla="*/ 0 60000 65536"/>
                <a:gd name="T7" fmla="*/ 0 60000 65536"/>
                <a:gd name="T8" fmla="*/ 0 60000 65536"/>
                <a:gd name="T9" fmla="*/ 0 w 21637"/>
                <a:gd name="T10" fmla="*/ 0 h 21955"/>
                <a:gd name="T11" fmla="*/ 21637 w 21637"/>
                <a:gd name="T12" fmla="*/ 21955 h 21955"/>
              </a:gdLst>
              <a:ahLst/>
              <a:cxnLst>
                <a:cxn ang="T6">
                  <a:pos x="T0" y="T1"/>
                </a:cxn>
                <a:cxn ang="T7">
                  <a:pos x="T2" y="T3"/>
                </a:cxn>
                <a:cxn ang="T8">
                  <a:pos x="T4" y="T5"/>
                </a:cxn>
              </a:cxnLst>
              <a:rect l="T9" t="T10" r="T11" b="T12"/>
              <a:pathLst>
                <a:path w="21637" h="21955" fill="none" extrusionOk="0">
                  <a:moveTo>
                    <a:pt x="2" y="21955"/>
                  </a:moveTo>
                  <a:cubicBezTo>
                    <a:pt x="0" y="21836"/>
                    <a:pt x="0" y="21718"/>
                    <a:pt x="0" y="21600"/>
                  </a:cubicBezTo>
                  <a:cubicBezTo>
                    <a:pt x="0" y="9670"/>
                    <a:pt x="9670" y="0"/>
                    <a:pt x="21600" y="0"/>
                  </a:cubicBezTo>
                  <a:cubicBezTo>
                    <a:pt x="21612" y="-1"/>
                    <a:pt x="21624" y="0"/>
                    <a:pt x="21636" y="0"/>
                  </a:cubicBezTo>
                </a:path>
                <a:path w="21637" h="21955" stroke="0" extrusionOk="0">
                  <a:moveTo>
                    <a:pt x="2" y="21955"/>
                  </a:moveTo>
                  <a:cubicBezTo>
                    <a:pt x="0" y="21836"/>
                    <a:pt x="0" y="21718"/>
                    <a:pt x="0" y="21600"/>
                  </a:cubicBezTo>
                  <a:cubicBezTo>
                    <a:pt x="0" y="9670"/>
                    <a:pt x="9670" y="0"/>
                    <a:pt x="21600" y="0"/>
                  </a:cubicBezTo>
                  <a:cubicBezTo>
                    <a:pt x="21612" y="-1"/>
                    <a:pt x="21624" y="0"/>
                    <a:pt x="21636" y="0"/>
                  </a:cubicBezTo>
                  <a:lnTo>
                    <a:pt x="21600" y="21600"/>
                  </a:lnTo>
                  <a:close/>
                </a:path>
              </a:pathLst>
            </a:custGeom>
            <a:noFill/>
            <a:ln w="25400">
              <a:solidFill>
                <a:schemeClr val="bg1"/>
              </a:solidFill>
              <a:round/>
              <a:headEnd/>
              <a:tailEnd/>
            </a:ln>
          </p:spPr>
          <p:txBody>
            <a:bodyPr/>
            <a:lstStyle/>
            <a:p>
              <a:endParaRPr lang="es-ES"/>
            </a:p>
          </p:txBody>
        </p:sp>
        <p:sp>
          <p:nvSpPr>
            <p:cNvPr id="74" name="Arc 68"/>
            <p:cNvSpPr>
              <a:spLocks/>
            </p:cNvSpPr>
            <p:nvPr/>
          </p:nvSpPr>
          <p:spPr bwMode="auto">
            <a:xfrm>
              <a:off x="4754563" y="1436688"/>
              <a:ext cx="866775" cy="2038350"/>
            </a:xfrm>
            <a:custGeom>
              <a:avLst/>
              <a:gdLst>
                <a:gd name="T0" fmla="*/ 0 w 21591"/>
                <a:gd name="T1" fmla="*/ 74 h 21600"/>
                <a:gd name="T2" fmla="*/ 14 w 21591"/>
                <a:gd name="T3" fmla="*/ 0 h 21600"/>
                <a:gd name="T4" fmla="*/ 14 w 21591"/>
                <a:gd name="T5" fmla="*/ 76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sp>
          <p:nvSpPr>
            <p:cNvPr id="75" name="Rectangle 69"/>
            <p:cNvSpPr>
              <a:spLocks noChangeArrowheads="1"/>
            </p:cNvSpPr>
            <p:nvPr/>
          </p:nvSpPr>
          <p:spPr bwMode="auto">
            <a:xfrm>
              <a:off x="4400550" y="3463925"/>
              <a:ext cx="112713" cy="242888"/>
            </a:xfrm>
            <a:prstGeom prst="rect">
              <a:avLst/>
            </a:prstGeom>
            <a:noFill/>
            <a:ln w="9525">
              <a:noFill/>
              <a:miter lim="800000"/>
              <a:headEnd/>
              <a:tailEnd/>
            </a:ln>
          </p:spPr>
          <p:txBody>
            <a:bodyPr wrap="none" lIns="0" tIns="0" rIns="0" bIns="0">
              <a:spAutoFit/>
            </a:bodyPr>
            <a:lstStyle/>
            <a:p>
              <a:pPr algn="l"/>
              <a:r>
                <a:rPr lang="es-ES_tradnl" sz="1600" dirty="0">
                  <a:solidFill>
                    <a:schemeClr val="bg1"/>
                  </a:solidFill>
                  <a:latin typeface="Arial" charset="0"/>
                </a:rPr>
                <a:t>0</a:t>
              </a:r>
              <a:endParaRPr lang="es-ES_tradnl" dirty="0">
                <a:solidFill>
                  <a:schemeClr val="bg1"/>
                </a:solidFill>
              </a:endParaRPr>
            </a:p>
          </p:txBody>
        </p:sp>
        <p:sp>
          <p:nvSpPr>
            <p:cNvPr id="76" name="Rectangle 70"/>
            <p:cNvSpPr>
              <a:spLocks noChangeArrowheads="1"/>
            </p:cNvSpPr>
            <p:nvPr/>
          </p:nvSpPr>
          <p:spPr bwMode="auto">
            <a:xfrm>
              <a:off x="5672138" y="1074738"/>
              <a:ext cx="111125"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77" name="Rectangle 71"/>
            <p:cNvSpPr>
              <a:spLocks noChangeArrowheads="1"/>
            </p:cNvSpPr>
            <p:nvPr/>
          </p:nvSpPr>
          <p:spPr bwMode="auto">
            <a:xfrm>
              <a:off x="4343400" y="2138363"/>
              <a:ext cx="123825"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78" name="Rectangle 72"/>
            <p:cNvSpPr>
              <a:spLocks noChangeArrowheads="1"/>
            </p:cNvSpPr>
            <p:nvPr/>
          </p:nvSpPr>
          <p:spPr bwMode="auto">
            <a:xfrm>
              <a:off x="4151313" y="3073400"/>
              <a:ext cx="111125"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79" name="Rectangle 73"/>
            <p:cNvSpPr>
              <a:spLocks noChangeArrowheads="1"/>
            </p:cNvSpPr>
            <p:nvPr/>
          </p:nvSpPr>
          <p:spPr bwMode="auto">
            <a:xfrm>
              <a:off x="3341688" y="5368925"/>
              <a:ext cx="123825"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80" name="Rectangle 74"/>
            <p:cNvSpPr>
              <a:spLocks noChangeArrowheads="1"/>
            </p:cNvSpPr>
            <p:nvPr/>
          </p:nvSpPr>
          <p:spPr bwMode="auto">
            <a:xfrm>
              <a:off x="4668838" y="4271963"/>
              <a:ext cx="112713"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81" name="Rectangle 75"/>
            <p:cNvSpPr>
              <a:spLocks noChangeArrowheads="1"/>
            </p:cNvSpPr>
            <p:nvPr/>
          </p:nvSpPr>
          <p:spPr bwMode="auto">
            <a:xfrm>
              <a:off x="4849813" y="3476625"/>
              <a:ext cx="68263"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sp>
          <p:nvSpPr>
            <p:cNvPr id="82" name="Arc 77"/>
            <p:cNvSpPr>
              <a:spLocks/>
            </p:cNvSpPr>
            <p:nvPr/>
          </p:nvSpPr>
          <p:spPr bwMode="auto">
            <a:xfrm flipH="1" flipV="1">
              <a:off x="3522663" y="3414713"/>
              <a:ext cx="1231900" cy="1970088"/>
            </a:xfrm>
            <a:custGeom>
              <a:avLst/>
              <a:gdLst>
                <a:gd name="T0" fmla="*/ 0 w 22122"/>
                <a:gd name="T1" fmla="*/ 70 h 21955"/>
                <a:gd name="T2" fmla="*/ 27 w 22122"/>
                <a:gd name="T3" fmla="*/ 0 h 21955"/>
                <a:gd name="T4" fmla="*/ 27 w 22122"/>
                <a:gd name="T5" fmla="*/ 69 h 21955"/>
                <a:gd name="T6" fmla="*/ 0 60000 65536"/>
                <a:gd name="T7" fmla="*/ 0 60000 65536"/>
                <a:gd name="T8" fmla="*/ 0 60000 65536"/>
                <a:gd name="T9" fmla="*/ 0 w 22122"/>
                <a:gd name="T10" fmla="*/ 0 h 21955"/>
                <a:gd name="T11" fmla="*/ 22122 w 22122"/>
                <a:gd name="T12" fmla="*/ 21955 h 21955"/>
              </a:gdLst>
              <a:ahLst/>
              <a:cxnLst>
                <a:cxn ang="T6">
                  <a:pos x="T0" y="T1"/>
                </a:cxn>
                <a:cxn ang="T7">
                  <a:pos x="T2" y="T3"/>
                </a:cxn>
                <a:cxn ang="T8">
                  <a:pos x="T4" y="T5"/>
                </a:cxn>
              </a:cxnLst>
              <a:rect l="T9" t="T10" r="T11" b="T12"/>
              <a:pathLst>
                <a:path w="22122" h="21955" fill="none" extrusionOk="0">
                  <a:moveTo>
                    <a:pt x="2" y="21955"/>
                  </a:moveTo>
                  <a:cubicBezTo>
                    <a:pt x="0" y="21836"/>
                    <a:pt x="0" y="21718"/>
                    <a:pt x="0" y="21600"/>
                  </a:cubicBezTo>
                  <a:cubicBezTo>
                    <a:pt x="0" y="9670"/>
                    <a:pt x="9670" y="0"/>
                    <a:pt x="21600" y="0"/>
                  </a:cubicBezTo>
                  <a:cubicBezTo>
                    <a:pt x="21774" y="-1"/>
                    <a:pt x="21948" y="2"/>
                    <a:pt x="22121" y="6"/>
                  </a:cubicBezTo>
                </a:path>
                <a:path w="22122" h="21955" stroke="0" extrusionOk="0">
                  <a:moveTo>
                    <a:pt x="2" y="21955"/>
                  </a:moveTo>
                  <a:cubicBezTo>
                    <a:pt x="0" y="21836"/>
                    <a:pt x="0" y="21718"/>
                    <a:pt x="0" y="21600"/>
                  </a:cubicBezTo>
                  <a:cubicBezTo>
                    <a:pt x="0" y="9670"/>
                    <a:pt x="9670" y="0"/>
                    <a:pt x="21600" y="0"/>
                  </a:cubicBezTo>
                  <a:cubicBezTo>
                    <a:pt x="21774" y="-1"/>
                    <a:pt x="21948" y="2"/>
                    <a:pt x="22121" y="6"/>
                  </a:cubicBezTo>
                  <a:lnTo>
                    <a:pt x="21600" y="21600"/>
                  </a:lnTo>
                  <a:close/>
                </a:path>
              </a:pathLst>
            </a:custGeom>
            <a:noFill/>
            <a:ln w="25400">
              <a:solidFill>
                <a:schemeClr val="bg1"/>
              </a:solidFill>
              <a:round/>
              <a:headEnd/>
              <a:tailEnd/>
            </a:ln>
          </p:spPr>
          <p:txBody>
            <a:bodyPr/>
            <a:lstStyle/>
            <a:p>
              <a:endParaRPr lang="es-ES"/>
            </a:p>
          </p:txBody>
        </p:sp>
        <p:sp>
          <p:nvSpPr>
            <p:cNvPr id="83" name="Arc 78"/>
            <p:cNvSpPr>
              <a:spLocks/>
            </p:cNvSpPr>
            <p:nvPr/>
          </p:nvSpPr>
          <p:spPr bwMode="auto">
            <a:xfrm flipH="1" flipV="1">
              <a:off x="3517900" y="3360738"/>
              <a:ext cx="868363" cy="2025650"/>
            </a:xfrm>
            <a:custGeom>
              <a:avLst/>
              <a:gdLst>
                <a:gd name="T0" fmla="*/ 0 w 21591"/>
                <a:gd name="T1" fmla="*/ 73 h 21600"/>
                <a:gd name="T2" fmla="*/ 14 w 21591"/>
                <a:gd name="T3" fmla="*/ 0 h 21600"/>
                <a:gd name="T4" fmla="*/ 14 w 21591"/>
                <a:gd name="T5" fmla="*/ 75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grpSp>
      <p:grpSp>
        <p:nvGrpSpPr>
          <p:cNvPr id="84" name="83 Grupo"/>
          <p:cNvGrpSpPr/>
          <p:nvPr/>
        </p:nvGrpSpPr>
        <p:grpSpPr>
          <a:xfrm>
            <a:off x="4646903" y="1528549"/>
            <a:ext cx="3850754" cy="3776878"/>
            <a:chOff x="1954213" y="817563"/>
            <a:chExt cx="5295900" cy="5194300"/>
          </a:xfrm>
        </p:grpSpPr>
        <p:sp>
          <p:nvSpPr>
            <p:cNvPr id="85" name="Rectangle 2"/>
            <p:cNvSpPr>
              <a:spLocks noChangeArrowheads="1"/>
            </p:cNvSpPr>
            <p:nvPr/>
          </p:nvSpPr>
          <p:spPr bwMode="auto">
            <a:xfrm>
              <a:off x="6851650" y="3244850"/>
              <a:ext cx="398463" cy="366713"/>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86" name="Rectangle 3"/>
            <p:cNvSpPr>
              <a:spLocks noChangeArrowheads="1"/>
            </p:cNvSpPr>
            <p:nvPr/>
          </p:nvSpPr>
          <p:spPr bwMode="auto">
            <a:xfrm>
              <a:off x="1954213" y="3201988"/>
              <a:ext cx="322263" cy="366713"/>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87" name="Rectangle 4"/>
            <p:cNvSpPr>
              <a:spLocks noChangeArrowheads="1"/>
            </p:cNvSpPr>
            <p:nvPr/>
          </p:nvSpPr>
          <p:spPr bwMode="auto">
            <a:xfrm>
              <a:off x="4373563" y="817563"/>
              <a:ext cx="400050"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88" name="Line 7"/>
            <p:cNvSpPr>
              <a:spLocks noChangeShapeType="1"/>
            </p:cNvSpPr>
            <p:nvPr/>
          </p:nvSpPr>
          <p:spPr bwMode="auto">
            <a:xfrm>
              <a:off x="2371725" y="3421063"/>
              <a:ext cx="4371975" cy="1588"/>
            </a:xfrm>
            <a:prstGeom prst="line">
              <a:avLst/>
            </a:prstGeom>
            <a:noFill/>
            <a:ln w="25400">
              <a:solidFill>
                <a:schemeClr val="accent2"/>
              </a:solidFill>
              <a:round/>
              <a:headEnd/>
              <a:tailEnd/>
            </a:ln>
          </p:spPr>
          <p:txBody>
            <a:bodyPr/>
            <a:lstStyle/>
            <a:p>
              <a:endParaRPr lang="es-ES"/>
            </a:p>
          </p:txBody>
        </p:sp>
        <p:sp>
          <p:nvSpPr>
            <p:cNvPr id="89" name="Line 8"/>
            <p:cNvSpPr>
              <a:spLocks noChangeShapeType="1"/>
            </p:cNvSpPr>
            <p:nvPr/>
          </p:nvSpPr>
          <p:spPr bwMode="auto">
            <a:xfrm>
              <a:off x="4576763" y="1273175"/>
              <a:ext cx="3175" cy="4359275"/>
            </a:xfrm>
            <a:prstGeom prst="line">
              <a:avLst/>
            </a:prstGeom>
            <a:noFill/>
            <a:ln w="25400">
              <a:solidFill>
                <a:schemeClr val="accent2"/>
              </a:solidFill>
              <a:round/>
              <a:headEnd/>
              <a:tailEnd/>
            </a:ln>
          </p:spPr>
          <p:txBody>
            <a:bodyPr/>
            <a:lstStyle/>
            <a:p>
              <a:endParaRPr lang="es-ES"/>
            </a:p>
          </p:txBody>
        </p:sp>
        <p:sp>
          <p:nvSpPr>
            <p:cNvPr id="90" name="Rectangle 47"/>
            <p:cNvSpPr>
              <a:spLocks noChangeArrowheads="1"/>
            </p:cNvSpPr>
            <p:nvPr/>
          </p:nvSpPr>
          <p:spPr bwMode="auto">
            <a:xfrm>
              <a:off x="4403725" y="3465513"/>
              <a:ext cx="1111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91" name="Rectangle 48"/>
            <p:cNvSpPr>
              <a:spLocks noChangeArrowheads="1"/>
            </p:cNvSpPr>
            <p:nvPr/>
          </p:nvSpPr>
          <p:spPr bwMode="auto">
            <a:xfrm>
              <a:off x="5730875" y="1438275"/>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a</a:t>
              </a:r>
              <a:endParaRPr lang="es-ES_tradnl">
                <a:solidFill>
                  <a:schemeClr val="bg1"/>
                </a:solidFill>
              </a:endParaRPr>
            </a:p>
          </p:txBody>
        </p:sp>
        <p:sp>
          <p:nvSpPr>
            <p:cNvPr id="92" name="Rectangle 49"/>
            <p:cNvSpPr>
              <a:spLocks noChangeArrowheads="1"/>
            </p:cNvSpPr>
            <p:nvPr/>
          </p:nvSpPr>
          <p:spPr bwMode="auto">
            <a:xfrm>
              <a:off x="4349750" y="1749425"/>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b</a:t>
              </a:r>
              <a:endParaRPr lang="es-ES_tradnl">
                <a:solidFill>
                  <a:schemeClr val="bg1"/>
                </a:solidFill>
              </a:endParaRPr>
            </a:p>
          </p:txBody>
        </p:sp>
        <p:sp>
          <p:nvSpPr>
            <p:cNvPr id="93" name="Rectangle 50"/>
            <p:cNvSpPr>
              <a:spLocks noChangeArrowheads="1"/>
            </p:cNvSpPr>
            <p:nvPr/>
          </p:nvSpPr>
          <p:spPr bwMode="auto">
            <a:xfrm>
              <a:off x="3284538" y="3108325"/>
              <a:ext cx="11271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c</a:t>
              </a:r>
              <a:endParaRPr lang="es-ES_tradnl">
                <a:solidFill>
                  <a:schemeClr val="bg1"/>
                </a:solidFill>
              </a:endParaRPr>
            </a:p>
          </p:txBody>
        </p:sp>
        <p:sp>
          <p:nvSpPr>
            <p:cNvPr id="94" name="Rectangle 51"/>
            <p:cNvSpPr>
              <a:spLocks noChangeArrowheads="1"/>
            </p:cNvSpPr>
            <p:nvPr/>
          </p:nvSpPr>
          <p:spPr bwMode="auto">
            <a:xfrm>
              <a:off x="3068638" y="5119688"/>
              <a:ext cx="123825"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d</a:t>
              </a:r>
              <a:endParaRPr lang="es-ES_tradnl">
                <a:solidFill>
                  <a:schemeClr val="bg1"/>
                </a:solidFill>
              </a:endParaRPr>
            </a:p>
          </p:txBody>
        </p:sp>
        <p:sp>
          <p:nvSpPr>
            <p:cNvPr id="95" name="Rectangle 52"/>
            <p:cNvSpPr>
              <a:spLocks noChangeArrowheads="1"/>
            </p:cNvSpPr>
            <p:nvPr/>
          </p:nvSpPr>
          <p:spPr bwMode="auto">
            <a:xfrm>
              <a:off x="4649788" y="4708525"/>
              <a:ext cx="112713" cy="242888"/>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e</a:t>
              </a:r>
              <a:endParaRPr lang="es-ES_tradnl">
                <a:solidFill>
                  <a:schemeClr val="bg1"/>
                </a:solidFill>
              </a:endParaRPr>
            </a:p>
          </p:txBody>
        </p:sp>
        <p:sp>
          <p:nvSpPr>
            <p:cNvPr id="96" name="Rectangle 53"/>
            <p:cNvSpPr>
              <a:spLocks noChangeArrowheads="1"/>
            </p:cNvSpPr>
            <p:nvPr/>
          </p:nvSpPr>
          <p:spPr bwMode="auto">
            <a:xfrm>
              <a:off x="5678488" y="3421063"/>
              <a:ext cx="68263" cy="244475"/>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f</a:t>
              </a:r>
              <a:endParaRPr lang="es-ES_tradnl">
                <a:solidFill>
                  <a:schemeClr val="bg1"/>
                </a:solidFill>
              </a:endParaRPr>
            </a:p>
          </p:txBody>
        </p:sp>
        <p:grpSp>
          <p:nvGrpSpPr>
            <p:cNvPr id="97" name="Group 110"/>
            <p:cNvGrpSpPr>
              <a:grpSpLocks/>
            </p:cNvGrpSpPr>
            <p:nvPr/>
          </p:nvGrpSpPr>
          <p:grpSpPr bwMode="auto">
            <a:xfrm>
              <a:off x="4549773" y="1790702"/>
              <a:ext cx="2030412" cy="1638301"/>
              <a:chOff x="2920" y="993"/>
              <a:chExt cx="1038" cy="838"/>
            </a:xfrm>
          </p:grpSpPr>
          <p:sp>
            <p:nvSpPr>
              <p:cNvPr id="103" name="Arc 62"/>
              <p:cNvSpPr>
                <a:spLocks/>
              </p:cNvSpPr>
              <p:nvPr/>
            </p:nvSpPr>
            <p:spPr bwMode="auto">
              <a:xfrm>
                <a:off x="2920" y="1607"/>
                <a:ext cx="161" cy="224"/>
              </a:xfrm>
              <a:custGeom>
                <a:avLst/>
                <a:gdLst>
                  <a:gd name="T0" fmla="*/ 1 w 21600"/>
                  <a:gd name="T1" fmla="*/ 0 h 21699"/>
                  <a:gd name="T2" fmla="*/ 0 w 21600"/>
                  <a:gd name="T3" fmla="*/ 2 h 21699"/>
                  <a:gd name="T4" fmla="*/ 0 w 21600"/>
                  <a:gd name="T5" fmla="*/ 0 h 21699"/>
                  <a:gd name="T6" fmla="*/ 0 60000 65536"/>
                  <a:gd name="T7" fmla="*/ 0 60000 65536"/>
                  <a:gd name="T8" fmla="*/ 0 60000 65536"/>
                  <a:gd name="T9" fmla="*/ 0 w 21600"/>
                  <a:gd name="T10" fmla="*/ 0 h 21699"/>
                  <a:gd name="T11" fmla="*/ 21600 w 21600"/>
                  <a:gd name="T12" fmla="*/ 21699 h 21699"/>
                </a:gdLst>
                <a:ahLst/>
                <a:cxnLst>
                  <a:cxn ang="T6">
                    <a:pos x="T0" y="T1"/>
                  </a:cxn>
                  <a:cxn ang="T7">
                    <a:pos x="T2" y="T3"/>
                  </a:cxn>
                  <a:cxn ang="T8">
                    <a:pos x="T4" y="T5"/>
                  </a:cxn>
                </a:cxnLst>
                <a:rect l="T9" t="T10" r="T11" b="T12"/>
                <a:pathLst>
                  <a:path w="21600" h="21699" fill="none" extrusionOk="0">
                    <a:moveTo>
                      <a:pt x="21599" y="0"/>
                    </a:moveTo>
                    <a:cubicBezTo>
                      <a:pt x="21599" y="33"/>
                      <a:pt x="21600" y="66"/>
                      <a:pt x="21600" y="99"/>
                    </a:cubicBezTo>
                    <a:cubicBezTo>
                      <a:pt x="21600" y="12028"/>
                      <a:pt x="11929" y="21698"/>
                      <a:pt x="0" y="21699"/>
                    </a:cubicBezTo>
                  </a:path>
                  <a:path w="21600" h="21699" stroke="0" extrusionOk="0">
                    <a:moveTo>
                      <a:pt x="21599" y="0"/>
                    </a:moveTo>
                    <a:cubicBezTo>
                      <a:pt x="21599" y="33"/>
                      <a:pt x="21600" y="66"/>
                      <a:pt x="21600" y="99"/>
                    </a:cubicBezTo>
                    <a:cubicBezTo>
                      <a:pt x="21600" y="12028"/>
                      <a:pt x="11929" y="21698"/>
                      <a:pt x="0" y="21699"/>
                    </a:cubicBezTo>
                    <a:lnTo>
                      <a:pt x="0" y="99"/>
                    </a:lnTo>
                    <a:close/>
                  </a:path>
                </a:pathLst>
              </a:custGeom>
              <a:noFill/>
              <a:ln w="12700">
                <a:solidFill>
                  <a:srgbClr val="FFFF00"/>
                </a:solidFill>
                <a:prstDash val="dashDot"/>
                <a:round/>
                <a:headEnd/>
                <a:tailEnd/>
              </a:ln>
            </p:spPr>
            <p:txBody>
              <a:bodyPr/>
              <a:lstStyle/>
              <a:p>
                <a:endParaRPr lang="es-ES"/>
              </a:p>
            </p:txBody>
          </p:sp>
          <p:sp>
            <p:nvSpPr>
              <p:cNvPr id="104" name="Arc 63"/>
              <p:cNvSpPr>
                <a:spLocks/>
              </p:cNvSpPr>
              <p:nvPr/>
            </p:nvSpPr>
            <p:spPr bwMode="auto">
              <a:xfrm>
                <a:off x="3078" y="993"/>
                <a:ext cx="567" cy="713"/>
              </a:xfrm>
              <a:custGeom>
                <a:avLst/>
                <a:gdLst>
                  <a:gd name="T0" fmla="*/ 0 w 21500"/>
                  <a:gd name="T1" fmla="*/ 21 h 21600"/>
                  <a:gd name="T2" fmla="*/ 15 w 21500"/>
                  <a:gd name="T3" fmla="*/ 0 h 21600"/>
                  <a:gd name="T4" fmla="*/ 15 w 21500"/>
                  <a:gd name="T5" fmla="*/ 24 h 21600"/>
                  <a:gd name="T6" fmla="*/ 0 60000 65536"/>
                  <a:gd name="T7" fmla="*/ 0 60000 65536"/>
                  <a:gd name="T8" fmla="*/ 0 60000 65536"/>
                  <a:gd name="T9" fmla="*/ 0 w 21500"/>
                  <a:gd name="T10" fmla="*/ 0 h 21600"/>
                  <a:gd name="T11" fmla="*/ 21500 w 21500"/>
                  <a:gd name="T12" fmla="*/ 21600 h 21600"/>
                </a:gdLst>
                <a:ahLst/>
                <a:cxnLst>
                  <a:cxn ang="T6">
                    <a:pos x="T0" y="T1"/>
                  </a:cxn>
                  <a:cxn ang="T7">
                    <a:pos x="T2" y="T3"/>
                  </a:cxn>
                  <a:cxn ang="T8">
                    <a:pos x="T4" y="T5"/>
                  </a:cxn>
                </a:cxnLst>
                <a:rect l="T9" t="T10" r="T11" b="T12"/>
                <a:pathLst>
                  <a:path w="21500" h="21600" fill="none" extrusionOk="0">
                    <a:moveTo>
                      <a:pt x="-1" y="19524"/>
                    </a:moveTo>
                    <a:cubicBezTo>
                      <a:pt x="1068" y="8450"/>
                      <a:pt x="10374" y="0"/>
                      <a:pt x="21499" y="0"/>
                    </a:cubicBezTo>
                  </a:path>
                  <a:path w="21500" h="21600" stroke="0" extrusionOk="0">
                    <a:moveTo>
                      <a:pt x="-1" y="19524"/>
                    </a:moveTo>
                    <a:cubicBezTo>
                      <a:pt x="1068" y="8450"/>
                      <a:pt x="10374" y="0"/>
                      <a:pt x="21499" y="0"/>
                    </a:cubicBezTo>
                    <a:lnTo>
                      <a:pt x="21500" y="21600"/>
                    </a:lnTo>
                    <a:close/>
                  </a:path>
                </a:pathLst>
              </a:custGeom>
              <a:noFill/>
              <a:ln w="12700">
                <a:solidFill>
                  <a:srgbClr val="FFFF00"/>
                </a:solidFill>
                <a:prstDash val="dashDot"/>
                <a:round/>
                <a:headEnd/>
                <a:tailEnd/>
              </a:ln>
            </p:spPr>
            <p:txBody>
              <a:bodyPr/>
              <a:lstStyle/>
              <a:p>
                <a:endParaRPr lang="es-ES"/>
              </a:p>
            </p:txBody>
          </p:sp>
          <p:sp>
            <p:nvSpPr>
              <p:cNvPr id="105" name="Line 64"/>
              <p:cNvSpPr>
                <a:spLocks noChangeShapeType="1"/>
              </p:cNvSpPr>
              <p:nvPr/>
            </p:nvSpPr>
            <p:spPr bwMode="auto">
              <a:xfrm>
                <a:off x="3626" y="994"/>
                <a:ext cx="332" cy="1"/>
              </a:xfrm>
              <a:prstGeom prst="line">
                <a:avLst/>
              </a:prstGeom>
              <a:noFill/>
              <a:ln w="12700">
                <a:solidFill>
                  <a:srgbClr val="FFFF00"/>
                </a:solidFill>
                <a:prstDash val="dashDot"/>
                <a:round/>
                <a:headEnd/>
                <a:tailEnd/>
              </a:ln>
            </p:spPr>
            <p:txBody>
              <a:bodyPr/>
              <a:lstStyle/>
              <a:p>
                <a:endParaRPr lang="es-ES"/>
              </a:p>
            </p:txBody>
          </p:sp>
        </p:grpSp>
        <p:sp>
          <p:nvSpPr>
            <p:cNvPr id="98" name="Arc 65"/>
            <p:cNvSpPr>
              <a:spLocks/>
            </p:cNvSpPr>
            <p:nvPr/>
          </p:nvSpPr>
          <p:spPr bwMode="auto">
            <a:xfrm>
              <a:off x="3475038" y="1790700"/>
              <a:ext cx="2447925" cy="1657350"/>
            </a:xfrm>
            <a:custGeom>
              <a:avLst/>
              <a:gdLst>
                <a:gd name="T0" fmla="*/ 0 w 21634"/>
                <a:gd name="T1" fmla="*/ 50 h 21955"/>
                <a:gd name="T2" fmla="*/ 110 w 21634"/>
                <a:gd name="T3" fmla="*/ 0 h 21955"/>
                <a:gd name="T4" fmla="*/ 110 w 21634"/>
                <a:gd name="T5" fmla="*/ 49 h 21955"/>
                <a:gd name="T6" fmla="*/ 0 60000 65536"/>
                <a:gd name="T7" fmla="*/ 0 60000 65536"/>
                <a:gd name="T8" fmla="*/ 0 60000 65536"/>
                <a:gd name="T9" fmla="*/ 0 w 21634"/>
                <a:gd name="T10" fmla="*/ 0 h 21955"/>
                <a:gd name="T11" fmla="*/ 21634 w 21634"/>
                <a:gd name="T12" fmla="*/ 21955 h 21955"/>
              </a:gdLst>
              <a:ahLst/>
              <a:cxnLst>
                <a:cxn ang="T6">
                  <a:pos x="T0" y="T1"/>
                </a:cxn>
                <a:cxn ang="T7">
                  <a:pos x="T2" y="T3"/>
                </a:cxn>
                <a:cxn ang="T8">
                  <a:pos x="T4" y="T5"/>
                </a:cxn>
              </a:cxnLst>
              <a:rect l="T9" t="T10" r="T11" b="T12"/>
              <a:pathLst>
                <a:path w="21634" h="21955" fill="none" extrusionOk="0">
                  <a:moveTo>
                    <a:pt x="2" y="21955"/>
                  </a:moveTo>
                  <a:cubicBezTo>
                    <a:pt x="0" y="21836"/>
                    <a:pt x="0" y="21718"/>
                    <a:pt x="0" y="21600"/>
                  </a:cubicBezTo>
                  <a:cubicBezTo>
                    <a:pt x="0" y="9670"/>
                    <a:pt x="9670" y="0"/>
                    <a:pt x="21600" y="0"/>
                  </a:cubicBezTo>
                  <a:cubicBezTo>
                    <a:pt x="21611" y="-1"/>
                    <a:pt x="21622" y="0"/>
                    <a:pt x="21633" y="0"/>
                  </a:cubicBezTo>
                </a:path>
                <a:path w="21634" h="21955" stroke="0" extrusionOk="0">
                  <a:moveTo>
                    <a:pt x="2" y="21955"/>
                  </a:moveTo>
                  <a:cubicBezTo>
                    <a:pt x="0" y="21836"/>
                    <a:pt x="0" y="21718"/>
                    <a:pt x="0" y="21600"/>
                  </a:cubicBezTo>
                  <a:cubicBezTo>
                    <a:pt x="0" y="9670"/>
                    <a:pt x="9670" y="0"/>
                    <a:pt x="21600" y="0"/>
                  </a:cubicBezTo>
                  <a:cubicBezTo>
                    <a:pt x="21611" y="-1"/>
                    <a:pt x="21622" y="0"/>
                    <a:pt x="21633" y="0"/>
                  </a:cubicBezTo>
                  <a:lnTo>
                    <a:pt x="21600" y="21600"/>
                  </a:lnTo>
                  <a:close/>
                </a:path>
              </a:pathLst>
            </a:custGeom>
            <a:noFill/>
            <a:ln w="25400">
              <a:solidFill>
                <a:schemeClr val="bg1"/>
              </a:solidFill>
              <a:round/>
              <a:headEnd/>
              <a:tailEnd/>
            </a:ln>
          </p:spPr>
          <p:txBody>
            <a:bodyPr/>
            <a:lstStyle/>
            <a:p>
              <a:endParaRPr lang="es-ES"/>
            </a:p>
          </p:txBody>
        </p:sp>
        <p:sp>
          <p:nvSpPr>
            <p:cNvPr id="99" name="Arc 66"/>
            <p:cNvSpPr>
              <a:spLocks/>
            </p:cNvSpPr>
            <p:nvPr/>
          </p:nvSpPr>
          <p:spPr bwMode="auto">
            <a:xfrm>
              <a:off x="5616575" y="1790700"/>
              <a:ext cx="341313" cy="1698625"/>
            </a:xfrm>
            <a:custGeom>
              <a:avLst/>
              <a:gdLst>
                <a:gd name="T0" fmla="*/ 0 w 21591"/>
                <a:gd name="T1" fmla="*/ 52 h 21400"/>
                <a:gd name="T2" fmla="*/ 2 w 21591"/>
                <a:gd name="T3" fmla="*/ 0 h 21400"/>
                <a:gd name="T4" fmla="*/ 2 w 21591"/>
                <a:gd name="T5" fmla="*/ 54 h 21400"/>
                <a:gd name="T6" fmla="*/ 0 60000 65536"/>
                <a:gd name="T7" fmla="*/ 0 60000 65536"/>
                <a:gd name="T8" fmla="*/ 0 60000 65536"/>
                <a:gd name="T9" fmla="*/ 0 w 21591"/>
                <a:gd name="T10" fmla="*/ 0 h 21400"/>
                <a:gd name="T11" fmla="*/ 21591 w 21591"/>
                <a:gd name="T12" fmla="*/ 21400 h 21400"/>
              </a:gdLst>
              <a:ahLst/>
              <a:cxnLst>
                <a:cxn ang="T6">
                  <a:pos x="T0" y="T1"/>
                </a:cxn>
                <a:cxn ang="T7">
                  <a:pos x="T2" y="T3"/>
                </a:cxn>
                <a:cxn ang="T8">
                  <a:pos x="T4" y="T5"/>
                </a:cxn>
              </a:cxnLst>
              <a:rect l="T9" t="T10" r="T11" b="T12"/>
              <a:pathLst>
                <a:path w="21591" h="21400" fill="none" extrusionOk="0">
                  <a:moveTo>
                    <a:pt x="0" y="20763"/>
                  </a:moveTo>
                  <a:cubicBezTo>
                    <a:pt x="311" y="10212"/>
                    <a:pt x="8202" y="1432"/>
                    <a:pt x="18659" y="-1"/>
                  </a:cubicBezTo>
                </a:path>
                <a:path w="21591" h="21400" stroke="0" extrusionOk="0">
                  <a:moveTo>
                    <a:pt x="0" y="20763"/>
                  </a:moveTo>
                  <a:cubicBezTo>
                    <a:pt x="311" y="10212"/>
                    <a:pt x="8202" y="1432"/>
                    <a:pt x="18659" y="-1"/>
                  </a:cubicBezTo>
                  <a:lnTo>
                    <a:pt x="21591" y="21400"/>
                  </a:lnTo>
                  <a:close/>
                </a:path>
              </a:pathLst>
            </a:custGeom>
            <a:noFill/>
            <a:ln w="25400">
              <a:solidFill>
                <a:schemeClr val="bg1"/>
              </a:solidFill>
              <a:round/>
              <a:headEnd/>
              <a:tailEnd/>
            </a:ln>
          </p:spPr>
          <p:txBody>
            <a:bodyPr/>
            <a:lstStyle/>
            <a:p>
              <a:endParaRPr lang="es-ES"/>
            </a:p>
          </p:txBody>
        </p:sp>
        <p:sp>
          <p:nvSpPr>
            <p:cNvPr id="100" name="Arc 67"/>
            <p:cNvSpPr>
              <a:spLocks/>
            </p:cNvSpPr>
            <p:nvPr/>
          </p:nvSpPr>
          <p:spPr bwMode="auto">
            <a:xfrm flipH="1" flipV="1">
              <a:off x="3111500" y="3422650"/>
              <a:ext cx="2500313" cy="1658938"/>
            </a:xfrm>
            <a:custGeom>
              <a:avLst/>
              <a:gdLst>
                <a:gd name="T0" fmla="*/ 0 w 22156"/>
                <a:gd name="T1" fmla="*/ 50 h 21955"/>
                <a:gd name="T2" fmla="*/ 112 w 22156"/>
                <a:gd name="T3" fmla="*/ 0 h 21955"/>
                <a:gd name="T4" fmla="*/ 109 w 22156"/>
                <a:gd name="T5" fmla="*/ 49 h 21955"/>
                <a:gd name="T6" fmla="*/ 0 60000 65536"/>
                <a:gd name="T7" fmla="*/ 0 60000 65536"/>
                <a:gd name="T8" fmla="*/ 0 60000 65536"/>
                <a:gd name="T9" fmla="*/ 0 w 22156"/>
                <a:gd name="T10" fmla="*/ 0 h 21955"/>
                <a:gd name="T11" fmla="*/ 22156 w 22156"/>
                <a:gd name="T12" fmla="*/ 21955 h 21955"/>
              </a:gdLst>
              <a:ahLst/>
              <a:cxnLst>
                <a:cxn ang="T6">
                  <a:pos x="T0" y="T1"/>
                </a:cxn>
                <a:cxn ang="T7">
                  <a:pos x="T2" y="T3"/>
                </a:cxn>
                <a:cxn ang="T8">
                  <a:pos x="T4" y="T5"/>
                </a:cxn>
              </a:cxnLst>
              <a:rect l="T9" t="T10" r="T11" b="T12"/>
              <a:pathLst>
                <a:path w="22156" h="21955" fill="none" extrusionOk="0">
                  <a:moveTo>
                    <a:pt x="2" y="21955"/>
                  </a:moveTo>
                  <a:cubicBezTo>
                    <a:pt x="0" y="21836"/>
                    <a:pt x="0" y="21718"/>
                    <a:pt x="0" y="21600"/>
                  </a:cubicBezTo>
                  <a:cubicBezTo>
                    <a:pt x="0" y="9670"/>
                    <a:pt x="9670" y="0"/>
                    <a:pt x="21600" y="0"/>
                  </a:cubicBezTo>
                  <a:cubicBezTo>
                    <a:pt x="21785" y="-1"/>
                    <a:pt x="21970" y="2"/>
                    <a:pt x="22155" y="7"/>
                  </a:cubicBezTo>
                </a:path>
                <a:path w="22156" h="21955" stroke="0" extrusionOk="0">
                  <a:moveTo>
                    <a:pt x="2" y="21955"/>
                  </a:moveTo>
                  <a:cubicBezTo>
                    <a:pt x="0" y="21836"/>
                    <a:pt x="0" y="21718"/>
                    <a:pt x="0" y="21600"/>
                  </a:cubicBezTo>
                  <a:cubicBezTo>
                    <a:pt x="0" y="9670"/>
                    <a:pt x="9670" y="0"/>
                    <a:pt x="21600" y="0"/>
                  </a:cubicBezTo>
                  <a:cubicBezTo>
                    <a:pt x="21785" y="-1"/>
                    <a:pt x="21970" y="2"/>
                    <a:pt x="22155" y="7"/>
                  </a:cubicBezTo>
                  <a:lnTo>
                    <a:pt x="21600" y="21600"/>
                  </a:lnTo>
                  <a:close/>
                </a:path>
              </a:pathLst>
            </a:custGeom>
            <a:noFill/>
            <a:ln w="25400">
              <a:solidFill>
                <a:schemeClr val="bg1"/>
              </a:solidFill>
              <a:round/>
              <a:headEnd/>
              <a:tailEnd/>
            </a:ln>
          </p:spPr>
          <p:txBody>
            <a:bodyPr rot="10800000"/>
            <a:lstStyle/>
            <a:p>
              <a:endParaRPr lang="es-MX"/>
            </a:p>
          </p:txBody>
        </p:sp>
        <p:sp>
          <p:nvSpPr>
            <p:cNvPr id="101" name="Arc 68"/>
            <p:cNvSpPr>
              <a:spLocks/>
            </p:cNvSpPr>
            <p:nvPr/>
          </p:nvSpPr>
          <p:spPr bwMode="auto">
            <a:xfrm flipH="1" flipV="1">
              <a:off x="3124200" y="3386138"/>
              <a:ext cx="354013" cy="1693863"/>
            </a:xfrm>
            <a:custGeom>
              <a:avLst/>
              <a:gdLst>
                <a:gd name="T0" fmla="*/ 0 w 21591"/>
                <a:gd name="T1" fmla="*/ 51 h 21600"/>
                <a:gd name="T2" fmla="*/ 2 w 21591"/>
                <a:gd name="T3" fmla="*/ 0 h 21600"/>
                <a:gd name="T4" fmla="*/ 2 w 21591"/>
                <a:gd name="T5" fmla="*/ 53 h 21600"/>
                <a:gd name="T6" fmla="*/ 0 60000 65536"/>
                <a:gd name="T7" fmla="*/ 0 60000 65536"/>
                <a:gd name="T8" fmla="*/ 0 60000 65536"/>
                <a:gd name="T9" fmla="*/ 0 w 21591"/>
                <a:gd name="T10" fmla="*/ 0 h 21600"/>
                <a:gd name="T11" fmla="*/ 21591 w 21591"/>
                <a:gd name="T12" fmla="*/ 21600 h 21600"/>
              </a:gdLst>
              <a:ahLst/>
              <a:cxnLst>
                <a:cxn ang="T6">
                  <a:pos x="T0" y="T1"/>
                </a:cxn>
                <a:cxn ang="T7">
                  <a:pos x="T2" y="T3"/>
                </a:cxn>
                <a:cxn ang="T8">
                  <a:pos x="T4" y="T5"/>
                </a:cxn>
              </a:cxnLst>
              <a:rect l="T9" t="T10" r="T11" b="T12"/>
              <a:pathLst>
                <a:path w="21591" h="21600" fill="none" extrusionOk="0">
                  <a:moveTo>
                    <a:pt x="0" y="20963"/>
                  </a:moveTo>
                  <a:cubicBezTo>
                    <a:pt x="344" y="9286"/>
                    <a:pt x="9909" y="0"/>
                    <a:pt x="21590" y="0"/>
                  </a:cubicBezTo>
                </a:path>
                <a:path w="21591" h="21600" stroke="0" extrusionOk="0">
                  <a:moveTo>
                    <a:pt x="0" y="20963"/>
                  </a:moveTo>
                  <a:cubicBezTo>
                    <a:pt x="344" y="9286"/>
                    <a:pt x="9909" y="0"/>
                    <a:pt x="21590" y="0"/>
                  </a:cubicBezTo>
                  <a:lnTo>
                    <a:pt x="21591" y="21600"/>
                  </a:lnTo>
                  <a:close/>
                </a:path>
              </a:pathLst>
            </a:custGeom>
            <a:noFill/>
            <a:ln w="25400">
              <a:solidFill>
                <a:schemeClr val="bg1"/>
              </a:solidFill>
              <a:round/>
              <a:headEnd/>
              <a:tailEnd/>
            </a:ln>
          </p:spPr>
          <p:txBody>
            <a:bodyPr/>
            <a:lstStyle/>
            <a:p>
              <a:endParaRPr lang="es-ES"/>
            </a:p>
          </p:txBody>
        </p:sp>
        <p:sp>
          <p:nvSpPr>
            <p:cNvPr id="102" name="Rectangle 69"/>
            <p:cNvSpPr>
              <a:spLocks noChangeArrowheads="1"/>
            </p:cNvSpPr>
            <p:nvPr/>
          </p:nvSpPr>
          <p:spPr bwMode="auto">
            <a:xfrm>
              <a:off x="4373563" y="5646738"/>
              <a:ext cx="323850" cy="365125"/>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grpSp>
      <p:cxnSp>
        <p:nvCxnSpPr>
          <p:cNvPr id="106" name="105 Conector recto"/>
          <p:cNvCxnSpPr/>
          <p:nvPr/>
        </p:nvCxnSpPr>
        <p:spPr bwMode="auto">
          <a:xfrm>
            <a:off x="1282890" y="1978925"/>
            <a:ext cx="7014949"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Tree>
  </p:cSld>
  <p:clrMapOvr>
    <a:masterClrMapping/>
  </p:clrMapOvr>
  <p:transition>
    <p:dissolve/>
  </p:transition>
</p:sld>
</file>

<file path=ppt/slides/slide3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3314" name="Rectangle 2"/>
          <p:cNvSpPr>
            <a:spLocks noChangeArrowheads="1"/>
          </p:cNvSpPr>
          <p:nvPr/>
        </p:nvSpPr>
        <p:spPr bwMode="auto">
          <a:xfrm>
            <a:off x="1125538" y="2547938"/>
            <a:ext cx="6892925" cy="1733550"/>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Principios de Desmagnetización</a:t>
            </a:r>
          </a:p>
        </p:txBody>
      </p:sp>
      <p:sp>
        <p:nvSpPr>
          <p:cNvPr id="653315" name="AutoShape 3"/>
          <p:cNvSpPr>
            <a:spLocks/>
          </p:cNvSpPr>
          <p:nvPr/>
        </p:nvSpPr>
        <p:spPr bwMode="auto">
          <a:xfrm>
            <a:off x="1057275" y="1943100"/>
            <a:ext cx="128588" cy="2889250"/>
          </a:xfrm>
          <a:prstGeom prst="leftBracket">
            <a:avLst>
              <a:gd name="adj" fmla="val 11421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3316" name="Line 4"/>
          <p:cNvSpPr>
            <a:spLocks noChangeShapeType="1"/>
          </p:cNvSpPr>
          <p:nvPr/>
        </p:nvSpPr>
        <p:spPr bwMode="auto">
          <a:xfrm>
            <a:off x="1176338" y="19431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3317" name="Line 5"/>
          <p:cNvSpPr>
            <a:spLocks noChangeShapeType="1"/>
          </p:cNvSpPr>
          <p:nvPr/>
        </p:nvSpPr>
        <p:spPr bwMode="auto">
          <a:xfrm>
            <a:off x="1176338" y="48387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53318" name="AutoShape 6"/>
          <p:cNvSpPr>
            <a:spLocks/>
          </p:cNvSpPr>
          <p:nvPr/>
        </p:nvSpPr>
        <p:spPr bwMode="auto">
          <a:xfrm flipH="1">
            <a:off x="8062913" y="1943100"/>
            <a:ext cx="119062" cy="2889250"/>
          </a:xfrm>
          <a:prstGeom prst="leftBracket">
            <a:avLst>
              <a:gd name="adj" fmla="val 12178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53316"/>
                                        </p:tgtEl>
                                        <p:attrNameLst>
                                          <p:attrName>style.visibility</p:attrName>
                                        </p:attrNameLst>
                                      </p:cBhvr>
                                      <p:to>
                                        <p:strVal val="visible"/>
                                      </p:to>
                                    </p:set>
                                    <p:animEffect transition="in" filter="wipe(left)">
                                      <p:cBhvr>
                                        <p:cTn id="7" dur="500"/>
                                        <p:tgtEl>
                                          <p:spTgt spid="65331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53318"/>
                                        </p:tgtEl>
                                        <p:attrNameLst>
                                          <p:attrName>style.visibility</p:attrName>
                                        </p:attrNameLst>
                                      </p:cBhvr>
                                      <p:to>
                                        <p:strVal val="visible"/>
                                      </p:to>
                                    </p:set>
                                    <p:animEffect transition="in" filter="wipe(up)">
                                      <p:cBhvr>
                                        <p:cTn id="11" dur="500"/>
                                        <p:tgtEl>
                                          <p:spTgt spid="65331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53317"/>
                                        </p:tgtEl>
                                        <p:attrNameLst>
                                          <p:attrName>style.visibility</p:attrName>
                                        </p:attrNameLst>
                                      </p:cBhvr>
                                      <p:to>
                                        <p:strVal val="visible"/>
                                      </p:to>
                                    </p:set>
                                    <p:animEffect transition="in" filter="wipe(right)">
                                      <p:cBhvr>
                                        <p:cTn id="15" dur="500"/>
                                        <p:tgtEl>
                                          <p:spTgt spid="65331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53315"/>
                                        </p:tgtEl>
                                        <p:attrNameLst>
                                          <p:attrName>style.visibility</p:attrName>
                                        </p:attrNameLst>
                                      </p:cBhvr>
                                      <p:to>
                                        <p:strVal val="visible"/>
                                      </p:to>
                                    </p:set>
                                    <p:animEffect transition="in" filter="wipe(down)">
                                      <p:cBhvr>
                                        <p:cTn id="19" dur="500"/>
                                        <p:tgtEl>
                                          <p:spTgt spid="65331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53314"/>
                                        </p:tgtEl>
                                        <p:attrNameLst>
                                          <p:attrName>style.visibility</p:attrName>
                                        </p:attrNameLst>
                                      </p:cBhvr>
                                      <p:to>
                                        <p:strVal val="visible"/>
                                      </p:to>
                                    </p:set>
                                    <p:animEffect transition="in" filter="wipe(left)">
                                      <p:cBhvr>
                                        <p:cTn id="23" dur="75"/>
                                        <p:tgtEl>
                                          <p:spTgt spid="653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314" grpId="0" autoUpdateAnimBg="0"/>
      <p:bldP spid="653315" grpId="0" animBg="1"/>
      <p:bldP spid="653318" grpId="0" animBg="1"/>
    </p:bldLst>
  </p:timing>
</p:sld>
</file>

<file path=ppt/slides/slide3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1298" name="Group 76"/>
          <p:cNvGrpSpPr>
            <a:grpSpLocks/>
          </p:cNvGrpSpPr>
          <p:nvPr/>
        </p:nvGrpSpPr>
        <p:grpSpPr bwMode="auto">
          <a:xfrm>
            <a:off x="0" y="0"/>
            <a:ext cx="9172575" cy="6858000"/>
            <a:chOff x="0" y="0"/>
            <a:chExt cx="5778" cy="4320"/>
          </a:xfrm>
        </p:grpSpPr>
        <p:sp>
          <p:nvSpPr>
            <p:cNvPr id="31129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54371" name="Rectangle 35"/>
            <p:cNvSpPr>
              <a:spLocks noChangeArrowheads="1"/>
            </p:cNvSpPr>
            <p:nvPr/>
          </p:nvSpPr>
          <p:spPr bwMode="auto">
            <a:xfrm>
              <a:off x="406" y="107"/>
              <a:ext cx="5012" cy="30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2600" i="1" dirty="0">
                  <a:solidFill>
                    <a:schemeClr val="bg1"/>
                  </a:solidFill>
                  <a:effectLst>
                    <a:outerShdw blurRad="38100" dist="38100" dir="2700000" algn="tl">
                      <a:srgbClr val="000000"/>
                    </a:outerShdw>
                  </a:effectLst>
                  <a:latin typeface="Book Antiqua" pitchFamily="18" charset="0"/>
                </a:rPr>
                <a:t>Principios de desmagnetización</a:t>
              </a:r>
              <a:endParaRPr lang="es-ES_tradnl" sz="2600" b="0" dirty="0">
                <a:solidFill>
                  <a:schemeClr val="bg1"/>
                </a:solidFill>
                <a:effectLst>
                  <a:outerShdw blurRad="38100" dist="38100" dir="2700000" algn="tl">
                    <a:srgbClr val="000000"/>
                  </a:outerShdw>
                </a:effectLst>
                <a:latin typeface="Book Antiqua" pitchFamily="18" charset="0"/>
              </a:endParaRPr>
            </a:p>
          </p:txBody>
        </p:sp>
        <p:sp>
          <p:nvSpPr>
            <p:cNvPr id="311301" name="Rectangle 36"/>
            <p:cNvSpPr>
              <a:spLocks noChangeArrowheads="1"/>
            </p:cNvSpPr>
            <p:nvPr/>
          </p:nvSpPr>
          <p:spPr bwMode="auto">
            <a:xfrm>
              <a:off x="372" y="630"/>
              <a:ext cx="5125" cy="3469"/>
            </a:xfrm>
            <a:prstGeom prst="rect">
              <a:avLst/>
            </a:prstGeom>
            <a:noFill/>
            <a:ln w="12700">
              <a:noFill/>
              <a:miter lim="800000"/>
              <a:headEnd/>
              <a:tailEnd/>
            </a:ln>
          </p:spPr>
          <p:txBody>
            <a:bodyPr lIns="90488" tIns="44450" rIns="90488" bIns="44450">
              <a:spAutoFit/>
            </a:bodyPr>
            <a:lstStyle/>
            <a:p>
              <a:pPr>
                <a:tabLst>
                  <a:tab pos="571500" algn="l"/>
                </a:tabLst>
              </a:pPr>
              <a:r>
                <a:rPr lang="es-ES_tradnl" i="1" dirty="0">
                  <a:solidFill>
                    <a:schemeClr val="bg1"/>
                  </a:solidFill>
                  <a:latin typeface="Book Antiqua" pitchFamily="18" charset="0"/>
                </a:rPr>
                <a:t>Una vez magnetizada una pieza, no podrá desmagnetizarse completamente mediante manipulaciones de tipo magnético</a:t>
              </a:r>
            </a:p>
            <a:p>
              <a:pPr>
                <a:tabLst>
                  <a:tab pos="571500" algn="l"/>
                </a:tabLst>
              </a:pPr>
              <a:endParaRPr lang="es-ES_tradnl" sz="1600" i="1" dirty="0">
                <a:solidFill>
                  <a:schemeClr val="bg1"/>
                </a:solidFill>
                <a:latin typeface="Book Antiqua" pitchFamily="18" charset="0"/>
              </a:endParaRPr>
            </a:p>
            <a:p>
              <a:pPr>
                <a:tabLst>
                  <a:tab pos="571500" algn="l"/>
                </a:tabLst>
              </a:pPr>
              <a:r>
                <a:rPr lang="es-ES_tradnl" i="1" dirty="0">
                  <a:solidFill>
                    <a:schemeClr val="bg1"/>
                  </a:solidFill>
                  <a:latin typeface="Book Antiqua" pitchFamily="18" charset="0"/>
                </a:rPr>
                <a:t>El único camino práctico, para una completa desmagnetización, es calentar la pieza por encima del punto de </a:t>
              </a:r>
              <a:r>
                <a:rPr lang="es-ES_tradnl" i="1" dirty="0" err="1">
                  <a:solidFill>
                    <a:schemeClr val="bg1"/>
                  </a:solidFill>
                  <a:latin typeface="Book Antiqua" pitchFamily="18" charset="0"/>
                </a:rPr>
                <a:t>Curie</a:t>
              </a:r>
              <a:r>
                <a:rPr lang="es-ES_tradnl" i="1" dirty="0">
                  <a:solidFill>
                    <a:schemeClr val="bg1"/>
                  </a:solidFill>
                  <a:latin typeface="Book Antiqua" pitchFamily="18" charset="0"/>
                </a:rPr>
                <a:t>, donde el material se convierte en no magnético y su permeabilidad decae a 1</a:t>
              </a:r>
            </a:p>
            <a:p>
              <a:pPr>
                <a:tabLst>
                  <a:tab pos="571500" algn="l"/>
                </a:tabLst>
              </a:pPr>
              <a:endParaRPr lang="es-ES_tradnl" sz="1600" i="1" dirty="0">
                <a:solidFill>
                  <a:schemeClr val="bg1"/>
                </a:solidFill>
                <a:latin typeface="Book Antiqua" pitchFamily="18" charset="0"/>
              </a:endParaRPr>
            </a:p>
            <a:p>
              <a:pPr>
                <a:tabLst>
                  <a:tab pos="571500" algn="l"/>
                </a:tabLst>
              </a:pPr>
              <a:r>
                <a:rPr lang="es-ES_tradnl" i="1" dirty="0">
                  <a:solidFill>
                    <a:schemeClr val="bg1"/>
                  </a:solidFill>
                  <a:latin typeface="Book Antiqua" pitchFamily="18" charset="0"/>
                </a:rPr>
                <a:t>Cualquier otro medio de desmagnetización deja algo de magnetismo, por lo que es necesario:</a:t>
              </a:r>
            </a:p>
            <a:p>
              <a:pPr algn="l">
                <a:tabLst>
                  <a:tab pos="571500" algn="l"/>
                </a:tabLst>
              </a:pPr>
              <a:endParaRPr lang="es-ES_tradnl" sz="1600" i="1" dirty="0">
                <a:solidFill>
                  <a:schemeClr val="bg1"/>
                </a:solidFill>
                <a:latin typeface="Book Antiqua" pitchFamily="18" charset="0"/>
              </a:endParaRPr>
            </a:p>
            <a:p>
              <a:pPr algn="l">
                <a:tabLst>
                  <a:tab pos="571500" algn="l"/>
                </a:tabLst>
              </a:pPr>
              <a:r>
                <a:rPr lang="es-ES_tradnl" sz="1600" b="0" dirty="0">
                  <a:solidFill>
                    <a:srgbClr val="FFFF00"/>
                  </a:solidFill>
                  <a:latin typeface="Book Antiqua" pitchFamily="18" charset="0"/>
                  <a:sym typeface="Wingdings" pitchFamily="2" charset="2"/>
                </a:rPr>
                <a:t></a:t>
              </a:r>
              <a:r>
                <a:rPr lang="es-ES_tradnl" b="0" dirty="0">
                  <a:solidFill>
                    <a:srgbClr val="FFFF00"/>
                  </a:solidFill>
                  <a:latin typeface="Book Antiqua" pitchFamily="18" charset="0"/>
                  <a:sym typeface="Wingdings" pitchFamily="2" charset="2"/>
                </a:rPr>
                <a:t>	</a:t>
              </a:r>
              <a:r>
                <a:rPr lang="es-ES_tradnl" i="1" dirty="0">
                  <a:solidFill>
                    <a:schemeClr val="bg1"/>
                  </a:solidFill>
                  <a:latin typeface="Book Antiqua" pitchFamily="18" charset="0"/>
                </a:rPr>
                <a:t>Utilizar los medios disponibles de la mejor manera</a:t>
              </a:r>
            </a:p>
            <a:p>
              <a:pPr algn="l">
                <a:tabLst>
                  <a:tab pos="571500" algn="l"/>
                </a:tabLst>
              </a:pPr>
              <a:endParaRPr lang="es-ES_tradnl" sz="1600" i="1" dirty="0">
                <a:solidFill>
                  <a:schemeClr val="bg1"/>
                </a:solidFill>
                <a:latin typeface="Book Antiqua" pitchFamily="18" charset="0"/>
              </a:endParaRPr>
            </a:p>
            <a:p>
              <a:pPr algn="l">
                <a:tabLst>
                  <a:tab pos="571500" algn="l"/>
                </a:tabLst>
              </a:pPr>
              <a:r>
                <a:rPr lang="es-ES_tradnl" sz="1600" b="0" dirty="0">
                  <a:solidFill>
                    <a:srgbClr val="FFFF00"/>
                  </a:solidFill>
                  <a:latin typeface="Book Antiqua" pitchFamily="18" charset="0"/>
                  <a:sym typeface="Wingdings" pitchFamily="2" charset="2"/>
                </a:rPr>
                <a:t></a:t>
              </a:r>
              <a:r>
                <a:rPr lang="es-ES_tradnl" b="0" dirty="0">
                  <a:solidFill>
                    <a:srgbClr val="FFFF00"/>
                  </a:solidFill>
                  <a:latin typeface="Book Antiqua" pitchFamily="18" charset="0"/>
                  <a:sym typeface="Wingdings" pitchFamily="2" charset="2"/>
                </a:rPr>
                <a:t>	</a:t>
              </a:r>
              <a:r>
                <a:rPr lang="es-ES_tradnl" i="1" dirty="0">
                  <a:solidFill>
                    <a:schemeClr val="bg1"/>
                  </a:solidFill>
                  <a:latin typeface="Book Antiqua" pitchFamily="18" charset="0"/>
                </a:rPr>
                <a:t>Considerar el nivel permisible de magnetismo 	residual</a:t>
              </a:r>
            </a:p>
          </p:txBody>
        </p:sp>
        <p:grpSp>
          <p:nvGrpSpPr>
            <p:cNvPr id="311302" name="Group 39"/>
            <p:cNvGrpSpPr>
              <a:grpSpLocks/>
            </p:cNvGrpSpPr>
            <p:nvPr/>
          </p:nvGrpSpPr>
          <p:grpSpPr bwMode="auto">
            <a:xfrm>
              <a:off x="48" y="95"/>
              <a:ext cx="96" cy="4128"/>
              <a:chOff x="48" y="102"/>
              <a:chExt cx="96" cy="4128"/>
            </a:xfrm>
          </p:grpSpPr>
          <p:sp>
            <p:nvSpPr>
              <p:cNvPr id="311310"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1"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2"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3"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4"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5"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6"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7"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8"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19"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0"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1"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2"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3"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4"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5"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6"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7"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8"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29"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0"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1"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2"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3"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4"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5"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6"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7"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1338"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1303" name="Group 69"/>
            <p:cNvGrpSpPr>
              <a:grpSpLocks/>
            </p:cNvGrpSpPr>
            <p:nvPr/>
          </p:nvGrpSpPr>
          <p:grpSpPr bwMode="auto">
            <a:xfrm>
              <a:off x="5052" y="0"/>
              <a:ext cx="726" cy="388"/>
              <a:chOff x="37" y="-23"/>
              <a:chExt cx="726" cy="388"/>
            </a:xfrm>
          </p:grpSpPr>
          <p:sp>
            <p:nvSpPr>
              <p:cNvPr id="311304"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1305"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1306"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1307"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1308"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1309"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3554" name="Rectangle 2"/>
          <p:cNvSpPr>
            <a:spLocks noChangeArrowheads="1"/>
          </p:cNvSpPr>
          <p:nvPr/>
        </p:nvSpPr>
        <p:spPr bwMode="auto">
          <a:xfrm>
            <a:off x="1084263" y="2530475"/>
            <a:ext cx="6975475" cy="1733550"/>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Métodos de Desmagnetización</a:t>
            </a:r>
          </a:p>
        </p:txBody>
      </p:sp>
      <p:sp>
        <p:nvSpPr>
          <p:cNvPr id="663555" name="AutoShape 3"/>
          <p:cNvSpPr>
            <a:spLocks/>
          </p:cNvSpPr>
          <p:nvPr/>
        </p:nvSpPr>
        <p:spPr bwMode="auto">
          <a:xfrm>
            <a:off x="1057275" y="1943100"/>
            <a:ext cx="128588" cy="2889250"/>
          </a:xfrm>
          <a:prstGeom prst="leftBracket">
            <a:avLst>
              <a:gd name="adj" fmla="val 11421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3556" name="Line 4"/>
          <p:cNvSpPr>
            <a:spLocks noChangeShapeType="1"/>
          </p:cNvSpPr>
          <p:nvPr/>
        </p:nvSpPr>
        <p:spPr bwMode="auto">
          <a:xfrm>
            <a:off x="1176338" y="19431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3557" name="Line 5"/>
          <p:cNvSpPr>
            <a:spLocks noChangeShapeType="1"/>
          </p:cNvSpPr>
          <p:nvPr/>
        </p:nvSpPr>
        <p:spPr bwMode="auto">
          <a:xfrm>
            <a:off x="1176338" y="48387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3558" name="AutoShape 6"/>
          <p:cNvSpPr>
            <a:spLocks/>
          </p:cNvSpPr>
          <p:nvPr/>
        </p:nvSpPr>
        <p:spPr bwMode="auto">
          <a:xfrm flipH="1">
            <a:off x="8062913" y="1943100"/>
            <a:ext cx="119062" cy="2889250"/>
          </a:xfrm>
          <a:prstGeom prst="leftBracket">
            <a:avLst>
              <a:gd name="adj" fmla="val 12178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63556"/>
                                        </p:tgtEl>
                                        <p:attrNameLst>
                                          <p:attrName>style.visibility</p:attrName>
                                        </p:attrNameLst>
                                      </p:cBhvr>
                                      <p:to>
                                        <p:strVal val="visible"/>
                                      </p:to>
                                    </p:set>
                                    <p:animEffect transition="in" filter="wipe(left)">
                                      <p:cBhvr>
                                        <p:cTn id="7" dur="500"/>
                                        <p:tgtEl>
                                          <p:spTgt spid="66355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63558"/>
                                        </p:tgtEl>
                                        <p:attrNameLst>
                                          <p:attrName>style.visibility</p:attrName>
                                        </p:attrNameLst>
                                      </p:cBhvr>
                                      <p:to>
                                        <p:strVal val="visible"/>
                                      </p:to>
                                    </p:set>
                                    <p:animEffect transition="in" filter="wipe(up)">
                                      <p:cBhvr>
                                        <p:cTn id="11" dur="500"/>
                                        <p:tgtEl>
                                          <p:spTgt spid="66355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63557"/>
                                        </p:tgtEl>
                                        <p:attrNameLst>
                                          <p:attrName>style.visibility</p:attrName>
                                        </p:attrNameLst>
                                      </p:cBhvr>
                                      <p:to>
                                        <p:strVal val="visible"/>
                                      </p:to>
                                    </p:set>
                                    <p:animEffect transition="in" filter="wipe(right)">
                                      <p:cBhvr>
                                        <p:cTn id="15" dur="500"/>
                                        <p:tgtEl>
                                          <p:spTgt spid="66355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63555"/>
                                        </p:tgtEl>
                                        <p:attrNameLst>
                                          <p:attrName>style.visibility</p:attrName>
                                        </p:attrNameLst>
                                      </p:cBhvr>
                                      <p:to>
                                        <p:strVal val="visible"/>
                                      </p:to>
                                    </p:set>
                                    <p:animEffect transition="in" filter="wipe(down)">
                                      <p:cBhvr>
                                        <p:cTn id="19" dur="500"/>
                                        <p:tgtEl>
                                          <p:spTgt spid="66355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63554"/>
                                        </p:tgtEl>
                                        <p:attrNameLst>
                                          <p:attrName>style.visibility</p:attrName>
                                        </p:attrNameLst>
                                      </p:cBhvr>
                                      <p:to>
                                        <p:strVal val="visible"/>
                                      </p:to>
                                    </p:set>
                                    <p:animEffect transition="in" filter="wipe(left)">
                                      <p:cBhvr>
                                        <p:cTn id="23" dur="75"/>
                                        <p:tgtEl>
                                          <p:spTgt spid="66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3554" grpId="0" autoUpdateAnimBg="0"/>
      <p:bldP spid="663555" grpId="0" animBg="1"/>
      <p:bldP spid="663558" grpId="0" animBg="1"/>
    </p:bldLst>
  </p:timing>
</p:sld>
</file>

<file path=ppt/slides/slide3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3346" name="Group 75"/>
          <p:cNvGrpSpPr>
            <a:grpSpLocks/>
          </p:cNvGrpSpPr>
          <p:nvPr/>
        </p:nvGrpSpPr>
        <p:grpSpPr bwMode="auto">
          <a:xfrm>
            <a:off x="0" y="0"/>
            <a:ext cx="9172575" cy="6858000"/>
            <a:chOff x="0" y="0"/>
            <a:chExt cx="5778" cy="4320"/>
          </a:xfrm>
        </p:grpSpPr>
        <p:sp>
          <p:nvSpPr>
            <p:cNvPr id="31334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13348" name="Rectangle 35"/>
            <p:cNvSpPr>
              <a:spLocks noChangeArrowheads="1"/>
            </p:cNvSpPr>
            <p:nvPr/>
          </p:nvSpPr>
          <p:spPr bwMode="auto">
            <a:xfrm>
              <a:off x="508" y="3726"/>
              <a:ext cx="4812" cy="299"/>
            </a:xfrm>
            <a:prstGeom prst="rect">
              <a:avLst/>
            </a:prstGeom>
            <a:noFill/>
            <a:ln w="12700">
              <a:noFill/>
              <a:miter lim="800000"/>
              <a:headEnd/>
              <a:tailEnd/>
            </a:ln>
          </p:spPr>
          <p:txBody>
            <a:bodyPr lIns="90488" tIns="44450" rIns="90488" bIns="44450">
              <a:spAutoFit/>
            </a:bodyPr>
            <a:lstStyle/>
            <a:p>
              <a:r>
                <a:rPr lang="es-ES_tradnl" sz="2500" i="1" dirty="0">
                  <a:solidFill>
                    <a:srgbClr val="FFFF00"/>
                  </a:solidFill>
                  <a:latin typeface="Book Antiqua" pitchFamily="18" charset="0"/>
                </a:rPr>
                <a:t>Con esto lograré mantener a la familia bajo control</a:t>
              </a:r>
              <a:endParaRPr lang="es-ES_tradnl" sz="2500" i="1" dirty="0">
                <a:solidFill>
                  <a:schemeClr val="bg1"/>
                </a:solidFill>
                <a:latin typeface="Book Antiqua" pitchFamily="18" charset="0"/>
              </a:endParaRPr>
            </a:p>
          </p:txBody>
        </p:sp>
        <p:grpSp>
          <p:nvGrpSpPr>
            <p:cNvPr id="313349" name="Group 38"/>
            <p:cNvGrpSpPr>
              <a:grpSpLocks/>
            </p:cNvGrpSpPr>
            <p:nvPr/>
          </p:nvGrpSpPr>
          <p:grpSpPr bwMode="auto">
            <a:xfrm>
              <a:off x="48" y="95"/>
              <a:ext cx="96" cy="4128"/>
              <a:chOff x="48" y="102"/>
              <a:chExt cx="96" cy="4128"/>
            </a:xfrm>
          </p:grpSpPr>
          <p:sp>
            <p:nvSpPr>
              <p:cNvPr id="313357"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58"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59"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0"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1"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2"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3"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4"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5"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6"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7"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8"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9"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0"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1"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2"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3"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4"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5"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6"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7"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8"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9"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0"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1"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2"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3"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4"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5"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3350" name="Group 68"/>
            <p:cNvGrpSpPr>
              <a:grpSpLocks/>
            </p:cNvGrpSpPr>
            <p:nvPr/>
          </p:nvGrpSpPr>
          <p:grpSpPr bwMode="auto">
            <a:xfrm>
              <a:off x="5052" y="0"/>
              <a:ext cx="726" cy="388"/>
              <a:chOff x="37" y="-23"/>
              <a:chExt cx="726" cy="388"/>
            </a:xfrm>
          </p:grpSpPr>
          <p:sp>
            <p:nvSpPr>
              <p:cNvPr id="313351"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3352"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3353"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3354"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3355"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3356"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82658" name="Picture 2"/>
          <p:cNvPicPr>
            <a:picLocks noChangeAspect="1" noChangeArrowheads="1"/>
          </p:cNvPicPr>
          <p:nvPr/>
        </p:nvPicPr>
        <p:blipFill>
          <a:blip r:embed="rId2" cstate="print"/>
          <a:srcRect/>
          <a:stretch>
            <a:fillRect/>
          </a:stretch>
        </p:blipFill>
        <p:spPr bwMode="auto">
          <a:xfrm>
            <a:off x="2279176" y="1030773"/>
            <a:ext cx="4585648" cy="4590754"/>
          </a:xfrm>
          <a:prstGeom prst="rect">
            <a:avLst/>
          </a:prstGeom>
          <a:noFill/>
          <a:ln w="9525">
            <a:noFill/>
            <a:miter lim="800000"/>
            <a:headEnd/>
            <a:tailEnd/>
          </a:ln>
          <a:effectLst/>
        </p:spPr>
      </p:pic>
    </p:spTree>
  </p:cSld>
  <p:clrMapOvr>
    <a:masterClrMapping/>
  </p:clrMapOvr>
  <p:transition>
    <p:dissolve/>
  </p:transition>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890" name="Group 1105"/>
          <p:cNvGrpSpPr>
            <a:grpSpLocks/>
          </p:cNvGrpSpPr>
          <p:nvPr/>
        </p:nvGrpSpPr>
        <p:grpSpPr bwMode="auto">
          <a:xfrm>
            <a:off x="0" y="0"/>
            <a:ext cx="9172575" cy="6858000"/>
            <a:chOff x="0" y="0"/>
            <a:chExt cx="5778" cy="4320"/>
          </a:xfrm>
        </p:grpSpPr>
        <p:sp>
          <p:nvSpPr>
            <p:cNvPr id="634884" name="Rectangle 1028"/>
            <p:cNvSpPr>
              <a:spLocks noChangeArrowheads="1"/>
            </p:cNvSpPr>
            <p:nvPr/>
          </p:nvSpPr>
          <p:spPr bwMode="auto">
            <a:xfrm>
              <a:off x="387" y="449"/>
              <a:ext cx="5084" cy="347"/>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 pos="2000250" algn="l"/>
                  <a:tab pos="2476500" algn="l"/>
                  <a:tab pos="2952750" algn="l"/>
                </a:tabLst>
                <a:defRPr/>
              </a:pPr>
              <a:r>
                <a:rPr lang="es-ES_tradnl" sz="3000" i="1">
                  <a:solidFill>
                    <a:schemeClr val="bg1"/>
                  </a:solidFill>
                  <a:effectLst>
                    <a:outerShdw blurRad="38100" dist="38100" dir="2700000" algn="tl">
                      <a:srgbClr val="000000"/>
                    </a:outerShdw>
                  </a:effectLst>
                  <a:latin typeface="Book Antiqua" pitchFamily="18" charset="0"/>
                </a:rPr>
                <a:t>Polos Magnéticos</a:t>
              </a:r>
              <a:endParaRPr lang="es-ES_tradnl" sz="3000" i="1">
                <a:solidFill>
                  <a:schemeClr val="bg1"/>
                </a:solidFill>
                <a:latin typeface="Book Antiqua" pitchFamily="18" charset="0"/>
              </a:endParaRPr>
            </a:p>
          </p:txBody>
        </p:sp>
        <p:sp>
          <p:nvSpPr>
            <p:cNvPr id="37892" name="Rectangle 1029"/>
            <p:cNvSpPr>
              <a:spLocks noChangeArrowheads="1"/>
            </p:cNvSpPr>
            <p:nvPr/>
          </p:nvSpPr>
          <p:spPr bwMode="auto">
            <a:xfrm>
              <a:off x="515" y="1178"/>
              <a:ext cx="4828" cy="2338"/>
            </a:xfrm>
            <a:prstGeom prst="rect">
              <a:avLst/>
            </a:prstGeom>
            <a:noFill/>
            <a:ln w="12700">
              <a:noFill/>
              <a:miter lim="800000"/>
              <a:headEnd/>
              <a:tailEnd/>
            </a:ln>
          </p:spPr>
          <p:txBody>
            <a:bodyPr wrap="square" lIns="90488" tIns="44450" rIns="90488" bIns="44450">
              <a:spAutoFit/>
            </a:bodyPr>
            <a:lstStyle/>
            <a:p>
              <a:pPr>
                <a:spcAft>
                  <a:spcPts val="400"/>
                </a:spcAft>
              </a:pPr>
              <a:r>
                <a:rPr lang="es-ES_tradnl" i="1" dirty="0">
                  <a:solidFill>
                    <a:schemeClr val="bg1"/>
                  </a:solidFill>
                  <a:latin typeface="Book Antiqua" pitchFamily="18" charset="0"/>
                </a:rPr>
                <a:t>La habilidad de atraer o repeler no es uniforme en un material magnetizado, se localiza en las áreas conocidas como:</a:t>
              </a:r>
            </a:p>
            <a:p>
              <a:pPr>
                <a:spcAft>
                  <a:spcPts val="400"/>
                </a:spcAft>
              </a:pPr>
              <a:endParaRPr lang="es-ES_tradnl" sz="2600" i="1" dirty="0">
                <a:solidFill>
                  <a:schemeClr val="bg1"/>
                </a:solidFill>
                <a:latin typeface="Book Antiqua" pitchFamily="18" charset="0"/>
              </a:endParaRPr>
            </a:p>
            <a:p>
              <a:pPr>
                <a:spcAft>
                  <a:spcPts val="400"/>
                </a:spcAft>
              </a:pPr>
              <a:r>
                <a:rPr lang="es-ES_tradnl" sz="2600" i="1" dirty="0">
                  <a:solidFill>
                    <a:srgbClr val="FFFF00"/>
                  </a:solidFill>
                  <a:latin typeface="Book Antiqua" pitchFamily="18" charset="0"/>
                </a:rPr>
                <a:t>Polos Magnéticos</a:t>
              </a:r>
              <a:endParaRPr lang="es-ES_tradnl" sz="2600" i="1" dirty="0">
                <a:solidFill>
                  <a:schemeClr val="bg1"/>
                </a:solidFill>
                <a:latin typeface="Book Antiqua" pitchFamily="18" charset="0"/>
              </a:endParaRPr>
            </a:p>
            <a:p>
              <a:pPr>
                <a:spcAft>
                  <a:spcPts val="400"/>
                </a:spcAft>
              </a:pPr>
              <a:endParaRPr lang="es-ES_tradnl" sz="2600" i="1" dirty="0">
                <a:solidFill>
                  <a:schemeClr val="bg1"/>
                </a:solidFill>
                <a:latin typeface="Book Antiqua" pitchFamily="18" charset="0"/>
              </a:endParaRPr>
            </a:p>
            <a:p>
              <a:pPr>
                <a:spcAft>
                  <a:spcPts val="400"/>
                </a:spcAft>
              </a:pPr>
              <a:r>
                <a:rPr lang="es-ES_tradnl" i="1" dirty="0">
                  <a:solidFill>
                    <a:schemeClr val="bg1"/>
                  </a:solidFill>
                  <a:latin typeface="Book Antiqua" pitchFamily="18" charset="0"/>
                </a:rPr>
                <a:t>Las líneas de fuerza entran o salen del imán por los polos magnéticos, por lo que, un imán atrae otros materiales, solamente donde se encuentran los polos</a:t>
              </a:r>
            </a:p>
          </p:txBody>
        </p:sp>
        <p:sp>
          <p:nvSpPr>
            <p:cNvPr id="37893" name="Rectangle 106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7894" name="Group 1068"/>
            <p:cNvGrpSpPr>
              <a:grpSpLocks/>
            </p:cNvGrpSpPr>
            <p:nvPr/>
          </p:nvGrpSpPr>
          <p:grpSpPr bwMode="auto">
            <a:xfrm>
              <a:off x="48" y="95"/>
              <a:ext cx="96" cy="4128"/>
              <a:chOff x="48" y="102"/>
              <a:chExt cx="96" cy="4128"/>
            </a:xfrm>
          </p:grpSpPr>
          <p:sp>
            <p:nvSpPr>
              <p:cNvPr id="37902" name="Rectangle 106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3" name="Rectangle 107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4" name="Rectangle 107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5" name="Rectangle 107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6" name="Rectangle 107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7" name="Rectangle 107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8" name="Rectangle 107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09" name="Rectangle 107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0" name="Rectangle 107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1" name="Rectangle 107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2" name="Rectangle 107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3" name="Rectangle 108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4" name="Rectangle 108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5" name="Rectangle 108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6" name="Rectangle 108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7" name="Rectangle 108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8" name="Rectangle 108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19" name="Rectangle 108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0" name="Rectangle 108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1" name="Rectangle 108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2" name="Rectangle 108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3" name="Rectangle 109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4" name="Rectangle 109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5" name="Rectangle 109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6" name="Rectangle 109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7" name="Rectangle 109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8" name="Rectangle 109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29" name="Rectangle 109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30" name="Rectangle 109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895" name="Group 1098"/>
            <p:cNvGrpSpPr>
              <a:grpSpLocks/>
            </p:cNvGrpSpPr>
            <p:nvPr/>
          </p:nvGrpSpPr>
          <p:grpSpPr bwMode="auto">
            <a:xfrm>
              <a:off x="5052" y="0"/>
              <a:ext cx="726" cy="388"/>
              <a:chOff x="37" y="-23"/>
              <a:chExt cx="726" cy="388"/>
            </a:xfrm>
          </p:grpSpPr>
          <p:sp>
            <p:nvSpPr>
              <p:cNvPr id="37896" name="Rectangle 109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897" name="Rectangle 110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898" name="Rectangle 110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899" name="Rectangle 110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900" name="Rectangle 110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901" name="Rectangle 110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5"/>
          <p:cNvGrpSpPr>
            <a:grpSpLocks/>
          </p:cNvGrpSpPr>
          <p:nvPr/>
        </p:nvGrpSpPr>
        <p:grpSpPr bwMode="auto">
          <a:xfrm>
            <a:off x="0" y="0"/>
            <a:ext cx="9172575" cy="6858000"/>
            <a:chOff x="0" y="0"/>
            <a:chExt cx="5778" cy="4320"/>
          </a:xfrm>
        </p:grpSpPr>
        <p:sp>
          <p:nvSpPr>
            <p:cNvPr id="31334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13348" name="Rectangle 35"/>
            <p:cNvSpPr>
              <a:spLocks noChangeArrowheads="1"/>
            </p:cNvSpPr>
            <p:nvPr/>
          </p:nvSpPr>
          <p:spPr bwMode="auto">
            <a:xfrm>
              <a:off x="508" y="548"/>
              <a:ext cx="4812" cy="3314"/>
            </a:xfrm>
            <a:prstGeom prst="rect">
              <a:avLst/>
            </a:prstGeom>
            <a:noFill/>
            <a:ln w="12700">
              <a:noFill/>
              <a:miter lim="800000"/>
              <a:headEnd/>
              <a:tailEnd/>
            </a:ln>
          </p:spPr>
          <p:txBody>
            <a:bodyPr lIns="90488" tIns="44450" rIns="90488" bIns="44450">
              <a:spAutoFit/>
            </a:bodyPr>
            <a:lstStyle/>
            <a:p>
              <a:r>
                <a:rPr lang="es-ES_tradnl" sz="2500" i="1" dirty="0">
                  <a:solidFill>
                    <a:schemeClr val="bg1"/>
                  </a:solidFill>
                  <a:latin typeface="Book Antiqua" pitchFamily="18" charset="0"/>
                </a:rPr>
                <a:t>Para llevar a cabo la desmagnetización existen varias formas y medios más o menos eficaces, cuyo fundamento puede explicarse mediante la curva de histéresis</a:t>
              </a:r>
            </a:p>
            <a:p>
              <a:endParaRPr lang="es-ES_tradnl" sz="1200" i="1" dirty="0">
                <a:solidFill>
                  <a:schemeClr val="bg1"/>
                </a:solidFill>
                <a:latin typeface="Book Antiqua" pitchFamily="18" charset="0"/>
              </a:endParaRPr>
            </a:p>
            <a:p>
              <a:r>
                <a:rPr lang="es-ES_tradnl" sz="2500" i="1" dirty="0">
                  <a:solidFill>
                    <a:schemeClr val="bg1"/>
                  </a:solidFill>
                  <a:latin typeface="Book Antiqua" pitchFamily="18" charset="0"/>
                </a:rPr>
                <a:t>Todos los sistemas están basados en el principio de:</a:t>
              </a:r>
            </a:p>
            <a:p>
              <a:endParaRPr lang="es-ES_tradnl" sz="1200" i="1" dirty="0">
                <a:solidFill>
                  <a:schemeClr val="bg1"/>
                </a:solidFill>
                <a:latin typeface="Book Antiqua" pitchFamily="18" charset="0"/>
              </a:endParaRPr>
            </a:p>
            <a:p>
              <a:r>
                <a:rPr lang="es-ES_tradnl" sz="2500" i="1" dirty="0">
                  <a:solidFill>
                    <a:srgbClr val="FFFF00"/>
                  </a:solidFill>
                  <a:latin typeface="Book Antiqua" pitchFamily="18" charset="0"/>
                </a:rPr>
                <a:t>someter la pieza a un campo magnético alterno, cuya intensidad gradualmente decrece hasta anularse</a:t>
              </a:r>
            </a:p>
            <a:p>
              <a:endParaRPr lang="es-ES_tradnl" sz="1200" i="1" dirty="0">
                <a:solidFill>
                  <a:schemeClr val="bg1"/>
                </a:solidFill>
                <a:latin typeface="Book Antiqua" pitchFamily="18" charset="0"/>
              </a:endParaRPr>
            </a:p>
            <a:p>
              <a:r>
                <a:rPr lang="es-ES_tradnl" sz="2500" i="1" dirty="0">
                  <a:solidFill>
                    <a:schemeClr val="bg1"/>
                  </a:solidFill>
                  <a:latin typeface="Book Antiqua" pitchFamily="18" charset="0"/>
                </a:rPr>
                <a:t>En la curva de histéresis se puede observar que a medida que la corriente disminuye en cada ciclo, también disminuye la inducción de la pieza, tendiendo ambos a anularse</a:t>
              </a:r>
            </a:p>
          </p:txBody>
        </p:sp>
        <p:grpSp>
          <p:nvGrpSpPr>
            <p:cNvPr id="3" name="Group 38"/>
            <p:cNvGrpSpPr>
              <a:grpSpLocks/>
            </p:cNvGrpSpPr>
            <p:nvPr/>
          </p:nvGrpSpPr>
          <p:grpSpPr bwMode="auto">
            <a:xfrm>
              <a:off x="48" y="95"/>
              <a:ext cx="96" cy="4128"/>
              <a:chOff x="48" y="102"/>
              <a:chExt cx="96" cy="4128"/>
            </a:xfrm>
          </p:grpSpPr>
          <p:sp>
            <p:nvSpPr>
              <p:cNvPr id="313357"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58"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59"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0"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1"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2"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3"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4"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5"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6"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7"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8"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69"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0"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1"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2"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3"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4"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5"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6"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7"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8"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79"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0"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1"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2"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3"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4"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3385"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68"/>
            <p:cNvGrpSpPr>
              <a:grpSpLocks/>
            </p:cNvGrpSpPr>
            <p:nvPr/>
          </p:nvGrpSpPr>
          <p:grpSpPr bwMode="auto">
            <a:xfrm>
              <a:off x="5052" y="0"/>
              <a:ext cx="726" cy="388"/>
              <a:chOff x="37" y="-23"/>
              <a:chExt cx="726" cy="388"/>
            </a:xfrm>
          </p:grpSpPr>
          <p:sp>
            <p:nvSpPr>
              <p:cNvPr id="313351"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3352"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3353"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3354"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3355"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3356"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4370" name="Group 132"/>
          <p:cNvGrpSpPr>
            <a:grpSpLocks/>
          </p:cNvGrpSpPr>
          <p:nvPr/>
        </p:nvGrpSpPr>
        <p:grpSpPr bwMode="auto">
          <a:xfrm>
            <a:off x="0" y="0"/>
            <a:ext cx="9172575" cy="6858000"/>
            <a:chOff x="0" y="0"/>
            <a:chExt cx="5778" cy="4320"/>
          </a:xfrm>
        </p:grpSpPr>
        <p:sp>
          <p:nvSpPr>
            <p:cNvPr id="314391" name="Line 2"/>
            <p:cNvSpPr>
              <a:spLocks noChangeShapeType="1"/>
            </p:cNvSpPr>
            <p:nvPr/>
          </p:nvSpPr>
          <p:spPr bwMode="auto">
            <a:xfrm>
              <a:off x="1595" y="2566"/>
              <a:ext cx="2569" cy="1"/>
            </a:xfrm>
            <a:prstGeom prst="line">
              <a:avLst/>
            </a:prstGeom>
            <a:noFill/>
            <a:ln w="25400">
              <a:solidFill>
                <a:schemeClr val="accent2"/>
              </a:solidFill>
              <a:round/>
              <a:headEnd/>
              <a:tailEnd/>
            </a:ln>
          </p:spPr>
          <p:txBody>
            <a:bodyPr/>
            <a:lstStyle/>
            <a:p>
              <a:endParaRPr lang="es-ES"/>
            </a:p>
          </p:txBody>
        </p:sp>
        <p:sp>
          <p:nvSpPr>
            <p:cNvPr id="314392" name="Line 3"/>
            <p:cNvSpPr>
              <a:spLocks noChangeShapeType="1"/>
            </p:cNvSpPr>
            <p:nvPr/>
          </p:nvSpPr>
          <p:spPr bwMode="auto">
            <a:xfrm>
              <a:off x="2891" y="1301"/>
              <a:ext cx="1" cy="2566"/>
            </a:xfrm>
            <a:prstGeom prst="line">
              <a:avLst/>
            </a:prstGeom>
            <a:noFill/>
            <a:ln w="25400">
              <a:solidFill>
                <a:schemeClr val="accent2"/>
              </a:solidFill>
              <a:round/>
              <a:headEnd/>
              <a:tailEnd/>
            </a:ln>
          </p:spPr>
          <p:txBody>
            <a:bodyPr/>
            <a:lstStyle/>
            <a:p>
              <a:endParaRPr lang="es-ES"/>
            </a:p>
          </p:txBody>
        </p:sp>
        <p:sp>
          <p:nvSpPr>
            <p:cNvPr id="314393" name="Rectangle 11"/>
            <p:cNvSpPr>
              <a:spLocks noChangeArrowheads="1"/>
            </p:cNvSpPr>
            <p:nvPr/>
          </p:nvSpPr>
          <p:spPr bwMode="auto">
            <a:xfrm>
              <a:off x="4234" y="2456"/>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14394" name="Rectangle 12"/>
            <p:cNvSpPr>
              <a:spLocks noChangeArrowheads="1"/>
            </p:cNvSpPr>
            <p:nvPr/>
          </p:nvSpPr>
          <p:spPr bwMode="auto">
            <a:xfrm>
              <a:off x="1324" y="2456"/>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H-</a:t>
              </a:r>
              <a:endParaRPr lang="es-ES_tradnl">
                <a:solidFill>
                  <a:schemeClr val="bg1"/>
                </a:solidFill>
              </a:endParaRPr>
            </a:p>
          </p:txBody>
        </p:sp>
        <p:sp>
          <p:nvSpPr>
            <p:cNvPr id="314395" name="Rectangle 13"/>
            <p:cNvSpPr>
              <a:spLocks noChangeArrowheads="1"/>
            </p:cNvSpPr>
            <p:nvPr/>
          </p:nvSpPr>
          <p:spPr bwMode="auto">
            <a:xfrm>
              <a:off x="2785" y="1056"/>
              <a:ext cx="251"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14396" name="Rectangle 14"/>
            <p:cNvSpPr>
              <a:spLocks noChangeArrowheads="1"/>
            </p:cNvSpPr>
            <p:nvPr/>
          </p:nvSpPr>
          <p:spPr bwMode="auto">
            <a:xfrm>
              <a:off x="2785" y="3898"/>
              <a:ext cx="203" cy="230"/>
            </a:xfrm>
            <a:prstGeom prst="rect">
              <a:avLst/>
            </a:prstGeom>
            <a:noFill/>
            <a:ln w="9525">
              <a:noFill/>
              <a:miter lim="800000"/>
              <a:headEnd/>
              <a:tailEnd/>
            </a:ln>
          </p:spPr>
          <p:txBody>
            <a:bodyPr wrap="none" lIns="0" tIns="0" rIns="0" bIns="0">
              <a:spAutoFit/>
            </a:bodyPr>
            <a:lstStyle/>
            <a:p>
              <a:pPr algn="l"/>
              <a:r>
                <a:rPr lang="es-ES_tradnl">
                  <a:solidFill>
                    <a:schemeClr val="bg1"/>
                  </a:solidFill>
                  <a:latin typeface="Arial" charset="0"/>
                </a:rPr>
                <a:t>B-</a:t>
              </a:r>
              <a:endParaRPr lang="es-ES_tradnl">
                <a:solidFill>
                  <a:schemeClr val="bg1"/>
                </a:solidFill>
              </a:endParaRPr>
            </a:p>
          </p:txBody>
        </p:sp>
        <p:sp>
          <p:nvSpPr>
            <p:cNvPr id="314397" name="Rectangle 15"/>
            <p:cNvSpPr>
              <a:spLocks noChangeArrowheads="1"/>
            </p:cNvSpPr>
            <p:nvPr/>
          </p:nvSpPr>
          <p:spPr bwMode="auto">
            <a:xfrm>
              <a:off x="2932" y="2588"/>
              <a:ext cx="71" cy="154"/>
            </a:xfrm>
            <a:prstGeom prst="rect">
              <a:avLst/>
            </a:prstGeom>
            <a:noFill/>
            <a:ln w="9525">
              <a:noFill/>
              <a:miter lim="800000"/>
              <a:headEnd/>
              <a:tailEnd/>
            </a:ln>
          </p:spPr>
          <p:txBody>
            <a:bodyPr wrap="none" lIns="0" tIns="0" rIns="0" bIns="0">
              <a:spAutoFit/>
            </a:bodyPr>
            <a:lstStyle/>
            <a:p>
              <a:pPr algn="l"/>
              <a:r>
                <a:rPr lang="es-ES_tradnl" sz="1600">
                  <a:solidFill>
                    <a:schemeClr val="bg1"/>
                  </a:solidFill>
                  <a:latin typeface="Arial" charset="0"/>
                </a:rPr>
                <a:t>0</a:t>
              </a:r>
              <a:endParaRPr lang="es-ES_tradnl">
                <a:solidFill>
                  <a:schemeClr val="bg1"/>
                </a:solidFill>
              </a:endParaRPr>
            </a:p>
          </p:txBody>
        </p:sp>
        <p:sp>
          <p:nvSpPr>
            <p:cNvPr id="314398" name="Rectangle 22"/>
            <p:cNvSpPr>
              <a:spLocks noChangeArrowheads="1"/>
            </p:cNvSpPr>
            <p:nvPr/>
          </p:nvSpPr>
          <p:spPr bwMode="auto">
            <a:xfrm>
              <a:off x="2252" y="756"/>
              <a:ext cx="1252" cy="192"/>
            </a:xfrm>
            <a:prstGeom prst="rect">
              <a:avLst/>
            </a:prstGeom>
            <a:noFill/>
            <a:ln w="9525">
              <a:noFill/>
              <a:miter lim="800000"/>
              <a:headEnd/>
              <a:tailEnd/>
            </a:ln>
          </p:spPr>
          <p:txBody>
            <a:bodyPr wrap="none" lIns="0" tIns="0" rIns="0" bIns="0">
              <a:spAutoFit/>
            </a:bodyPr>
            <a:lstStyle/>
            <a:p>
              <a:pPr algn="l"/>
              <a:r>
                <a:rPr lang="es-ES_tradnl" sz="2000" i="1">
                  <a:solidFill>
                    <a:schemeClr val="bg1"/>
                  </a:solidFill>
                  <a:latin typeface="Book Antiqua" pitchFamily="18" charset="0"/>
                </a:rPr>
                <a:t>Densidad de flujo</a:t>
              </a:r>
            </a:p>
          </p:txBody>
        </p:sp>
        <p:sp>
          <p:nvSpPr>
            <p:cNvPr id="314399" name="Rectangle 23"/>
            <p:cNvSpPr>
              <a:spLocks noChangeArrowheads="1"/>
            </p:cNvSpPr>
            <p:nvPr/>
          </p:nvSpPr>
          <p:spPr bwMode="auto">
            <a:xfrm>
              <a:off x="4559" y="2378"/>
              <a:ext cx="1048" cy="384"/>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Fuerza de</a:t>
              </a:r>
            </a:p>
            <a:p>
              <a:r>
                <a:rPr lang="es-ES_tradnl" sz="2000" i="1">
                  <a:solidFill>
                    <a:schemeClr val="bg1"/>
                  </a:solidFill>
                  <a:latin typeface="Book Antiqua" pitchFamily="18" charset="0"/>
                </a:rPr>
                <a:t>magnetización</a:t>
              </a:r>
            </a:p>
          </p:txBody>
        </p:sp>
        <p:sp>
          <p:nvSpPr>
            <p:cNvPr id="390175" name="Rectangle 31"/>
            <p:cNvSpPr>
              <a:spLocks noChangeArrowheads="1"/>
            </p:cNvSpPr>
            <p:nvPr/>
          </p:nvSpPr>
          <p:spPr bwMode="auto">
            <a:xfrm>
              <a:off x="226" y="109"/>
              <a:ext cx="5392"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a:t>
              </a:r>
            </a:p>
          </p:txBody>
        </p:sp>
        <p:sp>
          <p:nvSpPr>
            <p:cNvPr id="314401" name="Rectangle 9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14402" name="Group 95"/>
            <p:cNvGrpSpPr>
              <a:grpSpLocks/>
            </p:cNvGrpSpPr>
            <p:nvPr/>
          </p:nvGrpSpPr>
          <p:grpSpPr bwMode="auto">
            <a:xfrm>
              <a:off x="48" y="95"/>
              <a:ext cx="96" cy="4128"/>
              <a:chOff x="48" y="102"/>
              <a:chExt cx="96" cy="4128"/>
            </a:xfrm>
          </p:grpSpPr>
          <p:sp>
            <p:nvSpPr>
              <p:cNvPr id="314410" name="Rectangle 9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1" name="Rectangle 9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2" name="Rectangle 9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3" name="Rectangle 9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4" name="Rectangle 10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5" name="Rectangle 10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6" name="Rectangle 10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7" name="Rectangle 10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8" name="Rectangle 10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19" name="Rectangle 10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0" name="Rectangle 10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1" name="Rectangle 10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2" name="Rectangle 10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3" name="Rectangle 10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4" name="Rectangle 11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5" name="Rectangle 11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6" name="Rectangle 11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7" name="Rectangle 11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8" name="Rectangle 11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29" name="Rectangle 11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0" name="Rectangle 11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1" name="Rectangle 11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2" name="Rectangle 11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3" name="Rectangle 11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4" name="Rectangle 12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5" name="Rectangle 12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6" name="Rectangle 12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7" name="Rectangle 12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4438" name="Rectangle 12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4403" name="Group 125"/>
            <p:cNvGrpSpPr>
              <a:grpSpLocks/>
            </p:cNvGrpSpPr>
            <p:nvPr/>
          </p:nvGrpSpPr>
          <p:grpSpPr bwMode="auto">
            <a:xfrm>
              <a:off x="5052" y="0"/>
              <a:ext cx="726" cy="388"/>
              <a:chOff x="37" y="-23"/>
              <a:chExt cx="726" cy="388"/>
            </a:xfrm>
          </p:grpSpPr>
          <p:sp>
            <p:nvSpPr>
              <p:cNvPr id="314404" name="Rectangle 12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4405" name="Rectangle 12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4406" name="Rectangle 12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4407" name="Rectangle 12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4408" name="Rectangle 13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4409" name="Rectangle 13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390150" name="Arc 6"/>
          <p:cNvSpPr>
            <a:spLocks/>
          </p:cNvSpPr>
          <p:nvPr/>
        </p:nvSpPr>
        <p:spPr bwMode="auto">
          <a:xfrm>
            <a:off x="3932238" y="2214563"/>
            <a:ext cx="1951037" cy="1862137"/>
          </a:xfrm>
          <a:custGeom>
            <a:avLst/>
            <a:gdLst>
              <a:gd name="T0" fmla="*/ 0 w 21600"/>
              <a:gd name="T1" fmla="*/ 160334205 h 21600"/>
              <a:gd name="T2" fmla="*/ 176228934 w 21600"/>
              <a:gd name="T3" fmla="*/ 0 h 21600"/>
              <a:gd name="T4" fmla="*/ 176228934 w 21600"/>
              <a:gd name="T5" fmla="*/ 16053490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21573"/>
                </a:moveTo>
                <a:cubicBezTo>
                  <a:pt x="14" y="9654"/>
                  <a:pt x="9681" y="0"/>
                  <a:pt x="21599" y="0"/>
                </a:cubicBezTo>
              </a:path>
              <a:path w="21600" h="21600" stroke="0" extrusionOk="0">
                <a:moveTo>
                  <a:pt x="0" y="21573"/>
                </a:moveTo>
                <a:cubicBezTo>
                  <a:pt x="14" y="9654"/>
                  <a:pt x="9681" y="0"/>
                  <a:pt x="21599" y="0"/>
                </a:cubicBezTo>
                <a:lnTo>
                  <a:pt x="21600" y="21600"/>
                </a:lnTo>
                <a:close/>
              </a:path>
            </a:pathLst>
          </a:custGeom>
          <a:noFill/>
          <a:ln w="25400">
            <a:solidFill>
              <a:schemeClr val="bg1"/>
            </a:solidFill>
            <a:round/>
            <a:headEnd/>
            <a:tailEnd/>
          </a:ln>
        </p:spPr>
        <p:txBody>
          <a:bodyPr/>
          <a:lstStyle/>
          <a:p>
            <a:endParaRPr lang="es-ES"/>
          </a:p>
        </p:txBody>
      </p:sp>
      <p:sp>
        <p:nvSpPr>
          <p:cNvPr id="390151" name="Arc 7"/>
          <p:cNvSpPr>
            <a:spLocks/>
          </p:cNvSpPr>
          <p:nvPr/>
        </p:nvSpPr>
        <p:spPr bwMode="auto">
          <a:xfrm>
            <a:off x="5207000" y="2335213"/>
            <a:ext cx="531813" cy="1747837"/>
          </a:xfrm>
          <a:custGeom>
            <a:avLst/>
            <a:gdLst>
              <a:gd name="T0" fmla="*/ 0 w 21600"/>
              <a:gd name="T1" fmla="*/ 150905645 h 20244"/>
              <a:gd name="T2" fmla="*/ 8527917 w 21600"/>
              <a:gd name="T3" fmla="*/ 0 h 20244"/>
              <a:gd name="T4" fmla="*/ 13093755 w 21600"/>
              <a:gd name="T5" fmla="*/ 150905645 h 20244"/>
              <a:gd name="T6" fmla="*/ 0 60000 65536"/>
              <a:gd name="T7" fmla="*/ 0 60000 65536"/>
              <a:gd name="T8" fmla="*/ 0 60000 65536"/>
              <a:gd name="T9" fmla="*/ 0 w 21600"/>
              <a:gd name="T10" fmla="*/ 0 h 20244"/>
              <a:gd name="T11" fmla="*/ 21600 w 21600"/>
              <a:gd name="T12" fmla="*/ 20244 h 20244"/>
            </a:gdLst>
            <a:ahLst/>
            <a:cxnLst>
              <a:cxn ang="T6">
                <a:pos x="T0" y="T1"/>
              </a:cxn>
              <a:cxn ang="T7">
                <a:pos x="T2" y="T3"/>
              </a:cxn>
              <a:cxn ang="T8">
                <a:pos x="T4" y="T5"/>
              </a:cxn>
            </a:cxnLst>
            <a:rect l="T9" t="T10" r="T11" b="T12"/>
            <a:pathLst>
              <a:path w="21600" h="20244" fill="none" extrusionOk="0">
                <a:moveTo>
                  <a:pt x="0" y="20244"/>
                </a:moveTo>
                <a:cubicBezTo>
                  <a:pt x="0" y="11219"/>
                  <a:pt x="5610" y="3146"/>
                  <a:pt x="14067" y="-1"/>
                </a:cubicBezTo>
              </a:path>
              <a:path w="21600" h="20244" stroke="0" extrusionOk="0">
                <a:moveTo>
                  <a:pt x="0" y="20244"/>
                </a:moveTo>
                <a:cubicBezTo>
                  <a:pt x="0" y="11219"/>
                  <a:pt x="5610" y="3146"/>
                  <a:pt x="14067" y="-1"/>
                </a:cubicBezTo>
                <a:lnTo>
                  <a:pt x="21600" y="20244"/>
                </a:lnTo>
                <a:close/>
              </a:path>
            </a:pathLst>
          </a:custGeom>
          <a:noFill/>
          <a:ln w="25400">
            <a:solidFill>
              <a:schemeClr val="bg1"/>
            </a:solidFill>
            <a:round/>
            <a:headEnd/>
            <a:tailEnd/>
          </a:ln>
        </p:spPr>
        <p:txBody>
          <a:bodyPr/>
          <a:lstStyle/>
          <a:p>
            <a:endParaRPr lang="es-ES"/>
          </a:p>
        </p:txBody>
      </p:sp>
      <p:sp>
        <p:nvSpPr>
          <p:cNvPr id="390153" name="Arc 9"/>
          <p:cNvSpPr>
            <a:spLocks/>
          </p:cNvSpPr>
          <p:nvPr/>
        </p:nvSpPr>
        <p:spPr bwMode="auto">
          <a:xfrm>
            <a:off x="3252788" y="4041775"/>
            <a:ext cx="1951037" cy="1878013"/>
          </a:xfrm>
          <a:custGeom>
            <a:avLst/>
            <a:gdLst>
              <a:gd name="T0" fmla="*/ 176017062 w 21626"/>
              <a:gd name="T1" fmla="*/ 0 h 21627"/>
              <a:gd name="T2" fmla="*/ 0 w 21626"/>
              <a:gd name="T3" fmla="*/ 163080062 h 21627"/>
              <a:gd name="T4" fmla="*/ 211650 w 21626"/>
              <a:gd name="T5" fmla="*/ 203632 h 21627"/>
              <a:gd name="T6" fmla="*/ 0 60000 65536"/>
              <a:gd name="T7" fmla="*/ 0 60000 65536"/>
              <a:gd name="T8" fmla="*/ 0 60000 65536"/>
              <a:gd name="T9" fmla="*/ 0 w 21626"/>
              <a:gd name="T10" fmla="*/ 0 h 21627"/>
              <a:gd name="T11" fmla="*/ 21626 w 21626"/>
              <a:gd name="T12" fmla="*/ 21627 h 21627"/>
            </a:gdLst>
            <a:ahLst/>
            <a:cxnLst>
              <a:cxn ang="T6">
                <a:pos x="T0" y="T1"/>
              </a:cxn>
              <a:cxn ang="T7">
                <a:pos x="T2" y="T3"/>
              </a:cxn>
              <a:cxn ang="T8">
                <a:pos x="T4" y="T5"/>
              </a:cxn>
            </a:cxnLst>
            <a:rect l="T9" t="T10" r="T11" b="T12"/>
            <a:pathLst>
              <a:path w="21626" h="21627" fill="none" extrusionOk="0">
                <a:moveTo>
                  <a:pt x="21625" y="0"/>
                </a:moveTo>
                <a:cubicBezTo>
                  <a:pt x="21625" y="9"/>
                  <a:pt x="21626" y="18"/>
                  <a:pt x="21626" y="27"/>
                </a:cubicBezTo>
                <a:cubicBezTo>
                  <a:pt x="21626" y="11956"/>
                  <a:pt x="11955" y="21627"/>
                  <a:pt x="26" y="21627"/>
                </a:cubicBezTo>
                <a:cubicBezTo>
                  <a:pt x="17" y="21627"/>
                  <a:pt x="8" y="21626"/>
                  <a:pt x="0" y="21626"/>
                </a:cubicBezTo>
              </a:path>
              <a:path w="21626" h="21627" stroke="0" extrusionOk="0">
                <a:moveTo>
                  <a:pt x="21625" y="0"/>
                </a:moveTo>
                <a:cubicBezTo>
                  <a:pt x="21625" y="9"/>
                  <a:pt x="21626" y="18"/>
                  <a:pt x="21626" y="27"/>
                </a:cubicBezTo>
                <a:cubicBezTo>
                  <a:pt x="21626" y="11956"/>
                  <a:pt x="11955" y="21627"/>
                  <a:pt x="26" y="21627"/>
                </a:cubicBezTo>
                <a:cubicBezTo>
                  <a:pt x="17" y="21627"/>
                  <a:pt x="8" y="21626"/>
                  <a:pt x="0" y="21626"/>
                </a:cubicBezTo>
                <a:lnTo>
                  <a:pt x="26" y="27"/>
                </a:lnTo>
                <a:close/>
              </a:path>
            </a:pathLst>
          </a:custGeom>
          <a:noFill/>
          <a:ln w="25400">
            <a:solidFill>
              <a:schemeClr val="bg1"/>
            </a:solidFill>
            <a:round/>
            <a:headEnd/>
            <a:tailEnd/>
          </a:ln>
        </p:spPr>
        <p:txBody>
          <a:bodyPr/>
          <a:lstStyle/>
          <a:p>
            <a:endParaRPr lang="es-ES"/>
          </a:p>
        </p:txBody>
      </p:sp>
      <p:grpSp>
        <p:nvGrpSpPr>
          <p:cNvPr id="5" name="Group 36"/>
          <p:cNvGrpSpPr>
            <a:grpSpLocks/>
          </p:cNvGrpSpPr>
          <p:nvPr/>
        </p:nvGrpSpPr>
        <p:grpSpPr bwMode="auto">
          <a:xfrm>
            <a:off x="4584700" y="2212975"/>
            <a:ext cx="1720850" cy="1854200"/>
            <a:chOff x="2888" y="1394"/>
            <a:chExt cx="1084" cy="1168"/>
          </a:xfrm>
        </p:grpSpPr>
        <p:grpSp>
          <p:nvGrpSpPr>
            <p:cNvPr id="314387" name="Group 35"/>
            <p:cNvGrpSpPr>
              <a:grpSpLocks/>
            </p:cNvGrpSpPr>
            <p:nvPr/>
          </p:nvGrpSpPr>
          <p:grpSpPr bwMode="auto">
            <a:xfrm>
              <a:off x="2888" y="1394"/>
              <a:ext cx="863" cy="1168"/>
              <a:chOff x="2888" y="1394"/>
              <a:chExt cx="863" cy="1168"/>
            </a:xfrm>
          </p:grpSpPr>
          <p:sp>
            <p:nvSpPr>
              <p:cNvPr id="314389" name="Arc 4"/>
              <p:cNvSpPr>
                <a:spLocks/>
              </p:cNvSpPr>
              <p:nvPr/>
            </p:nvSpPr>
            <p:spPr bwMode="auto">
              <a:xfrm>
                <a:off x="2888" y="2296"/>
                <a:ext cx="294" cy="266"/>
              </a:xfrm>
              <a:custGeom>
                <a:avLst/>
                <a:gdLst>
                  <a:gd name="T0" fmla="*/ 4 w 21600"/>
                  <a:gd name="T1" fmla="*/ 0 h 21600"/>
                  <a:gd name="T2" fmla="*/ 0 w 21600"/>
                  <a:gd name="T3" fmla="*/ 3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599" y="119"/>
                    </a:moveTo>
                    <a:cubicBezTo>
                      <a:pt x="21533" y="11959"/>
                      <a:pt x="11948" y="21539"/>
                      <a:pt x="108" y="21599"/>
                    </a:cubicBezTo>
                  </a:path>
                  <a:path w="21600" h="21600" stroke="0" extrusionOk="0">
                    <a:moveTo>
                      <a:pt x="21599" y="119"/>
                    </a:moveTo>
                    <a:cubicBezTo>
                      <a:pt x="21533" y="11959"/>
                      <a:pt x="11948" y="21539"/>
                      <a:pt x="108" y="21599"/>
                    </a:cubicBezTo>
                    <a:lnTo>
                      <a:pt x="0" y="0"/>
                    </a:lnTo>
                    <a:close/>
                  </a:path>
                </a:pathLst>
              </a:custGeom>
              <a:noFill/>
              <a:ln w="12700">
                <a:solidFill>
                  <a:srgbClr val="E50101"/>
                </a:solidFill>
                <a:prstDash val="sysDash"/>
                <a:round/>
                <a:headEnd/>
                <a:tailEnd/>
              </a:ln>
            </p:spPr>
            <p:txBody>
              <a:bodyPr/>
              <a:lstStyle/>
              <a:p>
                <a:endParaRPr lang="es-ES"/>
              </a:p>
            </p:txBody>
          </p:sp>
          <p:sp>
            <p:nvSpPr>
              <p:cNvPr id="314390" name="Arc 5"/>
              <p:cNvSpPr>
                <a:spLocks/>
              </p:cNvSpPr>
              <p:nvPr/>
            </p:nvSpPr>
            <p:spPr bwMode="auto">
              <a:xfrm>
                <a:off x="3183" y="1394"/>
                <a:ext cx="568" cy="915"/>
              </a:xfrm>
              <a:custGeom>
                <a:avLst/>
                <a:gdLst>
                  <a:gd name="T0" fmla="*/ 0 w 21600"/>
                  <a:gd name="T1" fmla="*/ 39 h 21498"/>
                  <a:gd name="T2" fmla="*/ 13 w 21600"/>
                  <a:gd name="T3" fmla="*/ 0 h 21498"/>
                  <a:gd name="T4" fmla="*/ 15 w 21600"/>
                  <a:gd name="T5" fmla="*/ 39 h 21498"/>
                  <a:gd name="T6" fmla="*/ 0 60000 65536"/>
                  <a:gd name="T7" fmla="*/ 0 60000 65536"/>
                  <a:gd name="T8" fmla="*/ 0 60000 65536"/>
                  <a:gd name="T9" fmla="*/ 0 w 21600"/>
                  <a:gd name="T10" fmla="*/ 0 h 21498"/>
                  <a:gd name="T11" fmla="*/ 21600 w 21600"/>
                  <a:gd name="T12" fmla="*/ 21498 h 21498"/>
                </a:gdLst>
                <a:ahLst/>
                <a:cxnLst>
                  <a:cxn ang="T6">
                    <a:pos x="T0" y="T1"/>
                  </a:cxn>
                  <a:cxn ang="T7">
                    <a:pos x="T2" y="T3"/>
                  </a:cxn>
                  <a:cxn ang="T8">
                    <a:pos x="T4" y="T5"/>
                  </a:cxn>
                </a:cxnLst>
                <a:rect l="T9" t="T10" r="T11" b="T12"/>
                <a:pathLst>
                  <a:path w="21600" h="21498" fill="none" extrusionOk="0">
                    <a:moveTo>
                      <a:pt x="0" y="21463"/>
                    </a:moveTo>
                    <a:cubicBezTo>
                      <a:pt x="18" y="10358"/>
                      <a:pt x="8452" y="1077"/>
                      <a:pt x="19503" y="-1"/>
                    </a:cubicBezTo>
                  </a:path>
                  <a:path w="21600" h="21498" stroke="0" extrusionOk="0">
                    <a:moveTo>
                      <a:pt x="0" y="21463"/>
                    </a:moveTo>
                    <a:cubicBezTo>
                      <a:pt x="18" y="10358"/>
                      <a:pt x="8452" y="1077"/>
                      <a:pt x="19503" y="-1"/>
                    </a:cubicBezTo>
                    <a:lnTo>
                      <a:pt x="21600" y="21498"/>
                    </a:lnTo>
                    <a:close/>
                  </a:path>
                </a:pathLst>
              </a:custGeom>
              <a:noFill/>
              <a:ln w="12700">
                <a:solidFill>
                  <a:srgbClr val="E50101"/>
                </a:solidFill>
                <a:prstDash val="sysDash"/>
                <a:round/>
                <a:headEnd/>
                <a:tailEnd/>
              </a:ln>
            </p:spPr>
            <p:txBody>
              <a:bodyPr/>
              <a:lstStyle/>
              <a:p>
                <a:endParaRPr lang="es-ES"/>
              </a:p>
            </p:txBody>
          </p:sp>
        </p:grpSp>
        <p:sp>
          <p:nvSpPr>
            <p:cNvPr id="314388" name="Line 33"/>
            <p:cNvSpPr>
              <a:spLocks noChangeShapeType="1"/>
            </p:cNvSpPr>
            <p:nvPr/>
          </p:nvSpPr>
          <p:spPr bwMode="auto">
            <a:xfrm>
              <a:off x="3750" y="1401"/>
              <a:ext cx="222" cy="0"/>
            </a:xfrm>
            <a:prstGeom prst="line">
              <a:avLst/>
            </a:prstGeom>
            <a:noFill/>
            <a:ln w="12700">
              <a:solidFill>
                <a:srgbClr val="E50101"/>
              </a:solidFill>
              <a:prstDash val="lgDash"/>
              <a:round/>
              <a:headEnd/>
              <a:tailEnd/>
            </a:ln>
          </p:spPr>
          <p:txBody>
            <a:bodyPr wrap="none" anchor="ctr"/>
            <a:lstStyle/>
            <a:p>
              <a:endParaRPr lang="es-ES"/>
            </a:p>
          </p:txBody>
        </p:sp>
      </p:grpSp>
      <p:grpSp>
        <p:nvGrpSpPr>
          <p:cNvPr id="7" name="Group 37"/>
          <p:cNvGrpSpPr>
            <a:grpSpLocks/>
          </p:cNvGrpSpPr>
          <p:nvPr/>
        </p:nvGrpSpPr>
        <p:grpSpPr bwMode="auto">
          <a:xfrm>
            <a:off x="2867025" y="4040188"/>
            <a:ext cx="1065213" cy="1871662"/>
            <a:chOff x="1806" y="2545"/>
            <a:chExt cx="671" cy="1179"/>
          </a:xfrm>
        </p:grpSpPr>
        <p:sp>
          <p:nvSpPr>
            <p:cNvPr id="314385" name="Arc 10"/>
            <p:cNvSpPr>
              <a:spLocks/>
            </p:cNvSpPr>
            <p:nvPr/>
          </p:nvSpPr>
          <p:spPr bwMode="auto">
            <a:xfrm>
              <a:off x="2046" y="2545"/>
              <a:ext cx="431" cy="1179"/>
            </a:xfrm>
            <a:custGeom>
              <a:avLst/>
              <a:gdLst>
                <a:gd name="T0" fmla="*/ 9 w 21674"/>
                <a:gd name="T1" fmla="*/ 0 h 21600"/>
                <a:gd name="T2" fmla="*/ 0 w 21674"/>
                <a:gd name="T3" fmla="*/ 64 h 21600"/>
                <a:gd name="T4" fmla="*/ 0 w 21674"/>
                <a:gd name="T5" fmla="*/ 0 h 21600"/>
                <a:gd name="T6" fmla="*/ 0 60000 65536"/>
                <a:gd name="T7" fmla="*/ 0 60000 65536"/>
                <a:gd name="T8" fmla="*/ 0 60000 65536"/>
                <a:gd name="T9" fmla="*/ 0 w 21674"/>
                <a:gd name="T10" fmla="*/ 0 h 21600"/>
                <a:gd name="T11" fmla="*/ 21674 w 21674"/>
                <a:gd name="T12" fmla="*/ 21600 h 21600"/>
              </a:gdLst>
              <a:ahLst/>
              <a:cxnLst>
                <a:cxn ang="T6">
                  <a:pos x="T0" y="T1"/>
                </a:cxn>
                <a:cxn ang="T7">
                  <a:pos x="T2" y="T3"/>
                </a:cxn>
                <a:cxn ang="T8">
                  <a:pos x="T4" y="T5"/>
                </a:cxn>
              </a:cxnLst>
              <a:rect l="T9" t="T10" r="T11" b="T12"/>
              <a:pathLst>
                <a:path w="21674" h="21600" fill="none" extrusionOk="0">
                  <a:moveTo>
                    <a:pt x="21674" y="0"/>
                  </a:moveTo>
                  <a:cubicBezTo>
                    <a:pt x="21674" y="11929"/>
                    <a:pt x="12003" y="21600"/>
                    <a:pt x="74" y="21600"/>
                  </a:cubicBezTo>
                  <a:cubicBezTo>
                    <a:pt x="49" y="21600"/>
                    <a:pt x="24" y="21599"/>
                    <a:pt x="0" y="21599"/>
                  </a:cubicBezTo>
                </a:path>
                <a:path w="21674" h="21600" stroke="0" extrusionOk="0">
                  <a:moveTo>
                    <a:pt x="21674" y="0"/>
                  </a:moveTo>
                  <a:cubicBezTo>
                    <a:pt x="21674" y="11929"/>
                    <a:pt x="12003" y="21600"/>
                    <a:pt x="74" y="21600"/>
                  </a:cubicBezTo>
                  <a:cubicBezTo>
                    <a:pt x="49" y="21600"/>
                    <a:pt x="24" y="21599"/>
                    <a:pt x="0" y="21599"/>
                  </a:cubicBezTo>
                  <a:lnTo>
                    <a:pt x="74" y="0"/>
                  </a:lnTo>
                  <a:close/>
                </a:path>
              </a:pathLst>
            </a:custGeom>
            <a:noFill/>
            <a:ln w="25400">
              <a:solidFill>
                <a:schemeClr val="bg1"/>
              </a:solidFill>
              <a:round/>
              <a:headEnd/>
              <a:tailEnd/>
            </a:ln>
          </p:spPr>
          <p:txBody>
            <a:bodyPr/>
            <a:lstStyle/>
            <a:p>
              <a:endParaRPr lang="es-ES"/>
            </a:p>
          </p:txBody>
        </p:sp>
        <p:sp>
          <p:nvSpPr>
            <p:cNvPr id="314386" name="Line 34"/>
            <p:cNvSpPr>
              <a:spLocks noChangeShapeType="1"/>
            </p:cNvSpPr>
            <p:nvPr/>
          </p:nvSpPr>
          <p:spPr bwMode="auto">
            <a:xfrm>
              <a:off x="1806" y="3717"/>
              <a:ext cx="222" cy="0"/>
            </a:xfrm>
            <a:prstGeom prst="line">
              <a:avLst/>
            </a:prstGeom>
            <a:noFill/>
            <a:ln w="9525">
              <a:solidFill>
                <a:schemeClr val="bg1"/>
              </a:solidFill>
              <a:prstDash val="lgDash"/>
              <a:round/>
              <a:headEnd/>
              <a:tailEnd/>
            </a:ln>
          </p:spPr>
          <p:txBody>
            <a:bodyPr wrap="none" anchor="ctr"/>
            <a:lstStyle/>
            <a:p>
              <a:endParaRPr lang="es-ES"/>
            </a:p>
          </p:txBody>
        </p:sp>
      </p:grpSp>
      <p:sp>
        <p:nvSpPr>
          <p:cNvPr id="390194" name="Arc 50"/>
          <p:cNvSpPr>
            <a:spLocks/>
          </p:cNvSpPr>
          <p:nvPr/>
        </p:nvSpPr>
        <p:spPr bwMode="auto">
          <a:xfrm>
            <a:off x="4125913" y="2317750"/>
            <a:ext cx="1951037" cy="1762125"/>
          </a:xfrm>
          <a:custGeom>
            <a:avLst/>
            <a:gdLst>
              <a:gd name="T0" fmla="*/ 0 w 21600"/>
              <a:gd name="T1" fmla="*/ 148618163 h 20866"/>
              <a:gd name="T2" fmla="*/ 130670520 w 21600"/>
              <a:gd name="T3" fmla="*/ 0 h 20866"/>
              <a:gd name="T4" fmla="*/ 176228934 w 21600"/>
              <a:gd name="T5" fmla="*/ 148810708 h 20866"/>
              <a:gd name="T6" fmla="*/ 0 60000 65536"/>
              <a:gd name="T7" fmla="*/ 0 60000 65536"/>
              <a:gd name="T8" fmla="*/ 0 60000 65536"/>
              <a:gd name="T9" fmla="*/ 0 w 21600"/>
              <a:gd name="T10" fmla="*/ 0 h 20866"/>
              <a:gd name="T11" fmla="*/ 21600 w 21600"/>
              <a:gd name="T12" fmla="*/ 20866 h 20866"/>
            </a:gdLst>
            <a:ahLst/>
            <a:cxnLst>
              <a:cxn ang="T6">
                <a:pos x="T0" y="T1"/>
              </a:cxn>
              <a:cxn ang="T7">
                <a:pos x="T2" y="T3"/>
              </a:cxn>
              <a:cxn ang="T8">
                <a:pos x="T4" y="T5"/>
              </a:cxn>
            </a:cxnLst>
            <a:rect l="T9" t="T10" r="T11" b="T12"/>
            <a:pathLst>
              <a:path w="21600" h="20866" fill="none" extrusionOk="0">
                <a:moveTo>
                  <a:pt x="0" y="20839"/>
                </a:moveTo>
                <a:cubicBezTo>
                  <a:pt x="12" y="11070"/>
                  <a:pt x="6579" y="2525"/>
                  <a:pt x="16016" y="0"/>
                </a:cubicBezTo>
              </a:path>
              <a:path w="21600" h="20866" stroke="0" extrusionOk="0">
                <a:moveTo>
                  <a:pt x="0" y="20839"/>
                </a:moveTo>
                <a:cubicBezTo>
                  <a:pt x="12" y="11070"/>
                  <a:pt x="6579" y="2525"/>
                  <a:pt x="16016" y="0"/>
                </a:cubicBezTo>
                <a:lnTo>
                  <a:pt x="21600" y="20866"/>
                </a:lnTo>
                <a:close/>
              </a:path>
            </a:pathLst>
          </a:custGeom>
          <a:noFill/>
          <a:ln w="25400">
            <a:solidFill>
              <a:schemeClr val="bg1"/>
            </a:solidFill>
            <a:round/>
            <a:headEnd/>
            <a:tailEnd/>
          </a:ln>
        </p:spPr>
        <p:txBody>
          <a:bodyPr/>
          <a:lstStyle/>
          <a:p>
            <a:endParaRPr lang="es-ES"/>
          </a:p>
        </p:txBody>
      </p:sp>
      <p:sp>
        <p:nvSpPr>
          <p:cNvPr id="390196" name="Arc 52"/>
          <p:cNvSpPr>
            <a:spLocks/>
          </p:cNvSpPr>
          <p:nvPr/>
        </p:nvSpPr>
        <p:spPr bwMode="auto">
          <a:xfrm>
            <a:off x="3473450" y="4040188"/>
            <a:ext cx="649288" cy="1731962"/>
          </a:xfrm>
          <a:custGeom>
            <a:avLst/>
            <a:gdLst>
              <a:gd name="T0" fmla="*/ 19517357 w 21600"/>
              <a:gd name="T1" fmla="*/ 0 h 21007"/>
              <a:gd name="T2" fmla="*/ 4540507 w 21600"/>
              <a:gd name="T3" fmla="*/ 142794884 h 21007"/>
              <a:gd name="T4" fmla="*/ 0 w 21600"/>
              <a:gd name="T5" fmla="*/ 0 h 21007"/>
              <a:gd name="T6" fmla="*/ 0 60000 65536"/>
              <a:gd name="T7" fmla="*/ 0 60000 65536"/>
              <a:gd name="T8" fmla="*/ 0 60000 65536"/>
              <a:gd name="T9" fmla="*/ 0 w 21600"/>
              <a:gd name="T10" fmla="*/ 0 h 21007"/>
              <a:gd name="T11" fmla="*/ 21600 w 21600"/>
              <a:gd name="T12" fmla="*/ 21007 h 21007"/>
            </a:gdLst>
            <a:ahLst/>
            <a:cxnLst>
              <a:cxn ang="T6">
                <a:pos x="T0" y="T1"/>
              </a:cxn>
              <a:cxn ang="T7">
                <a:pos x="T2" y="T3"/>
              </a:cxn>
              <a:cxn ang="T8">
                <a:pos x="T4" y="T5"/>
              </a:cxn>
            </a:cxnLst>
            <a:rect l="T9" t="T10" r="T11" b="T12"/>
            <a:pathLst>
              <a:path w="21600" h="21007" fill="none" extrusionOk="0">
                <a:moveTo>
                  <a:pt x="21600" y="0"/>
                </a:moveTo>
                <a:cubicBezTo>
                  <a:pt x="21600" y="9993"/>
                  <a:pt x="14744" y="18682"/>
                  <a:pt x="5025" y="21007"/>
                </a:cubicBezTo>
              </a:path>
              <a:path w="21600" h="21007" stroke="0" extrusionOk="0">
                <a:moveTo>
                  <a:pt x="21600" y="0"/>
                </a:moveTo>
                <a:cubicBezTo>
                  <a:pt x="21600" y="9993"/>
                  <a:pt x="14744" y="18682"/>
                  <a:pt x="5025" y="21007"/>
                </a:cubicBezTo>
                <a:lnTo>
                  <a:pt x="0" y="0"/>
                </a:lnTo>
                <a:close/>
              </a:path>
            </a:pathLst>
          </a:custGeom>
          <a:noFill/>
          <a:ln w="25400">
            <a:solidFill>
              <a:schemeClr val="bg1"/>
            </a:solidFill>
            <a:round/>
            <a:headEnd/>
            <a:tailEnd/>
          </a:ln>
        </p:spPr>
        <p:txBody>
          <a:bodyPr/>
          <a:lstStyle/>
          <a:p>
            <a:endParaRPr lang="es-ES"/>
          </a:p>
        </p:txBody>
      </p:sp>
      <p:sp>
        <p:nvSpPr>
          <p:cNvPr id="390198" name="Arc 54"/>
          <p:cNvSpPr>
            <a:spLocks/>
          </p:cNvSpPr>
          <p:nvPr/>
        </p:nvSpPr>
        <p:spPr bwMode="auto">
          <a:xfrm>
            <a:off x="3044825" y="4041775"/>
            <a:ext cx="1949450" cy="1727200"/>
          </a:xfrm>
          <a:custGeom>
            <a:avLst/>
            <a:gdLst>
              <a:gd name="T0" fmla="*/ 175942357 w 21600"/>
              <a:gd name="T1" fmla="*/ 0 h 20668"/>
              <a:gd name="T2" fmla="*/ 51845988 w 21600"/>
              <a:gd name="T3" fmla="*/ 144340022 h 20668"/>
              <a:gd name="T4" fmla="*/ 0 w 21600"/>
              <a:gd name="T5" fmla="*/ 188531 h 20668"/>
              <a:gd name="T6" fmla="*/ 0 60000 65536"/>
              <a:gd name="T7" fmla="*/ 0 60000 65536"/>
              <a:gd name="T8" fmla="*/ 0 60000 65536"/>
              <a:gd name="T9" fmla="*/ 0 w 21600"/>
              <a:gd name="T10" fmla="*/ 0 h 20668"/>
              <a:gd name="T11" fmla="*/ 21600 w 21600"/>
              <a:gd name="T12" fmla="*/ 20668 h 20668"/>
            </a:gdLst>
            <a:ahLst/>
            <a:cxnLst>
              <a:cxn ang="T6">
                <a:pos x="T0" y="T1"/>
              </a:cxn>
              <a:cxn ang="T7">
                <a:pos x="T2" y="T3"/>
              </a:cxn>
              <a:cxn ang="T8">
                <a:pos x="T4" y="T5"/>
              </a:cxn>
            </a:cxnLst>
            <a:rect l="T9" t="T10" r="T11" b="T12"/>
            <a:pathLst>
              <a:path w="21600" h="20668" fill="none" extrusionOk="0">
                <a:moveTo>
                  <a:pt x="21599" y="0"/>
                </a:moveTo>
                <a:cubicBezTo>
                  <a:pt x="21599" y="9"/>
                  <a:pt x="21600" y="18"/>
                  <a:pt x="21600" y="27"/>
                </a:cubicBezTo>
                <a:cubicBezTo>
                  <a:pt x="21600" y="9504"/>
                  <a:pt x="15421" y="17875"/>
                  <a:pt x="6364" y="20667"/>
                </a:cubicBezTo>
              </a:path>
              <a:path w="21600" h="20668" stroke="0" extrusionOk="0">
                <a:moveTo>
                  <a:pt x="21599" y="0"/>
                </a:moveTo>
                <a:cubicBezTo>
                  <a:pt x="21599" y="9"/>
                  <a:pt x="21600" y="18"/>
                  <a:pt x="21600" y="27"/>
                </a:cubicBezTo>
                <a:cubicBezTo>
                  <a:pt x="21600" y="9504"/>
                  <a:pt x="15421" y="17875"/>
                  <a:pt x="6364" y="20667"/>
                </a:cubicBezTo>
                <a:lnTo>
                  <a:pt x="0" y="27"/>
                </a:lnTo>
                <a:close/>
              </a:path>
            </a:pathLst>
          </a:custGeom>
          <a:noFill/>
          <a:ln w="25400">
            <a:solidFill>
              <a:schemeClr val="bg1"/>
            </a:solidFill>
            <a:round/>
            <a:headEnd/>
            <a:tailEnd/>
          </a:ln>
        </p:spPr>
        <p:txBody>
          <a:bodyPr/>
          <a:lstStyle/>
          <a:p>
            <a:endParaRPr lang="es-ES"/>
          </a:p>
        </p:txBody>
      </p:sp>
      <p:sp>
        <p:nvSpPr>
          <p:cNvPr id="390199" name="Arc 55"/>
          <p:cNvSpPr>
            <a:spLocks/>
          </p:cNvSpPr>
          <p:nvPr/>
        </p:nvSpPr>
        <p:spPr bwMode="auto">
          <a:xfrm>
            <a:off x="4995863" y="2446338"/>
            <a:ext cx="646112" cy="1635125"/>
          </a:xfrm>
          <a:custGeom>
            <a:avLst/>
            <a:gdLst>
              <a:gd name="T0" fmla="*/ 0 w 21600"/>
              <a:gd name="T1" fmla="*/ 132548389 h 20171"/>
              <a:gd name="T2" fmla="*/ 12414832 w 21600"/>
              <a:gd name="T3" fmla="*/ 0 h 20171"/>
              <a:gd name="T4" fmla="*/ 19326886 w 21600"/>
              <a:gd name="T5" fmla="*/ 132548389 h 20171"/>
              <a:gd name="T6" fmla="*/ 0 60000 65536"/>
              <a:gd name="T7" fmla="*/ 0 60000 65536"/>
              <a:gd name="T8" fmla="*/ 0 60000 65536"/>
              <a:gd name="T9" fmla="*/ 0 w 21600"/>
              <a:gd name="T10" fmla="*/ 0 h 20171"/>
              <a:gd name="T11" fmla="*/ 21600 w 21600"/>
              <a:gd name="T12" fmla="*/ 20171 h 20171"/>
            </a:gdLst>
            <a:ahLst/>
            <a:cxnLst>
              <a:cxn ang="T6">
                <a:pos x="T0" y="T1"/>
              </a:cxn>
              <a:cxn ang="T7">
                <a:pos x="T2" y="T3"/>
              </a:cxn>
              <a:cxn ang="T8">
                <a:pos x="T4" y="T5"/>
              </a:cxn>
            </a:cxnLst>
            <a:rect l="T9" t="T10" r="T11" b="T12"/>
            <a:pathLst>
              <a:path w="21600" h="20171" fill="none" extrusionOk="0">
                <a:moveTo>
                  <a:pt x="0" y="20171"/>
                </a:moveTo>
                <a:cubicBezTo>
                  <a:pt x="0" y="11222"/>
                  <a:pt x="5518" y="3200"/>
                  <a:pt x="13874" y="-1"/>
                </a:cubicBezTo>
              </a:path>
              <a:path w="21600" h="20171" stroke="0" extrusionOk="0">
                <a:moveTo>
                  <a:pt x="0" y="20171"/>
                </a:moveTo>
                <a:cubicBezTo>
                  <a:pt x="0" y="11222"/>
                  <a:pt x="5518" y="3200"/>
                  <a:pt x="13874" y="-1"/>
                </a:cubicBezTo>
                <a:lnTo>
                  <a:pt x="21600" y="20171"/>
                </a:lnTo>
                <a:close/>
              </a:path>
            </a:pathLst>
          </a:custGeom>
          <a:noFill/>
          <a:ln w="25400">
            <a:solidFill>
              <a:schemeClr val="bg1"/>
            </a:solidFill>
            <a:round/>
            <a:headEnd/>
            <a:tailEnd/>
          </a:ln>
        </p:spPr>
        <p:txBody>
          <a:bodyPr/>
          <a:lstStyle/>
          <a:p>
            <a:endParaRPr lang="es-ES"/>
          </a:p>
        </p:txBody>
      </p:sp>
      <p:sp>
        <p:nvSpPr>
          <p:cNvPr id="390200" name="Arc 56"/>
          <p:cNvSpPr>
            <a:spLocks/>
          </p:cNvSpPr>
          <p:nvPr/>
        </p:nvSpPr>
        <p:spPr bwMode="auto">
          <a:xfrm>
            <a:off x="4318000" y="2449513"/>
            <a:ext cx="1951038" cy="1631950"/>
          </a:xfrm>
          <a:custGeom>
            <a:avLst/>
            <a:gdLst>
              <a:gd name="T0" fmla="*/ 0 w 21600"/>
              <a:gd name="T1" fmla="*/ 137707059 h 19313"/>
              <a:gd name="T2" fmla="*/ 97309475 w 21600"/>
              <a:gd name="T3" fmla="*/ 0 h 19313"/>
              <a:gd name="T4" fmla="*/ 176229115 w 21600"/>
              <a:gd name="T5" fmla="*/ 137899888 h 19313"/>
              <a:gd name="T6" fmla="*/ 0 60000 65536"/>
              <a:gd name="T7" fmla="*/ 0 60000 65536"/>
              <a:gd name="T8" fmla="*/ 0 60000 65536"/>
              <a:gd name="T9" fmla="*/ 0 w 21600"/>
              <a:gd name="T10" fmla="*/ 0 h 19313"/>
              <a:gd name="T11" fmla="*/ 21600 w 21600"/>
              <a:gd name="T12" fmla="*/ 19313 h 19313"/>
            </a:gdLst>
            <a:ahLst/>
            <a:cxnLst>
              <a:cxn ang="T6">
                <a:pos x="T0" y="T1"/>
              </a:cxn>
              <a:cxn ang="T7">
                <a:pos x="T2" y="T3"/>
              </a:cxn>
              <a:cxn ang="T8">
                <a:pos x="T4" y="T5"/>
              </a:cxn>
            </a:cxnLst>
            <a:rect l="T9" t="T10" r="T11" b="T12"/>
            <a:pathLst>
              <a:path w="21600" h="19313" fill="none" extrusionOk="0">
                <a:moveTo>
                  <a:pt x="0" y="19286"/>
                </a:moveTo>
                <a:cubicBezTo>
                  <a:pt x="10" y="11119"/>
                  <a:pt x="4625" y="3657"/>
                  <a:pt x="11926" y="-1"/>
                </a:cubicBezTo>
              </a:path>
              <a:path w="21600" h="19313" stroke="0" extrusionOk="0">
                <a:moveTo>
                  <a:pt x="0" y="19286"/>
                </a:moveTo>
                <a:cubicBezTo>
                  <a:pt x="10" y="11119"/>
                  <a:pt x="4625" y="3657"/>
                  <a:pt x="11926" y="-1"/>
                </a:cubicBezTo>
                <a:lnTo>
                  <a:pt x="21600" y="19313"/>
                </a:lnTo>
                <a:close/>
              </a:path>
            </a:pathLst>
          </a:custGeom>
          <a:noFill/>
          <a:ln w="25400">
            <a:solidFill>
              <a:schemeClr val="bg1"/>
            </a:solidFill>
            <a:round/>
            <a:headEnd/>
            <a:tailEnd/>
          </a:ln>
        </p:spPr>
        <p:txBody>
          <a:bodyPr/>
          <a:lstStyle/>
          <a:p>
            <a:endParaRPr lang="es-ES"/>
          </a:p>
        </p:txBody>
      </p:sp>
      <p:sp>
        <p:nvSpPr>
          <p:cNvPr id="390201" name="Arc 57"/>
          <p:cNvSpPr>
            <a:spLocks/>
          </p:cNvSpPr>
          <p:nvPr/>
        </p:nvSpPr>
        <p:spPr bwMode="auto">
          <a:xfrm>
            <a:off x="3668713" y="4040188"/>
            <a:ext cx="649287" cy="1449387"/>
          </a:xfrm>
          <a:custGeom>
            <a:avLst/>
            <a:gdLst>
              <a:gd name="T0" fmla="*/ 19517297 w 21600"/>
              <a:gd name="T1" fmla="*/ 0 h 19285"/>
              <a:gd name="T2" fmla="*/ 8790926 w 21600"/>
              <a:gd name="T3" fmla="*/ 108930389 h 19285"/>
              <a:gd name="T4" fmla="*/ 0 w 21600"/>
              <a:gd name="T5" fmla="*/ 0 h 19285"/>
              <a:gd name="T6" fmla="*/ 0 60000 65536"/>
              <a:gd name="T7" fmla="*/ 0 60000 65536"/>
              <a:gd name="T8" fmla="*/ 0 60000 65536"/>
              <a:gd name="T9" fmla="*/ 0 w 21600"/>
              <a:gd name="T10" fmla="*/ 0 h 19285"/>
              <a:gd name="T11" fmla="*/ 21600 w 21600"/>
              <a:gd name="T12" fmla="*/ 19285 h 19285"/>
            </a:gdLst>
            <a:ahLst/>
            <a:cxnLst>
              <a:cxn ang="T6">
                <a:pos x="T0" y="T1"/>
              </a:cxn>
              <a:cxn ang="T7">
                <a:pos x="T2" y="T3"/>
              </a:cxn>
              <a:cxn ang="T8">
                <a:pos x="T4" y="T5"/>
              </a:cxn>
            </a:cxnLst>
            <a:rect l="T9" t="T10" r="T11" b="T12"/>
            <a:pathLst>
              <a:path w="21600" h="19285" fill="none" extrusionOk="0">
                <a:moveTo>
                  <a:pt x="21600" y="0"/>
                </a:moveTo>
                <a:cubicBezTo>
                  <a:pt x="21600" y="8153"/>
                  <a:pt x="17008" y="15612"/>
                  <a:pt x="9728" y="19284"/>
                </a:cubicBezTo>
              </a:path>
              <a:path w="21600" h="19285" stroke="0" extrusionOk="0">
                <a:moveTo>
                  <a:pt x="21600" y="0"/>
                </a:moveTo>
                <a:cubicBezTo>
                  <a:pt x="21600" y="8153"/>
                  <a:pt x="17008" y="15612"/>
                  <a:pt x="9728" y="19284"/>
                </a:cubicBezTo>
                <a:lnTo>
                  <a:pt x="0" y="0"/>
                </a:lnTo>
                <a:close/>
              </a:path>
            </a:pathLst>
          </a:custGeom>
          <a:noFill/>
          <a:ln w="25400">
            <a:solidFill>
              <a:schemeClr val="bg1"/>
            </a:solidFill>
            <a:round/>
            <a:headEnd/>
            <a:tailEnd/>
          </a:ln>
        </p:spPr>
        <p:txBody>
          <a:bodyPr/>
          <a:lstStyle/>
          <a:p>
            <a:endParaRPr lang="es-ES"/>
          </a:p>
        </p:txBody>
      </p:sp>
      <p:sp>
        <p:nvSpPr>
          <p:cNvPr id="390202" name="Arc 58"/>
          <p:cNvSpPr>
            <a:spLocks/>
          </p:cNvSpPr>
          <p:nvPr/>
        </p:nvSpPr>
        <p:spPr bwMode="auto">
          <a:xfrm>
            <a:off x="2892425" y="4041775"/>
            <a:ext cx="1949450" cy="1452563"/>
          </a:xfrm>
          <a:custGeom>
            <a:avLst/>
            <a:gdLst>
              <a:gd name="T0" fmla="*/ 175942357 w 21600"/>
              <a:gd name="T1" fmla="*/ 0 h 18186"/>
              <a:gd name="T2" fmla="*/ 95269542 w 21600"/>
              <a:gd name="T3" fmla="*/ 116019965 h 18186"/>
              <a:gd name="T4" fmla="*/ 0 w 21600"/>
              <a:gd name="T5" fmla="*/ 172285 h 18186"/>
              <a:gd name="T6" fmla="*/ 0 60000 65536"/>
              <a:gd name="T7" fmla="*/ 0 60000 65536"/>
              <a:gd name="T8" fmla="*/ 0 60000 65536"/>
              <a:gd name="T9" fmla="*/ 0 w 21600"/>
              <a:gd name="T10" fmla="*/ 0 h 18186"/>
              <a:gd name="T11" fmla="*/ 21600 w 21600"/>
              <a:gd name="T12" fmla="*/ 18186 h 18186"/>
            </a:gdLst>
            <a:ahLst/>
            <a:cxnLst>
              <a:cxn ang="T6">
                <a:pos x="T0" y="T1"/>
              </a:cxn>
              <a:cxn ang="T7">
                <a:pos x="T2" y="T3"/>
              </a:cxn>
              <a:cxn ang="T8">
                <a:pos x="T4" y="T5"/>
              </a:cxn>
            </a:cxnLst>
            <a:rect l="T9" t="T10" r="T11" b="T12"/>
            <a:pathLst>
              <a:path w="21600" h="18186" fill="none" extrusionOk="0">
                <a:moveTo>
                  <a:pt x="21599" y="0"/>
                </a:moveTo>
                <a:cubicBezTo>
                  <a:pt x="21599" y="9"/>
                  <a:pt x="21600" y="18"/>
                  <a:pt x="21600" y="27"/>
                </a:cubicBezTo>
                <a:cubicBezTo>
                  <a:pt x="21600" y="7370"/>
                  <a:pt x="17869" y="14210"/>
                  <a:pt x="11696" y="18186"/>
                </a:cubicBezTo>
              </a:path>
              <a:path w="21600" h="18186" stroke="0" extrusionOk="0">
                <a:moveTo>
                  <a:pt x="21599" y="0"/>
                </a:moveTo>
                <a:cubicBezTo>
                  <a:pt x="21599" y="9"/>
                  <a:pt x="21600" y="18"/>
                  <a:pt x="21600" y="27"/>
                </a:cubicBezTo>
                <a:cubicBezTo>
                  <a:pt x="21600" y="7370"/>
                  <a:pt x="17869" y="14210"/>
                  <a:pt x="11696" y="18186"/>
                </a:cubicBezTo>
                <a:lnTo>
                  <a:pt x="0" y="27"/>
                </a:lnTo>
                <a:close/>
              </a:path>
            </a:pathLst>
          </a:custGeom>
          <a:noFill/>
          <a:ln w="25400">
            <a:solidFill>
              <a:schemeClr val="bg1"/>
            </a:solidFill>
            <a:round/>
            <a:headEnd/>
            <a:tailEnd/>
          </a:ln>
        </p:spPr>
        <p:txBody>
          <a:bodyPr/>
          <a:lstStyle/>
          <a:p>
            <a:endParaRPr lang="es-ES"/>
          </a:p>
        </p:txBody>
      </p:sp>
      <p:sp>
        <p:nvSpPr>
          <p:cNvPr id="390203" name="Arc 59"/>
          <p:cNvSpPr>
            <a:spLocks/>
          </p:cNvSpPr>
          <p:nvPr/>
        </p:nvSpPr>
        <p:spPr bwMode="auto">
          <a:xfrm>
            <a:off x="4845050" y="2773363"/>
            <a:ext cx="646113" cy="1309687"/>
          </a:xfrm>
          <a:custGeom>
            <a:avLst/>
            <a:gdLst>
              <a:gd name="T0" fmla="*/ 0 w 21600"/>
              <a:gd name="T1" fmla="*/ 98966070 h 17332"/>
              <a:gd name="T2" fmla="*/ 7792511 w 21600"/>
              <a:gd name="T3" fmla="*/ 0 h 17332"/>
              <a:gd name="T4" fmla="*/ 19326945 w 21600"/>
              <a:gd name="T5" fmla="*/ 98966070 h 17332"/>
              <a:gd name="T6" fmla="*/ 0 60000 65536"/>
              <a:gd name="T7" fmla="*/ 0 60000 65536"/>
              <a:gd name="T8" fmla="*/ 0 60000 65536"/>
              <a:gd name="T9" fmla="*/ 0 w 21600"/>
              <a:gd name="T10" fmla="*/ 0 h 17332"/>
              <a:gd name="T11" fmla="*/ 21600 w 21600"/>
              <a:gd name="T12" fmla="*/ 17332 h 17332"/>
            </a:gdLst>
            <a:ahLst/>
            <a:cxnLst>
              <a:cxn ang="T6">
                <a:pos x="T0" y="T1"/>
              </a:cxn>
              <a:cxn ang="T7">
                <a:pos x="T2" y="T3"/>
              </a:cxn>
              <a:cxn ang="T8">
                <a:pos x="T4" y="T5"/>
              </a:cxn>
            </a:cxnLst>
            <a:rect l="T9" t="T10" r="T11" b="T12"/>
            <a:pathLst>
              <a:path w="21600" h="17332" fill="none" extrusionOk="0">
                <a:moveTo>
                  <a:pt x="0" y="17332"/>
                </a:moveTo>
                <a:cubicBezTo>
                  <a:pt x="0" y="10502"/>
                  <a:pt x="3229" y="4075"/>
                  <a:pt x="8709" y="0"/>
                </a:cubicBezTo>
              </a:path>
              <a:path w="21600" h="17332" stroke="0" extrusionOk="0">
                <a:moveTo>
                  <a:pt x="0" y="17332"/>
                </a:moveTo>
                <a:cubicBezTo>
                  <a:pt x="0" y="10502"/>
                  <a:pt x="3229" y="4075"/>
                  <a:pt x="8709" y="0"/>
                </a:cubicBezTo>
                <a:lnTo>
                  <a:pt x="21600" y="17332"/>
                </a:lnTo>
                <a:close/>
              </a:path>
            </a:pathLst>
          </a:custGeom>
          <a:noFill/>
          <a:ln w="25400">
            <a:solidFill>
              <a:schemeClr val="bg1"/>
            </a:solidFill>
            <a:round/>
            <a:headEnd/>
            <a:tailEnd/>
          </a:ln>
        </p:spPr>
        <p:txBody>
          <a:bodyPr/>
          <a:lstStyle/>
          <a:p>
            <a:endParaRPr lang="es-ES"/>
          </a:p>
        </p:txBody>
      </p:sp>
      <p:sp>
        <p:nvSpPr>
          <p:cNvPr id="390204" name="Arc 60"/>
          <p:cNvSpPr>
            <a:spLocks/>
          </p:cNvSpPr>
          <p:nvPr/>
        </p:nvSpPr>
        <p:spPr bwMode="auto">
          <a:xfrm>
            <a:off x="4597400" y="2765425"/>
            <a:ext cx="1866900" cy="1320800"/>
          </a:xfrm>
          <a:custGeom>
            <a:avLst/>
            <a:gdLst>
              <a:gd name="T0" fmla="*/ 0 w 20676"/>
              <a:gd name="T1" fmla="*/ 66967815 h 15645"/>
              <a:gd name="T2" fmla="*/ 47156013 w 20676"/>
              <a:gd name="T3" fmla="*/ 0 h 15645"/>
              <a:gd name="T4" fmla="*/ 168568158 w 20676"/>
              <a:gd name="T5" fmla="*/ 111506096 h 15645"/>
              <a:gd name="T6" fmla="*/ 0 60000 65536"/>
              <a:gd name="T7" fmla="*/ 0 60000 65536"/>
              <a:gd name="T8" fmla="*/ 0 60000 65536"/>
              <a:gd name="T9" fmla="*/ 0 w 20676"/>
              <a:gd name="T10" fmla="*/ 0 h 15645"/>
              <a:gd name="T11" fmla="*/ 20676 w 20676"/>
              <a:gd name="T12" fmla="*/ 15645 h 15645"/>
            </a:gdLst>
            <a:ahLst/>
            <a:cxnLst>
              <a:cxn ang="T6">
                <a:pos x="T0" y="T1"/>
              </a:cxn>
              <a:cxn ang="T7">
                <a:pos x="T2" y="T3"/>
              </a:cxn>
              <a:cxn ang="T8">
                <a:pos x="T4" y="T5"/>
              </a:cxn>
            </a:cxnLst>
            <a:rect l="T9" t="T10" r="T11" b="T12"/>
            <a:pathLst>
              <a:path w="20676" h="15645" fill="none" extrusionOk="0">
                <a:moveTo>
                  <a:pt x="-1" y="9395"/>
                </a:moveTo>
                <a:cubicBezTo>
                  <a:pt x="1081" y="5815"/>
                  <a:pt x="3074" y="2578"/>
                  <a:pt x="5783" y="-1"/>
                </a:cubicBezTo>
              </a:path>
              <a:path w="20676" h="15645" stroke="0" extrusionOk="0">
                <a:moveTo>
                  <a:pt x="-1" y="9395"/>
                </a:moveTo>
                <a:cubicBezTo>
                  <a:pt x="1081" y="5815"/>
                  <a:pt x="3074" y="2578"/>
                  <a:pt x="5783" y="-1"/>
                </a:cubicBezTo>
                <a:lnTo>
                  <a:pt x="20676" y="15645"/>
                </a:lnTo>
                <a:close/>
              </a:path>
            </a:pathLst>
          </a:custGeom>
          <a:noFill/>
          <a:ln w="25400">
            <a:solidFill>
              <a:schemeClr val="bg1"/>
            </a:solidFill>
            <a:round/>
            <a:headEnd/>
            <a:tailEnd/>
          </a:ln>
        </p:spPr>
        <p:txBody>
          <a:bodyP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3"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upRight)">
                                      <p:cBhvr>
                                        <p:cTn id="7" dur="500"/>
                                        <p:tgtEl>
                                          <p:spTgt spid="5"/>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390150"/>
                                        </p:tgtEl>
                                        <p:attrNameLst>
                                          <p:attrName>style.visibility</p:attrName>
                                        </p:attrNameLst>
                                      </p:cBhvr>
                                      <p:to>
                                        <p:strVal val="visible"/>
                                      </p:to>
                                    </p:set>
                                    <p:animEffect transition="in" filter="strips(downLeft)">
                                      <p:cBhvr>
                                        <p:cTn id="11" dur="500"/>
                                        <p:tgtEl>
                                          <p:spTgt spid="390150"/>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trips(downLeft)">
                                      <p:cBhvr>
                                        <p:cTn id="15" dur="500"/>
                                        <p:tgtEl>
                                          <p:spTgt spid="7"/>
                                        </p:tgtEl>
                                      </p:cBhvr>
                                    </p:animEffect>
                                  </p:childTnLst>
                                </p:cTn>
                              </p:par>
                            </p:childTnLst>
                          </p:cTn>
                        </p:par>
                        <p:par>
                          <p:cTn id="16" fill="hold">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390153"/>
                                        </p:tgtEl>
                                        <p:attrNameLst>
                                          <p:attrName>style.visibility</p:attrName>
                                        </p:attrNameLst>
                                      </p:cBhvr>
                                      <p:to>
                                        <p:strVal val="visible"/>
                                      </p:to>
                                    </p:set>
                                    <p:animEffect transition="in" filter="strips(upRight)">
                                      <p:cBhvr>
                                        <p:cTn id="19" dur="500"/>
                                        <p:tgtEl>
                                          <p:spTgt spid="390153"/>
                                        </p:tgtEl>
                                      </p:cBhvr>
                                    </p:animEffect>
                                  </p:childTnLst>
                                </p:cTn>
                              </p:par>
                            </p:childTnLst>
                          </p:cTn>
                        </p:par>
                        <p:par>
                          <p:cTn id="20" fill="hold">
                            <p:stCondLst>
                              <p:cond delay="2000"/>
                            </p:stCondLst>
                            <p:childTnLst>
                              <p:par>
                                <p:cTn id="21" presetID="18" presetClass="entr" presetSubtype="3" fill="hold" grpId="0" nodeType="afterEffect">
                                  <p:stCondLst>
                                    <p:cond delay="0"/>
                                  </p:stCondLst>
                                  <p:childTnLst>
                                    <p:set>
                                      <p:cBhvr>
                                        <p:cTn id="22" dur="1" fill="hold">
                                          <p:stCondLst>
                                            <p:cond delay="0"/>
                                          </p:stCondLst>
                                        </p:cTn>
                                        <p:tgtEl>
                                          <p:spTgt spid="390151"/>
                                        </p:tgtEl>
                                        <p:attrNameLst>
                                          <p:attrName>style.visibility</p:attrName>
                                        </p:attrNameLst>
                                      </p:cBhvr>
                                      <p:to>
                                        <p:strVal val="visible"/>
                                      </p:to>
                                    </p:set>
                                    <p:animEffect transition="in" filter="strips(upRight)">
                                      <p:cBhvr>
                                        <p:cTn id="23" dur="500"/>
                                        <p:tgtEl>
                                          <p:spTgt spid="390151"/>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390194"/>
                                        </p:tgtEl>
                                        <p:attrNameLst>
                                          <p:attrName>style.visibility</p:attrName>
                                        </p:attrNameLst>
                                      </p:cBhvr>
                                      <p:to>
                                        <p:strVal val="visible"/>
                                      </p:to>
                                    </p:set>
                                    <p:animEffect transition="in" filter="strips(downLeft)">
                                      <p:cBhvr>
                                        <p:cTn id="27" dur="500"/>
                                        <p:tgtEl>
                                          <p:spTgt spid="390194"/>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390196"/>
                                        </p:tgtEl>
                                        <p:attrNameLst>
                                          <p:attrName>style.visibility</p:attrName>
                                        </p:attrNameLst>
                                      </p:cBhvr>
                                      <p:to>
                                        <p:strVal val="visible"/>
                                      </p:to>
                                    </p:set>
                                    <p:animEffect transition="in" filter="strips(downLeft)">
                                      <p:cBhvr>
                                        <p:cTn id="31" dur="500"/>
                                        <p:tgtEl>
                                          <p:spTgt spid="390196"/>
                                        </p:tgtEl>
                                      </p:cBhvr>
                                    </p:animEffect>
                                  </p:childTnLst>
                                </p:cTn>
                              </p:par>
                            </p:childTnLst>
                          </p:cTn>
                        </p:par>
                        <p:par>
                          <p:cTn id="32" fill="hold">
                            <p:stCondLst>
                              <p:cond delay="3500"/>
                            </p:stCondLst>
                            <p:childTnLst>
                              <p:par>
                                <p:cTn id="33" presetID="18" presetClass="entr" presetSubtype="3" fill="hold" grpId="0" nodeType="afterEffect">
                                  <p:stCondLst>
                                    <p:cond delay="0"/>
                                  </p:stCondLst>
                                  <p:childTnLst>
                                    <p:set>
                                      <p:cBhvr>
                                        <p:cTn id="34" dur="1" fill="hold">
                                          <p:stCondLst>
                                            <p:cond delay="0"/>
                                          </p:stCondLst>
                                        </p:cTn>
                                        <p:tgtEl>
                                          <p:spTgt spid="390198"/>
                                        </p:tgtEl>
                                        <p:attrNameLst>
                                          <p:attrName>style.visibility</p:attrName>
                                        </p:attrNameLst>
                                      </p:cBhvr>
                                      <p:to>
                                        <p:strVal val="visible"/>
                                      </p:to>
                                    </p:set>
                                    <p:animEffect transition="in" filter="strips(upRight)">
                                      <p:cBhvr>
                                        <p:cTn id="35" dur="500"/>
                                        <p:tgtEl>
                                          <p:spTgt spid="390198"/>
                                        </p:tgtEl>
                                      </p:cBhvr>
                                    </p:animEffect>
                                  </p:childTnLst>
                                </p:cTn>
                              </p:par>
                            </p:childTnLst>
                          </p:cTn>
                        </p:par>
                        <p:par>
                          <p:cTn id="36" fill="hold">
                            <p:stCondLst>
                              <p:cond delay="4000"/>
                            </p:stCondLst>
                            <p:childTnLst>
                              <p:par>
                                <p:cTn id="37" presetID="18" presetClass="entr" presetSubtype="3" fill="hold" grpId="0" nodeType="afterEffect">
                                  <p:stCondLst>
                                    <p:cond delay="0"/>
                                  </p:stCondLst>
                                  <p:childTnLst>
                                    <p:set>
                                      <p:cBhvr>
                                        <p:cTn id="38" dur="1" fill="hold">
                                          <p:stCondLst>
                                            <p:cond delay="0"/>
                                          </p:stCondLst>
                                        </p:cTn>
                                        <p:tgtEl>
                                          <p:spTgt spid="390199"/>
                                        </p:tgtEl>
                                        <p:attrNameLst>
                                          <p:attrName>style.visibility</p:attrName>
                                        </p:attrNameLst>
                                      </p:cBhvr>
                                      <p:to>
                                        <p:strVal val="visible"/>
                                      </p:to>
                                    </p:set>
                                    <p:animEffect transition="in" filter="strips(upRight)">
                                      <p:cBhvr>
                                        <p:cTn id="39" dur="500"/>
                                        <p:tgtEl>
                                          <p:spTgt spid="390199"/>
                                        </p:tgtEl>
                                      </p:cBhvr>
                                    </p:animEffect>
                                  </p:childTnLst>
                                </p:cTn>
                              </p:par>
                            </p:childTnLst>
                          </p:cTn>
                        </p:par>
                        <p:par>
                          <p:cTn id="40" fill="hold">
                            <p:stCondLst>
                              <p:cond delay="4500"/>
                            </p:stCondLst>
                            <p:childTnLst>
                              <p:par>
                                <p:cTn id="41" presetID="18" presetClass="entr" presetSubtype="12" fill="hold" grpId="0" nodeType="afterEffect">
                                  <p:stCondLst>
                                    <p:cond delay="0"/>
                                  </p:stCondLst>
                                  <p:childTnLst>
                                    <p:set>
                                      <p:cBhvr>
                                        <p:cTn id="42" dur="1" fill="hold">
                                          <p:stCondLst>
                                            <p:cond delay="0"/>
                                          </p:stCondLst>
                                        </p:cTn>
                                        <p:tgtEl>
                                          <p:spTgt spid="390200"/>
                                        </p:tgtEl>
                                        <p:attrNameLst>
                                          <p:attrName>style.visibility</p:attrName>
                                        </p:attrNameLst>
                                      </p:cBhvr>
                                      <p:to>
                                        <p:strVal val="visible"/>
                                      </p:to>
                                    </p:set>
                                    <p:animEffect transition="in" filter="strips(downLeft)">
                                      <p:cBhvr>
                                        <p:cTn id="43" dur="500"/>
                                        <p:tgtEl>
                                          <p:spTgt spid="390200"/>
                                        </p:tgtEl>
                                      </p:cBhvr>
                                    </p:animEffect>
                                  </p:childTnLst>
                                </p:cTn>
                              </p:par>
                            </p:childTnLst>
                          </p:cTn>
                        </p:par>
                        <p:par>
                          <p:cTn id="44" fill="hold">
                            <p:stCondLst>
                              <p:cond delay="5000"/>
                            </p:stCondLst>
                            <p:childTnLst>
                              <p:par>
                                <p:cTn id="45" presetID="18" presetClass="entr" presetSubtype="12" fill="hold" grpId="0" nodeType="afterEffect">
                                  <p:stCondLst>
                                    <p:cond delay="0"/>
                                  </p:stCondLst>
                                  <p:childTnLst>
                                    <p:set>
                                      <p:cBhvr>
                                        <p:cTn id="46" dur="1" fill="hold">
                                          <p:stCondLst>
                                            <p:cond delay="0"/>
                                          </p:stCondLst>
                                        </p:cTn>
                                        <p:tgtEl>
                                          <p:spTgt spid="390201"/>
                                        </p:tgtEl>
                                        <p:attrNameLst>
                                          <p:attrName>style.visibility</p:attrName>
                                        </p:attrNameLst>
                                      </p:cBhvr>
                                      <p:to>
                                        <p:strVal val="visible"/>
                                      </p:to>
                                    </p:set>
                                    <p:animEffect transition="in" filter="strips(downLeft)">
                                      <p:cBhvr>
                                        <p:cTn id="47" dur="500"/>
                                        <p:tgtEl>
                                          <p:spTgt spid="390201"/>
                                        </p:tgtEl>
                                      </p:cBhvr>
                                    </p:animEffect>
                                  </p:childTnLst>
                                </p:cTn>
                              </p:par>
                            </p:childTnLst>
                          </p:cTn>
                        </p:par>
                        <p:par>
                          <p:cTn id="48" fill="hold">
                            <p:stCondLst>
                              <p:cond delay="5500"/>
                            </p:stCondLst>
                            <p:childTnLst>
                              <p:par>
                                <p:cTn id="49" presetID="18" presetClass="entr" presetSubtype="3" fill="hold" grpId="0" nodeType="afterEffect">
                                  <p:stCondLst>
                                    <p:cond delay="0"/>
                                  </p:stCondLst>
                                  <p:childTnLst>
                                    <p:set>
                                      <p:cBhvr>
                                        <p:cTn id="50" dur="1" fill="hold">
                                          <p:stCondLst>
                                            <p:cond delay="0"/>
                                          </p:stCondLst>
                                        </p:cTn>
                                        <p:tgtEl>
                                          <p:spTgt spid="390202"/>
                                        </p:tgtEl>
                                        <p:attrNameLst>
                                          <p:attrName>style.visibility</p:attrName>
                                        </p:attrNameLst>
                                      </p:cBhvr>
                                      <p:to>
                                        <p:strVal val="visible"/>
                                      </p:to>
                                    </p:set>
                                    <p:animEffect transition="in" filter="strips(upRight)">
                                      <p:cBhvr>
                                        <p:cTn id="51" dur="500"/>
                                        <p:tgtEl>
                                          <p:spTgt spid="390202"/>
                                        </p:tgtEl>
                                      </p:cBhvr>
                                    </p:animEffect>
                                  </p:childTnLst>
                                </p:cTn>
                              </p:par>
                            </p:childTnLst>
                          </p:cTn>
                        </p:par>
                        <p:par>
                          <p:cTn id="52" fill="hold">
                            <p:stCondLst>
                              <p:cond delay="6000"/>
                            </p:stCondLst>
                            <p:childTnLst>
                              <p:par>
                                <p:cTn id="53" presetID="18" presetClass="entr" presetSubtype="3" fill="hold" grpId="0" nodeType="afterEffect">
                                  <p:stCondLst>
                                    <p:cond delay="0"/>
                                  </p:stCondLst>
                                  <p:childTnLst>
                                    <p:set>
                                      <p:cBhvr>
                                        <p:cTn id="54" dur="1" fill="hold">
                                          <p:stCondLst>
                                            <p:cond delay="0"/>
                                          </p:stCondLst>
                                        </p:cTn>
                                        <p:tgtEl>
                                          <p:spTgt spid="390203"/>
                                        </p:tgtEl>
                                        <p:attrNameLst>
                                          <p:attrName>style.visibility</p:attrName>
                                        </p:attrNameLst>
                                      </p:cBhvr>
                                      <p:to>
                                        <p:strVal val="visible"/>
                                      </p:to>
                                    </p:set>
                                    <p:animEffect transition="in" filter="strips(upRight)">
                                      <p:cBhvr>
                                        <p:cTn id="55" dur="500"/>
                                        <p:tgtEl>
                                          <p:spTgt spid="390203"/>
                                        </p:tgtEl>
                                      </p:cBhvr>
                                    </p:animEffect>
                                  </p:childTnLst>
                                </p:cTn>
                              </p:par>
                            </p:childTnLst>
                          </p:cTn>
                        </p:par>
                        <p:par>
                          <p:cTn id="56" fill="hold">
                            <p:stCondLst>
                              <p:cond delay="6500"/>
                            </p:stCondLst>
                            <p:childTnLst>
                              <p:par>
                                <p:cTn id="57" presetID="18" presetClass="entr" presetSubtype="12" fill="hold" grpId="0" nodeType="afterEffect">
                                  <p:stCondLst>
                                    <p:cond delay="0"/>
                                  </p:stCondLst>
                                  <p:childTnLst>
                                    <p:set>
                                      <p:cBhvr>
                                        <p:cTn id="58" dur="1" fill="hold">
                                          <p:stCondLst>
                                            <p:cond delay="0"/>
                                          </p:stCondLst>
                                        </p:cTn>
                                        <p:tgtEl>
                                          <p:spTgt spid="390204"/>
                                        </p:tgtEl>
                                        <p:attrNameLst>
                                          <p:attrName>style.visibility</p:attrName>
                                        </p:attrNameLst>
                                      </p:cBhvr>
                                      <p:to>
                                        <p:strVal val="visible"/>
                                      </p:to>
                                    </p:set>
                                    <p:animEffect transition="in" filter="strips(downLeft)">
                                      <p:cBhvr>
                                        <p:cTn id="59" dur="500"/>
                                        <p:tgtEl>
                                          <p:spTgt spid="390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nimBg="1"/>
      <p:bldP spid="390151" grpId="0" animBg="1"/>
      <p:bldP spid="390153" grpId="0" animBg="1"/>
      <p:bldP spid="390194" grpId="0" animBg="1"/>
      <p:bldP spid="390196" grpId="0" animBg="1"/>
      <p:bldP spid="390198" grpId="0" animBg="1"/>
      <p:bldP spid="390199" grpId="0" animBg="1"/>
      <p:bldP spid="390200" grpId="0" animBg="1"/>
      <p:bldP spid="390201" grpId="0" animBg="1"/>
      <p:bldP spid="390202" grpId="0" animBg="1"/>
      <p:bldP spid="390203" grpId="0" animBg="1"/>
      <p:bldP spid="390204" grpId="0" animBg="1"/>
    </p:bldLst>
  </p:timing>
</p:sld>
</file>

<file path=ppt/slides/slide3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5394" name="Rectangle 35"/>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15395" name="Rectangle 36"/>
          <p:cNvSpPr>
            <a:spLocks noChangeArrowheads="1"/>
          </p:cNvSpPr>
          <p:nvPr/>
        </p:nvSpPr>
        <p:spPr bwMode="auto">
          <a:xfrm>
            <a:off x="850994" y="1427163"/>
            <a:ext cx="7639050" cy="3948112"/>
          </a:xfrm>
          <a:prstGeom prst="rect">
            <a:avLst/>
          </a:prstGeom>
          <a:noFill/>
          <a:ln w="12700">
            <a:noFill/>
            <a:miter lim="800000"/>
            <a:headEnd/>
            <a:tailEnd/>
          </a:ln>
        </p:spPr>
        <p:txBody>
          <a:bodyPr lIns="90488" tIns="44450" rIns="90488" bIns="44450">
            <a:spAutoFit/>
          </a:bodyPr>
          <a:lstStyle/>
          <a:p>
            <a:r>
              <a:rPr lang="es-ES_tradnl" sz="2300" i="1" dirty="0">
                <a:solidFill>
                  <a:schemeClr val="bg1"/>
                </a:solidFill>
                <a:latin typeface="Book Antiqua" pitchFamily="18" charset="0"/>
                <a:cs typeface="Times New Roman" charset="0"/>
              </a:rPr>
              <a:t>La frecuencia al alternar el campo, es un factor importante que afecta los resultados</a:t>
            </a:r>
          </a:p>
          <a:p>
            <a:endParaRPr lang="es-ES_tradnl" sz="2300" i="1" dirty="0">
              <a:solidFill>
                <a:schemeClr val="bg1"/>
              </a:solidFill>
              <a:latin typeface="Book Antiqua" pitchFamily="18" charset="0"/>
              <a:cs typeface="Times New Roman" charset="0"/>
            </a:endParaRPr>
          </a:p>
          <a:p>
            <a:r>
              <a:rPr lang="es-ES_tradnl" sz="2300" i="1" dirty="0">
                <a:solidFill>
                  <a:schemeClr val="bg1"/>
                </a:solidFill>
                <a:latin typeface="Book Antiqua" pitchFamily="18" charset="0"/>
                <a:cs typeface="Times New Roman" charset="0"/>
              </a:rPr>
              <a:t>La alternancia afecta la penetración del campo magnético; así, será preferible trabajar bajo número de ciclos, para conseguir la desmagnetización de toda la masa, ya que el poder de penetración disminuye incrementando la frecuencia</a:t>
            </a:r>
          </a:p>
          <a:p>
            <a:endParaRPr lang="es-ES_tradnl" sz="2300" i="1" dirty="0">
              <a:solidFill>
                <a:schemeClr val="bg1"/>
              </a:solidFill>
              <a:latin typeface="Book Antiqua" pitchFamily="18" charset="0"/>
              <a:cs typeface="Times New Roman" charset="0"/>
            </a:endParaRPr>
          </a:p>
          <a:p>
            <a:r>
              <a:rPr lang="es-ES_tradnl" sz="2300" i="1" dirty="0">
                <a:solidFill>
                  <a:schemeClr val="bg1"/>
                </a:solidFill>
                <a:latin typeface="Book Antiqua" pitchFamily="18" charset="0"/>
                <a:cs typeface="Times New Roman" charset="0"/>
              </a:rPr>
              <a:t>En la práctica, se utiliza la corriente normal de 50 a 60 </a:t>
            </a:r>
            <a:r>
              <a:rPr lang="es-ES_tradnl" sz="2300" i="1" dirty="0" err="1">
                <a:solidFill>
                  <a:schemeClr val="bg1"/>
                </a:solidFill>
                <a:latin typeface="Book Antiqua" pitchFamily="18" charset="0"/>
                <a:cs typeface="Times New Roman" charset="0"/>
              </a:rPr>
              <a:t>hz</a:t>
            </a:r>
            <a:r>
              <a:rPr lang="es-ES_tradnl" sz="2300" i="1" dirty="0">
                <a:solidFill>
                  <a:schemeClr val="bg1"/>
                </a:solidFill>
                <a:latin typeface="Book Antiqua" pitchFamily="18" charset="0"/>
                <a:cs typeface="Times New Roman" charset="0"/>
              </a:rPr>
              <a:t> y se obtienen resultados totalmente aceptables</a:t>
            </a:r>
            <a:endParaRPr lang="es-ES_tradnl" sz="2300" i="1" dirty="0">
              <a:solidFill>
                <a:schemeClr val="bg1"/>
              </a:solidFill>
              <a:latin typeface="Book Antiqua" pitchFamily="18" charset="0"/>
            </a:endParaRPr>
          </a:p>
        </p:txBody>
      </p:sp>
      <p:grpSp>
        <p:nvGrpSpPr>
          <p:cNvPr id="315396" name="Group 38"/>
          <p:cNvGrpSpPr>
            <a:grpSpLocks/>
          </p:cNvGrpSpPr>
          <p:nvPr/>
        </p:nvGrpSpPr>
        <p:grpSpPr bwMode="auto">
          <a:xfrm>
            <a:off x="76200" y="150813"/>
            <a:ext cx="152400" cy="6553200"/>
            <a:chOff x="48" y="102"/>
            <a:chExt cx="96" cy="4128"/>
          </a:xfrm>
        </p:grpSpPr>
        <p:sp>
          <p:nvSpPr>
            <p:cNvPr id="315404"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05"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06"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07"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08"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09"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0"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1"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2"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3"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4"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5"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6"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7"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8"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19"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0"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1"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2"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3"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4"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5"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6"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7"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8"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29"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30"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31"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5432"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5397" name="Group 68"/>
          <p:cNvGrpSpPr>
            <a:grpSpLocks/>
          </p:cNvGrpSpPr>
          <p:nvPr/>
        </p:nvGrpSpPr>
        <p:grpSpPr bwMode="auto">
          <a:xfrm>
            <a:off x="8020050" y="0"/>
            <a:ext cx="1152525" cy="615950"/>
            <a:chOff x="37" y="-23"/>
            <a:chExt cx="726" cy="388"/>
          </a:xfrm>
        </p:grpSpPr>
        <p:sp>
          <p:nvSpPr>
            <p:cNvPr id="315398"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5399"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5400"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5401"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5402"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5403"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3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6418" name="Group 78"/>
          <p:cNvGrpSpPr>
            <a:grpSpLocks/>
          </p:cNvGrpSpPr>
          <p:nvPr/>
        </p:nvGrpSpPr>
        <p:grpSpPr bwMode="auto">
          <a:xfrm>
            <a:off x="0" y="0"/>
            <a:ext cx="9172575" cy="6858000"/>
            <a:chOff x="0" y="0"/>
            <a:chExt cx="5778" cy="4320"/>
          </a:xfrm>
        </p:grpSpPr>
        <p:sp>
          <p:nvSpPr>
            <p:cNvPr id="316419"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16420" name="Rectangle 36"/>
            <p:cNvSpPr>
              <a:spLocks noChangeArrowheads="1"/>
            </p:cNvSpPr>
            <p:nvPr/>
          </p:nvSpPr>
          <p:spPr bwMode="auto">
            <a:xfrm>
              <a:off x="471" y="644"/>
              <a:ext cx="4940" cy="3391"/>
            </a:xfrm>
            <a:prstGeom prst="rect">
              <a:avLst/>
            </a:prstGeom>
            <a:noFill/>
            <a:ln w="12700">
              <a:noFill/>
              <a:miter lim="800000"/>
              <a:headEnd/>
              <a:tailEnd/>
            </a:ln>
          </p:spPr>
          <p:txBody>
            <a:bodyPr lIns="90488" tIns="44450" rIns="90488" bIns="44450">
              <a:spAutoFit/>
            </a:bodyPr>
            <a:lstStyle/>
            <a:p>
              <a:pPr algn="l">
                <a:tabLst>
                  <a:tab pos="571500" algn="l"/>
                </a:tabLst>
              </a:pPr>
              <a:r>
                <a:rPr lang="es-ES_tradnl" i="1" dirty="0">
                  <a:solidFill>
                    <a:schemeClr val="bg1"/>
                  </a:solidFill>
                  <a:latin typeface="Book Antiqua" pitchFamily="18" charset="0"/>
                  <a:cs typeface="Times New Roman" charset="0"/>
                </a:rPr>
                <a:t>El método más común de desmagnetización para piezas de tamaño pequeño a moderado</a:t>
              </a:r>
              <a:r>
                <a:rPr lang="es-ES" i="1" dirty="0">
                  <a:solidFill>
                    <a:schemeClr val="bg1"/>
                  </a:solidFill>
                  <a:latin typeface="Book Antiqua" pitchFamily="18" charset="0"/>
                </a:rPr>
                <a:t> es utilizando una bobina </a:t>
              </a:r>
              <a:r>
                <a:rPr lang="es-ES_tradnl" i="1" dirty="0">
                  <a:solidFill>
                    <a:schemeClr val="bg1"/>
                  </a:solidFill>
                  <a:latin typeface="Book Antiqua" pitchFamily="18" charset="0"/>
                </a:rPr>
                <a:t>por la que circula corriente alterna</a:t>
              </a:r>
              <a:endParaRPr lang="es-ES_tradnl" sz="2500" i="1" dirty="0">
                <a:solidFill>
                  <a:schemeClr val="bg1"/>
                </a:solidFill>
                <a:latin typeface="Book Antiqua" pitchFamily="18" charset="0"/>
              </a:endParaRPr>
            </a:p>
            <a:p>
              <a:pPr algn="l">
                <a:tabLst>
                  <a:tab pos="571500" algn="l"/>
                </a:tabLst>
              </a:pPr>
              <a:endParaRPr lang="es-ES_tradnl" sz="1200" i="1" dirty="0">
                <a:solidFill>
                  <a:schemeClr val="bg1"/>
                </a:solidFill>
                <a:latin typeface="Book Antiqua" pitchFamily="18" charset="0"/>
              </a:endParaRPr>
            </a:p>
            <a:p>
              <a:pPr algn="l">
                <a:tabLst>
                  <a:tab pos="571500" algn="l"/>
                </a:tabLst>
              </a:pPr>
              <a:r>
                <a:rPr lang="es-ES_tradnl" i="1" dirty="0">
                  <a:solidFill>
                    <a:schemeClr val="bg1"/>
                  </a:solidFill>
                  <a:latin typeface="Book Antiqua" pitchFamily="18" charset="0"/>
                </a:rPr>
                <a:t>Existen dos métodos para hacer que el campo </a:t>
              </a:r>
              <a:r>
                <a:rPr lang="es-ES_tradnl" i="1" dirty="0" err="1">
                  <a:solidFill>
                    <a:schemeClr val="bg1"/>
                  </a:solidFill>
                  <a:latin typeface="Book Antiqua" pitchFamily="18" charset="0"/>
                </a:rPr>
                <a:t>diminuya</a:t>
              </a:r>
              <a:r>
                <a:rPr lang="es-ES_tradnl" i="1" dirty="0">
                  <a:solidFill>
                    <a:schemeClr val="bg1"/>
                  </a:solidFill>
                  <a:latin typeface="Book Antiqua" pitchFamily="18" charset="0"/>
                </a:rPr>
                <a:t> progresivamente:</a:t>
              </a:r>
            </a:p>
            <a:p>
              <a:pPr algn="l">
                <a:tabLst>
                  <a:tab pos="571500" algn="l"/>
                </a:tabLst>
              </a:pPr>
              <a:endParaRPr lang="es-ES_tradnl" sz="1200" i="1" dirty="0">
                <a:solidFill>
                  <a:schemeClr val="bg1"/>
                </a:solidFill>
                <a:latin typeface="Book Antiqua" pitchFamily="18" charset="0"/>
              </a:endParaRPr>
            </a:p>
            <a:p>
              <a:pPr algn="l">
                <a:tabLst>
                  <a:tab pos="571500" algn="l"/>
                </a:tabLst>
              </a:pPr>
              <a:r>
                <a:rPr lang="es-ES_tradnl" dirty="0">
                  <a:solidFill>
                    <a:schemeClr val="bg1"/>
                  </a:solidFill>
                  <a:latin typeface="Book Antiqua" pitchFamily="18" charset="0"/>
                  <a:sym typeface="Wingdings" pitchFamily="2" charset="2"/>
                </a:rPr>
                <a:t>	</a:t>
              </a:r>
              <a:r>
                <a:rPr lang="es-ES_tradnl" i="1" dirty="0">
                  <a:solidFill>
                    <a:schemeClr val="bg1"/>
                  </a:solidFill>
                  <a:latin typeface="Book Antiqua" pitchFamily="18" charset="0"/>
                </a:rPr>
                <a:t>Mover la pieza desde el núcleo de la bobina, por la 	que fluye corriente constantemente, hacia el 	exterior; a una distancia relativamente pequeña, de 	1 o 1,5 metros, el campo se habrá anulado a efectos 	prácticos</a:t>
              </a:r>
              <a:endParaRPr lang="es-ES_tradnl" dirty="0">
                <a:solidFill>
                  <a:schemeClr val="bg1"/>
                </a:solidFill>
                <a:latin typeface="Book Antiqua" pitchFamily="18" charset="0"/>
                <a:sym typeface="Wingdings" pitchFamily="2" charset="2"/>
              </a:endParaRPr>
            </a:p>
            <a:p>
              <a:pPr algn="l">
                <a:tabLst>
                  <a:tab pos="571500" algn="l"/>
                </a:tabLst>
              </a:pPr>
              <a:endParaRPr lang="es-ES_tradnl" sz="1200" i="1" dirty="0">
                <a:solidFill>
                  <a:schemeClr val="bg1"/>
                </a:solidFill>
                <a:latin typeface="Book Antiqua" pitchFamily="18" charset="0"/>
              </a:endParaRPr>
            </a:p>
            <a:p>
              <a:pPr algn="l">
                <a:tabLst>
                  <a:tab pos="571500" algn="l"/>
                </a:tabLst>
              </a:pPr>
              <a:r>
                <a:rPr lang="es-ES_tradnl" dirty="0">
                  <a:solidFill>
                    <a:schemeClr val="bg1"/>
                  </a:solidFill>
                  <a:latin typeface="Book Antiqua" pitchFamily="18" charset="0"/>
                  <a:sym typeface="Wingdings" pitchFamily="2" charset="2"/>
                </a:rPr>
                <a:t>	</a:t>
              </a:r>
              <a:r>
                <a:rPr lang="es-ES_tradnl" i="1" dirty="0">
                  <a:solidFill>
                    <a:schemeClr val="bg1"/>
                  </a:solidFill>
                  <a:latin typeface="Book Antiqua" pitchFamily="18" charset="0"/>
                </a:rPr>
                <a:t>Mantener la pieza fija dentro de la bobina y 	disponer de un dispositivo que permita reducir 	progresivamente la intensidad de la corriente</a:t>
              </a:r>
            </a:p>
          </p:txBody>
        </p:sp>
        <p:sp>
          <p:nvSpPr>
            <p:cNvPr id="666662" name="Rectangle 38"/>
            <p:cNvSpPr>
              <a:spLocks noChangeArrowheads="1"/>
            </p:cNvSpPr>
            <p:nvPr/>
          </p:nvSpPr>
          <p:spPr bwMode="auto">
            <a:xfrm>
              <a:off x="781" y="208"/>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bobina</a:t>
              </a:r>
            </a:p>
          </p:txBody>
        </p:sp>
        <p:grpSp>
          <p:nvGrpSpPr>
            <p:cNvPr id="316422" name="Group 41"/>
            <p:cNvGrpSpPr>
              <a:grpSpLocks/>
            </p:cNvGrpSpPr>
            <p:nvPr/>
          </p:nvGrpSpPr>
          <p:grpSpPr bwMode="auto">
            <a:xfrm>
              <a:off x="48" y="95"/>
              <a:ext cx="96" cy="4128"/>
              <a:chOff x="48" y="102"/>
              <a:chExt cx="96" cy="4128"/>
            </a:xfrm>
          </p:grpSpPr>
          <p:sp>
            <p:nvSpPr>
              <p:cNvPr id="316430"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1"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2"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3"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4"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5"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6"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7"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8"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39"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0"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1"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2"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3"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4"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5"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6"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7"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8"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49"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0"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1"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2"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3"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4"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5"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6"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7"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6458"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6423" name="Group 71"/>
            <p:cNvGrpSpPr>
              <a:grpSpLocks/>
            </p:cNvGrpSpPr>
            <p:nvPr/>
          </p:nvGrpSpPr>
          <p:grpSpPr bwMode="auto">
            <a:xfrm>
              <a:off x="5052" y="0"/>
              <a:ext cx="726" cy="388"/>
              <a:chOff x="37" y="-23"/>
              <a:chExt cx="726" cy="388"/>
            </a:xfrm>
          </p:grpSpPr>
          <p:sp>
            <p:nvSpPr>
              <p:cNvPr id="316424"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6425"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6426"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6427"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6428"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6429"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7442" name="Group 289"/>
          <p:cNvGrpSpPr>
            <a:grpSpLocks/>
          </p:cNvGrpSpPr>
          <p:nvPr/>
        </p:nvGrpSpPr>
        <p:grpSpPr bwMode="auto">
          <a:xfrm>
            <a:off x="0" y="0"/>
            <a:ext cx="9172575" cy="6858000"/>
            <a:chOff x="0" y="0"/>
            <a:chExt cx="5778" cy="4320"/>
          </a:xfrm>
        </p:grpSpPr>
        <p:sp>
          <p:nvSpPr>
            <p:cNvPr id="317486" name="Freeform 285"/>
            <p:cNvSpPr>
              <a:spLocks/>
            </p:cNvSpPr>
            <p:nvPr/>
          </p:nvSpPr>
          <p:spPr bwMode="auto">
            <a:xfrm>
              <a:off x="350" y="848"/>
              <a:ext cx="5248" cy="3104"/>
            </a:xfrm>
            <a:custGeom>
              <a:avLst/>
              <a:gdLst>
                <a:gd name="T0" fmla="*/ 0 w 5248"/>
                <a:gd name="T1" fmla="*/ 2776 h 3104"/>
                <a:gd name="T2" fmla="*/ 3824 w 5248"/>
                <a:gd name="T3" fmla="*/ 0 h 3104"/>
                <a:gd name="T4" fmla="*/ 5248 w 5248"/>
                <a:gd name="T5" fmla="*/ 224 h 3104"/>
                <a:gd name="T6" fmla="*/ 1824 w 5248"/>
                <a:gd name="T7" fmla="*/ 3104 h 3104"/>
                <a:gd name="T8" fmla="*/ 0 w 5248"/>
                <a:gd name="T9" fmla="*/ 2776 h 3104"/>
                <a:gd name="T10" fmla="*/ 0 60000 65536"/>
                <a:gd name="T11" fmla="*/ 0 60000 65536"/>
                <a:gd name="T12" fmla="*/ 0 60000 65536"/>
                <a:gd name="T13" fmla="*/ 0 60000 65536"/>
                <a:gd name="T14" fmla="*/ 0 60000 65536"/>
                <a:gd name="T15" fmla="*/ 0 w 5248"/>
                <a:gd name="T16" fmla="*/ 0 h 3104"/>
                <a:gd name="T17" fmla="*/ 5248 w 5248"/>
                <a:gd name="T18" fmla="*/ 3104 h 3104"/>
              </a:gdLst>
              <a:ahLst/>
              <a:cxnLst>
                <a:cxn ang="T10">
                  <a:pos x="T0" y="T1"/>
                </a:cxn>
                <a:cxn ang="T11">
                  <a:pos x="T2" y="T3"/>
                </a:cxn>
                <a:cxn ang="T12">
                  <a:pos x="T4" y="T5"/>
                </a:cxn>
                <a:cxn ang="T13">
                  <a:pos x="T6" y="T7"/>
                </a:cxn>
                <a:cxn ang="T14">
                  <a:pos x="T8" y="T9"/>
                </a:cxn>
              </a:cxnLst>
              <a:rect l="T15" t="T16" r="T17" b="T18"/>
              <a:pathLst>
                <a:path w="5248" h="3104">
                  <a:moveTo>
                    <a:pt x="0" y="2776"/>
                  </a:moveTo>
                  <a:lnTo>
                    <a:pt x="3824" y="0"/>
                  </a:lnTo>
                  <a:lnTo>
                    <a:pt x="5248" y="224"/>
                  </a:lnTo>
                  <a:lnTo>
                    <a:pt x="1824" y="3104"/>
                  </a:lnTo>
                  <a:lnTo>
                    <a:pt x="0" y="2776"/>
                  </a:lnTo>
                  <a:close/>
                </a:path>
              </a:pathLst>
            </a:custGeom>
            <a:solidFill>
              <a:srgbClr val="5F5F5F"/>
            </a:solidFill>
            <a:ln w="9525">
              <a:noFill/>
              <a:round/>
              <a:headEnd/>
              <a:tailEnd/>
            </a:ln>
          </p:spPr>
          <p:txBody>
            <a:bodyPr wrap="none"/>
            <a:lstStyle/>
            <a:p>
              <a:endParaRPr lang="es-ES"/>
            </a:p>
          </p:txBody>
        </p:sp>
        <p:sp>
          <p:nvSpPr>
            <p:cNvPr id="317487" name="Rectangle 17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96471" name="Rectangle 183"/>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bobina</a:t>
              </a:r>
            </a:p>
          </p:txBody>
        </p:sp>
        <p:grpSp>
          <p:nvGrpSpPr>
            <p:cNvPr id="317489" name="Group 194"/>
            <p:cNvGrpSpPr>
              <a:grpSpLocks/>
            </p:cNvGrpSpPr>
            <p:nvPr/>
          </p:nvGrpSpPr>
          <p:grpSpPr bwMode="auto">
            <a:xfrm>
              <a:off x="48" y="95"/>
              <a:ext cx="96" cy="4128"/>
              <a:chOff x="48" y="102"/>
              <a:chExt cx="96" cy="4128"/>
            </a:xfrm>
          </p:grpSpPr>
          <p:sp>
            <p:nvSpPr>
              <p:cNvPr id="317499" name="Rectangle 19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0" name="Rectangle 19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1" name="Rectangle 19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2" name="Rectangle 19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3" name="Rectangle 19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4" name="Rectangle 20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5" name="Rectangle 20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6" name="Rectangle 20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7" name="Rectangle 20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8" name="Rectangle 20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09" name="Rectangle 20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0" name="Rectangle 20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1" name="Rectangle 20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2" name="Rectangle 20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3" name="Rectangle 20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4" name="Rectangle 21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5" name="Rectangle 21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6" name="Rectangle 21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7" name="Rectangle 21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8" name="Rectangle 21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19" name="Rectangle 21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0" name="Rectangle 21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1" name="Rectangle 21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2" name="Rectangle 21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3" name="Rectangle 21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4" name="Rectangle 22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5" name="Rectangle 22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6" name="Rectangle 22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7527" name="Rectangle 22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7490" name="Group 224"/>
            <p:cNvGrpSpPr>
              <a:grpSpLocks/>
            </p:cNvGrpSpPr>
            <p:nvPr/>
          </p:nvGrpSpPr>
          <p:grpSpPr bwMode="auto">
            <a:xfrm>
              <a:off x="5052" y="0"/>
              <a:ext cx="726" cy="388"/>
              <a:chOff x="37" y="-23"/>
              <a:chExt cx="726" cy="388"/>
            </a:xfrm>
          </p:grpSpPr>
          <p:sp>
            <p:nvSpPr>
              <p:cNvPr id="317493" name="Rectangle 22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7494" name="Rectangle 22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7495" name="Rectangle 22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7496" name="Rectangle 22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7497" name="Rectangle 22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7498" name="Rectangle 23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317491" name="Freeform 286"/>
            <p:cNvSpPr>
              <a:spLocks/>
            </p:cNvSpPr>
            <p:nvPr/>
          </p:nvSpPr>
          <p:spPr bwMode="auto">
            <a:xfrm>
              <a:off x="350" y="3616"/>
              <a:ext cx="1824" cy="592"/>
            </a:xfrm>
            <a:custGeom>
              <a:avLst/>
              <a:gdLst>
                <a:gd name="T0" fmla="*/ 0 w 1832"/>
                <a:gd name="T1" fmla="*/ 0 h 592"/>
                <a:gd name="T2" fmla="*/ 0 w 1832"/>
                <a:gd name="T3" fmla="*/ 304 h 592"/>
                <a:gd name="T4" fmla="*/ 1824 w 1832"/>
                <a:gd name="T5" fmla="*/ 592 h 592"/>
                <a:gd name="T6" fmla="*/ 1824 w 1832"/>
                <a:gd name="T7" fmla="*/ 336 h 592"/>
                <a:gd name="T8" fmla="*/ 0 w 1832"/>
                <a:gd name="T9" fmla="*/ 0 h 592"/>
                <a:gd name="T10" fmla="*/ 0 60000 65536"/>
                <a:gd name="T11" fmla="*/ 0 60000 65536"/>
                <a:gd name="T12" fmla="*/ 0 60000 65536"/>
                <a:gd name="T13" fmla="*/ 0 60000 65536"/>
                <a:gd name="T14" fmla="*/ 0 60000 65536"/>
                <a:gd name="T15" fmla="*/ 0 w 1832"/>
                <a:gd name="T16" fmla="*/ 0 h 592"/>
                <a:gd name="T17" fmla="*/ 1832 w 1832"/>
                <a:gd name="T18" fmla="*/ 592 h 592"/>
              </a:gdLst>
              <a:ahLst/>
              <a:cxnLst>
                <a:cxn ang="T10">
                  <a:pos x="T0" y="T1"/>
                </a:cxn>
                <a:cxn ang="T11">
                  <a:pos x="T2" y="T3"/>
                </a:cxn>
                <a:cxn ang="T12">
                  <a:pos x="T4" y="T5"/>
                </a:cxn>
                <a:cxn ang="T13">
                  <a:pos x="T6" y="T7"/>
                </a:cxn>
                <a:cxn ang="T14">
                  <a:pos x="T8" y="T9"/>
                </a:cxn>
              </a:cxnLst>
              <a:rect l="T15" t="T16" r="T17" b="T18"/>
              <a:pathLst>
                <a:path w="1832" h="592">
                  <a:moveTo>
                    <a:pt x="0" y="0"/>
                  </a:moveTo>
                  <a:lnTo>
                    <a:pt x="0" y="304"/>
                  </a:lnTo>
                  <a:lnTo>
                    <a:pt x="1832" y="592"/>
                  </a:lnTo>
                  <a:lnTo>
                    <a:pt x="1832" y="336"/>
                  </a:lnTo>
                  <a:lnTo>
                    <a:pt x="0" y="0"/>
                  </a:lnTo>
                  <a:close/>
                </a:path>
              </a:pathLst>
            </a:custGeom>
            <a:solidFill>
              <a:srgbClr val="969696"/>
            </a:solidFill>
            <a:ln w="9525">
              <a:noFill/>
              <a:round/>
              <a:headEnd/>
              <a:tailEnd/>
            </a:ln>
          </p:spPr>
          <p:txBody>
            <a:bodyPr wrap="none"/>
            <a:lstStyle/>
            <a:p>
              <a:endParaRPr lang="es-ES"/>
            </a:p>
          </p:txBody>
        </p:sp>
        <p:sp>
          <p:nvSpPr>
            <p:cNvPr id="317492" name="Freeform 287"/>
            <p:cNvSpPr>
              <a:spLocks/>
            </p:cNvSpPr>
            <p:nvPr/>
          </p:nvSpPr>
          <p:spPr bwMode="auto">
            <a:xfrm>
              <a:off x="2166" y="1080"/>
              <a:ext cx="3416" cy="3128"/>
            </a:xfrm>
            <a:custGeom>
              <a:avLst/>
              <a:gdLst>
                <a:gd name="T0" fmla="*/ 0 w 3416"/>
                <a:gd name="T1" fmla="*/ 2872 h 3128"/>
                <a:gd name="T2" fmla="*/ 3416 w 3416"/>
                <a:gd name="T3" fmla="*/ 0 h 3128"/>
                <a:gd name="T4" fmla="*/ 3416 w 3416"/>
                <a:gd name="T5" fmla="*/ 208 h 3128"/>
                <a:gd name="T6" fmla="*/ 6 w 3416"/>
                <a:gd name="T7" fmla="*/ 3128 h 3128"/>
                <a:gd name="T8" fmla="*/ 0 w 3416"/>
                <a:gd name="T9" fmla="*/ 2872 h 3128"/>
                <a:gd name="T10" fmla="*/ 0 60000 65536"/>
                <a:gd name="T11" fmla="*/ 0 60000 65536"/>
                <a:gd name="T12" fmla="*/ 0 60000 65536"/>
                <a:gd name="T13" fmla="*/ 0 60000 65536"/>
                <a:gd name="T14" fmla="*/ 0 60000 65536"/>
                <a:gd name="T15" fmla="*/ 0 w 3416"/>
                <a:gd name="T16" fmla="*/ 0 h 3128"/>
                <a:gd name="T17" fmla="*/ 3416 w 3416"/>
                <a:gd name="T18" fmla="*/ 3128 h 3128"/>
              </a:gdLst>
              <a:ahLst/>
              <a:cxnLst>
                <a:cxn ang="T10">
                  <a:pos x="T0" y="T1"/>
                </a:cxn>
                <a:cxn ang="T11">
                  <a:pos x="T2" y="T3"/>
                </a:cxn>
                <a:cxn ang="T12">
                  <a:pos x="T4" y="T5"/>
                </a:cxn>
                <a:cxn ang="T13">
                  <a:pos x="T6" y="T7"/>
                </a:cxn>
                <a:cxn ang="T14">
                  <a:pos x="T8" y="T9"/>
                </a:cxn>
              </a:cxnLst>
              <a:rect l="T15" t="T16" r="T17" b="T18"/>
              <a:pathLst>
                <a:path w="3416" h="3128">
                  <a:moveTo>
                    <a:pt x="0" y="2872"/>
                  </a:moveTo>
                  <a:lnTo>
                    <a:pt x="3416" y="0"/>
                  </a:lnTo>
                  <a:lnTo>
                    <a:pt x="3416" y="208"/>
                  </a:lnTo>
                  <a:lnTo>
                    <a:pt x="6" y="3128"/>
                  </a:lnTo>
                  <a:lnTo>
                    <a:pt x="0" y="2872"/>
                  </a:lnTo>
                  <a:close/>
                </a:path>
              </a:pathLst>
            </a:custGeom>
            <a:solidFill>
              <a:srgbClr val="969696"/>
            </a:solidFill>
            <a:ln w="9525">
              <a:noFill/>
              <a:round/>
              <a:headEnd/>
              <a:tailEnd/>
            </a:ln>
          </p:spPr>
          <p:txBody>
            <a:bodyPr wrap="none"/>
            <a:lstStyle/>
            <a:p>
              <a:endParaRPr lang="es-ES"/>
            </a:p>
          </p:txBody>
        </p:sp>
      </p:grpSp>
      <p:sp>
        <p:nvSpPr>
          <p:cNvPr id="317443" name="Freeform 273"/>
          <p:cNvSpPr>
            <a:spLocks/>
          </p:cNvSpPr>
          <p:nvPr/>
        </p:nvSpPr>
        <p:spPr bwMode="auto">
          <a:xfrm>
            <a:off x="3802063" y="3246438"/>
            <a:ext cx="1979612" cy="733425"/>
          </a:xfrm>
          <a:custGeom>
            <a:avLst/>
            <a:gdLst>
              <a:gd name="T0" fmla="*/ 0 w 1247"/>
              <a:gd name="T1" fmla="*/ 506413 h 462"/>
              <a:gd name="T2" fmla="*/ 727075 w 1247"/>
              <a:gd name="T3" fmla="*/ 0 h 462"/>
              <a:gd name="T4" fmla="*/ 1979612 w 1247"/>
              <a:gd name="T5" fmla="*/ 166688 h 462"/>
              <a:gd name="T6" fmla="*/ 1704975 w 1247"/>
              <a:gd name="T7" fmla="*/ 733425 h 462"/>
              <a:gd name="T8" fmla="*/ 0 w 1247"/>
              <a:gd name="T9" fmla="*/ 506413 h 462"/>
              <a:gd name="T10" fmla="*/ 0 60000 65536"/>
              <a:gd name="T11" fmla="*/ 0 60000 65536"/>
              <a:gd name="T12" fmla="*/ 0 60000 65536"/>
              <a:gd name="T13" fmla="*/ 0 60000 65536"/>
              <a:gd name="T14" fmla="*/ 0 60000 65536"/>
              <a:gd name="T15" fmla="*/ 0 w 1247"/>
              <a:gd name="T16" fmla="*/ 0 h 462"/>
              <a:gd name="T17" fmla="*/ 1247 w 1247"/>
              <a:gd name="T18" fmla="*/ 462 h 462"/>
            </a:gdLst>
            <a:ahLst/>
            <a:cxnLst>
              <a:cxn ang="T10">
                <a:pos x="T0" y="T1"/>
              </a:cxn>
              <a:cxn ang="T11">
                <a:pos x="T2" y="T3"/>
              </a:cxn>
              <a:cxn ang="T12">
                <a:pos x="T4" y="T5"/>
              </a:cxn>
              <a:cxn ang="T13">
                <a:pos x="T6" y="T7"/>
              </a:cxn>
              <a:cxn ang="T14">
                <a:pos x="T8" y="T9"/>
              </a:cxn>
            </a:cxnLst>
            <a:rect l="T15" t="T16" r="T17" b="T18"/>
            <a:pathLst>
              <a:path w="1247" h="462">
                <a:moveTo>
                  <a:pt x="0" y="319"/>
                </a:moveTo>
                <a:lnTo>
                  <a:pt x="458" y="0"/>
                </a:lnTo>
                <a:lnTo>
                  <a:pt x="1247" y="105"/>
                </a:lnTo>
                <a:lnTo>
                  <a:pt x="1074" y="462"/>
                </a:lnTo>
                <a:lnTo>
                  <a:pt x="0" y="319"/>
                </a:lnTo>
                <a:close/>
              </a:path>
            </a:pathLst>
          </a:custGeom>
          <a:gradFill rotWithShape="1">
            <a:gsLst>
              <a:gs pos="0">
                <a:srgbClr val="2F2F2F"/>
              </a:gs>
              <a:gs pos="100000">
                <a:srgbClr val="B2B2B2"/>
              </a:gs>
            </a:gsLst>
            <a:lin ang="5400000" scaled="1"/>
          </a:gradFill>
          <a:ln w="9525">
            <a:noFill/>
            <a:round/>
            <a:headEnd/>
            <a:tailEnd/>
          </a:ln>
        </p:spPr>
        <p:txBody>
          <a:bodyPr wrap="none"/>
          <a:lstStyle/>
          <a:p>
            <a:endParaRPr lang="es-ES"/>
          </a:p>
        </p:txBody>
      </p:sp>
      <p:sp>
        <p:nvSpPr>
          <p:cNvPr id="317444" name="Freeform 277"/>
          <p:cNvSpPr>
            <a:spLocks/>
          </p:cNvSpPr>
          <p:nvPr/>
        </p:nvSpPr>
        <p:spPr bwMode="auto">
          <a:xfrm>
            <a:off x="2046288" y="5589588"/>
            <a:ext cx="57150" cy="98425"/>
          </a:xfrm>
          <a:custGeom>
            <a:avLst/>
            <a:gdLst>
              <a:gd name="T0" fmla="*/ 6061 w 198"/>
              <a:gd name="T1" fmla="*/ 98425 h 337"/>
              <a:gd name="T2" fmla="*/ 6061 w 198"/>
              <a:gd name="T3" fmla="*/ 83530 h 337"/>
              <a:gd name="T4" fmla="*/ 18184 w 198"/>
              <a:gd name="T5" fmla="*/ 70095 h 337"/>
              <a:gd name="T6" fmla="*/ 18184 w 198"/>
              <a:gd name="T7" fmla="*/ 33587 h 337"/>
              <a:gd name="T8" fmla="*/ 6639 w 198"/>
              <a:gd name="T9" fmla="*/ 28914 h 337"/>
              <a:gd name="T10" fmla="*/ 0 w 198"/>
              <a:gd name="T11" fmla="*/ 22781 h 337"/>
              <a:gd name="T12" fmla="*/ 0 w 198"/>
              <a:gd name="T13" fmla="*/ 13435 h 337"/>
              <a:gd name="T14" fmla="*/ 5195 w 198"/>
              <a:gd name="T15" fmla="*/ 5549 h 337"/>
              <a:gd name="T16" fmla="*/ 12123 w 198"/>
              <a:gd name="T17" fmla="*/ 2044 h 337"/>
              <a:gd name="T18" fmla="*/ 28575 w 198"/>
              <a:gd name="T19" fmla="*/ 0 h 337"/>
              <a:gd name="T20" fmla="*/ 43873 w 198"/>
              <a:gd name="T21" fmla="*/ 2044 h 337"/>
              <a:gd name="T22" fmla="*/ 50800 w 198"/>
              <a:gd name="T23" fmla="*/ 4381 h 337"/>
              <a:gd name="T24" fmla="*/ 57150 w 198"/>
              <a:gd name="T25" fmla="*/ 13435 h 337"/>
              <a:gd name="T26" fmla="*/ 56861 w 198"/>
              <a:gd name="T27" fmla="*/ 22781 h 337"/>
              <a:gd name="T28" fmla="*/ 49934 w 198"/>
              <a:gd name="T29" fmla="*/ 29206 h 337"/>
              <a:gd name="T30" fmla="*/ 39832 w 198"/>
              <a:gd name="T31" fmla="*/ 32419 h 337"/>
              <a:gd name="T32" fmla="*/ 39832 w 198"/>
              <a:gd name="T33" fmla="*/ 69219 h 337"/>
              <a:gd name="T34" fmla="*/ 52532 w 198"/>
              <a:gd name="T35" fmla="*/ 82362 h 337"/>
              <a:gd name="T36" fmla="*/ 52532 w 198"/>
              <a:gd name="T37" fmla="*/ 98425 h 337"/>
              <a:gd name="T38" fmla="*/ 6061 w 198"/>
              <a:gd name="T39" fmla="*/ 98425 h 3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8"/>
              <a:gd name="T61" fmla="*/ 0 h 337"/>
              <a:gd name="T62" fmla="*/ 198 w 198"/>
              <a:gd name="T63" fmla="*/ 337 h 3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8" h="337">
                <a:moveTo>
                  <a:pt x="21" y="337"/>
                </a:moveTo>
                <a:lnTo>
                  <a:pt x="21" y="286"/>
                </a:lnTo>
                <a:lnTo>
                  <a:pt x="63" y="240"/>
                </a:lnTo>
                <a:lnTo>
                  <a:pt x="63" y="115"/>
                </a:lnTo>
                <a:lnTo>
                  <a:pt x="23" y="99"/>
                </a:lnTo>
                <a:lnTo>
                  <a:pt x="0" y="78"/>
                </a:lnTo>
                <a:lnTo>
                  <a:pt x="0" y="46"/>
                </a:lnTo>
                <a:lnTo>
                  <a:pt x="18" y="19"/>
                </a:lnTo>
                <a:lnTo>
                  <a:pt x="42" y="7"/>
                </a:lnTo>
                <a:lnTo>
                  <a:pt x="99" y="0"/>
                </a:lnTo>
                <a:lnTo>
                  <a:pt x="152" y="7"/>
                </a:lnTo>
                <a:lnTo>
                  <a:pt x="176" y="15"/>
                </a:lnTo>
                <a:lnTo>
                  <a:pt x="198" y="46"/>
                </a:lnTo>
                <a:lnTo>
                  <a:pt x="197" y="78"/>
                </a:lnTo>
                <a:lnTo>
                  <a:pt x="173" y="100"/>
                </a:lnTo>
                <a:lnTo>
                  <a:pt x="138" y="111"/>
                </a:lnTo>
                <a:lnTo>
                  <a:pt x="138" y="237"/>
                </a:lnTo>
                <a:lnTo>
                  <a:pt x="182" y="282"/>
                </a:lnTo>
                <a:lnTo>
                  <a:pt x="182" y="337"/>
                </a:lnTo>
                <a:lnTo>
                  <a:pt x="21" y="337"/>
                </a:lnTo>
                <a:close/>
              </a:path>
            </a:pathLst>
          </a:custGeom>
          <a:solidFill>
            <a:srgbClr val="C0C0C0"/>
          </a:solidFill>
          <a:ln w="9525">
            <a:miter lim="800000"/>
            <a:headEnd/>
            <a:tailEnd/>
          </a:ln>
          <a:scene3d>
            <a:camera prst="legacyObliqueTopRight">
              <a:rot lat="21299996" lon="0" rev="0"/>
            </a:camera>
            <a:lightRig rig="legacyFlat3" dir="b"/>
          </a:scene3d>
          <a:sp3d extrusionH="15213000" prstMaterial="legacyMatte">
            <a:bevelT w="13500" h="13500" prst="angle"/>
            <a:bevelB w="13500" h="13500" prst="angle"/>
            <a:extrusionClr>
              <a:srgbClr val="C0C0C0"/>
            </a:extrusionClr>
          </a:sp3d>
        </p:spPr>
        <p:txBody>
          <a:bodyPr wrap="none">
            <a:flatTx/>
          </a:bodyPr>
          <a:lstStyle/>
          <a:p>
            <a:endParaRPr lang="es-ES"/>
          </a:p>
        </p:txBody>
      </p:sp>
      <p:sp>
        <p:nvSpPr>
          <p:cNvPr id="317445" name="Freeform 278"/>
          <p:cNvSpPr>
            <a:spLocks/>
          </p:cNvSpPr>
          <p:nvPr/>
        </p:nvSpPr>
        <p:spPr bwMode="auto">
          <a:xfrm>
            <a:off x="2486025" y="5705475"/>
            <a:ext cx="57150" cy="98425"/>
          </a:xfrm>
          <a:custGeom>
            <a:avLst/>
            <a:gdLst>
              <a:gd name="T0" fmla="*/ 6061 w 198"/>
              <a:gd name="T1" fmla="*/ 98425 h 337"/>
              <a:gd name="T2" fmla="*/ 6061 w 198"/>
              <a:gd name="T3" fmla="*/ 83530 h 337"/>
              <a:gd name="T4" fmla="*/ 18184 w 198"/>
              <a:gd name="T5" fmla="*/ 70095 h 337"/>
              <a:gd name="T6" fmla="*/ 18184 w 198"/>
              <a:gd name="T7" fmla="*/ 33587 h 337"/>
              <a:gd name="T8" fmla="*/ 6639 w 198"/>
              <a:gd name="T9" fmla="*/ 28914 h 337"/>
              <a:gd name="T10" fmla="*/ 0 w 198"/>
              <a:gd name="T11" fmla="*/ 22781 h 337"/>
              <a:gd name="T12" fmla="*/ 0 w 198"/>
              <a:gd name="T13" fmla="*/ 13435 h 337"/>
              <a:gd name="T14" fmla="*/ 5195 w 198"/>
              <a:gd name="T15" fmla="*/ 5549 h 337"/>
              <a:gd name="T16" fmla="*/ 12123 w 198"/>
              <a:gd name="T17" fmla="*/ 2044 h 337"/>
              <a:gd name="T18" fmla="*/ 28575 w 198"/>
              <a:gd name="T19" fmla="*/ 0 h 337"/>
              <a:gd name="T20" fmla="*/ 43873 w 198"/>
              <a:gd name="T21" fmla="*/ 2044 h 337"/>
              <a:gd name="T22" fmla="*/ 50800 w 198"/>
              <a:gd name="T23" fmla="*/ 4381 h 337"/>
              <a:gd name="T24" fmla="*/ 57150 w 198"/>
              <a:gd name="T25" fmla="*/ 13435 h 337"/>
              <a:gd name="T26" fmla="*/ 56861 w 198"/>
              <a:gd name="T27" fmla="*/ 22781 h 337"/>
              <a:gd name="T28" fmla="*/ 49934 w 198"/>
              <a:gd name="T29" fmla="*/ 29206 h 337"/>
              <a:gd name="T30" fmla="*/ 39832 w 198"/>
              <a:gd name="T31" fmla="*/ 32419 h 337"/>
              <a:gd name="T32" fmla="*/ 39832 w 198"/>
              <a:gd name="T33" fmla="*/ 69219 h 337"/>
              <a:gd name="T34" fmla="*/ 52532 w 198"/>
              <a:gd name="T35" fmla="*/ 82362 h 337"/>
              <a:gd name="T36" fmla="*/ 52532 w 198"/>
              <a:gd name="T37" fmla="*/ 98425 h 337"/>
              <a:gd name="T38" fmla="*/ 6061 w 198"/>
              <a:gd name="T39" fmla="*/ 98425 h 3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8"/>
              <a:gd name="T61" fmla="*/ 0 h 337"/>
              <a:gd name="T62" fmla="*/ 198 w 198"/>
              <a:gd name="T63" fmla="*/ 337 h 3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8" h="337">
                <a:moveTo>
                  <a:pt x="21" y="337"/>
                </a:moveTo>
                <a:lnTo>
                  <a:pt x="21" y="286"/>
                </a:lnTo>
                <a:lnTo>
                  <a:pt x="63" y="240"/>
                </a:lnTo>
                <a:lnTo>
                  <a:pt x="63" y="115"/>
                </a:lnTo>
                <a:lnTo>
                  <a:pt x="23" y="99"/>
                </a:lnTo>
                <a:lnTo>
                  <a:pt x="0" y="78"/>
                </a:lnTo>
                <a:lnTo>
                  <a:pt x="0" y="46"/>
                </a:lnTo>
                <a:lnTo>
                  <a:pt x="18" y="19"/>
                </a:lnTo>
                <a:lnTo>
                  <a:pt x="42" y="7"/>
                </a:lnTo>
                <a:lnTo>
                  <a:pt x="99" y="0"/>
                </a:lnTo>
                <a:lnTo>
                  <a:pt x="152" y="7"/>
                </a:lnTo>
                <a:lnTo>
                  <a:pt x="176" y="15"/>
                </a:lnTo>
                <a:lnTo>
                  <a:pt x="198" y="46"/>
                </a:lnTo>
                <a:lnTo>
                  <a:pt x="197" y="78"/>
                </a:lnTo>
                <a:lnTo>
                  <a:pt x="173" y="100"/>
                </a:lnTo>
                <a:lnTo>
                  <a:pt x="138" y="111"/>
                </a:lnTo>
                <a:lnTo>
                  <a:pt x="138" y="237"/>
                </a:lnTo>
                <a:lnTo>
                  <a:pt x="182" y="282"/>
                </a:lnTo>
                <a:lnTo>
                  <a:pt x="182" y="337"/>
                </a:lnTo>
                <a:lnTo>
                  <a:pt x="21" y="337"/>
                </a:lnTo>
                <a:close/>
              </a:path>
            </a:pathLst>
          </a:custGeom>
          <a:solidFill>
            <a:srgbClr val="C0C0C0"/>
          </a:solidFill>
          <a:ln w="9525">
            <a:miter lim="800000"/>
            <a:headEnd/>
            <a:tailEnd/>
          </a:ln>
          <a:scene3d>
            <a:camera prst="legacyObliqueTopRight">
              <a:rot lat="21299996" lon="0" rev="0"/>
            </a:camera>
            <a:lightRig rig="legacyFlat3" dir="b"/>
          </a:scene3d>
          <a:sp3d extrusionH="15213000" prstMaterial="legacyMatte">
            <a:bevelT w="13500" h="13500" prst="angle"/>
            <a:bevelB w="13500" h="13500" prst="angle"/>
            <a:extrusionClr>
              <a:srgbClr val="C0C0C0"/>
            </a:extrusionClr>
          </a:sp3d>
        </p:spPr>
        <p:txBody>
          <a:bodyPr wrap="none">
            <a:flatTx/>
          </a:bodyPr>
          <a:lstStyle/>
          <a:p>
            <a:endParaRPr lang="es-ES"/>
          </a:p>
        </p:txBody>
      </p:sp>
      <p:sp>
        <p:nvSpPr>
          <p:cNvPr id="317446" name="Freeform 268"/>
          <p:cNvSpPr>
            <a:spLocks/>
          </p:cNvSpPr>
          <p:nvPr/>
        </p:nvSpPr>
        <p:spPr bwMode="auto">
          <a:xfrm>
            <a:off x="3968750" y="1676400"/>
            <a:ext cx="2314575" cy="1741488"/>
          </a:xfrm>
          <a:custGeom>
            <a:avLst/>
            <a:gdLst>
              <a:gd name="T0" fmla="*/ 1971675 w 1458"/>
              <a:gd name="T1" fmla="*/ 650875 h 1097"/>
              <a:gd name="T2" fmla="*/ 339725 w 1458"/>
              <a:gd name="T3" fmla="*/ 430213 h 1097"/>
              <a:gd name="T4" fmla="*/ 285750 w 1458"/>
              <a:gd name="T5" fmla="*/ 1722438 h 1097"/>
              <a:gd name="T6" fmla="*/ 66675 w 1458"/>
              <a:gd name="T7" fmla="*/ 1741488 h 1097"/>
              <a:gd name="T8" fmla="*/ 14288 w 1458"/>
              <a:gd name="T9" fmla="*/ 1736726 h 1097"/>
              <a:gd name="T10" fmla="*/ 0 w 1458"/>
              <a:gd name="T11" fmla="*/ 138113 h 1097"/>
              <a:gd name="T12" fmla="*/ 12700 w 1458"/>
              <a:gd name="T13" fmla="*/ 84138 h 1097"/>
              <a:gd name="T14" fmla="*/ 36512 w 1458"/>
              <a:gd name="T15" fmla="*/ 33338 h 1097"/>
              <a:gd name="T16" fmla="*/ 79375 w 1458"/>
              <a:gd name="T17" fmla="*/ 4763 h 1097"/>
              <a:gd name="T18" fmla="*/ 117475 w 1458"/>
              <a:gd name="T19" fmla="*/ 0 h 1097"/>
              <a:gd name="T20" fmla="*/ 2152650 w 1458"/>
              <a:gd name="T21" fmla="*/ 269875 h 1097"/>
              <a:gd name="T22" fmla="*/ 2233613 w 1458"/>
              <a:gd name="T23" fmla="*/ 296863 h 1097"/>
              <a:gd name="T24" fmla="*/ 2281238 w 1458"/>
              <a:gd name="T25" fmla="*/ 344488 h 1097"/>
              <a:gd name="T26" fmla="*/ 2305050 w 1458"/>
              <a:gd name="T27" fmla="*/ 387350 h 1097"/>
              <a:gd name="T28" fmla="*/ 2314575 w 1458"/>
              <a:gd name="T29" fmla="*/ 431800 h 1097"/>
              <a:gd name="T30" fmla="*/ 1971675 w 1458"/>
              <a:gd name="T31" fmla="*/ 679450 h 1097"/>
              <a:gd name="T32" fmla="*/ 1971675 w 1458"/>
              <a:gd name="T33" fmla="*/ 650875 h 10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8"/>
              <a:gd name="T52" fmla="*/ 0 h 1097"/>
              <a:gd name="T53" fmla="*/ 1458 w 1458"/>
              <a:gd name="T54" fmla="*/ 1097 h 10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8" h="1097">
                <a:moveTo>
                  <a:pt x="1242" y="410"/>
                </a:moveTo>
                <a:lnTo>
                  <a:pt x="214" y="271"/>
                </a:lnTo>
                <a:lnTo>
                  <a:pt x="180" y="1085"/>
                </a:lnTo>
                <a:lnTo>
                  <a:pt x="42" y="1097"/>
                </a:lnTo>
                <a:lnTo>
                  <a:pt x="9" y="1094"/>
                </a:lnTo>
                <a:lnTo>
                  <a:pt x="0" y="87"/>
                </a:lnTo>
                <a:lnTo>
                  <a:pt x="8" y="53"/>
                </a:lnTo>
                <a:cubicBezTo>
                  <a:pt x="12" y="42"/>
                  <a:pt x="16" y="29"/>
                  <a:pt x="23" y="21"/>
                </a:cubicBezTo>
                <a:cubicBezTo>
                  <a:pt x="30" y="13"/>
                  <a:pt x="42" y="6"/>
                  <a:pt x="50" y="3"/>
                </a:cubicBezTo>
                <a:lnTo>
                  <a:pt x="74" y="0"/>
                </a:lnTo>
                <a:cubicBezTo>
                  <a:pt x="292" y="28"/>
                  <a:pt x="1134" y="139"/>
                  <a:pt x="1356" y="170"/>
                </a:cubicBezTo>
                <a:cubicBezTo>
                  <a:pt x="1386" y="176"/>
                  <a:pt x="1394" y="179"/>
                  <a:pt x="1407" y="187"/>
                </a:cubicBezTo>
                <a:cubicBezTo>
                  <a:pt x="1420" y="195"/>
                  <a:pt x="1430" y="207"/>
                  <a:pt x="1437" y="217"/>
                </a:cubicBezTo>
                <a:cubicBezTo>
                  <a:pt x="1444" y="227"/>
                  <a:pt x="1449" y="235"/>
                  <a:pt x="1452" y="244"/>
                </a:cubicBezTo>
                <a:cubicBezTo>
                  <a:pt x="1452" y="244"/>
                  <a:pt x="1458" y="256"/>
                  <a:pt x="1458" y="272"/>
                </a:cubicBezTo>
                <a:cubicBezTo>
                  <a:pt x="1350" y="350"/>
                  <a:pt x="1242" y="428"/>
                  <a:pt x="1242" y="428"/>
                </a:cubicBezTo>
                <a:lnTo>
                  <a:pt x="1242" y="410"/>
                </a:lnTo>
                <a:close/>
              </a:path>
            </a:pathLst>
          </a:custGeom>
          <a:solidFill>
            <a:srgbClr val="969696"/>
          </a:solidFill>
          <a:ln w="9525">
            <a:noFill/>
            <a:round/>
            <a:headEnd/>
            <a:tailEnd/>
          </a:ln>
        </p:spPr>
        <p:txBody>
          <a:bodyPr wrap="none"/>
          <a:lstStyle/>
          <a:p>
            <a:endParaRPr lang="es-ES"/>
          </a:p>
        </p:txBody>
      </p:sp>
      <p:sp>
        <p:nvSpPr>
          <p:cNvPr id="317447" name="Freeform 266"/>
          <p:cNvSpPr>
            <a:spLocks/>
          </p:cNvSpPr>
          <p:nvPr/>
        </p:nvSpPr>
        <p:spPr bwMode="auto">
          <a:xfrm>
            <a:off x="3878263" y="1708150"/>
            <a:ext cx="2365375" cy="1744663"/>
          </a:xfrm>
          <a:custGeom>
            <a:avLst/>
            <a:gdLst>
              <a:gd name="T0" fmla="*/ 2022475 w 1490"/>
              <a:gd name="T1" fmla="*/ 654050 h 1099"/>
              <a:gd name="T2" fmla="*/ 390525 w 1490"/>
              <a:gd name="T3" fmla="*/ 433388 h 1099"/>
              <a:gd name="T4" fmla="*/ 388937 w 1490"/>
              <a:gd name="T5" fmla="*/ 1662113 h 1099"/>
              <a:gd name="T6" fmla="*/ 117475 w 1490"/>
              <a:gd name="T7" fmla="*/ 1744663 h 1099"/>
              <a:gd name="T8" fmla="*/ 65088 w 1490"/>
              <a:gd name="T9" fmla="*/ 1739901 h 1099"/>
              <a:gd name="T10" fmla="*/ 0 w 1490"/>
              <a:gd name="T11" fmla="*/ 144463 h 1099"/>
              <a:gd name="T12" fmla="*/ 12700 w 1490"/>
              <a:gd name="T13" fmla="*/ 80963 h 1099"/>
              <a:gd name="T14" fmla="*/ 42862 w 1490"/>
              <a:gd name="T15" fmla="*/ 30163 h 1099"/>
              <a:gd name="T16" fmla="*/ 85725 w 1490"/>
              <a:gd name="T17" fmla="*/ 4763 h 1099"/>
              <a:gd name="T18" fmla="*/ 131763 w 1490"/>
              <a:gd name="T19" fmla="*/ 0 h 1099"/>
              <a:gd name="T20" fmla="*/ 2203450 w 1490"/>
              <a:gd name="T21" fmla="*/ 273050 h 1099"/>
              <a:gd name="T22" fmla="*/ 2284413 w 1490"/>
              <a:gd name="T23" fmla="*/ 300038 h 1099"/>
              <a:gd name="T24" fmla="*/ 2332038 w 1490"/>
              <a:gd name="T25" fmla="*/ 347663 h 1099"/>
              <a:gd name="T26" fmla="*/ 2355850 w 1490"/>
              <a:gd name="T27" fmla="*/ 390525 h 1099"/>
              <a:gd name="T28" fmla="*/ 2365375 w 1490"/>
              <a:gd name="T29" fmla="*/ 434975 h 1099"/>
              <a:gd name="T30" fmla="*/ 2022475 w 1490"/>
              <a:gd name="T31" fmla="*/ 682625 h 1099"/>
              <a:gd name="T32" fmla="*/ 2022475 w 1490"/>
              <a:gd name="T33" fmla="*/ 654050 h 10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90"/>
              <a:gd name="T52" fmla="*/ 0 h 1099"/>
              <a:gd name="T53" fmla="*/ 1490 w 1490"/>
              <a:gd name="T54" fmla="*/ 1099 h 109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90" h="1099">
                <a:moveTo>
                  <a:pt x="1274" y="412"/>
                </a:moveTo>
                <a:lnTo>
                  <a:pt x="246" y="273"/>
                </a:lnTo>
                <a:lnTo>
                  <a:pt x="245" y="1047"/>
                </a:lnTo>
                <a:lnTo>
                  <a:pt x="74" y="1099"/>
                </a:lnTo>
                <a:lnTo>
                  <a:pt x="41" y="1096"/>
                </a:lnTo>
                <a:lnTo>
                  <a:pt x="0" y="91"/>
                </a:lnTo>
                <a:lnTo>
                  <a:pt x="8" y="51"/>
                </a:lnTo>
                <a:cubicBezTo>
                  <a:pt x="12" y="39"/>
                  <a:pt x="19" y="27"/>
                  <a:pt x="27" y="19"/>
                </a:cubicBezTo>
                <a:cubicBezTo>
                  <a:pt x="35" y="11"/>
                  <a:pt x="45" y="6"/>
                  <a:pt x="54" y="3"/>
                </a:cubicBezTo>
                <a:lnTo>
                  <a:pt x="83" y="0"/>
                </a:lnTo>
                <a:cubicBezTo>
                  <a:pt x="305" y="28"/>
                  <a:pt x="1162" y="141"/>
                  <a:pt x="1388" y="172"/>
                </a:cubicBezTo>
                <a:cubicBezTo>
                  <a:pt x="1418" y="178"/>
                  <a:pt x="1426" y="181"/>
                  <a:pt x="1439" y="189"/>
                </a:cubicBezTo>
                <a:cubicBezTo>
                  <a:pt x="1452" y="197"/>
                  <a:pt x="1462" y="209"/>
                  <a:pt x="1469" y="219"/>
                </a:cubicBezTo>
                <a:cubicBezTo>
                  <a:pt x="1476" y="229"/>
                  <a:pt x="1481" y="237"/>
                  <a:pt x="1484" y="246"/>
                </a:cubicBezTo>
                <a:cubicBezTo>
                  <a:pt x="1484" y="246"/>
                  <a:pt x="1490" y="258"/>
                  <a:pt x="1490" y="274"/>
                </a:cubicBezTo>
                <a:cubicBezTo>
                  <a:pt x="1382" y="352"/>
                  <a:pt x="1274" y="430"/>
                  <a:pt x="1274" y="430"/>
                </a:cubicBezTo>
                <a:lnTo>
                  <a:pt x="1274" y="412"/>
                </a:lnTo>
                <a:close/>
              </a:path>
            </a:pathLst>
          </a:custGeom>
          <a:solidFill>
            <a:srgbClr val="C0C0C0"/>
          </a:solidFill>
          <a:ln w="9525">
            <a:noFill/>
            <a:round/>
            <a:headEnd/>
            <a:tailEnd/>
          </a:ln>
        </p:spPr>
        <p:txBody>
          <a:bodyPr wrap="none"/>
          <a:lstStyle/>
          <a:p>
            <a:endParaRPr lang="es-ES"/>
          </a:p>
        </p:txBody>
      </p:sp>
      <p:sp>
        <p:nvSpPr>
          <p:cNvPr id="317448" name="Freeform 263"/>
          <p:cNvSpPr>
            <a:spLocks/>
          </p:cNvSpPr>
          <p:nvPr/>
        </p:nvSpPr>
        <p:spPr bwMode="auto">
          <a:xfrm>
            <a:off x="3868738" y="1763713"/>
            <a:ext cx="2300287" cy="1738312"/>
          </a:xfrm>
          <a:custGeom>
            <a:avLst/>
            <a:gdLst>
              <a:gd name="T0" fmla="*/ 1957387 w 1449"/>
              <a:gd name="T1" fmla="*/ 647700 h 1095"/>
              <a:gd name="T2" fmla="*/ 325437 w 1449"/>
              <a:gd name="T3" fmla="*/ 427037 h 1095"/>
              <a:gd name="T4" fmla="*/ 327025 w 1449"/>
              <a:gd name="T5" fmla="*/ 1655762 h 1095"/>
              <a:gd name="T6" fmla="*/ 52387 w 1449"/>
              <a:gd name="T7" fmla="*/ 1738312 h 1095"/>
              <a:gd name="T8" fmla="*/ 0 w 1449"/>
              <a:gd name="T9" fmla="*/ 1733550 h 1095"/>
              <a:gd name="T10" fmla="*/ 0 w 1449"/>
              <a:gd name="T11" fmla="*/ 133350 h 1095"/>
              <a:gd name="T12" fmla="*/ 9525 w 1449"/>
              <a:gd name="T13" fmla="*/ 79375 h 1095"/>
              <a:gd name="T14" fmla="*/ 36512 w 1449"/>
              <a:gd name="T15" fmla="*/ 28575 h 1095"/>
              <a:gd name="T16" fmla="*/ 79375 w 1449"/>
              <a:gd name="T17" fmla="*/ 3175 h 1095"/>
              <a:gd name="T18" fmla="*/ 119062 w 1449"/>
              <a:gd name="T19" fmla="*/ 0 h 1095"/>
              <a:gd name="T20" fmla="*/ 2138362 w 1449"/>
              <a:gd name="T21" fmla="*/ 266700 h 1095"/>
              <a:gd name="T22" fmla="*/ 2219325 w 1449"/>
              <a:gd name="T23" fmla="*/ 293687 h 1095"/>
              <a:gd name="T24" fmla="*/ 2266950 w 1449"/>
              <a:gd name="T25" fmla="*/ 341312 h 1095"/>
              <a:gd name="T26" fmla="*/ 2290762 w 1449"/>
              <a:gd name="T27" fmla="*/ 384175 h 1095"/>
              <a:gd name="T28" fmla="*/ 2300287 w 1449"/>
              <a:gd name="T29" fmla="*/ 428625 h 1095"/>
              <a:gd name="T30" fmla="*/ 1957387 w 1449"/>
              <a:gd name="T31" fmla="*/ 676275 h 1095"/>
              <a:gd name="T32" fmla="*/ 1957387 w 1449"/>
              <a:gd name="T33" fmla="*/ 647700 h 10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9"/>
              <a:gd name="T52" fmla="*/ 0 h 1095"/>
              <a:gd name="T53" fmla="*/ 1449 w 1449"/>
              <a:gd name="T54" fmla="*/ 1095 h 10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9" h="1095">
                <a:moveTo>
                  <a:pt x="1233" y="408"/>
                </a:moveTo>
                <a:lnTo>
                  <a:pt x="205" y="269"/>
                </a:lnTo>
                <a:lnTo>
                  <a:pt x="206" y="1043"/>
                </a:lnTo>
                <a:lnTo>
                  <a:pt x="33" y="1095"/>
                </a:lnTo>
                <a:lnTo>
                  <a:pt x="0" y="1092"/>
                </a:lnTo>
                <a:lnTo>
                  <a:pt x="0" y="84"/>
                </a:lnTo>
                <a:lnTo>
                  <a:pt x="6" y="50"/>
                </a:lnTo>
                <a:cubicBezTo>
                  <a:pt x="10" y="39"/>
                  <a:pt x="16" y="26"/>
                  <a:pt x="23" y="18"/>
                </a:cubicBezTo>
                <a:cubicBezTo>
                  <a:pt x="30" y="10"/>
                  <a:pt x="41" y="5"/>
                  <a:pt x="50" y="2"/>
                </a:cubicBezTo>
                <a:lnTo>
                  <a:pt x="75" y="0"/>
                </a:lnTo>
                <a:cubicBezTo>
                  <a:pt x="75" y="0"/>
                  <a:pt x="711" y="84"/>
                  <a:pt x="1347" y="168"/>
                </a:cubicBezTo>
                <a:cubicBezTo>
                  <a:pt x="1377" y="174"/>
                  <a:pt x="1385" y="177"/>
                  <a:pt x="1398" y="185"/>
                </a:cubicBezTo>
                <a:cubicBezTo>
                  <a:pt x="1411" y="193"/>
                  <a:pt x="1421" y="205"/>
                  <a:pt x="1428" y="215"/>
                </a:cubicBezTo>
                <a:cubicBezTo>
                  <a:pt x="1435" y="225"/>
                  <a:pt x="1440" y="233"/>
                  <a:pt x="1443" y="242"/>
                </a:cubicBezTo>
                <a:cubicBezTo>
                  <a:pt x="1443" y="242"/>
                  <a:pt x="1449" y="254"/>
                  <a:pt x="1449" y="270"/>
                </a:cubicBezTo>
                <a:cubicBezTo>
                  <a:pt x="1341" y="348"/>
                  <a:pt x="1233" y="426"/>
                  <a:pt x="1233" y="426"/>
                </a:cubicBezTo>
                <a:lnTo>
                  <a:pt x="1233" y="408"/>
                </a:lnTo>
                <a:close/>
              </a:path>
            </a:pathLst>
          </a:custGeom>
          <a:solidFill>
            <a:srgbClr val="808080"/>
          </a:solidFill>
          <a:ln w="9525">
            <a:noFill/>
            <a:round/>
            <a:headEnd/>
            <a:tailEnd/>
          </a:ln>
        </p:spPr>
        <p:txBody>
          <a:bodyPr wrap="none"/>
          <a:lstStyle/>
          <a:p>
            <a:endParaRPr lang="es-ES"/>
          </a:p>
        </p:txBody>
      </p:sp>
      <p:sp>
        <p:nvSpPr>
          <p:cNvPr id="317449" name="Freeform 239"/>
          <p:cNvSpPr>
            <a:spLocks/>
          </p:cNvSpPr>
          <p:nvPr/>
        </p:nvSpPr>
        <p:spPr bwMode="auto">
          <a:xfrm>
            <a:off x="4152900" y="3162300"/>
            <a:ext cx="381000" cy="123825"/>
          </a:xfrm>
          <a:custGeom>
            <a:avLst/>
            <a:gdLst>
              <a:gd name="T0" fmla="*/ 117475 w 240"/>
              <a:gd name="T1" fmla="*/ 0 h 78"/>
              <a:gd name="T2" fmla="*/ 381000 w 240"/>
              <a:gd name="T3" fmla="*/ 31750 h 78"/>
              <a:gd name="T4" fmla="*/ 250825 w 240"/>
              <a:gd name="T5" fmla="*/ 123825 h 78"/>
              <a:gd name="T6" fmla="*/ 0 w 240"/>
              <a:gd name="T7" fmla="*/ 92075 h 78"/>
              <a:gd name="T8" fmla="*/ 117475 w 240"/>
              <a:gd name="T9" fmla="*/ 0 h 78"/>
              <a:gd name="T10" fmla="*/ 0 60000 65536"/>
              <a:gd name="T11" fmla="*/ 0 60000 65536"/>
              <a:gd name="T12" fmla="*/ 0 60000 65536"/>
              <a:gd name="T13" fmla="*/ 0 60000 65536"/>
              <a:gd name="T14" fmla="*/ 0 60000 65536"/>
              <a:gd name="T15" fmla="*/ 0 w 240"/>
              <a:gd name="T16" fmla="*/ 0 h 78"/>
              <a:gd name="T17" fmla="*/ 240 w 240"/>
              <a:gd name="T18" fmla="*/ 78 h 78"/>
            </a:gdLst>
            <a:ahLst/>
            <a:cxnLst>
              <a:cxn ang="T10">
                <a:pos x="T0" y="T1"/>
              </a:cxn>
              <a:cxn ang="T11">
                <a:pos x="T2" y="T3"/>
              </a:cxn>
              <a:cxn ang="T12">
                <a:pos x="T4" y="T5"/>
              </a:cxn>
              <a:cxn ang="T13">
                <a:pos x="T6" y="T7"/>
              </a:cxn>
              <a:cxn ang="T14">
                <a:pos x="T8" y="T9"/>
              </a:cxn>
            </a:cxnLst>
            <a:rect l="T15" t="T16" r="T17" b="T18"/>
            <a:pathLst>
              <a:path w="240" h="78">
                <a:moveTo>
                  <a:pt x="74" y="0"/>
                </a:moveTo>
                <a:lnTo>
                  <a:pt x="240" y="20"/>
                </a:lnTo>
                <a:lnTo>
                  <a:pt x="158" y="78"/>
                </a:lnTo>
                <a:lnTo>
                  <a:pt x="0" y="58"/>
                </a:lnTo>
                <a:lnTo>
                  <a:pt x="74" y="0"/>
                </a:lnTo>
                <a:close/>
              </a:path>
            </a:pathLst>
          </a:custGeom>
          <a:solidFill>
            <a:srgbClr val="808080"/>
          </a:solidFill>
          <a:ln w="9525">
            <a:noFill/>
            <a:round/>
            <a:headEnd/>
            <a:tailEnd/>
          </a:ln>
        </p:spPr>
        <p:txBody>
          <a:bodyPr wrap="none"/>
          <a:lstStyle/>
          <a:p>
            <a:endParaRPr lang="es-ES"/>
          </a:p>
        </p:txBody>
      </p:sp>
      <p:grpSp>
        <p:nvGrpSpPr>
          <p:cNvPr id="317450" name="Group 253"/>
          <p:cNvGrpSpPr>
            <a:grpSpLocks/>
          </p:cNvGrpSpPr>
          <p:nvPr/>
        </p:nvGrpSpPr>
        <p:grpSpPr bwMode="auto">
          <a:xfrm>
            <a:off x="4311650" y="3141663"/>
            <a:ext cx="131763" cy="112712"/>
            <a:chOff x="2467" y="2241"/>
            <a:chExt cx="83" cy="71"/>
          </a:xfrm>
        </p:grpSpPr>
        <p:sp>
          <p:nvSpPr>
            <p:cNvPr id="317482" name="AutoShape 254"/>
            <p:cNvSpPr>
              <a:spLocks noChangeArrowheads="1"/>
            </p:cNvSpPr>
            <p:nvPr/>
          </p:nvSpPr>
          <p:spPr bwMode="auto">
            <a:xfrm rot="214580">
              <a:off x="2467" y="2241"/>
              <a:ext cx="83" cy="42"/>
            </a:xfrm>
            <a:prstGeom prst="hexagon">
              <a:avLst>
                <a:gd name="adj" fmla="val 53046"/>
                <a:gd name="vf" fmla="val 115470"/>
              </a:avLst>
            </a:prstGeom>
            <a:gradFill rotWithShape="1">
              <a:gsLst>
                <a:gs pos="0">
                  <a:srgbClr val="B2B2B2"/>
                </a:gs>
                <a:gs pos="100000">
                  <a:srgbClr val="525252"/>
                </a:gs>
              </a:gsLst>
              <a:path path="shape">
                <a:fillToRect l="50000" t="50000" r="50000" b="50000"/>
              </a:path>
            </a:gradFill>
            <a:ln w="9525">
              <a:noFill/>
              <a:miter lim="800000"/>
              <a:headEnd/>
              <a:tailEnd/>
            </a:ln>
          </p:spPr>
          <p:txBody>
            <a:bodyPr wrap="none" anchor="ctr"/>
            <a:lstStyle/>
            <a:p>
              <a:endParaRPr lang="es-ES"/>
            </a:p>
          </p:txBody>
        </p:sp>
        <p:sp>
          <p:nvSpPr>
            <p:cNvPr id="317483" name="Freeform 255"/>
            <p:cNvSpPr>
              <a:spLocks/>
            </p:cNvSpPr>
            <p:nvPr/>
          </p:nvSpPr>
          <p:spPr bwMode="auto">
            <a:xfrm>
              <a:off x="2469" y="2258"/>
              <a:ext cx="18" cy="51"/>
            </a:xfrm>
            <a:custGeom>
              <a:avLst/>
              <a:gdLst>
                <a:gd name="T0" fmla="*/ 0 w 18"/>
                <a:gd name="T1" fmla="*/ 0 h 51"/>
                <a:gd name="T2" fmla="*/ 0 w 18"/>
                <a:gd name="T3" fmla="*/ 30 h 51"/>
                <a:gd name="T4" fmla="*/ 18 w 18"/>
                <a:gd name="T5" fmla="*/ 51 h 51"/>
                <a:gd name="T6" fmla="*/ 18 w 18"/>
                <a:gd name="T7" fmla="*/ 21 h 51"/>
                <a:gd name="T8" fmla="*/ 0 w 18"/>
                <a:gd name="T9" fmla="*/ 0 h 51"/>
                <a:gd name="T10" fmla="*/ 0 60000 65536"/>
                <a:gd name="T11" fmla="*/ 0 60000 65536"/>
                <a:gd name="T12" fmla="*/ 0 60000 65536"/>
                <a:gd name="T13" fmla="*/ 0 60000 65536"/>
                <a:gd name="T14" fmla="*/ 0 60000 65536"/>
                <a:gd name="T15" fmla="*/ 0 w 18"/>
                <a:gd name="T16" fmla="*/ 0 h 51"/>
                <a:gd name="T17" fmla="*/ 18 w 18"/>
                <a:gd name="T18" fmla="*/ 51 h 51"/>
              </a:gdLst>
              <a:ahLst/>
              <a:cxnLst>
                <a:cxn ang="T10">
                  <a:pos x="T0" y="T1"/>
                </a:cxn>
                <a:cxn ang="T11">
                  <a:pos x="T2" y="T3"/>
                </a:cxn>
                <a:cxn ang="T12">
                  <a:pos x="T4" y="T5"/>
                </a:cxn>
                <a:cxn ang="T13">
                  <a:pos x="T6" y="T7"/>
                </a:cxn>
                <a:cxn ang="T14">
                  <a:pos x="T8" y="T9"/>
                </a:cxn>
              </a:cxnLst>
              <a:rect l="T15" t="T16" r="T17" b="T18"/>
              <a:pathLst>
                <a:path w="18" h="51">
                  <a:moveTo>
                    <a:pt x="0" y="0"/>
                  </a:moveTo>
                  <a:lnTo>
                    <a:pt x="0" y="30"/>
                  </a:lnTo>
                  <a:lnTo>
                    <a:pt x="18" y="51"/>
                  </a:lnTo>
                  <a:lnTo>
                    <a:pt x="18" y="21"/>
                  </a:lnTo>
                  <a:lnTo>
                    <a:pt x="0" y="0"/>
                  </a:lnTo>
                  <a:close/>
                </a:path>
              </a:pathLst>
            </a:custGeom>
            <a:solidFill>
              <a:srgbClr val="B2B2B2"/>
            </a:solidFill>
            <a:ln w="9525">
              <a:noFill/>
              <a:round/>
              <a:headEnd/>
              <a:tailEnd/>
            </a:ln>
          </p:spPr>
          <p:txBody>
            <a:bodyPr wrap="none"/>
            <a:lstStyle/>
            <a:p>
              <a:endParaRPr lang="es-ES"/>
            </a:p>
          </p:txBody>
        </p:sp>
        <p:sp>
          <p:nvSpPr>
            <p:cNvPr id="317484" name="Freeform 256"/>
            <p:cNvSpPr>
              <a:spLocks/>
            </p:cNvSpPr>
            <p:nvPr/>
          </p:nvSpPr>
          <p:spPr bwMode="auto">
            <a:xfrm>
              <a:off x="2487" y="2280"/>
              <a:ext cx="39" cy="30"/>
            </a:xfrm>
            <a:custGeom>
              <a:avLst/>
              <a:gdLst>
                <a:gd name="T0" fmla="*/ 0 w 39"/>
                <a:gd name="T1" fmla="*/ 0 h 30"/>
                <a:gd name="T2" fmla="*/ 39 w 39"/>
                <a:gd name="T3" fmla="*/ 3 h 30"/>
                <a:gd name="T4" fmla="*/ 39 w 39"/>
                <a:gd name="T5" fmla="*/ 30 h 30"/>
                <a:gd name="T6" fmla="*/ 0 w 39"/>
                <a:gd name="T7" fmla="*/ 29 h 30"/>
                <a:gd name="T8" fmla="*/ 0 w 39"/>
                <a:gd name="T9" fmla="*/ 0 h 30"/>
                <a:gd name="T10" fmla="*/ 0 60000 65536"/>
                <a:gd name="T11" fmla="*/ 0 60000 65536"/>
                <a:gd name="T12" fmla="*/ 0 60000 65536"/>
                <a:gd name="T13" fmla="*/ 0 60000 65536"/>
                <a:gd name="T14" fmla="*/ 0 60000 65536"/>
                <a:gd name="T15" fmla="*/ 0 w 39"/>
                <a:gd name="T16" fmla="*/ 0 h 30"/>
                <a:gd name="T17" fmla="*/ 39 w 39"/>
                <a:gd name="T18" fmla="*/ 30 h 30"/>
              </a:gdLst>
              <a:ahLst/>
              <a:cxnLst>
                <a:cxn ang="T10">
                  <a:pos x="T0" y="T1"/>
                </a:cxn>
                <a:cxn ang="T11">
                  <a:pos x="T2" y="T3"/>
                </a:cxn>
                <a:cxn ang="T12">
                  <a:pos x="T4" y="T5"/>
                </a:cxn>
                <a:cxn ang="T13">
                  <a:pos x="T6" y="T7"/>
                </a:cxn>
                <a:cxn ang="T14">
                  <a:pos x="T8" y="T9"/>
                </a:cxn>
              </a:cxnLst>
              <a:rect l="T15" t="T16" r="T17" b="T18"/>
              <a:pathLst>
                <a:path w="39" h="30">
                  <a:moveTo>
                    <a:pt x="0" y="0"/>
                  </a:moveTo>
                  <a:lnTo>
                    <a:pt x="39" y="3"/>
                  </a:lnTo>
                  <a:lnTo>
                    <a:pt x="39" y="30"/>
                  </a:lnTo>
                  <a:lnTo>
                    <a:pt x="0" y="29"/>
                  </a:lnTo>
                  <a:lnTo>
                    <a:pt x="0" y="0"/>
                  </a:lnTo>
                  <a:close/>
                </a:path>
              </a:pathLst>
            </a:custGeom>
            <a:solidFill>
              <a:schemeClr val="bg2"/>
            </a:solidFill>
            <a:ln w="9525">
              <a:noFill/>
              <a:round/>
              <a:headEnd/>
              <a:tailEnd/>
            </a:ln>
          </p:spPr>
          <p:txBody>
            <a:bodyPr wrap="none"/>
            <a:lstStyle/>
            <a:p>
              <a:endParaRPr lang="es-ES"/>
            </a:p>
          </p:txBody>
        </p:sp>
        <p:sp>
          <p:nvSpPr>
            <p:cNvPr id="317485" name="Freeform 257"/>
            <p:cNvSpPr>
              <a:spLocks/>
            </p:cNvSpPr>
            <p:nvPr/>
          </p:nvSpPr>
          <p:spPr bwMode="auto">
            <a:xfrm>
              <a:off x="2526" y="2264"/>
              <a:ext cx="23" cy="48"/>
            </a:xfrm>
            <a:custGeom>
              <a:avLst/>
              <a:gdLst>
                <a:gd name="T0" fmla="*/ 0 w 23"/>
                <a:gd name="T1" fmla="*/ 18 h 48"/>
                <a:gd name="T2" fmla="*/ 23 w 23"/>
                <a:gd name="T3" fmla="*/ 0 h 48"/>
                <a:gd name="T4" fmla="*/ 23 w 23"/>
                <a:gd name="T5" fmla="*/ 30 h 48"/>
                <a:gd name="T6" fmla="*/ 0 w 23"/>
                <a:gd name="T7" fmla="*/ 48 h 48"/>
                <a:gd name="T8" fmla="*/ 0 w 23"/>
                <a:gd name="T9" fmla="*/ 18 h 48"/>
                <a:gd name="T10" fmla="*/ 0 60000 65536"/>
                <a:gd name="T11" fmla="*/ 0 60000 65536"/>
                <a:gd name="T12" fmla="*/ 0 60000 65536"/>
                <a:gd name="T13" fmla="*/ 0 60000 65536"/>
                <a:gd name="T14" fmla="*/ 0 60000 65536"/>
                <a:gd name="T15" fmla="*/ 0 w 23"/>
                <a:gd name="T16" fmla="*/ 0 h 48"/>
                <a:gd name="T17" fmla="*/ 23 w 23"/>
                <a:gd name="T18" fmla="*/ 48 h 48"/>
              </a:gdLst>
              <a:ahLst/>
              <a:cxnLst>
                <a:cxn ang="T10">
                  <a:pos x="T0" y="T1"/>
                </a:cxn>
                <a:cxn ang="T11">
                  <a:pos x="T2" y="T3"/>
                </a:cxn>
                <a:cxn ang="T12">
                  <a:pos x="T4" y="T5"/>
                </a:cxn>
                <a:cxn ang="T13">
                  <a:pos x="T6" y="T7"/>
                </a:cxn>
                <a:cxn ang="T14">
                  <a:pos x="T8" y="T9"/>
                </a:cxn>
              </a:cxnLst>
              <a:rect l="T15" t="T16" r="T17" b="T18"/>
              <a:pathLst>
                <a:path w="23" h="48">
                  <a:moveTo>
                    <a:pt x="0" y="18"/>
                  </a:moveTo>
                  <a:lnTo>
                    <a:pt x="23" y="0"/>
                  </a:lnTo>
                  <a:lnTo>
                    <a:pt x="23" y="30"/>
                  </a:lnTo>
                  <a:lnTo>
                    <a:pt x="0" y="48"/>
                  </a:lnTo>
                  <a:lnTo>
                    <a:pt x="0" y="18"/>
                  </a:lnTo>
                  <a:close/>
                </a:path>
              </a:pathLst>
            </a:custGeom>
            <a:solidFill>
              <a:srgbClr val="B2B2B2"/>
            </a:solidFill>
            <a:ln w="9525">
              <a:noFill/>
              <a:round/>
              <a:headEnd/>
              <a:tailEnd/>
            </a:ln>
          </p:spPr>
          <p:txBody>
            <a:bodyPr wrap="none"/>
            <a:lstStyle/>
            <a:p>
              <a:endParaRPr lang="es-ES"/>
            </a:p>
          </p:txBody>
        </p:sp>
      </p:grpSp>
      <p:sp>
        <p:nvSpPr>
          <p:cNvPr id="317451" name="Freeform 243"/>
          <p:cNvSpPr>
            <a:spLocks/>
          </p:cNvSpPr>
          <p:nvPr/>
        </p:nvSpPr>
        <p:spPr bwMode="auto">
          <a:xfrm>
            <a:off x="3659188" y="1790700"/>
            <a:ext cx="2300287" cy="1770063"/>
          </a:xfrm>
          <a:custGeom>
            <a:avLst/>
            <a:gdLst>
              <a:gd name="T0" fmla="*/ 1957387 w 1449"/>
              <a:gd name="T1" fmla="*/ 647700 h 1115"/>
              <a:gd name="T2" fmla="*/ 325437 w 1449"/>
              <a:gd name="T3" fmla="*/ 427038 h 1115"/>
              <a:gd name="T4" fmla="*/ 328612 w 1449"/>
              <a:gd name="T5" fmla="*/ 1770063 h 1115"/>
              <a:gd name="T6" fmla="*/ 52387 w 1449"/>
              <a:gd name="T7" fmla="*/ 1738313 h 1115"/>
              <a:gd name="T8" fmla="*/ 0 w 1449"/>
              <a:gd name="T9" fmla="*/ 1733551 h 1115"/>
              <a:gd name="T10" fmla="*/ 0 w 1449"/>
              <a:gd name="T11" fmla="*/ 133350 h 1115"/>
              <a:gd name="T12" fmla="*/ 9525 w 1449"/>
              <a:gd name="T13" fmla="*/ 79375 h 1115"/>
              <a:gd name="T14" fmla="*/ 36512 w 1449"/>
              <a:gd name="T15" fmla="*/ 28575 h 1115"/>
              <a:gd name="T16" fmla="*/ 79375 w 1449"/>
              <a:gd name="T17" fmla="*/ 3175 h 1115"/>
              <a:gd name="T18" fmla="*/ 119062 w 1449"/>
              <a:gd name="T19" fmla="*/ 0 h 1115"/>
              <a:gd name="T20" fmla="*/ 2138362 w 1449"/>
              <a:gd name="T21" fmla="*/ 266700 h 1115"/>
              <a:gd name="T22" fmla="*/ 2219325 w 1449"/>
              <a:gd name="T23" fmla="*/ 293688 h 1115"/>
              <a:gd name="T24" fmla="*/ 2266950 w 1449"/>
              <a:gd name="T25" fmla="*/ 341313 h 1115"/>
              <a:gd name="T26" fmla="*/ 2290762 w 1449"/>
              <a:gd name="T27" fmla="*/ 384175 h 1115"/>
              <a:gd name="T28" fmla="*/ 2300287 w 1449"/>
              <a:gd name="T29" fmla="*/ 428625 h 1115"/>
              <a:gd name="T30" fmla="*/ 1957387 w 1449"/>
              <a:gd name="T31" fmla="*/ 676275 h 1115"/>
              <a:gd name="T32" fmla="*/ 1957387 w 1449"/>
              <a:gd name="T33" fmla="*/ 647700 h 11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9"/>
              <a:gd name="T52" fmla="*/ 0 h 1115"/>
              <a:gd name="T53" fmla="*/ 1449 w 1449"/>
              <a:gd name="T54" fmla="*/ 1115 h 11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9" h="1115">
                <a:moveTo>
                  <a:pt x="1233" y="408"/>
                </a:moveTo>
                <a:lnTo>
                  <a:pt x="205" y="269"/>
                </a:lnTo>
                <a:lnTo>
                  <a:pt x="207" y="1115"/>
                </a:lnTo>
                <a:lnTo>
                  <a:pt x="33" y="1095"/>
                </a:lnTo>
                <a:lnTo>
                  <a:pt x="0" y="1092"/>
                </a:lnTo>
                <a:lnTo>
                  <a:pt x="0" y="84"/>
                </a:lnTo>
                <a:lnTo>
                  <a:pt x="6" y="50"/>
                </a:lnTo>
                <a:cubicBezTo>
                  <a:pt x="10" y="39"/>
                  <a:pt x="16" y="26"/>
                  <a:pt x="23" y="18"/>
                </a:cubicBezTo>
                <a:cubicBezTo>
                  <a:pt x="30" y="10"/>
                  <a:pt x="41" y="5"/>
                  <a:pt x="50" y="2"/>
                </a:cubicBezTo>
                <a:lnTo>
                  <a:pt x="75" y="0"/>
                </a:lnTo>
                <a:cubicBezTo>
                  <a:pt x="75" y="0"/>
                  <a:pt x="711" y="84"/>
                  <a:pt x="1347" y="168"/>
                </a:cubicBezTo>
                <a:cubicBezTo>
                  <a:pt x="1377" y="174"/>
                  <a:pt x="1385" y="177"/>
                  <a:pt x="1398" y="185"/>
                </a:cubicBezTo>
                <a:cubicBezTo>
                  <a:pt x="1411" y="193"/>
                  <a:pt x="1421" y="205"/>
                  <a:pt x="1428" y="215"/>
                </a:cubicBezTo>
                <a:cubicBezTo>
                  <a:pt x="1435" y="225"/>
                  <a:pt x="1440" y="233"/>
                  <a:pt x="1443" y="242"/>
                </a:cubicBezTo>
                <a:cubicBezTo>
                  <a:pt x="1443" y="242"/>
                  <a:pt x="1449" y="254"/>
                  <a:pt x="1449" y="270"/>
                </a:cubicBezTo>
                <a:cubicBezTo>
                  <a:pt x="1341" y="348"/>
                  <a:pt x="1233" y="426"/>
                  <a:pt x="1233" y="426"/>
                </a:cubicBezTo>
                <a:lnTo>
                  <a:pt x="1233" y="408"/>
                </a:lnTo>
                <a:close/>
              </a:path>
            </a:pathLst>
          </a:custGeom>
          <a:solidFill>
            <a:srgbClr val="969696"/>
          </a:solidFill>
          <a:ln w="9525">
            <a:noFill/>
            <a:round/>
            <a:headEnd/>
            <a:tailEnd/>
          </a:ln>
        </p:spPr>
        <p:txBody>
          <a:bodyPr wrap="none"/>
          <a:lstStyle/>
          <a:p>
            <a:endParaRPr lang="es-ES"/>
          </a:p>
        </p:txBody>
      </p:sp>
      <p:sp>
        <p:nvSpPr>
          <p:cNvPr id="317452" name="Freeform 234"/>
          <p:cNvSpPr>
            <a:spLocks/>
          </p:cNvSpPr>
          <p:nvPr/>
        </p:nvSpPr>
        <p:spPr bwMode="auto">
          <a:xfrm>
            <a:off x="3803650" y="2254250"/>
            <a:ext cx="727075" cy="1498600"/>
          </a:xfrm>
          <a:custGeom>
            <a:avLst/>
            <a:gdLst>
              <a:gd name="T0" fmla="*/ 127000 w 458"/>
              <a:gd name="T1" fmla="*/ 0 h 944"/>
              <a:gd name="T2" fmla="*/ 600075 w 458"/>
              <a:gd name="T3" fmla="*/ 63500 h 944"/>
              <a:gd name="T4" fmla="*/ 600075 w 458"/>
              <a:gd name="T5" fmla="*/ 1028700 h 944"/>
              <a:gd name="T6" fmla="*/ 727075 w 458"/>
              <a:gd name="T7" fmla="*/ 942975 h 944"/>
              <a:gd name="T8" fmla="*/ 727075 w 458"/>
              <a:gd name="T9" fmla="*/ 996950 h 944"/>
              <a:gd name="T10" fmla="*/ 0 w 458"/>
              <a:gd name="T11" fmla="*/ 1498600 h 944"/>
              <a:gd name="T12" fmla="*/ 0 w 458"/>
              <a:gd name="T13" fmla="*/ 1438275 h 944"/>
              <a:gd name="T14" fmla="*/ 130175 w 458"/>
              <a:gd name="T15" fmla="*/ 1346200 h 944"/>
              <a:gd name="T16" fmla="*/ 127000 w 458"/>
              <a:gd name="T17" fmla="*/ 0 h 9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8"/>
              <a:gd name="T28" fmla="*/ 0 h 944"/>
              <a:gd name="T29" fmla="*/ 458 w 458"/>
              <a:gd name="T30" fmla="*/ 944 h 9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8" h="944">
                <a:moveTo>
                  <a:pt x="80" y="0"/>
                </a:moveTo>
                <a:lnTo>
                  <a:pt x="378" y="40"/>
                </a:lnTo>
                <a:lnTo>
                  <a:pt x="378" y="648"/>
                </a:lnTo>
                <a:lnTo>
                  <a:pt x="458" y="594"/>
                </a:lnTo>
                <a:lnTo>
                  <a:pt x="458" y="628"/>
                </a:lnTo>
                <a:lnTo>
                  <a:pt x="0" y="944"/>
                </a:lnTo>
                <a:lnTo>
                  <a:pt x="0" y="906"/>
                </a:lnTo>
                <a:lnTo>
                  <a:pt x="82" y="848"/>
                </a:lnTo>
                <a:lnTo>
                  <a:pt x="80" y="0"/>
                </a:lnTo>
                <a:close/>
              </a:path>
            </a:pathLst>
          </a:custGeom>
          <a:gradFill rotWithShape="1">
            <a:gsLst>
              <a:gs pos="0">
                <a:srgbClr val="B2B2B2"/>
              </a:gs>
              <a:gs pos="100000">
                <a:srgbClr val="000000"/>
              </a:gs>
            </a:gsLst>
            <a:lin ang="0" scaled="1"/>
          </a:gradFill>
          <a:ln w="9525">
            <a:noFill/>
            <a:round/>
            <a:headEnd/>
            <a:tailEnd/>
          </a:ln>
        </p:spPr>
        <p:txBody>
          <a:bodyPr wrap="none"/>
          <a:lstStyle/>
          <a:p>
            <a:endParaRPr lang="es-ES"/>
          </a:p>
        </p:txBody>
      </p:sp>
      <p:sp>
        <p:nvSpPr>
          <p:cNvPr id="317453" name="Freeform 233"/>
          <p:cNvSpPr>
            <a:spLocks/>
          </p:cNvSpPr>
          <p:nvPr/>
        </p:nvSpPr>
        <p:spPr bwMode="auto">
          <a:xfrm>
            <a:off x="3611563" y="1833563"/>
            <a:ext cx="2300287" cy="1770062"/>
          </a:xfrm>
          <a:custGeom>
            <a:avLst/>
            <a:gdLst>
              <a:gd name="T0" fmla="*/ 1957387 w 1449"/>
              <a:gd name="T1" fmla="*/ 647700 h 1115"/>
              <a:gd name="T2" fmla="*/ 325437 w 1449"/>
              <a:gd name="T3" fmla="*/ 427037 h 1115"/>
              <a:gd name="T4" fmla="*/ 328612 w 1449"/>
              <a:gd name="T5" fmla="*/ 1770062 h 1115"/>
              <a:gd name="T6" fmla="*/ 52387 w 1449"/>
              <a:gd name="T7" fmla="*/ 1738312 h 1115"/>
              <a:gd name="T8" fmla="*/ 0 w 1449"/>
              <a:gd name="T9" fmla="*/ 1733550 h 1115"/>
              <a:gd name="T10" fmla="*/ 0 w 1449"/>
              <a:gd name="T11" fmla="*/ 133350 h 1115"/>
              <a:gd name="T12" fmla="*/ 9525 w 1449"/>
              <a:gd name="T13" fmla="*/ 79375 h 1115"/>
              <a:gd name="T14" fmla="*/ 36512 w 1449"/>
              <a:gd name="T15" fmla="*/ 28575 h 1115"/>
              <a:gd name="T16" fmla="*/ 79375 w 1449"/>
              <a:gd name="T17" fmla="*/ 3175 h 1115"/>
              <a:gd name="T18" fmla="*/ 119062 w 1449"/>
              <a:gd name="T19" fmla="*/ 0 h 1115"/>
              <a:gd name="T20" fmla="*/ 2138362 w 1449"/>
              <a:gd name="T21" fmla="*/ 266700 h 1115"/>
              <a:gd name="T22" fmla="*/ 2219325 w 1449"/>
              <a:gd name="T23" fmla="*/ 293687 h 1115"/>
              <a:gd name="T24" fmla="*/ 2266950 w 1449"/>
              <a:gd name="T25" fmla="*/ 341312 h 1115"/>
              <a:gd name="T26" fmla="*/ 2290762 w 1449"/>
              <a:gd name="T27" fmla="*/ 384175 h 1115"/>
              <a:gd name="T28" fmla="*/ 2300287 w 1449"/>
              <a:gd name="T29" fmla="*/ 428625 h 1115"/>
              <a:gd name="T30" fmla="*/ 1957387 w 1449"/>
              <a:gd name="T31" fmla="*/ 676275 h 1115"/>
              <a:gd name="T32" fmla="*/ 1957387 w 1449"/>
              <a:gd name="T33" fmla="*/ 647700 h 11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9"/>
              <a:gd name="T52" fmla="*/ 0 h 1115"/>
              <a:gd name="T53" fmla="*/ 1449 w 1449"/>
              <a:gd name="T54" fmla="*/ 1115 h 11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9" h="1115">
                <a:moveTo>
                  <a:pt x="1233" y="408"/>
                </a:moveTo>
                <a:lnTo>
                  <a:pt x="205" y="269"/>
                </a:lnTo>
                <a:lnTo>
                  <a:pt x="207" y="1115"/>
                </a:lnTo>
                <a:lnTo>
                  <a:pt x="33" y="1095"/>
                </a:lnTo>
                <a:lnTo>
                  <a:pt x="0" y="1092"/>
                </a:lnTo>
                <a:lnTo>
                  <a:pt x="0" y="84"/>
                </a:lnTo>
                <a:lnTo>
                  <a:pt x="6" y="50"/>
                </a:lnTo>
                <a:cubicBezTo>
                  <a:pt x="10" y="39"/>
                  <a:pt x="16" y="26"/>
                  <a:pt x="23" y="18"/>
                </a:cubicBezTo>
                <a:cubicBezTo>
                  <a:pt x="30" y="10"/>
                  <a:pt x="41" y="5"/>
                  <a:pt x="50" y="2"/>
                </a:cubicBezTo>
                <a:lnTo>
                  <a:pt x="75" y="0"/>
                </a:lnTo>
                <a:cubicBezTo>
                  <a:pt x="75" y="0"/>
                  <a:pt x="711" y="84"/>
                  <a:pt x="1347" y="168"/>
                </a:cubicBezTo>
                <a:cubicBezTo>
                  <a:pt x="1377" y="174"/>
                  <a:pt x="1385" y="177"/>
                  <a:pt x="1398" y="185"/>
                </a:cubicBezTo>
                <a:cubicBezTo>
                  <a:pt x="1411" y="193"/>
                  <a:pt x="1421" y="205"/>
                  <a:pt x="1428" y="215"/>
                </a:cubicBezTo>
                <a:cubicBezTo>
                  <a:pt x="1435" y="225"/>
                  <a:pt x="1440" y="233"/>
                  <a:pt x="1443" y="242"/>
                </a:cubicBezTo>
                <a:cubicBezTo>
                  <a:pt x="1443" y="242"/>
                  <a:pt x="1449" y="254"/>
                  <a:pt x="1449" y="270"/>
                </a:cubicBezTo>
                <a:cubicBezTo>
                  <a:pt x="1341" y="348"/>
                  <a:pt x="1233" y="426"/>
                  <a:pt x="1233" y="426"/>
                </a:cubicBezTo>
                <a:lnTo>
                  <a:pt x="1233" y="408"/>
                </a:lnTo>
                <a:close/>
              </a:path>
            </a:pathLst>
          </a:custGeom>
          <a:solidFill>
            <a:srgbClr val="C0C0C0"/>
          </a:solidFill>
          <a:ln w="9525">
            <a:noFill/>
            <a:round/>
            <a:headEnd/>
            <a:tailEnd/>
          </a:ln>
        </p:spPr>
        <p:txBody>
          <a:bodyPr wrap="none"/>
          <a:lstStyle/>
          <a:p>
            <a:endParaRPr lang="es-ES"/>
          </a:p>
        </p:txBody>
      </p:sp>
      <p:sp>
        <p:nvSpPr>
          <p:cNvPr id="317454" name="Freeform 235"/>
          <p:cNvSpPr>
            <a:spLocks/>
          </p:cNvSpPr>
          <p:nvPr/>
        </p:nvSpPr>
        <p:spPr bwMode="auto">
          <a:xfrm>
            <a:off x="3495675" y="2914650"/>
            <a:ext cx="177800" cy="752475"/>
          </a:xfrm>
          <a:custGeom>
            <a:avLst/>
            <a:gdLst>
              <a:gd name="T0" fmla="*/ 114300 w 112"/>
              <a:gd name="T1" fmla="*/ 0 h 474"/>
              <a:gd name="T2" fmla="*/ 177800 w 112"/>
              <a:gd name="T3" fmla="*/ 3175 h 474"/>
              <a:gd name="T4" fmla="*/ 60325 w 112"/>
              <a:gd name="T5" fmla="*/ 752475 h 474"/>
              <a:gd name="T6" fmla="*/ 0 w 112"/>
              <a:gd name="T7" fmla="*/ 746125 h 474"/>
              <a:gd name="T8" fmla="*/ 114300 w 112"/>
              <a:gd name="T9" fmla="*/ 0 h 474"/>
              <a:gd name="T10" fmla="*/ 0 60000 65536"/>
              <a:gd name="T11" fmla="*/ 0 60000 65536"/>
              <a:gd name="T12" fmla="*/ 0 60000 65536"/>
              <a:gd name="T13" fmla="*/ 0 60000 65536"/>
              <a:gd name="T14" fmla="*/ 0 60000 65536"/>
              <a:gd name="T15" fmla="*/ 0 w 112"/>
              <a:gd name="T16" fmla="*/ 0 h 474"/>
              <a:gd name="T17" fmla="*/ 112 w 112"/>
              <a:gd name="T18" fmla="*/ 474 h 474"/>
            </a:gdLst>
            <a:ahLst/>
            <a:cxnLst>
              <a:cxn ang="T10">
                <a:pos x="T0" y="T1"/>
              </a:cxn>
              <a:cxn ang="T11">
                <a:pos x="T2" y="T3"/>
              </a:cxn>
              <a:cxn ang="T12">
                <a:pos x="T4" y="T5"/>
              </a:cxn>
              <a:cxn ang="T13">
                <a:pos x="T6" y="T7"/>
              </a:cxn>
              <a:cxn ang="T14">
                <a:pos x="T8" y="T9"/>
              </a:cxn>
            </a:cxnLst>
            <a:rect l="T15" t="T16" r="T17" b="T18"/>
            <a:pathLst>
              <a:path w="112" h="474">
                <a:moveTo>
                  <a:pt x="72" y="0"/>
                </a:moveTo>
                <a:lnTo>
                  <a:pt x="112" y="2"/>
                </a:lnTo>
                <a:lnTo>
                  <a:pt x="38" y="474"/>
                </a:lnTo>
                <a:lnTo>
                  <a:pt x="0" y="470"/>
                </a:lnTo>
                <a:lnTo>
                  <a:pt x="72" y="0"/>
                </a:lnTo>
                <a:close/>
              </a:path>
            </a:pathLst>
          </a:custGeom>
          <a:solidFill>
            <a:srgbClr val="EAEAEA"/>
          </a:solidFill>
          <a:ln w="9525">
            <a:noFill/>
            <a:round/>
            <a:headEnd/>
            <a:tailEnd/>
          </a:ln>
        </p:spPr>
        <p:txBody>
          <a:bodyPr wrap="none"/>
          <a:lstStyle/>
          <a:p>
            <a:endParaRPr lang="es-ES"/>
          </a:p>
        </p:txBody>
      </p:sp>
      <p:sp>
        <p:nvSpPr>
          <p:cNvPr id="317455" name="Freeform 236"/>
          <p:cNvSpPr>
            <a:spLocks/>
          </p:cNvSpPr>
          <p:nvPr/>
        </p:nvSpPr>
        <p:spPr bwMode="auto">
          <a:xfrm>
            <a:off x="3495675" y="3657600"/>
            <a:ext cx="309563" cy="93663"/>
          </a:xfrm>
          <a:custGeom>
            <a:avLst/>
            <a:gdLst>
              <a:gd name="T0" fmla="*/ 0 w 195"/>
              <a:gd name="T1" fmla="*/ 0 h 59"/>
              <a:gd name="T2" fmla="*/ 0 w 195"/>
              <a:gd name="T3" fmla="*/ 53975 h 59"/>
              <a:gd name="T4" fmla="*/ 309563 w 195"/>
              <a:gd name="T5" fmla="*/ 93663 h 59"/>
              <a:gd name="T6" fmla="*/ 307975 w 195"/>
              <a:gd name="T7" fmla="*/ 38100 h 59"/>
              <a:gd name="T8" fmla="*/ 0 w 195"/>
              <a:gd name="T9" fmla="*/ 0 h 59"/>
              <a:gd name="T10" fmla="*/ 0 60000 65536"/>
              <a:gd name="T11" fmla="*/ 0 60000 65536"/>
              <a:gd name="T12" fmla="*/ 0 60000 65536"/>
              <a:gd name="T13" fmla="*/ 0 60000 65536"/>
              <a:gd name="T14" fmla="*/ 0 60000 65536"/>
              <a:gd name="T15" fmla="*/ 0 w 195"/>
              <a:gd name="T16" fmla="*/ 0 h 59"/>
              <a:gd name="T17" fmla="*/ 195 w 195"/>
              <a:gd name="T18" fmla="*/ 59 h 59"/>
            </a:gdLst>
            <a:ahLst/>
            <a:cxnLst>
              <a:cxn ang="T10">
                <a:pos x="T0" y="T1"/>
              </a:cxn>
              <a:cxn ang="T11">
                <a:pos x="T2" y="T3"/>
              </a:cxn>
              <a:cxn ang="T12">
                <a:pos x="T4" y="T5"/>
              </a:cxn>
              <a:cxn ang="T13">
                <a:pos x="T6" y="T7"/>
              </a:cxn>
              <a:cxn ang="T14">
                <a:pos x="T8" y="T9"/>
              </a:cxn>
            </a:cxnLst>
            <a:rect l="T15" t="T16" r="T17" b="T18"/>
            <a:pathLst>
              <a:path w="195" h="59">
                <a:moveTo>
                  <a:pt x="0" y="0"/>
                </a:moveTo>
                <a:lnTo>
                  <a:pt x="0" y="34"/>
                </a:lnTo>
                <a:lnTo>
                  <a:pt x="195" y="59"/>
                </a:lnTo>
                <a:lnTo>
                  <a:pt x="194" y="24"/>
                </a:lnTo>
                <a:lnTo>
                  <a:pt x="0" y="0"/>
                </a:lnTo>
                <a:close/>
              </a:path>
            </a:pathLst>
          </a:custGeom>
          <a:solidFill>
            <a:srgbClr val="C0C0C0"/>
          </a:solidFill>
          <a:ln w="9525">
            <a:noFill/>
            <a:round/>
            <a:headEnd/>
            <a:tailEnd/>
          </a:ln>
        </p:spPr>
        <p:txBody>
          <a:bodyPr wrap="none"/>
          <a:lstStyle/>
          <a:p>
            <a:endParaRPr lang="es-ES"/>
          </a:p>
        </p:txBody>
      </p:sp>
      <p:sp>
        <p:nvSpPr>
          <p:cNvPr id="317456" name="Freeform 237"/>
          <p:cNvSpPr>
            <a:spLocks/>
          </p:cNvSpPr>
          <p:nvPr/>
        </p:nvSpPr>
        <p:spPr bwMode="auto">
          <a:xfrm>
            <a:off x="3552825" y="2917825"/>
            <a:ext cx="120650" cy="749300"/>
          </a:xfrm>
          <a:custGeom>
            <a:avLst/>
            <a:gdLst>
              <a:gd name="T0" fmla="*/ 120650 w 76"/>
              <a:gd name="T1" fmla="*/ 0 h 472"/>
              <a:gd name="T2" fmla="*/ 120650 w 76"/>
              <a:gd name="T3" fmla="*/ 654050 h 472"/>
              <a:gd name="T4" fmla="*/ 0 w 76"/>
              <a:gd name="T5" fmla="*/ 749300 h 472"/>
              <a:gd name="T6" fmla="*/ 120650 w 76"/>
              <a:gd name="T7" fmla="*/ 0 h 472"/>
              <a:gd name="T8" fmla="*/ 0 60000 65536"/>
              <a:gd name="T9" fmla="*/ 0 60000 65536"/>
              <a:gd name="T10" fmla="*/ 0 60000 65536"/>
              <a:gd name="T11" fmla="*/ 0 60000 65536"/>
              <a:gd name="T12" fmla="*/ 0 w 76"/>
              <a:gd name="T13" fmla="*/ 0 h 472"/>
              <a:gd name="T14" fmla="*/ 76 w 76"/>
              <a:gd name="T15" fmla="*/ 472 h 472"/>
            </a:gdLst>
            <a:ahLst/>
            <a:cxnLst>
              <a:cxn ang="T8">
                <a:pos x="T0" y="T1"/>
              </a:cxn>
              <a:cxn ang="T9">
                <a:pos x="T2" y="T3"/>
              </a:cxn>
              <a:cxn ang="T10">
                <a:pos x="T4" y="T5"/>
              </a:cxn>
              <a:cxn ang="T11">
                <a:pos x="T6" y="T7"/>
              </a:cxn>
            </a:cxnLst>
            <a:rect l="T12" t="T13" r="T14" b="T15"/>
            <a:pathLst>
              <a:path w="76" h="472">
                <a:moveTo>
                  <a:pt x="76" y="0"/>
                </a:moveTo>
                <a:lnTo>
                  <a:pt x="76" y="412"/>
                </a:lnTo>
                <a:lnTo>
                  <a:pt x="0" y="472"/>
                </a:lnTo>
                <a:lnTo>
                  <a:pt x="76" y="0"/>
                </a:lnTo>
                <a:close/>
              </a:path>
            </a:pathLst>
          </a:custGeom>
          <a:solidFill>
            <a:srgbClr val="C0C0C0"/>
          </a:solidFill>
          <a:ln w="9525">
            <a:noFill/>
            <a:round/>
            <a:headEnd/>
            <a:tailEnd/>
          </a:ln>
        </p:spPr>
        <p:txBody>
          <a:bodyPr wrap="none"/>
          <a:lstStyle/>
          <a:p>
            <a:endParaRPr lang="es-ES"/>
          </a:p>
        </p:txBody>
      </p:sp>
      <p:sp>
        <p:nvSpPr>
          <p:cNvPr id="317457" name="Freeform 238"/>
          <p:cNvSpPr>
            <a:spLocks/>
          </p:cNvSpPr>
          <p:nvPr/>
        </p:nvSpPr>
        <p:spPr bwMode="auto">
          <a:xfrm>
            <a:off x="3549650" y="3571875"/>
            <a:ext cx="385763" cy="127000"/>
          </a:xfrm>
          <a:custGeom>
            <a:avLst/>
            <a:gdLst>
              <a:gd name="T0" fmla="*/ 120650 w 243"/>
              <a:gd name="T1" fmla="*/ 0 h 80"/>
              <a:gd name="T2" fmla="*/ 385763 w 243"/>
              <a:gd name="T3" fmla="*/ 28575 h 80"/>
              <a:gd name="T4" fmla="*/ 250825 w 243"/>
              <a:gd name="T5" fmla="*/ 127000 h 80"/>
              <a:gd name="T6" fmla="*/ 0 w 243"/>
              <a:gd name="T7" fmla="*/ 95250 h 80"/>
              <a:gd name="T8" fmla="*/ 120650 w 243"/>
              <a:gd name="T9" fmla="*/ 0 h 80"/>
              <a:gd name="T10" fmla="*/ 0 60000 65536"/>
              <a:gd name="T11" fmla="*/ 0 60000 65536"/>
              <a:gd name="T12" fmla="*/ 0 60000 65536"/>
              <a:gd name="T13" fmla="*/ 0 60000 65536"/>
              <a:gd name="T14" fmla="*/ 0 60000 65536"/>
              <a:gd name="T15" fmla="*/ 0 w 243"/>
              <a:gd name="T16" fmla="*/ 0 h 80"/>
              <a:gd name="T17" fmla="*/ 243 w 243"/>
              <a:gd name="T18" fmla="*/ 80 h 80"/>
            </a:gdLst>
            <a:ahLst/>
            <a:cxnLst>
              <a:cxn ang="T10">
                <a:pos x="T0" y="T1"/>
              </a:cxn>
              <a:cxn ang="T11">
                <a:pos x="T2" y="T3"/>
              </a:cxn>
              <a:cxn ang="T12">
                <a:pos x="T4" y="T5"/>
              </a:cxn>
              <a:cxn ang="T13">
                <a:pos x="T6" y="T7"/>
              </a:cxn>
              <a:cxn ang="T14">
                <a:pos x="T8" y="T9"/>
              </a:cxn>
            </a:cxnLst>
            <a:rect l="T15" t="T16" r="T17" b="T18"/>
            <a:pathLst>
              <a:path w="243" h="80">
                <a:moveTo>
                  <a:pt x="76" y="0"/>
                </a:moveTo>
                <a:lnTo>
                  <a:pt x="243" y="18"/>
                </a:lnTo>
                <a:lnTo>
                  <a:pt x="158" y="80"/>
                </a:lnTo>
                <a:lnTo>
                  <a:pt x="0" y="60"/>
                </a:lnTo>
                <a:lnTo>
                  <a:pt x="76" y="0"/>
                </a:lnTo>
                <a:close/>
              </a:path>
            </a:pathLst>
          </a:custGeom>
          <a:solidFill>
            <a:srgbClr val="969696"/>
          </a:solidFill>
          <a:ln w="9525">
            <a:noFill/>
            <a:round/>
            <a:headEnd/>
            <a:tailEnd/>
          </a:ln>
        </p:spPr>
        <p:txBody>
          <a:bodyPr wrap="none"/>
          <a:lstStyle/>
          <a:p>
            <a:endParaRPr lang="es-ES"/>
          </a:p>
        </p:txBody>
      </p:sp>
      <p:grpSp>
        <p:nvGrpSpPr>
          <p:cNvPr id="317458" name="Group 252"/>
          <p:cNvGrpSpPr>
            <a:grpSpLocks/>
          </p:cNvGrpSpPr>
          <p:nvPr/>
        </p:nvGrpSpPr>
        <p:grpSpPr bwMode="auto">
          <a:xfrm>
            <a:off x="3684588" y="3557588"/>
            <a:ext cx="131762" cy="112712"/>
            <a:chOff x="2467" y="2241"/>
            <a:chExt cx="83" cy="71"/>
          </a:xfrm>
        </p:grpSpPr>
        <p:sp>
          <p:nvSpPr>
            <p:cNvPr id="317478" name="AutoShape 248"/>
            <p:cNvSpPr>
              <a:spLocks noChangeArrowheads="1"/>
            </p:cNvSpPr>
            <p:nvPr/>
          </p:nvSpPr>
          <p:spPr bwMode="auto">
            <a:xfrm rot="214580">
              <a:off x="2467" y="2241"/>
              <a:ext cx="83" cy="42"/>
            </a:xfrm>
            <a:prstGeom prst="hexagon">
              <a:avLst>
                <a:gd name="adj" fmla="val 53046"/>
                <a:gd name="vf" fmla="val 115470"/>
              </a:avLst>
            </a:prstGeom>
            <a:gradFill rotWithShape="1">
              <a:gsLst>
                <a:gs pos="0">
                  <a:srgbClr val="B2B2B2"/>
                </a:gs>
                <a:gs pos="100000">
                  <a:srgbClr val="525252"/>
                </a:gs>
              </a:gsLst>
              <a:path path="shape">
                <a:fillToRect l="50000" t="50000" r="50000" b="50000"/>
              </a:path>
            </a:gradFill>
            <a:ln w="9525">
              <a:noFill/>
              <a:miter lim="800000"/>
              <a:headEnd/>
              <a:tailEnd/>
            </a:ln>
          </p:spPr>
          <p:txBody>
            <a:bodyPr wrap="none" anchor="ctr"/>
            <a:lstStyle/>
            <a:p>
              <a:endParaRPr lang="es-ES"/>
            </a:p>
          </p:txBody>
        </p:sp>
        <p:sp>
          <p:nvSpPr>
            <p:cNvPr id="317479" name="Freeform 249"/>
            <p:cNvSpPr>
              <a:spLocks/>
            </p:cNvSpPr>
            <p:nvPr/>
          </p:nvSpPr>
          <p:spPr bwMode="auto">
            <a:xfrm>
              <a:off x="2469" y="2258"/>
              <a:ext cx="18" cy="51"/>
            </a:xfrm>
            <a:custGeom>
              <a:avLst/>
              <a:gdLst>
                <a:gd name="T0" fmla="*/ 0 w 18"/>
                <a:gd name="T1" fmla="*/ 0 h 51"/>
                <a:gd name="T2" fmla="*/ 0 w 18"/>
                <a:gd name="T3" fmla="*/ 30 h 51"/>
                <a:gd name="T4" fmla="*/ 18 w 18"/>
                <a:gd name="T5" fmla="*/ 51 h 51"/>
                <a:gd name="T6" fmla="*/ 18 w 18"/>
                <a:gd name="T7" fmla="*/ 21 h 51"/>
                <a:gd name="T8" fmla="*/ 0 w 18"/>
                <a:gd name="T9" fmla="*/ 0 h 51"/>
                <a:gd name="T10" fmla="*/ 0 60000 65536"/>
                <a:gd name="T11" fmla="*/ 0 60000 65536"/>
                <a:gd name="T12" fmla="*/ 0 60000 65536"/>
                <a:gd name="T13" fmla="*/ 0 60000 65536"/>
                <a:gd name="T14" fmla="*/ 0 60000 65536"/>
                <a:gd name="T15" fmla="*/ 0 w 18"/>
                <a:gd name="T16" fmla="*/ 0 h 51"/>
                <a:gd name="T17" fmla="*/ 18 w 18"/>
                <a:gd name="T18" fmla="*/ 51 h 51"/>
              </a:gdLst>
              <a:ahLst/>
              <a:cxnLst>
                <a:cxn ang="T10">
                  <a:pos x="T0" y="T1"/>
                </a:cxn>
                <a:cxn ang="T11">
                  <a:pos x="T2" y="T3"/>
                </a:cxn>
                <a:cxn ang="T12">
                  <a:pos x="T4" y="T5"/>
                </a:cxn>
                <a:cxn ang="T13">
                  <a:pos x="T6" y="T7"/>
                </a:cxn>
                <a:cxn ang="T14">
                  <a:pos x="T8" y="T9"/>
                </a:cxn>
              </a:cxnLst>
              <a:rect l="T15" t="T16" r="T17" b="T18"/>
              <a:pathLst>
                <a:path w="18" h="51">
                  <a:moveTo>
                    <a:pt x="0" y="0"/>
                  </a:moveTo>
                  <a:lnTo>
                    <a:pt x="0" y="30"/>
                  </a:lnTo>
                  <a:lnTo>
                    <a:pt x="18" y="51"/>
                  </a:lnTo>
                  <a:lnTo>
                    <a:pt x="18" y="21"/>
                  </a:lnTo>
                  <a:lnTo>
                    <a:pt x="0" y="0"/>
                  </a:lnTo>
                  <a:close/>
                </a:path>
              </a:pathLst>
            </a:custGeom>
            <a:solidFill>
              <a:srgbClr val="B2B2B2"/>
            </a:solidFill>
            <a:ln w="9525">
              <a:noFill/>
              <a:round/>
              <a:headEnd/>
              <a:tailEnd/>
            </a:ln>
          </p:spPr>
          <p:txBody>
            <a:bodyPr wrap="none"/>
            <a:lstStyle/>
            <a:p>
              <a:endParaRPr lang="es-ES"/>
            </a:p>
          </p:txBody>
        </p:sp>
        <p:sp>
          <p:nvSpPr>
            <p:cNvPr id="317480" name="Freeform 250"/>
            <p:cNvSpPr>
              <a:spLocks/>
            </p:cNvSpPr>
            <p:nvPr/>
          </p:nvSpPr>
          <p:spPr bwMode="auto">
            <a:xfrm>
              <a:off x="2487" y="2280"/>
              <a:ext cx="39" cy="30"/>
            </a:xfrm>
            <a:custGeom>
              <a:avLst/>
              <a:gdLst>
                <a:gd name="T0" fmla="*/ 0 w 39"/>
                <a:gd name="T1" fmla="*/ 0 h 30"/>
                <a:gd name="T2" fmla="*/ 39 w 39"/>
                <a:gd name="T3" fmla="*/ 3 h 30"/>
                <a:gd name="T4" fmla="*/ 39 w 39"/>
                <a:gd name="T5" fmla="*/ 30 h 30"/>
                <a:gd name="T6" fmla="*/ 0 w 39"/>
                <a:gd name="T7" fmla="*/ 29 h 30"/>
                <a:gd name="T8" fmla="*/ 0 w 39"/>
                <a:gd name="T9" fmla="*/ 0 h 30"/>
                <a:gd name="T10" fmla="*/ 0 60000 65536"/>
                <a:gd name="T11" fmla="*/ 0 60000 65536"/>
                <a:gd name="T12" fmla="*/ 0 60000 65536"/>
                <a:gd name="T13" fmla="*/ 0 60000 65536"/>
                <a:gd name="T14" fmla="*/ 0 60000 65536"/>
                <a:gd name="T15" fmla="*/ 0 w 39"/>
                <a:gd name="T16" fmla="*/ 0 h 30"/>
                <a:gd name="T17" fmla="*/ 39 w 39"/>
                <a:gd name="T18" fmla="*/ 30 h 30"/>
              </a:gdLst>
              <a:ahLst/>
              <a:cxnLst>
                <a:cxn ang="T10">
                  <a:pos x="T0" y="T1"/>
                </a:cxn>
                <a:cxn ang="T11">
                  <a:pos x="T2" y="T3"/>
                </a:cxn>
                <a:cxn ang="T12">
                  <a:pos x="T4" y="T5"/>
                </a:cxn>
                <a:cxn ang="T13">
                  <a:pos x="T6" y="T7"/>
                </a:cxn>
                <a:cxn ang="T14">
                  <a:pos x="T8" y="T9"/>
                </a:cxn>
              </a:cxnLst>
              <a:rect l="T15" t="T16" r="T17" b="T18"/>
              <a:pathLst>
                <a:path w="39" h="30">
                  <a:moveTo>
                    <a:pt x="0" y="0"/>
                  </a:moveTo>
                  <a:lnTo>
                    <a:pt x="39" y="3"/>
                  </a:lnTo>
                  <a:lnTo>
                    <a:pt x="39" y="30"/>
                  </a:lnTo>
                  <a:lnTo>
                    <a:pt x="0" y="29"/>
                  </a:lnTo>
                  <a:lnTo>
                    <a:pt x="0" y="0"/>
                  </a:lnTo>
                  <a:close/>
                </a:path>
              </a:pathLst>
            </a:custGeom>
            <a:solidFill>
              <a:schemeClr val="bg2"/>
            </a:solidFill>
            <a:ln w="9525">
              <a:noFill/>
              <a:round/>
              <a:headEnd/>
              <a:tailEnd/>
            </a:ln>
          </p:spPr>
          <p:txBody>
            <a:bodyPr wrap="none"/>
            <a:lstStyle/>
            <a:p>
              <a:endParaRPr lang="es-ES"/>
            </a:p>
          </p:txBody>
        </p:sp>
        <p:sp>
          <p:nvSpPr>
            <p:cNvPr id="317481" name="Freeform 251"/>
            <p:cNvSpPr>
              <a:spLocks/>
            </p:cNvSpPr>
            <p:nvPr/>
          </p:nvSpPr>
          <p:spPr bwMode="auto">
            <a:xfrm>
              <a:off x="2526" y="2264"/>
              <a:ext cx="23" cy="48"/>
            </a:xfrm>
            <a:custGeom>
              <a:avLst/>
              <a:gdLst>
                <a:gd name="T0" fmla="*/ 0 w 23"/>
                <a:gd name="T1" fmla="*/ 18 h 48"/>
                <a:gd name="T2" fmla="*/ 23 w 23"/>
                <a:gd name="T3" fmla="*/ 0 h 48"/>
                <a:gd name="T4" fmla="*/ 23 w 23"/>
                <a:gd name="T5" fmla="*/ 30 h 48"/>
                <a:gd name="T6" fmla="*/ 0 w 23"/>
                <a:gd name="T7" fmla="*/ 48 h 48"/>
                <a:gd name="T8" fmla="*/ 0 w 23"/>
                <a:gd name="T9" fmla="*/ 18 h 48"/>
                <a:gd name="T10" fmla="*/ 0 60000 65536"/>
                <a:gd name="T11" fmla="*/ 0 60000 65536"/>
                <a:gd name="T12" fmla="*/ 0 60000 65536"/>
                <a:gd name="T13" fmla="*/ 0 60000 65536"/>
                <a:gd name="T14" fmla="*/ 0 60000 65536"/>
                <a:gd name="T15" fmla="*/ 0 w 23"/>
                <a:gd name="T16" fmla="*/ 0 h 48"/>
                <a:gd name="T17" fmla="*/ 23 w 23"/>
                <a:gd name="T18" fmla="*/ 48 h 48"/>
              </a:gdLst>
              <a:ahLst/>
              <a:cxnLst>
                <a:cxn ang="T10">
                  <a:pos x="T0" y="T1"/>
                </a:cxn>
                <a:cxn ang="T11">
                  <a:pos x="T2" y="T3"/>
                </a:cxn>
                <a:cxn ang="T12">
                  <a:pos x="T4" y="T5"/>
                </a:cxn>
                <a:cxn ang="T13">
                  <a:pos x="T6" y="T7"/>
                </a:cxn>
                <a:cxn ang="T14">
                  <a:pos x="T8" y="T9"/>
                </a:cxn>
              </a:cxnLst>
              <a:rect l="T15" t="T16" r="T17" b="T18"/>
              <a:pathLst>
                <a:path w="23" h="48">
                  <a:moveTo>
                    <a:pt x="0" y="18"/>
                  </a:moveTo>
                  <a:lnTo>
                    <a:pt x="23" y="0"/>
                  </a:lnTo>
                  <a:lnTo>
                    <a:pt x="23" y="30"/>
                  </a:lnTo>
                  <a:lnTo>
                    <a:pt x="0" y="48"/>
                  </a:lnTo>
                  <a:lnTo>
                    <a:pt x="0" y="18"/>
                  </a:lnTo>
                  <a:close/>
                </a:path>
              </a:pathLst>
            </a:custGeom>
            <a:solidFill>
              <a:srgbClr val="B2B2B2"/>
            </a:solidFill>
            <a:ln w="9525">
              <a:noFill/>
              <a:round/>
              <a:headEnd/>
              <a:tailEnd/>
            </a:ln>
          </p:spPr>
          <p:txBody>
            <a:bodyPr wrap="none"/>
            <a:lstStyle/>
            <a:p>
              <a:endParaRPr lang="es-ES"/>
            </a:p>
          </p:txBody>
        </p:sp>
      </p:grpSp>
      <p:grpSp>
        <p:nvGrpSpPr>
          <p:cNvPr id="7" name="Group 284"/>
          <p:cNvGrpSpPr>
            <a:grpSpLocks/>
          </p:cNvGrpSpPr>
          <p:nvPr/>
        </p:nvGrpSpPr>
        <p:grpSpPr bwMode="auto">
          <a:xfrm>
            <a:off x="6343650" y="1203325"/>
            <a:ext cx="2076450" cy="1190625"/>
            <a:chOff x="4106" y="758"/>
            <a:chExt cx="1308" cy="750"/>
          </a:xfrm>
        </p:grpSpPr>
        <p:sp>
          <p:nvSpPr>
            <p:cNvPr id="317476" name="Freeform 280"/>
            <p:cNvSpPr>
              <a:spLocks/>
            </p:cNvSpPr>
            <p:nvPr/>
          </p:nvSpPr>
          <p:spPr bwMode="auto">
            <a:xfrm>
              <a:off x="4106" y="758"/>
              <a:ext cx="1308" cy="750"/>
            </a:xfrm>
            <a:custGeom>
              <a:avLst/>
              <a:gdLst>
                <a:gd name="T0" fmla="*/ 0 w 1308"/>
                <a:gd name="T1" fmla="*/ 605 h 750"/>
                <a:gd name="T2" fmla="*/ 477 w 1308"/>
                <a:gd name="T3" fmla="*/ 750 h 750"/>
                <a:gd name="T4" fmla="*/ 1308 w 1308"/>
                <a:gd name="T5" fmla="*/ 160 h 750"/>
                <a:gd name="T6" fmla="*/ 850 w 1308"/>
                <a:gd name="T7" fmla="*/ 0 h 750"/>
                <a:gd name="T8" fmla="*/ 0 w 1308"/>
                <a:gd name="T9" fmla="*/ 605 h 750"/>
                <a:gd name="T10" fmla="*/ 0 60000 65536"/>
                <a:gd name="T11" fmla="*/ 0 60000 65536"/>
                <a:gd name="T12" fmla="*/ 0 60000 65536"/>
                <a:gd name="T13" fmla="*/ 0 60000 65536"/>
                <a:gd name="T14" fmla="*/ 0 60000 65536"/>
                <a:gd name="T15" fmla="*/ 0 w 1308"/>
                <a:gd name="T16" fmla="*/ 0 h 750"/>
                <a:gd name="T17" fmla="*/ 1308 w 1308"/>
                <a:gd name="T18" fmla="*/ 750 h 750"/>
              </a:gdLst>
              <a:ahLst/>
              <a:cxnLst>
                <a:cxn ang="T10">
                  <a:pos x="T0" y="T1"/>
                </a:cxn>
                <a:cxn ang="T11">
                  <a:pos x="T2" y="T3"/>
                </a:cxn>
                <a:cxn ang="T12">
                  <a:pos x="T4" y="T5"/>
                </a:cxn>
                <a:cxn ang="T13">
                  <a:pos x="T6" y="T7"/>
                </a:cxn>
                <a:cxn ang="T14">
                  <a:pos x="T8" y="T9"/>
                </a:cxn>
              </a:cxnLst>
              <a:rect l="T15" t="T16" r="T17" b="T18"/>
              <a:pathLst>
                <a:path w="1308" h="750">
                  <a:moveTo>
                    <a:pt x="0" y="605"/>
                  </a:moveTo>
                  <a:lnTo>
                    <a:pt x="477" y="750"/>
                  </a:lnTo>
                  <a:lnTo>
                    <a:pt x="1308" y="160"/>
                  </a:lnTo>
                  <a:lnTo>
                    <a:pt x="850" y="0"/>
                  </a:lnTo>
                  <a:lnTo>
                    <a:pt x="0" y="605"/>
                  </a:lnTo>
                  <a:close/>
                </a:path>
              </a:pathLst>
            </a:custGeom>
            <a:solidFill>
              <a:srgbClr val="C0C0C0"/>
            </a:solidFill>
            <a:ln w="9525">
              <a:miter lim="800000"/>
              <a:headEnd/>
              <a:tailEnd/>
            </a:ln>
            <a:scene3d>
              <a:camera prst="legacyPerspectiveBottom"/>
              <a:lightRig rig="legacyFlat3" dir="t"/>
            </a:scene3d>
            <a:sp3d extrusionH="430200" prstMaterial="legacyMatte">
              <a:bevelT w="13500" h="13500" prst="angle"/>
              <a:bevelB w="13500" h="13500" prst="angle"/>
              <a:extrusionClr>
                <a:srgbClr val="C0C0C0"/>
              </a:extrusionClr>
            </a:sp3d>
          </p:spPr>
          <p:txBody>
            <a:bodyPr wrap="none">
              <a:flatTx/>
            </a:bodyPr>
            <a:lstStyle/>
            <a:p>
              <a:endParaRPr lang="es-ES"/>
            </a:p>
          </p:txBody>
        </p:sp>
        <p:sp>
          <p:nvSpPr>
            <p:cNvPr id="317477" name="Oval 188"/>
            <p:cNvSpPr>
              <a:spLocks noChangeArrowheads="1"/>
            </p:cNvSpPr>
            <p:nvPr/>
          </p:nvSpPr>
          <p:spPr bwMode="auto">
            <a:xfrm rot="-2360627">
              <a:off x="4186" y="1011"/>
              <a:ext cx="448" cy="444"/>
            </a:xfrm>
            <a:prstGeom prst="ellipse">
              <a:avLst/>
            </a:prstGeom>
            <a:solidFill>
              <a:schemeClr val="bg2"/>
            </a:solidFill>
            <a:ln w="9525">
              <a:round/>
              <a:headEnd/>
              <a:tailEnd/>
            </a:ln>
            <a:scene3d>
              <a:camera prst="legacyObliqueFront">
                <a:rot lat="1200000" lon="1500000" rev="0"/>
              </a:camera>
              <a:lightRig rig="legacyFlat4" dir="b"/>
            </a:scene3d>
            <a:sp3d extrusionH="2513000" prstMaterial="legacyMatte">
              <a:bevelT w="13500" h="13500" prst="angle"/>
              <a:bevelB w="13500" h="13500" prst="angle"/>
              <a:extrusionClr>
                <a:srgbClr val="EAEAEA"/>
              </a:extrusionClr>
            </a:sp3d>
          </p:spPr>
          <p:txBody>
            <a:bodyPr wrap="none" anchor="ctr">
              <a:flatTx/>
            </a:bodyPr>
            <a:lstStyle/>
            <a:p>
              <a:endParaRPr lang="es-ES"/>
            </a:p>
          </p:txBody>
        </p:sp>
      </p:grpSp>
      <p:sp>
        <p:nvSpPr>
          <p:cNvPr id="317460" name="Freeform 269"/>
          <p:cNvSpPr>
            <a:spLocks/>
          </p:cNvSpPr>
          <p:nvPr/>
        </p:nvSpPr>
        <p:spPr bwMode="auto">
          <a:xfrm>
            <a:off x="5935663" y="1974850"/>
            <a:ext cx="350837" cy="1700213"/>
          </a:xfrm>
          <a:custGeom>
            <a:avLst/>
            <a:gdLst>
              <a:gd name="T0" fmla="*/ 0 w 221"/>
              <a:gd name="T1" fmla="*/ 196850 h 1071"/>
              <a:gd name="T2" fmla="*/ 3175 w 221"/>
              <a:gd name="T3" fmla="*/ 1700213 h 1071"/>
              <a:gd name="T4" fmla="*/ 342900 w 221"/>
              <a:gd name="T5" fmla="*/ 1638301 h 1071"/>
              <a:gd name="T6" fmla="*/ 350837 w 221"/>
              <a:gd name="T7" fmla="*/ 138113 h 1071"/>
              <a:gd name="T8" fmla="*/ 338137 w 221"/>
              <a:gd name="T9" fmla="*/ 87313 h 1071"/>
              <a:gd name="T10" fmla="*/ 319087 w 221"/>
              <a:gd name="T11" fmla="*/ 52388 h 1071"/>
              <a:gd name="T12" fmla="*/ 269875 w 221"/>
              <a:gd name="T13" fmla="*/ 0 h 1071"/>
              <a:gd name="T14" fmla="*/ 0 w 221"/>
              <a:gd name="T15" fmla="*/ 196850 h 1071"/>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071"/>
              <a:gd name="T26" fmla="*/ 221 w 221"/>
              <a:gd name="T27" fmla="*/ 1071 h 10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071">
                <a:moveTo>
                  <a:pt x="0" y="124"/>
                </a:moveTo>
                <a:lnTo>
                  <a:pt x="2" y="1071"/>
                </a:lnTo>
                <a:lnTo>
                  <a:pt x="216" y="1032"/>
                </a:lnTo>
                <a:lnTo>
                  <a:pt x="221" y="87"/>
                </a:lnTo>
                <a:lnTo>
                  <a:pt x="213" y="55"/>
                </a:lnTo>
                <a:cubicBezTo>
                  <a:pt x="210" y="46"/>
                  <a:pt x="208" y="42"/>
                  <a:pt x="201" y="33"/>
                </a:cubicBezTo>
                <a:cubicBezTo>
                  <a:pt x="194" y="24"/>
                  <a:pt x="186" y="11"/>
                  <a:pt x="170" y="0"/>
                </a:cubicBezTo>
                <a:cubicBezTo>
                  <a:pt x="82" y="60"/>
                  <a:pt x="0" y="124"/>
                  <a:pt x="0" y="124"/>
                </a:cubicBezTo>
                <a:close/>
              </a:path>
            </a:pathLst>
          </a:custGeom>
          <a:solidFill>
            <a:srgbClr val="969696"/>
          </a:solidFill>
          <a:ln w="9525">
            <a:noFill/>
            <a:round/>
            <a:headEnd/>
            <a:tailEnd/>
          </a:ln>
        </p:spPr>
        <p:txBody>
          <a:bodyPr wrap="none"/>
          <a:lstStyle/>
          <a:p>
            <a:endParaRPr lang="es-ES"/>
          </a:p>
        </p:txBody>
      </p:sp>
      <p:sp>
        <p:nvSpPr>
          <p:cNvPr id="317461" name="Freeform 267"/>
          <p:cNvSpPr>
            <a:spLocks/>
          </p:cNvSpPr>
          <p:nvPr/>
        </p:nvSpPr>
        <p:spPr bwMode="auto">
          <a:xfrm>
            <a:off x="5873750" y="2003425"/>
            <a:ext cx="371475" cy="1803400"/>
          </a:xfrm>
          <a:custGeom>
            <a:avLst/>
            <a:gdLst>
              <a:gd name="T0" fmla="*/ 361950 w 234"/>
              <a:gd name="T1" fmla="*/ 90487 h 1136"/>
              <a:gd name="T2" fmla="*/ 347663 w 234"/>
              <a:gd name="T3" fmla="*/ 53975 h 1136"/>
              <a:gd name="T4" fmla="*/ 319088 w 234"/>
              <a:gd name="T5" fmla="*/ 23812 h 1136"/>
              <a:gd name="T6" fmla="*/ 279400 w 234"/>
              <a:gd name="T7" fmla="*/ 0 h 1136"/>
              <a:gd name="T8" fmla="*/ 0 w 234"/>
              <a:gd name="T9" fmla="*/ 192087 h 1136"/>
              <a:gd name="T10" fmla="*/ 23812 w 234"/>
              <a:gd name="T11" fmla="*/ 357187 h 1136"/>
              <a:gd name="T12" fmla="*/ 107950 w 234"/>
              <a:gd name="T13" fmla="*/ 1803400 h 1136"/>
              <a:gd name="T14" fmla="*/ 371475 w 234"/>
              <a:gd name="T15" fmla="*/ 1692275 h 1136"/>
              <a:gd name="T16" fmla="*/ 369888 w 234"/>
              <a:gd name="T17" fmla="*/ 133350 h 1136"/>
              <a:gd name="T18" fmla="*/ 361950 w 234"/>
              <a:gd name="T19" fmla="*/ 90487 h 1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4"/>
              <a:gd name="T31" fmla="*/ 0 h 1136"/>
              <a:gd name="T32" fmla="*/ 234 w 234"/>
              <a:gd name="T33" fmla="*/ 1136 h 1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4" h="1136">
                <a:moveTo>
                  <a:pt x="228" y="57"/>
                </a:moveTo>
                <a:lnTo>
                  <a:pt x="219" y="34"/>
                </a:lnTo>
                <a:lnTo>
                  <a:pt x="201" y="15"/>
                </a:lnTo>
                <a:lnTo>
                  <a:pt x="176" y="0"/>
                </a:lnTo>
                <a:lnTo>
                  <a:pt x="0" y="121"/>
                </a:lnTo>
                <a:lnTo>
                  <a:pt x="15" y="225"/>
                </a:lnTo>
                <a:lnTo>
                  <a:pt x="68" y="1136"/>
                </a:lnTo>
                <a:lnTo>
                  <a:pt x="234" y="1066"/>
                </a:lnTo>
                <a:lnTo>
                  <a:pt x="233" y="84"/>
                </a:lnTo>
                <a:lnTo>
                  <a:pt x="228" y="57"/>
                </a:lnTo>
                <a:close/>
              </a:path>
            </a:pathLst>
          </a:custGeom>
          <a:solidFill>
            <a:srgbClr val="C0C0C0"/>
          </a:solidFill>
          <a:ln w="9525">
            <a:noFill/>
            <a:round/>
            <a:headEnd/>
            <a:tailEnd/>
          </a:ln>
        </p:spPr>
        <p:txBody>
          <a:bodyPr wrap="none"/>
          <a:lstStyle/>
          <a:p>
            <a:endParaRPr lang="es-ES"/>
          </a:p>
        </p:txBody>
      </p:sp>
      <p:sp>
        <p:nvSpPr>
          <p:cNvPr id="317462" name="Freeform 265"/>
          <p:cNvSpPr>
            <a:spLocks/>
          </p:cNvSpPr>
          <p:nvPr/>
        </p:nvSpPr>
        <p:spPr bwMode="auto">
          <a:xfrm>
            <a:off x="5953125" y="3670300"/>
            <a:ext cx="300038" cy="228600"/>
          </a:xfrm>
          <a:custGeom>
            <a:avLst/>
            <a:gdLst>
              <a:gd name="T0" fmla="*/ 215900 w 189"/>
              <a:gd name="T1" fmla="*/ 0 h 144"/>
              <a:gd name="T2" fmla="*/ 300038 w 189"/>
              <a:gd name="T3" fmla="*/ 19050 h 144"/>
              <a:gd name="T4" fmla="*/ 0 w 189"/>
              <a:gd name="T5" fmla="*/ 228600 h 144"/>
              <a:gd name="T6" fmla="*/ 0 w 189"/>
              <a:gd name="T7" fmla="*/ 152400 h 144"/>
              <a:gd name="T8" fmla="*/ 215900 w 189"/>
              <a:gd name="T9" fmla="*/ 0 h 144"/>
              <a:gd name="T10" fmla="*/ 0 60000 65536"/>
              <a:gd name="T11" fmla="*/ 0 60000 65536"/>
              <a:gd name="T12" fmla="*/ 0 60000 65536"/>
              <a:gd name="T13" fmla="*/ 0 60000 65536"/>
              <a:gd name="T14" fmla="*/ 0 60000 65536"/>
              <a:gd name="T15" fmla="*/ 0 w 189"/>
              <a:gd name="T16" fmla="*/ 0 h 144"/>
              <a:gd name="T17" fmla="*/ 189 w 189"/>
              <a:gd name="T18" fmla="*/ 144 h 144"/>
            </a:gdLst>
            <a:ahLst/>
            <a:cxnLst>
              <a:cxn ang="T10">
                <a:pos x="T0" y="T1"/>
              </a:cxn>
              <a:cxn ang="T11">
                <a:pos x="T2" y="T3"/>
              </a:cxn>
              <a:cxn ang="T12">
                <a:pos x="T4" y="T5"/>
              </a:cxn>
              <a:cxn ang="T13">
                <a:pos x="T6" y="T7"/>
              </a:cxn>
              <a:cxn ang="T14">
                <a:pos x="T8" y="T9"/>
              </a:cxn>
            </a:cxnLst>
            <a:rect l="T15" t="T16" r="T17" b="T18"/>
            <a:pathLst>
              <a:path w="189" h="144">
                <a:moveTo>
                  <a:pt x="136" y="0"/>
                </a:moveTo>
                <a:lnTo>
                  <a:pt x="189" y="12"/>
                </a:lnTo>
                <a:lnTo>
                  <a:pt x="0" y="144"/>
                </a:lnTo>
                <a:lnTo>
                  <a:pt x="0" y="96"/>
                </a:lnTo>
                <a:lnTo>
                  <a:pt x="136" y="0"/>
                </a:lnTo>
                <a:close/>
              </a:path>
            </a:pathLst>
          </a:custGeom>
          <a:solidFill>
            <a:srgbClr val="5F5F5F"/>
          </a:solidFill>
          <a:ln w="9525">
            <a:noFill/>
            <a:round/>
            <a:headEnd/>
            <a:tailEnd/>
          </a:ln>
        </p:spPr>
        <p:txBody>
          <a:bodyPr wrap="none"/>
          <a:lstStyle/>
          <a:p>
            <a:endParaRPr lang="es-ES"/>
          </a:p>
        </p:txBody>
      </p:sp>
      <p:sp>
        <p:nvSpPr>
          <p:cNvPr id="317463" name="Freeform 264"/>
          <p:cNvSpPr>
            <a:spLocks/>
          </p:cNvSpPr>
          <p:nvPr/>
        </p:nvSpPr>
        <p:spPr bwMode="auto">
          <a:xfrm>
            <a:off x="5805488" y="2046288"/>
            <a:ext cx="363537" cy="1809750"/>
          </a:xfrm>
          <a:custGeom>
            <a:avLst/>
            <a:gdLst>
              <a:gd name="T0" fmla="*/ 357187 w 229"/>
              <a:gd name="T1" fmla="*/ 92075 h 1140"/>
              <a:gd name="T2" fmla="*/ 339725 w 229"/>
              <a:gd name="T3" fmla="*/ 52388 h 1140"/>
              <a:gd name="T4" fmla="*/ 314325 w 229"/>
              <a:gd name="T5" fmla="*/ 20637 h 1140"/>
              <a:gd name="T6" fmla="*/ 258762 w 229"/>
              <a:gd name="T7" fmla="*/ 0 h 1140"/>
              <a:gd name="T8" fmla="*/ 0 w 229"/>
              <a:gd name="T9" fmla="*/ 177800 h 1140"/>
              <a:gd name="T10" fmla="*/ 20637 w 229"/>
              <a:gd name="T11" fmla="*/ 358775 h 1140"/>
              <a:gd name="T12" fmla="*/ 101600 w 229"/>
              <a:gd name="T13" fmla="*/ 1809750 h 1140"/>
              <a:gd name="T14" fmla="*/ 363537 w 229"/>
              <a:gd name="T15" fmla="*/ 1624012 h 1140"/>
              <a:gd name="T16" fmla="*/ 363537 w 229"/>
              <a:gd name="T17" fmla="*/ 139700 h 1140"/>
              <a:gd name="T18" fmla="*/ 357187 w 229"/>
              <a:gd name="T19" fmla="*/ 92075 h 1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
              <a:gd name="T31" fmla="*/ 0 h 1140"/>
              <a:gd name="T32" fmla="*/ 229 w 229"/>
              <a:gd name="T33" fmla="*/ 1140 h 1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 h="1140">
                <a:moveTo>
                  <a:pt x="225" y="58"/>
                </a:moveTo>
                <a:lnTo>
                  <a:pt x="214" y="33"/>
                </a:lnTo>
                <a:lnTo>
                  <a:pt x="198" y="13"/>
                </a:lnTo>
                <a:cubicBezTo>
                  <a:pt x="189" y="7"/>
                  <a:pt x="184" y="4"/>
                  <a:pt x="163" y="0"/>
                </a:cubicBezTo>
                <a:cubicBezTo>
                  <a:pt x="81" y="56"/>
                  <a:pt x="0" y="112"/>
                  <a:pt x="0" y="112"/>
                </a:cubicBezTo>
                <a:lnTo>
                  <a:pt x="13" y="226"/>
                </a:lnTo>
                <a:lnTo>
                  <a:pt x="64" y="1140"/>
                </a:lnTo>
                <a:lnTo>
                  <a:pt x="229" y="1023"/>
                </a:lnTo>
                <a:lnTo>
                  <a:pt x="229" y="88"/>
                </a:lnTo>
                <a:lnTo>
                  <a:pt x="225" y="58"/>
                </a:lnTo>
                <a:close/>
              </a:path>
            </a:pathLst>
          </a:custGeom>
          <a:solidFill>
            <a:srgbClr val="808080"/>
          </a:solidFill>
          <a:ln w="9525">
            <a:noFill/>
            <a:round/>
            <a:headEnd/>
            <a:tailEnd/>
          </a:ln>
        </p:spPr>
        <p:txBody>
          <a:bodyPr wrap="none"/>
          <a:lstStyle/>
          <a:p>
            <a:endParaRPr lang="es-ES"/>
          </a:p>
        </p:txBody>
      </p:sp>
      <p:sp>
        <p:nvSpPr>
          <p:cNvPr id="317464" name="Freeform 244"/>
          <p:cNvSpPr>
            <a:spLocks/>
          </p:cNvSpPr>
          <p:nvPr/>
        </p:nvSpPr>
        <p:spPr bwMode="auto">
          <a:xfrm>
            <a:off x="5611813" y="2127250"/>
            <a:ext cx="347662" cy="1695450"/>
          </a:xfrm>
          <a:custGeom>
            <a:avLst/>
            <a:gdLst>
              <a:gd name="T0" fmla="*/ 341312 w 219"/>
              <a:gd name="T1" fmla="*/ 49212 h 1068"/>
              <a:gd name="T2" fmla="*/ 327025 w 219"/>
              <a:gd name="T3" fmla="*/ 20637 h 1068"/>
              <a:gd name="T4" fmla="*/ 312737 w 219"/>
              <a:gd name="T5" fmla="*/ 0 h 1068"/>
              <a:gd name="T6" fmla="*/ 0 w 219"/>
              <a:gd name="T7" fmla="*/ 311150 h 1068"/>
              <a:gd name="T8" fmla="*/ 3175 w 219"/>
              <a:gd name="T9" fmla="*/ 1658938 h 1068"/>
              <a:gd name="T10" fmla="*/ 342900 w 219"/>
              <a:gd name="T11" fmla="*/ 1695450 h 1068"/>
              <a:gd name="T12" fmla="*/ 347662 w 219"/>
              <a:gd name="T13" fmla="*/ 85725 h 1068"/>
              <a:gd name="T14" fmla="*/ 341312 w 219"/>
              <a:gd name="T15" fmla="*/ 49212 h 1068"/>
              <a:gd name="T16" fmla="*/ 0 60000 65536"/>
              <a:gd name="T17" fmla="*/ 0 60000 65536"/>
              <a:gd name="T18" fmla="*/ 0 60000 65536"/>
              <a:gd name="T19" fmla="*/ 0 60000 65536"/>
              <a:gd name="T20" fmla="*/ 0 60000 65536"/>
              <a:gd name="T21" fmla="*/ 0 60000 65536"/>
              <a:gd name="T22" fmla="*/ 0 60000 65536"/>
              <a:gd name="T23" fmla="*/ 0 60000 65536"/>
              <a:gd name="T24" fmla="*/ 0 w 219"/>
              <a:gd name="T25" fmla="*/ 0 h 1068"/>
              <a:gd name="T26" fmla="*/ 219 w 219"/>
              <a:gd name="T27" fmla="*/ 1068 h 10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9" h="1068">
                <a:moveTo>
                  <a:pt x="215" y="31"/>
                </a:moveTo>
                <a:lnTo>
                  <a:pt x="206" y="13"/>
                </a:lnTo>
                <a:lnTo>
                  <a:pt x="197" y="0"/>
                </a:lnTo>
                <a:lnTo>
                  <a:pt x="0" y="196"/>
                </a:lnTo>
                <a:lnTo>
                  <a:pt x="2" y="1045"/>
                </a:lnTo>
                <a:lnTo>
                  <a:pt x="216" y="1068"/>
                </a:lnTo>
                <a:lnTo>
                  <a:pt x="219" y="54"/>
                </a:lnTo>
                <a:lnTo>
                  <a:pt x="215" y="31"/>
                </a:lnTo>
                <a:close/>
              </a:path>
            </a:pathLst>
          </a:custGeom>
          <a:solidFill>
            <a:srgbClr val="969696"/>
          </a:solidFill>
          <a:ln w="9525">
            <a:noFill/>
            <a:round/>
            <a:headEnd/>
            <a:tailEnd/>
          </a:ln>
        </p:spPr>
        <p:txBody>
          <a:bodyPr wrap="none"/>
          <a:lstStyle/>
          <a:p>
            <a:endParaRPr lang="es-ES"/>
          </a:p>
        </p:txBody>
      </p:sp>
      <p:sp>
        <p:nvSpPr>
          <p:cNvPr id="317465" name="Freeform 232"/>
          <p:cNvSpPr>
            <a:spLocks/>
          </p:cNvSpPr>
          <p:nvPr/>
        </p:nvSpPr>
        <p:spPr bwMode="auto">
          <a:xfrm>
            <a:off x="5567363" y="2166938"/>
            <a:ext cx="344487" cy="1695450"/>
          </a:xfrm>
          <a:custGeom>
            <a:avLst/>
            <a:gdLst>
              <a:gd name="T0" fmla="*/ 328612 w 217"/>
              <a:gd name="T1" fmla="*/ 38100 h 1068"/>
              <a:gd name="T2" fmla="*/ 309562 w 217"/>
              <a:gd name="T3" fmla="*/ 0 h 1068"/>
              <a:gd name="T4" fmla="*/ 254000 w 217"/>
              <a:gd name="T5" fmla="*/ 28575 h 1068"/>
              <a:gd name="T6" fmla="*/ 34925 w 217"/>
              <a:gd name="T7" fmla="*/ 236537 h 1068"/>
              <a:gd name="T8" fmla="*/ 0 w 217"/>
              <a:gd name="T9" fmla="*/ 314325 h 1068"/>
              <a:gd name="T10" fmla="*/ 0 w 217"/>
              <a:gd name="T11" fmla="*/ 1662113 h 1068"/>
              <a:gd name="T12" fmla="*/ 344487 w 217"/>
              <a:gd name="T13" fmla="*/ 1695450 h 1068"/>
              <a:gd name="T14" fmla="*/ 344487 w 217"/>
              <a:gd name="T15" fmla="*/ 88900 h 1068"/>
              <a:gd name="T16" fmla="*/ 328612 w 217"/>
              <a:gd name="T17" fmla="*/ 38100 h 10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7"/>
              <a:gd name="T28" fmla="*/ 0 h 1068"/>
              <a:gd name="T29" fmla="*/ 217 w 217"/>
              <a:gd name="T30" fmla="*/ 1068 h 10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7" h="1068">
                <a:moveTo>
                  <a:pt x="207" y="24"/>
                </a:moveTo>
                <a:lnTo>
                  <a:pt x="195" y="0"/>
                </a:lnTo>
                <a:lnTo>
                  <a:pt x="160" y="18"/>
                </a:lnTo>
                <a:lnTo>
                  <a:pt x="22" y="149"/>
                </a:lnTo>
                <a:lnTo>
                  <a:pt x="0" y="198"/>
                </a:lnTo>
                <a:lnTo>
                  <a:pt x="0" y="1047"/>
                </a:lnTo>
                <a:lnTo>
                  <a:pt x="217" y="1068"/>
                </a:lnTo>
                <a:lnTo>
                  <a:pt x="217" y="56"/>
                </a:lnTo>
                <a:lnTo>
                  <a:pt x="207" y="24"/>
                </a:lnTo>
                <a:close/>
              </a:path>
            </a:pathLst>
          </a:custGeom>
          <a:solidFill>
            <a:srgbClr val="C0C0C0"/>
          </a:solidFill>
          <a:ln w="9525">
            <a:noFill/>
            <a:round/>
            <a:headEnd/>
            <a:tailEnd/>
          </a:ln>
        </p:spPr>
        <p:txBody>
          <a:bodyPr wrap="none"/>
          <a:lstStyle/>
          <a:p>
            <a:endParaRPr lang="es-ES"/>
          </a:p>
        </p:txBody>
      </p:sp>
      <p:sp>
        <p:nvSpPr>
          <p:cNvPr id="317466" name="Freeform 240"/>
          <p:cNvSpPr>
            <a:spLocks/>
          </p:cNvSpPr>
          <p:nvPr/>
        </p:nvSpPr>
        <p:spPr bwMode="auto">
          <a:xfrm>
            <a:off x="5443538" y="3814763"/>
            <a:ext cx="396875" cy="136525"/>
          </a:xfrm>
          <a:custGeom>
            <a:avLst/>
            <a:gdLst>
              <a:gd name="T0" fmla="*/ 131763 w 250"/>
              <a:gd name="T1" fmla="*/ 0 h 86"/>
              <a:gd name="T2" fmla="*/ 396875 w 250"/>
              <a:gd name="T3" fmla="*/ 28575 h 86"/>
              <a:gd name="T4" fmla="*/ 309563 w 250"/>
              <a:gd name="T5" fmla="*/ 136525 h 86"/>
              <a:gd name="T6" fmla="*/ 0 w 250"/>
              <a:gd name="T7" fmla="*/ 98425 h 86"/>
              <a:gd name="T8" fmla="*/ 131763 w 250"/>
              <a:gd name="T9" fmla="*/ 0 h 86"/>
              <a:gd name="T10" fmla="*/ 0 60000 65536"/>
              <a:gd name="T11" fmla="*/ 0 60000 65536"/>
              <a:gd name="T12" fmla="*/ 0 60000 65536"/>
              <a:gd name="T13" fmla="*/ 0 60000 65536"/>
              <a:gd name="T14" fmla="*/ 0 60000 65536"/>
              <a:gd name="T15" fmla="*/ 0 w 250"/>
              <a:gd name="T16" fmla="*/ 0 h 86"/>
              <a:gd name="T17" fmla="*/ 250 w 250"/>
              <a:gd name="T18" fmla="*/ 86 h 86"/>
            </a:gdLst>
            <a:ahLst/>
            <a:cxnLst>
              <a:cxn ang="T10">
                <a:pos x="T0" y="T1"/>
              </a:cxn>
              <a:cxn ang="T11">
                <a:pos x="T2" y="T3"/>
              </a:cxn>
              <a:cxn ang="T12">
                <a:pos x="T4" y="T5"/>
              </a:cxn>
              <a:cxn ang="T13">
                <a:pos x="T6" y="T7"/>
              </a:cxn>
              <a:cxn ang="T14">
                <a:pos x="T8" y="T9"/>
              </a:cxn>
            </a:cxnLst>
            <a:rect l="T15" t="T16" r="T17" b="T18"/>
            <a:pathLst>
              <a:path w="250" h="86">
                <a:moveTo>
                  <a:pt x="83" y="0"/>
                </a:moveTo>
                <a:lnTo>
                  <a:pt x="250" y="18"/>
                </a:lnTo>
                <a:lnTo>
                  <a:pt x="195" y="86"/>
                </a:lnTo>
                <a:lnTo>
                  <a:pt x="0" y="62"/>
                </a:lnTo>
                <a:lnTo>
                  <a:pt x="83" y="0"/>
                </a:lnTo>
                <a:close/>
              </a:path>
            </a:pathLst>
          </a:custGeom>
          <a:solidFill>
            <a:srgbClr val="969696"/>
          </a:solidFill>
          <a:ln w="9525">
            <a:noFill/>
            <a:round/>
            <a:headEnd/>
            <a:tailEnd/>
          </a:ln>
        </p:spPr>
        <p:txBody>
          <a:bodyPr wrap="none"/>
          <a:lstStyle/>
          <a:p>
            <a:endParaRPr lang="es-ES"/>
          </a:p>
        </p:txBody>
      </p:sp>
      <p:sp>
        <p:nvSpPr>
          <p:cNvPr id="317467" name="Freeform 241"/>
          <p:cNvSpPr>
            <a:spLocks/>
          </p:cNvSpPr>
          <p:nvPr/>
        </p:nvSpPr>
        <p:spPr bwMode="auto">
          <a:xfrm>
            <a:off x="5446713" y="3913188"/>
            <a:ext cx="344487" cy="107950"/>
          </a:xfrm>
          <a:custGeom>
            <a:avLst/>
            <a:gdLst>
              <a:gd name="T0" fmla="*/ 1587 w 217"/>
              <a:gd name="T1" fmla="*/ 0 h 68"/>
              <a:gd name="T2" fmla="*/ 0 w 217"/>
              <a:gd name="T3" fmla="*/ 58737 h 68"/>
              <a:gd name="T4" fmla="*/ 344487 w 217"/>
              <a:gd name="T5" fmla="*/ 107950 h 68"/>
              <a:gd name="T6" fmla="*/ 344487 w 217"/>
              <a:gd name="T7" fmla="*/ 42862 h 68"/>
              <a:gd name="T8" fmla="*/ 1587 w 217"/>
              <a:gd name="T9" fmla="*/ 0 h 68"/>
              <a:gd name="T10" fmla="*/ 0 60000 65536"/>
              <a:gd name="T11" fmla="*/ 0 60000 65536"/>
              <a:gd name="T12" fmla="*/ 0 60000 65536"/>
              <a:gd name="T13" fmla="*/ 0 60000 65536"/>
              <a:gd name="T14" fmla="*/ 0 60000 65536"/>
              <a:gd name="T15" fmla="*/ 0 w 217"/>
              <a:gd name="T16" fmla="*/ 0 h 68"/>
              <a:gd name="T17" fmla="*/ 217 w 217"/>
              <a:gd name="T18" fmla="*/ 68 h 68"/>
            </a:gdLst>
            <a:ahLst/>
            <a:cxnLst>
              <a:cxn ang="T10">
                <a:pos x="T0" y="T1"/>
              </a:cxn>
              <a:cxn ang="T11">
                <a:pos x="T2" y="T3"/>
              </a:cxn>
              <a:cxn ang="T12">
                <a:pos x="T4" y="T5"/>
              </a:cxn>
              <a:cxn ang="T13">
                <a:pos x="T6" y="T7"/>
              </a:cxn>
              <a:cxn ang="T14">
                <a:pos x="T8" y="T9"/>
              </a:cxn>
            </a:cxnLst>
            <a:rect l="T15" t="T16" r="T17" b="T18"/>
            <a:pathLst>
              <a:path w="217" h="68">
                <a:moveTo>
                  <a:pt x="1" y="0"/>
                </a:moveTo>
                <a:lnTo>
                  <a:pt x="0" y="37"/>
                </a:lnTo>
                <a:lnTo>
                  <a:pt x="217" y="68"/>
                </a:lnTo>
                <a:lnTo>
                  <a:pt x="217" y="27"/>
                </a:lnTo>
                <a:lnTo>
                  <a:pt x="1" y="0"/>
                </a:lnTo>
                <a:close/>
              </a:path>
            </a:pathLst>
          </a:custGeom>
          <a:solidFill>
            <a:srgbClr val="C0C0C0"/>
          </a:solidFill>
          <a:ln w="9525">
            <a:noFill/>
            <a:round/>
            <a:headEnd/>
            <a:tailEnd/>
          </a:ln>
        </p:spPr>
        <p:txBody>
          <a:bodyPr wrap="none"/>
          <a:lstStyle/>
          <a:p>
            <a:endParaRPr lang="es-ES"/>
          </a:p>
        </p:txBody>
      </p:sp>
      <p:sp>
        <p:nvSpPr>
          <p:cNvPr id="317468" name="Freeform 242"/>
          <p:cNvSpPr>
            <a:spLocks/>
          </p:cNvSpPr>
          <p:nvPr/>
        </p:nvSpPr>
        <p:spPr bwMode="auto">
          <a:xfrm>
            <a:off x="5732463" y="3203575"/>
            <a:ext cx="177800" cy="752475"/>
          </a:xfrm>
          <a:custGeom>
            <a:avLst/>
            <a:gdLst>
              <a:gd name="T0" fmla="*/ 114300 w 112"/>
              <a:gd name="T1" fmla="*/ 0 h 474"/>
              <a:gd name="T2" fmla="*/ 177800 w 112"/>
              <a:gd name="T3" fmla="*/ 3175 h 474"/>
              <a:gd name="T4" fmla="*/ 60325 w 112"/>
              <a:gd name="T5" fmla="*/ 752475 h 474"/>
              <a:gd name="T6" fmla="*/ 0 w 112"/>
              <a:gd name="T7" fmla="*/ 746125 h 474"/>
              <a:gd name="T8" fmla="*/ 114300 w 112"/>
              <a:gd name="T9" fmla="*/ 0 h 474"/>
              <a:gd name="T10" fmla="*/ 0 60000 65536"/>
              <a:gd name="T11" fmla="*/ 0 60000 65536"/>
              <a:gd name="T12" fmla="*/ 0 60000 65536"/>
              <a:gd name="T13" fmla="*/ 0 60000 65536"/>
              <a:gd name="T14" fmla="*/ 0 60000 65536"/>
              <a:gd name="T15" fmla="*/ 0 w 112"/>
              <a:gd name="T16" fmla="*/ 0 h 474"/>
              <a:gd name="T17" fmla="*/ 112 w 112"/>
              <a:gd name="T18" fmla="*/ 474 h 474"/>
            </a:gdLst>
            <a:ahLst/>
            <a:cxnLst>
              <a:cxn ang="T10">
                <a:pos x="T0" y="T1"/>
              </a:cxn>
              <a:cxn ang="T11">
                <a:pos x="T2" y="T3"/>
              </a:cxn>
              <a:cxn ang="T12">
                <a:pos x="T4" y="T5"/>
              </a:cxn>
              <a:cxn ang="T13">
                <a:pos x="T6" y="T7"/>
              </a:cxn>
              <a:cxn ang="T14">
                <a:pos x="T8" y="T9"/>
              </a:cxn>
            </a:cxnLst>
            <a:rect l="T15" t="T16" r="T17" b="T18"/>
            <a:pathLst>
              <a:path w="112" h="474">
                <a:moveTo>
                  <a:pt x="72" y="0"/>
                </a:moveTo>
                <a:lnTo>
                  <a:pt x="112" y="2"/>
                </a:lnTo>
                <a:lnTo>
                  <a:pt x="38" y="474"/>
                </a:lnTo>
                <a:lnTo>
                  <a:pt x="0" y="470"/>
                </a:lnTo>
                <a:lnTo>
                  <a:pt x="72" y="0"/>
                </a:lnTo>
                <a:close/>
              </a:path>
            </a:pathLst>
          </a:custGeom>
          <a:solidFill>
            <a:srgbClr val="EAEAEA"/>
          </a:solidFill>
          <a:ln w="9525">
            <a:noFill/>
            <a:round/>
            <a:headEnd/>
            <a:tailEnd/>
          </a:ln>
        </p:spPr>
        <p:txBody>
          <a:bodyPr wrap="none"/>
          <a:lstStyle/>
          <a:p>
            <a:endParaRPr lang="es-ES"/>
          </a:p>
        </p:txBody>
      </p:sp>
      <p:sp>
        <p:nvSpPr>
          <p:cNvPr id="317469" name="Freeform 245"/>
          <p:cNvSpPr>
            <a:spLocks/>
          </p:cNvSpPr>
          <p:nvPr/>
        </p:nvSpPr>
        <p:spPr bwMode="auto">
          <a:xfrm>
            <a:off x="5788025" y="3186113"/>
            <a:ext cx="169863" cy="827087"/>
          </a:xfrm>
          <a:custGeom>
            <a:avLst/>
            <a:gdLst>
              <a:gd name="T0" fmla="*/ 123825 w 107"/>
              <a:gd name="T1" fmla="*/ 22225 h 521"/>
              <a:gd name="T2" fmla="*/ 169863 w 107"/>
              <a:gd name="T3" fmla="*/ 0 h 521"/>
              <a:gd name="T4" fmla="*/ 169863 w 107"/>
              <a:gd name="T5" fmla="*/ 712787 h 521"/>
              <a:gd name="T6" fmla="*/ 0 w 107"/>
              <a:gd name="T7" fmla="*/ 827087 h 521"/>
              <a:gd name="T8" fmla="*/ 0 w 107"/>
              <a:gd name="T9" fmla="*/ 766762 h 521"/>
              <a:gd name="T10" fmla="*/ 123825 w 107"/>
              <a:gd name="T11" fmla="*/ 22225 h 521"/>
              <a:gd name="T12" fmla="*/ 0 60000 65536"/>
              <a:gd name="T13" fmla="*/ 0 60000 65536"/>
              <a:gd name="T14" fmla="*/ 0 60000 65536"/>
              <a:gd name="T15" fmla="*/ 0 60000 65536"/>
              <a:gd name="T16" fmla="*/ 0 60000 65536"/>
              <a:gd name="T17" fmla="*/ 0 60000 65536"/>
              <a:gd name="T18" fmla="*/ 0 w 107"/>
              <a:gd name="T19" fmla="*/ 0 h 521"/>
              <a:gd name="T20" fmla="*/ 107 w 107"/>
              <a:gd name="T21" fmla="*/ 521 h 521"/>
            </a:gdLst>
            <a:ahLst/>
            <a:cxnLst>
              <a:cxn ang="T12">
                <a:pos x="T0" y="T1"/>
              </a:cxn>
              <a:cxn ang="T13">
                <a:pos x="T2" y="T3"/>
              </a:cxn>
              <a:cxn ang="T14">
                <a:pos x="T4" y="T5"/>
              </a:cxn>
              <a:cxn ang="T15">
                <a:pos x="T6" y="T7"/>
              </a:cxn>
              <a:cxn ang="T16">
                <a:pos x="T8" y="T9"/>
              </a:cxn>
              <a:cxn ang="T17">
                <a:pos x="T10" y="T11"/>
              </a:cxn>
            </a:cxnLst>
            <a:rect l="T18" t="T19" r="T20" b="T21"/>
            <a:pathLst>
              <a:path w="107" h="521">
                <a:moveTo>
                  <a:pt x="78" y="14"/>
                </a:moveTo>
                <a:lnTo>
                  <a:pt x="107" y="0"/>
                </a:lnTo>
                <a:lnTo>
                  <a:pt x="107" y="449"/>
                </a:lnTo>
                <a:lnTo>
                  <a:pt x="0" y="521"/>
                </a:lnTo>
                <a:lnTo>
                  <a:pt x="0" y="483"/>
                </a:lnTo>
                <a:lnTo>
                  <a:pt x="78" y="14"/>
                </a:lnTo>
                <a:close/>
              </a:path>
            </a:pathLst>
          </a:custGeom>
          <a:solidFill>
            <a:srgbClr val="969696"/>
          </a:solidFill>
          <a:ln w="9525">
            <a:noFill/>
            <a:round/>
            <a:headEnd/>
            <a:tailEnd/>
          </a:ln>
        </p:spPr>
        <p:txBody>
          <a:bodyPr wrap="none"/>
          <a:lstStyle/>
          <a:p>
            <a:endParaRPr lang="es-ES"/>
          </a:p>
        </p:txBody>
      </p:sp>
      <p:grpSp>
        <p:nvGrpSpPr>
          <p:cNvPr id="317470" name="Group 258"/>
          <p:cNvGrpSpPr>
            <a:grpSpLocks/>
          </p:cNvGrpSpPr>
          <p:nvPr/>
        </p:nvGrpSpPr>
        <p:grpSpPr bwMode="auto">
          <a:xfrm>
            <a:off x="5573713" y="3805238"/>
            <a:ext cx="131762" cy="112712"/>
            <a:chOff x="2467" y="2241"/>
            <a:chExt cx="83" cy="71"/>
          </a:xfrm>
        </p:grpSpPr>
        <p:sp>
          <p:nvSpPr>
            <p:cNvPr id="317472" name="AutoShape 259"/>
            <p:cNvSpPr>
              <a:spLocks noChangeArrowheads="1"/>
            </p:cNvSpPr>
            <p:nvPr/>
          </p:nvSpPr>
          <p:spPr bwMode="auto">
            <a:xfrm rot="214580">
              <a:off x="2467" y="2241"/>
              <a:ext cx="83" cy="42"/>
            </a:xfrm>
            <a:prstGeom prst="hexagon">
              <a:avLst>
                <a:gd name="adj" fmla="val 53046"/>
                <a:gd name="vf" fmla="val 115470"/>
              </a:avLst>
            </a:prstGeom>
            <a:gradFill rotWithShape="1">
              <a:gsLst>
                <a:gs pos="0">
                  <a:srgbClr val="B2B2B2"/>
                </a:gs>
                <a:gs pos="100000">
                  <a:srgbClr val="525252"/>
                </a:gs>
              </a:gsLst>
              <a:path path="shape">
                <a:fillToRect l="50000" t="50000" r="50000" b="50000"/>
              </a:path>
            </a:gradFill>
            <a:ln w="9525">
              <a:noFill/>
              <a:miter lim="800000"/>
              <a:headEnd/>
              <a:tailEnd/>
            </a:ln>
          </p:spPr>
          <p:txBody>
            <a:bodyPr wrap="none" anchor="ctr"/>
            <a:lstStyle/>
            <a:p>
              <a:endParaRPr lang="es-ES"/>
            </a:p>
          </p:txBody>
        </p:sp>
        <p:sp>
          <p:nvSpPr>
            <p:cNvPr id="317473" name="Freeform 260"/>
            <p:cNvSpPr>
              <a:spLocks/>
            </p:cNvSpPr>
            <p:nvPr/>
          </p:nvSpPr>
          <p:spPr bwMode="auto">
            <a:xfrm>
              <a:off x="2469" y="2258"/>
              <a:ext cx="18" cy="51"/>
            </a:xfrm>
            <a:custGeom>
              <a:avLst/>
              <a:gdLst>
                <a:gd name="T0" fmla="*/ 0 w 18"/>
                <a:gd name="T1" fmla="*/ 0 h 51"/>
                <a:gd name="T2" fmla="*/ 0 w 18"/>
                <a:gd name="T3" fmla="*/ 30 h 51"/>
                <a:gd name="T4" fmla="*/ 18 w 18"/>
                <a:gd name="T5" fmla="*/ 51 h 51"/>
                <a:gd name="T6" fmla="*/ 18 w 18"/>
                <a:gd name="T7" fmla="*/ 21 h 51"/>
                <a:gd name="T8" fmla="*/ 0 w 18"/>
                <a:gd name="T9" fmla="*/ 0 h 51"/>
                <a:gd name="T10" fmla="*/ 0 60000 65536"/>
                <a:gd name="T11" fmla="*/ 0 60000 65536"/>
                <a:gd name="T12" fmla="*/ 0 60000 65536"/>
                <a:gd name="T13" fmla="*/ 0 60000 65536"/>
                <a:gd name="T14" fmla="*/ 0 60000 65536"/>
                <a:gd name="T15" fmla="*/ 0 w 18"/>
                <a:gd name="T16" fmla="*/ 0 h 51"/>
                <a:gd name="T17" fmla="*/ 18 w 18"/>
                <a:gd name="T18" fmla="*/ 51 h 51"/>
              </a:gdLst>
              <a:ahLst/>
              <a:cxnLst>
                <a:cxn ang="T10">
                  <a:pos x="T0" y="T1"/>
                </a:cxn>
                <a:cxn ang="T11">
                  <a:pos x="T2" y="T3"/>
                </a:cxn>
                <a:cxn ang="T12">
                  <a:pos x="T4" y="T5"/>
                </a:cxn>
                <a:cxn ang="T13">
                  <a:pos x="T6" y="T7"/>
                </a:cxn>
                <a:cxn ang="T14">
                  <a:pos x="T8" y="T9"/>
                </a:cxn>
              </a:cxnLst>
              <a:rect l="T15" t="T16" r="T17" b="T18"/>
              <a:pathLst>
                <a:path w="18" h="51">
                  <a:moveTo>
                    <a:pt x="0" y="0"/>
                  </a:moveTo>
                  <a:lnTo>
                    <a:pt x="0" y="30"/>
                  </a:lnTo>
                  <a:lnTo>
                    <a:pt x="18" y="51"/>
                  </a:lnTo>
                  <a:lnTo>
                    <a:pt x="18" y="21"/>
                  </a:lnTo>
                  <a:lnTo>
                    <a:pt x="0" y="0"/>
                  </a:lnTo>
                  <a:close/>
                </a:path>
              </a:pathLst>
            </a:custGeom>
            <a:solidFill>
              <a:srgbClr val="B2B2B2"/>
            </a:solidFill>
            <a:ln w="9525">
              <a:noFill/>
              <a:round/>
              <a:headEnd/>
              <a:tailEnd/>
            </a:ln>
          </p:spPr>
          <p:txBody>
            <a:bodyPr wrap="none"/>
            <a:lstStyle/>
            <a:p>
              <a:endParaRPr lang="es-ES"/>
            </a:p>
          </p:txBody>
        </p:sp>
        <p:sp>
          <p:nvSpPr>
            <p:cNvPr id="317474" name="Freeform 261"/>
            <p:cNvSpPr>
              <a:spLocks/>
            </p:cNvSpPr>
            <p:nvPr/>
          </p:nvSpPr>
          <p:spPr bwMode="auto">
            <a:xfrm>
              <a:off x="2487" y="2280"/>
              <a:ext cx="39" cy="30"/>
            </a:xfrm>
            <a:custGeom>
              <a:avLst/>
              <a:gdLst>
                <a:gd name="T0" fmla="*/ 0 w 39"/>
                <a:gd name="T1" fmla="*/ 0 h 30"/>
                <a:gd name="T2" fmla="*/ 39 w 39"/>
                <a:gd name="T3" fmla="*/ 3 h 30"/>
                <a:gd name="T4" fmla="*/ 39 w 39"/>
                <a:gd name="T5" fmla="*/ 30 h 30"/>
                <a:gd name="T6" fmla="*/ 0 w 39"/>
                <a:gd name="T7" fmla="*/ 29 h 30"/>
                <a:gd name="T8" fmla="*/ 0 w 39"/>
                <a:gd name="T9" fmla="*/ 0 h 30"/>
                <a:gd name="T10" fmla="*/ 0 60000 65536"/>
                <a:gd name="T11" fmla="*/ 0 60000 65536"/>
                <a:gd name="T12" fmla="*/ 0 60000 65536"/>
                <a:gd name="T13" fmla="*/ 0 60000 65536"/>
                <a:gd name="T14" fmla="*/ 0 60000 65536"/>
                <a:gd name="T15" fmla="*/ 0 w 39"/>
                <a:gd name="T16" fmla="*/ 0 h 30"/>
                <a:gd name="T17" fmla="*/ 39 w 39"/>
                <a:gd name="T18" fmla="*/ 30 h 30"/>
              </a:gdLst>
              <a:ahLst/>
              <a:cxnLst>
                <a:cxn ang="T10">
                  <a:pos x="T0" y="T1"/>
                </a:cxn>
                <a:cxn ang="T11">
                  <a:pos x="T2" y="T3"/>
                </a:cxn>
                <a:cxn ang="T12">
                  <a:pos x="T4" y="T5"/>
                </a:cxn>
                <a:cxn ang="T13">
                  <a:pos x="T6" y="T7"/>
                </a:cxn>
                <a:cxn ang="T14">
                  <a:pos x="T8" y="T9"/>
                </a:cxn>
              </a:cxnLst>
              <a:rect l="T15" t="T16" r="T17" b="T18"/>
              <a:pathLst>
                <a:path w="39" h="30">
                  <a:moveTo>
                    <a:pt x="0" y="0"/>
                  </a:moveTo>
                  <a:lnTo>
                    <a:pt x="39" y="3"/>
                  </a:lnTo>
                  <a:lnTo>
                    <a:pt x="39" y="30"/>
                  </a:lnTo>
                  <a:lnTo>
                    <a:pt x="0" y="29"/>
                  </a:lnTo>
                  <a:lnTo>
                    <a:pt x="0" y="0"/>
                  </a:lnTo>
                  <a:close/>
                </a:path>
              </a:pathLst>
            </a:custGeom>
            <a:solidFill>
              <a:schemeClr val="bg2"/>
            </a:solidFill>
            <a:ln w="9525">
              <a:noFill/>
              <a:round/>
              <a:headEnd/>
              <a:tailEnd/>
            </a:ln>
          </p:spPr>
          <p:txBody>
            <a:bodyPr wrap="none"/>
            <a:lstStyle/>
            <a:p>
              <a:endParaRPr lang="es-ES"/>
            </a:p>
          </p:txBody>
        </p:sp>
        <p:sp>
          <p:nvSpPr>
            <p:cNvPr id="317475" name="Freeform 262"/>
            <p:cNvSpPr>
              <a:spLocks/>
            </p:cNvSpPr>
            <p:nvPr/>
          </p:nvSpPr>
          <p:spPr bwMode="auto">
            <a:xfrm>
              <a:off x="2526" y="2264"/>
              <a:ext cx="23" cy="48"/>
            </a:xfrm>
            <a:custGeom>
              <a:avLst/>
              <a:gdLst>
                <a:gd name="T0" fmla="*/ 0 w 23"/>
                <a:gd name="T1" fmla="*/ 18 h 48"/>
                <a:gd name="T2" fmla="*/ 23 w 23"/>
                <a:gd name="T3" fmla="*/ 0 h 48"/>
                <a:gd name="T4" fmla="*/ 23 w 23"/>
                <a:gd name="T5" fmla="*/ 30 h 48"/>
                <a:gd name="T6" fmla="*/ 0 w 23"/>
                <a:gd name="T7" fmla="*/ 48 h 48"/>
                <a:gd name="T8" fmla="*/ 0 w 23"/>
                <a:gd name="T9" fmla="*/ 18 h 48"/>
                <a:gd name="T10" fmla="*/ 0 60000 65536"/>
                <a:gd name="T11" fmla="*/ 0 60000 65536"/>
                <a:gd name="T12" fmla="*/ 0 60000 65536"/>
                <a:gd name="T13" fmla="*/ 0 60000 65536"/>
                <a:gd name="T14" fmla="*/ 0 60000 65536"/>
                <a:gd name="T15" fmla="*/ 0 w 23"/>
                <a:gd name="T16" fmla="*/ 0 h 48"/>
                <a:gd name="T17" fmla="*/ 23 w 23"/>
                <a:gd name="T18" fmla="*/ 48 h 48"/>
              </a:gdLst>
              <a:ahLst/>
              <a:cxnLst>
                <a:cxn ang="T10">
                  <a:pos x="T0" y="T1"/>
                </a:cxn>
                <a:cxn ang="T11">
                  <a:pos x="T2" y="T3"/>
                </a:cxn>
                <a:cxn ang="T12">
                  <a:pos x="T4" y="T5"/>
                </a:cxn>
                <a:cxn ang="T13">
                  <a:pos x="T6" y="T7"/>
                </a:cxn>
                <a:cxn ang="T14">
                  <a:pos x="T8" y="T9"/>
                </a:cxn>
              </a:cxnLst>
              <a:rect l="T15" t="T16" r="T17" b="T18"/>
              <a:pathLst>
                <a:path w="23" h="48">
                  <a:moveTo>
                    <a:pt x="0" y="18"/>
                  </a:moveTo>
                  <a:lnTo>
                    <a:pt x="23" y="0"/>
                  </a:lnTo>
                  <a:lnTo>
                    <a:pt x="23" y="30"/>
                  </a:lnTo>
                  <a:lnTo>
                    <a:pt x="0" y="48"/>
                  </a:lnTo>
                  <a:lnTo>
                    <a:pt x="0" y="18"/>
                  </a:lnTo>
                  <a:close/>
                </a:path>
              </a:pathLst>
            </a:custGeom>
            <a:solidFill>
              <a:srgbClr val="B2B2B2"/>
            </a:solidFill>
            <a:ln w="9525">
              <a:noFill/>
              <a:round/>
              <a:headEnd/>
              <a:tailEnd/>
            </a:ln>
          </p:spPr>
          <p:txBody>
            <a:bodyPr wrap="none"/>
            <a:lstStyle/>
            <a:p>
              <a:endParaRPr lang="es-ES"/>
            </a:p>
          </p:txBody>
        </p:sp>
      </p:grpSp>
      <p:sp>
        <p:nvSpPr>
          <p:cNvPr id="317471" name="Freeform 270"/>
          <p:cNvSpPr>
            <a:spLocks/>
          </p:cNvSpPr>
          <p:nvPr/>
        </p:nvSpPr>
        <p:spPr bwMode="auto">
          <a:xfrm>
            <a:off x="6243638" y="2898775"/>
            <a:ext cx="276225" cy="795338"/>
          </a:xfrm>
          <a:custGeom>
            <a:avLst/>
            <a:gdLst>
              <a:gd name="T0" fmla="*/ 38100 w 174"/>
              <a:gd name="T1" fmla="*/ 23813 h 501"/>
              <a:gd name="T2" fmla="*/ 0 w 174"/>
              <a:gd name="T3" fmla="*/ 0 h 501"/>
              <a:gd name="T4" fmla="*/ 0 w 174"/>
              <a:gd name="T5" fmla="*/ 795338 h 501"/>
              <a:gd name="T6" fmla="*/ 276225 w 174"/>
              <a:gd name="T7" fmla="*/ 606425 h 501"/>
              <a:gd name="T8" fmla="*/ 276225 w 174"/>
              <a:gd name="T9" fmla="*/ 558800 h 501"/>
              <a:gd name="T10" fmla="*/ 38100 w 174"/>
              <a:gd name="T11" fmla="*/ 23813 h 501"/>
              <a:gd name="T12" fmla="*/ 0 60000 65536"/>
              <a:gd name="T13" fmla="*/ 0 60000 65536"/>
              <a:gd name="T14" fmla="*/ 0 60000 65536"/>
              <a:gd name="T15" fmla="*/ 0 60000 65536"/>
              <a:gd name="T16" fmla="*/ 0 60000 65536"/>
              <a:gd name="T17" fmla="*/ 0 60000 65536"/>
              <a:gd name="T18" fmla="*/ 0 w 174"/>
              <a:gd name="T19" fmla="*/ 0 h 501"/>
              <a:gd name="T20" fmla="*/ 174 w 174"/>
              <a:gd name="T21" fmla="*/ 501 h 501"/>
            </a:gdLst>
            <a:ahLst/>
            <a:cxnLst>
              <a:cxn ang="T12">
                <a:pos x="T0" y="T1"/>
              </a:cxn>
              <a:cxn ang="T13">
                <a:pos x="T2" y="T3"/>
              </a:cxn>
              <a:cxn ang="T14">
                <a:pos x="T4" y="T5"/>
              </a:cxn>
              <a:cxn ang="T15">
                <a:pos x="T6" y="T7"/>
              </a:cxn>
              <a:cxn ang="T16">
                <a:pos x="T8" y="T9"/>
              </a:cxn>
              <a:cxn ang="T17">
                <a:pos x="T10" y="T11"/>
              </a:cxn>
            </a:cxnLst>
            <a:rect l="T18" t="T19" r="T20" b="T21"/>
            <a:pathLst>
              <a:path w="174" h="501">
                <a:moveTo>
                  <a:pt x="24" y="15"/>
                </a:moveTo>
                <a:lnTo>
                  <a:pt x="0" y="0"/>
                </a:lnTo>
                <a:lnTo>
                  <a:pt x="0" y="501"/>
                </a:lnTo>
                <a:lnTo>
                  <a:pt x="174" y="382"/>
                </a:lnTo>
                <a:lnTo>
                  <a:pt x="174" y="352"/>
                </a:lnTo>
                <a:lnTo>
                  <a:pt x="24" y="15"/>
                </a:lnTo>
                <a:close/>
              </a:path>
            </a:pathLst>
          </a:custGeom>
          <a:solidFill>
            <a:srgbClr val="969696"/>
          </a:solidFill>
          <a:ln w="9525">
            <a:noFill/>
            <a:round/>
            <a:headEnd/>
            <a:tailEnd/>
          </a:ln>
        </p:spPr>
        <p:txBody>
          <a:bodyPr wrap="none"/>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fill="hold" nodeType="clickEffect">
                                  <p:stCondLst>
                                    <p:cond delay="0"/>
                                  </p:stCondLst>
                                  <p:childTnLst>
                                    <p:animMotion origin="layout" path="M 1.11111E-6 1.48148E-6 L -0.48854 0.48472 " pathEditMode="relative" rAng="0" ptsTypes="AA">
                                      <p:cBhvr>
                                        <p:cTn id="6" dur="3000" fill="hold"/>
                                        <p:tgtEl>
                                          <p:spTgt spid="7"/>
                                        </p:tgtEl>
                                        <p:attrNameLst>
                                          <p:attrName>ppt_x</p:attrName>
                                          <p:attrName>ppt_y</p:attrName>
                                        </p:attrNameLst>
                                      </p:cBhvr>
                                      <p:rCtr x="-24400" y="242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8466" name="Group 178"/>
          <p:cNvGrpSpPr>
            <a:grpSpLocks/>
          </p:cNvGrpSpPr>
          <p:nvPr/>
        </p:nvGrpSpPr>
        <p:grpSpPr bwMode="auto">
          <a:xfrm>
            <a:off x="0" y="0"/>
            <a:ext cx="9172575" cy="6858000"/>
            <a:chOff x="0" y="0"/>
            <a:chExt cx="5778" cy="4320"/>
          </a:xfrm>
        </p:grpSpPr>
        <p:sp>
          <p:nvSpPr>
            <p:cNvPr id="318467" name="Rectangle 1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318468" name="Picture 136" descr="Partículas34"/>
            <p:cNvPicPr>
              <a:picLocks noChangeAspect="1" noChangeArrowheads="1"/>
            </p:cNvPicPr>
            <p:nvPr/>
          </p:nvPicPr>
          <p:blipFill>
            <a:blip r:embed="rId2" cstate="print">
              <a:lum bright="12000" contrast="18000"/>
            </a:blip>
            <a:srcRect l="9375" t="23334" r="5624" b="10417"/>
            <a:stretch>
              <a:fillRect/>
            </a:stretch>
          </p:blipFill>
          <p:spPr bwMode="auto">
            <a:xfrm>
              <a:off x="1498" y="555"/>
              <a:ext cx="2884" cy="1686"/>
            </a:xfrm>
            <a:prstGeom prst="rect">
              <a:avLst/>
            </a:prstGeom>
            <a:noFill/>
            <a:ln w="9525">
              <a:noFill/>
              <a:miter lim="800000"/>
              <a:headEnd/>
              <a:tailEnd/>
            </a:ln>
          </p:spPr>
        </p:pic>
        <p:pic>
          <p:nvPicPr>
            <p:cNvPr id="318469" name="Picture 138" descr="Desmagnetizador 1"/>
            <p:cNvPicPr>
              <a:picLocks noChangeAspect="1" noChangeArrowheads="1"/>
            </p:cNvPicPr>
            <p:nvPr/>
          </p:nvPicPr>
          <p:blipFill>
            <a:blip r:embed="rId3" cstate="print">
              <a:lum contrast="24000"/>
            </a:blip>
            <a:srcRect l="3743" t="1840" r="2426" b="3983"/>
            <a:stretch>
              <a:fillRect/>
            </a:stretch>
          </p:blipFill>
          <p:spPr bwMode="auto">
            <a:xfrm>
              <a:off x="1945" y="2400"/>
              <a:ext cx="1990" cy="1744"/>
            </a:xfrm>
            <a:prstGeom prst="rect">
              <a:avLst/>
            </a:prstGeom>
            <a:noFill/>
            <a:ln w="9525">
              <a:noFill/>
              <a:miter lim="800000"/>
              <a:headEnd/>
              <a:tailEnd/>
            </a:ln>
          </p:spPr>
        </p:pic>
        <p:sp>
          <p:nvSpPr>
            <p:cNvPr id="794764" name="Rectangle 140"/>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bobina</a:t>
              </a:r>
            </a:p>
          </p:txBody>
        </p:sp>
        <p:grpSp>
          <p:nvGrpSpPr>
            <p:cNvPr id="318471" name="Group 141"/>
            <p:cNvGrpSpPr>
              <a:grpSpLocks/>
            </p:cNvGrpSpPr>
            <p:nvPr/>
          </p:nvGrpSpPr>
          <p:grpSpPr bwMode="auto">
            <a:xfrm>
              <a:off x="48" y="95"/>
              <a:ext cx="96" cy="4128"/>
              <a:chOff x="48" y="102"/>
              <a:chExt cx="96" cy="4128"/>
            </a:xfrm>
          </p:grpSpPr>
          <p:sp>
            <p:nvSpPr>
              <p:cNvPr id="318479" name="Rectangle 1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0" name="Rectangle 1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1" name="Rectangle 1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2" name="Rectangle 1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3" name="Rectangle 1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4" name="Rectangle 1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5" name="Rectangle 1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6" name="Rectangle 1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7" name="Rectangle 1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8" name="Rectangle 1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89" name="Rectangle 1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0" name="Rectangle 1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1" name="Rectangle 1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2" name="Rectangle 1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3" name="Rectangle 1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4" name="Rectangle 1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5" name="Rectangle 1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6" name="Rectangle 1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7" name="Rectangle 1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8" name="Rectangle 1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499" name="Rectangle 1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0" name="Rectangle 1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1" name="Rectangle 1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2" name="Rectangle 1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3" name="Rectangle 1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4" name="Rectangle 1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5" name="Rectangle 1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6" name="Rectangle 1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8507" name="Rectangle 1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8472" name="Group 171"/>
            <p:cNvGrpSpPr>
              <a:grpSpLocks/>
            </p:cNvGrpSpPr>
            <p:nvPr/>
          </p:nvGrpSpPr>
          <p:grpSpPr bwMode="auto">
            <a:xfrm>
              <a:off x="5052" y="0"/>
              <a:ext cx="726" cy="388"/>
              <a:chOff x="37" y="-23"/>
              <a:chExt cx="726" cy="388"/>
            </a:xfrm>
          </p:grpSpPr>
          <p:sp>
            <p:nvSpPr>
              <p:cNvPr id="318473" name="Rectangle 1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8474" name="Rectangle 1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8475" name="Rectangle 1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8476" name="Rectangle 1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8477" name="Rectangle 1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8478" name="Rectangle 1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9490" name="Group 78"/>
          <p:cNvGrpSpPr>
            <a:grpSpLocks/>
          </p:cNvGrpSpPr>
          <p:nvPr/>
        </p:nvGrpSpPr>
        <p:grpSpPr bwMode="auto">
          <a:xfrm>
            <a:off x="0" y="0"/>
            <a:ext cx="9172575" cy="6858000"/>
            <a:chOff x="0" y="0"/>
            <a:chExt cx="5778" cy="4320"/>
          </a:xfrm>
        </p:grpSpPr>
        <p:sp>
          <p:nvSpPr>
            <p:cNvPr id="31949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19492" name="Rectangle 36"/>
            <p:cNvSpPr>
              <a:spLocks noChangeArrowheads="1"/>
            </p:cNvSpPr>
            <p:nvPr/>
          </p:nvSpPr>
          <p:spPr bwMode="auto">
            <a:xfrm>
              <a:off x="500" y="1443"/>
              <a:ext cx="4812" cy="1382"/>
            </a:xfrm>
            <a:prstGeom prst="rect">
              <a:avLst/>
            </a:prstGeom>
            <a:noFill/>
            <a:ln w="12700">
              <a:noFill/>
              <a:miter lim="800000"/>
              <a:headEnd/>
              <a:tailEnd/>
            </a:ln>
          </p:spPr>
          <p:txBody>
            <a:bodyPr lIns="90488" tIns="44450" rIns="90488" bIns="44450">
              <a:spAutoFit/>
            </a:bodyPr>
            <a:lstStyle/>
            <a:p>
              <a:r>
                <a:rPr lang="es-ES_tradnl" sz="2300" i="1">
                  <a:solidFill>
                    <a:schemeClr val="bg1"/>
                  </a:solidFill>
                  <a:latin typeface="Book Antiqua" pitchFamily="18" charset="0"/>
                  <a:cs typeface="Times New Roman" charset="0"/>
                </a:rPr>
                <a:t>Ambos métodos son simples, rápidos y fáciles para desmagnetizar y producir un nivel bajo aceptable del campo residual</a:t>
              </a:r>
            </a:p>
            <a:p>
              <a:endParaRPr lang="es-ES_tradnl" sz="2300" i="1">
                <a:solidFill>
                  <a:schemeClr val="bg1"/>
                </a:solidFill>
                <a:latin typeface="Book Antiqua" pitchFamily="18" charset="0"/>
                <a:cs typeface="Times New Roman" charset="0"/>
              </a:endParaRPr>
            </a:p>
            <a:p>
              <a:r>
                <a:rPr lang="es-ES_tradnl" sz="2300" i="1">
                  <a:solidFill>
                    <a:schemeClr val="bg1"/>
                  </a:solidFill>
                  <a:latin typeface="Book Antiqua" pitchFamily="18" charset="0"/>
                  <a:cs typeface="Times New Roman" charset="0"/>
                </a:rPr>
                <a:t>El primer método es más cómodo y económico, por lo que es el más utilizado</a:t>
              </a:r>
            </a:p>
          </p:txBody>
        </p:sp>
        <p:sp>
          <p:nvSpPr>
            <p:cNvPr id="833576" name="Rectangle 40"/>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bobina</a:t>
              </a:r>
            </a:p>
          </p:txBody>
        </p:sp>
        <p:grpSp>
          <p:nvGrpSpPr>
            <p:cNvPr id="319494" name="Group 41"/>
            <p:cNvGrpSpPr>
              <a:grpSpLocks/>
            </p:cNvGrpSpPr>
            <p:nvPr/>
          </p:nvGrpSpPr>
          <p:grpSpPr bwMode="auto">
            <a:xfrm>
              <a:off x="48" y="95"/>
              <a:ext cx="96" cy="4128"/>
              <a:chOff x="48" y="102"/>
              <a:chExt cx="96" cy="4128"/>
            </a:xfrm>
          </p:grpSpPr>
          <p:sp>
            <p:nvSpPr>
              <p:cNvPr id="319502"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3"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4"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5"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6"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7"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8"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09"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0"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1"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2"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3"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4"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5"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6"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7"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8"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19"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0"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1"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2"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3"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4"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5"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6"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7"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8"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29"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19530"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19495" name="Group 71"/>
            <p:cNvGrpSpPr>
              <a:grpSpLocks/>
            </p:cNvGrpSpPr>
            <p:nvPr/>
          </p:nvGrpSpPr>
          <p:grpSpPr bwMode="auto">
            <a:xfrm>
              <a:off x="5052" y="0"/>
              <a:ext cx="726" cy="388"/>
              <a:chOff x="37" y="-23"/>
              <a:chExt cx="726" cy="388"/>
            </a:xfrm>
          </p:grpSpPr>
          <p:sp>
            <p:nvSpPr>
              <p:cNvPr id="319496"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19497"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9498"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19499"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19500"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19501"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0514" name="Group 77"/>
          <p:cNvGrpSpPr>
            <a:grpSpLocks/>
          </p:cNvGrpSpPr>
          <p:nvPr/>
        </p:nvGrpSpPr>
        <p:grpSpPr bwMode="auto">
          <a:xfrm>
            <a:off x="0" y="0"/>
            <a:ext cx="9172575" cy="6858000"/>
            <a:chOff x="0" y="0"/>
            <a:chExt cx="5778" cy="4320"/>
          </a:xfrm>
        </p:grpSpPr>
        <p:sp>
          <p:nvSpPr>
            <p:cNvPr id="320515"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0516" name="Rectangle 37"/>
            <p:cNvSpPr>
              <a:spLocks noChangeArrowheads="1"/>
            </p:cNvSpPr>
            <p:nvPr/>
          </p:nvSpPr>
          <p:spPr bwMode="auto">
            <a:xfrm>
              <a:off x="407" y="591"/>
              <a:ext cx="5065" cy="3508"/>
            </a:xfrm>
            <a:prstGeom prst="rect">
              <a:avLst/>
            </a:prstGeom>
            <a:noFill/>
            <a:ln w="12700">
              <a:noFill/>
              <a:miter lim="800000"/>
              <a:headEnd/>
              <a:tailEnd/>
            </a:ln>
          </p:spPr>
          <p:txBody>
            <a:bodyPr wrap="square" lIns="90488" tIns="44450" rIns="90488" bIns="44450">
              <a:spAutoFit/>
            </a:bodyPr>
            <a:lstStyle/>
            <a:p>
              <a:pPr>
                <a:tabLst>
                  <a:tab pos="571500" algn="l"/>
                </a:tabLst>
              </a:pPr>
              <a:r>
                <a:rPr lang="es-ES_tradnl" sz="2000" i="1" dirty="0">
                  <a:solidFill>
                    <a:schemeClr val="bg1"/>
                  </a:solidFill>
                  <a:latin typeface="Book Antiqua" pitchFamily="18" charset="0"/>
                  <a:cs typeface="Times New Roman" charset="0"/>
                </a:rPr>
                <a:t>Existen varios métodos de desmagnetización con corriente directa, aunque el más efectivo es idéntico a los métodos de corriente alterna, invirtiendo la dirección y reduciendo la corriente</a:t>
              </a: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000" i="1" dirty="0">
                  <a:solidFill>
                    <a:schemeClr val="bg1"/>
                  </a:solidFill>
                  <a:latin typeface="Book Antiqua" pitchFamily="18" charset="0"/>
                  <a:cs typeface="Arial" charset="0"/>
                </a:rPr>
                <a:t>Esta desmagnetización requiere instrumental complicado, ya que es necesario disponer de un reóstato para disminuir la corriente y de un dispositivo que invierta la corriente cierto periodo de tiempo; una inversión por segundo es comúnmente utilizada, así la desmagnetización se lleva a cabo en toda la masa de la pieza en forma más efectiva</a:t>
              </a:r>
              <a:endParaRPr lang="es-ES_tradnl" sz="2000" i="1" dirty="0">
                <a:solidFill>
                  <a:schemeClr val="bg1"/>
                </a:solidFill>
                <a:latin typeface="Book Antiqua" pitchFamily="18" charset="0"/>
                <a:cs typeface="Times New Roman" charset="0"/>
              </a:endParaRP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000" i="1" dirty="0">
                  <a:solidFill>
                    <a:schemeClr val="bg1"/>
                  </a:solidFill>
                  <a:latin typeface="Book Antiqua" pitchFamily="18" charset="0"/>
                  <a:cs typeface="Arial" charset="0"/>
                </a:rPr>
                <a:t>Es uno de los medios más adecuados para remover campos circulares (especialmente cuando la corriente pasa directamente a través de la pieza), para desmagnetizar uniformemente secciones grandes y muy efectivo para objetos que son difíciles de desmagnetizar</a:t>
              </a:r>
              <a:endParaRPr lang="es-ES_tradnl" sz="2000" i="1" dirty="0">
                <a:solidFill>
                  <a:schemeClr val="bg1"/>
                </a:solidFill>
                <a:latin typeface="Book Antiqua" pitchFamily="18" charset="0"/>
                <a:cs typeface="Times New Roman" charset="0"/>
              </a:endParaRP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000" i="1" dirty="0">
                  <a:solidFill>
                    <a:schemeClr val="bg1"/>
                  </a:solidFill>
                  <a:latin typeface="Book Antiqua" pitchFamily="18" charset="0"/>
                  <a:cs typeface="Arial" charset="0"/>
                </a:rPr>
                <a:t>El ciclo de desmagnetización es normalmente controlado automáticamente y requiere cerca de treinta segundos para completarse</a:t>
              </a:r>
            </a:p>
          </p:txBody>
        </p:sp>
        <p:sp>
          <p:nvSpPr>
            <p:cNvPr id="834599" name="Rectangle 39"/>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corriente directa</a:t>
              </a:r>
            </a:p>
          </p:txBody>
        </p:sp>
        <p:grpSp>
          <p:nvGrpSpPr>
            <p:cNvPr id="320518" name="Group 40"/>
            <p:cNvGrpSpPr>
              <a:grpSpLocks/>
            </p:cNvGrpSpPr>
            <p:nvPr/>
          </p:nvGrpSpPr>
          <p:grpSpPr bwMode="auto">
            <a:xfrm>
              <a:off x="48" y="95"/>
              <a:ext cx="96" cy="4128"/>
              <a:chOff x="48" y="102"/>
              <a:chExt cx="96" cy="4128"/>
            </a:xfrm>
          </p:grpSpPr>
          <p:sp>
            <p:nvSpPr>
              <p:cNvPr id="320526"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27"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28"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29"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0"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1"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2"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3"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4"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5"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6"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7"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8"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39"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0"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1"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2"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3"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4"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5"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6"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7"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8"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49"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50"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51"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52"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53"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0554"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0519" name="Group 70"/>
            <p:cNvGrpSpPr>
              <a:grpSpLocks/>
            </p:cNvGrpSpPr>
            <p:nvPr/>
          </p:nvGrpSpPr>
          <p:grpSpPr bwMode="auto">
            <a:xfrm>
              <a:off x="5052" y="0"/>
              <a:ext cx="726" cy="388"/>
              <a:chOff x="37" y="-23"/>
              <a:chExt cx="726" cy="388"/>
            </a:xfrm>
          </p:grpSpPr>
          <p:sp>
            <p:nvSpPr>
              <p:cNvPr id="320520"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0521"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0522"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0523"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0524"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0525"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1538" name="Group 81"/>
          <p:cNvGrpSpPr>
            <a:grpSpLocks/>
          </p:cNvGrpSpPr>
          <p:nvPr/>
        </p:nvGrpSpPr>
        <p:grpSpPr bwMode="auto">
          <a:xfrm>
            <a:off x="0" y="0"/>
            <a:ext cx="9172575" cy="6858000"/>
            <a:chOff x="0" y="0"/>
            <a:chExt cx="5778" cy="4320"/>
          </a:xfrm>
        </p:grpSpPr>
        <p:sp>
          <p:nvSpPr>
            <p:cNvPr id="321539"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1540" name="Rectangle 37"/>
            <p:cNvSpPr>
              <a:spLocks noChangeArrowheads="1"/>
            </p:cNvSpPr>
            <p:nvPr/>
          </p:nvSpPr>
          <p:spPr bwMode="auto">
            <a:xfrm>
              <a:off x="381" y="482"/>
              <a:ext cx="5120" cy="3818"/>
            </a:xfrm>
            <a:prstGeom prst="rect">
              <a:avLst/>
            </a:prstGeom>
            <a:noFill/>
            <a:ln w="12700">
              <a:noFill/>
              <a:miter lim="800000"/>
              <a:headEnd/>
              <a:tailEnd/>
            </a:ln>
          </p:spPr>
          <p:txBody>
            <a:bodyPr wrap="square" lIns="90488" tIns="44450" rIns="90488" bIns="44450">
              <a:spAutoFit/>
            </a:bodyPr>
            <a:lstStyle/>
            <a:p>
              <a:pPr>
                <a:tabLst>
                  <a:tab pos="571500" algn="l"/>
                </a:tabLst>
              </a:pPr>
              <a:r>
                <a:rPr lang="es-ES_tradnl" sz="2200" i="1" dirty="0">
                  <a:solidFill>
                    <a:schemeClr val="bg1"/>
                  </a:solidFill>
                  <a:latin typeface="Book Antiqua" pitchFamily="18" charset="0"/>
                  <a:cs typeface="Times New Roman" charset="0"/>
                </a:rPr>
                <a:t>Los yugos, de corriente alterna o directa, proporcionan un medio portátil para desmagnetizar</a:t>
              </a:r>
              <a:endParaRPr lang="es-ES_tradnl" sz="2200" i="1" dirty="0">
                <a:solidFill>
                  <a:schemeClr val="bg1"/>
                </a:solidFill>
                <a:latin typeface="Book Antiqua" pitchFamily="18" charset="0"/>
              </a:endParaRP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200" i="1" dirty="0">
                  <a:solidFill>
                    <a:schemeClr val="bg1"/>
                  </a:solidFill>
                  <a:latin typeface="Book Antiqua" pitchFamily="18" charset="0"/>
                  <a:cs typeface="Times New Roman" charset="0"/>
                </a:rPr>
                <a:t>En algunos casos los yugos son más efectivos que las bobinas, porque el campo generado puede concentrarse en áreas pequeñas; por ejemplo, en  piezas con alta fuerza coercitiva</a:t>
              </a: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200" i="1" dirty="0">
                  <a:solidFill>
                    <a:schemeClr val="bg1"/>
                  </a:solidFill>
                  <a:latin typeface="Book Antiqua" pitchFamily="18" charset="0"/>
                  <a:cs typeface="Times New Roman" charset="0"/>
                </a:rPr>
                <a:t>Un método es ajustar el espacio entre los polos del yugo para que se pasen piezas pequeñas a través de ellos, mientras fluye la corriente alterna en el yugo; en ocasiones, el yugo es utilizado en piezas grandes para desmagnetización local, colocando sus polos sobre la superficie, moviéndolo alrededor del área mientras sigue siendo energizado</a:t>
              </a: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200" i="1" dirty="0">
                  <a:solidFill>
                    <a:schemeClr val="bg1"/>
                  </a:solidFill>
                  <a:latin typeface="Book Antiqua" pitchFamily="18" charset="0"/>
                  <a:cs typeface="Times New Roman" charset="0"/>
                </a:rPr>
                <a:t>Los yugos de corriente directa se parecen a los de corriente alterna, pero son más efectivos en cuanto a la penetración; el método para desmagnetizar es girar el yugo 180°, invirtiendo la posición de los polos y la polaridad del campo, mientras se aleja de la superficie y se mantiene energizado</a:t>
              </a:r>
              <a:endParaRPr lang="es-ES_tradnl" sz="2500" i="1" dirty="0">
                <a:solidFill>
                  <a:schemeClr val="bg1"/>
                </a:solidFill>
                <a:latin typeface="Book Antiqua" pitchFamily="18" charset="0"/>
              </a:endParaRPr>
            </a:p>
          </p:txBody>
        </p:sp>
        <p:sp>
          <p:nvSpPr>
            <p:cNvPr id="835627" name="Rectangle 43"/>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yugo</a:t>
              </a:r>
            </a:p>
          </p:txBody>
        </p:sp>
        <p:grpSp>
          <p:nvGrpSpPr>
            <p:cNvPr id="321542" name="Group 44"/>
            <p:cNvGrpSpPr>
              <a:grpSpLocks/>
            </p:cNvGrpSpPr>
            <p:nvPr/>
          </p:nvGrpSpPr>
          <p:grpSpPr bwMode="auto">
            <a:xfrm>
              <a:off x="48" y="95"/>
              <a:ext cx="96" cy="4128"/>
              <a:chOff x="48" y="102"/>
              <a:chExt cx="96" cy="4128"/>
            </a:xfrm>
          </p:grpSpPr>
          <p:sp>
            <p:nvSpPr>
              <p:cNvPr id="321550"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1"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2"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3"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4"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5"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6"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7"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8"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59"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0"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1"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2"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3"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4"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5"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6"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7"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8"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69"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0"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1"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2"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3"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4"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5"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6"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7"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1578"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1543" name="Group 74"/>
            <p:cNvGrpSpPr>
              <a:grpSpLocks/>
            </p:cNvGrpSpPr>
            <p:nvPr/>
          </p:nvGrpSpPr>
          <p:grpSpPr bwMode="auto">
            <a:xfrm>
              <a:off x="5052" y="0"/>
              <a:ext cx="726" cy="388"/>
              <a:chOff x="37" y="-23"/>
              <a:chExt cx="726" cy="388"/>
            </a:xfrm>
          </p:grpSpPr>
          <p:sp>
            <p:nvSpPr>
              <p:cNvPr id="321544"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1545"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1546"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1547"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1548"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1549"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2562" name="Group 317"/>
          <p:cNvGrpSpPr>
            <a:grpSpLocks/>
          </p:cNvGrpSpPr>
          <p:nvPr/>
        </p:nvGrpSpPr>
        <p:grpSpPr bwMode="auto">
          <a:xfrm>
            <a:off x="0" y="0"/>
            <a:ext cx="9172575" cy="6858000"/>
            <a:chOff x="0" y="0"/>
            <a:chExt cx="5778" cy="4320"/>
          </a:xfrm>
        </p:grpSpPr>
        <p:sp>
          <p:nvSpPr>
            <p:cNvPr id="322787"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13765" name="Rectangle 5"/>
            <p:cNvSpPr>
              <a:spLocks noChangeArrowheads="1"/>
            </p:cNvSpPr>
            <p:nvPr/>
          </p:nvSpPr>
          <p:spPr bwMode="auto">
            <a:xfrm>
              <a:off x="433" y="109"/>
              <a:ext cx="432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Desmagnetización con yugo</a:t>
              </a:r>
            </a:p>
          </p:txBody>
        </p:sp>
        <p:grpSp>
          <p:nvGrpSpPr>
            <p:cNvPr id="322789" name="Group 6"/>
            <p:cNvGrpSpPr>
              <a:grpSpLocks/>
            </p:cNvGrpSpPr>
            <p:nvPr/>
          </p:nvGrpSpPr>
          <p:grpSpPr bwMode="auto">
            <a:xfrm>
              <a:off x="48" y="95"/>
              <a:ext cx="96" cy="4128"/>
              <a:chOff x="48" y="102"/>
              <a:chExt cx="96" cy="4128"/>
            </a:xfrm>
          </p:grpSpPr>
          <p:sp>
            <p:nvSpPr>
              <p:cNvPr id="322847"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48"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49"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0"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1"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2"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3"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4"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5"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6"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7"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8"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59"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0"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1"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2"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3"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4"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5"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6"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7"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8"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69"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0"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1"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2"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3"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4"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2875"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2790" name="Group 36"/>
            <p:cNvGrpSpPr>
              <a:grpSpLocks/>
            </p:cNvGrpSpPr>
            <p:nvPr/>
          </p:nvGrpSpPr>
          <p:grpSpPr bwMode="auto">
            <a:xfrm>
              <a:off x="5052" y="0"/>
              <a:ext cx="726" cy="388"/>
              <a:chOff x="37" y="-23"/>
              <a:chExt cx="726" cy="388"/>
            </a:xfrm>
          </p:grpSpPr>
          <p:sp>
            <p:nvSpPr>
              <p:cNvPr id="322841"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2842"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2843"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2844"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2845"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2846"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322791" name="Group 43"/>
            <p:cNvGrpSpPr>
              <a:grpSpLocks/>
            </p:cNvGrpSpPr>
            <p:nvPr/>
          </p:nvGrpSpPr>
          <p:grpSpPr bwMode="auto">
            <a:xfrm>
              <a:off x="1066" y="2592"/>
              <a:ext cx="4002" cy="1624"/>
              <a:chOff x="989" y="2445"/>
              <a:chExt cx="4002" cy="1624"/>
            </a:xfrm>
          </p:grpSpPr>
          <p:sp>
            <p:nvSpPr>
              <p:cNvPr id="322792" name="AutoShape 44"/>
              <p:cNvSpPr>
                <a:spLocks noChangeArrowheads="1"/>
              </p:cNvSpPr>
              <p:nvPr/>
            </p:nvSpPr>
            <p:spPr bwMode="auto">
              <a:xfrm>
                <a:off x="2417" y="2445"/>
                <a:ext cx="2574" cy="952"/>
              </a:xfrm>
              <a:prstGeom prst="diamond">
                <a:avLst/>
              </a:prstGeom>
              <a:gradFill rotWithShape="1">
                <a:gsLst>
                  <a:gs pos="0">
                    <a:srgbClr val="B2B2B2"/>
                  </a:gs>
                  <a:gs pos="100000">
                    <a:srgbClr val="404040"/>
                  </a:gs>
                </a:gsLst>
                <a:lin ang="18900000" scaled="1"/>
              </a:gradFill>
              <a:ln w="12700">
                <a:noFill/>
                <a:miter lim="800000"/>
                <a:headEnd/>
                <a:tailEnd/>
              </a:ln>
            </p:spPr>
            <p:txBody>
              <a:bodyPr wrap="none" anchor="ctr"/>
              <a:lstStyle/>
              <a:p>
                <a:endParaRPr lang="es-ES"/>
              </a:p>
            </p:txBody>
          </p:sp>
          <p:sp>
            <p:nvSpPr>
              <p:cNvPr id="322793" name="AutoShape 45"/>
              <p:cNvSpPr>
                <a:spLocks noChangeArrowheads="1"/>
              </p:cNvSpPr>
              <p:nvPr/>
            </p:nvSpPr>
            <p:spPr bwMode="auto">
              <a:xfrm>
                <a:off x="989" y="2969"/>
                <a:ext cx="2574" cy="953"/>
              </a:xfrm>
              <a:prstGeom prst="diamond">
                <a:avLst/>
              </a:prstGeom>
              <a:gradFill rotWithShape="1">
                <a:gsLst>
                  <a:gs pos="0">
                    <a:srgbClr val="EAEAEA"/>
                  </a:gs>
                  <a:gs pos="100000">
                    <a:srgbClr val="6C6C6C"/>
                  </a:gs>
                </a:gsLst>
                <a:lin ang="18900000" scaled="1"/>
              </a:gradFill>
              <a:ln w="12700">
                <a:noFill/>
                <a:miter lim="800000"/>
                <a:headEnd/>
                <a:tailEnd/>
              </a:ln>
            </p:spPr>
            <p:txBody>
              <a:bodyPr wrap="none" anchor="ctr"/>
              <a:lstStyle/>
              <a:p>
                <a:endParaRPr lang="es-ES"/>
              </a:p>
            </p:txBody>
          </p:sp>
          <p:sp>
            <p:nvSpPr>
              <p:cNvPr id="322794" name="Freeform 46"/>
              <p:cNvSpPr>
                <a:spLocks/>
              </p:cNvSpPr>
              <p:nvPr/>
            </p:nvSpPr>
            <p:spPr bwMode="auto">
              <a:xfrm>
                <a:off x="989" y="3446"/>
                <a:ext cx="1290" cy="623"/>
              </a:xfrm>
              <a:custGeom>
                <a:avLst/>
                <a:gdLst>
                  <a:gd name="T0" fmla="*/ 1290 w 840"/>
                  <a:gd name="T1" fmla="*/ 470 h 406"/>
                  <a:gd name="T2" fmla="*/ 1290 w 840"/>
                  <a:gd name="T3" fmla="*/ 623 h 406"/>
                  <a:gd name="T4" fmla="*/ 0 w 840"/>
                  <a:gd name="T5" fmla="*/ 132 h 406"/>
                  <a:gd name="T6" fmla="*/ 0 w 840"/>
                  <a:gd name="T7" fmla="*/ 0 h 406"/>
                  <a:gd name="T8" fmla="*/ 1290 w 840"/>
                  <a:gd name="T9" fmla="*/ 470 h 406"/>
                  <a:gd name="T10" fmla="*/ 0 60000 65536"/>
                  <a:gd name="T11" fmla="*/ 0 60000 65536"/>
                  <a:gd name="T12" fmla="*/ 0 60000 65536"/>
                  <a:gd name="T13" fmla="*/ 0 60000 65536"/>
                  <a:gd name="T14" fmla="*/ 0 60000 65536"/>
                  <a:gd name="T15" fmla="*/ 0 w 840"/>
                  <a:gd name="T16" fmla="*/ 0 h 406"/>
                  <a:gd name="T17" fmla="*/ 840 w 840"/>
                  <a:gd name="T18" fmla="*/ 406 h 406"/>
                </a:gdLst>
                <a:ahLst/>
                <a:cxnLst>
                  <a:cxn ang="T10">
                    <a:pos x="T0" y="T1"/>
                  </a:cxn>
                  <a:cxn ang="T11">
                    <a:pos x="T2" y="T3"/>
                  </a:cxn>
                  <a:cxn ang="T12">
                    <a:pos x="T4" y="T5"/>
                  </a:cxn>
                  <a:cxn ang="T13">
                    <a:pos x="T6" y="T7"/>
                  </a:cxn>
                  <a:cxn ang="T14">
                    <a:pos x="T8" y="T9"/>
                  </a:cxn>
                </a:cxnLst>
                <a:rect l="T15" t="T16" r="T17" b="T18"/>
                <a:pathLst>
                  <a:path w="840" h="406">
                    <a:moveTo>
                      <a:pt x="840" y="306"/>
                    </a:moveTo>
                    <a:lnTo>
                      <a:pt x="840" y="406"/>
                    </a:lnTo>
                    <a:lnTo>
                      <a:pt x="0" y="86"/>
                    </a:lnTo>
                    <a:lnTo>
                      <a:pt x="0" y="0"/>
                    </a:lnTo>
                    <a:lnTo>
                      <a:pt x="840" y="306"/>
                    </a:lnTo>
                    <a:close/>
                  </a:path>
                </a:pathLst>
              </a:custGeom>
              <a:gradFill rotWithShape="1">
                <a:gsLst>
                  <a:gs pos="0">
                    <a:srgbClr val="404040"/>
                  </a:gs>
                  <a:gs pos="100000">
                    <a:srgbClr val="B2B2B2"/>
                  </a:gs>
                </a:gsLst>
                <a:lin ang="0" scaled="1"/>
              </a:gradFill>
              <a:ln w="9525">
                <a:noFill/>
                <a:round/>
                <a:headEnd/>
                <a:tailEnd/>
              </a:ln>
            </p:spPr>
            <p:txBody>
              <a:bodyPr wrap="none"/>
              <a:lstStyle/>
              <a:p>
                <a:endParaRPr lang="es-ES"/>
              </a:p>
            </p:txBody>
          </p:sp>
          <p:sp>
            <p:nvSpPr>
              <p:cNvPr id="1013807" name="Freeform 47"/>
              <p:cNvSpPr>
                <a:spLocks/>
              </p:cNvSpPr>
              <p:nvPr/>
            </p:nvSpPr>
            <p:spPr bwMode="auto">
              <a:xfrm>
                <a:off x="2276" y="2919"/>
                <a:ext cx="2712" cy="1150"/>
              </a:xfrm>
              <a:custGeom>
                <a:avLst/>
                <a:gdLst/>
                <a:ahLst/>
                <a:cxnLst>
                  <a:cxn ang="0">
                    <a:pos x="0" y="652"/>
                  </a:cxn>
                  <a:cxn ang="0">
                    <a:pos x="0" y="750"/>
                  </a:cxn>
                  <a:cxn ang="0">
                    <a:pos x="1766" y="94"/>
                  </a:cxn>
                  <a:cxn ang="0">
                    <a:pos x="1766" y="0"/>
                  </a:cxn>
                  <a:cxn ang="0">
                    <a:pos x="0" y="652"/>
                  </a:cxn>
                </a:cxnLst>
                <a:rect l="0" t="0" r="r" b="b"/>
                <a:pathLst>
                  <a:path w="1766" h="750">
                    <a:moveTo>
                      <a:pt x="0" y="652"/>
                    </a:moveTo>
                    <a:lnTo>
                      <a:pt x="0" y="750"/>
                    </a:lnTo>
                    <a:lnTo>
                      <a:pt x="1766" y="94"/>
                    </a:lnTo>
                    <a:lnTo>
                      <a:pt x="1766" y="0"/>
                    </a:lnTo>
                    <a:lnTo>
                      <a:pt x="0" y="652"/>
                    </a:lnTo>
                    <a:close/>
                  </a:path>
                </a:pathLst>
              </a:custGeom>
              <a:gradFill rotWithShape="1">
                <a:gsLst>
                  <a:gs pos="0">
                    <a:schemeClr val="bg1"/>
                  </a:gs>
                  <a:gs pos="100000">
                    <a:schemeClr val="bg1">
                      <a:gamma/>
                      <a:shade val="76078"/>
                      <a:invGamma/>
                    </a:schemeClr>
                  </a:gs>
                </a:gsLst>
                <a:lin ang="0" scaled="1"/>
              </a:gradFill>
              <a:ln w="9525" cap="flat" cmpd="sng">
                <a:noFill/>
                <a:prstDash val="solid"/>
                <a:round/>
                <a:headEnd/>
                <a:tailEnd/>
              </a:ln>
              <a:effectLst/>
            </p:spPr>
            <p:txBody>
              <a:bodyPr wrap="none"/>
              <a:lstStyle/>
              <a:p>
                <a:pPr>
                  <a:defRPr/>
                </a:pPr>
                <a:endParaRPr lang="es-ES">
                  <a:latin typeface="Times New Roman" pitchFamily="18" charset="0"/>
                </a:endParaRPr>
              </a:p>
            </p:txBody>
          </p:sp>
          <p:sp>
            <p:nvSpPr>
              <p:cNvPr id="322796" name="Freeform 48"/>
              <p:cNvSpPr>
                <a:spLocks/>
              </p:cNvSpPr>
              <p:nvPr/>
            </p:nvSpPr>
            <p:spPr bwMode="auto">
              <a:xfrm rot="4165013">
                <a:off x="2312" y="2857"/>
                <a:ext cx="49" cy="164"/>
              </a:xfrm>
              <a:custGeom>
                <a:avLst/>
                <a:gdLst>
                  <a:gd name="T0" fmla="*/ 26 w 78"/>
                  <a:gd name="T1" fmla="*/ 5 h 316"/>
                  <a:gd name="T2" fmla="*/ 7 w 78"/>
                  <a:gd name="T3" fmla="*/ 35 h 316"/>
                  <a:gd name="T4" fmla="*/ 1 w 78"/>
                  <a:gd name="T5" fmla="*/ 66 h 316"/>
                  <a:gd name="T6" fmla="*/ 1 w 78"/>
                  <a:gd name="T7" fmla="*/ 97 h 316"/>
                  <a:gd name="T8" fmla="*/ 9 w 78"/>
                  <a:gd name="T9" fmla="*/ 129 h 316"/>
                  <a:gd name="T10" fmla="*/ 23 w 78"/>
                  <a:gd name="T11" fmla="*/ 153 h 316"/>
                  <a:gd name="T12" fmla="*/ 30 w 78"/>
                  <a:gd name="T13" fmla="*/ 158 h 316"/>
                  <a:gd name="T14" fmla="*/ 46 w 78"/>
                  <a:gd name="T15" fmla="*/ 148 h 316"/>
                  <a:gd name="T16" fmla="*/ 47 w 78"/>
                  <a:gd name="T17" fmla="*/ 60 h 316"/>
                  <a:gd name="T18" fmla="*/ 43 w 78"/>
                  <a:gd name="T19" fmla="*/ 9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797" name="Freeform 49"/>
              <p:cNvSpPr>
                <a:spLocks/>
              </p:cNvSpPr>
              <p:nvPr/>
            </p:nvSpPr>
            <p:spPr bwMode="auto">
              <a:xfrm rot="4165013">
                <a:off x="2349" y="2864"/>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798" name="Freeform 50"/>
              <p:cNvSpPr>
                <a:spLocks/>
              </p:cNvSpPr>
              <p:nvPr/>
            </p:nvSpPr>
            <p:spPr bwMode="auto">
              <a:xfrm rot="4165013">
                <a:off x="2378" y="28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799" name="Freeform 51"/>
              <p:cNvSpPr>
                <a:spLocks/>
              </p:cNvSpPr>
              <p:nvPr/>
            </p:nvSpPr>
            <p:spPr bwMode="auto">
              <a:xfrm rot="4165013" flipV="1">
                <a:off x="2406" y="2886"/>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0" name="Freeform 52"/>
              <p:cNvSpPr>
                <a:spLocks/>
              </p:cNvSpPr>
              <p:nvPr/>
            </p:nvSpPr>
            <p:spPr bwMode="auto">
              <a:xfrm rot="4165013">
                <a:off x="2436" y="289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1" name="Freeform 53"/>
              <p:cNvSpPr>
                <a:spLocks/>
              </p:cNvSpPr>
              <p:nvPr/>
            </p:nvSpPr>
            <p:spPr bwMode="auto">
              <a:xfrm rot="4165013">
                <a:off x="2465" y="290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2" name="Freeform 54"/>
              <p:cNvSpPr>
                <a:spLocks/>
              </p:cNvSpPr>
              <p:nvPr/>
            </p:nvSpPr>
            <p:spPr bwMode="auto">
              <a:xfrm rot="4165013">
                <a:off x="2497" y="2921"/>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3" name="Freeform 55"/>
              <p:cNvSpPr>
                <a:spLocks/>
              </p:cNvSpPr>
              <p:nvPr/>
            </p:nvSpPr>
            <p:spPr bwMode="auto">
              <a:xfrm rot="4165013" flipV="1">
                <a:off x="2528" y="2933"/>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4" name="Freeform 56"/>
              <p:cNvSpPr>
                <a:spLocks/>
              </p:cNvSpPr>
              <p:nvPr/>
            </p:nvSpPr>
            <p:spPr bwMode="auto">
              <a:xfrm rot="4165013">
                <a:off x="2556" y="2939"/>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5" name="Freeform 57"/>
              <p:cNvSpPr>
                <a:spLocks/>
              </p:cNvSpPr>
              <p:nvPr/>
            </p:nvSpPr>
            <p:spPr bwMode="auto">
              <a:xfrm rot="4165013">
                <a:off x="2585" y="2948"/>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6" name="Freeform 58"/>
              <p:cNvSpPr>
                <a:spLocks/>
              </p:cNvSpPr>
              <p:nvPr/>
            </p:nvSpPr>
            <p:spPr bwMode="auto">
              <a:xfrm rot="4165013">
                <a:off x="2613" y="2966"/>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7" name="Freeform 59"/>
              <p:cNvSpPr>
                <a:spLocks/>
              </p:cNvSpPr>
              <p:nvPr/>
            </p:nvSpPr>
            <p:spPr bwMode="auto">
              <a:xfrm rot="4165013">
                <a:off x="2643" y="2977"/>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8" name="Freeform 60"/>
              <p:cNvSpPr>
                <a:spLocks/>
              </p:cNvSpPr>
              <p:nvPr/>
            </p:nvSpPr>
            <p:spPr bwMode="auto">
              <a:xfrm rot="4165013">
                <a:off x="2678" y="298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09" name="Freeform 61"/>
              <p:cNvSpPr>
                <a:spLocks/>
              </p:cNvSpPr>
              <p:nvPr/>
            </p:nvSpPr>
            <p:spPr bwMode="auto">
              <a:xfrm rot="4165013">
                <a:off x="2707" y="300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0" name="Freeform 62"/>
              <p:cNvSpPr>
                <a:spLocks/>
              </p:cNvSpPr>
              <p:nvPr/>
            </p:nvSpPr>
            <p:spPr bwMode="auto">
              <a:xfrm rot="4165013">
                <a:off x="2736" y="301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1" name="Freeform 63"/>
              <p:cNvSpPr>
                <a:spLocks/>
              </p:cNvSpPr>
              <p:nvPr/>
            </p:nvSpPr>
            <p:spPr bwMode="auto">
              <a:xfrm rot="4165013" flipV="1">
                <a:off x="2764" y="302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2" name="Freeform 64"/>
              <p:cNvSpPr>
                <a:spLocks/>
              </p:cNvSpPr>
              <p:nvPr/>
            </p:nvSpPr>
            <p:spPr bwMode="auto">
              <a:xfrm rot="4165013">
                <a:off x="2794" y="303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3" name="Freeform 65"/>
              <p:cNvSpPr>
                <a:spLocks/>
              </p:cNvSpPr>
              <p:nvPr/>
            </p:nvSpPr>
            <p:spPr bwMode="auto">
              <a:xfrm rot="4165013">
                <a:off x="2823" y="304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4" name="Freeform 66"/>
              <p:cNvSpPr>
                <a:spLocks/>
              </p:cNvSpPr>
              <p:nvPr/>
            </p:nvSpPr>
            <p:spPr bwMode="auto">
              <a:xfrm rot="4165013">
                <a:off x="2855" y="305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5" name="Freeform 67"/>
              <p:cNvSpPr>
                <a:spLocks/>
              </p:cNvSpPr>
              <p:nvPr/>
            </p:nvSpPr>
            <p:spPr bwMode="auto">
              <a:xfrm rot="4165013" flipV="1">
                <a:off x="2886" y="306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6" name="Freeform 68"/>
              <p:cNvSpPr>
                <a:spLocks/>
              </p:cNvSpPr>
              <p:nvPr/>
            </p:nvSpPr>
            <p:spPr bwMode="auto">
              <a:xfrm rot="4165013">
                <a:off x="2914" y="307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7" name="Freeform 69"/>
              <p:cNvSpPr>
                <a:spLocks/>
              </p:cNvSpPr>
              <p:nvPr/>
            </p:nvSpPr>
            <p:spPr bwMode="auto">
              <a:xfrm rot="4165013">
                <a:off x="2943" y="308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8" name="Freeform 70"/>
              <p:cNvSpPr>
                <a:spLocks/>
              </p:cNvSpPr>
              <p:nvPr/>
            </p:nvSpPr>
            <p:spPr bwMode="auto">
              <a:xfrm rot="4165013">
                <a:off x="2971" y="310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19" name="Freeform 71"/>
              <p:cNvSpPr>
                <a:spLocks/>
              </p:cNvSpPr>
              <p:nvPr/>
            </p:nvSpPr>
            <p:spPr bwMode="auto">
              <a:xfrm rot="4165013">
                <a:off x="3001" y="311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0" name="Freeform 72"/>
              <p:cNvSpPr>
                <a:spLocks/>
              </p:cNvSpPr>
              <p:nvPr/>
            </p:nvSpPr>
            <p:spPr bwMode="auto">
              <a:xfrm rot="4165013">
                <a:off x="3034" y="3119"/>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1" name="Freeform 73"/>
              <p:cNvSpPr>
                <a:spLocks/>
              </p:cNvSpPr>
              <p:nvPr/>
            </p:nvSpPr>
            <p:spPr bwMode="auto">
              <a:xfrm rot="4165013">
                <a:off x="3063" y="3136"/>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2" name="Freeform 74"/>
              <p:cNvSpPr>
                <a:spLocks/>
              </p:cNvSpPr>
              <p:nvPr/>
            </p:nvSpPr>
            <p:spPr bwMode="auto">
              <a:xfrm rot="4165013">
                <a:off x="3092" y="3149"/>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3" name="Freeform 75"/>
              <p:cNvSpPr>
                <a:spLocks/>
              </p:cNvSpPr>
              <p:nvPr/>
            </p:nvSpPr>
            <p:spPr bwMode="auto">
              <a:xfrm rot="4165013" flipV="1">
                <a:off x="3120" y="3158"/>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4" name="Freeform 76"/>
              <p:cNvSpPr>
                <a:spLocks/>
              </p:cNvSpPr>
              <p:nvPr/>
            </p:nvSpPr>
            <p:spPr bwMode="auto">
              <a:xfrm rot="4165013">
                <a:off x="3152" y="3168"/>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5" name="Freeform 77"/>
              <p:cNvSpPr>
                <a:spLocks/>
              </p:cNvSpPr>
              <p:nvPr/>
            </p:nvSpPr>
            <p:spPr bwMode="auto">
              <a:xfrm rot="4165013">
                <a:off x="3181" y="3177"/>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6" name="Freeform 78"/>
              <p:cNvSpPr>
                <a:spLocks/>
              </p:cNvSpPr>
              <p:nvPr/>
            </p:nvSpPr>
            <p:spPr bwMode="auto">
              <a:xfrm rot="4165013">
                <a:off x="3215" y="318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grpSp>
            <p:nvGrpSpPr>
              <p:cNvPr id="322827" name="Group 79"/>
              <p:cNvGrpSpPr>
                <a:grpSpLocks/>
              </p:cNvGrpSpPr>
              <p:nvPr/>
            </p:nvGrpSpPr>
            <p:grpSpPr bwMode="auto">
              <a:xfrm>
                <a:off x="3183" y="3258"/>
                <a:ext cx="520" cy="312"/>
                <a:chOff x="3183" y="3258"/>
                <a:chExt cx="520" cy="312"/>
              </a:xfrm>
            </p:grpSpPr>
            <p:sp>
              <p:nvSpPr>
                <p:cNvPr id="322828" name="Freeform 80"/>
                <p:cNvSpPr>
                  <a:spLocks/>
                </p:cNvSpPr>
                <p:nvPr/>
              </p:nvSpPr>
              <p:spPr bwMode="auto">
                <a:xfrm rot="4165013">
                  <a:off x="3248" y="3193"/>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29" name="Freeform 81"/>
                <p:cNvSpPr>
                  <a:spLocks/>
                </p:cNvSpPr>
                <p:nvPr/>
              </p:nvSpPr>
              <p:spPr bwMode="auto">
                <a:xfrm rot="4165013">
                  <a:off x="3277" y="3210"/>
                  <a:ext cx="49" cy="173"/>
                </a:xfrm>
                <a:custGeom>
                  <a:avLst/>
                  <a:gdLst>
                    <a:gd name="T0" fmla="*/ 25 w 77"/>
                    <a:gd name="T1" fmla="*/ 5 h 316"/>
                    <a:gd name="T2" fmla="*/ 5 w 77"/>
                    <a:gd name="T3" fmla="*/ 37 h 316"/>
                    <a:gd name="T4" fmla="*/ 1 w 77"/>
                    <a:gd name="T5" fmla="*/ 70 h 316"/>
                    <a:gd name="T6" fmla="*/ 3 w 77"/>
                    <a:gd name="T7" fmla="*/ 103 h 316"/>
                    <a:gd name="T8" fmla="*/ 10 w 77"/>
                    <a:gd name="T9" fmla="*/ 137 h 316"/>
                    <a:gd name="T10" fmla="*/ 22 w 77"/>
                    <a:gd name="T11" fmla="*/ 161 h 316"/>
                    <a:gd name="T12" fmla="*/ 30 w 77"/>
                    <a:gd name="T13" fmla="*/ 167 h 316"/>
                    <a:gd name="T14" fmla="*/ 46 w 77"/>
                    <a:gd name="T15" fmla="*/ 156 h 316"/>
                    <a:gd name="T16" fmla="*/ 47 w 77"/>
                    <a:gd name="T17" fmla="*/ 64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0" name="Freeform 82"/>
                <p:cNvSpPr>
                  <a:spLocks/>
                </p:cNvSpPr>
                <p:nvPr/>
              </p:nvSpPr>
              <p:spPr bwMode="auto">
                <a:xfrm rot="4165013">
                  <a:off x="3306" y="3223"/>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1" name="Freeform 83"/>
                <p:cNvSpPr>
                  <a:spLocks/>
                </p:cNvSpPr>
                <p:nvPr/>
              </p:nvSpPr>
              <p:spPr bwMode="auto">
                <a:xfrm rot="4165013" flipV="1">
                  <a:off x="3334" y="3232"/>
                  <a:ext cx="57" cy="170"/>
                </a:xfrm>
                <a:custGeom>
                  <a:avLst/>
                  <a:gdLst>
                    <a:gd name="T0" fmla="*/ 30 w 77"/>
                    <a:gd name="T1" fmla="*/ 5 h 316"/>
                    <a:gd name="T2" fmla="*/ 6 w 77"/>
                    <a:gd name="T3" fmla="*/ 37 h 316"/>
                    <a:gd name="T4" fmla="*/ 1 w 77"/>
                    <a:gd name="T5" fmla="*/ 69 h 316"/>
                    <a:gd name="T6" fmla="*/ 3 w 77"/>
                    <a:gd name="T7" fmla="*/ 101 h 316"/>
                    <a:gd name="T8" fmla="*/ 12 w 77"/>
                    <a:gd name="T9" fmla="*/ 135 h 316"/>
                    <a:gd name="T10" fmla="*/ 26 w 77"/>
                    <a:gd name="T11" fmla="*/ 158 h 316"/>
                    <a:gd name="T12" fmla="*/ 35 w 77"/>
                    <a:gd name="T13" fmla="*/ 164 h 316"/>
                    <a:gd name="T14" fmla="*/ 54 w 77"/>
                    <a:gd name="T15" fmla="*/ 153 h 316"/>
                    <a:gd name="T16" fmla="*/ 55 w 77"/>
                    <a:gd name="T17" fmla="*/ 62 h 316"/>
                    <a:gd name="T18" fmla="*/ 50 w 77"/>
                    <a:gd name="T19" fmla="*/ 10 h 316"/>
                    <a:gd name="T20" fmla="*/ 30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2" name="Freeform 84"/>
                <p:cNvSpPr>
                  <a:spLocks/>
                </p:cNvSpPr>
                <p:nvPr/>
              </p:nvSpPr>
              <p:spPr bwMode="auto">
                <a:xfrm rot="4165013">
                  <a:off x="3364" y="3244"/>
                  <a:ext cx="56" cy="172"/>
                </a:xfrm>
                <a:custGeom>
                  <a:avLst/>
                  <a:gdLst>
                    <a:gd name="T0" fmla="*/ 21 w 87"/>
                    <a:gd name="T1" fmla="*/ 5 h 315"/>
                    <a:gd name="T2" fmla="*/ 7 w 87"/>
                    <a:gd name="T3" fmla="*/ 37 h 315"/>
                    <a:gd name="T4" fmla="*/ 1 w 87"/>
                    <a:gd name="T5" fmla="*/ 70 h 315"/>
                    <a:gd name="T6" fmla="*/ 1 w 87"/>
                    <a:gd name="T7" fmla="*/ 102 h 315"/>
                    <a:gd name="T8" fmla="*/ 9 w 87"/>
                    <a:gd name="T9" fmla="*/ 136 h 315"/>
                    <a:gd name="T10" fmla="*/ 20 w 87"/>
                    <a:gd name="T11" fmla="*/ 161 h 315"/>
                    <a:gd name="T12" fmla="*/ 31 w 87"/>
                    <a:gd name="T13" fmla="*/ 167 h 315"/>
                    <a:gd name="T14" fmla="*/ 51 w 87"/>
                    <a:gd name="T15" fmla="*/ 155 h 315"/>
                    <a:gd name="T16" fmla="*/ 54 w 87"/>
                    <a:gd name="T17" fmla="*/ 63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3" name="Freeform 85"/>
                <p:cNvSpPr>
                  <a:spLocks/>
                </p:cNvSpPr>
                <p:nvPr/>
              </p:nvSpPr>
              <p:spPr bwMode="auto">
                <a:xfrm rot="4165013">
                  <a:off x="3393" y="3255"/>
                  <a:ext cx="54" cy="172"/>
                </a:xfrm>
                <a:custGeom>
                  <a:avLst/>
                  <a:gdLst>
                    <a:gd name="T0" fmla="*/ 26 w 86"/>
                    <a:gd name="T1" fmla="*/ 5 h 315"/>
                    <a:gd name="T2" fmla="*/ 7 w 86"/>
                    <a:gd name="T3" fmla="*/ 37 h 315"/>
                    <a:gd name="T4" fmla="*/ 1 w 86"/>
                    <a:gd name="T5" fmla="*/ 70 h 315"/>
                    <a:gd name="T6" fmla="*/ 1 w 86"/>
                    <a:gd name="T7" fmla="*/ 102 h 315"/>
                    <a:gd name="T8" fmla="*/ 9 w 86"/>
                    <a:gd name="T9" fmla="*/ 136 h 315"/>
                    <a:gd name="T10" fmla="*/ 23 w 86"/>
                    <a:gd name="T11" fmla="*/ 161 h 315"/>
                    <a:gd name="T12" fmla="*/ 30 w 86"/>
                    <a:gd name="T13" fmla="*/ 167 h 315"/>
                    <a:gd name="T14" fmla="*/ 50 w 86"/>
                    <a:gd name="T15" fmla="*/ 155 h 315"/>
                    <a:gd name="T16" fmla="*/ 53 w 86"/>
                    <a:gd name="T17" fmla="*/ 63 h 315"/>
                    <a:gd name="T18" fmla="*/ 49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4" name="Freeform 86"/>
                <p:cNvSpPr>
                  <a:spLocks/>
                </p:cNvSpPr>
                <p:nvPr/>
              </p:nvSpPr>
              <p:spPr bwMode="auto">
                <a:xfrm rot="4165013">
                  <a:off x="3425" y="3267"/>
                  <a:ext cx="49" cy="172"/>
                </a:xfrm>
                <a:custGeom>
                  <a:avLst/>
                  <a:gdLst>
                    <a:gd name="T0" fmla="*/ 26 w 78"/>
                    <a:gd name="T1" fmla="*/ 5 h 316"/>
                    <a:gd name="T2" fmla="*/ 7 w 78"/>
                    <a:gd name="T3" fmla="*/ 37 h 316"/>
                    <a:gd name="T4" fmla="*/ 1 w 78"/>
                    <a:gd name="T5" fmla="*/ 70 h 316"/>
                    <a:gd name="T6" fmla="*/ 1 w 78"/>
                    <a:gd name="T7" fmla="*/ 101 h 316"/>
                    <a:gd name="T8" fmla="*/ 9 w 78"/>
                    <a:gd name="T9" fmla="*/ 136 h 316"/>
                    <a:gd name="T10" fmla="*/ 23 w 78"/>
                    <a:gd name="T11" fmla="*/ 160 h 316"/>
                    <a:gd name="T12" fmla="*/ 30 w 78"/>
                    <a:gd name="T13" fmla="*/ 166 h 316"/>
                    <a:gd name="T14" fmla="*/ 46 w 78"/>
                    <a:gd name="T15" fmla="*/ 155 h 316"/>
                    <a:gd name="T16" fmla="*/ 47 w 78"/>
                    <a:gd name="T17" fmla="*/ 63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5" name="Freeform 87"/>
                <p:cNvSpPr>
                  <a:spLocks/>
                </p:cNvSpPr>
                <p:nvPr/>
              </p:nvSpPr>
              <p:spPr bwMode="auto">
                <a:xfrm rot="4165013" flipV="1">
                  <a:off x="3456" y="3279"/>
                  <a:ext cx="56" cy="173"/>
                </a:xfrm>
                <a:custGeom>
                  <a:avLst/>
                  <a:gdLst>
                    <a:gd name="T0" fmla="*/ 21 w 87"/>
                    <a:gd name="T1" fmla="*/ 5 h 315"/>
                    <a:gd name="T2" fmla="*/ 7 w 87"/>
                    <a:gd name="T3" fmla="*/ 37 h 315"/>
                    <a:gd name="T4" fmla="*/ 1 w 87"/>
                    <a:gd name="T5" fmla="*/ 70 h 315"/>
                    <a:gd name="T6" fmla="*/ 1 w 87"/>
                    <a:gd name="T7" fmla="*/ 102 h 315"/>
                    <a:gd name="T8" fmla="*/ 9 w 87"/>
                    <a:gd name="T9" fmla="*/ 137 h 315"/>
                    <a:gd name="T10" fmla="*/ 20 w 87"/>
                    <a:gd name="T11" fmla="*/ 162 h 315"/>
                    <a:gd name="T12" fmla="*/ 31 w 87"/>
                    <a:gd name="T13" fmla="*/ 168 h 315"/>
                    <a:gd name="T14" fmla="*/ 51 w 87"/>
                    <a:gd name="T15" fmla="*/ 156 h 315"/>
                    <a:gd name="T16" fmla="*/ 54 w 87"/>
                    <a:gd name="T17" fmla="*/ 64 h 315"/>
                    <a:gd name="T18" fmla="*/ 50 w 87"/>
                    <a:gd name="T19" fmla="*/ 10 h 315"/>
                    <a:gd name="T20" fmla="*/ 21 w 87"/>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315"/>
                    <a:gd name="T35" fmla="*/ 87 w 87"/>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315">
                      <a:moveTo>
                        <a:pt x="32" y="10"/>
                      </a:moveTo>
                      <a:cubicBezTo>
                        <a:pt x="21" y="18"/>
                        <a:pt x="16" y="48"/>
                        <a:pt x="11" y="68"/>
                      </a:cubicBezTo>
                      <a:cubicBezTo>
                        <a:pt x="6" y="88"/>
                        <a:pt x="3" y="108"/>
                        <a:pt x="2" y="128"/>
                      </a:cubicBezTo>
                      <a:cubicBezTo>
                        <a:pt x="1" y="148"/>
                        <a:pt x="0" y="166"/>
                        <a:pt x="2" y="186"/>
                      </a:cubicBezTo>
                      <a:cubicBezTo>
                        <a:pt x="4" y="206"/>
                        <a:pt x="9" y="231"/>
                        <a:pt x="14" y="249"/>
                      </a:cubicBezTo>
                      <a:cubicBezTo>
                        <a:pt x="19" y="267"/>
                        <a:pt x="25" y="286"/>
                        <a:pt x="31" y="295"/>
                      </a:cubicBezTo>
                      <a:cubicBezTo>
                        <a:pt x="37" y="304"/>
                        <a:pt x="40" y="307"/>
                        <a:pt x="48" y="305"/>
                      </a:cubicBezTo>
                      <a:cubicBezTo>
                        <a:pt x="56" y="303"/>
                        <a:pt x="74" y="315"/>
                        <a:pt x="80" y="284"/>
                      </a:cubicBezTo>
                      <a:cubicBezTo>
                        <a:pt x="86" y="253"/>
                        <a:pt x="84" y="160"/>
                        <a:pt x="84" y="116"/>
                      </a:cubicBezTo>
                      <a:cubicBezTo>
                        <a:pt x="84" y="72"/>
                        <a:pt x="87" y="36"/>
                        <a:pt x="78" y="18"/>
                      </a:cubicBezTo>
                      <a:cubicBezTo>
                        <a:pt x="69" y="0"/>
                        <a:pt x="43" y="2"/>
                        <a:pt x="32" y="10"/>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6" name="Freeform 88"/>
                <p:cNvSpPr>
                  <a:spLocks/>
                </p:cNvSpPr>
                <p:nvPr/>
              </p:nvSpPr>
              <p:spPr bwMode="auto">
                <a:xfrm rot="4165013">
                  <a:off x="3484" y="3285"/>
                  <a:ext cx="50" cy="175"/>
                </a:xfrm>
                <a:custGeom>
                  <a:avLst/>
                  <a:gdLst>
                    <a:gd name="T0" fmla="*/ 26 w 77"/>
                    <a:gd name="T1" fmla="*/ 5 h 316"/>
                    <a:gd name="T2" fmla="*/ 5 w 77"/>
                    <a:gd name="T3" fmla="*/ 38 h 316"/>
                    <a:gd name="T4" fmla="*/ 1 w 77"/>
                    <a:gd name="T5" fmla="*/ 71 h 316"/>
                    <a:gd name="T6" fmla="*/ 3 w 77"/>
                    <a:gd name="T7" fmla="*/ 104 h 316"/>
                    <a:gd name="T8" fmla="*/ 10 w 77"/>
                    <a:gd name="T9" fmla="*/ 139 h 316"/>
                    <a:gd name="T10" fmla="*/ 23 w 77"/>
                    <a:gd name="T11" fmla="*/ 163 h 316"/>
                    <a:gd name="T12" fmla="*/ 31 w 77"/>
                    <a:gd name="T13" fmla="*/ 169 h 316"/>
                    <a:gd name="T14" fmla="*/ 47 w 77"/>
                    <a:gd name="T15" fmla="*/ 158 h 316"/>
                    <a:gd name="T16" fmla="*/ 48 w 77"/>
                    <a:gd name="T17" fmla="*/ 64 h 316"/>
                    <a:gd name="T18" fmla="*/ 44 w 77"/>
                    <a:gd name="T19" fmla="*/ 10 h 316"/>
                    <a:gd name="T20" fmla="*/ 26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7" name="Freeform 89"/>
                <p:cNvSpPr>
                  <a:spLocks/>
                </p:cNvSpPr>
                <p:nvPr/>
              </p:nvSpPr>
              <p:spPr bwMode="auto">
                <a:xfrm rot="4165013">
                  <a:off x="3513" y="3294"/>
                  <a:ext cx="49" cy="179"/>
                </a:xfrm>
                <a:custGeom>
                  <a:avLst/>
                  <a:gdLst>
                    <a:gd name="T0" fmla="*/ 26 w 78"/>
                    <a:gd name="T1" fmla="*/ 5 h 316"/>
                    <a:gd name="T2" fmla="*/ 7 w 78"/>
                    <a:gd name="T3" fmla="*/ 39 h 316"/>
                    <a:gd name="T4" fmla="*/ 1 w 78"/>
                    <a:gd name="T5" fmla="*/ 73 h 316"/>
                    <a:gd name="T6" fmla="*/ 1 w 78"/>
                    <a:gd name="T7" fmla="*/ 105 h 316"/>
                    <a:gd name="T8" fmla="*/ 9 w 78"/>
                    <a:gd name="T9" fmla="*/ 141 h 316"/>
                    <a:gd name="T10" fmla="*/ 23 w 78"/>
                    <a:gd name="T11" fmla="*/ 167 h 316"/>
                    <a:gd name="T12" fmla="*/ 30 w 78"/>
                    <a:gd name="T13" fmla="*/ 173 h 316"/>
                    <a:gd name="T14" fmla="*/ 46 w 78"/>
                    <a:gd name="T15" fmla="*/ 161 h 316"/>
                    <a:gd name="T16" fmla="*/ 47 w 78"/>
                    <a:gd name="T17" fmla="*/ 66 h 316"/>
                    <a:gd name="T18" fmla="*/ 43 w 78"/>
                    <a:gd name="T19" fmla="*/ 10 h 316"/>
                    <a:gd name="T20" fmla="*/ 26 w 78"/>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316"/>
                    <a:gd name="T35" fmla="*/ 78 w 78"/>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316">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2" y="306"/>
                        <a:pt x="48" y="305"/>
                      </a:cubicBezTo>
                      <a:cubicBezTo>
                        <a:pt x="54" y="304"/>
                        <a:pt x="70" y="316"/>
                        <a:pt x="74" y="285"/>
                      </a:cubicBezTo>
                      <a:cubicBezTo>
                        <a:pt x="78" y="254"/>
                        <a:pt x="76" y="160"/>
                        <a:pt x="75" y="116"/>
                      </a:cubicBezTo>
                      <a:cubicBezTo>
                        <a:pt x="74" y="72"/>
                        <a:pt x="75" y="36"/>
                        <a:pt x="69" y="18"/>
                      </a:cubicBezTo>
                      <a:cubicBezTo>
                        <a:pt x="63" y="0"/>
                        <a:pt x="47"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8" name="Freeform 90"/>
                <p:cNvSpPr>
                  <a:spLocks/>
                </p:cNvSpPr>
                <p:nvPr/>
              </p:nvSpPr>
              <p:spPr bwMode="auto">
                <a:xfrm rot="4165013">
                  <a:off x="3541" y="3312"/>
                  <a:ext cx="49" cy="172"/>
                </a:xfrm>
                <a:custGeom>
                  <a:avLst/>
                  <a:gdLst>
                    <a:gd name="T0" fmla="*/ 25 w 77"/>
                    <a:gd name="T1" fmla="*/ 5 h 316"/>
                    <a:gd name="T2" fmla="*/ 5 w 77"/>
                    <a:gd name="T3" fmla="*/ 37 h 316"/>
                    <a:gd name="T4" fmla="*/ 1 w 77"/>
                    <a:gd name="T5" fmla="*/ 70 h 316"/>
                    <a:gd name="T6" fmla="*/ 3 w 77"/>
                    <a:gd name="T7" fmla="*/ 102 h 316"/>
                    <a:gd name="T8" fmla="*/ 10 w 77"/>
                    <a:gd name="T9" fmla="*/ 137 h 316"/>
                    <a:gd name="T10" fmla="*/ 22 w 77"/>
                    <a:gd name="T11" fmla="*/ 160 h 316"/>
                    <a:gd name="T12" fmla="*/ 30 w 77"/>
                    <a:gd name="T13" fmla="*/ 166 h 316"/>
                    <a:gd name="T14" fmla="*/ 46 w 77"/>
                    <a:gd name="T15" fmla="*/ 155 h 316"/>
                    <a:gd name="T16" fmla="*/ 47 w 77"/>
                    <a:gd name="T17" fmla="*/ 63 h 316"/>
                    <a:gd name="T18" fmla="*/ 43 w 77"/>
                    <a:gd name="T19" fmla="*/ 10 h 316"/>
                    <a:gd name="T20" fmla="*/ 25 w 77"/>
                    <a:gd name="T21" fmla="*/ 5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316"/>
                    <a:gd name="T35" fmla="*/ 77 w 77"/>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316">
                      <a:moveTo>
                        <a:pt x="40" y="9"/>
                      </a:moveTo>
                      <a:cubicBezTo>
                        <a:pt x="30" y="17"/>
                        <a:pt x="14" y="48"/>
                        <a:pt x="8" y="68"/>
                      </a:cubicBezTo>
                      <a:cubicBezTo>
                        <a:pt x="2" y="88"/>
                        <a:pt x="2" y="108"/>
                        <a:pt x="1" y="128"/>
                      </a:cubicBezTo>
                      <a:cubicBezTo>
                        <a:pt x="0" y="148"/>
                        <a:pt x="2" y="168"/>
                        <a:pt x="4" y="188"/>
                      </a:cubicBezTo>
                      <a:cubicBezTo>
                        <a:pt x="6" y="208"/>
                        <a:pt x="11" y="233"/>
                        <a:pt x="16" y="251"/>
                      </a:cubicBezTo>
                      <a:cubicBezTo>
                        <a:pt x="21" y="269"/>
                        <a:pt x="30" y="285"/>
                        <a:pt x="35" y="294"/>
                      </a:cubicBezTo>
                      <a:cubicBezTo>
                        <a:pt x="40" y="303"/>
                        <a:pt x="41" y="306"/>
                        <a:pt x="47" y="305"/>
                      </a:cubicBezTo>
                      <a:cubicBezTo>
                        <a:pt x="53" y="304"/>
                        <a:pt x="69" y="316"/>
                        <a:pt x="73" y="285"/>
                      </a:cubicBezTo>
                      <a:cubicBezTo>
                        <a:pt x="77" y="254"/>
                        <a:pt x="75" y="160"/>
                        <a:pt x="74" y="116"/>
                      </a:cubicBezTo>
                      <a:cubicBezTo>
                        <a:pt x="73" y="72"/>
                        <a:pt x="74" y="36"/>
                        <a:pt x="68" y="18"/>
                      </a:cubicBezTo>
                      <a:cubicBezTo>
                        <a:pt x="62" y="0"/>
                        <a:pt x="46" y="11"/>
                        <a:pt x="40"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39" name="Freeform 91"/>
                <p:cNvSpPr>
                  <a:spLocks/>
                </p:cNvSpPr>
                <p:nvPr/>
              </p:nvSpPr>
              <p:spPr bwMode="auto">
                <a:xfrm rot="4165013">
                  <a:off x="3571" y="3323"/>
                  <a:ext cx="55" cy="173"/>
                </a:xfrm>
                <a:custGeom>
                  <a:avLst/>
                  <a:gdLst>
                    <a:gd name="T0" fmla="*/ 26 w 86"/>
                    <a:gd name="T1" fmla="*/ 5 h 315"/>
                    <a:gd name="T2" fmla="*/ 7 w 86"/>
                    <a:gd name="T3" fmla="*/ 37 h 315"/>
                    <a:gd name="T4" fmla="*/ 1 w 86"/>
                    <a:gd name="T5" fmla="*/ 70 h 315"/>
                    <a:gd name="T6" fmla="*/ 1 w 86"/>
                    <a:gd name="T7" fmla="*/ 102 h 315"/>
                    <a:gd name="T8" fmla="*/ 9 w 86"/>
                    <a:gd name="T9" fmla="*/ 137 h 315"/>
                    <a:gd name="T10" fmla="*/ 23 w 86"/>
                    <a:gd name="T11" fmla="*/ 161 h 315"/>
                    <a:gd name="T12" fmla="*/ 31 w 86"/>
                    <a:gd name="T13" fmla="*/ 168 h 315"/>
                    <a:gd name="T14" fmla="*/ 51 w 86"/>
                    <a:gd name="T15" fmla="*/ 156 h 315"/>
                    <a:gd name="T16" fmla="*/ 54 w 86"/>
                    <a:gd name="T17" fmla="*/ 64 h 315"/>
                    <a:gd name="T18" fmla="*/ 50 w 86"/>
                    <a:gd name="T19" fmla="*/ 10 h 315"/>
                    <a:gd name="T20" fmla="*/ 26 w 86"/>
                    <a:gd name="T21" fmla="*/ 5 h 3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315"/>
                    <a:gd name="T35" fmla="*/ 86 w 86"/>
                    <a:gd name="T36" fmla="*/ 315 h 3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315">
                      <a:moveTo>
                        <a:pt x="41" y="9"/>
                      </a:moveTo>
                      <a:cubicBezTo>
                        <a:pt x="34" y="15"/>
                        <a:pt x="17" y="48"/>
                        <a:pt x="11" y="68"/>
                      </a:cubicBezTo>
                      <a:cubicBezTo>
                        <a:pt x="5" y="88"/>
                        <a:pt x="3" y="108"/>
                        <a:pt x="2" y="128"/>
                      </a:cubicBezTo>
                      <a:cubicBezTo>
                        <a:pt x="1" y="148"/>
                        <a:pt x="0" y="166"/>
                        <a:pt x="2" y="186"/>
                      </a:cubicBezTo>
                      <a:cubicBezTo>
                        <a:pt x="4" y="206"/>
                        <a:pt x="8" y="231"/>
                        <a:pt x="14" y="249"/>
                      </a:cubicBezTo>
                      <a:cubicBezTo>
                        <a:pt x="20" y="267"/>
                        <a:pt x="30" y="285"/>
                        <a:pt x="36" y="294"/>
                      </a:cubicBezTo>
                      <a:cubicBezTo>
                        <a:pt x="42" y="303"/>
                        <a:pt x="41" y="307"/>
                        <a:pt x="48" y="305"/>
                      </a:cubicBezTo>
                      <a:cubicBezTo>
                        <a:pt x="55" y="303"/>
                        <a:pt x="74" y="315"/>
                        <a:pt x="80" y="284"/>
                      </a:cubicBezTo>
                      <a:cubicBezTo>
                        <a:pt x="86" y="253"/>
                        <a:pt x="84" y="160"/>
                        <a:pt x="84" y="116"/>
                      </a:cubicBezTo>
                      <a:cubicBezTo>
                        <a:pt x="84" y="72"/>
                        <a:pt x="85" y="36"/>
                        <a:pt x="78" y="18"/>
                      </a:cubicBezTo>
                      <a:cubicBezTo>
                        <a:pt x="71" y="0"/>
                        <a:pt x="49" y="11"/>
                        <a:pt x="41" y="9"/>
                      </a:cubicBezTo>
                      <a:close/>
                    </a:path>
                  </a:pathLst>
                </a:custGeom>
                <a:gradFill rotWithShape="0">
                  <a:gsLst>
                    <a:gs pos="0">
                      <a:srgbClr val="333333"/>
                    </a:gs>
                    <a:gs pos="50000">
                      <a:srgbClr val="FFFFFF"/>
                    </a:gs>
                    <a:gs pos="100000">
                      <a:srgbClr val="333333"/>
                    </a:gs>
                  </a:gsLst>
                  <a:lin ang="18900000" scaled="1"/>
                </a:gradFill>
                <a:ln w="3175">
                  <a:solidFill>
                    <a:srgbClr val="333333"/>
                  </a:solidFill>
                  <a:round/>
                  <a:headEnd/>
                  <a:tailEnd/>
                </a:ln>
              </p:spPr>
              <p:txBody>
                <a:bodyPr/>
                <a:lstStyle/>
                <a:p>
                  <a:endParaRPr lang="es-ES"/>
                </a:p>
              </p:txBody>
            </p:sp>
            <p:sp>
              <p:nvSpPr>
                <p:cNvPr id="322840" name="Freeform 92"/>
                <p:cNvSpPr>
                  <a:spLocks/>
                </p:cNvSpPr>
                <p:nvPr/>
              </p:nvSpPr>
              <p:spPr bwMode="auto">
                <a:xfrm>
                  <a:off x="3546" y="3384"/>
                  <a:ext cx="157" cy="186"/>
                </a:xfrm>
                <a:custGeom>
                  <a:avLst/>
                  <a:gdLst>
                    <a:gd name="T0" fmla="*/ 150 w 157"/>
                    <a:gd name="T1" fmla="*/ 9 h 186"/>
                    <a:gd name="T2" fmla="*/ 109 w 157"/>
                    <a:gd name="T3" fmla="*/ 4 h 186"/>
                    <a:gd name="T4" fmla="*/ 68 w 157"/>
                    <a:gd name="T5" fmla="*/ 14 h 186"/>
                    <a:gd name="T6" fmla="*/ 35 w 157"/>
                    <a:gd name="T7" fmla="*/ 28 h 186"/>
                    <a:gd name="T8" fmla="*/ 0 w 157"/>
                    <a:gd name="T9" fmla="*/ 68 h 186"/>
                    <a:gd name="T10" fmla="*/ 37 w 157"/>
                    <a:gd name="T11" fmla="*/ 143 h 186"/>
                    <a:gd name="T12" fmla="*/ 81 w 157"/>
                    <a:gd name="T13" fmla="*/ 180 h 186"/>
                    <a:gd name="T14" fmla="*/ 114 w 157"/>
                    <a:gd name="T15" fmla="*/ 182 h 186"/>
                    <a:gd name="T16" fmla="*/ 132 w 157"/>
                    <a:gd name="T17" fmla="*/ 159 h 186"/>
                    <a:gd name="T18" fmla="*/ 150 w 157"/>
                    <a:gd name="T19" fmla="*/ 93 h 186"/>
                    <a:gd name="T20" fmla="*/ 150 w 157"/>
                    <a:gd name="T21" fmla="*/ 9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186"/>
                    <a:gd name="T35" fmla="*/ 157 w 157"/>
                    <a:gd name="T36" fmla="*/ 186 h 1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186">
                      <a:moveTo>
                        <a:pt x="150" y="9"/>
                      </a:moveTo>
                      <a:cubicBezTo>
                        <a:pt x="134" y="0"/>
                        <a:pt x="123" y="3"/>
                        <a:pt x="109" y="4"/>
                      </a:cubicBezTo>
                      <a:cubicBezTo>
                        <a:pt x="95" y="5"/>
                        <a:pt x="80" y="10"/>
                        <a:pt x="68" y="14"/>
                      </a:cubicBezTo>
                      <a:cubicBezTo>
                        <a:pt x="56" y="18"/>
                        <a:pt x="46" y="19"/>
                        <a:pt x="35" y="28"/>
                      </a:cubicBezTo>
                      <a:cubicBezTo>
                        <a:pt x="24" y="37"/>
                        <a:pt x="0" y="49"/>
                        <a:pt x="0" y="68"/>
                      </a:cubicBezTo>
                      <a:cubicBezTo>
                        <a:pt x="0" y="87"/>
                        <a:pt x="24" y="124"/>
                        <a:pt x="37" y="143"/>
                      </a:cubicBezTo>
                      <a:cubicBezTo>
                        <a:pt x="50" y="162"/>
                        <a:pt x="68" y="174"/>
                        <a:pt x="81" y="180"/>
                      </a:cubicBezTo>
                      <a:cubicBezTo>
                        <a:pt x="94" y="186"/>
                        <a:pt x="106" y="186"/>
                        <a:pt x="114" y="182"/>
                      </a:cubicBezTo>
                      <a:cubicBezTo>
                        <a:pt x="122" y="178"/>
                        <a:pt x="125" y="174"/>
                        <a:pt x="132" y="159"/>
                      </a:cubicBezTo>
                      <a:cubicBezTo>
                        <a:pt x="138" y="144"/>
                        <a:pt x="148" y="118"/>
                        <a:pt x="150" y="93"/>
                      </a:cubicBezTo>
                      <a:cubicBezTo>
                        <a:pt x="153" y="69"/>
                        <a:pt x="157" y="28"/>
                        <a:pt x="150" y="9"/>
                      </a:cubicBezTo>
                      <a:close/>
                    </a:path>
                  </a:pathLst>
                </a:custGeom>
                <a:gradFill rotWithShape="0">
                  <a:gsLst>
                    <a:gs pos="0">
                      <a:srgbClr val="000000"/>
                    </a:gs>
                    <a:gs pos="50000">
                      <a:srgbClr val="EAEAEA"/>
                    </a:gs>
                    <a:gs pos="100000">
                      <a:srgbClr val="000000"/>
                    </a:gs>
                  </a:gsLst>
                  <a:lin ang="18900000" scaled="1"/>
                </a:gradFill>
                <a:ln w="3175">
                  <a:solidFill>
                    <a:srgbClr val="333333"/>
                  </a:solidFill>
                  <a:round/>
                  <a:headEnd/>
                  <a:tailEnd/>
                </a:ln>
              </p:spPr>
              <p:txBody>
                <a:bodyPr wrap="none"/>
                <a:lstStyle/>
                <a:p>
                  <a:endParaRPr lang="es-ES"/>
                </a:p>
              </p:txBody>
            </p:sp>
          </p:grpSp>
        </p:grpSp>
      </p:grpSp>
      <p:grpSp>
        <p:nvGrpSpPr>
          <p:cNvPr id="7" name="Group 316"/>
          <p:cNvGrpSpPr>
            <a:grpSpLocks/>
          </p:cNvGrpSpPr>
          <p:nvPr/>
        </p:nvGrpSpPr>
        <p:grpSpPr bwMode="auto">
          <a:xfrm>
            <a:off x="2243138" y="2073275"/>
            <a:ext cx="4789487" cy="4970463"/>
            <a:chOff x="1413" y="1462"/>
            <a:chExt cx="3017" cy="3131"/>
          </a:xfrm>
        </p:grpSpPr>
        <p:grpSp>
          <p:nvGrpSpPr>
            <p:cNvPr id="322564" name="Group 93"/>
            <p:cNvGrpSpPr>
              <a:grpSpLocks/>
            </p:cNvGrpSpPr>
            <p:nvPr/>
          </p:nvGrpSpPr>
          <p:grpSpPr bwMode="auto">
            <a:xfrm>
              <a:off x="1413" y="2053"/>
              <a:ext cx="3017" cy="2540"/>
              <a:chOff x="1336" y="1906"/>
              <a:chExt cx="3017" cy="2540"/>
            </a:xfrm>
          </p:grpSpPr>
          <p:sp>
            <p:nvSpPr>
              <p:cNvPr id="322761" name="Arc 94"/>
              <p:cNvSpPr>
                <a:spLocks/>
              </p:cNvSpPr>
              <p:nvPr/>
            </p:nvSpPr>
            <p:spPr bwMode="auto">
              <a:xfrm flipV="1">
                <a:off x="3280" y="1906"/>
                <a:ext cx="598" cy="932"/>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22225">
                <a:solidFill>
                  <a:schemeClr val="bg1"/>
                </a:solidFill>
                <a:prstDash val="sysDot"/>
                <a:round/>
                <a:headEnd/>
                <a:tailEnd/>
              </a:ln>
            </p:spPr>
            <p:txBody>
              <a:bodyPr wrap="none" anchor="ctr"/>
              <a:lstStyle/>
              <a:p>
                <a:endParaRPr lang="es-ES"/>
              </a:p>
            </p:txBody>
          </p:sp>
          <p:sp>
            <p:nvSpPr>
              <p:cNvPr id="322762" name="Arc 95"/>
              <p:cNvSpPr>
                <a:spLocks/>
              </p:cNvSpPr>
              <p:nvPr/>
            </p:nvSpPr>
            <p:spPr bwMode="auto">
              <a:xfrm>
                <a:off x="2935" y="2734"/>
                <a:ext cx="366" cy="254"/>
              </a:xfrm>
              <a:custGeom>
                <a:avLst/>
                <a:gdLst>
                  <a:gd name="T0" fmla="*/ 4 w 19076"/>
                  <a:gd name="T1" fmla="*/ 0 h 18995"/>
                  <a:gd name="T2" fmla="*/ 7 w 19076"/>
                  <a:gd name="T3" fmla="*/ 2 h 18995"/>
                  <a:gd name="T4" fmla="*/ 0 w 19076"/>
                  <a:gd name="T5" fmla="*/ 3 h 18995"/>
                  <a:gd name="T6" fmla="*/ 0 60000 65536"/>
                  <a:gd name="T7" fmla="*/ 0 60000 65536"/>
                  <a:gd name="T8" fmla="*/ 0 60000 65536"/>
                  <a:gd name="T9" fmla="*/ 0 w 19076"/>
                  <a:gd name="T10" fmla="*/ 0 h 18995"/>
                  <a:gd name="T11" fmla="*/ 19076 w 19076"/>
                  <a:gd name="T12" fmla="*/ 18995 h 18995"/>
                </a:gdLst>
                <a:ahLst/>
                <a:cxnLst>
                  <a:cxn ang="T6">
                    <a:pos x="T0" y="T1"/>
                  </a:cxn>
                  <a:cxn ang="T7">
                    <a:pos x="T2" y="T3"/>
                  </a:cxn>
                  <a:cxn ang="T8">
                    <a:pos x="T4" y="T5"/>
                  </a:cxn>
                </a:cxnLst>
                <a:rect l="T9" t="T10" r="T11" b="T12"/>
                <a:pathLst>
                  <a:path w="19076" h="18995" fill="none" extrusionOk="0">
                    <a:moveTo>
                      <a:pt x="10283" y="-1"/>
                    </a:moveTo>
                    <a:cubicBezTo>
                      <a:pt x="14022" y="2024"/>
                      <a:pt x="17081" y="5107"/>
                      <a:pt x="19076" y="8862"/>
                    </a:cubicBezTo>
                  </a:path>
                  <a:path w="19076" h="18995" stroke="0" extrusionOk="0">
                    <a:moveTo>
                      <a:pt x="10283" y="-1"/>
                    </a:moveTo>
                    <a:cubicBezTo>
                      <a:pt x="14022" y="2024"/>
                      <a:pt x="17081" y="5107"/>
                      <a:pt x="19076" y="8862"/>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322763" name="Arc 96"/>
              <p:cNvSpPr>
                <a:spLocks/>
              </p:cNvSpPr>
              <p:nvPr/>
            </p:nvSpPr>
            <p:spPr bwMode="auto">
              <a:xfrm flipV="1">
                <a:off x="3414" y="2207"/>
                <a:ext cx="319" cy="614"/>
              </a:xfrm>
              <a:custGeom>
                <a:avLst/>
                <a:gdLst>
                  <a:gd name="T0" fmla="*/ 4 w 18278"/>
                  <a:gd name="T1" fmla="*/ 0 h 18049"/>
                  <a:gd name="T2" fmla="*/ 6 w 18278"/>
                  <a:gd name="T3" fmla="*/ 8 h 18049"/>
                  <a:gd name="T4" fmla="*/ 0 w 18278"/>
                  <a:gd name="T5" fmla="*/ 21 h 18049"/>
                  <a:gd name="T6" fmla="*/ 0 60000 65536"/>
                  <a:gd name="T7" fmla="*/ 0 60000 65536"/>
                  <a:gd name="T8" fmla="*/ 0 60000 65536"/>
                  <a:gd name="T9" fmla="*/ 0 w 18278"/>
                  <a:gd name="T10" fmla="*/ 0 h 18049"/>
                  <a:gd name="T11" fmla="*/ 18278 w 18278"/>
                  <a:gd name="T12" fmla="*/ 18049 h 18049"/>
                </a:gdLst>
                <a:ahLst/>
                <a:cxnLst>
                  <a:cxn ang="T6">
                    <a:pos x="T0" y="T1"/>
                  </a:cxn>
                  <a:cxn ang="T7">
                    <a:pos x="T2" y="T3"/>
                  </a:cxn>
                  <a:cxn ang="T8">
                    <a:pos x="T4" y="T5"/>
                  </a:cxn>
                </a:cxnLst>
                <a:rect l="T9" t="T10" r="T11" b="T12"/>
                <a:pathLst>
                  <a:path w="18278" h="18049" fill="none" extrusionOk="0">
                    <a:moveTo>
                      <a:pt x="11865" y="-1"/>
                    </a:moveTo>
                    <a:cubicBezTo>
                      <a:pt x="14445" y="1696"/>
                      <a:pt x="16632" y="3925"/>
                      <a:pt x="18277" y="6539"/>
                    </a:cubicBezTo>
                  </a:path>
                  <a:path w="18278" h="18049" stroke="0" extrusionOk="0">
                    <a:moveTo>
                      <a:pt x="11865" y="-1"/>
                    </a:moveTo>
                    <a:cubicBezTo>
                      <a:pt x="14445" y="1696"/>
                      <a:pt x="16632" y="3925"/>
                      <a:pt x="18277" y="6539"/>
                    </a:cubicBezTo>
                    <a:lnTo>
                      <a:pt x="0" y="18049"/>
                    </a:lnTo>
                    <a:close/>
                  </a:path>
                </a:pathLst>
              </a:custGeom>
              <a:noFill/>
              <a:ln w="22225">
                <a:solidFill>
                  <a:schemeClr val="bg1"/>
                </a:solidFill>
                <a:prstDash val="sysDot"/>
                <a:round/>
                <a:headEnd/>
                <a:tailEnd/>
              </a:ln>
            </p:spPr>
            <p:txBody>
              <a:bodyPr wrap="none" anchor="ctr"/>
              <a:lstStyle/>
              <a:p>
                <a:endParaRPr lang="es-ES"/>
              </a:p>
            </p:txBody>
          </p:sp>
          <p:sp>
            <p:nvSpPr>
              <p:cNvPr id="322764" name="Arc 97"/>
              <p:cNvSpPr>
                <a:spLocks/>
              </p:cNvSpPr>
              <p:nvPr/>
            </p:nvSpPr>
            <p:spPr bwMode="auto">
              <a:xfrm flipH="1">
                <a:off x="3632" y="2764"/>
                <a:ext cx="721" cy="71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22225">
                <a:solidFill>
                  <a:schemeClr val="bg1"/>
                </a:solidFill>
                <a:prstDash val="sysDot"/>
                <a:round/>
                <a:headEnd/>
                <a:tailEnd/>
              </a:ln>
            </p:spPr>
            <p:txBody>
              <a:bodyPr wrap="none" anchor="ctr"/>
              <a:lstStyle/>
              <a:p>
                <a:endParaRPr lang="es-ES"/>
              </a:p>
            </p:txBody>
          </p:sp>
          <p:sp>
            <p:nvSpPr>
              <p:cNvPr id="322765" name="Arc 98"/>
              <p:cNvSpPr>
                <a:spLocks/>
              </p:cNvSpPr>
              <p:nvPr/>
            </p:nvSpPr>
            <p:spPr bwMode="auto">
              <a:xfrm flipH="1">
                <a:off x="3676" y="2826"/>
                <a:ext cx="580" cy="507"/>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322766" name="Arc 99"/>
              <p:cNvSpPr>
                <a:spLocks/>
              </p:cNvSpPr>
              <p:nvPr/>
            </p:nvSpPr>
            <p:spPr bwMode="auto">
              <a:xfrm>
                <a:off x="3547" y="2990"/>
                <a:ext cx="732" cy="207"/>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22225">
                <a:solidFill>
                  <a:schemeClr val="bg1"/>
                </a:solidFill>
                <a:prstDash val="sysDot"/>
                <a:round/>
                <a:headEnd/>
                <a:tailEnd/>
              </a:ln>
            </p:spPr>
            <p:txBody>
              <a:bodyPr wrap="none" anchor="ctr"/>
              <a:lstStyle/>
              <a:p>
                <a:endParaRPr lang="es-ES"/>
              </a:p>
            </p:txBody>
          </p:sp>
          <p:sp>
            <p:nvSpPr>
              <p:cNvPr id="322767" name="Arc 100"/>
              <p:cNvSpPr>
                <a:spLocks/>
              </p:cNvSpPr>
              <p:nvPr/>
            </p:nvSpPr>
            <p:spPr bwMode="auto">
              <a:xfrm>
                <a:off x="3619" y="2996"/>
                <a:ext cx="176" cy="1040"/>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22225">
                <a:solidFill>
                  <a:schemeClr val="bg1"/>
                </a:solidFill>
                <a:prstDash val="sysDot"/>
                <a:round/>
                <a:headEnd/>
                <a:tailEnd/>
              </a:ln>
            </p:spPr>
            <p:txBody>
              <a:bodyPr wrap="none" anchor="ctr"/>
              <a:lstStyle/>
              <a:p>
                <a:endParaRPr lang="es-ES"/>
              </a:p>
            </p:txBody>
          </p:sp>
          <p:sp>
            <p:nvSpPr>
              <p:cNvPr id="322768" name="Arc 101"/>
              <p:cNvSpPr>
                <a:spLocks/>
              </p:cNvSpPr>
              <p:nvPr/>
            </p:nvSpPr>
            <p:spPr bwMode="auto">
              <a:xfrm flipH="1">
                <a:off x="1968" y="3525"/>
                <a:ext cx="661" cy="921"/>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22225">
                <a:solidFill>
                  <a:schemeClr val="bg1"/>
                </a:solidFill>
                <a:prstDash val="sysDot"/>
                <a:round/>
                <a:headEnd/>
                <a:tailEnd/>
              </a:ln>
            </p:spPr>
            <p:txBody>
              <a:bodyPr wrap="none" anchor="ctr"/>
              <a:lstStyle/>
              <a:p>
                <a:endParaRPr lang="es-ES"/>
              </a:p>
            </p:txBody>
          </p:sp>
          <p:sp>
            <p:nvSpPr>
              <p:cNvPr id="322769" name="Arc 102"/>
              <p:cNvSpPr>
                <a:spLocks/>
              </p:cNvSpPr>
              <p:nvPr/>
            </p:nvSpPr>
            <p:spPr bwMode="auto">
              <a:xfrm flipH="1" flipV="1">
                <a:off x="2404" y="2543"/>
                <a:ext cx="312" cy="1143"/>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322770" name="Arc 103"/>
              <p:cNvSpPr>
                <a:spLocks/>
              </p:cNvSpPr>
              <p:nvPr/>
            </p:nvSpPr>
            <p:spPr bwMode="auto">
              <a:xfrm flipH="1" flipV="1">
                <a:off x="2360" y="3274"/>
                <a:ext cx="315" cy="52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22225">
                <a:solidFill>
                  <a:schemeClr val="bg1"/>
                </a:solidFill>
                <a:prstDash val="sysDot"/>
                <a:round/>
                <a:headEnd/>
                <a:tailEnd/>
              </a:ln>
            </p:spPr>
            <p:txBody>
              <a:bodyPr wrap="none" anchor="ctr"/>
              <a:lstStyle/>
              <a:p>
                <a:endParaRPr lang="es-ES"/>
              </a:p>
            </p:txBody>
          </p:sp>
          <p:sp>
            <p:nvSpPr>
              <p:cNvPr id="322771" name="Arc 104"/>
              <p:cNvSpPr>
                <a:spLocks/>
              </p:cNvSpPr>
              <p:nvPr/>
            </p:nvSpPr>
            <p:spPr bwMode="auto">
              <a:xfrm flipH="1" flipV="1">
                <a:off x="2304" y="3558"/>
                <a:ext cx="350" cy="296"/>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22225">
                <a:solidFill>
                  <a:schemeClr val="bg1"/>
                </a:solidFill>
                <a:prstDash val="sysDot"/>
                <a:round/>
                <a:headEnd/>
                <a:tailEnd/>
              </a:ln>
            </p:spPr>
            <p:txBody>
              <a:bodyPr wrap="none" anchor="ctr"/>
              <a:lstStyle/>
              <a:p>
                <a:endParaRPr lang="es-ES"/>
              </a:p>
            </p:txBody>
          </p:sp>
          <p:sp>
            <p:nvSpPr>
              <p:cNvPr id="322772" name="Arc 105"/>
              <p:cNvSpPr>
                <a:spLocks/>
              </p:cNvSpPr>
              <p:nvPr/>
            </p:nvSpPr>
            <p:spPr bwMode="auto">
              <a:xfrm flipH="1">
                <a:off x="2110" y="3530"/>
                <a:ext cx="318" cy="681"/>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22225">
                <a:solidFill>
                  <a:schemeClr val="bg1"/>
                </a:solidFill>
                <a:prstDash val="sysDot"/>
                <a:round/>
                <a:headEnd/>
                <a:tailEnd/>
              </a:ln>
            </p:spPr>
            <p:txBody>
              <a:bodyPr wrap="none" anchor="ctr"/>
              <a:lstStyle/>
              <a:p>
                <a:endParaRPr lang="es-ES"/>
              </a:p>
            </p:txBody>
          </p:sp>
          <p:sp>
            <p:nvSpPr>
              <p:cNvPr id="322773" name="Arc 106"/>
              <p:cNvSpPr>
                <a:spLocks/>
              </p:cNvSpPr>
              <p:nvPr/>
            </p:nvSpPr>
            <p:spPr bwMode="auto">
              <a:xfrm flipV="1">
                <a:off x="1488" y="2705"/>
                <a:ext cx="723" cy="965"/>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22225">
                <a:solidFill>
                  <a:schemeClr val="bg1"/>
                </a:solidFill>
                <a:prstDash val="sysDot"/>
                <a:round/>
                <a:headEnd/>
                <a:tailEnd/>
              </a:ln>
            </p:spPr>
            <p:txBody>
              <a:bodyPr wrap="none" anchor="ctr"/>
              <a:lstStyle/>
              <a:p>
                <a:endParaRPr lang="es-ES"/>
              </a:p>
            </p:txBody>
          </p:sp>
          <p:sp>
            <p:nvSpPr>
              <p:cNvPr id="322774" name="Arc 107"/>
              <p:cNvSpPr>
                <a:spLocks/>
              </p:cNvSpPr>
              <p:nvPr/>
            </p:nvSpPr>
            <p:spPr bwMode="auto">
              <a:xfrm flipV="1">
                <a:off x="1542" y="3097"/>
                <a:ext cx="644" cy="533"/>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22225">
                <a:solidFill>
                  <a:schemeClr val="bg1"/>
                </a:solidFill>
                <a:prstDash val="sysDot"/>
                <a:round/>
                <a:headEnd/>
                <a:tailEnd/>
              </a:ln>
            </p:spPr>
            <p:txBody>
              <a:bodyPr wrap="none" anchor="ctr"/>
              <a:lstStyle/>
              <a:p>
                <a:endParaRPr lang="es-ES"/>
              </a:p>
            </p:txBody>
          </p:sp>
          <p:sp>
            <p:nvSpPr>
              <p:cNvPr id="322775" name="Arc 108"/>
              <p:cNvSpPr>
                <a:spLocks/>
              </p:cNvSpPr>
              <p:nvPr/>
            </p:nvSpPr>
            <p:spPr bwMode="auto">
              <a:xfrm flipV="1">
                <a:off x="1336" y="3377"/>
                <a:ext cx="835" cy="152"/>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22225">
                <a:solidFill>
                  <a:schemeClr val="bg1"/>
                </a:solidFill>
                <a:prstDash val="sysDot"/>
                <a:round/>
                <a:headEnd/>
                <a:tailEnd/>
              </a:ln>
            </p:spPr>
            <p:txBody>
              <a:bodyPr wrap="none" anchor="ctr"/>
              <a:lstStyle/>
              <a:p>
                <a:endParaRPr lang="es-ES"/>
              </a:p>
            </p:txBody>
          </p:sp>
          <p:sp>
            <p:nvSpPr>
              <p:cNvPr id="322776" name="Arc 109"/>
              <p:cNvSpPr>
                <a:spLocks/>
              </p:cNvSpPr>
              <p:nvPr/>
            </p:nvSpPr>
            <p:spPr bwMode="auto">
              <a:xfrm flipH="1" flipV="1">
                <a:off x="1706" y="2560"/>
                <a:ext cx="438" cy="862"/>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22225">
                <a:solidFill>
                  <a:schemeClr val="bg1"/>
                </a:solidFill>
                <a:prstDash val="sysDot"/>
                <a:round/>
                <a:headEnd/>
                <a:tailEnd/>
              </a:ln>
            </p:spPr>
            <p:txBody>
              <a:bodyPr wrap="none" anchor="ctr"/>
              <a:lstStyle/>
              <a:p>
                <a:endParaRPr lang="es-ES"/>
              </a:p>
            </p:txBody>
          </p:sp>
          <p:sp>
            <p:nvSpPr>
              <p:cNvPr id="322777" name="Arc 110"/>
              <p:cNvSpPr>
                <a:spLocks/>
              </p:cNvSpPr>
              <p:nvPr/>
            </p:nvSpPr>
            <p:spPr bwMode="auto">
              <a:xfrm flipH="1" flipV="1">
                <a:off x="1966" y="2252"/>
                <a:ext cx="187" cy="1124"/>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22225">
                <a:solidFill>
                  <a:schemeClr val="bg1"/>
                </a:solidFill>
                <a:prstDash val="sysDot"/>
                <a:round/>
                <a:headEnd/>
                <a:tailEnd/>
              </a:ln>
            </p:spPr>
            <p:txBody>
              <a:bodyPr wrap="none" anchor="ctr"/>
              <a:lstStyle/>
              <a:p>
                <a:endParaRPr lang="es-ES"/>
              </a:p>
            </p:txBody>
          </p:sp>
          <p:sp>
            <p:nvSpPr>
              <p:cNvPr id="322778" name="Arc 111"/>
              <p:cNvSpPr>
                <a:spLocks/>
              </p:cNvSpPr>
              <p:nvPr/>
            </p:nvSpPr>
            <p:spPr bwMode="auto">
              <a:xfrm flipV="1">
                <a:off x="2533" y="3024"/>
                <a:ext cx="1002" cy="463"/>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22225">
                <a:solidFill>
                  <a:schemeClr val="bg1"/>
                </a:solidFill>
                <a:prstDash val="sysDot"/>
                <a:round/>
                <a:headEnd/>
                <a:tailEnd/>
              </a:ln>
            </p:spPr>
            <p:txBody>
              <a:bodyPr wrap="none" anchor="ctr"/>
              <a:lstStyle/>
              <a:p>
                <a:endParaRPr lang="es-ES"/>
              </a:p>
            </p:txBody>
          </p:sp>
          <p:sp>
            <p:nvSpPr>
              <p:cNvPr id="322779" name="Arc 112"/>
              <p:cNvSpPr>
                <a:spLocks/>
              </p:cNvSpPr>
              <p:nvPr/>
            </p:nvSpPr>
            <p:spPr bwMode="auto">
              <a:xfrm flipV="1">
                <a:off x="2458" y="3000"/>
                <a:ext cx="1127" cy="568"/>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22225">
                <a:solidFill>
                  <a:schemeClr val="bg1"/>
                </a:solidFill>
                <a:prstDash val="sysDot"/>
                <a:round/>
                <a:headEnd/>
                <a:tailEnd/>
              </a:ln>
            </p:spPr>
            <p:txBody>
              <a:bodyPr wrap="none" anchor="ctr"/>
              <a:lstStyle/>
              <a:p>
                <a:endParaRPr lang="es-ES"/>
              </a:p>
            </p:txBody>
          </p:sp>
          <p:sp>
            <p:nvSpPr>
              <p:cNvPr id="322780" name="Arc 113"/>
              <p:cNvSpPr>
                <a:spLocks/>
              </p:cNvSpPr>
              <p:nvPr/>
            </p:nvSpPr>
            <p:spPr bwMode="auto">
              <a:xfrm flipV="1">
                <a:off x="2555" y="2932"/>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22225">
                <a:solidFill>
                  <a:schemeClr val="bg1"/>
                </a:solidFill>
                <a:prstDash val="sysDot"/>
                <a:round/>
                <a:headEnd/>
                <a:tailEnd/>
              </a:ln>
            </p:spPr>
            <p:txBody>
              <a:bodyPr wrap="none" anchor="ctr"/>
              <a:lstStyle/>
              <a:p>
                <a:endParaRPr lang="es-ES"/>
              </a:p>
            </p:txBody>
          </p:sp>
          <p:sp>
            <p:nvSpPr>
              <p:cNvPr id="322781" name="Arc 114"/>
              <p:cNvSpPr>
                <a:spLocks/>
              </p:cNvSpPr>
              <p:nvPr/>
            </p:nvSpPr>
            <p:spPr bwMode="auto">
              <a:xfrm flipV="1">
                <a:off x="1802" y="2406"/>
                <a:ext cx="1650"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22225">
                <a:solidFill>
                  <a:schemeClr val="bg1"/>
                </a:solidFill>
                <a:prstDash val="sysDot"/>
                <a:round/>
                <a:headEnd/>
                <a:tailEnd/>
              </a:ln>
            </p:spPr>
            <p:txBody>
              <a:bodyPr wrap="none" anchor="ctr"/>
              <a:lstStyle/>
              <a:p>
                <a:endParaRPr lang="es-ES"/>
              </a:p>
            </p:txBody>
          </p:sp>
          <p:sp>
            <p:nvSpPr>
              <p:cNvPr id="322782" name="Arc 115"/>
              <p:cNvSpPr>
                <a:spLocks/>
              </p:cNvSpPr>
              <p:nvPr/>
            </p:nvSpPr>
            <p:spPr bwMode="auto">
              <a:xfrm rot="10800000" flipV="1">
                <a:off x="2547" y="3039"/>
                <a:ext cx="1583" cy="982"/>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22225">
                <a:solidFill>
                  <a:schemeClr val="bg1"/>
                </a:solidFill>
                <a:prstDash val="sysDot"/>
                <a:round/>
                <a:headEnd/>
                <a:tailEnd/>
              </a:ln>
            </p:spPr>
            <p:txBody>
              <a:bodyPr wrap="none" anchor="ctr"/>
              <a:lstStyle/>
              <a:p>
                <a:endParaRPr lang="es-ES"/>
              </a:p>
            </p:txBody>
          </p:sp>
          <p:sp>
            <p:nvSpPr>
              <p:cNvPr id="322783" name="Arc 116"/>
              <p:cNvSpPr>
                <a:spLocks/>
              </p:cNvSpPr>
              <p:nvPr/>
            </p:nvSpPr>
            <p:spPr bwMode="auto">
              <a:xfrm rot="10800000" flipV="1">
                <a:off x="2541" y="3013"/>
                <a:ext cx="847" cy="501"/>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22225">
                <a:solidFill>
                  <a:schemeClr val="bg1"/>
                </a:solidFill>
                <a:prstDash val="sysDot"/>
                <a:round/>
                <a:headEnd/>
                <a:tailEnd/>
              </a:ln>
            </p:spPr>
            <p:txBody>
              <a:bodyPr wrap="none" anchor="ctr"/>
              <a:lstStyle/>
              <a:p>
                <a:endParaRPr lang="es-ES"/>
              </a:p>
            </p:txBody>
          </p:sp>
          <p:sp>
            <p:nvSpPr>
              <p:cNvPr id="322784" name="Arc 117"/>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22225">
                <a:solidFill>
                  <a:schemeClr val="bg1"/>
                </a:solidFill>
                <a:prstDash val="sysDot"/>
                <a:round/>
                <a:headEnd/>
                <a:tailEnd/>
              </a:ln>
            </p:spPr>
            <p:txBody>
              <a:bodyPr wrap="none" anchor="ctr"/>
              <a:lstStyle/>
              <a:p>
                <a:endParaRPr lang="es-ES"/>
              </a:p>
            </p:txBody>
          </p:sp>
          <p:sp>
            <p:nvSpPr>
              <p:cNvPr id="322785" name="Arc 118"/>
              <p:cNvSpPr>
                <a:spLocks/>
              </p:cNvSpPr>
              <p:nvPr/>
            </p:nvSpPr>
            <p:spPr bwMode="auto">
              <a:xfrm rot="10800000" flipV="1">
                <a:off x="2529" y="2878"/>
                <a:ext cx="734" cy="553"/>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22225">
                <a:solidFill>
                  <a:schemeClr val="bg1"/>
                </a:solidFill>
                <a:prstDash val="sysDot"/>
                <a:round/>
                <a:headEnd/>
                <a:tailEnd/>
              </a:ln>
            </p:spPr>
            <p:txBody>
              <a:bodyPr wrap="none" anchor="ctr"/>
              <a:lstStyle/>
              <a:p>
                <a:endParaRPr lang="es-ES"/>
              </a:p>
            </p:txBody>
          </p:sp>
          <p:sp>
            <p:nvSpPr>
              <p:cNvPr id="322786" name="Arc 119"/>
              <p:cNvSpPr>
                <a:spLocks/>
              </p:cNvSpPr>
              <p:nvPr/>
            </p:nvSpPr>
            <p:spPr bwMode="auto">
              <a:xfrm>
                <a:off x="3592" y="3007"/>
                <a:ext cx="99" cy="1177"/>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22225">
                <a:solidFill>
                  <a:schemeClr val="bg1"/>
                </a:solidFill>
                <a:prstDash val="sysDot"/>
                <a:round/>
                <a:headEnd/>
                <a:tailEnd/>
              </a:ln>
            </p:spPr>
            <p:txBody>
              <a:bodyPr wrap="none" anchor="ctr"/>
              <a:lstStyle/>
              <a:p>
                <a:endParaRPr lang="es-ES"/>
              </a:p>
            </p:txBody>
          </p:sp>
        </p:grpSp>
        <p:grpSp>
          <p:nvGrpSpPr>
            <p:cNvPr id="322565" name="Group 120"/>
            <p:cNvGrpSpPr>
              <a:grpSpLocks/>
            </p:cNvGrpSpPr>
            <p:nvPr/>
          </p:nvGrpSpPr>
          <p:grpSpPr bwMode="auto">
            <a:xfrm>
              <a:off x="2109" y="1462"/>
              <a:ext cx="1856" cy="2210"/>
              <a:chOff x="1193" y="1238"/>
              <a:chExt cx="1448" cy="1724"/>
            </a:xfrm>
          </p:grpSpPr>
          <p:sp>
            <p:nvSpPr>
              <p:cNvPr id="322566" name="Freeform 121"/>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322567" name="Freeform 122"/>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322568" name="Group 123"/>
              <p:cNvGrpSpPr>
                <a:grpSpLocks/>
              </p:cNvGrpSpPr>
              <p:nvPr/>
            </p:nvGrpSpPr>
            <p:grpSpPr bwMode="auto">
              <a:xfrm>
                <a:off x="1193" y="1238"/>
                <a:ext cx="1448" cy="1724"/>
                <a:chOff x="2505" y="1586"/>
                <a:chExt cx="1878" cy="2234"/>
              </a:xfrm>
            </p:grpSpPr>
            <p:sp>
              <p:nvSpPr>
                <p:cNvPr id="322569" name="Freeform 124"/>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322570" name="Freeform 125"/>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322571" name="Freeform 126"/>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322572" name="Freeform 127"/>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322573" name="Freeform 128"/>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322574" name="Freeform 129"/>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322575" name="Freeform 130"/>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322576" name="Freeform 131"/>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322577" name="Line 132"/>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322578" name="AutoShape 133"/>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322579" name="Line 134"/>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322580" name="Line 135"/>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322581" name="Line 136"/>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322582" name="Line 137"/>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322583" name="Line 138"/>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322584" name="Line 139"/>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322585" name="Line 140"/>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322586" name="Line 141"/>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322587" name="Line 142"/>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322588" name="Line 143"/>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322589" name="Line 144"/>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322590" name="AutoShape 145"/>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322591" name="Line 146"/>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322592" name="Line 147"/>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322593" name="Line 148"/>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322594" name="Line 149"/>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322595" name="Line 150"/>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322596" name="Line 151"/>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322597" name="Line 152"/>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322598" name="Line 153"/>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322599" name="Arc 154"/>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322600" name="Line 155"/>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322601" name="Line 156"/>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322602" name="Line 157"/>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322603" name="Line 158"/>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322604" name="Line 159"/>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322605" name="Line 160"/>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322606" name="Line 161"/>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322607" name="Line 162"/>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322608" name="Line 163"/>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322609" name="Line 164"/>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322610" name="Line 165"/>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322611" name="Oval 166"/>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2" name="Oval 167"/>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3" name="Oval 168"/>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4" name="Oval 169"/>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5" name="Line 170"/>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322616" name="Line 171"/>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322617" name="Oval 172"/>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8" name="Oval 173"/>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19" name="Oval 174"/>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20" name="Oval 175"/>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322621" name="Arc 176"/>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322622" name="Arc 177"/>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322623" name="Arc 178"/>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322624" name="Group 179"/>
                <p:cNvGrpSpPr>
                  <a:grpSpLocks/>
                </p:cNvGrpSpPr>
                <p:nvPr/>
              </p:nvGrpSpPr>
              <p:grpSpPr bwMode="auto">
                <a:xfrm>
                  <a:off x="2891" y="2810"/>
                  <a:ext cx="68" cy="68"/>
                  <a:chOff x="2891" y="2810"/>
                  <a:chExt cx="68" cy="68"/>
                </a:xfrm>
              </p:grpSpPr>
              <p:sp>
                <p:nvSpPr>
                  <p:cNvPr id="322759" name="Oval 18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322760" name="Line 18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322625" name="Group 182"/>
                <p:cNvGrpSpPr>
                  <a:grpSpLocks/>
                </p:cNvGrpSpPr>
                <p:nvPr/>
              </p:nvGrpSpPr>
              <p:grpSpPr bwMode="auto">
                <a:xfrm>
                  <a:off x="2891" y="3338"/>
                  <a:ext cx="68" cy="68"/>
                  <a:chOff x="2891" y="2810"/>
                  <a:chExt cx="68" cy="68"/>
                </a:xfrm>
              </p:grpSpPr>
              <p:sp>
                <p:nvSpPr>
                  <p:cNvPr id="322757" name="Oval 18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322758" name="Line 18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322626" name="Group 185"/>
                <p:cNvGrpSpPr>
                  <a:grpSpLocks/>
                </p:cNvGrpSpPr>
                <p:nvPr/>
              </p:nvGrpSpPr>
              <p:grpSpPr bwMode="auto">
                <a:xfrm>
                  <a:off x="4025" y="2328"/>
                  <a:ext cx="68" cy="68"/>
                  <a:chOff x="2891" y="2810"/>
                  <a:chExt cx="68" cy="68"/>
                </a:xfrm>
              </p:grpSpPr>
              <p:sp>
                <p:nvSpPr>
                  <p:cNvPr id="322755" name="Oval 186"/>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322756" name="Line 187"/>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322627" name="Group 188"/>
                <p:cNvGrpSpPr>
                  <a:grpSpLocks/>
                </p:cNvGrpSpPr>
                <p:nvPr/>
              </p:nvGrpSpPr>
              <p:grpSpPr bwMode="auto">
                <a:xfrm>
                  <a:off x="4025" y="2856"/>
                  <a:ext cx="68" cy="68"/>
                  <a:chOff x="2891" y="2810"/>
                  <a:chExt cx="68" cy="68"/>
                </a:xfrm>
              </p:grpSpPr>
              <p:sp>
                <p:nvSpPr>
                  <p:cNvPr id="322753" name="Oval 189"/>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322754" name="Line 190"/>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322628" name="Line 191"/>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322629" name="AutoShape 192"/>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322630" name="Line 193"/>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322631" name="Line 194"/>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322632" name="Line 195"/>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322633" name="Line 196"/>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322634" name="Line 197"/>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322635" name="Line 198"/>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322636" name="Line 199"/>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322637" name="Line 200"/>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322638" name="Line 201"/>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322639" name="Line 202"/>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322640" name="Line 203"/>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322641" name="AutoShape 204"/>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322642" name="Line 205"/>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322643" name="Line 206"/>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322644" name="Line 207"/>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322645" name="Line 208"/>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322646" name="Line 209"/>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322647" name="Line 210"/>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322648" name="Line 211"/>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322649" name="Line 212"/>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322650" name="Arc 213"/>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322651" name="Line 214"/>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322652" name="Line 215"/>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322653" name="Line 216"/>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322654" name="Line 217"/>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322655" name="Line 218"/>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322656" name="Line 219"/>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322657" name="Line 220"/>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322658" name="Line 221"/>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322659" name="Line 222"/>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322660" name="Line 223"/>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322661" name="Line 224"/>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322662" name="Line 225"/>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322663" name="Line 226"/>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322664" name="Arc 227"/>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322665" name="Arc 228"/>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322666" name="Arc 229"/>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322667" name="Group 230"/>
                <p:cNvGrpSpPr>
                  <a:grpSpLocks/>
                </p:cNvGrpSpPr>
                <p:nvPr/>
              </p:nvGrpSpPr>
              <p:grpSpPr bwMode="auto">
                <a:xfrm>
                  <a:off x="2505" y="1586"/>
                  <a:ext cx="1878" cy="1186"/>
                  <a:chOff x="2505" y="1586"/>
                  <a:chExt cx="1878" cy="1186"/>
                </a:xfrm>
              </p:grpSpPr>
              <p:sp>
                <p:nvSpPr>
                  <p:cNvPr id="322669" name="Freeform 231"/>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322670" name="Freeform 232"/>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322671" name="Freeform 233"/>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322672" name="Freeform 234"/>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322673" name="Freeform 235"/>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322674" name="Freeform 236"/>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322675" name="Freeform 237"/>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322676" name="Freeform 238"/>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322677" name="Freeform 239"/>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322678" name="Freeform 240"/>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322679" name="Freeform 241"/>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322680" name="Freeform 242"/>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322681" name="Arc 243"/>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322682" name="Arc 244"/>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322683" name="Arc 245"/>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322684" name="Arc 246"/>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685" name="Line 247"/>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322686" name="Line 248"/>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322687" name="Arc 249"/>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322688" name="Arc 250"/>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322689" name="Line 251"/>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322690" name="Line 252"/>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322691" name="Arc 253"/>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322692" name="Line 254"/>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322693" name="Arc 255"/>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322694" name="Line 256"/>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322695" name="Arc 257"/>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696" name="Arc 258"/>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697" name="Line 259"/>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322698" name="Line 260"/>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322699" name="Arc 261"/>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322700" name="Line 262"/>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322701" name="Arc 263"/>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322702" name="Arc 264"/>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322703" name="Line 265"/>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322704" name="Arc 266"/>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322705" name="Line 267"/>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322706" name="Arc 268"/>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322707" name="Line 269"/>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322708" name="Arc 270"/>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322709" name="Freeform 271"/>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322710" name="Arc 272"/>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11" name="Line 273"/>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322712" name="Line 274"/>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322713" name="Freeform 275"/>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322714" name="Arc 276"/>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15" name="Line 277"/>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322716" name="Arc 278"/>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17" name="Freeform 279"/>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322718" name="Arc 280"/>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322719" name="Line 281"/>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322720" name="Freeform 282"/>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322721" name="Arc 283"/>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322722" name="Arc 284"/>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322723" name="Line 285"/>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1014046" name="Oval 286"/>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322725" name="Line 287"/>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322726" name="Line 288"/>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322727" name="Freeform 289"/>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322728" name="Arc 290"/>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29" name="Line 291"/>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322730" name="Arc 292"/>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322731" name="Arc 293"/>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322732" name="Line 294"/>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322733" name="Line 295"/>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322734" name="Freeform 296"/>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322735" name="Freeform 297"/>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322736" name="Freeform 298"/>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322737" name="Arc 299"/>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38" name="Line 300"/>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322739" name="Line 301"/>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322740" name="Freeform 302"/>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322741" name="Arc 303"/>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322742" name="Line 304"/>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322743" name="Freeform 305"/>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322744" name="Line 306"/>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322745" name="Arc 307"/>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322746" name="Arc 308"/>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322747" name="Arc 309"/>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322748" name="Line 310"/>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322749" name="Arc 311"/>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322750" name="Line 312"/>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322751" name="Line 313"/>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322752" name="Line 314"/>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322668" name="Freeform 315"/>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path" presetSubtype="0" fill="hold" nodeType="clickEffect">
                                  <p:stCondLst>
                                    <p:cond delay="0"/>
                                  </p:stCondLst>
                                  <p:childTnLst>
                                    <p:animMotion origin="layout" path="M -0.00399 -0.20879 C -0.06806 -0.19908 -0.11493 -0.18058 -0.11493 -0.16694 C -0.11493 -0.15214 -0.06597 -0.14105 -0.00209 -0.14105 C 0.06094 -0.14105 0.11493 -0.15214 0.11493 -0.16694 C 0.11493 -0.17943 0.05903 -0.1829 -0.00399 -0.17434 C -0.06702 -0.16463 -0.11493 -0.14474 -0.11493 -0.1311 C -0.11493 -0.11769 -0.06493 -0.10636 -0.00209 -0.10636 C 0.06302 -0.10636 0.11493 -0.11769 0.11493 -0.1311 C 0.11493 -0.14474 0.06007 -0.14844 -0.00295 -0.1385 C -0.06597 -0.12879 -0.11493 -0.11006 -0.11493 -0.09665 C -0.11493 -0.08185 -0.06493 -0.07191 -0.00104 -0.07191 C 0.06302 -0.07191 0.11493 -0.08301 0.11493 -0.09665 C 0.11493 -0.11006 0.06007 -0.11399 -0.00295 -0.10405 C -0.06597 -0.09411 -0.11493 -0.07422 -0.11493 -0.0622 C -0.11493 -0.04833 -0.06406 -0.03746 -0.00104 -0.03746 C 0.06302 -0.03746 0.11493 -0.04833 0.11493 -0.0622 C 0.11493 -0.07422 0.06094 -0.07816 -0.00295 -0.06937 C -0.06597 -0.05943 -0.11493 -0.03977 -0.11493 -0.02636 C -0.11493 -0.01388 -0.06406 -0.00162 1.94444E-6 -0.00162 C 0.06406 -0.00162 0.11493 -0.01249 0.11493 -0.02636 C 0.11493 -0.03977 0.06094 -0.04347 -0.00209 -0.03353 C -0.06493 -0.02382 -0.11597 -0.00532 -0.11493 0.00832 C -0.11406 0.02196 -0.06406 0.0319 1.94444E-6 0.0319 C 0.06406 0.0319 0.11493 0.02057 0.11493 0.00716 C 0.11493 -0.00532 0.06302 -0.00902 1.94444E-6 0.00231 " pathEditMode="relative" rAng="0" ptsTypes="fffffffffffffffffffffffff">
                                      <p:cBhvr>
                                        <p:cTn id="6" dur="5000" spd="-100000" fill="hold"/>
                                        <p:tgtEl>
                                          <p:spTgt spid="7"/>
                                        </p:tgtEl>
                                        <p:attrNameLst>
                                          <p:attrName>ppt_x</p:attrName>
                                          <p:attrName>ppt_y</p:attrName>
                                        </p:attrNameLst>
                                      </p:cBhvr>
                                      <p:rCtr x="300" y="120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914" name="Group 179"/>
          <p:cNvGrpSpPr>
            <a:grpSpLocks/>
          </p:cNvGrpSpPr>
          <p:nvPr/>
        </p:nvGrpSpPr>
        <p:grpSpPr bwMode="auto">
          <a:xfrm>
            <a:off x="0" y="0"/>
            <a:ext cx="9172575" cy="6858000"/>
            <a:chOff x="0" y="0"/>
            <a:chExt cx="5778" cy="4320"/>
          </a:xfrm>
        </p:grpSpPr>
        <p:sp>
          <p:nvSpPr>
            <p:cNvPr id="26719" name="Rectangle 95"/>
            <p:cNvSpPr>
              <a:spLocks noChangeArrowheads="1"/>
            </p:cNvSpPr>
            <p:nvPr/>
          </p:nvSpPr>
          <p:spPr bwMode="auto">
            <a:xfrm>
              <a:off x="511" y="1942"/>
              <a:ext cx="1472" cy="588"/>
            </a:xfrm>
            <a:prstGeom prst="rect">
              <a:avLst/>
            </a:prstGeom>
            <a:noFill/>
            <a:ln w="12700">
              <a:noFill/>
              <a:miter lim="800000"/>
              <a:headEnd/>
              <a:tailEnd/>
            </a:ln>
            <a:effectLst/>
          </p:spPr>
          <p:txBody>
            <a:bodyPr lIns="90488" tIns="44450" rIns="90488" bIns="44450">
              <a:spAutoFit/>
            </a:bodyPr>
            <a:lstStyle/>
            <a:p>
              <a:pPr>
                <a:spcAft>
                  <a:spcPts val="400"/>
                </a:spcAft>
                <a:tabLst>
                  <a:tab pos="576263" algn="l"/>
                  <a:tab pos="2000250" algn="l"/>
                  <a:tab pos="2476500" algn="l"/>
                  <a:tab pos="2952750" algn="l"/>
                </a:tabLst>
                <a:defRPr/>
              </a:pPr>
              <a:r>
                <a:rPr lang="es-ES_tradnl" sz="2600" i="1">
                  <a:solidFill>
                    <a:schemeClr val="bg1"/>
                  </a:solidFill>
                  <a:effectLst>
                    <a:outerShdw blurRad="38100" dist="38100" dir="2700000" algn="tl">
                      <a:srgbClr val="000000"/>
                    </a:outerShdw>
                  </a:effectLst>
                  <a:latin typeface="Book Antiqua" pitchFamily="18" charset="0"/>
                </a:rPr>
                <a:t>Imán de</a:t>
              </a:r>
            </a:p>
            <a:p>
              <a:pPr>
                <a:spcAft>
                  <a:spcPts val="400"/>
                </a:spcAft>
                <a:tabLst>
                  <a:tab pos="576263" algn="l"/>
                  <a:tab pos="2000250" algn="l"/>
                  <a:tab pos="2476500" algn="l"/>
                  <a:tab pos="2952750" algn="l"/>
                </a:tabLst>
                <a:defRPr/>
              </a:pPr>
              <a:r>
                <a:rPr lang="es-ES_tradnl" sz="2600" i="1">
                  <a:solidFill>
                    <a:schemeClr val="bg1"/>
                  </a:solidFill>
                  <a:effectLst>
                    <a:outerShdw blurRad="38100" dist="38100" dir="2700000" algn="tl">
                      <a:srgbClr val="000000"/>
                    </a:outerShdw>
                  </a:effectLst>
                  <a:latin typeface="Book Antiqua" pitchFamily="18" charset="0"/>
                </a:rPr>
                <a:t>Herradura</a:t>
              </a:r>
              <a:endParaRPr lang="es-ES_tradnl" sz="2600" i="1">
                <a:solidFill>
                  <a:schemeClr val="bg1"/>
                </a:solidFill>
                <a:latin typeface="Book Antiqua" pitchFamily="18" charset="0"/>
              </a:endParaRPr>
            </a:p>
          </p:txBody>
        </p:sp>
        <p:sp>
          <p:nvSpPr>
            <p:cNvPr id="26761" name="Rectangle 137"/>
            <p:cNvSpPr>
              <a:spLocks noChangeArrowheads="1"/>
            </p:cNvSpPr>
            <p:nvPr/>
          </p:nvSpPr>
          <p:spPr bwMode="auto">
            <a:xfrm>
              <a:off x="453" y="286"/>
              <a:ext cx="5084" cy="347"/>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 pos="2000250" algn="l"/>
                  <a:tab pos="2476500" algn="l"/>
                  <a:tab pos="2952750" algn="l"/>
                </a:tabLst>
                <a:defRPr/>
              </a:pPr>
              <a:r>
                <a:rPr lang="es-ES_tradnl" sz="3000" i="1">
                  <a:solidFill>
                    <a:schemeClr val="bg1"/>
                  </a:solidFill>
                  <a:effectLst>
                    <a:outerShdw blurRad="38100" dist="38100" dir="2700000" algn="tl">
                      <a:srgbClr val="000000"/>
                    </a:outerShdw>
                  </a:effectLst>
                  <a:latin typeface="Book Antiqua" pitchFamily="18" charset="0"/>
                </a:rPr>
                <a:t>Polos Magnéticos</a:t>
              </a:r>
              <a:endParaRPr lang="es-ES_tradnl" sz="3000" i="1">
                <a:solidFill>
                  <a:schemeClr val="bg1"/>
                </a:solidFill>
                <a:latin typeface="Book Antiqua" pitchFamily="18" charset="0"/>
              </a:endParaRPr>
            </a:p>
          </p:txBody>
        </p:sp>
        <p:pic>
          <p:nvPicPr>
            <p:cNvPr id="38917" name="Picture 139" descr="MagnetEZ"/>
            <p:cNvPicPr>
              <a:picLocks noChangeAspect="1" noChangeArrowheads="1"/>
            </p:cNvPicPr>
            <p:nvPr/>
          </p:nvPicPr>
          <p:blipFill>
            <a:blip r:embed="rId2" cstate="print"/>
            <a:srcRect/>
            <a:stretch>
              <a:fillRect/>
            </a:stretch>
          </p:blipFill>
          <p:spPr bwMode="auto">
            <a:xfrm>
              <a:off x="2322" y="1071"/>
              <a:ext cx="2820" cy="2880"/>
            </a:xfrm>
            <a:prstGeom prst="rect">
              <a:avLst/>
            </a:prstGeom>
            <a:noFill/>
            <a:ln w="9525">
              <a:noFill/>
              <a:miter lim="800000"/>
              <a:headEnd/>
              <a:tailEnd/>
            </a:ln>
          </p:spPr>
        </p:pic>
        <p:sp>
          <p:nvSpPr>
            <p:cNvPr id="38918" name="Rectangle 1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8919" name="Group 142"/>
            <p:cNvGrpSpPr>
              <a:grpSpLocks/>
            </p:cNvGrpSpPr>
            <p:nvPr/>
          </p:nvGrpSpPr>
          <p:grpSpPr bwMode="auto">
            <a:xfrm>
              <a:off x="48" y="95"/>
              <a:ext cx="96" cy="4128"/>
              <a:chOff x="48" y="102"/>
              <a:chExt cx="96" cy="4128"/>
            </a:xfrm>
          </p:grpSpPr>
          <p:sp>
            <p:nvSpPr>
              <p:cNvPr id="38927" name="Rectangle 1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28" name="Rectangle 1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29" name="Rectangle 1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0" name="Rectangle 1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1" name="Rectangle 1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2" name="Rectangle 1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3" name="Rectangle 1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4" name="Rectangle 1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5" name="Rectangle 1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6" name="Rectangle 1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7" name="Rectangle 1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8" name="Rectangle 1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39" name="Rectangle 1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0" name="Rectangle 1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1" name="Rectangle 1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2" name="Rectangle 1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3" name="Rectangle 1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4" name="Rectangle 1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5" name="Rectangle 1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6" name="Rectangle 1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7" name="Rectangle 1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8" name="Rectangle 1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49" name="Rectangle 1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0" name="Rectangle 1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1" name="Rectangle 1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2" name="Rectangle 1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3" name="Rectangle 1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4" name="Rectangle 1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55" name="Rectangle 1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920" name="Group 172"/>
            <p:cNvGrpSpPr>
              <a:grpSpLocks/>
            </p:cNvGrpSpPr>
            <p:nvPr/>
          </p:nvGrpSpPr>
          <p:grpSpPr bwMode="auto">
            <a:xfrm>
              <a:off x="5052" y="0"/>
              <a:ext cx="726" cy="388"/>
              <a:chOff x="37" y="-23"/>
              <a:chExt cx="726" cy="388"/>
            </a:xfrm>
          </p:grpSpPr>
          <p:sp>
            <p:nvSpPr>
              <p:cNvPr id="38921" name="Rectangle 1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922" name="Rectangle 1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923" name="Rectangle 1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924" name="Rectangle 1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925" name="Rectangle 1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926" name="Rectangle 1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3586" name="Group 77"/>
          <p:cNvGrpSpPr>
            <a:grpSpLocks/>
          </p:cNvGrpSpPr>
          <p:nvPr/>
        </p:nvGrpSpPr>
        <p:grpSpPr bwMode="auto">
          <a:xfrm>
            <a:off x="0" y="0"/>
            <a:ext cx="9172575" cy="6858000"/>
            <a:chOff x="0" y="0"/>
            <a:chExt cx="5778" cy="4320"/>
          </a:xfrm>
        </p:grpSpPr>
        <p:sp>
          <p:nvSpPr>
            <p:cNvPr id="32358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3588" name="Rectangle 36"/>
            <p:cNvSpPr>
              <a:spLocks noChangeArrowheads="1"/>
            </p:cNvSpPr>
            <p:nvPr/>
          </p:nvSpPr>
          <p:spPr bwMode="auto">
            <a:xfrm>
              <a:off x="336" y="626"/>
              <a:ext cx="5142" cy="3372"/>
            </a:xfrm>
            <a:prstGeom prst="rect">
              <a:avLst/>
            </a:prstGeom>
            <a:noFill/>
            <a:ln w="12700">
              <a:noFill/>
              <a:miter lim="800000"/>
              <a:headEnd/>
              <a:tailEnd/>
            </a:ln>
          </p:spPr>
          <p:txBody>
            <a:bodyPr lIns="90488" tIns="44450" rIns="90488" bIns="44450">
              <a:spAutoFit/>
            </a:bodyPr>
            <a:lstStyle/>
            <a:p>
              <a:pPr>
                <a:tabLst>
                  <a:tab pos="571500" algn="l"/>
                </a:tabLst>
              </a:pPr>
              <a:r>
                <a:rPr lang="es-ES_tradnl" sz="2200" i="1" dirty="0">
                  <a:solidFill>
                    <a:schemeClr val="bg1"/>
                  </a:solidFill>
                  <a:latin typeface="Book Antiqua" pitchFamily="18" charset="0"/>
                  <a:cs typeface="Times New Roman" charset="0"/>
                </a:rPr>
                <a:t>Ya que los métodos de desmagnetización varían en efectividad, conforme son usados en partes con diferentes configuraciones y características magnéticas (dureza y fuerza coercitiva), en muchas ocasiones es importante verificar su efectividad de alguna forma; no existe una forma efectiva de verificar el grado de remoción del magnetismo circular; en cambio, es relativamente fácil verificar la efectividad de la desmagnetización de campos longitudinales, ya que siempre están presentes los polos externos</a:t>
              </a:r>
            </a:p>
            <a:p>
              <a:pPr>
                <a:tabLst>
                  <a:tab pos="571500" algn="l"/>
                </a:tabLst>
              </a:pPr>
              <a:endParaRPr lang="es-ES_tradnl" sz="1200" i="1" dirty="0">
                <a:solidFill>
                  <a:schemeClr val="bg1"/>
                </a:solidFill>
                <a:latin typeface="Book Antiqua" pitchFamily="18" charset="0"/>
              </a:endParaRPr>
            </a:p>
            <a:p>
              <a:pPr>
                <a:tabLst>
                  <a:tab pos="571500" algn="l"/>
                </a:tabLst>
              </a:pPr>
              <a:r>
                <a:rPr lang="es-ES_tradnl" sz="2200" i="1" dirty="0">
                  <a:solidFill>
                    <a:schemeClr val="bg1"/>
                  </a:solidFill>
                  <a:latin typeface="Book Antiqua" pitchFamily="18" charset="0"/>
                  <a:cs typeface="Times New Roman" charset="0"/>
                </a:rPr>
                <a:t>Cuando no se requiere un control cuantitativo del magnetismo residual, da buenos resultados emplear una cadena fabricada con clips que será atraída por una pieza al acercarla a ella si la desmagnetización no ha sido efectuada correctamente; este método es suficientemente bueno cuando la pieza va a trabajar en un sistema al que no afectará el magnetismo de aquella</a:t>
              </a:r>
            </a:p>
          </p:txBody>
        </p:sp>
        <p:sp>
          <p:nvSpPr>
            <p:cNvPr id="836645" name="Rectangle 37"/>
            <p:cNvSpPr>
              <a:spLocks noChangeArrowheads="1"/>
            </p:cNvSpPr>
            <p:nvPr/>
          </p:nvSpPr>
          <p:spPr bwMode="auto">
            <a:xfrm>
              <a:off x="160" y="91"/>
              <a:ext cx="494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Verificación del grado de Desmagnetización</a:t>
              </a:r>
            </a:p>
          </p:txBody>
        </p:sp>
        <p:sp>
          <p:nvSpPr>
            <p:cNvPr id="323590"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23591" name="Group 40"/>
            <p:cNvGrpSpPr>
              <a:grpSpLocks/>
            </p:cNvGrpSpPr>
            <p:nvPr/>
          </p:nvGrpSpPr>
          <p:grpSpPr bwMode="auto">
            <a:xfrm>
              <a:off x="48" y="95"/>
              <a:ext cx="96" cy="4128"/>
              <a:chOff x="48" y="102"/>
              <a:chExt cx="96" cy="4128"/>
            </a:xfrm>
          </p:grpSpPr>
          <p:sp>
            <p:nvSpPr>
              <p:cNvPr id="323599"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0"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1"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2"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3"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4"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5"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6"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7"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8"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09"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0"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1"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2"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3"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4"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5"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6"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7"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8"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19"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0"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1"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2"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3"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4"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5"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6"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3627"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3592" name="Group 70"/>
            <p:cNvGrpSpPr>
              <a:grpSpLocks/>
            </p:cNvGrpSpPr>
            <p:nvPr/>
          </p:nvGrpSpPr>
          <p:grpSpPr bwMode="auto">
            <a:xfrm>
              <a:off x="5052" y="0"/>
              <a:ext cx="726" cy="388"/>
              <a:chOff x="37" y="-23"/>
              <a:chExt cx="726" cy="388"/>
            </a:xfrm>
          </p:grpSpPr>
          <p:sp>
            <p:nvSpPr>
              <p:cNvPr id="323593"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3594"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3595"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3596"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3597"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3598"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4610" name="Group 78"/>
          <p:cNvGrpSpPr>
            <a:grpSpLocks/>
          </p:cNvGrpSpPr>
          <p:nvPr/>
        </p:nvGrpSpPr>
        <p:grpSpPr bwMode="auto">
          <a:xfrm>
            <a:off x="0" y="0"/>
            <a:ext cx="9172575" cy="6858000"/>
            <a:chOff x="0" y="0"/>
            <a:chExt cx="5778" cy="4320"/>
          </a:xfrm>
        </p:grpSpPr>
        <p:sp>
          <p:nvSpPr>
            <p:cNvPr id="32461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4612" name="Rectangle 35"/>
            <p:cNvSpPr>
              <a:spLocks noChangeArrowheads="1"/>
            </p:cNvSpPr>
            <p:nvPr/>
          </p:nvSpPr>
          <p:spPr bwMode="auto">
            <a:xfrm>
              <a:off x="386" y="446"/>
              <a:ext cx="5122" cy="1452"/>
            </a:xfrm>
            <a:prstGeom prst="rect">
              <a:avLst/>
            </a:prstGeom>
            <a:noFill/>
            <a:ln w="12700">
              <a:noFill/>
              <a:miter lim="800000"/>
              <a:headEnd/>
              <a:tailEnd/>
            </a:ln>
          </p:spPr>
          <p:txBody>
            <a:bodyPr lIns="90488" tIns="44450" rIns="90488" bIns="44450">
              <a:spAutoFit/>
            </a:bodyPr>
            <a:lstStyle/>
            <a:p>
              <a:pPr>
                <a:tabLst>
                  <a:tab pos="571500" algn="l"/>
                </a:tabLst>
              </a:pPr>
              <a:r>
                <a:rPr lang="es-ES_tradnl" sz="2200" i="1">
                  <a:solidFill>
                    <a:schemeClr val="bg1"/>
                  </a:solidFill>
                  <a:latin typeface="Book Antiqua" pitchFamily="18" charset="0"/>
                  <a:cs typeface="Times New Roman" charset="0"/>
                </a:rPr>
                <a:t>Sin embargo, en sistemas de gran responsabilidad, es necesario controlar con precisión el magnetismo remanente de los componentes; para este fin, se utilizan equipos especialmente diseñados para proporcionar una medida cuantitativa</a:t>
              </a:r>
            </a:p>
            <a:p>
              <a:pPr>
                <a:tabLst>
                  <a:tab pos="571500" algn="l"/>
                </a:tabLst>
              </a:pPr>
              <a:endParaRPr lang="es-ES_tradnl" sz="1200" i="1">
                <a:solidFill>
                  <a:schemeClr val="bg1"/>
                </a:solidFill>
                <a:latin typeface="Book Antiqua" pitchFamily="18" charset="0"/>
              </a:endParaRPr>
            </a:p>
            <a:p>
              <a:pPr>
                <a:tabLst>
                  <a:tab pos="571500" algn="l"/>
                </a:tabLst>
              </a:pPr>
              <a:r>
                <a:rPr lang="es-ES_tradnl" sz="2200" i="1">
                  <a:solidFill>
                    <a:schemeClr val="bg1"/>
                  </a:solidFill>
                  <a:latin typeface="Book Antiqua" pitchFamily="18" charset="0"/>
                  <a:cs typeface="Times New Roman" charset="0"/>
                </a:rPr>
                <a:t>El accesorio más simple es el medidor manual de campo residual (magnetómetro)</a:t>
              </a:r>
            </a:p>
          </p:txBody>
        </p:sp>
        <p:pic>
          <p:nvPicPr>
            <p:cNvPr id="324613" name="Picture 37" descr="Partículas3-018f"/>
            <p:cNvPicPr>
              <a:picLocks noChangeAspect="1" noChangeArrowheads="1"/>
            </p:cNvPicPr>
            <p:nvPr/>
          </p:nvPicPr>
          <p:blipFill>
            <a:blip r:embed="rId2" cstate="print"/>
            <a:srcRect/>
            <a:stretch>
              <a:fillRect/>
            </a:stretch>
          </p:blipFill>
          <p:spPr bwMode="auto">
            <a:xfrm>
              <a:off x="418" y="2098"/>
              <a:ext cx="2468" cy="1852"/>
            </a:xfrm>
            <a:prstGeom prst="rect">
              <a:avLst/>
            </a:prstGeom>
            <a:noFill/>
            <a:ln w="9525">
              <a:noFill/>
              <a:miter lim="800000"/>
              <a:headEnd/>
              <a:tailEnd/>
            </a:ln>
          </p:spPr>
        </p:pic>
        <p:sp>
          <p:nvSpPr>
            <p:cNvPr id="324614" name="Rectangle 38"/>
            <p:cNvSpPr>
              <a:spLocks noChangeArrowheads="1"/>
            </p:cNvSpPr>
            <p:nvPr/>
          </p:nvSpPr>
          <p:spPr bwMode="auto">
            <a:xfrm>
              <a:off x="3010" y="1884"/>
              <a:ext cx="2498" cy="2305"/>
            </a:xfrm>
            <a:prstGeom prst="rect">
              <a:avLst/>
            </a:prstGeom>
            <a:noFill/>
            <a:ln w="12700">
              <a:noFill/>
              <a:miter lim="800000"/>
              <a:headEnd/>
              <a:tailEnd/>
            </a:ln>
          </p:spPr>
          <p:txBody>
            <a:bodyPr lIns="90488" tIns="44450" rIns="90488" bIns="44450">
              <a:spAutoFit/>
            </a:bodyPr>
            <a:lstStyle/>
            <a:p>
              <a:pPr>
                <a:tabLst>
                  <a:tab pos="571500" algn="l"/>
                </a:tabLst>
              </a:pPr>
              <a:r>
                <a:rPr lang="es-ES_tradnl" sz="2200" i="1" dirty="0">
                  <a:solidFill>
                    <a:schemeClr val="bg1"/>
                  </a:solidFill>
                  <a:latin typeface="Book Antiqua" pitchFamily="18" charset="0"/>
                  <a:cs typeface="Times New Roman" charset="0"/>
                </a:rPr>
                <a:t>El medidor, se coloca cerca de donde se sospecha que está localizado uno de los polos residuales, con el medidor normal a la superficie</a:t>
              </a:r>
            </a:p>
            <a:p>
              <a:pPr>
                <a:tabLst>
                  <a:tab pos="571500" algn="l"/>
                </a:tabLst>
              </a:pPr>
              <a:endParaRPr lang="es-ES_tradnl" sz="1200" i="1" dirty="0">
                <a:solidFill>
                  <a:schemeClr val="bg1"/>
                </a:solidFill>
                <a:latin typeface="Book Antiqua" pitchFamily="18" charset="0"/>
                <a:cs typeface="Times New Roman" charset="0"/>
              </a:endParaRPr>
            </a:p>
            <a:p>
              <a:pPr>
                <a:tabLst>
                  <a:tab pos="571500" algn="l"/>
                </a:tabLst>
              </a:pPr>
              <a:r>
                <a:rPr lang="es-ES_tradnl" sz="2200" i="1" dirty="0">
                  <a:solidFill>
                    <a:schemeClr val="bg1"/>
                  </a:solidFill>
                  <a:latin typeface="Book Antiqua" pitchFamily="18" charset="0"/>
                  <a:cs typeface="Times New Roman" charset="0"/>
                </a:rPr>
                <a:t>Si no existe campo residual la aguja permanece estacionaria, pero si lo hay, la aguja se mueve hacia mas o menos, dependiendo de la polaridad</a:t>
              </a:r>
            </a:p>
          </p:txBody>
        </p:sp>
        <p:sp>
          <p:nvSpPr>
            <p:cNvPr id="837672" name="Rectangle 40"/>
            <p:cNvSpPr>
              <a:spLocks noChangeArrowheads="1"/>
            </p:cNvSpPr>
            <p:nvPr/>
          </p:nvSpPr>
          <p:spPr bwMode="auto">
            <a:xfrm>
              <a:off x="160" y="91"/>
              <a:ext cx="494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Verificación del grado de Desmagnetización</a:t>
              </a:r>
            </a:p>
          </p:txBody>
        </p:sp>
        <p:grpSp>
          <p:nvGrpSpPr>
            <p:cNvPr id="324616" name="Group 41"/>
            <p:cNvGrpSpPr>
              <a:grpSpLocks/>
            </p:cNvGrpSpPr>
            <p:nvPr/>
          </p:nvGrpSpPr>
          <p:grpSpPr bwMode="auto">
            <a:xfrm>
              <a:off x="48" y="95"/>
              <a:ext cx="96" cy="4128"/>
              <a:chOff x="48" y="102"/>
              <a:chExt cx="96" cy="4128"/>
            </a:xfrm>
          </p:grpSpPr>
          <p:sp>
            <p:nvSpPr>
              <p:cNvPr id="324624"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25"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26"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27"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28"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29"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0"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1"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2"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3"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4"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5"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6"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7"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8"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39"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0"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1"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2"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3"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4"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5"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6"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7"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8"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49"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50"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51"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4652"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4617" name="Group 71"/>
            <p:cNvGrpSpPr>
              <a:grpSpLocks/>
            </p:cNvGrpSpPr>
            <p:nvPr/>
          </p:nvGrpSpPr>
          <p:grpSpPr bwMode="auto">
            <a:xfrm>
              <a:off x="5052" y="0"/>
              <a:ext cx="726" cy="388"/>
              <a:chOff x="37" y="-23"/>
              <a:chExt cx="726" cy="388"/>
            </a:xfrm>
          </p:grpSpPr>
          <p:sp>
            <p:nvSpPr>
              <p:cNvPr id="324618"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4619"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4620"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4621"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4622"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4623"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123" name="Group 1104"/>
          <p:cNvGrpSpPr>
            <a:grpSpLocks/>
          </p:cNvGrpSpPr>
          <p:nvPr/>
        </p:nvGrpSpPr>
        <p:grpSpPr bwMode="auto">
          <a:xfrm>
            <a:off x="0" y="0"/>
            <a:ext cx="9172575" cy="6858000"/>
            <a:chOff x="0" y="0"/>
            <a:chExt cx="5778" cy="4320"/>
          </a:xfrm>
        </p:grpSpPr>
        <p:sp>
          <p:nvSpPr>
            <p:cNvPr id="5124" name="Rectangle 105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125" name="Rectangle 1060"/>
            <p:cNvSpPr>
              <a:spLocks noChangeArrowheads="1"/>
            </p:cNvSpPr>
            <p:nvPr/>
          </p:nvSpPr>
          <p:spPr bwMode="auto">
            <a:xfrm>
              <a:off x="359" y="446"/>
              <a:ext cx="5150" cy="2112"/>
            </a:xfrm>
            <a:prstGeom prst="rect">
              <a:avLst/>
            </a:prstGeom>
            <a:noFill/>
            <a:ln w="12700">
              <a:noFill/>
              <a:miter lim="800000"/>
              <a:headEnd/>
              <a:tailEnd/>
            </a:ln>
          </p:spPr>
          <p:txBody>
            <a:bodyPr lIns="90488" tIns="44450" rIns="90488" bIns="44450">
              <a:spAutoFit/>
            </a:bodyPr>
            <a:lstStyle/>
            <a:p>
              <a:pPr>
                <a:tabLst>
                  <a:tab pos="571500" algn="l"/>
                </a:tabLst>
              </a:pPr>
              <a:r>
                <a:rPr lang="es-ES_tradnl" sz="2200" i="1">
                  <a:solidFill>
                    <a:schemeClr val="bg1"/>
                  </a:solidFill>
                  <a:latin typeface="Book Antiqua" pitchFamily="18" charset="0"/>
                  <a:cs typeface="Times New Roman" charset="0"/>
                </a:rPr>
                <a:t>También son usados medidores de la fuerza de campo; estos equipos utilizan sondas Hall como elementos detectores</a:t>
              </a:r>
            </a:p>
            <a:p>
              <a:pPr>
                <a:tabLst>
                  <a:tab pos="571500" algn="l"/>
                </a:tabLst>
              </a:pPr>
              <a:endParaRPr lang="es-ES_tradnl" sz="1200" i="1">
                <a:solidFill>
                  <a:schemeClr val="bg1"/>
                </a:solidFill>
                <a:latin typeface="Book Antiqua" pitchFamily="18" charset="0"/>
              </a:endParaRPr>
            </a:p>
            <a:p>
              <a:pPr>
                <a:tabLst>
                  <a:tab pos="571500" algn="l"/>
                </a:tabLst>
              </a:pPr>
              <a:r>
                <a:rPr lang="es-ES_tradnl" sz="2200" i="1">
                  <a:solidFill>
                    <a:schemeClr val="bg1"/>
                  </a:solidFill>
                  <a:latin typeface="Book Antiqua" pitchFamily="18" charset="0"/>
                  <a:cs typeface="Times New Roman" charset="0"/>
                </a:rPr>
                <a:t>Las sondas se localizan en un sensor remoto conectado al instrumento por un cable conductor flexible</a:t>
              </a:r>
            </a:p>
            <a:p>
              <a:pPr>
                <a:tabLst>
                  <a:tab pos="571500" algn="l"/>
                </a:tabLst>
              </a:pPr>
              <a:endParaRPr lang="es-ES_tradnl" sz="1200" i="1">
                <a:solidFill>
                  <a:schemeClr val="bg1"/>
                </a:solidFill>
                <a:latin typeface="Book Antiqua" pitchFamily="18" charset="0"/>
              </a:endParaRPr>
            </a:p>
            <a:p>
              <a:pPr>
                <a:tabLst>
                  <a:tab pos="571500" algn="l"/>
                </a:tabLst>
              </a:pPr>
              <a:r>
                <a:rPr lang="es-ES_tradnl" sz="2200" i="1">
                  <a:solidFill>
                    <a:schemeClr val="bg1"/>
                  </a:solidFill>
                  <a:latin typeface="Book Antiqua" pitchFamily="18" charset="0"/>
                  <a:cs typeface="Times New Roman" charset="0"/>
                </a:rPr>
                <a:t>El arreglo permite medir la fuga de campo sobre la superficie del objeto</a:t>
              </a:r>
            </a:p>
            <a:p>
              <a:pPr>
                <a:tabLst>
                  <a:tab pos="571500" algn="l"/>
                </a:tabLst>
              </a:pPr>
              <a:endParaRPr lang="es-ES_tradnl" sz="1200" i="1">
                <a:solidFill>
                  <a:schemeClr val="bg1"/>
                </a:solidFill>
                <a:latin typeface="Book Antiqua" pitchFamily="18" charset="0"/>
              </a:endParaRPr>
            </a:p>
            <a:p>
              <a:pPr>
                <a:tabLst>
                  <a:tab pos="571500" algn="l"/>
                </a:tabLst>
              </a:pPr>
              <a:r>
                <a:rPr lang="es-ES_tradnl" sz="2200" i="1">
                  <a:solidFill>
                    <a:schemeClr val="bg1"/>
                  </a:solidFill>
                  <a:latin typeface="Book Antiqua" pitchFamily="18" charset="0"/>
                  <a:cs typeface="Times New Roman" charset="0"/>
                </a:rPr>
                <a:t>Las lecturas son más exactas, comparadas con las obtenidas con el medidor manual de campo residual</a:t>
              </a:r>
            </a:p>
          </p:txBody>
        </p:sp>
        <p:graphicFrame>
          <p:nvGraphicFramePr>
            <p:cNvPr id="5122" name="Object 1064"/>
            <p:cNvGraphicFramePr>
              <a:graphicFrameLocks noChangeAspect="1"/>
            </p:cNvGraphicFramePr>
            <p:nvPr/>
          </p:nvGraphicFramePr>
          <p:xfrm>
            <a:off x="1565" y="2600"/>
            <a:ext cx="2811" cy="1597"/>
          </p:xfrm>
          <a:graphic>
            <a:graphicData uri="http://schemas.openxmlformats.org/presentationml/2006/ole">
              <mc:AlternateContent xmlns:mc="http://schemas.openxmlformats.org/markup-compatibility/2006">
                <mc:Choice xmlns:v="urn:schemas-microsoft-com:vml" Requires="v">
                  <p:oleObj spid="_x0000_s5122" name="Imagen" r:id="rId2" imgW="4276190" imgH="2428571" progId="">
                    <p:embed/>
                  </p:oleObj>
                </mc:Choice>
                <mc:Fallback>
                  <p:oleObj name="Imagen" r:id="rId2" imgW="4276190" imgH="2428571" progId="">
                    <p:embed/>
                    <p:pic>
                      <p:nvPicPr>
                        <p:cNvPr id="0" name="Object 10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5" y="2600"/>
                          <a:ext cx="2811" cy="159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38698" name="Rectangle 1066"/>
            <p:cNvSpPr>
              <a:spLocks noChangeArrowheads="1"/>
            </p:cNvSpPr>
            <p:nvPr/>
          </p:nvSpPr>
          <p:spPr bwMode="auto">
            <a:xfrm>
              <a:off x="160" y="91"/>
              <a:ext cx="4940" cy="306"/>
            </a:xfrm>
            <a:prstGeom prst="rect">
              <a:avLst/>
            </a:prstGeom>
            <a:noFill/>
            <a:ln w="12700">
              <a:noFill/>
              <a:miter lim="800000"/>
              <a:headEnd/>
              <a:tailEnd/>
            </a:ln>
            <a:effectLst/>
          </p:spPr>
          <p:txBody>
            <a:bodyPr lIns="90488" tIns="44450" rIns="90488" bIns="44450">
              <a:spAutoFit/>
            </a:bodyPr>
            <a:lstStyle/>
            <a:p>
              <a:pPr>
                <a:tabLst>
                  <a:tab pos="576263" algn="l"/>
                </a:tabLst>
                <a:defRPr/>
              </a:pPr>
              <a:r>
                <a:rPr lang="es-ES_tradnl" sz="2600" i="1" dirty="0">
                  <a:solidFill>
                    <a:schemeClr val="bg1"/>
                  </a:solidFill>
                  <a:effectLst>
                    <a:outerShdw blurRad="38100" dist="38100" dir="2700000" algn="tl">
                      <a:srgbClr val="000000"/>
                    </a:outerShdw>
                  </a:effectLst>
                  <a:latin typeface="Book Antiqua" pitchFamily="18" charset="0"/>
                </a:rPr>
                <a:t>Verificación del grado de Desmagnetización</a:t>
              </a:r>
            </a:p>
          </p:txBody>
        </p:sp>
        <p:grpSp>
          <p:nvGrpSpPr>
            <p:cNvPr id="5127" name="Group 1067"/>
            <p:cNvGrpSpPr>
              <a:grpSpLocks/>
            </p:cNvGrpSpPr>
            <p:nvPr/>
          </p:nvGrpSpPr>
          <p:grpSpPr bwMode="auto">
            <a:xfrm>
              <a:off x="48" y="95"/>
              <a:ext cx="96" cy="4128"/>
              <a:chOff x="48" y="102"/>
              <a:chExt cx="96" cy="4128"/>
            </a:xfrm>
          </p:grpSpPr>
          <p:sp>
            <p:nvSpPr>
              <p:cNvPr id="5135" name="Rectangle 106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6" name="Rectangle 106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 name="Rectangle 107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 name="Rectangle 107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 name="Rectangle 107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0" name="Rectangle 107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1" name="Rectangle 107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2" name="Rectangle 107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3" name="Rectangle 107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4" name="Rectangle 107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5" name="Rectangle 107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6" name="Rectangle 107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7" name="Rectangle 108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8" name="Rectangle 108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49" name="Rectangle 108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0" name="Rectangle 108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1" name="Rectangle 108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2" name="Rectangle 108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3" name="Rectangle 108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4" name="Rectangle 108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5" name="Rectangle 108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6" name="Rectangle 108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7" name="Rectangle 109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8" name="Rectangle 109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59" name="Rectangle 109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60" name="Rectangle 109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61" name="Rectangle 109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62" name="Rectangle 109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63" name="Rectangle 109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128" name="Group 1097"/>
            <p:cNvGrpSpPr>
              <a:grpSpLocks/>
            </p:cNvGrpSpPr>
            <p:nvPr/>
          </p:nvGrpSpPr>
          <p:grpSpPr bwMode="auto">
            <a:xfrm>
              <a:off x="5052" y="0"/>
              <a:ext cx="726" cy="388"/>
              <a:chOff x="37" y="-23"/>
              <a:chExt cx="726" cy="388"/>
            </a:xfrm>
          </p:grpSpPr>
          <p:sp>
            <p:nvSpPr>
              <p:cNvPr id="5129" name="Rectangle 109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130" name="Rectangle 109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131" name="Rectangle 110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132" name="Rectangle 110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133" name="Rectangle 110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134" name="Rectangle 110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6322" name="WordArt 2"/>
          <p:cNvSpPr>
            <a:spLocks noChangeArrowheads="1" noChangeShapeType="1" noTextEdit="1"/>
          </p:cNvSpPr>
          <p:nvPr/>
        </p:nvSpPr>
        <p:spPr bwMode="auto">
          <a:xfrm>
            <a:off x="1890713" y="657225"/>
            <a:ext cx="5734050" cy="14954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VIII</a:t>
            </a:r>
          </a:p>
        </p:txBody>
      </p:sp>
      <p:sp>
        <p:nvSpPr>
          <p:cNvPr id="696323" name="WordArt 3"/>
          <p:cNvSpPr>
            <a:spLocks noChangeArrowheads="1" noChangeShapeType="1" noTextEdit="1"/>
          </p:cNvSpPr>
          <p:nvPr/>
        </p:nvSpPr>
        <p:spPr bwMode="auto">
          <a:xfrm>
            <a:off x="3165475" y="2740025"/>
            <a:ext cx="3527425" cy="11493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Equipo  de</a:t>
            </a:r>
          </a:p>
        </p:txBody>
      </p:sp>
      <p:sp>
        <p:nvSpPr>
          <p:cNvPr id="696324" name="WordArt 4"/>
          <p:cNvSpPr>
            <a:spLocks noChangeArrowheads="1" noChangeShapeType="1" noTextEdit="1"/>
          </p:cNvSpPr>
          <p:nvPr/>
        </p:nvSpPr>
        <p:spPr bwMode="auto">
          <a:xfrm>
            <a:off x="3078163" y="4684713"/>
            <a:ext cx="3359150" cy="111760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Inspección</a:t>
            </a:r>
          </a:p>
        </p:txBody>
      </p:sp>
      <p:sp>
        <p:nvSpPr>
          <p:cNvPr id="696325" name="Rectangle 5"/>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696326" name="Rectangle 6"/>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696327" name="Rectangle 7"/>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696328" name="Rectangle 8"/>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696325"/>
                                        </p:tgtEl>
                                        <p:attrNameLst>
                                          <p:attrName>style.visibility</p:attrName>
                                        </p:attrNameLst>
                                      </p:cBhvr>
                                      <p:to>
                                        <p:strVal val="visible"/>
                                      </p:to>
                                    </p:set>
                                    <p:anim calcmode="lin" valueType="num">
                                      <p:cBhvr additive="base">
                                        <p:cTn id="7" dur="500" fill="hold"/>
                                        <p:tgtEl>
                                          <p:spTgt spid="696325"/>
                                        </p:tgtEl>
                                        <p:attrNameLst>
                                          <p:attrName>ppt_x</p:attrName>
                                        </p:attrNameLst>
                                      </p:cBhvr>
                                      <p:tavLst>
                                        <p:tav tm="0">
                                          <p:val>
                                            <p:strVal val="1+#ppt_w/2"/>
                                          </p:val>
                                        </p:tav>
                                        <p:tav tm="100000">
                                          <p:val>
                                            <p:strVal val="#ppt_x"/>
                                          </p:val>
                                        </p:tav>
                                      </p:tavLst>
                                    </p:anim>
                                    <p:anim calcmode="lin" valueType="num">
                                      <p:cBhvr additive="base">
                                        <p:cTn id="8" dur="500" fill="hold"/>
                                        <p:tgtEl>
                                          <p:spTgt spid="69632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696326"/>
                                        </p:tgtEl>
                                        <p:attrNameLst>
                                          <p:attrName>style.visibility</p:attrName>
                                        </p:attrNameLst>
                                      </p:cBhvr>
                                      <p:to>
                                        <p:strVal val="visible"/>
                                      </p:to>
                                    </p:set>
                                    <p:anim calcmode="lin" valueType="num">
                                      <p:cBhvr additive="base">
                                        <p:cTn id="12" dur="500" fill="hold"/>
                                        <p:tgtEl>
                                          <p:spTgt spid="696326"/>
                                        </p:tgtEl>
                                        <p:attrNameLst>
                                          <p:attrName>ppt_x</p:attrName>
                                        </p:attrNameLst>
                                      </p:cBhvr>
                                      <p:tavLst>
                                        <p:tav tm="0">
                                          <p:val>
                                            <p:strVal val="#ppt_x"/>
                                          </p:val>
                                        </p:tav>
                                        <p:tav tm="100000">
                                          <p:val>
                                            <p:strVal val="#ppt_x"/>
                                          </p:val>
                                        </p:tav>
                                      </p:tavLst>
                                    </p:anim>
                                    <p:anim calcmode="lin" valueType="num">
                                      <p:cBhvr additive="base">
                                        <p:cTn id="13" dur="500" fill="hold"/>
                                        <p:tgtEl>
                                          <p:spTgt spid="69632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696327"/>
                                        </p:tgtEl>
                                        <p:attrNameLst>
                                          <p:attrName>style.visibility</p:attrName>
                                        </p:attrNameLst>
                                      </p:cBhvr>
                                      <p:to>
                                        <p:strVal val="visible"/>
                                      </p:to>
                                    </p:set>
                                    <p:anim calcmode="lin" valueType="num">
                                      <p:cBhvr additive="base">
                                        <p:cTn id="17" dur="500" fill="hold"/>
                                        <p:tgtEl>
                                          <p:spTgt spid="696327"/>
                                        </p:tgtEl>
                                        <p:attrNameLst>
                                          <p:attrName>ppt_x</p:attrName>
                                        </p:attrNameLst>
                                      </p:cBhvr>
                                      <p:tavLst>
                                        <p:tav tm="0">
                                          <p:val>
                                            <p:strVal val="0-#ppt_w/2"/>
                                          </p:val>
                                        </p:tav>
                                        <p:tav tm="100000">
                                          <p:val>
                                            <p:strVal val="#ppt_x"/>
                                          </p:val>
                                        </p:tav>
                                      </p:tavLst>
                                    </p:anim>
                                    <p:anim calcmode="lin" valueType="num">
                                      <p:cBhvr additive="base">
                                        <p:cTn id="18" dur="500" fill="hold"/>
                                        <p:tgtEl>
                                          <p:spTgt spid="696327"/>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96328"/>
                                        </p:tgtEl>
                                        <p:attrNameLst>
                                          <p:attrName>style.visibility</p:attrName>
                                        </p:attrNameLst>
                                      </p:cBhvr>
                                      <p:to>
                                        <p:strVal val="visible"/>
                                      </p:to>
                                    </p:set>
                                    <p:anim calcmode="lin" valueType="num">
                                      <p:cBhvr additive="base">
                                        <p:cTn id="22" dur="500" fill="hold"/>
                                        <p:tgtEl>
                                          <p:spTgt spid="696328"/>
                                        </p:tgtEl>
                                        <p:attrNameLst>
                                          <p:attrName>ppt_x</p:attrName>
                                        </p:attrNameLst>
                                      </p:cBhvr>
                                      <p:tavLst>
                                        <p:tav tm="0">
                                          <p:val>
                                            <p:strVal val="#ppt_x"/>
                                          </p:val>
                                        </p:tav>
                                        <p:tav tm="100000">
                                          <p:val>
                                            <p:strVal val="#ppt_x"/>
                                          </p:val>
                                        </p:tav>
                                      </p:tavLst>
                                    </p:anim>
                                    <p:anim calcmode="lin" valueType="num">
                                      <p:cBhvr additive="base">
                                        <p:cTn id="23" dur="500" fill="hold"/>
                                        <p:tgtEl>
                                          <p:spTgt spid="69632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696322"/>
                                        </p:tgtEl>
                                        <p:attrNameLst>
                                          <p:attrName>style.visibility</p:attrName>
                                        </p:attrNameLst>
                                      </p:cBhvr>
                                      <p:to>
                                        <p:strVal val="visible"/>
                                      </p:to>
                                    </p:set>
                                    <p:animEffect transition="in" filter="wipe(left)">
                                      <p:cBhvr>
                                        <p:cTn id="27" dur="500"/>
                                        <p:tgtEl>
                                          <p:spTgt spid="69632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696323"/>
                                        </p:tgtEl>
                                        <p:attrNameLst>
                                          <p:attrName>style.visibility</p:attrName>
                                        </p:attrNameLst>
                                      </p:cBhvr>
                                      <p:to>
                                        <p:strVal val="visible"/>
                                      </p:to>
                                    </p:set>
                                    <p:animEffect transition="in" filter="wipe(left)">
                                      <p:cBhvr>
                                        <p:cTn id="31" dur="500"/>
                                        <p:tgtEl>
                                          <p:spTgt spid="696323"/>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696324"/>
                                        </p:tgtEl>
                                        <p:attrNameLst>
                                          <p:attrName>style.visibility</p:attrName>
                                        </p:attrNameLst>
                                      </p:cBhvr>
                                      <p:to>
                                        <p:strVal val="visible"/>
                                      </p:to>
                                    </p:set>
                                    <p:animEffect transition="in" filter="wipe(left)">
                                      <p:cBhvr>
                                        <p:cTn id="35" dur="500"/>
                                        <p:tgtEl>
                                          <p:spTgt spid="696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22" grpId="0" animBg="1"/>
      <p:bldP spid="696323" grpId="0" animBg="1"/>
      <p:bldP spid="696324" grpId="0" animBg="1"/>
      <p:bldP spid="696325" grpId="0" animBg="1"/>
      <p:bldP spid="696326" grpId="0" animBg="1"/>
      <p:bldP spid="696327" grpId="0" animBg="1"/>
      <p:bldP spid="696328" grpId="0" animBg="1"/>
    </p:bldLst>
  </p:timing>
</p:sld>
</file>

<file path=ppt/slides/slide3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5298" name="Rectangle 2"/>
          <p:cNvSpPr>
            <a:spLocks noChangeArrowheads="1"/>
          </p:cNvSpPr>
          <p:nvPr/>
        </p:nvSpPr>
        <p:spPr bwMode="auto">
          <a:xfrm>
            <a:off x="1084263" y="2590800"/>
            <a:ext cx="6975475" cy="1751762"/>
          </a:xfrm>
          <a:prstGeom prst="rect">
            <a:avLst/>
          </a:prstGeom>
          <a:noFill/>
          <a:ln w="12700">
            <a:noFill/>
            <a:miter lim="800000"/>
            <a:headEnd/>
            <a:tailEnd/>
          </a:ln>
          <a:effectLst/>
        </p:spPr>
        <p:txBody>
          <a:bodyPr lIns="90488" tIns="44450" rIns="90488" bIns="44450">
            <a:spAutoFit/>
          </a:bodyPr>
          <a:lstStyle/>
          <a:p>
            <a:pPr>
              <a:defRPr/>
            </a:pPr>
            <a:r>
              <a:rPr lang="es-ES_tradnl" sz="5400" i="1" dirty="0">
                <a:solidFill>
                  <a:schemeClr val="bg1"/>
                </a:solidFill>
                <a:effectLst>
                  <a:outerShdw blurRad="38100" dist="38100" dir="2700000" algn="tl">
                    <a:srgbClr val="000000"/>
                  </a:outerShdw>
                </a:effectLst>
                <a:latin typeface="Book Antiqua" pitchFamily="18" charset="0"/>
              </a:rPr>
              <a:t>Consideraciones para seleccionar el equipo</a:t>
            </a:r>
          </a:p>
        </p:txBody>
      </p:sp>
      <p:sp>
        <p:nvSpPr>
          <p:cNvPr id="695299" name="AutoShape 3"/>
          <p:cNvSpPr>
            <a:spLocks/>
          </p:cNvSpPr>
          <p:nvPr/>
        </p:nvSpPr>
        <p:spPr bwMode="auto">
          <a:xfrm>
            <a:off x="1057275" y="1504950"/>
            <a:ext cx="128588" cy="3763963"/>
          </a:xfrm>
          <a:prstGeom prst="leftBracket">
            <a:avLst>
              <a:gd name="adj" fmla="val 14879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5300" name="Line 4"/>
          <p:cNvSpPr>
            <a:spLocks noChangeShapeType="1"/>
          </p:cNvSpPr>
          <p:nvPr/>
        </p:nvSpPr>
        <p:spPr bwMode="auto">
          <a:xfrm>
            <a:off x="1176338" y="1504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5301" name="Line 5"/>
          <p:cNvSpPr>
            <a:spLocks noChangeShapeType="1"/>
          </p:cNvSpPr>
          <p:nvPr/>
        </p:nvSpPr>
        <p:spPr bwMode="auto">
          <a:xfrm>
            <a:off x="1176338" y="5276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95302" name="AutoShape 6"/>
          <p:cNvSpPr>
            <a:spLocks/>
          </p:cNvSpPr>
          <p:nvPr/>
        </p:nvSpPr>
        <p:spPr bwMode="auto">
          <a:xfrm flipH="1">
            <a:off x="8062913" y="1504950"/>
            <a:ext cx="119062" cy="3763963"/>
          </a:xfrm>
          <a:prstGeom prst="leftBracket">
            <a:avLst>
              <a:gd name="adj" fmla="val 15865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95300"/>
                                        </p:tgtEl>
                                        <p:attrNameLst>
                                          <p:attrName>style.visibility</p:attrName>
                                        </p:attrNameLst>
                                      </p:cBhvr>
                                      <p:to>
                                        <p:strVal val="visible"/>
                                      </p:to>
                                    </p:set>
                                    <p:animEffect transition="in" filter="wipe(left)">
                                      <p:cBhvr>
                                        <p:cTn id="7" dur="500"/>
                                        <p:tgtEl>
                                          <p:spTgt spid="69530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95302"/>
                                        </p:tgtEl>
                                        <p:attrNameLst>
                                          <p:attrName>style.visibility</p:attrName>
                                        </p:attrNameLst>
                                      </p:cBhvr>
                                      <p:to>
                                        <p:strVal val="visible"/>
                                      </p:to>
                                    </p:set>
                                    <p:animEffect transition="in" filter="wipe(up)">
                                      <p:cBhvr>
                                        <p:cTn id="11" dur="500"/>
                                        <p:tgtEl>
                                          <p:spTgt spid="69530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95301"/>
                                        </p:tgtEl>
                                        <p:attrNameLst>
                                          <p:attrName>style.visibility</p:attrName>
                                        </p:attrNameLst>
                                      </p:cBhvr>
                                      <p:to>
                                        <p:strVal val="visible"/>
                                      </p:to>
                                    </p:set>
                                    <p:animEffect transition="in" filter="wipe(right)">
                                      <p:cBhvr>
                                        <p:cTn id="15" dur="500"/>
                                        <p:tgtEl>
                                          <p:spTgt spid="69530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95299"/>
                                        </p:tgtEl>
                                        <p:attrNameLst>
                                          <p:attrName>style.visibility</p:attrName>
                                        </p:attrNameLst>
                                      </p:cBhvr>
                                      <p:to>
                                        <p:strVal val="visible"/>
                                      </p:to>
                                    </p:set>
                                    <p:animEffect transition="in" filter="wipe(down)">
                                      <p:cBhvr>
                                        <p:cTn id="19" dur="500"/>
                                        <p:tgtEl>
                                          <p:spTgt spid="69529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95298"/>
                                        </p:tgtEl>
                                        <p:attrNameLst>
                                          <p:attrName>style.visibility</p:attrName>
                                        </p:attrNameLst>
                                      </p:cBhvr>
                                      <p:to>
                                        <p:strVal val="visible"/>
                                      </p:to>
                                    </p:set>
                                    <p:animEffect transition="in" filter="wipe(left)">
                                      <p:cBhvr>
                                        <p:cTn id="23" dur="75"/>
                                        <p:tgtEl>
                                          <p:spTgt spid="69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298" grpId="0" autoUpdateAnimBg="0"/>
      <p:bldP spid="695299" grpId="0" animBg="1"/>
      <p:bldP spid="695302" grpId="0" animBg="1"/>
    </p:bldLst>
  </p:timing>
</p:sld>
</file>

<file path=ppt/slides/slide3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7682" name="Group 76"/>
          <p:cNvGrpSpPr>
            <a:grpSpLocks/>
          </p:cNvGrpSpPr>
          <p:nvPr/>
        </p:nvGrpSpPr>
        <p:grpSpPr bwMode="auto">
          <a:xfrm>
            <a:off x="0" y="0"/>
            <a:ext cx="9172575" cy="6858000"/>
            <a:chOff x="0" y="0"/>
            <a:chExt cx="5778" cy="4320"/>
          </a:xfrm>
        </p:grpSpPr>
        <p:sp>
          <p:nvSpPr>
            <p:cNvPr id="32768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7684" name="Rectangle 36"/>
            <p:cNvSpPr>
              <a:spLocks noChangeArrowheads="1"/>
            </p:cNvSpPr>
            <p:nvPr/>
          </p:nvSpPr>
          <p:spPr bwMode="auto">
            <a:xfrm>
              <a:off x="733" y="1198"/>
              <a:ext cx="4432" cy="1918"/>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El equipo de inspección por partículas magnéticas puede ser tan pequeño como un yugo portátil o tan grande como una unidad de inspección de billets, encontrada en una fundición de acero</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El equipo de inspección sirve para cumplir con dos propósitos básicos, los cuales, dictan el tamaño, forma y funciones de las unidades</a:t>
              </a:r>
            </a:p>
          </p:txBody>
        </p:sp>
        <p:grpSp>
          <p:nvGrpSpPr>
            <p:cNvPr id="327685" name="Group 39"/>
            <p:cNvGrpSpPr>
              <a:grpSpLocks/>
            </p:cNvGrpSpPr>
            <p:nvPr/>
          </p:nvGrpSpPr>
          <p:grpSpPr bwMode="auto">
            <a:xfrm>
              <a:off x="48" y="95"/>
              <a:ext cx="96" cy="4128"/>
              <a:chOff x="48" y="102"/>
              <a:chExt cx="96" cy="4128"/>
            </a:xfrm>
          </p:grpSpPr>
          <p:sp>
            <p:nvSpPr>
              <p:cNvPr id="327693"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4"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5"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6"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7"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8"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699"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0"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1"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2"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3"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4"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5"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6"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7"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8"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09"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0"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1"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2"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3"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4"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5"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6"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7"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8"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19"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20"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7721"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7686" name="Group 69"/>
            <p:cNvGrpSpPr>
              <a:grpSpLocks/>
            </p:cNvGrpSpPr>
            <p:nvPr/>
          </p:nvGrpSpPr>
          <p:grpSpPr bwMode="auto">
            <a:xfrm>
              <a:off x="5052" y="0"/>
              <a:ext cx="726" cy="388"/>
              <a:chOff x="37" y="-23"/>
              <a:chExt cx="726" cy="388"/>
            </a:xfrm>
          </p:grpSpPr>
          <p:sp>
            <p:nvSpPr>
              <p:cNvPr id="327687"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7688"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7689"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7690"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7691"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7692"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8706" name="Group 76"/>
          <p:cNvGrpSpPr>
            <a:grpSpLocks/>
          </p:cNvGrpSpPr>
          <p:nvPr/>
        </p:nvGrpSpPr>
        <p:grpSpPr bwMode="auto">
          <a:xfrm>
            <a:off x="0" y="0"/>
            <a:ext cx="9172575" cy="6858000"/>
            <a:chOff x="0" y="0"/>
            <a:chExt cx="5778" cy="4320"/>
          </a:xfrm>
        </p:grpSpPr>
        <p:sp>
          <p:nvSpPr>
            <p:cNvPr id="32870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8708" name="Rectangle 36"/>
            <p:cNvSpPr>
              <a:spLocks noChangeArrowheads="1"/>
            </p:cNvSpPr>
            <p:nvPr/>
          </p:nvSpPr>
          <p:spPr bwMode="auto">
            <a:xfrm>
              <a:off x="514" y="416"/>
              <a:ext cx="4816"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Estos propósitos son:</a:t>
              </a:r>
              <a:r>
                <a:rPr lang="es-MX" i="1">
                  <a:solidFill>
                    <a:schemeClr val="bg1"/>
                  </a:solidFill>
                  <a:latin typeface="Book Antiqua" pitchFamily="18" charset="0"/>
                  <a:cs typeface="Times New Roman" charset="0"/>
                </a:rPr>
                <a:t> </a:t>
              </a:r>
              <a:endParaRPr lang="es-ES_tradnl" i="1">
                <a:solidFill>
                  <a:schemeClr val="bg1"/>
                </a:solidFill>
                <a:latin typeface="Book Antiqua" pitchFamily="18" charset="0"/>
                <a:cs typeface="Times New Roman" charset="0"/>
              </a:endParaRPr>
            </a:p>
          </p:txBody>
        </p:sp>
        <p:sp>
          <p:nvSpPr>
            <p:cNvPr id="328709" name="Rectangle 37"/>
            <p:cNvSpPr>
              <a:spLocks noChangeArrowheads="1"/>
            </p:cNvSpPr>
            <p:nvPr/>
          </p:nvSpPr>
          <p:spPr bwMode="auto">
            <a:xfrm>
              <a:off x="514" y="800"/>
              <a:ext cx="4816" cy="3046"/>
            </a:xfrm>
            <a:prstGeom prst="rect">
              <a:avLst/>
            </a:prstGeom>
            <a:noFill/>
            <a:ln w="12700">
              <a:noFill/>
              <a:miter lim="800000"/>
              <a:headEnd/>
              <a:tailEnd/>
            </a:ln>
          </p:spPr>
          <p:txBody>
            <a:bodyPr lIns="90488" tIns="44450" rIns="90488" bIns="44450">
              <a:spAutoFit/>
            </a:bodyPr>
            <a:lstStyle/>
            <a:p>
              <a:pPr marL="571500" indent="-571500" algn="l"/>
              <a:r>
                <a:rPr lang="es-ES_tradnl" i="1">
                  <a:solidFill>
                    <a:schemeClr val="bg1"/>
                  </a:solidFill>
                  <a:latin typeface="Book Antiqua" pitchFamily="18" charset="0"/>
                </a:rPr>
                <a:t>1.	</a:t>
              </a:r>
              <a:r>
                <a:rPr lang="es-ES_tradnl" i="1">
                  <a:solidFill>
                    <a:srgbClr val="FFFF00"/>
                  </a:solidFill>
                  <a:latin typeface="Book Antiqua" pitchFamily="18" charset="0"/>
                  <a:cs typeface="Times New Roman" charset="0"/>
                </a:rPr>
                <a:t>Proporcionar medios convenientes para realizar la magnetización adecuada</a:t>
              </a:r>
              <a:r>
                <a:rPr lang="es-ES_tradnl" i="1">
                  <a:solidFill>
                    <a:schemeClr val="bg1"/>
                  </a:solidFill>
                  <a:latin typeface="Book Antiqua" pitchFamily="18" charset="0"/>
                  <a:cs typeface="Times New Roman" charset="0"/>
                </a:rPr>
                <a:t> – Magnetización adecuada con respecto a la fuerza y dirección; medios convenientes que proporcionen poder suficiente y de la clase adecuada, contactos y bobinas adecuadas, medios para aplicar las partículas magnéticas y espacio bien iluminado para realizar el examen cuidadoso de las indicaciones en las piezas; todo puede ser alcanzado solamente con equipo diseñado para cumplir estos requisitos para varios tipos de piezas y condiciones bajo las cuales se realiza la inspección</a:t>
              </a:r>
              <a:endParaRPr lang="es-ES_tradnl" i="1">
                <a:solidFill>
                  <a:schemeClr val="bg1"/>
                </a:solidFill>
                <a:latin typeface="Book Antiqua" pitchFamily="18" charset="0"/>
              </a:endParaRPr>
            </a:p>
          </p:txBody>
        </p:sp>
        <p:grpSp>
          <p:nvGrpSpPr>
            <p:cNvPr id="328710" name="Group 39"/>
            <p:cNvGrpSpPr>
              <a:grpSpLocks/>
            </p:cNvGrpSpPr>
            <p:nvPr/>
          </p:nvGrpSpPr>
          <p:grpSpPr bwMode="auto">
            <a:xfrm>
              <a:off x="48" y="95"/>
              <a:ext cx="96" cy="4128"/>
              <a:chOff x="48" y="102"/>
              <a:chExt cx="96" cy="4128"/>
            </a:xfrm>
          </p:grpSpPr>
          <p:sp>
            <p:nvSpPr>
              <p:cNvPr id="328718"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19"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0"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1"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2"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3"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4"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5"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6"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7"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8"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29"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0"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1"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2"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3"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4"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5"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6"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7"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8"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39"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0"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1"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2"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3"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4"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5"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8746"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8711" name="Group 69"/>
            <p:cNvGrpSpPr>
              <a:grpSpLocks/>
            </p:cNvGrpSpPr>
            <p:nvPr/>
          </p:nvGrpSpPr>
          <p:grpSpPr bwMode="auto">
            <a:xfrm>
              <a:off x="5052" y="0"/>
              <a:ext cx="726" cy="388"/>
              <a:chOff x="37" y="-23"/>
              <a:chExt cx="726" cy="388"/>
            </a:xfrm>
          </p:grpSpPr>
          <p:sp>
            <p:nvSpPr>
              <p:cNvPr id="328712"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8713"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8714"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8715"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8716"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8717"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9730" name="Group 75"/>
          <p:cNvGrpSpPr>
            <a:grpSpLocks/>
          </p:cNvGrpSpPr>
          <p:nvPr/>
        </p:nvGrpSpPr>
        <p:grpSpPr bwMode="auto">
          <a:xfrm>
            <a:off x="0" y="0"/>
            <a:ext cx="9172575" cy="6858000"/>
            <a:chOff x="0" y="0"/>
            <a:chExt cx="5778" cy="4320"/>
          </a:xfrm>
        </p:grpSpPr>
        <p:sp>
          <p:nvSpPr>
            <p:cNvPr id="32973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29732" name="Rectangle 35"/>
            <p:cNvSpPr>
              <a:spLocks noChangeArrowheads="1"/>
            </p:cNvSpPr>
            <p:nvPr/>
          </p:nvSpPr>
          <p:spPr bwMode="auto">
            <a:xfrm>
              <a:off x="532" y="865"/>
              <a:ext cx="4816"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Estos propósitos son:</a:t>
              </a:r>
              <a:r>
                <a:rPr lang="es-MX" i="1">
                  <a:solidFill>
                    <a:schemeClr val="bg1"/>
                  </a:solidFill>
                  <a:latin typeface="Book Antiqua" pitchFamily="18" charset="0"/>
                  <a:cs typeface="Times New Roman" charset="0"/>
                </a:rPr>
                <a:t> </a:t>
              </a:r>
              <a:endParaRPr lang="es-ES_tradnl" i="1">
                <a:solidFill>
                  <a:schemeClr val="bg1"/>
                </a:solidFill>
                <a:latin typeface="Book Antiqua" pitchFamily="18" charset="0"/>
                <a:cs typeface="Times New Roman" charset="0"/>
              </a:endParaRPr>
            </a:p>
          </p:txBody>
        </p:sp>
        <p:sp>
          <p:nvSpPr>
            <p:cNvPr id="329733" name="Rectangle 36"/>
            <p:cNvSpPr>
              <a:spLocks noChangeArrowheads="1"/>
            </p:cNvSpPr>
            <p:nvPr/>
          </p:nvSpPr>
          <p:spPr bwMode="auto">
            <a:xfrm>
              <a:off x="532" y="1249"/>
              <a:ext cx="4816" cy="2126"/>
            </a:xfrm>
            <a:prstGeom prst="rect">
              <a:avLst/>
            </a:prstGeom>
            <a:noFill/>
            <a:ln w="12700">
              <a:noFill/>
              <a:miter lim="800000"/>
              <a:headEnd/>
              <a:tailEnd/>
            </a:ln>
          </p:spPr>
          <p:txBody>
            <a:bodyPr lIns="90488" tIns="44450" rIns="90488" bIns="44450">
              <a:spAutoFit/>
            </a:bodyPr>
            <a:lstStyle/>
            <a:p>
              <a:pPr marL="571500" indent="-571500" algn="l"/>
              <a:r>
                <a:rPr lang="es-ES_tradnl" i="1">
                  <a:solidFill>
                    <a:schemeClr val="bg1"/>
                  </a:solidFill>
                  <a:latin typeface="Book Antiqua" pitchFamily="18" charset="0"/>
                </a:rPr>
                <a:t>2.	</a:t>
              </a:r>
              <a:r>
                <a:rPr lang="es-ES_tradnl" i="1">
                  <a:solidFill>
                    <a:srgbClr val="FFFF00"/>
                  </a:solidFill>
                  <a:latin typeface="Book Antiqua" pitchFamily="18" charset="0"/>
                  <a:cs typeface="Times New Roman" charset="0"/>
                </a:rPr>
                <a:t>Realizar la inspección tan rápida como sea posible a la velocidad requerida, con la certeza que los resultados serán confiables y reproducibles</a:t>
              </a:r>
              <a:endParaRPr lang="es-ES_tradnl" i="1">
                <a:solidFill>
                  <a:schemeClr val="bg1"/>
                </a:solidFill>
                <a:latin typeface="Book Antiqua" pitchFamily="18" charset="0"/>
                <a:cs typeface="Times New Roman" charset="0"/>
              </a:endParaRPr>
            </a:p>
            <a:p>
              <a:pPr marL="571500" indent="-571500" algn="l"/>
              <a:endParaRPr lang="es-ES_tradnl" i="1">
                <a:solidFill>
                  <a:schemeClr val="bg1"/>
                </a:solidFill>
                <a:latin typeface="Book Antiqua" pitchFamily="18" charset="0"/>
                <a:cs typeface="Times New Roman" charset="0"/>
              </a:endParaRPr>
            </a:p>
            <a:p>
              <a:pPr marL="571500" indent="-571500" algn="l"/>
              <a:r>
                <a:rPr lang="es-ES_tradnl" i="1">
                  <a:solidFill>
                    <a:schemeClr val="bg1"/>
                  </a:solidFill>
                  <a:latin typeface="Book Antiqua" pitchFamily="18" charset="0"/>
                  <a:cs typeface="Times New Roman" charset="0"/>
                </a:rPr>
                <a:t>	Con el equipo adecuado todas las piezas pueden ser inspeccionadas bajo condiciones idénticas, tipos y valores de corriente, técnicas de aplicación de partículas, cuando es usado en diferentes lugares y por diferentes operadores</a:t>
              </a:r>
              <a:endParaRPr lang="es-ES_tradnl" i="1">
                <a:solidFill>
                  <a:schemeClr val="bg1"/>
                </a:solidFill>
                <a:latin typeface="Book Antiqua" pitchFamily="18" charset="0"/>
              </a:endParaRPr>
            </a:p>
          </p:txBody>
        </p:sp>
        <p:grpSp>
          <p:nvGrpSpPr>
            <p:cNvPr id="329734" name="Group 38"/>
            <p:cNvGrpSpPr>
              <a:grpSpLocks/>
            </p:cNvGrpSpPr>
            <p:nvPr/>
          </p:nvGrpSpPr>
          <p:grpSpPr bwMode="auto">
            <a:xfrm>
              <a:off x="48" y="95"/>
              <a:ext cx="96" cy="4128"/>
              <a:chOff x="48" y="102"/>
              <a:chExt cx="96" cy="4128"/>
            </a:xfrm>
          </p:grpSpPr>
          <p:sp>
            <p:nvSpPr>
              <p:cNvPr id="329742"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3"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4"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5"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6"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7"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8"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49"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0"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1"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2"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3"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4"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5"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6"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7"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8"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59"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0"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1"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2"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3"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4"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5"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6"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7"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8"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69"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29770"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29735" name="Group 68"/>
            <p:cNvGrpSpPr>
              <a:grpSpLocks/>
            </p:cNvGrpSpPr>
            <p:nvPr/>
          </p:nvGrpSpPr>
          <p:grpSpPr bwMode="auto">
            <a:xfrm>
              <a:off x="5052" y="0"/>
              <a:ext cx="726" cy="388"/>
              <a:chOff x="37" y="-23"/>
              <a:chExt cx="726" cy="388"/>
            </a:xfrm>
          </p:grpSpPr>
          <p:sp>
            <p:nvSpPr>
              <p:cNvPr id="329736"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29737"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9738"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29739"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29740"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29741"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0754" name="Group 2123"/>
          <p:cNvGrpSpPr>
            <a:grpSpLocks/>
          </p:cNvGrpSpPr>
          <p:nvPr/>
        </p:nvGrpSpPr>
        <p:grpSpPr bwMode="auto">
          <a:xfrm>
            <a:off x="0" y="0"/>
            <a:ext cx="9172575" cy="6858000"/>
            <a:chOff x="0" y="0"/>
            <a:chExt cx="5778" cy="4320"/>
          </a:xfrm>
        </p:grpSpPr>
        <p:sp>
          <p:nvSpPr>
            <p:cNvPr id="330755" name="Rectangle 208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30756" name="Rectangle 2083"/>
            <p:cNvSpPr>
              <a:spLocks noChangeArrowheads="1"/>
            </p:cNvSpPr>
            <p:nvPr/>
          </p:nvSpPr>
          <p:spPr bwMode="auto">
            <a:xfrm>
              <a:off x="503" y="216"/>
              <a:ext cx="4670" cy="696"/>
            </a:xfrm>
            <a:prstGeom prst="rect">
              <a:avLst/>
            </a:prstGeom>
            <a:noFill/>
            <a:ln w="12700">
              <a:noFill/>
              <a:miter lim="800000"/>
              <a:headEnd/>
              <a:tailEnd/>
            </a:ln>
          </p:spPr>
          <p:txBody>
            <a:bodyPr lIns="90488" tIns="44450" rIns="90488" bIns="44450">
              <a:spAutoFit/>
            </a:bodyPr>
            <a:lstStyle/>
            <a:p>
              <a:r>
                <a:rPr lang="es-ES_tradnl" sz="2200" i="1" dirty="0">
                  <a:solidFill>
                    <a:schemeClr val="bg1"/>
                  </a:solidFill>
                  <a:latin typeface="Book Antiqua" pitchFamily="18" charset="0"/>
                  <a:cs typeface="Times New Roman" charset="0"/>
                </a:rPr>
                <a:t>Consideraciones que determinan la configuración del sistema de inspección por partículas magnéticas para una aplicación específica:</a:t>
              </a:r>
            </a:p>
          </p:txBody>
        </p:sp>
        <p:sp>
          <p:nvSpPr>
            <p:cNvPr id="330757" name="Rectangle 2084"/>
            <p:cNvSpPr>
              <a:spLocks noChangeArrowheads="1"/>
            </p:cNvSpPr>
            <p:nvPr/>
          </p:nvSpPr>
          <p:spPr bwMode="auto">
            <a:xfrm>
              <a:off x="502" y="1068"/>
              <a:ext cx="4648" cy="3070"/>
            </a:xfrm>
            <a:prstGeom prst="rect">
              <a:avLst/>
            </a:prstGeom>
            <a:noFill/>
            <a:ln w="12700">
              <a:noFill/>
              <a:miter lim="800000"/>
              <a:headEnd/>
              <a:tailEnd/>
            </a:ln>
          </p:spPr>
          <p:txBody>
            <a:bodyPr lIns="90488" tIns="44450" rIns="90488" bIns="44450">
              <a:spAutoFit/>
            </a:bodyPr>
            <a:lstStyle/>
            <a:p>
              <a:pPr marL="571500" indent="-571500" algn="l"/>
              <a:r>
                <a:rPr lang="es-ES_tradnl" sz="2200" i="1" dirty="0">
                  <a:solidFill>
                    <a:schemeClr val="bg1"/>
                  </a:solidFill>
                  <a:latin typeface="Book Antiqua" pitchFamily="18" charset="0"/>
                </a:rPr>
                <a:t>1.	</a:t>
              </a:r>
              <a:r>
                <a:rPr lang="es-ES_tradnl" sz="2200" i="1" dirty="0">
                  <a:solidFill>
                    <a:schemeClr val="bg1"/>
                  </a:solidFill>
                  <a:latin typeface="Book Antiqua" pitchFamily="18" charset="0"/>
                  <a:cs typeface="Arial" charset="0"/>
                </a:rPr>
                <a:t>Tipo de partículas</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2.	</a:t>
              </a:r>
              <a:r>
                <a:rPr lang="es-ES_tradnl" sz="2200" i="1" dirty="0">
                  <a:solidFill>
                    <a:schemeClr val="bg1"/>
                  </a:solidFill>
                  <a:latin typeface="Book Antiqua" pitchFamily="18" charset="0"/>
                  <a:cs typeface="Arial" charset="0"/>
                </a:rPr>
                <a:t>Requisitos de magnetización del objeto</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3.	</a:t>
              </a:r>
              <a:r>
                <a:rPr lang="es-ES_tradnl" sz="2200" i="1" dirty="0">
                  <a:solidFill>
                    <a:schemeClr val="bg1"/>
                  </a:solidFill>
                  <a:latin typeface="Book Antiqua" pitchFamily="18" charset="0"/>
                  <a:cs typeface="Arial" charset="0"/>
                </a:rPr>
                <a:t>Grado de automatización requerido</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4.	</a:t>
              </a:r>
              <a:r>
                <a:rPr lang="es-ES_tradnl" sz="2200" i="1" dirty="0">
                  <a:solidFill>
                    <a:schemeClr val="bg1"/>
                  </a:solidFill>
                  <a:latin typeface="Book Antiqua" pitchFamily="18" charset="0"/>
                  <a:cs typeface="Arial" charset="0"/>
                </a:rPr>
                <a:t>Requisitos de desmagnetización</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5.	</a:t>
              </a:r>
              <a:r>
                <a:rPr lang="es-ES_tradnl" sz="2200" i="1" dirty="0">
                  <a:solidFill>
                    <a:schemeClr val="bg1"/>
                  </a:solidFill>
                  <a:latin typeface="Book Antiqua" pitchFamily="18" charset="0"/>
                  <a:cs typeface="Arial" charset="0"/>
                </a:rPr>
                <a:t>Requisitos de corriente</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6.	</a:t>
              </a:r>
              <a:r>
                <a:rPr lang="es-ES_tradnl" sz="2200" i="1" dirty="0">
                  <a:solidFill>
                    <a:schemeClr val="bg1"/>
                  </a:solidFill>
                  <a:latin typeface="Book Antiqua" pitchFamily="18" charset="0"/>
                  <a:cs typeface="Arial" charset="0"/>
                </a:rPr>
                <a:t>Tamaño del objeto y del sistema de inspección</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7.	</a:t>
              </a:r>
              <a:r>
                <a:rPr lang="es-ES_tradnl" sz="2200" i="1" dirty="0">
                  <a:solidFill>
                    <a:schemeClr val="bg1"/>
                  </a:solidFill>
                  <a:latin typeface="Book Antiqua" pitchFamily="18" charset="0"/>
                  <a:cs typeface="Arial" charset="0"/>
                </a:rPr>
                <a:t>Suministro eléctrico disponible</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8.	</a:t>
              </a:r>
              <a:r>
                <a:rPr lang="es-ES_tradnl" sz="2200" i="1" dirty="0">
                  <a:solidFill>
                    <a:schemeClr val="bg1"/>
                  </a:solidFill>
                  <a:latin typeface="Book Antiqua" pitchFamily="18" charset="0"/>
                  <a:cs typeface="Times New Roman" charset="0"/>
                </a:rPr>
                <a:t>Requisitos de suministro de aire</a:t>
              </a: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9.	</a:t>
              </a:r>
              <a:r>
                <a:rPr lang="es-ES_tradnl" sz="2200" i="1" dirty="0">
                  <a:solidFill>
                    <a:schemeClr val="bg1"/>
                  </a:solidFill>
                  <a:latin typeface="Book Antiqua" pitchFamily="18" charset="0"/>
                  <a:cs typeface="Arial" charset="0"/>
                </a:rPr>
                <a:t>Accesorios necesarios</a:t>
              </a:r>
              <a:endParaRPr lang="es-ES_tradnl" sz="2200" i="1" dirty="0">
                <a:solidFill>
                  <a:schemeClr val="bg1"/>
                </a:solidFill>
                <a:latin typeface="Book Antiqua" pitchFamily="18" charset="0"/>
                <a:cs typeface="Times New Roman" charset="0"/>
              </a:endParaRPr>
            </a:p>
            <a:p>
              <a:pPr marL="571500" indent="-571500" algn="l"/>
              <a:endParaRPr lang="es-ES_tradnl" sz="800" i="1" dirty="0">
                <a:solidFill>
                  <a:schemeClr val="bg1"/>
                </a:solidFill>
                <a:latin typeface="Book Antiqua" pitchFamily="18" charset="0"/>
                <a:cs typeface="Times New Roman" charset="0"/>
              </a:endParaRPr>
            </a:p>
            <a:p>
              <a:pPr marL="571500" indent="-571500" algn="l"/>
              <a:r>
                <a:rPr lang="es-ES_tradnl" sz="2200" i="1" dirty="0">
                  <a:solidFill>
                    <a:schemeClr val="bg1"/>
                  </a:solidFill>
                  <a:latin typeface="Book Antiqua" pitchFamily="18" charset="0"/>
                </a:rPr>
                <a:t>10.	</a:t>
              </a:r>
              <a:r>
                <a:rPr lang="es-ES_tradnl" sz="2200" i="1" dirty="0">
                  <a:solidFill>
                    <a:schemeClr val="bg1"/>
                  </a:solidFill>
                  <a:latin typeface="Book Antiqua" pitchFamily="18" charset="0"/>
                  <a:cs typeface="Arial" charset="0"/>
                </a:rPr>
                <a:t>Especificaciones de la inspección que requieren verificación</a:t>
              </a:r>
            </a:p>
          </p:txBody>
        </p:sp>
        <p:grpSp>
          <p:nvGrpSpPr>
            <p:cNvPr id="330758" name="Group 2086"/>
            <p:cNvGrpSpPr>
              <a:grpSpLocks/>
            </p:cNvGrpSpPr>
            <p:nvPr/>
          </p:nvGrpSpPr>
          <p:grpSpPr bwMode="auto">
            <a:xfrm>
              <a:off x="48" y="95"/>
              <a:ext cx="96" cy="4128"/>
              <a:chOff x="48" y="102"/>
              <a:chExt cx="96" cy="4128"/>
            </a:xfrm>
          </p:grpSpPr>
          <p:sp>
            <p:nvSpPr>
              <p:cNvPr id="330766" name="Rectangle 208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67" name="Rectangle 208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68" name="Rectangle 208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69" name="Rectangle 209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0" name="Rectangle 209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1" name="Rectangle 209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2" name="Rectangle 209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3" name="Rectangle 209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4" name="Rectangle 209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5" name="Rectangle 209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6" name="Rectangle 209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7" name="Rectangle 209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8" name="Rectangle 209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79" name="Rectangle 210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0" name="Rectangle 210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1" name="Rectangle 210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2" name="Rectangle 210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3" name="Rectangle 210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4" name="Rectangle 210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5" name="Rectangle 210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6" name="Rectangle 210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7" name="Rectangle 210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8" name="Rectangle 210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89" name="Rectangle 211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90" name="Rectangle 211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91" name="Rectangle 211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92" name="Rectangle 211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93" name="Rectangle 211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0794" name="Rectangle 211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0759" name="Group 2116"/>
            <p:cNvGrpSpPr>
              <a:grpSpLocks/>
            </p:cNvGrpSpPr>
            <p:nvPr/>
          </p:nvGrpSpPr>
          <p:grpSpPr bwMode="auto">
            <a:xfrm>
              <a:off x="5052" y="0"/>
              <a:ext cx="726" cy="388"/>
              <a:chOff x="37" y="-23"/>
              <a:chExt cx="726" cy="388"/>
            </a:xfrm>
          </p:grpSpPr>
          <p:sp>
            <p:nvSpPr>
              <p:cNvPr id="330760" name="Rectangle 211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0761" name="Rectangle 211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0762" name="Rectangle 211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0763" name="Rectangle 212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0764" name="Rectangle 212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0765" name="Rectangle 212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62882" name="Rectangle 2"/>
          <p:cNvSpPr>
            <a:spLocks noChangeArrowheads="1"/>
          </p:cNvSpPr>
          <p:nvPr/>
        </p:nvSpPr>
        <p:spPr bwMode="auto">
          <a:xfrm>
            <a:off x="2868613" y="2535238"/>
            <a:ext cx="34639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Equipo</a:t>
            </a:r>
          </a:p>
          <a:p>
            <a:pPr>
              <a:defRPr/>
            </a:pPr>
            <a:r>
              <a:rPr lang="es-ES_tradnl" sz="5400" i="1">
                <a:solidFill>
                  <a:schemeClr val="bg1"/>
                </a:solidFill>
                <a:effectLst>
                  <a:outerShdw blurRad="38100" dist="38100" dir="2700000" algn="tl">
                    <a:srgbClr val="000000"/>
                  </a:outerShdw>
                </a:effectLst>
                <a:latin typeface="Book Antiqua" pitchFamily="18" charset="0"/>
              </a:rPr>
              <a:t>Portátil</a:t>
            </a:r>
          </a:p>
        </p:txBody>
      </p:sp>
      <p:sp>
        <p:nvSpPr>
          <p:cNvPr id="762883" name="AutoShape 3"/>
          <p:cNvSpPr>
            <a:spLocks/>
          </p:cNvSpPr>
          <p:nvPr/>
        </p:nvSpPr>
        <p:spPr bwMode="auto">
          <a:xfrm>
            <a:off x="2146300" y="2081213"/>
            <a:ext cx="88900" cy="2614612"/>
          </a:xfrm>
          <a:prstGeom prst="leftBracket">
            <a:avLst>
              <a:gd name="adj" fmla="val 14950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62884" name="Line 4"/>
          <p:cNvSpPr>
            <a:spLocks noChangeShapeType="1"/>
          </p:cNvSpPr>
          <p:nvPr/>
        </p:nvSpPr>
        <p:spPr bwMode="auto">
          <a:xfrm>
            <a:off x="2228850" y="2081213"/>
            <a:ext cx="4795838"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62885" name="Line 5"/>
          <p:cNvSpPr>
            <a:spLocks noChangeShapeType="1"/>
          </p:cNvSpPr>
          <p:nvPr/>
        </p:nvSpPr>
        <p:spPr bwMode="auto">
          <a:xfrm>
            <a:off x="2228850" y="4700588"/>
            <a:ext cx="4789488"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62886" name="AutoShape 6"/>
          <p:cNvSpPr>
            <a:spLocks/>
          </p:cNvSpPr>
          <p:nvPr/>
        </p:nvSpPr>
        <p:spPr bwMode="auto">
          <a:xfrm flipH="1">
            <a:off x="7010400" y="2081213"/>
            <a:ext cx="82550" cy="2614612"/>
          </a:xfrm>
          <a:prstGeom prst="leftBracket">
            <a:avLst>
              <a:gd name="adj" fmla="val 15895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62884"/>
                                        </p:tgtEl>
                                        <p:attrNameLst>
                                          <p:attrName>style.visibility</p:attrName>
                                        </p:attrNameLst>
                                      </p:cBhvr>
                                      <p:to>
                                        <p:strVal val="visible"/>
                                      </p:to>
                                    </p:set>
                                    <p:animEffect transition="in" filter="wipe(left)">
                                      <p:cBhvr>
                                        <p:cTn id="7" dur="500"/>
                                        <p:tgtEl>
                                          <p:spTgt spid="762884"/>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62886"/>
                                        </p:tgtEl>
                                        <p:attrNameLst>
                                          <p:attrName>style.visibility</p:attrName>
                                        </p:attrNameLst>
                                      </p:cBhvr>
                                      <p:to>
                                        <p:strVal val="visible"/>
                                      </p:to>
                                    </p:set>
                                    <p:animEffect transition="in" filter="wipe(up)">
                                      <p:cBhvr>
                                        <p:cTn id="11" dur="500"/>
                                        <p:tgtEl>
                                          <p:spTgt spid="762886"/>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62885"/>
                                        </p:tgtEl>
                                        <p:attrNameLst>
                                          <p:attrName>style.visibility</p:attrName>
                                        </p:attrNameLst>
                                      </p:cBhvr>
                                      <p:to>
                                        <p:strVal val="visible"/>
                                      </p:to>
                                    </p:set>
                                    <p:animEffect transition="in" filter="wipe(right)">
                                      <p:cBhvr>
                                        <p:cTn id="15" dur="500"/>
                                        <p:tgtEl>
                                          <p:spTgt spid="762885"/>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62883"/>
                                        </p:tgtEl>
                                        <p:attrNameLst>
                                          <p:attrName>style.visibility</p:attrName>
                                        </p:attrNameLst>
                                      </p:cBhvr>
                                      <p:to>
                                        <p:strVal val="visible"/>
                                      </p:to>
                                    </p:set>
                                    <p:animEffect transition="in" filter="wipe(down)">
                                      <p:cBhvr>
                                        <p:cTn id="19" dur="500"/>
                                        <p:tgtEl>
                                          <p:spTgt spid="762883"/>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62882"/>
                                        </p:tgtEl>
                                        <p:attrNameLst>
                                          <p:attrName>style.visibility</p:attrName>
                                        </p:attrNameLst>
                                      </p:cBhvr>
                                      <p:to>
                                        <p:strVal val="visible"/>
                                      </p:to>
                                    </p:set>
                                    <p:animEffect transition="in" filter="wipe(left)">
                                      <p:cBhvr>
                                        <p:cTn id="23" dur="75"/>
                                        <p:tgtEl>
                                          <p:spTgt spid="762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2882" grpId="0" autoUpdateAnimBg="0"/>
      <p:bldP spid="762883" grpId="0" animBg="1"/>
      <p:bldP spid="762886"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938" name="Group 77"/>
          <p:cNvGrpSpPr>
            <a:grpSpLocks/>
          </p:cNvGrpSpPr>
          <p:nvPr/>
        </p:nvGrpSpPr>
        <p:grpSpPr bwMode="auto">
          <a:xfrm>
            <a:off x="0" y="0"/>
            <a:ext cx="9172575" cy="6858000"/>
            <a:chOff x="0" y="0"/>
            <a:chExt cx="5778" cy="4320"/>
          </a:xfrm>
        </p:grpSpPr>
        <p:sp>
          <p:nvSpPr>
            <p:cNvPr id="878594" name="Rectangle 2"/>
            <p:cNvSpPr>
              <a:spLocks noChangeArrowheads="1"/>
            </p:cNvSpPr>
            <p:nvPr/>
          </p:nvSpPr>
          <p:spPr bwMode="auto">
            <a:xfrm>
              <a:off x="511" y="1942"/>
              <a:ext cx="1472" cy="588"/>
            </a:xfrm>
            <a:prstGeom prst="rect">
              <a:avLst/>
            </a:prstGeom>
            <a:noFill/>
            <a:ln w="12700">
              <a:noFill/>
              <a:miter lim="800000"/>
              <a:headEnd/>
              <a:tailEnd/>
            </a:ln>
            <a:effectLst/>
          </p:spPr>
          <p:txBody>
            <a:bodyPr lIns="90488" tIns="44450" rIns="90488" bIns="44450">
              <a:spAutoFit/>
            </a:bodyPr>
            <a:lstStyle/>
            <a:p>
              <a:pPr>
                <a:spcAft>
                  <a:spcPts val="400"/>
                </a:spcAft>
                <a:tabLst>
                  <a:tab pos="576263" algn="l"/>
                  <a:tab pos="2000250" algn="l"/>
                  <a:tab pos="2476500" algn="l"/>
                  <a:tab pos="2952750" algn="l"/>
                </a:tabLst>
                <a:defRPr/>
              </a:pPr>
              <a:r>
                <a:rPr lang="es-ES_tradnl" sz="2600" i="1">
                  <a:solidFill>
                    <a:schemeClr val="bg1"/>
                  </a:solidFill>
                  <a:effectLst>
                    <a:outerShdw blurRad="38100" dist="38100" dir="2700000" algn="tl">
                      <a:srgbClr val="000000"/>
                    </a:outerShdw>
                  </a:effectLst>
                  <a:latin typeface="Book Antiqua" pitchFamily="18" charset="0"/>
                </a:rPr>
                <a:t>Imán de</a:t>
              </a:r>
            </a:p>
            <a:p>
              <a:pPr>
                <a:spcAft>
                  <a:spcPts val="400"/>
                </a:spcAft>
                <a:tabLst>
                  <a:tab pos="576263" algn="l"/>
                  <a:tab pos="2000250" algn="l"/>
                  <a:tab pos="2476500" algn="l"/>
                  <a:tab pos="2952750" algn="l"/>
                </a:tabLst>
                <a:defRPr/>
              </a:pPr>
              <a:r>
                <a:rPr lang="es-ES_tradnl" sz="2600" i="1">
                  <a:solidFill>
                    <a:schemeClr val="bg1"/>
                  </a:solidFill>
                  <a:effectLst>
                    <a:outerShdw blurRad="38100" dist="38100" dir="2700000" algn="tl">
                      <a:srgbClr val="000000"/>
                    </a:outerShdw>
                  </a:effectLst>
                  <a:latin typeface="Book Antiqua" pitchFamily="18" charset="0"/>
                </a:rPr>
                <a:t>Herradura</a:t>
              </a:r>
              <a:endParaRPr lang="es-ES_tradnl" sz="2600" i="1">
                <a:solidFill>
                  <a:schemeClr val="bg1"/>
                </a:solidFill>
                <a:latin typeface="Book Antiqua" pitchFamily="18" charset="0"/>
              </a:endParaRPr>
            </a:p>
          </p:txBody>
        </p:sp>
        <p:pic>
          <p:nvPicPr>
            <p:cNvPr id="39940" name="Picture 3" descr="Partículas45"/>
            <p:cNvPicPr>
              <a:picLocks noChangeAspect="1" noChangeArrowheads="1"/>
            </p:cNvPicPr>
            <p:nvPr/>
          </p:nvPicPr>
          <p:blipFill>
            <a:blip r:embed="rId2" cstate="print"/>
            <a:srcRect t="706"/>
            <a:stretch>
              <a:fillRect/>
            </a:stretch>
          </p:blipFill>
          <p:spPr bwMode="auto">
            <a:xfrm>
              <a:off x="2423" y="796"/>
              <a:ext cx="2646" cy="3374"/>
            </a:xfrm>
            <a:prstGeom prst="rect">
              <a:avLst/>
            </a:prstGeom>
            <a:noFill/>
            <a:ln w="9525">
              <a:noFill/>
              <a:miter lim="800000"/>
              <a:headEnd/>
              <a:tailEnd/>
            </a:ln>
          </p:spPr>
        </p:pic>
        <p:sp>
          <p:nvSpPr>
            <p:cNvPr id="878630" name="Rectangle 38"/>
            <p:cNvSpPr>
              <a:spLocks noChangeArrowheads="1"/>
            </p:cNvSpPr>
            <p:nvPr/>
          </p:nvSpPr>
          <p:spPr bwMode="auto">
            <a:xfrm>
              <a:off x="453" y="286"/>
              <a:ext cx="5084" cy="347"/>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 pos="2000250" algn="l"/>
                  <a:tab pos="2476500" algn="l"/>
                  <a:tab pos="2952750" algn="l"/>
                </a:tabLst>
                <a:defRPr/>
              </a:pPr>
              <a:r>
                <a:rPr lang="es-ES_tradnl" sz="3000" i="1">
                  <a:solidFill>
                    <a:schemeClr val="bg1"/>
                  </a:solidFill>
                  <a:effectLst>
                    <a:outerShdw blurRad="38100" dist="38100" dir="2700000" algn="tl">
                      <a:srgbClr val="000000"/>
                    </a:outerShdw>
                  </a:effectLst>
                  <a:latin typeface="Book Antiqua" pitchFamily="18" charset="0"/>
                </a:rPr>
                <a:t>Polos Magnéticos</a:t>
              </a:r>
              <a:endParaRPr lang="es-ES_tradnl" sz="3000" i="1">
                <a:solidFill>
                  <a:schemeClr val="bg1"/>
                </a:solidFill>
                <a:latin typeface="Book Antiqua" pitchFamily="18" charset="0"/>
              </a:endParaRPr>
            </a:p>
          </p:txBody>
        </p:sp>
        <p:sp>
          <p:nvSpPr>
            <p:cNvPr id="39942"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9943" name="Group 40"/>
            <p:cNvGrpSpPr>
              <a:grpSpLocks/>
            </p:cNvGrpSpPr>
            <p:nvPr/>
          </p:nvGrpSpPr>
          <p:grpSpPr bwMode="auto">
            <a:xfrm>
              <a:off x="48" y="95"/>
              <a:ext cx="96" cy="4128"/>
              <a:chOff x="48" y="102"/>
              <a:chExt cx="96" cy="4128"/>
            </a:xfrm>
          </p:grpSpPr>
          <p:sp>
            <p:nvSpPr>
              <p:cNvPr id="39951"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2"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3"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4"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5"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6"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7"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8"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59"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0"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1"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2"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3"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4"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5"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6"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7"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8"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69"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0"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1"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2"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3"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4"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5"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6"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7"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8"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979"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9944" name="Group 70"/>
            <p:cNvGrpSpPr>
              <a:grpSpLocks/>
            </p:cNvGrpSpPr>
            <p:nvPr/>
          </p:nvGrpSpPr>
          <p:grpSpPr bwMode="auto">
            <a:xfrm>
              <a:off x="5052" y="0"/>
              <a:ext cx="726" cy="388"/>
              <a:chOff x="37" y="-23"/>
              <a:chExt cx="726" cy="388"/>
            </a:xfrm>
          </p:grpSpPr>
          <p:sp>
            <p:nvSpPr>
              <p:cNvPr id="39945"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946"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947"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948"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9949"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9950"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2802" name="Group 77"/>
          <p:cNvGrpSpPr>
            <a:grpSpLocks/>
          </p:cNvGrpSpPr>
          <p:nvPr/>
        </p:nvGrpSpPr>
        <p:grpSpPr bwMode="auto">
          <a:xfrm>
            <a:off x="0" y="0"/>
            <a:ext cx="9172575" cy="6858000"/>
            <a:chOff x="0" y="0"/>
            <a:chExt cx="5778" cy="4320"/>
          </a:xfrm>
        </p:grpSpPr>
        <p:sp>
          <p:nvSpPr>
            <p:cNvPr id="332803"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61892" name="Rectangle 36"/>
            <p:cNvSpPr>
              <a:spLocks noChangeArrowheads="1"/>
            </p:cNvSpPr>
            <p:nvPr/>
          </p:nvSpPr>
          <p:spPr bwMode="auto">
            <a:xfrm>
              <a:off x="574" y="369"/>
              <a:ext cx="814"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Yugos</a:t>
              </a:r>
            </a:p>
          </p:txBody>
        </p:sp>
        <p:sp>
          <p:nvSpPr>
            <p:cNvPr id="332805" name="Rectangle 38"/>
            <p:cNvSpPr>
              <a:spLocks noChangeArrowheads="1"/>
            </p:cNvSpPr>
            <p:nvPr/>
          </p:nvSpPr>
          <p:spPr bwMode="auto">
            <a:xfrm>
              <a:off x="506" y="1069"/>
              <a:ext cx="4888" cy="2848"/>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Es el sistema de inspección más simple y quizá el más común</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Usado para la inspección ocasional de piezas pequeñas o piezas maquinadas, para detectar grietas superficiales</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Son ampliamente usados para la inspección de soldaduras</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Es muchas veces adecuado para la inspección y muy fácil de usar</a:t>
              </a:r>
            </a:p>
          </p:txBody>
        </p:sp>
        <p:grpSp>
          <p:nvGrpSpPr>
            <p:cNvPr id="332806" name="Group 40"/>
            <p:cNvGrpSpPr>
              <a:grpSpLocks/>
            </p:cNvGrpSpPr>
            <p:nvPr/>
          </p:nvGrpSpPr>
          <p:grpSpPr bwMode="auto">
            <a:xfrm>
              <a:off x="48" y="95"/>
              <a:ext cx="96" cy="4128"/>
              <a:chOff x="48" y="102"/>
              <a:chExt cx="96" cy="4128"/>
            </a:xfrm>
          </p:grpSpPr>
          <p:sp>
            <p:nvSpPr>
              <p:cNvPr id="332814"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15"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16"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17"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18"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19"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0"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1"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2"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3"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4"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5"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6"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7"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8"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29"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0"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1"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2"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3"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4"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5"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6"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7"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8"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39"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40"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41"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2842"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2807" name="Group 70"/>
            <p:cNvGrpSpPr>
              <a:grpSpLocks/>
            </p:cNvGrpSpPr>
            <p:nvPr/>
          </p:nvGrpSpPr>
          <p:grpSpPr bwMode="auto">
            <a:xfrm>
              <a:off x="5052" y="0"/>
              <a:ext cx="726" cy="388"/>
              <a:chOff x="37" y="-23"/>
              <a:chExt cx="726" cy="388"/>
            </a:xfrm>
          </p:grpSpPr>
          <p:sp>
            <p:nvSpPr>
              <p:cNvPr id="332808"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2809"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2810"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2811"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2812"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2813"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3826" name="Group 75"/>
          <p:cNvGrpSpPr>
            <a:grpSpLocks/>
          </p:cNvGrpSpPr>
          <p:nvPr/>
        </p:nvGrpSpPr>
        <p:grpSpPr bwMode="auto">
          <a:xfrm>
            <a:off x="0" y="0"/>
            <a:ext cx="9172575" cy="6858000"/>
            <a:chOff x="0" y="0"/>
            <a:chExt cx="5778" cy="4320"/>
          </a:xfrm>
        </p:grpSpPr>
        <p:sp>
          <p:nvSpPr>
            <p:cNvPr id="33382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63939" name="Rectangle 35"/>
            <p:cNvSpPr>
              <a:spLocks noChangeArrowheads="1"/>
            </p:cNvSpPr>
            <p:nvPr/>
          </p:nvSpPr>
          <p:spPr bwMode="auto">
            <a:xfrm>
              <a:off x="520" y="234"/>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Tipos de Yugos</a:t>
              </a:r>
            </a:p>
          </p:txBody>
        </p:sp>
        <p:sp>
          <p:nvSpPr>
            <p:cNvPr id="333829" name="Rectangle 36"/>
            <p:cNvSpPr>
              <a:spLocks noChangeArrowheads="1"/>
            </p:cNvSpPr>
            <p:nvPr/>
          </p:nvSpPr>
          <p:spPr bwMode="auto">
            <a:xfrm>
              <a:off x="520" y="769"/>
              <a:ext cx="4762" cy="3352"/>
            </a:xfrm>
            <a:prstGeom prst="rect">
              <a:avLst/>
            </a:prstGeom>
            <a:noFill/>
            <a:ln w="12700">
              <a:noFill/>
              <a:miter lim="800000"/>
              <a:headEnd/>
              <a:tailEnd/>
            </a:ln>
          </p:spPr>
          <p:txBody>
            <a:bodyPr lIns="90488" tIns="44450" rIns="90488" bIns="44450">
              <a:spAutoFit/>
            </a:bodyPr>
            <a:lstStyle/>
            <a:p>
              <a:pPr algn="l"/>
              <a:r>
                <a:rPr lang="es-ES_tradnl" sz="2800" i="1" dirty="0">
                  <a:solidFill>
                    <a:schemeClr val="bg1"/>
                  </a:solidFill>
                  <a:latin typeface="Book Antiqua" pitchFamily="18" charset="0"/>
                  <a:cs typeface="Times New Roman" charset="0"/>
                </a:rPr>
                <a:t>Imán permanente</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En la actualidad no son utilizados frecuentemente</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Su fuerza del campo es baja, en comparación con un yugo electromagnético</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Sus principales aplicaciones son en inspecciones donde no está disponible el suministro de corriente eléctrica o en medios explosivos, donde solo puede ser utilizado equipo eléctrico especial</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Normalmente es usado en áreas pequeñas aisladas y no para inspecciones generales</a:t>
              </a:r>
            </a:p>
          </p:txBody>
        </p:sp>
        <p:grpSp>
          <p:nvGrpSpPr>
            <p:cNvPr id="333830" name="Group 38"/>
            <p:cNvGrpSpPr>
              <a:grpSpLocks/>
            </p:cNvGrpSpPr>
            <p:nvPr/>
          </p:nvGrpSpPr>
          <p:grpSpPr bwMode="auto">
            <a:xfrm>
              <a:off x="48" y="95"/>
              <a:ext cx="96" cy="4128"/>
              <a:chOff x="48" y="102"/>
              <a:chExt cx="96" cy="4128"/>
            </a:xfrm>
          </p:grpSpPr>
          <p:sp>
            <p:nvSpPr>
              <p:cNvPr id="333838"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39"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0"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1"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2"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3"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4"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5"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6"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7"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8"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49"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0"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1"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2"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3"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4"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5"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6"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7"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8"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59"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0"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1"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2"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3"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4"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5"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3866"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3831" name="Group 68"/>
            <p:cNvGrpSpPr>
              <a:grpSpLocks/>
            </p:cNvGrpSpPr>
            <p:nvPr/>
          </p:nvGrpSpPr>
          <p:grpSpPr bwMode="auto">
            <a:xfrm>
              <a:off x="5052" y="0"/>
              <a:ext cx="726" cy="388"/>
              <a:chOff x="37" y="-23"/>
              <a:chExt cx="726" cy="388"/>
            </a:xfrm>
          </p:grpSpPr>
          <p:sp>
            <p:nvSpPr>
              <p:cNvPr id="333832"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3833"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3834"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3835"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3836"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3837"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4850" name="Group 77"/>
          <p:cNvGrpSpPr>
            <a:grpSpLocks/>
          </p:cNvGrpSpPr>
          <p:nvPr/>
        </p:nvGrpSpPr>
        <p:grpSpPr bwMode="auto">
          <a:xfrm>
            <a:off x="0" y="0"/>
            <a:ext cx="9172575" cy="6858000"/>
            <a:chOff x="0" y="0"/>
            <a:chExt cx="5778" cy="4320"/>
          </a:xfrm>
        </p:grpSpPr>
        <p:sp>
          <p:nvSpPr>
            <p:cNvPr id="33485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73508" name="Rectangle 36"/>
            <p:cNvSpPr>
              <a:spLocks noChangeArrowheads="1"/>
            </p:cNvSpPr>
            <p:nvPr/>
          </p:nvSpPr>
          <p:spPr bwMode="auto">
            <a:xfrm>
              <a:off x="611" y="216"/>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Tipos de Yugos</a:t>
              </a:r>
            </a:p>
          </p:txBody>
        </p:sp>
        <p:sp>
          <p:nvSpPr>
            <p:cNvPr id="334853" name="Rectangle 37"/>
            <p:cNvSpPr>
              <a:spLocks noChangeArrowheads="1"/>
            </p:cNvSpPr>
            <p:nvPr/>
          </p:nvSpPr>
          <p:spPr bwMode="auto">
            <a:xfrm>
              <a:off x="1827" y="904"/>
              <a:ext cx="2238" cy="325"/>
            </a:xfrm>
            <a:prstGeom prst="rect">
              <a:avLst/>
            </a:prstGeom>
            <a:noFill/>
            <a:ln w="12700">
              <a:noFill/>
              <a:miter lim="800000"/>
              <a:headEnd/>
              <a:tailEnd/>
            </a:ln>
          </p:spPr>
          <p:txBody>
            <a:bodyPr lIns="90488" tIns="44450" rIns="90488" bIns="44450">
              <a:spAutoFit/>
            </a:bodyPr>
            <a:lstStyle/>
            <a:p>
              <a:r>
                <a:rPr lang="es-ES_tradnl" sz="2800" i="1">
                  <a:solidFill>
                    <a:schemeClr val="bg1"/>
                  </a:solidFill>
                  <a:latin typeface="Book Antiqua" pitchFamily="18" charset="0"/>
                  <a:cs typeface="Times New Roman" charset="0"/>
                </a:rPr>
                <a:t>Imán permanente</a:t>
              </a:r>
              <a:endParaRPr lang="es-ES_tradnl" sz="2200" i="1">
                <a:solidFill>
                  <a:schemeClr val="bg1"/>
                </a:solidFill>
                <a:latin typeface="Book Antiqua" pitchFamily="18" charset="0"/>
                <a:cs typeface="Times New Roman" charset="0"/>
              </a:endParaRPr>
            </a:p>
          </p:txBody>
        </p:sp>
        <p:pic>
          <p:nvPicPr>
            <p:cNvPr id="334854" name="Picture 38" descr="Imanes permanentes"/>
            <p:cNvPicPr>
              <a:picLocks noChangeAspect="1" noChangeArrowheads="1"/>
            </p:cNvPicPr>
            <p:nvPr/>
          </p:nvPicPr>
          <p:blipFill>
            <a:blip r:embed="rId2" cstate="print"/>
            <a:srcRect/>
            <a:stretch>
              <a:fillRect/>
            </a:stretch>
          </p:blipFill>
          <p:spPr bwMode="auto">
            <a:xfrm>
              <a:off x="1869" y="1327"/>
              <a:ext cx="2153" cy="2268"/>
            </a:xfrm>
            <a:prstGeom prst="rect">
              <a:avLst/>
            </a:prstGeom>
            <a:noFill/>
            <a:ln w="9525">
              <a:noFill/>
              <a:miter lim="800000"/>
              <a:headEnd/>
              <a:tailEnd/>
            </a:ln>
          </p:spPr>
        </p:pic>
        <p:grpSp>
          <p:nvGrpSpPr>
            <p:cNvPr id="334855" name="Group 40"/>
            <p:cNvGrpSpPr>
              <a:grpSpLocks/>
            </p:cNvGrpSpPr>
            <p:nvPr/>
          </p:nvGrpSpPr>
          <p:grpSpPr bwMode="auto">
            <a:xfrm>
              <a:off x="48" y="95"/>
              <a:ext cx="96" cy="4128"/>
              <a:chOff x="48" y="102"/>
              <a:chExt cx="96" cy="4128"/>
            </a:xfrm>
          </p:grpSpPr>
          <p:sp>
            <p:nvSpPr>
              <p:cNvPr id="334863"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4"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5"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6"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7"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8"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69"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0"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1"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2"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3"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4"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5"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6"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7"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8"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79"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0"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1"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2"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3"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4"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5"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6"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7"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8"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89"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90"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4891"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4856" name="Group 70"/>
            <p:cNvGrpSpPr>
              <a:grpSpLocks/>
            </p:cNvGrpSpPr>
            <p:nvPr/>
          </p:nvGrpSpPr>
          <p:grpSpPr bwMode="auto">
            <a:xfrm>
              <a:off x="5052" y="0"/>
              <a:ext cx="726" cy="388"/>
              <a:chOff x="37" y="-23"/>
              <a:chExt cx="726" cy="388"/>
            </a:xfrm>
          </p:grpSpPr>
          <p:sp>
            <p:nvSpPr>
              <p:cNvPr id="334857"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4858"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4859"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4860"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4861"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4862"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5874" name="Group 75"/>
          <p:cNvGrpSpPr>
            <a:grpSpLocks/>
          </p:cNvGrpSpPr>
          <p:nvPr/>
        </p:nvGrpSpPr>
        <p:grpSpPr bwMode="auto">
          <a:xfrm>
            <a:off x="0" y="0"/>
            <a:ext cx="9172575" cy="6858000"/>
            <a:chOff x="0" y="0"/>
            <a:chExt cx="5778" cy="4320"/>
          </a:xfrm>
        </p:grpSpPr>
        <p:sp>
          <p:nvSpPr>
            <p:cNvPr id="33587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64963" name="Rectangle 35"/>
            <p:cNvSpPr>
              <a:spLocks noChangeArrowheads="1"/>
            </p:cNvSpPr>
            <p:nvPr/>
          </p:nvSpPr>
          <p:spPr bwMode="auto">
            <a:xfrm>
              <a:off x="440" y="126"/>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Tipos de Yugos</a:t>
              </a:r>
            </a:p>
          </p:txBody>
        </p:sp>
        <p:sp>
          <p:nvSpPr>
            <p:cNvPr id="335877" name="Rectangle 36"/>
            <p:cNvSpPr>
              <a:spLocks noChangeArrowheads="1"/>
            </p:cNvSpPr>
            <p:nvPr/>
          </p:nvSpPr>
          <p:spPr bwMode="auto">
            <a:xfrm>
              <a:off x="440" y="588"/>
              <a:ext cx="5014" cy="3585"/>
            </a:xfrm>
            <a:prstGeom prst="rect">
              <a:avLst/>
            </a:prstGeom>
            <a:noFill/>
            <a:ln w="12700">
              <a:noFill/>
              <a:miter lim="800000"/>
              <a:headEnd/>
              <a:tailEnd/>
            </a:ln>
          </p:spPr>
          <p:txBody>
            <a:bodyPr lIns="90488" tIns="44450" rIns="90488" bIns="44450">
              <a:spAutoFit/>
            </a:bodyPr>
            <a:lstStyle/>
            <a:p>
              <a:pPr algn="l"/>
              <a:r>
                <a:rPr lang="es-ES_tradnl" sz="2800" i="1" dirty="0">
                  <a:solidFill>
                    <a:schemeClr val="bg1"/>
                  </a:solidFill>
                  <a:latin typeface="Book Antiqua" pitchFamily="18" charset="0"/>
                  <a:cs typeface="Times New Roman" charset="0"/>
                </a:rPr>
                <a:t>Electromagnéticos</a:t>
              </a:r>
            </a:p>
            <a:p>
              <a:pPr algn="l"/>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Es un equipo práctico que tiene muchas aplicaciones</a:t>
              </a:r>
            </a:p>
            <a:p>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Se ha extendido rápidamente su uso, especialmente en la inspección de piezas pequeñas</a:t>
              </a:r>
            </a:p>
            <a:p>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Seguro para usarse sobre piezas tratadas térmicamente sin riesgo de quemar la superficie, o sobre cualquier superficie en la que no se permite quemadas por arco</a:t>
              </a:r>
            </a:p>
            <a:p>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Capaces de generar campos fuertes en la porción de la pieza que se encuentra entre sus polos</a:t>
              </a:r>
            </a:p>
            <a:p>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Pueden ser usados con partículas secas y húmedas</a:t>
              </a:r>
            </a:p>
            <a:p>
              <a:endParaRPr lang="es-ES_tradnl" sz="16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También son usados para la desmagnetización</a:t>
              </a:r>
            </a:p>
          </p:txBody>
        </p:sp>
        <p:grpSp>
          <p:nvGrpSpPr>
            <p:cNvPr id="335878" name="Group 38"/>
            <p:cNvGrpSpPr>
              <a:grpSpLocks/>
            </p:cNvGrpSpPr>
            <p:nvPr/>
          </p:nvGrpSpPr>
          <p:grpSpPr bwMode="auto">
            <a:xfrm>
              <a:off x="48" y="95"/>
              <a:ext cx="96" cy="4128"/>
              <a:chOff x="48" y="102"/>
              <a:chExt cx="96" cy="4128"/>
            </a:xfrm>
          </p:grpSpPr>
          <p:sp>
            <p:nvSpPr>
              <p:cNvPr id="335886"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87"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88"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89"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0"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1"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2"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3"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4"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5"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6"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7"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8"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899"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0"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1"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2"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3"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4"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5"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6"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7"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8"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09"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10"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11"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12"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13"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5914"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5879" name="Group 68"/>
            <p:cNvGrpSpPr>
              <a:grpSpLocks/>
            </p:cNvGrpSpPr>
            <p:nvPr/>
          </p:nvGrpSpPr>
          <p:grpSpPr bwMode="auto">
            <a:xfrm>
              <a:off x="5052" y="0"/>
              <a:ext cx="726" cy="388"/>
              <a:chOff x="37" y="-23"/>
              <a:chExt cx="726" cy="388"/>
            </a:xfrm>
          </p:grpSpPr>
          <p:sp>
            <p:nvSpPr>
              <p:cNvPr id="335880"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5881"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5882"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5883"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5884"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5885"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2" name="51 Grupo"/>
          <p:cNvGrpSpPr/>
          <p:nvPr/>
        </p:nvGrpSpPr>
        <p:grpSpPr>
          <a:xfrm>
            <a:off x="0" y="0"/>
            <a:ext cx="9172575" cy="6858000"/>
            <a:chOff x="0" y="0"/>
            <a:chExt cx="9172575" cy="6858000"/>
          </a:xfrm>
        </p:grpSpPr>
        <p:grpSp>
          <p:nvGrpSpPr>
            <p:cNvPr id="336898" name="Group 50"/>
            <p:cNvGrpSpPr>
              <a:grpSpLocks/>
            </p:cNvGrpSpPr>
            <p:nvPr/>
          </p:nvGrpSpPr>
          <p:grpSpPr bwMode="auto">
            <a:xfrm>
              <a:off x="0" y="0"/>
              <a:ext cx="9172575" cy="6858000"/>
              <a:chOff x="0" y="0"/>
              <a:chExt cx="5778" cy="4320"/>
            </a:xfrm>
          </p:grpSpPr>
          <p:sp>
            <p:nvSpPr>
              <p:cNvPr id="336899"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17860" name="Rectangle 4"/>
              <p:cNvSpPr>
                <a:spLocks noChangeArrowheads="1"/>
              </p:cNvSpPr>
              <p:nvPr/>
            </p:nvSpPr>
            <p:spPr bwMode="auto">
              <a:xfrm>
                <a:off x="440" y="126"/>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Tipos de Yugos</a:t>
                </a:r>
              </a:p>
            </p:txBody>
          </p:sp>
          <p:sp>
            <p:nvSpPr>
              <p:cNvPr id="336901" name="Rectangle 5"/>
              <p:cNvSpPr>
                <a:spLocks noChangeArrowheads="1"/>
              </p:cNvSpPr>
              <p:nvPr/>
            </p:nvSpPr>
            <p:spPr bwMode="auto">
              <a:xfrm>
                <a:off x="440" y="588"/>
                <a:ext cx="5014" cy="325"/>
              </a:xfrm>
              <a:prstGeom prst="rect">
                <a:avLst/>
              </a:prstGeom>
              <a:noFill/>
              <a:ln w="12700">
                <a:noFill/>
                <a:miter lim="800000"/>
                <a:headEnd/>
                <a:tailEnd/>
              </a:ln>
            </p:spPr>
            <p:txBody>
              <a:bodyPr lIns="90488" tIns="44450" rIns="90488" bIns="44450">
                <a:spAutoFit/>
              </a:bodyPr>
              <a:lstStyle/>
              <a:p>
                <a:pPr algn="l"/>
                <a:r>
                  <a:rPr lang="es-ES_tradnl" sz="2800" i="1">
                    <a:solidFill>
                      <a:schemeClr val="bg1"/>
                    </a:solidFill>
                    <a:latin typeface="Book Antiqua" pitchFamily="18" charset="0"/>
                    <a:cs typeface="Times New Roman" charset="0"/>
                  </a:rPr>
                  <a:t>Electromagnéticos</a:t>
                </a:r>
                <a:endParaRPr lang="es-ES_tradnl" i="1">
                  <a:solidFill>
                    <a:schemeClr val="bg1"/>
                  </a:solidFill>
                  <a:latin typeface="Book Antiqua" pitchFamily="18" charset="0"/>
                  <a:cs typeface="Times New Roman" charset="0"/>
                </a:endParaRPr>
              </a:p>
            </p:txBody>
          </p:sp>
          <p:grpSp>
            <p:nvGrpSpPr>
              <p:cNvPr id="336902" name="Group 6"/>
              <p:cNvGrpSpPr>
                <a:grpSpLocks/>
              </p:cNvGrpSpPr>
              <p:nvPr/>
            </p:nvGrpSpPr>
            <p:grpSpPr bwMode="auto">
              <a:xfrm>
                <a:off x="48" y="95"/>
                <a:ext cx="96" cy="4128"/>
                <a:chOff x="48" y="102"/>
                <a:chExt cx="96" cy="4128"/>
              </a:xfrm>
            </p:grpSpPr>
            <p:sp>
              <p:nvSpPr>
                <p:cNvPr id="33691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1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1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1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2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3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4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4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4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4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694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6903" name="Group 36"/>
              <p:cNvGrpSpPr>
                <a:grpSpLocks/>
              </p:cNvGrpSpPr>
              <p:nvPr/>
            </p:nvGrpSpPr>
            <p:grpSpPr bwMode="auto">
              <a:xfrm>
                <a:off x="5052" y="0"/>
                <a:ext cx="726" cy="388"/>
                <a:chOff x="37" y="-23"/>
                <a:chExt cx="726" cy="388"/>
              </a:xfrm>
            </p:grpSpPr>
            <p:sp>
              <p:nvSpPr>
                <p:cNvPr id="33691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691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691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691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691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691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36904" name="Picture 43" descr="Yugo B100"/>
              <p:cNvPicPr>
                <a:picLocks noChangeAspect="1" noChangeArrowheads="1"/>
              </p:cNvPicPr>
              <p:nvPr/>
            </p:nvPicPr>
            <p:blipFill>
              <a:blip r:embed="rId2" cstate="print"/>
              <a:srcRect/>
              <a:stretch>
                <a:fillRect/>
              </a:stretch>
            </p:blipFill>
            <p:spPr bwMode="auto">
              <a:xfrm>
                <a:off x="618" y="983"/>
                <a:ext cx="975" cy="933"/>
              </a:xfrm>
              <a:prstGeom prst="rect">
                <a:avLst/>
              </a:prstGeom>
              <a:noFill/>
              <a:ln w="9525">
                <a:noFill/>
                <a:miter lim="800000"/>
                <a:headEnd/>
                <a:tailEnd/>
              </a:ln>
            </p:spPr>
          </p:pic>
          <p:pic>
            <p:nvPicPr>
              <p:cNvPr id="336905" name="Picture 44" descr="Yugo 7"/>
              <p:cNvPicPr>
                <a:picLocks noChangeAspect="1" noChangeArrowheads="1"/>
              </p:cNvPicPr>
              <p:nvPr/>
            </p:nvPicPr>
            <p:blipFill>
              <a:blip r:embed="rId3" cstate="print"/>
              <a:srcRect/>
              <a:stretch>
                <a:fillRect/>
              </a:stretch>
            </p:blipFill>
            <p:spPr bwMode="auto">
              <a:xfrm>
                <a:off x="2165" y="989"/>
                <a:ext cx="1217" cy="931"/>
              </a:xfrm>
              <a:prstGeom prst="rect">
                <a:avLst/>
              </a:prstGeom>
              <a:noFill/>
              <a:ln w="9525">
                <a:noFill/>
                <a:miter lim="800000"/>
                <a:headEnd/>
                <a:tailEnd/>
              </a:ln>
            </p:spPr>
          </p:pic>
          <p:pic>
            <p:nvPicPr>
              <p:cNvPr id="336906" name="Picture 45" descr="Yugo  B 310 PDC"/>
              <p:cNvPicPr>
                <a:picLocks noChangeAspect="1" noChangeArrowheads="1"/>
              </p:cNvPicPr>
              <p:nvPr/>
            </p:nvPicPr>
            <p:blipFill>
              <a:blip r:embed="rId4" cstate="print"/>
              <a:srcRect/>
              <a:stretch>
                <a:fillRect/>
              </a:stretch>
            </p:blipFill>
            <p:spPr bwMode="auto">
              <a:xfrm>
                <a:off x="3816" y="989"/>
                <a:ext cx="1605" cy="931"/>
              </a:xfrm>
              <a:prstGeom prst="rect">
                <a:avLst/>
              </a:prstGeom>
              <a:noFill/>
              <a:ln w="9525">
                <a:noFill/>
                <a:miter lim="800000"/>
                <a:headEnd/>
                <a:tailEnd/>
              </a:ln>
            </p:spPr>
          </p:pic>
          <p:pic>
            <p:nvPicPr>
              <p:cNvPr id="336907" name="Picture 46" descr="Yugo 1"/>
              <p:cNvPicPr>
                <a:picLocks noChangeAspect="1" noChangeArrowheads="1"/>
              </p:cNvPicPr>
              <p:nvPr/>
            </p:nvPicPr>
            <p:blipFill>
              <a:blip r:embed="rId5" cstate="print"/>
              <a:srcRect/>
              <a:stretch>
                <a:fillRect/>
              </a:stretch>
            </p:blipFill>
            <p:spPr bwMode="auto">
              <a:xfrm>
                <a:off x="513" y="2946"/>
                <a:ext cx="1163" cy="1248"/>
              </a:xfrm>
              <a:prstGeom prst="rect">
                <a:avLst/>
              </a:prstGeom>
              <a:noFill/>
              <a:ln w="9525">
                <a:noFill/>
                <a:miter lim="800000"/>
                <a:headEnd/>
                <a:tailEnd/>
              </a:ln>
            </p:spPr>
          </p:pic>
          <p:pic>
            <p:nvPicPr>
              <p:cNvPr id="336908" name="Picture 47" descr="Yugo  DA 200"/>
              <p:cNvPicPr>
                <a:picLocks noChangeAspect="1" noChangeArrowheads="1"/>
              </p:cNvPicPr>
              <p:nvPr/>
            </p:nvPicPr>
            <p:blipFill>
              <a:blip r:embed="rId6" cstate="print"/>
              <a:srcRect/>
              <a:stretch>
                <a:fillRect/>
              </a:stretch>
            </p:blipFill>
            <p:spPr bwMode="auto">
              <a:xfrm>
                <a:off x="2137" y="2941"/>
                <a:ext cx="1263" cy="1249"/>
              </a:xfrm>
              <a:prstGeom prst="rect">
                <a:avLst/>
              </a:prstGeom>
              <a:noFill/>
              <a:ln w="9525">
                <a:noFill/>
                <a:miter lim="800000"/>
                <a:headEnd/>
                <a:tailEnd/>
              </a:ln>
            </p:spPr>
          </p:pic>
          <p:pic>
            <p:nvPicPr>
              <p:cNvPr id="336909" name="Picture 48" descr="Yugo submarino"/>
              <p:cNvPicPr>
                <a:picLocks noChangeAspect="1" noChangeArrowheads="1"/>
              </p:cNvPicPr>
              <p:nvPr/>
            </p:nvPicPr>
            <p:blipFill>
              <a:blip r:embed="rId7" cstate="print"/>
              <a:srcRect/>
              <a:stretch>
                <a:fillRect/>
              </a:stretch>
            </p:blipFill>
            <p:spPr bwMode="auto">
              <a:xfrm>
                <a:off x="3855" y="3124"/>
                <a:ext cx="1545" cy="899"/>
              </a:xfrm>
              <a:prstGeom prst="rect">
                <a:avLst/>
              </a:prstGeom>
              <a:noFill/>
              <a:ln w="9525">
                <a:noFill/>
                <a:miter lim="800000"/>
                <a:headEnd/>
                <a:tailEnd/>
              </a:ln>
            </p:spPr>
          </p:pic>
        </p:grpSp>
        <p:pic>
          <p:nvPicPr>
            <p:cNvPr id="49" name="Picture 2"/>
            <p:cNvPicPr>
              <a:picLocks noChangeAspect="1" noChangeArrowheads="1"/>
            </p:cNvPicPr>
            <p:nvPr/>
          </p:nvPicPr>
          <p:blipFill>
            <a:blip r:embed="rId8" cstate="print"/>
            <a:srcRect/>
            <a:stretch>
              <a:fillRect/>
            </a:stretch>
          </p:blipFill>
          <p:spPr bwMode="auto">
            <a:xfrm>
              <a:off x="911971" y="3099929"/>
              <a:ext cx="1672294" cy="1491862"/>
            </a:xfrm>
            <a:prstGeom prst="rect">
              <a:avLst/>
            </a:prstGeom>
            <a:noFill/>
            <a:ln w="9525">
              <a:noFill/>
              <a:miter lim="800000"/>
              <a:headEnd/>
              <a:tailEnd/>
            </a:ln>
            <a:effectLst/>
          </p:spPr>
        </p:pic>
        <p:pic>
          <p:nvPicPr>
            <p:cNvPr id="50" name="Picture 2"/>
            <p:cNvPicPr>
              <a:picLocks noChangeAspect="1" noChangeArrowheads="1"/>
            </p:cNvPicPr>
            <p:nvPr/>
          </p:nvPicPr>
          <p:blipFill>
            <a:blip r:embed="rId9" cstate="print"/>
            <a:srcRect/>
            <a:stretch>
              <a:fillRect/>
            </a:stretch>
          </p:blipFill>
          <p:spPr bwMode="auto">
            <a:xfrm>
              <a:off x="6129684" y="3133165"/>
              <a:ext cx="2424822" cy="1785258"/>
            </a:xfrm>
            <a:prstGeom prst="rect">
              <a:avLst/>
            </a:prstGeom>
            <a:noFill/>
            <a:ln w="9525">
              <a:noFill/>
              <a:miter lim="800000"/>
              <a:headEnd/>
              <a:tailEnd/>
            </a:ln>
            <a:effectLst/>
          </p:spPr>
        </p:pic>
        <p:pic>
          <p:nvPicPr>
            <p:cNvPr id="51" name="Picture 2"/>
            <p:cNvPicPr>
              <a:picLocks noChangeAspect="1" noChangeArrowheads="1"/>
            </p:cNvPicPr>
            <p:nvPr/>
          </p:nvPicPr>
          <p:blipFill>
            <a:blip r:embed="rId10" cstate="print"/>
            <a:srcRect/>
            <a:stretch>
              <a:fillRect/>
            </a:stretch>
          </p:blipFill>
          <p:spPr bwMode="auto">
            <a:xfrm>
              <a:off x="3338563" y="3084097"/>
              <a:ext cx="2090360" cy="1541470"/>
            </a:xfrm>
            <a:prstGeom prst="rect">
              <a:avLst/>
            </a:prstGeom>
            <a:noFill/>
            <a:ln w="9525">
              <a:noFill/>
              <a:miter lim="800000"/>
              <a:headEnd/>
              <a:tailEnd/>
            </a:ln>
            <a:effectLst/>
          </p:spPr>
        </p:pic>
      </p:grpSp>
    </p:spTree>
  </p:cSld>
  <p:clrMapOvr>
    <a:masterClrMapping/>
  </p:clrMapOvr>
  <p:transition>
    <p:dissolve/>
  </p:transition>
</p:sld>
</file>

<file path=ppt/slides/slide3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7922" name="Group 2123"/>
          <p:cNvGrpSpPr>
            <a:grpSpLocks/>
          </p:cNvGrpSpPr>
          <p:nvPr/>
        </p:nvGrpSpPr>
        <p:grpSpPr bwMode="auto">
          <a:xfrm>
            <a:off x="0" y="0"/>
            <a:ext cx="9172575" cy="6858000"/>
            <a:chOff x="0" y="0"/>
            <a:chExt cx="5778" cy="4320"/>
          </a:xfrm>
        </p:grpSpPr>
        <p:sp>
          <p:nvSpPr>
            <p:cNvPr id="337923" name="Rectangle 208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65987" name="Rectangle 2083"/>
            <p:cNvSpPr>
              <a:spLocks noChangeArrowheads="1"/>
            </p:cNvSpPr>
            <p:nvPr/>
          </p:nvSpPr>
          <p:spPr bwMode="auto">
            <a:xfrm>
              <a:off x="494" y="549"/>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Bobinas</a:t>
              </a:r>
            </a:p>
          </p:txBody>
        </p:sp>
        <p:sp>
          <p:nvSpPr>
            <p:cNvPr id="337925" name="Rectangle 2084"/>
            <p:cNvSpPr>
              <a:spLocks noChangeArrowheads="1"/>
            </p:cNvSpPr>
            <p:nvPr/>
          </p:nvSpPr>
          <p:spPr bwMode="auto">
            <a:xfrm>
              <a:off x="494" y="1270"/>
              <a:ext cx="4915" cy="2383"/>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cs typeface="Times New Roman" charset="0"/>
                </a:rPr>
                <a:t>Para la magnetización longitudinal de flechas o ejes y artículos similares, se encuentran disponibles juegos portátiles de magnetización que incluyen una bobina prefabricada</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Estas bobinas consisten de muchas vueltas de alambre fino con un recubrimiento protector de hule</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La bobina también puede ser usada para la desmagnetización de muchos tipos de objetos</a:t>
              </a:r>
            </a:p>
          </p:txBody>
        </p:sp>
        <p:grpSp>
          <p:nvGrpSpPr>
            <p:cNvPr id="337926" name="Group 2086"/>
            <p:cNvGrpSpPr>
              <a:grpSpLocks/>
            </p:cNvGrpSpPr>
            <p:nvPr/>
          </p:nvGrpSpPr>
          <p:grpSpPr bwMode="auto">
            <a:xfrm>
              <a:off x="48" y="95"/>
              <a:ext cx="96" cy="4128"/>
              <a:chOff x="48" y="102"/>
              <a:chExt cx="96" cy="4128"/>
            </a:xfrm>
          </p:grpSpPr>
          <p:sp>
            <p:nvSpPr>
              <p:cNvPr id="337934" name="Rectangle 208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35" name="Rectangle 208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36" name="Rectangle 208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37" name="Rectangle 209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38" name="Rectangle 209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39" name="Rectangle 209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0" name="Rectangle 209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1" name="Rectangle 209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2" name="Rectangle 209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3" name="Rectangle 209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4" name="Rectangle 209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5" name="Rectangle 209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6" name="Rectangle 209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7" name="Rectangle 210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8" name="Rectangle 210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49" name="Rectangle 210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0" name="Rectangle 210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1" name="Rectangle 210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2" name="Rectangle 210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3" name="Rectangle 210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4" name="Rectangle 210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5" name="Rectangle 210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6" name="Rectangle 210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7" name="Rectangle 211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8" name="Rectangle 211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59" name="Rectangle 211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60" name="Rectangle 211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61" name="Rectangle 211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7962" name="Rectangle 211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7927" name="Group 2116"/>
            <p:cNvGrpSpPr>
              <a:grpSpLocks/>
            </p:cNvGrpSpPr>
            <p:nvPr/>
          </p:nvGrpSpPr>
          <p:grpSpPr bwMode="auto">
            <a:xfrm>
              <a:off x="5052" y="0"/>
              <a:ext cx="726" cy="388"/>
              <a:chOff x="37" y="-23"/>
              <a:chExt cx="726" cy="388"/>
            </a:xfrm>
          </p:grpSpPr>
          <p:sp>
            <p:nvSpPr>
              <p:cNvPr id="337928" name="Rectangle 211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7929" name="Rectangle 211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7930" name="Rectangle 211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7931" name="Rectangle 212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7932" name="Rectangle 212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7933" name="Rectangle 212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8946" name="Group 79"/>
          <p:cNvGrpSpPr>
            <a:grpSpLocks/>
          </p:cNvGrpSpPr>
          <p:nvPr/>
        </p:nvGrpSpPr>
        <p:grpSpPr bwMode="auto">
          <a:xfrm>
            <a:off x="0" y="0"/>
            <a:ext cx="9172575" cy="6858000"/>
            <a:chOff x="0" y="0"/>
            <a:chExt cx="5778" cy="4320"/>
          </a:xfrm>
        </p:grpSpPr>
        <p:sp>
          <p:nvSpPr>
            <p:cNvPr id="33894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16164" name="Rectangle 36"/>
            <p:cNvSpPr>
              <a:spLocks noChangeArrowheads="1"/>
            </p:cNvSpPr>
            <p:nvPr/>
          </p:nvSpPr>
          <p:spPr bwMode="auto">
            <a:xfrm>
              <a:off x="611" y="216"/>
              <a:ext cx="2206"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Bobinas</a:t>
              </a:r>
            </a:p>
          </p:txBody>
        </p:sp>
        <p:pic>
          <p:nvPicPr>
            <p:cNvPr id="338949" name="Picture 40" descr="Bobina portátil"/>
            <p:cNvPicPr>
              <a:picLocks noChangeAspect="1" noChangeArrowheads="1"/>
            </p:cNvPicPr>
            <p:nvPr/>
          </p:nvPicPr>
          <p:blipFill>
            <a:blip r:embed="rId2" cstate="print"/>
            <a:srcRect/>
            <a:stretch>
              <a:fillRect/>
            </a:stretch>
          </p:blipFill>
          <p:spPr bwMode="auto">
            <a:xfrm>
              <a:off x="1159" y="861"/>
              <a:ext cx="3574" cy="2926"/>
            </a:xfrm>
            <a:prstGeom prst="rect">
              <a:avLst/>
            </a:prstGeom>
            <a:noFill/>
            <a:ln w="9525">
              <a:noFill/>
              <a:miter lim="800000"/>
              <a:headEnd/>
              <a:tailEnd/>
            </a:ln>
          </p:spPr>
        </p:pic>
        <p:grpSp>
          <p:nvGrpSpPr>
            <p:cNvPr id="338950" name="Group 42"/>
            <p:cNvGrpSpPr>
              <a:grpSpLocks/>
            </p:cNvGrpSpPr>
            <p:nvPr/>
          </p:nvGrpSpPr>
          <p:grpSpPr bwMode="auto">
            <a:xfrm>
              <a:off x="48" y="95"/>
              <a:ext cx="96" cy="4128"/>
              <a:chOff x="48" y="102"/>
              <a:chExt cx="96" cy="4128"/>
            </a:xfrm>
          </p:grpSpPr>
          <p:sp>
            <p:nvSpPr>
              <p:cNvPr id="338958"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59"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0"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1"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2"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3"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4"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5"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6"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7"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8"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69"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0"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1"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2"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3"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4"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5"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6"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7"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8"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79"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0"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1"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2"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3"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4"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5"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8986"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8951" name="Group 72"/>
            <p:cNvGrpSpPr>
              <a:grpSpLocks/>
            </p:cNvGrpSpPr>
            <p:nvPr/>
          </p:nvGrpSpPr>
          <p:grpSpPr bwMode="auto">
            <a:xfrm>
              <a:off x="5052" y="0"/>
              <a:ext cx="726" cy="388"/>
              <a:chOff x="37" y="-23"/>
              <a:chExt cx="726" cy="388"/>
            </a:xfrm>
          </p:grpSpPr>
          <p:sp>
            <p:nvSpPr>
              <p:cNvPr id="338952"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8953"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8954"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8955"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8956"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8957"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39970" name="Group 75"/>
          <p:cNvGrpSpPr>
            <a:grpSpLocks/>
          </p:cNvGrpSpPr>
          <p:nvPr/>
        </p:nvGrpSpPr>
        <p:grpSpPr bwMode="auto">
          <a:xfrm>
            <a:off x="0" y="0"/>
            <a:ext cx="9172575" cy="6858000"/>
            <a:chOff x="0" y="0"/>
            <a:chExt cx="5778" cy="4320"/>
          </a:xfrm>
        </p:grpSpPr>
        <p:sp>
          <p:nvSpPr>
            <p:cNvPr id="33997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67011" name="Rectangle 35"/>
            <p:cNvSpPr>
              <a:spLocks noChangeArrowheads="1"/>
            </p:cNvSpPr>
            <p:nvPr/>
          </p:nvSpPr>
          <p:spPr bwMode="auto">
            <a:xfrm>
              <a:off x="381" y="216"/>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Unidades Portátiles</a:t>
              </a:r>
            </a:p>
          </p:txBody>
        </p:sp>
        <p:sp>
          <p:nvSpPr>
            <p:cNvPr id="339973" name="Rectangle 36"/>
            <p:cNvSpPr>
              <a:spLocks noChangeArrowheads="1"/>
            </p:cNvSpPr>
            <p:nvPr/>
          </p:nvSpPr>
          <p:spPr bwMode="auto">
            <a:xfrm>
              <a:off x="381" y="667"/>
              <a:ext cx="5098" cy="3449"/>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Cuando se requiere corriente de magnetización elevada o ciclos grandes de trabajo, es necesario un equipo portátil grande</a:t>
              </a:r>
            </a:p>
            <a:p>
              <a:endParaRPr lang="es-ES_tradnl" sz="14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Las unidades portátiles pueden contar con transformadores pesados por lo que pueden fácilmente pesar, al menos, 30 Kg., pero pueden ser manejados por una sola persona</a:t>
              </a:r>
            </a:p>
            <a:p>
              <a:endParaRPr lang="es-ES_tradnl" sz="14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Pueden operar con suministros de corriente de entre 120 y 440 voltios y la corriente de magnetización de salida se encuentra en un rango de 400 a 2000 amperios, para inspecciones con corriente alterna o directa rectificada de media onda</a:t>
              </a:r>
            </a:p>
            <a:p>
              <a:endParaRPr lang="es-ES_tradnl" sz="14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Se utilizan puntas o pinzas para magnetización por contacto directo, en combinación con cables flexibles que transportan la corriente; la mayoría de cables tiene conexión en ambos extremos, lo que permite formar manualmente una bobina de magnetización enrollando el cable</a:t>
              </a:r>
            </a:p>
          </p:txBody>
        </p:sp>
        <p:grpSp>
          <p:nvGrpSpPr>
            <p:cNvPr id="339974" name="Group 38"/>
            <p:cNvGrpSpPr>
              <a:grpSpLocks/>
            </p:cNvGrpSpPr>
            <p:nvPr/>
          </p:nvGrpSpPr>
          <p:grpSpPr bwMode="auto">
            <a:xfrm>
              <a:off x="48" y="95"/>
              <a:ext cx="96" cy="4128"/>
              <a:chOff x="48" y="102"/>
              <a:chExt cx="96" cy="4128"/>
            </a:xfrm>
          </p:grpSpPr>
          <p:sp>
            <p:nvSpPr>
              <p:cNvPr id="339982"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3"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4"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5"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6"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7"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8"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89"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0"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1"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2"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3"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4"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5"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6"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7"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8"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39999"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0"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1"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2"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3"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4"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5"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6"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7"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8"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09"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0010"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39975" name="Group 68"/>
            <p:cNvGrpSpPr>
              <a:grpSpLocks/>
            </p:cNvGrpSpPr>
            <p:nvPr/>
          </p:nvGrpSpPr>
          <p:grpSpPr bwMode="auto">
            <a:xfrm>
              <a:off x="5052" y="0"/>
              <a:ext cx="726" cy="388"/>
              <a:chOff x="37" y="-23"/>
              <a:chExt cx="726" cy="388"/>
            </a:xfrm>
          </p:grpSpPr>
          <p:sp>
            <p:nvSpPr>
              <p:cNvPr id="339976"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39977"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9978"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39979"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39980"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39981"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0994" name="Group 82"/>
          <p:cNvGrpSpPr>
            <a:grpSpLocks/>
          </p:cNvGrpSpPr>
          <p:nvPr/>
        </p:nvGrpSpPr>
        <p:grpSpPr bwMode="auto">
          <a:xfrm>
            <a:off x="0" y="0"/>
            <a:ext cx="9172575" cy="6858000"/>
            <a:chOff x="0" y="0"/>
            <a:chExt cx="5778" cy="4320"/>
          </a:xfrm>
        </p:grpSpPr>
        <p:sp>
          <p:nvSpPr>
            <p:cNvPr id="34099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93635" name="Rectangle 35"/>
            <p:cNvSpPr>
              <a:spLocks noChangeArrowheads="1"/>
            </p:cNvSpPr>
            <p:nvPr/>
          </p:nvSpPr>
          <p:spPr bwMode="auto">
            <a:xfrm>
              <a:off x="314" y="99"/>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Unidades Portátiles</a:t>
              </a:r>
            </a:p>
          </p:txBody>
        </p:sp>
        <p:pic>
          <p:nvPicPr>
            <p:cNvPr id="340997" name="Picture 39" descr="Equipo portátil"/>
            <p:cNvPicPr>
              <a:picLocks noChangeAspect="1" noChangeArrowheads="1"/>
            </p:cNvPicPr>
            <p:nvPr/>
          </p:nvPicPr>
          <p:blipFill>
            <a:blip r:embed="rId2" cstate="print"/>
            <a:srcRect/>
            <a:stretch>
              <a:fillRect/>
            </a:stretch>
          </p:blipFill>
          <p:spPr bwMode="auto">
            <a:xfrm>
              <a:off x="380" y="2367"/>
              <a:ext cx="5095" cy="1862"/>
            </a:xfrm>
            <a:prstGeom prst="rect">
              <a:avLst/>
            </a:prstGeom>
            <a:noFill/>
            <a:ln w="9525">
              <a:noFill/>
              <a:miter lim="800000"/>
              <a:headEnd/>
              <a:tailEnd/>
            </a:ln>
          </p:spPr>
        </p:pic>
        <p:pic>
          <p:nvPicPr>
            <p:cNvPr id="340998" name="Picture 42" descr="Equipo portátil 1"/>
            <p:cNvPicPr>
              <a:picLocks noChangeAspect="1" noChangeArrowheads="1"/>
            </p:cNvPicPr>
            <p:nvPr/>
          </p:nvPicPr>
          <p:blipFill>
            <a:blip r:embed="rId3" cstate="print"/>
            <a:srcRect/>
            <a:stretch>
              <a:fillRect/>
            </a:stretch>
          </p:blipFill>
          <p:spPr bwMode="auto">
            <a:xfrm>
              <a:off x="1551" y="488"/>
              <a:ext cx="2752" cy="1822"/>
            </a:xfrm>
            <a:prstGeom prst="rect">
              <a:avLst/>
            </a:prstGeom>
            <a:noFill/>
            <a:ln w="9525">
              <a:noFill/>
              <a:miter lim="800000"/>
              <a:headEnd/>
              <a:tailEnd/>
            </a:ln>
          </p:spPr>
        </p:pic>
        <p:grpSp>
          <p:nvGrpSpPr>
            <p:cNvPr id="340999" name="Group 45"/>
            <p:cNvGrpSpPr>
              <a:grpSpLocks/>
            </p:cNvGrpSpPr>
            <p:nvPr/>
          </p:nvGrpSpPr>
          <p:grpSpPr bwMode="auto">
            <a:xfrm>
              <a:off x="48" y="95"/>
              <a:ext cx="96" cy="4128"/>
              <a:chOff x="48" y="102"/>
              <a:chExt cx="96" cy="4128"/>
            </a:xfrm>
          </p:grpSpPr>
          <p:sp>
            <p:nvSpPr>
              <p:cNvPr id="341007"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08"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09"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0"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1"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2"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3"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4"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5"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6"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7"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8"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19"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0"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1"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2"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3"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4"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5"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6"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7"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8"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29"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0"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1"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2"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3"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4"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1035"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1000" name="Group 75"/>
            <p:cNvGrpSpPr>
              <a:grpSpLocks/>
            </p:cNvGrpSpPr>
            <p:nvPr/>
          </p:nvGrpSpPr>
          <p:grpSpPr bwMode="auto">
            <a:xfrm>
              <a:off x="5052" y="0"/>
              <a:ext cx="726" cy="388"/>
              <a:chOff x="37" y="-23"/>
              <a:chExt cx="726" cy="388"/>
            </a:xfrm>
          </p:grpSpPr>
          <p:sp>
            <p:nvSpPr>
              <p:cNvPr id="341001"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1002"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1003"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1004"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1005"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1006"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2018" name="Group 75"/>
          <p:cNvGrpSpPr>
            <a:grpSpLocks/>
          </p:cNvGrpSpPr>
          <p:nvPr/>
        </p:nvGrpSpPr>
        <p:grpSpPr bwMode="auto">
          <a:xfrm>
            <a:off x="0" y="0"/>
            <a:ext cx="9172575" cy="6858000"/>
            <a:chOff x="0" y="0"/>
            <a:chExt cx="5778" cy="4320"/>
          </a:xfrm>
        </p:grpSpPr>
        <p:sp>
          <p:nvSpPr>
            <p:cNvPr id="34201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95683" name="Rectangle 35"/>
            <p:cNvSpPr>
              <a:spLocks noChangeArrowheads="1"/>
            </p:cNvSpPr>
            <p:nvPr/>
          </p:nvSpPr>
          <p:spPr bwMode="auto">
            <a:xfrm>
              <a:off x="446" y="99"/>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Móvil</a:t>
              </a:r>
            </a:p>
          </p:txBody>
        </p:sp>
        <p:sp>
          <p:nvSpPr>
            <p:cNvPr id="342021" name="Rectangle 36"/>
            <p:cNvSpPr>
              <a:spLocks noChangeArrowheads="1"/>
            </p:cNvSpPr>
            <p:nvPr/>
          </p:nvSpPr>
          <p:spPr bwMode="auto">
            <a:xfrm>
              <a:off x="446" y="504"/>
              <a:ext cx="4958" cy="3740"/>
            </a:xfrm>
            <a:prstGeom prst="rect">
              <a:avLst/>
            </a:prstGeom>
            <a:noFill/>
            <a:ln w="12700">
              <a:noFill/>
              <a:miter lim="800000"/>
              <a:headEnd/>
              <a:tailEnd/>
            </a:ln>
          </p:spPr>
          <p:txBody>
            <a:bodyPr lIns="90488" tIns="44450" rIns="90488" bIns="44450">
              <a:spAutoFit/>
            </a:bodyPr>
            <a:lstStyle/>
            <a:p>
              <a:r>
                <a:rPr lang="es-ES_tradnl" sz="2200" i="1" dirty="0">
                  <a:solidFill>
                    <a:schemeClr val="bg1"/>
                  </a:solidFill>
                  <a:latin typeface="Book Antiqua" pitchFamily="18" charset="0"/>
                  <a:cs typeface="Times New Roman" charset="0"/>
                </a:rPr>
                <a:t>Existen equipos de magnetización más grandes, con salidas de corriente de hasta 6000 amperios</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Pueden proporcionar salida de corriente alterna y directa rectificada de media onda</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Usadas para inspección de fundiciones, forjas, soldaduras y otros objetos que requieran tales corrientes de magnetización</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Algunas unidades están equipadas con un sistema de desmagnetización y un interruptor con hasta 30 pasos</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Las unidades se encuentran montadas en carretillas o ruedas</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Pueden usar puntas o pinzas para magnetización directa;  para magnetización longitudinal o desmagnetización, puede  usar un cable enrollado; y un cable largo puede servir como un conductor central o una barra junto con pinzas</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Operan con suministros de corriente de 230 a 460 voltios</a:t>
              </a:r>
            </a:p>
          </p:txBody>
        </p:sp>
        <p:grpSp>
          <p:nvGrpSpPr>
            <p:cNvPr id="342022" name="Group 38"/>
            <p:cNvGrpSpPr>
              <a:grpSpLocks/>
            </p:cNvGrpSpPr>
            <p:nvPr/>
          </p:nvGrpSpPr>
          <p:grpSpPr bwMode="auto">
            <a:xfrm>
              <a:off x="48" y="95"/>
              <a:ext cx="96" cy="4128"/>
              <a:chOff x="48" y="102"/>
              <a:chExt cx="96" cy="4128"/>
            </a:xfrm>
          </p:grpSpPr>
          <p:sp>
            <p:nvSpPr>
              <p:cNvPr id="342030"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1"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2"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3"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4"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5"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6"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7"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8"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39"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0"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1"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2"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3"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4"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5"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6"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7"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8"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49"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0"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1"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2"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3"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4"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5"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6"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7"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2058"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2023" name="Group 68"/>
            <p:cNvGrpSpPr>
              <a:grpSpLocks/>
            </p:cNvGrpSpPr>
            <p:nvPr/>
          </p:nvGrpSpPr>
          <p:grpSpPr bwMode="auto">
            <a:xfrm>
              <a:off x="5052" y="0"/>
              <a:ext cx="726" cy="388"/>
              <a:chOff x="37" y="-23"/>
              <a:chExt cx="726" cy="388"/>
            </a:xfrm>
          </p:grpSpPr>
          <p:sp>
            <p:nvSpPr>
              <p:cNvPr id="342024"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2025"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2026"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2027"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2028"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2029"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962" name="Group 138"/>
          <p:cNvGrpSpPr>
            <a:grpSpLocks/>
          </p:cNvGrpSpPr>
          <p:nvPr/>
        </p:nvGrpSpPr>
        <p:grpSpPr bwMode="auto">
          <a:xfrm>
            <a:off x="0" y="0"/>
            <a:ext cx="9172575" cy="6858000"/>
            <a:chOff x="0" y="0"/>
            <a:chExt cx="5778" cy="4320"/>
          </a:xfrm>
        </p:grpSpPr>
        <p:grpSp>
          <p:nvGrpSpPr>
            <p:cNvPr id="40994" name="Group 99"/>
            <p:cNvGrpSpPr>
              <a:grpSpLocks/>
            </p:cNvGrpSpPr>
            <p:nvPr/>
          </p:nvGrpSpPr>
          <p:grpSpPr bwMode="auto">
            <a:xfrm>
              <a:off x="2927" y="1280"/>
              <a:ext cx="1552" cy="1820"/>
              <a:chOff x="3008" y="1064"/>
              <a:chExt cx="1552" cy="1820"/>
            </a:xfrm>
          </p:grpSpPr>
          <p:grpSp>
            <p:nvGrpSpPr>
              <p:cNvPr id="41034" name="Group 97"/>
              <p:cNvGrpSpPr>
                <a:grpSpLocks/>
              </p:cNvGrpSpPr>
              <p:nvPr/>
            </p:nvGrpSpPr>
            <p:grpSpPr bwMode="auto">
              <a:xfrm>
                <a:off x="3008" y="1064"/>
                <a:ext cx="1552" cy="1820"/>
                <a:chOff x="1200" y="1064"/>
                <a:chExt cx="1552" cy="1820"/>
              </a:xfrm>
            </p:grpSpPr>
            <p:sp>
              <p:nvSpPr>
                <p:cNvPr id="41039" name="AutoShape 94"/>
                <p:cNvSpPr>
                  <a:spLocks/>
                </p:cNvSpPr>
                <p:nvPr/>
              </p:nvSpPr>
              <p:spPr bwMode="auto">
                <a:xfrm rot="15739262" flipH="1">
                  <a:off x="941" y="2185"/>
                  <a:ext cx="102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41040" name="AutoShape 92"/>
                <p:cNvSpPr>
                  <a:spLocks/>
                </p:cNvSpPr>
                <p:nvPr/>
              </p:nvSpPr>
              <p:spPr bwMode="auto">
                <a:xfrm rot="5860738">
                  <a:off x="1988" y="2185"/>
                  <a:ext cx="1024" cy="371"/>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41041" name="AutoShape 91"/>
                <p:cNvSpPr>
                  <a:spLocks noChangeArrowheads="1"/>
                </p:cNvSpPr>
                <p:nvPr/>
              </p:nvSpPr>
              <p:spPr bwMode="auto">
                <a:xfrm>
                  <a:off x="1200" y="1064"/>
                  <a:ext cx="1552" cy="1672"/>
                </a:xfrm>
                <a:custGeom>
                  <a:avLst/>
                  <a:gdLst>
                    <a:gd name="T0" fmla="*/ 56 w 21600"/>
                    <a:gd name="T1" fmla="*/ 0 h 21600"/>
                    <a:gd name="T2" fmla="*/ 13 w 21600"/>
                    <a:gd name="T3" fmla="*/ 65 h 21600"/>
                    <a:gd name="T4" fmla="*/ 56 w 21600"/>
                    <a:gd name="T5" fmla="*/ 31 h 21600"/>
                    <a:gd name="T6" fmla="*/ 98 w 21600"/>
                    <a:gd name="T7" fmla="*/ 65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177" y="10800"/>
                      </a:moveTo>
                      <a:cubicBezTo>
                        <a:pt x="5177" y="7694"/>
                        <a:pt x="7694" y="5177"/>
                        <a:pt x="10800" y="5177"/>
                      </a:cubicBezTo>
                      <a:cubicBezTo>
                        <a:pt x="13905" y="5176"/>
                        <a:pt x="16422" y="7694"/>
                        <a:pt x="16423" y="10799"/>
                      </a:cubicBezTo>
                      <a:lnTo>
                        <a:pt x="21600" y="10800"/>
                      </a:lnTo>
                      <a:cubicBezTo>
                        <a:pt x="21600" y="4835"/>
                        <a:pt x="16764" y="0"/>
                        <a:pt x="10800" y="0"/>
                      </a:cubicBezTo>
                      <a:cubicBezTo>
                        <a:pt x="4835" y="0"/>
                        <a:pt x="0" y="4835"/>
                        <a:pt x="0" y="1080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41042" name="Rectangle 95"/>
                <p:cNvSpPr>
                  <a:spLocks noChangeArrowheads="1"/>
                </p:cNvSpPr>
                <p:nvPr/>
              </p:nvSpPr>
              <p:spPr bwMode="auto">
                <a:xfrm>
                  <a:off x="2378" y="1854"/>
                  <a:ext cx="372" cy="56"/>
                </a:xfrm>
                <a:prstGeom prst="rect">
                  <a:avLst/>
                </a:prstGeom>
                <a:solidFill>
                  <a:srgbClr val="888888"/>
                </a:solidFill>
                <a:ln w="9525">
                  <a:noFill/>
                  <a:miter lim="800000"/>
                  <a:headEnd/>
                  <a:tailEnd/>
                </a:ln>
              </p:spPr>
              <p:txBody>
                <a:bodyPr wrap="none" anchor="ctr"/>
                <a:lstStyle/>
                <a:p>
                  <a:endParaRPr lang="es-ES"/>
                </a:p>
              </p:txBody>
            </p:sp>
            <p:sp>
              <p:nvSpPr>
                <p:cNvPr id="41043" name="Rectangle 96"/>
                <p:cNvSpPr>
                  <a:spLocks noChangeArrowheads="1"/>
                </p:cNvSpPr>
                <p:nvPr/>
              </p:nvSpPr>
              <p:spPr bwMode="auto">
                <a:xfrm>
                  <a:off x="1201" y="1854"/>
                  <a:ext cx="372" cy="56"/>
                </a:xfrm>
                <a:prstGeom prst="rect">
                  <a:avLst/>
                </a:prstGeom>
                <a:solidFill>
                  <a:srgbClr val="888888"/>
                </a:solidFill>
                <a:ln w="9525">
                  <a:noFill/>
                  <a:miter lim="800000"/>
                  <a:headEnd/>
                  <a:tailEnd/>
                </a:ln>
              </p:spPr>
              <p:txBody>
                <a:bodyPr wrap="none" anchor="ctr"/>
                <a:lstStyle/>
                <a:p>
                  <a:endParaRPr lang="es-ES"/>
                </a:p>
              </p:txBody>
            </p:sp>
          </p:grpSp>
          <p:sp>
            <p:nvSpPr>
              <p:cNvPr id="41035" name="Rectangle 5"/>
              <p:cNvSpPr>
                <a:spLocks noChangeArrowheads="1"/>
              </p:cNvSpPr>
              <p:nvPr/>
            </p:nvSpPr>
            <p:spPr bwMode="auto">
              <a:xfrm>
                <a:off x="4201" y="2546"/>
                <a:ext cx="131"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41036" name="Rectangle 6"/>
              <p:cNvSpPr>
                <a:spLocks noChangeArrowheads="1"/>
              </p:cNvSpPr>
              <p:nvPr/>
            </p:nvSpPr>
            <p:spPr bwMode="auto">
              <a:xfrm>
                <a:off x="3228" y="2546"/>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41037" name="Line 17"/>
              <p:cNvSpPr>
                <a:spLocks noChangeShapeType="1"/>
              </p:cNvSpPr>
              <p:nvPr/>
            </p:nvSpPr>
            <p:spPr bwMode="auto">
              <a:xfrm flipV="1">
                <a:off x="3088" y="2360"/>
                <a:ext cx="352" cy="52"/>
              </a:xfrm>
              <a:prstGeom prst="line">
                <a:avLst/>
              </a:prstGeom>
              <a:noFill/>
              <a:ln w="28575">
                <a:solidFill>
                  <a:schemeClr val="bg1"/>
                </a:solidFill>
                <a:round/>
                <a:headEnd/>
                <a:tailEnd/>
              </a:ln>
            </p:spPr>
            <p:txBody>
              <a:bodyPr/>
              <a:lstStyle/>
              <a:p>
                <a:endParaRPr lang="es-ES"/>
              </a:p>
            </p:txBody>
          </p:sp>
          <p:sp>
            <p:nvSpPr>
              <p:cNvPr id="41038" name="Line 98"/>
              <p:cNvSpPr>
                <a:spLocks noChangeShapeType="1"/>
              </p:cNvSpPr>
              <p:nvPr/>
            </p:nvSpPr>
            <p:spPr bwMode="auto">
              <a:xfrm>
                <a:off x="4128" y="2360"/>
                <a:ext cx="356" cy="52"/>
              </a:xfrm>
              <a:prstGeom prst="line">
                <a:avLst/>
              </a:prstGeom>
              <a:noFill/>
              <a:ln w="28575">
                <a:solidFill>
                  <a:schemeClr val="bg1"/>
                </a:solidFill>
                <a:round/>
                <a:headEnd/>
                <a:tailEnd/>
              </a:ln>
            </p:spPr>
            <p:txBody>
              <a:bodyPr/>
              <a:lstStyle/>
              <a:p>
                <a:endParaRPr lang="es-ES"/>
              </a:p>
            </p:txBody>
          </p:sp>
        </p:grpSp>
        <p:sp>
          <p:nvSpPr>
            <p:cNvPr id="608329" name="Rectangle 73"/>
            <p:cNvSpPr>
              <a:spLocks noChangeArrowheads="1"/>
            </p:cNvSpPr>
            <p:nvPr/>
          </p:nvSpPr>
          <p:spPr bwMode="auto">
            <a:xfrm>
              <a:off x="453" y="288"/>
              <a:ext cx="5084" cy="347"/>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gn="l">
                <a:spcAft>
                  <a:spcPts val="400"/>
                </a:spcAft>
                <a:tabLst>
                  <a:tab pos="576263" algn="l"/>
                  <a:tab pos="2000250" algn="l"/>
                  <a:tab pos="2476500" algn="l"/>
                  <a:tab pos="2952750" algn="l"/>
                </a:tabLst>
                <a:defRPr/>
              </a:pPr>
              <a:r>
                <a:rPr lang="es-ES_tradnl" sz="3000" i="1">
                  <a:solidFill>
                    <a:schemeClr val="bg1"/>
                  </a:solidFill>
                  <a:effectLst>
                    <a:outerShdw blurRad="38100" dist="38100" dir="2700000" algn="tl">
                      <a:srgbClr val="000000"/>
                    </a:outerShdw>
                  </a:effectLst>
                  <a:latin typeface="Book Antiqua" pitchFamily="18" charset="0"/>
                </a:rPr>
                <a:t>Polos Magnéticos</a:t>
              </a:r>
              <a:endParaRPr lang="es-ES_tradnl" sz="3000" i="1">
                <a:solidFill>
                  <a:schemeClr val="bg1"/>
                </a:solidFill>
                <a:latin typeface="Book Antiqua" pitchFamily="18" charset="0"/>
              </a:endParaRPr>
            </a:p>
          </p:txBody>
        </p:sp>
        <p:sp>
          <p:nvSpPr>
            <p:cNvPr id="40996" name="Rectangle 10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0997" name="Group 101"/>
            <p:cNvGrpSpPr>
              <a:grpSpLocks/>
            </p:cNvGrpSpPr>
            <p:nvPr/>
          </p:nvGrpSpPr>
          <p:grpSpPr bwMode="auto">
            <a:xfrm>
              <a:off x="48" y="95"/>
              <a:ext cx="96" cy="4128"/>
              <a:chOff x="48" y="102"/>
              <a:chExt cx="96" cy="4128"/>
            </a:xfrm>
          </p:grpSpPr>
          <p:sp>
            <p:nvSpPr>
              <p:cNvPr id="41005" name="Rectangle 10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06" name="Rectangle 10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07" name="Rectangle 10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08" name="Rectangle 10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09" name="Rectangle 10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0" name="Rectangle 10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1" name="Rectangle 10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2" name="Rectangle 10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3" name="Rectangle 11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4" name="Rectangle 11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5" name="Rectangle 11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6" name="Rectangle 11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7" name="Rectangle 11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8" name="Rectangle 11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19" name="Rectangle 11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0" name="Rectangle 11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1" name="Rectangle 11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2" name="Rectangle 11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3" name="Rectangle 12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4" name="Rectangle 12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5" name="Rectangle 12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6" name="Rectangle 12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7" name="Rectangle 12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8" name="Rectangle 12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29" name="Rectangle 12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30" name="Rectangle 12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31" name="Rectangle 12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32" name="Rectangle 12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33" name="Rectangle 13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0998" name="Group 131"/>
            <p:cNvGrpSpPr>
              <a:grpSpLocks/>
            </p:cNvGrpSpPr>
            <p:nvPr/>
          </p:nvGrpSpPr>
          <p:grpSpPr bwMode="auto">
            <a:xfrm>
              <a:off x="5052" y="0"/>
              <a:ext cx="726" cy="388"/>
              <a:chOff x="37" y="-23"/>
              <a:chExt cx="726" cy="388"/>
            </a:xfrm>
          </p:grpSpPr>
          <p:sp>
            <p:nvSpPr>
              <p:cNvPr id="40999" name="Rectangle 13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000" name="Rectangle 13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01" name="Rectangle 13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02" name="Rectangle 13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003" name="Rectangle 13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004" name="Rectangle 13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7" name="Group 22"/>
          <p:cNvGrpSpPr>
            <a:grpSpLocks/>
          </p:cNvGrpSpPr>
          <p:nvPr/>
        </p:nvGrpSpPr>
        <p:grpSpPr bwMode="auto">
          <a:xfrm>
            <a:off x="4811713" y="2286000"/>
            <a:ext cx="1028700" cy="1038225"/>
            <a:chOff x="2272" y="1224"/>
            <a:chExt cx="648" cy="654"/>
          </a:xfrm>
        </p:grpSpPr>
        <p:sp>
          <p:nvSpPr>
            <p:cNvPr id="40992" name="Arc 23"/>
            <p:cNvSpPr>
              <a:spLocks/>
            </p:cNvSpPr>
            <p:nvPr/>
          </p:nvSpPr>
          <p:spPr bwMode="auto">
            <a:xfrm flipH="1">
              <a:off x="2425" y="1355"/>
              <a:ext cx="495" cy="480"/>
            </a:xfrm>
            <a:custGeom>
              <a:avLst/>
              <a:gdLst>
                <a:gd name="T0" fmla="*/ 1 w 21600"/>
                <a:gd name="T1" fmla="*/ 0 h 21488"/>
                <a:gd name="T2" fmla="*/ 11 w 21600"/>
                <a:gd name="T3" fmla="*/ 11 h 21488"/>
                <a:gd name="T4" fmla="*/ 0 w 21600"/>
                <a:gd name="T5" fmla="*/ 11 h 21488"/>
                <a:gd name="T6" fmla="*/ 0 60000 65536"/>
                <a:gd name="T7" fmla="*/ 0 60000 65536"/>
                <a:gd name="T8" fmla="*/ 0 60000 65536"/>
                <a:gd name="T9" fmla="*/ 0 w 21600"/>
                <a:gd name="T10" fmla="*/ 0 h 21488"/>
                <a:gd name="T11" fmla="*/ 21600 w 21600"/>
                <a:gd name="T12" fmla="*/ 21488 h 21488"/>
              </a:gdLst>
              <a:ahLst/>
              <a:cxnLst>
                <a:cxn ang="T6">
                  <a:pos x="T0" y="T1"/>
                </a:cxn>
                <a:cxn ang="T7">
                  <a:pos x="T2" y="T3"/>
                </a:cxn>
                <a:cxn ang="T8">
                  <a:pos x="T4" y="T5"/>
                </a:cxn>
              </a:cxnLst>
              <a:rect l="T9" t="T10" r="T11" b="T12"/>
              <a:pathLst>
                <a:path w="21600" h="21488" fill="none" extrusionOk="0">
                  <a:moveTo>
                    <a:pt x="2197" y="0"/>
                  </a:moveTo>
                  <a:cubicBezTo>
                    <a:pt x="13218" y="1127"/>
                    <a:pt x="21600" y="10409"/>
                    <a:pt x="21600" y="21488"/>
                  </a:cubicBezTo>
                </a:path>
                <a:path w="21600" h="21488" stroke="0" extrusionOk="0">
                  <a:moveTo>
                    <a:pt x="2197" y="0"/>
                  </a:moveTo>
                  <a:cubicBezTo>
                    <a:pt x="13218" y="1127"/>
                    <a:pt x="21600" y="10409"/>
                    <a:pt x="21600" y="21488"/>
                  </a:cubicBezTo>
                  <a:lnTo>
                    <a:pt x="0" y="21488"/>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sp>
          <p:nvSpPr>
            <p:cNvPr id="40993" name="Arc 24"/>
            <p:cNvSpPr>
              <a:spLocks/>
            </p:cNvSpPr>
            <p:nvPr/>
          </p:nvSpPr>
          <p:spPr bwMode="auto">
            <a:xfrm flipH="1">
              <a:off x="2272" y="1224"/>
              <a:ext cx="625" cy="654"/>
            </a:xfrm>
            <a:custGeom>
              <a:avLst/>
              <a:gdLst>
                <a:gd name="T0" fmla="*/ 2 w 21564"/>
                <a:gd name="T1" fmla="*/ 0 h 21488"/>
                <a:gd name="T2" fmla="*/ 18 w 21564"/>
                <a:gd name="T3" fmla="*/ 19 h 21488"/>
                <a:gd name="T4" fmla="*/ 0 w 21564"/>
                <a:gd name="T5" fmla="*/ 20 h 21488"/>
                <a:gd name="T6" fmla="*/ 0 60000 65536"/>
                <a:gd name="T7" fmla="*/ 0 60000 65536"/>
                <a:gd name="T8" fmla="*/ 0 60000 65536"/>
                <a:gd name="T9" fmla="*/ 0 w 21564"/>
                <a:gd name="T10" fmla="*/ 0 h 21488"/>
                <a:gd name="T11" fmla="*/ 21564 w 21564"/>
                <a:gd name="T12" fmla="*/ 21488 h 21488"/>
              </a:gdLst>
              <a:ahLst/>
              <a:cxnLst>
                <a:cxn ang="T6">
                  <a:pos x="T0" y="T1"/>
                </a:cxn>
                <a:cxn ang="T7">
                  <a:pos x="T2" y="T3"/>
                </a:cxn>
                <a:cxn ang="T8">
                  <a:pos x="T4" y="T5"/>
                </a:cxn>
              </a:cxnLst>
              <a:rect l="T9" t="T10" r="T11" b="T12"/>
              <a:pathLst>
                <a:path w="21564" h="21488" fill="none" extrusionOk="0">
                  <a:moveTo>
                    <a:pt x="2197" y="0"/>
                  </a:moveTo>
                  <a:cubicBezTo>
                    <a:pt x="12744" y="1078"/>
                    <a:pt x="20949" y="9652"/>
                    <a:pt x="21563" y="20237"/>
                  </a:cubicBezTo>
                </a:path>
                <a:path w="21564" h="21488" stroke="0" extrusionOk="0">
                  <a:moveTo>
                    <a:pt x="2197" y="0"/>
                  </a:moveTo>
                  <a:cubicBezTo>
                    <a:pt x="12744" y="1078"/>
                    <a:pt x="20949" y="9652"/>
                    <a:pt x="21563" y="20237"/>
                  </a:cubicBezTo>
                  <a:lnTo>
                    <a:pt x="0" y="21488"/>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8" name="Group 25"/>
          <p:cNvGrpSpPr>
            <a:grpSpLocks/>
          </p:cNvGrpSpPr>
          <p:nvPr/>
        </p:nvGrpSpPr>
        <p:grpSpPr bwMode="auto">
          <a:xfrm>
            <a:off x="4827588" y="3254375"/>
            <a:ext cx="1228725" cy="1176338"/>
            <a:chOff x="2282" y="1834"/>
            <a:chExt cx="774" cy="741"/>
          </a:xfrm>
        </p:grpSpPr>
        <p:sp>
          <p:nvSpPr>
            <p:cNvPr id="40990" name="Arc 26"/>
            <p:cNvSpPr>
              <a:spLocks/>
            </p:cNvSpPr>
            <p:nvPr/>
          </p:nvSpPr>
          <p:spPr bwMode="auto">
            <a:xfrm flipH="1">
              <a:off x="2415" y="1834"/>
              <a:ext cx="641" cy="741"/>
            </a:xfrm>
            <a:custGeom>
              <a:avLst/>
              <a:gdLst>
                <a:gd name="T0" fmla="*/ 19 w 21556"/>
                <a:gd name="T1" fmla="*/ 7 h 10599"/>
                <a:gd name="T2" fmla="*/ 17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sp>
          <p:nvSpPr>
            <p:cNvPr id="40991" name="Arc 27"/>
            <p:cNvSpPr>
              <a:spLocks/>
            </p:cNvSpPr>
            <p:nvPr/>
          </p:nvSpPr>
          <p:spPr bwMode="auto">
            <a:xfrm flipH="1">
              <a:off x="2282" y="1834"/>
              <a:ext cx="641" cy="741"/>
            </a:xfrm>
            <a:custGeom>
              <a:avLst/>
              <a:gdLst>
                <a:gd name="T0" fmla="*/ 19 w 21556"/>
                <a:gd name="T1" fmla="*/ 7 h 10599"/>
                <a:gd name="T2" fmla="*/ 17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9" name="Group 28"/>
          <p:cNvGrpSpPr>
            <a:grpSpLocks/>
          </p:cNvGrpSpPr>
          <p:nvPr/>
        </p:nvGrpSpPr>
        <p:grpSpPr bwMode="auto">
          <a:xfrm>
            <a:off x="5881688" y="2286000"/>
            <a:ext cx="1044575" cy="969963"/>
            <a:chOff x="2946" y="1224"/>
            <a:chExt cx="658" cy="611"/>
          </a:xfrm>
        </p:grpSpPr>
        <p:sp>
          <p:nvSpPr>
            <p:cNvPr id="40988" name="Arc 29"/>
            <p:cNvSpPr>
              <a:spLocks/>
            </p:cNvSpPr>
            <p:nvPr/>
          </p:nvSpPr>
          <p:spPr bwMode="auto">
            <a:xfrm>
              <a:off x="2961" y="1353"/>
              <a:ext cx="495" cy="482"/>
            </a:xfrm>
            <a:custGeom>
              <a:avLst/>
              <a:gdLst>
                <a:gd name="T0" fmla="*/ 0 w 21600"/>
                <a:gd name="T1" fmla="*/ 0 h 21600"/>
                <a:gd name="T2" fmla="*/ 11 w 21600"/>
                <a:gd name="T3" fmla="*/ 11 h 21600"/>
                <a:gd name="T4" fmla="*/ 0 w 21600"/>
                <a:gd name="T5" fmla="*/ 1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type="triangle" w="med" len="lg"/>
              <a:tailEnd/>
            </a:ln>
          </p:spPr>
          <p:txBody>
            <a:bodyPr wrap="none" anchor="ctr"/>
            <a:lstStyle/>
            <a:p>
              <a:endParaRPr lang="es-ES"/>
            </a:p>
          </p:txBody>
        </p:sp>
        <p:sp>
          <p:nvSpPr>
            <p:cNvPr id="40989" name="Arc 30"/>
            <p:cNvSpPr>
              <a:spLocks/>
            </p:cNvSpPr>
            <p:nvPr/>
          </p:nvSpPr>
          <p:spPr bwMode="auto">
            <a:xfrm rot="5400000" flipH="1">
              <a:off x="2976" y="1194"/>
              <a:ext cx="598" cy="658"/>
            </a:xfrm>
            <a:custGeom>
              <a:avLst/>
              <a:gdLst>
                <a:gd name="T0" fmla="*/ 0 w 21604"/>
                <a:gd name="T1" fmla="*/ 0 h 21600"/>
                <a:gd name="T2" fmla="*/ 17 w 21604"/>
                <a:gd name="T3" fmla="*/ 19 h 21600"/>
                <a:gd name="T4" fmla="*/ 0 w 21604"/>
                <a:gd name="T5" fmla="*/ 20 h 21600"/>
                <a:gd name="T6" fmla="*/ 0 60000 65536"/>
                <a:gd name="T7" fmla="*/ 0 60000 65536"/>
                <a:gd name="T8" fmla="*/ 0 60000 65536"/>
                <a:gd name="T9" fmla="*/ 0 w 21604"/>
                <a:gd name="T10" fmla="*/ 0 h 21600"/>
                <a:gd name="T11" fmla="*/ 21604 w 21604"/>
                <a:gd name="T12" fmla="*/ 21600 h 21600"/>
              </a:gdLst>
              <a:ahLst/>
              <a:cxnLst>
                <a:cxn ang="T6">
                  <a:pos x="T0" y="T1"/>
                </a:cxn>
                <a:cxn ang="T7">
                  <a:pos x="T2" y="T3"/>
                </a:cxn>
                <a:cxn ang="T8">
                  <a:pos x="T4" y="T5"/>
                </a:cxn>
              </a:cxnLst>
              <a:rect l="T9" t="T10" r="T11" b="T12"/>
              <a:pathLst>
                <a:path w="21604" h="21600" fill="none" extrusionOk="0">
                  <a:moveTo>
                    <a:pt x="0" y="0"/>
                  </a:moveTo>
                  <a:cubicBezTo>
                    <a:pt x="6" y="0"/>
                    <a:pt x="12" y="-1"/>
                    <a:pt x="19" y="0"/>
                  </a:cubicBezTo>
                  <a:cubicBezTo>
                    <a:pt x="11632" y="0"/>
                    <a:pt x="21167" y="9183"/>
                    <a:pt x="21603" y="20789"/>
                  </a:cubicBezTo>
                </a:path>
                <a:path w="21604" h="21600" stroke="0" extrusionOk="0">
                  <a:moveTo>
                    <a:pt x="0" y="0"/>
                  </a:moveTo>
                  <a:cubicBezTo>
                    <a:pt x="6" y="0"/>
                    <a:pt x="12" y="-1"/>
                    <a:pt x="19" y="0"/>
                  </a:cubicBezTo>
                  <a:cubicBezTo>
                    <a:pt x="11632" y="0"/>
                    <a:pt x="21167" y="9183"/>
                    <a:pt x="21603" y="20789"/>
                  </a:cubicBezTo>
                  <a:lnTo>
                    <a:pt x="19" y="2160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10" name="Group 31"/>
          <p:cNvGrpSpPr>
            <a:grpSpLocks/>
          </p:cNvGrpSpPr>
          <p:nvPr/>
        </p:nvGrpSpPr>
        <p:grpSpPr bwMode="auto">
          <a:xfrm>
            <a:off x="5995988" y="3254375"/>
            <a:ext cx="935037" cy="1176338"/>
            <a:chOff x="3018" y="1834"/>
            <a:chExt cx="589" cy="741"/>
          </a:xfrm>
        </p:grpSpPr>
        <p:sp>
          <p:nvSpPr>
            <p:cNvPr id="40986" name="Arc 32"/>
            <p:cNvSpPr>
              <a:spLocks/>
            </p:cNvSpPr>
            <p:nvPr/>
          </p:nvSpPr>
          <p:spPr bwMode="auto">
            <a:xfrm>
              <a:off x="3018" y="1834"/>
              <a:ext cx="454" cy="741"/>
            </a:xfrm>
            <a:custGeom>
              <a:avLst/>
              <a:gdLst>
                <a:gd name="T0" fmla="*/ 10 w 21556"/>
                <a:gd name="T1" fmla="*/ 7 h 10599"/>
                <a:gd name="T2" fmla="*/ 8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40987" name="Arc 33"/>
            <p:cNvSpPr>
              <a:spLocks/>
            </p:cNvSpPr>
            <p:nvPr/>
          </p:nvSpPr>
          <p:spPr bwMode="auto">
            <a:xfrm>
              <a:off x="3153" y="1834"/>
              <a:ext cx="454" cy="741"/>
            </a:xfrm>
            <a:custGeom>
              <a:avLst/>
              <a:gdLst>
                <a:gd name="T0" fmla="*/ 10 w 21556"/>
                <a:gd name="T1" fmla="*/ 7 h 10599"/>
                <a:gd name="T2" fmla="*/ 8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grpSp>
      <p:grpSp>
        <p:nvGrpSpPr>
          <p:cNvPr id="11" name="Group 34"/>
          <p:cNvGrpSpPr>
            <a:grpSpLocks/>
          </p:cNvGrpSpPr>
          <p:nvPr/>
        </p:nvGrpSpPr>
        <p:grpSpPr bwMode="auto">
          <a:xfrm>
            <a:off x="5043488" y="4767263"/>
            <a:ext cx="1647825" cy="911225"/>
            <a:chOff x="2418" y="2787"/>
            <a:chExt cx="1038" cy="574"/>
          </a:xfrm>
        </p:grpSpPr>
        <p:sp>
          <p:nvSpPr>
            <p:cNvPr id="40984" name="Arc 35"/>
            <p:cNvSpPr>
              <a:spLocks/>
            </p:cNvSpPr>
            <p:nvPr/>
          </p:nvSpPr>
          <p:spPr bwMode="auto">
            <a:xfrm flipH="1" flipV="1">
              <a:off x="2617" y="2851"/>
              <a:ext cx="647" cy="311"/>
            </a:xfrm>
            <a:custGeom>
              <a:avLst/>
              <a:gdLst>
                <a:gd name="T0" fmla="*/ 0 w 40180"/>
                <a:gd name="T1" fmla="*/ 3 h 21600"/>
                <a:gd name="T2" fmla="*/ 10 w 40180"/>
                <a:gd name="T3" fmla="*/ 3 h 21600"/>
                <a:gd name="T4" fmla="*/ 5 w 40180"/>
                <a:gd name="T5" fmla="*/ 4 h 21600"/>
                <a:gd name="T6" fmla="*/ 0 60000 65536"/>
                <a:gd name="T7" fmla="*/ 0 60000 65536"/>
                <a:gd name="T8" fmla="*/ 0 60000 65536"/>
                <a:gd name="T9" fmla="*/ 0 w 40180"/>
                <a:gd name="T10" fmla="*/ 0 h 21600"/>
                <a:gd name="T11" fmla="*/ 40180 w 40180"/>
                <a:gd name="T12" fmla="*/ 21600 h 21600"/>
              </a:gdLst>
              <a:ahLst/>
              <a:cxnLst>
                <a:cxn ang="T6">
                  <a:pos x="T0" y="T1"/>
                </a:cxn>
                <a:cxn ang="T7">
                  <a:pos x="T2" y="T3"/>
                </a:cxn>
                <a:cxn ang="T8">
                  <a:pos x="T4" y="T5"/>
                </a:cxn>
              </a:cxnLst>
              <a:rect l="T9" t="T10" r="T11" b="T12"/>
              <a:pathLst>
                <a:path w="40180" h="21600" fill="none" extrusionOk="0">
                  <a:moveTo>
                    <a:pt x="0" y="14358"/>
                  </a:moveTo>
                  <a:cubicBezTo>
                    <a:pt x="3063" y="5749"/>
                    <a:pt x="11212" y="-1"/>
                    <a:pt x="20350" y="0"/>
                  </a:cubicBezTo>
                  <a:cubicBezTo>
                    <a:pt x="28968" y="0"/>
                    <a:pt x="36762" y="5123"/>
                    <a:pt x="40179" y="13036"/>
                  </a:cubicBezTo>
                </a:path>
                <a:path w="40180" h="21600" stroke="0" extrusionOk="0">
                  <a:moveTo>
                    <a:pt x="0" y="14358"/>
                  </a:moveTo>
                  <a:cubicBezTo>
                    <a:pt x="3063" y="5749"/>
                    <a:pt x="11212" y="-1"/>
                    <a:pt x="20350" y="0"/>
                  </a:cubicBezTo>
                  <a:cubicBezTo>
                    <a:pt x="28968" y="0"/>
                    <a:pt x="36762" y="5123"/>
                    <a:pt x="40179" y="13036"/>
                  </a:cubicBezTo>
                  <a:lnTo>
                    <a:pt x="20350" y="2160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40985" name="Arc 36"/>
            <p:cNvSpPr>
              <a:spLocks/>
            </p:cNvSpPr>
            <p:nvPr/>
          </p:nvSpPr>
          <p:spPr bwMode="auto">
            <a:xfrm flipH="1" flipV="1">
              <a:off x="2418" y="2787"/>
              <a:ext cx="1038" cy="574"/>
            </a:xfrm>
            <a:custGeom>
              <a:avLst/>
              <a:gdLst>
                <a:gd name="T0" fmla="*/ 0 w 40666"/>
                <a:gd name="T1" fmla="*/ 10 h 21600"/>
                <a:gd name="T2" fmla="*/ 26 w 40666"/>
                <a:gd name="T3" fmla="*/ 10 h 21600"/>
                <a:gd name="T4" fmla="*/ 13 w 40666"/>
                <a:gd name="T5" fmla="*/ 15 h 21600"/>
                <a:gd name="T6" fmla="*/ 0 60000 65536"/>
                <a:gd name="T7" fmla="*/ 0 60000 65536"/>
                <a:gd name="T8" fmla="*/ 0 60000 65536"/>
                <a:gd name="T9" fmla="*/ 0 w 40666"/>
                <a:gd name="T10" fmla="*/ 0 h 21600"/>
                <a:gd name="T11" fmla="*/ 40666 w 40666"/>
                <a:gd name="T12" fmla="*/ 21600 h 21600"/>
              </a:gdLst>
              <a:ahLst/>
              <a:cxnLst>
                <a:cxn ang="T6">
                  <a:pos x="T0" y="T1"/>
                </a:cxn>
                <a:cxn ang="T7">
                  <a:pos x="T2" y="T3"/>
                </a:cxn>
                <a:cxn ang="T8">
                  <a:pos x="T4" y="T5"/>
                </a:cxn>
              </a:cxnLst>
              <a:rect l="T9" t="T10" r="T11" b="T12"/>
              <a:pathLst>
                <a:path w="40666" h="21600" fill="none" extrusionOk="0">
                  <a:moveTo>
                    <a:pt x="0" y="14358"/>
                  </a:moveTo>
                  <a:cubicBezTo>
                    <a:pt x="3063" y="5749"/>
                    <a:pt x="11212" y="-1"/>
                    <a:pt x="20350" y="0"/>
                  </a:cubicBezTo>
                  <a:cubicBezTo>
                    <a:pt x="29450" y="0"/>
                    <a:pt x="37575" y="5704"/>
                    <a:pt x="40666" y="14263"/>
                  </a:cubicBezTo>
                </a:path>
                <a:path w="40666" h="21600" stroke="0" extrusionOk="0">
                  <a:moveTo>
                    <a:pt x="0" y="14358"/>
                  </a:moveTo>
                  <a:cubicBezTo>
                    <a:pt x="3063" y="5749"/>
                    <a:pt x="11212" y="-1"/>
                    <a:pt x="20350" y="0"/>
                  </a:cubicBezTo>
                  <a:cubicBezTo>
                    <a:pt x="29450" y="0"/>
                    <a:pt x="37575" y="5704"/>
                    <a:pt x="40666" y="14263"/>
                  </a:cubicBezTo>
                  <a:lnTo>
                    <a:pt x="20350" y="21600"/>
                  </a:lnTo>
                  <a:close/>
                </a:path>
              </a:pathLst>
            </a:custGeom>
            <a:noFill/>
            <a:ln w="19050">
              <a:solidFill>
                <a:schemeClr val="bg1"/>
              </a:solidFill>
              <a:prstDash val="sysDot"/>
              <a:round/>
              <a:headEnd type="triangle" w="med" len="lg"/>
              <a:tailEnd/>
            </a:ln>
          </p:spPr>
          <p:txBody>
            <a:bodyPr wrap="none" anchor="ctr"/>
            <a:lstStyle/>
            <a:p>
              <a:endParaRPr lang="es-ES"/>
            </a:p>
          </p:txBody>
        </p:sp>
      </p:grpSp>
      <p:sp>
        <p:nvSpPr>
          <p:cNvPr id="608293" name="Rectangle 37"/>
          <p:cNvSpPr>
            <a:spLocks noChangeArrowheads="1"/>
          </p:cNvSpPr>
          <p:nvPr/>
        </p:nvSpPr>
        <p:spPr bwMode="auto">
          <a:xfrm>
            <a:off x="1897063" y="3254375"/>
            <a:ext cx="2336800" cy="933450"/>
          </a:xfrm>
          <a:prstGeom prst="rect">
            <a:avLst/>
          </a:prstGeom>
          <a:noFill/>
          <a:ln w="12700">
            <a:noFill/>
            <a:miter lim="800000"/>
            <a:headEnd/>
            <a:tailEnd/>
          </a:ln>
          <a:effectLst/>
        </p:spPr>
        <p:txBody>
          <a:bodyPr lIns="90488" tIns="44450" rIns="90488" bIns="44450">
            <a:spAutoFit/>
          </a:bodyPr>
          <a:lstStyle/>
          <a:p>
            <a:pPr>
              <a:spcAft>
                <a:spcPts val="400"/>
              </a:spcAft>
              <a:tabLst>
                <a:tab pos="576263" algn="l"/>
                <a:tab pos="2000250" algn="l"/>
                <a:tab pos="2476500" algn="l"/>
                <a:tab pos="2952750" algn="l"/>
              </a:tabLst>
              <a:defRPr/>
            </a:pPr>
            <a:r>
              <a:rPr lang="es-ES_tradnl" sz="2600" i="1" dirty="0">
                <a:solidFill>
                  <a:schemeClr val="bg1"/>
                </a:solidFill>
                <a:effectLst>
                  <a:outerShdw blurRad="38100" dist="38100" dir="2700000" algn="tl">
                    <a:srgbClr val="000000"/>
                  </a:outerShdw>
                </a:effectLst>
                <a:latin typeface="Book Antiqua" pitchFamily="18" charset="0"/>
              </a:rPr>
              <a:t>Imán de</a:t>
            </a:r>
          </a:p>
          <a:p>
            <a:pPr>
              <a:spcAft>
                <a:spcPts val="400"/>
              </a:spcAft>
              <a:tabLst>
                <a:tab pos="576263" algn="l"/>
                <a:tab pos="2000250" algn="l"/>
                <a:tab pos="2476500" algn="l"/>
                <a:tab pos="2952750" algn="l"/>
              </a:tabLst>
              <a:defRPr/>
            </a:pPr>
            <a:r>
              <a:rPr lang="es-ES_tradnl" sz="2600" i="1" dirty="0">
                <a:solidFill>
                  <a:schemeClr val="bg1"/>
                </a:solidFill>
                <a:effectLst>
                  <a:outerShdw blurRad="38100" dist="38100" dir="2700000" algn="tl">
                    <a:srgbClr val="000000"/>
                  </a:outerShdw>
                </a:effectLst>
                <a:latin typeface="Book Antiqua" pitchFamily="18" charset="0"/>
              </a:rPr>
              <a:t>Herradura</a:t>
            </a:r>
            <a:endParaRPr lang="es-ES_tradnl" sz="2600" i="1" dirty="0">
              <a:solidFill>
                <a:schemeClr val="bg1"/>
              </a:solidFill>
              <a:latin typeface="Book Antiqua" pitchFamily="18" charset="0"/>
            </a:endParaRPr>
          </a:p>
        </p:txBody>
      </p:sp>
      <p:grpSp>
        <p:nvGrpSpPr>
          <p:cNvPr id="12" name="Group 76"/>
          <p:cNvGrpSpPr>
            <a:grpSpLocks/>
          </p:cNvGrpSpPr>
          <p:nvPr/>
        </p:nvGrpSpPr>
        <p:grpSpPr bwMode="auto">
          <a:xfrm>
            <a:off x="4811713" y="2286000"/>
            <a:ext cx="1028700" cy="1038225"/>
            <a:chOff x="2272" y="1224"/>
            <a:chExt cx="648" cy="654"/>
          </a:xfrm>
        </p:grpSpPr>
        <p:sp>
          <p:nvSpPr>
            <p:cNvPr id="40982" name="Arc 77"/>
            <p:cNvSpPr>
              <a:spLocks/>
            </p:cNvSpPr>
            <p:nvPr/>
          </p:nvSpPr>
          <p:spPr bwMode="auto">
            <a:xfrm flipH="1">
              <a:off x="2425" y="1355"/>
              <a:ext cx="495" cy="480"/>
            </a:xfrm>
            <a:custGeom>
              <a:avLst/>
              <a:gdLst>
                <a:gd name="T0" fmla="*/ 1 w 21600"/>
                <a:gd name="T1" fmla="*/ 0 h 21488"/>
                <a:gd name="T2" fmla="*/ 11 w 21600"/>
                <a:gd name="T3" fmla="*/ 11 h 21488"/>
                <a:gd name="T4" fmla="*/ 0 w 21600"/>
                <a:gd name="T5" fmla="*/ 11 h 21488"/>
                <a:gd name="T6" fmla="*/ 0 60000 65536"/>
                <a:gd name="T7" fmla="*/ 0 60000 65536"/>
                <a:gd name="T8" fmla="*/ 0 60000 65536"/>
                <a:gd name="T9" fmla="*/ 0 w 21600"/>
                <a:gd name="T10" fmla="*/ 0 h 21488"/>
                <a:gd name="T11" fmla="*/ 21600 w 21600"/>
                <a:gd name="T12" fmla="*/ 21488 h 21488"/>
              </a:gdLst>
              <a:ahLst/>
              <a:cxnLst>
                <a:cxn ang="T6">
                  <a:pos x="T0" y="T1"/>
                </a:cxn>
                <a:cxn ang="T7">
                  <a:pos x="T2" y="T3"/>
                </a:cxn>
                <a:cxn ang="T8">
                  <a:pos x="T4" y="T5"/>
                </a:cxn>
              </a:cxnLst>
              <a:rect l="T9" t="T10" r="T11" b="T12"/>
              <a:pathLst>
                <a:path w="21600" h="21488" fill="none" extrusionOk="0">
                  <a:moveTo>
                    <a:pt x="2197" y="0"/>
                  </a:moveTo>
                  <a:cubicBezTo>
                    <a:pt x="13218" y="1127"/>
                    <a:pt x="21600" y="10409"/>
                    <a:pt x="21600" y="21488"/>
                  </a:cubicBezTo>
                </a:path>
                <a:path w="21600" h="21488" stroke="0" extrusionOk="0">
                  <a:moveTo>
                    <a:pt x="2197" y="0"/>
                  </a:moveTo>
                  <a:cubicBezTo>
                    <a:pt x="13218" y="1127"/>
                    <a:pt x="21600" y="10409"/>
                    <a:pt x="21600" y="21488"/>
                  </a:cubicBezTo>
                  <a:lnTo>
                    <a:pt x="0" y="21488"/>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sp>
          <p:nvSpPr>
            <p:cNvPr id="40983" name="Arc 78"/>
            <p:cNvSpPr>
              <a:spLocks/>
            </p:cNvSpPr>
            <p:nvPr/>
          </p:nvSpPr>
          <p:spPr bwMode="auto">
            <a:xfrm flipH="1">
              <a:off x="2272" y="1224"/>
              <a:ext cx="625" cy="654"/>
            </a:xfrm>
            <a:custGeom>
              <a:avLst/>
              <a:gdLst>
                <a:gd name="T0" fmla="*/ 2 w 21564"/>
                <a:gd name="T1" fmla="*/ 0 h 21488"/>
                <a:gd name="T2" fmla="*/ 18 w 21564"/>
                <a:gd name="T3" fmla="*/ 19 h 21488"/>
                <a:gd name="T4" fmla="*/ 0 w 21564"/>
                <a:gd name="T5" fmla="*/ 20 h 21488"/>
                <a:gd name="T6" fmla="*/ 0 60000 65536"/>
                <a:gd name="T7" fmla="*/ 0 60000 65536"/>
                <a:gd name="T8" fmla="*/ 0 60000 65536"/>
                <a:gd name="T9" fmla="*/ 0 w 21564"/>
                <a:gd name="T10" fmla="*/ 0 h 21488"/>
                <a:gd name="T11" fmla="*/ 21564 w 21564"/>
                <a:gd name="T12" fmla="*/ 21488 h 21488"/>
              </a:gdLst>
              <a:ahLst/>
              <a:cxnLst>
                <a:cxn ang="T6">
                  <a:pos x="T0" y="T1"/>
                </a:cxn>
                <a:cxn ang="T7">
                  <a:pos x="T2" y="T3"/>
                </a:cxn>
                <a:cxn ang="T8">
                  <a:pos x="T4" y="T5"/>
                </a:cxn>
              </a:cxnLst>
              <a:rect l="T9" t="T10" r="T11" b="T12"/>
              <a:pathLst>
                <a:path w="21564" h="21488" fill="none" extrusionOk="0">
                  <a:moveTo>
                    <a:pt x="2197" y="0"/>
                  </a:moveTo>
                  <a:cubicBezTo>
                    <a:pt x="12744" y="1078"/>
                    <a:pt x="20949" y="9652"/>
                    <a:pt x="21563" y="20237"/>
                  </a:cubicBezTo>
                </a:path>
                <a:path w="21564" h="21488" stroke="0" extrusionOk="0">
                  <a:moveTo>
                    <a:pt x="2197" y="0"/>
                  </a:moveTo>
                  <a:cubicBezTo>
                    <a:pt x="12744" y="1078"/>
                    <a:pt x="20949" y="9652"/>
                    <a:pt x="21563" y="20237"/>
                  </a:cubicBezTo>
                  <a:lnTo>
                    <a:pt x="0" y="21488"/>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13" name="Group 79"/>
          <p:cNvGrpSpPr>
            <a:grpSpLocks/>
          </p:cNvGrpSpPr>
          <p:nvPr/>
        </p:nvGrpSpPr>
        <p:grpSpPr bwMode="auto">
          <a:xfrm>
            <a:off x="4827588" y="3254375"/>
            <a:ext cx="1228725" cy="1176338"/>
            <a:chOff x="2282" y="1834"/>
            <a:chExt cx="774" cy="741"/>
          </a:xfrm>
        </p:grpSpPr>
        <p:sp>
          <p:nvSpPr>
            <p:cNvPr id="40980" name="Arc 80"/>
            <p:cNvSpPr>
              <a:spLocks/>
            </p:cNvSpPr>
            <p:nvPr/>
          </p:nvSpPr>
          <p:spPr bwMode="auto">
            <a:xfrm flipH="1">
              <a:off x="2415" y="1834"/>
              <a:ext cx="641" cy="741"/>
            </a:xfrm>
            <a:custGeom>
              <a:avLst/>
              <a:gdLst>
                <a:gd name="T0" fmla="*/ 19 w 21556"/>
                <a:gd name="T1" fmla="*/ 7 h 10599"/>
                <a:gd name="T2" fmla="*/ 17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sp>
          <p:nvSpPr>
            <p:cNvPr id="40981" name="Arc 81"/>
            <p:cNvSpPr>
              <a:spLocks/>
            </p:cNvSpPr>
            <p:nvPr/>
          </p:nvSpPr>
          <p:spPr bwMode="auto">
            <a:xfrm flipH="1">
              <a:off x="2282" y="1834"/>
              <a:ext cx="641" cy="741"/>
            </a:xfrm>
            <a:custGeom>
              <a:avLst/>
              <a:gdLst>
                <a:gd name="T0" fmla="*/ 19 w 21556"/>
                <a:gd name="T1" fmla="*/ 7 h 10599"/>
                <a:gd name="T2" fmla="*/ 17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14" name="Group 82"/>
          <p:cNvGrpSpPr>
            <a:grpSpLocks/>
          </p:cNvGrpSpPr>
          <p:nvPr/>
        </p:nvGrpSpPr>
        <p:grpSpPr bwMode="auto">
          <a:xfrm>
            <a:off x="5881688" y="2286000"/>
            <a:ext cx="1044575" cy="969963"/>
            <a:chOff x="2946" y="1224"/>
            <a:chExt cx="658" cy="611"/>
          </a:xfrm>
        </p:grpSpPr>
        <p:sp>
          <p:nvSpPr>
            <p:cNvPr id="40978" name="Arc 83"/>
            <p:cNvSpPr>
              <a:spLocks/>
            </p:cNvSpPr>
            <p:nvPr/>
          </p:nvSpPr>
          <p:spPr bwMode="auto">
            <a:xfrm>
              <a:off x="2961" y="1353"/>
              <a:ext cx="495" cy="482"/>
            </a:xfrm>
            <a:custGeom>
              <a:avLst/>
              <a:gdLst>
                <a:gd name="T0" fmla="*/ 0 w 21600"/>
                <a:gd name="T1" fmla="*/ 0 h 21600"/>
                <a:gd name="T2" fmla="*/ 11 w 21600"/>
                <a:gd name="T3" fmla="*/ 11 h 21600"/>
                <a:gd name="T4" fmla="*/ 0 w 21600"/>
                <a:gd name="T5" fmla="*/ 11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bg1"/>
              </a:solidFill>
              <a:prstDash val="sysDot"/>
              <a:round/>
              <a:headEnd type="triangle" w="med" len="lg"/>
              <a:tailEnd/>
            </a:ln>
          </p:spPr>
          <p:txBody>
            <a:bodyPr wrap="none" anchor="ctr"/>
            <a:lstStyle/>
            <a:p>
              <a:endParaRPr lang="es-ES"/>
            </a:p>
          </p:txBody>
        </p:sp>
        <p:sp>
          <p:nvSpPr>
            <p:cNvPr id="40979" name="Arc 84"/>
            <p:cNvSpPr>
              <a:spLocks/>
            </p:cNvSpPr>
            <p:nvPr/>
          </p:nvSpPr>
          <p:spPr bwMode="auto">
            <a:xfrm rot="5400000" flipH="1">
              <a:off x="2976" y="1194"/>
              <a:ext cx="598" cy="658"/>
            </a:xfrm>
            <a:custGeom>
              <a:avLst/>
              <a:gdLst>
                <a:gd name="T0" fmla="*/ 0 w 21604"/>
                <a:gd name="T1" fmla="*/ 0 h 21600"/>
                <a:gd name="T2" fmla="*/ 17 w 21604"/>
                <a:gd name="T3" fmla="*/ 19 h 21600"/>
                <a:gd name="T4" fmla="*/ 0 w 21604"/>
                <a:gd name="T5" fmla="*/ 20 h 21600"/>
                <a:gd name="T6" fmla="*/ 0 60000 65536"/>
                <a:gd name="T7" fmla="*/ 0 60000 65536"/>
                <a:gd name="T8" fmla="*/ 0 60000 65536"/>
                <a:gd name="T9" fmla="*/ 0 w 21604"/>
                <a:gd name="T10" fmla="*/ 0 h 21600"/>
                <a:gd name="T11" fmla="*/ 21604 w 21604"/>
                <a:gd name="T12" fmla="*/ 21600 h 21600"/>
              </a:gdLst>
              <a:ahLst/>
              <a:cxnLst>
                <a:cxn ang="T6">
                  <a:pos x="T0" y="T1"/>
                </a:cxn>
                <a:cxn ang="T7">
                  <a:pos x="T2" y="T3"/>
                </a:cxn>
                <a:cxn ang="T8">
                  <a:pos x="T4" y="T5"/>
                </a:cxn>
              </a:cxnLst>
              <a:rect l="T9" t="T10" r="T11" b="T12"/>
              <a:pathLst>
                <a:path w="21604" h="21600" fill="none" extrusionOk="0">
                  <a:moveTo>
                    <a:pt x="0" y="0"/>
                  </a:moveTo>
                  <a:cubicBezTo>
                    <a:pt x="6" y="0"/>
                    <a:pt x="12" y="-1"/>
                    <a:pt x="19" y="0"/>
                  </a:cubicBezTo>
                  <a:cubicBezTo>
                    <a:pt x="11632" y="0"/>
                    <a:pt x="21167" y="9183"/>
                    <a:pt x="21603" y="20789"/>
                  </a:cubicBezTo>
                </a:path>
                <a:path w="21604" h="21600" stroke="0" extrusionOk="0">
                  <a:moveTo>
                    <a:pt x="0" y="0"/>
                  </a:moveTo>
                  <a:cubicBezTo>
                    <a:pt x="6" y="0"/>
                    <a:pt x="12" y="-1"/>
                    <a:pt x="19" y="0"/>
                  </a:cubicBezTo>
                  <a:cubicBezTo>
                    <a:pt x="11632" y="0"/>
                    <a:pt x="21167" y="9183"/>
                    <a:pt x="21603" y="20789"/>
                  </a:cubicBezTo>
                  <a:lnTo>
                    <a:pt x="19" y="21600"/>
                  </a:lnTo>
                  <a:close/>
                </a:path>
              </a:pathLst>
            </a:custGeom>
            <a:noFill/>
            <a:ln w="19050">
              <a:solidFill>
                <a:schemeClr val="bg1"/>
              </a:solidFill>
              <a:prstDash val="sysDot"/>
              <a:round/>
              <a:headEnd type="none" w="med" len="lg"/>
              <a:tailEnd type="triangle" w="med" len="lg"/>
            </a:ln>
          </p:spPr>
          <p:txBody>
            <a:bodyPr wrap="none" anchor="ctr"/>
            <a:lstStyle/>
            <a:p>
              <a:endParaRPr lang="es-ES"/>
            </a:p>
          </p:txBody>
        </p:sp>
      </p:grpSp>
      <p:grpSp>
        <p:nvGrpSpPr>
          <p:cNvPr id="15" name="Group 85"/>
          <p:cNvGrpSpPr>
            <a:grpSpLocks/>
          </p:cNvGrpSpPr>
          <p:nvPr/>
        </p:nvGrpSpPr>
        <p:grpSpPr bwMode="auto">
          <a:xfrm>
            <a:off x="5995988" y="3254375"/>
            <a:ext cx="935037" cy="1176338"/>
            <a:chOff x="3018" y="1834"/>
            <a:chExt cx="589" cy="741"/>
          </a:xfrm>
        </p:grpSpPr>
        <p:sp>
          <p:nvSpPr>
            <p:cNvPr id="40976" name="Arc 86"/>
            <p:cNvSpPr>
              <a:spLocks/>
            </p:cNvSpPr>
            <p:nvPr/>
          </p:nvSpPr>
          <p:spPr bwMode="auto">
            <a:xfrm>
              <a:off x="3018" y="1834"/>
              <a:ext cx="454" cy="741"/>
            </a:xfrm>
            <a:custGeom>
              <a:avLst/>
              <a:gdLst>
                <a:gd name="T0" fmla="*/ 10 w 21556"/>
                <a:gd name="T1" fmla="*/ 7 h 10599"/>
                <a:gd name="T2" fmla="*/ 8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40977" name="Arc 87"/>
            <p:cNvSpPr>
              <a:spLocks/>
            </p:cNvSpPr>
            <p:nvPr/>
          </p:nvSpPr>
          <p:spPr bwMode="auto">
            <a:xfrm>
              <a:off x="3153" y="1834"/>
              <a:ext cx="454" cy="741"/>
            </a:xfrm>
            <a:custGeom>
              <a:avLst/>
              <a:gdLst>
                <a:gd name="T0" fmla="*/ 10 w 21556"/>
                <a:gd name="T1" fmla="*/ 7 h 10599"/>
                <a:gd name="T2" fmla="*/ 8 w 21556"/>
                <a:gd name="T3" fmla="*/ 52 h 10599"/>
                <a:gd name="T4" fmla="*/ 0 w 21556"/>
                <a:gd name="T5" fmla="*/ 0 h 10599"/>
                <a:gd name="T6" fmla="*/ 0 60000 65536"/>
                <a:gd name="T7" fmla="*/ 0 60000 65536"/>
                <a:gd name="T8" fmla="*/ 0 60000 65536"/>
                <a:gd name="T9" fmla="*/ 0 w 21556"/>
                <a:gd name="T10" fmla="*/ 0 h 10599"/>
                <a:gd name="T11" fmla="*/ 21556 w 21556"/>
                <a:gd name="T12" fmla="*/ 10599 h 10599"/>
              </a:gdLst>
              <a:ahLst/>
              <a:cxnLst>
                <a:cxn ang="T6">
                  <a:pos x="T0" y="T1"/>
                </a:cxn>
                <a:cxn ang="T7">
                  <a:pos x="T2" y="T3"/>
                </a:cxn>
                <a:cxn ang="T8">
                  <a:pos x="T4" y="T5"/>
                </a:cxn>
              </a:cxnLst>
              <a:rect l="T9" t="T10" r="T11" b="T12"/>
              <a:pathLst>
                <a:path w="21556" h="10599" fill="none" extrusionOk="0">
                  <a:moveTo>
                    <a:pt x="21555" y="1377"/>
                  </a:moveTo>
                  <a:cubicBezTo>
                    <a:pt x="21348" y="4618"/>
                    <a:pt x="20413" y="7769"/>
                    <a:pt x="18820" y="10598"/>
                  </a:cubicBezTo>
                </a:path>
                <a:path w="21556" h="10599" stroke="0" extrusionOk="0">
                  <a:moveTo>
                    <a:pt x="21555" y="1377"/>
                  </a:moveTo>
                  <a:cubicBezTo>
                    <a:pt x="21348" y="4618"/>
                    <a:pt x="20413" y="7769"/>
                    <a:pt x="18820" y="10598"/>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grpSp>
      <p:grpSp>
        <p:nvGrpSpPr>
          <p:cNvPr id="16" name="Group 88"/>
          <p:cNvGrpSpPr>
            <a:grpSpLocks/>
          </p:cNvGrpSpPr>
          <p:nvPr/>
        </p:nvGrpSpPr>
        <p:grpSpPr bwMode="auto">
          <a:xfrm>
            <a:off x="5043488" y="4767263"/>
            <a:ext cx="1647825" cy="911225"/>
            <a:chOff x="2418" y="2787"/>
            <a:chExt cx="1038" cy="574"/>
          </a:xfrm>
        </p:grpSpPr>
        <p:sp>
          <p:nvSpPr>
            <p:cNvPr id="40974" name="Arc 89"/>
            <p:cNvSpPr>
              <a:spLocks/>
            </p:cNvSpPr>
            <p:nvPr/>
          </p:nvSpPr>
          <p:spPr bwMode="auto">
            <a:xfrm flipH="1" flipV="1">
              <a:off x="2617" y="2851"/>
              <a:ext cx="647" cy="311"/>
            </a:xfrm>
            <a:custGeom>
              <a:avLst/>
              <a:gdLst>
                <a:gd name="T0" fmla="*/ 0 w 40180"/>
                <a:gd name="T1" fmla="*/ 3 h 21600"/>
                <a:gd name="T2" fmla="*/ 10 w 40180"/>
                <a:gd name="T3" fmla="*/ 3 h 21600"/>
                <a:gd name="T4" fmla="*/ 5 w 40180"/>
                <a:gd name="T5" fmla="*/ 4 h 21600"/>
                <a:gd name="T6" fmla="*/ 0 60000 65536"/>
                <a:gd name="T7" fmla="*/ 0 60000 65536"/>
                <a:gd name="T8" fmla="*/ 0 60000 65536"/>
                <a:gd name="T9" fmla="*/ 0 w 40180"/>
                <a:gd name="T10" fmla="*/ 0 h 21600"/>
                <a:gd name="T11" fmla="*/ 40180 w 40180"/>
                <a:gd name="T12" fmla="*/ 21600 h 21600"/>
              </a:gdLst>
              <a:ahLst/>
              <a:cxnLst>
                <a:cxn ang="T6">
                  <a:pos x="T0" y="T1"/>
                </a:cxn>
                <a:cxn ang="T7">
                  <a:pos x="T2" y="T3"/>
                </a:cxn>
                <a:cxn ang="T8">
                  <a:pos x="T4" y="T5"/>
                </a:cxn>
              </a:cxnLst>
              <a:rect l="T9" t="T10" r="T11" b="T12"/>
              <a:pathLst>
                <a:path w="40180" h="21600" fill="none" extrusionOk="0">
                  <a:moveTo>
                    <a:pt x="0" y="14358"/>
                  </a:moveTo>
                  <a:cubicBezTo>
                    <a:pt x="3063" y="5749"/>
                    <a:pt x="11212" y="-1"/>
                    <a:pt x="20350" y="0"/>
                  </a:cubicBezTo>
                  <a:cubicBezTo>
                    <a:pt x="28968" y="0"/>
                    <a:pt x="36762" y="5123"/>
                    <a:pt x="40179" y="13036"/>
                  </a:cubicBezTo>
                </a:path>
                <a:path w="40180" h="21600" stroke="0" extrusionOk="0">
                  <a:moveTo>
                    <a:pt x="0" y="14358"/>
                  </a:moveTo>
                  <a:cubicBezTo>
                    <a:pt x="3063" y="5749"/>
                    <a:pt x="11212" y="-1"/>
                    <a:pt x="20350" y="0"/>
                  </a:cubicBezTo>
                  <a:cubicBezTo>
                    <a:pt x="28968" y="0"/>
                    <a:pt x="36762" y="5123"/>
                    <a:pt x="40179" y="13036"/>
                  </a:cubicBezTo>
                  <a:lnTo>
                    <a:pt x="20350" y="2160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40975" name="Arc 90"/>
            <p:cNvSpPr>
              <a:spLocks/>
            </p:cNvSpPr>
            <p:nvPr/>
          </p:nvSpPr>
          <p:spPr bwMode="auto">
            <a:xfrm flipH="1" flipV="1">
              <a:off x="2418" y="2787"/>
              <a:ext cx="1038" cy="574"/>
            </a:xfrm>
            <a:custGeom>
              <a:avLst/>
              <a:gdLst>
                <a:gd name="T0" fmla="*/ 0 w 40666"/>
                <a:gd name="T1" fmla="*/ 10 h 21600"/>
                <a:gd name="T2" fmla="*/ 26 w 40666"/>
                <a:gd name="T3" fmla="*/ 10 h 21600"/>
                <a:gd name="T4" fmla="*/ 13 w 40666"/>
                <a:gd name="T5" fmla="*/ 15 h 21600"/>
                <a:gd name="T6" fmla="*/ 0 60000 65536"/>
                <a:gd name="T7" fmla="*/ 0 60000 65536"/>
                <a:gd name="T8" fmla="*/ 0 60000 65536"/>
                <a:gd name="T9" fmla="*/ 0 w 40666"/>
                <a:gd name="T10" fmla="*/ 0 h 21600"/>
                <a:gd name="T11" fmla="*/ 40666 w 40666"/>
                <a:gd name="T12" fmla="*/ 21600 h 21600"/>
              </a:gdLst>
              <a:ahLst/>
              <a:cxnLst>
                <a:cxn ang="T6">
                  <a:pos x="T0" y="T1"/>
                </a:cxn>
                <a:cxn ang="T7">
                  <a:pos x="T2" y="T3"/>
                </a:cxn>
                <a:cxn ang="T8">
                  <a:pos x="T4" y="T5"/>
                </a:cxn>
              </a:cxnLst>
              <a:rect l="T9" t="T10" r="T11" b="T12"/>
              <a:pathLst>
                <a:path w="40666" h="21600" fill="none" extrusionOk="0">
                  <a:moveTo>
                    <a:pt x="0" y="14358"/>
                  </a:moveTo>
                  <a:cubicBezTo>
                    <a:pt x="3063" y="5749"/>
                    <a:pt x="11212" y="-1"/>
                    <a:pt x="20350" y="0"/>
                  </a:cubicBezTo>
                  <a:cubicBezTo>
                    <a:pt x="29450" y="0"/>
                    <a:pt x="37575" y="5704"/>
                    <a:pt x="40666" y="14263"/>
                  </a:cubicBezTo>
                </a:path>
                <a:path w="40666" h="21600" stroke="0" extrusionOk="0">
                  <a:moveTo>
                    <a:pt x="0" y="14358"/>
                  </a:moveTo>
                  <a:cubicBezTo>
                    <a:pt x="3063" y="5749"/>
                    <a:pt x="11212" y="-1"/>
                    <a:pt x="20350" y="0"/>
                  </a:cubicBezTo>
                  <a:cubicBezTo>
                    <a:pt x="29450" y="0"/>
                    <a:pt x="37575" y="5704"/>
                    <a:pt x="40666" y="14263"/>
                  </a:cubicBezTo>
                  <a:lnTo>
                    <a:pt x="20350" y="21600"/>
                  </a:lnTo>
                  <a:close/>
                </a:path>
              </a:pathLst>
            </a:custGeom>
            <a:noFill/>
            <a:ln w="19050">
              <a:solidFill>
                <a:schemeClr val="bg1"/>
              </a:solidFill>
              <a:prstDash val="sysDot"/>
              <a:round/>
              <a:headEnd type="triangle" w="med" len="lg"/>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iterate type="wd">
                                    <p:tmPct val="100000"/>
                                  </p:iterate>
                                  <p:childTnLst>
                                    <p:set>
                                      <p:cBhvr>
                                        <p:cTn id="6" dur="1" fill="hold">
                                          <p:stCondLst>
                                            <p:cond delay="0"/>
                                          </p:stCondLst>
                                        </p:cTn>
                                        <p:tgtEl>
                                          <p:spTgt spid="608293"/>
                                        </p:tgtEl>
                                        <p:attrNameLst>
                                          <p:attrName>style.visibility</p:attrName>
                                        </p:attrNameLst>
                                      </p:cBhvr>
                                      <p:to>
                                        <p:strVal val="visible"/>
                                      </p:to>
                                    </p:set>
                                    <p:animEffect transition="in" filter="wipe(left)">
                                      <p:cBhvr>
                                        <p:cTn id="7" dur="300"/>
                                        <p:tgtEl>
                                          <p:spTgt spid="608293"/>
                                        </p:tgtEl>
                                      </p:cBhvr>
                                    </p:animEffect>
                                  </p:childTnLst>
                                </p:cTn>
                              </p:par>
                            </p:childTnLst>
                          </p:cTn>
                        </p:par>
                        <p:par>
                          <p:cTn id="8" fill="hold">
                            <p:stCondLst>
                              <p:cond delay="19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subTnLst>
                                    <p:set>
                                      <p:cBhvr override="childStyle">
                                        <p:cTn dur="1" fill="hold" display="0" masterRel="sameClick" afterEffect="1">
                                          <p:stCondLst>
                                            <p:cond evt="end" delay="0">
                                              <p:tn val="9"/>
                                            </p:cond>
                                          </p:stCondLst>
                                        </p:cTn>
                                        <p:tgtEl>
                                          <p:spTgt spid="10"/>
                                        </p:tgtEl>
                                        <p:attrNameLst>
                                          <p:attrName>style.visibility</p:attrName>
                                        </p:attrNameLst>
                                      </p:cBhvr>
                                      <p:to>
                                        <p:strVal val="hidden"/>
                                      </p:to>
                                    </p:set>
                                  </p:subTnLst>
                                </p:cTn>
                              </p:par>
                            </p:childTnLst>
                          </p:cTn>
                        </p:par>
                        <p:par>
                          <p:cTn id="12" fill="hold">
                            <p:stCondLst>
                              <p:cond delay="2400"/>
                            </p:stCondLst>
                            <p:childTnLst>
                              <p:par>
                                <p:cTn id="13" presetID="22" presetClass="entr" presetSubtype="2"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subTnLst>
                                    <p:set>
                                      <p:cBhvr override="childStyle">
                                        <p:cTn dur="1" fill="hold" display="0" masterRel="sameClick" afterEffect="1">
                                          <p:stCondLst>
                                            <p:cond evt="end" delay="0">
                                              <p:tn val="13"/>
                                            </p:cond>
                                          </p:stCondLst>
                                        </p:cTn>
                                        <p:tgtEl>
                                          <p:spTgt spid="9"/>
                                        </p:tgtEl>
                                        <p:attrNameLst>
                                          <p:attrName>style.visibility</p:attrName>
                                        </p:attrNameLst>
                                      </p:cBhvr>
                                      <p:to>
                                        <p:strVal val="hidden"/>
                                      </p:to>
                                    </p:set>
                                  </p:subTnLst>
                                </p:cTn>
                              </p:par>
                            </p:childTnLst>
                          </p:cTn>
                        </p:par>
                        <p:par>
                          <p:cTn id="16" fill="hold">
                            <p:stCondLst>
                              <p:cond delay="2900"/>
                            </p:stCondLst>
                            <p:childTnLst>
                              <p:par>
                                <p:cTn id="17" presetID="22" presetClass="entr" presetSubtype="1"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up)">
                                      <p:cBhvr>
                                        <p:cTn id="19" dur="500"/>
                                        <p:tgtEl>
                                          <p:spTgt spid="7"/>
                                        </p:tgtEl>
                                      </p:cBhvr>
                                    </p:animEffect>
                                  </p:childTnLst>
                                  <p:subTnLst>
                                    <p:set>
                                      <p:cBhvr override="childStyle">
                                        <p:cTn dur="1" fill="hold" display="0" masterRel="sameClick" afterEffect="1">
                                          <p:stCondLst>
                                            <p:cond evt="end" delay="0">
                                              <p:tn val="17"/>
                                            </p:cond>
                                          </p:stCondLst>
                                        </p:cTn>
                                        <p:tgtEl>
                                          <p:spTgt spid="7"/>
                                        </p:tgtEl>
                                        <p:attrNameLst>
                                          <p:attrName>style.visibility</p:attrName>
                                        </p:attrNameLst>
                                      </p:cBhvr>
                                      <p:to>
                                        <p:strVal val="hidden"/>
                                      </p:to>
                                    </p:set>
                                  </p:subTnLst>
                                </p:cTn>
                              </p:par>
                            </p:childTnLst>
                          </p:cTn>
                        </p:par>
                        <p:par>
                          <p:cTn id="20" fill="hold">
                            <p:stCondLst>
                              <p:cond delay="3400"/>
                            </p:stCondLst>
                            <p:childTnLst>
                              <p:par>
                                <p:cTn id="21" presetID="22" presetClass="entr" presetSubtype="1"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up)">
                                      <p:cBhvr>
                                        <p:cTn id="23" dur="500"/>
                                        <p:tgtEl>
                                          <p:spTgt spid="8"/>
                                        </p:tgtEl>
                                      </p:cBhvr>
                                    </p:animEffect>
                                  </p:childTnLst>
                                  <p:subTnLst>
                                    <p:set>
                                      <p:cBhvr override="childStyle">
                                        <p:cTn dur="1" fill="hold" display="0" masterRel="sameClick" afterEffect="1">
                                          <p:stCondLst>
                                            <p:cond evt="end" delay="0">
                                              <p:tn val="21"/>
                                            </p:cond>
                                          </p:stCondLst>
                                        </p:cTn>
                                        <p:tgtEl>
                                          <p:spTgt spid="8"/>
                                        </p:tgtEl>
                                        <p:attrNameLst>
                                          <p:attrName>style.visibility</p:attrName>
                                        </p:attrNameLst>
                                      </p:cBhvr>
                                      <p:to>
                                        <p:strVal val="hidden"/>
                                      </p:to>
                                    </p:set>
                                  </p:subTnLst>
                                </p:cTn>
                              </p:par>
                            </p:childTnLst>
                          </p:cTn>
                        </p:par>
                        <p:par>
                          <p:cTn id="24" fill="hold">
                            <p:stCondLst>
                              <p:cond delay="3900"/>
                            </p:stCondLst>
                            <p:childTnLst>
                              <p:par>
                                <p:cTn id="25" presetID="22" presetClass="entr" presetSubtype="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subTnLst>
                                    <p:set>
                                      <p:cBhvr override="childStyle">
                                        <p:cTn dur="1" fill="hold" display="0" masterRel="sameClick" afterEffect="1">
                                          <p:stCondLst>
                                            <p:cond evt="end" delay="0">
                                              <p:tn val="25"/>
                                            </p:cond>
                                          </p:stCondLst>
                                        </p:cTn>
                                        <p:tgtEl>
                                          <p:spTgt spid="11"/>
                                        </p:tgtEl>
                                        <p:attrNameLst>
                                          <p:attrName>style.visibility</p:attrName>
                                        </p:attrNameLst>
                                      </p:cBhvr>
                                      <p:to>
                                        <p:strVal val="hidden"/>
                                      </p:to>
                                    </p:set>
                                  </p:subTnLst>
                                </p:cTn>
                              </p:par>
                            </p:childTnLst>
                          </p:cTn>
                        </p:par>
                        <p:par>
                          <p:cTn id="28" fill="hold">
                            <p:stCondLst>
                              <p:cond delay="4400"/>
                            </p:stCondLst>
                            <p:childTnLst>
                              <p:par>
                                <p:cTn id="29" presetID="22" presetClass="entr" presetSubtype="4"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down)">
                                      <p:cBhvr>
                                        <p:cTn id="31" dur="500"/>
                                        <p:tgtEl>
                                          <p:spTgt spid="15"/>
                                        </p:tgtEl>
                                      </p:cBhvr>
                                    </p:animEffect>
                                  </p:childTnLst>
                                </p:cTn>
                              </p:par>
                            </p:childTnLst>
                          </p:cTn>
                        </p:par>
                        <p:par>
                          <p:cTn id="32" fill="hold">
                            <p:stCondLst>
                              <p:cond delay="4900"/>
                            </p:stCondLst>
                            <p:childTnLst>
                              <p:par>
                                <p:cTn id="33" presetID="22" presetClass="entr" presetSubtype="2"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right)">
                                      <p:cBhvr>
                                        <p:cTn id="35" dur="500"/>
                                        <p:tgtEl>
                                          <p:spTgt spid="14"/>
                                        </p:tgtEl>
                                      </p:cBhvr>
                                    </p:animEffect>
                                  </p:childTnLst>
                                </p:cTn>
                              </p:par>
                            </p:childTnLst>
                          </p:cTn>
                        </p:par>
                        <p:par>
                          <p:cTn id="36" fill="hold">
                            <p:stCondLst>
                              <p:cond delay="5400"/>
                            </p:stCondLst>
                            <p:childTnLst>
                              <p:par>
                                <p:cTn id="37" presetID="22" presetClass="entr" presetSubtype="1"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900"/>
                            </p:stCondLst>
                            <p:childTnLst>
                              <p:par>
                                <p:cTn id="41" presetID="22" presetClass="entr" presetSubtype="1"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up)">
                                      <p:cBhvr>
                                        <p:cTn id="43" dur="500"/>
                                        <p:tgtEl>
                                          <p:spTgt spid="13"/>
                                        </p:tgtEl>
                                      </p:cBhvr>
                                    </p:animEffect>
                                  </p:childTnLst>
                                </p:cTn>
                              </p:par>
                            </p:childTnLst>
                          </p:cTn>
                        </p:par>
                        <p:par>
                          <p:cTn id="44" fill="hold">
                            <p:stCondLst>
                              <p:cond delay="6400"/>
                            </p:stCondLst>
                            <p:childTnLst>
                              <p:par>
                                <p:cTn id="45" presetID="22" presetClass="entr" presetSubtype="8"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ipe(left)">
                                      <p:cBhvr>
                                        <p:cTn id="4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93" grpId="0"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3042" name="Group 1100"/>
          <p:cNvGrpSpPr>
            <a:grpSpLocks/>
          </p:cNvGrpSpPr>
          <p:nvPr/>
        </p:nvGrpSpPr>
        <p:grpSpPr bwMode="auto">
          <a:xfrm>
            <a:off x="0" y="0"/>
            <a:ext cx="9172575" cy="6858000"/>
            <a:chOff x="0" y="0"/>
            <a:chExt cx="5778" cy="4320"/>
          </a:xfrm>
        </p:grpSpPr>
        <p:sp>
          <p:nvSpPr>
            <p:cNvPr id="343043"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796707" name="Rectangle 1059"/>
            <p:cNvSpPr>
              <a:spLocks noChangeArrowheads="1"/>
            </p:cNvSpPr>
            <p:nvPr/>
          </p:nvSpPr>
          <p:spPr bwMode="auto">
            <a:xfrm>
              <a:off x="674" y="216"/>
              <a:ext cx="1739"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Móvil</a:t>
              </a:r>
            </a:p>
          </p:txBody>
        </p:sp>
        <p:pic>
          <p:nvPicPr>
            <p:cNvPr id="343045" name="Picture 1061" descr="Partículas38"/>
            <p:cNvPicPr>
              <a:picLocks noChangeAspect="1" noChangeArrowheads="1"/>
            </p:cNvPicPr>
            <p:nvPr/>
          </p:nvPicPr>
          <p:blipFill>
            <a:blip r:embed="rId2" cstate="print"/>
            <a:srcRect l="14375" t="4167" r="10001" b="7083"/>
            <a:stretch>
              <a:fillRect/>
            </a:stretch>
          </p:blipFill>
          <p:spPr bwMode="auto">
            <a:xfrm>
              <a:off x="1408" y="836"/>
              <a:ext cx="3128" cy="2754"/>
            </a:xfrm>
            <a:prstGeom prst="rect">
              <a:avLst/>
            </a:prstGeom>
            <a:noFill/>
            <a:ln w="9525">
              <a:noFill/>
              <a:miter lim="800000"/>
              <a:headEnd/>
              <a:tailEnd/>
            </a:ln>
          </p:spPr>
        </p:pic>
        <p:grpSp>
          <p:nvGrpSpPr>
            <p:cNvPr id="343046" name="Group 1063"/>
            <p:cNvGrpSpPr>
              <a:grpSpLocks/>
            </p:cNvGrpSpPr>
            <p:nvPr/>
          </p:nvGrpSpPr>
          <p:grpSpPr bwMode="auto">
            <a:xfrm>
              <a:off x="48" y="95"/>
              <a:ext cx="96" cy="4128"/>
              <a:chOff x="48" y="102"/>
              <a:chExt cx="96" cy="4128"/>
            </a:xfrm>
          </p:grpSpPr>
          <p:sp>
            <p:nvSpPr>
              <p:cNvPr id="343054" name="Rectangle 106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55" name="Rectangle 106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56" name="Rectangle 106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57" name="Rectangle 106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58" name="Rectangle 106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59" name="Rectangle 106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0" name="Rectangle 107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1" name="Rectangle 107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2" name="Rectangle 107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3" name="Rectangle 107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4" name="Rectangle 107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5" name="Rectangle 107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6" name="Rectangle 107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7" name="Rectangle 107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8" name="Rectangle 107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69" name="Rectangle 107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0" name="Rectangle 108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1" name="Rectangle 108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2" name="Rectangle 108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3" name="Rectangle 108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4" name="Rectangle 108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5" name="Rectangle 108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6" name="Rectangle 108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7" name="Rectangle 108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8" name="Rectangle 108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79" name="Rectangle 108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80" name="Rectangle 109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81" name="Rectangle 109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3082" name="Rectangle 109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3047" name="Group 1093"/>
            <p:cNvGrpSpPr>
              <a:grpSpLocks/>
            </p:cNvGrpSpPr>
            <p:nvPr/>
          </p:nvGrpSpPr>
          <p:grpSpPr bwMode="auto">
            <a:xfrm>
              <a:off x="5052" y="0"/>
              <a:ext cx="726" cy="388"/>
              <a:chOff x="37" y="-23"/>
              <a:chExt cx="726" cy="388"/>
            </a:xfrm>
          </p:grpSpPr>
          <p:sp>
            <p:nvSpPr>
              <p:cNvPr id="343048" name="Rectangle 109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3049" name="Rectangle 109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3050" name="Rectangle 109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3051" name="Rectangle 109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3052" name="Rectangle 109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3053" name="Rectangle 109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4066" name="Group 76"/>
          <p:cNvGrpSpPr>
            <a:grpSpLocks/>
          </p:cNvGrpSpPr>
          <p:nvPr/>
        </p:nvGrpSpPr>
        <p:grpSpPr bwMode="auto">
          <a:xfrm>
            <a:off x="0" y="0"/>
            <a:ext cx="9172575" cy="6858000"/>
            <a:chOff x="0" y="0"/>
            <a:chExt cx="5778" cy="4320"/>
          </a:xfrm>
        </p:grpSpPr>
        <p:sp>
          <p:nvSpPr>
            <p:cNvPr id="34406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39716" name="Rectangle 36"/>
            <p:cNvSpPr>
              <a:spLocks noChangeArrowheads="1"/>
            </p:cNvSpPr>
            <p:nvPr/>
          </p:nvSpPr>
          <p:spPr bwMode="auto">
            <a:xfrm>
              <a:off x="474" y="324"/>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44069" name="Rectangle 37"/>
            <p:cNvSpPr>
              <a:spLocks noChangeArrowheads="1"/>
            </p:cNvSpPr>
            <p:nvPr/>
          </p:nvSpPr>
          <p:spPr bwMode="auto">
            <a:xfrm>
              <a:off x="464" y="1068"/>
              <a:ext cx="4958" cy="2848"/>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Existe una gran variedad de unidades de banco estacionarias disponibles, con varias características para que cumplan con aplicaciones y requisitos específicos</a:t>
              </a:r>
            </a:p>
            <a:p>
              <a:endParaRPr lang="es-ES_tradnl" sz="1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Estas unidades se encuentran permanentemente instaladas en un taller o laboratorio; el tamaño del sistema de inspección está determinado por el tamaño del objeto inspeccionado</a:t>
              </a:r>
            </a:p>
            <a:p>
              <a:endParaRPr lang="es-ES_tradnl" sz="1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Los equipos más pequeños son usados para piezas pequeñas que son fácilmente transportadas y manejadas con la mano sobre la unidad; los modelos más grandes son usados para inspeccionar componentes grandes como cigüeñales de máquinas diesel o secciones de trenes de aterrizaje, donde el manejo se realiza con grúa o polipasto</a:t>
              </a:r>
            </a:p>
          </p:txBody>
        </p:sp>
        <p:grpSp>
          <p:nvGrpSpPr>
            <p:cNvPr id="344070" name="Group 39"/>
            <p:cNvGrpSpPr>
              <a:grpSpLocks/>
            </p:cNvGrpSpPr>
            <p:nvPr/>
          </p:nvGrpSpPr>
          <p:grpSpPr bwMode="auto">
            <a:xfrm>
              <a:off x="48" y="95"/>
              <a:ext cx="96" cy="4128"/>
              <a:chOff x="48" y="102"/>
              <a:chExt cx="96" cy="4128"/>
            </a:xfrm>
          </p:grpSpPr>
          <p:sp>
            <p:nvSpPr>
              <p:cNvPr id="344078"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79"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0"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1"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2"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3"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4"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5"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6"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7"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8"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89"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0"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1"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2"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3"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4"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5"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6"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7"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8"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099"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0"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1"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2"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3"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4"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5"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4106"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4071" name="Group 69"/>
            <p:cNvGrpSpPr>
              <a:grpSpLocks/>
            </p:cNvGrpSpPr>
            <p:nvPr/>
          </p:nvGrpSpPr>
          <p:grpSpPr bwMode="auto">
            <a:xfrm>
              <a:off x="5052" y="0"/>
              <a:ext cx="726" cy="388"/>
              <a:chOff x="37" y="-23"/>
              <a:chExt cx="726" cy="388"/>
            </a:xfrm>
          </p:grpSpPr>
          <p:sp>
            <p:nvSpPr>
              <p:cNvPr id="344072"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4073"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4074"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4075"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4076"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4077"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5090" name="Group 80"/>
          <p:cNvGrpSpPr>
            <a:grpSpLocks/>
          </p:cNvGrpSpPr>
          <p:nvPr/>
        </p:nvGrpSpPr>
        <p:grpSpPr bwMode="auto">
          <a:xfrm>
            <a:off x="0" y="0"/>
            <a:ext cx="9172575" cy="6858000"/>
            <a:chOff x="0" y="0"/>
            <a:chExt cx="5778" cy="4320"/>
          </a:xfrm>
        </p:grpSpPr>
        <p:sp>
          <p:nvSpPr>
            <p:cNvPr id="34509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7908" name="Rectangle 36"/>
            <p:cNvSpPr>
              <a:spLocks noChangeArrowheads="1"/>
            </p:cNvSpPr>
            <p:nvPr/>
          </p:nvSpPr>
          <p:spPr bwMode="auto">
            <a:xfrm>
              <a:off x="499" y="324"/>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grpSp>
          <p:nvGrpSpPr>
            <p:cNvPr id="345093" name="Group 41"/>
            <p:cNvGrpSpPr>
              <a:grpSpLocks/>
            </p:cNvGrpSpPr>
            <p:nvPr/>
          </p:nvGrpSpPr>
          <p:grpSpPr bwMode="auto">
            <a:xfrm>
              <a:off x="48" y="95"/>
              <a:ext cx="96" cy="4128"/>
              <a:chOff x="48" y="102"/>
              <a:chExt cx="96" cy="4128"/>
            </a:xfrm>
          </p:grpSpPr>
          <p:sp>
            <p:nvSpPr>
              <p:cNvPr id="345102"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3"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4"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5"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6"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7"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8"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09"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0"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1"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2"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3"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4"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5"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6"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7"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8"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19"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0"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1"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2"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3"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4"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5"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6"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7"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8"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29"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5130"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5094" name="Group 71"/>
            <p:cNvGrpSpPr>
              <a:grpSpLocks/>
            </p:cNvGrpSpPr>
            <p:nvPr/>
          </p:nvGrpSpPr>
          <p:grpSpPr bwMode="auto">
            <a:xfrm>
              <a:off x="5052" y="0"/>
              <a:ext cx="726" cy="388"/>
              <a:chOff x="37" y="-23"/>
              <a:chExt cx="726" cy="388"/>
            </a:xfrm>
          </p:grpSpPr>
          <p:sp>
            <p:nvSpPr>
              <p:cNvPr id="345096"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5097"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5098"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5099"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5100"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5101"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45095" name="Picture 79" descr="Máquina1"/>
            <p:cNvPicPr>
              <a:picLocks noChangeAspect="1" noChangeArrowheads="1"/>
            </p:cNvPicPr>
            <p:nvPr/>
          </p:nvPicPr>
          <p:blipFill>
            <a:blip r:embed="rId2" cstate="print"/>
            <a:srcRect/>
            <a:stretch>
              <a:fillRect/>
            </a:stretch>
          </p:blipFill>
          <p:spPr bwMode="auto">
            <a:xfrm>
              <a:off x="1327" y="1271"/>
              <a:ext cx="3234" cy="2196"/>
            </a:xfrm>
            <a:prstGeom prst="rect">
              <a:avLst/>
            </a:prstGeom>
            <a:noFill/>
            <a:ln w="9525">
              <a:noFill/>
              <a:miter lim="800000"/>
              <a:headEnd/>
              <a:tailEnd/>
            </a:ln>
          </p:spPr>
        </p:pic>
      </p:grpSp>
    </p:spTree>
  </p:cSld>
  <p:clrMapOvr>
    <a:masterClrMapping/>
  </p:clrMapOvr>
  <p:transition>
    <p:dissolve/>
  </p:transition>
</p:sld>
</file>

<file path=ppt/slides/slide3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6114" name="Group 2"/>
          <p:cNvGrpSpPr>
            <a:grpSpLocks/>
          </p:cNvGrpSpPr>
          <p:nvPr/>
        </p:nvGrpSpPr>
        <p:grpSpPr bwMode="auto">
          <a:xfrm>
            <a:off x="0" y="0"/>
            <a:ext cx="9172575" cy="6858000"/>
            <a:chOff x="0" y="0"/>
            <a:chExt cx="5778" cy="4320"/>
          </a:xfrm>
        </p:grpSpPr>
        <p:sp>
          <p:nvSpPr>
            <p:cNvPr id="346115"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39364" name="Rectangle 4"/>
            <p:cNvSpPr>
              <a:spLocks noChangeArrowheads="1"/>
            </p:cNvSpPr>
            <p:nvPr/>
          </p:nvSpPr>
          <p:spPr bwMode="auto">
            <a:xfrm>
              <a:off x="499" y="324"/>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pic>
          <p:nvPicPr>
            <p:cNvPr id="346117" name="Picture 5" descr="Equipo estacionario 1"/>
            <p:cNvPicPr>
              <a:picLocks noChangeAspect="1" noChangeArrowheads="1"/>
            </p:cNvPicPr>
            <p:nvPr/>
          </p:nvPicPr>
          <p:blipFill>
            <a:blip r:embed="rId2" cstate="print"/>
            <a:srcRect/>
            <a:stretch>
              <a:fillRect/>
            </a:stretch>
          </p:blipFill>
          <p:spPr bwMode="auto">
            <a:xfrm>
              <a:off x="785" y="778"/>
              <a:ext cx="4424" cy="3190"/>
            </a:xfrm>
            <a:prstGeom prst="rect">
              <a:avLst/>
            </a:prstGeom>
            <a:noFill/>
            <a:ln w="9525">
              <a:noFill/>
              <a:miter lim="800000"/>
              <a:headEnd/>
              <a:tailEnd/>
            </a:ln>
          </p:spPr>
        </p:pic>
        <p:grpSp>
          <p:nvGrpSpPr>
            <p:cNvPr id="346118" name="Group 6"/>
            <p:cNvGrpSpPr>
              <a:grpSpLocks/>
            </p:cNvGrpSpPr>
            <p:nvPr/>
          </p:nvGrpSpPr>
          <p:grpSpPr bwMode="auto">
            <a:xfrm>
              <a:off x="48" y="95"/>
              <a:ext cx="96" cy="4128"/>
              <a:chOff x="48" y="102"/>
              <a:chExt cx="96" cy="4128"/>
            </a:xfrm>
          </p:grpSpPr>
          <p:sp>
            <p:nvSpPr>
              <p:cNvPr id="346126"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27"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28"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29"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0"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1"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2"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3"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4"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5"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6"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7"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8"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39"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0"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1"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2"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3"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4"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5"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6"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7"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8"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49"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50"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51"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52"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53"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6154"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6119" name="Group 36"/>
            <p:cNvGrpSpPr>
              <a:grpSpLocks/>
            </p:cNvGrpSpPr>
            <p:nvPr/>
          </p:nvGrpSpPr>
          <p:grpSpPr bwMode="auto">
            <a:xfrm>
              <a:off x="5052" y="0"/>
              <a:ext cx="726" cy="388"/>
              <a:chOff x="37" y="-23"/>
              <a:chExt cx="726" cy="388"/>
            </a:xfrm>
          </p:grpSpPr>
          <p:sp>
            <p:nvSpPr>
              <p:cNvPr id="346120"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6121"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6122"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6123"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6124"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6125"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7138" name="Group 84"/>
          <p:cNvGrpSpPr>
            <a:grpSpLocks/>
          </p:cNvGrpSpPr>
          <p:nvPr/>
        </p:nvGrpSpPr>
        <p:grpSpPr bwMode="auto">
          <a:xfrm>
            <a:off x="0" y="0"/>
            <a:ext cx="9172575" cy="6858000"/>
            <a:chOff x="0" y="0"/>
            <a:chExt cx="5778" cy="4320"/>
          </a:xfrm>
        </p:grpSpPr>
        <p:sp>
          <p:nvSpPr>
            <p:cNvPr id="34713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8931" name="Rectangle 35"/>
            <p:cNvSpPr>
              <a:spLocks noChangeArrowheads="1"/>
            </p:cNvSpPr>
            <p:nvPr/>
          </p:nvSpPr>
          <p:spPr bwMode="auto">
            <a:xfrm>
              <a:off x="500" y="324"/>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pic>
          <p:nvPicPr>
            <p:cNvPr id="347141" name="Picture 40" descr="Máquina 3"/>
            <p:cNvPicPr>
              <a:picLocks noChangeAspect="1" noChangeArrowheads="1"/>
            </p:cNvPicPr>
            <p:nvPr/>
          </p:nvPicPr>
          <p:blipFill>
            <a:blip r:embed="rId2" cstate="print"/>
            <a:srcRect/>
            <a:stretch>
              <a:fillRect/>
            </a:stretch>
          </p:blipFill>
          <p:spPr bwMode="auto">
            <a:xfrm>
              <a:off x="1735" y="914"/>
              <a:ext cx="2438" cy="1360"/>
            </a:xfrm>
            <a:prstGeom prst="rect">
              <a:avLst/>
            </a:prstGeom>
            <a:noFill/>
            <a:ln w="9525">
              <a:noFill/>
              <a:miter lim="800000"/>
              <a:headEnd/>
              <a:tailEnd/>
            </a:ln>
          </p:spPr>
        </p:pic>
        <p:grpSp>
          <p:nvGrpSpPr>
            <p:cNvPr id="347142" name="Group 44"/>
            <p:cNvGrpSpPr>
              <a:grpSpLocks/>
            </p:cNvGrpSpPr>
            <p:nvPr/>
          </p:nvGrpSpPr>
          <p:grpSpPr bwMode="auto">
            <a:xfrm>
              <a:off x="48" y="95"/>
              <a:ext cx="96" cy="4128"/>
              <a:chOff x="48" y="102"/>
              <a:chExt cx="96" cy="4128"/>
            </a:xfrm>
          </p:grpSpPr>
          <p:sp>
            <p:nvSpPr>
              <p:cNvPr id="347152"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3"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4"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5"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6"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7"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8"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59"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0"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1"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2"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3"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4"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5"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6"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7"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8"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69"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0"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1"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2"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3"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4"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5"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6"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7"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8"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79"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7180"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7143" name="Group 74"/>
            <p:cNvGrpSpPr>
              <a:grpSpLocks/>
            </p:cNvGrpSpPr>
            <p:nvPr/>
          </p:nvGrpSpPr>
          <p:grpSpPr bwMode="auto">
            <a:xfrm>
              <a:off x="5052" y="0"/>
              <a:ext cx="726" cy="388"/>
              <a:chOff x="37" y="-23"/>
              <a:chExt cx="726" cy="388"/>
            </a:xfrm>
          </p:grpSpPr>
          <p:sp>
            <p:nvSpPr>
              <p:cNvPr id="347146"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7147"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7148"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7149"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7150"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7151"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47144" name="Picture 82" descr="Máquina"/>
            <p:cNvPicPr>
              <a:picLocks noChangeAspect="1" noChangeArrowheads="1"/>
            </p:cNvPicPr>
            <p:nvPr/>
          </p:nvPicPr>
          <p:blipFill>
            <a:blip r:embed="rId3" cstate="print"/>
            <a:srcRect/>
            <a:stretch>
              <a:fillRect/>
            </a:stretch>
          </p:blipFill>
          <p:spPr bwMode="auto">
            <a:xfrm>
              <a:off x="973" y="2468"/>
              <a:ext cx="1622" cy="1468"/>
            </a:xfrm>
            <a:prstGeom prst="rect">
              <a:avLst/>
            </a:prstGeom>
            <a:noFill/>
            <a:ln w="9525">
              <a:noFill/>
              <a:miter lim="800000"/>
              <a:headEnd/>
              <a:tailEnd/>
            </a:ln>
          </p:spPr>
        </p:pic>
        <p:pic>
          <p:nvPicPr>
            <p:cNvPr id="347145" name="Picture 83" descr="Equipo1"/>
            <p:cNvPicPr>
              <a:picLocks noChangeAspect="1" noChangeArrowheads="1"/>
            </p:cNvPicPr>
            <p:nvPr/>
          </p:nvPicPr>
          <p:blipFill>
            <a:blip r:embed="rId4" cstate="print"/>
            <a:srcRect/>
            <a:stretch>
              <a:fillRect/>
            </a:stretch>
          </p:blipFill>
          <p:spPr bwMode="auto">
            <a:xfrm>
              <a:off x="3457" y="2560"/>
              <a:ext cx="1476" cy="1284"/>
            </a:xfrm>
            <a:prstGeom prst="rect">
              <a:avLst/>
            </a:prstGeom>
            <a:noFill/>
            <a:ln w="9525">
              <a:noFill/>
              <a:miter lim="800000"/>
              <a:headEnd/>
              <a:tailEnd/>
            </a:ln>
          </p:spPr>
        </p:pic>
      </p:grpSp>
    </p:spTree>
  </p:cSld>
  <p:clrMapOvr>
    <a:masterClrMapping/>
  </p:clrMapOvr>
  <p:transition>
    <p:dissolve/>
  </p:transition>
</p:sld>
</file>

<file path=ppt/slides/slide3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8162" name="Group 75"/>
          <p:cNvGrpSpPr>
            <a:grpSpLocks/>
          </p:cNvGrpSpPr>
          <p:nvPr/>
        </p:nvGrpSpPr>
        <p:grpSpPr bwMode="auto">
          <a:xfrm>
            <a:off x="0" y="0"/>
            <a:ext cx="9172575" cy="6858000"/>
            <a:chOff x="0" y="0"/>
            <a:chExt cx="5778" cy="4320"/>
          </a:xfrm>
        </p:grpSpPr>
        <p:sp>
          <p:nvSpPr>
            <p:cNvPr id="34816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0739" name="Rectangle 35"/>
            <p:cNvSpPr>
              <a:spLocks noChangeArrowheads="1"/>
            </p:cNvSpPr>
            <p:nvPr/>
          </p:nvSpPr>
          <p:spPr bwMode="auto">
            <a:xfrm>
              <a:off x="455" y="541"/>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48165" name="Rectangle 36"/>
            <p:cNvSpPr>
              <a:spLocks noChangeArrowheads="1"/>
            </p:cNvSpPr>
            <p:nvPr/>
          </p:nvSpPr>
          <p:spPr bwMode="auto">
            <a:xfrm>
              <a:off x="455" y="1257"/>
              <a:ext cx="4958" cy="2305"/>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Las unidades estacionarias generalmente son diseñadas para operar con suministros desde 440 voltios de corriente alterna de tres fases y para proporcionar corriente alterna y directa rectificada de media onda; el selector de corriente normalmente es infinitamente variable</a:t>
              </a:r>
            </a:p>
            <a:p>
              <a:endParaRPr lang="es-ES_tradnl" sz="1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Estas máquinas tienen cabezales de contacto para magnetización circular y una bobina prefabricada para magnetización longitudinal; normalmente utilizan partículas en suspensión y cuentan con un tanque para recolectar la suspensión y una bomba para agitarla y para su recirculación</a:t>
              </a:r>
            </a:p>
          </p:txBody>
        </p:sp>
        <p:grpSp>
          <p:nvGrpSpPr>
            <p:cNvPr id="348166" name="Group 38"/>
            <p:cNvGrpSpPr>
              <a:grpSpLocks/>
            </p:cNvGrpSpPr>
            <p:nvPr/>
          </p:nvGrpSpPr>
          <p:grpSpPr bwMode="auto">
            <a:xfrm>
              <a:off x="48" y="95"/>
              <a:ext cx="96" cy="4128"/>
              <a:chOff x="48" y="102"/>
              <a:chExt cx="96" cy="4128"/>
            </a:xfrm>
          </p:grpSpPr>
          <p:sp>
            <p:nvSpPr>
              <p:cNvPr id="348174"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75"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76"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77"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78"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79"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0"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1"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2"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3"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4"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5"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6"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7"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8"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89"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0"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1"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2"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3"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4"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5"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6"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7"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8"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199"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200"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201"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8202"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8167" name="Group 68"/>
            <p:cNvGrpSpPr>
              <a:grpSpLocks/>
            </p:cNvGrpSpPr>
            <p:nvPr/>
          </p:nvGrpSpPr>
          <p:grpSpPr bwMode="auto">
            <a:xfrm>
              <a:off x="5052" y="0"/>
              <a:ext cx="726" cy="388"/>
              <a:chOff x="37" y="-23"/>
              <a:chExt cx="726" cy="388"/>
            </a:xfrm>
          </p:grpSpPr>
          <p:sp>
            <p:nvSpPr>
              <p:cNvPr id="348168"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8169"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8170"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8171"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8172"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8173"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49186" name="Group 75"/>
          <p:cNvGrpSpPr>
            <a:grpSpLocks/>
          </p:cNvGrpSpPr>
          <p:nvPr/>
        </p:nvGrpSpPr>
        <p:grpSpPr bwMode="auto">
          <a:xfrm>
            <a:off x="0" y="0"/>
            <a:ext cx="9172575" cy="6858000"/>
            <a:chOff x="0" y="0"/>
            <a:chExt cx="5778" cy="4320"/>
          </a:xfrm>
        </p:grpSpPr>
        <p:sp>
          <p:nvSpPr>
            <p:cNvPr id="34918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1763" name="Rectangle 35"/>
            <p:cNvSpPr>
              <a:spLocks noChangeArrowheads="1"/>
            </p:cNvSpPr>
            <p:nvPr/>
          </p:nvSpPr>
          <p:spPr bwMode="auto">
            <a:xfrm>
              <a:off x="455" y="534"/>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49189" name="Rectangle 36"/>
            <p:cNvSpPr>
              <a:spLocks noChangeArrowheads="1"/>
            </p:cNvSpPr>
            <p:nvPr/>
          </p:nvSpPr>
          <p:spPr bwMode="auto">
            <a:xfrm>
              <a:off x="455" y="1232"/>
              <a:ext cx="4958" cy="2519"/>
            </a:xfrm>
            <a:prstGeom prst="rect">
              <a:avLst/>
            </a:prstGeom>
            <a:noFill/>
            <a:ln w="12700">
              <a:noFill/>
              <a:miter lim="800000"/>
              <a:headEnd/>
              <a:tailEnd/>
            </a:ln>
          </p:spPr>
          <p:txBody>
            <a:bodyPr lIns="90488" tIns="44450" rIns="90488" bIns="44450">
              <a:spAutoFit/>
            </a:bodyPr>
            <a:lstStyle/>
            <a:p>
              <a:r>
                <a:rPr lang="es-ES_tradnl" sz="2200" i="1" dirty="0">
                  <a:solidFill>
                    <a:schemeClr val="bg1"/>
                  </a:solidFill>
                  <a:latin typeface="Book Antiqua" pitchFamily="18" charset="0"/>
                  <a:cs typeface="Times New Roman" charset="0"/>
                </a:rPr>
                <a:t>Las unidades son diseñadas para alta producción; en algunos casos, un interruptor cambia el tipo de corriente de salida; también, un interruptor puede alternar el suministro de corriente de los cabezales a la bobina sin necesidad de mover la pieza; algunas unidades tienen un sistema de desmagnetización con hasta 30 puntos</a:t>
              </a:r>
            </a:p>
            <a:p>
              <a:endParaRPr lang="es-ES_tradnl" sz="1200" i="1" dirty="0">
                <a:solidFill>
                  <a:schemeClr val="bg1"/>
                </a:solidFill>
                <a:latin typeface="Book Antiqua" pitchFamily="18" charset="0"/>
                <a:cs typeface="Times New Roman" charset="0"/>
              </a:endParaRPr>
            </a:p>
            <a:p>
              <a:r>
                <a:rPr lang="es-ES_tradnl" sz="2200" i="1" dirty="0">
                  <a:solidFill>
                    <a:schemeClr val="bg1"/>
                  </a:solidFill>
                  <a:latin typeface="Book Antiqua" pitchFamily="18" charset="0"/>
                  <a:cs typeface="Times New Roman" charset="0"/>
                </a:rPr>
                <a:t>Para la inspección de fundiciones complejas y grandes, estructuras soldadas o placas, normalmente se magnetiza completamente empleando altas corrientes de magnetización, para ahorrar costos; los valores máximos de salida para tales aplicaciones son de alrededor de 12,000 amperios</a:t>
              </a:r>
            </a:p>
          </p:txBody>
        </p:sp>
        <p:grpSp>
          <p:nvGrpSpPr>
            <p:cNvPr id="349190" name="Group 38"/>
            <p:cNvGrpSpPr>
              <a:grpSpLocks/>
            </p:cNvGrpSpPr>
            <p:nvPr/>
          </p:nvGrpSpPr>
          <p:grpSpPr bwMode="auto">
            <a:xfrm>
              <a:off x="48" y="95"/>
              <a:ext cx="96" cy="4128"/>
              <a:chOff x="48" y="102"/>
              <a:chExt cx="96" cy="4128"/>
            </a:xfrm>
          </p:grpSpPr>
          <p:sp>
            <p:nvSpPr>
              <p:cNvPr id="349198"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199"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0"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1"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2"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3"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4"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5"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6"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7"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8"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09"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0"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1"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2"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3"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4"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5"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6"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7"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8"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19"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0"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1"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2"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3"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4"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5"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49226"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49191" name="Group 68"/>
            <p:cNvGrpSpPr>
              <a:grpSpLocks/>
            </p:cNvGrpSpPr>
            <p:nvPr/>
          </p:nvGrpSpPr>
          <p:grpSpPr bwMode="auto">
            <a:xfrm>
              <a:off x="5052" y="0"/>
              <a:ext cx="726" cy="388"/>
              <a:chOff x="37" y="-23"/>
              <a:chExt cx="726" cy="388"/>
            </a:xfrm>
          </p:grpSpPr>
          <p:sp>
            <p:nvSpPr>
              <p:cNvPr id="349192"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49193"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9194"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49195"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49196"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49197"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0210" name="Group 77"/>
          <p:cNvGrpSpPr>
            <a:grpSpLocks/>
          </p:cNvGrpSpPr>
          <p:nvPr/>
        </p:nvGrpSpPr>
        <p:grpSpPr bwMode="auto">
          <a:xfrm>
            <a:off x="0" y="0"/>
            <a:ext cx="9172575" cy="6858000"/>
            <a:chOff x="0" y="0"/>
            <a:chExt cx="5778" cy="4320"/>
          </a:xfrm>
        </p:grpSpPr>
        <p:sp>
          <p:nvSpPr>
            <p:cNvPr id="35021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2788" name="Rectangle 36"/>
            <p:cNvSpPr>
              <a:spLocks noChangeArrowheads="1"/>
            </p:cNvSpPr>
            <p:nvPr/>
          </p:nvSpPr>
          <p:spPr bwMode="auto">
            <a:xfrm>
              <a:off x="455" y="448"/>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0213" name="Rectangle 37"/>
            <p:cNvSpPr>
              <a:spLocks noChangeArrowheads="1"/>
            </p:cNvSpPr>
            <p:nvPr/>
          </p:nvSpPr>
          <p:spPr bwMode="auto">
            <a:xfrm>
              <a:off x="455" y="936"/>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Sistemas de magnetización multi-direccional</a:t>
              </a:r>
            </a:p>
          </p:txBody>
        </p:sp>
        <p:pic>
          <p:nvPicPr>
            <p:cNvPr id="350214" name="Picture 38" descr="Multidireccional"/>
            <p:cNvPicPr>
              <a:picLocks noChangeAspect="1" noChangeArrowheads="1"/>
            </p:cNvPicPr>
            <p:nvPr/>
          </p:nvPicPr>
          <p:blipFill>
            <a:blip r:embed="rId2" cstate="print"/>
            <a:srcRect l="723" t="435" r="5354" b="4826"/>
            <a:stretch>
              <a:fillRect/>
            </a:stretch>
          </p:blipFill>
          <p:spPr bwMode="auto">
            <a:xfrm>
              <a:off x="360" y="1420"/>
              <a:ext cx="5166" cy="2108"/>
            </a:xfrm>
            <a:prstGeom prst="rect">
              <a:avLst/>
            </a:prstGeom>
            <a:noFill/>
            <a:ln w="9525">
              <a:noFill/>
              <a:miter lim="800000"/>
              <a:headEnd/>
              <a:tailEnd/>
            </a:ln>
          </p:spPr>
        </p:pic>
        <p:grpSp>
          <p:nvGrpSpPr>
            <p:cNvPr id="350215" name="Group 40"/>
            <p:cNvGrpSpPr>
              <a:grpSpLocks/>
            </p:cNvGrpSpPr>
            <p:nvPr/>
          </p:nvGrpSpPr>
          <p:grpSpPr bwMode="auto">
            <a:xfrm>
              <a:off x="48" y="95"/>
              <a:ext cx="96" cy="4128"/>
              <a:chOff x="48" y="102"/>
              <a:chExt cx="96" cy="4128"/>
            </a:xfrm>
          </p:grpSpPr>
          <p:sp>
            <p:nvSpPr>
              <p:cNvPr id="350223"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4"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5"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6"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7"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8"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29"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0"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1"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2"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3"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4"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5"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6"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7"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8"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39"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0"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1"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2"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3"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4"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5"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6"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7"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8"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49"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50"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0251"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0216" name="Group 70"/>
            <p:cNvGrpSpPr>
              <a:grpSpLocks/>
            </p:cNvGrpSpPr>
            <p:nvPr/>
          </p:nvGrpSpPr>
          <p:grpSpPr bwMode="auto">
            <a:xfrm>
              <a:off x="5052" y="0"/>
              <a:ext cx="726" cy="388"/>
              <a:chOff x="37" y="-23"/>
              <a:chExt cx="726" cy="388"/>
            </a:xfrm>
          </p:grpSpPr>
          <p:sp>
            <p:nvSpPr>
              <p:cNvPr id="350217"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0218"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0219"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0220"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0221"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0222"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1234" name="Group 80"/>
          <p:cNvGrpSpPr>
            <a:grpSpLocks/>
          </p:cNvGrpSpPr>
          <p:nvPr/>
        </p:nvGrpSpPr>
        <p:grpSpPr bwMode="auto">
          <a:xfrm>
            <a:off x="0" y="0"/>
            <a:ext cx="9172575" cy="6858000"/>
            <a:chOff x="0" y="0"/>
            <a:chExt cx="5778" cy="4320"/>
          </a:xfrm>
        </p:grpSpPr>
        <p:sp>
          <p:nvSpPr>
            <p:cNvPr id="35123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3811" name="Rectangle 35"/>
            <p:cNvSpPr>
              <a:spLocks noChangeArrowheads="1"/>
            </p:cNvSpPr>
            <p:nvPr/>
          </p:nvSpPr>
          <p:spPr bwMode="auto">
            <a:xfrm>
              <a:off x="464" y="241"/>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1237" name="Rectangle 36"/>
            <p:cNvSpPr>
              <a:spLocks noChangeArrowheads="1"/>
            </p:cNvSpPr>
            <p:nvPr/>
          </p:nvSpPr>
          <p:spPr bwMode="auto">
            <a:xfrm>
              <a:off x="464" y="729"/>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Sistemas automatizados</a:t>
              </a:r>
            </a:p>
          </p:txBody>
        </p:sp>
        <p:grpSp>
          <p:nvGrpSpPr>
            <p:cNvPr id="351238" name="Group 40"/>
            <p:cNvGrpSpPr>
              <a:grpSpLocks/>
            </p:cNvGrpSpPr>
            <p:nvPr/>
          </p:nvGrpSpPr>
          <p:grpSpPr bwMode="auto">
            <a:xfrm>
              <a:off x="48" y="95"/>
              <a:ext cx="96" cy="4128"/>
              <a:chOff x="48" y="102"/>
              <a:chExt cx="96" cy="4128"/>
            </a:xfrm>
          </p:grpSpPr>
          <p:sp>
            <p:nvSpPr>
              <p:cNvPr id="351248"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49"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0"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1"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2"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3"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4"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5"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6"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7"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8"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59"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0"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1"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2"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3"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4"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5"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6"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7"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8"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69"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0"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1"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2"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3"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4"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5"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1276"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1239" name="Group 70"/>
            <p:cNvGrpSpPr>
              <a:grpSpLocks/>
            </p:cNvGrpSpPr>
            <p:nvPr/>
          </p:nvGrpSpPr>
          <p:grpSpPr bwMode="auto">
            <a:xfrm>
              <a:off x="5052" y="0"/>
              <a:ext cx="726" cy="388"/>
              <a:chOff x="37" y="-23"/>
              <a:chExt cx="726" cy="388"/>
            </a:xfrm>
          </p:grpSpPr>
          <p:sp>
            <p:nvSpPr>
              <p:cNvPr id="351242"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1243"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1244"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1245"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1246"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1247"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51240" name="Picture 78" descr="Cigüeñales"/>
            <p:cNvPicPr>
              <a:picLocks noChangeAspect="1" noChangeArrowheads="1"/>
            </p:cNvPicPr>
            <p:nvPr/>
          </p:nvPicPr>
          <p:blipFill>
            <a:blip r:embed="rId2" cstate="print"/>
            <a:srcRect/>
            <a:stretch>
              <a:fillRect/>
            </a:stretch>
          </p:blipFill>
          <p:spPr bwMode="auto">
            <a:xfrm>
              <a:off x="2795" y="1507"/>
              <a:ext cx="2764" cy="2094"/>
            </a:xfrm>
            <a:prstGeom prst="rect">
              <a:avLst/>
            </a:prstGeom>
            <a:noFill/>
            <a:ln w="9525">
              <a:noFill/>
              <a:miter lim="800000"/>
              <a:headEnd/>
              <a:tailEnd/>
            </a:ln>
          </p:spPr>
        </p:pic>
        <p:pic>
          <p:nvPicPr>
            <p:cNvPr id="351241" name="Picture 79" descr="Cigüeñales1"/>
            <p:cNvPicPr>
              <a:picLocks noChangeAspect="1" noChangeArrowheads="1"/>
            </p:cNvPicPr>
            <p:nvPr/>
          </p:nvPicPr>
          <p:blipFill>
            <a:blip r:embed="rId3" cstate="print"/>
            <a:srcRect/>
            <a:stretch>
              <a:fillRect/>
            </a:stretch>
          </p:blipFill>
          <p:spPr bwMode="auto">
            <a:xfrm>
              <a:off x="321" y="1514"/>
              <a:ext cx="2306" cy="2078"/>
            </a:xfrm>
            <a:prstGeom prst="rect">
              <a:avLst/>
            </a:prstGeom>
            <a:noFill/>
            <a:ln w="9525">
              <a:noFill/>
              <a:miter lim="800000"/>
              <a:headEnd/>
              <a:tailEnd/>
            </a:ln>
          </p:spPr>
        </p:pic>
      </p:grpSp>
    </p:spTree>
  </p:cSld>
  <p:clrMapOvr>
    <a:masterClrMapping/>
  </p:clrMapOvr>
  <p:transition>
    <p:dissolve/>
  </p:transition>
</p:sld>
</file>

<file path=ppt/slides/slide3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2258" name="Group 2"/>
          <p:cNvGrpSpPr>
            <a:grpSpLocks/>
          </p:cNvGrpSpPr>
          <p:nvPr/>
        </p:nvGrpSpPr>
        <p:grpSpPr bwMode="auto">
          <a:xfrm>
            <a:off x="0" y="0"/>
            <a:ext cx="9172575" cy="6858000"/>
            <a:chOff x="0" y="0"/>
            <a:chExt cx="5778" cy="4320"/>
          </a:xfrm>
        </p:grpSpPr>
        <p:sp>
          <p:nvSpPr>
            <p:cNvPr id="352259"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040388" name="Rectangle 4"/>
            <p:cNvSpPr>
              <a:spLocks noChangeArrowheads="1"/>
            </p:cNvSpPr>
            <p:nvPr/>
          </p:nvSpPr>
          <p:spPr bwMode="auto">
            <a:xfrm>
              <a:off x="464" y="241"/>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2261" name="Rectangle 5"/>
            <p:cNvSpPr>
              <a:spLocks noChangeArrowheads="1"/>
            </p:cNvSpPr>
            <p:nvPr/>
          </p:nvSpPr>
          <p:spPr bwMode="auto">
            <a:xfrm>
              <a:off x="464" y="729"/>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Sistemas automatizados</a:t>
              </a:r>
            </a:p>
          </p:txBody>
        </p:sp>
        <p:pic>
          <p:nvPicPr>
            <p:cNvPr id="352262" name="Picture 6" descr="Equipo automatizado"/>
            <p:cNvPicPr>
              <a:picLocks noChangeAspect="1" noChangeArrowheads="1"/>
            </p:cNvPicPr>
            <p:nvPr/>
          </p:nvPicPr>
          <p:blipFill>
            <a:blip r:embed="rId2" cstate="print"/>
            <a:srcRect l="931" t="284" b="44890"/>
            <a:stretch>
              <a:fillRect/>
            </a:stretch>
          </p:blipFill>
          <p:spPr bwMode="auto">
            <a:xfrm>
              <a:off x="324" y="1128"/>
              <a:ext cx="2626" cy="2648"/>
            </a:xfrm>
            <a:prstGeom prst="rect">
              <a:avLst/>
            </a:prstGeom>
            <a:noFill/>
            <a:ln w="9525">
              <a:noFill/>
              <a:miter lim="800000"/>
              <a:headEnd/>
              <a:tailEnd/>
            </a:ln>
          </p:spPr>
        </p:pic>
        <p:pic>
          <p:nvPicPr>
            <p:cNvPr id="352263" name="Picture 7" descr="Equipo automatizado"/>
            <p:cNvPicPr>
              <a:picLocks noChangeAspect="1" noChangeArrowheads="1"/>
            </p:cNvPicPr>
            <p:nvPr/>
          </p:nvPicPr>
          <p:blipFill>
            <a:blip r:embed="rId2" cstate="print"/>
            <a:srcRect l="1689" t="56058" b="278"/>
            <a:stretch>
              <a:fillRect/>
            </a:stretch>
          </p:blipFill>
          <p:spPr bwMode="auto">
            <a:xfrm>
              <a:off x="2976" y="1397"/>
              <a:ext cx="2606" cy="2108"/>
            </a:xfrm>
            <a:prstGeom prst="rect">
              <a:avLst/>
            </a:prstGeom>
            <a:noFill/>
            <a:ln w="9525">
              <a:noFill/>
              <a:miter lim="800000"/>
              <a:headEnd/>
              <a:tailEnd/>
            </a:ln>
          </p:spPr>
        </p:pic>
        <p:grpSp>
          <p:nvGrpSpPr>
            <p:cNvPr id="352264" name="Group 8"/>
            <p:cNvGrpSpPr>
              <a:grpSpLocks/>
            </p:cNvGrpSpPr>
            <p:nvPr/>
          </p:nvGrpSpPr>
          <p:grpSpPr bwMode="auto">
            <a:xfrm>
              <a:off x="48" y="95"/>
              <a:ext cx="96" cy="4128"/>
              <a:chOff x="48" y="102"/>
              <a:chExt cx="96" cy="4128"/>
            </a:xfrm>
          </p:grpSpPr>
          <p:sp>
            <p:nvSpPr>
              <p:cNvPr id="352272" name="Rectangle 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3" name="Rectangle 1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4" name="Rectangle 1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5" name="Rectangle 1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6" name="Rectangle 1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7" name="Rectangle 1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8" name="Rectangle 1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79" name="Rectangle 1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0" name="Rectangle 1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1" name="Rectangle 1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2" name="Rectangle 1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3" name="Rectangle 2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4" name="Rectangle 2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5" name="Rectangle 2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6" name="Rectangle 2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7" name="Rectangle 2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8" name="Rectangle 2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89" name="Rectangle 2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0" name="Rectangle 2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1" name="Rectangle 2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2" name="Rectangle 2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3" name="Rectangle 3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4" name="Rectangle 3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5" name="Rectangle 3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6" name="Rectangle 3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7" name="Rectangle 3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8" name="Rectangle 3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299" name="Rectangle 3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2300" name="Rectangle 3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2265" name="Group 38"/>
            <p:cNvGrpSpPr>
              <a:grpSpLocks/>
            </p:cNvGrpSpPr>
            <p:nvPr/>
          </p:nvGrpSpPr>
          <p:grpSpPr bwMode="auto">
            <a:xfrm>
              <a:off x="5052" y="0"/>
              <a:ext cx="726" cy="388"/>
              <a:chOff x="37" y="-23"/>
              <a:chExt cx="726" cy="388"/>
            </a:xfrm>
          </p:grpSpPr>
          <p:sp>
            <p:nvSpPr>
              <p:cNvPr id="352266" name="Rectangle 3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2267" name="Rectangle 4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2268" name="Rectangle 4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2269" name="Rectangle 4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2270" name="Rectangle 4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2271" name="Rectangle 4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1986" name="Group 85"/>
          <p:cNvGrpSpPr>
            <a:grpSpLocks/>
          </p:cNvGrpSpPr>
          <p:nvPr/>
        </p:nvGrpSpPr>
        <p:grpSpPr bwMode="auto">
          <a:xfrm>
            <a:off x="0" y="0"/>
            <a:ext cx="9172575" cy="6858000"/>
            <a:chOff x="0" y="0"/>
            <a:chExt cx="5778" cy="4320"/>
          </a:xfrm>
        </p:grpSpPr>
        <p:sp>
          <p:nvSpPr>
            <p:cNvPr id="41987" name="Rectangle 10"/>
            <p:cNvSpPr>
              <a:spLocks noChangeArrowheads="1"/>
            </p:cNvSpPr>
            <p:nvPr/>
          </p:nvSpPr>
          <p:spPr bwMode="auto">
            <a:xfrm>
              <a:off x="564" y="746"/>
              <a:ext cx="4717" cy="754"/>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Dos imanes, colocados de tal manera que el polo sur de uno se orienta hacia el polo norte del otro, entonces serán atraídos</a:t>
              </a:r>
            </a:p>
          </p:txBody>
        </p:sp>
        <p:sp>
          <p:nvSpPr>
            <p:cNvPr id="27660" name="Rectangle 12"/>
            <p:cNvSpPr>
              <a:spLocks noChangeArrowheads="1"/>
            </p:cNvSpPr>
            <p:nvPr/>
          </p:nvSpPr>
          <p:spPr bwMode="auto">
            <a:xfrm>
              <a:off x="404" y="167"/>
              <a:ext cx="4460"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Ley del Magnetismo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41989" name="Rectangle 4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1990" name="Group 48"/>
            <p:cNvGrpSpPr>
              <a:grpSpLocks/>
            </p:cNvGrpSpPr>
            <p:nvPr/>
          </p:nvGrpSpPr>
          <p:grpSpPr bwMode="auto">
            <a:xfrm>
              <a:off x="48" y="95"/>
              <a:ext cx="96" cy="4128"/>
              <a:chOff x="48" y="102"/>
              <a:chExt cx="96" cy="4128"/>
            </a:xfrm>
          </p:grpSpPr>
          <p:sp>
            <p:nvSpPr>
              <p:cNvPr id="41998"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999"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0"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1"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2"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3"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4"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5"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6"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7"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8"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9"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0"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1"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2"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3"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4"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5"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6"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7"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8"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9"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0"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1"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2"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3"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4"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5"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6"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1991" name="Group 78"/>
            <p:cNvGrpSpPr>
              <a:grpSpLocks/>
            </p:cNvGrpSpPr>
            <p:nvPr/>
          </p:nvGrpSpPr>
          <p:grpSpPr bwMode="auto">
            <a:xfrm>
              <a:off x="5052" y="0"/>
              <a:ext cx="726" cy="388"/>
              <a:chOff x="37" y="-23"/>
              <a:chExt cx="726" cy="388"/>
            </a:xfrm>
          </p:grpSpPr>
          <p:sp>
            <p:nvSpPr>
              <p:cNvPr id="41992"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993"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994"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995"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996"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997"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51" name="50 Grupo"/>
          <p:cNvGrpSpPr/>
          <p:nvPr/>
        </p:nvGrpSpPr>
        <p:grpSpPr>
          <a:xfrm>
            <a:off x="6366329" y="3956954"/>
            <a:ext cx="2327275" cy="969963"/>
            <a:chOff x="6366329" y="3956954"/>
            <a:chExt cx="2327275" cy="969963"/>
          </a:xfrm>
        </p:grpSpPr>
        <p:sp>
          <p:nvSpPr>
            <p:cNvPr id="44" name="Rectangle 4"/>
            <p:cNvSpPr>
              <a:spLocks noChangeArrowheads="1"/>
            </p:cNvSpPr>
            <p:nvPr/>
          </p:nvSpPr>
          <p:spPr bwMode="auto">
            <a:xfrm>
              <a:off x="6366329" y="3956954"/>
              <a:ext cx="2327275" cy="969963"/>
            </a:xfrm>
            <a:prstGeom prst="rect">
              <a:avLst/>
            </a:prstGeom>
            <a:gradFill rotWithShape="0">
              <a:gsLst>
                <a:gs pos="0">
                  <a:srgbClr val="2E0000"/>
                </a:gs>
                <a:gs pos="50000">
                  <a:srgbClr val="990000"/>
                </a:gs>
                <a:gs pos="100000">
                  <a:srgbClr val="2E0000"/>
                </a:gs>
              </a:gsLst>
              <a:lin ang="0" scaled="1"/>
            </a:gradFill>
            <a:ln w="25400">
              <a:noFill/>
              <a:miter lim="800000"/>
              <a:headEnd/>
              <a:tailEnd/>
            </a:ln>
          </p:spPr>
          <p:txBody>
            <a:bodyPr wrap="none" anchor="ctr"/>
            <a:lstStyle/>
            <a:p>
              <a:endParaRPr lang="es-ES"/>
            </a:p>
          </p:txBody>
        </p:sp>
        <p:sp>
          <p:nvSpPr>
            <p:cNvPr id="45" name="Rectangle 5"/>
            <p:cNvSpPr>
              <a:spLocks noChangeArrowheads="1"/>
            </p:cNvSpPr>
            <p:nvPr/>
          </p:nvSpPr>
          <p:spPr bwMode="auto">
            <a:xfrm>
              <a:off x="8195129" y="4244292"/>
              <a:ext cx="384175"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S</a:t>
              </a:r>
            </a:p>
          </p:txBody>
        </p:sp>
        <p:sp>
          <p:nvSpPr>
            <p:cNvPr id="46" name="Rectangle 6"/>
            <p:cNvSpPr>
              <a:spLocks noChangeArrowheads="1"/>
            </p:cNvSpPr>
            <p:nvPr/>
          </p:nvSpPr>
          <p:spPr bwMode="auto">
            <a:xfrm>
              <a:off x="6471104" y="4244292"/>
              <a:ext cx="401638"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N</a:t>
              </a:r>
            </a:p>
          </p:txBody>
        </p:sp>
      </p:grpSp>
      <p:grpSp>
        <p:nvGrpSpPr>
          <p:cNvPr id="50" name="49 Grupo"/>
          <p:cNvGrpSpPr/>
          <p:nvPr/>
        </p:nvGrpSpPr>
        <p:grpSpPr>
          <a:xfrm>
            <a:off x="559254" y="3956954"/>
            <a:ext cx="2327275" cy="969963"/>
            <a:chOff x="559254" y="3956954"/>
            <a:chExt cx="2327275" cy="969963"/>
          </a:xfrm>
        </p:grpSpPr>
        <p:sp>
          <p:nvSpPr>
            <p:cNvPr id="47" name="Rectangle 7"/>
            <p:cNvSpPr>
              <a:spLocks noChangeArrowheads="1"/>
            </p:cNvSpPr>
            <p:nvPr/>
          </p:nvSpPr>
          <p:spPr bwMode="auto">
            <a:xfrm>
              <a:off x="559254" y="3956954"/>
              <a:ext cx="2327275" cy="969963"/>
            </a:xfrm>
            <a:prstGeom prst="rect">
              <a:avLst/>
            </a:prstGeom>
            <a:gradFill rotWithShape="0">
              <a:gsLst>
                <a:gs pos="0">
                  <a:srgbClr val="2E0000"/>
                </a:gs>
                <a:gs pos="50000">
                  <a:srgbClr val="990000"/>
                </a:gs>
                <a:gs pos="100000">
                  <a:srgbClr val="2E0000"/>
                </a:gs>
              </a:gsLst>
              <a:lin ang="0" scaled="1"/>
            </a:gradFill>
            <a:ln w="25400">
              <a:noFill/>
              <a:miter lim="800000"/>
              <a:headEnd/>
              <a:tailEnd/>
            </a:ln>
          </p:spPr>
          <p:txBody>
            <a:bodyPr wrap="none" anchor="ctr"/>
            <a:lstStyle/>
            <a:p>
              <a:endParaRPr lang="es-ES"/>
            </a:p>
          </p:txBody>
        </p:sp>
        <p:sp>
          <p:nvSpPr>
            <p:cNvPr id="48" name="Rectangle 8"/>
            <p:cNvSpPr>
              <a:spLocks noChangeArrowheads="1"/>
            </p:cNvSpPr>
            <p:nvPr/>
          </p:nvSpPr>
          <p:spPr bwMode="auto">
            <a:xfrm flipH="1">
              <a:off x="668792" y="4250642"/>
              <a:ext cx="401638"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N</a:t>
              </a:r>
            </a:p>
          </p:txBody>
        </p:sp>
        <p:sp>
          <p:nvSpPr>
            <p:cNvPr id="49" name="Rectangle 9"/>
            <p:cNvSpPr>
              <a:spLocks noChangeArrowheads="1"/>
            </p:cNvSpPr>
            <p:nvPr/>
          </p:nvSpPr>
          <p:spPr bwMode="auto">
            <a:xfrm flipH="1">
              <a:off x="2373767" y="4250642"/>
              <a:ext cx="384175"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S</a:t>
              </a:r>
            </a:p>
          </p:txBody>
        </p:sp>
      </p:grpSp>
      <p:grpSp>
        <p:nvGrpSpPr>
          <p:cNvPr id="53" name="Group 1069"/>
          <p:cNvGrpSpPr>
            <a:grpSpLocks/>
          </p:cNvGrpSpPr>
          <p:nvPr/>
        </p:nvGrpSpPr>
        <p:grpSpPr bwMode="auto">
          <a:xfrm>
            <a:off x="3942347" y="2706291"/>
            <a:ext cx="1348110" cy="3478213"/>
            <a:chOff x="1818" y="1030"/>
            <a:chExt cx="2543" cy="2191"/>
          </a:xfrm>
        </p:grpSpPr>
        <p:sp>
          <p:nvSpPr>
            <p:cNvPr id="54" name="Arc 1070"/>
            <p:cNvSpPr>
              <a:spLocks/>
            </p:cNvSpPr>
            <p:nvPr/>
          </p:nvSpPr>
          <p:spPr bwMode="auto">
            <a:xfrm>
              <a:off x="1977" y="2030"/>
              <a:ext cx="2274" cy="98"/>
            </a:xfrm>
            <a:custGeom>
              <a:avLst/>
              <a:gdLst>
                <a:gd name="T0" fmla="*/ 0 w 39770"/>
                <a:gd name="T1" fmla="*/ 0 h 21600"/>
                <a:gd name="T2" fmla="*/ 130 w 39770"/>
                <a:gd name="T3" fmla="*/ 0 h 21600"/>
                <a:gd name="T4" fmla="*/ 62 w 39770"/>
                <a:gd name="T5" fmla="*/ 0 h 21600"/>
                <a:gd name="T6" fmla="*/ 0 60000 65536"/>
                <a:gd name="T7" fmla="*/ 0 60000 65536"/>
                <a:gd name="T8" fmla="*/ 0 60000 65536"/>
                <a:gd name="T9" fmla="*/ 0 w 39770"/>
                <a:gd name="T10" fmla="*/ 0 h 21600"/>
                <a:gd name="T11" fmla="*/ 39770 w 39770"/>
                <a:gd name="T12" fmla="*/ 21600 h 21600"/>
              </a:gdLst>
              <a:ahLst/>
              <a:cxnLst>
                <a:cxn ang="T6">
                  <a:pos x="T0" y="T1"/>
                </a:cxn>
                <a:cxn ang="T7">
                  <a:pos x="T2" y="T3"/>
                </a:cxn>
                <a:cxn ang="T8">
                  <a:pos x="T4" y="T5"/>
                </a:cxn>
              </a:cxnLst>
              <a:rect l="T9" t="T10" r="T11" b="T12"/>
              <a:pathLst>
                <a:path w="39770" h="21600" fill="none" extrusionOk="0">
                  <a:moveTo>
                    <a:pt x="-1" y="11159"/>
                  </a:moveTo>
                  <a:cubicBezTo>
                    <a:pt x="3801" y="4274"/>
                    <a:pt x="11044" y="-1"/>
                    <a:pt x="18909" y="0"/>
                  </a:cubicBezTo>
                  <a:cubicBezTo>
                    <a:pt x="28680" y="0"/>
                    <a:pt x="37234" y="6560"/>
                    <a:pt x="39769" y="15997"/>
                  </a:cubicBezTo>
                </a:path>
                <a:path w="39770" h="21600" stroke="0" extrusionOk="0">
                  <a:moveTo>
                    <a:pt x="-1" y="11159"/>
                  </a:moveTo>
                  <a:cubicBezTo>
                    <a:pt x="3801" y="4274"/>
                    <a:pt x="11044" y="-1"/>
                    <a:pt x="18909" y="0"/>
                  </a:cubicBezTo>
                  <a:cubicBezTo>
                    <a:pt x="28680" y="0"/>
                    <a:pt x="37234" y="6560"/>
                    <a:pt x="39769" y="15997"/>
                  </a:cubicBezTo>
                  <a:lnTo>
                    <a:pt x="18909"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55" name="Arc 1071"/>
            <p:cNvSpPr>
              <a:spLocks/>
            </p:cNvSpPr>
            <p:nvPr/>
          </p:nvSpPr>
          <p:spPr bwMode="auto">
            <a:xfrm>
              <a:off x="1918" y="1369"/>
              <a:ext cx="2365" cy="593"/>
            </a:xfrm>
            <a:custGeom>
              <a:avLst/>
              <a:gdLst>
                <a:gd name="T0" fmla="*/ 0 w 41885"/>
                <a:gd name="T1" fmla="*/ 12 h 21600"/>
                <a:gd name="T2" fmla="*/ 134 w 41885"/>
                <a:gd name="T3" fmla="*/ 12 h 21600"/>
                <a:gd name="T4" fmla="*/ 67 w 41885"/>
                <a:gd name="T5" fmla="*/ 16 h 21600"/>
                <a:gd name="T6" fmla="*/ 0 60000 65536"/>
                <a:gd name="T7" fmla="*/ 0 60000 65536"/>
                <a:gd name="T8" fmla="*/ 0 60000 65536"/>
                <a:gd name="T9" fmla="*/ 0 w 41885"/>
                <a:gd name="T10" fmla="*/ 0 h 21600"/>
                <a:gd name="T11" fmla="*/ 41885 w 41885"/>
                <a:gd name="T12" fmla="*/ 21600 h 21600"/>
              </a:gdLst>
              <a:ahLst/>
              <a:cxnLst>
                <a:cxn ang="T6">
                  <a:pos x="T0" y="T1"/>
                </a:cxn>
                <a:cxn ang="T7">
                  <a:pos x="T2" y="T3"/>
                </a:cxn>
                <a:cxn ang="T8">
                  <a:pos x="T4" y="T5"/>
                </a:cxn>
              </a:cxnLst>
              <a:rect l="T9" t="T10" r="T11" b="T12"/>
              <a:pathLst>
                <a:path w="41885" h="21600" fill="none" extrusionOk="0">
                  <a:moveTo>
                    <a:pt x="-1" y="16077"/>
                  </a:moveTo>
                  <a:cubicBezTo>
                    <a:pt x="2505" y="6601"/>
                    <a:pt x="11079" y="-1"/>
                    <a:pt x="20882" y="0"/>
                  </a:cubicBezTo>
                  <a:cubicBezTo>
                    <a:pt x="30869" y="0"/>
                    <a:pt x="39554" y="6847"/>
                    <a:pt x="41885" y="16558"/>
                  </a:cubicBezTo>
                </a:path>
                <a:path w="41885" h="21600" stroke="0" extrusionOk="0">
                  <a:moveTo>
                    <a:pt x="-1" y="16077"/>
                  </a:moveTo>
                  <a:cubicBezTo>
                    <a:pt x="2505" y="6601"/>
                    <a:pt x="11079" y="-1"/>
                    <a:pt x="20882" y="0"/>
                  </a:cubicBezTo>
                  <a:cubicBezTo>
                    <a:pt x="30869" y="0"/>
                    <a:pt x="39554" y="6847"/>
                    <a:pt x="41885" y="16558"/>
                  </a:cubicBezTo>
                  <a:lnTo>
                    <a:pt x="20882"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56" name="Arc 1072"/>
            <p:cNvSpPr>
              <a:spLocks/>
            </p:cNvSpPr>
            <p:nvPr/>
          </p:nvSpPr>
          <p:spPr bwMode="auto">
            <a:xfrm>
              <a:off x="1961" y="1550"/>
              <a:ext cx="2277" cy="422"/>
            </a:xfrm>
            <a:custGeom>
              <a:avLst/>
              <a:gdLst>
                <a:gd name="T0" fmla="*/ 0 w 41070"/>
                <a:gd name="T1" fmla="*/ 6 h 21600"/>
                <a:gd name="T2" fmla="*/ 126 w 41070"/>
                <a:gd name="T3" fmla="*/ 6 h 21600"/>
                <a:gd name="T4" fmla="*/ 63 w 41070"/>
                <a:gd name="T5" fmla="*/ 8 h 21600"/>
                <a:gd name="T6" fmla="*/ 0 60000 65536"/>
                <a:gd name="T7" fmla="*/ 0 60000 65536"/>
                <a:gd name="T8" fmla="*/ 0 60000 65536"/>
                <a:gd name="T9" fmla="*/ 0 w 41070"/>
                <a:gd name="T10" fmla="*/ 0 h 21600"/>
                <a:gd name="T11" fmla="*/ 41070 w 41070"/>
                <a:gd name="T12" fmla="*/ 21600 h 21600"/>
              </a:gdLst>
              <a:ahLst/>
              <a:cxnLst>
                <a:cxn ang="T6">
                  <a:pos x="T0" y="T1"/>
                </a:cxn>
                <a:cxn ang="T7">
                  <a:pos x="T2" y="T3"/>
                </a:cxn>
                <a:cxn ang="T8">
                  <a:pos x="T4" y="T5"/>
                </a:cxn>
              </a:cxnLst>
              <a:rect l="T9" t="T10" r="T11" b="T12"/>
              <a:pathLst>
                <a:path w="41070" h="21600" fill="none" extrusionOk="0">
                  <a:moveTo>
                    <a:pt x="-1" y="14607"/>
                  </a:moveTo>
                  <a:cubicBezTo>
                    <a:pt x="2989" y="5870"/>
                    <a:pt x="11202" y="-1"/>
                    <a:pt x="20437" y="0"/>
                  </a:cubicBezTo>
                  <a:cubicBezTo>
                    <a:pt x="29904" y="0"/>
                    <a:pt x="38268" y="6165"/>
                    <a:pt x="41069" y="15209"/>
                  </a:cubicBezTo>
                </a:path>
                <a:path w="41070" h="21600" stroke="0" extrusionOk="0">
                  <a:moveTo>
                    <a:pt x="-1" y="14607"/>
                  </a:moveTo>
                  <a:cubicBezTo>
                    <a:pt x="2989" y="5870"/>
                    <a:pt x="11202" y="-1"/>
                    <a:pt x="20437" y="0"/>
                  </a:cubicBezTo>
                  <a:cubicBezTo>
                    <a:pt x="29904" y="0"/>
                    <a:pt x="38268" y="6165"/>
                    <a:pt x="41069" y="15209"/>
                  </a:cubicBezTo>
                  <a:lnTo>
                    <a:pt x="20437"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57" name="Arc 1073"/>
            <p:cNvSpPr>
              <a:spLocks/>
            </p:cNvSpPr>
            <p:nvPr/>
          </p:nvSpPr>
          <p:spPr bwMode="auto">
            <a:xfrm>
              <a:off x="1969" y="1715"/>
              <a:ext cx="2267" cy="308"/>
            </a:xfrm>
            <a:custGeom>
              <a:avLst/>
              <a:gdLst>
                <a:gd name="T0" fmla="*/ 0 w 39653"/>
                <a:gd name="T1" fmla="*/ 2 h 21600"/>
                <a:gd name="T2" fmla="*/ 130 w 39653"/>
                <a:gd name="T3" fmla="*/ 3 h 21600"/>
                <a:gd name="T4" fmla="*/ 62 w 39653"/>
                <a:gd name="T5" fmla="*/ 4 h 21600"/>
                <a:gd name="T6" fmla="*/ 0 60000 65536"/>
                <a:gd name="T7" fmla="*/ 0 60000 65536"/>
                <a:gd name="T8" fmla="*/ 0 60000 65536"/>
                <a:gd name="T9" fmla="*/ 0 w 39653"/>
                <a:gd name="T10" fmla="*/ 0 h 21600"/>
                <a:gd name="T11" fmla="*/ 39653 w 39653"/>
                <a:gd name="T12" fmla="*/ 21600 h 21600"/>
              </a:gdLst>
              <a:ahLst/>
              <a:cxnLst>
                <a:cxn ang="T6">
                  <a:pos x="T0" y="T1"/>
                </a:cxn>
                <a:cxn ang="T7">
                  <a:pos x="T2" y="T3"/>
                </a:cxn>
                <a:cxn ang="T8">
                  <a:pos x="T4" y="T5"/>
                </a:cxn>
              </a:cxnLst>
              <a:rect l="T9" t="T10" r="T11" b="T12"/>
              <a:pathLst>
                <a:path w="39653" h="21600" fill="none" extrusionOk="0">
                  <a:moveTo>
                    <a:pt x="-1" y="11388"/>
                  </a:moveTo>
                  <a:cubicBezTo>
                    <a:pt x="3762" y="4376"/>
                    <a:pt x="11075" y="-1"/>
                    <a:pt x="19034" y="0"/>
                  </a:cubicBezTo>
                  <a:cubicBezTo>
                    <a:pt x="28483" y="0"/>
                    <a:pt x="36836" y="6142"/>
                    <a:pt x="39652" y="15163"/>
                  </a:cubicBezTo>
                </a:path>
                <a:path w="39653" h="21600" stroke="0" extrusionOk="0">
                  <a:moveTo>
                    <a:pt x="-1" y="11388"/>
                  </a:moveTo>
                  <a:cubicBezTo>
                    <a:pt x="3762" y="4376"/>
                    <a:pt x="11075" y="-1"/>
                    <a:pt x="19034" y="0"/>
                  </a:cubicBezTo>
                  <a:cubicBezTo>
                    <a:pt x="28483" y="0"/>
                    <a:pt x="36836" y="6142"/>
                    <a:pt x="39652" y="15163"/>
                  </a:cubicBezTo>
                  <a:lnTo>
                    <a:pt x="19034"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58" name="Arc 1074"/>
            <p:cNvSpPr>
              <a:spLocks/>
            </p:cNvSpPr>
            <p:nvPr/>
          </p:nvSpPr>
          <p:spPr bwMode="auto">
            <a:xfrm>
              <a:off x="1970" y="1910"/>
              <a:ext cx="2268" cy="188"/>
            </a:xfrm>
            <a:custGeom>
              <a:avLst/>
              <a:gdLst>
                <a:gd name="T0" fmla="*/ 0 w 39638"/>
                <a:gd name="T1" fmla="*/ 1 h 21600"/>
                <a:gd name="T2" fmla="*/ 130 w 39638"/>
                <a:gd name="T3" fmla="*/ 1 h 21600"/>
                <a:gd name="T4" fmla="*/ 62 w 39638"/>
                <a:gd name="T5" fmla="*/ 2 h 21600"/>
                <a:gd name="T6" fmla="*/ 0 60000 65536"/>
                <a:gd name="T7" fmla="*/ 0 60000 65536"/>
                <a:gd name="T8" fmla="*/ 0 60000 65536"/>
                <a:gd name="T9" fmla="*/ 0 w 39638"/>
                <a:gd name="T10" fmla="*/ 0 h 21600"/>
                <a:gd name="T11" fmla="*/ 39638 w 39638"/>
                <a:gd name="T12" fmla="*/ 21600 h 21600"/>
              </a:gdLst>
              <a:ahLst/>
              <a:cxnLst>
                <a:cxn ang="T6">
                  <a:pos x="T0" y="T1"/>
                </a:cxn>
                <a:cxn ang="T7">
                  <a:pos x="T2" y="T3"/>
                </a:cxn>
                <a:cxn ang="T8">
                  <a:pos x="T4" y="T5"/>
                </a:cxn>
              </a:cxnLst>
              <a:rect l="T9" t="T10" r="T11" b="T12"/>
              <a:pathLst>
                <a:path w="39638" h="21600" fill="none" extrusionOk="0">
                  <a:moveTo>
                    <a:pt x="-1" y="11347"/>
                  </a:moveTo>
                  <a:cubicBezTo>
                    <a:pt x="3769" y="4357"/>
                    <a:pt x="11070" y="-1"/>
                    <a:pt x="19012" y="0"/>
                  </a:cubicBezTo>
                  <a:cubicBezTo>
                    <a:pt x="28470" y="0"/>
                    <a:pt x="36828" y="6153"/>
                    <a:pt x="39637" y="15185"/>
                  </a:cubicBezTo>
                </a:path>
                <a:path w="39638" h="21600" stroke="0" extrusionOk="0">
                  <a:moveTo>
                    <a:pt x="-1" y="11347"/>
                  </a:moveTo>
                  <a:cubicBezTo>
                    <a:pt x="3769" y="4357"/>
                    <a:pt x="11070" y="-1"/>
                    <a:pt x="19012" y="0"/>
                  </a:cubicBezTo>
                  <a:cubicBezTo>
                    <a:pt x="28470" y="0"/>
                    <a:pt x="36828" y="6153"/>
                    <a:pt x="39637" y="15185"/>
                  </a:cubicBezTo>
                  <a:lnTo>
                    <a:pt x="19012"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59" name="Arc 1075"/>
            <p:cNvSpPr>
              <a:spLocks/>
            </p:cNvSpPr>
            <p:nvPr/>
          </p:nvSpPr>
          <p:spPr bwMode="auto">
            <a:xfrm rot="10800000">
              <a:off x="1958" y="2129"/>
              <a:ext cx="2285" cy="98"/>
            </a:xfrm>
            <a:custGeom>
              <a:avLst/>
              <a:gdLst>
                <a:gd name="T0" fmla="*/ 0 w 39949"/>
                <a:gd name="T1" fmla="*/ 0 h 21600"/>
                <a:gd name="T2" fmla="*/ 131 w 39949"/>
                <a:gd name="T3" fmla="*/ 0 h 21600"/>
                <a:gd name="T4" fmla="*/ 67 w 39949"/>
                <a:gd name="T5" fmla="*/ 0 h 21600"/>
                <a:gd name="T6" fmla="*/ 0 60000 65536"/>
                <a:gd name="T7" fmla="*/ 0 60000 65536"/>
                <a:gd name="T8" fmla="*/ 0 60000 65536"/>
                <a:gd name="T9" fmla="*/ 0 w 39949"/>
                <a:gd name="T10" fmla="*/ 0 h 21600"/>
                <a:gd name="T11" fmla="*/ 39949 w 39949"/>
                <a:gd name="T12" fmla="*/ 21600 h 21600"/>
              </a:gdLst>
              <a:ahLst/>
              <a:cxnLst>
                <a:cxn ang="T6">
                  <a:pos x="T0" y="T1"/>
                </a:cxn>
                <a:cxn ang="T7">
                  <a:pos x="T2" y="T3"/>
                </a:cxn>
                <a:cxn ang="T8">
                  <a:pos x="T4" y="T5"/>
                </a:cxn>
              </a:cxnLst>
              <a:rect l="T9" t="T10" r="T11" b="T12"/>
              <a:pathLst>
                <a:path w="39949" h="21600" fill="none" extrusionOk="0">
                  <a:moveTo>
                    <a:pt x="-1" y="15047"/>
                  </a:moveTo>
                  <a:cubicBezTo>
                    <a:pt x="2852" y="6085"/>
                    <a:pt x="11176" y="-1"/>
                    <a:pt x="20582" y="0"/>
                  </a:cubicBezTo>
                  <a:cubicBezTo>
                    <a:pt x="28801" y="0"/>
                    <a:pt x="36309" y="4665"/>
                    <a:pt x="39949" y="12035"/>
                  </a:cubicBezTo>
                </a:path>
                <a:path w="39949" h="21600" stroke="0" extrusionOk="0">
                  <a:moveTo>
                    <a:pt x="-1" y="15047"/>
                  </a:moveTo>
                  <a:cubicBezTo>
                    <a:pt x="2852" y="6085"/>
                    <a:pt x="11176" y="-1"/>
                    <a:pt x="20582" y="0"/>
                  </a:cubicBezTo>
                  <a:cubicBezTo>
                    <a:pt x="28801" y="0"/>
                    <a:pt x="36309" y="4665"/>
                    <a:pt x="39949" y="12035"/>
                  </a:cubicBezTo>
                  <a:lnTo>
                    <a:pt x="20582" y="21600"/>
                  </a:lnTo>
                  <a:close/>
                </a:path>
              </a:pathLst>
            </a:custGeom>
            <a:noFill/>
            <a:ln w="12700" cap="rnd">
              <a:solidFill>
                <a:schemeClr val="bg1"/>
              </a:solidFill>
              <a:prstDash val="dash"/>
              <a:round/>
              <a:headEnd/>
              <a:tailEnd type="triangle" w="sm" len="med"/>
            </a:ln>
          </p:spPr>
          <p:txBody>
            <a:bodyPr wrap="none" anchor="ctr"/>
            <a:lstStyle/>
            <a:p>
              <a:endParaRPr lang="es-ES"/>
            </a:p>
          </p:txBody>
        </p:sp>
        <p:sp>
          <p:nvSpPr>
            <p:cNvPr id="60" name="Arc 1076"/>
            <p:cNvSpPr>
              <a:spLocks/>
            </p:cNvSpPr>
            <p:nvPr/>
          </p:nvSpPr>
          <p:spPr bwMode="auto">
            <a:xfrm rot="10800000">
              <a:off x="1941" y="2284"/>
              <a:ext cx="2302" cy="422"/>
            </a:xfrm>
            <a:custGeom>
              <a:avLst/>
              <a:gdLst>
                <a:gd name="T0" fmla="*/ 0 w 41243"/>
                <a:gd name="T1" fmla="*/ 6 h 21600"/>
                <a:gd name="T2" fmla="*/ 128 w 41243"/>
                <a:gd name="T3" fmla="*/ 6 h 21600"/>
                <a:gd name="T4" fmla="*/ 64 w 41243"/>
                <a:gd name="T5" fmla="*/ 8 h 21600"/>
                <a:gd name="T6" fmla="*/ 0 60000 65536"/>
                <a:gd name="T7" fmla="*/ 0 60000 65536"/>
                <a:gd name="T8" fmla="*/ 0 60000 65536"/>
                <a:gd name="T9" fmla="*/ 0 w 41243"/>
                <a:gd name="T10" fmla="*/ 0 h 21600"/>
                <a:gd name="T11" fmla="*/ 41243 w 41243"/>
                <a:gd name="T12" fmla="*/ 21600 h 21600"/>
              </a:gdLst>
              <a:ahLst/>
              <a:cxnLst>
                <a:cxn ang="T6">
                  <a:pos x="T0" y="T1"/>
                </a:cxn>
                <a:cxn ang="T7">
                  <a:pos x="T2" y="T3"/>
                </a:cxn>
                <a:cxn ang="T8">
                  <a:pos x="T4" y="T5"/>
                </a:cxn>
              </a:cxnLst>
              <a:rect l="T9" t="T10" r="T11" b="T12"/>
              <a:pathLst>
                <a:path w="41243" h="21600" fill="none" extrusionOk="0">
                  <a:moveTo>
                    <a:pt x="0" y="15219"/>
                  </a:moveTo>
                  <a:cubicBezTo>
                    <a:pt x="2798" y="6170"/>
                    <a:pt x="11164" y="-1"/>
                    <a:pt x="20636" y="0"/>
                  </a:cubicBezTo>
                  <a:cubicBezTo>
                    <a:pt x="30071" y="0"/>
                    <a:pt x="38414" y="6124"/>
                    <a:pt x="41242" y="15126"/>
                  </a:cubicBezTo>
                </a:path>
                <a:path w="41243" h="21600" stroke="0" extrusionOk="0">
                  <a:moveTo>
                    <a:pt x="0" y="15219"/>
                  </a:moveTo>
                  <a:cubicBezTo>
                    <a:pt x="2798" y="6170"/>
                    <a:pt x="11164" y="-1"/>
                    <a:pt x="20636" y="0"/>
                  </a:cubicBezTo>
                  <a:cubicBezTo>
                    <a:pt x="30071" y="0"/>
                    <a:pt x="38414" y="6124"/>
                    <a:pt x="41242" y="15126"/>
                  </a:cubicBezTo>
                  <a:lnTo>
                    <a:pt x="20636" y="21600"/>
                  </a:lnTo>
                  <a:close/>
                </a:path>
              </a:pathLst>
            </a:custGeom>
            <a:noFill/>
            <a:ln w="12700" cap="rnd">
              <a:solidFill>
                <a:schemeClr val="bg1"/>
              </a:solidFill>
              <a:prstDash val="dash"/>
              <a:round/>
              <a:headEnd type="none" w="sm" len="med"/>
              <a:tailEnd type="triangle" w="sm" len="med"/>
            </a:ln>
          </p:spPr>
          <p:txBody>
            <a:bodyPr wrap="none" anchor="ctr"/>
            <a:lstStyle/>
            <a:p>
              <a:endParaRPr lang="es-ES"/>
            </a:p>
          </p:txBody>
        </p:sp>
        <p:sp>
          <p:nvSpPr>
            <p:cNvPr id="61" name="Arc 1077"/>
            <p:cNvSpPr>
              <a:spLocks/>
            </p:cNvSpPr>
            <p:nvPr/>
          </p:nvSpPr>
          <p:spPr bwMode="auto">
            <a:xfrm rot="10800000">
              <a:off x="1937" y="2234"/>
              <a:ext cx="2305" cy="308"/>
            </a:xfrm>
            <a:custGeom>
              <a:avLst/>
              <a:gdLst>
                <a:gd name="T0" fmla="*/ 0 w 41061"/>
                <a:gd name="T1" fmla="*/ 3 h 21600"/>
                <a:gd name="T2" fmla="*/ 129 w 41061"/>
                <a:gd name="T3" fmla="*/ 3 h 21600"/>
                <a:gd name="T4" fmla="*/ 65 w 41061"/>
                <a:gd name="T5" fmla="*/ 4 h 21600"/>
                <a:gd name="T6" fmla="*/ 0 60000 65536"/>
                <a:gd name="T7" fmla="*/ 0 60000 65536"/>
                <a:gd name="T8" fmla="*/ 0 60000 65536"/>
                <a:gd name="T9" fmla="*/ 0 w 41061"/>
                <a:gd name="T10" fmla="*/ 0 h 21600"/>
                <a:gd name="T11" fmla="*/ 41061 w 41061"/>
                <a:gd name="T12" fmla="*/ 21600 h 21600"/>
              </a:gdLst>
              <a:ahLst/>
              <a:cxnLst>
                <a:cxn ang="T6">
                  <a:pos x="T0" y="T1"/>
                </a:cxn>
                <a:cxn ang="T7">
                  <a:pos x="T2" y="T3"/>
                </a:cxn>
                <a:cxn ang="T8">
                  <a:pos x="T4" y="T5"/>
                </a:cxn>
              </a:cxnLst>
              <a:rect l="T9" t="T10" r="T11" b="T12"/>
              <a:pathLst>
                <a:path w="41061" h="21600" fill="none" extrusionOk="0">
                  <a:moveTo>
                    <a:pt x="-1" y="15171"/>
                  </a:moveTo>
                  <a:cubicBezTo>
                    <a:pt x="2812" y="6147"/>
                    <a:pt x="11167" y="-1"/>
                    <a:pt x="20621" y="0"/>
                  </a:cubicBezTo>
                  <a:cubicBezTo>
                    <a:pt x="29858" y="0"/>
                    <a:pt x="38073" y="5874"/>
                    <a:pt x="41060" y="14616"/>
                  </a:cubicBezTo>
                </a:path>
                <a:path w="41061" h="21600" stroke="0" extrusionOk="0">
                  <a:moveTo>
                    <a:pt x="-1" y="15171"/>
                  </a:moveTo>
                  <a:cubicBezTo>
                    <a:pt x="2812" y="6147"/>
                    <a:pt x="11167" y="-1"/>
                    <a:pt x="20621" y="0"/>
                  </a:cubicBezTo>
                  <a:cubicBezTo>
                    <a:pt x="29858" y="0"/>
                    <a:pt x="38073" y="5874"/>
                    <a:pt x="41060" y="14616"/>
                  </a:cubicBezTo>
                  <a:lnTo>
                    <a:pt x="20621" y="21600"/>
                  </a:lnTo>
                  <a:close/>
                </a:path>
              </a:pathLst>
            </a:custGeom>
            <a:noFill/>
            <a:ln w="12700" cap="rnd">
              <a:solidFill>
                <a:schemeClr val="bg1"/>
              </a:solidFill>
              <a:prstDash val="dash"/>
              <a:round/>
              <a:headEnd type="none" w="sm" len="med"/>
              <a:tailEnd type="triangle" w="sm" len="med"/>
            </a:ln>
          </p:spPr>
          <p:txBody>
            <a:bodyPr wrap="none" anchor="ctr"/>
            <a:lstStyle/>
            <a:p>
              <a:endParaRPr lang="es-ES"/>
            </a:p>
          </p:txBody>
        </p:sp>
        <p:sp>
          <p:nvSpPr>
            <p:cNvPr id="62" name="Arc 1078"/>
            <p:cNvSpPr>
              <a:spLocks/>
            </p:cNvSpPr>
            <p:nvPr/>
          </p:nvSpPr>
          <p:spPr bwMode="auto">
            <a:xfrm rot="10800000">
              <a:off x="1945" y="2159"/>
              <a:ext cx="2298" cy="188"/>
            </a:xfrm>
            <a:custGeom>
              <a:avLst/>
              <a:gdLst>
                <a:gd name="T0" fmla="*/ 0 w 40212"/>
                <a:gd name="T1" fmla="*/ 1 h 21600"/>
                <a:gd name="T2" fmla="*/ 131 w 40212"/>
                <a:gd name="T3" fmla="*/ 1 h 21600"/>
                <a:gd name="T4" fmla="*/ 67 w 40212"/>
                <a:gd name="T5" fmla="*/ 2 h 21600"/>
                <a:gd name="T6" fmla="*/ 0 60000 65536"/>
                <a:gd name="T7" fmla="*/ 0 60000 65536"/>
                <a:gd name="T8" fmla="*/ 0 60000 65536"/>
                <a:gd name="T9" fmla="*/ 0 w 40212"/>
                <a:gd name="T10" fmla="*/ 0 h 21600"/>
                <a:gd name="T11" fmla="*/ 40212 w 40212"/>
                <a:gd name="T12" fmla="*/ 21600 h 21600"/>
              </a:gdLst>
              <a:ahLst/>
              <a:cxnLst>
                <a:cxn ang="T6">
                  <a:pos x="T0" y="T1"/>
                </a:cxn>
                <a:cxn ang="T7">
                  <a:pos x="T2" y="T3"/>
                </a:cxn>
                <a:cxn ang="T8">
                  <a:pos x="T4" y="T5"/>
                </a:cxn>
              </a:cxnLst>
              <a:rect l="T9" t="T10" r="T11" b="T12"/>
              <a:pathLst>
                <a:path w="40212" h="21600" fill="none" extrusionOk="0">
                  <a:moveTo>
                    <a:pt x="-1" y="15193"/>
                  </a:moveTo>
                  <a:cubicBezTo>
                    <a:pt x="2805" y="6157"/>
                    <a:pt x="11166" y="-1"/>
                    <a:pt x="20628" y="0"/>
                  </a:cubicBezTo>
                  <a:cubicBezTo>
                    <a:pt x="29029" y="0"/>
                    <a:pt x="36668" y="4871"/>
                    <a:pt x="40212" y="12488"/>
                  </a:cubicBezTo>
                </a:path>
                <a:path w="40212" h="21600" stroke="0" extrusionOk="0">
                  <a:moveTo>
                    <a:pt x="-1" y="15193"/>
                  </a:moveTo>
                  <a:cubicBezTo>
                    <a:pt x="2805" y="6157"/>
                    <a:pt x="11166" y="-1"/>
                    <a:pt x="20628" y="0"/>
                  </a:cubicBezTo>
                  <a:cubicBezTo>
                    <a:pt x="29029" y="0"/>
                    <a:pt x="36668" y="4871"/>
                    <a:pt x="40212" y="12488"/>
                  </a:cubicBezTo>
                  <a:lnTo>
                    <a:pt x="20628" y="21600"/>
                  </a:lnTo>
                  <a:close/>
                </a:path>
              </a:pathLst>
            </a:custGeom>
            <a:noFill/>
            <a:ln w="12700" cap="rnd">
              <a:solidFill>
                <a:schemeClr val="bg1"/>
              </a:solidFill>
              <a:prstDash val="dash"/>
              <a:round/>
              <a:headEnd type="none" w="sm" len="med"/>
              <a:tailEnd type="triangle" w="sm" len="med"/>
            </a:ln>
          </p:spPr>
          <p:txBody>
            <a:bodyPr wrap="none" anchor="ctr"/>
            <a:lstStyle/>
            <a:p>
              <a:endParaRPr lang="es-ES"/>
            </a:p>
          </p:txBody>
        </p:sp>
        <p:sp>
          <p:nvSpPr>
            <p:cNvPr id="63" name="Arc 1079"/>
            <p:cNvSpPr>
              <a:spLocks/>
            </p:cNvSpPr>
            <p:nvPr/>
          </p:nvSpPr>
          <p:spPr bwMode="auto">
            <a:xfrm>
              <a:off x="1873" y="1159"/>
              <a:ext cx="2455" cy="770"/>
            </a:xfrm>
            <a:custGeom>
              <a:avLst/>
              <a:gdLst>
                <a:gd name="T0" fmla="*/ 0 w 42728"/>
                <a:gd name="T1" fmla="*/ 23 h 21600"/>
                <a:gd name="T2" fmla="*/ 141 w 42728"/>
                <a:gd name="T3" fmla="*/ 24 h 21600"/>
                <a:gd name="T4" fmla="*/ 70 w 42728"/>
                <a:gd name="T5" fmla="*/ 27 h 21600"/>
                <a:gd name="T6" fmla="*/ 0 60000 65536"/>
                <a:gd name="T7" fmla="*/ 0 60000 65536"/>
                <a:gd name="T8" fmla="*/ 0 60000 65536"/>
                <a:gd name="T9" fmla="*/ 0 w 42728"/>
                <a:gd name="T10" fmla="*/ 0 h 21600"/>
                <a:gd name="T11" fmla="*/ 42728 w 42728"/>
                <a:gd name="T12" fmla="*/ 21600 h 21600"/>
              </a:gdLst>
              <a:ahLst/>
              <a:cxnLst>
                <a:cxn ang="T6">
                  <a:pos x="T0" y="T1"/>
                </a:cxn>
                <a:cxn ang="T7">
                  <a:pos x="T2" y="T3"/>
                </a:cxn>
                <a:cxn ang="T8">
                  <a:pos x="T4" y="T5"/>
                </a:cxn>
              </a:cxnLst>
              <a:rect l="T9" t="T10" r="T11" b="T12"/>
              <a:pathLst>
                <a:path w="42728" h="21600" fill="none" extrusionOk="0">
                  <a:moveTo>
                    <a:pt x="0" y="18271"/>
                  </a:moveTo>
                  <a:cubicBezTo>
                    <a:pt x="1640" y="7754"/>
                    <a:pt x="10697" y="-1"/>
                    <a:pt x="21342" y="0"/>
                  </a:cubicBezTo>
                  <a:cubicBezTo>
                    <a:pt x="32099" y="0"/>
                    <a:pt x="41216" y="7915"/>
                    <a:pt x="42727" y="18566"/>
                  </a:cubicBezTo>
                </a:path>
                <a:path w="42728" h="21600" stroke="0" extrusionOk="0">
                  <a:moveTo>
                    <a:pt x="0" y="18271"/>
                  </a:moveTo>
                  <a:cubicBezTo>
                    <a:pt x="1640" y="7754"/>
                    <a:pt x="10697" y="-1"/>
                    <a:pt x="21342" y="0"/>
                  </a:cubicBezTo>
                  <a:cubicBezTo>
                    <a:pt x="32099" y="0"/>
                    <a:pt x="41216" y="7915"/>
                    <a:pt x="42727" y="18566"/>
                  </a:cubicBezTo>
                  <a:lnTo>
                    <a:pt x="21342"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64" name="Arc 1080"/>
            <p:cNvSpPr>
              <a:spLocks/>
            </p:cNvSpPr>
            <p:nvPr/>
          </p:nvSpPr>
          <p:spPr bwMode="auto">
            <a:xfrm>
              <a:off x="1823" y="1030"/>
              <a:ext cx="489" cy="781"/>
            </a:xfrm>
            <a:custGeom>
              <a:avLst/>
              <a:gdLst>
                <a:gd name="T0" fmla="*/ 0 w 21600"/>
                <a:gd name="T1" fmla="*/ 29 h 21314"/>
                <a:gd name="T2" fmla="*/ 9 w 21600"/>
                <a:gd name="T3" fmla="*/ 0 h 21314"/>
                <a:gd name="T4" fmla="*/ 11 w 21600"/>
                <a:gd name="T5" fmla="*/ 29 h 21314"/>
                <a:gd name="T6" fmla="*/ 0 60000 65536"/>
                <a:gd name="T7" fmla="*/ 0 60000 65536"/>
                <a:gd name="T8" fmla="*/ 0 60000 65536"/>
                <a:gd name="T9" fmla="*/ 0 w 21600"/>
                <a:gd name="T10" fmla="*/ 0 h 21314"/>
                <a:gd name="T11" fmla="*/ 21600 w 21600"/>
                <a:gd name="T12" fmla="*/ 21314 h 21314"/>
              </a:gdLst>
              <a:ahLst/>
              <a:cxnLst>
                <a:cxn ang="T6">
                  <a:pos x="T0" y="T1"/>
                </a:cxn>
                <a:cxn ang="T7">
                  <a:pos x="T2" y="T3"/>
                </a:cxn>
                <a:cxn ang="T8">
                  <a:pos x="T4" y="T5"/>
                </a:cxn>
              </a:cxnLst>
              <a:rect l="T9" t="T10" r="T11" b="T12"/>
              <a:pathLst>
                <a:path w="21600" h="21314" fill="none" extrusionOk="0">
                  <a:moveTo>
                    <a:pt x="0" y="21314"/>
                  </a:moveTo>
                  <a:cubicBezTo>
                    <a:pt x="0" y="10737"/>
                    <a:pt x="7659" y="1715"/>
                    <a:pt x="18096" y="0"/>
                  </a:cubicBezTo>
                </a:path>
                <a:path w="21600" h="21314" stroke="0" extrusionOk="0">
                  <a:moveTo>
                    <a:pt x="0" y="21314"/>
                  </a:moveTo>
                  <a:cubicBezTo>
                    <a:pt x="0" y="10737"/>
                    <a:pt x="7659" y="1715"/>
                    <a:pt x="18096" y="0"/>
                  </a:cubicBezTo>
                  <a:lnTo>
                    <a:pt x="21600" y="21314"/>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65" name="Arc 1081"/>
            <p:cNvSpPr>
              <a:spLocks/>
            </p:cNvSpPr>
            <p:nvPr/>
          </p:nvSpPr>
          <p:spPr bwMode="auto">
            <a:xfrm rot="10800000">
              <a:off x="1818" y="2415"/>
              <a:ext cx="490" cy="805"/>
            </a:xfrm>
            <a:custGeom>
              <a:avLst/>
              <a:gdLst>
                <a:gd name="T0" fmla="*/ 2 w 21600"/>
                <a:gd name="T1" fmla="*/ 0 h 21981"/>
                <a:gd name="T2" fmla="*/ 11 w 21600"/>
                <a:gd name="T3" fmla="*/ 29 h 21981"/>
                <a:gd name="T4" fmla="*/ 0 w 21600"/>
                <a:gd name="T5" fmla="*/ 29 h 21981"/>
                <a:gd name="T6" fmla="*/ 0 60000 65536"/>
                <a:gd name="T7" fmla="*/ 0 60000 65536"/>
                <a:gd name="T8" fmla="*/ 0 60000 65536"/>
                <a:gd name="T9" fmla="*/ 0 w 21600"/>
                <a:gd name="T10" fmla="*/ 0 h 21981"/>
                <a:gd name="T11" fmla="*/ 21600 w 21600"/>
                <a:gd name="T12" fmla="*/ 21981 h 21981"/>
              </a:gdLst>
              <a:ahLst/>
              <a:cxnLst>
                <a:cxn ang="T6">
                  <a:pos x="T0" y="T1"/>
                </a:cxn>
                <a:cxn ang="T7">
                  <a:pos x="T2" y="T3"/>
                </a:cxn>
                <a:cxn ang="T8">
                  <a:pos x="T4" y="T5"/>
                </a:cxn>
              </a:cxnLst>
              <a:rect l="T9" t="T10" r="T11" b="T12"/>
              <a:pathLst>
                <a:path w="21600" h="21981" fill="none" extrusionOk="0">
                  <a:moveTo>
                    <a:pt x="3465" y="-1"/>
                  </a:moveTo>
                  <a:cubicBezTo>
                    <a:pt x="13919" y="1698"/>
                    <a:pt x="21600" y="10728"/>
                    <a:pt x="21600" y="21320"/>
                  </a:cubicBezTo>
                  <a:cubicBezTo>
                    <a:pt x="21600" y="21540"/>
                    <a:pt x="21596" y="21760"/>
                    <a:pt x="21589" y="21980"/>
                  </a:cubicBezTo>
                </a:path>
                <a:path w="21600" h="21981" stroke="0" extrusionOk="0">
                  <a:moveTo>
                    <a:pt x="3465" y="-1"/>
                  </a:moveTo>
                  <a:cubicBezTo>
                    <a:pt x="13919" y="1698"/>
                    <a:pt x="21600" y="10728"/>
                    <a:pt x="21600" y="21320"/>
                  </a:cubicBezTo>
                  <a:cubicBezTo>
                    <a:pt x="21600" y="21540"/>
                    <a:pt x="21596" y="21760"/>
                    <a:pt x="21589" y="21980"/>
                  </a:cubicBezTo>
                  <a:lnTo>
                    <a:pt x="0" y="21320"/>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sp>
          <p:nvSpPr>
            <p:cNvPr id="66" name="Arc 1082"/>
            <p:cNvSpPr>
              <a:spLocks/>
            </p:cNvSpPr>
            <p:nvPr/>
          </p:nvSpPr>
          <p:spPr bwMode="auto">
            <a:xfrm rot="10800000">
              <a:off x="3871" y="2440"/>
              <a:ext cx="490" cy="781"/>
            </a:xfrm>
            <a:custGeom>
              <a:avLst/>
              <a:gdLst>
                <a:gd name="T0" fmla="*/ 0 w 21600"/>
                <a:gd name="T1" fmla="*/ 29 h 21314"/>
                <a:gd name="T2" fmla="*/ 9 w 21600"/>
                <a:gd name="T3" fmla="*/ 0 h 21314"/>
                <a:gd name="T4" fmla="*/ 11 w 21600"/>
                <a:gd name="T5" fmla="*/ 29 h 21314"/>
                <a:gd name="T6" fmla="*/ 0 60000 65536"/>
                <a:gd name="T7" fmla="*/ 0 60000 65536"/>
                <a:gd name="T8" fmla="*/ 0 60000 65536"/>
                <a:gd name="T9" fmla="*/ 0 w 21600"/>
                <a:gd name="T10" fmla="*/ 0 h 21314"/>
                <a:gd name="T11" fmla="*/ 21600 w 21600"/>
                <a:gd name="T12" fmla="*/ 21314 h 21314"/>
              </a:gdLst>
              <a:ahLst/>
              <a:cxnLst>
                <a:cxn ang="T6">
                  <a:pos x="T0" y="T1"/>
                </a:cxn>
                <a:cxn ang="T7">
                  <a:pos x="T2" y="T3"/>
                </a:cxn>
                <a:cxn ang="T8">
                  <a:pos x="T4" y="T5"/>
                </a:cxn>
              </a:cxnLst>
              <a:rect l="T9" t="T10" r="T11" b="T12"/>
              <a:pathLst>
                <a:path w="21600" h="21314" fill="none" extrusionOk="0">
                  <a:moveTo>
                    <a:pt x="0" y="21314"/>
                  </a:moveTo>
                  <a:cubicBezTo>
                    <a:pt x="0" y="10737"/>
                    <a:pt x="7659" y="1715"/>
                    <a:pt x="18096" y="0"/>
                  </a:cubicBezTo>
                </a:path>
                <a:path w="21600" h="21314" stroke="0" extrusionOk="0">
                  <a:moveTo>
                    <a:pt x="0" y="21314"/>
                  </a:moveTo>
                  <a:cubicBezTo>
                    <a:pt x="0" y="10737"/>
                    <a:pt x="7659" y="1715"/>
                    <a:pt x="18096" y="0"/>
                  </a:cubicBezTo>
                  <a:lnTo>
                    <a:pt x="21600" y="21314"/>
                  </a:lnTo>
                  <a:close/>
                </a:path>
              </a:pathLst>
            </a:custGeom>
            <a:noFill/>
            <a:ln w="12700" cap="rnd">
              <a:solidFill>
                <a:schemeClr val="bg1"/>
              </a:solidFill>
              <a:prstDash val="sysDot"/>
              <a:round/>
              <a:headEnd/>
              <a:tailEnd/>
            </a:ln>
          </p:spPr>
          <p:txBody>
            <a:bodyPr wrap="none" anchor="ctr"/>
            <a:lstStyle/>
            <a:p>
              <a:endParaRPr lang="es-ES"/>
            </a:p>
          </p:txBody>
        </p:sp>
        <p:sp>
          <p:nvSpPr>
            <p:cNvPr id="67" name="Arc 1083"/>
            <p:cNvSpPr>
              <a:spLocks/>
            </p:cNvSpPr>
            <p:nvPr/>
          </p:nvSpPr>
          <p:spPr bwMode="auto">
            <a:xfrm>
              <a:off x="3867" y="1030"/>
              <a:ext cx="489" cy="781"/>
            </a:xfrm>
            <a:custGeom>
              <a:avLst/>
              <a:gdLst>
                <a:gd name="T0" fmla="*/ 2 w 21600"/>
                <a:gd name="T1" fmla="*/ 0 h 21320"/>
                <a:gd name="T2" fmla="*/ 11 w 21600"/>
                <a:gd name="T3" fmla="*/ 29 h 21320"/>
                <a:gd name="T4" fmla="*/ 0 w 21600"/>
                <a:gd name="T5" fmla="*/ 29 h 21320"/>
                <a:gd name="T6" fmla="*/ 0 60000 65536"/>
                <a:gd name="T7" fmla="*/ 0 60000 65536"/>
                <a:gd name="T8" fmla="*/ 0 60000 65536"/>
                <a:gd name="T9" fmla="*/ 0 w 21600"/>
                <a:gd name="T10" fmla="*/ 0 h 21320"/>
                <a:gd name="T11" fmla="*/ 21600 w 21600"/>
                <a:gd name="T12" fmla="*/ 21320 h 21320"/>
              </a:gdLst>
              <a:ahLst/>
              <a:cxnLst>
                <a:cxn ang="T6">
                  <a:pos x="T0" y="T1"/>
                </a:cxn>
                <a:cxn ang="T7">
                  <a:pos x="T2" y="T3"/>
                </a:cxn>
                <a:cxn ang="T8">
                  <a:pos x="T4" y="T5"/>
                </a:cxn>
              </a:cxnLst>
              <a:rect l="T9" t="T10" r="T11" b="T12"/>
              <a:pathLst>
                <a:path w="21600" h="21320" fill="none" extrusionOk="0">
                  <a:moveTo>
                    <a:pt x="3465" y="-1"/>
                  </a:moveTo>
                  <a:cubicBezTo>
                    <a:pt x="13919" y="1698"/>
                    <a:pt x="21600" y="10728"/>
                    <a:pt x="21600" y="21320"/>
                  </a:cubicBezTo>
                </a:path>
                <a:path w="21600" h="21320" stroke="0" extrusionOk="0">
                  <a:moveTo>
                    <a:pt x="3465" y="-1"/>
                  </a:moveTo>
                  <a:cubicBezTo>
                    <a:pt x="13919" y="1698"/>
                    <a:pt x="21600" y="10728"/>
                    <a:pt x="21600" y="21320"/>
                  </a:cubicBezTo>
                  <a:lnTo>
                    <a:pt x="0" y="21320"/>
                  </a:lnTo>
                  <a:close/>
                </a:path>
              </a:pathLst>
            </a:custGeom>
            <a:noFill/>
            <a:ln w="12700" cap="rnd">
              <a:solidFill>
                <a:schemeClr val="bg1"/>
              </a:solidFill>
              <a:prstDash val="sysDot"/>
              <a:round/>
              <a:headEnd/>
              <a:tailEnd/>
            </a:ln>
          </p:spPr>
          <p:txBody>
            <a:bodyPr wrap="none" anchor="ctr"/>
            <a:lstStyle/>
            <a:p>
              <a:endParaRPr lang="es-ES"/>
            </a:p>
          </p:txBody>
        </p:sp>
        <p:sp>
          <p:nvSpPr>
            <p:cNvPr id="68" name="Arc 1084"/>
            <p:cNvSpPr>
              <a:spLocks/>
            </p:cNvSpPr>
            <p:nvPr/>
          </p:nvSpPr>
          <p:spPr bwMode="auto">
            <a:xfrm flipV="1">
              <a:off x="1893" y="2286"/>
              <a:ext cx="2389" cy="593"/>
            </a:xfrm>
            <a:custGeom>
              <a:avLst/>
              <a:gdLst>
                <a:gd name="T0" fmla="*/ 0 w 41993"/>
                <a:gd name="T1" fmla="*/ 12 h 21600"/>
                <a:gd name="T2" fmla="*/ 136 w 41993"/>
                <a:gd name="T3" fmla="*/ 12 h 21600"/>
                <a:gd name="T4" fmla="*/ 68 w 41993"/>
                <a:gd name="T5" fmla="*/ 16 h 21600"/>
                <a:gd name="T6" fmla="*/ 0 60000 65536"/>
                <a:gd name="T7" fmla="*/ 0 60000 65536"/>
                <a:gd name="T8" fmla="*/ 0 60000 65536"/>
                <a:gd name="T9" fmla="*/ 0 w 41993"/>
                <a:gd name="T10" fmla="*/ 0 h 21600"/>
                <a:gd name="T11" fmla="*/ 41993 w 41993"/>
                <a:gd name="T12" fmla="*/ 21600 h 21600"/>
              </a:gdLst>
              <a:ahLst/>
              <a:cxnLst>
                <a:cxn ang="T6">
                  <a:pos x="T0" y="T1"/>
                </a:cxn>
                <a:cxn ang="T7">
                  <a:pos x="T2" y="T3"/>
                </a:cxn>
                <a:cxn ang="T8">
                  <a:pos x="T4" y="T5"/>
                </a:cxn>
              </a:cxnLst>
              <a:rect l="T9" t="T10" r="T11" b="T12"/>
              <a:pathLst>
                <a:path w="41993" h="21600" fill="none" extrusionOk="0">
                  <a:moveTo>
                    <a:pt x="-1" y="16504"/>
                  </a:moveTo>
                  <a:cubicBezTo>
                    <a:pt x="2350" y="6819"/>
                    <a:pt x="11023" y="-1"/>
                    <a:pt x="20990" y="0"/>
                  </a:cubicBezTo>
                  <a:cubicBezTo>
                    <a:pt x="30977" y="0"/>
                    <a:pt x="39662" y="6847"/>
                    <a:pt x="41993" y="16558"/>
                  </a:cubicBezTo>
                </a:path>
                <a:path w="41993" h="21600" stroke="0" extrusionOk="0">
                  <a:moveTo>
                    <a:pt x="-1" y="16504"/>
                  </a:moveTo>
                  <a:cubicBezTo>
                    <a:pt x="2350" y="6819"/>
                    <a:pt x="11023" y="-1"/>
                    <a:pt x="20990" y="0"/>
                  </a:cubicBezTo>
                  <a:cubicBezTo>
                    <a:pt x="30977" y="0"/>
                    <a:pt x="39662" y="6847"/>
                    <a:pt x="41993" y="16558"/>
                  </a:cubicBezTo>
                  <a:lnTo>
                    <a:pt x="20990"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69" name="Arc 1085"/>
            <p:cNvSpPr>
              <a:spLocks/>
            </p:cNvSpPr>
            <p:nvPr/>
          </p:nvSpPr>
          <p:spPr bwMode="auto">
            <a:xfrm flipV="1">
              <a:off x="1849" y="2310"/>
              <a:ext cx="2480" cy="770"/>
            </a:xfrm>
            <a:custGeom>
              <a:avLst/>
              <a:gdLst>
                <a:gd name="T0" fmla="*/ 0 w 42736"/>
                <a:gd name="T1" fmla="*/ 23 h 21600"/>
                <a:gd name="T2" fmla="*/ 144 w 42736"/>
                <a:gd name="T3" fmla="*/ 24 h 21600"/>
                <a:gd name="T4" fmla="*/ 72 w 42736"/>
                <a:gd name="T5" fmla="*/ 27 h 21600"/>
                <a:gd name="T6" fmla="*/ 0 60000 65536"/>
                <a:gd name="T7" fmla="*/ 0 60000 65536"/>
                <a:gd name="T8" fmla="*/ 0 60000 65536"/>
                <a:gd name="T9" fmla="*/ 0 w 42736"/>
                <a:gd name="T10" fmla="*/ 0 h 21600"/>
                <a:gd name="T11" fmla="*/ 42736 w 42736"/>
                <a:gd name="T12" fmla="*/ 21600 h 21600"/>
              </a:gdLst>
              <a:ahLst/>
              <a:cxnLst>
                <a:cxn ang="T6">
                  <a:pos x="T0" y="T1"/>
                </a:cxn>
                <a:cxn ang="T7">
                  <a:pos x="T2" y="T3"/>
                </a:cxn>
                <a:cxn ang="T8">
                  <a:pos x="T4" y="T5"/>
                </a:cxn>
              </a:cxnLst>
              <a:rect l="T9" t="T10" r="T11" b="T12"/>
              <a:pathLst>
                <a:path w="42736" h="21600" fill="none" extrusionOk="0">
                  <a:moveTo>
                    <a:pt x="0" y="18321"/>
                  </a:moveTo>
                  <a:cubicBezTo>
                    <a:pt x="1619" y="7781"/>
                    <a:pt x="10686" y="-1"/>
                    <a:pt x="21350" y="0"/>
                  </a:cubicBezTo>
                  <a:cubicBezTo>
                    <a:pt x="32107" y="0"/>
                    <a:pt x="41224" y="7915"/>
                    <a:pt x="42735" y="18566"/>
                  </a:cubicBezTo>
                </a:path>
                <a:path w="42736" h="21600" stroke="0" extrusionOk="0">
                  <a:moveTo>
                    <a:pt x="0" y="18321"/>
                  </a:moveTo>
                  <a:cubicBezTo>
                    <a:pt x="1619" y="7781"/>
                    <a:pt x="10686" y="-1"/>
                    <a:pt x="21350" y="0"/>
                  </a:cubicBezTo>
                  <a:cubicBezTo>
                    <a:pt x="32107" y="0"/>
                    <a:pt x="41224" y="7915"/>
                    <a:pt x="42735" y="18566"/>
                  </a:cubicBezTo>
                  <a:lnTo>
                    <a:pt x="21350" y="21600"/>
                  </a:lnTo>
                  <a:close/>
                </a:path>
              </a:pathLst>
            </a:custGeom>
            <a:noFill/>
            <a:ln w="12700" cap="rnd">
              <a:solidFill>
                <a:schemeClr val="bg1"/>
              </a:solidFill>
              <a:prstDash val="dash"/>
              <a:round/>
              <a:headEnd type="triangle" w="sm" len="med"/>
              <a:tailEnd type="none" w="sm" len="me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fill="hold" nodeType="clickEffect">
                                  <p:stCondLst>
                                    <p:cond delay="0"/>
                                  </p:stCondLst>
                                  <p:childTnLst>
                                    <p:animMotion origin="layout" path="M 1.94444E-6 4.53031E-6 L 0.19097 4.53031E-6 " pathEditMode="relative" rAng="0" ptsTypes="AA">
                                      <p:cBhvr>
                                        <p:cTn id="6" dur="1000" fill="hold"/>
                                        <p:tgtEl>
                                          <p:spTgt spid="50"/>
                                        </p:tgtEl>
                                        <p:attrNameLst>
                                          <p:attrName>ppt_x</p:attrName>
                                          <p:attrName>ppt_y</p:attrName>
                                        </p:attrNameLst>
                                      </p:cBhvr>
                                      <p:rCtr x="95" y="0"/>
                                    </p:animMotion>
                                  </p:childTnLst>
                                </p:cTn>
                              </p:par>
                              <p:par>
                                <p:cTn id="7" presetID="35" presetClass="path" presetSubtype="0" accel="50000" fill="hold" nodeType="withEffect">
                                  <p:stCondLst>
                                    <p:cond delay="0"/>
                                  </p:stCondLst>
                                  <p:childTnLst>
                                    <p:animMotion origin="layout" path="M 2.5E-6 4.53031E-6 L -0.19097 4.53031E-6 " pathEditMode="relative" rAng="0" ptsTypes="AA">
                                      <p:cBhvr>
                                        <p:cTn id="8" dur="1000" fill="hold"/>
                                        <p:tgtEl>
                                          <p:spTgt spid="51"/>
                                        </p:tgtEl>
                                        <p:attrNameLst>
                                          <p:attrName>ppt_x</p:attrName>
                                          <p:attrName>ppt_y</p:attrName>
                                        </p:attrNameLst>
                                      </p:cBhvr>
                                      <p:rCtr x="-95" y="0"/>
                                    </p:animMotion>
                                  </p:childTnLst>
                                </p:cTn>
                              </p:par>
                            </p:childTnLst>
                          </p:cTn>
                        </p:par>
                        <p:par>
                          <p:cTn id="9" fill="hold">
                            <p:stCondLst>
                              <p:cond delay="1000"/>
                            </p:stCondLst>
                            <p:childTnLst>
                              <p:par>
                                <p:cTn id="10" presetID="22" presetClass="entr" presetSubtype="2" fill="hold" nodeType="after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right)">
                                      <p:cBhvr>
                                        <p:cTn id="1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3282" name="Group 78"/>
          <p:cNvGrpSpPr>
            <a:grpSpLocks/>
          </p:cNvGrpSpPr>
          <p:nvPr/>
        </p:nvGrpSpPr>
        <p:grpSpPr bwMode="auto">
          <a:xfrm>
            <a:off x="0" y="0"/>
            <a:ext cx="9172575" cy="6858000"/>
            <a:chOff x="0" y="0"/>
            <a:chExt cx="5778" cy="4320"/>
          </a:xfrm>
        </p:grpSpPr>
        <p:sp>
          <p:nvSpPr>
            <p:cNvPr id="35328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4835" name="Rectangle 35"/>
            <p:cNvSpPr>
              <a:spLocks noChangeArrowheads="1"/>
            </p:cNvSpPr>
            <p:nvPr/>
          </p:nvSpPr>
          <p:spPr bwMode="auto">
            <a:xfrm>
              <a:off x="455" y="421"/>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3285" name="Rectangle 36"/>
            <p:cNvSpPr>
              <a:spLocks noChangeArrowheads="1"/>
            </p:cNvSpPr>
            <p:nvPr/>
          </p:nvSpPr>
          <p:spPr bwMode="auto">
            <a:xfrm>
              <a:off x="455" y="801"/>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Equipo horizontal húmedo</a:t>
              </a:r>
            </a:p>
          </p:txBody>
        </p:sp>
        <p:pic>
          <p:nvPicPr>
            <p:cNvPr id="353286" name="Picture 39" descr="Máquina 1"/>
            <p:cNvPicPr>
              <a:picLocks noChangeAspect="1" noChangeArrowheads="1"/>
            </p:cNvPicPr>
            <p:nvPr/>
          </p:nvPicPr>
          <p:blipFill>
            <a:blip r:embed="rId2" cstate="print"/>
            <a:srcRect r="397" b="400"/>
            <a:stretch>
              <a:fillRect/>
            </a:stretch>
          </p:blipFill>
          <p:spPr bwMode="auto">
            <a:xfrm>
              <a:off x="1794" y="1292"/>
              <a:ext cx="2257" cy="2239"/>
            </a:xfrm>
            <a:prstGeom prst="rect">
              <a:avLst/>
            </a:prstGeom>
            <a:noFill/>
            <a:ln w="9525">
              <a:noFill/>
              <a:miter lim="800000"/>
              <a:headEnd/>
              <a:tailEnd/>
            </a:ln>
          </p:spPr>
        </p:pic>
        <p:grpSp>
          <p:nvGrpSpPr>
            <p:cNvPr id="353287" name="Group 41"/>
            <p:cNvGrpSpPr>
              <a:grpSpLocks/>
            </p:cNvGrpSpPr>
            <p:nvPr/>
          </p:nvGrpSpPr>
          <p:grpSpPr bwMode="auto">
            <a:xfrm>
              <a:off x="48" y="95"/>
              <a:ext cx="96" cy="4128"/>
              <a:chOff x="48" y="102"/>
              <a:chExt cx="96" cy="4128"/>
            </a:xfrm>
          </p:grpSpPr>
          <p:sp>
            <p:nvSpPr>
              <p:cNvPr id="353295"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296"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297"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298"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299"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0"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1"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2"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3"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4"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5"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6"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7"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8"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09"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0"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1"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2"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3"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4"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5"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6"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7"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8"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19"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20"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21"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22"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3323"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3288" name="Group 71"/>
            <p:cNvGrpSpPr>
              <a:grpSpLocks/>
            </p:cNvGrpSpPr>
            <p:nvPr/>
          </p:nvGrpSpPr>
          <p:grpSpPr bwMode="auto">
            <a:xfrm>
              <a:off x="5052" y="0"/>
              <a:ext cx="726" cy="388"/>
              <a:chOff x="37" y="-23"/>
              <a:chExt cx="726" cy="388"/>
            </a:xfrm>
          </p:grpSpPr>
          <p:sp>
            <p:nvSpPr>
              <p:cNvPr id="353289"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3290"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3291"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3292"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3293"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3294"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4306" name="Group 77"/>
          <p:cNvGrpSpPr>
            <a:grpSpLocks/>
          </p:cNvGrpSpPr>
          <p:nvPr/>
        </p:nvGrpSpPr>
        <p:grpSpPr bwMode="auto">
          <a:xfrm>
            <a:off x="0" y="0"/>
            <a:ext cx="9172575" cy="6858000"/>
            <a:chOff x="0" y="0"/>
            <a:chExt cx="5778" cy="4320"/>
          </a:xfrm>
        </p:grpSpPr>
        <p:sp>
          <p:nvSpPr>
            <p:cNvPr id="35430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45859" name="Rectangle 35"/>
            <p:cNvSpPr>
              <a:spLocks noChangeArrowheads="1"/>
            </p:cNvSpPr>
            <p:nvPr/>
          </p:nvSpPr>
          <p:spPr bwMode="auto">
            <a:xfrm>
              <a:off x="446" y="88"/>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4309" name="Rectangle 36"/>
            <p:cNvSpPr>
              <a:spLocks noChangeArrowheads="1"/>
            </p:cNvSpPr>
            <p:nvPr/>
          </p:nvSpPr>
          <p:spPr bwMode="auto">
            <a:xfrm>
              <a:off x="446" y="468"/>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Equipo horizontal húmedo</a:t>
              </a:r>
            </a:p>
          </p:txBody>
        </p:sp>
        <p:pic>
          <p:nvPicPr>
            <p:cNvPr id="354310" name="Picture 38" descr="Equipo estacionario 4"/>
            <p:cNvPicPr>
              <a:picLocks noChangeAspect="1" noChangeArrowheads="1"/>
            </p:cNvPicPr>
            <p:nvPr/>
          </p:nvPicPr>
          <p:blipFill>
            <a:blip r:embed="rId2" cstate="print"/>
            <a:srcRect l="1671" t="5844" r="1877" b="3267"/>
            <a:stretch>
              <a:fillRect/>
            </a:stretch>
          </p:blipFill>
          <p:spPr bwMode="auto">
            <a:xfrm>
              <a:off x="920" y="839"/>
              <a:ext cx="3914" cy="3306"/>
            </a:xfrm>
            <a:prstGeom prst="rect">
              <a:avLst/>
            </a:prstGeom>
            <a:noFill/>
            <a:ln w="9525">
              <a:noFill/>
              <a:miter lim="800000"/>
              <a:headEnd/>
              <a:tailEnd/>
            </a:ln>
          </p:spPr>
        </p:pic>
        <p:grpSp>
          <p:nvGrpSpPr>
            <p:cNvPr id="354311" name="Group 40"/>
            <p:cNvGrpSpPr>
              <a:grpSpLocks/>
            </p:cNvGrpSpPr>
            <p:nvPr/>
          </p:nvGrpSpPr>
          <p:grpSpPr bwMode="auto">
            <a:xfrm>
              <a:off x="48" y="95"/>
              <a:ext cx="96" cy="4128"/>
              <a:chOff x="48" y="102"/>
              <a:chExt cx="96" cy="4128"/>
            </a:xfrm>
          </p:grpSpPr>
          <p:sp>
            <p:nvSpPr>
              <p:cNvPr id="354319"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0"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1"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2"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3"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4"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5"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6"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7"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8"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29"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0"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1"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2"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3"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4"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5"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6"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7"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8"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39"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0"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1"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2"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3"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4"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5"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6"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4347"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4312" name="Group 70"/>
            <p:cNvGrpSpPr>
              <a:grpSpLocks/>
            </p:cNvGrpSpPr>
            <p:nvPr/>
          </p:nvGrpSpPr>
          <p:grpSpPr bwMode="auto">
            <a:xfrm>
              <a:off x="5052" y="0"/>
              <a:ext cx="726" cy="388"/>
              <a:chOff x="37" y="-23"/>
              <a:chExt cx="726" cy="388"/>
            </a:xfrm>
          </p:grpSpPr>
          <p:sp>
            <p:nvSpPr>
              <p:cNvPr id="354313"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4314"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4315"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4316"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4317"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4318"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5330"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7364" name="Rectangle 36"/>
            <p:cNvSpPr>
              <a:spLocks noChangeArrowheads="1"/>
            </p:cNvSpPr>
            <p:nvPr/>
          </p:nvSpPr>
          <p:spPr bwMode="auto">
            <a:xfrm>
              <a:off x="437" y="88"/>
              <a:ext cx="2598"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cs typeface="Times New Roman" pitchFamily="18" charset="0"/>
                </a:rPr>
                <a:t>Equipo Estacionario</a:t>
              </a:r>
            </a:p>
          </p:txBody>
        </p:sp>
        <p:sp>
          <p:nvSpPr>
            <p:cNvPr id="355333" name="Rectangle 37"/>
            <p:cNvSpPr>
              <a:spLocks noChangeArrowheads="1"/>
            </p:cNvSpPr>
            <p:nvPr/>
          </p:nvSpPr>
          <p:spPr bwMode="auto">
            <a:xfrm>
              <a:off x="437" y="468"/>
              <a:ext cx="4958" cy="267"/>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Equipo horizontal húmedo</a:t>
              </a:r>
            </a:p>
          </p:txBody>
        </p:sp>
        <p:pic>
          <p:nvPicPr>
            <p:cNvPr id="355334" name="Picture 39" descr="Partículas37"/>
            <p:cNvPicPr>
              <a:picLocks noChangeAspect="1" noChangeArrowheads="1"/>
            </p:cNvPicPr>
            <p:nvPr/>
          </p:nvPicPr>
          <p:blipFill>
            <a:blip r:embed="rId2" cstate="print">
              <a:lum bright="12000" contrast="18000"/>
            </a:blip>
            <a:srcRect l="18202" t="3802" r="13554" b="8594"/>
            <a:stretch>
              <a:fillRect/>
            </a:stretch>
          </p:blipFill>
          <p:spPr bwMode="auto">
            <a:xfrm>
              <a:off x="1225" y="845"/>
              <a:ext cx="3284" cy="3160"/>
            </a:xfrm>
            <a:prstGeom prst="rect">
              <a:avLst/>
            </a:prstGeom>
            <a:noFill/>
            <a:ln w="9525">
              <a:noFill/>
              <a:miter lim="800000"/>
              <a:headEnd/>
              <a:tailEnd/>
            </a:ln>
          </p:spPr>
        </p:pic>
        <p:grpSp>
          <p:nvGrpSpPr>
            <p:cNvPr id="355335"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5336"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7364" name="Rectangle 36"/>
            <p:cNvSpPr>
              <a:spLocks noChangeArrowheads="1"/>
            </p:cNvSpPr>
            <p:nvPr/>
          </p:nvSpPr>
          <p:spPr bwMode="auto">
            <a:xfrm>
              <a:off x="437" y="88"/>
              <a:ext cx="2893" cy="347"/>
            </a:xfrm>
            <a:prstGeom prst="rect">
              <a:avLst/>
            </a:prstGeom>
            <a:noFill/>
            <a:ln w="12700">
              <a:noFill/>
              <a:miter lim="800000"/>
              <a:headEnd/>
              <a:tailEnd/>
            </a:ln>
            <a:effectLst/>
          </p:spPr>
          <p:txBody>
            <a:bodyPr wrap="square"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cs typeface="Times New Roman" pitchFamily="18" charset="0"/>
                </a:rPr>
                <a:t>Poder de levantamiento</a:t>
              </a:r>
            </a:p>
          </p:txBody>
        </p:sp>
        <p:grpSp>
          <p:nvGrpSpPr>
            <p:cNvPr id="3"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51942" name="Picture 6" descr="http://www.parkreshcorp.com/images/tb10.jpg"/>
          <p:cNvPicPr>
            <a:picLocks noChangeAspect="1" noChangeArrowheads="1"/>
          </p:cNvPicPr>
          <p:nvPr/>
        </p:nvPicPr>
        <p:blipFill>
          <a:blip r:embed="rId2" cstate="print"/>
          <a:srcRect/>
          <a:stretch>
            <a:fillRect/>
          </a:stretch>
        </p:blipFill>
        <p:spPr bwMode="auto">
          <a:xfrm>
            <a:off x="2317974" y="2810033"/>
            <a:ext cx="4515090" cy="1553190"/>
          </a:xfrm>
          <a:prstGeom prst="rect">
            <a:avLst/>
          </a:prstGeom>
          <a:noFill/>
        </p:spPr>
      </p:pic>
    </p:spTree>
  </p:cSld>
  <p:clrMapOvr>
    <a:masterClrMapping/>
  </p:clrMapOvr>
  <p:transition>
    <p:dissolve/>
  </p:transition>
</p:sld>
</file>

<file path=ppt/slides/slide3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67364" name="Rectangle 36"/>
            <p:cNvSpPr>
              <a:spLocks noChangeArrowheads="1"/>
            </p:cNvSpPr>
            <p:nvPr/>
          </p:nvSpPr>
          <p:spPr bwMode="auto">
            <a:xfrm>
              <a:off x="437" y="88"/>
              <a:ext cx="2893" cy="347"/>
            </a:xfrm>
            <a:prstGeom prst="rect">
              <a:avLst/>
            </a:prstGeom>
            <a:noFill/>
            <a:ln w="12700">
              <a:noFill/>
              <a:miter lim="800000"/>
              <a:headEnd/>
              <a:tailEnd/>
            </a:ln>
            <a:effectLst/>
          </p:spPr>
          <p:txBody>
            <a:bodyPr wrap="square"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cs typeface="Times New Roman" pitchFamily="18" charset="0"/>
                </a:rPr>
                <a:t>Poder de levantamiento</a:t>
              </a:r>
            </a:p>
          </p:txBody>
        </p:sp>
        <p:grpSp>
          <p:nvGrpSpPr>
            <p:cNvPr id="3"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244" name="243 Paralelogramo"/>
          <p:cNvSpPr/>
          <p:nvPr/>
        </p:nvSpPr>
        <p:spPr bwMode="auto">
          <a:xfrm rot="16200000">
            <a:off x="2876696" y="5580530"/>
            <a:ext cx="667586" cy="786646"/>
          </a:xfrm>
          <a:prstGeom prst="parallelogram">
            <a:avLst>
              <a:gd name="adj" fmla="val 47396"/>
            </a:avLst>
          </a:prstGeom>
          <a:solidFill>
            <a:schemeClr val="bg1">
              <a:lumMod val="85000"/>
            </a:schemeClr>
          </a:solidFill>
          <a:ln w="9525" cap="flat" cmpd="sng" algn="ctr">
            <a:noFill/>
            <a:prstDash val="solid"/>
            <a:round/>
            <a:headEnd type="none" w="med" len="med"/>
            <a:tailEnd type="none" w="med" len="med"/>
          </a:ln>
          <a:effectLst/>
          <a:scene3d>
            <a:camera prst="orthographicFront">
              <a:rot lat="20400000" lon="480000" rev="0"/>
            </a:camera>
            <a:lightRig rig="threePt" dir="t">
              <a:rot lat="0" lon="0" rev="3600000"/>
            </a:lightRig>
          </a:scene3d>
          <a:sp3d extrusionH="85090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5" name="Group 1012"/>
          <p:cNvGrpSpPr>
            <a:grpSpLocks/>
          </p:cNvGrpSpPr>
          <p:nvPr/>
        </p:nvGrpSpPr>
        <p:grpSpPr bwMode="auto">
          <a:xfrm>
            <a:off x="2840039" y="3849968"/>
            <a:ext cx="3716339" cy="2681288"/>
            <a:chOff x="1789" y="2332"/>
            <a:chExt cx="2341" cy="1689"/>
          </a:xfrm>
        </p:grpSpPr>
        <p:sp>
          <p:nvSpPr>
            <p:cNvPr id="246" name="Arc 982"/>
            <p:cNvSpPr>
              <a:spLocks/>
            </p:cNvSpPr>
            <p:nvPr/>
          </p:nvSpPr>
          <p:spPr bwMode="auto">
            <a:xfrm flipV="1">
              <a:off x="3347" y="2332"/>
              <a:ext cx="385" cy="533"/>
            </a:xfrm>
            <a:custGeom>
              <a:avLst/>
              <a:gdLst>
                <a:gd name="T0" fmla="*/ 15 w 14240"/>
                <a:gd name="T1" fmla="*/ 0 h 19955"/>
                <a:gd name="T2" fmla="*/ 25 w 14240"/>
                <a:gd name="T3" fmla="*/ 8 h 19955"/>
                <a:gd name="T4" fmla="*/ 0 w 14240"/>
                <a:gd name="T5" fmla="*/ 44 h 19955"/>
                <a:gd name="T6" fmla="*/ 0 60000 65536"/>
                <a:gd name="T7" fmla="*/ 0 60000 65536"/>
                <a:gd name="T8" fmla="*/ 0 60000 65536"/>
                <a:gd name="T9" fmla="*/ 0 w 14240"/>
                <a:gd name="T10" fmla="*/ 0 h 19955"/>
                <a:gd name="T11" fmla="*/ 14240 w 14240"/>
                <a:gd name="T12" fmla="*/ 19955 h 19955"/>
              </a:gdLst>
              <a:ahLst/>
              <a:cxnLst>
                <a:cxn ang="T6">
                  <a:pos x="T0" y="T1"/>
                </a:cxn>
                <a:cxn ang="T7">
                  <a:pos x="T2" y="T3"/>
                </a:cxn>
                <a:cxn ang="T8">
                  <a:pos x="T4" y="T5"/>
                </a:cxn>
              </a:cxnLst>
              <a:rect l="T9" t="T10" r="T11" b="T12"/>
              <a:pathLst>
                <a:path w="14240" h="19955" fill="none" extrusionOk="0">
                  <a:moveTo>
                    <a:pt x="8267" y="0"/>
                  </a:moveTo>
                  <a:cubicBezTo>
                    <a:pt x="10448" y="903"/>
                    <a:pt x="12465" y="2157"/>
                    <a:pt x="14239" y="3713"/>
                  </a:cubicBezTo>
                </a:path>
                <a:path w="14240" h="19955" stroke="0" extrusionOk="0">
                  <a:moveTo>
                    <a:pt x="8267" y="0"/>
                  </a:moveTo>
                  <a:cubicBezTo>
                    <a:pt x="10448" y="903"/>
                    <a:pt x="12465" y="2157"/>
                    <a:pt x="14239" y="3713"/>
                  </a:cubicBezTo>
                  <a:lnTo>
                    <a:pt x="0" y="19955"/>
                  </a:lnTo>
                  <a:close/>
                </a:path>
              </a:pathLst>
            </a:custGeom>
            <a:noFill/>
            <a:ln w="19050">
              <a:solidFill>
                <a:schemeClr val="bg1"/>
              </a:solidFill>
              <a:prstDash val="sysDot"/>
              <a:round/>
              <a:headEnd/>
              <a:tailEnd/>
            </a:ln>
          </p:spPr>
          <p:txBody>
            <a:bodyPr wrap="none" anchor="ctr"/>
            <a:lstStyle/>
            <a:p>
              <a:endParaRPr lang="es-ES"/>
            </a:p>
          </p:txBody>
        </p:sp>
        <p:sp>
          <p:nvSpPr>
            <p:cNvPr id="249" name="Arc 985"/>
            <p:cNvSpPr>
              <a:spLocks/>
            </p:cNvSpPr>
            <p:nvPr/>
          </p:nvSpPr>
          <p:spPr bwMode="auto">
            <a:xfrm rot="318428" flipH="1">
              <a:off x="3592" y="2817"/>
              <a:ext cx="420" cy="663"/>
            </a:xfrm>
            <a:custGeom>
              <a:avLst/>
              <a:gdLst>
                <a:gd name="T0" fmla="*/ 19 w 13458"/>
                <a:gd name="T1" fmla="*/ 0 h 20585"/>
                <a:gd name="T2" fmla="*/ 39 w 13458"/>
                <a:gd name="T3" fmla="*/ 4 h 20585"/>
                <a:gd name="T4" fmla="*/ 0 w 13458"/>
                <a:gd name="T5" fmla="*/ 25 h 20585"/>
                <a:gd name="T6" fmla="*/ 0 60000 65536"/>
                <a:gd name="T7" fmla="*/ 0 60000 65536"/>
                <a:gd name="T8" fmla="*/ 0 60000 65536"/>
                <a:gd name="T9" fmla="*/ 0 w 13458"/>
                <a:gd name="T10" fmla="*/ 0 h 20585"/>
                <a:gd name="T11" fmla="*/ 13458 w 13458"/>
                <a:gd name="T12" fmla="*/ 20585 h 20585"/>
              </a:gdLst>
              <a:ahLst/>
              <a:cxnLst>
                <a:cxn ang="T6">
                  <a:pos x="T0" y="T1"/>
                </a:cxn>
                <a:cxn ang="T7">
                  <a:pos x="T2" y="T3"/>
                </a:cxn>
                <a:cxn ang="T8">
                  <a:pos x="T4" y="T5"/>
                </a:cxn>
              </a:cxnLst>
              <a:rect l="T9" t="T10" r="T11" b="T12"/>
              <a:pathLst>
                <a:path w="13458" h="20585" fill="none" extrusionOk="0">
                  <a:moveTo>
                    <a:pt x="6543" y="-1"/>
                  </a:moveTo>
                  <a:cubicBezTo>
                    <a:pt x="9053" y="797"/>
                    <a:pt x="11397" y="2048"/>
                    <a:pt x="13458" y="3689"/>
                  </a:cubicBezTo>
                </a:path>
                <a:path w="13458" h="20585" stroke="0" extrusionOk="0">
                  <a:moveTo>
                    <a:pt x="6543" y="-1"/>
                  </a:moveTo>
                  <a:cubicBezTo>
                    <a:pt x="9053" y="797"/>
                    <a:pt x="11397" y="2048"/>
                    <a:pt x="13458" y="3689"/>
                  </a:cubicBezTo>
                  <a:lnTo>
                    <a:pt x="0" y="20585"/>
                  </a:lnTo>
                  <a:close/>
                </a:path>
              </a:pathLst>
            </a:custGeom>
            <a:noFill/>
            <a:ln w="19050">
              <a:solidFill>
                <a:schemeClr val="bg1"/>
              </a:solidFill>
              <a:prstDash val="sysDot"/>
              <a:round/>
              <a:headEnd/>
              <a:tailEnd/>
            </a:ln>
          </p:spPr>
          <p:txBody>
            <a:bodyPr wrap="none" anchor="ctr"/>
            <a:lstStyle/>
            <a:p>
              <a:endParaRPr lang="es-ES"/>
            </a:p>
          </p:txBody>
        </p:sp>
        <p:sp>
          <p:nvSpPr>
            <p:cNvPr id="250" name="Arc 986"/>
            <p:cNvSpPr>
              <a:spLocks/>
            </p:cNvSpPr>
            <p:nvPr/>
          </p:nvSpPr>
          <p:spPr bwMode="auto">
            <a:xfrm flipH="1">
              <a:off x="3669" y="2868"/>
              <a:ext cx="316" cy="341"/>
            </a:xfrm>
            <a:custGeom>
              <a:avLst/>
              <a:gdLst>
                <a:gd name="T0" fmla="*/ 3 w 14289"/>
                <a:gd name="T1" fmla="*/ 0 h 21509"/>
                <a:gd name="T2" fmla="*/ 24 w 14289"/>
                <a:gd name="T3" fmla="*/ 3 h 21509"/>
                <a:gd name="T4" fmla="*/ 0 w 14289"/>
                <a:gd name="T5" fmla="*/ 12 h 21509"/>
                <a:gd name="T6" fmla="*/ 0 60000 65536"/>
                <a:gd name="T7" fmla="*/ 0 60000 65536"/>
                <a:gd name="T8" fmla="*/ 0 60000 65536"/>
                <a:gd name="T9" fmla="*/ 0 w 14289"/>
                <a:gd name="T10" fmla="*/ 0 h 21509"/>
                <a:gd name="T11" fmla="*/ 14289 w 14289"/>
                <a:gd name="T12" fmla="*/ 21509 h 21509"/>
              </a:gdLst>
              <a:ahLst/>
              <a:cxnLst>
                <a:cxn ang="T6">
                  <a:pos x="T0" y="T1"/>
                </a:cxn>
                <a:cxn ang="T7">
                  <a:pos x="T2" y="T3"/>
                </a:cxn>
                <a:cxn ang="T8">
                  <a:pos x="T4" y="T5"/>
                </a:cxn>
              </a:cxnLst>
              <a:rect l="T9" t="T10" r="T11" b="T12"/>
              <a:pathLst>
                <a:path w="14289" h="21509" fill="none" extrusionOk="0">
                  <a:moveTo>
                    <a:pt x="1978" y="-1"/>
                  </a:moveTo>
                  <a:cubicBezTo>
                    <a:pt x="6541" y="419"/>
                    <a:pt x="10852" y="2279"/>
                    <a:pt x="14289" y="5310"/>
                  </a:cubicBezTo>
                </a:path>
                <a:path w="14289" h="21509" stroke="0" extrusionOk="0">
                  <a:moveTo>
                    <a:pt x="1978" y="-1"/>
                  </a:moveTo>
                  <a:cubicBezTo>
                    <a:pt x="6541" y="419"/>
                    <a:pt x="10852" y="2279"/>
                    <a:pt x="14289" y="5310"/>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51" name="Arc 987"/>
            <p:cNvSpPr>
              <a:spLocks/>
            </p:cNvSpPr>
            <p:nvPr/>
          </p:nvSpPr>
          <p:spPr bwMode="auto">
            <a:xfrm>
              <a:off x="3614" y="2969"/>
              <a:ext cx="256" cy="44"/>
            </a:xfrm>
            <a:custGeom>
              <a:avLst/>
              <a:gdLst>
                <a:gd name="T0" fmla="*/ 6 w 16242"/>
                <a:gd name="T1" fmla="*/ 0 h 21368"/>
                <a:gd name="T2" fmla="*/ 33 w 16242"/>
                <a:gd name="T3" fmla="*/ 1 h 21368"/>
                <a:gd name="T4" fmla="*/ 0 w 16242"/>
                <a:gd name="T5" fmla="*/ 2 h 21368"/>
                <a:gd name="T6" fmla="*/ 0 60000 65536"/>
                <a:gd name="T7" fmla="*/ 0 60000 65536"/>
                <a:gd name="T8" fmla="*/ 0 60000 65536"/>
                <a:gd name="T9" fmla="*/ 0 w 16242"/>
                <a:gd name="T10" fmla="*/ 0 h 21368"/>
                <a:gd name="T11" fmla="*/ 16242 w 16242"/>
                <a:gd name="T12" fmla="*/ 21368 h 21368"/>
              </a:gdLst>
              <a:ahLst/>
              <a:cxnLst>
                <a:cxn ang="T6">
                  <a:pos x="T0" y="T1"/>
                </a:cxn>
                <a:cxn ang="T7">
                  <a:pos x="T2" y="T3"/>
                </a:cxn>
                <a:cxn ang="T8">
                  <a:pos x="T4" y="T5"/>
                </a:cxn>
              </a:cxnLst>
              <a:rect l="T9" t="T10" r="T11" b="T12"/>
              <a:pathLst>
                <a:path w="16242" h="21368" fill="none" extrusionOk="0">
                  <a:moveTo>
                    <a:pt x="3160" y="0"/>
                  </a:moveTo>
                  <a:cubicBezTo>
                    <a:pt x="8228" y="750"/>
                    <a:pt x="12865" y="3276"/>
                    <a:pt x="16242" y="7128"/>
                  </a:cubicBezTo>
                </a:path>
                <a:path w="16242" h="21368" stroke="0" extrusionOk="0">
                  <a:moveTo>
                    <a:pt x="3160" y="0"/>
                  </a:moveTo>
                  <a:cubicBezTo>
                    <a:pt x="8228" y="750"/>
                    <a:pt x="12865" y="3276"/>
                    <a:pt x="16242" y="7128"/>
                  </a:cubicBezTo>
                  <a:lnTo>
                    <a:pt x="0" y="21368"/>
                  </a:lnTo>
                  <a:close/>
                </a:path>
              </a:pathLst>
            </a:custGeom>
            <a:noFill/>
            <a:ln w="19050">
              <a:solidFill>
                <a:schemeClr val="bg1"/>
              </a:solidFill>
              <a:prstDash val="sysDot"/>
              <a:round/>
              <a:headEnd/>
              <a:tailEnd/>
            </a:ln>
          </p:spPr>
          <p:txBody>
            <a:bodyPr wrap="none" anchor="ctr"/>
            <a:lstStyle/>
            <a:p>
              <a:endParaRPr lang="es-ES"/>
            </a:p>
          </p:txBody>
        </p:sp>
        <p:sp>
          <p:nvSpPr>
            <p:cNvPr id="252" name="Arc 988"/>
            <p:cNvSpPr>
              <a:spLocks/>
            </p:cNvSpPr>
            <p:nvPr/>
          </p:nvSpPr>
          <p:spPr bwMode="auto">
            <a:xfrm>
              <a:off x="3629" y="2986"/>
              <a:ext cx="96" cy="357"/>
            </a:xfrm>
            <a:custGeom>
              <a:avLst/>
              <a:gdLst>
                <a:gd name="T0" fmla="*/ 0 w 13053"/>
                <a:gd name="T1" fmla="*/ 0 h 21437"/>
                <a:gd name="T2" fmla="*/ 2 w 13053"/>
                <a:gd name="T3" fmla="*/ 10 h 21437"/>
                <a:gd name="T4" fmla="*/ 0 w 13053"/>
                <a:gd name="T5" fmla="*/ 50 h 21437"/>
                <a:gd name="T6" fmla="*/ 0 60000 65536"/>
                <a:gd name="T7" fmla="*/ 0 60000 65536"/>
                <a:gd name="T8" fmla="*/ 0 60000 65536"/>
                <a:gd name="T9" fmla="*/ 0 w 13053"/>
                <a:gd name="T10" fmla="*/ 0 h 21437"/>
                <a:gd name="T11" fmla="*/ 13053 w 13053"/>
                <a:gd name="T12" fmla="*/ 21437 h 21437"/>
              </a:gdLst>
              <a:ahLst/>
              <a:cxnLst>
                <a:cxn ang="T6">
                  <a:pos x="T0" y="T1"/>
                </a:cxn>
                <a:cxn ang="T7">
                  <a:pos x="T2" y="T3"/>
                </a:cxn>
                <a:cxn ang="T8">
                  <a:pos x="T4" y="T5"/>
                </a:cxn>
              </a:cxnLst>
              <a:rect l="T9" t="T10" r="T11" b="T12"/>
              <a:pathLst>
                <a:path w="13053" h="21437" fill="none" extrusionOk="0">
                  <a:moveTo>
                    <a:pt x="2648" y="0"/>
                  </a:moveTo>
                  <a:cubicBezTo>
                    <a:pt x="6428" y="467"/>
                    <a:pt x="10018" y="1925"/>
                    <a:pt x="13052" y="4227"/>
                  </a:cubicBezTo>
                </a:path>
                <a:path w="13053" h="21437" stroke="0" extrusionOk="0">
                  <a:moveTo>
                    <a:pt x="2648" y="0"/>
                  </a:moveTo>
                  <a:cubicBezTo>
                    <a:pt x="6428" y="467"/>
                    <a:pt x="10018" y="1925"/>
                    <a:pt x="13052" y="4227"/>
                  </a:cubicBezTo>
                  <a:lnTo>
                    <a:pt x="0" y="21437"/>
                  </a:lnTo>
                  <a:close/>
                </a:path>
              </a:pathLst>
            </a:custGeom>
            <a:noFill/>
            <a:ln w="19050">
              <a:solidFill>
                <a:schemeClr val="bg1"/>
              </a:solidFill>
              <a:prstDash val="sysDot"/>
              <a:round/>
              <a:headEnd/>
              <a:tailEnd/>
            </a:ln>
          </p:spPr>
          <p:txBody>
            <a:bodyPr wrap="none" anchor="ctr"/>
            <a:lstStyle/>
            <a:p>
              <a:endParaRPr lang="es-ES"/>
            </a:p>
          </p:txBody>
        </p:sp>
        <p:sp>
          <p:nvSpPr>
            <p:cNvPr id="253" name="Arc 990"/>
            <p:cNvSpPr>
              <a:spLocks/>
            </p:cNvSpPr>
            <p:nvPr/>
          </p:nvSpPr>
          <p:spPr bwMode="auto">
            <a:xfrm rot="20709870" flipH="1">
              <a:off x="2187" y="3456"/>
              <a:ext cx="375" cy="492"/>
            </a:xfrm>
            <a:custGeom>
              <a:avLst/>
              <a:gdLst>
                <a:gd name="T0" fmla="*/ 17 w 15778"/>
                <a:gd name="T1" fmla="*/ 0 h 19446"/>
                <a:gd name="T2" fmla="*/ 28 w 15778"/>
                <a:gd name="T3" fmla="*/ 11 h 19446"/>
                <a:gd name="T4" fmla="*/ 0 w 15778"/>
                <a:gd name="T5" fmla="*/ 44 h 19446"/>
                <a:gd name="T6" fmla="*/ 0 60000 65536"/>
                <a:gd name="T7" fmla="*/ 0 60000 65536"/>
                <a:gd name="T8" fmla="*/ 0 60000 65536"/>
                <a:gd name="T9" fmla="*/ 0 w 15778"/>
                <a:gd name="T10" fmla="*/ 0 h 19446"/>
                <a:gd name="T11" fmla="*/ 15778 w 15778"/>
                <a:gd name="T12" fmla="*/ 19446 h 19446"/>
              </a:gdLst>
              <a:ahLst/>
              <a:cxnLst>
                <a:cxn ang="T6">
                  <a:pos x="T0" y="T1"/>
                </a:cxn>
                <a:cxn ang="T7">
                  <a:pos x="T2" y="T3"/>
                </a:cxn>
                <a:cxn ang="T8">
                  <a:pos x="T4" y="T5"/>
                </a:cxn>
              </a:cxnLst>
              <a:rect l="T9" t="T10" r="T11" b="T12"/>
              <a:pathLst>
                <a:path w="15778" h="19446" fill="none" extrusionOk="0">
                  <a:moveTo>
                    <a:pt x="9402" y="0"/>
                  </a:moveTo>
                  <a:cubicBezTo>
                    <a:pt x="11798" y="1158"/>
                    <a:pt x="13960" y="2750"/>
                    <a:pt x="15777" y="4694"/>
                  </a:cubicBezTo>
                </a:path>
                <a:path w="15778" h="19446" stroke="0" extrusionOk="0">
                  <a:moveTo>
                    <a:pt x="9402" y="0"/>
                  </a:moveTo>
                  <a:cubicBezTo>
                    <a:pt x="11798" y="1158"/>
                    <a:pt x="13960" y="2750"/>
                    <a:pt x="15777" y="4694"/>
                  </a:cubicBezTo>
                  <a:lnTo>
                    <a:pt x="0" y="19446"/>
                  </a:lnTo>
                  <a:close/>
                </a:path>
              </a:pathLst>
            </a:custGeom>
            <a:noFill/>
            <a:ln w="19050">
              <a:solidFill>
                <a:schemeClr val="bg1"/>
              </a:solidFill>
              <a:prstDash val="sysDot"/>
              <a:round/>
              <a:headEnd/>
              <a:tailEnd/>
            </a:ln>
          </p:spPr>
          <p:txBody>
            <a:bodyPr wrap="none" anchor="ctr"/>
            <a:lstStyle/>
            <a:p>
              <a:endParaRPr lang="es-ES"/>
            </a:p>
          </p:txBody>
        </p:sp>
        <p:sp>
          <p:nvSpPr>
            <p:cNvPr id="254" name="Arc 992"/>
            <p:cNvSpPr>
              <a:spLocks/>
            </p:cNvSpPr>
            <p:nvPr/>
          </p:nvSpPr>
          <p:spPr bwMode="auto">
            <a:xfrm flipH="1" flipV="1">
              <a:off x="2415" y="2679"/>
              <a:ext cx="61" cy="886"/>
            </a:xfrm>
            <a:custGeom>
              <a:avLst/>
              <a:gdLst>
                <a:gd name="T0" fmla="*/ 0 w 11438"/>
                <a:gd name="T1" fmla="*/ 0 h 21600"/>
                <a:gd name="T2" fmla="*/ 9 w 11438"/>
                <a:gd name="T3" fmla="*/ 9 h 21600"/>
                <a:gd name="T4" fmla="*/ 0 w 11438"/>
                <a:gd name="T5" fmla="*/ 60 h 21600"/>
                <a:gd name="T6" fmla="*/ 0 60000 65536"/>
                <a:gd name="T7" fmla="*/ 0 60000 65536"/>
                <a:gd name="T8" fmla="*/ 0 60000 65536"/>
                <a:gd name="T9" fmla="*/ 0 w 11438"/>
                <a:gd name="T10" fmla="*/ 0 h 21600"/>
                <a:gd name="T11" fmla="*/ 11438 w 11438"/>
                <a:gd name="T12" fmla="*/ 21600 h 21600"/>
              </a:gdLst>
              <a:ahLst/>
              <a:cxnLst>
                <a:cxn ang="T6">
                  <a:pos x="T0" y="T1"/>
                </a:cxn>
                <a:cxn ang="T7">
                  <a:pos x="T2" y="T3"/>
                </a:cxn>
                <a:cxn ang="T8">
                  <a:pos x="T4" y="T5"/>
                </a:cxn>
              </a:cxnLst>
              <a:rect l="T9" t="T10" r="T11" b="T12"/>
              <a:pathLst>
                <a:path w="11438" h="21600" fill="none" extrusionOk="0">
                  <a:moveTo>
                    <a:pt x="-1" y="0"/>
                  </a:moveTo>
                  <a:cubicBezTo>
                    <a:pt x="4044" y="0"/>
                    <a:pt x="8007" y="1135"/>
                    <a:pt x="11437" y="3277"/>
                  </a:cubicBezTo>
                </a:path>
                <a:path w="11438" h="21600" stroke="0" extrusionOk="0">
                  <a:moveTo>
                    <a:pt x="-1" y="0"/>
                  </a:moveTo>
                  <a:cubicBezTo>
                    <a:pt x="4044" y="0"/>
                    <a:pt x="8007" y="1135"/>
                    <a:pt x="11437" y="3277"/>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55" name="Arc 993"/>
            <p:cNvSpPr>
              <a:spLocks/>
            </p:cNvSpPr>
            <p:nvPr/>
          </p:nvSpPr>
          <p:spPr bwMode="auto">
            <a:xfrm rot="2331355" flipH="1" flipV="1">
              <a:off x="2340" y="3370"/>
              <a:ext cx="255" cy="266"/>
            </a:xfrm>
            <a:custGeom>
              <a:avLst/>
              <a:gdLst>
                <a:gd name="T0" fmla="*/ 3 w 19543"/>
                <a:gd name="T1" fmla="*/ 0 h 18995"/>
                <a:gd name="T2" fmla="*/ 5 w 19543"/>
                <a:gd name="T3" fmla="*/ 8 h 18995"/>
                <a:gd name="T4" fmla="*/ 0 w 19543"/>
                <a:gd name="T5" fmla="*/ 15 h 18995"/>
                <a:gd name="T6" fmla="*/ 0 60000 65536"/>
                <a:gd name="T7" fmla="*/ 0 60000 65536"/>
                <a:gd name="T8" fmla="*/ 0 60000 65536"/>
                <a:gd name="T9" fmla="*/ 0 w 19543"/>
                <a:gd name="T10" fmla="*/ 0 h 18995"/>
                <a:gd name="T11" fmla="*/ 19543 w 19543"/>
                <a:gd name="T12" fmla="*/ 18995 h 18995"/>
              </a:gdLst>
              <a:ahLst/>
              <a:cxnLst>
                <a:cxn ang="T6">
                  <a:pos x="T0" y="T1"/>
                </a:cxn>
                <a:cxn ang="T7">
                  <a:pos x="T2" y="T3"/>
                </a:cxn>
                <a:cxn ang="T8">
                  <a:pos x="T4" y="T5"/>
                </a:cxn>
              </a:cxnLst>
              <a:rect l="T9" t="T10" r="T11" b="T12"/>
              <a:pathLst>
                <a:path w="19543" h="18995" fill="none" extrusionOk="0">
                  <a:moveTo>
                    <a:pt x="10283" y="-1"/>
                  </a:moveTo>
                  <a:cubicBezTo>
                    <a:pt x="14335" y="2193"/>
                    <a:pt x="17580" y="5625"/>
                    <a:pt x="19542" y="9795"/>
                  </a:cubicBezTo>
                </a:path>
                <a:path w="19543" h="18995" stroke="0" extrusionOk="0">
                  <a:moveTo>
                    <a:pt x="10283" y="-1"/>
                  </a:moveTo>
                  <a:cubicBezTo>
                    <a:pt x="14335" y="2193"/>
                    <a:pt x="17580" y="5625"/>
                    <a:pt x="19542" y="9795"/>
                  </a:cubicBezTo>
                  <a:lnTo>
                    <a:pt x="0" y="18995"/>
                  </a:lnTo>
                  <a:close/>
                </a:path>
              </a:pathLst>
            </a:custGeom>
            <a:noFill/>
            <a:ln w="19050">
              <a:solidFill>
                <a:schemeClr val="bg1"/>
              </a:solidFill>
              <a:prstDash val="sysDot"/>
              <a:round/>
              <a:headEnd/>
              <a:tailEnd/>
            </a:ln>
          </p:spPr>
          <p:txBody>
            <a:bodyPr wrap="none" anchor="ctr"/>
            <a:lstStyle/>
            <a:p>
              <a:endParaRPr lang="es-ES"/>
            </a:p>
          </p:txBody>
        </p:sp>
        <p:sp>
          <p:nvSpPr>
            <p:cNvPr id="256" name="Arc 994"/>
            <p:cNvSpPr>
              <a:spLocks/>
            </p:cNvSpPr>
            <p:nvPr/>
          </p:nvSpPr>
          <p:spPr bwMode="auto">
            <a:xfrm rot="1603764" flipH="1" flipV="1">
              <a:off x="2288" y="3538"/>
              <a:ext cx="281" cy="150"/>
            </a:xfrm>
            <a:custGeom>
              <a:avLst/>
              <a:gdLst>
                <a:gd name="T0" fmla="*/ 5 w 21600"/>
                <a:gd name="T1" fmla="*/ 0 h 10830"/>
                <a:gd name="T2" fmla="*/ 6 w 21600"/>
                <a:gd name="T3" fmla="*/ 8 h 10830"/>
                <a:gd name="T4" fmla="*/ 0 w 21600"/>
                <a:gd name="T5" fmla="*/ 8 h 10830"/>
                <a:gd name="T6" fmla="*/ 0 60000 65536"/>
                <a:gd name="T7" fmla="*/ 0 60000 65536"/>
                <a:gd name="T8" fmla="*/ 0 60000 65536"/>
                <a:gd name="T9" fmla="*/ 0 w 21600"/>
                <a:gd name="T10" fmla="*/ 0 h 10830"/>
                <a:gd name="T11" fmla="*/ 21600 w 21600"/>
                <a:gd name="T12" fmla="*/ 10830 h 10830"/>
              </a:gdLst>
              <a:ahLst/>
              <a:cxnLst>
                <a:cxn ang="T6">
                  <a:pos x="T0" y="T1"/>
                </a:cxn>
                <a:cxn ang="T7">
                  <a:pos x="T2" y="T3"/>
                </a:cxn>
                <a:cxn ang="T8">
                  <a:pos x="T4" y="T5"/>
                </a:cxn>
              </a:cxnLst>
              <a:rect l="T9" t="T10" r="T11" b="T12"/>
              <a:pathLst>
                <a:path w="21600" h="10830" fill="none" extrusionOk="0">
                  <a:moveTo>
                    <a:pt x="18688" y="0"/>
                  </a:moveTo>
                  <a:cubicBezTo>
                    <a:pt x="20595" y="3290"/>
                    <a:pt x="21600" y="7026"/>
                    <a:pt x="21600" y="10830"/>
                  </a:cubicBezTo>
                </a:path>
                <a:path w="21600" h="10830" stroke="0" extrusionOk="0">
                  <a:moveTo>
                    <a:pt x="18688" y="0"/>
                  </a:moveTo>
                  <a:cubicBezTo>
                    <a:pt x="20595" y="3290"/>
                    <a:pt x="21600" y="7026"/>
                    <a:pt x="21600" y="10830"/>
                  </a:cubicBezTo>
                  <a:lnTo>
                    <a:pt x="0" y="10830"/>
                  </a:lnTo>
                  <a:close/>
                </a:path>
              </a:pathLst>
            </a:custGeom>
            <a:noFill/>
            <a:ln w="19050">
              <a:solidFill>
                <a:schemeClr val="bg1"/>
              </a:solidFill>
              <a:prstDash val="sysDot"/>
              <a:round/>
              <a:headEnd/>
              <a:tailEnd/>
            </a:ln>
          </p:spPr>
          <p:txBody>
            <a:bodyPr wrap="none" anchor="ctr"/>
            <a:lstStyle/>
            <a:p>
              <a:endParaRPr lang="es-ES"/>
            </a:p>
          </p:txBody>
        </p:sp>
        <p:sp>
          <p:nvSpPr>
            <p:cNvPr id="257" name="Arc 995"/>
            <p:cNvSpPr>
              <a:spLocks/>
            </p:cNvSpPr>
            <p:nvPr/>
          </p:nvSpPr>
          <p:spPr bwMode="auto">
            <a:xfrm rot="20873812" flipH="1">
              <a:off x="2210" y="3486"/>
              <a:ext cx="272" cy="304"/>
            </a:xfrm>
            <a:custGeom>
              <a:avLst/>
              <a:gdLst>
                <a:gd name="T0" fmla="*/ 3 w 18278"/>
                <a:gd name="T1" fmla="*/ 0 h 19426"/>
                <a:gd name="T2" fmla="*/ 6 w 18278"/>
                <a:gd name="T3" fmla="*/ 10 h 19426"/>
                <a:gd name="T4" fmla="*/ 0 w 18278"/>
                <a:gd name="T5" fmla="*/ 24 h 19426"/>
                <a:gd name="T6" fmla="*/ 0 60000 65536"/>
                <a:gd name="T7" fmla="*/ 0 60000 65536"/>
                <a:gd name="T8" fmla="*/ 0 60000 65536"/>
                <a:gd name="T9" fmla="*/ 0 w 18278"/>
                <a:gd name="T10" fmla="*/ 0 h 19426"/>
                <a:gd name="T11" fmla="*/ 18278 w 18278"/>
                <a:gd name="T12" fmla="*/ 19426 h 19426"/>
              </a:gdLst>
              <a:ahLst/>
              <a:cxnLst>
                <a:cxn ang="T6">
                  <a:pos x="T0" y="T1"/>
                </a:cxn>
                <a:cxn ang="T7">
                  <a:pos x="T2" y="T3"/>
                </a:cxn>
                <a:cxn ang="T8">
                  <a:pos x="T4" y="T5"/>
                </a:cxn>
              </a:cxnLst>
              <a:rect l="T9" t="T10" r="T11" b="T12"/>
              <a:pathLst>
                <a:path w="18278" h="19426" fill="none" extrusionOk="0">
                  <a:moveTo>
                    <a:pt x="9443" y="-1"/>
                  </a:moveTo>
                  <a:cubicBezTo>
                    <a:pt x="13069" y="1762"/>
                    <a:pt x="16129" y="4504"/>
                    <a:pt x="18277" y="7916"/>
                  </a:cubicBezTo>
                </a:path>
                <a:path w="18278" h="19426" stroke="0" extrusionOk="0">
                  <a:moveTo>
                    <a:pt x="9443" y="-1"/>
                  </a:moveTo>
                  <a:cubicBezTo>
                    <a:pt x="13069" y="1762"/>
                    <a:pt x="16129" y="4504"/>
                    <a:pt x="18277" y="7916"/>
                  </a:cubicBezTo>
                  <a:lnTo>
                    <a:pt x="0" y="19426"/>
                  </a:lnTo>
                  <a:close/>
                </a:path>
              </a:pathLst>
            </a:custGeom>
            <a:noFill/>
            <a:ln w="19050">
              <a:solidFill>
                <a:schemeClr val="bg1"/>
              </a:solidFill>
              <a:prstDash val="sysDot"/>
              <a:round/>
              <a:headEnd/>
              <a:tailEnd/>
            </a:ln>
          </p:spPr>
          <p:txBody>
            <a:bodyPr wrap="none" anchor="ctr"/>
            <a:lstStyle/>
            <a:p>
              <a:endParaRPr lang="es-ES"/>
            </a:p>
          </p:txBody>
        </p:sp>
        <p:sp>
          <p:nvSpPr>
            <p:cNvPr id="258" name="Arc 996"/>
            <p:cNvSpPr>
              <a:spLocks/>
            </p:cNvSpPr>
            <p:nvPr/>
          </p:nvSpPr>
          <p:spPr bwMode="auto">
            <a:xfrm rot="794030" flipV="1">
              <a:off x="2043" y="2704"/>
              <a:ext cx="273" cy="889"/>
            </a:xfrm>
            <a:custGeom>
              <a:avLst/>
              <a:gdLst>
                <a:gd name="T0" fmla="*/ 19 w 13112"/>
                <a:gd name="T1" fmla="*/ 0 h 20667"/>
                <a:gd name="T2" fmla="*/ 40 w 13112"/>
                <a:gd name="T3" fmla="*/ 8 h 20667"/>
                <a:gd name="T4" fmla="*/ 0 w 13112"/>
                <a:gd name="T5" fmla="*/ 45 h 20667"/>
                <a:gd name="T6" fmla="*/ 0 60000 65536"/>
                <a:gd name="T7" fmla="*/ 0 60000 65536"/>
                <a:gd name="T8" fmla="*/ 0 60000 65536"/>
                <a:gd name="T9" fmla="*/ 0 w 13112"/>
                <a:gd name="T10" fmla="*/ 0 h 20667"/>
                <a:gd name="T11" fmla="*/ 13112 w 13112"/>
                <a:gd name="T12" fmla="*/ 20667 h 20667"/>
              </a:gdLst>
              <a:ahLst/>
              <a:cxnLst>
                <a:cxn ang="T6">
                  <a:pos x="T0" y="T1"/>
                </a:cxn>
                <a:cxn ang="T7">
                  <a:pos x="T2" y="T3"/>
                </a:cxn>
                <a:cxn ang="T8">
                  <a:pos x="T4" y="T5"/>
                </a:cxn>
              </a:cxnLst>
              <a:rect l="T9" t="T10" r="T11" b="T12"/>
              <a:pathLst>
                <a:path w="13112" h="20667" fill="none" extrusionOk="0">
                  <a:moveTo>
                    <a:pt x="6280" y="0"/>
                  </a:moveTo>
                  <a:cubicBezTo>
                    <a:pt x="8748" y="750"/>
                    <a:pt x="11062" y="1936"/>
                    <a:pt x="13111" y="3502"/>
                  </a:cubicBezTo>
                </a:path>
                <a:path w="13112" h="20667" stroke="0" extrusionOk="0">
                  <a:moveTo>
                    <a:pt x="6280" y="0"/>
                  </a:moveTo>
                  <a:cubicBezTo>
                    <a:pt x="8748" y="750"/>
                    <a:pt x="11062" y="1936"/>
                    <a:pt x="13111" y="3502"/>
                  </a:cubicBezTo>
                  <a:lnTo>
                    <a:pt x="0" y="20667"/>
                  </a:lnTo>
                  <a:close/>
                </a:path>
              </a:pathLst>
            </a:custGeom>
            <a:noFill/>
            <a:ln w="19050">
              <a:solidFill>
                <a:schemeClr val="bg1"/>
              </a:solidFill>
              <a:prstDash val="sysDot"/>
              <a:round/>
              <a:headEnd/>
              <a:tailEnd/>
            </a:ln>
          </p:spPr>
          <p:txBody>
            <a:bodyPr wrap="none" anchor="ctr"/>
            <a:lstStyle/>
            <a:p>
              <a:endParaRPr lang="es-ES"/>
            </a:p>
          </p:txBody>
        </p:sp>
        <p:sp>
          <p:nvSpPr>
            <p:cNvPr id="259" name="Arc 997"/>
            <p:cNvSpPr>
              <a:spLocks/>
            </p:cNvSpPr>
            <p:nvPr/>
          </p:nvSpPr>
          <p:spPr bwMode="auto">
            <a:xfrm rot="20995502" flipV="1">
              <a:off x="1950" y="3333"/>
              <a:ext cx="253" cy="212"/>
            </a:xfrm>
            <a:custGeom>
              <a:avLst/>
              <a:gdLst>
                <a:gd name="T0" fmla="*/ 4 w 14901"/>
                <a:gd name="T1" fmla="*/ 0 h 21509"/>
                <a:gd name="T2" fmla="*/ 28 w 14901"/>
                <a:gd name="T3" fmla="*/ 4 h 21509"/>
                <a:gd name="T4" fmla="*/ 0 w 14901"/>
                <a:gd name="T5" fmla="*/ 13 h 21509"/>
                <a:gd name="T6" fmla="*/ 0 60000 65536"/>
                <a:gd name="T7" fmla="*/ 0 60000 65536"/>
                <a:gd name="T8" fmla="*/ 0 60000 65536"/>
                <a:gd name="T9" fmla="*/ 0 w 14901"/>
                <a:gd name="T10" fmla="*/ 0 h 21509"/>
                <a:gd name="T11" fmla="*/ 14901 w 14901"/>
                <a:gd name="T12" fmla="*/ 21509 h 21509"/>
              </a:gdLst>
              <a:ahLst/>
              <a:cxnLst>
                <a:cxn ang="T6">
                  <a:pos x="T0" y="T1"/>
                </a:cxn>
                <a:cxn ang="T7">
                  <a:pos x="T2" y="T3"/>
                </a:cxn>
                <a:cxn ang="T8">
                  <a:pos x="T4" y="T5"/>
                </a:cxn>
              </a:cxnLst>
              <a:rect l="T9" t="T10" r="T11" b="T12"/>
              <a:pathLst>
                <a:path w="14901" h="21509" fill="none" extrusionOk="0">
                  <a:moveTo>
                    <a:pt x="1978" y="-1"/>
                  </a:moveTo>
                  <a:cubicBezTo>
                    <a:pt x="6824" y="445"/>
                    <a:pt x="11377" y="2514"/>
                    <a:pt x="14901" y="5871"/>
                  </a:cubicBezTo>
                </a:path>
                <a:path w="14901" h="21509" stroke="0" extrusionOk="0">
                  <a:moveTo>
                    <a:pt x="1978" y="-1"/>
                  </a:moveTo>
                  <a:cubicBezTo>
                    <a:pt x="6824" y="445"/>
                    <a:pt x="11377" y="2514"/>
                    <a:pt x="14901" y="5871"/>
                  </a:cubicBezTo>
                  <a:lnTo>
                    <a:pt x="0" y="21509"/>
                  </a:lnTo>
                  <a:close/>
                </a:path>
              </a:pathLst>
            </a:custGeom>
            <a:noFill/>
            <a:ln w="19050">
              <a:solidFill>
                <a:schemeClr val="bg1"/>
              </a:solidFill>
              <a:prstDash val="sysDot"/>
              <a:round/>
              <a:headEnd/>
              <a:tailEnd/>
            </a:ln>
          </p:spPr>
          <p:txBody>
            <a:bodyPr wrap="none" anchor="ctr"/>
            <a:lstStyle/>
            <a:p>
              <a:endParaRPr lang="es-ES"/>
            </a:p>
          </p:txBody>
        </p:sp>
        <p:sp>
          <p:nvSpPr>
            <p:cNvPr id="260" name="Arc 998"/>
            <p:cNvSpPr>
              <a:spLocks/>
            </p:cNvSpPr>
            <p:nvPr/>
          </p:nvSpPr>
          <p:spPr bwMode="auto">
            <a:xfrm rot="503419" flipV="1">
              <a:off x="1851" y="3329"/>
              <a:ext cx="323" cy="193"/>
            </a:xfrm>
            <a:custGeom>
              <a:avLst/>
              <a:gdLst>
                <a:gd name="T0" fmla="*/ 8 w 18305"/>
                <a:gd name="T1" fmla="*/ 0 h 21245"/>
                <a:gd name="T2" fmla="*/ 38 w 18305"/>
                <a:gd name="T3" fmla="*/ 1 h 21245"/>
                <a:gd name="T4" fmla="*/ 0 w 18305"/>
                <a:gd name="T5" fmla="*/ 1 h 21245"/>
                <a:gd name="T6" fmla="*/ 0 60000 65536"/>
                <a:gd name="T7" fmla="*/ 0 60000 65536"/>
                <a:gd name="T8" fmla="*/ 0 60000 65536"/>
                <a:gd name="T9" fmla="*/ 0 w 18305"/>
                <a:gd name="T10" fmla="*/ 0 h 21245"/>
                <a:gd name="T11" fmla="*/ 18305 w 18305"/>
                <a:gd name="T12" fmla="*/ 21245 h 21245"/>
              </a:gdLst>
              <a:ahLst/>
              <a:cxnLst>
                <a:cxn ang="T6">
                  <a:pos x="T0" y="T1"/>
                </a:cxn>
                <a:cxn ang="T7">
                  <a:pos x="T2" y="T3"/>
                </a:cxn>
                <a:cxn ang="T8">
                  <a:pos x="T4" y="T5"/>
                </a:cxn>
              </a:cxnLst>
              <a:rect l="T9" t="T10" r="T11" b="T12"/>
              <a:pathLst>
                <a:path w="18305" h="21245" fill="none" extrusionOk="0">
                  <a:moveTo>
                    <a:pt x="3899" y="-1"/>
                  </a:moveTo>
                  <a:cubicBezTo>
                    <a:pt x="9860" y="1093"/>
                    <a:pt x="15087" y="4641"/>
                    <a:pt x="18304" y="9778"/>
                  </a:cubicBezTo>
                </a:path>
                <a:path w="18305" h="21245" stroke="0" extrusionOk="0">
                  <a:moveTo>
                    <a:pt x="3899" y="-1"/>
                  </a:moveTo>
                  <a:cubicBezTo>
                    <a:pt x="9860" y="1093"/>
                    <a:pt x="15087" y="4641"/>
                    <a:pt x="18304" y="9778"/>
                  </a:cubicBezTo>
                  <a:lnTo>
                    <a:pt x="0" y="21245"/>
                  </a:lnTo>
                  <a:close/>
                </a:path>
              </a:pathLst>
            </a:custGeom>
            <a:noFill/>
            <a:ln w="19050">
              <a:solidFill>
                <a:schemeClr val="bg1"/>
              </a:solidFill>
              <a:prstDash val="sysDot"/>
              <a:round/>
              <a:headEnd/>
              <a:tailEnd/>
            </a:ln>
          </p:spPr>
          <p:txBody>
            <a:bodyPr wrap="none" anchor="ctr"/>
            <a:lstStyle/>
            <a:p>
              <a:endParaRPr lang="es-ES"/>
            </a:p>
          </p:txBody>
        </p:sp>
        <p:sp>
          <p:nvSpPr>
            <p:cNvPr id="261" name="Arc 999"/>
            <p:cNvSpPr>
              <a:spLocks/>
            </p:cNvSpPr>
            <p:nvPr/>
          </p:nvSpPr>
          <p:spPr bwMode="auto">
            <a:xfrm flipH="1" flipV="1">
              <a:off x="1913" y="3235"/>
              <a:ext cx="237" cy="194"/>
            </a:xfrm>
            <a:custGeom>
              <a:avLst/>
              <a:gdLst>
                <a:gd name="T0" fmla="*/ 0 w 13025"/>
                <a:gd name="T1" fmla="*/ 0 h 21600"/>
                <a:gd name="T2" fmla="*/ 15 w 13025"/>
                <a:gd name="T3" fmla="*/ 4 h 21600"/>
                <a:gd name="T4" fmla="*/ 3 w 13025"/>
                <a:gd name="T5" fmla="*/ 34 h 21600"/>
                <a:gd name="T6" fmla="*/ 0 60000 65536"/>
                <a:gd name="T7" fmla="*/ 0 60000 65536"/>
                <a:gd name="T8" fmla="*/ 0 60000 65536"/>
                <a:gd name="T9" fmla="*/ 0 w 13025"/>
                <a:gd name="T10" fmla="*/ 0 h 21600"/>
                <a:gd name="T11" fmla="*/ 13025 w 13025"/>
                <a:gd name="T12" fmla="*/ 21600 h 21600"/>
              </a:gdLst>
              <a:ahLst/>
              <a:cxnLst>
                <a:cxn ang="T6">
                  <a:pos x="T0" y="T1"/>
                </a:cxn>
                <a:cxn ang="T7">
                  <a:pos x="T2" y="T3"/>
                </a:cxn>
                <a:cxn ang="T8">
                  <a:pos x="T4" y="T5"/>
                </a:cxn>
              </a:cxnLst>
              <a:rect l="T9" t="T10" r="T11" b="T12"/>
              <a:pathLst>
                <a:path w="13025" h="21600" fill="none" extrusionOk="0">
                  <a:moveTo>
                    <a:pt x="-1" y="134"/>
                  </a:moveTo>
                  <a:cubicBezTo>
                    <a:pt x="799" y="44"/>
                    <a:pt x="1604" y="-1"/>
                    <a:pt x="2409" y="0"/>
                  </a:cubicBezTo>
                  <a:cubicBezTo>
                    <a:pt x="6128" y="0"/>
                    <a:pt x="9785" y="960"/>
                    <a:pt x="13025" y="2788"/>
                  </a:cubicBezTo>
                </a:path>
                <a:path w="13025" h="21600" stroke="0" extrusionOk="0">
                  <a:moveTo>
                    <a:pt x="-1" y="134"/>
                  </a:moveTo>
                  <a:cubicBezTo>
                    <a:pt x="799" y="44"/>
                    <a:pt x="1604" y="-1"/>
                    <a:pt x="2409" y="0"/>
                  </a:cubicBezTo>
                  <a:cubicBezTo>
                    <a:pt x="6128" y="0"/>
                    <a:pt x="9785" y="960"/>
                    <a:pt x="13025" y="2788"/>
                  </a:cubicBezTo>
                  <a:lnTo>
                    <a:pt x="2409" y="21600"/>
                  </a:lnTo>
                  <a:close/>
                </a:path>
              </a:pathLst>
            </a:custGeom>
            <a:noFill/>
            <a:ln w="19050">
              <a:solidFill>
                <a:schemeClr val="bg1"/>
              </a:solidFill>
              <a:prstDash val="sysDot"/>
              <a:round/>
              <a:headEnd/>
              <a:tailEnd/>
            </a:ln>
          </p:spPr>
          <p:txBody>
            <a:bodyPr wrap="none" anchor="ctr"/>
            <a:lstStyle/>
            <a:p>
              <a:endParaRPr lang="es-ES"/>
            </a:p>
          </p:txBody>
        </p:sp>
        <p:sp>
          <p:nvSpPr>
            <p:cNvPr id="262" name="Arc 1000"/>
            <p:cNvSpPr>
              <a:spLocks/>
            </p:cNvSpPr>
            <p:nvPr/>
          </p:nvSpPr>
          <p:spPr bwMode="auto">
            <a:xfrm flipH="1" flipV="1">
              <a:off x="2061" y="3198"/>
              <a:ext cx="92" cy="178"/>
            </a:xfrm>
            <a:custGeom>
              <a:avLst/>
              <a:gdLst>
                <a:gd name="T0" fmla="*/ 0 w 11369"/>
                <a:gd name="T1" fmla="*/ 0 h 21598"/>
                <a:gd name="T2" fmla="*/ 3 w 11369"/>
                <a:gd name="T3" fmla="*/ 9 h 21598"/>
                <a:gd name="T4" fmla="*/ 0 w 11369"/>
                <a:gd name="T5" fmla="*/ 58 h 21598"/>
                <a:gd name="T6" fmla="*/ 0 60000 65536"/>
                <a:gd name="T7" fmla="*/ 0 60000 65536"/>
                <a:gd name="T8" fmla="*/ 0 60000 65536"/>
                <a:gd name="T9" fmla="*/ 0 w 11369"/>
                <a:gd name="T10" fmla="*/ 0 h 21598"/>
                <a:gd name="T11" fmla="*/ 11369 w 11369"/>
                <a:gd name="T12" fmla="*/ 21598 h 21598"/>
              </a:gdLst>
              <a:ahLst/>
              <a:cxnLst>
                <a:cxn ang="T6">
                  <a:pos x="T0" y="T1"/>
                </a:cxn>
                <a:cxn ang="T7">
                  <a:pos x="T2" y="T3"/>
                </a:cxn>
                <a:cxn ang="T8">
                  <a:pos x="T4" y="T5"/>
                </a:cxn>
              </a:cxnLst>
              <a:rect l="T9" t="T10" r="T11" b="T12"/>
              <a:pathLst>
                <a:path w="11369" h="21598" fill="none" extrusionOk="0">
                  <a:moveTo>
                    <a:pt x="298" y="0"/>
                  </a:moveTo>
                  <a:cubicBezTo>
                    <a:pt x="4213" y="54"/>
                    <a:pt x="8040" y="1171"/>
                    <a:pt x="11368" y="3232"/>
                  </a:cubicBezTo>
                </a:path>
                <a:path w="11369" h="21598" stroke="0" extrusionOk="0">
                  <a:moveTo>
                    <a:pt x="298" y="0"/>
                  </a:moveTo>
                  <a:cubicBezTo>
                    <a:pt x="4213" y="54"/>
                    <a:pt x="8040" y="1171"/>
                    <a:pt x="11368" y="3232"/>
                  </a:cubicBezTo>
                  <a:lnTo>
                    <a:pt x="0" y="21598"/>
                  </a:lnTo>
                  <a:close/>
                </a:path>
              </a:pathLst>
            </a:custGeom>
            <a:noFill/>
            <a:ln w="19050">
              <a:solidFill>
                <a:schemeClr val="bg1"/>
              </a:solidFill>
              <a:prstDash val="sysDot"/>
              <a:round/>
              <a:headEnd/>
              <a:tailEnd/>
            </a:ln>
          </p:spPr>
          <p:txBody>
            <a:bodyPr wrap="none" anchor="ctr"/>
            <a:lstStyle/>
            <a:p>
              <a:endParaRPr lang="es-ES"/>
            </a:p>
          </p:txBody>
        </p:sp>
        <p:sp>
          <p:nvSpPr>
            <p:cNvPr id="263" name="Arc 1003"/>
            <p:cNvSpPr>
              <a:spLocks/>
            </p:cNvSpPr>
            <p:nvPr/>
          </p:nvSpPr>
          <p:spPr bwMode="auto">
            <a:xfrm flipV="1">
              <a:off x="3506" y="2979"/>
              <a:ext cx="31" cy="152"/>
            </a:xfrm>
            <a:custGeom>
              <a:avLst/>
              <a:gdLst>
                <a:gd name="T0" fmla="*/ 0 w 29400"/>
                <a:gd name="T1" fmla="*/ 1 h 21600"/>
                <a:gd name="T2" fmla="*/ 34 w 29400"/>
                <a:gd name="T3" fmla="*/ 10 h 21600"/>
                <a:gd name="T4" fmla="*/ 9 w 29400"/>
                <a:gd name="T5" fmla="*/ 10 h 21600"/>
                <a:gd name="T6" fmla="*/ 0 60000 65536"/>
                <a:gd name="T7" fmla="*/ 0 60000 65536"/>
                <a:gd name="T8" fmla="*/ 0 60000 65536"/>
                <a:gd name="T9" fmla="*/ 0 w 29400"/>
                <a:gd name="T10" fmla="*/ 0 h 21600"/>
                <a:gd name="T11" fmla="*/ 29400 w 29400"/>
                <a:gd name="T12" fmla="*/ 21600 h 21600"/>
              </a:gdLst>
              <a:ahLst/>
              <a:cxnLst>
                <a:cxn ang="T6">
                  <a:pos x="T0" y="T1"/>
                </a:cxn>
                <a:cxn ang="T7">
                  <a:pos x="T2" y="T3"/>
                </a:cxn>
                <a:cxn ang="T8">
                  <a:pos x="T4" y="T5"/>
                </a:cxn>
              </a:cxnLst>
              <a:rect l="T9" t="T10" r="T11" b="T12"/>
              <a:pathLst>
                <a:path w="29400" h="21600" fill="none" extrusionOk="0">
                  <a:moveTo>
                    <a:pt x="0" y="1464"/>
                  </a:moveTo>
                  <a:cubicBezTo>
                    <a:pt x="2492" y="496"/>
                    <a:pt x="5143" y="-1"/>
                    <a:pt x="7818" y="0"/>
                  </a:cubicBezTo>
                  <a:cubicBezTo>
                    <a:pt x="19400" y="0"/>
                    <a:pt x="28921" y="9136"/>
                    <a:pt x="29399" y="20709"/>
                  </a:cubicBezTo>
                </a:path>
                <a:path w="29400" h="21600" stroke="0" extrusionOk="0">
                  <a:moveTo>
                    <a:pt x="0" y="1464"/>
                  </a:moveTo>
                  <a:cubicBezTo>
                    <a:pt x="2492" y="496"/>
                    <a:pt x="5143" y="-1"/>
                    <a:pt x="7818" y="0"/>
                  </a:cubicBezTo>
                  <a:cubicBezTo>
                    <a:pt x="19400" y="0"/>
                    <a:pt x="28921" y="9136"/>
                    <a:pt x="29399" y="20709"/>
                  </a:cubicBezTo>
                  <a:lnTo>
                    <a:pt x="7818" y="21600"/>
                  </a:lnTo>
                  <a:close/>
                </a:path>
              </a:pathLst>
            </a:custGeom>
            <a:noFill/>
            <a:ln w="19050">
              <a:solidFill>
                <a:schemeClr val="bg1"/>
              </a:solidFill>
              <a:prstDash val="sysDot"/>
              <a:round/>
              <a:headEnd/>
              <a:tailEnd/>
            </a:ln>
          </p:spPr>
          <p:txBody>
            <a:bodyPr wrap="none" anchor="ctr"/>
            <a:lstStyle/>
            <a:p>
              <a:endParaRPr lang="es-ES"/>
            </a:p>
          </p:txBody>
        </p:sp>
        <p:sp>
          <p:nvSpPr>
            <p:cNvPr id="265" name="Arc 1005"/>
            <p:cNvSpPr>
              <a:spLocks/>
            </p:cNvSpPr>
            <p:nvPr/>
          </p:nvSpPr>
          <p:spPr bwMode="auto">
            <a:xfrm flipV="1">
              <a:off x="2545" y="2915"/>
              <a:ext cx="930" cy="481"/>
            </a:xfrm>
            <a:custGeom>
              <a:avLst/>
              <a:gdLst>
                <a:gd name="T0" fmla="*/ 0 w 20899"/>
                <a:gd name="T1" fmla="*/ 0 h 21600"/>
                <a:gd name="T2" fmla="*/ 41 w 20899"/>
                <a:gd name="T3" fmla="*/ 8 h 21600"/>
                <a:gd name="T4" fmla="*/ 0 w 20899"/>
                <a:gd name="T5" fmla="*/ 11 h 21600"/>
                <a:gd name="T6" fmla="*/ 0 60000 65536"/>
                <a:gd name="T7" fmla="*/ 0 60000 65536"/>
                <a:gd name="T8" fmla="*/ 0 60000 65536"/>
                <a:gd name="T9" fmla="*/ 0 w 20899"/>
                <a:gd name="T10" fmla="*/ 0 h 21600"/>
                <a:gd name="T11" fmla="*/ 20899 w 20899"/>
                <a:gd name="T12" fmla="*/ 21600 h 21600"/>
              </a:gdLst>
              <a:ahLst/>
              <a:cxnLst>
                <a:cxn ang="T6">
                  <a:pos x="T0" y="T1"/>
                </a:cxn>
                <a:cxn ang="T7">
                  <a:pos x="T2" y="T3"/>
                </a:cxn>
                <a:cxn ang="T8">
                  <a:pos x="T4" y="T5"/>
                </a:cxn>
              </a:cxnLst>
              <a:rect l="T9" t="T10" r="T11" b="T12"/>
              <a:pathLst>
                <a:path w="20899" h="21600" fill="none" extrusionOk="0">
                  <a:moveTo>
                    <a:pt x="-1" y="0"/>
                  </a:moveTo>
                  <a:cubicBezTo>
                    <a:pt x="9827" y="0"/>
                    <a:pt x="18415" y="6633"/>
                    <a:pt x="20899" y="16141"/>
                  </a:cubicBezTo>
                </a:path>
                <a:path w="20899" h="21600" stroke="0" extrusionOk="0">
                  <a:moveTo>
                    <a:pt x="-1" y="0"/>
                  </a:moveTo>
                  <a:cubicBezTo>
                    <a:pt x="9827" y="0"/>
                    <a:pt x="18415" y="6633"/>
                    <a:pt x="20899" y="16141"/>
                  </a:cubicBezTo>
                  <a:lnTo>
                    <a:pt x="0" y="21600"/>
                  </a:lnTo>
                  <a:close/>
                </a:path>
              </a:pathLst>
            </a:custGeom>
            <a:noFill/>
            <a:ln w="19050">
              <a:solidFill>
                <a:schemeClr val="bg1"/>
              </a:solidFill>
              <a:prstDash val="sysDot"/>
              <a:round/>
              <a:headEnd/>
              <a:tailEnd/>
            </a:ln>
          </p:spPr>
          <p:txBody>
            <a:bodyPr wrap="none" anchor="ctr"/>
            <a:lstStyle/>
            <a:p>
              <a:endParaRPr lang="es-ES"/>
            </a:p>
          </p:txBody>
        </p:sp>
        <p:sp>
          <p:nvSpPr>
            <p:cNvPr id="266" name="Arc 1006"/>
            <p:cNvSpPr>
              <a:spLocks/>
            </p:cNvSpPr>
            <p:nvPr/>
          </p:nvSpPr>
          <p:spPr bwMode="auto">
            <a:xfrm flipV="1">
              <a:off x="1789" y="2393"/>
              <a:ext cx="1644" cy="968"/>
            </a:xfrm>
            <a:custGeom>
              <a:avLst/>
              <a:gdLst>
                <a:gd name="T0" fmla="*/ 73 w 16842"/>
                <a:gd name="T1" fmla="*/ 0 h 20216"/>
                <a:gd name="T2" fmla="*/ 162 w 16842"/>
                <a:gd name="T3" fmla="*/ 15 h 20216"/>
                <a:gd name="T4" fmla="*/ 0 w 16842"/>
                <a:gd name="T5" fmla="*/ 46 h 20216"/>
                <a:gd name="T6" fmla="*/ 0 60000 65536"/>
                <a:gd name="T7" fmla="*/ 0 60000 65536"/>
                <a:gd name="T8" fmla="*/ 0 60000 65536"/>
                <a:gd name="T9" fmla="*/ 0 w 16842"/>
                <a:gd name="T10" fmla="*/ 0 h 20216"/>
                <a:gd name="T11" fmla="*/ 16842 w 16842"/>
                <a:gd name="T12" fmla="*/ 20216 h 20216"/>
              </a:gdLst>
              <a:ahLst/>
              <a:cxnLst>
                <a:cxn ang="T6">
                  <a:pos x="T0" y="T1"/>
                </a:cxn>
                <a:cxn ang="T7">
                  <a:pos x="T2" y="T3"/>
                </a:cxn>
                <a:cxn ang="T8">
                  <a:pos x="T4" y="T5"/>
                </a:cxn>
              </a:cxnLst>
              <a:rect l="T9" t="T10" r="T11" b="T12"/>
              <a:pathLst>
                <a:path w="16842" h="20216" fill="none" extrusionOk="0">
                  <a:moveTo>
                    <a:pt x="7607" y="0"/>
                  </a:moveTo>
                  <a:cubicBezTo>
                    <a:pt x="11229" y="1363"/>
                    <a:pt x="14419" y="3674"/>
                    <a:pt x="16842" y="6691"/>
                  </a:cubicBezTo>
                </a:path>
                <a:path w="16842" h="20216" stroke="0" extrusionOk="0">
                  <a:moveTo>
                    <a:pt x="7607" y="0"/>
                  </a:moveTo>
                  <a:cubicBezTo>
                    <a:pt x="11229" y="1363"/>
                    <a:pt x="14419" y="3674"/>
                    <a:pt x="16842" y="6691"/>
                  </a:cubicBezTo>
                  <a:lnTo>
                    <a:pt x="0" y="20216"/>
                  </a:lnTo>
                  <a:close/>
                </a:path>
              </a:pathLst>
            </a:custGeom>
            <a:noFill/>
            <a:ln w="19050">
              <a:solidFill>
                <a:schemeClr val="bg1"/>
              </a:solidFill>
              <a:prstDash val="sysDot"/>
              <a:round/>
              <a:headEnd/>
              <a:tailEnd/>
            </a:ln>
          </p:spPr>
          <p:txBody>
            <a:bodyPr wrap="none" anchor="ctr"/>
            <a:lstStyle/>
            <a:p>
              <a:endParaRPr lang="es-ES"/>
            </a:p>
          </p:txBody>
        </p:sp>
        <p:sp>
          <p:nvSpPr>
            <p:cNvPr id="267" name="Arc 1007"/>
            <p:cNvSpPr>
              <a:spLocks/>
            </p:cNvSpPr>
            <p:nvPr/>
          </p:nvSpPr>
          <p:spPr bwMode="auto">
            <a:xfrm rot="10800000" flipV="1">
              <a:off x="2530" y="3026"/>
              <a:ext cx="1600" cy="995"/>
            </a:xfrm>
            <a:custGeom>
              <a:avLst/>
              <a:gdLst>
                <a:gd name="T0" fmla="*/ 76 w 16152"/>
                <a:gd name="T1" fmla="*/ 0 h 20107"/>
                <a:gd name="T2" fmla="*/ 155 w 16152"/>
                <a:gd name="T3" fmla="*/ 14 h 20107"/>
                <a:gd name="T4" fmla="*/ 0 w 16152"/>
                <a:gd name="T5" fmla="*/ 48 h 20107"/>
                <a:gd name="T6" fmla="*/ 0 60000 65536"/>
                <a:gd name="T7" fmla="*/ 0 60000 65536"/>
                <a:gd name="T8" fmla="*/ 0 60000 65536"/>
                <a:gd name="T9" fmla="*/ 0 w 16152"/>
                <a:gd name="T10" fmla="*/ 0 h 20107"/>
                <a:gd name="T11" fmla="*/ 16152 w 16152"/>
                <a:gd name="T12" fmla="*/ 20107 h 20107"/>
              </a:gdLst>
              <a:ahLst/>
              <a:cxnLst>
                <a:cxn ang="T6">
                  <a:pos x="T0" y="T1"/>
                </a:cxn>
                <a:cxn ang="T7">
                  <a:pos x="T2" y="T3"/>
                </a:cxn>
                <a:cxn ang="T8">
                  <a:pos x="T4" y="T5"/>
                </a:cxn>
              </a:cxnLst>
              <a:rect l="T9" t="T10" r="T11" b="T12"/>
              <a:pathLst>
                <a:path w="16152" h="20107" fill="none" extrusionOk="0">
                  <a:moveTo>
                    <a:pt x="7891" y="0"/>
                  </a:moveTo>
                  <a:cubicBezTo>
                    <a:pt x="11061" y="1244"/>
                    <a:pt x="13891" y="3219"/>
                    <a:pt x="16152" y="5765"/>
                  </a:cubicBezTo>
                </a:path>
                <a:path w="16152" h="20107" stroke="0" extrusionOk="0">
                  <a:moveTo>
                    <a:pt x="7891" y="0"/>
                  </a:moveTo>
                  <a:cubicBezTo>
                    <a:pt x="11061" y="1244"/>
                    <a:pt x="13891" y="3219"/>
                    <a:pt x="16152" y="5765"/>
                  </a:cubicBezTo>
                  <a:lnTo>
                    <a:pt x="0" y="20107"/>
                  </a:lnTo>
                  <a:close/>
                </a:path>
              </a:pathLst>
            </a:custGeom>
            <a:noFill/>
            <a:ln w="19050">
              <a:solidFill>
                <a:schemeClr val="bg1"/>
              </a:solidFill>
              <a:prstDash val="sysDot"/>
              <a:round/>
              <a:headEnd/>
              <a:tailEnd/>
            </a:ln>
          </p:spPr>
          <p:txBody>
            <a:bodyPr wrap="none" anchor="ctr"/>
            <a:lstStyle/>
            <a:p>
              <a:endParaRPr lang="es-ES"/>
            </a:p>
          </p:txBody>
        </p:sp>
        <p:sp>
          <p:nvSpPr>
            <p:cNvPr id="268" name="Arc 1008"/>
            <p:cNvSpPr>
              <a:spLocks/>
            </p:cNvSpPr>
            <p:nvPr/>
          </p:nvSpPr>
          <p:spPr bwMode="auto">
            <a:xfrm rot="10800000" flipV="1">
              <a:off x="2541" y="3006"/>
              <a:ext cx="854" cy="508"/>
            </a:xfrm>
            <a:custGeom>
              <a:avLst/>
              <a:gdLst>
                <a:gd name="T0" fmla="*/ 3 w 18751"/>
                <a:gd name="T1" fmla="*/ 0 h 21559"/>
                <a:gd name="T2" fmla="*/ 38 w 18751"/>
                <a:gd name="T3" fmla="*/ 6 h 21559"/>
                <a:gd name="T4" fmla="*/ 0 w 18751"/>
                <a:gd name="T5" fmla="*/ 12 h 21559"/>
                <a:gd name="T6" fmla="*/ 0 60000 65536"/>
                <a:gd name="T7" fmla="*/ 0 60000 65536"/>
                <a:gd name="T8" fmla="*/ 0 60000 65536"/>
                <a:gd name="T9" fmla="*/ 0 w 18751"/>
                <a:gd name="T10" fmla="*/ 0 h 21559"/>
                <a:gd name="T11" fmla="*/ 18751 w 18751"/>
                <a:gd name="T12" fmla="*/ 21559 h 21559"/>
              </a:gdLst>
              <a:ahLst/>
              <a:cxnLst>
                <a:cxn ang="T6">
                  <a:pos x="T0" y="T1"/>
                </a:cxn>
                <a:cxn ang="T7">
                  <a:pos x="T2" y="T3"/>
                </a:cxn>
                <a:cxn ang="T8">
                  <a:pos x="T4" y="T5"/>
                </a:cxn>
              </a:cxnLst>
              <a:rect l="T9" t="T10" r="T11" b="T12"/>
              <a:pathLst>
                <a:path w="18751" h="21559" fill="none" extrusionOk="0">
                  <a:moveTo>
                    <a:pt x="1336" y="0"/>
                  </a:moveTo>
                  <a:cubicBezTo>
                    <a:pt x="8595" y="450"/>
                    <a:pt x="15140" y="4523"/>
                    <a:pt x="18750" y="10837"/>
                  </a:cubicBezTo>
                </a:path>
                <a:path w="18751" h="21559" stroke="0" extrusionOk="0">
                  <a:moveTo>
                    <a:pt x="1336" y="0"/>
                  </a:moveTo>
                  <a:cubicBezTo>
                    <a:pt x="8595" y="450"/>
                    <a:pt x="15140" y="4523"/>
                    <a:pt x="18750" y="10837"/>
                  </a:cubicBezTo>
                  <a:lnTo>
                    <a:pt x="0" y="21559"/>
                  </a:lnTo>
                  <a:close/>
                </a:path>
              </a:pathLst>
            </a:custGeom>
            <a:noFill/>
            <a:ln w="19050">
              <a:solidFill>
                <a:schemeClr val="bg1"/>
              </a:solidFill>
              <a:prstDash val="sysDot"/>
              <a:round/>
              <a:headEnd/>
              <a:tailEnd/>
            </a:ln>
          </p:spPr>
          <p:txBody>
            <a:bodyPr wrap="none" anchor="ctr"/>
            <a:lstStyle/>
            <a:p>
              <a:endParaRPr lang="es-ES"/>
            </a:p>
          </p:txBody>
        </p:sp>
        <p:sp>
          <p:nvSpPr>
            <p:cNvPr id="269" name="Arc 1009"/>
            <p:cNvSpPr>
              <a:spLocks/>
            </p:cNvSpPr>
            <p:nvPr/>
          </p:nvSpPr>
          <p:spPr bwMode="auto">
            <a:xfrm flipH="1">
              <a:off x="2537" y="2978"/>
              <a:ext cx="753" cy="408"/>
            </a:xfrm>
            <a:custGeom>
              <a:avLst/>
              <a:gdLst>
                <a:gd name="T0" fmla="*/ 0 w 21268"/>
                <a:gd name="T1" fmla="*/ 0 h 21600"/>
                <a:gd name="T2" fmla="*/ 27 w 21268"/>
                <a:gd name="T3" fmla="*/ 4 h 21600"/>
                <a:gd name="T4" fmla="*/ 2 w 21268"/>
                <a:gd name="T5" fmla="*/ 8 h 21600"/>
                <a:gd name="T6" fmla="*/ 0 60000 65536"/>
                <a:gd name="T7" fmla="*/ 0 60000 65536"/>
                <a:gd name="T8" fmla="*/ 0 60000 65536"/>
                <a:gd name="T9" fmla="*/ 0 w 21268"/>
                <a:gd name="T10" fmla="*/ 0 h 21600"/>
                <a:gd name="T11" fmla="*/ 21268 w 21268"/>
                <a:gd name="T12" fmla="*/ 21600 h 21600"/>
              </a:gdLst>
              <a:ahLst/>
              <a:cxnLst>
                <a:cxn ang="T6">
                  <a:pos x="T0" y="T1"/>
                </a:cxn>
                <a:cxn ang="T7">
                  <a:pos x="T2" y="T3"/>
                </a:cxn>
                <a:cxn ang="T8">
                  <a:pos x="T4" y="T5"/>
                </a:cxn>
              </a:cxnLst>
              <a:rect l="T9" t="T10" r="T11" b="T12"/>
              <a:pathLst>
                <a:path w="21268" h="21600" fill="none" extrusionOk="0">
                  <a:moveTo>
                    <a:pt x="-1" y="69"/>
                  </a:moveTo>
                  <a:cubicBezTo>
                    <a:pt x="576" y="23"/>
                    <a:pt x="1153" y="-1"/>
                    <a:pt x="1732" y="0"/>
                  </a:cubicBezTo>
                  <a:cubicBezTo>
                    <a:pt x="10092" y="0"/>
                    <a:pt x="17701" y="4824"/>
                    <a:pt x="21268" y="12385"/>
                  </a:cubicBezTo>
                </a:path>
                <a:path w="21268" h="21600" stroke="0" extrusionOk="0">
                  <a:moveTo>
                    <a:pt x="-1" y="69"/>
                  </a:moveTo>
                  <a:cubicBezTo>
                    <a:pt x="576" y="23"/>
                    <a:pt x="1153" y="-1"/>
                    <a:pt x="1732" y="0"/>
                  </a:cubicBezTo>
                  <a:cubicBezTo>
                    <a:pt x="10092" y="0"/>
                    <a:pt x="17701" y="4824"/>
                    <a:pt x="21268" y="12385"/>
                  </a:cubicBezTo>
                  <a:lnTo>
                    <a:pt x="1732" y="21600"/>
                  </a:lnTo>
                  <a:close/>
                </a:path>
              </a:pathLst>
            </a:custGeom>
            <a:noFill/>
            <a:ln w="19050">
              <a:solidFill>
                <a:schemeClr val="bg1"/>
              </a:solidFill>
              <a:prstDash val="sysDot"/>
              <a:round/>
              <a:headEnd/>
              <a:tailEnd/>
            </a:ln>
          </p:spPr>
          <p:txBody>
            <a:bodyPr wrap="none" anchor="ctr"/>
            <a:lstStyle/>
            <a:p>
              <a:endParaRPr lang="es-ES"/>
            </a:p>
          </p:txBody>
        </p:sp>
        <p:sp>
          <p:nvSpPr>
            <p:cNvPr id="270" name="Arc 1010"/>
            <p:cNvSpPr>
              <a:spLocks/>
            </p:cNvSpPr>
            <p:nvPr/>
          </p:nvSpPr>
          <p:spPr bwMode="auto">
            <a:xfrm rot="10800000" flipV="1">
              <a:off x="3099" y="2915"/>
              <a:ext cx="167" cy="29"/>
            </a:xfrm>
            <a:custGeom>
              <a:avLst/>
              <a:gdLst>
                <a:gd name="T0" fmla="*/ 0 w 20435"/>
                <a:gd name="T1" fmla="*/ 0 h 21600"/>
                <a:gd name="T2" fmla="*/ 26 w 20435"/>
                <a:gd name="T3" fmla="*/ 5 h 21600"/>
                <a:gd name="T4" fmla="*/ 5 w 20435"/>
                <a:gd name="T5" fmla="*/ 14 h 21600"/>
                <a:gd name="T6" fmla="*/ 0 60000 65536"/>
                <a:gd name="T7" fmla="*/ 0 60000 65536"/>
                <a:gd name="T8" fmla="*/ 0 60000 65536"/>
                <a:gd name="T9" fmla="*/ 0 w 20435"/>
                <a:gd name="T10" fmla="*/ 0 h 21600"/>
                <a:gd name="T11" fmla="*/ 20435 w 20435"/>
                <a:gd name="T12" fmla="*/ 21600 h 21600"/>
              </a:gdLst>
              <a:ahLst/>
              <a:cxnLst>
                <a:cxn ang="T6">
                  <a:pos x="T0" y="T1"/>
                </a:cxn>
                <a:cxn ang="T7">
                  <a:pos x="T2" y="T3"/>
                </a:cxn>
                <a:cxn ang="T8">
                  <a:pos x="T4" y="T5"/>
                </a:cxn>
              </a:cxnLst>
              <a:rect l="T9" t="T10" r="T11" b="T12"/>
              <a:pathLst>
                <a:path w="20435" h="21600" fill="none" extrusionOk="0">
                  <a:moveTo>
                    <a:pt x="0" y="383"/>
                  </a:moveTo>
                  <a:cubicBezTo>
                    <a:pt x="1335" y="128"/>
                    <a:pt x="2692" y="-1"/>
                    <a:pt x="4052" y="0"/>
                  </a:cubicBezTo>
                  <a:cubicBezTo>
                    <a:pt x="10348" y="0"/>
                    <a:pt x="16331" y="2747"/>
                    <a:pt x="20434" y="7523"/>
                  </a:cubicBezTo>
                </a:path>
                <a:path w="20435" h="21600" stroke="0" extrusionOk="0">
                  <a:moveTo>
                    <a:pt x="0" y="383"/>
                  </a:moveTo>
                  <a:cubicBezTo>
                    <a:pt x="1335" y="128"/>
                    <a:pt x="2692" y="-1"/>
                    <a:pt x="4052" y="0"/>
                  </a:cubicBezTo>
                  <a:cubicBezTo>
                    <a:pt x="10348" y="0"/>
                    <a:pt x="16331" y="2747"/>
                    <a:pt x="20434" y="7523"/>
                  </a:cubicBezTo>
                  <a:lnTo>
                    <a:pt x="4052" y="21600"/>
                  </a:lnTo>
                  <a:close/>
                </a:path>
              </a:pathLst>
            </a:custGeom>
            <a:noFill/>
            <a:ln w="19050">
              <a:solidFill>
                <a:schemeClr val="bg1"/>
              </a:solidFill>
              <a:prstDash val="sysDot"/>
              <a:round/>
              <a:headEnd/>
              <a:tailEnd/>
            </a:ln>
          </p:spPr>
          <p:txBody>
            <a:bodyPr wrap="none" anchor="ctr"/>
            <a:lstStyle/>
            <a:p>
              <a:endParaRPr lang="es-ES"/>
            </a:p>
          </p:txBody>
        </p:sp>
        <p:sp>
          <p:nvSpPr>
            <p:cNvPr id="271" name="Arc 1011"/>
            <p:cNvSpPr>
              <a:spLocks/>
            </p:cNvSpPr>
            <p:nvPr/>
          </p:nvSpPr>
          <p:spPr bwMode="auto">
            <a:xfrm>
              <a:off x="3594" y="2982"/>
              <a:ext cx="54" cy="411"/>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sp>
          <p:nvSpPr>
            <p:cNvPr id="272" name="Arc 1004"/>
            <p:cNvSpPr>
              <a:spLocks/>
            </p:cNvSpPr>
            <p:nvPr/>
          </p:nvSpPr>
          <p:spPr bwMode="auto">
            <a:xfrm rot="1878130" flipV="1">
              <a:off x="2470" y="3485"/>
              <a:ext cx="100" cy="29"/>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sp>
          <p:nvSpPr>
            <p:cNvPr id="273" name="Arc 1011"/>
            <p:cNvSpPr>
              <a:spLocks/>
            </p:cNvSpPr>
            <p:nvPr/>
          </p:nvSpPr>
          <p:spPr bwMode="auto">
            <a:xfrm rot="1728769">
              <a:off x="3473" y="2990"/>
              <a:ext cx="87" cy="325"/>
            </a:xfrm>
            <a:custGeom>
              <a:avLst/>
              <a:gdLst>
                <a:gd name="T0" fmla="*/ 0 w 13835"/>
                <a:gd name="T1" fmla="*/ 0 h 21311"/>
                <a:gd name="T2" fmla="*/ 1 w 13835"/>
                <a:gd name="T3" fmla="*/ 14 h 21311"/>
                <a:gd name="T4" fmla="*/ 0 w 13835"/>
                <a:gd name="T5" fmla="*/ 65 h 21311"/>
                <a:gd name="T6" fmla="*/ 0 60000 65536"/>
                <a:gd name="T7" fmla="*/ 0 60000 65536"/>
                <a:gd name="T8" fmla="*/ 0 60000 65536"/>
                <a:gd name="T9" fmla="*/ 0 w 13835"/>
                <a:gd name="T10" fmla="*/ 0 h 21311"/>
                <a:gd name="T11" fmla="*/ 13835 w 13835"/>
                <a:gd name="T12" fmla="*/ 21311 h 21311"/>
              </a:gdLst>
              <a:ahLst/>
              <a:cxnLst>
                <a:cxn ang="T6">
                  <a:pos x="T0" y="T1"/>
                </a:cxn>
                <a:cxn ang="T7">
                  <a:pos x="T2" y="T3"/>
                </a:cxn>
                <a:cxn ang="T8">
                  <a:pos x="T4" y="T5"/>
                </a:cxn>
              </a:cxnLst>
              <a:rect l="T9" t="T10" r="T11" b="T12"/>
              <a:pathLst>
                <a:path w="13835" h="21311" fill="none" extrusionOk="0">
                  <a:moveTo>
                    <a:pt x="3521" y="-1"/>
                  </a:moveTo>
                  <a:cubicBezTo>
                    <a:pt x="7318" y="627"/>
                    <a:pt x="10879" y="2258"/>
                    <a:pt x="13835" y="4723"/>
                  </a:cubicBezTo>
                </a:path>
                <a:path w="13835" h="21311" stroke="0" extrusionOk="0">
                  <a:moveTo>
                    <a:pt x="3521" y="-1"/>
                  </a:moveTo>
                  <a:cubicBezTo>
                    <a:pt x="7318" y="627"/>
                    <a:pt x="10879" y="2258"/>
                    <a:pt x="13835" y="4723"/>
                  </a:cubicBezTo>
                  <a:lnTo>
                    <a:pt x="0" y="21311"/>
                  </a:lnTo>
                  <a:close/>
                </a:path>
              </a:pathLst>
            </a:custGeom>
            <a:noFill/>
            <a:ln w="19050">
              <a:solidFill>
                <a:schemeClr val="bg1"/>
              </a:solidFill>
              <a:prstDash val="sysDot"/>
              <a:round/>
              <a:headEnd/>
              <a:tailEnd/>
            </a:ln>
          </p:spPr>
          <p:txBody>
            <a:bodyPr wrap="none" anchor="ctr"/>
            <a:lstStyle/>
            <a:p>
              <a:endParaRPr lang="es-ES"/>
            </a:p>
          </p:txBody>
        </p:sp>
        <p:sp>
          <p:nvSpPr>
            <p:cNvPr id="274" name="Arc 1004"/>
            <p:cNvSpPr>
              <a:spLocks/>
            </p:cNvSpPr>
            <p:nvPr/>
          </p:nvSpPr>
          <p:spPr bwMode="auto">
            <a:xfrm rot="1098098" flipV="1">
              <a:off x="2523" y="3447"/>
              <a:ext cx="147" cy="29"/>
            </a:xfrm>
            <a:custGeom>
              <a:avLst/>
              <a:gdLst>
                <a:gd name="T0" fmla="*/ 0 w 31897"/>
                <a:gd name="T1" fmla="*/ 2 h 22193"/>
                <a:gd name="T2" fmla="*/ 40 w 31897"/>
                <a:gd name="T3" fmla="*/ 15 h 22193"/>
                <a:gd name="T4" fmla="*/ 13 w 31897"/>
                <a:gd name="T5" fmla="*/ 14 h 22193"/>
                <a:gd name="T6" fmla="*/ 0 60000 65536"/>
                <a:gd name="T7" fmla="*/ 0 60000 65536"/>
                <a:gd name="T8" fmla="*/ 0 60000 65536"/>
                <a:gd name="T9" fmla="*/ 0 w 31897"/>
                <a:gd name="T10" fmla="*/ 0 h 22193"/>
                <a:gd name="T11" fmla="*/ 31897 w 31897"/>
                <a:gd name="T12" fmla="*/ 22193 h 22193"/>
              </a:gdLst>
              <a:ahLst/>
              <a:cxnLst>
                <a:cxn ang="T6">
                  <a:pos x="T0" y="T1"/>
                </a:cxn>
                <a:cxn ang="T7">
                  <a:pos x="T2" y="T3"/>
                </a:cxn>
                <a:cxn ang="T8">
                  <a:pos x="T4" y="T5"/>
                </a:cxn>
              </a:cxnLst>
              <a:rect l="T9" t="T10" r="T11" b="T12"/>
              <a:pathLst>
                <a:path w="31897" h="22193" fill="none" extrusionOk="0">
                  <a:moveTo>
                    <a:pt x="0" y="2612"/>
                  </a:moveTo>
                  <a:cubicBezTo>
                    <a:pt x="3161" y="897"/>
                    <a:pt x="6700" y="-1"/>
                    <a:pt x="10297" y="0"/>
                  </a:cubicBezTo>
                  <a:cubicBezTo>
                    <a:pt x="22226" y="0"/>
                    <a:pt x="31897" y="9670"/>
                    <a:pt x="31897" y="21600"/>
                  </a:cubicBezTo>
                  <a:cubicBezTo>
                    <a:pt x="31897" y="21797"/>
                    <a:pt x="31894" y="21995"/>
                    <a:pt x="31888" y="22192"/>
                  </a:cubicBezTo>
                </a:path>
                <a:path w="31897" h="22193" stroke="0" extrusionOk="0">
                  <a:moveTo>
                    <a:pt x="0" y="2612"/>
                  </a:moveTo>
                  <a:cubicBezTo>
                    <a:pt x="3161" y="897"/>
                    <a:pt x="6700" y="-1"/>
                    <a:pt x="10297" y="0"/>
                  </a:cubicBezTo>
                  <a:cubicBezTo>
                    <a:pt x="22226" y="0"/>
                    <a:pt x="31897" y="9670"/>
                    <a:pt x="31897" y="21600"/>
                  </a:cubicBezTo>
                  <a:cubicBezTo>
                    <a:pt x="31897" y="21797"/>
                    <a:pt x="31894" y="21995"/>
                    <a:pt x="31888" y="22192"/>
                  </a:cubicBezTo>
                  <a:lnTo>
                    <a:pt x="10297" y="21600"/>
                  </a:lnTo>
                  <a:close/>
                </a:path>
              </a:pathLst>
            </a:custGeom>
            <a:noFill/>
            <a:ln w="19050">
              <a:solidFill>
                <a:schemeClr val="bg1"/>
              </a:solidFill>
              <a:prstDash val="sysDot"/>
              <a:round/>
              <a:headEnd/>
              <a:tailEnd/>
            </a:ln>
          </p:spPr>
          <p:txBody>
            <a:bodyPr wrap="none" anchor="ctr"/>
            <a:lstStyle/>
            <a:p>
              <a:endParaRPr lang="es-ES"/>
            </a:p>
          </p:txBody>
        </p:sp>
      </p:grpSp>
      <p:grpSp>
        <p:nvGrpSpPr>
          <p:cNvPr id="6" name="Group 784"/>
          <p:cNvGrpSpPr>
            <a:grpSpLocks/>
          </p:cNvGrpSpPr>
          <p:nvPr/>
        </p:nvGrpSpPr>
        <p:grpSpPr bwMode="auto">
          <a:xfrm>
            <a:off x="3225800" y="802152"/>
            <a:ext cx="2946400" cy="3508375"/>
            <a:chOff x="1193" y="1238"/>
            <a:chExt cx="1448" cy="1724"/>
          </a:xfrm>
        </p:grpSpPr>
        <p:sp>
          <p:nvSpPr>
            <p:cNvPr id="48" name="Freeform 785"/>
            <p:cNvSpPr>
              <a:spLocks/>
            </p:cNvSpPr>
            <p:nvPr/>
          </p:nvSpPr>
          <p:spPr bwMode="auto">
            <a:xfrm>
              <a:off x="1283" y="2088"/>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sp>
          <p:nvSpPr>
            <p:cNvPr id="49" name="Freeform 786"/>
            <p:cNvSpPr>
              <a:spLocks/>
            </p:cNvSpPr>
            <p:nvPr/>
          </p:nvSpPr>
          <p:spPr bwMode="auto">
            <a:xfrm>
              <a:off x="2157" y="1720"/>
              <a:ext cx="141" cy="728"/>
            </a:xfrm>
            <a:custGeom>
              <a:avLst/>
              <a:gdLst>
                <a:gd name="T0" fmla="*/ 15 w 141"/>
                <a:gd name="T1" fmla="*/ 0 h 728"/>
                <a:gd name="T2" fmla="*/ 13 w 141"/>
                <a:gd name="T3" fmla="*/ 142 h 728"/>
                <a:gd name="T4" fmla="*/ 3 w 141"/>
                <a:gd name="T5" fmla="*/ 144 h 728"/>
                <a:gd name="T6" fmla="*/ 1 w 141"/>
                <a:gd name="T7" fmla="*/ 150 h 728"/>
                <a:gd name="T8" fmla="*/ 1 w 141"/>
                <a:gd name="T9" fmla="*/ 208 h 728"/>
                <a:gd name="T10" fmla="*/ 1 w 141"/>
                <a:gd name="T11" fmla="*/ 394 h 728"/>
                <a:gd name="T12" fmla="*/ 15 w 141"/>
                <a:gd name="T13" fmla="*/ 398 h 728"/>
                <a:gd name="T14" fmla="*/ 7 w 141"/>
                <a:gd name="T15" fmla="*/ 684 h 728"/>
                <a:gd name="T16" fmla="*/ 135 w 141"/>
                <a:gd name="T17" fmla="*/ 728 h 728"/>
                <a:gd name="T18" fmla="*/ 141 w 141"/>
                <a:gd name="T19" fmla="*/ 46 h 728"/>
                <a:gd name="T20" fmla="*/ 15 w 141"/>
                <a:gd name="T21" fmla="*/ 0 h 7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1"/>
                <a:gd name="T34" fmla="*/ 0 h 728"/>
                <a:gd name="T35" fmla="*/ 141 w 141"/>
                <a:gd name="T36" fmla="*/ 728 h 7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1" h="728">
                  <a:moveTo>
                    <a:pt x="15" y="0"/>
                  </a:moveTo>
                  <a:cubicBezTo>
                    <a:pt x="14" y="47"/>
                    <a:pt x="17" y="95"/>
                    <a:pt x="13" y="142"/>
                  </a:cubicBezTo>
                  <a:cubicBezTo>
                    <a:pt x="13" y="145"/>
                    <a:pt x="6" y="142"/>
                    <a:pt x="3" y="144"/>
                  </a:cubicBezTo>
                  <a:cubicBezTo>
                    <a:pt x="1" y="145"/>
                    <a:pt x="1" y="148"/>
                    <a:pt x="1" y="150"/>
                  </a:cubicBezTo>
                  <a:cubicBezTo>
                    <a:pt x="0" y="169"/>
                    <a:pt x="1" y="189"/>
                    <a:pt x="1" y="208"/>
                  </a:cubicBezTo>
                  <a:lnTo>
                    <a:pt x="1" y="394"/>
                  </a:lnTo>
                  <a:lnTo>
                    <a:pt x="15" y="398"/>
                  </a:lnTo>
                  <a:lnTo>
                    <a:pt x="7" y="684"/>
                  </a:lnTo>
                  <a:lnTo>
                    <a:pt x="135" y="728"/>
                  </a:lnTo>
                  <a:lnTo>
                    <a:pt x="141" y="46"/>
                  </a:lnTo>
                  <a:lnTo>
                    <a:pt x="15" y="0"/>
                  </a:lnTo>
                  <a:close/>
                </a:path>
              </a:pathLst>
            </a:custGeom>
            <a:solidFill>
              <a:srgbClr val="292929"/>
            </a:solidFill>
            <a:ln w="9525">
              <a:noFill/>
              <a:round/>
              <a:headEnd/>
              <a:tailEnd/>
            </a:ln>
          </p:spPr>
          <p:txBody>
            <a:bodyPr wrap="none"/>
            <a:lstStyle/>
            <a:p>
              <a:endParaRPr lang="es-ES"/>
            </a:p>
          </p:txBody>
        </p:sp>
        <p:grpSp>
          <p:nvGrpSpPr>
            <p:cNvPr id="7" name="Group 787"/>
            <p:cNvGrpSpPr>
              <a:grpSpLocks/>
            </p:cNvGrpSpPr>
            <p:nvPr/>
          </p:nvGrpSpPr>
          <p:grpSpPr bwMode="auto">
            <a:xfrm>
              <a:off x="1193" y="1234"/>
              <a:ext cx="1448" cy="1719"/>
              <a:chOff x="2505" y="1586"/>
              <a:chExt cx="1878" cy="2234"/>
            </a:xfrm>
          </p:grpSpPr>
          <p:sp>
            <p:nvSpPr>
              <p:cNvPr id="51" name="Freeform 788"/>
              <p:cNvSpPr>
                <a:spLocks/>
              </p:cNvSpPr>
              <p:nvPr/>
            </p:nvSpPr>
            <p:spPr bwMode="auto">
              <a:xfrm>
                <a:off x="3918" y="2722"/>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52" name="Freeform 789"/>
              <p:cNvSpPr>
                <a:spLocks/>
              </p:cNvSpPr>
              <p:nvPr/>
            </p:nvSpPr>
            <p:spPr bwMode="auto">
              <a:xfrm>
                <a:off x="2782" y="3196"/>
                <a:ext cx="236" cy="244"/>
              </a:xfrm>
              <a:custGeom>
                <a:avLst/>
                <a:gdLst>
                  <a:gd name="T0" fmla="*/ 0 w 236"/>
                  <a:gd name="T1" fmla="*/ 66 h 244"/>
                  <a:gd name="T2" fmla="*/ 0 w 236"/>
                  <a:gd name="T3" fmla="*/ 244 h 244"/>
                  <a:gd name="T4" fmla="*/ 236 w 236"/>
                  <a:gd name="T5" fmla="*/ 102 h 244"/>
                  <a:gd name="T6" fmla="*/ 232 w 236"/>
                  <a:gd name="T7" fmla="*/ 0 h 244"/>
                  <a:gd name="T8" fmla="*/ 0 w 236"/>
                  <a:gd name="T9" fmla="*/ 66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66"/>
                    </a:moveTo>
                    <a:lnTo>
                      <a:pt x="0" y="244"/>
                    </a:lnTo>
                    <a:lnTo>
                      <a:pt x="236" y="102"/>
                    </a:lnTo>
                    <a:lnTo>
                      <a:pt x="232" y="0"/>
                    </a:lnTo>
                    <a:lnTo>
                      <a:pt x="0" y="66"/>
                    </a:lnTo>
                    <a:close/>
                  </a:path>
                </a:pathLst>
              </a:custGeom>
              <a:solidFill>
                <a:srgbClr val="292929"/>
              </a:solidFill>
              <a:ln w="9525">
                <a:noFill/>
                <a:round/>
                <a:headEnd/>
                <a:tailEnd/>
              </a:ln>
            </p:spPr>
            <p:txBody>
              <a:bodyPr wrap="none"/>
              <a:lstStyle/>
              <a:p>
                <a:endParaRPr lang="es-ES"/>
              </a:p>
            </p:txBody>
          </p:sp>
          <p:sp>
            <p:nvSpPr>
              <p:cNvPr id="53" name="Freeform 790"/>
              <p:cNvSpPr>
                <a:spLocks/>
              </p:cNvSpPr>
              <p:nvPr/>
            </p:nvSpPr>
            <p:spPr bwMode="auto">
              <a:xfrm>
                <a:off x="3914" y="2210"/>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54" name="Freeform 791"/>
              <p:cNvSpPr>
                <a:spLocks/>
              </p:cNvSpPr>
              <p:nvPr/>
            </p:nvSpPr>
            <p:spPr bwMode="auto">
              <a:xfrm>
                <a:off x="2782" y="2694"/>
                <a:ext cx="236" cy="228"/>
              </a:xfrm>
              <a:custGeom>
                <a:avLst/>
                <a:gdLst>
                  <a:gd name="T0" fmla="*/ 0 w 236"/>
                  <a:gd name="T1" fmla="*/ 50 h 228"/>
                  <a:gd name="T2" fmla="*/ 0 w 236"/>
                  <a:gd name="T3" fmla="*/ 228 h 228"/>
                  <a:gd name="T4" fmla="*/ 236 w 236"/>
                  <a:gd name="T5" fmla="*/ 86 h 228"/>
                  <a:gd name="T6" fmla="*/ 234 w 236"/>
                  <a:gd name="T7" fmla="*/ 0 h 228"/>
                  <a:gd name="T8" fmla="*/ 0 w 236"/>
                  <a:gd name="T9" fmla="*/ 50 h 228"/>
                  <a:gd name="T10" fmla="*/ 0 60000 65536"/>
                  <a:gd name="T11" fmla="*/ 0 60000 65536"/>
                  <a:gd name="T12" fmla="*/ 0 60000 65536"/>
                  <a:gd name="T13" fmla="*/ 0 60000 65536"/>
                  <a:gd name="T14" fmla="*/ 0 60000 65536"/>
                  <a:gd name="T15" fmla="*/ 0 w 236"/>
                  <a:gd name="T16" fmla="*/ 0 h 228"/>
                  <a:gd name="T17" fmla="*/ 236 w 236"/>
                  <a:gd name="T18" fmla="*/ 228 h 228"/>
                </a:gdLst>
                <a:ahLst/>
                <a:cxnLst>
                  <a:cxn ang="T10">
                    <a:pos x="T0" y="T1"/>
                  </a:cxn>
                  <a:cxn ang="T11">
                    <a:pos x="T2" y="T3"/>
                  </a:cxn>
                  <a:cxn ang="T12">
                    <a:pos x="T4" y="T5"/>
                  </a:cxn>
                  <a:cxn ang="T13">
                    <a:pos x="T6" y="T7"/>
                  </a:cxn>
                  <a:cxn ang="T14">
                    <a:pos x="T8" y="T9"/>
                  </a:cxn>
                </a:cxnLst>
                <a:rect l="T15" t="T16" r="T17" b="T18"/>
                <a:pathLst>
                  <a:path w="236" h="228">
                    <a:moveTo>
                      <a:pt x="0" y="50"/>
                    </a:moveTo>
                    <a:lnTo>
                      <a:pt x="0" y="228"/>
                    </a:lnTo>
                    <a:lnTo>
                      <a:pt x="236" y="86"/>
                    </a:lnTo>
                    <a:lnTo>
                      <a:pt x="234" y="0"/>
                    </a:lnTo>
                    <a:lnTo>
                      <a:pt x="0" y="50"/>
                    </a:lnTo>
                    <a:close/>
                  </a:path>
                </a:pathLst>
              </a:custGeom>
              <a:solidFill>
                <a:srgbClr val="292929"/>
              </a:solidFill>
              <a:ln w="9525">
                <a:noFill/>
                <a:round/>
                <a:headEnd/>
                <a:tailEnd/>
              </a:ln>
            </p:spPr>
            <p:txBody>
              <a:bodyPr wrap="none"/>
              <a:lstStyle/>
              <a:p>
                <a:endParaRPr lang="es-ES"/>
              </a:p>
            </p:txBody>
          </p:sp>
          <p:sp>
            <p:nvSpPr>
              <p:cNvPr id="55" name="Freeform 792"/>
              <p:cNvSpPr>
                <a:spLocks/>
              </p:cNvSpPr>
              <p:nvPr/>
            </p:nvSpPr>
            <p:spPr bwMode="auto">
              <a:xfrm>
                <a:off x="3936" y="2780"/>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04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04" y="0"/>
                    </a:lnTo>
                    <a:lnTo>
                      <a:pt x="50" y="38"/>
                    </a:lnTo>
                    <a:close/>
                  </a:path>
                </a:pathLst>
              </a:custGeom>
              <a:solidFill>
                <a:srgbClr val="5F5F5F"/>
              </a:solidFill>
              <a:ln w="9525">
                <a:noFill/>
                <a:round/>
                <a:headEnd/>
                <a:tailEnd/>
              </a:ln>
            </p:spPr>
            <p:txBody>
              <a:bodyPr wrap="none"/>
              <a:lstStyle/>
              <a:p>
                <a:endParaRPr lang="es-ES"/>
              </a:p>
            </p:txBody>
          </p:sp>
          <p:sp>
            <p:nvSpPr>
              <p:cNvPr id="56" name="Freeform 793"/>
              <p:cNvSpPr>
                <a:spLocks/>
              </p:cNvSpPr>
              <p:nvPr/>
            </p:nvSpPr>
            <p:spPr bwMode="auto">
              <a:xfrm>
                <a:off x="3934" y="2256"/>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57" name="Freeform 794"/>
              <p:cNvSpPr>
                <a:spLocks/>
              </p:cNvSpPr>
              <p:nvPr/>
            </p:nvSpPr>
            <p:spPr bwMode="auto">
              <a:xfrm>
                <a:off x="2800" y="3258"/>
                <a:ext cx="228" cy="558"/>
              </a:xfrm>
              <a:custGeom>
                <a:avLst/>
                <a:gdLst>
                  <a:gd name="T0" fmla="*/ 50 w 228"/>
                  <a:gd name="T1" fmla="*/ 38 h 558"/>
                  <a:gd name="T2" fmla="*/ 20 w 228"/>
                  <a:gd name="T3" fmla="*/ 74 h 558"/>
                  <a:gd name="T4" fmla="*/ 0 w 228"/>
                  <a:gd name="T5" fmla="*/ 128 h 558"/>
                  <a:gd name="T6" fmla="*/ 0 w 228"/>
                  <a:gd name="T7" fmla="*/ 558 h 558"/>
                  <a:gd name="T8" fmla="*/ 228 w 228"/>
                  <a:gd name="T9" fmla="*/ 464 h 558"/>
                  <a:gd name="T10" fmla="*/ 226 w 228"/>
                  <a:gd name="T11" fmla="*/ 70 h 558"/>
                  <a:gd name="T12" fmla="*/ 206 w 228"/>
                  <a:gd name="T13" fmla="*/ 38 h 558"/>
                  <a:gd name="T14" fmla="*/ 168 w 228"/>
                  <a:gd name="T15" fmla="*/ 14 h 558"/>
                  <a:gd name="T16" fmla="*/ 112 w 228"/>
                  <a:gd name="T17" fmla="*/ 0 h 558"/>
                  <a:gd name="T18" fmla="*/ 50 w 228"/>
                  <a:gd name="T19" fmla="*/ 38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8"/>
                  <a:gd name="T32" fmla="*/ 228 w 228"/>
                  <a:gd name="T33" fmla="*/ 558 h 5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8">
                    <a:moveTo>
                      <a:pt x="50" y="38"/>
                    </a:moveTo>
                    <a:lnTo>
                      <a:pt x="20" y="74"/>
                    </a:lnTo>
                    <a:lnTo>
                      <a:pt x="0" y="128"/>
                    </a:lnTo>
                    <a:lnTo>
                      <a:pt x="0" y="558"/>
                    </a:lnTo>
                    <a:lnTo>
                      <a:pt x="228" y="464"/>
                    </a:lnTo>
                    <a:lnTo>
                      <a:pt x="226" y="70"/>
                    </a:lnTo>
                    <a:lnTo>
                      <a:pt x="206" y="38"/>
                    </a:lnTo>
                    <a:lnTo>
                      <a:pt x="168" y="14"/>
                    </a:lnTo>
                    <a:lnTo>
                      <a:pt x="112" y="0"/>
                    </a:lnTo>
                    <a:lnTo>
                      <a:pt x="50" y="38"/>
                    </a:lnTo>
                    <a:close/>
                  </a:path>
                </a:pathLst>
              </a:custGeom>
              <a:solidFill>
                <a:srgbClr val="5F5F5F"/>
              </a:solidFill>
              <a:ln w="9525">
                <a:noFill/>
                <a:round/>
                <a:headEnd/>
                <a:tailEnd/>
              </a:ln>
            </p:spPr>
            <p:txBody>
              <a:bodyPr wrap="none"/>
              <a:lstStyle/>
              <a:p>
                <a:endParaRPr lang="es-ES"/>
              </a:p>
            </p:txBody>
          </p:sp>
          <p:sp>
            <p:nvSpPr>
              <p:cNvPr id="58" name="Freeform 795"/>
              <p:cNvSpPr>
                <a:spLocks/>
              </p:cNvSpPr>
              <p:nvPr/>
            </p:nvSpPr>
            <p:spPr bwMode="auto">
              <a:xfrm>
                <a:off x="2800" y="2734"/>
                <a:ext cx="228" cy="554"/>
              </a:xfrm>
              <a:custGeom>
                <a:avLst/>
                <a:gdLst>
                  <a:gd name="T0" fmla="*/ 50 w 228"/>
                  <a:gd name="T1" fmla="*/ 34 h 554"/>
                  <a:gd name="T2" fmla="*/ 20 w 228"/>
                  <a:gd name="T3" fmla="*/ 70 h 554"/>
                  <a:gd name="T4" fmla="*/ 0 w 228"/>
                  <a:gd name="T5" fmla="*/ 124 h 554"/>
                  <a:gd name="T6" fmla="*/ 0 w 228"/>
                  <a:gd name="T7" fmla="*/ 554 h 554"/>
                  <a:gd name="T8" fmla="*/ 228 w 228"/>
                  <a:gd name="T9" fmla="*/ 460 h 554"/>
                  <a:gd name="T10" fmla="*/ 226 w 228"/>
                  <a:gd name="T11" fmla="*/ 66 h 554"/>
                  <a:gd name="T12" fmla="*/ 206 w 228"/>
                  <a:gd name="T13" fmla="*/ 34 h 554"/>
                  <a:gd name="T14" fmla="*/ 168 w 228"/>
                  <a:gd name="T15" fmla="*/ 10 h 554"/>
                  <a:gd name="T16" fmla="*/ 118 w 228"/>
                  <a:gd name="T17" fmla="*/ 0 h 554"/>
                  <a:gd name="T18" fmla="*/ 50 w 228"/>
                  <a:gd name="T19" fmla="*/ 34 h 5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554"/>
                  <a:gd name="T32" fmla="*/ 228 w 228"/>
                  <a:gd name="T33" fmla="*/ 554 h 5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554">
                    <a:moveTo>
                      <a:pt x="50" y="34"/>
                    </a:moveTo>
                    <a:lnTo>
                      <a:pt x="20" y="70"/>
                    </a:lnTo>
                    <a:lnTo>
                      <a:pt x="0" y="124"/>
                    </a:lnTo>
                    <a:lnTo>
                      <a:pt x="0" y="554"/>
                    </a:lnTo>
                    <a:lnTo>
                      <a:pt x="228" y="460"/>
                    </a:lnTo>
                    <a:lnTo>
                      <a:pt x="226" y="66"/>
                    </a:lnTo>
                    <a:lnTo>
                      <a:pt x="206" y="34"/>
                    </a:lnTo>
                    <a:lnTo>
                      <a:pt x="168" y="10"/>
                    </a:lnTo>
                    <a:lnTo>
                      <a:pt x="118" y="0"/>
                    </a:lnTo>
                    <a:lnTo>
                      <a:pt x="50" y="34"/>
                    </a:lnTo>
                    <a:close/>
                  </a:path>
                </a:pathLst>
              </a:custGeom>
              <a:solidFill>
                <a:srgbClr val="5F5F5F"/>
              </a:solidFill>
              <a:ln w="9525">
                <a:noFill/>
                <a:round/>
                <a:headEnd/>
                <a:tailEnd/>
              </a:ln>
            </p:spPr>
            <p:txBody>
              <a:bodyPr wrap="none"/>
              <a:lstStyle/>
              <a:p>
                <a:endParaRPr lang="es-ES"/>
              </a:p>
            </p:txBody>
          </p:sp>
          <p:sp>
            <p:nvSpPr>
              <p:cNvPr id="59" name="Line 796"/>
              <p:cNvSpPr>
                <a:spLocks noChangeShapeType="1"/>
              </p:cNvSpPr>
              <p:nvPr/>
            </p:nvSpPr>
            <p:spPr bwMode="auto">
              <a:xfrm flipV="1">
                <a:off x="2797" y="2900"/>
                <a:ext cx="0" cy="388"/>
              </a:xfrm>
              <a:prstGeom prst="line">
                <a:avLst/>
              </a:prstGeom>
              <a:noFill/>
              <a:ln w="25400">
                <a:solidFill>
                  <a:srgbClr val="4D4D4D"/>
                </a:solidFill>
                <a:round/>
                <a:headEnd/>
                <a:tailEnd/>
              </a:ln>
            </p:spPr>
            <p:txBody>
              <a:bodyPr wrap="none"/>
              <a:lstStyle/>
              <a:p>
                <a:endParaRPr lang="es-ES"/>
              </a:p>
            </p:txBody>
          </p:sp>
          <p:sp>
            <p:nvSpPr>
              <p:cNvPr id="60" name="AutoShape 797"/>
              <p:cNvSpPr>
                <a:spLocks noChangeArrowheads="1"/>
              </p:cNvSpPr>
              <p:nvPr/>
            </p:nvSpPr>
            <p:spPr bwMode="auto">
              <a:xfrm rot="-5400000">
                <a:off x="2583" y="3078"/>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61" name="Line 798"/>
              <p:cNvSpPr>
                <a:spLocks noChangeShapeType="1"/>
              </p:cNvSpPr>
              <p:nvPr/>
            </p:nvSpPr>
            <p:spPr bwMode="auto">
              <a:xfrm flipV="1">
                <a:off x="2797" y="3428"/>
                <a:ext cx="0" cy="388"/>
              </a:xfrm>
              <a:prstGeom prst="line">
                <a:avLst/>
              </a:prstGeom>
              <a:noFill/>
              <a:ln w="25400">
                <a:solidFill>
                  <a:srgbClr val="4D4D4D"/>
                </a:solidFill>
                <a:round/>
                <a:headEnd/>
                <a:tailEnd/>
              </a:ln>
            </p:spPr>
            <p:txBody>
              <a:bodyPr wrap="none"/>
              <a:lstStyle/>
              <a:p>
                <a:endParaRPr lang="es-ES"/>
              </a:p>
            </p:txBody>
          </p:sp>
          <p:sp>
            <p:nvSpPr>
              <p:cNvPr id="62" name="Line 799"/>
              <p:cNvSpPr>
                <a:spLocks noChangeShapeType="1"/>
              </p:cNvSpPr>
              <p:nvPr/>
            </p:nvSpPr>
            <p:spPr bwMode="auto">
              <a:xfrm flipV="1">
                <a:off x="3029" y="3340"/>
                <a:ext cx="0" cy="388"/>
              </a:xfrm>
              <a:prstGeom prst="line">
                <a:avLst/>
              </a:prstGeom>
              <a:noFill/>
              <a:ln w="19050">
                <a:solidFill>
                  <a:srgbClr val="4D4D4D"/>
                </a:solidFill>
                <a:round/>
                <a:headEnd/>
                <a:tailEnd/>
              </a:ln>
            </p:spPr>
            <p:txBody>
              <a:bodyPr wrap="none"/>
              <a:lstStyle/>
              <a:p>
                <a:endParaRPr lang="es-ES"/>
              </a:p>
            </p:txBody>
          </p:sp>
          <p:sp>
            <p:nvSpPr>
              <p:cNvPr id="63" name="Line 800"/>
              <p:cNvSpPr>
                <a:spLocks noChangeShapeType="1"/>
              </p:cNvSpPr>
              <p:nvPr/>
            </p:nvSpPr>
            <p:spPr bwMode="auto">
              <a:xfrm flipV="1">
                <a:off x="2801" y="3724"/>
                <a:ext cx="232" cy="96"/>
              </a:xfrm>
              <a:prstGeom prst="line">
                <a:avLst/>
              </a:prstGeom>
              <a:noFill/>
              <a:ln w="19050">
                <a:solidFill>
                  <a:srgbClr val="4D4D4D"/>
                </a:solidFill>
                <a:round/>
                <a:headEnd/>
                <a:tailEnd/>
              </a:ln>
            </p:spPr>
            <p:txBody>
              <a:bodyPr wrap="none"/>
              <a:lstStyle/>
              <a:p>
                <a:endParaRPr lang="es-ES"/>
              </a:p>
            </p:txBody>
          </p:sp>
          <p:sp>
            <p:nvSpPr>
              <p:cNvPr id="64" name="Line 801"/>
              <p:cNvSpPr>
                <a:spLocks noChangeShapeType="1"/>
              </p:cNvSpPr>
              <p:nvPr/>
            </p:nvSpPr>
            <p:spPr bwMode="auto">
              <a:xfrm flipV="1">
                <a:off x="2629" y="3356"/>
                <a:ext cx="0" cy="388"/>
              </a:xfrm>
              <a:prstGeom prst="line">
                <a:avLst/>
              </a:prstGeom>
              <a:noFill/>
              <a:ln w="25400">
                <a:solidFill>
                  <a:srgbClr val="4D4D4D"/>
                </a:solidFill>
                <a:round/>
                <a:headEnd/>
                <a:tailEnd/>
              </a:ln>
            </p:spPr>
            <p:txBody>
              <a:bodyPr wrap="none"/>
              <a:lstStyle/>
              <a:p>
                <a:endParaRPr lang="es-ES"/>
              </a:p>
            </p:txBody>
          </p:sp>
          <p:sp>
            <p:nvSpPr>
              <p:cNvPr id="65" name="Line 802"/>
              <p:cNvSpPr>
                <a:spLocks noChangeShapeType="1"/>
              </p:cNvSpPr>
              <p:nvPr/>
            </p:nvSpPr>
            <p:spPr bwMode="auto">
              <a:xfrm flipV="1">
                <a:off x="2655" y="3372"/>
                <a:ext cx="0" cy="196"/>
              </a:xfrm>
              <a:prstGeom prst="line">
                <a:avLst/>
              </a:prstGeom>
              <a:noFill/>
              <a:ln w="25400">
                <a:solidFill>
                  <a:srgbClr val="4D4D4D"/>
                </a:solidFill>
                <a:round/>
                <a:headEnd/>
                <a:tailEnd/>
              </a:ln>
            </p:spPr>
            <p:txBody>
              <a:bodyPr wrap="none"/>
              <a:lstStyle/>
              <a:p>
                <a:endParaRPr lang="es-ES"/>
              </a:p>
            </p:txBody>
          </p:sp>
          <p:sp>
            <p:nvSpPr>
              <p:cNvPr id="66" name="Line 803"/>
              <p:cNvSpPr>
                <a:spLocks noChangeShapeType="1"/>
              </p:cNvSpPr>
              <p:nvPr/>
            </p:nvSpPr>
            <p:spPr bwMode="auto">
              <a:xfrm flipV="1">
                <a:off x="2686" y="3388"/>
                <a:ext cx="0" cy="196"/>
              </a:xfrm>
              <a:prstGeom prst="line">
                <a:avLst/>
              </a:prstGeom>
              <a:noFill/>
              <a:ln w="25400">
                <a:solidFill>
                  <a:srgbClr val="4D4D4D"/>
                </a:solidFill>
                <a:round/>
                <a:headEnd/>
                <a:tailEnd/>
              </a:ln>
            </p:spPr>
            <p:txBody>
              <a:bodyPr wrap="none"/>
              <a:lstStyle/>
              <a:p>
                <a:endParaRPr lang="es-ES"/>
              </a:p>
            </p:txBody>
          </p:sp>
          <p:sp>
            <p:nvSpPr>
              <p:cNvPr id="67" name="Line 804"/>
              <p:cNvSpPr>
                <a:spLocks noChangeShapeType="1"/>
              </p:cNvSpPr>
              <p:nvPr/>
            </p:nvSpPr>
            <p:spPr bwMode="auto">
              <a:xfrm flipV="1">
                <a:off x="2713" y="3404"/>
                <a:ext cx="0" cy="192"/>
              </a:xfrm>
              <a:prstGeom prst="line">
                <a:avLst/>
              </a:prstGeom>
              <a:noFill/>
              <a:ln w="25400">
                <a:solidFill>
                  <a:srgbClr val="4D4D4D"/>
                </a:solidFill>
                <a:round/>
                <a:headEnd/>
                <a:tailEnd/>
              </a:ln>
            </p:spPr>
            <p:txBody>
              <a:bodyPr wrap="none"/>
              <a:lstStyle/>
              <a:p>
                <a:endParaRPr lang="es-ES"/>
              </a:p>
            </p:txBody>
          </p:sp>
          <p:sp>
            <p:nvSpPr>
              <p:cNvPr id="68" name="Line 805"/>
              <p:cNvSpPr>
                <a:spLocks noChangeShapeType="1"/>
              </p:cNvSpPr>
              <p:nvPr/>
            </p:nvSpPr>
            <p:spPr bwMode="auto">
              <a:xfrm flipV="1">
                <a:off x="2739" y="3412"/>
                <a:ext cx="0" cy="196"/>
              </a:xfrm>
              <a:prstGeom prst="line">
                <a:avLst/>
              </a:prstGeom>
              <a:noFill/>
              <a:ln w="25400">
                <a:solidFill>
                  <a:srgbClr val="4D4D4D"/>
                </a:solidFill>
                <a:round/>
                <a:headEnd/>
                <a:tailEnd/>
              </a:ln>
            </p:spPr>
            <p:txBody>
              <a:bodyPr wrap="none"/>
              <a:lstStyle/>
              <a:p>
                <a:endParaRPr lang="es-ES"/>
              </a:p>
            </p:txBody>
          </p:sp>
          <p:sp>
            <p:nvSpPr>
              <p:cNvPr id="69" name="Line 806"/>
              <p:cNvSpPr>
                <a:spLocks noChangeShapeType="1"/>
              </p:cNvSpPr>
              <p:nvPr/>
            </p:nvSpPr>
            <p:spPr bwMode="auto">
              <a:xfrm flipV="1">
                <a:off x="2770" y="3420"/>
                <a:ext cx="0" cy="204"/>
              </a:xfrm>
              <a:prstGeom prst="line">
                <a:avLst/>
              </a:prstGeom>
              <a:noFill/>
              <a:ln w="25400">
                <a:solidFill>
                  <a:srgbClr val="4D4D4D"/>
                </a:solidFill>
                <a:round/>
                <a:headEnd/>
                <a:tailEnd/>
              </a:ln>
            </p:spPr>
            <p:txBody>
              <a:bodyPr wrap="none"/>
              <a:lstStyle/>
              <a:p>
                <a:endParaRPr lang="es-ES"/>
              </a:p>
            </p:txBody>
          </p:sp>
          <p:sp>
            <p:nvSpPr>
              <p:cNvPr id="70" name="Line 807"/>
              <p:cNvSpPr>
                <a:spLocks noChangeShapeType="1"/>
              </p:cNvSpPr>
              <p:nvPr/>
            </p:nvSpPr>
            <p:spPr bwMode="auto">
              <a:xfrm flipV="1">
                <a:off x="2797" y="3192"/>
                <a:ext cx="234" cy="99"/>
              </a:xfrm>
              <a:prstGeom prst="line">
                <a:avLst/>
              </a:prstGeom>
              <a:noFill/>
              <a:ln w="19050">
                <a:solidFill>
                  <a:srgbClr val="4D4D4D"/>
                </a:solidFill>
                <a:round/>
                <a:headEnd/>
                <a:tailEnd/>
              </a:ln>
            </p:spPr>
            <p:txBody>
              <a:bodyPr wrap="none"/>
              <a:lstStyle/>
              <a:p>
                <a:endParaRPr lang="es-ES"/>
              </a:p>
            </p:txBody>
          </p:sp>
          <p:sp>
            <p:nvSpPr>
              <p:cNvPr id="71" name="Line 808"/>
              <p:cNvSpPr>
                <a:spLocks noChangeShapeType="1"/>
              </p:cNvSpPr>
              <p:nvPr/>
            </p:nvSpPr>
            <p:spPr bwMode="auto">
              <a:xfrm>
                <a:off x="2622" y="3741"/>
                <a:ext cx="184" cy="77"/>
              </a:xfrm>
              <a:prstGeom prst="line">
                <a:avLst/>
              </a:prstGeom>
              <a:noFill/>
              <a:ln w="19050">
                <a:solidFill>
                  <a:srgbClr val="4D4D4D"/>
                </a:solidFill>
                <a:round/>
                <a:headEnd/>
                <a:tailEnd/>
              </a:ln>
            </p:spPr>
            <p:txBody>
              <a:bodyPr wrap="none"/>
              <a:lstStyle/>
              <a:p>
                <a:endParaRPr lang="es-ES"/>
              </a:p>
            </p:txBody>
          </p:sp>
          <p:sp>
            <p:nvSpPr>
              <p:cNvPr id="72" name="AutoShape 809"/>
              <p:cNvSpPr>
                <a:spLocks noChangeArrowheads="1"/>
              </p:cNvSpPr>
              <p:nvPr/>
            </p:nvSpPr>
            <p:spPr bwMode="auto">
              <a:xfrm rot="-5400000">
                <a:off x="2583" y="3594"/>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73" name="Line 810"/>
              <p:cNvSpPr>
                <a:spLocks noChangeShapeType="1"/>
              </p:cNvSpPr>
              <p:nvPr/>
            </p:nvSpPr>
            <p:spPr bwMode="auto">
              <a:xfrm flipV="1">
                <a:off x="2641" y="3204"/>
                <a:ext cx="0" cy="208"/>
              </a:xfrm>
              <a:prstGeom prst="line">
                <a:avLst/>
              </a:prstGeom>
              <a:noFill/>
              <a:ln w="25400">
                <a:solidFill>
                  <a:srgbClr val="4D4D4D"/>
                </a:solidFill>
                <a:round/>
                <a:headEnd/>
                <a:tailEnd/>
              </a:ln>
            </p:spPr>
            <p:txBody>
              <a:bodyPr wrap="none"/>
              <a:lstStyle/>
              <a:p>
                <a:endParaRPr lang="es-ES"/>
              </a:p>
            </p:txBody>
          </p:sp>
          <p:sp>
            <p:nvSpPr>
              <p:cNvPr id="74" name="Line 811"/>
              <p:cNvSpPr>
                <a:spLocks noChangeShapeType="1"/>
              </p:cNvSpPr>
              <p:nvPr/>
            </p:nvSpPr>
            <p:spPr bwMode="auto">
              <a:xfrm flipV="1">
                <a:off x="2670" y="3222"/>
                <a:ext cx="0" cy="206"/>
              </a:xfrm>
              <a:prstGeom prst="line">
                <a:avLst/>
              </a:prstGeom>
              <a:noFill/>
              <a:ln w="25400">
                <a:solidFill>
                  <a:srgbClr val="4D4D4D"/>
                </a:solidFill>
                <a:round/>
                <a:headEnd/>
                <a:tailEnd/>
              </a:ln>
            </p:spPr>
            <p:txBody>
              <a:bodyPr wrap="none"/>
              <a:lstStyle/>
              <a:p>
                <a:endParaRPr lang="es-ES"/>
              </a:p>
            </p:txBody>
          </p:sp>
          <p:sp>
            <p:nvSpPr>
              <p:cNvPr id="75" name="Line 812"/>
              <p:cNvSpPr>
                <a:spLocks noChangeShapeType="1"/>
              </p:cNvSpPr>
              <p:nvPr/>
            </p:nvSpPr>
            <p:spPr bwMode="auto">
              <a:xfrm flipV="1">
                <a:off x="2699" y="3230"/>
                <a:ext cx="0" cy="210"/>
              </a:xfrm>
              <a:prstGeom prst="line">
                <a:avLst/>
              </a:prstGeom>
              <a:noFill/>
              <a:ln w="25400">
                <a:solidFill>
                  <a:srgbClr val="4D4D4D"/>
                </a:solidFill>
                <a:round/>
                <a:headEnd/>
                <a:tailEnd/>
              </a:ln>
            </p:spPr>
            <p:txBody>
              <a:bodyPr wrap="none"/>
              <a:lstStyle/>
              <a:p>
                <a:endParaRPr lang="es-ES"/>
              </a:p>
            </p:txBody>
          </p:sp>
          <p:sp>
            <p:nvSpPr>
              <p:cNvPr id="76" name="Line 813"/>
              <p:cNvSpPr>
                <a:spLocks noChangeShapeType="1"/>
              </p:cNvSpPr>
              <p:nvPr/>
            </p:nvSpPr>
            <p:spPr bwMode="auto">
              <a:xfrm flipV="1">
                <a:off x="2725" y="3256"/>
                <a:ext cx="0" cy="196"/>
              </a:xfrm>
              <a:prstGeom prst="line">
                <a:avLst/>
              </a:prstGeom>
              <a:noFill/>
              <a:ln w="25400">
                <a:solidFill>
                  <a:srgbClr val="4D4D4D"/>
                </a:solidFill>
                <a:round/>
                <a:headEnd/>
                <a:tailEnd/>
              </a:ln>
            </p:spPr>
            <p:txBody>
              <a:bodyPr wrap="none"/>
              <a:lstStyle/>
              <a:p>
                <a:endParaRPr lang="es-ES"/>
              </a:p>
            </p:txBody>
          </p:sp>
          <p:sp>
            <p:nvSpPr>
              <p:cNvPr id="77" name="Line 814"/>
              <p:cNvSpPr>
                <a:spLocks noChangeShapeType="1"/>
              </p:cNvSpPr>
              <p:nvPr/>
            </p:nvSpPr>
            <p:spPr bwMode="auto">
              <a:xfrm flipV="1">
                <a:off x="2754" y="3268"/>
                <a:ext cx="0" cy="204"/>
              </a:xfrm>
              <a:prstGeom prst="line">
                <a:avLst/>
              </a:prstGeom>
              <a:noFill/>
              <a:ln w="25400">
                <a:solidFill>
                  <a:srgbClr val="4D4D4D"/>
                </a:solidFill>
                <a:round/>
                <a:headEnd/>
                <a:tailEnd/>
              </a:ln>
            </p:spPr>
            <p:txBody>
              <a:bodyPr wrap="none"/>
              <a:lstStyle/>
              <a:p>
                <a:endParaRPr lang="es-ES"/>
              </a:p>
            </p:txBody>
          </p:sp>
          <p:sp>
            <p:nvSpPr>
              <p:cNvPr id="78" name="Line 815"/>
              <p:cNvSpPr>
                <a:spLocks noChangeShapeType="1"/>
              </p:cNvSpPr>
              <p:nvPr/>
            </p:nvSpPr>
            <p:spPr bwMode="auto">
              <a:xfrm flipV="1">
                <a:off x="2782" y="3280"/>
                <a:ext cx="0" cy="204"/>
              </a:xfrm>
              <a:prstGeom prst="line">
                <a:avLst/>
              </a:prstGeom>
              <a:noFill/>
              <a:ln w="25400">
                <a:solidFill>
                  <a:srgbClr val="4D4D4D"/>
                </a:solidFill>
                <a:round/>
                <a:headEnd/>
                <a:tailEnd/>
              </a:ln>
            </p:spPr>
            <p:txBody>
              <a:bodyPr wrap="none"/>
              <a:lstStyle/>
              <a:p>
                <a:endParaRPr lang="es-ES"/>
              </a:p>
            </p:txBody>
          </p:sp>
          <p:sp>
            <p:nvSpPr>
              <p:cNvPr id="79" name="Line 816"/>
              <p:cNvSpPr>
                <a:spLocks noChangeShapeType="1"/>
              </p:cNvSpPr>
              <p:nvPr/>
            </p:nvSpPr>
            <p:spPr bwMode="auto">
              <a:xfrm flipV="1">
                <a:off x="2629" y="2828"/>
                <a:ext cx="0" cy="380"/>
              </a:xfrm>
              <a:prstGeom prst="line">
                <a:avLst/>
              </a:prstGeom>
              <a:noFill/>
              <a:ln w="25400">
                <a:solidFill>
                  <a:srgbClr val="4D4D4D"/>
                </a:solidFill>
                <a:round/>
                <a:headEnd/>
                <a:tailEnd/>
              </a:ln>
            </p:spPr>
            <p:txBody>
              <a:bodyPr wrap="none"/>
              <a:lstStyle/>
              <a:p>
                <a:endParaRPr lang="es-ES"/>
              </a:p>
            </p:txBody>
          </p:sp>
          <p:sp>
            <p:nvSpPr>
              <p:cNvPr id="80" name="Line 817"/>
              <p:cNvSpPr>
                <a:spLocks noChangeShapeType="1"/>
              </p:cNvSpPr>
              <p:nvPr/>
            </p:nvSpPr>
            <p:spPr bwMode="auto">
              <a:xfrm flipV="1">
                <a:off x="3029" y="2808"/>
                <a:ext cx="0" cy="388"/>
              </a:xfrm>
              <a:prstGeom prst="line">
                <a:avLst/>
              </a:prstGeom>
              <a:noFill/>
              <a:ln w="19050">
                <a:solidFill>
                  <a:srgbClr val="4D4D4D"/>
                </a:solidFill>
                <a:round/>
                <a:headEnd/>
                <a:tailEnd/>
              </a:ln>
            </p:spPr>
            <p:txBody>
              <a:bodyPr wrap="none"/>
              <a:lstStyle/>
              <a:p>
                <a:endParaRPr lang="es-ES"/>
              </a:p>
            </p:txBody>
          </p:sp>
          <p:sp>
            <p:nvSpPr>
              <p:cNvPr id="81" name="Arc 818"/>
              <p:cNvSpPr>
                <a:spLocks/>
              </p:cNvSpPr>
              <p:nvPr/>
            </p:nvSpPr>
            <p:spPr bwMode="auto">
              <a:xfrm rot="-5400000">
                <a:off x="2792" y="2768"/>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82" name="Line 819"/>
              <p:cNvSpPr>
                <a:spLocks noChangeShapeType="1"/>
              </p:cNvSpPr>
              <p:nvPr/>
            </p:nvSpPr>
            <p:spPr bwMode="auto">
              <a:xfrm flipV="1">
                <a:off x="2655" y="2840"/>
                <a:ext cx="0" cy="212"/>
              </a:xfrm>
              <a:prstGeom prst="line">
                <a:avLst/>
              </a:prstGeom>
              <a:noFill/>
              <a:ln w="25400">
                <a:solidFill>
                  <a:srgbClr val="4D4D4D"/>
                </a:solidFill>
                <a:round/>
                <a:headEnd/>
                <a:tailEnd/>
              </a:ln>
            </p:spPr>
            <p:txBody>
              <a:bodyPr wrap="none"/>
              <a:lstStyle/>
              <a:p>
                <a:endParaRPr lang="es-ES"/>
              </a:p>
            </p:txBody>
          </p:sp>
          <p:sp>
            <p:nvSpPr>
              <p:cNvPr id="83" name="Line 820"/>
              <p:cNvSpPr>
                <a:spLocks noChangeShapeType="1"/>
              </p:cNvSpPr>
              <p:nvPr/>
            </p:nvSpPr>
            <p:spPr bwMode="auto">
              <a:xfrm flipV="1">
                <a:off x="2686" y="2858"/>
                <a:ext cx="0" cy="210"/>
              </a:xfrm>
              <a:prstGeom prst="line">
                <a:avLst/>
              </a:prstGeom>
              <a:noFill/>
              <a:ln w="25400">
                <a:solidFill>
                  <a:srgbClr val="4D4D4D"/>
                </a:solidFill>
                <a:round/>
                <a:headEnd/>
                <a:tailEnd/>
              </a:ln>
            </p:spPr>
            <p:txBody>
              <a:bodyPr wrap="none"/>
              <a:lstStyle/>
              <a:p>
                <a:endParaRPr lang="es-ES"/>
              </a:p>
            </p:txBody>
          </p:sp>
          <p:sp>
            <p:nvSpPr>
              <p:cNvPr id="84" name="Line 821"/>
              <p:cNvSpPr>
                <a:spLocks noChangeShapeType="1"/>
              </p:cNvSpPr>
              <p:nvPr/>
            </p:nvSpPr>
            <p:spPr bwMode="auto">
              <a:xfrm flipV="1">
                <a:off x="2713" y="2868"/>
                <a:ext cx="0" cy="212"/>
              </a:xfrm>
              <a:prstGeom prst="line">
                <a:avLst/>
              </a:prstGeom>
              <a:noFill/>
              <a:ln w="25400">
                <a:solidFill>
                  <a:srgbClr val="4D4D4D"/>
                </a:solidFill>
                <a:round/>
                <a:headEnd/>
                <a:tailEnd/>
              </a:ln>
            </p:spPr>
            <p:txBody>
              <a:bodyPr wrap="none"/>
              <a:lstStyle/>
              <a:p>
                <a:endParaRPr lang="es-ES"/>
              </a:p>
            </p:txBody>
          </p:sp>
          <p:sp>
            <p:nvSpPr>
              <p:cNvPr id="85" name="Line 822"/>
              <p:cNvSpPr>
                <a:spLocks noChangeShapeType="1"/>
              </p:cNvSpPr>
              <p:nvPr/>
            </p:nvSpPr>
            <p:spPr bwMode="auto">
              <a:xfrm flipV="1">
                <a:off x="2739" y="2884"/>
                <a:ext cx="0" cy="208"/>
              </a:xfrm>
              <a:prstGeom prst="line">
                <a:avLst/>
              </a:prstGeom>
              <a:noFill/>
              <a:ln w="25400">
                <a:solidFill>
                  <a:srgbClr val="4D4D4D"/>
                </a:solidFill>
                <a:round/>
                <a:headEnd/>
                <a:tailEnd/>
              </a:ln>
            </p:spPr>
            <p:txBody>
              <a:bodyPr wrap="none"/>
              <a:lstStyle/>
              <a:p>
                <a:endParaRPr lang="es-ES"/>
              </a:p>
            </p:txBody>
          </p:sp>
          <p:sp>
            <p:nvSpPr>
              <p:cNvPr id="86" name="Line 823"/>
              <p:cNvSpPr>
                <a:spLocks noChangeShapeType="1"/>
              </p:cNvSpPr>
              <p:nvPr/>
            </p:nvSpPr>
            <p:spPr bwMode="auto">
              <a:xfrm flipV="1">
                <a:off x="2770" y="2904"/>
                <a:ext cx="0" cy="204"/>
              </a:xfrm>
              <a:prstGeom prst="line">
                <a:avLst/>
              </a:prstGeom>
              <a:noFill/>
              <a:ln w="25400">
                <a:solidFill>
                  <a:srgbClr val="4D4D4D"/>
                </a:solidFill>
                <a:round/>
                <a:headEnd/>
                <a:tailEnd/>
              </a:ln>
            </p:spPr>
            <p:txBody>
              <a:bodyPr wrap="none"/>
              <a:lstStyle/>
              <a:p>
                <a:endParaRPr lang="es-ES"/>
              </a:p>
            </p:txBody>
          </p:sp>
          <p:sp>
            <p:nvSpPr>
              <p:cNvPr id="87" name="Line 824"/>
              <p:cNvSpPr>
                <a:spLocks noChangeShapeType="1"/>
              </p:cNvSpPr>
              <p:nvPr/>
            </p:nvSpPr>
            <p:spPr bwMode="auto">
              <a:xfrm flipV="1">
                <a:off x="2643" y="2688"/>
                <a:ext cx="0" cy="208"/>
              </a:xfrm>
              <a:prstGeom prst="line">
                <a:avLst/>
              </a:prstGeom>
              <a:noFill/>
              <a:ln w="25400">
                <a:solidFill>
                  <a:srgbClr val="4D4D4D"/>
                </a:solidFill>
                <a:round/>
                <a:headEnd/>
                <a:tailEnd/>
              </a:ln>
            </p:spPr>
            <p:txBody>
              <a:bodyPr wrap="none"/>
              <a:lstStyle/>
              <a:p>
                <a:endParaRPr lang="es-ES"/>
              </a:p>
            </p:txBody>
          </p:sp>
          <p:sp>
            <p:nvSpPr>
              <p:cNvPr id="88" name="Line 825"/>
              <p:cNvSpPr>
                <a:spLocks noChangeShapeType="1"/>
              </p:cNvSpPr>
              <p:nvPr/>
            </p:nvSpPr>
            <p:spPr bwMode="auto">
              <a:xfrm flipV="1">
                <a:off x="2670" y="2696"/>
                <a:ext cx="0" cy="216"/>
              </a:xfrm>
              <a:prstGeom prst="line">
                <a:avLst/>
              </a:prstGeom>
              <a:noFill/>
              <a:ln w="25400">
                <a:solidFill>
                  <a:srgbClr val="4D4D4D"/>
                </a:solidFill>
                <a:round/>
                <a:headEnd/>
                <a:tailEnd/>
              </a:ln>
            </p:spPr>
            <p:txBody>
              <a:bodyPr wrap="none"/>
              <a:lstStyle/>
              <a:p>
                <a:endParaRPr lang="es-ES"/>
              </a:p>
            </p:txBody>
          </p:sp>
          <p:sp>
            <p:nvSpPr>
              <p:cNvPr id="89" name="Line 826"/>
              <p:cNvSpPr>
                <a:spLocks noChangeShapeType="1"/>
              </p:cNvSpPr>
              <p:nvPr/>
            </p:nvSpPr>
            <p:spPr bwMode="auto">
              <a:xfrm flipV="1">
                <a:off x="2699" y="2716"/>
                <a:ext cx="0" cy="208"/>
              </a:xfrm>
              <a:prstGeom prst="line">
                <a:avLst/>
              </a:prstGeom>
              <a:noFill/>
              <a:ln w="25400">
                <a:solidFill>
                  <a:srgbClr val="4D4D4D"/>
                </a:solidFill>
                <a:round/>
                <a:headEnd/>
                <a:tailEnd/>
              </a:ln>
            </p:spPr>
            <p:txBody>
              <a:bodyPr wrap="none"/>
              <a:lstStyle/>
              <a:p>
                <a:endParaRPr lang="es-ES"/>
              </a:p>
            </p:txBody>
          </p:sp>
          <p:sp>
            <p:nvSpPr>
              <p:cNvPr id="90" name="Line 827"/>
              <p:cNvSpPr>
                <a:spLocks noChangeShapeType="1"/>
              </p:cNvSpPr>
              <p:nvPr/>
            </p:nvSpPr>
            <p:spPr bwMode="auto">
              <a:xfrm flipV="1">
                <a:off x="2725" y="2724"/>
                <a:ext cx="0" cy="212"/>
              </a:xfrm>
              <a:prstGeom prst="line">
                <a:avLst/>
              </a:prstGeom>
              <a:noFill/>
              <a:ln w="25400">
                <a:solidFill>
                  <a:srgbClr val="4D4D4D"/>
                </a:solidFill>
                <a:round/>
                <a:headEnd/>
                <a:tailEnd/>
              </a:ln>
            </p:spPr>
            <p:txBody>
              <a:bodyPr wrap="none"/>
              <a:lstStyle/>
              <a:p>
                <a:endParaRPr lang="es-ES"/>
              </a:p>
            </p:txBody>
          </p:sp>
          <p:sp>
            <p:nvSpPr>
              <p:cNvPr id="91" name="Line 828"/>
              <p:cNvSpPr>
                <a:spLocks noChangeShapeType="1"/>
              </p:cNvSpPr>
              <p:nvPr/>
            </p:nvSpPr>
            <p:spPr bwMode="auto">
              <a:xfrm flipV="1">
                <a:off x="2754" y="2736"/>
                <a:ext cx="0" cy="220"/>
              </a:xfrm>
              <a:prstGeom prst="line">
                <a:avLst/>
              </a:prstGeom>
              <a:noFill/>
              <a:ln w="25400">
                <a:solidFill>
                  <a:srgbClr val="4D4D4D"/>
                </a:solidFill>
                <a:round/>
                <a:headEnd/>
                <a:tailEnd/>
              </a:ln>
            </p:spPr>
            <p:txBody>
              <a:bodyPr wrap="none"/>
              <a:lstStyle/>
              <a:p>
                <a:endParaRPr lang="es-ES"/>
              </a:p>
            </p:txBody>
          </p:sp>
          <p:sp>
            <p:nvSpPr>
              <p:cNvPr id="92" name="Line 829"/>
              <p:cNvSpPr>
                <a:spLocks noChangeShapeType="1"/>
              </p:cNvSpPr>
              <p:nvPr/>
            </p:nvSpPr>
            <p:spPr bwMode="auto">
              <a:xfrm flipV="1">
                <a:off x="2782" y="2748"/>
                <a:ext cx="0" cy="220"/>
              </a:xfrm>
              <a:prstGeom prst="line">
                <a:avLst/>
              </a:prstGeom>
              <a:noFill/>
              <a:ln w="25400">
                <a:solidFill>
                  <a:srgbClr val="4D4D4D"/>
                </a:solidFill>
                <a:round/>
                <a:headEnd/>
                <a:tailEnd/>
              </a:ln>
            </p:spPr>
            <p:txBody>
              <a:bodyPr wrap="none"/>
              <a:lstStyle/>
              <a:p>
                <a:endParaRPr lang="es-ES"/>
              </a:p>
            </p:txBody>
          </p:sp>
          <p:sp>
            <p:nvSpPr>
              <p:cNvPr id="93" name="Oval 830"/>
              <p:cNvSpPr>
                <a:spLocks noChangeArrowheads="1"/>
              </p:cNvSpPr>
              <p:nvPr/>
            </p:nvSpPr>
            <p:spPr bwMode="auto">
              <a:xfrm>
                <a:off x="2901" y="349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94" name="Oval 831"/>
              <p:cNvSpPr>
                <a:spLocks noChangeArrowheads="1"/>
              </p:cNvSpPr>
              <p:nvPr/>
            </p:nvSpPr>
            <p:spPr bwMode="auto">
              <a:xfrm>
                <a:off x="2901" y="363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95" name="Oval 832"/>
              <p:cNvSpPr>
                <a:spLocks noChangeArrowheads="1"/>
              </p:cNvSpPr>
              <p:nvPr/>
            </p:nvSpPr>
            <p:spPr bwMode="auto">
              <a:xfrm>
                <a:off x="2901" y="296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96" name="Oval 833"/>
              <p:cNvSpPr>
                <a:spLocks noChangeArrowheads="1"/>
              </p:cNvSpPr>
              <p:nvPr/>
            </p:nvSpPr>
            <p:spPr bwMode="auto">
              <a:xfrm>
                <a:off x="2901" y="310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97" name="Line 834"/>
              <p:cNvSpPr>
                <a:spLocks noChangeShapeType="1"/>
              </p:cNvSpPr>
              <p:nvPr/>
            </p:nvSpPr>
            <p:spPr bwMode="auto">
              <a:xfrm flipV="1">
                <a:off x="3017" y="3196"/>
                <a:ext cx="0" cy="116"/>
              </a:xfrm>
              <a:prstGeom prst="line">
                <a:avLst/>
              </a:prstGeom>
              <a:noFill/>
              <a:ln w="12700">
                <a:solidFill>
                  <a:srgbClr val="4D4D4D"/>
                </a:solidFill>
                <a:round/>
                <a:headEnd/>
                <a:tailEnd/>
              </a:ln>
            </p:spPr>
            <p:txBody>
              <a:bodyPr wrap="none"/>
              <a:lstStyle/>
              <a:p>
                <a:endParaRPr lang="es-ES"/>
              </a:p>
            </p:txBody>
          </p:sp>
          <p:sp>
            <p:nvSpPr>
              <p:cNvPr id="98" name="Line 835"/>
              <p:cNvSpPr>
                <a:spLocks noChangeShapeType="1"/>
              </p:cNvSpPr>
              <p:nvPr/>
            </p:nvSpPr>
            <p:spPr bwMode="auto">
              <a:xfrm flipV="1">
                <a:off x="3017" y="2692"/>
                <a:ext cx="0" cy="88"/>
              </a:xfrm>
              <a:prstGeom prst="line">
                <a:avLst/>
              </a:prstGeom>
              <a:noFill/>
              <a:ln w="12700">
                <a:solidFill>
                  <a:srgbClr val="4D4D4D"/>
                </a:solidFill>
                <a:round/>
                <a:headEnd/>
                <a:tailEnd/>
              </a:ln>
            </p:spPr>
            <p:txBody>
              <a:bodyPr wrap="none"/>
              <a:lstStyle/>
              <a:p>
                <a:endParaRPr lang="es-ES"/>
              </a:p>
            </p:txBody>
          </p:sp>
          <p:sp>
            <p:nvSpPr>
              <p:cNvPr id="99" name="Oval 836"/>
              <p:cNvSpPr>
                <a:spLocks noChangeArrowheads="1"/>
              </p:cNvSpPr>
              <p:nvPr/>
            </p:nvSpPr>
            <p:spPr bwMode="auto">
              <a:xfrm>
                <a:off x="4037" y="3012"/>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00" name="Oval 837"/>
              <p:cNvSpPr>
                <a:spLocks noChangeArrowheads="1"/>
              </p:cNvSpPr>
              <p:nvPr/>
            </p:nvSpPr>
            <p:spPr bwMode="auto">
              <a:xfrm>
                <a:off x="4037" y="3156"/>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01" name="Oval 838"/>
              <p:cNvSpPr>
                <a:spLocks noChangeArrowheads="1"/>
              </p:cNvSpPr>
              <p:nvPr/>
            </p:nvSpPr>
            <p:spPr bwMode="auto">
              <a:xfrm>
                <a:off x="4037" y="2484"/>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02" name="Oval 839"/>
              <p:cNvSpPr>
                <a:spLocks noChangeArrowheads="1"/>
              </p:cNvSpPr>
              <p:nvPr/>
            </p:nvSpPr>
            <p:spPr bwMode="auto">
              <a:xfrm>
                <a:off x="4037" y="2628"/>
                <a:ext cx="48" cy="48"/>
              </a:xfrm>
              <a:prstGeom prst="ellipse">
                <a:avLst/>
              </a:prstGeom>
              <a:gradFill rotWithShape="1">
                <a:gsLst>
                  <a:gs pos="0">
                    <a:srgbClr val="5F5F5F"/>
                  </a:gs>
                  <a:gs pos="100000">
                    <a:srgbClr val="000000"/>
                  </a:gs>
                </a:gsLst>
                <a:path path="shape">
                  <a:fillToRect l="50000" t="50000" r="50000" b="50000"/>
                </a:path>
              </a:gradFill>
              <a:ln w="9525">
                <a:noFill/>
                <a:round/>
                <a:headEnd/>
                <a:tailEnd/>
              </a:ln>
            </p:spPr>
            <p:txBody>
              <a:bodyPr wrap="none" anchor="ctr"/>
              <a:lstStyle/>
              <a:p>
                <a:endParaRPr lang="es-ES"/>
              </a:p>
            </p:txBody>
          </p:sp>
          <p:sp>
            <p:nvSpPr>
              <p:cNvPr id="103" name="Arc 840"/>
              <p:cNvSpPr>
                <a:spLocks/>
              </p:cNvSpPr>
              <p:nvPr/>
            </p:nvSpPr>
            <p:spPr bwMode="auto">
              <a:xfrm rot="-5400000">
                <a:off x="2932" y="2727"/>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04" name="Arc 841"/>
              <p:cNvSpPr>
                <a:spLocks/>
              </p:cNvSpPr>
              <p:nvPr/>
            </p:nvSpPr>
            <p:spPr bwMode="auto">
              <a:xfrm rot="-5400000">
                <a:off x="2779" y="3284"/>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05" name="Arc 842"/>
              <p:cNvSpPr>
                <a:spLocks/>
              </p:cNvSpPr>
              <p:nvPr/>
            </p:nvSpPr>
            <p:spPr bwMode="auto">
              <a:xfrm rot="-5400000">
                <a:off x="2927" y="3246"/>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8" name="Group 843"/>
              <p:cNvGrpSpPr>
                <a:grpSpLocks/>
              </p:cNvGrpSpPr>
              <p:nvPr/>
            </p:nvGrpSpPr>
            <p:grpSpPr bwMode="auto">
              <a:xfrm>
                <a:off x="2891" y="2810"/>
                <a:ext cx="68" cy="68"/>
                <a:chOff x="2891" y="2810"/>
                <a:chExt cx="68" cy="68"/>
              </a:xfrm>
            </p:grpSpPr>
            <p:sp>
              <p:nvSpPr>
                <p:cNvPr id="241" name="Oval 844"/>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42" name="Line 845"/>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9" name="Group 846"/>
              <p:cNvGrpSpPr>
                <a:grpSpLocks/>
              </p:cNvGrpSpPr>
              <p:nvPr/>
            </p:nvGrpSpPr>
            <p:grpSpPr bwMode="auto">
              <a:xfrm>
                <a:off x="2891" y="3338"/>
                <a:ext cx="68" cy="68"/>
                <a:chOff x="2891" y="2810"/>
                <a:chExt cx="68" cy="68"/>
              </a:xfrm>
            </p:grpSpPr>
            <p:sp>
              <p:nvSpPr>
                <p:cNvPr id="239" name="Oval 847"/>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40" name="Line 848"/>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0" name="Group 849"/>
              <p:cNvGrpSpPr>
                <a:grpSpLocks/>
              </p:cNvGrpSpPr>
              <p:nvPr/>
            </p:nvGrpSpPr>
            <p:grpSpPr bwMode="auto">
              <a:xfrm>
                <a:off x="4025" y="2328"/>
                <a:ext cx="68" cy="68"/>
                <a:chOff x="2891" y="2810"/>
                <a:chExt cx="68" cy="68"/>
              </a:xfrm>
            </p:grpSpPr>
            <p:sp>
              <p:nvSpPr>
                <p:cNvPr id="237" name="Oval 850"/>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8" name="Line 851"/>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grpSp>
            <p:nvGrpSpPr>
              <p:cNvPr id="11" name="Group 852"/>
              <p:cNvGrpSpPr>
                <a:grpSpLocks/>
              </p:cNvGrpSpPr>
              <p:nvPr/>
            </p:nvGrpSpPr>
            <p:grpSpPr bwMode="auto">
              <a:xfrm>
                <a:off x="4025" y="2856"/>
                <a:ext cx="68" cy="68"/>
                <a:chOff x="2891" y="2810"/>
                <a:chExt cx="68" cy="68"/>
              </a:xfrm>
            </p:grpSpPr>
            <p:sp>
              <p:nvSpPr>
                <p:cNvPr id="235" name="Oval 853"/>
                <p:cNvSpPr>
                  <a:spLocks noChangeArrowheads="1"/>
                </p:cNvSpPr>
                <p:nvPr/>
              </p:nvSpPr>
              <p:spPr bwMode="auto">
                <a:xfrm>
                  <a:off x="2891" y="2810"/>
                  <a:ext cx="68" cy="68"/>
                </a:xfrm>
                <a:prstGeom prst="ellipse">
                  <a:avLst/>
                </a:prstGeom>
                <a:gradFill rotWithShape="1">
                  <a:gsLst>
                    <a:gs pos="0">
                      <a:srgbClr val="545454"/>
                    </a:gs>
                    <a:gs pos="100000">
                      <a:srgbClr val="292929"/>
                    </a:gs>
                  </a:gsLst>
                  <a:path path="shape">
                    <a:fillToRect l="50000" t="50000" r="50000" b="50000"/>
                  </a:path>
                </a:gradFill>
                <a:ln w="9525">
                  <a:noFill/>
                  <a:round/>
                  <a:headEnd/>
                  <a:tailEnd/>
                </a:ln>
              </p:spPr>
              <p:txBody>
                <a:bodyPr wrap="none" anchor="ctr"/>
                <a:lstStyle/>
                <a:p>
                  <a:endParaRPr lang="es-ES"/>
                </a:p>
              </p:txBody>
            </p:sp>
            <p:sp>
              <p:nvSpPr>
                <p:cNvPr id="236" name="Line 854"/>
                <p:cNvSpPr>
                  <a:spLocks noChangeShapeType="1"/>
                </p:cNvSpPr>
                <p:nvPr/>
              </p:nvSpPr>
              <p:spPr bwMode="auto">
                <a:xfrm>
                  <a:off x="2910" y="2824"/>
                  <a:ext cx="38" cy="40"/>
                </a:xfrm>
                <a:prstGeom prst="line">
                  <a:avLst/>
                </a:prstGeom>
                <a:noFill/>
                <a:ln w="12700">
                  <a:solidFill>
                    <a:schemeClr val="tx1"/>
                  </a:solidFill>
                  <a:round/>
                  <a:headEnd/>
                  <a:tailEnd/>
                </a:ln>
              </p:spPr>
              <p:txBody>
                <a:bodyPr wrap="none"/>
                <a:lstStyle/>
                <a:p>
                  <a:endParaRPr lang="es-ES"/>
                </a:p>
              </p:txBody>
            </p:sp>
          </p:grpSp>
          <p:sp>
            <p:nvSpPr>
              <p:cNvPr id="110" name="Line 855"/>
              <p:cNvSpPr>
                <a:spLocks noChangeShapeType="1"/>
              </p:cNvSpPr>
              <p:nvPr/>
            </p:nvSpPr>
            <p:spPr bwMode="auto">
              <a:xfrm flipV="1">
                <a:off x="3931" y="2422"/>
                <a:ext cx="0" cy="388"/>
              </a:xfrm>
              <a:prstGeom prst="line">
                <a:avLst/>
              </a:prstGeom>
              <a:noFill/>
              <a:ln w="25400">
                <a:solidFill>
                  <a:srgbClr val="4D4D4D"/>
                </a:solidFill>
                <a:round/>
                <a:headEnd/>
                <a:tailEnd/>
              </a:ln>
            </p:spPr>
            <p:txBody>
              <a:bodyPr wrap="none"/>
              <a:lstStyle/>
              <a:p>
                <a:endParaRPr lang="es-ES"/>
              </a:p>
            </p:txBody>
          </p:sp>
          <p:sp>
            <p:nvSpPr>
              <p:cNvPr id="111" name="AutoShape 856"/>
              <p:cNvSpPr>
                <a:spLocks noChangeArrowheads="1"/>
              </p:cNvSpPr>
              <p:nvPr/>
            </p:nvSpPr>
            <p:spPr bwMode="auto">
              <a:xfrm rot="-5400000">
                <a:off x="3717" y="2600"/>
                <a:ext cx="264" cy="168"/>
              </a:xfrm>
              <a:prstGeom prst="parallelogram">
                <a:avLst>
                  <a:gd name="adj" fmla="val 51188"/>
                </a:avLst>
              </a:prstGeom>
              <a:solidFill>
                <a:srgbClr val="4D4D4D"/>
              </a:solidFill>
              <a:ln w="9525">
                <a:solidFill>
                  <a:srgbClr val="4D4D4D"/>
                </a:solidFill>
                <a:miter lim="800000"/>
                <a:headEnd/>
                <a:tailEnd/>
              </a:ln>
            </p:spPr>
            <p:txBody>
              <a:bodyPr wrap="none" anchor="ctr"/>
              <a:lstStyle/>
              <a:p>
                <a:endParaRPr lang="es-ES"/>
              </a:p>
            </p:txBody>
          </p:sp>
          <p:sp>
            <p:nvSpPr>
              <p:cNvPr id="112" name="Line 857"/>
              <p:cNvSpPr>
                <a:spLocks noChangeShapeType="1"/>
              </p:cNvSpPr>
              <p:nvPr/>
            </p:nvSpPr>
            <p:spPr bwMode="auto">
              <a:xfrm flipV="1">
                <a:off x="3931" y="2950"/>
                <a:ext cx="0" cy="388"/>
              </a:xfrm>
              <a:prstGeom prst="line">
                <a:avLst/>
              </a:prstGeom>
              <a:noFill/>
              <a:ln w="25400">
                <a:solidFill>
                  <a:srgbClr val="4D4D4D"/>
                </a:solidFill>
                <a:round/>
                <a:headEnd/>
                <a:tailEnd/>
              </a:ln>
            </p:spPr>
            <p:txBody>
              <a:bodyPr wrap="none"/>
              <a:lstStyle/>
              <a:p>
                <a:endParaRPr lang="es-ES"/>
              </a:p>
            </p:txBody>
          </p:sp>
          <p:sp>
            <p:nvSpPr>
              <p:cNvPr id="113" name="Line 858"/>
              <p:cNvSpPr>
                <a:spLocks noChangeShapeType="1"/>
              </p:cNvSpPr>
              <p:nvPr/>
            </p:nvSpPr>
            <p:spPr bwMode="auto">
              <a:xfrm flipV="1">
                <a:off x="4163" y="2862"/>
                <a:ext cx="0" cy="388"/>
              </a:xfrm>
              <a:prstGeom prst="line">
                <a:avLst/>
              </a:prstGeom>
              <a:noFill/>
              <a:ln w="19050">
                <a:solidFill>
                  <a:srgbClr val="4D4D4D"/>
                </a:solidFill>
                <a:round/>
                <a:headEnd/>
                <a:tailEnd/>
              </a:ln>
            </p:spPr>
            <p:txBody>
              <a:bodyPr wrap="none"/>
              <a:lstStyle/>
              <a:p>
                <a:endParaRPr lang="es-ES"/>
              </a:p>
            </p:txBody>
          </p:sp>
          <p:sp>
            <p:nvSpPr>
              <p:cNvPr id="114" name="Line 859"/>
              <p:cNvSpPr>
                <a:spLocks noChangeShapeType="1"/>
              </p:cNvSpPr>
              <p:nvPr/>
            </p:nvSpPr>
            <p:spPr bwMode="auto">
              <a:xfrm flipV="1">
                <a:off x="3935" y="3246"/>
                <a:ext cx="232" cy="96"/>
              </a:xfrm>
              <a:prstGeom prst="line">
                <a:avLst/>
              </a:prstGeom>
              <a:noFill/>
              <a:ln w="19050">
                <a:solidFill>
                  <a:srgbClr val="4D4D4D"/>
                </a:solidFill>
                <a:round/>
                <a:headEnd/>
                <a:tailEnd/>
              </a:ln>
            </p:spPr>
            <p:txBody>
              <a:bodyPr wrap="none"/>
              <a:lstStyle/>
              <a:p>
                <a:endParaRPr lang="es-ES"/>
              </a:p>
            </p:txBody>
          </p:sp>
          <p:sp>
            <p:nvSpPr>
              <p:cNvPr id="115" name="Line 860"/>
              <p:cNvSpPr>
                <a:spLocks noChangeShapeType="1"/>
              </p:cNvSpPr>
              <p:nvPr/>
            </p:nvSpPr>
            <p:spPr bwMode="auto">
              <a:xfrm flipV="1">
                <a:off x="3763" y="2878"/>
                <a:ext cx="0" cy="388"/>
              </a:xfrm>
              <a:prstGeom prst="line">
                <a:avLst/>
              </a:prstGeom>
              <a:noFill/>
              <a:ln w="25400">
                <a:solidFill>
                  <a:srgbClr val="4D4D4D"/>
                </a:solidFill>
                <a:round/>
                <a:headEnd/>
                <a:tailEnd/>
              </a:ln>
            </p:spPr>
            <p:txBody>
              <a:bodyPr wrap="none"/>
              <a:lstStyle/>
              <a:p>
                <a:endParaRPr lang="es-ES"/>
              </a:p>
            </p:txBody>
          </p:sp>
          <p:sp>
            <p:nvSpPr>
              <p:cNvPr id="116" name="Line 861"/>
              <p:cNvSpPr>
                <a:spLocks noChangeShapeType="1"/>
              </p:cNvSpPr>
              <p:nvPr/>
            </p:nvSpPr>
            <p:spPr bwMode="auto">
              <a:xfrm flipV="1">
                <a:off x="3789" y="2894"/>
                <a:ext cx="0" cy="196"/>
              </a:xfrm>
              <a:prstGeom prst="line">
                <a:avLst/>
              </a:prstGeom>
              <a:noFill/>
              <a:ln w="25400">
                <a:solidFill>
                  <a:srgbClr val="4D4D4D"/>
                </a:solidFill>
                <a:round/>
                <a:headEnd/>
                <a:tailEnd/>
              </a:ln>
            </p:spPr>
            <p:txBody>
              <a:bodyPr wrap="none"/>
              <a:lstStyle/>
              <a:p>
                <a:endParaRPr lang="es-ES"/>
              </a:p>
            </p:txBody>
          </p:sp>
          <p:sp>
            <p:nvSpPr>
              <p:cNvPr id="117" name="Line 862"/>
              <p:cNvSpPr>
                <a:spLocks noChangeShapeType="1"/>
              </p:cNvSpPr>
              <p:nvPr/>
            </p:nvSpPr>
            <p:spPr bwMode="auto">
              <a:xfrm flipV="1">
                <a:off x="3820" y="2910"/>
                <a:ext cx="0" cy="196"/>
              </a:xfrm>
              <a:prstGeom prst="line">
                <a:avLst/>
              </a:prstGeom>
              <a:noFill/>
              <a:ln w="25400">
                <a:solidFill>
                  <a:srgbClr val="4D4D4D"/>
                </a:solidFill>
                <a:round/>
                <a:headEnd/>
                <a:tailEnd/>
              </a:ln>
            </p:spPr>
            <p:txBody>
              <a:bodyPr wrap="none"/>
              <a:lstStyle/>
              <a:p>
                <a:endParaRPr lang="es-ES"/>
              </a:p>
            </p:txBody>
          </p:sp>
          <p:sp>
            <p:nvSpPr>
              <p:cNvPr id="118" name="Line 863"/>
              <p:cNvSpPr>
                <a:spLocks noChangeShapeType="1"/>
              </p:cNvSpPr>
              <p:nvPr/>
            </p:nvSpPr>
            <p:spPr bwMode="auto">
              <a:xfrm flipV="1">
                <a:off x="3847" y="2926"/>
                <a:ext cx="0" cy="192"/>
              </a:xfrm>
              <a:prstGeom prst="line">
                <a:avLst/>
              </a:prstGeom>
              <a:noFill/>
              <a:ln w="25400">
                <a:solidFill>
                  <a:srgbClr val="4D4D4D"/>
                </a:solidFill>
                <a:round/>
                <a:headEnd/>
                <a:tailEnd/>
              </a:ln>
            </p:spPr>
            <p:txBody>
              <a:bodyPr wrap="none"/>
              <a:lstStyle/>
              <a:p>
                <a:endParaRPr lang="es-ES"/>
              </a:p>
            </p:txBody>
          </p:sp>
          <p:sp>
            <p:nvSpPr>
              <p:cNvPr id="119" name="Line 864"/>
              <p:cNvSpPr>
                <a:spLocks noChangeShapeType="1"/>
              </p:cNvSpPr>
              <p:nvPr/>
            </p:nvSpPr>
            <p:spPr bwMode="auto">
              <a:xfrm flipV="1">
                <a:off x="3873" y="2934"/>
                <a:ext cx="0" cy="196"/>
              </a:xfrm>
              <a:prstGeom prst="line">
                <a:avLst/>
              </a:prstGeom>
              <a:noFill/>
              <a:ln w="25400">
                <a:solidFill>
                  <a:srgbClr val="4D4D4D"/>
                </a:solidFill>
                <a:round/>
                <a:headEnd/>
                <a:tailEnd/>
              </a:ln>
            </p:spPr>
            <p:txBody>
              <a:bodyPr wrap="none"/>
              <a:lstStyle/>
              <a:p>
                <a:endParaRPr lang="es-ES"/>
              </a:p>
            </p:txBody>
          </p:sp>
          <p:sp>
            <p:nvSpPr>
              <p:cNvPr id="120" name="Line 865"/>
              <p:cNvSpPr>
                <a:spLocks noChangeShapeType="1"/>
              </p:cNvSpPr>
              <p:nvPr/>
            </p:nvSpPr>
            <p:spPr bwMode="auto">
              <a:xfrm flipV="1">
                <a:off x="3904" y="2942"/>
                <a:ext cx="0" cy="204"/>
              </a:xfrm>
              <a:prstGeom prst="line">
                <a:avLst/>
              </a:prstGeom>
              <a:noFill/>
              <a:ln w="25400">
                <a:solidFill>
                  <a:srgbClr val="4D4D4D"/>
                </a:solidFill>
                <a:round/>
                <a:headEnd/>
                <a:tailEnd/>
              </a:ln>
            </p:spPr>
            <p:txBody>
              <a:bodyPr wrap="none"/>
              <a:lstStyle/>
              <a:p>
                <a:endParaRPr lang="es-ES"/>
              </a:p>
            </p:txBody>
          </p:sp>
          <p:sp>
            <p:nvSpPr>
              <p:cNvPr id="121" name="Line 866"/>
              <p:cNvSpPr>
                <a:spLocks noChangeShapeType="1"/>
              </p:cNvSpPr>
              <p:nvPr/>
            </p:nvSpPr>
            <p:spPr bwMode="auto">
              <a:xfrm flipV="1">
                <a:off x="3931" y="2714"/>
                <a:ext cx="234" cy="99"/>
              </a:xfrm>
              <a:prstGeom prst="line">
                <a:avLst/>
              </a:prstGeom>
              <a:noFill/>
              <a:ln w="19050">
                <a:solidFill>
                  <a:srgbClr val="4D4D4D"/>
                </a:solidFill>
                <a:round/>
                <a:headEnd/>
                <a:tailEnd/>
              </a:ln>
            </p:spPr>
            <p:txBody>
              <a:bodyPr wrap="none"/>
              <a:lstStyle/>
              <a:p>
                <a:endParaRPr lang="es-ES"/>
              </a:p>
            </p:txBody>
          </p:sp>
          <p:sp>
            <p:nvSpPr>
              <p:cNvPr id="122" name="Line 867"/>
              <p:cNvSpPr>
                <a:spLocks noChangeShapeType="1"/>
              </p:cNvSpPr>
              <p:nvPr/>
            </p:nvSpPr>
            <p:spPr bwMode="auto">
              <a:xfrm>
                <a:off x="3756" y="3263"/>
                <a:ext cx="184" cy="77"/>
              </a:xfrm>
              <a:prstGeom prst="line">
                <a:avLst/>
              </a:prstGeom>
              <a:noFill/>
              <a:ln w="19050">
                <a:solidFill>
                  <a:srgbClr val="4D4D4D"/>
                </a:solidFill>
                <a:round/>
                <a:headEnd/>
                <a:tailEnd/>
              </a:ln>
            </p:spPr>
            <p:txBody>
              <a:bodyPr wrap="none"/>
              <a:lstStyle/>
              <a:p>
                <a:endParaRPr lang="es-ES"/>
              </a:p>
            </p:txBody>
          </p:sp>
          <p:sp>
            <p:nvSpPr>
              <p:cNvPr id="123" name="AutoShape 868"/>
              <p:cNvSpPr>
                <a:spLocks noChangeArrowheads="1"/>
              </p:cNvSpPr>
              <p:nvPr/>
            </p:nvSpPr>
            <p:spPr bwMode="auto">
              <a:xfrm rot="-5400000">
                <a:off x="3717" y="3116"/>
                <a:ext cx="264" cy="168"/>
              </a:xfrm>
              <a:prstGeom prst="parallelogram">
                <a:avLst>
                  <a:gd name="adj" fmla="val 41665"/>
                </a:avLst>
              </a:prstGeom>
              <a:solidFill>
                <a:srgbClr val="4D4D4D"/>
              </a:solidFill>
              <a:ln w="9525">
                <a:solidFill>
                  <a:srgbClr val="4D4D4D"/>
                </a:solidFill>
                <a:miter lim="800000"/>
                <a:headEnd/>
                <a:tailEnd/>
              </a:ln>
            </p:spPr>
            <p:txBody>
              <a:bodyPr wrap="none" anchor="ctr"/>
              <a:lstStyle/>
              <a:p>
                <a:endParaRPr lang="es-ES"/>
              </a:p>
            </p:txBody>
          </p:sp>
          <p:sp>
            <p:nvSpPr>
              <p:cNvPr id="124" name="Line 869"/>
              <p:cNvSpPr>
                <a:spLocks noChangeShapeType="1"/>
              </p:cNvSpPr>
              <p:nvPr/>
            </p:nvSpPr>
            <p:spPr bwMode="auto">
              <a:xfrm flipV="1">
                <a:off x="3775" y="2726"/>
                <a:ext cx="0" cy="208"/>
              </a:xfrm>
              <a:prstGeom prst="line">
                <a:avLst/>
              </a:prstGeom>
              <a:noFill/>
              <a:ln w="25400">
                <a:solidFill>
                  <a:srgbClr val="4D4D4D"/>
                </a:solidFill>
                <a:round/>
                <a:headEnd/>
                <a:tailEnd/>
              </a:ln>
            </p:spPr>
            <p:txBody>
              <a:bodyPr wrap="none"/>
              <a:lstStyle/>
              <a:p>
                <a:endParaRPr lang="es-ES"/>
              </a:p>
            </p:txBody>
          </p:sp>
          <p:sp>
            <p:nvSpPr>
              <p:cNvPr id="125" name="Line 870"/>
              <p:cNvSpPr>
                <a:spLocks noChangeShapeType="1"/>
              </p:cNvSpPr>
              <p:nvPr/>
            </p:nvSpPr>
            <p:spPr bwMode="auto">
              <a:xfrm flipV="1">
                <a:off x="3804" y="2744"/>
                <a:ext cx="0" cy="206"/>
              </a:xfrm>
              <a:prstGeom prst="line">
                <a:avLst/>
              </a:prstGeom>
              <a:noFill/>
              <a:ln w="25400">
                <a:solidFill>
                  <a:srgbClr val="4D4D4D"/>
                </a:solidFill>
                <a:round/>
                <a:headEnd/>
                <a:tailEnd/>
              </a:ln>
            </p:spPr>
            <p:txBody>
              <a:bodyPr wrap="none"/>
              <a:lstStyle/>
              <a:p>
                <a:endParaRPr lang="es-ES"/>
              </a:p>
            </p:txBody>
          </p:sp>
          <p:sp>
            <p:nvSpPr>
              <p:cNvPr id="126" name="Line 871"/>
              <p:cNvSpPr>
                <a:spLocks noChangeShapeType="1"/>
              </p:cNvSpPr>
              <p:nvPr/>
            </p:nvSpPr>
            <p:spPr bwMode="auto">
              <a:xfrm flipV="1">
                <a:off x="3833" y="2752"/>
                <a:ext cx="0" cy="210"/>
              </a:xfrm>
              <a:prstGeom prst="line">
                <a:avLst/>
              </a:prstGeom>
              <a:noFill/>
              <a:ln w="25400">
                <a:solidFill>
                  <a:srgbClr val="4D4D4D"/>
                </a:solidFill>
                <a:round/>
                <a:headEnd/>
                <a:tailEnd/>
              </a:ln>
            </p:spPr>
            <p:txBody>
              <a:bodyPr wrap="none"/>
              <a:lstStyle/>
              <a:p>
                <a:endParaRPr lang="es-ES"/>
              </a:p>
            </p:txBody>
          </p:sp>
          <p:sp>
            <p:nvSpPr>
              <p:cNvPr id="127" name="Line 872"/>
              <p:cNvSpPr>
                <a:spLocks noChangeShapeType="1"/>
              </p:cNvSpPr>
              <p:nvPr/>
            </p:nvSpPr>
            <p:spPr bwMode="auto">
              <a:xfrm flipV="1">
                <a:off x="3859" y="2778"/>
                <a:ext cx="0" cy="196"/>
              </a:xfrm>
              <a:prstGeom prst="line">
                <a:avLst/>
              </a:prstGeom>
              <a:noFill/>
              <a:ln w="25400">
                <a:solidFill>
                  <a:srgbClr val="4D4D4D"/>
                </a:solidFill>
                <a:round/>
                <a:headEnd/>
                <a:tailEnd/>
              </a:ln>
            </p:spPr>
            <p:txBody>
              <a:bodyPr wrap="none"/>
              <a:lstStyle/>
              <a:p>
                <a:endParaRPr lang="es-ES"/>
              </a:p>
            </p:txBody>
          </p:sp>
          <p:sp>
            <p:nvSpPr>
              <p:cNvPr id="128" name="Line 873"/>
              <p:cNvSpPr>
                <a:spLocks noChangeShapeType="1"/>
              </p:cNvSpPr>
              <p:nvPr/>
            </p:nvSpPr>
            <p:spPr bwMode="auto">
              <a:xfrm flipV="1">
                <a:off x="3888" y="2790"/>
                <a:ext cx="0" cy="204"/>
              </a:xfrm>
              <a:prstGeom prst="line">
                <a:avLst/>
              </a:prstGeom>
              <a:noFill/>
              <a:ln w="25400">
                <a:solidFill>
                  <a:srgbClr val="4D4D4D"/>
                </a:solidFill>
                <a:round/>
                <a:headEnd/>
                <a:tailEnd/>
              </a:ln>
            </p:spPr>
            <p:txBody>
              <a:bodyPr wrap="none"/>
              <a:lstStyle/>
              <a:p>
                <a:endParaRPr lang="es-ES"/>
              </a:p>
            </p:txBody>
          </p:sp>
          <p:sp>
            <p:nvSpPr>
              <p:cNvPr id="129" name="Line 874"/>
              <p:cNvSpPr>
                <a:spLocks noChangeShapeType="1"/>
              </p:cNvSpPr>
              <p:nvPr/>
            </p:nvSpPr>
            <p:spPr bwMode="auto">
              <a:xfrm flipV="1">
                <a:off x="3916" y="2802"/>
                <a:ext cx="0" cy="204"/>
              </a:xfrm>
              <a:prstGeom prst="line">
                <a:avLst/>
              </a:prstGeom>
              <a:noFill/>
              <a:ln w="25400">
                <a:solidFill>
                  <a:srgbClr val="4D4D4D"/>
                </a:solidFill>
                <a:round/>
                <a:headEnd/>
                <a:tailEnd/>
              </a:ln>
            </p:spPr>
            <p:txBody>
              <a:bodyPr wrap="none"/>
              <a:lstStyle/>
              <a:p>
                <a:endParaRPr lang="es-ES"/>
              </a:p>
            </p:txBody>
          </p:sp>
          <p:sp>
            <p:nvSpPr>
              <p:cNvPr id="130" name="Line 875"/>
              <p:cNvSpPr>
                <a:spLocks noChangeShapeType="1"/>
              </p:cNvSpPr>
              <p:nvPr/>
            </p:nvSpPr>
            <p:spPr bwMode="auto">
              <a:xfrm flipV="1">
                <a:off x="3763" y="2350"/>
                <a:ext cx="0" cy="380"/>
              </a:xfrm>
              <a:prstGeom prst="line">
                <a:avLst/>
              </a:prstGeom>
              <a:noFill/>
              <a:ln w="25400">
                <a:solidFill>
                  <a:srgbClr val="4D4D4D"/>
                </a:solidFill>
                <a:round/>
                <a:headEnd/>
                <a:tailEnd/>
              </a:ln>
            </p:spPr>
            <p:txBody>
              <a:bodyPr wrap="none"/>
              <a:lstStyle/>
              <a:p>
                <a:endParaRPr lang="es-ES"/>
              </a:p>
            </p:txBody>
          </p:sp>
          <p:sp>
            <p:nvSpPr>
              <p:cNvPr id="131" name="Line 876"/>
              <p:cNvSpPr>
                <a:spLocks noChangeShapeType="1"/>
              </p:cNvSpPr>
              <p:nvPr/>
            </p:nvSpPr>
            <p:spPr bwMode="auto">
              <a:xfrm flipV="1">
                <a:off x="4163" y="2330"/>
                <a:ext cx="0" cy="388"/>
              </a:xfrm>
              <a:prstGeom prst="line">
                <a:avLst/>
              </a:prstGeom>
              <a:noFill/>
              <a:ln w="19050">
                <a:solidFill>
                  <a:srgbClr val="4D4D4D"/>
                </a:solidFill>
                <a:round/>
                <a:headEnd/>
                <a:tailEnd/>
              </a:ln>
            </p:spPr>
            <p:txBody>
              <a:bodyPr wrap="none"/>
              <a:lstStyle/>
              <a:p>
                <a:endParaRPr lang="es-ES"/>
              </a:p>
            </p:txBody>
          </p:sp>
          <p:sp>
            <p:nvSpPr>
              <p:cNvPr id="132" name="Arc 877"/>
              <p:cNvSpPr>
                <a:spLocks/>
              </p:cNvSpPr>
              <p:nvPr/>
            </p:nvSpPr>
            <p:spPr bwMode="auto">
              <a:xfrm rot="-5400000">
                <a:off x="3926" y="2290"/>
                <a:ext cx="140" cy="125"/>
              </a:xfrm>
              <a:custGeom>
                <a:avLst/>
                <a:gdLst>
                  <a:gd name="T0" fmla="*/ 0 w 18053"/>
                  <a:gd name="T1" fmla="*/ 0 h 21600"/>
                  <a:gd name="T2" fmla="*/ 1 w 18053"/>
                  <a:gd name="T3" fmla="*/ 0 h 21600"/>
                  <a:gd name="T4" fmla="*/ 0 w 18053"/>
                  <a:gd name="T5" fmla="*/ 1 h 21600"/>
                  <a:gd name="T6" fmla="*/ 0 60000 65536"/>
                  <a:gd name="T7" fmla="*/ 0 60000 65536"/>
                  <a:gd name="T8" fmla="*/ 0 60000 65536"/>
                  <a:gd name="T9" fmla="*/ 0 w 18053"/>
                  <a:gd name="T10" fmla="*/ 0 h 21600"/>
                  <a:gd name="T11" fmla="*/ 18053 w 18053"/>
                  <a:gd name="T12" fmla="*/ 21600 h 21600"/>
                </a:gdLst>
                <a:ahLst/>
                <a:cxnLst>
                  <a:cxn ang="T6">
                    <a:pos x="T0" y="T1"/>
                  </a:cxn>
                  <a:cxn ang="T7">
                    <a:pos x="T2" y="T3"/>
                  </a:cxn>
                  <a:cxn ang="T8">
                    <a:pos x="T4" y="T5"/>
                  </a:cxn>
                </a:cxnLst>
                <a:rect l="T9" t="T10" r="T11" b="T12"/>
                <a:pathLst>
                  <a:path w="18053" h="21600" fill="none" extrusionOk="0">
                    <a:moveTo>
                      <a:pt x="-1" y="0"/>
                    </a:moveTo>
                    <a:cubicBezTo>
                      <a:pt x="7273" y="0"/>
                      <a:pt x="14059" y="3660"/>
                      <a:pt x="18052" y="9740"/>
                    </a:cubicBezTo>
                  </a:path>
                  <a:path w="18053" h="21600" stroke="0" extrusionOk="0">
                    <a:moveTo>
                      <a:pt x="-1" y="0"/>
                    </a:moveTo>
                    <a:cubicBezTo>
                      <a:pt x="7273" y="0"/>
                      <a:pt x="14059" y="3660"/>
                      <a:pt x="18052" y="9740"/>
                    </a:cubicBezTo>
                    <a:lnTo>
                      <a:pt x="0" y="21600"/>
                    </a:lnTo>
                    <a:close/>
                  </a:path>
                </a:pathLst>
              </a:custGeom>
              <a:noFill/>
              <a:ln w="19050">
                <a:solidFill>
                  <a:srgbClr val="4D4D4D"/>
                </a:solidFill>
                <a:round/>
                <a:headEnd/>
                <a:tailEnd/>
              </a:ln>
            </p:spPr>
            <p:txBody>
              <a:bodyPr wrap="none" anchor="ctr"/>
              <a:lstStyle/>
              <a:p>
                <a:endParaRPr lang="es-ES"/>
              </a:p>
            </p:txBody>
          </p:sp>
          <p:sp>
            <p:nvSpPr>
              <p:cNvPr id="133" name="Line 878"/>
              <p:cNvSpPr>
                <a:spLocks noChangeShapeType="1"/>
              </p:cNvSpPr>
              <p:nvPr/>
            </p:nvSpPr>
            <p:spPr bwMode="auto">
              <a:xfrm flipV="1">
                <a:off x="3789" y="2362"/>
                <a:ext cx="0" cy="212"/>
              </a:xfrm>
              <a:prstGeom prst="line">
                <a:avLst/>
              </a:prstGeom>
              <a:noFill/>
              <a:ln w="25400">
                <a:solidFill>
                  <a:srgbClr val="4D4D4D"/>
                </a:solidFill>
                <a:round/>
                <a:headEnd/>
                <a:tailEnd/>
              </a:ln>
            </p:spPr>
            <p:txBody>
              <a:bodyPr wrap="none"/>
              <a:lstStyle/>
              <a:p>
                <a:endParaRPr lang="es-ES"/>
              </a:p>
            </p:txBody>
          </p:sp>
          <p:sp>
            <p:nvSpPr>
              <p:cNvPr id="134" name="Line 879"/>
              <p:cNvSpPr>
                <a:spLocks noChangeShapeType="1"/>
              </p:cNvSpPr>
              <p:nvPr/>
            </p:nvSpPr>
            <p:spPr bwMode="auto">
              <a:xfrm flipV="1">
                <a:off x="3820" y="2380"/>
                <a:ext cx="0" cy="210"/>
              </a:xfrm>
              <a:prstGeom prst="line">
                <a:avLst/>
              </a:prstGeom>
              <a:noFill/>
              <a:ln w="25400">
                <a:solidFill>
                  <a:srgbClr val="4D4D4D"/>
                </a:solidFill>
                <a:round/>
                <a:headEnd/>
                <a:tailEnd/>
              </a:ln>
            </p:spPr>
            <p:txBody>
              <a:bodyPr wrap="none"/>
              <a:lstStyle/>
              <a:p>
                <a:endParaRPr lang="es-ES"/>
              </a:p>
            </p:txBody>
          </p:sp>
          <p:sp>
            <p:nvSpPr>
              <p:cNvPr id="135" name="Line 880"/>
              <p:cNvSpPr>
                <a:spLocks noChangeShapeType="1"/>
              </p:cNvSpPr>
              <p:nvPr/>
            </p:nvSpPr>
            <p:spPr bwMode="auto">
              <a:xfrm flipV="1">
                <a:off x="3847" y="2390"/>
                <a:ext cx="0" cy="212"/>
              </a:xfrm>
              <a:prstGeom prst="line">
                <a:avLst/>
              </a:prstGeom>
              <a:noFill/>
              <a:ln w="25400">
                <a:solidFill>
                  <a:srgbClr val="4D4D4D"/>
                </a:solidFill>
                <a:round/>
                <a:headEnd/>
                <a:tailEnd/>
              </a:ln>
            </p:spPr>
            <p:txBody>
              <a:bodyPr wrap="none"/>
              <a:lstStyle/>
              <a:p>
                <a:endParaRPr lang="es-ES"/>
              </a:p>
            </p:txBody>
          </p:sp>
          <p:sp>
            <p:nvSpPr>
              <p:cNvPr id="136" name="Line 881"/>
              <p:cNvSpPr>
                <a:spLocks noChangeShapeType="1"/>
              </p:cNvSpPr>
              <p:nvPr/>
            </p:nvSpPr>
            <p:spPr bwMode="auto">
              <a:xfrm flipV="1">
                <a:off x="3873" y="2406"/>
                <a:ext cx="0" cy="208"/>
              </a:xfrm>
              <a:prstGeom prst="line">
                <a:avLst/>
              </a:prstGeom>
              <a:noFill/>
              <a:ln w="25400">
                <a:solidFill>
                  <a:srgbClr val="4D4D4D"/>
                </a:solidFill>
                <a:round/>
                <a:headEnd/>
                <a:tailEnd/>
              </a:ln>
            </p:spPr>
            <p:txBody>
              <a:bodyPr wrap="none"/>
              <a:lstStyle/>
              <a:p>
                <a:endParaRPr lang="es-ES"/>
              </a:p>
            </p:txBody>
          </p:sp>
          <p:sp>
            <p:nvSpPr>
              <p:cNvPr id="137" name="Line 882"/>
              <p:cNvSpPr>
                <a:spLocks noChangeShapeType="1"/>
              </p:cNvSpPr>
              <p:nvPr/>
            </p:nvSpPr>
            <p:spPr bwMode="auto">
              <a:xfrm flipV="1">
                <a:off x="3904" y="2426"/>
                <a:ext cx="0" cy="204"/>
              </a:xfrm>
              <a:prstGeom prst="line">
                <a:avLst/>
              </a:prstGeom>
              <a:noFill/>
              <a:ln w="25400">
                <a:solidFill>
                  <a:srgbClr val="4D4D4D"/>
                </a:solidFill>
                <a:round/>
                <a:headEnd/>
                <a:tailEnd/>
              </a:ln>
            </p:spPr>
            <p:txBody>
              <a:bodyPr wrap="none"/>
              <a:lstStyle/>
              <a:p>
                <a:endParaRPr lang="es-ES"/>
              </a:p>
            </p:txBody>
          </p:sp>
          <p:sp>
            <p:nvSpPr>
              <p:cNvPr id="138" name="Line 883"/>
              <p:cNvSpPr>
                <a:spLocks noChangeShapeType="1"/>
              </p:cNvSpPr>
              <p:nvPr/>
            </p:nvSpPr>
            <p:spPr bwMode="auto">
              <a:xfrm flipV="1">
                <a:off x="3777" y="2210"/>
                <a:ext cx="0" cy="208"/>
              </a:xfrm>
              <a:prstGeom prst="line">
                <a:avLst/>
              </a:prstGeom>
              <a:noFill/>
              <a:ln w="25400">
                <a:solidFill>
                  <a:srgbClr val="4D4D4D"/>
                </a:solidFill>
                <a:round/>
                <a:headEnd/>
                <a:tailEnd/>
              </a:ln>
            </p:spPr>
            <p:txBody>
              <a:bodyPr wrap="none"/>
              <a:lstStyle/>
              <a:p>
                <a:endParaRPr lang="es-ES"/>
              </a:p>
            </p:txBody>
          </p:sp>
          <p:sp>
            <p:nvSpPr>
              <p:cNvPr id="139" name="Line 884"/>
              <p:cNvSpPr>
                <a:spLocks noChangeShapeType="1"/>
              </p:cNvSpPr>
              <p:nvPr/>
            </p:nvSpPr>
            <p:spPr bwMode="auto">
              <a:xfrm flipV="1">
                <a:off x="3804" y="2218"/>
                <a:ext cx="0" cy="216"/>
              </a:xfrm>
              <a:prstGeom prst="line">
                <a:avLst/>
              </a:prstGeom>
              <a:noFill/>
              <a:ln w="25400">
                <a:solidFill>
                  <a:srgbClr val="4D4D4D"/>
                </a:solidFill>
                <a:round/>
                <a:headEnd/>
                <a:tailEnd/>
              </a:ln>
            </p:spPr>
            <p:txBody>
              <a:bodyPr wrap="none"/>
              <a:lstStyle/>
              <a:p>
                <a:endParaRPr lang="es-ES"/>
              </a:p>
            </p:txBody>
          </p:sp>
          <p:sp>
            <p:nvSpPr>
              <p:cNvPr id="140" name="Line 885"/>
              <p:cNvSpPr>
                <a:spLocks noChangeShapeType="1"/>
              </p:cNvSpPr>
              <p:nvPr/>
            </p:nvSpPr>
            <p:spPr bwMode="auto">
              <a:xfrm flipV="1">
                <a:off x="3833" y="2238"/>
                <a:ext cx="0" cy="208"/>
              </a:xfrm>
              <a:prstGeom prst="line">
                <a:avLst/>
              </a:prstGeom>
              <a:noFill/>
              <a:ln w="25400">
                <a:solidFill>
                  <a:srgbClr val="4D4D4D"/>
                </a:solidFill>
                <a:round/>
                <a:headEnd/>
                <a:tailEnd/>
              </a:ln>
            </p:spPr>
            <p:txBody>
              <a:bodyPr wrap="none"/>
              <a:lstStyle/>
              <a:p>
                <a:endParaRPr lang="es-ES"/>
              </a:p>
            </p:txBody>
          </p:sp>
          <p:sp>
            <p:nvSpPr>
              <p:cNvPr id="141" name="Line 886"/>
              <p:cNvSpPr>
                <a:spLocks noChangeShapeType="1"/>
              </p:cNvSpPr>
              <p:nvPr/>
            </p:nvSpPr>
            <p:spPr bwMode="auto">
              <a:xfrm flipV="1">
                <a:off x="3859" y="2246"/>
                <a:ext cx="0" cy="212"/>
              </a:xfrm>
              <a:prstGeom prst="line">
                <a:avLst/>
              </a:prstGeom>
              <a:noFill/>
              <a:ln w="25400">
                <a:solidFill>
                  <a:srgbClr val="4D4D4D"/>
                </a:solidFill>
                <a:round/>
                <a:headEnd/>
                <a:tailEnd/>
              </a:ln>
            </p:spPr>
            <p:txBody>
              <a:bodyPr wrap="none"/>
              <a:lstStyle/>
              <a:p>
                <a:endParaRPr lang="es-ES"/>
              </a:p>
            </p:txBody>
          </p:sp>
          <p:sp>
            <p:nvSpPr>
              <p:cNvPr id="142" name="Line 887"/>
              <p:cNvSpPr>
                <a:spLocks noChangeShapeType="1"/>
              </p:cNvSpPr>
              <p:nvPr/>
            </p:nvSpPr>
            <p:spPr bwMode="auto">
              <a:xfrm flipV="1">
                <a:off x="3888" y="2258"/>
                <a:ext cx="0" cy="220"/>
              </a:xfrm>
              <a:prstGeom prst="line">
                <a:avLst/>
              </a:prstGeom>
              <a:noFill/>
              <a:ln w="25400">
                <a:solidFill>
                  <a:srgbClr val="4D4D4D"/>
                </a:solidFill>
                <a:round/>
                <a:headEnd/>
                <a:tailEnd/>
              </a:ln>
            </p:spPr>
            <p:txBody>
              <a:bodyPr wrap="none"/>
              <a:lstStyle/>
              <a:p>
                <a:endParaRPr lang="es-ES"/>
              </a:p>
            </p:txBody>
          </p:sp>
          <p:sp>
            <p:nvSpPr>
              <p:cNvPr id="143" name="Line 888"/>
              <p:cNvSpPr>
                <a:spLocks noChangeShapeType="1"/>
              </p:cNvSpPr>
              <p:nvPr/>
            </p:nvSpPr>
            <p:spPr bwMode="auto">
              <a:xfrm flipV="1">
                <a:off x="3916" y="2270"/>
                <a:ext cx="0" cy="220"/>
              </a:xfrm>
              <a:prstGeom prst="line">
                <a:avLst/>
              </a:prstGeom>
              <a:noFill/>
              <a:ln w="25400">
                <a:solidFill>
                  <a:srgbClr val="4D4D4D"/>
                </a:solidFill>
                <a:round/>
                <a:headEnd/>
                <a:tailEnd/>
              </a:ln>
            </p:spPr>
            <p:txBody>
              <a:bodyPr wrap="none"/>
              <a:lstStyle/>
              <a:p>
                <a:endParaRPr lang="es-ES"/>
              </a:p>
            </p:txBody>
          </p:sp>
          <p:sp>
            <p:nvSpPr>
              <p:cNvPr id="144" name="Line 889"/>
              <p:cNvSpPr>
                <a:spLocks noChangeShapeType="1"/>
              </p:cNvSpPr>
              <p:nvPr/>
            </p:nvSpPr>
            <p:spPr bwMode="auto">
              <a:xfrm flipV="1">
                <a:off x="4151" y="2718"/>
                <a:ext cx="0" cy="116"/>
              </a:xfrm>
              <a:prstGeom prst="line">
                <a:avLst/>
              </a:prstGeom>
              <a:noFill/>
              <a:ln w="12700">
                <a:solidFill>
                  <a:srgbClr val="4D4D4D"/>
                </a:solidFill>
                <a:round/>
                <a:headEnd/>
                <a:tailEnd/>
              </a:ln>
            </p:spPr>
            <p:txBody>
              <a:bodyPr wrap="none"/>
              <a:lstStyle/>
              <a:p>
                <a:endParaRPr lang="es-ES"/>
              </a:p>
            </p:txBody>
          </p:sp>
          <p:sp>
            <p:nvSpPr>
              <p:cNvPr id="145" name="Line 890"/>
              <p:cNvSpPr>
                <a:spLocks noChangeShapeType="1"/>
              </p:cNvSpPr>
              <p:nvPr/>
            </p:nvSpPr>
            <p:spPr bwMode="auto">
              <a:xfrm flipV="1">
                <a:off x="4151" y="2214"/>
                <a:ext cx="0" cy="88"/>
              </a:xfrm>
              <a:prstGeom prst="line">
                <a:avLst/>
              </a:prstGeom>
              <a:noFill/>
              <a:ln w="12700">
                <a:solidFill>
                  <a:srgbClr val="4D4D4D"/>
                </a:solidFill>
                <a:round/>
                <a:headEnd/>
                <a:tailEnd/>
              </a:ln>
            </p:spPr>
            <p:txBody>
              <a:bodyPr wrap="none"/>
              <a:lstStyle/>
              <a:p>
                <a:endParaRPr lang="es-ES"/>
              </a:p>
            </p:txBody>
          </p:sp>
          <p:sp>
            <p:nvSpPr>
              <p:cNvPr id="146" name="Arc 891"/>
              <p:cNvSpPr>
                <a:spLocks/>
              </p:cNvSpPr>
              <p:nvPr/>
            </p:nvSpPr>
            <p:spPr bwMode="auto">
              <a:xfrm rot="-5400000">
                <a:off x="4066" y="2249"/>
                <a:ext cx="89" cy="104"/>
              </a:xfrm>
              <a:custGeom>
                <a:avLst/>
                <a:gdLst>
                  <a:gd name="T0" fmla="*/ 0 w 22221"/>
                  <a:gd name="T1" fmla="*/ 0 h 21600"/>
                  <a:gd name="T2" fmla="*/ 0 w 22221"/>
                  <a:gd name="T3" fmla="*/ 1 h 21600"/>
                  <a:gd name="T4" fmla="*/ 0 w 22221"/>
                  <a:gd name="T5" fmla="*/ 0 h 21600"/>
                  <a:gd name="T6" fmla="*/ 0 60000 65536"/>
                  <a:gd name="T7" fmla="*/ 0 60000 65536"/>
                  <a:gd name="T8" fmla="*/ 0 60000 65536"/>
                  <a:gd name="T9" fmla="*/ 0 w 22221"/>
                  <a:gd name="T10" fmla="*/ 0 h 21600"/>
                  <a:gd name="T11" fmla="*/ 22221 w 22221"/>
                  <a:gd name="T12" fmla="*/ 21600 h 21600"/>
                </a:gdLst>
                <a:ahLst/>
                <a:cxnLst>
                  <a:cxn ang="T6">
                    <a:pos x="T0" y="T1"/>
                  </a:cxn>
                  <a:cxn ang="T7">
                    <a:pos x="T2" y="T3"/>
                  </a:cxn>
                  <a:cxn ang="T8">
                    <a:pos x="T4" y="T5"/>
                  </a:cxn>
                </a:cxnLst>
                <a:rect l="T9" t="T10" r="T11" b="T12"/>
                <a:pathLst>
                  <a:path w="22221" h="21600" fill="none" extrusionOk="0">
                    <a:moveTo>
                      <a:pt x="22220" y="1896"/>
                    </a:moveTo>
                    <a:cubicBezTo>
                      <a:pt x="21237" y="13047"/>
                      <a:pt x="11898" y="21599"/>
                      <a:pt x="704" y="21600"/>
                    </a:cubicBezTo>
                    <a:cubicBezTo>
                      <a:pt x="469" y="21600"/>
                      <a:pt x="234" y="21596"/>
                      <a:pt x="0" y="21588"/>
                    </a:cubicBezTo>
                  </a:path>
                  <a:path w="22221" h="21600" stroke="0" extrusionOk="0">
                    <a:moveTo>
                      <a:pt x="22220" y="1896"/>
                    </a:moveTo>
                    <a:cubicBezTo>
                      <a:pt x="21237" y="13047"/>
                      <a:pt x="11898" y="21599"/>
                      <a:pt x="704" y="21600"/>
                    </a:cubicBezTo>
                    <a:cubicBezTo>
                      <a:pt x="469" y="21600"/>
                      <a:pt x="234" y="21596"/>
                      <a:pt x="0" y="21588"/>
                    </a:cubicBezTo>
                    <a:lnTo>
                      <a:pt x="704" y="0"/>
                    </a:lnTo>
                    <a:close/>
                  </a:path>
                </a:pathLst>
              </a:custGeom>
              <a:noFill/>
              <a:ln w="19050">
                <a:solidFill>
                  <a:srgbClr val="4D4D4D"/>
                </a:solidFill>
                <a:round/>
                <a:headEnd/>
                <a:tailEnd/>
              </a:ln>
            </p:spPr>
            <p:txBody>
              <a:bodyPr wrap="none" anchor="ctr"/>
              <a:lstStyle/>
              <a:p>
                <a:endParaRPr lang="es-ES"/>
              </a:p>
            </p:txBody>
          </p:sp>
          <p:sp>
            <p:nvSpPr>
              <p:cNvPr id="147" name="Arc 892"/>
              <p:cNvSpPr>
                <a:spLocks/>
              </p:cNvSpPr>
              <p:nvPr/>
            </p:nvSpPr>
            <p:spPr bwMode="auto">
              <a:xfrm rot="-5400000">
                <a:off x="3913" y="2806"/>
                <a:ext cx="167" cy="125"/>
              </a:xfrm>
              <a:custGeom>
                <a:avLst/>
                <a:gdLst>
                  <a:gd name="T0" fmla="*/ 0 w 21550"/>
                  <a:gd name="T1" fmla="*/ 0 h 21600"/>
                  <a:gd name="T2" fmla="*/ 1 w 21550"/>
                  <a:gd name="T3" fmla="*/ 1 h 21600"/>
                  <a:gd name="T4" fmla="*/ 0 w 21550"/>
                  <a:gd name="T5" fmla="*/ 1 h 21600"/>
                  <a:gd name="T6" fmla="*/ 0 60000 65536"/>
                  <a:gd name="T7" fmla="*/ 0 60000 65536"/>
                  <a:gd name="T8" fmla="*/ 0 60000 65536"/>
                  <a:gd name="T9" fmla="*/ 0 w 21550"/>
                  <a:gd name="T10" fmla="*/ 0 h 21600"/>
                  <a:gd name="T11" fmla="*/ 21550 w 21550"/>
                  <a:gd name="T12" fmla="*/ 21600 h 21600"/>
                </a:gdLst>
                <a:ahLst/>
                <a:cxnLst>
                  <a:cxn ang="T6">
                    <a:pos x="T0" y="T1"/>
                  </a:cxn>
                  <a:cxn ang="T7">
                    <a:pos x="T2" y="T3"/>
                  </a:cxn>
                  <a:cxn ang="T8">
                    <a:pos x="T4" y="T5"/>
                  </a:cxn>
                </a:cxnLst>
                <a:rect l="T9" t="T10" r="T11" b="T12"/>
                <a:pathLst>
                  <a:path w="21550" h="21600" fill="none" extrusionOk="0">
                    <a:moveTo>
                      <a:pt x="-1" y="0"/>
                    </a:moveTo>
                    <a:cubicBezTo>
                      <a:pt x="11361" y="0"/>
                      <a:pt x="20780" y="8800"/>
                      <a:pt x="21550" y="20135"/>
                    </a:cubicBezTo>
                  </a:path>
                  <a:path w="21550" h="21600" stroke="0" extrusionOk="0">
                    <a:moveTo>
                      <a:pt x="-1" y="0"/>
                    </a:moveTo>
                    <a:cubicBezTo>
                      <a:pt x="11361" y="0"/>
                      <a:pt x="20780" y="8800"/>
                      <a:pt x="21550" y="20135"/>
                    </a:cubicBezTo>
                    <a:lnTo>
                      <a:pt x="0" y="21600"/>
                    </a:lnTo>
                    <a:close/>
                  </a:path>
                </a:pathLst>
              </a:custGeom>
              <a:noFill/>
              <a:ln w="19050">
                <a:solidFill>
                  <a:srgbClr val="4D4D4D"/>
                </a:solidFill>
                <a:round/>
                <a:headEnd/>
                <a:tailEnd/>
              </a:ln>
            </p:spPr>
            <p:txBody>
              <a:bodyPr wrap="none" anchor="ctr"/>
              <a:lstStyle/>
              <a:p>
                <a:endParaRPr lang="es-ES"/>
              </a:p>
            </p:txBody>
          </p:sp>
          <p:sp>
            <p:nvSpPr>
              <p:cNvPr id="148" name="Arc 893"/>
              <p:cNvSpPr>
                <a:spLocks/>
              </p:cNvSpPr>
              <p:nvPr/>
            </p:nvSpPr>
            <p:spPr bwMode="auto">
              <a:xfrm rot="-5400000">
                <a:off x="4061" y="2768"/>
                <a:ext cx="85" cy="119"/>
              </a:xfrm>
              <a:custGeom>
                <a:avLst/>
                <a:gdLst>
                  <a:gd name="T0" fmla="*/ 0 w 22304"/>
                  <a:gd name="T1" fmla="*/ 0 h 25213"/>
                  <a:gd name="T2" fmla="*/ 0 w 22304"/>
                  <a:gd name="T3" fmla="*/ 1 h 25213"/>
                  <a:gd name="T4" fmla="*/ 0 w 22304"/>
                  <a:gd name="T5" fmla="*/ 0 h 25213"/>
                  <a:gd name="T6" fmla="*/ 0 60000 65536"/>
                  <a:gd name="T7" fmla="*/ 0 60000 65536"/>
                  <a:gd name="T8" fmla="*/ 0 60000 65536"/>
                  <a:gd name="T9" fmla="*/ 0 w 22304"/>
                  <a:gd name="T10" fmla="*/ 0 h 25213"/>
                  <a:gd name="T11" fmla="*/ 22304 w 22304"/>
                  <a:gd name="T12" fmla="*/ 25213 h 25213"/>
                </a:gdLst>
                <a:ahLst/>
                <a:cxnLst>
                  <a:cxn ang="T6">
                    <a:pos x="T0" y="T1"/>
                  </a:cxn>
                  <a:cxn ang="T7">
                    <a:pos x="T2" y="T3"/>
                  </a:cxn>
                  <a:cxn ang="T8">
                    <a:pos x="T4" y="T5"/>
                  </a:cxn>
                </a:cxnLst>
                <a:rect l="T9" t="T10" r="T11" b="T12"/>
                <a:pathLst>
                  <a:path w="22304" h="25213" fill="none" extrusionOk="0">
                    <a:moveTo>
                      <a:pt x="21999" y="0"/>
                    </a:moveTo>
                    <a:cubicBezTo>
                      <a:pt x="22202" y="1193"/>
                      <a:pt x="22304" y="2402"/>
                      <a:pt x="22304" y="3613"/>
                    </a:cubicBezTo>
                    <a:cubicBezTo>
                      <a:pt x="22304" y="15542"/>
                      <a:pt x="12633" y="25213"/>
                      <a:pt x="704" y="25213"/>
                    </a:cubicBezTo>
                    <a:cubicBezTo>
                      <a:pt x="469" y="25213"/>
                      <a:pt x="234" y="25209"/>
                      <a:pt x="0" y="25201"/>
                    </a:cubicBezTo>
                  </a:path>
                  <a:path w="22304" h="25213" stroke="0" extrusionOk="0">
                    <a:moveTo>
                      <a:pt x="21999" y="0"/>
                    </a:moveTo>
                    <a:cubicBezTo>
                      <a:pt x="22202" y="1193"/>
                      <a:pt x="22304" y="2402"/>
                      <a:pt x="22304" y="3613"/>
                    </a:cubicBezTo>
                    <a:cubicBezTo>
                      <a:pt x="22304" y="15542"/>
                      <a:pt x="12633" y="25213"/>
                      <a:pt x="704" y="25213"/>
                    </a:cubicBezTo>
                    <a:cubicBezTo>
                      <a:pt x="469" y="25213"/>
                      <a:pt x="234" y="25209"/>
                      <a:pt x="0" y="25201"/>
                    </a:cubicBezTo>
                    <a:lnTo>
                      <a:pt x="704" y="3613"/>
                    </a:lnTo>
                    <a:close/>
                  </a:path>
                </a:pathLst>
              </a:custGeom>
              <a:noFill/>
              <a:ln w="19050">
                <a:solidFill>
                  <a:srgbClr val="4D4D4D"/>
                </a:solidFill>
                <a:round/>
                <a:headEnd/>
                <a:tailEnd/>
              </a:ln>
            </p:spPr>
            <p:txBody>
              <a:bodyPr wrap="none" anchor="ctr"/>
              <a:lstStyle/>
              <a:p>
                <a:endParaRPr lang="es-ES"/>
              </a:p>
            </p:txBody>
          </p:sp>
          <p:grpSp>
            <p:nvGrpSpPr>
              <p:cNvPr id="12" name="Group 894"/>
              <p:cNvGrpSpPr>
                <a:grpSpLocks/>
              </p:cNvGrpSpPr>
              <p:nvPr/>
            </p:nvGrpSpPr>
            <p:grpSpPr bwMode="auto">
              <a:xfrm>
                <a:off x="2505" y="1586"/>
                <a:ext cx="1878" cy="1186"/>
                <a:chOff x="2505" y="1586"/>
                <a:chExt cx="1878" cy="1186"/>
              </a:xfrm>
            </p:grpSpPr>
            <p:sp>
              <p:nvSpPr>
                <p:cNvPr id="151" name="Freeform 895"/>
                <p:cNvSpPr>
                  <a:spLocks/>
                </p:cNvSpPr>
                <p:nvPr/>
              </p:nvSpPr>
              <p:spPr bwMode="auto">
                <a:xfrm>
                  <a:off x="4008" y="1587"/>
                  <a:ext cx="375" cy="191"/>
                </a:xfrm>
                <a:custGeom>
                  <a:avLst/>
                  <a:gdLst>
                    <a:gd name="T0" fmla="*/ 365 w 375"/>
                    <a:gd name="T1" fmla="*/ 0 h 191"/>
                    <a:gd name="T2" fmla="*/ 203 w 375"/>
                    <a:gd name="T3" fmla="*/ 6 h 191"/>
                    <a:gd name="T4" fmla="*/ 83 w 375"/>
                    <a:gd name="T5" fmla="*/ 24 h 191"/>
                    <a:gd name="T6" fmla="*/ 0 w 375"/>
                    <a:gd name="T7" fmla="*/ 59 h 191"/>
                    <a:gd name="T8" fmla="*/ 41 w 375"/>
                    <a:gd name="T9" fmla="*/ 81 h 191"/>
                    <a:gd name="T10" fmla="*/ 65 w 375"/>
                    <a:gd name="T11" fmla="*/ 123 h 191"/>
                    <a:gd name="T12" fmla="*/ 66 w 375"/>
                    <a:gd name="T13" fmla="*/ 191 h 191"/>
                    <a:gd name="T14" fmla="*/ 114 w 375"/>
                    <a:gd name="T15" fmla="*/ 149 h 191"/>
                    <a:gd name="T16" fmla="*/ 183 w 375"/>
                    <a:gd name="T17" fmla="*/ 126 h 191"/>
                    <a:gd name="T18" fmla="*/ 290 w 375"/>
                    <a:gd name="T19" fmla="*/ 111 h 191"/>
                    <a:gd name="T20" fmla="*/ 360 w 375"/>
                    <a:gd name="T21" fmla="*/ 111 h 191"/>
                    <a:gd name="T22" fmla="*/ 375 w 375"/>
                    <a:gd name="T23" fmla="*/ 75 h 191"/>
                    <a:gd name="T24" fmla="*/ 375 w 375"/>
                    <a:gd name="T25" fmla="*/ 36 h 191"/>
                    <a:gd name="T26" fmla="*/ 365 w 375"/>
                    <a:gd name="T27" fmla="*/ 0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5"/>
                    <a:gd name="T43" fmla="*/ 0 h 191"/>
                    <a:gd name="T44" fmla="*/ 375 w 375"/>
                    <a:gd name="T45" fmla="*/ 191 h 1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5" h="191">
                      <a:moveTo>
                        <a:pt x="365" y="0"/>
                      </a:moveTo>
                      <a:lnTo>
                        <a:pt x="203" y="6"/>
                      </a:lnTo>
                      <a:lnTo>
                        <a:pt x="83" y="24"/>
                      </a:lnTo>
                      <a:lnTo>
                        <a:pt x="0" y="59"/>
                      </a:lnTo>
                      <a:lnTo>
                        <a:pt x="41" y="81"/>
                      </a:lnTo>
                      <a:lnTo>
                        <a:pt x="65" y="123"/>
                      </a:lnTo>
                      <a:lnTo>
                        <a:pt x="66" y="191"/>
                      </a:lnTo>
                      <a:lnTo>
                        <a:pt x="114" y="149"/>
                      </a:lnTo>
                      <a:lnTo>
                        <a:pt x="183" y="126"/>
                      </a:lnTo>
                      <a:lnTo>
                        <a:pt x="290" y="111"/>
                      </a:lnTo>
                      <a:lnTo>
                        <a:pt x="360" y="111"/>
                      </a:lnTo>
                      <a:lnTo>
                        <a:pt x="375" y="75"/>
                      </a:lnTo>
                      <a:lnTo>
                        <a:pt x="375" y="36"/>
                      </a:lnTo>
                      <a:lnTo>
                        <a:pt x="365" y="0"/>
                      </a:lnTo>
                      <a:close/>
                    </a:path>
                  </a:pathLst>
                </a:custGeom>
                <a:gradFill rotWithShape="1">
                  <a:gsLst>
                    <a:gs pos="0">
                      <a:srgbClr val="000000"/>
                    </a:gs>
                    <a:gs pos="50000">
                      <a:srgbClr val="292929"/>
                    </a:gs>
                    <a:gs pos="100000">
                      <a:srgbClr val="000000"/>
                    </a:gs>
                  </a:gsLst>
                  <a:lin ang="2700000" scaled="1"/>
                </a:gradFill>
                <a:ln w="9525">
                  <a:noFill/>
                  <a:round/>
                  <a:headEnd/>
                  <a:tailEnd/>
                </a:ln>
              </p:spPr>
              <p:txBody>
                <a:bodyPr wrap="none"/>
                <a:lstStyle/>
                <a:p>
                  <a:endParaRPr lang="es-ES"/>
                </a:p>
              </p:txBody>
            </p:sp>
            <p:sp>
              <p:nvSpPr>
                <p:cNvPr id="152" name="Freeform 896"/>
                <p:cNvSpPr>
                  <a:spLocks/>
                </p:cNvSpPr>
                <p:nvPr/>
              </p:nvSpPr>
              <p:spPr bwMode="auto">
                <a:xfrm>
                  <a:off x="3371" y="2229"/>
                  <a:ext cx="562" cy="266"/>
                </a:xfrm>
                <a:custGeom>
                  <a:avLst/>
                  <a:gdLst>
                    <a:gd name="T0" fmla="*/ 0 w 562"/>
                    <a:gd name="T1" fmla="*/ 219 h 266"/>
                    <a:gd name="T2" fmla="*/ 4 w 562"/>
                    <a:gd name="T3" fmla="*/ 266 h 266"/>
                    <a:gd name="T4" fmla="*/ 562 w 562"/>
                    <a:gd name="T5" fmla="*/ 30 h 266"/>
                    <a:gd name="T6" fmla="*/ 546 w 562"/>
                    <a:gd name="T7" fmla="*/ 6 h 266"/>
                    <a:gd name="T8" fmla="*/ 526 w 562"/>
                    <a:gd name="T9" fmla="*/ 0 h 266"/>
                    <a:gd name="T10" fmla="*/ 0 w 562"/>
                    <a:gd name="T11" fmla="*/ 219 h 266"/>
                    <a:gd name="T12" fmla="*/ 0 60000 65536"/>
                    <a:gd name="T13" fmla="*/ 0 60000 65536"/>
                    <a:gd name="T14" fmla="*/ 0 60000 65536"/>
                    <a:gd name="T15" fmla="*/ 0 60000 65536"/>
                    <a:gd name="T16" fmla="*/ 0 60000 65536"/>
                    <a:gd name="T17" fmla="*/ 0 60000 65536"/>
                    <a:gd name="T18" fmla="*/ 0 w 562"/>
                    <a:gd name="T19" fmla="*/ 0 h 266"/>
                    <a:gd name="T20" fmla="*/ 562 w 562"/>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562" h="266">
                      <a:moveTo>
                        <a:pt x="0" y="219"/>
                      </a:moveTo>
                      <a:lnTo>
                        <a:pt x="4" y="266"/>
                      </a:lnTo>
                      <a:lnTo>
                        <a:pt x="562" y="30"/>
                      </a:lnTo>
                      <a:lnTo>
                        <a:pt x="546" y="6"/>
                      </a:lnTo>
                      <a:lnTo>
                        <a:pt x="526" y="0"/>
                      </a:lnTo>
                      <a:lnTo>
                        <a:pt x="0" y="219"/>
                      </a:lnTo>
                      <a:close/>
                    </a:path>
                  </a:pathLst>
                </a:custGeom>
                <a:gradFill rotWithShape="1">
                  <a:gsLst>
                    <a:gs pos="0">
                      <a:srgbClr val="760D0D"/>
                    </a:gs>
                    <a:gs pos="100000">
                      <a:srgbClr val="FF1D1D"/>
                    </a:gs>
                  </a:gsLst>
                  <a:lin ang="2700000" scaled="1"/>
                </a:gradFill>
                <a:ln w="9525">
                  <a:noFill/>
                  <a:round/>
                  <a:headEnd/>
                  <a:tailEnd/>
                </a:ln>
              </p:spPr>
              <p:txBody>
                <a:bodyPr wrap="none"/>
                <a:lstStyle/>
                <a:p>
                  <a:endParaRPr lang="es-ES"/>
                </a:p>
              </p:txBody>
            </p:sp>
            <p:sp>
              <p:nvSpPr>
                <p:cNvPr id="153" name="Freeform 897"/>
                <p:cNvSpPr>
                  <a:spLocks/>
                </p:cNvSpPr>
                <p:nvPr/>
              </p:nvSpPr>
              <p:spPr bwMode="auto">
                <a:xfrm>
                  <a:off x="3902" y="2187"/>
                  <a:ext cx="76" cy="113"/>
                </a:xfrm>
                <a:custGeom>
                  <a:avLst/>
                  <a:gdLst>
                    <a:gd name="T0" fmla="*/ 76 w 76"/>
                    <a:gd name="T1" fmla="*/ 0 h 113"/>
                    <a:gd name="T2" fmla="*/ 76 w 76"/>
                    <a:gd name="T3" fmla="*/ 113 h 113"/>
                    <a:gd name="T4" fmla="*/ 45 w 76"/>
                    <a:gd name="T5" fmla="*/ 107 h 113"/>
                    <a:gd name="T6" fmla="*/ 31 w 76"/>
                    <a:gd name="T7" fmla="*/ 83 h 113"/>
                    <a:gd name="T8" fmla="*/ 22 w 76"/>
                    <a:gd name="T9" fmla="*/ 59 h 113"/>
                    <a:gd name="T10" fmla="*/ 0 w 76"/>
                    <a:gd name="T11" fmla="*/ 42 h 113"/>
                    <a:gd name="T12" fmla="*/ 76 w 76"/>
                    <a:gd name="T13" fmla="*/ 0 h 113"/>
                    <a:gd name="T14" fmla="*/ 0 60000 65536"/>
                    <a:gd name="T15" fmla="*/ 0 60000 65536"/>
                    <a:gd name="T16" fmla="*/ 0 60000 65536"/>
                    <a:gd name="T17" fmla="*/ 0 60000 65536"/>
                    <a:gd name="T18" fmla="*/ 0 60000 65536"/>
                    <a:gd name="T19" fmla="*/ 0 60000 65536"/>
                    <a:gd name="T20" fmla="*/ 0 60000 65536"/>
                    <a:gd name="T21" fmla="*/ 0 w 76"/>
                    <a:gd name="T22" fmla="*/ 0 h 113"/>
                    <a:gd name="T23" fmla="*/ 76 w 76"/>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13">
                      <a:moveTo>
                        <a:pt x="76" y="0"/>
                      </a:moveTo>
                      <a:lnTo>
                        <a:pt x="76" y="113"/>
                      </a:lnTo>
                      <a:lnTo>
                        <a:pt x="45" y="107"/>
                      </a:lnTo>
                      <a:lnTo>
                        <a:pt x="31" y="83"/>
                      </a:lnTo>
                      <a:lnTo>
                        <a:pt x="22" y="59"/>
                      </a:lnTo>
                      <a:lnTo>
                        <a:pt x="0" y="42"/>
                      </a:lnTo>
                      <a:lnTo>
                        <a:pt x="76" y="0"/>
                      </a:lnTo>
                      <a:close/>
                    </a:path>
                  </a:pathLst>
                </a:custGeom>
                <a:gradFill rotWithShape="1">
                  <a:gsLst>
                    <a:gs pos="0">
                      <a:srgbClr val="000000"/>
                    </a:gs>
                    <a:gs pos="100000">
                      <a:srgbClr val="FF1D1D"/>
                    </a:gs>
                  </a:gsLst>
                  <a:lin ang="0" scaled="1"/>
                </a:gradFill>
                <a:ln w="9525">
                  <a:noFill/>
                  <a:round/>
                  <a:headEnd/>
                  <a:tailEnd/>
                </a:ln>
              </p:spPr>
              <p:txBody>
                <a:bodyPr wrap="none"/>
                <a:lstStyle/>
                <a:p>
                  <a:endParaRPr lang="es-ES"/>
                </a:p>
              </p:txBody>
            </p:sp>
            <p:sp>
              <p:nvSpPr>
                <p:cNvPr id="154" name="Freeform 898"/>
                <p:cNvSpPr>
                  <a:spLocks/>
                </p:cNvSpPr>
                <p:nvPr/>
              </p:nvSpPr>
              <p:spPr bwMode="auto">
                <a:xfrm>
                  <a:off x="3972" y="2090"/>
                  <a:ext cx="249" cy="213"/>
                </a:xfrm>
                <a:custGeom>
                  <a:avLst/>
                  <a:gdLst>
                    <a:gd name="T0" fmla="*/ 249 w 249"/>
                    <a:gd name="T1" fmla="*/ 0 h 213"/>
                    <a:gd name="T2" fmla="*/ 0 w 249"/>
                    <a:gd name="T3" fmla="*/ 105 h 213"/>
                    <a:gd name="T4" fmla="*/ 2 w 249"/>
                    <a:gd name="T5" fmla="*/ 213 h 213"/>
                    <a:gd name="T6" fmla="*/ 221 w 249"/>
                    <a:gd name="T7" fmla="*/ 118 h 213"/>
                    <a:gd name="T8" fmla="*/ 240 w 249"/>
                    <a:gd name="T9" fmla="*/ 85 h 213"/>
                    <a:gd name="T10" fmla="*/ 248 w 249"/>
                    <a:gd name="T11" fmla="*/ 46 h 213"/>
                    <a:gd name="T12" fmla="*/ 249 w 249"/>
                    <a:gd name="T13" fmla="*/ 0 h 213"/>
                    <a:gd name="T14" fmla="*/ 0 60000 65536"/>
                    <a:gd name="T15" fmla="*/ 0 60000 65536"/>
                    <a:gd name="T16" fmla="*/ 0 60000 65536"/>
                    <a:gd name="T17" fmla="*/ 0 60000 65536"/>
                    <a:gd name="T18" fmla="*/ 0 60000 65536"/>
                    <a:gd name="T19" fmla="*/ 0 60000 65536"/>
                    <a:gd name="T20" fmla="*/ 0 60000 65536"/>
                    <a:gd name="T21" fmla="*/ 0 w 249"/>
                    <a:gd name="T22" fmla="*/ 0 h 213"/>
                    <a:gd name="T23" fmla="*/ 249 w 249"/>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213">
                      <a:moveTo>
                        <a:pt x="249" y="0"/>
                      </a:moveTo>
                      <a:lnTo>
                        <a:pt x="0" y="105"/>
                      </a:lnTo>
                      <a:lnTo>
                        <a:pt x="2" y="213"/>
                      </a:lnTo>
                      <a:lnTo>
                        <a:pt x="221" y="118"/>
                      </a:lnTo>
                      <a:lnTo>
                        <a:pt x="240" y="85"/>
                      </a:lnTo>
                      <a:lnTo>
                        <a:pt x="248" y="46"/>
                      </a:lnTo>
                      <a:lnTo>
                        <a:pt x="249" y="0"/>
                      </a:lnTo>
                      <a:close/>
                    </a:path>
                  </a:pathLst>
                </a:custGeom>
                <a:solidFill>
                  <a:srgbClr val="680000"/>
                </a:solidFill>
                <a:ln w="9525">
                  <a:noFill/>
                  <a:round/>
                  <a:headEnd/>
                  <a:tailEnd/>
                </a:ln>
              </p:spPr>
              <p:txBody>
                <a:bodyPr wrap="none"/>
                <a:lstStyle/>
                <a:p>
                  <a:endParaRPr lang="es-ES"/>
                </a:p>
              </p:txBody>
            </p:sp>
            <p:sp>
              <p:nvSpPr>
                <p:cNvPr id="155" name="Freeform 899"/>
                <p:cNvSpPr>
                  <a:spLocks/>
                </p:cNvSpPr>
                <p:nvPr/>
              </p:nvSpPr>
              <p:spPr bwMode="auto">
                <a:xfrm>
                  <a:off x="4089" y="1883"/>
                  <a:ext cx="132" cy="267"/>
                </a:xfrm>
                <a:custGeom>
                  <a:avLst/>
                  <a:gdLst>
                    <a:gd name="T0" fmla="*/ 128 w 132"/>
                    <a:gd name="T1" fmla="*/ 0 h 267"/>
                    <a:gd name="T2" fmla="*/ 119 w 132"/>
                    <a:gd name="T3" fmla="*/ 4 h 267"/>
                    <a:gd name="T4" fmla="*/ 9 w 132"/>
                    <a:gd name="T5" fmla="*/ 52 h 267"/>
                    <a:gd name="T6" fmla="*/ 14 w 132"/>
                    <a:gd name="T7" fmla="*/ 244 h 267"/>
                    <a:gd name="T8" fmla="*/ 0 w 132"/>
                    <a:gd name="T9" fmla="*/ 267 h 267"/>
                    <a:gd name="T10" fmla="*/ 132 w 132"/>
                    <a:gd name="T11" fmla="*/ 213 h 267"/>
                    <a:gd name="T12" fmla="*/ 128 w 132"/>
                    <a:gd name="T13" fmla="*/ 0 h 267"/>
                    <a:gd name="T14" fmla="*/ 0 60000 65536"/>
                    <a:gd name="T15" fmla="*/ 0 60000 65536"/>
                    <a:gd name="T16" fmla="*/ 0 60000 65536"/>
                    <a:gd name="T17" fmla="*/ 0 60000 65536"/>
                    <a:gd name="T18" fmla="*/ 0 60000 65536"/>
                    <a:gd name="T19" fmla="*/ 0 60000 65536"/>
                    <a:gd name="T20" fmla="*/ 0 60000 65536"/>
                    <a:gd name="T21" fmla="*/ 0 w 132"/>
                    <a:gd name="T22" fmla="*/ 0 h 267"/>
                    <a:gd name="T23" fmla="*/ 132 w 132"/>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267">
                      <a:moveTo>
                        <a:pt x="128" y="0"/>
                      </a:moveTo>
                      <a:cubicBezTo>
                        <a:pt x="122" y="4"/>
                        <a:pt x="125" y="3"/>
                        <a:pt x="119" y="4"/>
                      </a:cubicBezTo>
                      <a:lnTo>
                        <a:pt x="9" y="52"/>
                      </a:lnTo>
                      <a:lnTo>
                        <a:pt x="14" y="244"/>
                      </a:lnTo>
                      <a:lnTo>
                        <a:pt x="0" y="267"/>
                      </a:lnTo>
                      <a:lnTo>
                        <a:pt x="132" y="213"/>
                      </a:lnTo>
                      <a:lnTo>
                        <a:pt x="128" y="0"/>
                      </a:lnTo>
                      <a:close/>
                    </a:path>
                  </a:pathLst>
                </a:custGeom>
                <a:gradFill rotWithShape="1">
                  <a:gsLst>
                    <a:gs pos="0">
                      <a:srgbClr val="FF1D1D"/>
                    </a:gs>
                    <a:gs pos="100000">
                      <a:srgbClr val="4D0909"/>
                    </a:gs>
                  </a:gsLst>
                  <a:lin ang="5400000" scaled="1"/>
                </a:gradFill>
                <a:ln w="9525">
                  <a:noFill/>
                  <a:round/>
                  <a:headEnd/>
                  <a:tailEnd/>
                </a:ln>
              </p:spPr>
              <p:txBody>
                <a:bodyPr wrap="none"/>
                <a:lstStyle/>
                <a:p>
                  <a:endParaRPr lang="es-ES"/>
                </a:p>
              </p:txBody>
            </p:sp>
            <p:sp>
              <p:nvSpPr>
                <p:cNvPr id="156" name="Freeform 900"/>
                <p:cNvSpPr>
                  <a:spLocks/>
                </p:cNvSpPr>
                <p:nvPr/>
              </p:nvSpPr>
              <p:spPr bwMode="auto">
                <a:xfrm>
                  <a:off x="4023" y="1800"/>
                  <a:ext cx="195" cy="135"/>
                </a:xfrm>
                <a:custGeom>
                  <a:avLst/>
                  <a:gdLst>
                    <a:gd name="T0" fmla="*/ 54 w 195"/>
                    <a:gd name="T1" fmla="*/ 0 h 135"/>
                    <a:gd name="T2" fmla="*/ 0 w 195"/>
                    <a:gd name="T3" fmla="*/ 27 h 135"/>
                    <a:gd name="T4" fmla="*/ 53 w 195"/>
                    <a:gd name="T5" fmla="*/ 47 h 135"/>
                    <a:gd name="T6" fmla="*/ 75 w 195"/>
                    <a:gd name="T7" fmla="*/ 71 h 135"/>
                    <a:gd name="T8" fmla="*/ 78 w 195"/>
                    <a:gd name="T9" fmla="*/ 135 h 135"/>
                    <a:gd name="T10" fmla="*/ 195 w 195"/>
                    <a:gd name="T11" fmla="*/ 84 h 135"/>
                    <a:gd name="T12" fmla="*/ 183 w 195"/>
                    <a:gd name="T13" fmla="*/ 62 h 135"/>
                    <a:gd name="T14" fmla="*/ 65 w 195"/>
                    <a:gd name="T15" fmla="*/ 15 h 135"/>
                    <a:gd name="T16" fmla="*/ 54 w 195"/>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5"/>
                    <a:gd name="T28" fmla="*/ 0 h 135"/>
                    <a:gd name="T29" fmla="*/ 195 w 195"/>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5" h="135">
                      <a:moveTo>
                        <a:pt x="54" y="0"/>
                      </a:moveTo>
                      <a:lnTo>
                        <a:pt x="0" y="27"/>
                      </a:lnTo>
                      <a:lnTo>
                        <a:pt x="53" y="47"/>
                      </a:lnTo>
                      <a:lnTo>
                        <a:pt x="75" y="71"/>
                      </a:lnTo>
                      <a:lnTo>
                        <a:pt x="78" y="135"/>
                      </a:lnTo>
                      <a:lnTo>
                        <a:pt x="195" y="84"/>
                      </a:lnTo>
                      <a:lnTo>
                        <a:pt x="183" y="62"/>
                      </a:lnTo>
                      <a:lnTo>
                        <a:pt x="65" y="15"/>
                      </a:lnTo>
                      <a:lnTo>
                        <a:pt x="54" y="0"/>
                      </a:lnTo>
                      <a:close/>
                    </a:path>
                  </a:pathLst>
                </a:custGeom>
                <a:gradFill rotWithShape="1">
                  <a:gsLst>
                    <a:gs pos="0">
                      <a:srgbClr val="000000"/>
                    </a:gs>
                    <a:gs pos="100000">
                      <a:srgbClr val="FF1D1D"/>
                    </a:gs>
                  </a:gsLst>
                  <a:lin ang="2700000" scaled="1"/>
                </a:gradFill>
                <a:ln w="9525">
                  <a:noFill/>
                  <a:round/>
                  <a:headEnd/>
                  <a:tailEnd/>
                </a:ln>
              </p:spPr>
              <p:txBody>
                <a:bodyPr wrap="none"/>
                <a:lstStyle/>
                <a:p>
                  <a:endParaRPr lang="es-ES"/>
                </a:p>
              </p:txBody>
            </p:sp>
            <p:sp>
              <p:nvSpPr>
                <p:cNvPr id="157" name="Freeform 901"/>
                <p:cNvSpPr>
                  <a:spLocks/>
                </p:cNvSpPr>
                <p:nvPr/>
              </p:nvSpPr>
              <p:spPr bwMode="auto">
                <a:xfrm>
                  <a:off x="3888" y="1707"/>
                  <a:ext cx="195" cy="129"/>
                </a:xfrm>
                <a:custGeom>
                  <a:avLst/>
                  <a:gdLst>
                    <a:gd name="T0" fmla="*/ 183 w 195"/>
                    <a:gd name="T1" fmla="*/ 15 h 129"/>
                    <a:gd name="T2" fmla="*/ 164 w 195"/>
                    <a:gd name="T3" fmla="*/ 0 h 129"/>
                    <a:gd name="T4" fmla="*/ 129 w 195"/>
                    <a:gd name="T5" fmla="*/ 5 h 129"/>
                    <a:gd name="T6" fmla="*/ 35 w 195"/>
                    <a:gd name="T7" fmla="*/ 45 h 129"/>
                    <a:gd name="T8" fmla="*/ 11 w 195"/>
                    <a:gd name="T9" fmla="*/ 80 h 129"/>
                    <a:gd name="T10" fmla="*/ 0 w 195"/>
                    <a:gd name="T11" fmla="*/ 119 h 129"/>
                    <a:gd name="T12" fmla="*/ 3 w 195"/>
                    <a:gd name="T13" fmla="*/ 129 h 129"/>
                    <a:gd name="T14" fmla="*/ 78 w 195"/>
                    <a:gd name="T15" fmla="*/ 101 h 129"/>
                    <a:gd name="T16" fmla="*/ 117 w 195"/>
                    <a:gd name="T17" fmla="*/ 108 h 129"/>
                    <a:gd name="T18" fmla="*/ 132 w 195"/>
                    <a:gd name="T19" fmla="*/ 117 h 129"/>
                    <a:gd name="T20" fmla="*/ 147 w 195"/>
                    <a:gd name="T21" fmla="*/ 122 h 129"/>
                    <a:gd name="T22" fmla="*/ 195 w 195"/>
                    <a:gd name="T23" fmla="*/ 99 h 129"/>
                    <a:gd name="T24" fmla="*/ 188 w 195"/>
                    <a:gd name="T25" fmla="*/ 83 h 129"/>
                    <a:gd name="T26" fmla="*/ 183 w 195"/>
                    <a:gd name="T27" fmla="*/ 15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5"/>
                    <a:gd name="T43" fmla="*/ 0 h 129"/>
                    <a:gd name="T44" fmla="*/ 195 w 195"/>
                    <a:gd name="T45" fmla="*/ 129 h 1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5" h="129">
                      <a:moveTo>
                        <a:pt x="183" y="15"/>
                      </a:moveTo>
                      <a:lnTo>
                        <a:pt x="164" y="0"/>
                      </a:lnTo>
                      <a:lnTo>
                        <a:pt x="129" y="5"/>
                      </a:lnTo>
                      <a:lnTo>
                        <a:pt x="35" y="45"/>
                      </a:lnTo>
                      <a:lnTo>
                        <a:pt x="11" y="80"/>
                      </a:lnTo>
                      <a:lnTo>
                        <a:pt x="0" y="119"/>
                      </a:lnTo>
                      <a:lnTo>
                        <a:pt x="3" y="129"/>
                      </a:lnTo>
                      <a:lnTo>
                        <a:pt x="78" y="101"/>
                      </a:lnTo>
                      <a:lnTo>
                        <a:pt x="117" y="108"/>
                      </a:lnTo>
                      <a:lnTo>
                        <a:pt x="132" y="117"/>
                      </a:lnTo>
                      <a:lnTo>
                        <a:pt x="147" y="122"/>
                      </a:lnTo>
                      <a:lnTo>
                        <a:pt x="195" y="99"/>
                      </a:lnTo>
                      <a:lnTo>
                        <a:pt x="188" y="83"/>
                      </a:lnTo>
                      <a:lnTo>
                        <a:pt x="183" y="15"/>
                      </a:lnTo>
                      <a:close/>
                    </a:path>
                  </a:pathLst>
                </a:custGeom>
                <a:gradFill rotWithShape="1">
                  <a:gsLst>
                    <a:gs pos="0">
                      <a:srgbClr val="FF1D1D"/>
                    </a:gs>
                    <a:gs pos="100000">
                      <a:srgbClr val="000000"/>
                    </a:gs>
                  </a:gsLst>
                  <a:lin ang="2700000" scaled="1"/>
                </a:gradFill>
                <a:ln w="9525">
                  <a:noFill/>
                  <a:round/>
                  <a:headEnd/>
                  <a:tailEnd/>
                </a:ln>
              </p:spPr>
              <p:txBody>
                <a:bodyPr wrap="none"/>
                <a:lstStyle/>
                <a:p>
                  <a:endParaRPr lang="es-ES"/>
                </a:p>
              </p:txBody>
            </p:sp>
            <p:sp>
              <p:nvSpPr>
                <p:cNvPr id="158" name="Freeform 902"/>
                <p:cNvSpPr>
                  <a:spLocks/>
                </p:cNvSpPr>
                <p:nvPr/>
              </p:nvSpPr>
              <p:spPr bwMode="auto">
                <a:xfrm>
                  <a:off x="3776" y="1707"/>
                  <a:ext cx="141" cy="149"/>
                </a:xfrm>
                <a:custGeom>
                  <a:avLst/>
                  <a:gdLst>
                    <a:gd name="T0" fmla="*/ 54 w 141"/>
                    <a:gd name="T1" fmla="*/ 0 h 149"/>
                    <a:gd name="T2" fmla="*/ 27 w 141"/>
                    <a:gd name="T3" fmla="*/ 26 h 149"/>
                    <a:gd name="T4" fmla="*/ 7 w 141"/>
                    <a:gd name="T5" fmla="*/ 74 h 149"/>
                    <a:gd name="T6" fmla="*/ 0 w 141"/>
                    <a:gd name="T7" fmla="*/ 110 h 149"/>
                    <a:gd name="T8" fmla="*/ 18 w 141"/>
                    <a:gd name="T9" fmla="*/ 135 h 149"/>
                    <a:gd name="T10" fmla="*/ 64 w 141"/>
                    <a:gd name="T11" fmla="*/ 149 h 149"/>
                    <a:gd name="T12" fmla="*/ 106 w 141"/>
                    <a:gd name="T13" fmla="*/ 143 h 149"/>
                    <a:gd name="T14" fmla="*/ 114 w 141"/>
                    <a:gd name="T15" fmla="*/ 129 h 149"/>
                    <a:gd name="T16" fmla="*/ 117 w 141"/>
                    <a:gd name="T17" fmla="*/ 98 h 149"/>
                    <a:gd name="T18" fmla="*/ 130 w 141"/>
                    <a:gd name="T19" fmla="*/ 65 h 149"/>
                    <a:gd name="T20" fmla="*/ 141 w 141"/>
                    <a:gd name="T21" fmla="*/ 51 h 149"/>
                    <a:gd name="T22" fmla="*/ 126 w 141"/>
                    <a:gd name="T23" fmla="*/ 20 h 149"/>
                    <a:gd name="T24" fmla="*/ 93 w 141"/>
                    <a:gd name="T25" fmla="*/ 3 h 149"/>
                    <a:gd name="T26" fmla="*/ 54 w 141"/>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1"/>
                    <a:gd name="T43" fmla="*/ 0 h 149"/>
                    <a:gd name="T44" fmla="*/ 141 w 141"/>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1" h="149">
                      <a:moveTo>
                        <a:pt x="54" y="0"/>
                      </a:moveTo>
                      <a:lnTo>
                        <a:pt x="27" y="26"/>
                      </a:lnTo>
                      <a:lnTo>
                        <a:pt x="7" y="74"/>
                      </a:lnTo>
                      <a:lnTo>
                        <a:pt x="0" y="110"/>
                      </a:lnTo>
                      <a:lnTo>
                        <a:pt x="18" y="135"/>
                      </a:lnTo>
                      <a:lnTo>
                        <a:pt x="64" y="149"/>
                      </a:lnTo>
                      <a:lnTo>
                        <a:pt x="106" y="143"/>
                      </a:lnTo>
                      <a:lnTo>
                        <a:pt x="114" y="129"/>
                      </a:lnTo>
                      <a:lnTo>
                        <a:pt x="117" y="98"/>
                      </a:lnTo>
                      <a:lnTo>
                        <a:pt x="130" y="65"/>
                      </a:lnTo>
                      <a:lnTo>
                        <a:pt x="141" y="51"/>
                      </a:lnTo>
                      <a:lnTo>
                        <a:pt x="126" y="20"/>
                      </a:lnTo>
                      <a:lnTo>
                        <a:pt x="93" y="3"/>
                      </a:lnTo>
                      <a:lnTo>
                        <a:pt x="54" y="0"/>
                      </a:lnTo>
                      <a:close/>
                    </a:path>
                  </a:pathLst>
                </a:custGeom>
                <a:gradFill rotWithShape="1">
                  <a:gsLst>
                    <a:gs pos="0">
                      <a:srgbClr val="761800"/>
                    </a:gs>
                    <a:gs pos="50000">
                      <a:srgbClr val="FF3300"/>
                    </a:gs>
                    <a:gs pos="100000">
                      <a:srgbClr val="761800"/>
                    </a:gs>
                  </a:gsLst>
                  <a:lin ang="0" scaled="1"/>
                </a:gradFill>
                <a:ln w="9525">
                  <a:noFill/>
                  <a:round/>
                  <a:headEnd/>
                  <a:tailEnd/>
                </a:ln>
              </p:spPr>
              <p:txBody>
                <a:bodyPr wrap="none"/>
                <a:lstStyle/>
                <a:p>
                  <a:endParaRPr lang="es-ES"/>
                </a:p>
              </p:txBody>
            </p:sp>
            <p:sp>
              <p:nvSpPr>
                <p:cNvPr id="159" name="Freeform 903"/>
                <p:cNvSpPr>
                  <a:spLocks/>
                </p:cNvSpPr>
                <p:nvPr/>
              </p:nvSpPr>
              <p:spPr bwMode="auto">
                <a:xfrm>
                  <a:off x="3839" y="1643"/>
                  <a:ext cx="232" cy="117"/>
                </a:xfrm>
                <a:custGeom>
                  <a:avLst/>
                  <a:gdLst>
                    <a:gd name="T0" fmla="*/ 180 w 232"/>
                    <a:gd name="T1" fmla="*/ 6 h 117"/>
                    <a:gd name="T2" fmla="*/ 154 w 232"/>
                    <a:gd name="T3" fmla="*/ 0 h 117"/>
                    <a:gd name="T4" fmla="*/ 130 w 232"/>
                    <a:gd name="T5" fmla="*/ 1 h 117"/>
                    <a:gd name="T6" fmla="*/ 0 w 232"/>
                    <a:gd name="T7" fmla="*/ 63 h 117"/>
                    <a:gd name="T8" fmla="*/ 36 w 232"/>
                    <a:gd name="T9" fmla="*/ 69 h 117"/>
                    <a:gd name="T10" fmla="*/ 66 w 232"/>
                    <a:gd name="T11" fmla="*/ 93 h 117"/>
                    <a:gd name="T12" fmla="*/ 78 w 232"/>
                    <a:gd name="T13" fmla="*/ 117 h 117"/>
                    <a:gd name="T14" fmla="*/ 102 w 232"/>
                    <a:gd name="T15" fmla="*/ 102 h 117"/>
                    <a:gd name="T16" fmla="*/ 198 w 232"/>
                    <a:gd name="T17" fmla="*/ 64 h 117"/>
                    <a:gd name="T18" fmla="*/ 222 w 232"/>
                    <a:gd name="T19" fmla="*/ 69 h 117"/>
                    <a:gd name="T20" fmla="*/ 232 w 232"/>
                    <a:gd name="T21" fmla="*/ 73 h 117"/>
                    <a:gd name="T22" fmla="*/ 229 w 232"/>
                    <a:gd name="T23" fmla="*/ 49 h 117"/>
                    <a:gd name="T24" fmla="*/ 205 w 232"/>
                    <a:gd name="T25" fmla="*/ 22 h 117"/>
                    <a:gd name="T26" fmla="*/ 180 w 232"/>
                    <a:gd name="T27" fmla="*/ 6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2"/>
                    <a:gd name="T43" fmla="*/ 0 h 117"/>
                    <a:gd name="T44" fmla="*/ 232 w 232"/>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2" h="117">
                      <a:moveTo>
                        <a:pt x="180" y="6"/>
                      </a:moveTo>
                      <a:lnTo>
                        <a:pt x="154" y="0"/>
                      </a:lnTo>
                      <a:lnTo>
                        <a:pt x="130" y="1"/>
                      </a:lnTo>
                      <a:lnTo>
                        <a:pt x="0" y="63"/>
                      </a:lnTo>
                      <a:lnTo>
                        <a:pt x="36" y="69"/>
                      </a:lnTo>
                      <a:lnTo>
                        <a:pt x="66" y="93"/>
                      </a:lnTo>
                      <a:lnTo>
                        <a:pt x="78" y="117"/>
                      </a:lnTo>
                      <a:lnTo>
                        <a:pt x="102" y="102"/>
                      </a:lnTo>
                      <a:lnTo>
                        <a:pt x="198" y="64"/>
                      </a:lnTo>
                      <a:lnTo>
                        <a:pt x="222" y="69"/>
                      </a:lnTo>
                      <a:lnTo>
                        <a:pt x="232" y="73"/>
                      </a:lnTo>
                      <a:lnTo>
                        <a:pt x="229" y="49"/>
                      </a:lnTo>
                      <a:lnTo>
                        <a:pt x="205" y="22"/>
                      </a:lnTo>
                      <a:lnTo>
                        <a:pt x="180" y="6"/>
                      </a:lnTo>
                      <a:close/>
                    </a:path>
                  </a:pathLst>
                </a:custGeom>
                <a:gradFill rotWithShape="1">
                  <a:gsLst>
                    <a:gs pos="0">
                      <a:srgbClr val="000000"/>
                    </a:gs>
                    <a:gs pos="50000">
                      <a:srgbClr val="FF3300"/>
                    </a:gs>
                    <a:gs pos="100000">
                      <a:srgbClr val="000000"/>
                    </a:gs>
                  </a:gsLst>
                  <a:lin ang="2700000" scaled="1"/>
                </a:gradFill>
                <a:ln w="9525">
                  <a:noFill/>
                  <a:round/>
                  <a:headEnd/>
                  <a:tailEnd/>
                </a:ln>
              </p:spPr>
              <p:txBody>
                <a:bodyPr wrap="none"/>
                <a:lstStyle/>
                <a:p>
                  <a:endParaRPr lang="es-ES"/>
                </a:p>
              </p:txBody>
            </p:sp>
            <p:sp>
              <p:nvSpPr>
                <p:cNvPr id="160" name="Freeform 904"/>
                <p:cNvSpPr>
                  <a:spLocks/>
                </p:cNvSpPr>
                <p:nvPr/>
              </p:nvSpPr>
              <p:spPr bwMode="auto">
                <a:xfrm>
                  <a:off x="2679" y="1736"/>
                  <a:ext cx="1385" cy="592"/>
                </a:xfrm>
                <a:custGeom>
                  <a:avLst/>
                  <a:gdLst>
                    <a:gd name="T0" fmla="*/ 1119 w 1385"/>
                    <a:gd name="T1" fmla="*/ 4 h 592"/>
                    <a:gd name="T2" fmla="*/ 1101 w 1385"/>
                    <a:gd name="T3" fmla="*/ 0 h 592"/>
                    <a:gd name="T4" fmla="*/ 1079 w 1385"/>
                    <a:gd name="T5" fmla="*/ 3 h 592"/>
                    <a:gd name="T6" fmla="*/ 20 w 1385"/>
                    <a:gd name="T7" fmla="*/ 426 h 592"/>
                    <a:gd name="T8" fmla="*/ 0 w 1385"/>
                    <a:gd name="T9" fmla="*/ 447 h 592"/>
                    <a:gd name="T10" fmla="*/ 0 w 1385"/>
                    <a:gd name="T11" fmla="*/ 462 h 592"/>
                    <a:gd name="T12" fmla="*/ 36 w 1385"/>
                    <a:gd name="T13" fmla="*/ 447 h 592"/>
                    <a:gd name="T14" fmla="*/ 68 w 1385"/>
                    <a:gd name="T15" fmla="*/ 433 h 592"/>
                    <a:gd name="T16" fmla="*/ 132 w 1385"/>
                    <a:gd name="T17" fmla="*/ 417 h 592"/>
                    <a:gd name="T18" fmla="*/ 347 w 1385"/>
                    <a:gd name="T19" fmla="*/ 505 h 592"/>
                    <a:gd name="T20" fmla="*/ 323 w 1385"/>
                    <a:gd name="T21" fmla="*/ 526 h 592"/>
                    <a:gd name="T22" fmla="*/ 302 w 1385"/>
                    <a:gd name="T23" fmla="*/ 570 h 592"/>
                    <a:gd name="T24" fmla="*/ 296 w 1385"/>
                    <a:gd name="T25" fmla="*/ 592 h 592"/>
                    <a:gd name="T26" fmla="*/ 314 w 1385"/>
                    <a:gd name="T27" fmla="*/ 583 h 592"/>
                    <a:gd name="T28" fmla="*/ 320 w 1385"/>
                    <a:gd name="T29" fmla="*/ 561 h 592"/>
                    <a:gd name="T30" fmla="*/ 335 w 1385"/>
                    <a:gd name="T31" fmla="*/ 549 h 592"/>
                    <a:gd name="T32" fmla="*/ 1385 w 1385"/>
                    <a:gd name="T33" fmla="*/ 108 h 592"/>
                    <a:gd name="T34" fmla="*/ 1307 w 1385"/>
                    <a:gd name="T35" fmla="*/ 76 h 592"/>
                    <a:gd name="T36" fmla="*/ 1277 w 1385"/>
                    <a:gd name="T37" fmla="*/ 75 h 592"/>
                    <a:gd name="T38" fmla="*/ 1209 w 1385"/>
                    <a:gd name="T39" fmla="*/ 100 h 592"/>
                    <a:gd name="T40" fmla="*/ 1172 w 1385"/>
                    <a:gd name="T41" fmla="*/ 108 h 592"/>
                    <a:gd name="T42" fmla="*/ 1137 w 1385"/>
                    <a:gd name="T43" fmla="*/ 103 h 592"/>
                    <a:gd name="T44" fmla="*/ 1109 w 1385"/>
                    <a:gd name="T45" fmla="*/ 85 h 592"/>
                    <a:gd name="T46" fmla="*/ 1103 w 1385"/>
                    <a:gd name="T47" fmla="*/ 69 h 592"/>
                    <a:gd name="T48" fmla="*/ 1106 w 1385"/>
                    <a:gd name="T49" fmla="*/ 49 h 592"/>
                    <a:gd name="T50" fmla="*/ 1107 w 1385"/>
                    <a:gd name="T51" fmla="*/ 28 h 592"/>
                    <a:gd name="T52" fmla="*/ 1119 w 1385"/>
                    <a:gd name="T53" fmla="*/ 4 h 5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5"/>
                    <a:gd name="T82" fmla="*/ 0 h 592"/>
                    <a:gd name="T83" fmla="*/ 1385 w 1385"/>
                    <a:gd name="T84" fmla="*/ 592 h 5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5" h="592">
                      <a:moveTo>
                        <a:pt x="1119" y="4"/>
                      </a:moveTo>
                      <a:lnTo>
                        <a:pt x="1101" y="0"/>
                      </a:lnTo>
                      <a:lnTo>
                        <a:pt x="1079" y="3"/>
                      </a:lnTo>
                      <a:lnTo>
                        <a:pt x="20" y="426"/>
                      </a:lnTo>
                      <a:lnTo>
                        <a:pt x="0" y="447"/>
                      </a:lnTo>
                      <a:lnTo>
                        <a:pt x="0" y="462"/>
                      </a:lnTo>
                      <a:lnTo>
                        <a:pt x="36" y="447"/>
                      </a:lnTo>
                      <a:lnTo>
                        <a:pt x="68" y="433"/>
                      </a:lnTo>
                      <a:lnTo>
                        <a:pt x="132" y="417"/>
                      </a:lnTo>
                      <a:lnTo>
                        <a:pt x="347" y="505"/>
                      </a:lnTo>
                      <a:lnTo>
                        <a:pt x="323" y="526"/>
                      </a:lnTo>
                      <a:lnTo>
                        <a:pt x="302" y="570"/>
                      </a:lnTo>
                      <a:lnTo>
                        <a:pt x="296" y="592"/>
                      </a:lnTo>
                      <a:lnTo>
                        <a:pt x="314" y="583"/>
                      </a:lnTo>
                      <a:lnTo>
                        <a:pt x="320" y="561"/>
                      </a:lnTo>
                      <a:lnTo>
                        <a:pt x="335" y="549"/>
                      </a:lnTo>
                      <a:lnTo>
                        <a:pt x="1385" y="108"/>
                      </a:lnTo>
                      <a:lnTo>
                        <a:pt x="1307" y="76"/>
                      </a:lnTo>
                      <a:lnTo>
                        <a:pt x="1277" y="75"/>
                      </a:lnTo>
                      <a:lnTo>
                        <a:pt x="1209" y="100"/>
                      </a:lnTo>
                      <a:lnTo>
                        <a:pt x="1172" y="108"/>
                      </a:lnTo>
                      <a:cubicBezTo>
                        <a:pt x="1160" y="108"/>
                        <a:pt x="1147" y="107"/>
                        <a:pt x="1137" y="103"/>
                      </a:cubicBezTo>
                      <a:cubicBezTo>
                        <a:pt x="1127" y="99"/>
                        <a:pt x="1115" y="91"/>
                        <a:pt x="1109" y="85"/>
                      </a:cubicBezTo>
                      <a:lnTo>
                        <a:pt x="1103" y="69"/>
                      </a:lnTo>
                      <a:lnTo>
                        <a:pt x="1106" y="49"/>
                      </a:lnTo>
                      <a:lnTo>
                        <a:pt x="1107" y="28"/>
                      </a:lnTo>
                      <a:lnTo>
                        <a:pt x="1119" y="4"/>
                      </a:lnTo>
                      <a:close/>
                    </a:path>
                  </a:pathLst>
                </a:custGeom>
                <a:gradFill rotWithShape="1">
                  <a:gsLst>
                    <a:gs pos="0">
                      <a:srgbClr val="FF0000"/>
                    </a:gs>
                    <a:gs pos="50000">
                      <a:srgbClr val="C20000"/>
                    </a:gs>
                    <a:gs pos="100000">
                      <a:srgbClr val="FF0000"/>
                    </a:gs>
                  </a:gsLst>
                  <a:lin ang="2700000" scaled="1"/>
                </a:gradFill>
                <a:ln w="9525">
                  <a:noFill/>
                  <a:round/>
                  <a:headEnd/>
                  <a:tailEnd/>
                </a:ln>
              </p:spPr>
              <p:txBody>
                <a:bodyPr wrap="none"/>
                <a:lstStyle/>
                <a:p>
                  <a:endParaRPr lang="es-ES"/>
                </a:p>
              </p:txBody>
            </p:sp>
            <p:sp>
              <p:nvSpPr>
                <p:cNvPr id="161" name="Freeform 905"/>
                <p:cNvSpPr>
                  <a:spLocks/>
                </p:cNvSpPr>
                <p:nvPr/>
              </p:nvSpPr>
              <p:spPr bwMode="auto">
                <a:xfrm>
                  <a:off x="3117" y="2451"/>
                  <a:ext cx="255" cy="207"/>
                </a:xfrm>
                <a:custGeom>
                  <a:avLst/>
                  <a:gdLst>
                    <a:gd name="T0" fmla="*/ 255 w 255"/>
                    <a:gd name="T1" fmla="*/ 0 h 207"/>
                    <a:gd name="T2" fmla="*/ 17 w 255"/>
                    <a:gd name="T3" fmla="*/ 101 h 207"/>
                    <a:gd name="T4" fmla="*/ 9 w 255"/>
                    <a:gd name="T5" fmla="*/ 131 h 207"/>
                    <a:gd name="T6" fmla="*/ 8 w 255"/>
                    <a:gd name="T7" fmla="*/ 177 h 207"/>
                    <a:gd name="T8" fmla="*/ 0 w 255"/>
                    <a:gd name="T9" fmla="*/ 207 h 207"/>
                    <a:gd name="T10" fmla="*/ 233 w 255"/>
                    <a:gd name="T11" fmla="*/ 107 h 207"/>
                    <a:gd name="T12" fmla="*/ 252 w 255"/>
                    <a:gd name="T13" fmla="*/ 71 h 207"/>
                    <a:gd name="T14" fmla="*/ 255 w 255"/>
                    <a:gd name="T15" fmla="*/ 33 h 207"/>
                    <a:gd name="T16" fmla="*/ 255 w 255"/>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
                    <a:gd name="T28" fmla="*/ 0 h 207"/>
                    <a:gd name="T29" fmla="*/ 255 w 255"/>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 h="207">
                      <a:moveTo>
                        <a:pt x="255" y="0"/>
                      </a:moveTo>
                      <a:lnTo>
                        <a:pt x="17" y="101"/>
                      </a:lnTo>
                      <a:lnTo>
                        <a:pt x="9" y="131"/>
                      </a:lnTo>
                      <a:lnTo>
                        <a:pt x="8" y="177"/>
                      </a:lnTo>
                      <a:lnTo>
                        <a:pt x="0" y="207"/>
                      </a:lnTo>
                      <a:lnTo>
                        <a:pt x="233" y="107"/>
                      </a:lnTo>
                      <a:lnTo>
                        <a:pt x="252" y="71"/>
                      </a:lnTo>
                      <a:lnTo>
                        <a:pt x="255" y="33"/>
                      </a:lnTo>
                      <a:lnTo>
                        <a:pt x="255" y="0"/>
                      </a:lnTo>
                      <a:close/>
                    </a:path>
                  </a:pathLst>
                </a:custGeom>
                <a:gradFill rotWithShape="1">
                  <a:gsLst>
                    <a:gs pos="0">
                      <a:srgbClr val="000000"/>
                    </a:gs>
                    <a:gs pos="100000">
                      <a:srgbClr val="800000"/>
                    </a:gs>
                  </a:gsLst>
                  <a:lin ang="5400000" scaled="1"/>
                </a:gradFill>
                <a:ln w="9525">
                  <a:noFill/>
                  <a:round/>
                  <a:headEnd/>
                  <a:tailEnd/>
                </a:ln>
              </p:spPr>
              <p:txBody>
                <a:bodyPr wrap="none"/>
                <a:lstStyle/>
                <a:p>
                  <a:endParaRPr lang="es-ES"/>
                </a:p>
              </p:txBody>
            </p:sp>
            <p:sp>
              <p:nvSpPr>
                <p:cNvPr id="162" name="Freeform 906"/>
                <p:cNvSpPr>
                  <a:spLocks/>
                </p:cNvSpPr>
                <p:nvPr/>
              </p:nvSpPr>
              <p:spPr bwMode="auto">
                <a:xfrm>
                  <a:off x="3059" y="1845"/>
                  <a:ext cx="1042" cy="500"/>
                </a:xfrm>
                <a:custGeom>
                  <a:avLst/>
                  <a:gdLst>
                    <a:gd name="T0" fmla="*/ 1042 w 1042"/>
                    <a:gd name="T1" fmla="*/ 60 h 500"/>
                    <a:gd name="T2" fmla="*/ 1039 w 1042"/>
                    <a:gd name="T3" fmla="*/ 21 h 500"/>
                    <a:gd name="T4" fmla="*/ 1020 w 1042"/>
                    <a:gd name="T5" fmla="*/ 5 h 500"/>
                    <a:gd name="T6" fmla="*/ 1000 w 1042"/>
                    <a:gd name="T7" fmla="*/ 0 h 500"/>
                    <a:gd name="T8" fmla="*/ 0 w 1042"/>
                    <a:gd name="T9" fmla="*/ 420 h 500"/>
                    <a:gd name="T10" fmla="*/ 0 w 1042"/>
                    <a:gd name="T11" fmla="*/ 500 h 500"/>
                    <a:gd name="T12" fmla="*/ 1042 w 1042"/>
                    <a:gd name="T13" fmla="*/ 60 h 500"/>
                    <a:gd name="T14" fmla="*/ 0 60000 65536"/>
                    <a:gd name="T15" fmla="*/ 0 60000 65536"/>
                    <a:gd name="T16" fmla="*/ 0 60000 65536"/>
                    <a:gd name="T17" fmla="*/ 0 60000 65536"/>
                    <a:gd name="T18" fmla="*/ 0 60000 65536"/>
                    <a:gd name="T19" fmla="*/ 0 60000 65536"/>
                    <a:gd name="T20" fmla="*/ 0 60000 65536"/>
                    <a:gd name="T21" fmla="*/ 0 w 1042"/>
                    <a:gd name="T22" fmla="*/ 0 h 500"/>
                    <a:gd name="T23" fmla="*/ 1042 w 104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2" h="500">
                      <a:moveTo>
                        <a:pt x="1042" y="60"/>
                      </a:moveTo>
                      <a:lnTo>
                        <a:pt x="1039" y="21"/>
                      </a:lnTo>
                      <a:lnTo>
                        <a:pt x="1020" y="5"/>
                      </a:lnTo>
                      <a:lnTo>
                        <a:pt x="1000" y="0"/>
                      </a:lnTo>
                      <a:lnTo>
                        <a:pt x="0" y="420"/>
                      </a:lnTo>
                      <a:lnTo>
                        <a:pt x="0" y="500"/>
                      </a:lnTo>
                      <a:lnTo>
                        <a:pt x="1042" y="60"/>
                      </a:lnTo>
                      <a:close/>
                    </a:path>
                  </a:pathLst>
                </a:custGeom>
                <a:gradFill rotWithShape="1">
                  <a:gsLst>
                    <a:gs pos="0">
                      <a:srgbClr val="FF0000"/>
                    </a:gs>
                    <a:gs pos="100000">
                      <a:srgbClr val="A90000"/>
                    </a:gs>
                  </a:gsLst>
                  <a:lin ang="2700000" scaled="1"/>
                </a:gradFill>
                <a:ln w="9525">
                  <a:noFill/>
                  <a:round/>
                  <a:headEnd/>
                  <a:tailEnd/>
                </a:ln>
              </p:spPr>
              <p:txBody>
                <a:bodyPr wrap="none"/>
                <a:lstStyle/>
                <a:p>
                  <a:endParaRPr lang="es-ES"/>
                </a:p>
              </p:txBody>
            </p:sp>
            <p:sp>
              <p:nvSpPr>
                <p:cNvPr id="163" name="Arc 907"/>
                <p:cNvSpPr>
                  <a:spLocks/>
                </p:cNvSpPr>
                <p:nvPr/>
              </p:nvSpPr>
              <p:spPr bwMode="auto">
                <a:xfrm>
                  <a:off x="4015" y="1589"/>
                  <a:ext cx="349" cy="102"/>
                </a:xfrm>
                <a:custGeom>
                  <a:avLst/>
                  <a:gdLst>
                    <a:gd name="T0" fmla="*/ 0 w 21362"/>
                    <a:gd name="T1" fmla="*/ 0 h 21600"/>
                    <a:gd name="T2" fmla="*/ 6 w 21362"/>
                    <a:gd name="T3" fmla="*/ 0 h 21600"/>
                    <a:gd name="T4" fmla="*/ 5 w 21362"/>
                    <a:gd name="T5" fmla="*/ 0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4" name="Arc 908"/>
                <p:cNvSpPr>
                  <a:spLocks/>
                </p:cNvSpPr>
                <p:nvPr/>
              </p:nvSpPr>
              <p:spPr bwMode="auto">
                <a:xfrm>
                  <a:off x="4079" y="1697"/>
                  <a:ext cx="285" cy="126"/>
                </a:xfrm>
                <a:custGeom>
                  <a:avLst/>
                  <a:gdLst>
                    <a:gd name="T0" fmla="*/ 0 w 21362"/>
                    <a:gd name="T1" fmla="*/ 0 h 21600"/>
                    <a:gd name="T2" fmla="*/ 4 w 21362"/>
                    <a:gd name="T3" fmla="*/ 0 h 21600"/>
                    <a:gd name="T4" fmla="*/ 3 w 21362"/>
                    <a:gd name="T5" fmla="*/ 1 h 21600"/>
                    <a:gd name="T6" fmla="*/ 0 60000 65536"/>
                    <a:gd name="T7" fmla="*/ 0 60000 65536"/>
                    <a:gd name="T8" fmla="*/ 0 60000 65536"/>
                    <a:gd name="T9" fmla="*/ 0 w 21362"/>
                    <a:gd name="T10" fmla="*/ 0 h 21600"/>
                    <a:gd name="T11" fmla="*/ 21362 w 21362"/>
                    <a:gd name="T12" fmla="*/ 21600 h 21600"/>
                  </a:gdLst>
                  <a:ahLst/>
                  <a:cxnLst>
                    <a:cxn ang="T6">
                      <a:pos x="T0" y="T1"/>
                    </a:cxn>
                    <a:cxn ang="T7">
                      <a:pos x="T2" y="T3"/>
                    </a:cxn>
                    <a:cxn ang="T8">
                      <a:pos x="T4" y="T5"/>
                    </a:cxn>
                  </a:cxnLst>
                  <a:rect l="T9" t="T10" r="T11" b="T12"/>
                  <a:pathLst>
                    <a:path w="21362" h="21600" fill="none" extrusionOk="0">
                      <a:moveTo>
                        <a:pt x="0" y="11811"/>
                      </a:moveTo>
                      <a:cubicBezTo>
                        <a:pt x="3684" y="4564"/>
                        <a:pt x="11125" y="-1"/>
                        <a:pt x="19255" y="0"/>
                      </a:cubicBezTo>
                      <a:cubicBezTo>
                        <a:pt x="19958" y="0"/>
                        <a:pt x="20661" y="34"/>
                        <a:pt x="21361" y="103"/>
                      </a:cubicBezTo>
                    </a:path>
                    <a:path w="21362" h="21600" stroke="0" extrusionOk="0">
                      <a:moveTo>
                        <a:pt x="0" y="11811"/>
                      </a:moveTo>
                      <a:cubicBezTo>
                        <a:pt x="3684" y="4564"/>
                        <a:pt x="11125" y="-1"/>
                        <a:pt x="19255" y="0"/>
                      </a:cubicBezTo>
                      <a:cubicBezTo>
                        <a:pt x="19958" y="0"/>
                        <a:pt x="20661" y="34"/>
                        <a:pt x="21361" y="103"/>
                      </a:cubicBezTo>
                      <a:lnTo>
                        <a:pt x="19255" y="21600"/>
                      </a:lnTo>
                      <a:close/>
                    </a:path>
                  </a:pathLst>
                </a:custGeom>
                <a:noFill/>
                <a:ln w="19050">
                  <a:solidFill>
                    <a:srgbClr val="1C1C1C"/>
                  </a:solidFill>
                  <a:round/>
                  <a:headEnd/>
                  <a:tailEnd/>
                </a:ln>
              </p:spPr>
              <p:txBody>
                <a:bodyPr wrap="none" anchor="ctr"/>
                <a:lstStyle/>
                <a:p>
                  <a:endParaRPr lang="es-ES"/>
                </a:p>
              </p:txBody>
            </p:sp>
            <p:sp>
              <p:nvSpPr>
                <p:cNvPr id="165" name="Arc 909"/>
                <p:cNvSpPr>
                  <a:spLocks/>
                </p:cNvSpPr>
                <p:nvPr/>
              </p:nvSpPr>
              <p:spPr bwMode="auto">
                <a:xfrm>
                  <a:off x="4351" y="1586"/>
                  <a:ext cx="32" cy="116"/>
                </a:xfrm>
                <a:custGeom>
                  <a:avLst/>
                  <a:gdLst>
                    <a:gd name="T0" fmla="*/ 0 w 29741"/>
                    <a:gd name="T1" fmla="*/ 0 h 42236"/>
                    <a:gd name="T2" fmla="*/ 0 w 29741"/>
                    <a:gd name="T3" fmla="*/ 0 h 42236"/>
                    <a:gd name="T4" fmla="*/ 0 w 29741"/>
                    <a:gd name="T5" fmla="*/ 0 h 42236"/>
                    <a:gd name="T6" fmla="*/ 0 60000 65536"/>
                    <a:gd name="T7" fmla="*/ 0 60000 65536"/>
                    <a:gd name="T8" fmla="*/ 0 60000 65536"/>
                    <a:gd name="T9" fmla="*/ 0 w 29741"/>
                    <a:gd name="T10" fmla="*/ 0 h 42236"/>
                    <a:gd name="T11" fmla="*/ 29741 w 29741"/>
                    <a:gd name="T12" fmla="*/ 42236 h 42236"/>
                  </a:gdLst>
                  <a:ahLst/>
                  <a:cxnLst>
                    <a:cxn ang="T6">
                      <a:pos x="T0" y="T1"/>
                    </a:cxn>
                    <a:cxn ang="T7">
                      <a:pos x="T2" y="T3"/>
                    </a:cxn>
                    <a:cxn ang="T8">
                      <a:pos x="T4" y="T5"/>
                    </a:cxn>
                  </a:cxnLst>
                  <a:rect l="T9" t="T10" r="T11" b="T12"/>
                  <a:pathLst>
                    <a:path w="29741" h="42236" fill="none" extrusionOk="0">
                      <a:moveTo>
                        <a:pt x="14522" y="0"/>
                      </a:moveTo>
                      <a:cubicBezTo>
                        <a:pt x="23571" y="2798"/>
                        <a:pt x="29741" y="11164"/>
                        <a:pt x="29741" y="20636"/>
                      </a:cubicBezTo>
                      <a:cubicBezTo>
                        <a:pt x="29741" y="32565"/>
                        <a:pt x="20070" y="42236"/>
                        <a:pt x="8141" y="42236"/>
                      </a:cubicBezTo>
                      <a:cubicBezTo>
                        <a:pt x="5349" y="42236"/>
                        <a:pt x="2585" y="41695"/>
                        <a:pt x="-1" y="40643"/>
                      </a:cubicBezTo>
                    </a:path>
                    <a:path w="29741" h="42236" stroke="0" extrusionOk="0">
                      <a:moveTo>
                        <a:pt x="14522" y="0"/>
                      </a:moveTo>
                      <a:cubicBezTo>
                        <a:pt x="23571" y="2798"/>
                        <a:pt x="29741" y="11164"/>
                        <a:pt x="29741" y="20636"/>
                      </a:cubicBezTo>
                      <a:cubicBezTo>
                        <a:pt x="29741" y="32565"/>
                        <a:pt x="20070" y="42236"/>
                        <a:pt x="8141" y="42236"/>
                      </a:cubicBezTo>
                      <a:cubicBezTo>
                        <a:pt x="5349" y="42236"/>
                        <a:pt x="2585" y="41695"/>
                        <a:pt x="-1" y="40643"/>
                      </a:cubicBezTo>
                      <a:lnTo>
                        <a:pt x="8141" y="20636"/>
                      </a:lnTo>
                      <a:close/>
                    </a:path>
                  </a:pathLst>
                </a:custGeom>
                <a:noFill/>
                <a:ln w="19050">
                  <a:solidFill>
                    <a:srgbClr val="1C1C1C"/>
                  </a:solidFill>
                  <a:round/>
                  <a:headEnd/>
                  <a:tailEnd/>
                </a:ln>
              </p:spPr>
              <p:txBody>
                <a:bodyPr wrap="none" anchor="ctr"/>
                <a:lstStyle/>
                <a:p>
                  <a:endParaRPr lang="es-ES"/>
                </a:p>
              </p:txBody>
            </p:sp>
            <p:sp>
              <p:nvSpPr>
                <p:cNvPr id="166" name="Arc 910"/>
                <p:cNvSpPr>
                  <a:spLocks/>
                </p:cNvSpPr>
                <p:nvPr/>
              </p:nvSpPr>
              <p:spPr bwMode="auto">
                <a:xfrm flipV="1">
                  <a:off x="3329" y="2480"/>
                  <a:ext cx="44" cy="82"/>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67" name="Line 911"/>
                <p:cNvSpPr>
                  <a:spLocks noChangeShapeType="1"/>
                </p:cNvSpPr>
                <p:nvPr/>
              </p:nvSpPr>
              <p:spPr bwMode="auto">
                <a:xfrm flipV="1">
                  <a:off x="3373" y="2448"/>
                  <a:ext cx="0" cy="44"/>
                </a:xfrm>
                <a:prstGeom prst="line">
                  <a:avLst/>
                </a:prstGeom>
                <a:noFill/>
                <a:ln w="19050">
                  <a:solidFill>
                    <a:srgbClr val="A50021"/>
                  </a:solidFill>
                  <a:round/>
                  <a:headEnd/>
                  <a:tailEnd/>
                </a:ln>
              </p:spPr>
              <p:txBody>
                <a:bodyPr wrap="none"/>
                <a:lstStyle/>
                <a:p>
                  <a:endParaRPr lang="es-ES"/>
                </a:p>
              </p:txBody>
            </p:sp>
            <p:sp>
              <p:nvSpPr>
                <p:cNvPr id="168" name="Line 912"/>
                <p:cNvSpPr>
                  <a:spLocks noChangeShapeType="1"/>
                </p:cNvSpPr>
                <p:nvPr/>
              </p:nvSpPr>
              <p:spPr bwMode="auto">
                <a:xfrm flipV="1">
                  <a:off x="2697" y="1736"/>
                  <a:ext cx="1068" cy="428"/>
                </a:xfrm>
                <a:prstGeom prst="line">
                  <a:avLst/>
                </a:prstGeom>
                <a:noFill/>
                <a:ln w="19050">
                  <a:solidFill>
                    <a:srgbClr val="A50021"/>
                  </a:solidFill>
                  <a:round/>
                  <a:headEnd/>
                  <a:tailEnd/>
                </a:ln>
              </p:spPr>
              <p:txBody>
                <a:bodyPr wrap="none"/>
                <a:lstStyle/>
                <a:p>
                  <a:endParaRPr lang="es-ES"/>
                </a:p>
              </p:txBody>
            </p:sp>
            <p:sp>
              <p:nvSpPr>
                <p:cNvPr id="169" name="Arc 913"/>
                <p:cNvSpPr>
                  <a:spLocks/>
                </p:cNvSpPr>
                <p:nvPr/>
              </p:nvSpPr>
              <p:spPr bwMode="auto">
                <a:xfrm>
                  <a:off x="3893" y="2228"/>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70" name="Arc 914"/>
                <p:cNvSpPr>
                  <a:spLocks/>
                </p:cNvSpPr>
                <p:nvPr/>
              </p:nvSpPr>
              <p:spPr bwMode="auto">
                <a:xfrm flipV="1">
                  <a:off x="4177" y="2120"/>
                  <a:ext cx="44" cy="92"/>
                </a:xfrm>
                <a:custGeom>
                  <a:avLst/>
                  <a:gdLst>
                    <a:gd name="T0" fmla="*/ 0 w 21600"/>
                    <a:gd name="T1" fmla="*/ 0 h 21369"/>
                    <a:gd name="T2" fmla="*/ 0 w 21600"/>
                    <a:gd name="T3" fmla="*/ 0 h 21369"/>
                    <a:gd name="T4" fmla="*/ 0 w 21600"/>
                    <a:gd name="T5" fmla="*/ 0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0" y="-1"/>
                      </a:moveTo>
                      <a:cubicBezTo>
                        <a:pt x="13748" y="1562"/>
                        <a:pt x="21600" y="10656"/>
                        <a:pt x="21600" y="21369"/>
                      </a:cubicBezTo>
                    </a:path>
                    <a:path w="21600" h="21369" stroke="0" extrusionOk="0">
                      <a:moveTo>
                        <a:pt x="3150" y="-1"/>
                      </a:moveTo>
                      <a:cubicBezTo>
                        <a:pt x="13748" y="1562"/>
                        <a:pt x="21600" y="10656"/>
                        <a:pt x="21600" y="21369"/>
                      </a:cubicBezTo>
                      <a:lnTo>
                        <a:pt x="0" y="21369"/>
                      </a:lnTo>
                      <a:close/>
                    </a:path>
                  </a:pathLst>
                </a:custGeom>
                <a:noFill/>
                <a:ln w="19050">
                  <a:solidFill>
                    <a:srgbClr val="A50021"/>
                  </a:solidFill>
                  <a:round/>
                  <a:headEnd/>
                  <a:tailEnd/>
                </a:ln>
              </p:spPr>
              <p:txBody>
                <a:bodyPr wrap="none" anchor="ctr"/>
                <a:lstStyle/>
                <a:p>
                  <a:endParaRPr lang="es-ES"/>
                </a:p>
              </p:txBody>
            </p:sp>
            <p:sp>
              <p:nvSpPr>
                <p:cNvPr id="171" name="Line 915"/>
                <p:cNvSpPr>
                  <a:spLocks noChangeShapeType="1"/>
                </p:cNvSpPr>
                <p:nvPr/>
              </p:nvSpPr>
              <p:spPr bwMode="auto">
                <a:xfrm flipH="1" flipV="1">
                  <a:off x="4219" y="1882"/>
                  <a:ext cx="2" cy="250"/>
                </a:xfrm>
                <a:prstGeom prst="line">
                  <a:avLst/>
                </a:prstGeom>
                <a:noFill/>
                <a:ln w="19050">
                  <a:solidFill>
                    <a:srgbClr val="A50021"/>
                  </a:solidFill>
                  <a:round/>
                  <a:headEnd/>
                  <a:tailEnd/>
                </a:ln>
              </p:spPr>
              <p:txBody>
                <a:bodyPr wrap="none"/>
                <a:lstStyle/>
                <a:p>
                  <a:endParaRPr lang="es-ES"/>
                </a:p>
              </p:txBody>
            </p:sp>
            <p:sp>
              <p:nvSpPr>
                <p:cNvPr id="172" name="Line 916"/>
                <p:cNvSpPr>
                  <a:spLocks noChangeShapeType="1"/>
                </p:cNvSpPr>
                <p:nvPr/>
              </p:nvSpPr>
              <p:spPr bwMode="auto">
                <a:xfrm flipV="1">
                  <a:off x="4105" y="1884"/>
                  <a:ext cx="114" cy="48"/>
                </a:xfrm>
                <a:prstGeom prst="line">
                  <a:avLst/>
                </a:prstGeom>
                <a:noFill/>
                <a:ln w="19050">
                  <a:solidFill>
                    <a:srgbClr val="A50021"/>
                  </a:solidFill>
                  <a:round/>
                  <a:headEnd/>
                  <a:tailEnd/>
                </a:ln>
              </p:spPr>
              <p:txBody>
                <a:bodyPr wrap="none"/>
                <a:lstStyle/>
                <a:p>
                  <a:endParaRPr lang="es-ES"/>
                </a:p>
              </p:txBody>
            </p:sp>
            <p:sp>
              <p:nvSpPr>
                <p:cNvPr id="173" name="Arc 917"/>
                <p:cNvSpPr>
                  <a:spLocks/>
                </p:cNvSpPr>
                <p:nvPr/>
              </p:nvSpPr>
              <p:spPr bwMode="auto">
                <a:xfrm>
                  <a:off x="4189" y="1857"/>
                  <a:ext cx="31" cy="40"/>
                </a:xfrm>
                <a:custGeom>
                  <a:avLst/>
                  <a:gdLst>
                    <a:gd name="T0" fmla="*/ 0 w 21057"/>
                    <a:gd name="T1" fmla="*/ 0 h 21600"/>
                    <a:gd name="T2" fmla="*/ 0 w 21057"/>
                    <a:gd name="T3" fmla="*/ 0 h 21600"/>
                    <a:gd name="T4" fmla="*/ 0 w 21057"/>
                    <a:gd name="T5" fmla="*/ 0 h 21600"/>
                    <a:gd name="T6" fmla="*/ 0 60000 65536"/>
                    <a:gd name="T7" fmla="*/ 0 60000 65536"/>
                    <a:gd name="T8" fmla="*/ 0 60000 65536"/>
                    <a:gd name="T9" fmla="*/ 0 w 21057"/>
                    <a:gd name="T10" fmla="*/ 0 h 21600"/>
                    <a:gd name="T11" fmla="*/ 21057 w 21057"/>
                    <a:gd name="T12" fmla="*/ 21600 h 21600"/>
                  </a:gdLst>
                  <a:ahLst/>
                  <a:cxnLst>
                    <a:cxn ang="T6">
                      <a:pos x="T0" y="T1"/>
                    </a:cxn>
                    <a:cxn ang="T7">
                      <a:pos x="T2" y="T3"/>
                    </a:cxn>
                    <a:cxn ang="T8">
                      <a:pos x="T4" y="T5"/>
                    </a:cxn>
                  </a:cxnLst>
                  <a:rect l="T9" t="T10" r="T11" b="T12"/>
                  <a:pathLst>
                    <a:path w="21057" h="21600" fill="none" extrusionOk="0">
                      <a:moveTo>
                        <a:pt x="-1" y="0"/>
                      </a:moveTo>
                      <a:cubicBezTo>
                        <a:pt x="10075" y="0"/>
                        <a:pt x="18811" y="6965"/>
                        <a:pt x="21056" y="16787"/>
                      </a:cubicBezTo>
                    </a:path>
                    <a:path w="21057" h="21600" stroke="0" extrusionOk="0">
                      <a:moveTo>
                        <a:pt x="-1" y="0"/>
                      </a:moveTo>
                      <a:cubicBezTo>
                        <a:pt x="10075" y="0"/>
                        <a:pt x="18811" y="6965"/>
                        <a:pt x="21056" y="16787"/>
                      </a:cubicBezTo>
                      <a:lnTo>
                        <a:pt x="0" y="21600"/>
                      </a:lnTo>
                      <a:close/>
                    </a:path>
                  </a:pathLst>
                </a:custGeom>
                <a:noFill/>
                <a:ln w="19050">
                  <a:solidFill>
                    <a:srgbClr val="A50021"/>
                  </a:solidFill>
                  <a:round/>
                  <a:headEnd/>
                  <a:tailEnd/>
                </a:ln>
              </p:spPr>
              <p:txBody>
                <a:bodyPr wrap="none" anchor="ctr"/>
                <a:lstStyle/>
                <a:p>
                  <a:endParaRPr lang="es-ES"/>
                </a:p>
              </p:txBody>
            </p:sp>
            <p:sp>
              <p:nvSpPr>
                <p:cNvPr id="174" name="Line 918"/>
                <p:cNvSpPr>
                  <a:spLocks noChangeShapeType="1"/>
                </p:cNvSpPr>
                <p:nvPr/>
              </p:nvSpPr>
              <p:spPr bwMode="auto">
                <a:xfrm>
                  <a:off x="4093" y="1814"/>
                  <a:ext cx="112" cy="47"/>
                </a:xfrm>
                <a:prstGeom prst="line">
                  <a:avLst/>
                </a:prstGeom>
                <a:noFill/>
                <a:ln w="19050">
                  <a:solidFill>
                    <a:srgbClr val="A50021"/>
                  </a:solidFill>
                  <a:round/>
                  <a:headEnd/>
                  <a:tailEnd/>
                </a:ln>
              </p:spPr>
              <p:txBody>
                <a:bodyPr wrap="none"/>
                <a:lstStyle/>
                <a:p>
                  <a:endParaRPr lang="es-ES"/>
                </a:p>
              </p:txBody>
            </p:sp>
            <p:sp>
              <p:nvSpPr>
                <p:cNvPr id="175" name="Arc 919"/>
                <p:cNvSpPr>
                  <a:spLocks/>
                </p:cNvSpPr>
                <p:nvPr/>
              </p:nvSpPr>
              <p:spPr bwMode="auto">
                <a:xfrm>
                  <a:off x="4024" y="1705"/>
                  <a:ext cx="49" cy="40"/>
                </a:xfrm>
                <a:custGeom>
                  <a:avLst/>
                  <a:gdLst>
                    <a:gd name="T0" fmla="*/ 0 w 29788"/>
                    <a:gd name="T1" fmla="*/ 0 h 21600"/>
                    <a:gd name="T2" fmla="*/ 0 w 29788"/>
                    <a:gd name="T3" fmla="*/ 0 h 21600"/>
                    <a:gd name="T4" fmla="*/ 0 w 29788"/>
                    <a:gd name="T5" fmla="*/ 0 h 21600"/>
                    <a:gd name="T6" fmla="*/ 0 60000 65536"/>
                    <a:gd name="T7" fmla="*/ 0 60000 65536"/>
                    <a:gd name="T8" fmla="*/ 0 60000 65536"/>
                    <a:gd name="T9" fmla="*/ 0 w 29788"/>
                    <a:gd name="T10" fmla="*/ 0 h 21600"/>
                    <a:gd name="T11" fmla="*/ 29788 w 29788"/>
                    <a:gd name="T12" fmla="*/ 21600 h 21600"/>
                  </a:gdLst>
                  <a:ahLst/>
                  <a:cxnLst>
                    <a:cxn ang="T6">
                      <a:pos x="T0" y="T1"/>
                    </a:cxn>
                    <a:cxn ang="T7">
                      <a:pos x="T2" y="T3"/>
                    </a:cxn>
                    <a:cxn ang="T8">
                      <a:pos x="T4" y="T5"/>
                    </a:cxn>
                  </a:cxnLst>
                  <a:rect l="T9" t="T10" r="T11" b="T12"/>
                  <a:pathLst>
                    <a:path w="29788" h="21600" fill="none" extrusionOk="0">
                      <a:moveTo>
                        <a:pt x="-1" y="2648"/>
                      </a:moveTo>
                      <a:cubicBezTo>
                        <a:pt x="3177" y="910"/>
                        <a:pt x="6741" y="-1"/>
                        <a:pt x="10364" y="0"/>
                      </a:cubicBezTo>
                      <a:cubicBezTo>
                        <a:pt x="18630" y="0"/>
                        <a:pt x="26171" y="4717"/>
                        <a:pt x="29787" y="12151"/>
                      </a:cubicBezTo>
                    </a:path>
                    <a:path w="29788" h="21600" stroke="0" extrusionOk="0">
                      <a:moveTo>
                        <a:pt x="-1" y="2648"/>
                      </a:moveTo>
                      <a:cubicBezTo>
                        <a:pt x="3177" y="910"/>
                        <a:pt x="6741" y="-1"/>
                        <a:pt x="10364" y="0"/>
                      </a:cubicBezTo>
                      <a:cubicBezTo>
                        <a:pt x="18630" y="0"/>
                        <a:pt x="26171" y="4717"/>
                        <a:pt x="29787" y="12151"/>
                      </a:cubicBezTo>
                      <a:lnTo>
                        <a:pt x="10364" y="21600"/>
                      </a:lnTo>
                      <a:close/>
                    </a:path>
                  </a:pathLst>
                </a:custGeom>
                <a:noFill/>
                <a:ln w="19050">
                  <a:solidFill>
                    <a:srgbClr val="A50021"/>
                  </a:solidFill>
                  <a:round/>
                  <a:headEnd/>
                  <a:tailEnd/>
                </a:ln>
              </p:spPr>
              <p:txBody>
                <a:bodyPr wrap="none" anchor="ctr"/>
                <a:lstStyle/>
                <a:p>
                  <a:endParaRPr lang="es-ES"/>
                </a:p>
              </p:txBody>
            </p:sp>
            <p:sp>
              <p:nvSpPr>
                <p:cNvPr id="176" name="Line 920"/>
                <p:cNvSpPr>
                  <a:spLocks noChangeShapeType="1"/>
                </p:cNvSpPr>
                <p:nvPr/>
              </p:nvSpPr>
              <p:spPr bwMode="auto">
                <a:xfrm>
                  <a:off x="3988" y="1810"/>
                  <a:ext cx="85" cy="36"/>
                </a:xfrm>
                <a:prstGeom prst="line">
                  <a:avLst/>
                </a:prstGeom>
                <a:noFill/>
                <a:ln w="19050">
                  <a:solidFill>
                    <a:srgbClr val="A50021"/>
                  </a:solidFill>
                  <a:round/>
                  <a:headEnd/>
                  <a:tailEnd/>
                </a:ln>
              </p:spPr>
              <p:txBody>
                <a:bodyPr wrap="none"/>
                <a:lstStyle/>
                <a:p>
                  <a:endParaRPr lang="es-ES"/>
                </a:p>
              </p:txBody>
            </p:sp>
            <p:sp>
              <p:nvSpPr>
                <p:cNvPr id="177" name="Arc 921"/>
                <p:cNvSpPr>
                  <a:spLocks/>
                </p:cNvSpPr>
                <p:nvPr/>
              </p:nvSpPr>
              <p:spPr bwMode="auto">
                <a:xfrm flipH="1">
                  <a:off x="3889" y="173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8" name="Arc 922"/>
                <p:cNvSpPr>
                  <a:spLocks/>
                </p:cNvSpPr>
                <p:nvPr/>
              </p:nvSpPr>
              <p:spPr bwMode="auto">
                <a:xfrm flipH="1">
                  <a:off x="3785" y="1694"/>
                  <a:ext cx="104" cy="98"/>
                </a:xfrm>
                <a:custGeom>
                  <a:avLst/>
                  <a:gdLst>
                    <a:gd name="T0" fmla="*/ 0 w 21600"/>
                    <a:gd name="T1" fmla="*/ 0 h 20689"/>
                    <a:gd name="T2" fmla="*/ 1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79" name="Line 923"/>
                <p:cNvSpPr>
                  <a:spLocks noChangeShapeType="1"/>
                </p:cNvSpPr>
                <p:nvPr/>
              </p:nvSpPr>
              <p:spPr bwMode="auto">
                <a:xfrm flipV="1">
                  <a:off x="3961" y="1707"/>
                  <a:ext cx="67" cy="28"/>
                </a:xfrm>
                <a:prstGeom prst="line">
                  <a:avLst/>
                </a:prstGeom>
                <a:noFill/>
                <a:ln w="19050">
                  <a:solidFill>
                    <a:srgbClr val="A50021"/>
                  </a:solidFill>
                  <a:round/>
                  <a:headEnd/>
                  <a:tailEnd/>
                </a:ln>
              </p:spPr>
              <p:txBody>
                <a:bodyPr wrap="none"/>
                <a:lstStyle/>
                <a:p>
                  <a:endParaRPr lang="es-ES"/>
                </a:p>
              </p:txBody>
            </p:sp>
            <p:sp>
              <p:nvSpPr>
                <p:cNvPr id="180" name="Line 924"/>
                <p:cNvSpPr>
                  <a:spLocks noChangeShapeType="1"/>
                </p:cNvSpPr>
                <p:nvPr/>
              </p:nvSpPr>
              <p:spPr bwMode="auto">
                <a:xfrm flipV="1">
                  <a:off x="3858" y="1647"/>
                  <a:ext cx="109" cy="47"/>
                </a:xfrm>
                <a:prstGeom prst="line">
                  <a:avLst/>
                </a:prstGeom>
                <a:noFill/>
                <a:ln w="19050">
                  <a:solidFill>
                    <a:srgbClr val="A50021"/>
                  </a:solidFill>
                  <a:round/>
                  <a:headEnd/>
                  <a:tailEnd/>
                </a:ln>
              </p:spPr>
              <p:txBody>
                <a:bodyPr wrap="none"/>
                <a:lstStyle/>
                <a:p>
                  <a:endParaRPr lang="es-ES"/>
                </a:p>
              </p:txBody>
            </p:sp>
            <p:sp>
              <p:nvSpPr>
                <p:cNvPr id="181" name="Arc 925"/>
                <p:cNvSpPr>
                  <a:spLocks/>
                </p:cNvSpPr>
                <p:nvPr/>
              </p:nvSpPr>
              <p:spPr bwMode="auto">
                <a:xfrm flipH="1" flipV="1">
                  <a:off x="4073" y="178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82" name="Line 926"/>
                <p:cNvSpPr>
                  <a:spLocks noChangeShapeType="1"/>
                </p:cNvSpPr>
                <p:nvPr/>
              </p:nvSpPr>
              <p:spPr bwMode="auto">
                <a:xfrm flipV="1">
                  <a:off x="4073" y="1704"/>
                  <a:ext cx="0" cy="84"/>
                </a:xfrm>
                <a:prstGeom prst="line">
                  <a:avLst/>
                </a:prstGeom>
                <a:noFill/>
                <a:ln w="19050">
                  <a:solidFill>
                    <a:srgbClr val="A50021"/>
                  </a:solidFill>
                  <a:round/>
                  <a:headEnd/>
                  <a:tailEnd/>
                </a:ln>
              </p:spPr>
              <p:txBody>
                <a:bodyPr wrap="none"/>
                <a:lstStyle/>
                <a:p>
                  <a:endParaRPr lang="es-ES"/>
                </a:p>
              </p:txBody>
            </p:sp>
            <p:sp>
              <p:nvSpPr>
                <p:cNvPr id="183" name="Arc 927"/>
                <p:cNvSpPr>
                  <a:spLocks/>
                </p:cNvSpPr>
                <p:nvPr/>
              </p:nvSpPr>
              <p:spPr bwMode="auto">
                <a:xfrm>
                  <a:off x="3965" y="1643"/>
                  <a:ext cx="108" cy="88"/>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84" name="Arc 928"/>
                <p:cNvSpPr>
                  <a:spLocks/>
                </p:cNvSpPr>
                <p:nvPr/>
              </p:nvSpPr>
              <p:spPr bwMode="auto">
                <a:xfrm>
                  <a:off x="3826" y="1706"/>
                  <a:ext cx="90" cy="70"/>
                </a:xfrm>
                <a:custGeom>
                  <a:avLst/>
                  <a:gdLst>
                    <a:gd name="T0" fmla="*/ 0 w 27884"/>
                    <a:gd name="T1" fmla="*/ 0 h 21600"/>
                    <a:gd name="T2" fmla="*/ 0 w 27884"/>
                    <a:gd name="T3" fmla="*/ 0 h 21600"/>
                    <a:gd name="T4" fmla="*/ 0 w 27884"/>
                    <a:gd name="T5" fmla="*/ 0 h 21600"/>
                    <a:gd name="T6" fmla="*/ 0 60000 65536"/>
                    <a:gd name="T7" fmla="*/ 0 60000 65536"/>
                    <a:gd name="T8" fmla="*/ 0 60000 65536"/>
                    <a:gd name="T9" fmla="*/ 0 w 27884"/>
                    <a:gd name="T10" fmla="*/ 0 h 21600"/>
                    <a:gd name="T11" fmla="*/ 27884 w 27884"/>
                    <a:gd name="T12" fmla="*/ 21600 h 21600"/>
                  </a:gdLst>
                  <a:ahLst/>
                  <a:cxnLst>
                    <a:cxn ang="T6">
                      <a:pos x="T0" y="T1"/>
                    </a:cxn>
                    <a:cxn ang="T7">
                      <a:pos x="T2" y="T3"/>
                    </a:cxn>
                    <a:cxn ang="T8">
                      <a:pos x="T4" y="T5"/>
                    </a:cxn>
                  </a:cxnLst>
                  <a:rect l="T9" t="T10" r="T11" b="T12"/>
                  <a:pathLst>
                    <a:path w="27884" h="21600" fill="none" extrusionOk="0">
                      <a:moveTo>
                        <a:pt x="-1" y="1108"/>
                      </a:moveTo>
                      <a:cubicBezTo>
                        <a:pt x="2202" y="374"/>
                        <a:pt x="4509" y="-1"/>
                        <a:pt x="6832" y="0"/>
                      </a:cubicBezTo>
                      <a:cubicBezTo>
                        <a:pt x="16899" y="0"/>
                        <a:pt x="25631" y="6954"/>
                        <a:pt x="27884" y="16766"/>
                      </a:cubicBezTo>
                    </a:path>
                    <a:path w="27884" h="21600" stroke="0" extrusionOk="0">
                      <a:moveTo>
                        <a:pt x="-1" y="1108"/>
                      </a:moveTo>
                      <a:cubicBezTo>
                        <a:pt x="2202" y="374"/>
                        <a:pt x="4509" y="-1"/>
                        <a:pt x="6832" y="0"/>
                      </a:cubicBezTo>
                      <a:cubicBezTo>
                        <a:pt x="16899" y="0"/>
                        <a:pt x="25631" y="6954"/>
                        <a:pt x="27884" y="16766"/>
                      </a:cubicBezTo>
                      <a:lnTo>
                        <a:pt x="6832" y="21600"/>
                      </a:lnTo>
                      <a:close/>
                    </a:path>
                  </a:pathLst>
                </a:custGeom>
                <a:noFill/>
                <a:ln w="19050">
                  <a:solidFill>
                    <a:srgbClr val="A50021"/>
                  </a:solidFill>
                  <a:round/>
                  <a:headEnd/>
                  <a:tailEnd/>
                </a:ln>
              </p:spPr>
              <p:txBody>
                <a:bodyPr wrap="none" anchor="ctr"/>
                <a:lstStyle/>
                <a:p>
                  <a:endParaRPr lang="es-ES"/>
                </a:p>
              </p:txBody>
            </p:sp>
            <p:sp>
              <p:nvSpPr>
                <p:cNvPr id="185" name="Line 929"/>
                <p:cNvSpPr>
                  <a:spLocks noChangeShapeType="1"/>
                </p:cNvSpPr>
                <p:nvPr/>
              </p:nvSpPr>
              <p:spPr bwMode="auto">
                <a:xfrm flipV="1">
                  <a:off x="3883" y="1811"/>
                  <a:ext cx="68" cy="27"/>
                </a:xfrm>
                <a:prstGeom prst="line">
                  <a:avLst/>
                </a:prstGeom>
                <a:noFill/>
                <a:ln w="19050">
                  <a:solidFill>
                    <a:srgbClr val="A50021"/>
                  </a:solidFill>
                  <a:round/>
                  <a:headEnd/>
                  <a:tailEnd/>
                </a:ln>
              </p:spPr>
              <p:txBody>
                <a:bodyPr wrap="none"/>
                <a:lstStyle/>
                <a:p>
                  <a:endParaRPr lang="es-ES"/>
                </a:p>
              </p:txBody>
            </p:sp>
            <p:sp>
              <p:nvSpPr>
                <p:cNvPr id="186" name="Arc 930"/>
                <p:cNvSpPr>
                  <a:spLocks/>
                </p:cNvSpPr>
                <p:nvPr/>
              </p:nvSpPr>
              <p:spPr bwMode="auto">
                <a:xfrm>
                  <a:off x="3944" y="1808"/>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87" name="Line 931"/>
                <p:cNvSpPr>
                  <a:spLocks noChangeShapeType="1"/>
                </p:cNvSpPr>
                <p:nvPr/>
              </p:nvSpPr>
              <p:spPr bwMode="auto">
                <a:xfrm>
                  <a:off x="3788" y="1734"/>
                  <a:ext cx="16" cy="7"/>
                </a:xfrm>
                <a:prstGeom prst="line">
                  <a:avLst/>
                </a:prstGeom>
                <a:noFill/>
                <a:ln w="19050">
                  <a:solidFill>
                    <a:srgbClr val="A50021"/>
                  </a:solidFill>
                  <a:round/>
                  <a:headEnd/>
                  <a:tailEnd/>
                </a:ln>
              </p:spPr>
              <p:txBody>
                <a:bodyPr wrap="none"/>
                <a:lstStyle/>
                <a:p>
                  <a:endParaRPr lang="es-ES"/>
                </a:p>
              </p:txBody>
            </p:sp>
            <p:sp>
              <p:nvSpPr>
                <p:cNvPr id="188" name="Arc 932"/>
                <p:cNvSpPr>
                  <a:spLocks/>
                </p:cNvSpPr>
                <p:nvPr/>
              </p:nvSpPr>
              <p:spPr bwMode="auto">
                <a:xfrm>
                  <a:off x="3756" y="1734"/>
                  <a:ext cx="46" cy="40"/>
                </a:xfrm>
                <a:custGeom>
                  <a:avLst/>
                  <a:gdLst>
                    <a:gd name="T0" fmla="*/ 0 w 21457"/>
                    <a:gd name="T1" fmla="*/ 0 h 21600"/>
                    <a:gd name="T2" fmla="*/ 0 w 21457"/>
                    <a:gd name="T3" fmla="*/ 0 h 21600"/>
                    <a:gd name="T4" fmla="*/ 0 w 21457"/>
                    <a:gd name="T5" fmla="*/ 0 h 21600"/>
                    <a:gd name="T6" fmla="*/ 0 60000 65536"/>
                    <a:gd name="T7" fmla="*/ 0 60000 65536"/>
                    <a:gd name="T8" fmla="*/ 0 60000 65536"/>
                    <a:gd name="T9" fmla="*/ 0 w 21457"/>
                    <a:gd name="T10" fmla="*/ 0 h 21600"/>
                    <a:gd name="T11" fmla="*/ 21457 w 21457"/>
                    <a:gd name="T12" fmla="*/ 21600 h 21600"/>
                  </a:gdLst>
                  <a:ahLst/>
                  <a:cxnLst>
                    <a:cxn ang="T6">
                      <a:pos x="T0" y="T1"/>
                    </a:cxn>
                    <a:cxn ang="T7">
                      <a:pos x="T2" y="T3"/>
                    </a:cxn>
                    <a:cxn ang="T8">
                      <a:pos x="T4" y="T5"/>
                    </a:cxn>
                  </a:cxnLst>
                  <a:rect l="T9" t="T10" r="T11" b="T12"/>
                  <a:pathLst>
                    <a:path w="21457" h="21600" fill="none" extrusionOk="0">
                      <a:moveTo>
                        <a:pt x="-1" y="3797"/>
                      </a:moveTo>
                      <a:cubicBezTo>
                        <a:pt x="3599" y="1324"/>
                        <a:pt x="7865" y="-1"/>
                        <a:pt x="12233" y="0"/>
                      </a:cubicBezTo>
                      <a:cubicBezTo>
                        <a:pt x="15422" y="0"/>
                        <a:pt x="18572" y="706"/>
                        <a:pt x="21457" y="2068"/>
                      </a:cubicBezTo>
                    </a:path>
                    <a:path w="21457" h="21600" stroke="0" extrusionOk="0">
                      <a:moveTo>
                        <a:pt x="-1" y="3797"/>
                      </a:moveTo>
                      <a:cubicBezTo>
                        <a:pt x="3599" y="1324"/>
                        <a:pt x="7865" y="-1"/>
                        <a:pt x="12233" y="0"/>
                      </a:cubicBezTo>
                      <a:cubicBezTo>
                        <a:pt x="15422" y="0"/>
                        <a:pt x="18572" y="706"/>
                        <a:pt x="21457" y="2068"/>
                      </a:cubicBezTo>
                      <a:lnTo>
                        <a:pt x="12233" y="21600"/>
                      </a:lnTo>
                      <a:close/>
                    </a:path>
                  </a:pathLst>
                </a:custGeom>
                <a:noFill/>
                <a:ln w="19050">
                  <a:solidFill>
                    <a:srgbClr val="A50021"/>
                  </a:solidFill>
                  <a:round/>
                  <a:headEnd/>
                  <a:tailEnd/>
                </a:ln>
              </p:spPr>
              <p:txBody>
                <a:bodyPr wrap="none" anchor="ctr"/>
                <a:lstStyle/>
                <a:p>
                  <a:endParaRPr lang="es-ES"/>
                </a:p>
              </p:txBody>
            </p:sp>
            <p:sp>
              <p:nvSpPr>
                <p:cNvPr id="189" name="Line 933"/>
                <p:cNvSpPr>
                  <a:spLocks noChangeShapeType="1"/>
                </p:cNvSpPr>
                <p:nvPr/>
              </p:nvSpPr>
              <p:spPr bwMode="auto">
                <a:xfrm flipV="1">
                  <a:off x="3373" y="2259"/>
                  <a:ext cx="561" cy="235"/>
                </a:xfrm>
                <a:prstGeom prst="line">
                  <a:avLst/>
                </a:prstGeom>
                <a:noFill/>
                <a:ln w="19050">
                  <a:solidFill>
                    <a:srgbClr val="A50021"/>
                  </a:solidFill>
                  <a:round/>
                  <a:headEnd/>
                  <a:tailEnd/>
                </a:ln>
              </p:spPr>
              <p:txBody>
                <a:bodyPr wrap="none"/>
                <a:lstStyle/>
                <a:p>
                  <a:endParaRPr lang="es-ES"/>
                </a:p>
              </p:txBody>
            </p:sp>
            <p:sp>
              <p:nvSpPr>
                <p:cNvPr id="190" name="Arc 934"/>
                <p:cNvSpPr>
                  <a:spLocks/>
                </p:cNvSpPr>
                <p:nvPr/>
              </p:nvSpPr>
              <p:spPr bwMode="auto">
                <a:xfrm flipH="1" flipV="1">
                  <a:off x="3933" y="2260"/>
                  <a:ext cx="40" cy="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191" name="Freeform 935"/>
                <p:cNvSpPr>
                  <a:spLocks/>
                </p:cNvSpPr>
                <p:nvPr/>
              </p:nvSpPr>
              <p:spPr bwMode="auto">
                <a:xfrm>
                  <a:off x="2505" y="2157"/>
                  <a:ext cx="516" cy="615"/>
                </a:xfrm>
                <a:custGeom>
                  <a:avLst/>
                  <a:gdLst>
                    <a:gd name="T0" fmla="*/ 516 w 516"/>
                    <a:gd name="T1" fmla="*/ 84 h 615"/>
                    <a:gd name="T2" fmla="*/ 318 w 516"/>
                    <a:gd name="T3" fmla="*/ 0 h 615"/>
                    <a:gd name="T4" fmla="*/ 236 w 516"/>
                    <a:gd name="T5" fmla="*/ 12 h 615"/>
                    <a:gd name="T6" fmla="*/ 174 w 516"/>
                    <a:gd name="T7" fmla="*/ 48 h 615"/>
                    <a:gd name="T8" fmla="*/ 27 w 516"/>
                    <a:gd name="T9" fmla="*/ 105 h 615"/>
                    <a:gd name="T10" fmla="*/ 0 w 516"/>
                    <a:gd name="T11" fmla="*/ 135 h 615"/>
                    <a:gd name="T12" fmla="*/ 0 w 516"/>
                    <a:gd name="T13" fmla="*/ 462 h 615"/>
                    <a:gd name="T14" fmla="*/ 27 w 516"/>
                    <a:gd name="T15" fmla="*/ 492 h 615"/>
                    <a:gd name="T16" fmla="*/ 342 w 516"/>
                    <a:gd name="T17" fmla="*/ 615 h 615"/>
                    <a:gd name="T18" fmla="*/ 315 w 516"/>
                    <a:gd name="T19" fmla="*/ 585 h 615"/>
                    <a:gd name="T20" fmla="*/ 315 w 516"/>
                    <a:gd name="T21" fmla="*/ 261 h 615"/>
                    <a:gd name="T22" fmla="*/ 339 w 516"/>
                    <a:gd name="T23" fmla="*/ 222 h 615"/>
                    <a:gd name="T24" fmla="*/ 471 w 516"/>
                    <a:gd name="T25" fmla="*/ 168 h 615"/>
                    <a:gd name="T26" fmla="*/ 480 w 516"/>
                    <a:gd name="T27" fmla="*/ 129 h 615"/>
                    <a:gd name="T28" fmla="*/ 498 w 516"/>
                    <a:gd name="T29" fmla="*/ 102 h 615"/>
                    <a:gd name="T30" fmla="*/ 516 w 516"/>
                    <a:gd name="T31" fmla="*/ 84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16"/>
                    <a:gd name="T49" fmla="*/ 0 h 615"/>
                    <a:gd name="T50" fmla="*/ 516 w 516"/>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16" h="615">
                      <a:moveTo>
                        <a:pt x="516" y="84"/>
                      </a:moveTo>
                      <a:lnTo>
                        <a:pt x="318" y="0"/>
                      </a:lnTo>
                      <a:lnTo>
                        <a:pt x="236" y="12"/>
                      </a:lnTo>
                      <a:lnTo>
                        <a:pt x="174" y="48"/>
                      </a:lnTo>
                      <a:lnTo>
                        <a:pt x="27" y="105"/>
                      </a:lnTo>
                      <a:lnTo>
                        <a:pt x="0" y="135"/>
                      </a:lnTo>
                      <a:lnTo>
                        <a:pt x="0" y="462"/>
                      </a:lnTo>
                      <a:lnTo>
                        <a:pt x="27" y="492"/>
                      </a:lnTo>
                      <a:lnTo>
                        <a:pt x="342" y="615"/>
                      </a:lnTo>
                      <a:lnTo>
                        <a:pt x="315" y="585"/>
                      </a:lnTo>
                      <a:lnTo>
                        <a:pt x="315" y="261"/>
                      </a:lnTo>
                      <a:lnTo>
                        <a:pt x="339" y="222"/>
                      </a:lnTo>
                      <a:lnTo>
                        <a:pt x="471" y="168"/>
                      </a:lnTo>
                      <a:lnTo>
                        <a:pt x="480" y="129"/>
                      </a:lnTo>
                      <a:lnTo>
                        <a:pt x="498" y="102"/>
                      </a:lnTo>
                      <a:lnTo>
                        <a:pt x="516" y="84"/>
                      </a:lnTo>
                      <a:close/>
                    </a:path>
                  </a:pathLst>
                </a:custGeom>
                <a:gradFill rotWithShape="1">
                  <a:gsLst>
                    <a:gs pos="0">
                      <a:srgbClr val="760000"/>
                    </a:gs>
                    <a:gs pos="50000">
                      <a:srgbClr val="FF0000"/>
                    </a:gs>
                    <a:gs pos="100000">
                      <a:srgbClr val="760000"/>
                    </a:gs>
                  </a:gsLst>
                  <a:lin ang="5400000" scaled="1"/>
                </a:gradFill>
                <a:ln w="9525">
                  <a:noFill/>
                  <a:round/>
                  <a:headEnd/>
                  <a:tailEnd/>
                </a:ln>
              </p:spPr>
              <p:txBody>
                <a:bodyPr wrap="none"/>
                <a:lstStyle/>
                <a:p>
                  <a:endParaRPr lang="es-ES"/>
                </a:p>
              </p:txBody>
            </p:sp>
            <p:sp>
              <p:nvSpPr>
                <p:cNvPr id="192" name="Arc 936"/>
                <p:cNvSpPr>
                  <a:spLocks/>
                </p:cNvSpPr>
                <p:nvPr/>
              </p:nvSpPr>
              <p:spPr bwMode="auto">
                <a:xfrm flipH="1" flipV="1">
                  <a:off x="2509" y="2612"/>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3" name="Line 937"/>
                <p:cNvSpPr>
                  <a:spLocks noChangeShapeType="1"/>
                </p:cNvSpPr>
                <p:nvPr/>
              </p:nvSpPr>
              <p:spPr bwMode="auto">
                <a:xfrm>
                  <a:off x="2533" y="2649"/>
                  <a:ext cx="318" cy="120"/>
                </a:xfrm>
                <a:prstGeom prst="line">
                  <a:avLst/>
                </a:prstGeom>
                <a:noFill/>
                <a:ln w="19050">
                  <a:solidFill>
                    <a:srgbClr val="A50021"/>
                  </a:solidFill>
                  <a:round/>
                  <a:headEnd/>
                  <a:tailEnd/>
                </a:ln>
              </p:spPr>
              <p:txBody>
                <a:bodyPr wrap="none"/>
                <a:lstStyle/>
                <a:p>
                  <a:endParaRPr lang="es-ES"/>
                </a:p>
              </p:txBody>
            </p:sp>
            <p:sp>
              <p:nvSpPr>
                <p:cNvPr id="194" name="Line 938"/>
                <p:cNvSpPr>
                  <a:spLocks noChangeShapeType="1"/>
                </p:cNvSpPr>
                <p:nvPr/>
              </p:nvSpPr>
              <p:spPr bwMode="auto">
                <a:xfrm flipV="1">
                  <a:off x="2509" y="2296"/>
                  <a:ext cx="0" cy="324"/>
                </a:xfrm>
                <a:prstGeom prst="line">
                  <a:avLst/>
                </a:prstGeom>
                <a:noFill/>
                <a:ln w="19050">
                  <a:solidFill>
                    <a:srgbClr val="A50021"/>
                  </a:solidFill>
                  <a:round/>
                  <a:headEnd/>
                  <a:tailEnd/>
                </a:ln>
              </p:spPr>
              <p:txBody>
                <a:bodyPr wrap="none"/>
                <a:lstStyle/>
                <a:p>
                  <a:endParaRPr lang="es-ES"/>
                </a:p>
              </p:txBody>
            </p:sp>
            <p:sp>
              <p:nvSpPr>
                <p:cNvPr id="195" name="Freeform 939"/>
                <p:cNvSpPr>
                  <a:spLocks/>
                </p:cNvSpPr>
                <p:nvPr/>
              </p:nvSpPr>
              <p:spPr bwMode="auto">
                <a:xfrm>
                  <a:off x="2844" y="2370"/>
                  <a:ext cx="290" cy="393"/>
                </a:xfrm>
                <a:custGeom>
                  <a:avLst/>
                  <a:gdLst>
                    <a:gd name="T0" fmla="*/ 153 w 290"/>
                    <a:gd name="T1" fmla="*/ 0 h 393"/>
                    <a:gd name="T2" fmla="*/ 0 w 290"/>
                    <a:gd name="T3" fmla="*/ 63 h 393"/>
                    <a:gd name="T4" fmla="*/ 3 w 290"/>
                    <a:gd name="T5" fmla="*/ 393 h 393"/>
                    <a:gd name="T6" fmla="*/ 267 w 290"/>
                    <a:gd name="T7" fmla="*/ 287 h 393"/>
                    <a:gd name="T8" fmla="*/ 282 w 290"/>
                    <a:gd name="T9" fmla="*/ 248 h 393"/>
                    <a:gd name="T10" fmla="*/ 284 w 290"/>
                    <a:gd name="T11" fmla="*/ 215 h 393"/>
                    <a:gd name="T12" fmla="*/ 290 w 290"/>
                    <a:gd name="T13" fmla="*/ 180 h 393"/>
                    <a:gd name="T14" fmla="*/ 191 w 290"/>
                    <a:gd name="T15" fmla="*/ 221 h 393"/>
                    <a:gd name="T16" fmla="*/ 170 w 290"/>
                    <a:gd name="T17" fmla="*/ 222 h 393"/>
                    <a:gd name="T18" fmla="*/ 156 w 290"/>
                    <a:gd name="T19" fmla="*/ 209 h 393"/>
                    <a:gd name="T20" fmla="*/ 150 w 290"/>
                    <a:gd name="T21" fmla="*/ 179 h 393"/>
                    <a:gd name="T22" fmla="*/ 153 w 290"/>
                    <a:gd name="T23" fmla="*/ 128 h 393"/>
                    <a:gd name="T24" fmla="*/ 153 w 290"/>
                    <a:gd name="T25" fmla="*/ 0 h 3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0"/>
                    <a:gd name="T40" fmla="*/ 0 h 393"/>
                    <a:gd name="T41" fmla="*/ 290 w 290"/>
                    <a:gd name="T42" fmla="*/ 393 h 3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0" h="393">
                      <a:moveTo>
                        <a:pt x="153" y="0"/>
                      </a:moveTo>
                      <a:lnTo>
                        <a:pt x="0" y="63"/>
                      </a:lnTo>
                      <a:lnTo>
                        <a:pt x="3" y="393"/>
                      </a:lnTo>
                      <a:lnTo>
                        <a:pt x="267" y="287"/>
                      </a:lnTo>
                      <a:lnTo>
                        <a:pt x="282" y="248"/>
                      </a:lnTo>
                      <a:lnTo>
                        <a:pt x="284" y="215"/>
                      </a:lnTo>
                      <a:lnTo>
                        <a:pt x="290" y="180"/>
                      </a:lnTo>
                      <a:lnTo>
                        <a:pt x="191" y="221"/>
                      </a:lnTo>
                      <a:lnTo>
                        <a:pt x="170" y="222"/>
                      </a:lnTo>
                      <a:lnTo>
                        <a:pt x="156" y="209"/>
                      </a:lnTo>
                      <a:lnTo>
                        <a:pt x="150" y="179"/>
                      </a:lnTo>
                      <a:lnTo>
                        <a:pt x="153" y="128"/>
                      </a:lnTo>
                      <a:lnTo>
                        <a:pt x="153" y="0"/>
                      </a:lnTo>
                      <a:close/>
                    </a:path>
                  </a:pathLst>
                </a:custGeom>
                <a:gradFill rotWithShape="1">
                  <a:gsLst>
                    <a:gs pos="0">
                      <a:srgbClr val="D20000"/>
                    </a:gs>
                    <a:gs pos="100000">
                      <a:srgbClr val="610000"/>
                    </a:gs>
                  </a:gsLst>
                  <a:lin ang="0" scaled="1"/>
                </a:gradFill>
                <a:ln w="9525">
                  <a:noFill/>
                  <a:round/>
                  <a:headEnd/>
                  <a:tailEnd/>
                </a:ln>
              </p:spPr>
              <p:txBody>
                <a:bodyPr wrap="none"/>
                <a:lstStyle/>
                <a:p>
                  <a:endParaRPr lang="es-ES"/>
                </a:p>
              </p:txBody>
            </p:sp>
            <p:sp>
              <p:nvSpPr>
                <p:cNvPr id="196" name="Arc 940"/>
                <p:cNvSpPr>
                  <a:spLocks/>
                </p:cNvSpPr>
                <p:nvPr/>
              </p:nvSpPr>
              <p:spPr bwMode="auto">
                <a:xfrm flipV="1">
                  <a:off x="3085" y="2596"/>
                  <a:ext cx="44" cy="67"/>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7" name="Line 941"/>
                <p:cNvSpPr>
                  <a:spLocks noChangeShapeType="1"/>
                </p:cNvSpPr>
                <p:nvPr/>
              </p:nvSpPr>
              <p:spPr bwMode="auto">
                <a:xfrm flipV="1">
                  <a:off x="3129" y="2572"/>
                  <a:ext cx="0" cy="32"/>
                </a:xfrm>
                <a:prstGeom prst="line">
                  <a:avLst/>
                </a:prstGeom>
                <a:noFill/>
                <a:ln w="19050">
                  <a:solidFill>
                    <a:srgbClr val="A50021"/>
                  </a:solidFill>
                  <a:round/>
                  <a:headEnd/>
                  <a:tailEnd/>
                </a:ln>
              </p:spPr>
              <p:txBody>
                <a:bodyPr wrap="none"/>
                <a:lstStyle/>
                <a:p>
                  <a:endParaRPr lang="es-ES"/>
                </a:p>
              </p:txBody>
            </p:sp>
            <p:sp>
              <p:nvSpPr>
                <p:cNvPr id="198" name="Arc 942"/>
                <p:cNvSpPr>
                  <a:spLocks/>
                </p:cNvSpPr>
                <p:nvPr/>
              </p:nvSpPr>
              <p:spPr bwMode="auto">
                <a:xfrm flipH="1">
                  <a:off x="3129" y="2540"/>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199" name="Freeform 943"/>
                <p:cNvSpPr>
                  <a:spLocks/>
                </p:cNvSpPr>
                <p:nvPr/>
              </p:nvSpPr>
              <p:spPr bwMode="auto">
                <a:xfrm>
                  <a:off x="2816" y="2381"/>
                  <a:ext cx="36" cy="385"/>
                </a:xfrm>
                <a:custGeom>
                  <a:avLst/>
                  <a:gdLst>
                    <a:gd name="T0" fmla="*/ 33 w 36"/>
                    <a:gd name="T1" fmla="*/ 0 h 385"/>
                    <a:gd name="T2" fmla="*/ 12 w 36"/>
                    <a:gd name="T3" fmla="*/ 13 h 385"/>
                    <a:gd name="T4" fmla="*/ 0 w 36"/>
                    <a:gd name="T5" fmla="*/ 37 h 385"/>
                    <a:gd name="T6" fmla="*/ 0 w 36"/>
                    <a:gd name="T7" fmla="*/ 354 h 385"/>
                    <a:gd name="T8" fmla="*/ 12 w 36"/>
                    <a:gd name="T9" fmla="*/ 375 h 385"/>
                    <a:gd name="T10" fmla="*/ 36 w 36"/>
                    <a:gd name="T11" fmla="*/ 385 h 385"/>
                    <a:gd name="T12" fmla="*/ 33 w 36"/>
                    <a:gd name="T13" fmla="*/ 0 h 385"/>
                    <a:gd name="T14" fmla="*/ 0 60000 65536"/>
                    <a:gd name="T15" fmla="*/ 0 60000 65536"/>
                    <a:gd name="T16" fmla="*/ 0 60000 65536"/>
                    <a:gd name="T17" fmla="*/ 0 60000 65536"/>
                    <a:gd name="T18" fmla="*/ 0 60000 65536"/>
                    <a:gd name="T19" fmla="*/ 0 60000 65536"/>
                    <a:gd name="T20" fmla="*/ 0 60000 65536"/>
                    <a:gd name="T21" fmla="*/ 0 w 36"/>
                    <a:gd name="T22" fmla="*/ 0 h 385"/>
                    <a:gd name="T23" fmla="*/ 36 w 36"/>
                    <a:gd name="T24" fmla="*/ 385 h 3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85">
                      <a:moveTo>
                        <a:pt x="33" y="0"/>
                      </a:moveTo>
                      <a:lnTo>
                        <a:pt x="12" y="13"/>
                      </a:lnTo>
                      <a:lnTo>
                        <a:pt x="0" y="37"/>
                      </a:lnTo>
                      <a:lnTo>
                        <a:pt x="0" y="354"/>
                      </a:lnTo>
                      <a:lnTo>
                        <a:pt x="12" y="375"/>
                      </a:lnTo>
                      <a:lnTo>
                        <a:pt x="36" y="385"/>
                      </a:lnTo>
                      <a:lnTo>
                        <a:pt x="33" y="0"/>
                      </a:lnTo>
                      <a:close/>
                    </a:path>
                  </a:pathLst>
                </a:custGeom>
                <a:gradFill rotWithShape="1">
                  <a:gsLst>
                    <a:gs pos="0">
                      <a:srgbClr val="760000"/>
                    </a:gs>
                    <a:gs pos="100000">
                      <a:srgbClr val="FF0000"/>
                    </a:gs>
                  </a:gsLst>
                  <a:lin ang="0" scaled="1"/>
                </a:gradFill>
                <a:ln w="9525">
                  <a:noFill/>
                  <a:round/>
                  <a:headEnd/>
                  <a:tailEnd/>
                </a:ln>
              </p:spPr>
              <p:txBody>
                <a:bodyPr wrap="none"/>
                <a:lstStyle/>
                <a:p>
                  <a:endParaRPr lang="es-ES"/>
                </a:p>
              </p:txBody>
            </p:sp>
            <p:sp>
              <p:nvSpPr>
                <p:cNvPr id="200" name="Arc 944"/>
                <p:cNvSpPr>
                  <a:spLocks/>
                </p:cNvSpPr>
                <p:nvPr/>
              </p:nvSpPr>
              <p:spPr bwMode="auto">
                <a:xfrm flipH="1" flipV="1">
                  <a:off x="2818" y="2726"/>
                  <a:ext cx="41" cy="41"/>
                </a:xfrm>
                <a:custGeom>
                  <a:avLst/>
                  <a:gdLst>
                    <a:gd name="T0" fmla="*/ 0 w 21600"/>
                    <a:gd name="T1" fmla="*/ 0 h 22153"/>
                    <a:gd name="T2" fmla="*/ 0 w 21600"/>
                    <a:gd name="T3" fmla="*/ 0 h 22153"/>
                    <a:gd name="T4" fmla="*/ 0 w 21600"/>
                    <a:gd name="T5" fmla="*/ 0 h 22153"/>
                    <a:gd name="T6" fmla="*/ 0 60000 65536"/>
                    <a:gd name="T7" fmla="*/ 0 60000 65536"/>
                    <a:gd name="T8" fmla="*/ 0 60000 65536"/>
                    <a:gd name="T9" fmla="*/ 0 w 21600"/>
                    <a:gd name="T10" fmla="*/ 0 h 22153"/>
                    <a:gd name="T11" fmla="*/ 21600 w 21600"/>
                    <a:gd name="T12" fmla="*/ 22153 h 22153"/>
                  </a:gdLst>
                  <a:ahLst/>
                  <a:cxnLst>
                    <a:cxn ang="T6">
                      <a:pos x="T0" y="T1"/>
                    </a:cxn>
                    <a:cxn ang="T7">
                      <a:pos x="T2" y="T3"/>
                    </a:cxn>
                    <a:cxn ang="T8">
                      <a:pos x="T4" y="T5"/>
                    </a:cxn>
                  </a:cxnLst>
                  <a:rect l="T9" t="T10" r="T11" b="T12"/>
                  <a:pathLst>
                    <a:path w="21600" h="22153" fill="none" extrusionOk="0">
                      <a:moveTo>
                        <a:pt x="-1" y="0"/>
                      </a:moveTo>
                      <a:cubicBezTo>
                        <a:pt x="11929" y="0"/>
                        <a:pt x="21600" y="9670"/>
                        <a:pt x="21600" y="21600"/>
                      </a:cubicBezTo>
                      <a:cubicBezTo>
                        <a:pt x="21600" y="21784"/>
                        <a:pt x="21597" y="21968"/>
                        <a:pt x="21592" y="22152"/>
                      </a:cubicBezTo>
                    </a:path>
                    <a:path w="21600" h="22153" stroke="0" extrusionOk="0">
                      <a:moveTo>
                        <a:pt x="-1" y="0"/>
                      </a:moveTo>
                      <a:cubicBezTo>
                        <a:pt x="11929" y="0"/>
                        <a:pt x="21600" y="9670"/>
                        <a:pt x="21600" y="21600"/>
                      </a:cubicBezTo>
                      <a:cubicBezTo>
                        <a:pt x="21600" y="21784"/>
                        <a:pt x="21597" y="21968"/>
                        <a:pt x="21592" y="22152"/>
                      </a:cubicBezTo>
                      <a:lnTo>
                        <a:pt x="0" y="21600"/>
                      </a:lnTo>
                      <a:close/>
                    </a:path>
                  </a:pathLst>
                </a:custGeom>
                <a:noFill/>
                <a:ln w="19050">
                  <a:solidFill>
                    <a:srgbClr val="A50021"/>
                  </a:solidFill>
                  <a:round/>
                  <a:headEnd/>
                  <a:tailEnd/>
                </a:ln>
              </p:spPr>
              <p:txBody>
                <a:bodyPr wrap="none" anchor="ctr"/>
                <a:lstStyle/>
                <a:p>
                  <a:endParaRPr lang="es-ES"/>
                </a:p>
              </p:txBody>
            </p:sp>
            <p:sp>
              <p:nvSpPr>
                <p:cNvPr id="201" name="Line 945"/>
                <p:cNvSpPr>
                  <a:spLocks noChangeShapeType="1"/>
                </p:cNvSpPr>
                <p:nvPr/>
              </p:nvSpPr>
              <p:spPr bwMode="auto">
                <a:xfrm flipV="1">
                  <a:off x="2845" y="2560"/>
                  <a:ext cx="499" cy="209"/>
                </a:xfrm>
                <a:prstGeom prst="line">
                  <a:avLst/>
                </a:prstGeom>
                <a:noFill/>
                <a:ln w="19050">
                  <a:solidFill>
                    <a:srgbClr val="A50021"/>
                  </a:solidFill>
                  <a:round/>
                  <a:headEnd/>
                  <a:tailEnd/>
                </a:ln>
              </p:spPr>
              <p:txBody>
                <a:bodyPr wrap="none"/>
                <a:lstStyle/>
                <a:p>
                  <a:endParaRPr lang="es-ES"/>
                </a:p>
              </p:txBody>
            </p:sp>
            <p:sp>
              <p:nvSpPr>
                <p:cNvPr id="202" name="Freeform 946"/>
                <p:cNvSpPr>
                  <a:spLocks/>
                </p:cNvSpPr>
                <p:nvPr/>
              </p:nvSpPr>
              <p:spPr bwMode="auto">
                <a:xfrm>
                  <a:off x="2993" y="2262"/>
                  <a:ext cx="75" cy="330"/>
                </a:xfrm>
                <a:custGeom>
                  <a:avLst/>
                  <a:gdLst>
                    <a:gd name="T0" fmla="*/ 49 w 75"/>
                    <a:gd name="T1" fmla="*/ 9 h 330"/>
                    <a:gd name="T2" fmla="*/ 9 w 75"/>
                    <a:gd name="T3" fmla="*/ 26 h 330"/>
                    <a:gd name="T4" fmla="*/ 0 w 75"/>
                    <a:gd name="T5" fmla="*/ 53 h 330"/>
                    <a:gd name="T6" fmla="*/ 1 w 75"/>
                    <a:gd name="T7" fmla="*/ 300 h 330"/>
                    <a:gd name="T8" fmla="*/ 15 w 75"/>
                    <a:gd name="T9" fmla="*/ 324 h 330"/>
                    <a:gd name="T10" fmla="*/ 39 w 75"/>
                    <a:gd name="T11" fmla="*/ 330 h 330"/>
                    <a:gd name="T12" fmla="*/ 75 w 75"/>
                    <a:gd name="T13" fmla="*/ 315 h 330"/>
                    <a:gd name="T14" fmla="*/ 72 w 75"/>
                    <a:gd name="T15" fmla="*/ 0 h 330"/>
                    <a:gd name="T16" fmla="*/ 49 w 75"/>
                    <a:gd name="T17" fmla="*/ 9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330"/>
                    <a:gd name="T29" fmla="*/ 75 w 75"/>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330">
                      <a:moveTo>
                        <a:pt x="49" y="9"/>
                      </a:moveTo>
                      <a:lnTo>
                        <a:pt x="9" y="26"/>
                      </a:lnTo>
                      <a:lnTo>
                        <a:pt x="0" y="53"/>
                      </a:lnTo>
                      <a:lnTo>
                        <a:pt x="1" y="300"/>
                      </a:lnTo>
                      <a:lnTo>
                        <a:pt x="15" y="324"/>
                      </a:lnTo>
                      <a:lnTo>
                        <a:pt x="39" y="330"/>
                      </a:lnTo>
                      <a:lnTo>
                        <a:pt x="75" y="315"/>
                      </a:lnTo>
                      <a:lnTo>
                        <a:pt x="72" y="0"/>
                      </a:lnTo>
                      <a:lnTo>
                        <a:pt x="49" y="9"/>
                      </a:lnTo>
                      <a:close/>
                    </a:path>
                  </a:pathLst>
                </a:custGeom>
                <a:gradFill rotWithShape="1">
                  <a:gsLst>
                    <a:gs pos="0">
                      <a:srgbClr val="FF0000"/>
                    </a:gs>
                    <a:gs pos="100000">
                      <a:srgbClr val="C20000"/>
                    </a:gs>
                  </a:gsLst>
                  <a:lin ang="0" scaled="1"/>
                </a:gradFill>
                <a:ln w="9525">
                  <a:noFill/>
                  <a:round/>
                  <a:headEnd/>
                  <a:tailEnd/>
                </a:ln>
              </p:spPr>
              <p:txBody>
                <a:bodyPr wrap="none"/>
                <a:lstStyle/>
                <a:p>
                  <a:endParaRPr lang="es-ES"/>
                </a:p>
              </p:txBody>
            </p:sp>
            <p:sp>
              <p:nvSpPr>
                <p:cNvPr id="203" name="Arc 947"/>
                <p:cNvSpPr>
                  <a:spLocks/>
                </p:cNvSpPr>
                <p:nvPr/>
              </p:nvSpPr>
              <p:spPr bwMode="auto">
                <a:xfrm flipH="1" flipV="1">
                  <a:off x="2995" y="2556"/>
                  <a:ext cx="43" cy="37"/>
                </a:xfrm>
                <a:custGeom>
                  <a:avLst/>
                  <a:gdLst>
                    <a:gd name="T0" fmla="*/ 0 w 31008"/>
                    <a:gd name="T1" fmla="*/ 0 h 21600"/>
                    <a:gd name="T2" fmla="*/ 0 w 31008"/>
                    <a:gd name="T3" fmla="*/ 0 h 21600"/>
                    <a:gd name="T4" fmla="*/ 0 w 31008"/>
                    <a:gd name="T5" fmla="*/ 0 h 21600"/>
                    <a:gd name="T6" fmla="*/ 0 60000 65536"/>
                    <a:gd name="T7" fmla="*/ 0 60000 65536"/>
                    <a:gd name="T8" fmla="*/ 0 60000 65536"/>
                    <a:gd name="T9" fmla="*/ 0 w 31008"/>
                    <a:gd name="T10" fmla="*/ 0 h 21600"/>
                    <a:gd name="T11" fmla="*/ 31008 w 31008"/>
                    <a:gd name="T12" fmla="*/ 21600 h 21600"/>
                  </a:gdLst>
                  <a:ahLst/>
                  <a:cxnLst>
                    <a:cxn ang="T6">
                      <a:pos x="T0" y="T1"/>
                    </a:cxn>
                    <a:cxn ang="T7">
                      <a:pos x="T2" y="T3"/>
                    </a:cxn>
                    <a:cxn ang="T8">
                      <a:pos x="T4" y="T5"/>
                    </a:cxn>
                  </a:cxnLst>
                  <a:rect l="T9" t="T10" r="T11" b="T12"/>
                  <a:pathLst>
                    <a:path w="31008" h="21600" fill="none" extrusionOk="0">
                      <a:moveTo>
                        <a:pt x="-1" y="2156"/>
                      </a:moveTo>
                      <a:cubicBezTo>
                        <a:pt x="2933" y="737"/>
                        <a:pt x="6149" y="-1"/>
                        <a:pt x="9408" y="0"/>
                      </a:cubicBezTo>
                      <a:cubicBezTo>
                        <a:pt x="21337" y="0"/>
                        <a:pt x="31008" y="9670"/>
                        <a:pt x="31008" y="21600"/>
                      </a:cubicBezTo>
                    </a:path>
                    <a:path w="31008" h="21600" stroke="0" extrusionOk="0">
                      <a:moveTo>
                        <a:pt x="-1" y="2156"/>
                      </a:moveTo>
                      <a:cubicBezTo>
                        <a:pt x="2933" y="737"/>
                        <a:pt x="6149" y="-1"/>
                        <a:pt x="9408" y="0"/>
                      </a:cubicBezTo>
                      <a:cubicBezTo>
                        <a:pt x="21337" y="0"/>
                        <a:pt x="31008" y="9670"/>
                        <a:pt x="31008" y="21600"/>
                      </a:cubicBezTo>
                      <a:lnTo>
                        <a:pt x="9408" y="21600"/>
                      </a:lnTo>
                      <a:close/>
                    </a:path>
                  </a:pathLst>
                </a:custGeom>
                <a:noFill/>
                <a:ln w="19050">
                  <a:solidFill>
                    <a:srgbClr val="A50021"/>
                  </a:solidFill>
                  <a:round/>
                  <a:headEnd/>
                  <a:tailEnd/>
                </a:ln>
              </p:spPr>
              <p:txBody>
                <a:bodyPr wrap="none" anchor="ctr"/>
                <a:lstStyle/>
                <a:p>
                  <a:endParaRPr lang="es-ES"/>
                </a:p>
              </p:txBody>
            </p:sp>
            <p:sp>
              <p:nvSpPr>
                <p:cNvPr id="204" name="Arc 948"/>
                <p:cNvSpPr>
                  <a:spLocks/>
                </p:cNvSpPr>
                <p:nvPr/>
              </p:nvSpPr>
              <p:spPr bwMode="auto">
                <a:xfrm flipV="1">
                  <a:off x="2988" y="2404"/>
                  <a:ext cx="65" cy="96"/>
                </a:xfrm>
                <a:custGeom>
                  <a:avLst/>
                  <a:gdLst>
                    <a:gd name="T0" fmla="*/ 0 w 27177"/>
                    <a:gd name="T1" fmla="*/ 0 h 43200"/>
                    <a:gd name="T2" fmla="*/ 0 w 27177"/>
                    <a:gd name="T3" fmla="*/ 0 h 43200"/>
                    <a:gd name="T4" fmla="*/ 0 w 27177"/>
                    <a:gd name="T5" fmla="*/ 0 h 43200"/>
                    <a:gd name="T6" fmla="*/ 0 60000 65536"/>
                    <a:gd name="T7" fmla="*/ 0 60000 65536"/>
                    <a:gd name="T8" fmla="*/ 0 60000 65536"/>
                    <a:gd name="T9" fmla="*/ 0 w 27177"/>
                    <a:gd name="T10" fmla="*/ 0 h 43200"/>
                    <a:gd name="T11" fmla="*/ 27177 w 27177"/>
                    <a:gd name="T12" fmla="*/ 43200 h 43200"/>
                  </a:gdLst>
                  <a:ahLst/>
                  <a:cxnLst>
                    <a:cxn ang="T6">
                      <a:pos x="T0" y="T1"/>
                    </a:cxn>
                    <a:cxn ang="T7">
                      <a:pos x="T2" y="T3"/>
                    </a:cxn>
                    <a:cxn ang="T8">
                      <a:pos x="T4" y="T5"/>
                    </a:cxn>
                  </a:cxnLst>
                  <a:rect l="T9" t="T10" r="T11" b="T12"/>
                  <a:pathLst>
                    <a:path w="27177" h="43200" fill="none"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path>
                    <a:path w="27177" h="43200" stroke="0" extrusionOk="0">
                      <a:moveTo>
                        <a:pt x="1151" y="458"/>
                      </a:moveTo>
                      <a:cubicBezTo>
                        <a:pt x="2606" y="153"/>
                        <a:pt x="4089" y="-1"/>
                        <a:pt x="5577" y="0"/>
                      </a:cubicBezTo>
                      <a:cubicBezTo>
                        <a:pt x="17506" y="0"/>
                        <a:pt x="27177" y="9670"/>
                        <a:pt x="27177" y="21600"/>
                      </a:cubicBezTo>
                      <a:cubicBezTo>
                        <a:pt x="27177" y="33529"/>
                        <a:pt x="17506" y="43200"/>
                        <a:pt x="5577" y="43200"/>
                      </a:cubicBezTo>
                      <a:cubicBezTo>
                        <a:pt x="3694" y="43200"/>
                        <a:pt x="1819" y="42953"/>
                        <a:pt x="0" y="42467"/>
                      </a:cubicBezTo>
                      <a:lnTo>
                        <a:pt x="5577" y="21600"/>
                      </a:lnTo>
                      <a:close/>
                    </a:path>
                  </a:pathLst>
                </a:custGeom>
                <a:gradFill rotWithShape="1">
                  <a:gsLst>
                    <a:gs pos="0">
                      <a:srgbClr val="000000"/>
                    </a:gs>
                    <a:gs pos="100000">
                      <a:srgbClr val="D20000"/>
                    </a:gs>
                  </a:gsLst>
                  <a:lin ang="0" scaled="1"/>
                </a:gradFill>
                <a:ln w="19050">
                  <a:solidFill>
                    <a:srgbClr val="A50021"/>
                  </a:solidFill>
                  <a:round/>
                  <a:headEnd/>
                  <a:tailEnd/>
                </a:ln>
              </p:spPr>
              <p:txBody>
                <a:bodyPr wrap="none" anchor="ctr"/>
                <a:lstStyle/>
                <a:p>
                  <a:endParaRPr lang="es-ES"/>
                </a:p>
              </p:txBody>
            </p:sp>
            <p:sp>
              <p:nvSpPr>
                <p:cNvPr id="205" name="Line 949"/>
                <p:cNvSpPr>
                  <a:spLocks noChangeShapeType="1"/>
                </p:cNvSpPr>
                <p:nvPr/>
              </p:nvSpPr>
              <p:spPr bwMode="auto">
                <a:xfrm flipH="1" flipV="1">
                  <a:off x="2993" y="2497"/>
                  <a:ext cx="2" cy="63"/>
                </a:xfrm>
                <a:prstGeom prst="line">
                  <a:avLst/>
                </a:prstGeom>
                <a:noFill/>
                <a:ln w="19050">
                  <a:solidFill>
                    <a:srgbClr val="A50021"/>
                  </a:solidFill>
                  <a:round/>
                  <a:headEnd/>
                  <a:tailEnd/>
                </a:ln>
              </p:spPr>
              <p:txBody>
                <a:bodyPr wrap="none"/>
                <a:lstStyle/>
                <a:p>
                  <a:endParaRPr lang="es-ES"/>
                </a:p>
              </p:txBody>
            </p:sp>
            <p:sp>
              <p:nvSpPr>
                <p:cNvPr id="206" name="Oval 950"/>
                <p:cNvSpPr>
                  <a:spLocks noChangeArrowheads="1"/>
                </p:cNvSpPr>
                <p:nvPr/>
              </p:nvSpPr>
              <p:spPr bwMode="auto">
                <a:xfrm>
                  <a:off x="2969" y="2419"/>
                  <a:ext cx="52" cy="66"/>
                </a:xfrm>
                <a:prstGeom prst="ellipse">
                  <a:avLst/>
                </a:prstGeom>
                <a:gradFill rotWithShape="1">
                  <a:gsLst>
                    <a:gs pos="0">
                      <a:schemeClr val="bg1"/>
                    </a:gs>
                    <a:gs pos="100000">
                      <a:schemeClr val="bg1">
                        <a:gamma/>
                        <a:shade val="76078"/>
                        <a:invGamma/>
                      </a:schemeClr>
                    </a:gs>
                  </a:gsLst>
                  <a:path path="shape">
                    <a:fillToRect l="50000" t="50000" r="50000" b="50000"/>
                  </a:path>
                </a:gradFill>
                <a:ln w="9525">
                  <a:noFill/>
                  <a:round/>
                  <a:headEnd/>
                  <a:tailEnd/>
                </a:ln>
                <a:effectLst/>
              </p:spPr>
              <p:txBody>
                <a:bodyPr wrap="none" anchor="ctr"/>
                <a:lstStyle/>
                <a:p>
                  <a:pPr>
                    <a:defRPr/>
                  </a:pPr>
                  <a:endParaRPr lang="es-ES">
                    <a:latin typeface="Times New Roman" pitchFamily="18" charset="0"/>
                  </a:endParaRPr>
                </a:p>
              </p:txBody>
            </p:sp>
            <p:sp>
              <p:nvSpPr>
                <p:cNvPr id="207" name="Line 951"/>
                <p:cNvSpPr>
                  <a:spLocks noChangeShapeType="1"/>
                </p:cNvSpPr>
                <p:nvPr/>
              </p:nvSpPr>
              <p:spPr bwMode="auto">
                <a:xfrm flipH="1">
                  <a:off x="2984" y="2433"/>
                  <a:ext cx="27" cy="41"/>
                </a:xfrm>
                <a:prstGeom prst="line">
                  <a:avLst/>
                </a:prstGeom>
                <a:noFill/>
                <a:ln w="9525">
                  <a:solidFill>
                    <a:schemeClr val="tx1"/>
                  </a:solidFill>
                  <a:round/>
                  <a:headEnd/>
                  <a:tailEnd/>
                </a:ln>
              </p:spPr>
              <p:txBody>
                <a:bodyPr wrap="none"/>
                <a:lstStyle/>
                <a:p>
                  <a:endParaRPr lang="es-ES"/>
                </a:p>
              </p:txBody>
            </p:sp>
            <p:sp>
              <p:nvSpPr>
                <p:cNvPr id="208" name="Line 952"/>
                <p:cNvSpPr>
                  <a:spLocks noChangeShapeType="1"/>
                </p:cNvSpPr>
                <p:nvPr/>
              </p:nvSpPr>
              <p:spPr bwMode="auto">
                <a:xfrm flipV="1">
                  <a:off x="3018" y="1846"/>
                  <a:ext cx="1043" cy="437"/>
                </a:xfrm>
                <a:prstGeom prst="line">
                  <a:avLst/>
                </a:prstGeom>
                <a:noFill/>
                <a:ln w="19050">
                  <a:solidFill>
                    <a:srgbClr val="A50021"/>
                  </a:solidFill>
                  <a:round/>
                  <a:headEnd/>
                  <a:tailEnd/>
                </a:ln>
              </p:spPr>
              <p:txBody>
                <a:bodyPr wrap="none"/>
                <a:lstStyle/>
                <a:p>
                  <a:endParaRPr lang="es-ES"/>
                </a:p>
              </p:txBody>
            </p:sp>
            <p:sp>
              <p:nvSpPr>
                <p:cNvPr id="209" name="Freeform 953"/>
                <p:cNvSpPr>
                  <a:spLocks/>
                </p:cNvSpPr>
                <p:nvPr/>
              </p:nvSpPr>
              <p:spPr bwMode="auto">
                <a:xfrm>
                  <a:off x="3054" y="1902"/>
                  <a:ext cx="1049" cy="680"/>
                </a:xfrm>
                <a:custGeom>
                  <a:avLst/>
                  <a:gdLst>
                    <a:gd name="T0" fmla="*/ 1046 w 1049"/>
                    <a:gd name="T1" fmla="*/ 0 h 680"/>
                    <a:gd name="T2" fmla="*/ 0 w 1049"/>
                    <a:gd name="T3" fmla="*/ 443 h 680"/>
                    <a:gd name="T4" fmla="*/ 3 w 1049"/>
                    <a:gd name="T5" fmla="*/ 680 h 680"/>
                    <a:gd name="T6" fmla="*/ 1041 w 1049"/>
                    <a:gd name="T7" fmla="*/ 240 h 680"/>
                    <a:gd name="T8" fmla="*/ 1047 w 1049"/>
                    <a:gd name="T9" fmla="*/ 215 h 680"/>
                    <a:gd name="T10" fmla="*/ 1046 w 1049"/>
                    <a:gd name="T11" fmla="*/ 149 h 680"/>
                    <a:gd name="T12" fmla="*/ 1029 w 1049"/>
                    <a:gd name="T13" fmla="*/ 144 h 680"/>
                    <a:gd name="T14" fmla="*/ 1022 w 1049"/>
                    <a:gd name="T15" fmla="*/ 120 h 680"/>
                    <a:gd name="T16" fmla="*/ 1022 w 1049"/>
                    <a:gd name="T17" fmla="*/ 84 h 680"/>
                    <a:gd name="T18" fmla="*/ 1037 w 1049"/>
                    <a:gd name="T19" fmla="*/ 57 h 680"/>
                    <a:gd name="T20" fmla="*/ 1049 w 1049"/>
                    <a:gd name="T21" fmla="*/ 54 h 680"/>
                    <a:gd name="T22" fmla="*/ 1046 w 1049"/>
                    <a:gd name="T23" fmla="*/ 0 h 6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9"/>
                    <a:gd name="T37" fmla="*/ 0 h 680"/>
                    <a:gd name="T38" fmla="*/ 1049 w 1049"/>
                    <a:gd name="T39" fmla="*/ 680 h 6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9" h="680">
                      <a:moveTo>
                        <a:pt x="1046" y="0"/>
                      </a:moveTo>
                      <a:lnTo>
                        <a:pt x="0" y="443"/>
                      </a:lnTo>
                      <a:lnTo>
                        <a:pt x="3" y="680"/>
                      </a:lnTo>
                      <a:lnTo>
                        <a:pt x="1041" y="240"/>
                      </a:lnTo>
                      <a:lnTo>
                        <a:pt x="1047" y="215"/>
                      </a:lnTo>
                      <a:lnTo>
                        <a:pt x="1046" y="149"/>
                      </a:lnTo>
                      <a:lnTo>
                        <a:pt x="1029" y="144"/>
                      </a:lnTo>
                      <a:lnTo>
                        <a:pt x="1022" y="120"/>
                      </a:lnTo>
                      <a:lnTo>
                        <a:pt x="1022" y="84"/>
                      </a:lnTo>
                      <a:lnTo>
                        <a:pt x="1037" y="57"/>
                      </a:lnTo>
                      <a:lnTo>
                        <a:pt x="1049" y="54"/>
                      </a:lnTo>
                      <a:lnTo>
                        <a:pt x="1046" y="0"/>
                      </a:lnTo>
                      <a:close/>
                    </a:path>
                  </a:pathLst>
                </a:custGeom>
                <a:gradFill rotWithShape="1">
                  <a:gsLst>
                    <a:gs pos="0">
                      <a:srgbClr val="D20000"/>
                    </a:gs>
                    <a:gs pos="100000">
                      <a:srgbClr val="A00000"/>
                    </a:gs>
                  </a:gsLst>
                  <a:lin ang="2700000" scaled="1"/>
                </a:gradFill>
                <a:ln w="9525">
                  <a:noFill/>
                  <a:round/>
                  <a:headEnd/>
                  <a:tailEnd/>
                </a:ln>
              </p:spPr>
              <p:txBody>
                <a:bodyPr wrap="none"/>
                <a:lstStyle/>
                <a:p>
                  <a:endParaRPr lang="es-ES"/>
                </a:p>
              </p:txBody>
            </p:sp>
            <p:sp>
              <p:nvSpPr>
                <p:cNvPr id="210" name="Arc 954"/>
                <p:cNvSpPr>
                  <a:spLocks/>
                </p:cNvSpPr>
                <p:nvPr/>
              </p:nvSpPr>
              <p:spPr bwMode="auto">
                <a:xfrm flipV="1">
                  <a:off x="4061" y="2116"/>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1"/>
                      </a:moveTo>
                      <a:cubicBezTo>
                        <a:pt x="15342" y="2740"/>
                        <a:pt x="21600" y="11150"/>
                        <a:pt x="21600" y="20689"/>
                      </a:cubicBezTo>
                    </a:path>
                    <a:path w="21600" h="20689" stroke="0" extrusionOk="0">
                      <a:moveTo>
                        <a:pt x="6206" y="-1"/>
                      </a:moveTo>
                      <a:cubicBezTo>
                        <a:pt x="15342" y="2740"/>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11" name="Line 955"/>
                <p:cNvSpPr>
                  <a:spLocks noChangeShapeType="1"/>
                </p:cNvSpPr>
                <p:nvPr/>
              </p:nvSpPr>
              <p:spPr bwMode="auto">
                <a:xfrm flipH="1" flipV="1">
                  <a:off x="4101" y="1888"/>
                  <a:ext cx="0" cy="77"/>
                </a:xfrm>
                <a:prstGeom prst="line">
                  <a:avLst/>
                </a:prstGeom>
                <a:noFill/>
                <a:ln w="19050">
                  <a:solidFill>
                    <a:srgbClr val="A50021"/>
                  </a:solidFill>
                  <a:round/>
                  <a:headEnd/>
                  <a:tailEnd/>
                </a:ln>
              </p:spPr>
              <p:txBody>
                <a:bodyPr wrap="none"/>
                <a:lstStyle/>
                <a:p>
                  <a:endParaRPr lang="es-ES"/>
                </a:p>
              </p:txBody>
            </p:sp>
            <p:sp>
              <p:nvSpPr>
                <p:cNvPr id="212" name="Arc 956"/>
                <p:cNvSpPr>
                  <a:spLocks/>
                </p:cNvSpPr>
                <p:nvPr/>
              </p:nvSpPr>
              <p:spPr bwMode="auto">
                <a:xfrm>
                  <a:off x="4061" y="1845"/>
                  <a:ext cx="40" cy="4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A50021"/>
                  </a:solidFill>
                  <a:round/>
                  <a:headEnd/>
                  <a:tailEnd/>
                </a:ln>
              </p:spPr>
              <p:txBody>
                <a:bodyPr wrap="none" anchor="ctr"/>
                <a:lstStyle/>
                <a:p>
                  <a:endParaRPr lang="es-ES"/>
                </a:p>
              </p:txBody>
            </p:sp>
            <p:sp>
              <p:nvSpPr>
                <p:cNvPr id="213" name="Arc 957"/>
                <p:cNvSpPr>
                  <a:spLocks/>
                </p:cNvSpPr>
                <p:nvPr/>
              </p:nvSpPr>
              <p:spPr bwMode="auto">
                <a:xfrm flipH="1" flipV="1">
                  <a:off x="4073" y="1960"/>
                  <a:ext cx="32" cy="91"/>
                </a:xfrm>
                <a:custGeom>
                  <a:avLst/>
                  <a:gdLst>
                    <a:gd name="T0" fmla="*/ 0 w 26026"/>
                    <a:gd name="T1" fmla="*/ 0 h 43200"/>
                    <a:gd name="T2" fmla="*/ 0 w 26026"/>
                    <a:gd name="T3" fmla="*/ 0 h 43200"/>
                    <a:gd name="T4" fmla="*/ 0 w 26026"/>
                    <a:gd name="T5" fmla="*/ 0 h 43200"/>
                    <a:gd name="T6" fmla="*/ 0 60000 65536"/>
                    <a:gd name="T7" fmla="*/ 0 60000 65536"/>
                    <a:gd name="T8" fmla="*/ 0 60000 65536"/>
                    <a:gd name="T9" fmla="*/ 0 w 26026"/>
                    <a:gd name="T10" fmla="*/ 0 h 43200"/>
                    <a:gd name="T11" fmla="*/ 26026 w 26026"/>
                    <a:gd name="T12" fmla="*/ 43200 h 43200"/>
                  </a:gdLst>
                  <a:ahLst/>
                  <a:cxnLst>
                    <a:cxn ang="T6">
                      <a:pos x="T0" y="T1"/>
                    </a:cxn>
                    <a:cxn ang="T7">
                      <a:pos x="T2" y="T3"/>
                    </a:cxn>
                    <a:cxn ang="T8">
                      <a:pos x="T4" y="T5"/>
                    </a:cxn>
                  </a:cxnLst>
                  <a:rect l="T9" t="T10" r="T11" b="T12"/>
                  <a:pathLst>
                    <a:path w="26026" h="43200" fill="none"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path>
                    <a:path w="26026" h="43200" stroke="0" extrusionOk="0">
                      <a:moveTo>
                        <a:pt x="0" y="458"/>
                      </a:moveTo>
                      <a:cubicBezTo>
                        <a:pt x="1455" y="153"/>
                        <a:pt x="2938" y="-1"/>
                        <a:pt x="4426" y="0"/>
                      </a:cubicBezTo>
                      <a:cubicBezTo>
                        <a:pt x="16355" y="0"/>
                        <a:pt x="26026" y="9670"/>
                        <a:pt x="26026" y="21600"/>
                      </a:cubicBezTo>
                      <a:cubicBezTo>
                        <a:pt x="26026" y="33529"/>
                        <a:pt x="16355" y="43200"/>
                        <a:pt x="4426" y="43200"/>
                      </a:cubicBezTo>
                      <a:cubicBezTo>
                        <a:pt x="3486" y="43200"/>
                        <a:pt x="2548" y="43138"/>
                        <a:pt x="1617" y="43016"/>
                      </a:cubicBezTo>
                      <a:lnTo>
                        <a:pt x="4426" y="21600"/>
                      </a:lnTo>
                      <a:close/>
                    </a:path>
                  </a:pathLst>
                </a:custGeom>
                <a:solidFill>
                  <a:srgbClr val="660033"/>
                </a:solidFill>
                <a:ln w="19050">
                  <a:solidFill>
                    <a:srgbClr val="A50021"/>
                  </a:solidFill>
                  <a:round/>
                  <a:headEnd/>
                  <a:tailEnd/>
                </a:ln>
              </p:spPr>
              <p:txBody>
                <a:bodyPr wrap="none" anchor="ctr"/>
                <a:lstStyle/>
                <a:p>
                  <a:endParaRPr lang="es-ES"/>
                </a:p>
              </p:txBody>
            </p:sp>
            <p:sp>
              <p:nvSpPr>
                <p:cNvPr id="214" name="Line 958"/>
                <p:cNvSpPr>
                  <a:spLocks noChangeShapeType="1"/>
                </p:cNvSpPr>
                <p:nvPr/>
              </p:nvSpPr>
              <p:spPr bwMode="auto">
                <a:xfrm flipH="1" flipV="1">
                  <a:off x="4101" y="2056"/>
                  <a:ext cx="0" cy="64"/>
                </a:xfrm>
                <a:prstGeom prst="line">
                  <a:avLst/>
                </a:prstGeom>
                <a:noFill/>
                <a:ln w="19050">
                  <a:solidFill>
                    <a:srgbClr val="A50021"/>
                  </a:solidFill>
                  <a:round/>
                  <a:headEnd/>
                  <a:tailEnd/>
                </a:ln>
              </p:spPr>
              <p:txBody>
                <a:bodyPr wrap="none"/>
                <a:lstStyle/>
                <a:p>
                  <a:endParaRPr lang="es-ES"/>
                </a:p>
              </p:txBody>
            </p:sp>
            <p:sp>
              <p:nvSpPr>
                <p:cNvPr id="215" name="Line 959"/>
                <p:cNvSpPr>
                  <a:spLocks noChangeShapeType="1"/>
                </p:cNvSpPr>
                <p:nvPr/>
              </p:nvSpPr>
              <p:spPr bwMode="auto">
                <a:xfrm flipV="1">
                  <a:off x="3033" y="2154"/>
                  <a:ext cx="1041" cy="439"/>
                </a:xfrm>
                <a:prstGeom prst="line">
                  <a:avLst/>
                </a:prstGeom>
                <a:noFill/>
                <a:ln w="19050">
                  <a:solidFill>
                    <a:srgbClr val="A50021"/>
                  </a:solidFill>
                  <a:round/>
                  <a:headEnd/>
                  <a:tailEnd/>
                </a:ln>
              </p:spPr>
              <p:txBody>
                <a:bodyPr wrap="none"/>
                <a:lstStyle/>
                <a:p>
                  <a:endParaRPr lang="es-ES"/>
                </a:p>
              </p:txBody>
            </p:sp>
            <p:sp>
              <p:nvSpPr>
                <p:cNvPr id="216" name="Freeform 960"/>
                <p:cNvSpPr>
                  <a:spLocks/>
                </p:cNvSpPr>
                <p:nvPr/>
              </p:nvSpPr>
              <p:spPr bwMode="auto">
                <a:xfrm>
                  <a:off x="3369" y="2450"/>
                  <a:ext cx="5" cy="3"/>
                </a:xfrm>
                <a:custGeom>
                  <a:avLst/>
                  <a:gdLst>
                    <a:gd name="T0" fmla="*/ 5 w 5"/>
                    <a:gd name="T1" fmla="*/ 0 h 3"/>
                    <a:gd name="T2" fmla="*/ 0 w 5"/>
                    <a:gd name="T3" fmla="*/ 3 h 3"/>
                    <a:gd name="T4" fmla="*/ 5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0"/>
                      </a:moveTo>
                      <a:cubicBezTo>
                        <a:pt x="3" y="1"/>
                        <a:pt x="0" y="3"/>
                        <a:pt x="0" y="3"/>
                      </a:cubicBezTo>
                      <a:cubicBezTo>
                        <a:pt x="0" y="3"/>
                        <a:pt x="3" y="1"/>
                        <a:pt x="5" y="0"/>
                      </a:cubicBezTo>
                      <a:close/>
                    </a:path>
                  </a:pathLst>
                </a:custGeom>
                <a:solidFill>
                  <a:schemeClr val="accent1"/>
                </a:solidFill>
                <a:ln w="9525">
                  <a:solidFill>
                    <a:schemeClr val="tx1"/>
                  </a:solidFill>
                  <a:round/>
                  <a:headEnd/>
                  <a:tailEnd/>
                </a:ln>
              </p:spPr>
              <p:txBody>
                <a:bodyPr wrap="none"/>
                <a:lstStyle/>
                <a:p>
                  <a:endParaRPr lang="es-ES"/>
                </a:p>
              </p:txBody>
            </p:sp>
            <p:sp>
              <p:nvSpPr>
                <p:cNvPr id="217" name="Freeform 961"/>
                <p:cNvSpPr>
                  <a:spLocks/>
                </p:cNvSpPr>
                <p:nvPr/>
              </p:nvSpPr>
              <p:spPr bwMode="auto">
                <a:xfrm>
                  <a:off x="3833" y="1704"/>
                  <a:ext cx="4" cy="3"/>
                </a:xfrm>
                <a:custGeom>
                  <a:avLst/>
                  <a:gdLst>
                    <a:gd name="T0" fmla="*/ 4 w 4"/>
                    <a:gd name="T1" fmla="*/ 0 h 3"/>
                    <a:gd name="T2" fmla="*/ 0 w 4"/>
                    <a:gd name="T3" fmla="*/ 3 h 3"/>
                    <a:gd name="T4" fmla="*/ 4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0"/>
                      </a:moveTo>
                      <a:cubicBezTo>
                        <a:pt x="3" y="1"/>
                        <a:pt x="0" y="3"/>
                        <a:pt x="0" y="3"/>
                      </a:cubicBezTo>
                      <a:cubicBezTo>
                        <a:pt x="0" y="3"/>
                        <a:pt x="3" y="1"/>
                        <a:pt x="4" y="0"/>
                      </a:cubicBezTo>
                      <a:close/>
                    </a:path>
                  </a:pathLst>
                </a:custGeom>
                <a:solidFill>
                  <a:schemeClr val="accent1"/>
                </a:solidFill>
                <a:ln w="9525">
                  <a:solidFill>
                    <a:schemeClr val="tx1"/>
                  </a:solidFill>
                  <a:round/>
                  <a:headEnd/>
                  <a:tailEnd/>
                </a:ln>
              </p:spPr>
              <p:txBody>
                <a:bodyPr wrap="none"/>
                <a:lstStyle/>
                <a:p>
                  <a:endParaRPr lang="es-ES"/>
                </a:p>
              </p:txBody>
            </p:sp>
            <p:sp>
              <p:nvSpPr>
                <p:cNvPr id="218" name="Freeform 962"/>
                <p:cNvSpPr>
                  <a:spLocks/>
                </p:cNvSpPr>
                <p:nvPr/>
              </p:nvSpPr>
              <p:spPr bwMode="auto">
                <a:xfrm>
                  <a:off x="2531" y="2153"/>
                  <a:ext cx="493" cy="240"/>
                </a:xfrm>
                <a:custGeom>
                  <a:avLst/>
                  <a:gdLst>
                    <a:gd name="T0" fmla="*/ 283 w 493"/>
                    <a:gd name="T1" fmla="*/ 0 h 240"/>
                    <a:gd name="T2" fmla="*/ 270 w 493"/>
                    <a:gd name="T3" fmla="*/ 3 h 240"/>
                    <a:gd name="T4" fmla="*/ 198 w 493"/>
                    <a:gd name="T5" fmla="*/ 21 h 240"/>
                    <a:gd name="T6" fmla="*/ 151 w 493"/>
                    <a:gd name="T7" fmla="*/ 45 h 240"/>
                    <a:gd name="T8" fmla="*/ 0 w 493"/>
                    <a:gd name="T9" fmla="*/ 115 h 240"/>
                    <a:gd name="T10" fmla="*/ 297 w 493"/>
                    <a:gd name="T11" fmla="*/ 240 h 240"/>
                    <a:gd name="T12" fmla="*/ 444 w 493"/>
                    <a:gd name="T13" fmla="*/ 175 h 240"/>
                    <a:gd name="T14" fmla="*/ 454 w 493"/>
                    <a:gd name="T15" fmla="*/ 136 h 240"/>
                    <a:gd name="T16" fmla="*/ 480 w 493"/>
                    <a:gd name="T17" fmla="*/ 97 h 240"/>
                    <a:gd name="T18" fmla="*/ 493 w 493"/>
                    <a:gd name="T19" fmla="*/ 87 h 240"/>
                    <a:gd name="T20" fmla="*/ 283 w 493"/>
                    <a:gd name="T21" fmla="*/ 0 h 2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3"/>
                    <a:gd name="T34" fmla="*/ 0 h 240"/>
                    <a:gd name="T35" fmla="*/ 493 w 493"/>
                    <a:gd name="T36" fmla="*/ 240 h 2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3" h="240">
                      <a:moveTo>
                        <a:pt x="283" y="0"/>
                      </a:moveTo>
                      <a:cubicBezTo>
                        <a:pt x="279" y="1"/>
                        <a:pt x="270" y="3"/>
                        <a:pt x="270" y="3"/>
                      </a:cubicBezTo>
                      <a:lnTo>
                        <a:pt x="198" y="21"/>
                      </a:lnTo>
                      <a:lnTo>
                        <a:pt x="151" y="45"/>
                      </a:lnTo>
                      <a:lnTo>
                        <a:pt x="0" y="115"/>
                      </a:lnTo>
                      <a:lnTo>
                        <a:pt x="297" y="240"/>
                      </a:lnTo>
                      <a:lnTo>
                        <a:pt x="444" y="175"/>
                      </a:lnTo>
                      <a:lnTo>
                        <a:pt x="454" y="136"/>
                      </a:lnTo>
                      <a:lnTo>
                        <a:pt x="480" y="97"/>
                      </a:lnTo>
                      <a:lnTo>
                        <a:pt x="493" y="87"/>
                      </a:lnTo>
                      <a:lnTo>
                        <a:pt x="283" y="0"/>
                      </a:lnTo>
                      <a:close/>
                    </a:path>
                  </a:pathLst>
                </a:custGeom>
                <a:gradFill rotWithShape="1">
                  <a:gsLst>
                    <a:gs pos="0">
                      <a:srgbClr val="FF0000"/>
                    </a:gs>
                    <a:gs pos="100000">
                      <a:srgbClr val="C20000"/>
                    </a:gs>
                  </a:gsLst>
                  <a:lin ang="18900000" scaled="1"/>
                </a:gradFill>
                <a:ln w="9525">
                  <a:noFill/>
                  <a:round/>
                  <a:headEnd/>
                  <a:tailEnd/>
                </a:ln>
              </p:spPr>
              <p:txBody>
                <a:bodyPr wrap="none"/>
                <a:lstStyle/>
                <a:p>
                  <a:endParaRPr lang="es-ES"/>
                </a:p>
              </p:txBody>
            </p:sp>
            <p:sp>
              <p:nvSpPr>
                <p:cNvPr id="219" name="Arc 963"/>
                <p:cNvSpPr>
                  <a:spLocks/>
                </p:cNvSpPr>
                <p:nvPr/>
              </p:nvSpPr>
              <p:spPr bwMode="auto">
                <a:xfrm flipH="1">
                  <a:off x="2677" y="2160"/>
                  <a:ext cx="44" cy="46"/>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20" name="Line 964"/>
                <p:cNvSpPr>
                  <a:spLocks noChangeShapeType="1"/>
                </p:cNvSpPr>
                <p:nvPr/>
              </p:nvSpPr>
              <p:spPr bwMode="auto">
                <a:xfrm>
                  <a:off x="2560" y="2278"/>
                  <a:ext cx="253" cy="107"/>
                </a:xfrm>
                <a:prstGeom prst="line">
                  <a:avLst/>
                </a:prstGeom>
                <a:noFill/>
                <a:ln w="9525">
                  <a:solidFill>
                    <a:srgbClr val="FF3300"/>
                  </a:solidFill>
                  <a:round/>
                  <a:headEnd/>
                  <a:tailEnd/>
                </a:ln>
              </p:spPr>
              <p:txBody>
                <a:bodyPr wrap="none"/>
                <a:lstStyle/>
                <a:p>
                  <a:endParaRPr lang="es-ES"/>
                </a:p>
              </p:txBody>
            </p:sp>
            <p:sp>
              <p:nvSpPr>
                <p:cNvPr id="221" name="Line 965"/>
                <p:cNvSpPr>
                  <a:spLocks noChangeShapeType="1"/>
                </p:cNvSpPr>
                <p:nvPr/>
              </p:nvSpPr>
              <p:spPr bwMode="auto">
                <a:xfrm>
                  <a:off x="2537" y="2301"/>
                  <a:ext cx="259" cy="109"/>
                </a:xfrm>
                <a:prstGeom prst="line">
                  <a:avLst/>
                </a:prstGeom>
                <a:noFill/>
                <a:ln w="9525">
                  <a:solidFill>
                    <a:srgbClr val="FF3300"/>
                  </a:solidFill>
                  <a:round/>
                  <a:headEnd/>
                  <a:tailEnd/>
                </a:ln>
              </p:spPr>
              <p:txBody>
                <a:bodyPr wrap="none"/>
                <a:lstStyle/>
                <a:p>
                  <a:endParaRPr lang="es-ES"/>
                </a:p>
              </p:txBody>
            </p:sp>
            <p:sp>
              <p:nvSpPr>
                <p:cNvPr id="222" name="Freeform 966"/>
                <p:cNvSpPr>
                  <a:spLocks/>
                </p:cNvSpPr>
                <p:nvPr/>
              </p:nvSpPr>
              <p:spPr bwMode="auto">
                <a:xfrm>
                  <a:off x="2511" y="2258"/>
                  <a:ext cx="339" cy="187"/>
                </a:xfrm>
                <a:custGeom>
                  <a:avLst/>
                  <a:gdLst>
                    <a:gd name="T0" fmla="*/ 36 w 339"/>
                    <a:gd name="T1" fmla="*/ 0 h 187"/>
                    <a:gd name="T2" fmla="*/ 9 w 339"/>
                    <a:gd name="T3" fmla="*/ 15 h 187"/>
                    <a:gd name="T4" fmla="*/ 0 w 339"/>
                    <a:gd name="T5" fmla="*/ 37 h 187"/>
                    <a:gd name="T6" fmla="*/ 0 w 339"/>
                    <a:gd name="T7" fmla="*/ 60 h 187"/>
                    <a:gd name="T8" fmla="*/ 306 w 339"/>
                    <a:gd name="T9" fmla="*/ 187 h 187"/>
                    <a:gd name="T10" fmla="*/ 306 w 339"/>
                    <a:gd name="T11" fmla="*/ 157 h 187"/>
                    <a:gd name="T12" fmla="*/ 318 w 339"/>
                    <a:gd name="T13" fmla="*/ 132 h 187"/>
                    <a:gd name="T14" fmla="*/ 339 w 339"/>
                    <a:gd name="T15" fmla="*/ 124 h 187"/>
                    <a:gd name="T16" fmla="*/ 36 w 339"/>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87"/>
                    <a:gd name="T29" fmla="*/ 339 w 339"/>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87">
                      <a:moveTo>
                        <a:pt x="36" y="0"/>
                      </a:moveTo>
                      <a:lnTo>
                        <a:pt x="9" y="15"/>
                      </a:lnTo>
                      <a:lnTo>
                        <a:pt x="0" y="37"/>
                      </a:lnTo>
                      <a:lnTo>
                        <a:pt x="0" y="60"/>
                      </a:lnTo>
                      <a:lnTo>
                        <a:pt x="306" y="187"/>
                      </a:lnTo>
                      <a:lnTo>
                        <a:pt x="306" y="157"/>
                      </a:lnTo>
                      <a:lnTo>
                        <a:pt x="318" y="132"/>
                      </a:lnTo>
                      <a:lnTo>
                        <a:pt x="339" y="124"/>
                      </a:lnTo>
                      <a:lnTo>
                        <a:pt x="36" y="0"/>
                      </a:lnTo>
                      <a:close/>
                    </a:path>
                  </a:pathLst>
                </a:custGeom>
                <a:gradFill rotWithShape="1">
                  <a:gsLst>
                    <a:gs pos="0">
                      <a:srgbClr val="000000"/>
                    </a:gs>
                    <a:gs pos="50000">
                      <a:srgbClr val="FF0000"/>
                    </a:gs>
                    <a:gs pos="100000">
                      <a:srgbClr val="000000"/>
                    </a:gs>
                  </a:gsLst>
                  <a:lin ang="18900000" scaled="1"/>
                </a:gradFill>
                <a:ln w="9525">
                  <a:noFill/>
                  <a:round/>
                  <a:headEnd/>
                  <a:tailEnd/>
                </a:ln>
              </p:spPr>
              <p:txBody>
                <a:bodyPr wrap="none"/>
                <a:lstStyle/>
                <a:p>
                  <a:endParaRPr lang="es-ES"/>
                </a:p>
              </p:txBody>
            </p:sp>
            <p:sp>
              <p:nvSpPr>
                <p:cNvPr id="223" name="Arc 967"/>
                <p:cNvSpPr>
                  <a:spLocks/>
                </p:cNvSpPr>
                <p:nvPr/>
              </p:nvSpPr>
              <p:spPr bwMode="auto">
                <a:xfrm flipH="1">
                  <a:off x="2509" y="2264"/>
                  <a:ext cx="40" cy="38"/>
                </a:xfrm>
                <a:custGeom>
                  <a:avLst/>
                  <a:gdLst>
                    <a:gd name="T0" fmla="*/ 0 w 21600"/>
                    <a:gd name="T1" fmla="*/ 0 h 20689"/>
                    <a:gd name="T2" fmla="*/ 0 w 21600"/>
                    <a:gd name="T3" fmla="*/ 0 h 20689"/>
                    <a:gd name="T4" fmla="*/ 0 w 21600"/>
                    <a:gd name="T5" fmla="*/ 0 h 20689"/>
                    <a:gd name="T6" fmla="*/ 0 60000 65536"/>
                    <a:gd name="T7" fmla="*/ 0 60000 65536"/>
                    <a:gd name="T8" fmla="*/ 0 60000 65536"/>
                    <a:gd name="T9" fmla="*/ 0 w 21600"/>
                    <a:gd name="T10" fmla="*/ 0 h 20689"/>
                    <a:gd name="T11" fmla="*/ 21600 w 21600"/>
                    <a:gd name="T12" fmla="*/ 20689 h 20689"/>
                  </a:gdLst>
                  <a:ahLst/>
                  <a:cxnLst>
                    <a:cxn ang="T6">
                      <a:pos x="T0" y="T1"/>
                    </a:cxn>
                    <a:cxn ang="T7">
                      <a:pos x="T2" y="T3"/>
                    </a:cxn>
                    <a:cxn ang="T8">
                      <a:pos x="T4" y="T5"/>
                    </a:cxn>
                  </a:cxnLst>
                  <a:rect l="T9" t="T10" r="T11" b="T12"/>
                  <a:pathLst>
                    <a:path w="21600" h="20689" fill="none" extrusionOk="0">
                      <a:moveTo>
                        <a:pt x="6206" y="0"/>
                      </a:moveTo>
                      <a:cubicBezTo>
                        <a:pt x="15343" y="2741"/>
                        <a:pt x="21600" y="11150"/>
                        <a:pt x="21600" y="20689"/>
                      </a:cubicBezTo>
                    </a:path>
                    <a:path w="21600" h="20689" stroke="0" extrusionOk="0">
                      <a:moveTo>
                        <a:pt x="6206" y="0"/>
                      </a:moveTo>
                      <a:cubicBezTo>
                        <a:pt x="15343" y="2741"/>
                        <a:pt x="21600" y="11150"/>
                        <a:pt x="21600" y="20689"/>
                      </a:cubicBezTo>
                      <a:lnTo>
                        <a:pt x="0" y="20689"/>
                      </a:lnTo>
                      <a:close/>
                    </a:path>
                  </a:pathLst>
                </a:custGeom>
                <a:noFill/>
                <a:ln w="19050">
                  <a:solidFill>
                    <a:srgbClr val="A50021"/>
                  </a:solidFill>
                  <a:round/>
                  <a:headEnd/>
                  <a:tailEnd/>
                </a:ln>
              </p:spPr>
              <p:txBody>
                <a:bodyPr wrap="none" anchor="ctr"/>
                <a:lstStyle/>
                <a:p>
                  <a:endParaRPr lang="es-ES"/>
                </a:p>
              </p:txBody>
            </p:sp>
            <p:sp>
              <p:nvSpPr>
                <p:cNvPr id="224" name="Line 968"/>
                <p:cNvSpPr>
                  <a:spLocks noChangeShapeType="1"/>
                </p:cNvSpPr>
                <p:nvPr/>
              </p:nvSpPr>
              <p:spPr bwMode="auto">
                <a:xfrm flipV="1">
                  <a:off x="2536" y="2198"/>
                  <a:ext cx="151" cy="67"/>
                </a:xfrm>
                <a:prstGeom prst="line">
                  <a:avLst/>
                </a:prstGeom>
                <a:noFill/>
                <a:ln w="19050">
                  <a:solidFill>
                    <a:srgbClr val="A50021"/>
                  </a:solidFill>
                  <a:round/>
                  <a:headEnd/>
                  <a:tailEnd/>
                </a:ln>
              </p:spPr>
              <p:txBody>
                <a:bodyPr wrap="none"/>
                <a:lstStyle/>
                <a:p>
                  <a:endParaRPr lang="es-ES"/>
                </a:p>
              </p:txBody>
            </p:sp>
            <p:sp>
              <p:nvSpPr>
                <p:cNvPr id="225" name="Freeform 969"/>
                <p:cNvSpPr>
                  <a:spLocks/>
                </p:cNvSpPr>
                <p:nvPr/>
              </p:nvSpPr>
              <p:spPr bwMode="auto">
                <a:xfrm>
                  <a:off x="2816" y="2325"/>
                  <a:ext cx="177" cy="123"/>
                </a:xfrm>
                <a:custGeom>
                  <a:avLst/>
                  <a:gdLst>
                    <a:gd name="T0" fmla="*/ 177 w 177"/>
                    <a:gd name="T1" fmla="*/ 0 h 123"/>
                    <a:gd name="T2" fmla="*/ 177 w 177"/>
                    <a:gd name="T3" fmla="*/ 51 h 123"/>
                    <a:gd name="T4" fmla="*/ 0 w 177"/>
                    <a:gd name="T5" fmla="*/ 123 h 123"/>
                    <a:gd name="T6" fmla="*/ 4 w 177"/>
                    <a:gd name="T7" fmla="*/ 86 h 123"/>
                    <a:gd name="T8" fmla="*/ 19 w 177"/>
                    <a:gd name="T9" fmla="*/ 62 h 123"/>
                    <a:gd name="T10" fmla="*/ 177 w 177"/>
                    <a:gd name="T11" fmla="*/ 0 h 123"/>
                    <a:gd name="T12" fmla="*/ 0 60000 65536"/>
                    <a:gd name="T13" fmla="*/ 0 60000 65536"/>
                    <a:gd name="T14" fmla="*/ 0 60000 65536"/>
                    <a:gd name="T15" fmla="*/ 0 60000 65536"/>
                    <a:gd name="T16" fmla="*/ 0 60000 65536"/>
                    <a:gd name="T17" fmla="*/ 0 60000 65536"/>
                    <a:gd name="T18" fmla="*/ 0 w 177"/>
                    <a:gd name="T19" fmla="*/ 0 h 123"/>
                    <a:gd name="T20" fmla="*/ 177 w 177"/>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77" h="123">
                      <a:moveTo>
                        <a:pt x="177" y="0"/>
                      </a:moveTo>
                      <a:lnTo>
                        <a:pt x="177" y="51"/>
                      </a:lnTo>
                      <a:lnTo>
                        <a:pt x="0" y="123"/>
                      </a:lnTo>
                      <a:lnTo>
                        <a:pt x="4" y="86"/>
                      </a:lnTo>
                      <a:lnTo>
                        <a:pt x="19" y="62"/>
                      </a:lnTo>
                      <a:lnTo>
                        <a:pt x="177" y="0"/>
                      </a:lnTo>
                      <a:close/>
                    </a:path>
                  </a:pathLst>
                </a:custGeom>
                <a:gradFill rotWithShape="0">
                  <a:gsLst>
                    <a:gs pos="0">
                      <a:srgbClr val="FF1D1D"/>
                    </a:gs>
                    <a:gs pos="100000">
                      <a:srgbClr val="991111"/>
                    </a:gs>
                  </a:gsLst>
                  <a:lin ang="2700000" scaled="1"/>
                </a:gradFill>
                <a:ln w="9525">
                  <a:noFill/>
                  <a:round/>
                  <a:headEnd/>
                  <a:tailEnd/>
                </a:ln>
              </p:spPr>
              <p:txBody>
                <a:bodyPr wrap="none"/>
                <a:lstStyle/>
                <a:p>
                  <a:endParaRPr lang="es-ES"/>
                </a:p>
              </p:txBody>
            </p:sp>
            <p:sp>
              <p:nvSpPr>
                <p:cNvPr id="226" name="Line 970"/>
                <p:cNvSpPr>
                  <a:spLocks noChangeShapeType="1"/>
                </p:cNvSpPr>
                <p:nvPr/>
              </p:nvSpPr>
              <p:spPr bwMode="auto">
                <a:xfrm flipV="1">
                  <a:off x="2845" y="2325"/>
                  <a:ext cx="144" cy="60"/>
                </a:xfrm>
                <a:prstGeom prst="line">
                  <a:avLst/>
                </a:prstGeom>
                <a:noFill/>
                <a:ln w="19050">
                  <a:solidFill>
                    <a:srgbClr val="A50021"/>
                  </a:solidFill>
                  <a:round/>
                  <a:headEnd/>
                  <a:tailEnd/>
                </a:ln>
              </p:spPr>
              <p:txBody>
                <a:bodyPr wrap="none"/>
                <a:lstStyle/>
                <a:p>
                  <a:endParaRPr lang="es-ES"/>
                </a:p>
              </p:txBody>
            </p:sp>
            <p:sp>
              <p:nvSpPr>
                <p:cNvPr id="227" name="Arc 971"/>
                <p:cNvSpPr>
                  <a:spLocks/>
                </p:cNvSpPr>
                <p:nvPr/>
              </p:nvSpPr>
              <p:spPr bwMode="auto">
                <a:xfrm flipH="1">
                  <a:off x="2818" y="2383"/>
                  <a:ext cx="40" cy="39"/>
                </a:xfrm>
                <a:custGeom>
                  <a:avLst/>
                  <a:gdLst>
                    <a:gd name="T0" fmla="*/ 0 w 21600"/>
                    <a:gd name="T1" fmla="*/ 0 h 20952"/>
                    <a:gd name="T2" fmla="*/ 0 w 21600"/>
                    <a:gd name="T3" fmla="*/ 0 h 20952"/>
                    <a:gd name="T4" fmla="*/ 0 w 21600"/>
                    <a:gd name="T5" fmla="*/ 0 h 20952"/>
                    <a:gd name="T6" fmla="*/ 0 60000 65536"/>
                    <a:gd name="T7" fmla="*/ 0 60000 65536"/>
                    <a:gd name="T8" fmla="*/ 0 60000 65536"/>
                    <a:gd name="T9" fmla="*/ 0 w 21600"/>
                    <a:gd name="T10" fmla="*/ 0 h 20952"/>
                    <a:gd name="T11" fmla="*/ 21600 w 21600"/>
                    <a:gd name="T12" fmla="*/ 20952 h 20952"/>
                  </a:gdLst>
                  <a:ahLst/>
                  <a:cxnLst>
                    <a:cxn ang="T6">
                      <a:pos x="T0" y="T1"/>
                    </a:cxn>
                    <a:cxn ang="T7">
                      <a:pos x="T2" y="T3"/>
                    </a:cxn>
                    <a:cxn ang="T8">
                      <a:pos x="T4" y="T5"/>
                    </a:cxn>
                  </a:cxnLst>
                  <a:rect l="T9" t="T10" r="T11" b="T12"/>
                  <a:pathLst>
                    <a:path w="21600" h="20952" fill="none" extrusionOk="0">
                      <a:moveTo>
                        <a:pt x="5251" y="-1"/>
                      </a:moveTo>
                      <a:cubicBezTo>
                        <a:pt x="14860" y="2408"/>
                        <a:pt x="21600" y="11045"/>
                        <a:pt x="21600" y="20952"/>
                      </a:cubicBezTo>
                    </a:path>
                    <a:path w="21600" h="20952" stroke="0" extrusionOk="0">
                      <a:moveTo>
                        <a:pt x="5251" y="-1"/>
                      </a:moveTo>
                      <a:cubicBezTo>
                        <a:pt x="14860" y="2408"/>
                        <a:pt x="21600" y="11045"/>
                        <a:pt x="21600" y="20952"/>
                      </a:cubicBezTo>
                      <a:lnTo>
                        <a:pt x="0" y="20952"/>
                      </a:lnTo>
                      <a:close/>
                    </a:path>
                  </a:pathLst>
                </a:custGeom>
                <a:noFill/>
                <a:ln w="19050">
                  <a:solidFill>
                    <a:srgbClr val="A50021"/>
                  </a:solidFill>
                  <a:round/>
                  <a:headEnd/>
                  <a:tailEnd/>
                </a:ln>
              </p:spPr>
              <p:txBody>
                <a:bodyPr wrap="none" anchor="ctr"/>
                <a:lstStyle/>
                <a:p>
                  <a:endParaRPr lang="es-ES"/>
                </a:p>
              </p:txBody>
            </p:sp>
            <p:sp>
              <p:nvSpPr>
                <p:cNvPr id="228" name="Arc 972"/>
                <p:cNvSpPr>
                  <a:spLocks/>
                </p:cNvSpPr>
                <p:nvPr/>
              </p:nvSpPr>
              <p:spPr bwMode="auto">
                <a:xfrm flipH="1">
                  <a:off x="2993" y="2282"/>
                  <a:ext cx="40" cy="38"/>
                </a:xfrm>
                <a:custGeom>
                  <a:avLst/>
                  <a:gdLst>
                    <a:gd name="T0" fmla="*/ 0 w 21600"/>
                    <a:gd name="T1" fmla="*/ 0 h 20546"/>
                    <a:gd name="T2" fmla="*/ 0 w 21600"/>
                    <a:gd name="T3" fmla="*/ 0 h 20546"/>
                    <a:gd name="T4" fmla="*/ 0 w 21600"/>
                    <a:gd name="T5" fmla="*/ 0 h 20546"/>
                    <a:gd name="T6" fmla="*/ 0 60000 65536"/>
                    <a:gd name="T7" fmla="*/ 0 60000 65536"/>
                    <a:gd name="T8" fmla="*/ 0 60000 65536"/>
                    <a:gd name="T9" fmla="*/ 0 w 21600"/>
                    <a:gd name="T10" fmla="*/ 0 h 20546"/>
                    <a:gd name="T11" fmla="*/ 21600 w 21600"/>
                    <a:gd name="T12" fmla="*/ 20546 h 20546"/>
                  </a:gdLst>
                  <a:ahLst/>
                  <a:cxnLst>
                    <a:cxn ang="T6">
                      <a:pos x="T0" y="T1"/>
                    </a:cxn>
                    <a:cxn ang="T7">
                      <a:pos x="T2" y="T3"/>
                    </a:cxn>
                    <a:cxn ang="T8">
                      <a:pos x="T4" y="T5"/>
                    </a:cxn>
                  </a:cxnLst>
                  <a:rect l="T9" t="T10" r="T11" b="T12"/>
                  <a:pathLst>
                    <a:path w="21600" h="20546" fill="none" extrusionOk="0">
                      <a:moveTo>
                        <a:pt x="6664" y="-1"/>
                      </a:moveTo>
                      <a:cubicBezTo>
                        <a:pt x="15569" y="2888"/>
                        <a:pt x="21600" y="11184"/>
                        <a:pt x="21600" y="20546"/>
                      </a:cubicBezTo>
                    </a:path>
                    <a:path w="21600" h="20546" stroke="0" extrusionOk="0">
                      <a:moveTo>
                        <a:pt x="6664" y="-1"/>
                      </a:moveTo>
                      <a:cubicBezTo>
                        <a:pt x="15569" y="2888"/>
                        <a:pt x="21600" y="11184"/>
                        <a:pt x="21600" y="20546"/>
                      </a:cubicBezTo>
                      <a:lnTo>
                        <a:pt x="0" y="20546"/>
                      </a:lnTo>
                      <a:close/>
                    </a:path>
                  </a:pathLst>
                </a:custGeom>
                <a:noFill/>
                <a:ln w="19050">
                  <a:solidFill>
                    <a:srgbClr val="A50021"/>
                  </a:solidFill>
                  <a:round/>
                  <a:headEnd/>
                  <a:tailEnd/>
                </a:ln>
              </p:spPr>
              <p:txBody>
                <a:bodyPr wrap="none" anchor="ctr"/>
                <a:lstStyle/>
                <a:p>
                  <a:endParaRPr lang="es-ES"/>
                </a:p>
              </p:txBody>
            </p:sp>
            <p:sp>
              <p:nvSpPr>
                <p:cNvPr id="229" name="Arc 973"/>
                <p:cNvSpPr>
                  <a:spLocks/>
                </p:cNvSpPr>
                <p:nvPr/>
              </p:nvSpPr>
              <p:spPr bwMode="auto">
                <a:xfrm flipH="1">
                  <a:off x="2973" y="2240"/>
                  <a:ext cx="84" cy="174"/>
                </a:xfrm>
                <a:custGeom>
                  <a:avLst/>
                  <a:gdLst>
                    <a:gd name="T0" fmla="*/ 0 w 19035"/>
                    <a:gd name="T1" fmla="*/ 0 h 20689"/>
                    <a:gd name="T2" fmla="*/ 0 w 19035"/>
                    <a:gd name="T3" fmla="*/ 1 h 20689"/>
                    <a:gd name="T4" fmla="*/ 0 w 19035"/>
                    <a:gd name="T5" fmla="*/ 1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30" name="Line 974"/>
                <p:cNvSpPr>
                  <a:spLocks noChangeShapeType="1"/>
                </p:cNvSpPr>
                <p:nvPr/>
              </p:nvSpPr>
              <p:spPr bwMode="auto">
                <a:xfrm flipV="1">
                  <a:off x="2993" y="2312"/>
                  <a:ext cx="0" cy="99"/>
                </a:xfrm>
                <a:prstGeom prst="line">
                  <a:avLst/>
                </a:prstGeom>
                <a:noFill/>
                <a:ln w="19050">
                  <a:solidFill>
                    <a:srgbClr val="A50021"/>
                  </a:solidFill>
                  <a:round/>
                  <a:headEnd/>
                  <a:tailEnd/>
                </a:ln>
              </p:spPr>
              <p:txBody>
                <a:bodyPr wrap="none"/>
                <a:lstStyle/>
                <a:p>
                  <a:endParaRPr lang="es-ES"/>
                </a:p>
              </p:txBody>
            </p:sp>
            <p:sp>
              <p:nvSpPr>
                <p:cNvPr id="231" name="Arc 975"/>
                <p:cNvSpPr>
                  <a:spLocks/>
                </p:cNvSpPr>
                <p:nvPr/>
              </p:nvSpPr>
              <p:spPr bwMode="auto">
                <a:xfrm flipH="1">
                  <a:off x="2685" y="2152"/>
                  <a:ext cx="204" cy="94"/>
                </a:xfrm>
                <a:custGeom>
                  <a:avLst/>
                  <a:gdLst>
                    <a:gd name="T0" fmla="*/ 1 w 19035"/>
                    <a:gd name="T1" fmla="*/ 0 h 20689"/>
                    <a:gd name="T2" fmla="*/ 2 w 19035"/>
                    <a:gd name="T3" fmla="*/ 0 h 20689"/>
                    <a:gd name="T4" fmla="*/ 0 w 19035"/>
                    <a:gd name="T5" fmla="*/ 0 h 20689"/>
                    <a:gd name="T6" fmla="*/ 0 60000 65536"/>
                    <a:gd name="T7" fmla="*/ 0 60000 65536"/>
                    <a:gd name="T8" fmla="*/ 0 60000 65536"/>
                    <a:gd name="T9" fmla="*/ 0 w 19035"/>
                    <a:gd name="T10" fmla="*/ 0 h 20689"/>
                    <a:gd name="T11" fmla="*/ 19035 w 19035"/>
                    <a:gd name="T12" fmla="*/ 20689 h 20689"/>
                  </a:gdLst>
                  <a:ahLst/>
                  <a:cxnLst>
                    <a:cxn ang="T6">
                      <a:pos x="T0" y="T1"/>
                    </a:cxn>
                    <a:cxn ang="T7">
                      <a:pos x="T2" y="T3"/>
                    </a:cxn>
                    <a:cxn ang="T8">
                      <a:pos x="T4" y="T5"/>
                    </a:cxn>
                  </a:cxnLst>
                  <a:rect l="T9" t="T10" r="T11" b="T12"/>
                  <a:pathLst>
                    <a:path w="19035" h="20689" fill="none" extrusionOk="0">
                      <a:moveTo>
                        <a:pt x="6206" y="0"/>
                      </a:moveTo>
                      <a:cubicBezTo>
                        <a:pt x="11705" y="1649"/>
                        <a:pt x="16321" y="5420"/>
                        <a:pt x="19035" y="10479"/>
                      </a:cubicBezTo>
                    </a:path>
                    <a:path w="19035" h="20689" stroke="0" extrusionOk="0">
                      <a:moveTo>
                        <a:pt x="6206" y="0"/>
                      </a:moveTo>
                      <a:cubicBezTo>
                        <a:pt x="11705" y="1649"/>
                        <a:pt x="16321" y="5420"/>
                        <a:pt x="19035" y="10479"/>
                      </a:cubicBezTo>
                      <a:lnTo>
                        <a:pt x="0" y="20689"/>
                      </a:lnTo>
                      <a:close/>
                    </a:path>
                  </a:pathLst>
                </a:custGeom>
                <a:noFill/>
                <a:ln w="19050">
                  <a:solidFill>
                    <a:srgbClr val="A50021"/>
                  </a:solidFill>
                  <a:round/>
                  <a:headEnd/>
                  <a:tailEnd/>
                </a:ln>
              </p:spPr>
              <p:txBody>
                <a:bodyPr wrap="none" anchor="ctr"/>
                <a:lstStyle/>
                <a:p>
                  <a:endParaRPr lang="es-ES"/>
                </a:p>
              </p:txBody>
            </p:sp>
            <p:sp>
              <p:nvSpPr>
                <p:cNvPr id="232" name="Line 976"/>
                <p:cNvSpPr>
                  <a:spLocks noChangeShapeType="1"/>
                </p:cNvSpPr>
                <p:nvPr/>
              </p:nvSpPr>
              <p:spPr bwMode="auto">
                <a:xfrm>
                  <a:off x="2816" y="2153"/>
                  <a:ext cx="208" cy="87"/>
                </a:xfrm>
                <a:prstGeom prst="line">
                  <a:avLst/>
                </a:prstGeom>
                <a:noFill/>
                <a:ln w="19050">
                  <a:solidFill>
                    <a:srgbClr val="A50021"/>
                  </a:solidFill>
                  <a:round/>
                  <a:headEnd/>
                  <a:tailEnd/>
                </a:ln>
              </p:spPr>
              <p:txBody>
                <a:bodyPr wrap="none"/>
                <a:lstStyle/>
                <a:p>
                  <a:endParaRPr lang="es-ES"/>
                </a:p>
              </p:txBody>
            </p:sp>
            <p:sp>
              <p:nvSpPr>
                <p:cNvPr id="233" name="Line 977"/>
                <p:cNvSpPr>
                  <a:spLocks noChangeShapeType="1"/>
                </p:cNvSpPr>
                <p:nvPr/>
              </p:nvSpPr>
              <p:spPr bwMode="auto">
                <a:xfrm flipV="1">
                  <a:off x="2818" y="2420"/>
                  <a:ext cx="0" cy="307"/>
                </a:xfrm>
                <a:prstGeom prst="line">
                  <a:avLst/>
                </a:prstGeom>
                <a:noFill/>
                <a:ln w="19050">
                  <a:solidFill>
                    <a:srgbClr val="A50021"/>
                  </a:solidFill>
                  <a:round/>
                  <a:headEnd/>
                  <a:tailEnd/>
                </a:ln>
              </p:spPr>
              <p:txBody>
                <a:bodyPr wrap="none"/>
                <a:lstStyle/>
                <a:p>
                  <a:endParaRPr lang="es-ES"/>
                </a:p>
              </p:txBody>
            </p:sp>
            <p:sp>
              <p:nvSpPr>
                <p:cNvPr id="234" name="Line 978"/>
                <p:cNvSpPr>
                  <a:spLocks noChangeShapeType="1"/>
                </p:cNvSpPr>
                <p:nvPr/>
              </p:nvSpPr>
              <p:spPr bwMode="auto">
                <a:xfrm flipV="1">
                  <a:off x="3968" y="2211"/>
                  <a:ext cx="220" cy="90"/>
                </a:xfrm>
                <a:prstGeom prst="line">
                  <a:avLst/>
                </a:prstGeom>
                <a:noFill/>
                <a:ln w="19050">
                  <a:solidFill>
                    <a:srgbClr val="A50021"/>
                  </a:solidFill>
                  <a:round/>
                  <a:headEnd/>
                  <a:tailEnd/>
                </a:ln>
              </p:spPr>
              <p:txBody>
                <a:bodyPr wrap="none"/>
                <a:lstStyle/>
                <a:p>
                  <a:endParaRPr lang="es-ES"/>
                </a:p>
              </p:txBody>
            </p:sp>
          </p:grpSp>
          <p:sp>
            <p:nvSpPr>
              <p:cNvPr id="150" name="Freeform 979"/>
              <p:cNvSpPr>
                <a:spLocks/>
              </p:cNvSpPr>
              <p:nvPr/>
            </p:nvSpPr>
            <p:spPr bwMode="auto">
              <a:xfrm>
                <a:off x="2840" y="2770"/>
                <a:ext cx="6" cy="2"/>
              </a:xfrm>
              <a:custGeom>
                <a:avLst/>
                <a:gdLst>
                  <a:gd name="T0" fmla="*/ 6 w 6"/>
                  <a:gd name="T1" fmla="*/ 0 h 2"/>
                  <a:gd name="T2" fmla="*/ 0 w 6"/>
                  <a:gd name="T3" fmla="*/ 2 h 2"/>
                  <a:gd name="T4" fmla="*/ 6 w 6"/>
                  <a:gd name="T5" fmla="*/ 0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6" y="0"/>
                    </a:moveTo>
                    <a:cubicBezTo>
                      <a:pt x="4" y="1"/>
                      <a:pt x="0" y="2"/>
                      <a:pt x="0" y="2"/>
                    </a:cubicBezTo>
                    <a:cubicBezTo>
                      <a:pt x="0" y="2"/>
                      <a:pt x="4" y="1"/>
                      <a:pt x="6" y="0"/>
                    </a:cubicBezTo>
                    <a:close/>
                  </a:path>
                </a:pathLst>
              </a:custGeom>
              <a:solidFill>
                <a:schemeClr val="accent1"/>
              </a:solidFill>
              <a:ln w="9525">
                <a:solidFill>
                  <a:schemeClr val="tx1"/>
                </a:solidFill>
                <a:round/>
                <a:headEnd/>
                <a:tailEnd/>
              </a:ln>
            </p:spPr>
            <p:txBody>
              <a:bodyPr wrap="none"/>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fill="hold" nodeType="clickEffect">
                                  <p:stCondLst>
                                    <p:cond delay="0"/>
                                  </p:stCondLst>
                                  <p:childTnLst>
                                    <p:animMotion origin="layout" path="M 1.11111E-6 -2.71676E-6 L 1.11111E-6 0.21018 " pathEditMode="relative" rAng="0" ptsTypes="AA">
                                      <p:cBhvr>
                                        <p:cTn id="6" dur="2000" fill="hold"/>
                                        <p:tgtEl>
                                          <p:spTgt spid="6"/>
                                        </p:tgtEl>
                                        <p:attrNameLst>
                                          <p:attrName>ppt_x</p:attrName>
                                          <p:attrName>ppt_y</p:attrName>
                                        </p:attrNameLst>
                                      </p:cBhvr>
                                      <p:rCtr x="0" y="105"/>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childTnLst>
                                </p:cTn>
                              </p:par>
                            </p:childTnLst>
                          </p:cTn>
                        </p:par>
                        <p:par>
                          <p:cTn id="11" fill="hold">
                            <p:stCondLst>
                              <p:cond delay="3000"/>
                            </p:stCondLst>
                            <p:childTnLst>
                              <p:par>
                                <p:cTn id="12" presetID="64" presetClass="path" presetSubtype="0" accel="50000" decel="50000" fill="hold" nodeType="afterEffect">
                                  <p:stCondLst>
                                    <p:cond delay="1000"/>
                                  </p:stCondLst>
                                  <p:childTnLst>
                                    <p:animMotion origin="layout" path="M 1.11111E-6 0.21023 L 1.11111E-6 -4.52359E-6 " pathEditMode="relative" rAng="0" ptsTypes="AA">
                                      <p:cBhvr>
                                        <p:cTn id="13" dur="2000" fill="hold"/>
                                        <p:tgtEl>
                                          <p:spTgt spid="6"/>
                                        </p:tgtEl>
                                        <p:attrNameLst>
                                          <p:attrName>ppt_x</p:attrName>
                                          <p:attrName>ppt_y</p:attrName>
                                        </p:attrNameLst>
                                      </p:cBhvr>
                                      <p:rCtr x="0" y="-105"/>
                                    </p:animMotion>
                                  </p:childTnLst>
                                </p:cTn>
                              </p:par>
                              <p:par>
                                <p:cTn id="14" presetID="64" presetClass="path" presetSubtype="0" accel="50000" decel="50000" fill="hold" nodeType="withEffect">
                                  <p:stCondLst>
                                    <p:cond delay="1000"/>
                                  </p:stCondLst>
                                  <p:childTnLst>
                                    <p:animMotion origin="layout" path="M 4.72222E-6 -2.795E-6 L 4.72222E-6 -0.21101 " pathEditMode="relative" rAng="0" ptsTypes="AA">
                                      <p:cBhvr>
                                        <p:cTn id="15" dur="2000" fill="hold"/>
                                        <p:tgtEl>
                                          <p:spTgt spid="5"/>
                                        </p:tgtEl>
                                        <p:attrNameLst>
                                          <p:attrName>ppt_x</p:attrName>
                                          <p:attrName>ppt_y</p:attrName>
                                        </p:attrNameLst>
                                      </p:cBhvr>
                                      <p:rCtr x="0" y="-106"/>
                                    </p:animMotion>
                                  </p:childTnLst>
                                </p:cTn>
                              </p:par>
                              <p:par>
                                <p:cTn id="16" presetID="64" presetClass="path" presetSubtype="0" accel="50000" decel="50000" fill="hold" nodeType="withEffect">
                                  <p:stCondLst>
                                    <p:cond delay="1000"/>
                                  </p:stCondLst>
                                  <p:childTnLst>
                                    <p:animMotion origin="layout" path="M 0.0007 -1.73068E-6 L 0.0007 -0.20985 " pathEditMode="relative" rAng="0" ptsTypes="AA">
                                      <p:cBhvr>
                                        <p:cTn id="17" dur="2000" fill="hold"/>
                                        <p:tgtEl>
                                          <p:spTgt spid="244"/>
                                        </p:tgtEl>
                                        <p:attrNameLst>
                                          <p:attrName>ppt_x</p:attrName>
                                          <p:attrName>ppt_y</p:attrName>
                                        </p:attrNameLst>
                                      </p:cBhvr>
                                      <p:rCtr x="0" y="-1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51940" name="Picture 4" descr="http://www.rfsales.com.au/mpi_dp/sub_category/images/yoke_batt_kit_18kg_lift2.gif"/>
          <p:cNvPicPr>
            <a:picLocks noChangeAspect="1" noChangeArrowheads="1"/>
          </p:cNvPicPr>
          <p:nvPr/>
        </p:nvPicPr>
        <p:blipFill>
          <a:blip r:embed="rId2" cstate="print"/>
          <a:srcRect/>
          <a:stretch>
            <a:fillRect/>
          </a:stretch>
        </p:blipFill>
        <p:spPr bwMode="auto">
          <a:xfrm>
            <a:off x="2265436" y="1315995"/>
            <a:ext cx="4634126" cy="4634126"/>
          </a:xfrm>
          <a:prstGeom prst="rect">
            <a:avLst/>
          </a:prstGeom>
          <a:noFill/>
        </p:spPr>
      </p:pic>
      <p:sp>
        <p:nvSpPr>
          <p:cNvPr id="44" name="Rectangle 36"/>
          <p:cNvSpPr>
            <a:spLocks noChangeArrowheads="1"/>
          </p:cNvSpPr>
          <p:nvPr/>
        </p:nvSpPr>
        <p:spPr bwMode="auto">
          <a:xfrm>
            <a:off x="693738" y="139700"/>
            <a:ext cx="4593157" cy="551433"/>
          </a:xfrm>
          <a:prstGeom prst="rect">
            <a:avLst/>
          </a:prstGeom>
          <a:noFill/>
          <a:ln w="12700">
            <a:noFill/>
            <a:miter lim="800000"/>
            <a:headEnd/>
            <a:tailEnd/>
          </a:ln>
          <a:effectLst/>
        </p:spPr>
        <p:txBody>
          <a:bodyPr wrap="square"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cs typeface="Times New Roman" pitchFamily="18" charset="0"/>
              </a:rPr>
              <a:t>Poder de levantamiento</a:t>
            </a:r>
          </a:p>
        </p:txBody>
      </p:sp>
    </p:spTree>
  </p:cSld>
  <p:clrMapOvr>
    <a:masterClrMapping/>
  </p:clrMapOvr>
  <p:transition>
    <p:dissolve/>
  </p:transition>
</p:sld>
</file>

<file path=ppt/slides/slide3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4" name="Rectangle 36"/>
          <p:cNvSpPr>
            <a:spLocks noChangeArrowheads="1"/>
          </p:cNvSpPr>
          <p:nvPr/>
        </p:nvSpPr>
        <p:spPr bwMode="auto">
          <a:xfrm>
            <a:off x="693738" y="139700"/>
            <a:ext cx="4593157" cy="551433"/>
          </a:xfrm>
          <a:prstGeom prst="rect">
            <a:avLst/>
          </a:prstGeom>
          <a:noFill/>
          <a:ln w="12700">
            <a:noFill/>
            <a:miter lim="800000"/>
            <a:headEnd/>
            <a:tailEnd/>
          </a:ln>
          <a:effectLst/>
        </p:spPr>
        <p:txBody>
          <a:bodyPr wrap="square"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cs typeface="Times New Roman" pitchFamily="18" charset="0"/>
              </a:rPr>
              <a:t>Poder de levantamiento</a:t>
            </a:r>
          </a:p>
        </p:txBody>
      </p:sp>
      <p:pic>
        <p:nvPicPr>
          <p:cNvPr id="645122" name="Picture 2" descr="http://ndtsupply.com/images/pics/MT-KY-PM6.gif"/>
          <p:cNvPicPr>
            <a:picLocks noChangeAspect="1" noChangeArrowheads="1"/>
          </p:cNvPicPr>
          <p:nvPr/>
        </p:nvPicPr>
        <p:blipFill>
          <a:blip r:embed="rId2" cstate="print"/>
          <a:srcRect/>
          <a:stretch>
            <a:fillRect/>
          </a:stretch>
        </p:blipFill>
        <p:spPr bwMode="auto">
          <a:xfrm>
            <a:off x="2673177" y="1811661"/>
            <a:ext cx="3827376" cy="3407160"/>
          </a:xfrm>
          <a:prstGeom prst="rect">
            <a:avLst/>
          </a:prstGeom>
          <a:noFill/>
        </p:spPr>
      </p:pic>
    </p:spTree>
  </p:cSld>
  <p:clrMapOvr>
    <a:masterClrMapping/>
  </p:clrMapOvr>
  <p:transition>
    <p:dissolve/>
  </p:transition>
</p:sld>
</file>

<file path=ppt/slides/slide3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78"/>
          <p:cNvGrpSpPr>
            <a:grpSpLocks/>
          </p:cNvGrpSpPr>
          <p:nvPr/>
        </p:nvGrpSpPr>
        <p:grpSpPr bwMode="auto">
          <a:xfrm>
            <a:off x="0" y="0"/>
            <a:ext cx="9172575" cy="6858000"/>
            <a:chOff x="0" y="0"/>
            <a:chExt cx="5778" cy="4320"/>
          </a:xfrm>
        </p:grpSpPr>
        <p:sp>
          <p:nvSpPr>
            <p:cNvPr id="355331"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41"/>
            <p:cNvGrpSpPr>
              <a:grpSpLocks/>
            </p:cNvGrpSpPr>
            <p:nvPr/>
          </p:nvGrpSpPr>
          <p:grpSpPr bwMode="auto">
            <a:xfrm>
              <a:off x="48" y="95"/>
              <a:ext cx="96" cy="4128"/>
              <a:chOff x="48" y="102"/>
              <a:chExt cx="96" cy="4128"/>
            </a:xfrm>
          </p:grpSpPr>
          <p:sp>
            <p:nvSpPr>
              <p:cNvPr id="355343"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4"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5"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6"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7"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8"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49"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0"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1"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2"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3"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4"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5"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6"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7"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8"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59"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0"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1"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2"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3"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4"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5"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6"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7"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8"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69"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0"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5371"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1"/>
            <p:cNvGrpSpPr>
              <a:grpSpLocks/>
            </p:cNvGrpSpPr>
            <p:nvPr/>
          </p:nvGrpSpPr>
          <p:grpSpPr bwMode="auto">
            <a:xfrm>
              <a:off x="5052" y="0"/>
              <a:ext cx="726" cy="388"/>
              <a:chOff x="37" y="-23"/>
              <a:chExt cx="726" cy="388"/>
            </a:xfrm>
          </p:grpSpPr>
          <p:sp>
            <p:nvSpPr>
              <p:cNvPr id="355337"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5338"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39"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5340"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5341"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5342"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4" name="Rectangle 36"/>
          <p:cNvSpPr>
            <a:spLocks noChangeArrowheads="1"/>
          </p:cNvSpPr>
          <p:nvPr/>
        </p:nvSpPr>
        <p:spPr bwMode="auto">
          <a:xfrm>
            <a:off x="693738" y="139700"/>
            <a:ext cx="4593157" cy="551433"/>
          </a:xfrm>
          <a:prstGeom prst="rect">
            <a:avLst/>
          </a:prstGeom>
          <a:noFill/>
          <a:ln w="12700">
            <a:noFill/>
            <a:miter lim="800000"/>
            <a:headEnd/>
            <a:tailEnd/>
          </a:ln>
          <a:effectLst/>
        </p:spPr>
        <p:txBody>
          <a:bodyPr wrap="square"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cs typeface="Times New Roman" pitchFamily="18" charset="0"/>
              </a:rPr>
              <a:t>Medidor de corriente</a:t>
            </a:r>
          </a:p>
        </p:txBody>
      </p:sp>
      <p:pic>
        <p:nvPicPr>
          <p:cNvPr id="648194" name="Picture 2" descr="http://gould-bass.net.temp.realssl.com/wp-content/uploads/2011/04/DTM-25A-Digital-Test-Meter-Kit-640x509.jpg"/>
          <p:cNvPicPr>
            <a:picLocks noChangeAspect="1" noChangeArrowheads="1"/>
          </p:cNvPicPr>
          <p:nvPr/>
        </p:nvPicPr>
        <p:blipFill>
          <a:blip r:embed="rId2" cstate="print"/>
          <a:srcRect/>
          <a:stretch>
            <a:fillRect/>
          </a:stretch>
        </p:blipFill>
        <p:spPr bwMode="auto">
          <a:xfrm>
            <a:off x="2300663" y="1769383"/>
            <a:ext cx="4665402" cy="3710452"/>
          </a:xfrm>
          <a:prstGeom prst="rect">
            <a:avLst/>
          </a:prstGeom>
          <a:noFill/>
        </p:spPr>
      </p:pic>
    </p:spTree>
  </p:cSld>
  <p:clrMapOvr>
    <a:masterClrMapping/>
  </p:clrMapOvr>
  <p:transition>
    <p:dissolve/>
  </p:transition>
</p:sld>
</file>

<file path=ppt/slides/slide3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01442" name="WordArt 2"/>
          <p:cNvSpPr>
            <a:spLocks noChangeArrowheads="1" noChangeShapeType="1" noTextEdit="1"/>
          </p:cNvSpPr>
          <p:nvPr/>
        </p:nvSpPr>
        <p:spPr bwMode="auto">
          <a:xfrm>
            <a:off x="1890713" y="657225"/>
            <a:ext cx="5734050" cy="14954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IX</a:t>
            </a:r>
          </a:p>
        </p:txBody>
      </p:sp>
      <p:sp>
        <p:nvSpPr>
          <p:cNvPr id="701443" name="WordArt 3"/>
          <p:cNvSpPr>
            <a:spLocks noChangeArrowheads="1" noChangeShapeType="1" noTextEdit="1"/>
          </p:cNvSpPr>
          <p:nvPr/>
        </p:nvSpPr>
        <p:spPr bwMode="auto">
          <a:xfrm>
            <a:off x="1644650" y="2943225"/>
            <a:ext cx="6569075" cy="9461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Discontinuidades en</a:t>
            </a:r>
          </a:p>
        </p:txBody>
      </p:sp>
      <p:sp>
        <p:nvSpPr>
          <p:cNvPr id="701444" name="WordArt 4"/>
          <p:cNvSpPr>
            <a:spLocks noChangeArrowheads="1" noChangeShapeType="1" noTextEdit="1"/>
          </p:cNvSpPr>
          <p:nvPr/>
        </p:nvSpPr>
        <p:spPr bwMode="auto">
          <a:xfrm>
            <a:off x="2749550" y="4765675"/>
            <a:ext cx="4016375" cy="9556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los Materiales</a:t>
            </a:r>
          </a:p>
        </p:txBody>
      </p:sp>
      <p:sp>
        <p:nvSpPr>
          <p:cNvPr id="701445" name="Rectangle 5"/>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701446" name="Rectangle 6"/>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701447" name="Rectangle 7"/>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701448" name="Rectangle 8"/>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701445"/>
                                        </p:tgtEl>
                                        <p:attrNameLst>
                                          <p:attrName>style.visibility</p:attrName>
                                        </p:attrNameLst>
                                      </p:cBhvr>
                                      <p:to>
                                        <p:strVal val="visible"/>
                                      </p:to>
                                    </p:set>
                                    <p:anim calcmode="lin" valueType="num">
                                      <p:cBhvr additive="base">
                                        <p:cTn id="7" dur="500" fill="hold"/>
                                        <p:tgtEl>
                                          <p:spTgt spid="701445"/>
                                        </p:tgtEl>
                                        <p:attrNameLst>
                                          <p:attrName>ppt_x</p:attrName>
                                        </p:attrNameLst>
                                      </p:cBhvr>
                                      <p:tavLst>
                                        <p:tav tm="0">
                                          <p:val>
                                            <p:strVal val="1+#ppt_w/2"/>
                                          </p:val>
                                        </p:tav>
                                        <p:tav tm="100000">
                                          <p:val>
                                            <p:strVal val="#ppt_x"/>
                                          </p:val>
                                        </p:tav>
                                      </p:tavLst>
                                    </p:anim>
                                    <p:anim calcmode="lin" valueType="num">
                                      <p:cBhvr additive="base">
                                        <p:cTn id="8" dur="500" fill="hold"/>
                                        <p:tgtEl>
                                          <p:spTgt spid="70144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701446"/>
                                        </p:tgtEl>
                                        <p:attrNameLst>
                                          <p:attrName>style.visibility</p:attrName>
                                        </p:attrNameLst>
                                      </p:cBhvr>
                                      <p:to>
                                        <p:strVal val="visible"/>
                                      </p:to>
                                    </p:set>
                                    <p:anim calcmode="lin" valueType="num">
                                      <p:cBhvr additive="base">
                                        <p:cTn id="12" dur="500" fill="hold"/>
                                        <p:tgtEl>
                                          <p:spTgt spid="701446"/>
                                        </p:tgtEl>
                                        <p:attrNameLst>
                                          <p:attrName>ppt_x</p:attrName>
                                        </p:attrNameLst>
                                      </p:cBhvr>
                                      <p:tavLst>
                                        <p:tav tm="0">
                                          <p:val>
                                            <p:strVal val="#ppt_x"/>
                                          </p:val>
                                        </p:tav>
                                        <p:tav tm="100000">
                                          <p:val>
                                            <p:strVal val="#ppt_x"/>
                                          </p:val>
                                        </p:tav>
                                      </p:tavLst>
                                    </p:anim>
                                    <p:anim calcmode="lin" valueType="num">
                                      <p:cBhvr additive="base">
                                        <p:cTn id="13" dur="500" fill="hold"/>
                                        <p:tgtEl>
                                          <p:spTgt spid="70144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01447"/>
                                        </p:tgtEl>
                                        <p:attrNameLst>
                                          <p:attrName>style.visibility</p:attrName>
                                        </p:attrNameLst>
                                      </p:cBhvr>
                                      <p:to>
                                        <p:strVal val="visible"/>
                                      </p:to>
                                    </p:set>
                                    <p:anim calcmode="lin" valueType="num">
                                      <p:cBhvr additive="base">
                                        <p:cTn id="17" dur="500" fill="hold"/>
                                        <p:tgtEl>
                                          <p:spTgt spid="701447"/>
                                        </p:tgtEl>
                                        <p:attrNameLst>
                                          <p:attrName>ppt_x</p:attrName>
                                        </p:attrNameLst>
                                      </p:cBhvr>
                                      <p:tavLst>
                                        <p:tav tm="0">
                                          <p:val>
                                            <p:strVal val="0-#ppt_w/2"/>
                                          </p:val>
                                        </p:tav>
                                        <p:tav tm="100000">
                                          <p:val>
                                            <p:strVal val="#ppt_x"/>
                                          </p:val>
                                        </p:tav>
                                      </p:tavLst>
                                    </p:anim>
                                    <p:anim calcmode="lin" valueType="num">
                                      <p:cBhvr additive="base">
                                        <p:cTn id="18" dur="500" fill="hold"/>
                                        <p:tgtEl>
                                          <p:spTgt spid="701447"/>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01448"/>
                                        </p:tgtEl>
                                        <p:attrNameLst>
                                          <p:attrName>style.visibility</p:attrName>
                                        </p:attrNameLst>
                                      </p:cBhvr>
                                      <p:to>
                                        <p:strVal val="visible"/>
                                      </p:to>
                                    </p:set>
                                    <p:anim calcmode="lin" valueType="num">
                                      <p:cBhvr additive="base">
                                        <p:cTn id="22" dur="500" fill="hold"/>
                                        <p:tgtEl>
                                          <p:spTgt spid="701448"/>
                                        </p:tgtEl>
                                        <p:attrNameLst>
                                          <p:attrName>ppt_x</p:attrName>
                                        </p:attrNameLst>
                                      </p:cBhvr>
                                      <p:tavLst>
                                        <p:tav tm="0">
                                          <p:val>
                                            <p:strVal val="#ppt_x"/>
                                          </p:val>
                                        </p:tav>
                                        <p:tav tm="100000">
                                          <p:val>
                                            <p:strVal val="#ppt_x"/>
                                          </p:val>
                                        </p:tav>
                                      </p:tavLst>
                                    </p:anim>
                                    <p:anim calcmode="lin" valueType="num">
                                      <p:cBhvr additive="base">
                                        <p:cTn id="23" dur="500" fill="hold"/>
                                        <p:tgtEl>
                                          <p:spTgt spid="70144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701442"/>
                                        </p:tgtEl>
                                        <p:attrNameLst>
                                          <p:attrName>style.visibility</p:attrName>
                                        </p:attrNameLst>
                                      </p:cBhvr>
                                      <p:to>
                                        <p:strVal val="visible"/>
                                      </p:to>
                                    </p:set>
                                    <p:animEffect transition="in" filter="wipe(left)">
                                      <p:cBhvr>
                                        <p:cTn id="27" dur="500"/>
                                        <p:tgtEl>
                                          <p:spTgt spid="70144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701443"/>
                                        </p:tgtEl>
                                        <p:attrNameLst>
                                          <p:attrName>style.visibility</p:attrName>
                                        </p:attrNameLst>
                                      </p:cBhvr>
                                      <p:to>
                                        <p:strVal val="visible"/>
                                      </p:to>
                                    </p:set>
                                    <p:animEffect transition="in" filter="wipe(left)">
                                      <p:cBhvr>
                                        <p:cTn id="31" dur="500"/>
                                        <p:tgtEl>
                                          <p:spTgt spid="701443"/>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701444"/>
                                        </p:tgtEl>
                                        <p:attrNameLst>
                                          <p:attrName>style.visibility</p:attrName>
                                        </p:attrNameLst>
                                      </p:cBhvr>
                                      <p:to>
                                        <p:strVal val="visible"/>
                                      </p:to>
                                    </p:set>
                                    <p:animEffect transition="in" filter="wipe(left)">
                                      <p:cBhvr>
                                        <p:cTn id="35" dur="500"/>
                                        <p:tgtEl>
                                          <p:spTgt spid="701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442" grpId="0" animBg="1"/>
      <p:bldP spid="701443" grpId="0" animBg="1"/>
      <p:bldP spid="701444" grpId="0" animBg="1"/>
      <p:bldP spid="701445" grpId="0" animBg="1"/>
      <p:bldP spid="701446" grpId="0" animBg="1"/>
      <p:bldP spid="701447" grpId="0" animBg="1"/>
      <p:bldP spid="701448" grpId="0" animBg="1"/>
    </p:bldLst>
  </p:timing>
</p:sld>
</file>

<file path=ppt/slides/slide3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7378" name="Group 1098"/>
          <p:cNvGrpSpPr>
            <a:grpSpLocks/>
          </p:cNvGrpSpPr>
          <p:nvPr/>
        </p:nvGrpSpPr>
        <p:grpSpPr bwMode="auto">
          <a:xfrm>
            <a:off x="0" y="0"/>
            <a:ext cx="9172575" cy="6858000"/>
            <a:chOff x="0" y="0"/>
            <a:chExt cx="5778" cy="4320"/>
          </a:xfrm>
        </p:grpSpPr>
        <p:sp>
          <p:nvSpPr>
            <p:cNvPr id="357379"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57380" name="Rectangle 1059"/>
            <p:cNvSpPr>
              <a:spLocks noChangeArrowheads="1"/>
            </p:cNvSpPr>
            <p:nvPr/>
          </p:nvSpPr>
          <p:spPr bwMode="auto">
            <a:xfrm>
              <a:off x="496" y="408"/>
              <a:ext cx="4816" cy="3469"/>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Las discontinuidades pueden ser definidas como cambios en la geometría o composición de un objeto</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Tales cambios afectan las propiedades físicas del objeto y pueden tener un efecto en su habilidad para satisfacer completamente sus expectativas de vida y servicio</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Recordemos que no todas las discontinuidades son defectos</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La definición de defecto puede cambiar con el tipo de componente, su construcción, sus materiales y las especificaciones o códigos que los cubren</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Debe entenderse muy bien que una discontinuidad menos dañina o riesgosa en un objeto puede ser muy crítica en otro tipo de objeto</a:t>
              </a:r>
            </a:p>
          </p:txBody>
        </p:sp>
        <p:grpSp>
          <p:nvGrpSpPr>
            <p:cNvPr id="357381" name="Group 1061"/>
            <p:cNvGrpSpPr>
              <a:grpSpLocks/>
            </p:cNvGrpSpPr>
            <p:nvPr/>
          </p:nvGrpSpPr>
          <p:grpSpPr bwMode="auto">
            <a:xfrm>
              <a:off x="48" y="95"/>
              <a:ext cx="96" cy="4128"/>
              <a:chOff x="48" y="102"/>
              <a:chExt cx="96" cy="4128"/>
            </a:xfrm>
          </p:grpSpPr>
          <p:sp>
            <p:nvSpPr>
              <p:cNvPr id="357389" name="Rectangle 106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0" name="Rectangle 106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1" name="Rectangle 106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2" name="Rectangle 106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3" name="Rectangle 106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4" name="Rectangle 106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5" name="Rectangle 106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6" name="Rectangle 106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7" name="Rectangle 107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8" name="Rectangle 107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399" name="Rectangle 107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0" name="Rectangle 107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1" name="Rectangle 107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2" name="Rectangle 107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3" name="Rectangle 107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4" name="Rectangle 107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5" name="Rectangle 107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6" name="Rectangle 107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7" name="Rectangle 108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8" name="Rectangle 108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09" name="Rectangle 108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0" name="Rectangle 108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1" name="Rectangle 108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2" name="Rectangle 108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3" name="Rectangle 108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4" name="Rectangle 108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5" name="Rectangle 108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6" name="Rectangle 108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7417" name="Rectangle 109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7382" name="Group 1091"/>
            <p:cNvGrpSpPr>
              <a:grpSpLocks/>
            </p:cNvGrpSpPr>
            <p:nvPr/>
          </p:nvGrpSpPr>
          <p:grpSpPr bwMode="auto">
            <a:xfrm>
              <a:off x="5052" y="0"/>
              <a:ext cx="726" cy="388"/>
              <a:chOff x="37" y="-23"/>
              <a:chExt cx="726" cy="388"/>
            </a:xfrm>
          </p:grpSpPr>
          <p:sp>
            <p:nvSpPr>
              <p:cNvPr id="357383" name="Rectangle 109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7384" name="Rectangle 109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7385" name="Rectangle 109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7386" name="Rectangle 109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7387" name="Rectangle 109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7388" name="Rectangle 109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85"/>
          <p:cNvGrpSpPr>
            <a:grpSpLocks/>
          </p:cNvGrpSpPr>
          <p:nvPr/>
        </p:nvGrpSpPr>
        <p:grpSpPr bwMode="auto">
          <a:xfrm>
            <a:off x="0" y="0"/>
            <a:ext cx="9172575" cy="6858000"/>
            <a:chOff x="0" y="0"/>
            <a:chExt cx="5778" cy="4320"/>
          </a:xfrm>
        </p:grpSpPr>
        <p:sp>
          <p:nvSpPr>
            <p:cNvPr id="41987" name="Rectangle 10"/>
            <p:cNvSpPr>
              <a:spLocks noChangeArrowheads="1"/>
            </p:cNvSpPr>
            <p:nvPr/>
          </p:nvSpPr>
          <p:spPr bwMode="auto">
            <a:xfrm>
              <a:off x="423" y="746"/>
              <a:ext cx="4999" cy="522"/>
            </a:xfrm>
            <a:prstGeom prst="rect">
              <a:avLst/>
            </a:prstGeom>
            <a:noFill/>
            <a:ln w="12700">
              <a:noFill/>
              <a:miter lim="800000"/>
              <a:headEnd/>
              <a:tailEnd/>
            </a:ln>
          </p:spPr>
          <p:txBody>
            <a:bodyPr wrap="square" lIns="90488" tIns="44450" rIns="90488" bIns="44450">
              <a:spAutoFit/>
            </a:bodyPr>
            <a:lstStyle/>
            <a:p>
              <a:r>
                <a:rPr lang="es-ES_tradnl" i="1" dirty="0">
                  <a:solidFill>
                    <a:schemeClr val="bg1"/>
                  </a:solidFill>
                  <a:latin typeface="Book Antiqua" pitchFamily="18" charset="0"/>
                </a:rPr>
                <a:t>Dos imanes, colocados de tal manera que dos polos similares se colocan de frente, entonces se repelen</a:t>
              </a:r>
            </a:p>
          </p:txBody>
        </p:sp>
        <p:sp>
          <p:nvSpPr>
            <p:cNvPr id="27660" name="Rectangle 12"/>
            <p:cNvSpPr>
              <a:spLocks noChangeArrowheads="1"/>
            </p:cNvSpPr>
            <p:nvPr/>
          </p:nvSpPr>
          <p:spPr bwMode="auto">
            <a:xfrm>
              <a:off x="404" y="167"/>
              <a:ext cx="4460" cy="347"/>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Ley del Magnetismo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41989" name="Rectangle 4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 name="Group 48"/>
            <p:cNvGrpSpPr>
              <a:grpSpLocks/>
            </p:cNvGrpSpPr>
            <p:nvPr/>
          </p:nvGrpSpPr>
          <p:grpSpPr bwMode="auto">
            <a:xfrm>
              <a:off x="48" y="95"/>
              <a:ext cx="96" cy="4128"/>
              <a:chOff x="48" y="102"/>
              <a:chExt cx="96" cy="4128"/>
            </a:xfrm>
          </p:grpSpPr>
          <p:sp>
            <p:nvSpPr>
              <p:cNvPr id="41998" name="Rectangle 4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999" name="Rectangle 5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0" name="Rectangle 5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1" name="Rectangle 5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2" name="Rectangle 5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3" name="Rectangle 5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4" name="Rectangle 5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5" name="Rectangle 5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6" name="Rectangle 5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7" name="Rectangle 5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8" name="Rectangle 5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09" name="Rectangle 6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0" name="Rectangle 6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1" name="Rectangle 6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2" name="Rectangle 6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3" name="Rectangle 6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4" name="Rectangle 6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5" name="Rectangle 6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6" name="Rectangle 6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7" name="Rectangle 6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8" name="Rectangle 6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19" name="Rectangle 7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0" name="Rectangle 7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1" name="Rectangle 7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2" name="Rectangle 7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3" name="Rectangle 7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4" name="Rectangle 7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5" name="Rectangle 7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2026" name="Rectangle 7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78"/>
            <p:cNvGrpSpPr>
              <a:grpSpLocks/>
            </p:cNvGrpSpPr>
            <p:nvPr/>
          </p:nvGrpSpPr>
          <p:grpSpPr bwMode="auto">
            <a:xfrm>
              <a:off x="5052" y="0"/>
              <a:ext cx="726" cy="388"/>
              <a:chOff x="37" y="-23"/>
              <a:chExt cx="726" cy="388"/>
            </a:xfrm>
          </p:grpSpPr>
          <p:sp>
            <p:nvSpPr>
              <p:cNvPr id="41992" name="Rectangle 7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993" name="Rectangle 8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994" name="Rectangle 8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995" name="Rectangle 8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996" name="Rectangle 8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997" name="Rectangle 8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5" name="50 Grupo"/>
          <p:cNvGrpSpPr/>
          <p:nvPr/>
        </p:nvGrpSpPr>
        <p:grpSpPr>
          <a:xfrm>
            <a:off x="4623793" y="3956954"/>
            <a:ext cx="2327275" cy="969963"/>
            <a:chOff x="6366329" y="3956954"/>
            <a:chExt cx="2327275" cy="969963"/>
          </a:xfrm>
        </p:grpSpPr>
        <p:sp>
          <p:nvSpPr>
            <p:cNvPr id="44" name="Rectangle 4"/>
            <p:cNvSpPr>
              <a:spLocks noChangeArrowheads="1"/>
            </p:cNvSpPr>
            <p:nvPr/>
          </p:nvSpPr>
          <p:spPr bwMode="auto">
            <a:xfrm>
              <a:off x="6366329" y="3956954"/>
              <a:ext cx="2327275" cy="969963"/>
            </a:xfrm>
            <a:prstGeom prst="rect">
              <a:avLst/>
            </a:prstGeom>
            <a:gradFill rotWithShape="0">
              <a:gsLst>
                <a:gs pos="0">
                  <a:srgbClr val="2E0000"/>
                </a:gs>
                <a:gs pos="50000">
                  <a:srgbClr val="990000"/>
                </a:gs>
                <a:gs pos="100000">
                  <a:srgbClr val="2E0000"/>
                </a:gs>
              </a:gsLst>
              <a:lin ang="0" scaled="1"/>
            </a:gradFill>
            <a:ln w="25400">
              <a:noFill/>
              <a:miter lim="800000"/>
              <a:headEnd/>
              <a:tailEnd/>
            </a:ln>
          </p:spPr>
          <p:txBody>
            <a:bodyPr wrap="none" anchor="ctr"/>
            <a:lstStyle/>
            <a:p>
              <a:endParaRPr lang="es-ES"/>
            </a:p>
          </p:txBody>
        </p:sp>
        <p:sp>
          <p:nvSpPr>
            <p:cNvPr id="45" name="Rectangle 5"/>
            <p:cNvSpPr>
              <a:spLocks noChangeArrowheads="1"/>
            </p:cNvSpPr>
            <p:nvPr/>
          </p:nvSpPr>
          <p:spPr bwMode="auto">
            <a:xfrm>
              <a:off x="8195129" y="4244292"/>
              <a:ext cx="384175"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S</a:t>
              </a:r>
            </a:p>
          </p:txBody>
        </p:sp>
        <p:sp>
          <p:nvSpPr>
            <p:cNvPr id="46" name="Rectangle 6"/>
            <p:cNvSpPr>
              <a:spLocks noChangeArrowheads="1"/>
            </p:cNvSpPr>
            <p:nvPr/>
          </p:nvSpPr>
          <p:spPr bwMode="auto">
            <a:xfrm>
              <a:off x="6471104" y="4244292"/>
              <a:ext cx="401638" cy="454025"/>
            </a:xfrm>
            <a:prstGeom prst="rect">
              <a:avLst/>
            </a:prstGeom>
            <a:noFill/>
            <a:ln w="12700">
              <a:noFill/>
              <a:miter lim="800000"/>
              <a:headEnd/>
              <a:tailEnd/>
            </a:ln>
          </p:spPr>
          <p:txBody>
            <a:bodyPr wrap="none" lIns="90488" tIns="44450" rIns="90488" bIns="44450">
              <a:spAutoFit/>
            </a:bodyPr>
            <a:lstStyle/>
            <a:p>
              <a:pPr algn="l"/>
              <a:r>
                <a:rPr lang="es-ES_tradnl">
                  <a:solidFill>
                    <a:schemeClr val="bg1"/>
                  </a:solidFill>
                  <a:latin typeface="Arial" charset="0"/>
                </a:rPr>
                <a:t>N</a:t>
              </a:r>
            </a:p>
          </p:txBody>
        </p:sp>
      </p:grpSp>
      <p:grpSp>
        <p:nvGrpSpPr>
          <p:cNvPr id="6" name="49 Grupo"/>
          <p:cNvGrpSpPr/>
          <p:nvPr/>
        </p:nvGrpSpPr>
        <p:grpSpPr>
          <a:xfrm>
            <a:off x="2296040" y="3956954"/>
            <a:ext cx="2327275" cy="969963"/>
            <a:chOff x="559254" y="3956954"/>
            <a:chExt cx="2327275" cy="969963"/>
          </a:xfrm>
        </p:grpSpPr>
        <p:sp>
          <p:nvSpPr>
            <p:cNvPr id="47" name="Rectangle 7"/>
            <p:cNvSpPr>
              <a:spLocks noChangeArrowheads="1"/>
            </p:cNvSpPr>
            <p:nvPr/>
          </p:nvSpPr>
          <p:spPr bwMode="auto">
            <a:xfrm>
              <a:off x="559254" y="3956954"/>
              <a:ext cx="2327275" cy="969963"/>
            </a:xfrm>
            <a:prstGeom prst="rect">
              <a:avLst/>
            </a:prstGeom>
            <a:gradFill rotWithShape="0">
              <a:gsLst>
                <a:gs pos="0">
                  <a:srgbClr val="2E0000"/>
                </a:gs>
                <a:gs pos="50000">
                  <a:srgbClr val="990000"/>
                </a:gs>
                <a:gs pos="100000">
                  <a:srgbClr val="2E0000"/>
                </a:gs>
              </a:gsLst>
              <a:lin ang="0" scaled="1"/>
            </a:gradFill>
            <a:ln w="25400">
              <a:noFill/>
              <a:miter lim="800000"/>
              <a:headEnd/>
              <a:tailEnd/>
            </a:ln>
          </p:spPr>
          <p:txBody>
            <a:bodyPr wrap="none" anchor="ctr"/>
            <a:lstStyle/>
            <a:p>
              <a:endParaRPr lang="es-ES"/>
            </a:p>
          </p:txBody>
        </p:sp>
        <p:sp>
          <p:nvSpPr>
            <p:cNvPr id="48" name="Rectangle 8"/>
            <p:cNvSpPr>
              <a:spLocks noChangeArrowheads="1"/>
            </p:cNvSpPr>
            <p:nvPr/>
          </p:nvSpPr>
          <p:spPr bwMode="auto">
            <a:xfrm flipH="1">
              <a:off x="668792" y="4250642"/>
              <a:ext cx="387928" cy="459100"/>
            </a:xfrm>
            <a:prstGeom prst="rect">
              <a:avLst/>
            </a:prstGeom>
            <a:noFill/>
            <a:ln w="12700">
              <a:noFill/>
              <a:miter lim="800000"/>
              <a:headEnd/>
              <a:tailEnd/>
            </a:ln>
          </p:spPr>
          <p:txBody>
            <a:bodyPr wrap="none" lIns="90488" tIns="44450" rIns="90488" bIns="44450">
              <a:spAutoFit/>
            </a:bodyPr>
            <a:lstStyle/>
            <a:p>
              <a:pPr algn="l"/>
              <a:r>
                <a:rPr lang="es-ES_tradnl" dirty="0">
                  <a:solidFill>
                    <a:schemeClr val="bg1"/>
                  </a:solidFill>
                  <a:latin typeface="Arial" charset="0"/>
                </a:rPr>
                <a:t>S</a:t>
              </a:r>
            </a:p>
          </p:txBody>
        </p:sp>
        <p:sp>
          <p:nvSpPr>
            <p:cNvPr id="49" name="Rectangle 9"/>
            <p:cNvSpPr>
              <a:spLocks noChangeArrowheads="1"/>
            </p:cNvSpPr>
            <p:nvPr/>
          </p:nvSpPr>
          <p:spPr bwMode="auto">
            <a:xfrm flipH="1">
              <a:off x="2373767" y="4250642"/>
              <a:ext cx="405561" cy="459100"/>
            </a:xfrm>
            <a:prstGeom prst="rect">
              <a:avLst/>
            </a:prstGeom>
            <a:noFill/>
            <a:ln w="12700">
              <a:noFill/>
              <a:miter lim="800000"/>
              <a:headEnd/>
              <a:tailEnd/>
            </a:ln>
          </p:spPr>
          <p:txBody>
            <a:bodyPr wrap="none" lIns="90488" tIns="44450" rIns="90488" bIns="44450">
              <a:spAutoFit/>
            </a:bodyPr>
            <a:lstStyle/>
            <a:p>
              <a:pPr algn="l"/>
              <a:r>
                <a:rPr lang="es-ES_tradnl" dirty="0">
                  <a:solidFill>
                    <a:schemeClr val="bg1"/>
                  </a:solidFill>
                  <a:latin typeface="Arial" charset="0"/>
                </a:rPr>
                <a:t>N</a:t>
              </a:r>
            </a:p>
          </p:txBody>
        </p:sp>
      </p:grpSp>
      <p:grpSp>
        <p:nvGrpSpPr>
          <p:cNvPr id="113" name="Group 189"/>
          <p:cNvGrpSpPr>
            <a:grpSpLocks/>
          </p:cNvGrpSpPr>
          <p:nvPr/>
        </p:nvGrpSpPr>
        <p:grpSpPr bwMode="auto">
          <a:xfrm>
            <a:off x="1755520" y="2219667"/>
            <a:ext cx="5668962" cy="4464050"/>
            <a:chOff x="1297" y="707"/>
            <a:chExt cx="3571" cy="2812"/>
          </a:xfrm>
        </p:grpSpPr>
        <p:grpSp>
          <p:nvGrpSpPr>
            <p:cNvPr id="114" name="Group 97"/>
            <p:cNvGrpSpPr>
              <a:grpSpLocks/>
            </p:cNvGrpSpPr>
            <p:nvPr/>
          </p:nvGrpSpPr>
          <p:grpSpPr bwMode="auto">
            <a:xfrm>
              <a:off x="3136" y="708"/>
              <a:ext cx="1732" cy="2809"/>
              <a:chOff x="2884" y="708"/>
              <a:chExt cx="2236" cy="2809"/>
            </a:xfrm>
          </p:grpSpPr>
          <p:grpSp>
            <p:nvGrpSpPr>
              <p:cNvPr id="135" name="Group 98"/>
              <p:cNvGrpSpPr>
                <a:grpSpLocks/>
              </p:cNvGrpSpPr>
              <p:nvPr/>
            </p:nvGrpSpPr>
            <p:grpSpPr bwMode="auto">
              <a:xfrm>
                <a:off x="2884" y="708"/>
                <a:ext cx="1255" cy="2809"/>
                <a:chOff x="2884" y="708"/>
                <a:chExt cx="1255" cy="2809"/>
              </a:xfrm>
            </p:grpSpPr>
            <p:grpSp>
              <p:nvGrpSpPr>
                <p:cNvPr id="146" name="Group 99"/>
                <p:cNvGrpSpPr>
                  <a:grpSpLocks/>
                </p:cNvGrpSpPr>
                <p:nvPr/>
              </p:nvGrpSpPr>
              <p:grpSpPr bwMode="auto">
                <a:xfrm>
                  <a:off x="2921" y="2162"/>
                  <a:ext cx="1218" cy="1355"/>
                  <a:chOff x="2921" y="1882"/>
                  <a:chExt cx="1218" cy="1355"/>
                </a:xfrm>
              </p:grpSpPr>
              <p:sp>
                <p:nvSpPr>
                  <p:cNvPr id="152" name="Arc 100"/>
                  <p:cNvSpPr>
                    <a:spLocks/>
                  </p:cNvSpPr>
                  <p:nvPr/>
                </p:nvSpPr>
                <p:spPr bwMode="auto">
                  <a:xfrm>
                    <a:off x="3204" y="1940"/>
                    <a:ext cx="908" cy="1297"/>
                  </a:xfrm>
                  <a:custGeom>
                    <a:avLst/>
                    <a:gdLst>
                      <a:gd name="T0" fmla="*/ 8 w 21600"/>
                      <a:gd name="T1" fmla="*/ 48 h 35097"/>
                      <a:gd name="T2" fmla="*/ 38 w 21600"/>
                      <a:gd name="T3" fmla="*/ 0 h 35097"/>
                      <a:gd name="T4" fmla="*/ 38 w 21600"/>
                      <a:gd name="T5" fmla="*/ 29 h 35097"/>
                      <a:gd name="T6" fmla="*/ 0 60000 65536"/>
                      <a:gd name="T7" fmla="*/ 0 60000 65536"/>
                      <a:gd name="T8" fmla="*/ 0 60000 65536"/>
                      <a:gd name="T9" fmla="*/ 0 w 21600"/>
                      <a:gd name="T10" fmla="*/ 0 h 35097"/>
                      <a:gd name="T11" fmla="*/ 21600 w 21600"/>
                      <a:gd name="T12" fmla="*/ 35097 h 35097"/>
                    </a:gdLst>
                    <a:ahLst/>
                    <a:cxnLst>
                      <a:cxn ang="T6">
                        <a:pos x="T0" y="T1"/>
                      </a:cxn>
                      <a:cxn ang="T7">
                        <a:pos x="T2" y="T3"/>
                      </a:cxn>
                      <a:cxn ang="T8">
                        <a:pos x="T4" y="T5"/>
                      </a:cxn>
                    </a:cxnLst>
                    <a:rect l="T9" t="T10" r="T11" b="T12"/>
                    <a:pathLst>
                      <a:path w="21600" h="35097" fill="none" extrusionOk="0">
                        <a:moveTo>
                          <a:pt x="4736" y="35096"/>
                        </a:moveTo>
                        <a:cubicBezTo>
                          <a:pt x="1670" y="31266"/>
                          <a:pt x="0" y="26506"/>
                          <a:pt x="0" y="21600"/>
                        </a:cubicBezTo>
                        <a:cubicBezTo>
                          <a:pt x="-1" y="9680"/>
                          <a:pt x="9656" y="13"/>
                          <a:pt x="21576" y="0"/>
                        </a:cubicBezTo>
                      </a:path>
                      <a:path w="21600" h="35097" stroke="0" extrusionOk="0">
                        <a:moveTo>
                          <a:pt x="4736" y="35096"/>
                        </a:moveTo>
                        <a:cubicBezTo>
                          <a:pt x="1670" y="31266"/>
                          <a:pt x="0" y="26506"/>
                          <a:pt x="0" y="21600"/>
                        </a:cubicBezTo>
                        <a:cubicBezTo>
                          <a:pt x="-1" y="9680"/>
                          <a:pt x="9656" y="13"/>
                          <a:pt x="21576" y="0"/>
                        </a:cubicBezTo>
                        <a:lnTo>
                          <a:pt x="21600"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153" name="Arc 101"/>
                  <p:cNvSpPr>
                    <a:spLocks/>
                  </p:cNvSpPr>
                  <p:nvPr/>
                </p:nvSpPr>
                <p:spPr bwMode="auto">
                  <a:xfrm>
                    <a:off x="2921" y="1882"/>
                    <a:ext cx="1218" cy="1222"/>
                  </a:xfrm>
                  <a:custGeom>
                    <a:avLst/>
                    <a:gdLst>
                      <a:gd name="T0" fmla="*/ 3 w 21600"/>
                      <a:gd name="T1" fmla="*/ 53 h 27937"/>
                      <a:gd name="T2" fmla="*/ 69 w 21600"/>
                      <a:gd name="T3" fmla="*/ 0 h 27937"/>
                      <a:gd name="T4" fmla="*/ 69 w 21600"/>
                      <a:gd name="T5" fmla="*/ 41 h 27937"/>
                      <a:gd name="T6" fmla="*/ 0 60000 65536"/>
                      <a:gd name="T7" fmla="*/ 0 60000 65536"/>
                      <a:gd name="T8" fmla="*/ 0 60000 65536"/>
                      <a:gd name="T9" fmla="*/ 0 w 21600"/>
                      <a:gd name="T10" fmla="*/ 0 h 27937"/>
                      <a:gd name="T11" fmla="*/ 21600 w 21600"/>
                      <a:gd name="T12" fmla="*/ 27937 h 27937"/>
                    </a:gdLst>
                    <a:ahLst/>
                    <a:cxnLst>
                      <a:cxn ang="T6">
                        <a:pos x="T0" y="T1"/>
                      </a:cxn>
                      <a:cxn ang="T7">
                        <a:pos x="T2" y="T3"/>
                      </a:cxn>
                      <a:cxn ang="T8">
                        <a:pos x="T4" y="T5"/>
                      </a:cxn>
                    </a:cxnLst>
                    <a:rect l="T9" t="T10" r="T11" b="T12"/>
                    <a:pathLst>
                      <a:path w="21600" h="27937" fill="none" extrusionOk="0">
                        <a:moveTo>
                          <a:pt x="950" y="27936"/>
                        </a:moveTo>
                        <a:cubicBezTo>
                          <a:pt x="320" y="25883"/>
                          <a:pt x="0" y="23747"/>
                          <a:pt x="0" y="21600"/>
                        </a:cubicBezTo>
                        <a:cubicBezTo>
                          <a:pt x="-1" y="9677"/>
                          <a:pt x="9659" y="9"/>
                          <a:pt x="21582" y="0"/>
                        </a:cubicBezTo>
                      </a:path>
                      <a:path w="21600" h="27937" stroke="0" extrusionOk="0">
                        <a:moveTo>
                          <a:pt x="950" y="27936"/>
                        </a:moveTo>
                        <a:cubicBezTo>
                          <a:pt x="320" y="25883"/>
                          <a:pt x="0" y="23747"/>
                          <a:pt x="0" y="21600"/>
                        </a:cubicBezTo>
                        <a:cubicBezTo>
                          <a:pt x="-1" y="9677"/>
                          <a:pt x="9659" y="9"/>
                          <a:pt x="21582" y="0"/>
                        </a:cubicBezTo>
                        <a:lnTo>
                          <a:pt x="21600" y="21600"/>
                        </a:lnTo>
                        <a:close/>
                      </a:path>
                    </a:pathLst>
                  </a:custGeom>
                  <a:noFill/>
                  <a:ln w="12700" cap="rnd">
                    <a:solidFill>
                      <a:schemeClr val="bg1"/>
                    </a:solidFill>
                    <a:prstDash val="dash"/>
                    <a:round/>
                    <a:headEnd type="triangle" w="sm" len="med"/>
                    <a:tailEnd/>
                  </a:ln>
                </p:spPr>
                <p:txBody>
                  <a:bodyPr wrap="none" anchor="ctr"/>
                  <a:lstStyle/>
                  <a:p>
                    <a:endParaRPr lang="es-ES"/>
                  </a:p>
                </p:txBody>
              </p:sp>
            </p:grpSp>
            <p:grpSp>
              <p:nvGrpSpPr>
                <p:cNvPr id="147" name="Group 102"/>
                <p:cNvGrpSpPr>
                  <a:grpSpLocks/>
                </p:cNvGrpSpPr>
                <p:nvPr/>
              </p:nvGrpSpPr>
              <p:grpSpPr bwMode="auto">
                <a:xfrm>
                  <a:off x="2915" y="708"/>
                  <a:ext cx="1219" cy="1359"/>
                  <a:chOff x="2915" y="428"/>
                  <a:chExt cx="1219" cy="1359"/>
                </a:xfrm>
              </p:grpSpPr>
              <p:sp>
                <p:nvSpPr>
                  <p:cNvPr id="150" name="Arc 103"/>
                  <p:cNvSpPr>
                    <a:spLocks/>
                  </p:cNvSpPr>
                  <p:nvPr/>
                </p:nvSpPr>
                <p:spPr bwMode="auto">
                  <a:xfrm rot="10800000">
                    <a:off x="3198" y="428"/>
                    <a:ext cx="909" cy="1298"/>
                  </a:xfrm>
                  <a:custGeom>
                    <a:avLst/>
                    <a:gdLst>
                      <a:gd name="T0" fmla="*/ 0 w 21624"/>
                      <a:gd name="T1" fmla="*/ 0 h 35108"/>
                      <a:gd name="T2" fmla="*/ 30 w 21624"/>
                      <a:gd name="T3" fmla="*/ 48 h 35108"/>
                      <a:gd name="T4" fmla="*/ 0 w 21624"/>
                      <a:gd name="T5" fmla="*/ 30 h 35108"/>
                      <a:gd name="T6" fmla="*/ 0 60000 65536"/>
                      <a:gd name="T7" fmla="*/ 0 60000 65536"/>
                      <a:gd name="T8" fmla="*/ 0 60000 65536"/>
                      <a:gd name="T9" fmla="*/ 0 w 21624"/>
                      <a:gd name="T10" fmla="*/ 0 h 35108"/>
                      <a:gd name="T11" fmla="*/ 21624 w 21624"/>
                      <a:gd name="T12" fmla="*/ 35108 h 35108"/>
                    </a:gdLst>
                    <a:ahLst/>
                    <a:cxnLst>
                      <a:cxn ang="T6">
                        <a:pos x="T0" y="T1"/>
                      </a:cxn>
                      <a:cxn ang="T7">
                        <a:pos x="T2" y="T3"/>
                      </a:cxn>
                      <a:cxn ang="T8">
                        <a:pos x="T4" y="T5"/>
                      </a:cxn>
                    </a:cxnLst>
                    <a:rect l="T9" t="T10" r="T11" b="T12"/>
                    <a:pathLst>
                      <a:path w="21624" h="35108" fill="none" extrusionOk="0">
                        <a:moveTo>
                          <a:pt x="0" y="0"/>
                        </a:moveTo>
                        <a:cubicBezTo>
                          <a:pt x="8" y="0"/>
                          <a:pt x="16" y="-1"/>
                          <a:pt x="24" y="0"/>
                        </a:cubicBezTo>
                        <a:cubicBezTo>
                          <a:pt x="11953" y="0"/>
                          <a:pt x="21624" y="9670"/>
                          <a:pt x="21624" y="21600"/>
                        </a:cubicBezTo>
                        <a:cubicBezTo>
                          <a:pt x="21624" y="26511"/>
                          <a:pt x="19950" y="31275"/>
                          <a:pt x="16879" y="35108"/>
                        </a:cubicBezTo>
                      </a:path>
                      <a:path w="21624" h="35108" stroke="0" extrusionOk="0">
                        <a:moveTo>
                          <a:pt x="0" y="0"/>
                        </a:moveTo>
                        <a:cubicBezTo>
                          <a:pt x="8" y="0"/>
                          <a:pt x="16" y="-1"/>
                          <a:pt x="24" y="0"/>
                        </a:cubicBezTo>
                        <a:cubicBezTo>
                          <a:pt x="11953" y="0"/>
                          <a:pt x="21624" y="9670"/>
                          <a:pt x="21624" y="21600"/>
                        </a:cubicBezTo>
                        <a:cubicBezTo>
                          <a:pt x="21624" y="26511"/>
                          <a:pt x="19950" y="31275"/>
                          <a:pt x="16879" y="35108"/>
                        </a:cubicBezTo>
                        <a:lnTo>
                          <a:pt x="24" y="21600"/>
                        </a:lnTo>
                        <a:close/>
                      </a:path>
                    </a:pathLst>
                  </a:custGeom>
                  <a:noFill/>
                  <a:ln w="12700" cap="rnd">
                    <a:solidFill>
                      <a:schemeClr val="bg1"/>
                    </a:solidFill>
                    <a:prstDash val="dash"/>
                    <a:round/>
                    <a:headEnd type="none" w="sm" len="med"/>
                    <a:tailEnd type="triangle" w="sm" len="med"/>
                  </a:ln>
                </p:spPr>
                <p:txBody>
                  <a:bodyPr wrap="none" anchor="ctr"/>
                  <a:lstStyle/>
                  <a:p>
                    <a:endParaRPr lang="es-ES"/>
                  </a:p>
                </p:txBody>
              </p:sp>
              <p:sp>
                <p:nvSpPr>
                  <p:cNvPr id="151" name="Arc 104"/>
                  <p:cNvSpPr>
                    <a:spLocks/>
                  </p:cNvSpPr>
                  <p:nvPr/>
                </p:nvSpPr>
                <p:spPr bwMode="auto">
                  <a:xfrm rot="10800000">
                    <a:off x="2915" y="565"/>
                    <a:ext cx="1219" cy="1222"/>
                  </a:xfrm>
                  <a:custGeom>
                    <a:avLst/>
                    <a:gdLst>
                      <a:gd name="T0" fmla="*/ 0 w 21618"/>
                      <a:gd name="T1" fmla="*/ 0 h 27942"/>
                      <a:gd name="T2" fmla="*/ 66 w 21618"/>
                      <a:gd name="T3" fmla="*/ 53 h 27942"/>
                      <a:gd name="T4" fmla="*/ 0 w 21618"/>
                      <a:gd name="T5" fmla="*/ 41 h 27942"/>
                      <a:gd name="T6" fmla="*/ 0 60000 65536"/>
                      <a:gd name="T7" fmla="*/ 0 60000 65536"/>
                      <a:gd name="T8" fmla="*/ 0 60000 65536"/>
                      <a:gd name="T9" fmla="*/ 0 w 21618"/>
                      <a:gd name="T10" fmla="*/ 0 h 27942"/>
                      <a:gd name="T11" fmla="*/ 21618 w 21618"/>
                      <a:gd name="T12" fmla="*/ 27942 h 27942"/>
                    </a:gdLst>
                    <a:ahLst/>
                    <a:cxnLst>
                      <a:cxn ang="T6">
                        <a:pos x="T0" y="T1"/>
                      </a:cxn>
                      <a:cxn ang="T7">
                        <a:pos x="T2" y="T3"/>
                      </a:cxn>
                      <a:cxn ang="T8">
                        <a:pos x="T4" y="T5"/>
                      </a:cxn>
                    </a:cxnLst>
                    <a:rect l="T9" t="T10" r="T11" b="T12"/>
                    <a:pathLst>
                      <a:path w="21618" h="27942" fill="none" extrusionOk="0">
                        <a:moveTo>
                          <a:pt x="0" y="0"/>
                        </a:moveTo>
                        <a:cubicBezTo>
                          <a:pt x="6" y="0"/>
                          <a:pt x="12" y="-1"/>
                          <a:pt x="18" y="0"/>
                        </a:cubicBezTo>
                        <a:cubicBezTo>
                          <a:pt x="11947" y="0"/>
                          <a:pt x="21618" y="9670"/>
                          <a:pt x="21618" y="21600"/>
                        </a:cubicBezTo>
                        <a:cubicBezTo>
                          <a:pt x="21618" y="23749"/>
                          <a:pt x="21297" y="25887"/>
                          <a:pt x="20665" y="27941"/>
                        </a:cubicBezTo>
                      </a:path>
                      <a:path w="21618" h="27942" stroke="0" extrusionOk="0">
                        <a:moveTo>
                          <a:pt x="0" y="0"/>
                        </a:moveTo>
                        <a:cubicBezTo>
                          <a:pt x="6" y="0"/>
                          <a:pt x="12" y="-1"/>
                          <a:pt x="18" y="0"/>
                        </a:cubicBezTo>
                        <a:cubicBezTo>
                          <a:pt x="11947" y="0"/>
                          <a:pt x="21618" y="9670"/>
                          <a:pt x="21618" y="21600"/>
                        </a:cubicBezTo>
                        <a:cubicBezTo>
                          <a:pt x="21618" y="23749"/>
                          <a:pt x="21297" y="25887"/>
                          <a:pt x="20665" y="27941"/>
                        </a:cubicBezTo>
                        <a:lnTo>
                          <a:pt x="18" y="21600"/>
                        </a:lnTo>
                        <a:close/>
                      </a:path>
                    </a:pathLst>
                  </a:custGeom>
                  <a:noFill/>
                  <a:ln w="12700" cap="rnd">
                    <a:solidFill>
                      <a:schemeClr val="bg1"/>
                    </a:solidFill>
                    <a:prstDash val="dash"/>
                    <a:round/>
                    <a:headEnd type="none" w="sm" len="med"/>
                    <a:tailEnd type="triangle" w="sm" len="med"/>
                  </a:ln>
                </p:spPr>
                <p:txBody>
                  <a:bodyPr wrap="none" anchor="ctr"/>
                  <a:lstStyle/>
                  <a:p>
                    <a:endParaRPr lang="es-ES"/>
                  </a:p>
                </p:txBody>
              </p:sp>
            </p:grpSp>
            <p:sp>
              <p:nvSpPr>
                <p:cNvPr id="148" name="Arc 105"/>
                <p:cNvSpPr>
                  <a:spLocks/>
                </p:cNvSpPr>
                <p:nvPr/>
              </p:nvSpPr>
              <p:spPr bwMode="auto">
                <a:xfrm>
                  <a:off x="2889" y="1784"/>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sp>
              <p:nvSpPr>
                <p:cNvPr id="149" name="Arc 106"/>
                <p:cNvSpPr>
                  <a:spLocks/>
                </p:cNvSpPr>
                <p:nvPr/>
              </p:nvSpPr>
              <p:spPr bwMode="auto">
                <a:xfrm rot="10800000">
                  <a:off x="2884" y="2129"/>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cap="rnd">
                  <a:solidFill>
                    <a:schemeClr val="bg1"/>
                  </a:solidFill>
                  <a:prstDash val="sysDot"/>
                  <a:round/>
                  <a:headEnd type="triangle" w="sm" len="med"/>
                  <a:tailEnd/>
                </a:ln>
              </p:spPr>
              <p:txBody>
                <a:bodyPr wrap="none" anchor="ctr"/>
                <a:lstStyle/>
                <a:p>
                  <a:endParaRPr lang="es-ES"/>
                </a:p>
              </p:txBody>
            </p:sp>
          </p:grpSp>
          <p:grpSp>
            <p:nvGrpSpPr>
              <p:cNvPr id="136" name="Group 107"/>
              <p:cNvGrpSpPr>
                <a:grpSpLocks/>
              </p:cNvGrpSpPr>
              <p:nvPr/>
            </p:nvGrpSpPr>
            <p:grpSpPr bwMode="auto">
              <a:xfrm>
                <a:off x="3489" y="1135"/>
                <a:ext cx="1631" cy="827"/>
                <a:chOff x="3489" y="855"/>
                <a:chExt cx="1631" cy="827"/>
              </a:xfrm>
            </p:grpSpPr>
            <p:sp>
              <p:nvSpPr>
                <p:cNvPr id="142" name="Arc 108"/>
                <p:cNvSpPr>
                  <a:spLocks/>
                </p:cNvSpPr>
                <p:nvPr/>
              </p:nvSpPr>
              <p:spPr bwMode="auto">
                <a:xfrm>
                  <a:off x="3489" y="855"/>
                  <a:ext cx="1601" cy="827"/>
                </a:xfrm>
                <a:custGeom>
                  <a:avLst/>
                  <a:gdLst>
                    <a:gd name="T0" fmla="*/ 48 w 21600"/>
                    <a:gd name="T1" fmla="*/ 28 h 24770"/>
                    <a:gd name="T2" fmla="*/ 7 w 21600"/>
                    <a:gd name="T3" fmla="*/ 0 h 24770"/>
                    <a:gd name="T4" fmla="*/ 119 w 21600"/>
                    <a:gd name="T5" fmla="*/ 8 h 24770"/>
                    <a:gd name="T6" fmla="*/ 0 60000 65536"/>
                    <a:gd name="T7" fmla="*/ 0 60000 65536"/>
                    <a:gd name="T8" fmla="*/ 0 60000 65536"/>
                    <a:gd name="T9" fmla="*/ 0 w 21600"/>
                    <a:gd name="T10" fmla="*/ 0 h 24770"/>
                    <a:gd name="T11" fmla="*/ 21600 w 21600"/>
                    <a:gd name="T12" fmla="*/ 24770 h 24770"/>
                  </a:gdLst>
                  <a:ahLst/>
                  <a:cxnLst>
                    <a:cxn ang="T6">
                      <a:pos x="T0" y="T1"/>
                    </a:cxn>
                    <a:cxn ang="T7">
                      <a:pos x="T2" y="T3"/>
                    </a:cxn>
                    <a:cxn ang="T8">
                      <a:pos x="T4" y="T5"/>
                    </a:cxn>
                  </a:cxnLst>
                  <a:rect l="T9" t="T10" r="T11" b="T12"/>
                  <a:pathLst>
                    <a:path w="21600" h="24770" fill="none" extrusionOk="0">
                      <a:moveTo>
                        <a:pt x="8648" y="24769"/>
                      </a:moveTo>
                      <a:cubicBezTo>
                        <a:pt x="3204" y="20691"/>
                        <a:pt x="0" y="14286"/>
                        <a:pt x="0" y="7484"/>
                      </a:cubicBezTo>
                      <a:cubicBezTo>
                        <a:pt x="-1" y="4929"/>
                        <a:pt x="453" y="2395"/>
                        <a:pt x="1337" y="-1"/>
                      </a:cubicBezTo>
                    </a:path>
                    <a:path w="21600" h="24770" stroke="0" extrusionOk="0">
                      <a:moveTo>
                        <a:pt x="8648" y="24769"/>
                      </a:moveTo>
                      <a:cubicBezTo>
                        <a:pt x="3204" y="20691"/>
                        <a:pt x="0" y="14286"/>
                        <a:pt x="0" y="7484"/>
                      </a:cubicBezTo>
                      <a:cubicBezTo>
                        <a:pt x="-1" y="4929"/>
                        <a:pt x="453" y="2395"/>
                        <a:pt x="1337" y="-1"/>
                      </a:cubicBezTo>
                      <a:lnTo>
                        <a:pt x="21600" y="7484"/>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sp>
              <p:nvSpPr>
                <p:cNvPr id="143" name="Arc 109"/>
                <p:cNvSpPr>
                  <a:spLocks/>
                </p:cNvSpPr>
                <p:nvPr/>
              </p:nvSpPr>
              <p:spPr bwMode="auto">
                <a:xfrm>
                  <a:off x="3744" y="1089"/>
                  <a:ext cx="1376" cy="548"/>
                </a:xfrm>
                <a:custGeom>
                  <a:avLst/>
                  <a:gdLst>
                    <a:gd name="T0" fmla="*/ 25 w 21600"/>
                    <a:gd name="T1" fmla="*/ 15 h 19537"/>
                    <a:gd name="T2" fmla="*/ 2 w 21600"/>
                    <a:gd name="T3" fmla="*/ 0 h 19537"/>
                    <a:gd name="T4" fmla="*/ 88 w 21600"/>
                    <a:gd name="T5" fmla="*/ 4 h 19537"/>
                    <a:gd name="T6" fmla="*/ 0 60000 65536"/>
                    <a:gd name="T7" fmla="*/ 0 60000 65536"/>
                    <a:gd name="T8" fmla="*/ 0 60000 65536"/>
                    <a:gd name="T9" fmla="*/ 0 w 21600"/>
                    <a:gd name="T10" fmla="*/ 0 h 19537"/>
                    <a:gd name="T11" fmla="*/ 21600 w 21600"/>
                    <a:gd name="T12" fmla="*/ 19537 h 19537"/>
                  </a:gdLst>
                  <a:ahLst/>
                  <a:cxnLst>
                    <a:cxn ang="T6">
                      <a:pos x="T0" y="T1"/>
                    </a:cxn>
                    <a:cxn ang="T7">
                      <a:pos x="T2" y="T3"/>
                    </a:cxn>
                    <a:cxn ang="T8">
                      <a:pos x="T4" y="T5"/>
                    </a:cxn>
                  </a:cxnLst>
                  <a:rect l="T9" t="T10" r="T11" b="T12"/>
                  <a:pathLst>
                    <a:path w="21600" h="19537" fill="none" extrusionOk="0">
                      <a:moveTo>
                        <a:pt x="6102" y="19536"/>
                      </a:moveTo>
                      <a:cubicBezTo>
                        <a:pt x="2188" y="15505"/>
                        <a:pt x="0" y="10109"/>
                        <a:pt x="0" y="4491"/>
                      </a:cubicBezTo>
                      <a:cubicBezTo>
                        <a:pt x="-1" y="2981"/>
                        <a:pt x="158" y="1476"/>
                        <a:pt x="472" y="0"/>
                      </a:cubicBezTo>
                    </a:path>
                    <a:path w="21600" h="19537" stroke="0" extrusionOk="0">
                      <a:moveTo>
                        <a:pt x="6102" y="19536"/>
                      </a:moveTo>
                      <a:cubicBezTo>
                        <a:pt x="2188" y="15505"/>
                        <a:pt x="0" y="10109"/>
                        <a:pt x="0" y="4491"/>
                      </a:cubicBezTo>
                      <a:cubicBezTo>
                        <a:pt x="-1" y="2981"/>
                        <a:pt x="158" y="1476"/>
                        <a:pt x="472" y="0"/>
                      </a:cubicBezTo>
                      <a:lnTo>
                        <a:pt x="21600" y="4491"/>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sp>
              <p:nvSpPr>
                <p:cNvPr id="144" name="Arc 110"/>
                <p:cNvSpPr>
                  <a:spLocks/>
                </p:cNvSpPr>
                <p:nvPr/>
              </p:nvSpPr>
              <p:spPr bwMode="auto">
                <a:xfrm>
                  <a:off x="3864" y="1296"/>
                  <a:ext cx="1256" cy="284"/>
                </a:xfrm>
                <a:custGeom>
                  <a:avLst/>
                  <a:gdLst>
                    <a:gd name="T0" fmla="*/ 15 w 21600"/>
                    <a:gd name="T1" fmla="*/ 6 h 13760"/>
                    <a:gd name="T2" fmla="*/ 0 w 21600"/>
                    <a:gd name="T3" fmla="*/ 0 h 13760"/>
                    <a:gd name="T4" fmla="*/ 73 w 21600"/>
                    <a:gd name="T5" fmla="*/ 0 h 13760"/>
                    <a:gd name="T6" fmla="*/ 0 60000 65536"/>
                    <a:gd name="T7" fmla="*/ 0 60000 65536"/>
                    <a:gd name="T8" fmla="*/ 0 60000 65536"/>
                    <a:gd name="T9" fmla="*/ 0 w 21600"/>
                    <a:gd name="T10" fmla="*/ 0 h 13760"/>
                    <a:gd name="T11" fmla="*/ 21600 w 21600"/>
                    <a:gd name="T12" fmla="*/ 13760 h 13760"/>
                  </a:gdLst>
                  <a:ahLst/>
                  <a:cxnLst>
                    <a:cxn ang="T6">
                      <a:pos x="T0" y="T1"/>
                    </a:cxn>
                    <a:cxn ang="T7">
                      <a:pos x="T2" y="T3"/>
                    </a:cxn>
                    <a:cxn ang="T8">
                      <a:pos x="T4" y="T5"/>
                    </a:cxn>
                  </a:cxnLst>
                  <a:rect l="T9" t="T10" r="T11" b="T12"/>
                  <a:pathLst>
                    <a:path w="21600" h="13760" fill="none" extrusionOk="0">
                      <a:moveTo>
                        <a:pt x="4412" y="13759"/>
                      </a:moveTo>
                      <a:cubicBezTo>
                        <a:pt x="1549" y="9999"/>
                        <a:pt x="0" y="5403"/>
                        <a:pt x="0" y="678"/>
                      </a:cubicBezTo>
                      <a:cubicBezTo>
                        <a:pt x="-1" y="451"/>
                        <a:pt x="3" y="225"/>
                        <a:pt x="10" y="-1"/>
                      </a:cubicBezTo>
                    </a:path>
                    <a:path w="21600" h="13760" stroke="0" extrusionOk="0">
                      <a:moveTo>
                        <a:pt x="4412" y="13759"/>
                      </a:moveTo>
                      <a:cubicBezTo>
                        <a:pt x="1549" y="9999"/>
                        <a:pt x="0" y="5403"/>
                        <a:pt x="0" y="678"/>
                      </a:cubicBezTo>
                      <a:cubicBezTo>
                        <a:pt x="-1" y="451"/>
                        <a:pt x="3" y="225"/>
                        <a:pt x="10" y="-1"/>
                      </a:cubicBezTo>
                      <a:lnTo>
                        <a:pt x="21600" y="678"/>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sp>
              <p:nvSpPr>
                <p:cNvPr id="145" name="Arc 111"/>
                <p:cNvSpPr>
                  <a:spLocks/>
                </p:cNvSpPr>
                <p:nvPr/>
              </p:nvSpPr>
              <p:spPr bwMode="auto">
                <a:xfrm>
                  <a:off x="4000" y="1339"/>
                  <a:ext cx="1120" cy="195"/>
                </a:xfrm>
                <a:custGeom>
                  <a:avLst/>
                  <a:gdLst>
                    <a:gd name="T0" fmla="*/ 13 w 21578"/>
                    <a:gd name="T1" fmla="*/ 3 h 13546"/>
                    <a:gd name="T2" fmla="*/ 0 w 21578"/>
                    <a:gd name="T3" fmla="*/ 0 h 13546"/>
                    <a:gd name="T4" fmla="*/ 58 w 21578"/>
                    <a:gd name="T5" fmla="*/ 0 h 13546"/>
                    <a:gd name="T6" fmla="*/ 0 60000 65536"/>
                    <a:gd name="T7" fmla="*/ 0 60000 65536"/>
                    <a:gd name="T8" fmla="*/ 0 60000 65536"/>
                    <a:gd name="T9" fmla="*/ 0 w 21578"/>
                    <a:gd name="T10" fmla="*/ 0 h 13546"/>
                    <a:gd name="T11" fmla="*/ 21578 w 21578"/>
                    <a:gd name="T12" fmla="*/ 13546 h 13546"/>
                  </a:gdLst>
                  <a:ahLst/>
                  <a:cxnLst>
                    <a:cxn ang="T6">
                      <a:pos x="T0" y="T1"/>
                    </a:cxn>
                    <a:cxn ang="T7">
                      <a:pos x="T2" y="T3"/>
                    </a:cxn>
                    <a:cxn ang="T8">
                      <a:pos x="T4" y="T5"/>
                    </a:cxn>
                  </a:cxnLst>
                  <a:rect l="T9" t="T10" r="T11" b="T12"/>
                  <a:pathLst>
                    <a:path w="21578" h="13546" fill="none" extrusionOk="0">
                      <a:moveTo>
                        <a:pt x="4753" y="13545"/>
                      </a:moveTo>
                      <a:cubicBezTo>
                        <a:pt x="1871" y="9966"/>
                        <a:pt x="206" y="5562"/>
                        <a:pt x="-1" y="972"/>
                      </a:cubicBezTo>
                    </a:path>
                    <a:path w="21578" h="13546" stroke="0" extrusionOk="0">
                      <a:moveTo>
                        <a:pt x="4753" y="13545"/>
                      </a:moveTo>
                      <a:cubicBezTo>
                        <a:pt x="1871" y="9966"/>
                        <a:pt x="206" y="5562"/>
                        <a:pt x="-1" y="972"/>
                      </a:cubicBezTo>
                      <a:lnTo>
                        <a:pt x="21578" y="0"/>
                      </a:lnTo>
                      <a:close/>
                    </a:path>
                  </a:pathLst>
                </a:custGeom>
                <a:noFill/>
                <a:ln w="12700" cap="rnd">
                  <a:solidFill>
                    <a:schemeClr val="bg1"/>
                  </a:solidFill>
                  <a:prstDash val="sysDot"/>
                  <a:round/>
                  <a:headEnd type="none" w="sm" len="med"/>
                  <a:tailEnd type="triangle" w="sm" len="med"/>
                </a:ln>
              </p:spPr>
              <p:txBody>
                <a:bodyPr wrap="none" anchor="ctr"/>
                <a:lstStyle/>
                <a:p>
                  <a:endParaRPr lang="es-ES"/>
                </a:p>
              </p:txBody>
            </p:sp>
          </p:grpSp>
          <p:grpSp>
            <p:nvGrpSpPr>
              <p:cNvPr id="137" name="Group 112"/>
              <p:cNvGrpSpPr>
                <a:grpSpLocks/>
              </p:cNvGrpSpPr>
              <p:nvPr/>
            </p:nvGrpSpPr>
            <p:grpSpPr bwMode="auto">
              <a:xfrm>
                <a:off x="3484" y="2260"/>
                <a:ext cx="1631" cy="827"/>
                <a:chOff x="3484" y="1980"/>
                <a:chExt cx="1631" cy="827"/>
              </a:xfrm>
            </p:grpSpPr>
            <p:sp>
              <p:nvSpPr>
                <p:cNvPr id="138" name="Arc 113"/>
                <p:cNvSpPr>
                  <a:spLocks/>
                </p:cNvSpPr>
                <p:nvPr/>
              </p:nvSpPr>
              <p:spPr bwMode="auto">
                <a:xfrm rot="10800000">
                  <a:off x="3484" y="1980"/>
                  <a:ext cx="1601" cy="827"/>
                </a:xfrm>
                <a:custGeom>
                  <a:avLst/>
                  <a:gdLst>
                    <a:gd name="T0" fmla="*/ 111 w 21600"/>
                    <a:gd name="T1" fmla="*/ 0 h 24781"/>
                    <a:gd name="T2" fmla="*/ 71 w 21600"/>
                    <a:gd name="T3" fmla="*/ 28 h 24781"/>
                    <a:gd name="T4" fmla="*/ 0 w 21600"/>
                    <a:gd name="T5" fmla="*/ 8 h 24781"/>
                    <a:gd name="T6" fmla="*/ 0 60000 65536"/>
                    <a:gd name="T7" fmla="*/ 0 60000 65536"/>
                    <a:gd name="T8" fmla="*/ 0 60000 65536"/>
                    <a:gd name="T9" fmla="*/ 0 w 21600"/>
                    <a:gd name="T10" fmla="*/ 0 h 24781"/>
                    <a:gd name="T11" fmla="*/ 21600 w 21600"/>
                    <a:gd name="T12" fmla="*/ 24781 h 24781"/>
                  </a:gdLst>
                  <a:ahLst/>
                  <a:cxnLst>
                    <a:cxn ang="T6">
                      <a:pos x="T0" y="T1"/>
                    </a:cxn>
                    <a:cxn ang="T7">
                      <a:pos x="T2" y="T3"/>
                    </a:cxn>
                    <a:cxn ang="T8">
                      <a:pos x="T4" y="T5"/>
                    </a:cxn>
                  </a:cxnLst>
                  <a:rect l="T9" t="T10" r="T11" b="T12"/>
                  <a:pathLst>
                    <a:path w="21600" h="24781" fill="none" extrusionOk="0">
                      <a:moveTo>
                        <a:pt x="20260" y="-1"/>
                      </a:moveTo>
                      <a:cubicBezTo>
                        <a:pt x="21146" y="2396"/>
                        <a:pt x="21600" y="4932"/>
                        <a:pt x="21600" y="7488"/>
                      </a:cubicBezTo>
                      <a:cubicBezTo>
                        <a:pt x="21600" y="14294"/>
                        <a:pt x="18391" y="20702"/>
                        <a:pt x="12942" y="24780"/>
                      </a:cubicBezTo>
                    </a:path>
                    <a:path w="21600" h="24781" stroke="0" extrusionOk="0">
                      <a:moveTo>
                        <a:pt x="20260" y="-1"/>
                      </a:moveTo>
                      <a:cubicBezTo>
                        <a:pt x="21146" y="2396"/>
                        <a:pt x="21600" y="4932"/>
                        <a:pt x="21600" y="7488"/>
                      </a:cubicBezTo>
                      <a:cubicBezTo>
                        <a:pt x="21600" y="14294"/>
                        <a:pt x="18391" y="20702"/>
                        <a:pt x="12942" y="24780"/>
                      </a:cubicBezTo>
                      <a:lnTo>
                        <a:pt x="0" y="7488"/>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39" name="Arc 114"/>
                <p:cNvSpPr>
                  <a:spLocks/>
                </p:cNvSpPr>
                <p:nvPr/>
              </p:nvSpPr>
              <p:spPr bwMode="auto">
                <a:xfrm rot="10800000">
                  <a:off x="3739" y="2024"/>
                  <a:ext cx="1376" cy="548"/>
                </a:xfrm>
                <a:custGeom>
                  <a:avLst/>
                  <a:gdLst>
                    <a:gd name="T0" fmla="*/ 86 w 21600"/>
                    <a:gd name="T1" fmla="*/ 0 h 19548"/>
                    <a:gd name="T2" fmla="*/ 63 w 21600"/>
                    <a:gd name="T3" fmla="*/ 15 h 19548"/>
                    <a:gd name="T4" fmla="*/ 0 w 21600"/>
                    <a:gd name="T5" fmla="*/ 4 h 19548"/>
                    <a:gd name="T6" fmla="*/ 0 60000 65536"/>
                    <a:gd name="T7" fmla="*/ 0 60000 65536"/>
                    <a:gd name="T8" fmla="*/ 0 60000 65536"/>
                    <a:gd name="T9" fmla="*/ 0 w 21600"/>
                    <a:gd name="T10" fmla="*/ 0 h 19548"/>
                    <a:gd name="T11" fmla="*/ 21600 w 21600"/>
                    <a:gd name="T12" fmla="*/ 19548 h 19548"/>
                  </a:gdLst>
                  <a:ahLst/>
                  <a:cxnLst>
                    <a:cxn ang="T6">
                      <a:pos x="T0" y="T1"/>
                    </a:cxn>
                    <a:cxn ang="T7">
                      <a:pos x="T2" y="T3"/>
                    </a:cxn>
                    <a:cxn ang="T8">
                      <a:pos x="T4" y="T5"/>
                    </a:cxn>
                  </a:cxnLst>
                  <a:rect l="T9" t="T10" r="T11" b="T12"/>
                  <a:pathLst>
                    <a:path w="21600" h="19548" fill="none" extrusionOk="0">
                      <a:moveTo>
                        <a:pt x="21127" y="-1"/>
                      </a:moveTo>
                      <a:cubicBezTo>
                        <a:pt x="21441" y="1477"/>
                        <a:pt x="21600" y="2983"/>
                        <a:pt x="21600" y="4494"/>
                      </a:cubicBezTo>
                      <a:cubicBezTo>
                        <a:pt x="21600" y="10115"/>
                        <a:pt x="19408" y="15516"/>
                        <a:pt x="15489" y="19547"/>
                      </a:cubicBezTo>
                    </a:path>
                    <a:path w="21600" h="19548" stroke="0" extrusionOk="0">
                      <a:moveTo>
                        <a:pt x="21127" y="-1"/>
                      </a:moveTo>
                      <a:cubicBezTo>
                        <a:pt x="21441" y="1477"/>
                        <a:pt x="21600" y="2983"/>
                        <a:pt x="21600" y="4494"/>
                      </a:cubicBezTo>
                      <a:cubicBezTo>
                        <a:pt x="21600" y="10115"/>
                        <a:pt x="19408" y="15516"/>
                        <a:pt x="15489" y="19547"/>
                      </a:cubicBezTo>
                      <a:lnTo>
                        <a:pt x="0" y="4494"/>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40" name="Arc 115"/>
                <p:cNvSpPr>
                  <a:spLocks/>
                </p:cNvSpPr>
                <p:nvPr/>
              </p:nvSpPr>
              <p:spPr bwMode="auto">
                <a:xfrm rot="10800000">
                  <a:off x="3859" y="2081"/>
                  <a:ext cx="1256" cy="284"/>
                </a:xfrm>
                <a:custGeom>
                  <a:avLst/>
                  <a:gdLst>
                    <a:gd name="T0" fmla="*/ 73 w 21600"/>
                    <a:gd name="T1" fmla="*/ 0 h 13768"/>
                    <a:gd name="T2" fmla="*/ 58 w 21600"/>
                    <a:gd name="T3" fmla="*/ 6 h 13768"/>
                    <a:gd name="T4" fmla="*/ 0 w 21600"/>
                    <a:gd name="T5" fmla="*/ 0 h 13768"/>
                    <a:gd name="T6" fmla="*/ 0 60000 65536"/>
                    <a:gd name="T7" fmla="*/ 0 60000 65536"/>
                    <a:gd name="T8" fmla="*/ 0 60000 65536"/>
                    <a:gd name="T9" fmla="*/ 0 w 21600"/>
                    <a:gd name="T10" fmla="*/ 0 h 13768"/>
                    <a:gd name="T11" fmla="*/ 21600 w 21600"/>
                    <a:gd name="T12" fmla="*/ 13768 h 13768"/>
                  </a:gdLst>
                  <a:ahLst/>
                  <a:cxnLst>
                    <a:cxn ang="T6">
                      <a:pos x="T0" y="T1"/>
                    </a:cxn>
                    <a:cxn ang="T7">
                      <a:pos x="T2" y="T3"/>
                    </a:cxn>
                    <a:cxn ang="T8">
                      <a:pos x="T4" y="T5"/>
                    </a:cxn>
                  </a:cxnLst>
                  <a:rect l="T9" t="T10" r="T11" b="T12"/>
                  <a:pathLst>
                    <a:path w="21600" h="13768" fill="none" extrusionOk="0">
                      <a:moveTo>
                        <a:pt x="21589" y="-1"/>
                      </a:moveTo>
                      <a:cubicBezTo>
                        <a:pt x="21596" y="225"/>
                        <a:pt x="21600" y="451"/>
                        <a:pt x="21600" y="678"/>
                      </a:cubicBezTo>
                      <a:cubicBezTo>
                        <a:pt x="21600" y="5407"/>
                        <a:pt x="20047" y="10005"/>
                        <a:pt x="17181" y="13767"/>
                      </a:cubicBezTo>
                    </a:path>
                    <a:path w="21600" h="13768" stroke="0" extrusionOk="0">
                      <a:moveTo>
                        <a:pt x="21589" y="-1"/>
                      </a:moveTo>
                      <a:cubicBezTo>
                        <a:pt x="21596" y="225"/>
                        <a:pt x="21600" y="451"/>
                        <a:pt x="21600" y="678"/>
                      </a:cubicBezTo>
                      <a:cubicBezTo>
                        <a:pt x="21600" y="5407"/>
                        <a:pt x="20047" y="10005"/>
                        <a:pt x="17181" y="13767"/>
                      </a:cubicBezTo>
                      <a:lnTo>
                        <a:pt x="0" y="678"/>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41" name="Arc 116"/>
                <p:cNvSpPr>
                  <a:spLocks/>
                </p:cNvSpPr>
                <p:nvPr/>
              </p:nvSpPr>
              <p:spPr bwMode="auto">
                <a:xfrm rot="10800000">
                  <a:off x="3995" y="2124"/>
                  <a:ext cx="1120" cy="195"/>
                </a:xfrm>
                <a:custGeom>
                  <a:avLst/>
                  <a:gdLst>
                    <a:gd name="T0" fmla="*/ 58 w 21578"/>
                    <a:gd name="T1" fmla="*/ 0 h 13555"/>
                    <a:gd name="T2" fmla="*/ 45 w 21578"/>
                    <a:gd name="T3" fmla="*/ 3 h 13555"/>
                    <a:gd name="T4" fmla="*/ 0 w 21578"/>
                    <a:gd name="T5" fmla="*/ 0 h 13555"/>
                    <a:gd name="T6" fmla="*/ 0 60000 65536"/>
                    <a:gd name="T7" fmla="*/ 0 60000 65536"/>
                    <a:gd name="T8" fmla="*/ 0 60000 65536"/>
                    <a:gd name="T9" fmla="*/ 0 w 21578"/>
                    <a:gd name="T10" fmla="*/ 0 h 13555"/>
                    <a:gd name="T11" fmla="*/ 21578 w 21578"/>
                    <a:gd name="T12" fmla="*/ 13555 h 13555"/>
                  </a:gdLst>
                  <a:ahLst/>
                  <a:cxnLst>
                    <a:cxn ang="T6">
                      <a:pos x="T0" y="T1"/>
                    </a:cxn>
                    <a:cxn ang="T7">
                      <a:pos x="T2" y="T3"/>
                    </a:cxn>
                    <a:cxn ang="T8">
                      <a:pos x="T4" y="T5"/>
                    </a:cxn>
                  </a:cxnLst>
                  <a:rect l="T9" t="T10" r="T11" b="T12"/>
                  <a:pathLst>
                    <a:path w="21578" h="13555" fill="none" extrusionOk="0">
                      <a:moveTo>
                        <a:pt x="21578" y="973"/>
                      </a:moveTo>
                      <a:cubicBezTo>
                        <a:pt x="21370" y="5566"/>
                        <a:pt x="19703" y="9974"/>
                        <a:pt x="16817" y="13555"/>
                      </a:cubicBezTo>
                    </a:path>
                    <a:path w="21578" h="13555" stroke="0" extrusionOk="0">
                      <a:moveTo>
                        <a:pt x="21578" y="973"/>
                      </a:moveTo>
                      <a:cubicBezTo>
                        <a:pt x="21370" y="5566"/>
                        <a:pt x="19703" y="9974"/>
                        <a:pt x="16817" y="13555"/>
                      </a:cubicBezTo>
                      <a:lnTo>
                        <a:pt x="0" y="0"/>
                      </a:lnTo>
                      <a:close/>
                    </a:path>
                  </a:pathLst>
                </a:custGeom>
                <a:noFill/>
                <a:ln w="12700" cap="rnd">
                  <a:solidFill>
                    <a:schemeClr val="bg1"/>
                  </a:solidFill>
                  <a:prstDash val="sysDot"/>
                  <a:round/>
                  <a:headEnd type="triangle" w="sm" len="med"/>
                  <a:tailEnd/>
                </a:ln>
              </p:spPr>
              <p:txBody>
                <a:bodyPr wrap="none" anchor="ctr"/>
                <a:lstStyle/>
                <a:p>
                  <a:endParaRPr lang="es-ES"/>
                </a:p>
              </p:txBody>
            </p:sp>
          </p:grpSp>
        </p:grpSp>
        <p:grpSp>
          <p:nvGrpSpPr>
            <p:cNvPr id="115" name="Group 117"/>
            <p:cNvGrpSpPr>
              <a:grpSpLocks/>
            </p:cNvGrpSpPr>
            <p:nvPr/>
          </p:nvGrpSpPr>
          <p:grpSpPr bwMode="auto">
            <a:xfrm>
              <a:off x="1297" y="707"/>
              <a:ext cx="1794" cy="2812"/>
              <a:chOff x="613" y="707"/>
              <a:chExt cx="2237" cy="2812"/>
            </a:xfrm>
          </p:grpSpPr>
          <p:grpSp>
            <p:nvGrpSpPr>
              <p:cNvPr id="116" name="Group 118"/>
              <p:cNvGrpSpPr>
                <a:grpSpLocks/>
              </p:cNvGrpSpPr>
              <p:nvPr/>
            </p:nvGrpSpPr>
            <p:grpSpPr bwMode="auto">
              <a:xfrm>
                <a:off x="1593" y="707"/>
                <a:ext cx="1257" cy="2812"/>
                <a:chOff x="1593" y="707"/>
                <a:chExt cx="1257" cy="2812"/>
              </a:xfrm>
            </p:grpSpPr>
            <p:grpSp>
              <p:nvGrpSpPr>
                <p:cNvPr id="127" name="Group 119"/>
                <p:cNvGrpSpPr>
                  <a:grpSpLocks/>
                </p:cNvGrpSpPr>
                <p:nvPr/>
              </p:nvGrpSpPr>
              <p:grpSpPr bwMode="auto">
                <a:xfrm>
                  <a:off x="1593" y="2162"/>
                  <a:ext cx="1219" cy="1357"/>
                  <a:chOff x="1593" y="1882"/>
                  <a:chExt cx="1219" cy="1357"/>
                </a:xfrm>
              </p:grpSpPr>
              <p:sp>
                <p:nvSpPr>
                  <p:cNvPr id="133" name="Arc 120"/>
                  <p:cNvSpPr>
                    <a:spLocks/>
                  </p:cNvSpPr>
                  <p:nvPr/>
                </p:nvSpPr>
                <p:spPr bwMode="auto">
                  <a:xfrm>
                    <a:off x="1620" y="1941"/>
                    <a:ext cx="909" cy="1298"/>
                  </a:xfrm>
                  <a:custGeom>
                    <a:avLst/>
                    <a:gdLst>
                      <a:gd name="T0" fmla="*/ 0 w 21624"/>
                      <a:gd name="T1" fmla="*/ 0 h 35108"/>
                      <a:gd name="T2" fmla="*/ 30 w 21624"/>
                      <a:gd name="T3" fmla="*/ 48 h 35108"/>
                      <a:gd name="T4" fmla="*/ 0 w 21624"/>
                      <a:gd name="T5" fmla="*/ 30 h 35108"/>
                      <a:gd name="T6" fmla="*/ 0 60000 65536"/>
                      <a:gd name="T7" fmla="*/ 0 60000 65536"/>
                      <a:gd name="T8" fmla="*/ 0 60000 65536"/>
                      <a:gd name="T9" fmla="*/ 0 w 21624"/>
                      <a:gd name="T10" fmla="*/ 0 h 35108"/>
                      <a:gd name="T11" fmla="*/ 21624 w 21624"/>
                      <a:gd name="T12" fmla="*/ 35108 h 35108"/>
                    </a:gdLst>
                    <a:ahLst/>
                    <a:cxnLst>
                      <a:cxn ang="T6">
                        <a:pos x="T0" y="T1"/>
                      </a:cxn>
                      <a:cxn ang="T7">
                        <a:pos x="T2" y="T3"/>
                      </a:cxn>
                      <a:cxn ang="T8">
                        <a:pos x="T4" y="T5"/>
                      </a:cxn>
                    </a:cxnLst>
                    <a:rect l="T9" t="T10" r="T11" b="T12"/>
                    <a:pathLst>
                      <a:path w="21624" h="35108" fill="none" extrusionOk="0">
                        <a:moveTo>
                          <a:pt x="0" y="0"/>
                        </a:moveTo>
                        <a:cubicBezTo>
                          <a:pt x="8" y="0"/>
                          <a:pt x="16" y="-1"/>
                          <a:pt x="24" y="0"/>
                        </a:cubicBezTo>
                        <a:cubicBezTo>
                          <a:pt x="11953" y="0"/>
                          <a:pt x="21624" y="9670"/>
                          <a:pt x="21624" y="21600"/>
                        </a:cubicBezTo>
                        <a:cubicBezTo>
                          <a:pt x="21624" y="26511"/>
                          <a:pt x="19950" y="31275"/>
                          <a:pt x="16879" y="35108"/>
                        </a:cubicBezTo>
                      </a:path>
                      <a:path w="21624" h="35108" stroke="0" extrusionOk="0">
                        <a:moveTo>
                          <a:pt x="0" y="0"/>
                        </a:moveTo>
                        <a:cubicBezTo>
                          <a:pt x="8" y="0"/>
                          <a:pt x="16" y="-1"/>
                          <a:pt x="24" y="0"/>
                        </a:cubicBezTo>
                        <a:cubicBezTo>
                          <a:pt x="11953" y="0"/>
                          <a:pt x="21624" y="9670"/>
                          <a:pt x="21624" y="21600"/>
                        </a:cubicBezTo>
                        <a:cubicBezTo>
                          <a:pt x="21624" y="26511"/>
                          <a:pt x="19950" y="31275"/>
                          <a:pt x="16879" y="35108"/>
                        </a:cubicBezTo>
                        <a:lnTo>
                          <a:pt x="24" y="21600"/>
                        </a:lnTo>
                        <a:close/>
                      </a:path>
                    </a:pathLst>
                  </a:custGeom>
                  <a:noFill/>
                  <a:ln w="12700" cap="rnd">
                    <a:solidFill>
                      <a:schemeClr val="bg1"/>
                    </a:solidFill>
                    <a:prstDash val="dash"/>
                    <a:round/>
                    <a:headEnd/>
                    <a:tailEnd type="triangle" w="sm" len="med"/>
                  </a:ln>
                </p:spPr>
                <p:txBody>
                  <a:bodyPr wrap="none" anchor="ctr"/>
                  <a:lstStyle/>
                  <a:p>
                    <a:endParaRPr lang="es-ES"/>
                  </a:p>
                </p:txBody>
              </p:sp>
              <p:sp>
                <p:nvSpPr>
                  <p:cNvPr id="134" name="Arc 121"/>
                  <p:cNvSpPr>
                    <a:spLocks/>
                  </p:cNvSpPr>
                  <p:nvPr/>
                </p:nvSpPr>
                <p:spPr bwMode="auto">
                  <a:xfrm>
                    <a:off x="1593" y="1882"/>
                    <a:ext cx="1219" cy="1222"/>
                  </a:xfrm>
                  <a:custGeom>
                    <a:avLst/>
                    <a:gdLst>
                      <a:gd name="T0" fmla="*/ 0 w 21618"/>
                      <a:gd name="T1" fmla="*/ 0 h 27942"/>
                      <a:gd name="T2" fmla="*/ 66 w 21618"/>
                      <a:gd name="T3" fmla="*/ 53 h 27942"/>
                      <a:gd name="T4" fmla="*/ 0 w 21618"/>
                      <a:gd name="T5" fmla="*/ 41 h 27942"/>
                      <a:gd name="T6" fmla="*/ 0 60000 65536"/>
                      <a:gd name="T7" fmla="*/ 0 60000 65536"/>
                      <a:gd name="T8" fmla="*/ 0 60000 65536"/>
                      <a:gd name="T9" fmla="*/ 0 w 21618"/>
                      <a:gd name="T10" fmla="*/ 0 h 27942"/>
                      <a:gd name="T11" fmla="*/ 21618 w 21618"/>
                      <a:gd name="T12" fmla="*/ 27942 h 27942"/>
                    </a:gdLst>
                    <a:ahLst/>
                    <a:cxnLst>
                      <a:cxn ang="T6">
                        <a:pos x="T0" y="T1"/>
                      </a:cxn>
                      <a:cxn ang="T7">
                        <a:pos x="T2" y="T3"/>
                      </a:cxn>
                      <a:cxn ang="T8">
                        <a:pos x="T4" y="T5"/>
                      </a:cxn>
                    </a:cxnLst>
                    <a:rect l="T9" t="T10" r="T11" b="T12"/>
                    <a:pathLst>
                      <a:path w="21618" h="27942" fill="none" extrusionOk="0">
                        <a:moveTo>
                          <a:pt x="0" y="0"/>
                        </a:moveTo>
                        <a:cubicBezTo>
                          <a:pt x="6" y="0"/>
                          <a:pt x="12" y="-1"/>
                          <a:pt x="18" y="0"/>
                        </a:cubicBezTo>
                        <a:cubicBezTo>
                          <a:pt x="11947" y="0"/>
                          <a:pt x="21618" y="9670"/>
                          <a:pt x="21618" y="21600"/>
                        </a:cubicBezTo>
                        <a:cubicBezTo>
                          <a:pt x="21618" y="23749"/>
                          <a:pt x="21297" y="25887"/>
                          <a:pt x="20665" y="27941"/>
                        </a:cubicBezTo>
                      </a:path>
                      <a:path w="21618" h="27942" stroke="0" extrusionOk="0">
                        <a:moveTo>
                          <a:pt x="0" y="0"/>
                        </a:moveTo>
                        <a:cubicBezTo>
                          <a:pt x="6" y="0"/>
                          <a:pt x="12" y="-1"/>
                          <a:pt x="18" y="0"/>
                        </a:cubicBezTo>
                        <a:cubicBezTo>
                          <a:pt x="11947" y="0"/>
                          <a:pt x="21618" y="9670"/>
                          <a:pt x="21618" y="21600"/>
                        </a:cubicBezTo>
                        <a:cubicBezTo>
                          <a:pt x="21618" y="23749"/>
                          <a:pt x="21297" y="25887"/>
                          <a:pt x="20665" y="27941"/>
                        </a:cubicBezTo>
                        <a:lnTo>
                          <a:pt x="18" y="21600"/>
                        </a:lnTo>
                        <a:close/>
                      </a:path>
                    </a:pathLst>
                  </a:custGeom>
                  <a:noFill/>
                  <a:ln w="12700" cap="rnd">
                    <a:solidFill>
                      <a:schemeClr val="bg1"/>
                    </a:solidFill>
                    <a:prstDash val="dash"/>
                    <a:round/>
                    <a:headEnd/>
                    <a:tailEnd type="triangle" w="sm" len="med"/>
                  </a:ln>
                </p:spPr>
                <p:txBody>
                  <a:bodyPr wrap="none" anchor="ctr"/>
                  <a:lstStyle/>
                  <a:p>
                    <a:endParaRPr lang="es-ES"/>
                  </a:p>
                </p:txBody>
              </p:sp>
            </p:grpSp>
            <p:grpSp>
              <p:nvGrpSpPr>
                <p:cNvPr id="128" name="Group 122"/>
                <p:cNvGrpSpPr>
                  <a:grpSpLocks/>
                </p:cNvGrpSpPr>
                <p:nvPr/>
              </p:nvGrpSpPr>
              <p:grpSpPr bwMode="auto">
                <a:xfrm>
                  <a:off x="1599" y="707"/>
                  <a:ext cx="1218" cy="1360"/>
                  <a:chOff x="1599" y="427"/>
                  <a:chExt cx="1218" cy="1360"/>
                </a:xfrm>
              </p:grpSpPr>
              <p:sp>
                <p:nvSpPr>
                  <p:cNvPr id="131" name="Arc 123"/>
                  <p:cNvSpPr>
                    <a:spLocks/>
                  </p:cNvSpPr>
                  <p:nvPr/>
                </p:nvSpPr>
                <p:spPr bwMode="auto">
                  <a:xfrm rot="10800000">
                    <a:off x="1626" y="427"/>
                    <a:ext cx="908" cy="1297"/>
                  </a:xfrm>
                  <a:custGeom>
                    <a:avLst/>
                    <a:gdLst>
                      <a:gd name="T0" fmla="*/ 8 w 21600"/>
                      <a:gd name="T1" fmla="*/ 48 h 35097"/>
                      <a:gd name="T2" fmla="*/ 38 w 21600"/>
                      <a:gd name="T3" fmla="*/ 0 h 35097"/>
                      <a:gd name="T4" fmla="*/ 38 w 21600"/>
                      <a:gd name="T5" fmla="*/ 29 h 35097"/>
                      <a:gd name="T6" fmla="*/ 0 60000 65536"/>
                      <a:gd name="T7" fmla="*/ 0 60000 65536"/>
                      <a:gd name="T8" fmla="*/ 0 60000 65536"/>
                      <a:gd name="T9" fmla="*/ 0 w 21600"/>
                      <a:gd name="T10" fmla="*/ 0 h 35097"/>
                      <a:gd name="T11" fmla="*/ 21600 w 21600"/>
                      <a:gd name="T12" fmla="*/ 35097 h 35097"/>
                    </a:gdLst>
                    <a:ahLst/>
                    <a:cxnLst>
                      <a:cxn ang="T6">
                        <a:pos x="T0" y="T1"/>
                      </a:cxn>
                      <a:cxn ang="T7">
                        <a:pos x="T2" y="T3"/>
                      </a:cxn>
                      <a:cxn ang="T8">
                        <a:pos x="T4" y="T5"/>
                      </a:cxn>
                    </a:cxnLst>
                    <a:rect l="T9" t="T10" r="T11" b="T12"/>
                    <a:pathLst>
                      <a:path w="21600" h="35097" fill="none" extrusionOk="0">
                        <a:moveTo>
                          <a:pt x="4736" y="35096"/>
                        </a:moveTo>
                        <a:cubicBezTo>
                          <a:pt x="1670" y="31266"/>
                          <a:pt x="0" y="26506"/>
                          <a:pt x="0" y="21600"/>
                        </a:cubicBezTo>
                        <a:cubicBezTo>
                          <a:pt x="-1" y="9680"/>
                          <a:pt x="9656" y="13"/>
                          <a:pt x="21576" y="0"/>
                        </a:cubicBezTo>
                      </a:path>
                      <a:path w="21600" h="35097" stroke="0" extrusionOk="0">
                        <a:moveTo>
                          <a:pt x="4736" y="35096"/>
                        </a:moveTo>
                        <a:cubicBezTo>
                          <a:pt x="1670" y="31266"/>
                          <a:pt x="0" y="26506"/>
                          <a:pt x="0" y="21600"/>
                        </a:cubicBezTo>
                        <a:cubicBezTo>
                          <a:pt x="-1" y="9680"/>
                          <a:pt x="9656" y="13"/>
                          <a:pt x="21576" y="0"/>
                        </a:cubicBezTo>
                        <a:lnTo>
                          <a:pt x="21600" y="21600"/>
                        </a:lnTo>
                        <a:close/>
                      </a:path>
                    </a:pathLst>
                  </a:custGeom>
                  <a:noFill/>
                  <a:ln w="12700" cap="rnd">
                    <a:solidFill>
                      <a:schemeClr val="bg1"/>
                    </a:solidFill>
                    <a:prstDash val="dash"/>
                    <a:round/>
                    <a:headEnd type="triangle" w="sm" len="med"/>
                    <a:tailEnd/>
                  </a:ln>
                </p:spPr>
                <p:txBody>
                  <a:bodyPr wrap="none" anchor="ctr"/>
                  <a:lstStyle/>
                  <a:p>
                    <a:endParaRPr lang="es-ES"/>
                  </a:p>
                </p:txBody>
              </p:sp>
              <p:sp>
                <p:nvSpPr>
                  <p:cNvPr id="132" name="Arc 124"/>
                  <p:cNvSpPr>
                    <a:spLocks/>
                  </p:cNvSpPr>
                  <p:nvPr/>
                </p:nvSpPr>
                <p:spPr bwMode="auto">
                  <a:xfrm rot="10800000">
                    <a:off x="1599" y="565"/>
                    <a:ext cx="1218" cy="1222"/>
                  </a:xfrm>
                  <a:custGeom>
                    <a:avLst/>
                    <a:gdLst>
                      <a:gd name="T0" fmla="*/ 3 w 21600"/>
                      <a:gd name="T1" fmla="*/ 53 h 27937"/>
                      <a:gd name="T2" fmla="*/ 69 w 21600"/>
                      <a:gd name="T3" fmla="*/ 0 h 27937"/>
                      <a:gd name="T4" fmla="*/ 69 w 21600"/>
                      <a:gd name="T5" fmla="*/ 41 h 27937"/>
                      <a:gd name="T6" fmla="*/ 0 60000 65536"/>
                      <a:gd name="T7" fmla="*/ 0 60000 65536"/>
                      <a:gd name="T8" fmla="*/ 0 60000 65536"/>
                      <a:gd name="T9" fmla="*/ 0 w 21600"/>
                      <a:gd name="T10" fmla="*/ 0 h 27937"/>
                      <a:gd name="T11" fmla="*/ 21600 w 21600"/>
                      <a:gd name="T12" fmla="*/ 27937 h 27937"/>
                    </a:gdLst>
                    <a:ahLst/>
                    <a:cxnLst>
                      <a:cxn ang="T6">
                        <a:pos x="T0" y="T1"/>
                      </a:cxn>
                      <a:cxn ang="T7">
                        <a:pos x="T2" y="T3"/>
                      </a:cxn>
                      <a:cxn ang="T8">
                        <a:pos x="T4" y="T5"/>
                      </a:cxn>
                    </a:cxnLst>
                    <a:rect l="T9" t="T10" r="T11" b="T12"/>
                    <a:pathLst>
                      <a:path w="21600" h="27937" fill="none" extrusionOk="0">
                        <a:moveTo>
                          <a:pt x="950" y="27936"/>
                        </a:moveTo>
                        <a:cubicBezTo>
                          <a:pt x="320" y="25883"/>
                          <a:pt x="0" y="23747"/>
                          <a:pt x="0" y="21600"/>
                        </a:cubicBezTo>
                        <a:cubicBezTo>
                          <a:pt x="-1" y="9677"/>
                          <a:pt x="9659" y="9"/>
                          <a:pt x="21582" y="0"/>
                        </a:cubicBezTo>
                      </a:path>
                      <a:path w="21600" h="27937" stroke="0" extrusionOk="0">
                        <a:moveTo>
                          <a:pt x="950" y="27936"/>
                        </a:moveTo>
                        <a:cubicBezTo>
                          <a:pt x="320" y="25883"/>
                          <a:pt x="0" y="23747"/>
                          <a:pt x="0" y="21600"/>
                        </a:cubicBezTo>
                        <a:cubicBezTo>
                          <a:pt x="-1" y="9677"/>
                          <a:pt x="9659" y="9"/>
                          <a:pt x="21582" y="0"/>
                        </a:cubicBezTo>
                        <a:lnTo>
                          <a:pt x="21600" y="21600"/>
                        </a:lnTo>
                        <a:close/>
                      </a:path>
                    </a:pathLst>
                  </a:custGeom>
                  <a:noFill/>
                  <a:ln w="12700" cap="rnd">
                    <a:solidFill>
                      <a:schemeClr val="bg1"/>
                    </a:solidFill>
                    <a:prstDash val="dash"/>
                    <a:round/>
                    <a:headEnd type="triangle" w="sm" len="med"/>
                    <a:tailEnd/>
                  </a:ln>
                </p:spPr>
                <p:txBody>
                  <a:bodyPr wrap="none" anchor="ctr"/>
                  <a:lstStyle/>
                  <a:p>
                    <a:endParaRPr lang="es-ES"/>
                  </a:p>
                </p:txBody>
              </p:sp>
            </p:grpSp>
            <p:sp>
              <p:nvSpPr>
                <p:cNvPr id="129" name="Arc 125"/>
                <p:cNvSpPr>
                  <a:spLocks/>
                </p:cNvSpPr>
                <p:nvPr/>
              </p:nvSpPr>
              <p:spPr bwMode="auto">
                <a:xfrm>
                  <a:off x="1604" y="1784"/>
                  <a:ext cx="1241" cy="311"/>
                </a:xfrm>
                <a:custGeom>
                  <a:avLst/>
                  <a:gdLst>
                    <a:gd name="T0" fmla="*/ 71 w 21600"/>
                    <a:gd name="T1" fmla="*/ 0 h 21600"/>
                    <a:gd name="T2" fmla="*/ 0 w 21600"/>
                    <a:gd name="T3" fmla="*/ 4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30" name="Arc 126"/>
                <p:cNvSpPr>
                  <a:spLocks/>
                </p:cNvSpPr>
                <p:nvPr/>
              </p:nvSpPr>
              <p:spPr bwMode="auto">
                <a:xfrm rot="10800000">
                  <a:off x="1609" y="2129"/>
                  <a:ext cx="1241" cy="311"/>
                </a:xfrm>
                <a:custGeom>
                  <a:avLst/>
                  <a:gdLst>
                    <a:gd name="T0" fmla="*/ 71 w 21600"/>
                    <a:gd name="T1" fmla="*/ 4 h 21600"/>
                    <a:gd name="T2" fmla="*/ 0 w 21600"/>
                    <a:gd name="T3" fmla="*/ 0 h 21600"/>
                    <a:gd name="T4" fmla="*/ 71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close/>
                    </a:path>
                  </a:pathLst>
                </a:custGeom>
                <a:noFill/>
                <a:ln w="12700" cap="rnd">
                  <a:solidFill>
                    <a:schemeClr val="bg1"/>
                  </a:solidFill>
                  <a:prstDash val="sysDot"/>
                  <a:round/>
                  <a:headEnd/>
                  <a:tailEnd type="triangle" w="sm" len="med"/>
                </a:ln>
              </p:spPr>
              <p:txBody>
                <a:bodyPr wrap="none" anchor="ctr"/>
                <a:lstStyle/>
                <a:p>
                  <a:endParaRPr lang="es-ES"/>
                </a:p>
              </p:txBody>
            </p:sp>
          </p:grpSp>
          <p:grpSp>
            <p:nvGrpSpPr>
              <p:cNvPr id="117" name="Group 127"/>
              <p:cNvGrpSpPr>
                <a:grpSpLocks/>
              </p:cNvGrpSpPr>
              <p:nvPr/>
            </p:nvGrpSpPr>
            <p:grpSpPr bwMode="auto">
              <a:xfrm>
                <a:off x="613" y="1135"/>
                <a:ext cx="1632" cy="827"/>
                <a:chOff x="613" y="1135"/>
                <a:chExt cx="1632" cy="827"/>
              </a:xfrm>
            </p:grpSpPr>
            <p:sp>
              <p:nvSpPr>
                <p:cNvPr id="123" name="Arc 128"/>
                <p:cNvSpPr>
                  <a:spLocks/>
                </p:cNvSpPr>
                <p:nvPr/>
              </p:nvSpPr>
              <p:spPr bwMode="auto">
                <a:xfrm>
                  <a:off x="644" y="1135"/>
                  <a:ext cx="1601" cy="827"/>
                </a:xfrm>
                <a:custGeom>
                  <a:avLst/>
                  <a:gdLst>
                    <a:gd name="T0" fmla="*/ 111 w 21600"/>
                    <a:gd name="T1" fmla="*/ 0 h 24781"/>
                    <a:gd name="T2" fmla="*/ 71 w 21600"/>
                    <a:gd name="T3" fmla="*/ 28 h 24781"/>
                    <a:gd name="T4" fmla="*/ 0 w 21600"/>
                    <a:gd name="T5" fmla="*/ 8 h 24781"/>
                    <a:gd name="T6" fmla="*/ 0 60000 65536"/>
                    <a:gd name="T7" fmla="*/ 0 60000 65536"/>
                    <a:gd name="T8" fmla="*/ 0 60000 65536"/>
                    <a:gd name="T9" fmla="*/ 0 w 21600"/>
                    <a:gd name="T10" fmla="*/ 0 h 24781"/>
                    <a:gd name="T11" fmla="*/ 21600 w 21600"/>
                    <a:gd name="T12" fmla="*/ 24781 h 24781"/>
                  </a:gdLst>
                  <a:ahLst/>
                  <a:cxnLst>
                    <a:cxn ang="T6">
                      <a:pos x="T0" y="T1"/>
                    </a:cxn>
                    <a:cxn ang="T7">
                      <a:pos x="T2" y="T3"/>
                    </a:cxn>
                    <a:cxn ang="T8">
                      <a:pos x="T4" y="T5"/>
                    </a:cxn>
                  </a:cxnLst>
                  <a:rect l="T9" t="T10" r="T11" b="T12"/>
                  <a:pathLst>
                    <a:path w="21600" h="24781" fill="none" extrusionOk="0">
                      <a:moveTo>
                        <a:pt x="20260" y="-1"/>
                      </a:moveTo>
                      <a:cubicBezTo>
                        <a:pt x="21146" y="2396"/>
                        <a:pt x="21600" y="4932"/>
                        <a:pt x="21600" y="7488"/>
                      </a:cubicBezTo>
                      <a:cubicBezTo>
                        <a:pt x="21600" y="14294"/>
                        <a:pt x="18391" y="20702"/>
                        <a:pt x="12942" y="24780"/>
                      </a:cubicBezTo>
                    </a:path>
                    <a:path w="21600" h="24781" stroke="0" extrusionOk="0">
                      <a:moveTo>
                        <a:pt x="20260" y="-1"/>
                      </a:moveTo>
                      <a:cubicBezTo>
                        <a:pt x="21146" y="2396"/>
                        <a:pt x="21600" y="4932"/>
                        <a:pt x="21600" y="7488"/>
                      </a:cubicBezTo>
                      <a:cubicBezTo>
                        <a:pt x="21600" y="14294"/>
                        <a:pt x="18391" y="20702"/>
                        <a:pt x="12942" y="24780"/>
                      </a:cubicBezTo>
                      <a:lnTo>
                        <a:pt x="0" y="7488"/>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24" name="Arc 129"/>
                <p:cNvSpPr>
                  <a:spLocks/>
                </p:cNvSpPr>
                <p:nvPr/>
              </p:nvSpPr>
              <p:spPr bwMode="auto">
                <a:xfrm>
                  <a:off x="613" y="1369"/>
                  <a:ext cx="1376" cy="548"/>
                </a:xfrm>
                <a:custGeom>
                  <a:avLst/>
                  <a:gdLst>
                    <a:gd name="T0" fmla="*/ 86 w 21600"/>
                    <a:gd name="T1" fmla="*/ 0 h 19548"/>
                    <a:gd name="T2" fmla="*/ 63 w 21600"/>
                    <a:gd name="T3" fmla="*/ 15 h 19548"/>
                    <a:gd name="T4" fmla="*/ 0 w 21600"/>
                    <a:gd name="T5" fmla="*/ 4 h 19548"/>
                    <a:gd name="T6" fmla="*/ 0 60000 65536"/>
                    <a:gd name="T7" fmla="*/ 0 60000 65536"/>
                    <a:gd name="T8" fmla="*/ 0 60000 65536"/>
                    <a:gd name="T9" fmla="*/ 0 w 21600"/>
                    <a:gd name="T10" fmla="*/ 0 h 19548"/>
                    <a:gd name="T11" fmla="*/ 21600 w 21600"/>
                    <a:gd name="T12" fmla="*/ 19548 h 19548"/>
                  </a:gdLst>
                  <a:ahLst/>
                  <a:cxnLst>
                    <a:cxn ang="T6">
                      <a:pos x="T0" y="T1"/>
                    </a:cxn>
                    <a:cxn ang="T7">
                      <a:pos x="T2" y="T3"/>
                    </a:cxn>
                    <a:cxn ang="T8">
                      <a:pos x="T4" y="T5"/>
                    </a:cxn>
                  </a:cxnLst>
                  <a:rect l="T9" t="T10" r="T11" b="T12"/>
                  <a:pathLst>
                    <a:path w="21600" h="19548" fill="none" extrusionOk="0">
                      <a:moveTo>
                        <a:pt x="21127" y="-1"/>
                      </a:moveTo>
                      <a:cubicBezTo>
                        <a:pt x="21441" y="1477"/>
                        <a:pt x="21600" y="2983"/>
                        <a:pt x="21600" y="4494"/>
                      </a:cubicBezTo>
                      <a:cubicBezTo>
                        <a:pt x="21600" y="10115"/>
                        <a:pt x="19408" y="15516"/>
                        <a:pt x="15489" y="19547"/>
                      </a:cubicBezTo>
                    </a:path>
                    <a:path w="21600" h="19548" stroke="0" extrusionOk="0">
                      <a:moveTo>
                        <a:pt x="21127" y="-1"/>
                      </a:moveTo>
                      <a:cubicBezTo>
                        <a:pt x="21441" y="1477"/>
                        <a:pt x="21600" y="2983"/>
                        <a:pt x="21600" y="4494"/>
                      </a:cubicBezTo>
                      <a:cubicBezTo>
                        <a:pt x="21600" y="10115"/>
                        <a:pt x="19408" y="15516"/>
                        <a:pt x="15489" y="19547"/>
                      </a:cubicBezTo>
                      <a:lnTo>
                        <a:pt x="0" y="4494"/>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25" name="Arc 130"/>
                <p:cNvSpPr>
                  <a:spLocks/>
                </p:cNvSpPr>
                <p:nvPr/>
              </p:nvSpPr>
              <p:spPr bwMode="auto">
                <a:xfrm>
                  <a:off x="613" y="1576"/>
                  <a:ext cx="1256" cy="284"/>
                </a:xfrm>
                <a:custGeom>
                  <a:avLst/>
                  <a:gdLst>
                    <a:gd name="T0" fmla="*/ 73 w 21600"/>
                    <a:gd name="T1" fmla="*/ 0 h 13768"/>
                    <a:gd name="T2" fmla="*/ 58 w 21600"/>
                    <a:gd name="T3" fmla="*/ 6 h 13768"/>
                    <a:gd name="T4" fmla="*/ 0 w 21600"/>
                    <a:gd name="T5" fmla="*/ 0 h 13768"/>
                    <a:gd name="T6" fmla="*/ 0 60000 65536"/>
                    <a:gd name="T7" fmla="*/ 0 60000 65536"/>
                    <a:gd name="T8" fmla="*/ 0 60000 65536"/>
                    <a:gd name="T9" fmla="*/ 0 w 21600"/>
                    <a:gd name="T10" fmla="*/ 0 h 13768"/>
                    <a:gd name="T11" fmla="*/ 21600 w 21600"/>
                    <a:gd name="T12" fmla="*/ 13768 h 13768"/>
                  </a:gdLst>
                  <a:ahLst/>
                  <a:cxnLst>
                    <a:cxn ang="T6">
                      <a:pos x="T0" y="T1"/>
                    </a:cxn>
                    <a:cxn ang="T7">
                      <a:pos x="T2" y="T3"/>
                    </a:cxn>
                    <a:cxn ang="T8">
                      <a:pos x="T4" y="T5"/>
                    </a:cxn>
                  </a:cxnLst>
                  <a:rect l="T9" t="T10" r="T11" b="T12"/>
                  <a:pathLst>
                    <a:path w="21600" h="13768" fill="none" extrusionOk="0">
                      <a:moveTo>
                        <a:pt x="21589" y="-1"/>
                      </a:moveTo>
                      <a:cubicBezTo>
                        <a:pt x="21596" y="225"/>
                        <a:pt x="21600" y="451"/>
                        <a:pt x="21600" y="678"/>
                      </a:cubicBezTo>
                      <a:cubicBezTo>
                        <a:pt x="21600" y="5407"/>
                        <a:pt x="20047" y="10005"/>
                        <a:pt x="17181" y="13767"/>
                      </a:cubicBezTo>
                    </a:path>
                    <a:path w="21600" h="13768" stroke="0" extrusionOk="0">
                      <a:moveTo>
                        <a:pt x="21589" y="-1"/>
                      </a:moveTo>
                      <a:cubicBezTo>
                        <a:pt x="21596" y="225"/>
                        <a:pt x="21600" y="451"/>
                        <a:pt x="21600" y="678"/>
                      </a:cubicBezTo>
                      <a:cubicBezTo>
                        <a:pt x="21600" y="5407"/>
                        <a:pt x="20047" y="10005"/>
                        <a:pt x="17181" y="13767"/>
                      </a:cubicBezTo>
                      <a:lnTo>
                        <a:pt x="0" y="678"/>
                      </a:lnTo>
                      <a:close/>
                    </a:path>
                  </a:pathLst>
                </a:custGeom>
                <a:noFill/>
                <a:ln w="12700" cap="rnd">
                  <a:solidFill>
                    <a:schemeClr val="bg1"/>
                  </a:solidFill>
                  <a:prstDash val="sysDot"/>
                  <a:round/>
                  <a:headEnd type="triangle" w="sm" len="med"/>
                  <a:tailEnd/>
                </a:ln>
              </p:spPr>
              <p:txBody>
                <a:bodyPr wrap="none" anchor="ctr"/>
                <a:lstStyle/>
                <a:p>
                  <a:endParaRPr lang="es-ES"/>
                </a:p>
              </p:txBody>
            </p:sp>
            <p:sp>
              <p:nvSpPr>
                <p:cNvPr id="126" name="Arc 131"/>
                <p:cNvSpPr>
                  <a:spLocks/>
                </p:cNvSpPr>
                <p:nvPr/>
              </p:nvSpPr>
              <p:spPr bwMode="auto">
                <a:xfrm>
                  <a:off x="613" y="1619"/>
                  <a:ext cx="1120" cy="195"/>
                </a:xfrm>
                <a:custGeom>
                  <a:avLst/>
                  <a:gdLst>
                    <a:gd name="T0" fmla="*/ 58 w 21578"/>
                    <a:gd name="T1" fmla="*/ 0 h 13555"/>
                    <a:gd name="T2" fmla="*/ 45 w 21578"/>
                    <a:gd name="T3" fmla="*/ 3 h 13555"/>
                    <a:gd name="T4" fmla="*/ 0 w 21578"/>
                    <a:gd name="T5" fmla="*/ 0 h 13555"/>
                    <a:gd name="T6" fmla="*/ 0 60000 65536"/>
                    <a:gd name="T7" fmla="*/ 0 60000 65536"/>
                    <a:gd name="T8" fmla="*/ 0 60000 65536"/>
                    <a:gd name="T9" fmla="*/ 0 w 21578"/>
                    <a:gd name="T10" fmla="*/ 0 h 13555"/>
                    <a:gd name="T11" fmla="*/ 21578 w 21578"/>
                    <a:gd name="T12" fmla="*/ 13555 h 13555"/>
                  </a:gdLst>
                  <a:ahLst/>
                  <a:cxnLst>
                    <a:cxn ang="T6">
                      <a:pos x="T0" y="T1"/>
                    </a:cxn>
                    <a:cxn ang="T7">
                      <a:pos x="T2" y="T3"/>
                    </a:cxn>
                    <a:cxn ang="T8">
                      <a:pos x="T4" y="T5"/>
                    </a:cxn>
                  </a:cxnLst>
                  <a:rect l="T9" t="T10" r="T11" b="T12"/>
                  <a:pathLst>
                    <a:path w="21578" h="13555" fill="none" extrusionOk="0">
                      <a:moveTo>
                        <a:pt x="21578" y="973"/>
                      </a:moveTo>
                      <a:cubicBezTo>
                        <a:pt x="21370" y="5566"/>
                        <a:pt x="19703" y="9974"/>
                        <a:pt x="16817" y="13555"/>
                      </a:cubicBezTo>
                    </a:path>
                    <a:path w="21578" h="13555" stroke="0" extrusionOk="0">
                      <a:moveTo>
                        <a:pt x="21578" y="973"/>
                      </a:moveTo>
                      <a:cubicBezTo>
                        <a:pt x="21370" y="5566"/>
                        <a:pt x="19703" y="9974"/>
                        <a:pt x="16817" y="13555"/>
                      </a:cubicBezTo>
                      <a:lnTo>
                        <a:pt x="0" y="0"/>
                      </a:lnTo>
                      <a:close/>
                    </a:path>
                  </a:pathLst>
                </a:custGeom>
                <a:noFill/>
                <a:ln w="12700" cap="rnd">
                  <a:solidFill>
                    <a:schemeClr val="bg1"/>
                  </a:solidFill>
                  <a:prstDash val="sysDot"/>
                  <a:round/>
                  <a:headEnd type="triangle" w="sm" len="med"/>
                  <a:tailEnd/>
                </a:ln>
              </p:spPr>
              <p:txBody>
                <a:bodyPr wrap="none" anchor="ctr"/>
                <a:lstStyle/>
                <a:p>
                  <a:endParaRPr lang="es-ES"/>
                </a:p>
              </p:txBody>
            </p:sp>
          </p:grpSp>
          <p:grpSp>
            <p:nvGrpSpPr>
              <p:cNvPr id="118" name="Group 132"/>
              <p:cNvGrpSpPr>
                <a:grpSpLocks/>
              </p:cNvGrpSpPr>
              <p:nvPr/>
            </p:nvGrpSpPr>
            <p:grpSpPr bwMode="auto">
              <a:xfrm>
                <a:off x="618" y="2260"/>
                <a:ext cx="1632" cy="827"/>
                <a:chOff x="618" y="2260"/>
                <a:chExt cx="1632" cy="827"/>
              </a:xfrm>
            </p:grpSpPr>
            <p:sp>
              <p:nvSpPr>
                <p:cNvPr id="119" name="Arc 133"/>
                <p:cNvSpPr>
                  <a:spLocks/>
                </p:cNvSpPr>
                <p:nvPr/>
              </p:nvSpPr>
              <p:spPr bwMode="auto">
                <a:xfrm rot="10800000">
                  <a:off x="649" y="2260"/>
                  <a:ext cx="1601" cy="827"/>
                </a:xfrm>
                <a:custGeom>
                  <a:avLst/>
                  <a:gdLst>
                    <a:gd name="T0" fmla="*/ 48 w 21600"/>
                    <a:gd name="T1" fmla="*/ 28 h 24770"/>
                    <a:gd name="T2" fmla="*/ 7 w 21600"/>
                    <a:gd name="T3" fmla="*/ 0 h 24770"/>
                    <a:gd name="T4" fmla="*/ 119 w 21600"/>
                    <a:gd name="T5" fmla="*/ 8 h 24770"/>
                    <a:gd name="T6" fmla="*/ 0 60000 65536"/>
                    <a:gd name="T7" fmla="*/ 0 60000 65536"/>
                    <a:gd name="T8" fmla="*/ 0 60000 65536"/>
                    <a:gd name="T9" fmla="*/ 0 w 21600"/>
                    <a:gd name="T10" fmla="*/ 0 h 24770"/>
                    <a:gd name="T11" fmla="*/ 21600 w 21600"/>
                    <a:gd name="T12" fmla="*/ 24770 h 24770"/>
                  </a:gdLst>
                  <a:ahLst/>
                  <a:cxnLst>
                    <a:cxn ang="T6">
                      <a:pos x="T0" y="T1"/>
                    </a:cxn>
                    <a:cxn ang="T7">
                      <a:pos x="T2" y="T3"/>
                    </a:cxn>
                    <a:cxn ang="T8">
                      <a:pos x="T4" y="T5"/>
                    </a:cxn>
                  </a:cxnLst>
                  <a:rect l="T9" t="T10" r="T11" b="T12"/>
                  <a:pathLst>
                    <a:path w="21600" h="24770" fill="none" extrusionOk="0">
                      <a:moveTo>
                        <a:pt x="8648" y="24769"/>
                      </a:moveTo>
                      <a:cubicBezTo>
                        <a:pt x="3204" y="20691"/>
                        <a:pt x="0" y="14286"/>
                        <a:pt x="0" y="7484"/>
                      </a:cubicBezTo>
                      <a:cubicBezTo>
                        <a:pt x="-1" y="4929"/>
                        <a:pt x="453" y="2395"/>
                        <a:pt x="1337" y="-1"/>
                      </a:cubicBezTo>
                    </a:path>
                    <a:path w="21600" h="24770" stroke="0" extrusionOk="0">
                      <a:moveTo>
                        <a:pt x="8648" y="24769"/>
                      </a:moveTo>
                      <a:cubicBezTo>
                        <a:pt x="3204" y="20691"/>
                        <a:pt x="0" y="14286"/>
                        <a:pt x="0" y="7484"/>
                      </a:cubicBezTo>
                      <a:cubicBezTo>
                        <a:pt x="-1" y="4929"/>
                        <a:pt x="453" y="2395"/>
                        <a:pt x="1337" y="-1"/>
                      </a:cubicBezTo>
                      <a:lnTo>
                        <a:pt x="21600" y="7484"/>
                      </a:lnTo>
                      <a:close/>
                    </a:path>
                  </a:pathLst>
                </a:custGeom>
                <a:noFill/>
                <a:ln w="12700" cap="rnd">
                  <a:solidFill>
                    <a:schemeClr val="bg1"/>
                  </a:solidFill>
                  <a:prstDash val="sysDot"/>
                  <a:round/>
                  <a:headEnd/>
                  <a:tailEnd type="triangle" w="sm" len="med"/>
                </a:ln>
              </p:spPr>
              <p:txBody>
                <a:bodyPr wrap="none" anchor="ctr"/>
                <a:lstStyle/>
                <a:p>
                  <a:endParaRPr lang="es-ES"/>
                </a:p>
              </p:txBody>
            </p:sp>
            <p:sp>
              <p:nvSpPr>
                <p:cNvPr id="120" name="Arc 134"/>
                <p:cNvSpPr>
                  <a:spLocks/>
                </p:cNvSpPr>
                <p:nvPr/>
              </p:nvSpPr>
              <p:spPr bwMode="auto">
                <a:xfrm rot="10800000">
                  <a:off x="618" y="2304"/>
                  <a:ext cx="1376" cy="548"/>
                </a:xfrm>
                <a:custGeom>
                  <a:avLst/>
                  <a:gdLst>
                    <a:gd name="T0" fmla="*/ 25 w 21600"/>
                    <a:gd name="T1" fmla="*/ 15 h 19537"/>
                    <a:gd name="T2" fmla="*/ 2 w 21600"/>
                    <a:gd name="T3" fmla="*/ 0 h 19537"/>
                    <a:gd name="T4" fmla="*/ 88 w 21600"/>
                    <a:gd name="T5" fmla="*/ 4 h 19537"/>
                    <a:gd name="T6" fmla="*/ 0 60000 65536"/>
                    <a:gd name="T7" fmla="*/ 0 60000 65536"/>
                    <a:gd name="T8" fmla="*/ 0 60000 65536"/>
                    <a:gd name="T9" fmla="*/ 0 w 21600"/>
                    <a:gd name="T10" fmla="*/ 0 h 19537"/>
                    <a:gd name="T11" fmla="*/ 21600 w 21600"/>
                    <a:gd name="T12" fmla="*/ 19537 h 19537"/>
                  </a:gdLst>
                  <a:ahLst/>
                  <a:cxnLst>
                    <a:cxn ang="T6">
                      <a:pos x="T0" y="T1"/>
                    </a:cxn>
                    <a:cxn ang="T7">
                      <a:pos x="T2" y="T3"/>
                    </a:cxn>
                    <a:cxn ang="T8">
                      <a:pos x="T4" y="T5"/>
                    </a:cxn>
                  </a:cxnLst>
                  <a:rect l="T9" t="T10" r="T11" b="T12"/>
                  <a:pathLst>
                    <a:path w="21600" h="19537" fill="none" extrusionOk="0">
                      <a:moveTo>
                        <a:pt x="6102" y="19536"/>
                      </a:moveTo>
                      <a:cubicBezTo>
                        <a:pt x="2188" y="15505"/>
                        <a:pt x="0" y="10109"/>
                        <a:pt x="0" y="4491"/>
                      </a:cubicBezTo>
                      <a:cubicBezTo>
                        <a:pt x="-1" y="2981"/>
                        <a:pt x="158" y="1476"/>
                        <a:pt x="472" y="0"/>
                      </a:cubicBezTo>
                    </a:path>
                    <a:path w="21600" h="19537" stroke="0" extrusionOk="0">
                      <a:moveTo>
                        <a:pt x="6102" y="19536"/>
                      </a:moveTo>
                      <a:cubicBezTo>
                        <a:pt x="2188" y="15505"/>
                        <a:pt x="0" y="10109"/>
                        <a:pt x="0" y="4491"/>
                      </a:cubicBezTo>
                      <a:cubicBezTo>
                        <a:pt x="-1" y="2981"/>
                        <a:pt x="158" y="1476"/>
                        <a:pt x="472" y="0"/>
                      </a:cubicBezTo>
                      <a:lnTo>
                        <a:pt x="21600" y="4491"/>
                      </a:lnTo>
                      <a:close/>
                    </a:path>
                  </a:pathLst>
                </a:custGeom>
                <a:noFill/>
                <a:ln w="12700" cap="rnd">
                  <a:solidFill>
                    <a:schemeClr val="bg1"/>
                  </a:solidFill>
                  <a:prstDash val="sysDot"/>
                  <a:round/>
                  <a:headEnd/>
                  <a:tailEnd type="triangle" w="sm" len="med"/>
                </a:ln>
              </p:spPr>
              <p:txBody>
                <a:bodyPr wrap="none" anchor="ctr"/>
                <a:lstStyle/>
                <a:p>
                  <a:endParaRPr lang="es-ES"/>
                </a:p>
              </p:txBody>
            </p:sp>
            <p:sp>
              <p:nvSpPr>
                <p:cNvPr id="121" name="Arc 135"/>
                <p:cNvSpPr>
                  <a:spLocks/>
                </p:cNvSpPr>
                <p:nvPr/>
              </p:nvSpPr>
              <p:spPr bwMode="auto">
                <a:xfrm rot="10800000">
                  <a:off x="618" y="2361"/>
                  <a:ext cx="1256" cy="284"/>
                </a:xfrm>
                <a:custGeom>
                  <a:avLst/>
                  <a:gdLst>
                    <a:gd name="T0" fmla="*/ 15 w 21600"/>
                    <a:gd name="T1" fmla="*/ 6 h 13760"/>
                    <a:gd name="T2" fmla="*/ 0 w 21600"/>
                    <a:gd name="T3" fmla="*/ 0 h 13760"/>
                    <a:gd name="T4" fmla="*/ 73 w 21600"/>
                    <a:gd name="T5" fmla="*/ 0 h 13760"/>
                    <a:gd name="T6" fmla="*/ 0 60000 65536"/>
                    <a:gd name="T7" fmla="*/ 0 60000 65536"/>
                    <a:gd name="T8" fmla="*/ 0 60000 65536"/>
                    <a:gd name="T9" fmla="*/ 0 w 21600"/>
                    <a:gd name="T10" fmla="*/ 0 h 13760"/>
                    <a:gd name="T11" fmla="*/ 21600 w 21600"/>
                    <a:gd name="T12" fmla="*/ 13760 h 13760"/>
                  </a:gdLst>
                  <a:ahLst/>
                  <a:cxnLst>
                    <a:cxn ang="T6">
                      <a:pos x="T0" y="T1"/>
                    </a:cxn>
                    <a:cxn ang="T7">
                      <a:pos x="T2" y="T3"/>
                    </a:cxn>
                    <a:cxn ang="T8">
                      <a:pos x="T4" y="T5"/>
                    </a:cxn>
                  </a:cxnLst>
                  <a:rect l="T9" t="T10" r="T11" b="T12"/>
                  <a:pathLst>
                    <a:path w="21600" h="13760" fill="none" extrusionOk="0">
                      <a:moveTo>
                        <a:pt x="4412" y="13759"/>
                      </a:moveTo>
                      <a:cubicBezTo>
                        <a:pt x="1549" y="9999"/>
                        <a:pt x="0" y="5403"/>
                        <a:pt x="0" y="678"/>
                      </a:cubicBezTo>
                      <a:cubicBezTo>
                        <a:pt x="-1" y="451"/>
                        <a:pt x="3" y="225"/>
                        <a:pt x="10" y="-1"/>
                      </a:cubicBezTo>
                    </a:path>
                    <a:path w="21600" h="13760" stroke="0" extrusionOk="0">
                      <a:moveTo>
                        <a:pt x="4412" y="13759"/>
                      </a:moveTo>
                      <a:cubicBezTo>
                        <a:pt x="1549" y="9999"/>
                        <a:pt x="0" y="5403"/>
                        <a:pt x="0" y="678"/>
                      </a:cubicBezTo>
                      <a:cubicBezTo>
                        <a:pt x="-1" y="451"/>
                        <a:pt x="3" y="225"/>
                        <a:pt x="10" y="-1"/>
                      </a:cubicBezTo>
                      <a:lnTo>
                        <a:pt x="21600" y="678"/>
                      </a:lnTo>
                      <a:close/>
                    </a:path>
                  </a:pathLst>
                </a:custGeom>
                <a:noFill/>
                <a:ln w="12700" cap="rnd">
                  <a:solidFill>
                    <a:schemeClr val="bg1"/>
                  </a:solidFill>
                  <a:prstDash val="sysDot"/>
                  <a:round/>
                  <a:headEnd/>
                  <a:tailEnd type="triangle" w="sm" len="med"/>
                </a:ln>
              </p:spPr>
              <p:txBody>
                <a:bodyPr wrap="none" anchor="ctr"/>
                <a:lstStyle/>
                <a:p>
                  <a:endParaRPr lang="es-ES"/>
                </a:p>
              </p:txBody>
            </p:sp>
            <p:sp>
              <p:nvSpPr>
                <p:cNvPr id="122" name="Arc 136"/>
                <p:cNvSpPr>
                  <a:spLocks/>
                </p:cNvSpPr>
                <p:nvPr/>
              </p:nvSpPr>
              <p:spPr bwMode="auto">
                <a:xfrm rot="10800000">
                  <a:off x="618" y="2404"/>
                  <a:ext cx="1120" cy="195"/>
                </a:xfrm>
                <a:custGeom>
                  <a:avLst/>
                  <a:gdLst>
                    <a:gd name="T0" fmla="*/ 13 w 21578"/>
                    <a:gd name="T1" fmla="*/ 3 h 13546"/>
                    <a:gd name="T2" fmla="*/ 0 w 21578"/>
                    <a:gd name="T3" fmla="*/ 0 h 13546"/>
                    <a:gd name="T4" fmla="*/ 58 w 21578"/>
                    <a:gd name="T5" fmla="*/ 0 h 13546"/>
                    <a:gd name="T6" fmla="*/ 0 60000 65536"/>
                    <a:gd name="T7" fmla="*/ 0 60000 65536"/>
                    <a:gd name="T8" fmla="*/ 0 60000 65536"/>
                    <a:gd name="T9" fmla="*/ 0 w 21578"/>
                    <a:gd name="T10" fmla="*/ 0 h 13546"/>
                    <a:gd name="T11" fmla="*/ 21578 w 21578"/>
                    <a:gd name="T12" fmla="*/ 13546 h 13546"/>
                  </a:gdLst>
                  <a:ahLst/>
                  <a:cxnLst>
                    <a:cxn ang="T6">
                      <a:pos x="T0" y="T1"/>
                    </a:cxn>
                    <a:cxn ang="T7">
                      <a:pos x="T2" y="T3"/>
                    </a:cxn>
                    <a:cxn ang="T8">
                      <a:pos x="T4" y="T5"/>
                    </a:cxn>
                  </a:cxnLst>
                  <a:rect l="T9" t="T10" r="T11" b="T12"/>
                  <a:pathLst>
                    <a:path w="21578" h="13546" fill="none" extrusionOk="0">
                      <a:moveTo>
                        <a:pt x="4753" y="13545"/>
                      </a:moveTo>
                      <a:cubicBezTo>
                        <a:pt x="1871" y="9966"/>
                        <a:pt x="206" y="5562"/>
                        <a:pt x="-1" y="972"/>
                      </a:cubicBezTo>
                    </a:path>
                    <a:path w="21578" h="13546" stroke="0" extrusionOk="0">
                      <a:moveTo>
                        <a:pt x="4753" y="13545"/>
                      </a:moveTo>
                      <a:cubicBezTo>
                        <a:pt x="1871" y="9966"/>
                        <a:pt x="206" y="5562"/>
                        <a:pt x="-1" y="972"/>
                      </a:cubicBezTo>
                      <a:lnTo>
                        <a:pt x="21578" y="0"/>
                      </a:lnTo>
                      <a:close/>
                    </a:path>
                  </a:pathLst>
                </a:custGeom>
                <a:noFill/>
                <a:ln w="12700" cap="rnd">
                  <a:solidFill>
                    <a:schemeClr val="bg1"/>
                  </a:solidFill>
                  <a:prstDash val="sysDot"/>
                  <a:round/>
                  <a:headEnd/>
                  <a:tailEnd type="triangle" w="sm" len="med"/>
                </a:ln>
              </p:spPr>
              <p:txBody>
                <a:bodyPr wrap="none" anchor="ctr"/>
                <a:lstStyle/>
                <a:p>
                  <a:endParaRPr lang="es-ES"/>
                </a:p>
              </p:txBody>
            </p:sp>
          </p:gr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decel="50000" fill="hold" nodeType="clickEffect">
                                  <p:stCondLst>
                                    <p:cond delay="0"/>
                                  </p:stCondLst>
                                  <p:childTnLst>
                                    <p:animMotion origin="layout" path="M 1.38889E-6 4.81481E-6 L -0.16302 4.81481E-6 " pathEditMode="relative" rAng="0" ptsTypes="AA">
                                      <p:cBhvr>
                                        <p:cTn id="6" dur="1000" fill="hold"/>
                                        <p:tgtEl>
                                          <p:spTgt spid="6"/>
                                        </p:tgtEl>
                                        <p:attrNameLst>
                                          <p:attrName>ppt_x</p:attrName>
                                          <p:attrName>ppt_y</p:attrName>
                                        </p:attrNameLst>
                                      </p:cBhvr>
                                      <p:rCtr x="-82" y="0"/>
                                    </p:animMotion>
                                  </p:childTnLst>
                                </p:cTn>
                              </p:par>
                              <p:par>
                                <p:cTn id="7" presetID="63" presetClass="path" presetSubtype="0" decel="50000" fill="hold" nodeType="withEffect">
                                  <p:stCondLst>
                                    <p:cond delay="0"/>
                                  </p:stCondLst>
                                  <p:childTnLst>
                                    <p:animMotion origin="layout" path="M 3.88889E-6 4.81481E-6 L 0.16319 4.81481E-6 " pathEditMode="relative" rAng="0" ptsTypes="AA">
                                      <p:cBhvr>
                                        <p:cTn id="8" dur="1000" fill="hold"/>
                                        <p:tgtEl>
                                          <p:spTgt spid="5"/>
                                        </p:tgtEl>
                                        <p:attrNameLst>
                                          <p:attrName>ppt_x</p:attrName>
                                          <p:attrName>ppt_y</p:attrName>
                                        </p:attrNameLst>
                                      </p:cBhvr>
                                      <p:rCtr x="82" y="0"/>
                                    </p:animMotion>
                                  </p:childTnLst>
                                </p:cTn>
                              </p:par>
                            </p:childTnLst>
                          </p:cTn>
                        </p:par>
                        <p:par>
                          <p:cTn id="9" fill="hold">
                            <p:stCondLst>
                              <p:cond delay="1000"/>
                            </p:stCondLst>
                            <p:childTnLst>
                              <p:par>
                                <p:cTn id="10" presetID="16" presetClass="entr" presetSubtype="21" fill="hold" nodeType="afterEffect">
                                  <p:stCondLst>
                                    <p:cond delay="0"/>
                                  </p:stCondLst>
                                  <p:childTnLst>
                                    <p:set>
                                      <p:cBhvr>
                                        <p:cTn id="11" dur="1" fill="hold">
                                          <p:stCondLst>
                                            <p:cond delay="0"/>
                                          </p:stCondLst>
                                        </p:cTn>
                                        <p:tgtEl>
                                          <p:spTgt spid="113"/>
                                        </p:tgtEl>
                                        <p:attrNameLst>
                                          <p:attrName>style.visibility</p:attrName>
                                        </p:attrNameLst>
                                      </p:cBhvr>
                                      <p:to>
                                        <p:strVal val="visible"/>
                                      </p:to>
                                    </p:set>
                                    <p:animEffect transition="in" filter="barn(inVertical)">
                                      <p:cBhvr>
                                        <p:cTn id="12"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8402" name="Group 74"/>
          <p:cNvGrpSpPr>
            <a:grpSpLocks/>
          </p:cNvGrpSpPr>
          <p:nvPr/>
        </p:nvGrpSpPr>
        <p:grpSpPr bwMode="auto">
          <a:xfrm>
            <a:off x="0" y="0"/>
            <a:ext cx="9172575" cy="6858000"/>
            <a:chOff x="0" y="0"/>
            <a:chExt cx="5778" cy="4320"/>
          </a:xfrm>
        </p:grpSpPr>
        <p:sp>
          <p:nvSpPr>
            <p:cNvPr id="35840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58404" name="Rectangle 35"/>
            <p:cNvSpPr>
              <a:spLocks noChangeArrowheads="1"/>
            </p:cNvSpPr>
            <p:nvPr/>
          </p:nvSpPr>
          <p:spPr bwMode="auto">
            <a:xfrm>
              <a:off x="514" y="1205"/>
              <a:ext cx="4816" cy="1976"/>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 detección de discontinuidades es un proceso que depende grandemente de las características físicas de la discontinuidad; por ejemplo, en el caso de una grieta, un parámetro crítico es la relación de su abertura superficial y su profundidad</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Sin embargo, la profundidad y ancho no son los únicos factores que afectan la detectabilidad, la longitud y orientación también son importantes</a:t>
              </a:r>
            </a:p>
          </p:txBody>
        </p:sp>
        <p:grpSp>
          <p:nvGrpSpPr>
            <p:cNvPr id="358405" name="Group 37"/>
            <p:cNvGrpSpPr>
              <a:grpSpLocks/>
            </p:cNvGrpSpPr>
            <p:nvPr/>
          </p:nvGrpSpPr>
          <p:grpSpPr bwMode="auto">
            <a:xfrm>
              <a:off x="48" y="95"/>
              <a:ext cx="96" cy="4128"/>
              <a:chOff x="48" y="102"/>
              <a:chExt cx="96" cy="4128"/>
            </a:xfrm>
          </p:grpSpPr>
          <p:sp>
            <p:nvSpPr>
              <p:cNvPr id="358413"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4"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5"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6"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7"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8"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19"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0"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1"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2"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3"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4"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5"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6"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7"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8"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29"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0"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1"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2"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3"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4"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5"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6"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7"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8"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39"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40"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8441"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8406" name="Group 67"/>
            <p:cNvGrpSpPr>
              <a:grpSpLocks/>
            </p:cNvGrpSpPr>
            <p:nvPr/>
          </p:nvGrpSpPr>
          <p:grpSpPr bwMode="auto">
            <a:xfrm>
              <a:off x="5052" y="0"/>
              <a:ext cx="726" cy="388"/>
              <a:chOff x="37" y="-23"/>
              <a:chExt cx="726" cy="388"/>
            </a:xfrm>
          </p:grpSpPr>
          <p:sp>
            <p:nvSpPr>
              <p:cNvPr id="358407"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8408"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8409"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8410"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8411"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8412"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9426" name="Group 74"/>
          <p:cNvGrpSpPr>
            <a:grpSpLocks/>
          </p:cNvGrpSpPr>
          <p:nvPr/>
        </p:nvGrpSpPr>
        <p:grpSpPr bwMode="auto">
          <a:xfrm>
            <a:off x="0" y="0"/>
            <a:ext cx="9172575" cy="6858000"/>
            <a:chOff x="0" y="0"/>
            <a:chExt cx="5778" cy="4320"/>
          </a:xfrm>
        </p:grpSpPr>
        <p:sp>
          <p:nvSpPr>
            <p:cNvPr id="35942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59428" name="Rectangle 35"/>
            <p:cNvSpPr>
              <a:spLocks noChangeArrowheads="1"/>
            </p:cNvSpPr>
            <p:nvPr/>
          </p:nvSpPr>
          <p:spPr bwMode="auto">
            <a:xfrm>
              <a:off x="495" y="319"/>
              <a:ext cx="4846" cy="3682"/>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Con el objeto de detectar e interpretar lo mejor posible      las indicaciones de discontinuidades, es necesario conocer las características básicas de los materiales</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También es importante considerar cómo fue producido el material, qué procesos de fabricación fueron utilizados para formar el producto final y qué discontinuidades son típicamente iniciadas por las operaciones del proceso</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Pueden esperarse ciertas discontinuidades durante las diferentes operaciones del procesado</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Típicamente, una discontinuidad forma parte de una de cuatro categorías, dependiendo la etapa de manufactura o el uso en el cual se inicio, estas categorías son: discontinuidades inherentes, de proceso primario, de proceso secundario y de servicio</a:t>
              </a:r>
            </a:p>
          </p:txBody>
        </p:sp>
        <p:grpSp>
          <p:nvGrpSpPr>
            <p:cNvPr id="359429" name="Group 37"/>
            <p:cNvGrpSpPr>
              <a:grpSpLocks/>
            </p:cNvGrpSpPr>
            <p:nvPr/>
          </p:nvGrpSpPr>
          <p:grpSpPr bwMode="auto">
            <a:xfrm>
              <a:off x="48" y="95"/>
              <a:ext cx="96" cy="4128"/>
              <a:chOff x="48" y="102"/>
              <a:chExt cx="96" cy="4128"/>
            </a:xfrm>
          </p:grpSpPr>
          <p:sp>
            <p:nvSpPr>
              <p:cNvPr id="359437"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38"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39"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0"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1"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2"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3"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4"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5"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6"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7"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8"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49"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0"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1"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2"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3"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4"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5"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6"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7"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8"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59"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0"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1"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2"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3"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4"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59465"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59430" name="Group 67"/>
            <p:cNvGrpSpPr>
              <a:grpSpLocks/>
            </p:cNvGrpSpPr>
            <p:nvPr/>
          </p:nvGrpSpPr>
          <p:grpSpPr bwMode="auto">
            <a:xfrm>
              <a:off x="5052" y="0"/>
              <a:ext cx="726" cy="388"/>
              <a:chOff x="37" y="-23"/>
              <a:chExt cx="726" cy="388"/>
            </a:xfrm>
          </p:grpSpPr>
          <p:sp>
            <p:nvSpPr>
              <p:cNvPr id="359431"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59432"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9433"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59434"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59435"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59436"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02466" name="Rectangle 2"/>
          <p:cNvSpPr>
            <a:spLocks noChangeArrowheads="1"/>
          </p:cNvSpPr>
          <p:nvPr/>
        </p:nvSpPr>
        <p:spPr bwMode="auto">
          <a:xfrm>
            <a:off x="1533525" y="2592388"/>
            <a:ext cx="6076950"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a:t>
            </a:r>
          </a:p>
          <a:p>
            <a:pPr>
              <a:defRPr/>
            </a:pPr>
            <a:r>
              <a:rPr lang="es-ES_tradnl" sz="5400" i="1">
                <a:solidFill>
                  <a:schemeClr val="bg1"/>
                </a:solidFill>
                <a:effectLst>
                  <a:outerShdw blurRad="38100" dist="38100" dir="2700000" algn="tl">
                    <a:srgbClr val="000000"/>
                  </a:outerShdw>
                </a:effectLst>
                <a:latin typeface="Book Antiqua" pitchFamily="18" charset="0"/>
              </a:rPr>
              <a:t>Inherentes</a:t>
            </a:r>
          </a:p>
        </p:txBody>
      </p:sp>
      <p:sp>
        <p:nvSpPr>
          <p:cNvPr id="702467" name="AutoShape 3"/>
          <p:cNvSpPr>
            <a:spLocks/>
          </p:cNvSpPr>
          <p:nvPr/>
        </p:nvSpPr>
        <p:spPr bwMode="auto">
          <a:xfrm>
            <a:off x="1057275" y="1504950"/>
            <a:ext cx="128588" cy="3763963"/>
          </a:xfrm>
          <a:prstGeom prst="leftBracket">
            <a:avLst>
              <a:gd name="adj" fmla="val 14879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2468" name="Line 4"/>
          <p:cNvSpPr>
            <a:spLocks noChangeShapeType="1"/>
          </p:cNvSpPr>
          <p:nvPr/>
        </p:nvSpPr>
        <p:spPr bwMode="auto">
          <a:xfrm>
            <a:off x="1176338" y="1504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2469" name="Line 5"/>
          <p:cNvSpPr>
            <a:spLocks noChangeShapeType="1"/>
          </p:cNvSpPr>
          <p:nvPr/>
        </p:nvSpPr>
        <p:spPr bwMode="auto">
          <a:xfrm>
            <a:off x="1176338" y="5276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2470" name="AutoShape 6"/>
          <p:cNvSpPr>
            <a:spLocks/>
          </p:cNvSpPr>
          <p:nvPr/>
        </p:nvSpPr>
        <p:spPr bwMode="auto">
          <a:xfrm flipH="1">
            <a:off x="8062913" y="1504950"/>
            <a:ext cx="119062" cy="3763963"/>
          </a:xfrm>
          <a:prstGeom prst="leftBracket">
            <a:avLst>
              <a:gd name="adj" fmla="val 15865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02468"/>
                                        </p:tgtEl>
                                        <p:attrNameLst>
                                          <p:attrName>style.visibility</p:attrName>
                                        </p:attrNameLst>
                                      </p:cBhvr>
                                      <p:to>
                                        <p:strVal val="visible"/>
                                      </p:to>
                                    </p:set>
                                    <p:animEffect transition="in" filter="wipe(left)">
                                      <p:cBhvr>
                                        <p:cTn id="7" dur="500"/>
                                        <p:tgtEl>
                                          <p:spTgt spid="70246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02470"/>
                                        </p:tgtEl>
                                        <p:attrNameLst>
                                          <p:attrName>style.visibility</p:attrName>
                                        </p:attrNameLst>
                                      </p:cBhvr>
                                      <p:to>
                                        <p:strVal val="visible"/>
                                      </p:to>
                                    </p:set>
                                    <p:animEffect transition="in" filter="wipe(up)">
                                      <p:cBhvr>
                                        <p:cTn id="11" dur="500"/>
                                        <p:tgtEl>
                                          <p:spTgt spid="70247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02469"/>
                                        </p:tgtEl>
                                        <p:attrNameLst>
                                          <p:attrName>style.visibility</p:attrName>
                                        </p:attrNameLst>
                                      </p:cBhvr>
                                      <p:to>
                                        <p:strVal val="visible"/>
                                      </p:to>
                                    </p:set>
                                    <p:animEffect transition="in" filter="wipe(right)">
                                      <p:cBhvr>
                                        <p:cTn id="15" dur="500"/>
                                        <p:tgtEl>
                                          <p:spTgt spid="70246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02467"/>
                                        </p:tgtEl>
                                        <p:attrNameLst>
                                          <p:attrName>style.visibility</p:attrName>
                                        </p:attrNameLst>
                                      </p:cBhvr>
                                      <p:to>
                                        <p:strVal val="visible"/>
                                      </p:to>
                                    </p:set>
                                    <p:animEffect transition="in" filter="wipe(down)">
                                      <p:cBhvr>
                                        <p:cTn id="19" dur="500"/>
                                        <p:tgtEl>
                                          <p:spTgt spid="70246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02466"/>
                                        </p:tgtEl>
                                        <p:attrNameLst>
                                          <p:attrName>style.visibility</p:attrName>
                                        </p:attrNameLst>
                                      </p:cBhvr>
                                      <p:to>
                                        <p:strVal val="visible"/>
                                      </p:to>
                                    </p:set>
                                    <p:animEffect transition="in" filter="wipe(left)">
                                      <p:cBhvr>
                                        <p:cTn id="23" dur="75"/>
                                        <p:tgtEl>
                                          <p:spTgt spid="70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2466" grpId="0" autoUpdateAnimBg="0"/>
      <p:bldP spid="702467" grpId="0" animBg="1"/>
      <p:bldP spid="702470" grpId="0" animBg="1"/>
    </p:bldLst>
  </p:timing>
</p:sld>
</file>

<file path=ppt/slides/slide3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1474" name="Group 77"/>
          <p:cNvGrpSpPr>
            <a:grpSpLocks/>
          </p:cNvGrpSpPr>
          <p:nvPr/>
        </p:nvGrpSpPr>
        <p:grpSpPr bwMode="auto">
          <a:xfrm>
            <a:off x="0" y="0"/>
            <a:ext cx="9172575" cy="6858000"/>
            <a:chOff x="0" y="0"/>
            <a:chExt cx="5778" cy="4320"/>
          </a:xfrm>
        </p:grpSpPr>
        <p:sp>
          <p:nvSpPr>
            <p:cNvPr id="36147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1476" name="Rectangle 35"/>
            <p:cNvSpPr>
              <a:spLocks noChangeArrowheads="1"/>
            </p:cNvSpPr>
            <p:nvPr/>
          </p:nvSpPr>
          <p:spPr bwMode="auto">
            <a:xfrm>
              <a:off x="541" y="263"/>
              <a:ext cx="4816" cy="1976"/>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Cuando son producidos materiales ferromagnéticos, el metal fundido solidifica en forma de lingotes, generándose discontinuidades conocidas como “inherentes”; muchas de estas discontinuidades son removidas, pero una cierta cantidad de ellas permanece en el lingote</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Después, tales discontinuidades pueden ser roladas, forjadas y seccionadas con el material en operaciones de proceso subsecuentes</a:t>
              </a:r>
            </a:p>
          </p:txBody>
        </p:sp>
        <p:grpSp>
          <p:nvGrpSpPr>
            <p:cNvPr id="361477" name="Group 38"/>
            <p:cNvGrpSpPr>
              <a:grpSpLocks/>
            </p:cNvGrpSpPr>
            <p:nvPr/>
          </p:nvGrpSpPr>
          <p:grpSpPr bwMode="auto">
            <a:xfrm>
              <a:off x="48" y="95"/>
              <a:ext cx="96" cy="4128"/>
              <a:chOff x="48" y="102"/>
              <a:chExt cx="96" cy="4128"/>
            </a:xfrm>
          </p:grpSpPr>
          <p:sp>
            <p:nvSpPr>
              <p:cNvPr id="361487"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88"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89"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0"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1"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2"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3"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4"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5"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6"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7"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8"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499"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0"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1"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2"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3"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4"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5"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6"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7"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8"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09"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0"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1"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2"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3"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4"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1515"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1478" name="Group 68"/>
            <p:cNvGrpSpPr>
              <a:grpSpLocks/>
            </p:cNvGrpSpPr>
            <p:nvPr/>
          </p:nvGrpSpPr>
          <p:grpSpPr bwMode="auto">
            <a:xfrm>
              <a:off x="5052" y="0"/>
              <a:ext cx="726" cy="388"/>
              <a:chOff x="37" y="-23"/>
              <a:chExt cx="726" cy="388"/>
            </a:xfrm>
          </p:grpSpPr>
          <p:sp>
            <p:nvSpPr>
              <p:cNvPr id="361481"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1482"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1483"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1484"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1485"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1486"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61479" name="Picture 75" descr="Acero 1"/>
            <p:cNvPicPr>
              <a:picLocks noChangeAspect="1" noChangeArrowheads="1"/>
            </p:cNvPicPr>
            <p:nvPr/>
          </p:nvPicPr>
          <p:blipFill>
            <a:blip r:embed="rId2" cstate="print"/>
            <a:srcRect r="59584" b="11806"/>
            <a:stretch>
              <a:fillRect/>
            </a:stretch>
          </p:blipFill>
          <p:spPr bwMode="auto">
            <a:xfrm>
              <a:off x="1078" y="2330"/>
              <a:ext cx="1362" cy="1782"/>
            </a:xfrm>
            <a:prstGeom prst="rect">
              <a:avLst/>
            </a:prstGeom>
            <a:noFill/>
            <a:ln w="9525">
              <a:noFill/>
              <a:miter lim="800000"/>
              <a:headEnd/>
              <a:tailEnd/>
            </a:ln>
          </p:spPr>
        </p:pic>
        <p:pic>
          <p:nvPicPr>
            <p:cNvPr id="361480" name="Picture 76" descr="Acero 3"/>
            <p:cNvPicPr>
              <a:picLocks noChangeAspect="1" noChangeArrowheads="1"/>
            </p:cNvPicPr>
            <p:nvPr/>
          </p:nvPicPr>
          <p:blipFill>
            <a:blip r:embed="rId3" cstate="print"/>
            <a:srcRect r="70209" b="50000"/>
            <a:stretch>
              <a:fillRect/>
            </a:stretch>
          </p:blipFill>
          <p:spPr bwMode="auto">
            <a:xfrm>
              <a:off x="3356" y="2486"/>
              <a:ext cx="1460" cy="1470"/>
            </a:xfrm>
            <a:prstGeom prst="rect">
              <a:avLst/>
            </a:prstGeom>
            <a:noFill/>
            <a:ln w="9525">
              <a:noFill/>
              <a:miter lim="800000"/>
              <a:headEnd/>
              <a:tailEnd/>
            </a:ln>
          </p:spPr>
        </p:pic>
      </p:grpSp>
    </p:spTree>
  </p:cSld>
  <p:clrMapOvr>
    <a:masterClrMapping/>
  </p:clrMapOvr>
  <p:transition>
    <p:dissolve/>
  </p:transition>
</p:sld>
</file>

<file path=ppt/slides/slide3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2498" name="Group 81"/>
          <p:cNvGrpSpPr>
            <a:grpSpLocks/>
          </p:cNvGrpSpPr>
          <p:nvPr/>
        </p:nvGrpSpPr>
        <p:grpSpPr bwMode="auto">
          <a:xfrm>
            <a:off x="0" y="0"/>
            <a:ext cx="9172575" cy="6858000"/>
            <a:chOff x="0" y="0"/>
            <a:chExt cx="5778" cy="4320"/>
          </a:xfrm>
        </p:grpSpPr>
        <p:sp>
          <p:nvSpPr>
            <p:cNvPr id="36249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2500" name="Rectangle 35"/>
            <p:cNvSpPr>
              <a:spLocks noChangeArrowheads="1"/>
            </p:cNvSpPr>
            <p:nvPr/>
          </p:nvSpPr>
          <p:spPr bwMode="auto">
            <a:xfrm>
              <a:off x="331" y="281"/>
              <a:ext cx="5245" cy="3753"/>
            </a:xfrm>
            <a:prstGeom prst="rect">
              <a:avLst/>
            </a:prstGeom>
            <a:noFill/>
            <a:ln w="12700">
              <a:noFill/>
              <a:miter lim="800000"/>
              <a:headEnd/>
              <a:tailEnd/>
            </a:ln>
          </p:spPr>
          <p:txBody>
            <a:bodyPr lIns="90488" tIns="44450" rIns="90488" bIns="44450">
              <a:spAutoFit/>
            </a:bodyPr>
            <a:lstStyle/>
            <a:p>
              <a:pPr defTabSz="1219200">
                <a:tabLst>
                  <a:tab pos="2476500" algn="l"/>
                  <a:tab pos="4572000" algn="l"/>
                  <a:tab pos="6292850" algn="ctr"/>
                </a:tabLst>
              </a:pPr>
              <a:r>
                <a:rPr lang="es-ES_tradnl" sz="2500" i="1">
                  <a:solidFill>
                    <a:schemeClr val="bg1"/>
                  </a:solidFill>
                  <a:latin typeface="Book Antiqua" pitchFamily="18" charset="0"/>
                  <a:cs typeface="Times New Roman" charset="0"/>
                </a:rPr>
                <a:t>Discontinuidades inherentes en materiales</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i="1">
                  <a:solidFill>
                    <a:schemeClr val="bg1"/>
                  </a:solidFill>
                  <a:latin typeface="Book Antiqua" pitchFamily="18" charset="0"/>
                  <a:cs typeface="Times New Roman" charset="0"/>
                </a:rPr>
                <a:t>Discontinuidad	Localización		Causa</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Traslape en frío	Superficial o	El encuentro de dos corrientes</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(Cold Shut)	subsuperficial 	de metal líquido que no funden</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Contracción,	Subsuperficial	Una ausencia de metal fundido</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rechupe, tubería	 	durante el proceso de </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(Pipe) 		solidificación</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Desgarre en	Superficial	Restricción desde el corazón</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caliente (Hot Tear)		o el molde durante el </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		enfriamiento</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Porosidad	Superficial o	Gases atrapados durante la </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(porosity)	subsuperficial 	solidificación de metal</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Inclusiones	Superficial o	Contaminantes introducidos </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(Inclusions)	subsuperficial 	durante la fundición</a:t>
              </a:r>
            </a:p>
            <a:p>
              <a:pPr algn="l" defTabSz="1219200">
                <a:tabLst>
                  <a:tab pos="2476500" algn="l"/>
                  <a:tab pos="4572000"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Segregación	Superficial o	Diferencias localizadas en la</a:t>
              </a:r>
            </a:p>
            <a:p>
              <a:pPr algn="l" defTabSz="1219200">
                <a:tabLst>
                  <a:tab pos="2476500" algn="l"/>
                  <a:tab pos="4572000" algn="l"/>
                  <a:tab pos="6292850" algn="ctr"/>
                </a:tabLst>
              </a:pPr>
              <a:r>
                <a:rPr lang="es-ES_tradnl" sz="2000" i="1">
                  <a:solidFill>
                    <a:schemeClr val="bg1"/>
                  </a:solidFill>
                  <a:latin typeface="Book Antiqua" pitchFamily="18" charset="0"/>
                  <a:cs typeface="Times New Roman" charset="0"/>
                </a:rPr>
                <a:t>(Segregation)	subsuperficial	composición del material</a:t>
              </a:r>
            </a:p>
          </p:txBody>
        </p:sp>
        <p:sp>
          <p:nvSpPr>
            <p:cNvPr id="362501" name="Line 37"/>
            <p:cNvSpPr>
              <a:spLocks noChangeShapeType="1"/>
            </p:cNvSpPr>
            <p:nvPr/>
          </p:nvSpPr>
          <p:spPr bwMode="auto">
            <a:xfrm>
              <a:off x="340" y="887"/>
              <a:ext cx="5175" cy="0"/>
            </a:xfrm>
            <a:prstGeom prst="line">
              <a:avLst/>
            </a:prstGeom>
            <a:noFill/>
            <a:ln w="9525">
              <a:solidFill>
                <a:schemeClr val="bg1"/>
              </a:solidFill>
              <a:round/>
              <a:headEnd/>
              <a:tailEnd/>
            </a:ln>
          </p:spPr>
          <p:txBody>
            <a:bodyPr wrap="none"/>
            <a:lstStyle/>
            <a:p>
              <a:endParaRPr lang="es-ES"/>
            </a:p>
          </p:txBody>
        </p:sp>
        <p:sp>
          <p:nvSpPr>
            <p:cNvPr id="362502" name="Line 38"/>
            <p:cNvSpPr>
              <a:spLocks noChangeShapeType="1"/>
            </p:cNvSpPr>
            <p:nvPr/>
          </p:nvSpPr>
          <p:spPr bwMode="auto">
            <a:xfrm>
              <a:off x="340" y="1353"/>
              <a:ext cx="5175" cy="0"/>
            </a:xfrm>
            <a:prstGeom prst="line">
              <a:avLst/>
            </a:prstGeom>
            <a:noFill/>
            <a:ln w="9525">
              <a:solidFill>
                <a:schemeClr val="bg1"/>
              </a:solidFill>
              <a:round/>
              <a:headEnd/>
              <a:tailEnd/>
            </a:ln>
          </p:spPr>
          <p:txBody>
            <a:bodyPr wrap="none"/>
            <a:lstStyle/>
            <a:p>
              <a:endParaRPr lang="es-ES"/>
            </a:p>
          </p:txBody>
        </p:sp>
        <p:sp>
          <p:nvSpPr>
            <p:cNvPr id="362503" name="Line 39"/>
            <p:cNvSpPr>
              <a:spLocks noChangeShapeType="1"/>
            </p:cNvSpPr>
            <p:nvPr/>
          </p:nvSpPr>
          <p:spPr bwMode="auto">
            <a:xfrm>
              <a:off x="340" y="2021"/>
              <a:ext cx="5175" cy="0"/>
            </a:xfrm>
            <a:prstGeom prst="line">
              <a:avLst/>
            </a:prstGeom>
            <a:noFill/>
            <a:ln w="9525">
              <a:solidFill>
                <a:schemeClr val="bg1"/>
              </a:solidFill>
              <a:round/>
              <a:headEnd/>
              <a:tailEnd/>
            </a:ln>
          </p:spPr>
          <p:txBody>
            <a:bodyPr wrap="none"/>
            <a:lstStyle/>
            <a:p>
              <a:endParaRPr lang="es-ES"/>
            </a:p>
          </p:txBody>
        </p:sp>
        <p:sp>
          <p:nvSpPr>
            <p:cNvPr id="362504" name="Line 40"/>
            <p:cNvSpPr>
              <a:spLocks noChangeShapeType="1"/>
            </p:cNvSpPr>
            <p:nvPr/>
          </p:nvSpPr>
          <p:spPr bwMode="auto">
            <a:xfrm>
              <a:off x="340" y="2679"/>
              <a:ext cx="5175" cy="0"/>
            </a:xfrm>
            <a:prstGeom prst="line">
              <a:avLst/>
            </a:prstGeom>
            <a:noFill/>
            <a:ln w="9525">
              <a:solidFill>
                <a:schemeClr val="bg1"/>
              </a:solidFill>
              <a:round/>
              <a:headEnd/>
              <a:tailEnd/>
            </a:ln>
          </p:spPr>
          <p:txBody>
            <a:bodyPr wrap="none"/>
            <a:lstStyle/>
            <a:p>
              <a:endParaRPr lang="es-ES"/>
            </a:p>
          </p:txBody>
        </p:sp>
        <p:sp>
          <p:nvSpPr>
            <p:cNvPr id="362505" name="Line 41"/>
            <p:cNvSpPr>
              <a:spLocks noChangeShapeType="1"/>
            </p:cNvSpPr>
            <p:nvPr/>
          </p:nvSpPr>
          <p:spPr bwMode="auto">
            <a:xfrm>
              <a:off x="340" y="3136"/>
              <a:ext cx="5175" cy="0"/>
            </a:xfrm>
            <a:prstGeom prst="line">
              <a:avLst/>
            </a:prstGeom>
            <a:noFill/>
            <a:ln w="9525">
              <a:solidFill>
                <a:schemeClr val="bg1"/>
              </a:solidFill>
              <a:round/>
              <a:headEnd/>
              <a:tailEnd/>
            </a:ln>
          </p:spPr>
          <p:txBody>
            <a:bodyPr wrap="none"/>
            <a:lstStyle/>
            <a:p>
              <a:endParaRPr lang="es-ES"/>
            </a:p>
          </p:txBody>
        </p:sp>
        <p:sp>
          <p:nvSpPr>
            <p:cNvPr id="362506" name="Line 42"/>
            <p:cNvSpPr>
              <a:spLocks noChangeShapeType="1"/>
            </p:cNvSpPr>
            <p:nvPr/>
          </p:nvSpPr>
          <p:spPr bwMode="auto">
            <a:xfrm>
              <a:off x="340" y="3602"/>
              <a:ext cx="5175" cy="0"/>
            </a:xfrm>
            <a:prstGeom prst="line">
              <a:avLst/>
            </a:prstGeom>
            <a:noFill/>
            <a:ln w="9525">
              <a:solidFill>
                <a:schemeClr val="bg1"/>
              </a:solidFill>
              <a:round/>
              <a:headEnd/>
              <a:tailEnd/>
            </a:ln>
          </p:spPr>
          <p:txBody>
            <a:bodyPr wrap="none"/>
            <a:lstStyle/>
            <a:p>
              <a:endParaRPr lang="es-ES"/>
            </a:p>
          </p:txBody>
        </p:sp>
        <p:grpSp>
          <p:nvGrpSpPr>
            <p:cNvPr id="362507" name="Group 44"/>
            <p:cNvGrpSpPr>
              <a:grpSpLocks/>
            </p:cNvGrpSpPr>
            <p:nvPr/>
          </p:nvGrpSpPr>
          <p:grpSpPr bwMode="auto">
            <a:xfrm>
              <a:off x="48" y="95"/>
              <a:ext cx="96" cy="4128"/>
              <a:chOff x="48" y="102"/>
              <a:chExt cx="96" cy="4128"/>
            </a:xfrm>
          </p:grpSpPr>
          <p:sp>
            <p:nvSpPr>
              <p:cNvPr id="362515"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16"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17"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18"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19"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0"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1"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2"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3"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4"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5"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6"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7"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8"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29"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0"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1"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2"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3"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4"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5"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6"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7"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8"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39"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40"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41"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42"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2543"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2508" name="Group 74"/>
            <p:cNvGrpSpPr>
              <a:grpSpLocks/>
            </p:cNvGrpSpPr>
            <p:nvPr/>
          </p:nvGrpSpPr>
          <p:grpSpPr bwMode="auto">
            <a:xfrm>
              <a:off x="5052" y="0"/>
              <a:ext cx="726" cy="388"/>
              <a:chOff x="37" y="-23"/>
              <a:chExt cx="726" cy="388"/>
            </a:xfrm>
          </p:grpSpPr>
          <p:sp>
            <p:nvSpPr>
              <p:cNvPr id="362509"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2510"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2511"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2512"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2513"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2514"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3522" name="Group 53"/>
          <p:cNvGrpSpPr>
            <a:grpSpLocks/>
          </p:cNvGrpSpPr>
          <p:nvPr/>
        </p:nvGrpSpPr>
        <p:grpSpPr bwMode="auto">
          <a:xfrm>
            <a:off x="0" y="0"/>
            <a:ext cx="9172575" cy="6858000"/>
            <a:chOff x="0" y="0"/>
            <a:chExt cx="5778" cy="4320"/>
          </a:xfrm>
        </p:grpSpPr>
        <p:sp>
          <p:nvSpPr>
            <p:cNvPr id="363523"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3524" name="Rectangle 4"/>
            <p:cNvSpPr>
              <a:spLocks noChangeArrowheads="1"/>
            </p:cNvSpPr>
            <p:nvPr/>
          </p:nvSpPr>
          <p:spPr bwMode="auto">
            <a:xfrm>
              <a:off x="331" y="281"/>
              <a:ext cx="5245" cy="296"/>
            </a:xfrm>
            <a:prstGeom prst="rect">
              <a:avLst/>
            </a:prstGeom>
            <a:noFill/>
            <a:ln w="12700">
              <a:noFill/>
              <a:miter lim="800000"/>
              <a:headEnd/>
              <a:tailEnd/>
            </a:ln>
          </p:spPr>
          <p:txBody>
            <a:bodyPr lIns="90488" tIns="44450" rIns="90488" bIns="44450">
              <a:spAutoFit/>
            </a:bodyPr>
            <a:lstStyle/>
            <a:p>
              <a:pPr defTabSz="1219200">
                <a:tabLst>
                  <a:tab pos="2476500" algn="l"/>
                  <a:tab pos="4572000" algn="l"/>
                  <a:tab pos="6292850" algn="ctr"/>
                </a:tabLst>
              </a:pPr>
              <a:r>
                <a:rPr lang="es-ES_tradnl" sz="2500" i="1">
                  <a:solidFill>
                    <a:schemeClr val="bg1"/>
                  </a:solidFill>
                  <a:latin typeface="Book Antiqua" pitchFamily="18" charset="0"/>
                  <a:cs typeface="Times New Roman" charset="0"/>
                </a:rPr>
                <a:t>Discontinuidades inherentes en materiales</a:t>
              </a:r>
              <a:endParaRPr lang="es-ES_tradnl" sz="2000" i="1">
                <a:solidFill>
                  <a:schemeClr val="bg1"/>
                </a:solidFill>
                <a:latin typeface="Book Antiqua" pitchFamily="18" charset="0"/>
                <a:cs typeface="Times New Roman" charset="0"/>
              </a:endParaRPr>
            </a:p>
          </p:txBody>
        </p:sp>
        <p:grpSp>
          <p:nvGrpSpPr>
            <p:cNvPr id="363525" name="Group 11"/>
            <p:cNvGrpSpPr>
              <a:grpSpLocks/>
            </p:cNvGrpSpPr>
            <p:nvPr/>
          </p:nvGrpSpPr>
          <p:grpSpPr bwMode="auto">
            <a:xfrm>
              <a:off x="48" y="95"/>
              <a:ext cx="96" cy="4128"/>
              <a:chOff x="48" y="102"/>
              <a:chExt cx="96" cy="4128"/>
            </a:xfrm>
          </p:grpSpPr>
          <p:sp>
            <p:nvSpPr>
              <p:cNvPr id="363536" name="Rectangle 1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37" name="Rectangle 1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38" name="Rectangle 1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39" name="Rectangle 1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0" name="Rectangle 1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1" name="Rectangle 1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2" name="Rectangle 1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3" name="Rectangle 1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4" name="Rectangle 2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5" name="Rectangle 2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6" name="Rectangle 2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7" name="Rectangle 2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8" name="Rectangle 2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49" name="Rectangle 2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0" name="Rectangle 2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1" name="Rectangle 2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2" name="Rectangle 2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3" name="Rectangle 2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4" name="Rectangle 3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5" name="Rectangle 3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6" name="Rectangle 3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7" name="Rectangle 3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8" name="Rectangle 3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59" name="Rectangle 3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60" name="Rectangle 3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61" name="Rectangle 3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62" name="Rectangle 3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63" name="Rectangle 3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3564" name="Rectangle 4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3526" name="Group 41"/>
            <p:cNvGrpSpPr>
              <a:grpSpLocks/>
            </p:cNvGrpSpPr>
            <p:nvPr/>
          </p:nvGrpSpPr>
          <p:grpSpPr bwMode="auto">
            <a:xfrm>
              <a:off x="5052" y="0"/>
              <a:ext cx="726" cy="388"/>
              <a:chOff x="37" y="-23"/>
              <a:chExt cx="726" cy="388"/>
            </a:xfrm>
          </p:grpSpPr>
          <p:sp>
            <p:nvSpPr>
              <p:cNvPr id="363530" name="Rectangle 4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3531" name="Rectangle 4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3532" name="Rectangle 4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3533" name="Rectangle 4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3534" name="Rectangle 4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3535" name="Rectangle 4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63527" name="Picture 48"/>
            <p:cNvPicPr>
              <a:picLocks noChangeAspect="1" noChangeArrowheads="1"/>
            </p:cNvPicPr>
            <p:nvPr/>
          </p:nvPicPr>
          <p:blipFill>
            <a:blip r:embed="rId2" cstate="print"/>
            <a:srcRect/>
            <a:stretch>
              <a:fillRect/>
            </a:stretch>
          </p:blipFill>
          <p:spPr bwMode="auto">
            <a:xfrm>
              <a:off x="3778" y="1846"/>
              <a:ext cx="1548" cy="1162"/>
            </a:xfrm>
            <a:prstGeom prst="rect">
              <a:avLst/>
            </a:prstGeom>
            <a:noFill/>
            <a:ln w="9525">
              <a:noFill/>
              <a:miter lim="800000"/>
              <a:headEnd/>
              <a:tailEnd/>
            </a:ln>
          </p:spPr>
        </p:pic>
        <p:pic>
          <p:nvPicPr>
            <p:cNvPr id="363528" name="Picture 50" descr="Lingote"/>
            <p:cNvPicPr>
              <a:picLocks noChangeAspect="1" noChangeArrowheads="1"/>
            </p:cNvPicPr>
            <p:nvPr/>
          </p:nvPicPr>
          <p:blipFill>
            <a:blip r:embed="rId3" cstate="print">
              <a:lum contrast="24000"/>
            </a:blip>
            <a:srcRect l="18903" t="9102" r="17073"/>
            <a:stretch>
              <a:fillRect/>
            </a:stretch>
          </p:blipFill>
          <p:spPr bwMode="auto">
            <a:xfrm>
              <a:off x="566" y="707"/>
              <a:ext cx="952" cy="3440"/>
            </a:xfrm>
            <a:prstGeom prst="rect">
              <a:avLst/>
            </a:prstGeom>
            <a:noFill/>
            <a:ln w="9525">
              <a:noFill/>
              <a:miter lim="800000"/>
              <a:headEnd/>
              <a:tailEnd/>
            </a:ln>
          </p:spPr>
        </p:pic>
        <p:pic>
          <p:nvPicPr>
            <p:cNvPr id="363529" name="Picture 52" descr="Escanear0012"/>
            <p:cNvPicPr>
              <a:picLocks noChangeAspect="1" noChangeArrowheads="1"/>
            </p:cNvPicPr>
            <p:nvPr/>
          </p:nvPicPr>
          <p:blipFill>
            <a:blip r:embed="rId4" cstate="print"/>
            <a:srcRect/>
            <a:stretch>
              <a:fillRect/>
            </a:stretch>
          </p:blipFill>
          <p:spPr bwMode="auto">
            <a:xfrm>
              <a:off x="1810" y="1678"/>
              <a:ext cx="1676" cy="1498"/>
            </a:xfrm>
            <a:prstGeom prst="rect">
              <a:avLst/>
            </a:prstGeom>
            <a:noFill/>
            <a:ln w="9525">
              <a:noFill/>
              <a:miter lim="800000"/>
              <a:headEnd/>
              <a:tailEnd/>
            </a:ln>
          </p:spPr>
        </p:pic>
      </p:grpSp>
    </p:spTree>
  </p:cSld>
  <p:clrMapOvr>
    <a:masterClrMapping/>
  </p:clrMapOvr>
  <p:transition>
    <p:dissolve/>
  </p:transition>
</p:sld>
</file>

<file path=ppt/slides/slide3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09634" name="Rectangle 2"/>
          <p:cNvSpPr>
            <a:spLocks noChangeArrowheads="1"/>
          </p:cNvSpPr>
          <p:nvPr/>
        </p:nvSpPr>
        <p:spPr bwMode="auto">
          <a:xfrm>
            <a:off x="1330325" y="2606675"/>
            <a:ext cx="6483350"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a:t>
            </a:r>
          </a:p>
          <a:p>
            <a:pPr>
              <a:defRPr/>
            </a:pPr>
            <a:r>
              <a:rPr lang="es-ES_tradnl" sz="5400" i="1">
                <a:solidFill>
                  <a:schemeClr val="bg1"/>
                </a:solidFill>
                <a:effectLst>
                  <a:outerShdw blurRad="38100" dist="38100" dir="2700000" algn="tl">
                    <a:srgbClr val="000000"/>
                  </a:outerShdw>
                </a:effectLst>
                <a:latin typeface="Book Antiqua" pitchFamily="18" charset="0"/>
              </a:rPr>
              <a:t>de proceso primario</a:t>
            </a:r>
          </a:p>
        </p:txBody>
      </p:sp>
      <p:sp>
        <p:nvSpPr>
          <p:cNvPr id="709635" name="AutoShape 3"/>
          <p:cNvSpPr>
            <a:spLocks/>
          </p:cNvSpPr>
          <p:nvPr/>
        </p:nvSpPr>
        <p:spPr bwMode="auto">
          <a:xfrm>
            <a:off x="1057275" y="1504950"/>
            <a:ext cx="128588" cy="3763963"/>
          </a:xfrm>
          <a:prstGeom prst="leftBracket">
            <a:avLst>
              <a:gd name="adj" fmla="val 14879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9636" name="Line 4"/>
          <p:cNvSpPr>
            <a:spLocks noChangeShapeType="1"/>
          </p:cNvSpPr>
          <p:nvPr/>
        </p:nvSpPr>
        <p:spPr bwMode="auto">
          <a:xfrm>
            <a:off x="1176338" y="1504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9637" name="Line 5"/>
          <p:cNvSpPr>
            <a:spLocks noChangeShapeType="1"/>
          </p:cNvSpPr>
          <p:nvPr/>
        </p:nvSpPr>
        <p:spPr bwMode="auto">
          <a:xfrm>
            <a:off x="1176338" y="5276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09638" name="AutoShape 6"/>
          <p:cNvSpPr>
            <a:spLocks/>
          </p:cNvSpPr>
          <p:nvPr/>
        </p:nvSpPr>
        <p:spPr bwMode="auto">
          <a:xfrm flipH="1">
            <a:off x="8062913" y="1504950"/>
            <a:ext cx="119062" cy="3763963"/>
          </a:xfrm>
          <a:prstGeom prst="leftBracket">
            <a:avLst>
              <a:gd name="adj" fmla="val 15865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09636"/>
                                        </p:tgtEl>
                                        <p:attrNameLst>
                                          <p:attrName>style.visibility</p:attrName>
                                        </p:attrNameLst>
                                      </p:cBhvr>
                                      <p:to>
                                        <p:strVal val="visible"/>
                                      </p:to>
                                    </p:set>
                                    <p:animEffect transition="in" filter="wipe(left)">
                                      <p:cBhvr>
                                        <p:cTn id="7" dur="500"/>
                                        <p:tgtEl>
                                          <p:spTgt spid="70963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09638"/>
                                        </p:tgtEl>
                                        <p:attrNameLst>
                                          <p:attrName>style.visibility</p:attrName>
                                        </p:attrNameLst>
                                      </p:cBhvr>
                                      <p:to>
                                        <p:strVal val="visible"/>
                                      </p:to>
                                    </p:set>
                                    <p:animEffect transition="in" filter="wipe(up)">
                                      <p:cBhvr>
                                        <p:cTn id="11" dur="500"/>
                                        <p:tgtEl>
                                          <p:spTgt spid="70963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09637"/>
                                        </p:tgtEl>
                                        <p:attrNameLst>
                                          <p:attrName>style.visibility</p:attrName>
                                        </p:attrNameLst>
                                      </p:cBhvr>
                                      <p:to>
                                        <p:strVal val="visible"/>
                                      </p:to>
                                    </p:set>
                                    <p:animEffect transition="in" filter="wipe(right)">
                                      <p:cBhvr>
                                        <p:cTn id="15" dur="500"/>
                                        <p:tgtEl>
                                          <p:spTgt spid="70963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09635"/>
                                        </p:tgtEl>
                                        <p:attrNameLst>
                                          <p:attrName>style.visibility</p:attrName>
                                        </p:attrNameLst>
                                      </p:cBhvr>
                                      <p:to>
                                        <p:strVal val="visible"/>
                                      </p:to>
                                    </p:set>
                                    <p:animEffect transition="in" filter="wipe(down)">
                                      <p:cBhvr>
                                        <p:cTn id="19" dur="500"/>
                                        <p:tgtEl>
                                          <p:spTgt spid="70963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09634"/>
                                        </p:tgtEl>
                                        <p:attrNameLst>
                                          <p:attrName>style.visibility</p:attrName>
                                        </p:attrNameLst>
                                      </p:cBhvr>
                                      <p:to>
                                        <p:strVal val="visible"/>
                                      </p:to>
                                    </p:set>
                                    <p:animEffect transition="in" filter="wipe(left)">
                                      <p:cBhvr>
                                        <p:cTn id="23" dur="75"/>
                                        <p:tgtEl>
                                          <p:spTgt spid="709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9634" grpId="0" autoUpdateAnimBg="0"/>
      <p:bldP spid="709635" grpId="0" animBg="1"/>
      <p:bldP spid="709638" grpId="0" animBg="1"/>
    </p:bldLst>
  </p:timing>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5570" name="Group 75"/>
          <p:cNvGrpSpPr>
            <a:grpSpLocks/>
          </p:cNvGrpSpPr>
          <p:nvPr/>
        </p:nvGrpSpPr>
        <p:grpSpPr bwMode="auto">
          <a:xfrm>
            <a:off x="0" y="0"/>
            <a:ext cx="9172575" cy="6858000"/>
            <a:chOff x="0" y="0"/>
            <a:chExt cx="5778" cy="4320"/>
          </a:xfrm>
        </p:grpSpPr>
        <p:sp>
          <p:nvSpPr>
            <p:cNvPr id="36557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5572" name="Rectangle 35"/>
            <p:cNvSpPr>
              <a:spLocks noChangeArrowheads="1"/>
            </p:cNvSpPr>
            <p:nvPr/>
          </p:nvSpPr>
          <p:spPr bwMode="auto">
            <a:xfrm>
              <a:off x="510" y="1307"/>
              <a:ext cx="4816" cy="2189"/>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Las discontinuidades que se originan durante el conformado en caliente o en frío se dice que son discontinuidades de proceso primario</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El procesado de un producto extruido por medio de rolado, forjado, fundición o estirado puede producir discontinuidades específicas en el producto, además las discontinuidades inherentes que no fueron detectadas o que eran insignificantes pueden propagarse y volverse en detrimento del material</a:t>
              </a:r>
            </a:p>
          </p:txBody>
        </p:sp>
        <p:sp>
          <p:nvSpPr>
            <p:cNvPr id="365573" name="Rectangle 36"/>
            <p:cNvSpPr>
              <a:spLocks noChangeArrowheads="1"/>
            </p:cNvSpPr>
            <p:nvPr/>
          </p:nvSpPr>
          <p:spPr bwMode="auto">
            <a:xfrm>
              <a:off x="541" y="746"/>
              <a:ext cx="48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Discontinuidades de conformado</a:t>
              </a:r>
            </a:p>
          </p:txBody>
        </p:sp>
        <p:grpSp>
          <p:nvGrpSpPr>
            <p:cNvPr id="365574" name="Group 38"/>
            <p:cNvGrpSpPr>
              <a:grpSpLocks/>
            </p:cNvGrpSpPr>
            <p:nvPr/>
          </p:nvGrpSpPr>
          <p:grpSpPr bwMode="auto">
            <a:xfrm>
              <a:off x="48" y="95"/>
              <a:ext cx="96" cy="4128"/>
              <a:chOff x="48" y="102"/>
              <a:chExt cx="96" cy="4128"/>
            </a:xfrm>
          </p:grpSpPr>
          <p:sp>
            <p:nvSpPr>
              <p:cNvPr id="365582"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3"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4"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5"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6"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7"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8"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89"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0"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1"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2"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3"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4"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5"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6"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7"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8"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599"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0"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1"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2"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3"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4"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5"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6"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7"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8"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09"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5610"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5575" name="Group 68"/>
            <p:cNvGrpSpPr>
              <a:grpSpLocks/>
            </p:cNvGrpSpPr>
            <p:nvPr/>
          </p:nvGrpSpPr>
          <p:grpSpPr bwMode="auto">
            <a:xfrm>
              <a:off x="5052" y="0"/>
              <a:ext cx="726" cy="388"/>
              <a:chOff x="37" y="-23"/>
              <a:chExt cx="726" cy="388"/>
            </a:xfrm>
          </p:grpSpPr>
          <p:sp>
            <p:nvSpPr>
              <p:cNvPr id="365576"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5577"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5578"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5579"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5580"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5581"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6594" name="Group 97"/>
          <p:cNvGrpSpPr>
            <a:grpSpLocks/>
          </p:cNvGrpSpPr>
          <p:nvPr/>
        </p:nvGrpSpPr>
        <p:grpSpPr bwMode="auto">
          <a:xfrm>
            <a:off x="0" y="0"/>
            <a:ext cx="9172575" cy="6858000"/>
            <a:chOff x="0" y="0"/>
            <a:chExt cx="5778" cy="4320"/>
          </a:xfrm>
        </p:grpSpPr>
        <p:sp>
          <p:nvSpPr>
            <p:cNvPr id="366595"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6596" name="Rectangle 5"/>
            <p:cNvSpPr>
              <a:spLocks noChangeArrowheads="1"/>
            </p:cNvSpPr>
            <p:nvPr/>
          </p:nvSpPr>
          <p:spPr bwMode="auto">
            <a:xfrm>
              <a:off x="541" y="280"/>
              <a:ext cx="48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Discontinuidades de conformado</a:t>
              </a:r>
            </a:p>
          </p:txBody>
        </p:sp>
        <p:grpSp>
          <p:nvGrpSpPr>
            <p:cNvPr id="366597" name="Group 6"/>
            <p:cNvGrpSpPr>
              <a:grpSpLocks/>
            </p:cNvGrpSpPr>
            <p:nvPr/>
          </p:nvGrpSpPr>
          <p:grpSpPr bwMode="auto">
            <a:xfrm>
              <a:off x="48" y="95"/>
              <a:ext cx="96" cy="4128"/>
              <a:chOff x="48" y="102"/>
              <a:chExt cx="96" cy="4128"/>
            </a:xfrm>
          </p:grpSpPr>
          <p:sp>
            <p:nvSpPr>
              <p:cNvPr id="366635"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36"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37"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38"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39"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0"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1"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2"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3"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4"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5"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6"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7"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8"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49"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0"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1"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2"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3"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4"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5"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6"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7"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8"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59"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60"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61"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62"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6663"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6598" name="Group 36"/>
            <p:cNvGrpSpPr>
              <a:grpSpLocks/>
            </p:cNvGrpSpPr>
            <p:nvPr/>
          </p:nvGrpSpPr>
          <p:grpSpPr bwMode="auto">
            <a:xfrm>
              <a:off x="5052" y="0"/>
              <a:ext cx="726" cy="388"/>
              <a:chOff x="37" y="-23"/>
              <a:chExt cx="726" cy="388"/>
            </a:xfrm>
          </p:grpSpPr>
          <p:sp>
            <p:nvSpPr>
              <p:cNvPr id="366629"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6630"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6631"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6632"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6633"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6634"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366599" name="Group 66"/>
            <p:cNvGrpSpPr>
              <a:grpSpLocks/>
            </p:cNvGrpSpPr>
            <p:nvPr/>
          </p:nvGrpSpPr>
          <p:grpSpPr bwMode="auto">
            <a:xfrm>
              <a:off x="485" y="1062"/>
              <a:ext cx="2536" cy="946"/>
              <a:chOff x="1043" y="321"/>
              <a:chExt cx="3670" cy="1368"/>
            </a:xfrm>
          </p:grpSpPr>
          <p:grpSp>
            <p:nvGrpSpPr>
              <p:cNvPr id="366607" name="Group 67"/>
              <p:cNvGrpSpPr>
                <a:grpSpLocks/>
              </p:cNvGrpSpPr>
              <p:nvPr/>
            </p:nvGrpSpPr>
            <p:grpSpPr bwMode="auto">
              <a:xfrm>
                <a:off x="1043" y="321"/>
                <a:ext cx="3670" cy="1368"/>
                <a:chOff x="2072" y="1171"/>
                <a:chExt cx="1705" cy="636"/>
              </a:xfrm>
            </p:grpSpPr>
            <p:sp>
              <p:nvSpPr>
                <p:cNvPr id="366610" name="AutoShape 68"/>
                <p:cNvSpPr>
                  <a:spLocks noChangeArrowheads="1"/>
                </p:cNvSpPr>
                <p:nvPr/>
              </p:nvSpPr>
              <p:spPr bwMode="auto">
                <a:xfrm rot="5400000" flipH="1">
                  <a:off x="3336" y="1059"/>
                  <a:ext cx="80" cy="640"/>
                </a:xfrm>
                <a:prstGeom prst="can">
                  <a:avLst>
                    <a:gd name="adj" fmla="val 69963"/>
                  </a:avLst>
                </a:prstGeom>
                <a:gradFill rotWithShape="1">
                  <a:gsLst>
                    <a:gs pos="0">
                      <a:srgbClr val="0A0603"/>
                    </a:gs>
                    <a:gs pos="50000">
                      <a:srgbClr val="996633"/>
                    </a:gs>
                    <a:gs pos="100000">
                      <a:srgbClr val="0A0603"/>
                    </a:gs>
                  </a:gsLst>
                  <a:lin ang="0" scaled="1"/>
                </a:gradFill>
                <a:ln w="9525">
                  <a:noFill/>
                  <a:round/>
                  <a:headEnd/>
                  <a:tailEnd/>
                </a:ln>
              </p:spPr>
              <p:txBody>
                <a:bodyPr wrap="none" anchor="ctr"/>
                <a:lstStyle/>
                <a:p>
                  <a:endParaRPr lang="es-ES"/>
                </a:p>
              </p:txBody>
            </p:sp>
            <p:sp>
              <p:nvSpPr>
                <p:cNvPr id="366611" name="Freeform 69"/>
                <p:cNvSpPr>
                  <a:spLocks/>
                </p:cNvSpPr>
                <p:nvPr/>
              </p:nvSpPr>
              <p:spPr bwMode="auto">
                <a:xfrm>
                  <a:off x="3036" y="1198"/>
                  <a:ext cx="741" cy="110"/>
                </a:xfrm>
                <a:custGeom>
                  <a:avLst/>
                  <a:gdLst>
                    <a:gd name="T0" fmla="*/ 429 w 735"/>
                    <a:gd name="T1" fmla="*/ 110 h 108"/>
                    <a:gd name="T2" fmla="*/ 0 w 735"/>
                    <a:gd name="T3" fmla="*/ 110 h 108"/>
                    <a:gd name="T4" fmla="*/ 313 w 735"/>
                    <a:gd name="T5" fmla="*/ 0 h 108"/>
                    <a:gd name="T6" fmla="*/ 741 w 735"/>
                    <a:gd name="T7" fmla="*/ 0 h 108"/>
                    <a:gd name="T8" fmla="*/ 429 w 735"/>
                    <a:gd name="T9" fmla="*/ 110 h 108"/>
                    <a:gd name="T10" fmla="*/ 0 60000 65536"/>
                    <a:gd name="T11" fmla="*/ 0 60000 65536"/>
                    <a:gd name="T12" fmla="*/ 0 60000 65536"/>
                    <a:gd name="T13" fmla="*/ 0 60000 65536"/>
                    <a:gd name="T14" fmla="*/ 0 60000 65536"/>
                    <a:gd name="T15" fmla="*/ 0 w 735"/>
                    <a:gd name="T16" fmla="*/ 0 h 108"/>
                    <a:gd name="T17" fmla="*/ 735 w 735"/>
                    <a:gd name="T18" fmla="*/ 108 h 108"/>
                  </a:gdLst>
                  <a:ahLst/>
                  <a:cxnLst>
                    <a:cxn ang="T10">
                      <a:pos x="T0" y="T1"/>
                    </a:cxn>
                    <a:cxn ang="T11">
                      <a:pos x="T2" y="T3"/>
                    </a:cxn>
                    <a:cxn ang="T12">
                      <a:pos x="T4" y="T5"/>
                    </a:cxn>
                    <a:cxn ang="T13">
                      <a:pos x="T6" y="T7"/>
                    </a:cxn>
                    <a:cxn ang="T14">
                      <a:pos x="T8" y="T9"/>
                    </a:cxn>
                  </a:cxnLst>
                  <a:rect l="T15" t="T16" r="T17" b="T18"/>
                  <a:pathLst>
                    <a:path w="735" h="108">
                      <a:moveTo>
                        <a:pt x="426" y="108"/>
                      </a:moveTo>
                      <a:lnTo>
                        <a:pt x="0" y="108"/>
                      </a:lnTo>
                      <a:lnTo>
                        <a:pt x="310" y="0"/>
                      </a:lnTo>
                      <a:lnTo>
                        <a:pt x="735" y="0"/>
                      </a:lnTo>
                      <a:lnTo>
                        <a:pt x="426" y="108"/>
                      </a:lnTo>
                      <a:close/>
                    </a:path>
                  </a:pathLst>
                </a:custGeom>
                <a:solidFill>
                  <a:srgbClr val="969696"/>
                </a:solidFill>
                <a:ln w="3175">
                  <a:noFill/>
                  <a:round/>
                  <a:headEnd/>
                  <a:tailEnd/>
                </a:ln>
              </p:spPr>
              <p:txBody>
                <a:bodyPr wrap="none" anchor="ctr"/>
                <a:lstStyle/>
                <a:p>
                  <a:endParaRPr lang="es-ES"/>
                </a:p>
              </p:txBody>
            </p:sp>
            <p:sp>
              <p:nvSpPr>
                <p:cNvPr id="366612" name="AutoShape 70"/>
                <p:cNvSpPr>
                  <a:spLocks noChangeArrowheads="1"/>
                </p:cNvSpPr>
                <p:nvPr/>
              </p:nvSpPr>
              <p:spPr bwMode="auto">
                <a:xfrm rot="5400000" flipH="1">
                  <a:off x="3086" y="1147"/>
                  <a:ext cx="80" cy="640"/>
                </a:xfrm>
                <a:prstGeom prst="can">
                  <a:avLst>
                    <a:gd name="adj" fmla="val 69963"/>
                  </a:avLst>
                </a:prstGeom>
                <a:gradFill rotWithShape="1">
                  <a:gsLst>
                    <a:gs pos="0">
                      <a:srgbClr val="0A0603"/>
                    </a:gs>
                    <a:gs pos="50000">
                      <a:srgbClr val="996633"/>
                    </a:gs>
                    <a:gs pos="100000">
                      <a:srgbClr val="0A0603"/>
                    </a:gs>
                  </a:gsLst>
                  <a:lin ang="0" scaled="1"/>
                </a:gradFill>
                <a:ln w="9525">
                  <a:noFill/>
                  <a:round/>
                  <a:headEnd/>
                  <a:tailEnd/>
                </a:ln>
              </p:spPr>
              <p:txBody>
                <a:bodyPr wrap="none" anchor="ctr"/>
                <a:lstStyle/>
                <a:p>
                  <a:endParaRPr lang="es-ES"/>
                </a:p>
              </p:txBody>
            </p:sp>
            <p:sp>
              <p:nvSpPr>
                <p:cNvPr id="366613" name="Freeform 71"/>
                <p:cNvSpPr>
                  <a:spLocks/>
                </p:cNvSpPr>
                <p:nvPr/>
              </p:nvSpPr>
              <p:spPr bwMode="auto">
                <a:xfrm>
                  <a:off x="2760" y="1298"/>
                  <a:ext cx="741" cy="110"/>
                </a:xfrm>
                <a:custGeom>
                  <a:avLst/>
                  <a:gdLst>
                    <a:gd name="T0" fmla="*/ 429 w 735"/>
                    <a:gd name="T1" fmla="*/ 110 h 108"/>
                    <a:gd name="T2" fmla="*/ 0 w 735"/>
                    <a:gd name="T3" fmla="*/ 110 h 108"/>
                    <a:gd name="T4" fmla="*/ 313 w 735"/>
                    <a:gd name="T5" fmla="*/ 0 h 108"/>
                    <a:gd name="T6" fmla="*/ 741 w 735"/>
                    <a:gd name="T7" fmla="*/ 0 h 108"/>
                    <a:gd name="T8" fmla="*/ 429 w 735"/>
                    <a:gd name="T9" fmla="*/ 110 h 108"/>
                    <a:gd name="T10" fmla="*/ 0 60000 65536"/>
                    <a:gd name="T11" fmla="*/ 0 60000 65536"/>
                    <a:gd name="T12" fmla="*/ 0 60000 65536"/>
                    <a:gd name="T13" fmla="*/ 0 60000 65536"/>
                    <a:gd name="T14" fmla="*/ 0 60000 65536"/>
                    <a:gd name="T15" fmla="*/ 0 w 735"/>
                    <a:gd name="T16" fmla="*/ 0 h 108"/>
                    <a:gd name="T17" fmla="*/ 735 w 735"/>
                    <a:gd name="T18" fmla="*/ 108 h 108"/>
                  </a:gdLst>
                  <a:ahLst/>
                  <a:cxnLst>
                    <a:cxn ang="T10">
                      <a:pos x="T0" y="T1"/>
                    </a:cxn>
                    <a:cxn ang="T11">
                      <a:pos x="T2" y="T3"/>
                    </a:cxn>
                    <a:cxn ang="T12">
                      <a:pos x="T4" y="T5"/>
                    </a:cxn>
                    <a:cxn ang="T13">
                      <a:pos x="T6" y="T7"/>
                    </a:cxn>
                    <a:cxn ang="T14">
                      <a:pos x="T8" y="T9"/>
                    </a:cxn>
                  </a:cxnLst>
                  <a:rect l="T15" t="T16" r="T17" b="T18"/>
                  <a:pathLst>
                    <a:path w="735" h="108">
                      <a:moveTo>
                        <a:pt x="426" y="108"/>
                      </a:moveTo>
                      <a:lnTo>
                        <a:pt x="0" y="108"/>
                      </a:lnTo>
                      <a:lnTo>
                        <a:pt x="310" y="0"/>
                      </a:lnTo>
                      <a:lnTo>
                        <a:pt x="735" y="0"/>
                      </a:lnTo>
                      <a:lnTo>
                        <a:pt x="426" y="108"/>
                      </a:lnTo>
                      <a:close/>
                    </a:path>
                  </a:pathLst>
                </a:custGeom>
                <a:solidFill>
                  <a:srgbClr val="969696"/>
                </a:solidFill>
                <a:ln w="3175">
                  <a:noFill/>
                  <a:round/>
                  <a:headEnd/>
                  <a:tailEnd/>
                </a:ln>
              </p:spPr>
              <p:txBody>
                <a:bodyPr wrap="none" anchor="ctr"/>
                <a:lstStyle/>
                <a:p>
                  <a:endParaRPr lang="es-ES"/>
                </a:p>
              </p:txBody>
            </p:sp>
            <p:sp>
              <p:nvSpPr>
                <p:cNvPr id="366614" name="AutoShape 72"/>
                <p:cNvSpPr>
                  <a:spLocks noChangeArrowheads="1"/>
                </p:cNvSpPr>
                <p:nvPr/>
              </p:nvSpPr>
              <p:spPr bwMode="auto">
                <a:xfrm rot="5400000" flipH="1">
                  <a:off x="2846" y="967"/>
                  <a:ext cx="231" cy="640"/>
                </a:xfrm>
                <a:prstGeom prst="can">
                  <a:avLst>
                    <a:gd name="adj" fmla="val 69264"/>
                  </a:avLst>
                </a:prstGeom>
                <a:gradFill rotWithShape="1">
                  <a:gsLst>
                    <a:gs pos="0">
                      <a:srgbClr val="B26D02"/>
                    </a:gs>
                    <a:gs pos="50000">
                      <a:srgbClr val="FE9B03"/>
                    </a:gs>
                    <a:gs pos="100000">
                      <a:srgbClr val="B26D02"/>
                    </a:gs>
                  </a:gsLst>
                  <a:lin ang="0" scaled="1"/>
                </a:gradFill>
                <a:ln w="9525">
                  <a:noFill/>
                  <a:round/>
                  <a:headEnd/>
                  <a:tailEnd/>
                </a:ln>
              </p:spPr>
              <p:txBody>
                <a:bodyPr wrap="none" anchor="ctr"/>
                <a:lstStyle/>
                <a:p>
                  <a:endParaRPr lang="es-ES"/>
                </a:p>
              </p:txBody>
            </p:sp>
            <p:sp>
              <p:nvSpPr>
                <p:cNvPr id="366615" name="AutoShape 73"/>
                <p:cNvSpPr>
                  <a:spLocks noChangeArrowheads="1"/>
                </p:cNvSpPr>
                <p:nvPr/>
              </p:nvSpPr>
              <p:spPr bwMode="auto">
                <a:xfrm rot="5400000" flipH="1">
                  <a:off x="2846" y="1306"/>
                  <a:ext cx="231" cy="640"/>
                </a:xfrm>
                <a:prstGeom prst="can">
                  <a:avLst>
                    <a:gd name="adj" fmla="val 69264"/>
                  </a:avLst>
                </a:prstGeom>
                <a:gradFill rotWithShape="1">
                  <a:gsLst>
                    <a:gs pos="0">
                      <a:srgbClr val="B26D02"/>
                    </a:gs>
                    <a:gs pos="50000">
                      <a:srgbClr val="FE9B03"/>
                    </a:gs>
                    <a:gs pos="100000">
                      <a:srgbClr val="B26D02"/>
                    </a:gs>
                  </a:gsLst>
                  <a:lin ang="0" scaled="1"/>
                </a:gradFill>
                <a:ln w="9525">
                  <a:noFill/>
                  <a:round/>
                  <a:headEnd/>
                  <a:tailEnd/>
                </a:ln>
              </p:spPr>
              <p:txBody>
                <a:bodyPr wrap="none" anchor="ctr"/>
                <a:lstStyle/>
                <a:p>
                  <a:endParaRPr lang="es-ES"/>
                </a:p>
              </p:txBody>
            </p:sp>
            <p:sp>
              <p:nvSpPr>
                <p:cNvPr id="366616" name="Freeform 74"/>
                <p:cNvSpPr>
                  <a:spLocks/>
                </p:cNvSpPr>
                <p:nvPr/>
              </p:nvSpPr>
              <p:spPr bwMode="auto">
                <a:xfrm>
                  <a:off x="3126" y="1296"/>
                  <a:ext cx="372" cy="267"/>
                </a:xfrm>
                <a:custGeom>
                  <a:avLst/>
                  <a:gdLst>
                    <a:gd name="T0" fmla="*/ 372 w 372"/>
                    <a:gd name="T1" fmla="*/ 0 h 267"/>
                    <a:gd name="T2" fmla="*/ 372 w 372"/>
                    <a:gd name="T3" fmla="*/ 102 h 267"/>
                    <a:gd name="T4" fmla="*/ 42 w 372"/>
                    <a:gd name="T5" fmla="*/ 216 h 267"/>
                    <a:gd name="T6" fmla="*/ 24 w 372"/>
                    <a:gd name="T7" fmla="*/ 230 h 267"/>
                    <a:gd name="T8" fmla="*/ 10 w 372"/>
                    <a:gd name="T9" fmla="*/ 248 h 267"/>
                    <a:gd name="T10" fmla="*/ 0 w 372"/>
                    <a:gd name="T11" fmla="*/ 267 h 267"/>
                    <a:gd name="T12" fmla="*/ 0 w 372"/>
                    <a:gd name="T13" fmla="*/ 86 h 267"/>
                    <a:gd name="T14" fmla="*/ 15 w 372"/>
                    <a:gd name="T15" fmla="*/ 98 h 267"/>
                    <a:gd name="T16" fmla="*/ 31 w 372"/>
                    <a:gd name="T17" fmla="*/ 107 h 267"/>
                    <a:gd name="T18" fmla="*/ 52 w 372"/>
                    <a:gd name="T19" fmla="*/ 110 h 267"/>
                    <a:gd name="T20" fmla="*/ 78 w 372"/>
                    <a:gd name="T21" fmla="*/ 107 h 267"/>
                    <a:gd name="T22" fmla="*/ 372 w 372"/>
                    <a:gd name="T23" fmla="*/ 0 h 2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2"/>
                    <a:gd name="T37" fmla="*/ 0 h 267"/>
                    <a:gd name="T38" fmla="*/ 372 w 372"/>
                    <a:gd name="T39" fmla="*/ 267 h 26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2" h="267">
                      <a:moveTo>
                        <a:pt x="372" y="0"/>
                      </a:moveTo>
                      <a:lnTo>
                        <a:pt x="372" y="102"/>
                      </a:lnTo>
                      <a:lnTo>
                        <a:pt x="42" y="216"/>
                      </a:lnTo>
                      <a:lnTo>
                        <a:pt x="24" y="230"/>
                      </a:lnTo>
                      <a:cubicBezTo>
                        <a:pt x="19" y="235"/>
                        <a:pt x="14" y="242"/>
                        <a:pt x="10" y="248"/>
                      </a:cubicBezTo>
                      <a:lnTo>
                        <a:pt x="0" y="267"/>
                      </a:lnTo>
                      <a:lnTo>
                        <a:pt x="0" y="86"/>
                      </a:lnTo>
                      <a:lnTo>
                        <a:pt x="15" y="98"/>
                      </a:lnTo>
                      <a:cubicBezTo>
                        <a:pt x="20" y="101"/>
                        <a:pt x="25" y="105"/>
                        <a:pt x="31" y="107"/>
                      </a:cubicBezTo>
                      <a:cubicBezTo>
                        <a:pt x="37" y="109"/>
                        <a:pt x="44" y="110"/>
                        <a:pt x="52" y="110"/>
                      </a:cubicBezTo>
                      <a:lnTo>
                        <a:pt x="78" y="107"/>
                      </a:lnTo>
                      <a:lnTo>
                        <a:pt x="372" y="0"/>
                      </a:lnTo>
                      <a:close/>
                    </a:path>
                  </a:pathLst>
                </a:custGeom>
                <a:solidFill>
                  <a:srgbClr val="C0C0C0"/>
                </a:solidFill>
                <a:ln w="3175">
                  <a:noFill/>
                  <a:round/>
                  <a:headEnd/>
                  <a:tailEnd/>
                </a:ln>
              </p:spPr>
              <p:txBody>
                <a:bodyPr wrap="none" anchor="ctr"/>
                <a:lstStyle/>
                <a:p>
                  <a:endParaRPr lang="es-ES"/>
                </a:p>
              </p:txBody>
            </p:sp>
            <p:sp>
              <p:nvSpPr>
                <p:cNvPr id="366617" name="Arc 75"/>
                <p:cNvSpPr>
                  <a:spLocks/>
                </p:cNvSpPr>
                <p:nvPr/>
              </p:nvSpPr>
              <p:spPr bwMode="auto">
                <a:xfrm>
                  <a:off x="3154" y="1213"/>
                  <a:ext cx="78" cy="155"/>
                </a:xfrm>
                <a:custGeom>
                  <a:avLst/>
                  <a:gdLst>
                    <a:gd name="T0" fmla="*/ 0 w 34222"/>
                    <a:gd name="T1" fmla="*/ 1 h 42337"/>
                    <a:gd name="T2" fmla="*/ 0 w 34222"/>
                    <a:gd name="T3" fmla="*/ 0 h 42337"/>
                    <a:gd name="T4" fmla="*/ 0 w 34222"/>
                    <a:gd name="T5" fmla="*/ 0 h 42337"/>
                    <a:gd name="T6" fmla="*/ 0 60000 65536"/>
                    <a:gd name="T7" fmla="*/ 0 60000 65536"/>
                    <a:gd name="T8" fmla="*/ 0 60000 65536"/>
                    <a:gd name="T9" fmla="*/ 0 w 34222"/>
                    <a:gd name="T10" fmla="*/ 0 h 42337"/>
                    <a:gd name="T11" fmla="*/ 34222 w 34222"/>
                    <a:gd name="T12" fmla="*/ 42337 h 42337"/>
                  </a:gdLst>
                  <a:ahLst/>
                  <a:cxnLst>
                    <a:cxn ang="T6">
                      <a:pos x="T0" y="T1"/>
                    </a:cxn>
                    <a:cxn ang="T7">
                      <a:pos x="T2" y="T3"/>
                    </a:cxn>
                    <a:cxn ang="T8">
                      <a:pos x="T4" y="T5"/>
                    </a:cxn>
                  </a:cxnLst>
                  <a:rect l="T9" t="T10" r="T11" b="T12"/>
                  <a:pathLst>
                    <a:path w="34222" h="42337" fill="none" extrusionOk="0">
                      <a:moveTo>
                        <a:pt x="34222" y="38265"/>
                      </a:moveTo>
                      <a:cubicBezTo>
                        <a:pt x="30545" y="40912"/>
                        <a:pt x="26130" y="42336"/>
                        <a:pt x="21600" y="42337"/>
                      </a:cubicBezTo>
                      <a:cubicBezTo>
                        <a:pt x="9670" y="42337"/>
                        <a:pt x="0" y="32666"/>
                        <a:pt x="0" y="20737"/>
                      </a:cubicBezTo>
                      <a:cubicBezTo>
                        <a:pt x="-1" y="11136"/>
                        <a:pt x="6337" y="2687"/>
                        <a:pt x="15554" y="0"/>
                      </a:cubicBezTo>
                    </a:path>
                    <a:path w="34222" h="42337" stroke="0" extrusionOk="0">
                      <a:moveTo>
                        <a:pt x="34222" y="38265"/>
                      </a:moveTo>
                      <a:cubicBezTo>
                        <a:pt x="30545" y="40912"/>
                        <a:pt x="26130" y="42336"/>
                        <a:pt x="21600" y="42337"/>
                      </a:cubicBezTo>
                      <a:cubicBezTo>
                        <a:pt x="9670" y="42337"/>
                        <a:pt x="0" y="32666"/>
                        <a:pt x="0" y="20737"/>
                      </a:cubicBezTo>
                      <a:cubicBezTo>
                        <a:pt x="-1" y="11136"/>
                        <a:pt x="6337" y="2687"/>
                        <a:pt x="15554" y="0"/>
                      </a:cubicBezTo>
                      <a:lnTo>
                        <a:pt x="21600" y="20737"/>
                      </a:lnTo>
                      <a:close/>
                    </a:path>
                  </a:pathLst>
                </a:custGeom>
                <a:noFill/>
                <a:ln w="3175">
                  <a:solidFill>
                    <a:srgbClr val="808080"/>
                  </a:solidFill>
                  <a:round/>
                  <a:headEnd type="triangle" w="sm" len="sm"/>
                  <a:tailEnd/>
                </a:ln>
              </p:spPr>
              <p:txBody>
                <a:bodyPr wrap="none" anchor="ctr"/>
                <a:lstStyle/>
                <a:p>
                  <a:endParaRPr lang="es-ES"/>
                </a:p>
              </p:txBody>
            </p:sp>
            <p:sp>
              <p:nvSpPr>
                <p:cNvPr id="366618" name="Arc 76"/>
                <p:cNvSpPr>
                  <a:spLocks/>
                </p:cNvSpPr>
                <p:nvPr/>
              </p:nvSpPr>
              <p:spPr bwMode="auto">
                <a:xfrm flipV="1">
                  <a:off x="3154" y="1549"/>
                  <a:ext cx="78" cy="155"/>
                </a:xfrm>
                <a:custGeom>
                  <a:avLst/>
                  <a:gdLst>
                    <a:gd name="T0" fmla="*/ 0 w 34222"/>
                    <a:gd name="T1" fmla="*/ 1 h 42337"/>
                    <a:gd name="T2" fmla="*/ 0 w 34222"/>
                    <a:gd name="T3" fmla="*/ 0 h 42337"/>
                    <a:gd name="T4" fmla="*/ 0 w 34222"/>
                    <a:gd name="T5" fmla="*/ 0 h 42337"/>
                    <a:gd name="T6" fmla="*/ 0 60000 65536"/>
                    <a:gd name="T7" fmla="*/ 0 60000 65536"/>
                    <a:gd name="T8" fmla="*/ 0 60000 65536"/>
                    <a:gd name="T9" fmla="*/ 0 w 34222"/>
                    <a:gd name="T10" fmla="*/ 0 h 42337"/>
                    <a:gd name="T11" fmla="*/ 34222 w 34222"/>
                    <a:gd name="T12" fmla="*/ 42337 h 42337"/>
                  </a:gdLst>
                  <a:ahLst/>
                  <a:cxnLst>
                    <a:cxn ang="T6">
                      <a:pos x="T0" y="T1"/>
                    </a:cxn>
                    <a:cxn ang="T7">
                      <a:pos x="T2" y="T3"/>
                    </a:cxn>
                    <a:cxn ang="T8">
                      <a:pos x="T4" y="T5"/>
                    </a:cxn>
                  </a:cxnLst>
                  <a:rect l="T9" t="T10" r="T11" b="T12"/>
                  <a:pathLst>
                    <a:path w="34222" h="42337" fill="none" extrusionOk="0">
                      <a:moveTo>
                        <a:pt x="34222" y="38265"/>
                      </a:moveTo>
                      <a:cubicBezTo>
                        <a:pt x="30545" y="40912"/>
                        <a:pt x="26130" y="42336"/>
                        <a:pt x="21600" y="42337"/>
                      </a:cubicBezTo>
                      <a:cubicBezTo>
                        <a:pt x="9670" y="42337"/>
                        <a:pt x="0" y="32666"/>
                        <a:pt x="0" y="20737"/>
                      </a:cubicBezTo>
                      <a:cubicBezTo>
                        <a:pt x="-1" y="11136"/>
                        <a:pt x="6337" y="2687"/>
                        <a:pt x="15554" y="0"/>
                      </a:cubicBezTo>
                    </a:path>
                    <a:path w="34222" h="42337" stroke="0" extrusionOk="0">
                      <a:moveTo>
                        <a:pt x="34222" y="38265"/>
                      </a:moveTo>
                      <a:cubicBezTo>
                        <a:pt x="30545" y="40912"/>
                        <a:pt x="26130" y="42336"/>
                        <a:pt x="21600" y="42337"/>
                      </a:cubicBezTo>
                      <a:cubicBezTo>
                        <a:pt x="9670" y="42337"/>
                        <a:pt x="0" y="32666"/>
                        <a:pt x="0" y="20737"/>
                      </a:cubicBezTo>
                      <a:cubicBezTo>
                        <a:pt x="-1" y="11136"/>
                        <a:pt x="6337" y="2687"/>
                        <a:pt x="15554" y="0"/>
                      </a:cubicBezTo>
                      <a:lnTo>
                        <a:pt x="21600" y="20737"/>
                      </a:lnTo>
                      <a:close/>
                    </a:path>
                  </a:pathLst>
                </a:custGeom>
                <a:noFill/>
                <a:ln w="3175">
                  <a:solidFill>
                    <a:srgbClr val="808080"/>
                  </a:solidFill>
                  <a:round/>
                  <a:headEnd type="triangle" w="sm" len="sm"/>
                  <a:tailEnd/>
                </a:ln>
              </p:spPr>
              <p:txBody>
                <a:bodyPr wrap="none" anchor="ctr"/>
                <a:lstStyle/>
                <a:p>
                  <a:endParaRPr lang="es-ES"/>
                </a:p>
              </p:txBody>
            </p:sp>
            <p:sp>
              <p:nvSpPr>
                <p:cNvPr id="366619" name="Freeform 77"/>
                <p:cNvSpPr>
                  <a:spLocks/>
                </p:cNvSpPr>
                <p:nvPr/>
              </p:nvSpPr>
              <p:spPr bwMode="auto">
                <a:xfrm>
                  <a:off x="3494" y="1196"/>
                  <a:ext cx="282" cy="204"/>
                </a:xfrm>
                <a:custGeom>
                  <a:avLst/>
                  <a:gdLst>
                    <a:gd name="T0" fmla="*/ 282 w 282"/>
                    <a:gd name="T1" fmla="*/ 0 h 204"/>
                    <a:gd name="T2" fmla="*/ 282 w 282"/>
                    <a:gd name="T3" fmla="*/ 102 h 204"/>
                    <a:gd name="T4" fmla="*/ 0 w 282"/>
                    <a:gd name="T5" fmla="*/ 204 h 204"/>
                    <a:gd name="T6" fmla="*/ 0 w 282"/>
                    <a:gd name="T7" fmla="*/ 102 h 204"/>
                    <a:gd name="T8" fmla="*/ 282 w 282"/>
                    <a:gd name="T9" fmla="*/ 0 h 204"/>
                    <a:gd name="T10" fmla="*/ 0 60000 65536"/>
                    <a:gd name="T11" fmla="*/ 0 60000 65536"/>
                    <a:gd name="T12" fmla="*/ 0 60000 65536"/>
                    <a:gd name="T13" fmla="*/ 0 60000 65536"/>
                    <a:gd name="T14" fmla="*/ 0 60000 65536"/>
                    <a:gd name="T15" fmla="*/ 0 w 282"/>
                    <a:gd name="T16" fmla="*/ 0 h 204"/>
                    <a:gd name="T17" fmla="*/ 282 w 282"/>
                    <a:gd name="T18" fmla="*/ 204 h 204"/>
                  </a:gdLst>
                  <a:ahLst/>
                  <a:cxnLst>
                    <a:cxn ang="T10">
                      <a:pos x="T0" y="T1"/>
                    </a:cxn>
                    <a:cxn ang="T11">
                      <a:pos x="T2" y="T3"/>
                    </a:cxn>
                    <a:cxn ang="T12">
                      <a:pos x="T4" y="T5"/>
                    </a:cxn>
                    <a:cxn ang="T13">
                      <a:pos x="T6" y="T7"/>
                    </a:cxn>
                    <a:cxn ang="T14">
                      <a:pos x="T8" y="T9"/>
                    </a:cxn>
                  </a:cxnLst>
                  <a:rect l="T15" t="T16" r="T17" b="T18"/>
                  <a:pathLst>
                    <a:path w="282" h="204">
                      <a:moveTo>
                        <a:pt x="282" y="0"/>
                      </a:moveTo>
                      <a:lnTo>
                        <a:pt x="282" y="102"/>
                      </a:lnTo>
                      <a:lnTo>
                        <a:pt x="0" y="204"/>
                      </a:lnTo>
                      <a:lnTo>
                        <a:pt x="0" y="102"/>
                      </a:lnTo>
                      <a:lnTo>
                        <a:pt x="282" y="0"/>
                      </a:lnTo>
                      <a:close/>
                    </a:path>
                  </a:pathLst>
                </a:custGeom>
                <a:solidFill>
                  <a:srgbClr val="C0C0C0"/>
                </a:solidFill>
                <a:ln w="3175">
                  <a:noFill/>
                  <a:round/>
                  <a:headEnd/>
                  <a:tailEnd/>
                </a:ln>
              </p:spPr>
              <p:txBody>
                <a:bodyPr wrap="none" anchor="ctr"/>
                <a:lstStyle/>
                <a:p>
                  <a:endParaRPr lang="es-ES"/>
                </a:p>
              </p:txBody>
            </p:sp>
            <p:sp>
              <p:nvSpPr>
                <p:cNvPr id="366620" name="AutoShape 78"/>
                <p:cNvSpPr>
                  <a:spLocks noChangeArrowheads="1"/>
                </p:cNvSpPr>
                <p:nvPr/>
              </p:nvSpPr>
              <p:spPr bwMode="auto">
                <a:xfrm rot="5400000" flipH="1">
                  <a:off x="2608" y="1357"/>
                  <a:ext cx="80" cy="640"/>
                </a:xfrm>
                <a:prstGeom prst="can">
                  <a:avLst>
                    <a:gd name="adj" fmla="val 69963"/>
                  </a:avLst>
                </a:prstGeom>
                <a:gradFill rotWithShape="1">
                  <a:gsLst>
                    <a:gs pos="0">
                      <a:srgbClr val="0A0603"/>
                    </a:gs>
                    <a:gs pos="50000">
                      <a:srgbClr val="996633"/>
                    </a:gs>
                    <a:gs pos="100000">
                      <a:srgbClr val="0A0603"/>
                    </a:gs>
                  </a:gsLst>
                  <a:lin ang="0" scaled="1"/>
                </a:gradFill>
                <a:ln w="9525">
                  <a:noFill/>
                  <a:round/>
                  <a:headEnd/>
                  <a:tailEnd/>
                </a:ln>
              </p:spPr>
              <p:txBody>
                <a:bodyPr wrap="none" anchor="ctr"/>
                <a:lstStyle/>
                <a:p>
                  <a:endParaRPr lang="es-ES"/>
                </a:p>
              </p:txBody>
            </p:sp>
            <p:sp>
              <p:nvSpPr>
                <p:cNvPr id="366621" name="AutoShape 79"/>
                <p:cNvSpPr>
                  <a:spLocks noChangeArrowheads="1"/>
                </p:cNvSpPr>
                <p:nvPr/>
              </p:nvSpPr>
              <p:spPr bwMode="auto">
                <a:xfrm rot="5400000" flipH="1">
                  <a:off x="2352" y="1447"/>
                  <a:ext cx="80" cy="640"/>
                </a:xfrm>
                <a:prstGeom prst="can">
                  <a:avLst>
                    <a:gd name="adj" fmla="val 69963"/>
                  </a:avLst>
                </a:prstGeom>
                <a:gradFill rotWithShape="1">
                  <a:gsLst>
                    <a:gs pos="0">
                      <a:srgbClr val="0A0603"/>
                    </a:gs>
                    <a:gs pos="50000">
                      <a:srgbClr val="996633"/>
                    </a:gs>
                    <a:gs pos="100000">
                      <a:srgbClr val="0A0603"/>
                    </a:gs>
                  </a:gsLst>
                  <a:lin ang="0" scaled="1"/>
                </a:gradFill>
                <a:ln w="9525">
                  <a:noFill/>
                  <a:round/>
                  <a:headEnd/>
                  <a:tailEnd/>
                </a:ln>
              </p:spPr>
              <p:txBody>
                <a:bodyPr wrap="none" anchor="ctr"/>
                <a:lstStyle/>
                <a:p>
                  <a:endParaRPr lang="es-ES"/>
                </a:p>
              </p:txBody>
            </p:sp>
            <p:sp>
              <p:nvSpPr>
                <p:cNvPr id="366622" name="Freeform 80"/>
                <p:cNvSpPr>
                  <a:spLocks/>
                </p:cNvSpPr>
                <p:nvPr/>
              </p:nvSpPr>
              <p:spPr bwMode="auto">
                <a:xfrm>
                  <a:off x="2822" y="1378"/>
                  <a:ext cx="309" cy="296"/>
                </a:xfrm>
                <a:custGeom>
                  <a:avLst/>
                  <a:gdLst>
                    <a:gd name="T0" fmla="*/ 0 w 309"/>
                    <a:gd name="T1" fmla="*/ 296 h 291"/>
                    <a:gd name="T2" fmla="*/ 309 w 309"/>
                    <a:gd name="T3" fmla="*/ 186 h 291"/>
                    <a:gd name="T4" fmla="*/ 309 w 309"/>
                    <a:gd name="T5" fmla="*/ 0 h 291"/>
                    <a:gd name="T6" fmla="*/ 0 w 309"/>
                    <a:gd name="T7" fmla="*/ 110 h 291"/>
                    <a:gd name="T8" fmla="*/ 0 w 309"/>
                    <a:gd name="T9" fmla="*/ 296 h 291"/>
                    <a:gd name="T10" fmla="*/ 0 60000 65536"/>
                    <a:gd name="T11" fmla="*/ 0 60000 65536"/>
                    <a:gd name="T12" fmla="*/ 0 60000 65536"/>
                    <a:gd name="T13" fmla="*/ 0 60000 65536"/>
                    <a:gd name="T14" fmla="*/ 0 60000 65536"/>
                    <a:gd name="T15" fmla="*/ 0 w 309"/>
                    <a:gd name="T16" fmla="*/ 0 h 291"/>
                    <a:gd name="T17" fmla="*/ 309 w 309"/>
                    <a:gd name="T18" fmla="*/ 291 h 291"/>
                  </a:gdLst>
                  <a:ahLst/>
                  <a:cxnLst>
                    <a:cxn ang="T10">
                      <a:pos x="T0" y="T1"/>
                    </a:cxn>
                    <a:cxn ang="T11">
                      <a:pos x="T2" y="T3"/>
                    </a:cxn>
                    <a:cxn ang="T12">
                      <a:pos x="T4" y="T5"/>
                    </a:cxn>
                    <a:cxn ang="T13">
                      <a:pos x="T6" y="T7"/>
                    </a:cxn>
                    <a:cxn ang="T14">
                      <a:pos x="T8" y="T9"/>
                    </a:cxn>
                  </a:cxnLst>
                  <a:rect l="T15" t="T16" r="T17" b="T18"/>
                  <a:pathLst>
                    <a:path w="309" h="291">
                      <a:moveTo>
                        <a:pt x="0" y="291"/>
                      </a:moveTo>
                      <a:lnTo>
                        <a:pt x="309" y="183"/>
                      </a:lnTo>
                      <a:lnTo>
                        <a:pt x="309" y="0"/>
                      </a:lnTo>
                      <a:lnTo>
                        <a:pt x="0" y="108"/>
                      </a:lnTo>
                      <a:lnTo>
                        <a:pt x="0" y="291"/>
                      </a:lnTo>
                      <a:close/>
                    </a:path>
                  </a:pathLst>
                </a:custGeom>
                <a:solidFill>
                  <a:srgbClr val="C0C0C0"/>
                </a:solidFill>
                <a:ln w="3175">
                  <a:noFill/>
                  <a:round/>
                  <a:headEnd/>
                  <a:tailEnd/>
                </a:ln>
              </p:spPr>
              <p:txBody>
                <a:bodyPr wrap="none" anchor="ctr"/>
                <a:lstStyle/>
                <a:p>
                  <a:endParaRPr lang="es-ES"/>
                </a:p>
              </p:txBody>
            </p:sp>
            <p:sp>
              <p:nvSpPr>
                <p:cNvPr id="366623" name="Freeform 81"/>
                <p:cNvSpPr>
                  <a:spLocks/>
                </p:cNvSpPr>
                <p:nvPr/>
              </p:nvSpPr>
              <p:spPr bwMode="auto">
                <a:xfrm>
                  <a:off x="2393" y="1381"/>
                  <a:ext cx="741" cy="110"/>
                </a:xfrm>
                <a:custGeom>
                  <a:avLst/>
                  <a:gdLst>
                    <a:gd name="T0" fmla="*/ 429 w 735"/>
                    <a:gd name="T1" fmla="*/ 110 h 108"/>
                    <a:gd name="T2" fmla="*/ 0 w 735"/>
                    <a:gd name="T3" fmla="*/ 110 h 108"/>
                    <a:gd name="T4" fmla="*/ 313 w 735"/>
                    <a:gd name="T5" fmla="*/ 0 h 108"/>
                    <a:gd name="T6" fmla="*/ 741 w 735"/>
                    <a:gd name="T7" fmla="*/ 0 h 108"/>
                    <a:gd name="T8" fmla="*/ 429 w 735"/>
                    <a:gd name="T9" fmla="*/ 110 h 108"/>
                    <a:gd name="T10" fmla="*/ 0 60000 65536"/>
                    <a:gd name="T11" fmla="*/ 0 60000 65536"/>
                    <a:gd name="T12" fmla="*/ 0 60000 65536"/>
                    <a:gd name="T13" fmla="*/ 0 60000 65536"/>
                    <a:gd name="T14" fmla="*/ 0 60000 65536"/>
                    <a:gd name="T15" fmla="*/ 0 w 735"/>
                    <a:gd name="T16" fmla="*/ 0 h 108"/>
                    <a:gd name="T17" fmla="*/ 735 w 735"/>
                    <a:gd name="T18" fmla="*/ 108 h 108"/>
                  </a:gdLst>
                  <a:ahLst/>
                  <a:cxnLst>
                    <a:cxn ang="T10">
                      <a:pos x="T0" y="T1"/>
                    </a:cxn>
                    <a:cxn ang="T11">
                      <a:pos x="T2" y="T3"/>
                    </a:cxn>
                    <a:cxn ang="T12">
                      <a:pos x="T4" y="T5"/>
                    </a:cxn>
                    <a:cxn ang="T13">
                      <a:pos x="T6" y="T7"/>
                    </a:cxn>
                    <a:cxn ang="T14">
                      <a:pos x="T8" y="T9"/>
                    </a:cxn>
                  </a:cxnLst>
                  <a:rect l="T15" t="T16" r="T17" b="T18"/>
                  <a:pathLst>
                    <a:path w="735" h="108">
                      <a:moveTo>
                        <a:pt x="426" y="108"/>
                      </a:moveTo>
                      <a:lnTo>
                        <a:pt x="0" y="108"/>
                      </a:lnTo>
                      <a:lnTo>
                        <a:pt x="310" y="0"/>
                      </a:lnTo>
                      <a:lnTo>
                        <a:pt x="735" y="0"/>
                      </a:lnTo>
                      <a:lnTo>
                        <a:pt x="426" y="108"/>
                      </a:lnTo>
                      <a:close/>
                    </a:path>
                  </a:pathLst>
                </a:custGeom>
                <a:solidFill>
                  <a:srgbClr val="969696"/>
                </a:solidFill>
                <a:ln w="3175">
                  <a:noFill/>
                  <a:round/>
                  <a:headEnd/>
                  <a:tailEnd/>
                </a:ln>
              </p:spPr>
              <p:txBody>
                <a:bodyPr wrap="none" anchor="ctr"/>
                <a:lstStyle/>
                <a:p>
                  <a:endParaRPr lang="es-ES"/>
                </a:p>
              </p:txBody>
            </p:sp>
            <p:sp>
              <p:nvSpPr>
                <p:cNvPr id="366624" name="Rectangle 82"/>
                <p:cNvSpPr>
                  <a:spLocks noChangeArrowheads="1"/>
                </p:cNvSpPr>
                <p:nvPr/>
              </p:nvSpPr>
              <p:spPr bwMode="auto">
                <a:xfrm>
                  <a:off x="2092" y="1597"/>
                  <a:ext cx="426" cy="182"/>
                </a:xfrm>
                <a:prstGeom prst="rect">
                  <a:avLst/>
                </a:prstGeom>
                <a:solidFill>
                  <a:srgbClr val="FFFFFF"/>
                </a:solidFill>
                <a:ln w="3175">
                  <a:solidFill>
                    <a:srgbClr val="DDDDDD"/>
                  </a:solidFill>
                  <a:miter lim="800000"/>
                  <a:headEnd/>
                  <a:tailEnd/>
                </a:ln>
              </p:spPr>
              <p:txBody>
                <a:bodyPr wrap="none" anchor="ctr"/>
                <a:lstStyle/>
                <a:p>
                  <a:endParaRPr lang="es-ES"/>
                </a:p>
              </p:txBody>
            </p:sp>
            <p:sp>
              <p:nvSpPr>
                <p:cNvPr id="366625" name="Freeform 83"/>
                <p:cNvSpPr>
                  <a:spLocks/>
                </p:cNvSpPr>
                <p:nvPr/>
              </p:nvSpPr>
              <p:spPr bwMode="auto">
                <a:xfrm>
                  <a:off x="2516" y="1486"/>
                  <a:ext cx="309" cy="296"/>
                </a:xfrm>
                <a:custGeom>
                  <a:avLst/>
                  <a:gdLst>
                    <a:gd name="T0" fmla="*/ 0 w 309"/>
                    <a:gd name="T1" fmla="*/ 296 h 291"/>
                    <a:gd name="T2" fmla="*/ 309 w 309"/>
                    <a:gd name="T3" fmla="*/ 186 h 291"/>
                    <a:gd name="T4" fmla="*/ 309 w 309"/>
                    <a:gd name="T5" fmla="*/ 0 h 291"/>
                    <a:gd name="T6" fmla="*/ 0 w 309"/>
                    <a:gd name="T7" fmla="*/ 110 h 291"/>
                    <a:gd name="T8" fmla="*/ 0 w 309"/>
                    <a:gd name="T9" fmla="*/ 296 h 291"/>
                    <a:gd name="T10" fmla="*/ 0 60000 65536"/>
                    <a:gd name="T11" fmla="*/ 0 60000 65536"/>
                    <a:gd name="T12" fmla="*/ 0 60000 65536"/>
                    <a:gd name="T13" fmla="*/ 0 60000 65536"/>
                    <a:gd name="T14" fmla="*/ 0 60000 65536"/>
                    <a:gd name="T15" fmla="*/ 0 w 309"/>
                    <a:gd name="T16" fmla="*/ 0 h 291"/>
                    <a:gd name="T17" fmla="*/ 309 w 309"/>
                    <a:gd name="T18" fmla="*/ 291 h 291"/>
                  </a:gdLst>
                  <a:ahLst/>
                  <a:cxnLst>
                    <a:cxn ang="T10">
                      <a:pos x="T0" y="T1"/>
                    </a:cxn>
                    <a:cxn ang="T11">
                      <a:pos x="T2" y="T3"/>
                    </a:cxn>
                    <a:cxn ang="T12">
                      <a:pos x="T4" y="T5"/>
                    </a:cxn>
                    <a:cxn ang="T13">
                      <a:pos x="T6" y="T7"/>
                    </a:cxn>
                    <a:cxn ang="T14">
                      <a:pos x="T8" y="T9"/>
                    </a:cxn>
                  </a:cxnLst>
                  <a:rect l="T15" t="T16" r="T17" b="T18"/>
                  <a:pathLst>
                    <a:path w="309" h="291">
                      <a:moveTo>
                        <a:pt x="0" y="291"/>
                      </a:moveTo>
                      <a:lnTo>
                        <a:pt x="309" y="183"/>
                      </a:lnTo>
                      <a:lnTo>
                        <a:pt x="309" y="0"/>
                      </a:lnTo>
                      <a:lnTo>
                        <a:pt x="0" y="108"/>
                      </a:lnTo>
                      <a:lnTo>
                        <a:pt x="0" y="291"/>
                      </a:lnTo>
                      <a:close/>
                    </a:path>
                  </a:pathLst>
                </a:custGeom>
                <a:solidFill>
                  <a:srgbClr val="C0C0C0"/>
                </a:solidFill>
                <a:ln w="3175">
                  <a:noFill/>
                  <a:round/>
                  <a:headEnd/>
                  <a:tailEnd/>
                </a:ln>
              </p:spPr>
              <p:txBody>
                <a:bodyPr wrap="none" anchor="ctr"/>
                <a:lstStyle/>
                <a:p>
                  <a:endParaRPr lang="es-ES"/>
                </a:p>
              </p:txBody>
            </p:sp>
            <p:sp>
              <p:nvSpPr>
                <p:cNvPr id="366626" name="Freeform 84"/>
                <p:cNvSpPr>
                  <a:spLocks/>
                </p:cNvSpPr>
                <p:nvPr/>
              </p:nvSpPr>
              <p:spPr bwMode="auto">
                <a:xfrm>
                  <a:off x="2089" y="1487"/>
                  <a:ext cx="741" cy="110"/>
                </a:xfrm>
                <a:custGeom>
                  <a:avLst/>
                  <a:gdLst>
                    <a:gd name="T0" fmla="*/ 429 w 735"/>
                    <a:gd name="T1" fmla="*/ 110 h 108"/>
                    <a:gd name="T2" fmla="*/ 0 w 735"/>
                    <a:gd name="T3" fmla="*/ 110 h 108"/>
                    <a:gd name="T4" fmla="*/ 313 w 735"/>
                    <a:gd name="T5" fmla="*/ 0 h 108"/>
                    <a:gd name="T6" fmla="*/ 741 w 735"/>
                    <a:gd name="T7" fmla="*/ 0 h 108"/>
                    <a:gd name="T8" fmla="*/ 429 w 735"/>
                    <a:gd name="T9" fmla="*/ 110 h 108"/>
                    <a:gd name="T10" fmla="*/ 0 60000 65536"/>
                    <a:gd name="T11" fmla="*/ 0 60000 65536"/>
                    <a:gd name="T12" fmla="*/ 0 60000 65536"/>
                    <a:gd name="T13" fmla="*/ 0 60000 65536"/>
                    <a:gd name="T14" fmla="*/ 0 60000 65536"/>
                    <a:gd name="T15" fmla="*/ 0 w 735"/>
                    <a:gd name="T16" fmla="*/ 0 h 108"/>
                    <a:gd name="T17" fmla="*/ 735 w 735"/>
                    <a:gd name="T18" fmla="*/ 108 h 108"/>
                  </a:gdLst>
                  <a:ahLst/>
                  <a:cxnLst>
                    <a:cxn ang="T10">
                      <a:pos x="T0" y="T1"/>
                    </a:cxn>
                    <a:cxn ang="T11">
                      <a:pos x="T2" y="T3"/>
                    </a:cxn>
                    <a:cxn ang="T12">
                      <a:pos x="T4" y="T5"/>
                    </a:cxn>
                    <a:cxn ang="T13">
                      <a:pos x="T6" y="T7"/>
                    </a:cxn>
                    <a:cxn ang="T14">
                      <a:pos x="T8" y="T9"/>
                    </a:cxn>
                  </a:cxnLst>
                  <a:rect l="T15" t="T16" r="T17" b="T18"/>
                  <a:pathLst>
                    <a:path w="735" h="108">
                      <a:moveTo>
                        <a:pt x="426" y="108"/>
                      </a:moveTo>
                      <a:lnTo>
                        <a:pt x="0" y="108"/>
                      </a:lnTo>
                      <a:lnTo>
                        <a:pt x="310" y="0"/>
                      </a:lnTo>
                      <a:lnTo>
                        <a:pt x="735" y="0"/>
                      </a:lnTo>
                      <a:lnTo>
                        <a:pt x="426" y="108"/>
                      </a:lnTo>
                      <a:close/>
                    </a:path>
                  </a:pathLst>
                </a:custGeom>
                <a:solidFill>
                  <a:srgbClr val="969696"/>
                </a:solidFill>
                <a:ln w="3175">
                  <a:noFill/>
                  <a:round/>
                  <a:headEnd/>
                  <a:tailEnd/>
                </a:ln>
              </p:spPr>
              <p:txBody>
                <a:bodyPr wrap="none" anchor="ctr"/>
                <a:lstStyle/>
                <a:p>
                  <a:endParaRPr lang="es-ES"/>
                </a:p>
              </p:txBody>
            </p:sp>
            <p:sp>
              <p:nvSpPr>
                <p:cNvPr id="366627" name="AutoShape 85"/>
                <p:cNvSpPr>
                  <a:spLocks noChangeArrowheads="1"/>
                </p:cNvSpPr>
                <p:nvPr/>
              </p:nvSpPr>
              <p:spPr bwMode="auto">
                <a:xfrm rot="-5400000" flipH="1" flipV="1">
                  <a:off x="3195" y="1582"/>
                  <a:ext cx="66" cy="88"/>
                </a:xfrm>
                <a:prstGeom prst="can">
                  <a:avLst>
                    <a:gd name="adj" fmla="val 66667"/>
                  </a:avLst>
                </a:prstGeom>
                <a:gradFill rotWithShape="1">
                  <a:gsLst>
                    <a:gs pos="0">
                      <a:srgbClr val="757575"/>
                    </a:gs>
                    <a:gs pos="50000">
                      <a:srgbClr val="EAEAEA"/>
                    </a:gs>
                    <a:gs pos="100000">
                      <a:srgbClr val="757575"/>
                    </a:gs>
                  </a:gsLst>
                  <a:lin ang="0" scaled="1"/>
                </a:gradFill>
                <a:ln w="9525">
                  <a:noFill/>
                  <a:round/>
                  <a:headEnd/>
                  <a:tailEnd/>
                </a:ln>
              </p:spPr>
              <p:txBody>
                <a:bodyPr wrap="none" anchor="ctr"/>
                <a:lstStyle/>
                <a:p>
                  <a:endParaRPr lang="es-ES"/>
                </a:p>
              </p:txBody>
            </p:sp>
            <p:sp>
              <p:nvSpPr>
                <p:cNvPr id="366628" name="AutoShape 86"/>
                <p:cNvSpPr>
                  <a:spLocks noChangeArrowheads="1"/>
                </p:cNvSpPr>
                <p:nvPr/>
              </p:nvSpPr>
              <p:spPr bwMode="auto">
                <a:xfrm rot="-5400000" flipH="1" flipV="1">
                  <a:off x="3195" y="1245"/>
                  <a:ext cx="66" cy="88"/>
                </a:xfrm>
                <a:prstGeom prst="can">
                  <a:avLst>
                    <a:gd name="adj" fmla="val 66667"/>
                  </a:avLst>
                </a:prstGeom>
                <a:gradFill rotWithShape="1">
                  <a:gsLst>
                    <a:gs pos="0">
                      <a:srgbClr val="757575"/>
                    </a:gs>
                    <a:gs pos="50000">
                      <a:srgbClr val="EAEAEA"/>
                    </a:gs>
                    <a:gs pos="100000">
                      <a:srgbClr val="757575"/>
                    </a:gs>
                  </a:gsLst>
                  <a:lin ang="0" scaled="1"/>
                </a:gradFill>
                <a:ln w="9525">
                  <a:noFill/>
                  <a:round/>
                  <a:headEnd/>
                  <a:tailEnd/>
                </a:ln>
              </p:spPr>
              <p:txBody>
                <a:bodyPr wrap="none" anchor="ctr"/>
                <a:lstStyle/>
                <a:p>
                  <a:endParaRPr lang="es-ES"/>
                </a:p>
              </p:txBody>
            </p:sp>
          </p:grpSp>
          <p:sp>
            <p:nvSpPr>
              <p:cNvPr id="366608" name="Freeform 87"/>
              <p:cNvSpPr>
                <a:spLocks/>
              </p:cNvSpPr>
              <p:nvPr/>
            </p:nvSpPr>
            <p:spPr bwMode="auto">
              <a:xfrm>
                <a:off x="2402" y="929"/>
                <a:ext cx="1060" cy="416"/>
              </a:xfrm>
              <a:custGeom>
                <a:avLst/>
                <a:gdLst>
                  <a:gd name="T0" fmla="*/ 1032 w 1060"/>
                  <a:gd name="T1" fmla="*/ 3 h 416"/>
                  <a:gd name="T2" fmla="*/ 1056 w 1060"/>
                  <a:gd name="T3" fmla="*/ 11 h 416"/>
                  <a:gd name="T4" fmla="*/ 1027 w 1060"/>
                  <a:gd name="T5" fmla="*/ 34 h 416"/>
                  <a:gd name="T6" fmla="*/ 1004 w 1060"/>
                  <a:gd name="T7" fmla="*/ 43 h 416"/>
                  <a:gd name="T8" fmla="*/ 969 w 1060"/>
                  <a:gd name="T9" fmla="*/ 72 h 416"/>
                  <a:gd name="T10" fmla="*/ 949 w 1060"/>
                  <a:gd name="T11" fmla="*/ 89 h 416"/>
                  <a:gd name="T12" fmla="*/ 926 w 1060"/>
                  <a:gd name="T13" fmla="*/ 106 h 416"/>
                  <a:gd name="T14" fmla="*/ 890 w 1060"/>
                  <a:gd name="T15" fmla="*/ 123 h 416"/>
                  <a:gd name="T16" fmla="*/ 837 w 1060"/>
                  <a:gd name="T17" fmla="*/ 149 h 416"/>
                  <a:gd name="T18" fmla="*/ 744 w 1060"/>
                  <a:gd name="T19" fmla="*/ 176 h 416"/>
                  <a:gd name="T20" fmla="*/ 669 w 1060"/>
                  <a:gd name="T21" fmla="*/ 203 h 416"/>
                  <a:gd name="T22" fmla="*/ 556 w 1060"/>
                  <a:gd name="T23" fmla="*/ 237 h 416"/>
                  <a:gd name="T24" fmla="*/ 487 w 1060"/>
                  <a:gd name="T25" fmla="*/ 264 h 416"/>
                  <a:gd name="T26" fmla="*/ 401 w 1060"/>
                  <a:gd name="T27" fmla="*/ 301 h 416"/>
                  <a:gd name="T28" fmla="*/ 282 w 1060"/>
                  <a:gd name="T29" fmla="*/ 338 h 416"/>
                  <a:gd name="T30" fmla="*/ 166 w 1060"/>
                  <a:gd name="T31" fmla="*/ 386 h 416"/>
                  <a:gd name="T32" fmla="*/ 10 w 1060"/>
                  <a:gd name="T33" fmla="*/ 406 h 416"/>
                  <a:gd name="T34" fmla="*/ 14 w 1060"/>
                  <a:gd name="T35" fmla="*/ 340 h 416"/>
                  <a:gd name="T36" fmla="*/ 49 w 1060"/>
                  <a:gd name="T37" fmla="*/ 322 h 416"/>
                  <a:gd name="T38" fmla="*/ 148 w 1060"/>
                  <a:gd name="T39" fmla="*/ 293 h 416"/>
                  <a:gd name="T40" fmla="*/ 199 w 1060"/>
                  <a:gd name="T41" fmla="*/ 259 h 416"/>
                  <a:gd name="T42" fmla="*/ 252 w 1060"/>
                  <a:gd name="T43" fmla="*/ 237 h 416"/>
                  <a:gd name="T44" fmla="*/ 326 w 1060"/>
                  <a:gd name="T45" fmla="*/ 216 h 416"/>
                  <a:gd name="T46" fmla="*/ 373 w 1060"/>
                  <a:gd name="T47" fmla="*/ 194 h 416"/>
                  <a:gd name="T48" fmla="*/ 396 w 1060"/>
                  <a:gd name="T49" fmla="*/ 177 h 416"/>
                  <a:gd name="T50" fmla="*/ 513 w 1060"/>
                  <a:gd name="T51" fmla="*/ 147 h 416"/>
                  <a:gd name="T52" fmla="*/ 614 w 1060"/>
                  <a:gd name="T53" fmla="*/ 109 h 416"/>
                  <a:gd name="T54" fmla="*/ 693 w 1060"/>
                  <a:gd name="T55" fmla="*/ 82 h 416"/>
                  <a:gd name="T56" fmla="*/ 752 w 1060"/>
                  <a:gd name="T57" fmla="*/ 68 h 416"/>
                  <a:gd name="T58" fmla="*/ 837 w 1060"/>
                  <a:gd name="T59" fmla="*/ 41 h 416"/>
                  <a:gd name="T60" fmla="*/ 919 w 1060"/>
                  <a:gd name="T61" fmla="*/ 18 h 416"/>
                  <a:gd name="T62" fmla="*/ 980 w 1060"/>
                  <a:gd name="T63" fmla="*/ 7 h 416"/>
                  <a:gd name="T64" fmla="*/ 1032 w 1060"/>
                  <a:gd name="T65" fmla="*/ 3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0"/>
                  <a:gd name="T100" fmla="*/ 0 h 416"/>
                  <a:gd name="T101" fmla="*/ 1060 w 1060"/>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0" h="416">
                    <a:moveTo>
                      <a:pt x="1032" y="3"/>
                    </a:moveTo>
                    <a:cubicBezTo>
                      <a:pt x="1028" y="4"/>
                      <a:pt x="1060" y="9"/>
                      <a:pt x="1056" y="11"/>
                    </a:cubicBezTo>
                    <a:cubicBezTo>
                      <a:pt x="1052" y="13"/>
                      <a:pt x="1031" y="32"/>
                      <a:pt x="1027" y="34"/>
                    </a:cubicBezTo>
                    <a:cubicBezTo>
                      <a:pt x="1019" y="37"/>
                      <a:pt x="1004" y="43"/>
                      <a:pt x="1004" y="43"/>
                    </a:cubicBezTo>
                    <a:cubicBezTo>
                      <a:pt x="993" y="54"/>
                      <a:pt x="969" y="72"/>
                      <a:pt x="969" y="72"/>
                    </a:cubicBezTo>
                    <a:cubicBezTo>
                      <a:pt x="964" y="80"/>
                      <a:pt x="954" y="80"/>
                      <a:pt x="949" y="89"/>
                    </a:cubicBezTo>
                    <a:cubicBezTo>
                      <a:pt x="945" y="97"/>
                      <a:pt x="926" y="106"/>
                      <a:pt x="926" y="106"/>
                    </a:cubicBezTo>
                    <a:cubicBezTo>
                      <a:pt x="916" y="121"/>
                      <a:pt x="904" y="111"/>
                      <a:pt x="890" y="123"/>
                    </a:cubicBezTo>
                    <a:cubicBezTo>
                      <a:pt x="875" y="130"/>
                      <a:pt x="861" y="145"/>
                      <a:pt x="837" y="149"/>
                    </a:cubicBezTo>
                    <a:cubicBezTo>
                      <a:pt x="800" y="162"/>
                      <a:pt x="788" y="173"/>
                      <a:pt x="744" y="176"/>
                    </a:cubicBezTo>
                    <a:cubicBezTo>
                      <a:pt x="729" y="182"/>
                      <a:pt x="686" y="202"/>
                      <a:pt x="669" y="203"/>
                    </a:cubicBezTo>
                    <a:cubicBezTo>
                      <a:pt x="617" y="209"/>
                      <a:pt x="556" y="237"/>
                      <a:pt x="556" y="237"/>
                    </a:cubicBezTo>
                    <a:cubicBezTo>
                      <a:pt x="542" y="241"/>
                      <a:pt x="500" y="256"/>
                      <a:pt x="487" y="264"/>
                    </a:cubicBezTo>
                    <a:cubicBezTo>
                      <a:pt x="452" y="285"/>
                      <a:pt x="445" y="294"/>
                      <a:pt x="401" y="301"/>
                    </a:cubicBezTo>
                    <a:cubicBezTo>
                      <a:pt x="360" y="317"/>
                      <a:pt x="325" y="331"/>
                      <a:pt x="282" y="338"/>
                    </a:cubicBezTo>
                    <a:cubicBezTo>
                      <a:pt x="239" y="354"/>
                      <a:pt x="216" y="380"/>
                      <a:pt x="166" y="386"/>
                    </a:cubicBezTo>
                    <a:cubicBezTo>
                      <a:pt x="115" y="387"/>
                      <a:pt x="60" y="416"/>
                      <a:pt x="10" y="406"/>
                    </a:cubicBezTo>
                    <a:cubicBezTo>
                      <a:pt x="0" y="403"/>
                      <a:pt x="10" y="350"/>
                      <a:pt x="14" y="340"/>
                    </a:cubicBezTo>
                    <a:cubicBezTo>
                      <a:pt x="17" y="333"/>
                      <a:pt x="49" y="322"/>
                      <a:pt x="49" y="322"/>
                    </a:cubicBezTo>
                    <a:cubicBezTo>
                      <a:pt x="82" y="320"/>
                      <a:pt x="115" y="295"/>
                      <a:pt x="148" y="293"/>
                    </a:cubicBezTo>
                    <a:cubicBezTo>
                      <a:pt x="169" y="285"/>
                      <a:pt x="183" y="271"/>
                      <a:pt x="199" y="259"/>
                    </a:cubicBezTo>
                    <a:cubicBezTo>
                      <a:pt x="207" y="252"/>
                      <a:pt x="252" y="237"/>
                      <a:pt x="252" y="237"/>
                    </a:cubicBezTo>
                    <a:cubicBezTo>
                      <a:pt x="288" y="233"/>
                      <a:pt x="277" y="222"/>
                      <a:pt x="326" y="216"/>
                    </a:cubicBezTo>
                    <a:cubicBezTo>
                      <a:pt x="340" y="205"/>
                      <a:pt x="359" y="204"/>
                      <a:pt x="373" y="194"/>
                    </a:cubicBezTo>
                    <a:cubicBezTo>
                      <a:pt x="381" y="189"/>
                      <a:pt x="386" y="179"/>
                      <a:pt x="396" y="177"/>
                    </a:cubicBezTo>
                    <a:cubicBezTo>
                      <a:pt x="421" y="175"/>
                      <a:pt x="488" y="149"/>
                      <a:pt x="513" y="147"/>
                    </a:cubicBezTo>
                    <a:cubicBezTo>
                      <a:pt x="560" y="136"/>
                      <a:pt x="569" y="126"/>
                      <a:pt x="614" y="109"/>
                    </a:cubicBezTo>
                    <a:cubicBezTo>
                      <a:pt x="641" y="99"/>
                      <a:pt x="666" y="96"/>
                      <a:pt x="693" y="82"/>
                    </a:cubicBezTo>
                    <a:cubicBezTo>
                      <a:pt x="709" y="73"/>
                      <a:pt x="734" y="72"/>
                      <a:pt x="752" y="68"/>
                    </a:cubicBezTo>
                    <a:cubicBezTo>
                      <a:pt x="794" y="52"/>
                      <a:pt x="774" y="48"/>
                      <a:pt x="837" y="41"/>
                    </a:cubicBezTo>
                    <a:cubicBezTo>
                      <a:pt x="867" y="30"/>
                      <a:pt x="888" y="27"/>
                      <a:pt x="919" y="18"/>
                    </a:cubicBezTo>
                    <a:cubicBezTo>
                      <a:pt x="943" y="13"/>
                      <a:pt x="958" y="7"/>
                      <a:pt x="980" y="7"/>
                    </a:cubicBezTo>
                    <a:cubicBezTo>
                      <a:pt x="999" y="5"/>
                      <a:pt x="1018" y="0"/>
                      <a:pt x="1032" y="3"/>
                    </a:cubicBezTo>
                    <a:close/>
                  </a:path>
                </a:pathLst>
              </a:custGeom>
              <a:solidFill>
                <a:srgbClr val="808080"/>
              </a:solidFill>
              <a:ln w="28575">
                <a:noFill/>
                <a:round/>
                <a:headEnd/>
                <a:tailEnd/>
              </a:ln>
            </p:spPr>
            <p:txBody>
              <a:bodyPr wrap="none"/>
              <a:lstStyle/>
              <a:p>
                <a:endParaRPr lang="es-ES"/>
              </a:p>
            </p:txBody>
          </p:sp>
          <p:sp>
            <p:nvSpPr>
              <p:cNvPr id="366609" name="Line 88"/>
              <p:cNvSpPr>
                <a:spLocks noChangeShapeType="1"/>
              </p:cNvSpPr>
              <p:nvPr/>
            </p:nvSpPr>
            <p:spPr bwMode="auto">
              <a:xfrm flipV="1">
                <a:off x="3412" y="654"/>
                <a:ext cx="830" cy="300"/>
              </a:xfrm>
              <a:prstGeom prst="line">
                <a:avLst/>
              </a:prstGeom>
              <a:noFill/>
              <a:ln w="12700">
                <a:solidFill>
                  <a:srgbClr val="808080"/>
                </a:solidFill>
                <a:round/>
                <a:headEnd/>
                <a:tailEnd/>
              </a:ln>
            </p:spPr>
            <p:txBody>
              <a:bodyPr wrap="none"/>
              <a:lstStyle/>
              <a:p>
                <a:endParaRPr lang="es-ES"/>
              </a:p>
            </p:txBody>
          </p:sp>
        </p:grpSp>
        <p:pic>
          <p:nvPicPr>
            <p:cNvPr id="366600" name="Picture 90" descr="Forging_shop-Gesenkschmiede_1"/>
            <p:cNvPicPr>
              <a:picLocks noChangeAspect="1" noChangeArrowheads="1"/>
            </p:cNvPicPr>
            <p:nvPr/>
          </p:nvPicPr>
          <p:blipFill>
            <a:blip r:embed="rId2" cstate="print"/>
            <a:srcRect r="42026"/>
            <a:stretch>
              <a:fillRect/>
            </a:stretch>
          </p:blipFill>
          <p:spPr bwMode="auto">
            <a:xfrm>
              <a:off x="3834" y="1408"/>
              <a:ext cx="1458" cy="1886"/>
            </a:xfrm>
            <a:prstGeom prst="rect">
              <a:avLst/>
            </a:prstGeom>
            <a:noFill/>
            <a:ln w="9525">
              <a:noFill/>
              <a:miter lim="800000"/>
              <a:headEnd/>
              <a:tailEnd/>
            </a:ln>
          </p:spPr>
        </p:pic>
        <p:pic>
          <p:nvPicPr>
            <p:cNvPr id="366601" name="Picture 91" descr="Estirado 1"/>
            <p:cNvPicPr>
              <a:picLocks noChangeAspect="1" noChangeArrowheads="1"/>
            </p:cNvPicPr>
            <p:nvPr/>
          </p:nvPicPr>
          <p:blipFill>
            <a:blip r:embed="rId3" cstate="print"/>
            <a:srcRect l="4628" t="4819" r="4630" b="20482"/>
            <a:stretch>
              <a:fillRect/>
            </a:stretch>
          </p:blipFill>
          <p:spPr bwMode="auto">
            <a:xfrm>
              <a:off x="804" y="2265"/>
              <a:ext cx="2428" cy="1280"/>
            </a:xfrm>
            <a:prstGeom prst="rect">
              <a:avLst/>
            </a:prstGeom>
            <a:noFill/>
            <a:ln w="9525">
              <a:noFill/>
              <a:miter lim="800000"/>
              <a:headEnd/>
              <a:tailEnd/>
            </a:ln>
          </p:spPr>
        </p:pic>
        <p:sp>
          <p:nvSpPr>
            <p:cNvPr id="366602" name="Text Box 92"/>
            <p:cNvSpPr txBox="1">
              <a:spLocks noChangeArrowheads="1"/>
            </p:cNvSpPr>
            <p:nvPr/>
          </p:nvSpPr>
          <p:spPr bwMode="auto">
            <a:xfrm>
              <a:off x="838" y="3572"/>
              <a:ext cx="2358" cy="404"/>
            </a:xfrm>
            <a:prstGeom prst="rect">
              <a:avLst/>
            </a:prstGeom>
            <a:noFill/>
            <a:ln w="9525">
              <a:noFill/>
              <a:miter lim="800000"/>
              <a:headEnd/>
              <a:tailEnd/>
            </a:ln>
          </p:spPr>
          <p:txBody>
            <a:bodyPr wrap="none">
              <a:spAutoFit/>
            </a:bodyPr>
            <a:lstStyle/>
            <a:p>
              <a:r>
                <a:rPr lang="es-ES_tradnl" sz="1800" i="1">
                  <a:solidFill>
                    <a:schemeClr val="bg1"/>
                  </a:solidFill>
                  <a:latin typeface="Book Antiqua" pitchFamily="18" charset="0"/>
                  <a:cs typeface="Times New Roman" charset="0"/>
                </a:rPr>
                <a:t>Banco de estirado para</a:t>
              </a:r>
            </a:p>
            <a:p>
              <a:r>
                <a:rPr lang="es-ES_tradnl" sz="1800" i="1">
                  <a:solidFill>
                    <a:schemeClr val="bg1"/>
                  </a:solidFill>
                  <a:latin typeface="Book Antiqua" pitchFamily="18" charset="0"/>
                  <a:cs typeface="Times New Roman" charset="0"/>
                </a:rPr>
                <a:t>reducción en frío de barra o tubería</a:t>
              </a:r>
              <a:endParaRPr lang="es-ES" sz="1800" b="0">
                <a:solidFill>
                  <a:schemeClr val="bg1"/>
                </a:solidFill>
                <a:latin typeface="Book Antiqua" pitchFamily="18" charset="0"/>
              </a:endParaRPr>
            </a:p>
          </p:txBody>
        </p:sp>
        <p:sp>
          <p:nvSpPr>
            <p:cNvPr id="366603" name="Text Box 93"/>
            <p:cNvSpPr txBox="1">
              <a:spLocks noChangeArrowheads="1"/>
            </p:cNvSpPr>
            <p:nvPr/>
          </p:nvSpPr>
          <p:spPr bwMode="auto">
            <a:xfrm>
              <a:off x="1812" y="2322"/>
              <a:ext cx="508" cy="288"/>
            </a:xfrm>
            <a:prstGeom prst="rect">
              <a:avLst/>
            </a:prstGeom>
            <a:noFill/>
            <a:ln w="9525">
              <a:noFill/>
              <a:miter lim="800000"/>
              <a:headEnd/>
              <a:tailEnd/>
            </a:ln>
          </p:spPr>
          <p:txBody>
            <a:bodyPr>
              <a:spAutoFit/>
            </a:bodyPr>
            <a:lstStyle/>
            <a:p>
              <a:r>
                <a:rPr lang="es-ES_tradnl" sz="1200" i="1">
                  <a:solidFill>
                    <a:srgbClr val="000072"/>
                  </a:solidFill>
                  <a:latin typeface="Book Antiqua" pitchFamily="18" charset="0"/>
                  <a:cs typeface="Times New Roman" charset="0"/>
                </a:rPr>
                <a:t>Barra o tubo</a:t>
              </a:r>
              <a:endParaRPr lang="es-ES" sz="1200" b="0">
                <a:solidFill>
                  <a:srgbClr val="000072"/>
                </a:solidFill>
                <a:latin typeface="Arial" charset="0"/>
              </a:endParaRPr>
            </a:p>
          </p:txBody>
        </p:sp>
        <p:sp>
          <p:nvSpPr>
            <p:cNvPr id="366604" name="Text Box 94"/>
            <p:cNvSpPr txBox="1">
              <a:spLocks noChangeArrowheads="1"/>
            </p:cNvSpPr>
            <p:nvPr/>
          </p:nvSpPr>
          <p:spPr bwMode="auto">
            <a:xfrm>
              <a:off x="852" y="2426"/>
              <a:ext cx="396" cy="173"/>
            </a:xfrm>
            <a:prstGeom prst="rect">
              <a:avLst/>
            </a:prstGeom>
            <a:noFill/>
            <a:ln w="9525">
              <a:noFill/>
              <a:miter lim="800000"/>
              <a:headEnd/>
              <a:tailEnd/>
            </a:ln>
          </p:spPr>
          <p:txBody>
            <a:bodyPr>
              <a:spAutoFit/>
            </a:bodyPr>
            <a:lstStyle/>
            <a:p>
              <a:r>
                <a:rPr lang="es-ES_tradnl" sz="1200" i="1">
                  <a:solidFill>
                    <a:srgbClr val="000072"/>
                  </a:solidFill>
                  <a:latin typeface="Book Antiqua" pitchFamily="18" charset="0"/>
                  <a:cs typeface="Times New Roman" charset="0"/>
                </a:rPr>
                <a:t>Dado</a:t>
              </a:r>
              <a:endParaRPr lang="es-ES" sz="1200" b="0">
                <a:solidFill>
                  <a:srgbClr val="000072"/>
                </a:solidFill>
                <a:latin typeface="Arial" charset="0"/>
              </a:endParaRPr>
            </a:p>
          </p:txBody>
        </p:sp>
        <p:sp>
          <p:nvSpPr>
            <p:cNvPr id="366605" name="Text Box 95"/>
            <p:cNvSpPr txBox="1">
              <a:spLocks noChangeArrowheads="1"/>
            </p:cNvSpPr>
            <p:nvPr/>
          </p:nvSpPr>
          <p:spPr bwMode="auto">
            <a:xfrm>
              <a:off x="828" y="3194"/>
              <a:ext cx="572" cy="288"/>
            </a:xfrm>
            <a:prstGeom prst="rect">
              <a:avLst/>
            </a:prstGeom>
            <a:noFill/>
            <a:ln w="9525">
              <a:noFill/>
              <a:miter lim="800000"/>
              <a:headEnd/>
              <a:tailEnd/>
            </a:ln>
          </p:spPr>
          <p:txBody>
            <a:bodyPr>
              <a:spAutoFit/>
            </a:bodyPr>
            <a:lstStyle/>
            <a:p>
              <a:r>
                <a:rPr lang="es-ES_tradnl" sz="1200" i="1">
                  <a:solidFill>
                    <a:srgbClr val="000072"/>
                  </a:solidFill>
                  <a:latin typeface="Book Antiqua" pitchFamily="18" charset="0"/>
                  <a:cs typeface="Times New Roman" charset="0"/>
                </a:rPr>
                <a:t>Soporte del dado</a:t>
              </a:r>
              <a:endParaRPr lang="es-ES" sz="1200" b="0">
                <a:solidFill>
                  <a:srgbClr val="000072"/>
                </a:solidFill>
                <a:latin typeface="Arial" charset="0"/>
              </a:endParaRPr>
            </a:p>
          </p:txBody>
        </p:sp>
        <p:sp>
          <p:nvSpPr>
            <p:cNvPr id="366606" name="Text Box 96"/>
            <p:cNvSpPr txBox="1">
              <a:spLocks noChangeArrowheads="1"/>
            </p:cNvSpPr>
            <p:nvPr/>
          </p:nvSpPr>
          <p:spPr bwMode="auto">
            <a:xfrm>
              <a:off x="2460" y="2330"/>
              <a:ext cx="588" cy="288"/>
            </a:xfrm>
            <a:prstGeom prst="rect">
              <a:avLst/>
            </a:prstGeom>
            <a:noFill/>
            <a:ln w="9525">
              <a:noFill/>
              <a:miter lim="800000"/>
              <a:headEnd/>
              <a:tailEnd/>
            </a:ln>
          </p:spPr>
          <p:txBody>
            <a:bodyPr>
              <a:spAutoFit/>
            </a:bodyPr>
            <a:lstStyle/>
            <a:p>
              <a:r>
                <a:rPr lang="es-ES_tradnl" sz="1200" i="1">
                  <a:solidFill>
                    <a:srgbClr val="000072"/>
                  </a:solidFill>
                  <a:latin typeface="Book Antiqua" pitchFamily="18" charset="0"/>
                  <a:cs typeface="Times New Roman" charset="0"/>
                </a:rPr>
                <a:t>Cabezal de estirado</a:t>
              </a:r>
              <a:endParaRPr lang="es-ES" sz="1200" b="0">
                <a:solidFill>
                  <a:srgbClr val="000072"/>
                </a:solidFill>
                <a:latin typeface="Arial" charset="0"/>
              </a:endParaRPr>
            </a:p>
          </p:txBody>
        </p:sp>
      </p:grpSp>
    </p:spTree>
  </p:cSld>
  <p:clrMapOvr>
    <a:masterClrMapping/>
  </p:clrMapOvr>
  <p:transition>
    <p:dissolve/>
  </p:transition>
</p:sld>
</file>

<file path=ppt/slides/slide3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7618" name="Group 84"/>
          <p:cNvGrpSpPr>
            <a:grpSpLocks/>
          </p:cNvGrpSpPr>
          <p:nvPr/>
        </p:nvGrpSpPr>
        <p:grpSpPr bwMode="auto">
          <a:xfrm>
            <a:off x="0" y="0"/>
            <a:ext cx="9172575" cy="6858000"/>
            <a:chOff x="0" y="0"/>
            <a:chExt cx="5778" cy="4320"/>
          </a:xfrm>
        </p:grpSpPr>
        <p:sp>
          <p:nvSpPr>
            <p:cNvPr id="367619"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7620" name="Rectangle 36"/>
            <p:cNvSpPr>
              <a:spLocks noChangeArrowheads="1"/>
            </p:cNvSpPr>
            <p:nvPr/>
          </p:nvSpPr>
          <p:spPr bwMode="auto">
            <a:xfrm>
              <a:off x="367" y="92"/>
              <a:ext cx="5245" cy="4139"/>
            </a:xfrm>
            <a:prstGeom prst="rect">
              <a:avLst/>
            </a:prstGeom>
            <a:noFill/>
            <a:ln w="12700">
              <a:noFill/>
              <a:miter lim="800000"/>
              <a:headEnd/>
              <a:tailEnd/>
            </a:ln>
          </p:spPr>
          <p:txBody>
            <a:bodyPr lIns="90488" tIns="44450" rIns="90488" bIns="44450">
              <a:spAutoFit/>
            </a:bodyPr>
            <a:lstStyle/>
            <a:p>
              <a:pPr defTabSz="1219200">
                <a:tabLst>
                  <a:tab pos="2476500" algn="l"/>
                  <a:tab pos="4473575" algn="l"/>
                  <a:tab pos="6292850" algn="ctr"/>
                </a:tabLst>
              </a:pPr>
              <a:r>
                <a:rPr lang="es-ES_tradnl" sz="2500" i="1">
                  <a:solidFill>
                    <a:schemeClr val="bg1"/>
                  </a:solidFill>
                  <a:latin typeface="Book Antiqua" pitchFamily="18" charset="0"/>
                  <a:cs typeface="Times New Roman" charset="0"/>
                </a:rPr>
                <a:t>Discontinuidades de proceso primario</a:t>
              </a:r>
            </a:p>
            <a:p>
              <a:pPr algn="l" defTabSz="1219200">
                <a:tabLst>
                  <a:tab pos="2476500" algn="l"/>
                  <a:tab pos="4473575" algn="l"/>
                  <a:tab pos="6292850" algn="ctr"/>
                </a:tabLst>
              </a:pPr>
              <a:endParaRPr lang="es-ES_tradnl" sz="8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i="1">
                  <a:solidFill>
                    <a:schemeClr val="bg1"/>
                  </a:solidFill>
                  <a:latin typeface="Book Antiqua" pitchFamily="18" charset="0"/>
                  <a:cs typeface="Times New Roman" charset="0"/>
                </a:rPr>
                <a:t>Discontinuidad	Localización		Causa</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Costuras (Seams) 	Superficial	Elongación de discontinuidades</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		en productos rolados</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Laminaciones	Subsuperficial	Elongación y compresión de	 	discontinuidades inherentes</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Encordados	Subsuperficial	Elongación y compresión de</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(Stringers)		discontinuidades inherentes</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Cupping	Subsuperficial	Esfuerzos internos durante el </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		estirado en frío</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Grietas en frío	Superficial	Enfriamiento no uniforme de </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		productos de estirado en frío</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Traslapes (Laps)	Superficial	Material doblado o plegado y</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		comprimido</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Reventón (Bursts)	Superficial o	Conformado a temperaturas</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	subsuperficial	excesivas</a:t>
              </a:r>
            </a:p>
            <a:p>
              <a:pPr algn="l" defTabSz="1219200">
                <a:tabLst>
                  <a:tab pos="2476500" algn="l"/>
                  <a:tab pos="4473575" algn="l"/>
                  <a:tab pos="6292850" algn="ctr"/>
                </a:tabLst>
              </a:pPr>
              <a:endParaRPr lang="es-ES_tradnl" sz="600" i="1">
                <a:solidFill>
                  <a:schemeClr val="bg1"/>
                </a:solidFill>
                <a:latin typeface="Book Antiqua" pitchFamily="18" charset="0"/>
                <a:cs typeface="Times New Roman" charset="0"/>
              </a:endParaRP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Hojuelas por 	Subsuperficial	Abundancia de hidrógeno </a:t>
              </a:r>
            </a:p>
            <a:p>
              <a:pPr algn="l" defTabSz="1219200">
                <a:tabLst>
                  <a:tab pos="2476500" algn="l"/>
                  <a:tab pos="4473575" algn="l"/>
                  <a:tab pos="6292850" algn="ctr"/>
                </a:tabLst>
              </a:pPr>
              <a:r>
                <a:rPr lang="es-ES_tradnl" sz="2000" i="1">
                  <a:solidFill>
                    <a:schemeClr val="bg1"/>
                  </a:solidFill>
                  <a:latin typeface="Book Antiqua" pitchFamily="18" charset="0"/>
                  <a:cs typeface="Times New Roman" charset="0"/>
                </a:rPr>
                <a:t>Hidrógeno (flakes)		durante el conformado</a:t>
              </a:r>
            </a:p>
          </p:txBody>
        </p:sp>
        <p:sp>
          <p:nvSpPr>
            <p:cNvPr id="367621" name="Line 37"/>
            <p:cNvSpPr>
              <a:spLocks noChangeShapeType="1"/>
            </p:cNvSpPr>
            <p:nvPr/>
          </p:nvSpPr>
          <p:spPr bwMode="auto">
            <a:xfrm>
              <a:off x="376" y="680"/>
              <a:ext cx="5175" cy="0"/>
            </a:xfrm>
            <a:prstGeom prst="line">
              <a:avLst/>
            </a:prstGeom>
            <a:noFill/>
            <a:ln w="9525">
              <a:solidFill>
                <a:schemeClr val="bg1"/>
              </a:solidFill>
              <a:round/>
              <a:headEnd/>
              <a:tailEnd/>
            </a:ln>
          </p:spPr>
          <p:txBody>
            <a:bodyPr wrap="none"/>
            <a:lstStyle/>
            <a:p>
              <a:endParaRPr lang="es-ES"/>
            </a:p>
          </p:txBody>
        </p:sp>
        <p:sp>
          <p:nvSpPr>
            <p:cNvPr id="367622" name="Line 38"/>
            <p:cNvSpPr>
              <a:spLocks noChangeShapeType="1"/>
            </p:cNvSpPr>
            <p:nvPr/>
          </p:nvSpPr>
          <p:spPr bwMode="auto">
            <a:xfrm>
              <a:off x="376" y="1146"/>
              <a:ext cx="5175" cy="0"/>
            </a:xfrm>
            <a:prstGeom prst="line">
              <a:avLst/>
            </a:prstGeom>
            <a:noFill/>
            <a:ln w="9525">
              <a:solidFill>
                <a:schemeClr val="bg1"/>
              </a:solidFill>
              <a:round/>
              <a:headEnd/>
              <a:tailEnd/>
            </a:ln>
          </p:spPr>
          <p:txBody>
            <a:bodyPr wrap="none"/>
            <a:lstStyle/>
            <a:p>
              <a:endParaRPr lang="es-ES"/>
            </a:p>
          </p:txBody>
        </p:sp>
        <p:sp>
          <p:nvSpPr>
            <p:cNvPr id="367623" name="Line 39"/>
            <p:cNvSpPr>
              <a:spLocks noChangeShapeType="1"/>
            </p:cNvSpPr>
            <p:nvPr/>
          </p:nvSpPr>
          <p:spPr bwMode="auto">
            <a:xfrm>
              <a:off x="376" y="1586"/>
              <a:ext cx="5175" cy="0"/>
            </a:xfrm>
            <a:prstGeom prst="line">
              <a:avLst/>
            </a:prstGeom>
            <a:noFill/>
            <a:ln w="9525">
              <a:solidFill>
                <a:schemeClr val="bg1"/>
              </a:solidFill>
              <a:round/>
              <a:headEnd/>
              <a:tailEnd/>
            </a:ln>
          </p:spPr>
          <p:txBody>
            <a:bodyPr wrap="none"/>
            <a:lstStyle/>
            <a:p>
              <a:endParaRPr lang="es-ES"/>
            </a:p>
          </p:txBody>
        </p:sp>
        <p:sp>
          <p:nvSpPr>
            <p:cNvPr id="367624" name="Line 40"/>
            <p:cNvSpPr>
              <a:spLocks noChangeShapeType="1"/>
            </p:cNvSpPr>
            <p:nvPr/>
          </p:nvSpPr>
          <p:spPr bwMode="auto">
            <a:xfrm>
              <a:off x="376" y="2024"/>
              <a:ext cx="5175" cy="0"/>
            </a:xfrm>
            <a:prstGeom prst="line">
              <a:avLst/>
            </a:prstGeom>
            <a:noFill/>
            <a:ln w="9525">
              <a:solidFill>
                <a:schemeClr val="bg1"/>
              </a:solidFill>
              <a:round/>
              <a:headEnd/>
              <a:tailEnd/>
            </a:ln>
          </p:spPr>
          <p:txBody>
            <a:bodyPr wrap="none"/>
            <a:lstStyle/>
            <a:p>
              <a:endParaRPr lang="es-ES"/>
            </a:p>
          </p:txBody>
        </p:sp>
        <p:sp>
          <p:nvSpPr>
            <p:cNvPr id="367625" name="Line 41"/>
            <p:cNvSpPr>
              <a:spLocks noChangeShapeType="1"/>
            </p:cNvSpPr>
            <p:nvPr/>
          </p:nvSpPr>
          <p:spPr bwMode="auto">
            <a:xfrm>
              <a:off x="376" y="2472"/>
              <a:ext cx="5175" cy="0"/>
            </a:xfrm>
            <a:prstGeom prst="line">
              <a:avLst/>
            </a:prstGeom>
            <a:noFill/>
            <a:ln w="9525">
              <a:solidFill>
                <a:schemeClr val="bg1"/>
              </a:solidFill>
              <a:round/>
              <a:headEnd/>
              <a:tailEnd/>
            </a:ln>
          </p:spPr>
          <p:txBody>
            <a:bodyPr wrap="none"/>
            <a:lstStyle/>
            <a:p>
              <a:endParaRPr lang="es-ES"/>
            </a:p>
          </p:txBody>
        </p:sp>
        <p:sp>
          <p:nvSpPr>
            <p:cNvPr id="367626" name="Line 42"/>
            <p:cNvSpPr>
              <a:spLocks noChangeShapeType="1"/>
            </p:cNvSpPr>
            <p:nvPr/>
          </p:nvSpPr>
          <p:spPr bwMode="auto">
            <a:xfrm>
              <a:off x="376" y="2911"/>
              <a:ext cx="5175" cy="0"/>
            </a:xfrm>
            <a:prstGeom prst="line">
              <a:avLst/>
            </a:prstGeom>
            <a:noFill/>
            <a:ln w="9525">
              <a:solidFill>
                <a:schemeClr val="bg1"/>
              </a:solidFill>
              <a:round/>
              <a:headEnd/>
              <a:tailEnd/>
            </a:ln>
          </p:spPr>
          <p:txBody>
            <a:bodyPr wrap="none"/>
            <a:lstStyle/>
            <a:p>
              <a:endParaRPr lang="es-ES"/>
            </a:p>
          </p:txBody>
        </p:sp>
        <p:sp>
          <p:nvSpPr>
            <p:cNvPr id="367627" name="Line 43"/>
            <p:cNvSpPr>
              <a:spLocks noChangeShapeType="1"/>
            </p:cNvSpPr>
            <p:nvPr/>
          </p:nvSpPr>
          <p:spPr bwMode="auto">
            <a:xfrm>
              <a:off x="376" y="3797"/>
              <a:ext cx="5175" cy="0"/>
            </a:xfrm>
            <a:prstGeom prst="line">
              <a:avLst/>
            </a:prstGeom>
            <a:noFill/>
            <a:ln w="9525">
              <a:solidFill>
                <a:schemeClr val="bg1"/>
              </a:solidFill>
              <a:round/>
              <a:headEnd/>
              <a:tailEnd/>
            </a:ln>
          </p:spPr>
          <p:txBody>
            <a:bodyPr wrap="none"/>
            <a:lstStyle/>
            <a:p>
              <a:endParaRPr lang="es-ES"/>
            </a:p>
          </p:txBody>
        </p:sp>
        <p:sp>
          <p:nvSpPr>
            <p:cNvPr id="367628" name="Line 45"/>
            <p:cNvSpPr>
              <a:spLocks noChangeShapeType="1"/>
            </p:cNvSpPr>
            <p:nvPr/>
          </p:nvSpPr>
          <p:spPr bwMode="auto">
            <a:xfrm>
              <a:off x="376" y="3368"/>
              <a:ext cx="5175" cy="0"/>
            </a:xfrm>
            <a:prstGeom prst="line">
              <a:avLst/>
            </a:prstGeom>
            <a:noFill/>
            <a:ln w="9525">
              <a:solidFill>
                <a:schemeClr val="bg1"/>
              </a:solidFill>
              <a:round/>
              <a:headEnd/>
              <a:tailEnd/>
            </a:ln>
          </p:spPr>
          <p:txBody>
            <a:bodyPr wrap="none"/>
            <a:lstStyle/>
            <a:p>
              <a:endParaRPr lang="es-ES"/>
            </a:p>
          </p:txBody>
        </p:sp>
        <p:grpSp>
          <p:nvGrpSpPr>
            <p:cNvPr id="367629" name="Group 47"/>
            <p:cNvGrpSpPr>
              <a:grpSpLocks/>
            </p:cNvGrpSpPr>
            <p:nvPr/>
          </p:nvGrpSpPr>
          <p:grpSpPr bwMode="auto">
            <a:xfrm>
              <a:off x="48" y="95"/>
              <a:ext cx="96" cy="4128"/>
              <a:chOff x="48" y="102"/>
              <a:chExt cx="96" cy="4128"/>
            </a:xfrm>
          </p:grpSpPr>
          <p:sp>
            <p:nvSpPr>
              <p:cNvPr id="367637"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38"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39"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0"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1"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2"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3"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4"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5"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6"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7"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8"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49"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0"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1"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2"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3"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4"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5"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6"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7"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8"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59"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0"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1"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2"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3"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4"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7665"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7630" name="Group 77"/>
            <p:cNvGrpSpPr>
              <a:grpSpLocks/>
            </p:cNvGrpSpPr>
            <p:nvPr/>
          </p:nvGrpSpPr>
          <p:grpSpPr bwMode="auto">
            <a:xfrm>
              <a:off x="5052" y="0"/>
              <a:ext cx="726" cy="388"/>
              <a:chOff x="37" y="-23"/>
              <a:chExt cx="726" cy="388"/>
            </a:xfrm>
          </p:grpSpPr>
          <p:sp>
            <p:nvSpPr>
              <p:cNvPr id="367631"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7632"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7633"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7634"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7635"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7636"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1202" name="Group 320"/>
          <p:cNvGrpSpPr>
            <a:grpSpLocks/>
          </p:cNvGrpSpPr>
          <p:nvPr/>
        </p:nvGrpSpPr>
        <p:grpSpPr bwMode="auto">
          <a:xfrm>
            <a:off x="0" y="0"/>
            <a:ext cx="9172575" cy="6858000"/>
            <a:chOff x="0" y="0"/>
            <a:chExt cx="5778" cy="4320"/>
          </a:xfrm>
        </p:grpSpPr>
        <p:sp>
          <p:nvSpPr>
            <p:cNvPr id="30726" name="Rectangle 6"/>
            <p:cNvSpPr>
              <a:spLocks noChangeArrowheads="1"/>
            </p:cNvSpPr>
            <p:nvPr/>
          </p:nvSpPr>
          <p:spPr bwMode="auto">
            <a:xfrm>
              <a:off x="416" y="655"/>
              <a:ext cx="5072" cy="812"/>
            </a:xfrm>
            <a:prstGeom prst="rect">
              <a:avLst/>
            </a:prstGeom>
            <a:noFill/>
            <a:ln w="12700">
              <a:noFill/>
              <a:miter lim="800000"/>
              <a:headEnd/>
              <a:tailEnd/>
            </a:ln>
            <a:effectLst/>
          </p:spPr>
          <p:txBody>
            <a:bodyPr lIns="90488" tIns="44450" rIns="90488" bIns="44450">
              <a:spAutoFit/>
            </a:bodyPr>
            <a:lstStyle/>
            <a:p>
              <a:pPr algn="l">
                <a:spcAft>
                  <a:spcPts val="400"/>
                </a:spcAft>
                <a:tabLst>
                  <a:tab pos="576263" algn="l"/>
                </a:tabLst>
                <a:defRPr/>
              </a:pPr>
              <a:r>
                <a:rPr lang="es-ES_tradnl" sz="2600" i="1">
                  <a:solidFill>
                    <a:schemeClr val="accent2"/>
                  </a:solidFill>
                  <a:effectLst>
                    <a:outerShdw blurRad="38100" dist="38100" dir="2700000" algn="tl">
                      <a:srgbClr val="000000"/>
                    </a:outerShdw>
                  </a:effectLst>
                  <a:latin typeface="Book Antiqua" pitchFamily="18" charset="0"/>
                </a:rPr>
                <a:t>Flujo magnético</a:t>
              </a:r>
            </a:p>
            <a:p>
              <a:pPr algn="l">
                <a:spcAft>
                  <a:spcPts val="400"/>
                </a:spcAft>
                <a:tabLst>
                  <a:tab pos="576263" algn="l"/>
                </a:tabLst>
                <a:defRPr/>
              </a:pPr>
              <a:endParaRPr lang="es-ES_tradnl" sz="2000" i="1">
                <a:solidFill>
                  <a:schemeClr val="bg1"/>
                </a:solidFill>
                <a:latin typeface="Book Antiqua" pitchFamily="18" charset="0"/>
              </a:endParaRPr>
            </a:p>
            <a:p>
              <a:pPr algn="l">
                <a:spcAft>
                  <a:spcPts val="400"/>
                </a:spcAft>
                <a:tabLst>
                  <a:tab pos="576263" algn="l"/>
                </a:tabLst>
                <a:defRPr/>
              </a:pPr>
              <a:r>
                <a:rPr lang="es-ES_tradnl" sz="2600" i="1">
                  <a:solidFill>
                    <a:schemeClr val="bg1"/>
                  </a:solidFill>
                  <a:latin typeface="Book Antiqua" pitchFamily="18" charset="0"/>
                </a:rPr>
                <a:t>Unidad original “Maxwell”= 1 Línea de fuerza</a:t>
              </a:r>
              <a:endParaRPr lang="es-ES_tradnl" sz="2600" i="1" baseline="30000">
                <a:solidFill>
                  <a:schemeClr val="bg1"/>
                </a:solidFill>
                <a:latin typeface="Book Antiqua" pitchFamily="18" charset="0"/>
              </a:endParaRPr>
            </a:p>
          </p:txBody>
        </p:sp>
        <p:sp>
          <p:nvSpPr>
            <p:cNvPr id="30728" name="Rectangle 8"/>
            <p:cNvSpPr>
              <a:spLocks noChangeArrowheads="1"/>
            </p:cNvSpPr>
            <p:nvPr/>
          </p:nvSpPr>
          <p:spPr bwMode="auto">
            <a:xfrm>
              <a:off x="422" y="135"/>
              <a:ext cx="3956"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Unidades de medición</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51225"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1226" name="Group 46"/>
            <p:cNvGrpSpPr>
              <a:grpSpLocks/>
            </p:cNvGrpSpPr>
            <p:nvPr/>
          </p:nvGrpSpPr>
          <p:grpSpPr bwMode="auto">
            <a:xfrm>
              <a:off x="48" y="95"/>
              <a:ext cx="96" cy="4128"/>
              <a:chOff x="48" y="102"/>
              <a:chExt cx="96" cy="4128"/>
            </a:xfrm>
          </p:grpSpPr>
          <p:sp>
            <p:nvSpPr>
              <p:cNvPr id="51368"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69"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0"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1"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2"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3"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4"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5"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6"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7"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8"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79"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0"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1"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2"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3"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4"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5"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6"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7"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8"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89"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0"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1"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2"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3"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4"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5"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1396"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1227" name="Group 76"/>
            <p:cNvGrpSpPr>
              <a:grpSpLocks/>
            </p:cNvGrpSpPr>
            <p:nvPr/>
          </p:nvGrpSpPr>
          <p:grpSpPr bwMode="auto">
            <a:xfrm>
              <a:off x="5052" y="0"/>
              <a:ext cx="726" cy="388"/>
              <a:chOff x="37" y="-23"/>
              <a:chExt cx="726" cy="388"/>
            </a:xfrm>
          </p:grpSpPr>
          <p:sp>
            <p:nvSpPr>
              <p:cNvPr id="51362"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1363"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1364"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1365"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1366"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1367"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51228" name="Oval 85" descr="10%"/>
            <p:cNvSpPr>
              <a:spLocks noChangeArrowheads="1"/>
            </p:cNvSpPr>
            <p:nvPr/>
          </p:nvSpPr>
          <p:spPr bwMode="auto">
            <a:xfrm>
              <a:off x="2326" y="1482"/>
              <a:ext cx="1194" cy="1192"/>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sp>
          <p:nvSpPr>
            <p:cNvPr id="51229" name="Oval 86"/>
            <p:cNvSpPr>
              <a:spLocks noChangeArrowheads="1"/>
            </p:cNvSpPr>
            <p:nvPr/>
          </p:nvSpPr>
          <p:spPr bwMode="auto">
            <a:xfrm rot="-1194600">
              <a:off x="2953" y="1967"/>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0" name="Oval 87"/>
            <p:cNvSpPr>
              <a:spLocks noChangeArrowheads="1"/>
            </p:cNvSpPr>
            <p:nvPr/>
          </p:nvSpPr>
          <p:spPr bwMode="auto">
            <a:xfrm rot="-899705">
              <a:off x="2542" y="2247"/>
              <a:ext cx="334"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1" name="Oval 88"/>
            <p:cNvSpPr>
              <a:spLocks noChangeArrowheads="1"/>
            </p:cNvSpPr>
            <p:nvPr/>
          </p:nvSpPr>
          <p:spPr bwMode="auto">
            <a:xfrm>
              <a:off x="2374" y="2110"/>
              <a:ext cx="334"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2" name="Oval 89"/>
            <p:cNvSpPr>
              <a:spLocks noChangeArrowheads="1"/>
            </p:cNvSpPr>
            <p:nvPr/>
          </p:nvSpPr>
          <p:spPr bwMode="auto">
            <a:xfrm rot="1599313">
              <a:off x="2556" y="1967"/>
              <a:ext cx="334"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3" name="Oval 90"/>
            <p:cNvSpPr>
              <a:spLocks noChangeArrowheads="1"/>
            </p:cNvSpPr>
            <p:nvPr/>
          </p:nvSpPr>
          <p:spPr bwMode="auto">
            <a:xfrm rot="-2599318">
              <a:off x="2755" y="1819"/>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4" name="Oval 91"/>
            <p:cNvSpPr>
              <a:spLocks noChangeArrowheads="1"/>
            </p:cNvSpPr>
            <p:nvPr/>
          </p:nvSpPr>
          <p:spPr bwMode="auto">
            <a:xfrm>
              <a:off x="2755" y="2110"/>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5" name="Oval 92"/>
            <p:cNvSpPr>
              <a:spLocks noChangeArrowheads="1"/>
            </p:cNvSpPr>
            <p:nvPr/>
          </p:nvSpPr>
          <p:spPr bwMode="auto">
            <a:xfrm rot="-5700234">
              <a:off x="2755" y="2348"/>
              <a:ext cx="335"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6" name="Oval 93"/>
            <p:cNvSpPr>
              <a:spLocks noChangeArrowheads="1"/>
            </p:cNvSpPr>
            <p:nvPr/>
          </p:nvSpPr>
          <p:spPr bwMode="auto">
            <a:xfrm rot="263923">
              <a:off x="3001" y="2247"/>
              <a:ext cx="334"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7" name="Oval 94"/>
            <p:cNvSpPr>
              <a:spLocks noChangeArrowheads="1"/>
            </p:cNvSpPr>
            <p:nvPr/>
          </p:nvSpPr>
          <p:spPr bwMode="auto">
            <a:xfrm rot="1754930">
              <a:off x="2560" y="1680"/>
              <a:ext cx="334"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8" name="Oval 95"/>
            <p:cNvSpPr>
              <a:spLocks noChangeArrowheads="1"/>
            </p:cNvSpPr>
            <p:nvPr/>
          </p:nvSpPr>
          <p:spPr bwMode="auto">
            <a:xfrm rot="-1219388">
              <a:off x="2756" y="1560"/>
              <a:ext cx="334"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39" name="Oval 96"/>
            <p:cNvSpPr>
              <a:spLocks noChangeArrowheads="1"/>
            </p:cNvSpPr>
            <p:nvPr/>
          </p:nvSpPr>
          <p:spPr bwMode="auto">
            <a:xfrm rot="5938626">
              <a:off x="2953" y="1680"/>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0" name="Oval 97"/>
            <p:cNvSpPr>
              <a:spLocks noChangeArrowheads="1"/>
            </p:cNvSpPr>
            <p:nvPr/>
          </p:nvSpPr>
          <p:spPr bwMode="auto">
            <a:xfrm rot="-973212">
              <a:off x="2374" y="1819"/>
              <a:ext cx="335"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1" name="Oval 98"/>
            <p:cNvSpPr>
              <a:spLocks noChangeArrowheads="1"/>
            </p:cNvSpPr>
            <p:nvPr/>
          </p:nvSpPr>
          <p:spPr bwMode="auto">
            <a:xfrm rot="2783831">
              <a:off x="3171" y="1819"/>
              <a:ext cx="334" cy="9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2" name="Oval 99"/>
            <p:cNvSpPr>
              <a:spLocks noChangeArrowheads="1"/>
            </p:cNvSpPr>
            <p:nvPr/>
          </p:nvSpPr>
          <p:spPr bwMode="auto">
            <a:xfrm>
              <a:off x="3128" y="2110"/>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3" name="Oval 100"/>
            <p:cNvSpPr>
              <a:spLocks noChangeArrowheads="1"/>
            </p:cNvSpPr>
            <p:nvPr/>
          </p:nvSpPr>
          <p:spPr bwMode="auto">
            <a:xfrm rot="1837116">
              <a:off x="2374" y="2377"/>
              <a:ext cx="334"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4" name="Oval 101"/>
            <p:cNvSpPr>
              <a:spLocks noChangeArrowheads="1"/>
            </p:cNvSpPr>
            <p:nvPr/>
          </p:nvSpPr>
          <p:spPr bwMode="auto">
            <a:xfrm rot="-1407542">
              <a:off x="3057" y="2405"/>
              <a:ext cx="335" cy="90"/>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5" name="Oval 102"/>
            <p:cNvSpPr>
              <a:spLocks noChangeArrowheads="1"/>
            </p:cNvSpPr>
            <p:nvPr/>
          </p:nvSpPr>
          <p:spPr bwMode="auto">
            <a:xfrm rot="3645070">
              <a:off x="2609" y="2463"/>
              <a:ext cx="334"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6" name="Oval 103"/>
            <p:cNvSpPr>
              <a:spLocks noChangeArrowheads="1"/>
            </p:cNvSpPr>
            <p:nvPr/>
          </p:nvSpPr>
          <p:spPr bwMode="auto">
            <a:xfrm rot="-667235">
              <a:off x="2877" y="2563"/>
              <a:ext cx="335" cy="91"/>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47" name="Rectangle 119"/>
            <p:cNvSpPr>
              <a:spLocks noChangeArrowheads="1"/>
            </p:cNvSpPr>
            <p:nvPr/>
          </p:nvSpPr>
          <p:spPr bwMode="auto">
            <a:xfrm>
              <a:off x="416" y="2687"/>
              <a:ext cx="5072" cy="306"/>
            </a:xfrm>
            <a:prstGeom prst="rect">
              <a:avLst/>
            </a:prstGeom>
            <a:noFill/>
            <a:ln w="12700">
              <a:noFill/>
              <a:miter lim="800000"/>
              <a:headEnd/>
              <a:tailEnd/>
            </a:ln>
          </p:spPr>
          <p:txBody>
            <a:bodyPr lIns="90488" tIns="44450" rIns="90488" bIns="44450">
              <a:spAutoFit/>
            </a:bodyPr>
            <a:lstStyle/>
            <a:p>
              <a:pPr algn="l">
                <a:spcAft>
                  <a:spcPts val="400"/>
                </a:spcAft>
                <a:tabLst>
                  <a:tab pos="576263" algn="l"/>
                </a:tabLst>
              </a:pPr>
              <a:r>
                <a:rPr lang="es-ES_tradnl" sz="2600" i="1">
                  <a:solidFill>
                    <a:schemeClr val="bg1"/>
                  </a:solidFill>
                  <a:latin typeface="Book Antiqua" pitchFamily="18" charset="0"/>
                </a:rPr>
                <a:t>S.I. “Weber” (Wb)= 10</a:t>
              </a:r>
              <a:r>
                <a:rPr lang="es-ES_tradnl" sz="2600" i="1" baseline="30000">
                  <a:solidFill>
                    <a:schemeClr val="bg1"/>
                  </a:solidFill>
                  <a:latin typeface="Book Antiqua" pitchFamily="18" charset="0"/>
                </a:rPr>
                <a:t>8 </a:t>
              </a:r>
              <a:r>
                <a:rPr lang="es-ES_tradnl" sz="2600" i="1">
                  <a:solidFill>
                    <a:schemeClr val="bg1"/>
                  </a:solidFill>
                  <a:latin typeface="Book Antiqua" pitchFamily="18" charset="0"/>
                </a:rPr>
                <a:t> Líneas de fuerza</a:t>
              </a:r>
              <a:endParaRPr lang="es-ES_tradnl" sz="2600" i="1" baseline="30000">
                <a:solidFill>
                  <a:schemeClr val="bg1"/>
                </a:solidFill>
                <a:latin typeface="Book Antiqua" pitchFamily="18" charset="0"/>
              </a:endParaRPr>
            </a:p>
          </p:txBody>
        </p:sp>
        <p:grpSp>
          <p:nvGrpSpPr>
            <p:cNvPr id="51248" name="Group 315"/>
            <p:cNvGrpSpPr>
              <a:grpSpLocks/>
            </p:cNvGrpSpPr>
            <p:nvPr/>
          </p:nvGrpSpPr>
          <p:grpSpPr bwMode="auto">
            <a:xfrm>
              <a:off x="2326" y="2991"/>
              <a:ext cx="1194" cy="1192"/>
              <a:chOff x="2326" y="2991"/>
              <a:chExt cx="1194" cy="1192"/>
            </a:xfrm>
          </p:grpSpPr>
          <p:sp>
            <p:nvSpPr>
              <p:cNvPr id="51249" name="Oval 121" descr="10%"/>
              <p:cNvSpPr>
                <a:spLocks noChangeArrowheads="1"/>
              </p:cNvSpPr>
              <p:nvPr/>
            </p:nvSpPr>
            <p:spPr bwMode="auto">
              <a:xfrm>
                <a:off x="2326" y="2991"/>
                <a:ext cx="1194" cy="1192"/>
              </a:xfrm>
              <a:prstGeom prst="ellipse">
                <a:avLst/>
              </a:prstGeom>
              <a:pattFill prst="pct10">
                <a:fgClr>
                  <a:srgbClr val="0B0286"/>
                </a:fgClr>
                <a:bgClr>
                  <a:schemeClr val="bg1"/>
                </a:bgClr>
              </a:pattFill>
              <a:ln w="25400">
                <a:noFill/>
                <a:round/>
                <a:headEnd/>
                <a:tailEnd/>
              </a:ln>
            </p:spPr>
            <p:txBody>
              <a:bodyPr wrap="none" anchor="ctr"/>
              <a:lstStyle/>
              <a:p>
                <a:endParaRPr lang="es-ES"/>
              </a:p>
            </p:txBody>
          </p:sp>
          <p:grpSp>
            <p:nvGrpSpPr>
              <p:cNvPr id="51250" name="Group 185"/>
              <p:cNvGrpSpPr>
                <a:grpSpLocks/>
              </p:cNvGrpSpPr>
              <p:nvPr/>
            </p:nvGrpSpPr>
            <p:grpSpPr bwMode="auto">
              <a:xfrm>
                <a:off x="2343" y="3662"/>
                <a:ext cx="1162" cy="42"/>
                <a:chOff x="2343" y="3643"/>
                <a:chExt cx="1162" cy="42"/>
              </a:xfrm>
            </p:grpSpPr>
            <p:sp>
              <p:nvSpPr>
                <p:cNvPr id="51355" name="Oval 124"/>
                <p:cNvSpPr>
                  <a:spLocks noChangeArrowheads="1"/>
                </p:cNvSpPr>
                <p:nvPr/>
              </p:nvSpPr>
              <p:spPr bwMode="auto">
                <a:xfrm flipH="1">
                  <a:off x="2343"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6" name="Oval 127"/>
                <p:cNvSpPr>
                  <a:spLocks noChangeArrowheads="1"/>
                </p:cNvSpPr>
                <p:nvPr/>
              </p:nvSpPr>
              <p:spPr bwMode="auto">
                <a:xfrm flipH="1">
                  <a:off x="2846"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7" name="Oval 135"/>
                <p:cNvSpPr>
                  <a:spLocks noChangeArrowheads="1"/>
                </p:cNvSpPr>
                <p:nvPr/>
              </p:nvSpPr>
              <p:spPr bwMode="auto">
                <a:xfrm flipH="1">
                  <a:off x="3181"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8" name="Oval 141"/>
                <p:cNvSpPr>
                  <a:spLocks noChangeArrowheads="1"/>
                </p:cNvSpPr>
                <p:nvPr/>
              </p:nvSpPr>
              <p:spPr bwMode="auto">
                <a:xfrm flipH="1">
                  <a:off x="2510"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9" name="Oval 142"/>
                <p:cNvSpPr>
                  <a:spLocks noChangeArrowheads="1"/>
                </p:cNvSpPr>
                <p:nvPr/>
              </p:nvSpPr>
              <p:spPr bwMode="auto">
                <a:xfrm flipH="1">
                  <a:off x="3013"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60" name="Oval 143"/>
                <p:cNvSpPr>
                  <a:spLocks noChangeArrowheads="1"/>
                </p:cNvSpPr>
                <p:nvPr/>
              </p:nvSpPr>
              <p:spPr bwMode="auto">
                <a:xfrm flipH="1">
                  <a:off x="2678"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61" name="Oval 144"/>
                <p:cNvSpPr>
                  <a:spLocks noChangeArrowheads="1"/>
                </p:cNvSpPr>
                <p:nvPr/>
              </p:nvSpPr>
              <p:spPr bwMode="auto">
                <a:xfrm flipH="1">
                  <a:off x="3349" y="3643"/>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1" name="Group 289"/>
              <p:cNvGrpSpPr>
                <a:grpSpLocks/>
              </p:cNvGrpSpPr>
              <p:nvPr/>
            </p:nvGrpSpPr>
            <p:grpSpPr bwMode="auto">
              <a:xfrm>
                <a:off x="2418" y="3597"/>
                <a:ext cx="995" cy="42"/>
                <a:chOff x="2418" y="3597"/>
                <a:chExt cx="995" cy="42"/>
              </a:xfrm>
            </p:grpSpPr>
            <p:sp>
              <p:nvSpPr>
                <p:cNvPr id="51349" name="Oval 146"/>
                <p:cNvSpPr>
                  <a:spLocks noChangeArrowheads="1"/>
                </p:cNvSpPr>
                <p:nvPr/>
              </p:nvSpPr>
              <p:spPr bwMode="auto">
                <a:xfrm flipH="1">
                  <a:off x="2754"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0" name="Oval 147"/>
                <p:cNvSpPr>
                  <a:spLocks noChangeArrowheads="1"/>
                </p:cNvSpPr>
                <p:nvPr/>
              </p:nvSpPr>
              <p:spPr bwMode="auto">
                <a:xfrm flipH="1">
                  <a:off x="3089"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1" name="Oval 148"/>
                <p:cNvSpPr>
                  <a:spLocks noChangeArrowheads="1"/>
                </p:cNvSpPr>
                <p:nvPr/>
              </p:nvSpPr>
              <p:spPr bwMode="auto">
                <a:xfrm flipH="1">
                  <a:off x="2418"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2" name="Oval 149"/>
                <p:cNvSpPr>
                  <a:spLocks noChangeArrowheads="1"/>
                </p:cNvSpPr>
                <p:nvPr/>
              </p:nvSpPr>
              <p:spPr bwMode="auto">
                <a:xfrm flipH="1">
                  <a:off x="2921"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3" name="Oval 150"/>
                <p:cNvSpPr>
                  <a:spLocks noChangeArrowheads="1"/>
                </p:cNvSpPr>
                <p:nvPr/>
              </p:nvSpPr>
              <p:spPr bwMode="auto">
                <a:xfrm flipH="1">
                  <a:off x="2586"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54" name="Oval 151"/>
                <p:cNvSpPr>
                  <a:spLocks noChangeArrowheads="1"/>
                </p:cNvSpPr>
                <p:nvPr/>
              </p:nvSpPr>
              <p:spPr bwMode="auto">
                <a:xfrm flipH="1">
                  <a:off x="3257" y="3597"/>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2" name="Group 183"/>
              <p:cNvGrpSpPr>
                <a:grpSpLocks/>
              </p:cNvGrpSpPr>
              <p:nvPr/>
            </p:nvGrpSpPr>
            <p:grpSpPr bwMode="auto">
              <a:xfrm>
                <a:off x="2347" y="3532"/>
                <a:ext cx="1162" cy="42"/>
                <a:chOff x="2347" y="3519"/>
                <a:chExt cx="1162" cy="42"/>
              </a:xfrm>
            </p:grpSpPr>
            <p:sp>
              <p:nvSpPr>
                <p:cNvPr id="51342" name="Oval 152"/>
                <p:cNvSpPr>
                  <a:spLocks noChangeArrowheads="1"/>
                </p:cNvSpPr>
                <p:nvPr/>
              </p:nvSpPr>
              <p:spPr bwMode="auto">
                <a:xfrm flipH="1">
                  <a:off x="2347"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3" name="Oval 153"/>
                <p:cNvSpPr>
                  <a:spLocks noChangeArrowheads="1"/>
                </p:cNvSpPr>
                <p:nvPr/>
              </p:nvSpPr>
              <p:spPr bwMode="auto">
                <a:xfrm flipH="1">
                  <a:off x="2850"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4" name="Oval 154"/>
                <p:cNvSpPr>
                  <a:spLocks noChangeArrowheads="1"/>
                </p:cNvSpPr>
                <p:nvPr/>
              </p:nvSpPr>
              <p:spPr bwMode="auto">
                <a:xfrm flipH="1">
                  <a:off x="3185"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5" name="Oval 155"/>
                <p:cNvSpPr>
                  <a:spLocks noChangeArrowheads="1"/>
                </p:cNvSpPr>
                <p:nvPr/>
              </p:nvSpPr>
              <p:spPr bwMode="auto">
                <a:xfrm flipH="1">
                  <a:off x="2514"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6" name="Oval 156"/>
                <p:cNvSpPr>
                  <a:spLocks noChangeArrowheads="1"/>
                </p:cNvSpPr>
                <p:nvPr/>
              </p:nvSpPr>
              <p:spPr bwMode="auto">
                <a:xfrm flipH="1">
                  <a:off x="3017"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7" name="Oval 157"/>
                <p:cNvSpPr>
                  <a:spLocks noChangeArrowheads="1"/>
                </p:cNvSpPr>
                <p:nvPr/>
              </p:nvSpPr>
              <p:spPr bwMode="auto">
                <a:xfrm flipH="1">
                  <a:off x="2682"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8" name="Oval 158"/>
                <p:cNvSpPr>
                  <a:spLocks noChangeArrowheads="1"/>
                </p:cNvSpPr>
                <p:nvPr/>
              </p:nvSpPr>
              <p:spPr bwMode="auto">
                <a:xfrm flipH="1">
                  <a:off x="3353" y="3519"/>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3" name="Group 288"/>
              <p:cNvGrpSpPr>
                <a:grpSpLocks/>
              </p:cNvGrpSpPr>
              <p:nvPr/>
            </p:nvGrpSpPr>
            <p:grpSpPr bwMode="auto">
              <a:xfrm>
                <a:off x="2446" y="3467"/>
                <a:ext cx="995" cy="42"/>
                <a:chOff x="2446" y="3467"/>
                <a:chExt cx="995" cy="42"/>
              </a:xfrm>
            </p:grpSpPr>
            <p:sp>
              <p:nvSpPr>
                <p:cNvPr id="51336" name="Oval 160"/>
                <p:cNvSpPr>
                  <a:spLocks noChangeArrowheads="1"/>
                </p:cNvSpPr>
                <p:nvPr/>
              </p:nvSpPr>
              <p:spPr bwMode="auto">
                <a:xfrm flipH="1">
                  <a:off x="2782"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7" name="Oval 161"/>
                <p:cNvSpPr>
                  <a:spLocks noChangeArrowheads="1"/>
                </p:cNvSpPr>
                <p:nvPr/>
              </p:nvSpPr>
              <p:spPr bwMode="auto">
                <a:xfrm flipH="1">
                  <a:off x="3117"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8" name="Oval 162"/>
                <p:cNvSpPr>
                  <a:spLocks noChangeArrowheads="1"/>
                </p:cNvSpPr>
                <p:nvPr/>
              </p:nvSpPr>
              <p:spPr bwMode="auto">
                <a:xfrm flipH="1">
                  <a:off x="2446"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9" name="Oval 163"/>
                <p:cNvSpPr>
                  <a:spLocks noChangeArrowheads="1"/>
                </p:cNvSpPr>
                <p:nvPr/>
              </p:nvSpPr>
              <p:spPr bwMode="auto">
                <a:xfrm flipH="1">
                  <a:off x="2949"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0" name="Oval 164"/>
                <p:cNvSpPr>
                  <a:spLocks noChangeArrowheads="1"/>
                </p:cNvSpPr>
                <p:nvPr/>
              </p:nvSpPr>
              <p:spPr bwMode="auto">
                <a:xfrm flipH="1">
                  <a:off x="2614"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41" name="Oval 165"/>
                <p:cNvSpPr>
                  <a:spLocks noChangeArrowheads="1"/>
                </p:cNvSpPr>
                <p:nvPr/>
              </p:nvSpPr>
              <p:spPr bwMode="auto">
                <a:xfrm flipH="1">
                  <a:off x="3285" y="3467"/>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4" name="Group 181"/>
              <p:cNvGrpSpPr>
                <a:grpSpLocks/>
              </p:cNvGrpSpPr>
              <p:nvPr/>
            </p:nvGrpSpPr>
            <p:grpSpPr bwMode="auto">
              <a:xfrm>
                <a:off x="2343" y="3403"/>
                <a:ext cx="1162" cy="42"/>
                <a:chOff x="2343" y="3387"/>
                <a:chExt cx="1162" cy="42"/>
              </a:xfrm>
            </p:grpSpPr>
            <p:sp>
              <p:nvSpPr>
                <p:cNvPr id="51329" name="Oval 166"/>
                <p:cNvSpPr>
                  <a:spLocks noChangeArrowheads="1"/>
                </p:cNvSpPr>
                <p:nvPr/>
              </p:nvSpPr>
              <p:spPr bwMode="auto">
                <a:xfrm flipH="1">
                  <a:off x="2343"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0" name="Oval 167"/>
                <p:cNvSpPr>
                  <a:spLocks noChangeArrowheads="1"/>
                </p:cNvSpPr>
                <p:nvPr/>
              </p:nvSpPr>
              <p:spPr bwMode="auto">
                <a:xfrm flipH="1">
                  <a:off x="2846"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1" name="Oval 168"/>
                <p:cNvSpPr>
                  <a:spLocks noChangeArrowheads="1"/>
                </p:cNvSpPr>
                <p:nvPr/>
              </p:nvSpPr>
              <p:spPr bwMode="auto">
                <a:xfrm flipH="1">
                  <a:off x="3181"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2" name="Oval 169"/>
                <p:cNvSpPr>
                  <a:spLocks noChangeArrowheads="1"/>
                </p:cNvSpPr>
                <p:nvPr/>
              </p:nvSpPr>
              <p:spPr bwMode="auto">
                <a:xfrm flipH="1">
                  <a:off x="2510"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3" name="Oval 170"/>
                <p:cNvSpPr>
                  <a:spLocks noChangeArrowheads="1"/>
                </p:cNvSpPr>
                <p:nvPr/>
              </p:nvSpPr>
              <p:spPr bwMode="auto">
                <a:xfrm flipH="1">
                  <a:off x="3013"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4" name="Oval 171"/>
                <p:cNvSpPr>
                  <a:spLocks noChangeArrowheads="1"/>
                </p:cNvSpPr>
                <p:nvPr/>
              </p:nvSpPr>
              <p:spPr bwMode="auto">
                <a:xfrm flipH="1">
                  <a:off x="2678"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35" name="Oval 172"/>
                <p:cNvSpPr>
                  <a:spLocks noChangeArrowheads="1"/>
                </p:cNvSpPr>
                <p:nvPr/>
              </p:nvSpPr>
              <p:spPr bwMode="auto">
                <a:xfrm flipH="1">
                  <a:off x="3349" y="3387"/>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5" name="Group 287"/>
              <p:cNvGrpSpPr>
                <a:grpSpLocks/>
              </p:cNvGrpSpPr>
              <p:nvPr/>
            </p:nvGrpSpPr>
            <p:grpSpPr bwMode="auto">
              <a:xfrm>
                <a:off x="2474" y="3338"/>
                <a:ext cx="995" cy="42"/>
                <a:chOff x="2474" y="3338"/>
                <a:chExt cx="995" cy="42"/>
              </a:xfrm>
            </p:grpSpPr>
            <p:sp>
              <p:nvSpPr>
                <p:cNvPr id="51323" name="Oval 174"/>
                <p:cNvSpPr>
                  <a:spLocks noChangeArrowheads="1"/>
                </p:cNvSpPr>
                <p:nvPr/>
              </p:nvSpPr>
              <p:spPr bwMode="auto">
                <a:xfrm flipH="1">
                  <a:off x="2810"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4" name="Oval 175"/>
                <p:cNvSpPr>
                  <a:spLocks noChangeArrowheads="1"/>
                </p:cNvSpPr>
                <p:nvPr/>
              </p:nvSpPr>
              <p:spPr bwMode="auto">
                <a:xfrm flipH="1">
                  <a:off x="3145"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5" name="Oval 176"/>
                <p:cNvSpPr>
                  <a:spLocks noChangeArrowheads="1"/>
                </p:cNvSpPr>
                <p:nvPr/>
              </p:nvSpPr>
              <p:spPr bwMode="auto">
                <a:xfrm flipH="1">
                  <a:off x="2474"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6" name="Oval 177"/>
                <p:cNvSpPr>
                  <a:spLocks noChangeArrowheads="1"/>
                </p:cNvSpPr>
                <p:nvPr/>
              </p:nvSpPr>
              <p:spPr bwMode="auto">
                <a:xfrm flipH="1">
                  <a:off x="2977"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7" name="Oval 178"/>
                <p:cNvSpPr>
                  <a:spLocks noChangeArrowheads="1"/>
                </p:cNvSpPr>
                <p:nvPr/>
              </p:nvSpPr>
              <p:spPr bwMode="auto">
                <a:xfrm flipH="1">
                  <a:off x="2642"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8" name="Oval 179"/>
                <p:cNvSpPr>
                  <a:spLocks noChangeArrowheads="1"/>
                </p:cNvSpPr>
                <p:nvPr/>
              </p:nvSpPr>
              <p:spPr bwMode="auto">
                <a:xfrm flipH="1">
                  <a:off x="3313" y="3338"/>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6" name="Group 286"/>
              <p:cNvGrpSpPr>
                <a:grpSpLocks/>
              </p:cNvGrpSpPr>
              <p:nvPr/>
            </p:nvGrpSpPr>
            <p:grpSpPr bwMode="auto">
              <a:xfrm>
                <a:off x="2430" y="3273"/>
                <a:ext cx="995" cy="42"/>
                <a:chOff x="2494" y="3273"/>
                <a:chExt cx="995" cy="42"/>
              </a:xfrm>
            </p:grpSpPr>
            <p:sp>
              <p:nvSpPr>
                <p:cNvPr id="51317" name="Oval 188"/>
                <p:cNvSpPr>
                  <a:spLocks noChangeArrowheads="1"/>
                </p:cNvSpPr>
                <p:nvPr/>
              </p:nvSpPr>
              <p:spPr bwMode="auto">
                <a:xfrm flipH="1">
                  <a:off x="2830"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8" name="Oval 189"/>
                <p:cNvSpPr>
                  <a:spLocks noChangeArrowheads="1"/>
                </p:cNvSpPr>
                <p:nvPr/>
              </p:nvSpPr>
              <p:spPr bwMode="auto">
                <a:xfrm flipH="1">
                  <a:off x="3165"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9" name="Oval 190"/>
                <p:cNvSpPr>
                  <a:spLocks noChangeArrowheads="1"/>
                </p:cNvSpPr>
                <p:nvPr/>
              </p:nvSpPr>
              <p:spPr bwMode="auto">
                <a:xfrm flipH="1">
                  <a:off x="2494"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0" name="Oval 191"/>
                <p:cNvSpPr>
                  <a:spLocks noChangeArrowheads="1"/>
                </p:cNvSpPr>
                <p:nvPr/>
              </p:nvSpPr>
              <p:spPr bwMode="auto">
                <a:xfrm flipH="1">
                  <a:off x="2997"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1" name="Oval 192"/>
                <p:cNvSpPr>
                  <a:spLocks noChangeArrowheads="1"/>
                </p:cNvSpPr>
                <p:nvPr/>
              </p:nvSpPr>
              <p:spPr bwMode="auto">
                <a:xfrm flipH="1">
                  <a:off x="2662"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22" name="Oval 193"/>
                <p:cNvSpPr>
                  <a:spLocks noChangeArrowheads="1"/>
                </p:cNvSpPr>
                <p:nvPr/>
              </p:nvSpPr>
              <p:spPr bwMode="auto">
                <a:xfrm flipH="1">
                  <a:off x="3333" y="3273"/>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7" name="Group 285"/>
              <p:cNvGrpSpPr>
                <a:grpSpLocks/>
              </p:cNvGrpSpPr>
              <p:nvPr/>
            </p:nvGrpSpPr>
            <p:grpSpPr bwMode="auto">
              <a:xfrm>
                <a:off x="2530" y="3209"/>
                <a:ext cx="827" cy="42"/>
                <a:chOff x="2554" y="3209"/>
                <a:chExt cx="827" cy="42"/>
              </a:xfrm>
            </p:grpSpPr>
            <p:sp>
              <p:nvSpPr>
                <p:cNvPr id="51312" name="Oval 196"/>
                <p:cNvSpPr>
                  <a:spLocks noChangeArrowheads="1"/>
                </p:cNvSpPr>
                <p:nvPr/>
              </p:nvSpPr>
              <p:spPr bwMode="auto">
                <a:xfrm flipH="1">
                  <a:off x="2890" y="320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3" name="Oval 197"/>
                <p:cNvSpPr>
                  <a:spLocks noChangeArrowheads="1"/>
                </p:cNvSpPr>
                <p:nvPr/>
              </p:nvSpPr>
              <p:spPr bwMode="auto">
                <a:xfrm flipH="1">
                  <a:off x="3225" y="320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4" name="Oval 198"/>
                <p:cNvSpPr>
                  <a:spLocks noChangeArrowheads="1"/>
                </p:cNvSpPr>
                <p:nvPr/>
              </p:nvSpPr>
              <p:spPr bwMode="auto">
                <a:xfrm flipH="1">
                  <a:off x="2554" y="320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5" name="Oval 199"/>
                <p:cNvSpPr>
                  <a:spLocks noChangeArrowheads="1"/>
                </p:cNvSpPr>
                <p:nvPr/>
              </p:nvSpPr>
              <p:spPr bwMode="auto">
                <a:xfrm flipH="1">
                  <a:off x="3057" y="320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6" name="Oval 200"/>
                <p:cNvSpPr>
                  <a:spLocks noChangeArrowheads="1"/>
                </p:cNvSpPr>
                <p:nvPr/>
              </p:nvSpPr>
              <p:spPr bwMode="auto">
                <a:xfrm flipH="1">
                  <a:off x="2722" y="3209"/>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8" name="Group 284"/>
              <p:cNvGrpSpPr>
                <a:grpSpLocks/>
              </p:cNvGrpSpPr>
              <p:nvPr/>
            </p:nvGrpSpPr>
            <p:grpSpPr bwMode="auto">
              <a:xfrm>
                <a:off x="2502" y="3144"/>
                <a:ext cx="827" cy="42"/>
                <a:chOff x="2462" y="3144"/>
                <a:chExt cx="827" cy="42"/>
              </a:xfrm>
            </p:grpSpPr>
            <p:sp>
              <p:nvSpPr>
                <p:cNvPr id="51307" name="Oval 204"/>
                <p:cNvSpPr>
                  <a:spLocks noChangeArrowheads="1"/>
                </p:cNvSpPr>
                <p:nvPr/>
              </p:nvSpPr>
              <p:spPr bwMode="auto">
                <a:xfrm flipH="1">
                  <a:off x="2798" y="3144"/>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8" name="Oval 205"/>
                <p:cNvSpPr>
                  <a:spLocks noChangeArrowheads="1"/>
                </p:cNvSpPr>
                <p:nvPr/>
              </p:nvSpPr>
              <p:spPr bwMode="auto">
                <a:xfrm flipH="1">
                  <a:off x="3133" y="3144"/>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9" name="Oval 206"/>
                <p:cNvSpPr>
                  <a:spLocks noChangeArrowheads="1"/>
                </p:cNvSpPr>
                <p:nvPr/>
              </p:nvSpPr>
              <p:spPr bwMode="auto">
                <a:xfrm flipH="1">
                  <a:off x="2462" y="3144"/>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0" name="Oval 207"/>
                <p:cNvSpPr>
                  <a:spLocks noChangeArrowheads="1"/>
                </p:cNvSpPr>
                <p:nvPr/>
              </p:nvSpPr>
              <p:spPr bwMode="auto">
                <a:xfrm flipH="1">
                  <a:off x="2965" y="3144"/>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11" name="Oval 208"/>
                <p:cNvSpPr>
                  <a:spLocks noChangeArrowheads="1"/>
                </p:cNvSpPr>
                <p:nvPr/>
              </p:nvSpPr>
              <p:spPr bwMode="auto">
                <a:xfrm flipH="1">
                  <a:off x="2630" y="3144"/>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59" name="Group 283"/>
              <p:cNvGrpSpPr>
                <a:grpSpLocks/>
              </p:cNvGrpSpPr>
              <p:nvPr/>
            </p:nvGrpSpPr>
            <p:grpSpPr bwMode="auto">
              <a:xfrm>
                <a:off x="2586" y="3079"/>
                <a:ext cx="659" cy="42"/>
                <a:chOff x="2546" y="3079"/>
                <a:chExt cx="659" cy="42"/>
              </a:xfrm>
            </p:grpSpPr>
            <p:sp>
              <p:nvSpPr>
                <p:cNvPr id="51303" name="Oval 212"/>
                <p:cNvSpPr>
                  <a:spLocks noChangeArrowheads="1"/>
                </p:cNvSpPr>
                <p:nvPr/>
              </p:nvSpPr>
              <p:spPr bwMode="auto">
                <a:xfrm flipH="1">
                  <a:off x="2882" y="307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4" name="Oval 214"/>
                <p:cNvSpPr>
                  <a:spLocks noChangeArrowheads="1"/>
                </p:cNvSpPr>
                <p:nvPr/>
              </p:nvSpPr>
              <p:spPr bwMode="auto">
                <a:xfrm flipH="1">
                  <a:off x="2546" y="307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5" name="Oval 215"/>
                <p:cNvSpPr>
                  <a:spLocks noChangeArrowheads="1"/>
                </p:cNvSpPr>
                <p:nvPr/>
              </p:nvSpPr>
              <p:spPr bwMode="auto">
                <a:xfrm flipH="1">
                  <a:off x="3049" y="3079"/>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6" name="Oval 216"/>
                <p:cNvSpPr>
                  <a:spLocks noChangeArrowheads="1"/>
                </p:cNvSpPr>
                <p:nvPr/>
              </p:nvSpPr>
              <p:spPr bwMode="auto">
                <a:xfrm flipH="1">
                  <a:off x="2714" y="3079"/>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0" name="Group 282"/>
              <p:cNvGrpSpPr>
                <a:grpSpLocks/>
              </p:cNvGrpSpPr>
              <p:nvPr/>
            </p:nvGrpSpPr>
            <p:grpSpPr bwMode="auto">
              <a:xfrm>
                <a:off x="2770" y="3015"/>
                <a:ext cx="324" cy="42"/>
                <a:chOff x="2770" y="3015"/>
                <a:chExt cx="324" cy="42"/>
              </a:xfrm>
            </p:grpSpPr>
            <p:sp>
              <p:nvSpPr>
                <p:cNvPr id="51301" name="Oval 220"/>
                <p:cNvSpPr>
                  <a:spLocks noChangeArrowheads="1"/>
                </p:cNvSpPr>
                <p:nvPr/>
              </p:nvSpPr>
              <p:spPr bwMode="auto">
                <a:xfrm flipH="1">
                  <a:off x="2938" y="301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2" name="Oval 224"/>
                <p:cNvSpPr>
                  <a:spLocks noChangeArrowheads="1"/>
                </p:cNvSpPr>
                <p:nvPr/>
              </p:nvSpPr>
              <p:spPr bwMode="auto">
                <a:xfrm flipH="1">
                  <a:off x="2770" y="3015"/>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1" name="Group 290"/>
              <p:cNvGrpSpPr>
                <a:grpSpLocks/>
              </p:cNvGrpSpPr>
              <p:nvPr/>
            </p:nvGrpSpPr>
            <p:grpSpPr bwMode="auto">
              <a:xfrm>
                <a:off x="2434" y="3726"/>
                <a:ext cx="995" cy="42"/>
                <a:chOff x="2434" y="3726"/>
                <a:chExt cx="995" cy="42"/>
              </a:xfrm>
            </p:grpSpPr>
            <p:sp>
              <p:nvSpPr>
                <p:cNvPr id="51295" name="Oval 228"/>
                <p:cNvSpPr>
                  <a:spLocks noChangeArrowheads="1"/>
                </p:cNvSpPr>
                <p:nvPr/>
              </p:nvSpPr>
              <p:spPr bwMode="auto">
                <a:xfrm flipH="1">
                  <a:off x="2770"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6" name="Oval 229"/>
                <p:cNvSpPr>
                  <a:spLocks noChangeArrowheads="1"/>
                </p:cNvSpPr>
                <p:nvPr/>
              </p:nvSpPr>
              <p:spPr bwMode="auto">
                <a:xfrm flipH="1">
                  <a:off x="3105"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7" name="Oval 230"/>
                <p:cNvSpPr>
                  <a:spLocks noChangeArrowheads="1"/>
                </p:cNvSpPr>
                <p:nvPr/>
              </p:nvSpPr>
              <p:spPr bwMode="auto">
                <a:xfrm flipH="1">
                  <a:off x="2434"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8" name="Oval 231"/>
                <p:cNvSpPr>
                  <a:spLocks noChangeArrowheads="1"/>
                </p:cNvSpPr>
                <p:nvPr/>
              </p:nvSpPr>
              <p:spPr bwMode="auto">
                <a:xfrm flipH="1">
                  <a:off x="2937"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9" name="Oval 232"/>
                <p:cNvSpPr>
                  <a:spLocks noChangeArrowheads="1"/>
                </p:cNvSpPr>
                <p:nvPr/>
              </p:nvSpPr>
              <p:spPr bwMode="auto">
                <a:xfrm flipH="1">
                  <a:off x="2602"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300" name="Oval 233"/>
                <p:cNvSpPr>
                  <a:spLocks noChangeArrowheads="1"/>
                </p:cNvSpPr>
                <p:nvPr/>
              </p:nvSpPr>
              <p:spPr bwMode="auto">
                <a:xfrm flipH="1">
                  <a:off x="3273" y="3726"/>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2" name="Group 291"/>
              <p:cNvGrpSpPr>
                <a:grpSpLocks/>
              </p:cNvGrpSpPr>
              <p:nvPr/>
            </p:nvGrpSpPr>
            <p:grpSpPr bwMode="auto">
              <a:xfrm>
                <a:off x="2375" y="3791"/>
                <a:ext cx="994" cy="42"/>
                <a:chOff x="2339" y="3791"/>
                <a:chExt cx="994" cy="42"/>
              </a:xfrm>
            </p:grpSpPr>
            <p:sp>
              <p:nvSpPr>
                <p:cNvPr id="51289" name="Oval 235"/>
                <p:cNvSpPr>
                  <a:spLocks noChangeArrowheads="1"/>
                </p:cNvSpPr>
                <p:nvPr/>
              </p:nvSpPr>
              <p:spPr bwMode="auto">
                <a:xfrm flipH="1">
                  <a:off x="2339"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0" name="Oval 236"/>
                <p:cNvSpPr>
                  <a:spLocks noChangeArrowheads="1"/>
                </p:cNvSpPr>
                <p:nvPr/>
              </p:nvSpPr>
              <p:spPr bwMode="auto">
                <a:xfrm flipH="1">
                  <a:off x="2842"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1" name="Oval 237"/>
                <p:cNvSpPr>
                  <a:spLocks noChangeArrowheads="1"/>
                </p:cNvSpPr>
                <p:nvPr/>
              </p:nvSpPr>
              <p:spPr bwMode="auto">
                <a:xfrm flipH="1">
                  <a:off x="3177"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2" name="Oval 238"/>
                <p:cNvSpPr>
                  <a:spLocks noChangeArrowheads="1"/>
                </p:cNvSpPr>
                <p:nvPr/>
              </p:nvSpPr>
              <p:spPr bwMode="auto">
                <a:xfrm flipH="1">
                  <a:off x="2506"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3" name="Oval 239"/>
                <p:cNvSpPr>
                  <a:spLocks noChangeArrowheads="1"/>
                </p:cNvSpPr>
                <p:nvPr/>
              </p:nvSpPr>
              <p:spPr bwMode="auto">
                <a:xfrm flipH="1">
                  <a:off x="3009"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94" name="Oval 240"/>
                <p:cNvSpPr>
                  <a:spLocks noChangeArrowheads="1"/>
                </p:cNvSpPr>
                <p:nvPr/>
              </p:nvSpPr>
              <p:spPr bwMode="auto">
                <a:xfrm flipH="1">
                  <a:off x="2674" y="3791"/>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3" name="Group 292"/>
              <p:cNvGrpSpPr>
                <a:grpSpLocks/>
              </p:cNvGrpSpPr>
              <p:nvPr/>
            </p:nvGrpSpPr>
            <p:grpSpPr bwMode="auto">
              <a:xfrm>
                <a:off x="2423" y="3856"/>
                <a:ext cx="994" cy="42"/>
                <a:chOff x="2423" y="3856"/>
                <a:chExt cx="994" cy="42"/>
              </a:xfrm>
            </p:grpSpPr>
            <p:sp>
              <p:nvSpPr>
                <p:cNvPr id="51283" name="Oval 243"/>
                <p:cNvSpPr>
                  <a:spLocks noChangeArrowheads="1"/>
                </p:cNvSpPr>
                <p:nvPr/>
              </p:nvSpPr>
              <p:spPr bwMode="auto">
                <a:xfrm flipH="1">
                  <a:off x="2423"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4" name="Oval 244"/>
                <p:cNvSpPr>
                  <a:spLocks noChangeArrowheads="1"/>
                </p:cNvSpPr>
                <p:nvPr/>
              </p:nvSpPr>
              <p:spPr bwMode="auto">
                <a:xfrm flipH="1">
                  <a:off x="2926"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5" name="Oval 245"/>
                <p:cNvSpPr>
                  <a:spLocks noChangeArrowheads="1"/>
                </p:cNvSpPr>
                <p:nvPr/>
              </p:nvSpPr>
              <p:spPr bwMode="auto">
                <a:xfrm flipH="1">
                  <a:off x="3261"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6" name="Oval 246"/>
                <p:cNvSpPr>
                  <a:spLocks noChangeArrowheads="1"/>
                </p:cNvSpPr>
                <p:nvPr/>
              </p:nvSpPr>
              <p:spPr bwMode="auto">
                <a:xfrm flipH="1">
                  <a:off x="2590"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7" name="Oval 247"/>
                <p:cNvSpPr>
                  <a:spLocks noChangeArrowheads="1"/>
                </p:cNvSpPr>
                <p:nvPr/>
              </p:nvSpPr>
              <p:spPr bwMode="auto">
                <a:xfrm flipH="1">
                  <a:off x="3093"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8" name="Oval 248"/>
                <p:cNvSpPr>
                  <a:spLocks noChangeArrowheads="1"/>
                </p:cNvSpPr>
                <p:nvPr/>
              </p:nvSpPr>
              <p:spPr bwMode="auto">
                <a:xfrm flipH="1">
                  <a:off x="2758" y="3856"/>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4" name="Group 293"/>
              <p:cNvGrpSpPr>
                <a:grpSpLocks/>
              </p:cNvGrpSpPr>
              <p:nvPr/>
            </p:nvGrpSpPr>
            <p:grpSpPr bwMode="auto">
              <a:xfrm>
                <a:off x="2474" y="3920"/>
                <a:ext cx="827" cy="42"/>
                <a:chOff x="2474" y="3920"/>
                <a:chExt cx="827" cy="42"/>
              </a:xfrm>
            </p:grpSpPr>
            <p:sp>
              <p:nvSpPr>
                <p:cNvPr id="51278" name="Oval 252"/>
                <p:cNvSpPr>
                  <a:spLocks noChangeArrowheads="1"/>
                </p:cNvSpPr>
                <p:nvPr/>
              </p:nvSpPr>
              <p:spPr bwMode="auto">
                <a:xfrm flipH="1">
                  <a:off x="2810" y="392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9" name="Oval 253"/>
                <p:cNvSpPr>
                  <a:spLocks noChangeArrowheads="1"/>
                </p:cNvSpPr>
                <p:nvPr/>
              </p:nvSpPr>
              <p:spPr bwMode="auto">
                <a:xfrm flipH="1">
                  <a:off x="3145" y="392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0" name="Oval 254"/>
                <p:cNvSpPr>
                  <a:spLocks noChangeArrowheads="1"/>
                </p:cNvSpPr>
                <p:nvPr/>
              </p:nvSpPr>
              <p:spPr bwMode="auto">
                <a:xfrm flipH="1">
                  <a:off x="2474" y="392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1" name="Oval 255"/>
                <p:cNvSpPr>
                  <a:spLocks noChangeArrowheads="1"/>
                </p:cNvSpPr>
                <p:nvPr/>
              </p:nvSpPr>
              <p:spPr bwMode="auto">
                <a:xfrm flipH="1">
                  <a:off x="2977" y="392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82" name="Oval 256"/>
                <p:cNvSpPr>
                  <a:spLocks noChangeArrowheads="1"/>
                </p:cNvSpPr>
                <p:nvPr/>
              </p:nvSpPr>
              <p:spPr bwMode="auto">
                <a:xfrm flipH="1">
                  <a:off x="2642" y="3920"/>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5" name="Group 294"/>
              <p:cNvGrpSpPr>
                <a:grpSpLocks/>
              </p:cNvGrpSpPr>
              <p:nvPr/>
            </p:nvGrpSpPr>
            <p:grpSpPr bwMode="auto">
              <a:xfrm>
                <a:off x="2510" y="3985"/>
                <a:ext cx="827" cy="42"/>
                <a:chOff x="2562" y="3985"/>
                <a:chExt cx="827" cy="42"/>
              </a:xfrm>
            </p:grpSpPr>
            <p:sp>
              <p:nvSpPr>
                <p:cNvPr id="51273" name="Oval 260"/>
                <p:cNvSpPr>
                  <a:spLocks noChangeArrowheads="1"/>
                </p:cNvSpPr>
                <p:nvPr/>
              </p:nvSpPr>
              <p:spPr bwMode="auto">
                <a:xfrm flipH="1">
                  <a:off x="2898" y="398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4" name="Oval 261"/>
                <p:cNvSpPr>
                  <a:spLocks noChangeArrowheads="1"/>
                </p:cNvSpPr>
                <p:nvPr/>
              </p:nvSpPr>
              <p:spPr bwMode="auto">
                <a:xfrm flipH="1">
                  <a:off x="3233" y="398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5" name="Oval 262"/>
                <p:cNvSpPr>
                  <a:spLocks noChangeArrowheads="1"/>
                </p:cNvSpPr>
                <p:nvPr/>
              </p:nvSpPr>
              <p:spPr bwMode="auto">
                <a:xfrm flipH="1">
                  <a:off x="2562" y="398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6" name="Oval 263"/>
                <p:cNvSpPr>
                  <a:spLocks noChangeArrowheads="1"/>
                </p:cNvSpPr>
                <p:nvPr/>
              </p:nvSpPr>
              <p:spPr bwMode="auto">
                <a:xfrm flipH="1">
                  <a:off x="3065" y="398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7" name="Oval 264"/>
                <p:cNvSpPr>
                  <a:spLocks noChangeArrowheads="1"/>
                </p:cNvSpPr>
                <p:nvPr/>
              </p:nvSpPr>
              <p:spPr bwMode="auto">
                <a:xfrm flipH="1">
                  <a:off x="2730" y="3985"/>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6" name="Group 295"/>
              <p:cNvGrpSpPr>
                <a:grpSpLocks/>
              </p:cNvGrpSpPr>
              <p:nvPr/>
            </p:nvGrpSpPr>
            <p:grpSpPr bwMode="auto">
              <a:xfrm>
                <a:off x="2678" y="4050"/>
                <a:ext cx="491" cy="42"/>
                <a:chOff x="2678" y="4050"/>
                <a:chExt cx="491" cy="42"/>
              </a:xfrm>
            </p:grpSpPr>
            <p:sp>
              <p:nvSpPr>
                <p:cNvPr id="51270" name="Oval 268"/>
                <p:cNvSpPr>
                  <a:spLocks noChangeArrowheads="1"/>
                </p:cNvSpPr>
                <p:nvPr/>
              </p:nvSpPr>
              <p:spPr bwMode="auto">
                <a:xfrm flipH="1">
                  <a:off x="2846" y="405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1" name="Oval 271"/>
                <p:cNvSpPr>
                  <a:spLocks noChangeArrowheads="1"/>
                </p:cNvSpPr>
                <p:nvPr/>
              </p:nvSpPr>
              <p:spPr bwMode="auto">
                <a:xfrm flipH="1">
                  <a:off x="3013" y="4050"/>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72" name="Oval 272"/>
                <p:cNvSpPr>
                  <a:spLocks noChangeArrowheads="1"/>
                </p:cNvSpPr>
                <p:nvPr/>
              </p:nvSpPr>
              <p:spPr bwMode="auto">
                <a:xfrm flipH="1">
                  <a:off x="2678" y="4050"/>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nvGrpSpPr>
              <p:cNvPr id="51267" name="Group 296"/>
              <p:cNvGrpSpPr>
                <a:grpSpLocks/>
              </p:cNvGrpSpPr>
              <p:nvPr/>
            </p:nvGrpSpPr>
            <p:grpSpPr bwMode="auto">
              <a:xfrm>
                <a:off x="2750" y="4115"/>
                <a:ext cx="324" cy="42"/>
                <a:chOff x="2750" y="4115"/>
                <a:chExt cx="324" cy="42"/>
              </a:xfrm>
            </p:grpSpPr>
            <p:sp>
              <p:nvSpPr>
                <p:cNvPr id="51268" name="Oval 276"/>
                <p:cNvSpPr>
                  <a:spLocks noChangeArrowheads="1"/>
                </p:cNvSpPr>
                <p:nvPr/>
              </p:nvSpPr>
              <p:spPr bwMode="auto">
                <a:xfrm flipH="1">
                  <a:off x="2918" y="4115"/>
                  <a:ext cx="156" cy="42"/>
                </a:xfrm>
                <a:prstGeom prst="ellipse">
                  <a:avLst/>
                </a:prstGeom>
                <a:solidFill>
                  <a:schemeClr val="bg1"/>
                </a:solidFill>
                <a:ln w="12700">
                  <a:solidFill>
                    <a:srgbClr val="0B0384"/>
                  </a:solidFill>
                  <a:round/>
                  <a:headEnd/>
                  <a:tailEnd/>
                </a:ln>
              </p:spPr>
              <p:txBody>
                <a:bodyPr wrap="none" anchor="ctr"/>
                <a:lstStyle/>
                <a:p>
                  <a:endParaRPr lang="es-ES"/>
                </a:p>
              </p:txBody>
            </p:sp>
            <p:sp>
              <p:nvSpPr>
                <p:cNvPr id="51269" name="Oval 280"/>
                <p:cNvSpPr>
                  <a:spLocks noChangeArrowheads="1"/>
                </p:cNvSpPr>
                <p:nvPr/>
              </p:nvSpPr>
              <p:spPr bwMode="auto">
                <a:xfrm flipH="1">
                  <a:off x="2750" y="4115"/>
                  <a:ext cx="156" cy="42"/>
                </a:xfrm>
                <a:prstGeom prst="ellipse">
                  <a:avLst/>
                </a:prstGeom>
                <a:solidFill>
                  <a:schemeClr val="bg1"/>
                </a:solidFill>
                <a:ln w="12700">
                  <a:solidFill>
                    <a:srgbClr val="0B0384"/>
                  </a:solidFill>
                  <a:round/>
                  <a:headEnd/>
                  <a:tailEnd/>
                </a:ln>
              </p:spPr>
              <p:txBody>
                <a:bodyPr wrap="none" anchor="ctr"/>
                <a:lstStyle/>
                <a:p>
                  <a:endParaRPr lang="es-ES"/>
                </a:p>
              </p:txBody>
            </p:sp>
          </p:grpSp>
        </p:grpSp>
      </p:grpSp>
      <p:sp>
        <p:nvSpPr>
          <p:cNvPr id="30833" name="Line 113"/>
          <p:cNvSpPr>
            <a:spLocks noChangeShapeType="1"/>
          </p:cNvSpPr>
          <p:nvPr/>
        </p:nvSpPr>
        <p:spPr bwMode="auto">
          <a:xfrm>
            <a:off x="3738563" y="3427413"/>
            <a:ext cx="1812925" cy="0"/>
          </a:xfrm>
          <a:prstGeom prst="line">
            <a:avLst/>
          </a:prstGeom>
          <a:noFill/>
          <a:ln w="19050">
            <a:solidFill>
              <a:srgbClr val="FF3300"/>
            </a:solidFill>
            <a:round/>
            <a:headEnd/>
            <a:tailEnd type="triangle" w="sm" len="lg"/>
          </a:ln>
        </p:spPr>
        <p:txBody>
          <a:bodyPr wrap="none"/>
          <a:lstStyle/>
          <a:p>
            <a:endParaRPr lang="es-ES"/>
          </a:p>
        </p:txBody>
      </p:sp>
      <p:grpSp>
        <p:nvGrpSpPr>
          <p:cNvPr id="24" name="Group 314"/>
          <p:cNvGrpSpPr>
            <a:grpSpLocks/>
          </p:cNvGrpSpPr>
          <p:nvPr/>
        </p:nvGrpSpPr>
        <p:grpSpPr bwMode="auto">
          <a:xfrm>
            <a:off x="3713163" y="4819650"/>
            <a:ext cx="1863725" cy="1746250"/>
            <a:chOff x="2339" y="3036"/>
            <a:chExt cx="1174" cy="1100"/>
          </a:xfrm>
        </p:grpSpPr>
        <p:sp>
          <p:nvSpPr>
            <p:cNvPr id="51205" name="Line 140"/>
            <p:cNvSpPr>
              <a:spLocks noChangeShapeType="1"/>
            </p:cNvSpPr>
            <p:nvPr/>
          </p:nvSpPr>
          <p:spPr bwMode="auto">
            <a:xfrm>
              <a:off x="2731" y="3036"/>
              <a:ext cx="390" cy="0"/>
            </a:xfrm>
            <a:prstGeom prst="line">
              <a:avLst/>
            </a:prstGeom>
            <a:noFill/>
            <a:ln w="19050">
              <a:solidFill>
                <a:srgbClr val="FF3300"/>
              </a:solidFill>
              <a:round/>
              <a:headEnd/>
              <a:tailEnd type="triangle" w="sm" len="lg"/>
            </a:ln>
          </p:spPr>
          <p:txBody>
            <a:bodyPr wrap="none"/>
            <a:lstStyle/>
            <a:p>
              <a:endParaRPr lang="es-ES"/>
            </a:p>
          </p:txBody>
        </p:sp>
        <p:sp>
          <p:nvSpPr>
            <p:cNvPr id="51206" name="Line 297"/>
            <p:cNvSpPr>
              <a:spLocks noChangeShapeType="1"/>
            </p:cNvSpPr>
            <p:nvPr/>
          </p:nvSpPr>
          <p:spPr bwMode="auto">
            <a:xfrm>
              <a:off x="2355" y="3684"/>
              <a:ext cx="1142" cy="0"/>
            </a:xfrm>
            <a:prstGeom prst="line">
              <a:avLst/>
            </a:prstGeom>
            <a:noFill/>
            <a:ln w="19050">
              <a:solidFill>
                <a:srgbClr val="FF3300"/>
              </a:solidFill>
              <a:round/>
              <a:headEnd/>
              <a:tailEnd type="triangle" w="sm" len="lg"/>
            </a:ln>
          </p:spPr>
          <p:txBody>
            <a:bodyPr wrap="none"/>
            <a:lstStyle/>
            <a:p>
              <a:endParaRPr lang="es-ES"/>
            </a:p>
          </p:txBody>
        </p:sp>
        <p:sp>
          <p:nvSpPr>
            <p:cNvPr id="51207" name="Line 298"/>
            <p:cNvSpPr>
              <a:spLocks noChangeShapeType="1"/>
            </p:cNvSpPr>
            <p:nvPr/>
          </p:nvSpPr>
          <p:spPr bwMode="auto">
            <a:xfrm>
              <a:off x="2623" y="3100"/>
              <a:ext cx="606" cy="0"/>
            </a:xfrm>
            <a:prstGeom prst="line">
              <a:avLst/>
            </a:prstGeom>
            <a:noFill/>
            <a:ln w="19050">
              <a:solidFill>
                <a:srgbClr val="FF3300"/>
              </a:solidFill>
              <a:round/>
              <a:headEnd/>
              <a:tailEnd type="triangle" w="sm" len="lg"/>
            </a:ln>
          </p:spPr>
          <p:txBody>
            <a:bodyPr wrap="none"/>
            <a:lstStyle/>
            <a:p>
              <a:endParaRPr lang="es-ES"/>
            </a:p>
          </p:txBody>
        </p:sp>
        <p:sp>
          <p:nvSpPr>
            <p:cNvPr id="51208" name="Line 299"/>
            <p:cNvSpPr>
              <a:spLocks noChangeShapeType="1"/>
            </p:cNvSpPr>
            <p:nvPr/>
          </p:nvSpPr>
          <p:spPr bwMode="auto">
            <a:xfrm>
              <a:off x="2527" y="3164"/>
              <a:ext cx="798" cy="0"/>
            </a:xfrm>
            <a:prstGeom prst="line">
              <a:avLst/>
            </a:prstGeom>
            <a:noFill/>
            <a:ln w="19050">
              <a:solidFill>
                <a:srgbClr val="FF3300"/>
              </a:solidFill>
              <a:round/>
              <a:headEnd/>
              <a:tailEnd type="triangle" w="sm" len="lg"/>
            </a:ln>
          </p:spPr>
          <p:txBody>
            <a:bodyPr wrap="none"/>
            <a:lstStyle/>
            <a:p>
              <a:endParaRPr lang="es-ES"/>
            </a:p>
          </p:txBody>
        </p:sp>
        <p:sp>
          <p:nvSpPr>
            <p:cNvPr id="51209" name="Line 300"/>
            <p:cNvSpPr>
              <a:spLocks noChangeShapeType="1"/>
            </p:cNvSpPr>
            <p:nvPr/>
          </p:nvSpPr>
          <p:spPr bwMode="auto">
            <a:xfrm>
              <a:off x="2475" y="3232"/>
              <a:ext cx="902" cy="0"/>
            </a:xfrm>
            <a:prstGeom prst="line">
              <a:avLst/>
            </a:prstGeom>
            <a:noFill/>
            <a:ln w="19050">
              <a:solidFill>
                <a:srgbClr val="FF3300"/>
              </a:solidFill>
              <a:round/>
              <a:headEnd/>
              <a:tailEnd type="triangle" w="sm" len="lg"/>
            </a:ln>
          </p:spPr>
          <p:txBody>
            <a:bodyPr wrap="none"/>
            <a:lstStyle/>
            <a:p>
              <a:endParaRPr lang="es-ES"/>
            </a:p>
          </p:txBody>
        </p:sp>
        <p:sp>
          <p:nvSpPr>
            <p:cNvPr id="51210" name="Line 301"/>
            <p:cNvSpPr>
              <a:spLocks noChangeShapeType="1"/>
            </p:cNvSpPr>
            <p:nvPr/>
          </p:nvSpPr>
          <p:spPr bwMode="auto">
            <a:xfrm>
              <a:off x="2419" y="3296"/>
              <a:ext cx="1014" cy="0"/>
            </a:xfrm>
            <a:prstGeom prst="line">
              <a:avLst/>
            </a:prstGeom>
            <a:noFill/>
            <a:ln w="19050">
              <a:solidFill>
                <a:srgbClr val="FF3300"/>
              </a:solidFill>
              <a:round/>
              <a:headEnd/>
              <a:tailEnd type="triangle" w="sm" len="lg"/>
            </a:ln>
          </p:spPr>
          <p:txBody>
            <a:bodyPr wrap="none"/>
            <a:lstStyle/>
            <a:p>
              <a:endParaRPr lang="es-ES"/>
            </a:p>
          </p:txBody>
        </p:sp>
        <p:sp>
          <p:nvSpPr>
            <p:cNvPr id="51211" name="Line 302"/>
            <p:cNvSpPr>
              <a:spLocks noChangeShapeType="1"/>
            </p:cNvSpPr>
            <p:nvPr/>
          </p:nvSpPr>
          <p:spPr bwMode="auto">
            <a:xfrm>
              <a:off x="2391" y="3360"/>
              <a:ext cx="1070" cy="0"/>
            </a:xfrm>
            <a:prstGeom prst="line">
              <a:avLst/>
            </a:prstGeom>
            <a:noFill/>
            <a:ln w="19050">
              <a:solidFill>
                <a:srgbClr val="FF3300"/>
              </a:solidFill>
              <a:round/>
              <a:headEnd/>
              <a:tailEnd type="triangle" w="sm" len="lg"/>
            </a:ln>
          </p:spPr>
          <p:txBody>
            <a:bodyPr wrap="none"/>
            <a:lstStyle/>
            <a:p>
              <a:endParaRPr lang="es-ES"/>
            </a:p>
          </p:txBody>
        </p:sp>
        <p:sp>
          <p:nvSpPr>
            <p:cNvPr id="51212" name="Line 303"/>
            <p:cNvSpPr>
              <a:spLocks noChangeShapeType="1"/>
            </p:cNvSpPr>
            <p:nvPr/>
          </p:nvSpPr>
          <p:spPr bwMode="auto">
            <a:xfrm>
              <a:off x="2363" y="3424"/>
              <a:ext cx="1126" cy="0"/>
            </a:xfrm>
            <a:prstGeom prst="line">
              <a:avLst/>
            </a:prstGeom>
            <a:noFill/>
            <a:ln w="19050">
              <a:solidFill>
                <a:srgbClr val="FF3300"/>
              </a:solidFill>
              <a:round/>
              <a:headEnd/>
              <a:tailEnd type="triangle" w="sm" len="lg"/>
            </a:ln>
          </p:spPr>
          <p:txBody>
            <a:bodyPr wrap="none"/>
            <a:lstStyle/>
            <a:p>
              <a:endParaRPr lang="es-ES"/>
            </a:p>
          </p:txBody>
        </p:sp>
        <p:sp>
          <p:nvSpPr>
            <p:cNvPr id="51213" name="Line 304"/>
            <p:cNvSpPr>
              <a:spLocks noChangeShapeType="1"/>
            </p:cNvSpPr>
            <p:nvPr/>
          </p:nvSpPr>
          <p:spPr bwMode="auto">
            <a:xfrm>
              <a:off x="2347" y="3488"/>
              <a:ext cx="1158" cy="0"/>
            </a:xfrm>
            <a:prstGeom prst="line">
              <a:avLst/>
            </a:prstGeom>
            <a:noFill/>
            <a:ln w="19050">
              <a:solidFill>
                <a:srgbClr val="FF3300"/>
              </a:solidFill>
              <a:round/>
              <a:headEnd/>
              <a:tailEnd type="triangle" w="sm" len="lg"/>
            </a:ln>
          </p:spPr>
          <p:txBody>
            <a:bodyPr wrap="none"/>
            <a:lstStyle/>
            <a:p>
              <a:endParaRPr lang="es-ES"/>
            </a:p>
          </p:txBody>
        </p:sp>
        <p:sp>
          <p:nvSpPr>
            <p:cNvPr id="51214" name="Line 305"/>
            <p:cNvSpPr>
              <a:spLocks noChangeShapeType="1"/>
            </p:cNvSpPr>
            <p:nvPr/>
          </p:nvSpPr>
          <p:spPr bwMode="auto">
            <a:xfrm>
              <a:off x="2339" y="3552"/>
              <a:ext cx="1174" cy="0"/>
            </a:xfrm>
            <a:prstGeom prst="line">
              <a:avLst/>
            </a:prstGeom>
            <a:noFill/>
            <a:ln w="19050">
              <a:solidFill>
                <a:srgbClr val="FF3300"/>
              </a:solidFill>
              <a:round/>
              <a:headEnd/>
              <a:tailEnd type="triangle" w="sm" len="lg"/>
            </a:ln>
          </p:spPr>
          <p:txBody>
            <a:bodyPr wrap="none"/>
            <a:lstStyle/>
            <a:p>
              <a:endParaRPr lang="es-ES"/>
            </a:p>
          </p:txBody>
        </p:sp>
        <p:sp>
          <p:nvSpPr>
            <p:cNvPr id="51215" name="Line 306"/>
            <p:cNvSpPr>
              <a:spLocks noChangeShapeType="1"/>
            </p:cNvSpPr>
            <p:nvPr/>
          </p:nvSpPr>
          <p:spPr bwMode="auto">
            <a:xfrm>
              <a:off x="2339" y="3616"/>
              <a:ext cx="1174" cy="0"/>
            </a:xfrm>
            <a:prstGeom prst="line">
              <a:avLst/>
            </a:prstGeom>
            <a:noFill/>
            <a:ln w="19050">
              <a:solidFill>
                <a:srgbClr val="FF3300"/>
              </a:solidFill>
              <a:round/>
              <a:headEnd/>
              <a:tailEnd type="triangle" w="sm" len="lg"/>
            </a:ln>
          </p:spPr>
          <p:txBody>
            <a:bodyPr wrap="none"/>
            <a:lstStyle/>
            <a:p>
              <a:endParaRPr lang="es-ES"/>
            </a:p>
          </p:txBody>
        </p:sp>
        <p:sp>
          <p:nvSpPr>
            <p:cNvPr id="51216" name="Line 307"/>
            <p:cNvSpPr>
              <a:spLocks noChangeShapeType="1"/>
            </p:cNvSpPr>
            <p:nvPr/>
          </p:nvSpPr>
          <p:spPr bwMode="auto">
            <a:xfrm>
              <a:off x="2371" y="3748"/>
              <a:ext cx="1110" cy="0"/>
            </a:xfrm>
            <a:prstGeom prst="line">
              <a:avLst/>
            </a:prstGeom>
            <a:noFill/>
            <a:ln w="19050">
              <a:solidFill>
                <a:srgbClr val="FF3300"/>
              </a:solidFill>
              <a:round/>
              <a:headEnd/>
              <a:tailEnd type="triangle" w="sm" len="lg"/>
            </a:ln>
          </p:spPr>
          <p:txBody>
            <a:bodyPr wrap="none"/>
            <a:lstStyle/>
            <a:p>
              <a:endParaRPr lang="es-ES"/>
            </a:p>
          </p:txBody>
        </p:sp>
        <p:sp>
          <p:nvSpPr>
            <p:cNvPr id="51217" name="Line 308"/>
            <p:cNvSpPr>
              <a:spLocks noChangeShapeType="1"/>
            </p:cNvSpPr>
            <p:nvPr/>
          </p:nvSpPr>
          <p:spPr bwMode="auto">
            <a:xfrm>
              <a:off x="2387" y="3812"/>
              <a:ext cx="1078" cy="0"/>
            </a:xfrm>
            <a:prstGeom prst="line">
              <a:avLst/>
            </a:prstGeom>
            <a:noFill/>
            <a:ln w="19050">
              <a:solidFill>
                <a:srgbClr val="FF3300"/>
              </a:solidFill>
              <a:round/>
              <a:headEnd/>
              <a:tailEnd type="triangle" w="sm" len="lg"/>
            </a:ln>
          </p:spPr>
          <p:txBody>
            <a:bodyPr wrap="none"/>
            <a:lstStyle/>
            <a:p>
              <a:endParaRPr lang="es-ES"/>
            </a:p>
          </p:txBody>
        </p:sp>
        <p:sp>
          <p:nvSpPr>
            <p:cNvPr id="51218" name="Line 309"/>
            <p:cNvSpPr>
              <a:spLocks noChangeShapeType="1"/>
            </p:cNvSpPr>
            <p:nvPr/>
          </p:nvSpPr>
          <p:spPr bwMode="auto">
            <a:xfrm>
              <a:off x="2419" y="3876"/>
              <a:ext cx="1014" cy="0"/>
            </a:xfrm>
            <a:prstGeom prst="line">
              <a:avLst/>
            </a:prstGeom>
            <a:noFill/>
            <a:ln w="19050">
              <a:solidFill>
                <a:srgbClr val="FF3300"/>
              </a:solidFill>
              <a:round/>
              <a:headEnd/>
              <a:tailEnd type="triangle" w="sm" len="lg"/>
            </a:ln>
          </p:spPr>
          <p:txBody>
            <a:bodyPr wrap="none"/>
            <a:lstStyle/>
            <a:p>
              <a:endParaRPr lang="es-ES"/>
            </a:p>
          </p:txBody>
        </p:sp>
        <p:sp>
          <p:nvSpPr>
            <p:cNvPr id="51219" name="Line 310"/>
            <p:cNvSpPr>
              <a:spLocks noChangeShapeType="1"/>
            </p:cNvSpPr>
            <p:nvPr/>
          </p:nvSpPr>
          <p:spPr bwMode="auto">
            <a:xfrm>
              <a:off x="2459" y="3940"/>
              <a:ext cx="934" cy="0"/>
            </a:xfrm>
            <a:prstGeom prst="line">
              <a:avLst/>
            </a:prstGeom>
            <a:noFill/>
            <a:ln w="19050">
              <a:solidFill>
                <a:srgbClr val="FF3300"/>
              </a:solidFill>
              <a:round/>
              <a:headEnd/>
              <a:tailEnd type="triangle" w="sm" len="lg"/>
            </a:ln>
          </p:spPr>
          <p:txBody>
            <a:bodyPr wrap="none"/>
            <a:lstStyle/>
            <a:p>
              <a:endParaRPr lang="es-ES"/>
            </a:p>
          </p:txBody>
        </p:sp>
        <p:sp>
          <p:nvSpPr>
            <p:cNvPr id="51220" name="Line 311"/>
            <p:cNvSpPr>
              <a:spLocks noChangeShapeType="1"/>
            </p:cNvSpPr>
            <p:nvPr/>
          </p:nvSpPr>
          <p:spPr bwMode="auto">
            <a:xfrm>
              <a:off x="2507" y="4008"/>
              <a:ext cx="838" cy="0"/>
            </a:xfrm>
            <a:prstGeom prst="line">
              <a:avLst/>
            </a:prstGeom>
            <a:noFill/>
            <a:ln w="19050">
              <a:solidFill>
                <a:srgbClr val="FF3300"/>
              </a:solidFill>
              <a:round/>
              <a:headEnd/>
              <a:tailEnd type="triangle" w="sm" len="lg"/>
            </a:ln>
          </p:spPr>
          <p:txBody>
            <a:bodyPr wrap="none"/>
            <a:lstStyle/>
            <a:p>
              <a:endParaRPr lang="es-ES"/>
            </a:p>
          </p:txBody>
        </p:sp>
        <p:sp>
          <p:nvSpPr>
            <p:cNvPr id="51221" name="Line 312"/>
            <p:cNvSpPr>
              <a:spLocks noChangeShapeType="1"/>
            </p:cNvSpPr>
            <p:nvPr/>
          </p:nvSpPr>
          <p:spPr bwMode="auto">
            <a:xfrm>
              <a:off x="2575" y="4072"/>
              <a:ext cx="702" cy="0"/>
            </a:xfrm>
            <a:prstGeom prst="line">
              <a:avLst/>
            </a:prstGeom>
            <a:noFill/>
            <a:ln w="19050">
              <a:solidFill>
                <a:srgbClr val="FF3300"/>
              </a:solidFill>
              <a:round/>
              <a:headEnd/>
              <a:tailEnd type="triangle" w="sm" len="lg"/>
            </a:ln>
          </p:spPr>
          <p:txBody>
            <a:bodyPr wrap="none"/>
            <a:lstStyle/>
            <a:p>
              <a:endParaRPr lang="es-ES"/>
            </a:p>
          </p:txBody>
        </p:sp>
        <p:sp>
          <p:nvSpPr>
            <p:cNvPr id="51222" name="Line 313"/>
            <p:cNvSpPr>
              <a:spLocks noChangeShapeType="1"/>
            </p:cNvSpPr>
            <p:nvPr/>
          </p:nvSpPr>
          <p:spPr bwMode="auto">
            <a:xfrm>
              <a:off x="2715" y="4136"/>
              <a:ext cx="422" cy="0"/>
            </a:xfrm>
            <a:prstGeom prst="line">
              <a:avLst/>
            </a:prstGeom>
            <a:noFill/>
            <a:ln w="19050">
              <a:solidFill>
                <a:srgbClr val="FF3300"/>
              </a:solidFill>
              <a:round/>
              <a:headEnd/>
              <a:tailEnd type="triangle" w="sm" len="lg"/>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833"/>
                                        </p:tgtEl>
                                        <p:attrNameLst>
                                          <p:attrName>style.visibility</p:attrName>
                                        </p:attrNameLst>
                                      </p:cBhvr>
                                      <p:to>
                                        <p:strVal val="visible"/>
                                      </p:to>
                                    </p:set>
                                    <p:animEffect transition="in" filter="wipe(left)">
                                      <p:cBhvr>
                                        <p:cTn id="7" dur="500"/>
                                        <p:tgtEl>
                                          <p:spTgt spid="308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3" grpId="0" animBg="1"/>
    </p:bld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8642" name="Group 54"/>
          <p:cNvGrpSpPr>
            <a:grpSpLocks/>
          </p:cNvGrpSpPr>
          <p:nvPr/>
        </p:nvGrpSpPr>
        <p:grpSpPr bwMode="auto">
          <a:xfrm>
            <a:off x="0" y="0"/>
            <a:ext cx="9172575" cy="6858000"/>
            <a:chOff x="0" y="0"/>
            <a:chExt cx="5778" cy="4320"/>
          </a:xfrm>
        </p:grpSpPr>
        <p:sp>
          <p:nvSpPr>
            <p:cNvPr id="368643"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8644" name="Rectangle 4"/>
            <p:cNvSpPr>
              <a:spLocks noChangeArrowheads="1"/>
            </p:cNvSpPr>
            <p:nvPr/>
          </p:nvSpPr>
          <p:spPr bwMode="auto">
            <a:xfrm>
              <a:off x="367" y="92"/>
              <a:ext cx="5245" cy="296"/>
            </a:xfrm>
            <a:prstGeom prst="rect">
              <a:avLst/>
            </a:prstGeom>
            <a:noFill/>
            <a:ln w="12700">
              <a:noFill/>
              <a:miter lim="800000"/>
              <a:headEnd/>
              <a:tailEnd/>
            </a:ln>
          </p:spPr>
          <p:txBody>
            <a:bodyPr lIns="90488" tIns="44450" rIns="90488" bIns="44450">
              <a:spAutoFit/>
            </a:bodyPr>
            <a:lstStyle/>
            <a:p>
              <a:pPr defTabSz="1219200">
                <a:tabLst>
                  <a:tab pos="2476500" algn="l"/>
                  <a:tab pos="4473575" algn="l"/>
                  <a:tab pos="6292850" algn="ctr"/>
                </a:tabLst>
              </a:pPr>
              <a:r>
                <a:rPr lang="es-ES_tradnl" sz="2500" i="1">
                  <a:solidFill>
                    <a:schemeClr val="bg1"/>
                  </a:solidFill>
                  <a:latin typeface="Book Antiqua" pitchFamily="18" charset="0"/>
                  <a:cs typeface="Times New Roman" charset="0"/>
                </a:rPr>
                <a:t>Discontinuidades de proceso primario</a:t>
              </a:r>
              <a:endParaRPr lang="es-ES_tradnl" sz="2000" i="1">
                <a:solidFill>
                  <a:schemeClr val="bg1"/>
                </a:solidFill>
                <a:latin typeface="Book Antiqua" pitchFamily="18" charset="0"/>
                <a:cs typeface="Times New Roman" charset="0"/>
              </a:endParaRPr>
            </a:p>
          </p:txBody>
        </p:sp>
        <p:grpSp>
          <p:nvGrpSpPr>
            <p:cNvPr id="368645" name="Group 13"/>
            <p:cNvGrpSpPr>
              <a:grpSpLocks/>
            </p:cNvGrpSpPr>
            <p:nvPr/>
          </p:nvGrpSpPr>
          <p:grpSpPr bwMode="auto">
            <a:xfrm>
              <a:off x="48" y="95"/>
              <a:ext cx="96" cy="4128"/>
              <a:chOff x="48" y="102"/>
              <a:chExt cx="96" cy="4128"/>
            </a:xfrm>
          </p:grpSpPr>
          <p:sp>
            <p:nvSpPr>
              <p:cNvPr id="368657" name="Rectangle 1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58" name="Rectangle 1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59" name="Rectangle 1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0" name="Rectangle 1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1" name="Rectangle 1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2" name="Rectangle 1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3" name="Rectangle 2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4" name="Rectangle 2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5" name="Rectangle 2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6" name="Rectangle 2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7" name="Rectangle 2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8" name="Rectangle 2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69" name="Rectangle 2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0" name="Rectangle 2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1" name="Rectangle 2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2" name="Rectangle 2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3" name="Rectangle 3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4" name="Rectangle 3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5" name="Rectangle 3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6" name="Rectangle 3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7" name="Rectangle 3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8" name="Rectangle 3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79" name="Rectangle 3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0" name="Rectangle 3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1" name="Rectangle 3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2" name="Rectangle 3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3" name="Rectangle 4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4" name="Rectangle 4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8685" name="Rectangle 4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8646" name="Group 43"/>
            <p:cNvGrpSpPr>
              <a:grpSpLocks/>
            </p:cNvGrpSpPr>
            <p:nvPr/>
          </p:nvGrpSpPr>
          <p:grpSpPr bwMode="auto">
            <a:xfrm>
              <a:off x="5052" y="0"/>
              <a:ext cx="726" cy="388"/>
              <a:chOff x="37" y="-23"/>
              <a:chExt cx="726" cy="388"/>
            </a:xfrm>
          </p:grpSpPr>
          <p:sp>
            <p:nvSpPr>
              <p:cNvPr id="368651" name="Rectangle 4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8652" name="Rectangle 4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8653" name="Rectangle 4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8654" name="Rectangle 4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8655" name="Rectangle 4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8656" name="Rectangle 4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68647" name="Picture 50" descr="Escanear0002"/>
            <p:cNvPicPr>
              <a:picLocks noChangeAspect="1" noChangeArrowheads="1"/>
            </p:cNvPicPr>
            <p:nvPr/>
          </p:nvPicPr>
          <p:blipFill>
            <a:blip r:embed="rId2" cstate="print"/>
            <a:srcRect/>
            <a:stretch>
              <a:fillRect/>
            </a:stretch>
          </p:blipFill>
          <p:spPr bwMode="auto">
            <a:xfrm>
              <a:off x="3112" y="2659"/>
              <a:ext cx="2136" cy="1150"/>
            </a:xfrm>
            <a:prstGeom prst="rect">
              <a:avLst/>
            </a:prstGeom>
            <a:noFill/>
            <a:ln w="9525">
              <a:noFill/>
              <a:miter lim="800000"/>
              <a:headEnd/>
              <a:tailEnd/>
            </a:ln>
          </p:spPr>
        </p:pic>
        <p:pic>
          <p:nvPicPr>
            <p:cNvPr id="368648" name="Picture 51" descr="Escanear0003"/>
            <p:cNvPicPr>
              <a:picLocks noChangeAspect="1" noChangeArrowheads="1"/>
            </p:cNvPicPr>
            <p:nvPr/>
          </p:nvPicPr>
          <p:blipFill>
            <a:blip r:embed="rId3" cstate="print"/>
            <a:srcRect/>
            <a:stretch>
              <a:fillRect/>
            </a:stretch>
          </p:blipFill>
          <p:spPr bwMode="auto">
            <a:xfrm>
              <a:off x="3109" y="706"/>
              <a:ext cx="2142" cy="1706"/>
            </a:xfrm>
            <a:prstGeom prst="rect">
              <a:avLst/>
            </a:prstGeom>
            <a:noFill/>
            <a:ln w="9525">
              <a:noFill/>
              <a:miter lim="800000"/>
              <a:headEnd/>
              <a:tailEnd/>
            </a:ln>
          </p:spPr>
        </p:pic>
        <p:pic>
          <p:nvPicPr>
            <p:cNvPr id="368649" name="Picture 52" descr="Escanear0009"/>
            <p:cNvPicPr>
              <a:picLocks noChangeAspect="1" noChangeArrowheads="1"/>
            </p:cNvPicPr>
            <p:nvPr/>
          </p:nvPicPr>
          <p:blipFill>
            <a:blip r:embed="rId4" cstate="print"/>
            <a:srcRect/>
            <a:stretch>
              <a:fillRect/>
            </a:stretch>
          </p:blipFill>
          <p:spPr bwMode="auto">
            <a:xfrm>
              <a:off x="579" y="2579"/>
              <a:ext cx="2112" cy="1310"/>
            </a:xfrm>
            <a:prstGeom prst="rect">
              <a:avLst/>
            </a:prstGeom>
            <a:noFill/>
            <a:ln w="9525">
              <a:noFill/>
              <a:miter lim="800000"/>
              <a:headEnd/>
              <a:tailEnd/>
            </a:ln>
          </p:spPr>
        </p:pic>
        <p:pic>
          <p:nvPicPr>
            <p:cNvPr id="368650" name="Picture 53" descr="Escanear0001"/>
            <p:cNvPicPr>
              <a:picLocks noChangeAspect="1" noChangeArrowheads="1"/>
            </p:cNvPicPr>
            <p:nvPr/>
          </p:nvPicPr>
          <p:blipFill>
            <a:blip r:embed="rId5" cstate="print"/>
            <a:srcRect/>
            <a:stretch>
              <a:fillRect/>
            </a:stretch>
          </p:blipFill>
          <p:spPr bwMode="auto">
            <a:xfrm>
              <a:off x="556" y="894"/>
              <a:ext cx="2158" cy="1330"/>
            </a:xfrm>
            <a:prstGeom prst="rect">
              <a:avLst/>
            </a:prstGeom>
            <a:noFill/>
            <a:ln w="9525">
              <a:noFill/>
              <a:miter lim="800000"/>
              <a:headEnd/>
              <a:tailEnd/>
            </a:ln>
          </p:spPr>
        </p:pic>
      </p:grpSp>
    </p:spTree>
  </p:cSld>
  <p:clrMapOvr>
    <a:masterClrMapping/>
  </p:clrMapOvr>
  <p:transition>
    <p:dissolve/>
  </p:transition>
</p:sld>
</file>

<file path=ppt/slides/slide3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69666" name="Group 75"/>
          <p:cNvGrpSpPr>
            <a:grpSpLocks/>
          </p:cNvGrpSpPr>
          <p:nvPr/>
        </p:nvGrpSpPr>
        <p:grpSpPr bwMode="auto">
          <a:xfrm>
            <a:off x="0" y="0"/>
            <a:ext cx="9172575" cy="6858000"/>
            <a:chOff x="0" y="0"/>
            <a:chExt cx="5778" cy="4320"/>
          </a:xfrm>
        </p:grpSpPr>
        <p:sp>
          <p:nvSpPr>
            <p:cNvPr id="36966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69668" name="Rectangle 35"/>
            <p:cNvSpPr>
              <a:spLocks noChangeArrowheads="1"/>
            </p:cNvSpPr>
            <p:nvPr/>
          </p:nvSpPr>
          <p:spPr bwMode="auto">
            <a:xfrm>
              <a:off x="487" y="1529"/>
              <a:ext cx="4917" cy="1918"/>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Las siguientes discontinuidades están primeramente relacionadas con los procesos de soldadura por fusión, aunque unas pocas también pueden aplicar a procesos de resistencia y estado sólido</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La recopilación cubre solamente aquellas discontinuidades que típicamente podrían ser detectadas por la inspección con partículas magnéticas</a:t>
              </a:r>
              <a:r>
                <a:rPr lang="es-MX" i="1">
                  <a:solidFill>
                    <a:schemeClr val="bg1"/>
                  </a:solidFill>
                  <a:latin typeface="Book Antiqua" pitchFamily="18" charset="0"/>
                  <a:cs typeface="Times New Roman" charset="0"/>
                </a:rPr>
                <a:t> </a:t>
              </a:r>
              <a:endParaRPr lang="es-ES_tradnl" i="1">
                <a:solidFill>
                  <a:schemeClr val="bg1"/>
                </a:solidFill>
                <a:latin typeface="Book Antiqua" pitchFamily="18" charset="0"/>
                <a:cs typeface="Times New Roman" charset="0"/>
              </a:endParaRPr>
            </a:p>
          </p:txBody>
        </p:sp>
        <p:sp>
          <p:nvSpPr>
            <p:cNvPr id="369669" name="Rectangle 36"/>
            <p:cNvSpPr>
              <a:spLocks noChangeArrowheads="1"/>
            </p:cNvSpPr>
            <p:nvPr/>
          </p:nvSpPr>
          <p:spPr bwMode="auto">
            <a:xfrm>
              <a:off x="487" y="714"/>
              <a:ext cx="4816" cy="306"/>
            </a:xfrm>
            <a:prstGeom prst="rect">
              <a:avLst/>
            </a:prstGeom>
            <a:noFill/>
            <a:ln w="12700">
              <a:noFill/>
              <a:miter lim="800000"/>
              <a:headEnd/>
              <a:tailEnd/>
            </a:ln>
          </p:spPr>
          <p:txBody>
            <a:bodyPr lIns="90488" tIns="44450" rIns="90488" bIns="44450">
              <a:spAutoFit/>
            </a:bodyPr>
            <a:lstStyle/>
            <a:p>
              <a:pPr algn="l"/>
              <a:r>
                <a:rPr lang="es-ES_tradnl" sz="2600" i="1">
                  <a:solidFill>
                    <a:schemeClr val="bg1"/>
                  </a:solidFill>
                  <a:latin typeface="Book Antiqua" pitchFamily="18" charset="0"/>
                  <a:cs typeface="Times New Roman" charset="0"/>
                </a:rPr>
                <a:t>Discontinuidades de soldadura</a:t>
              </a:r>
            </a:p>
          </p:txBody>
        </p:sp>
        <p:grpSp>
          <p:nvGrpSpPr>
            <p:cNvPr id="369670" name="Group 38"/>
            <p:cNvGrpSpPr>
              <a:grpSpLocks/>
            </p:cNvGrpSpPr>
            <p:nvPr/>
          </p:nvGrpSpPr>
          <p:grpSpPr bwMode="auto">
            <a:xfrm>
              <a:off x="48" y="95"/>
              <a:ext cx="96" cy="4128"/>
              <a:chOff x="48" y="102"/>
              <a:chExt cx="96" cy="4128"/>
            </a:xfrm>
          </p:grpSpPr>
          <p:sp>
            <p:nvSpPr>
              <p:cNvPr id="369678"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79"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0"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1"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2"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3"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4"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5"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6"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7"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8"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89"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0"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1"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2"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3"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4"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5"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6"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7"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8"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699"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0"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1"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2"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3"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4"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5"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69706"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69671" name="Group 68"/>
            <p:cNvGrpSpPr>
              <a:grpSpLocks/>
            </p:cNvGrpSpPr>
            <p:nvPr/>
          </p:nvGrpSpPr>
          <p:grpSpPr bwMode="auto">
            <a:xfrm>
              <a:off x="5052" y="0"/>
              <a:ext cx="726" cy="388"/>
              <a:chOff x="37" y="-23"/>
              <a:chExt cx="726" cy="388"/>
            </a:xfrm>
          </p:grpSpPr>
          <p:sp>
            <p:nvSpPr>
              <p:cNvPr id="369672"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69673"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9674"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69675"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69676"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69677"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0690" name="Group 87"/>
          <p:cNvGrpSpPr>
            <a:grpSpLocks/>
          </p:cNvGrpSpPr>
          <p:nvPr/>
        </p:nvGrpSpPr>
        <p:grpSpPr bwMode="auto">
          <a:xfrm>
            <a:off x="0" y="0"/>
            <a:ext cx="9172575" cy="6858000"/>
            <a:chOff x="0" y="0"/>
            <a:chExt cx="5778" cy="4320"/>
          </a:xfrm>
        </p:grpSpPr>
        <p:sp>
          <p:nvSpPr>
            <p:cNvPr id="37069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0692" name="Rectangle 35"/>
            <p:cNvSpPr>
              <a:spLocks noChangeArrowheads="1"/>
            </p:cNvSpPr>
            <p:nvPr/>
          </p:nvSpPr>
          <p:spPr bwMode="auto">
            <a:xfrm>
              <a:off x="313" y="155"/>
              <a:ext cx="5272" cy="4107"/>
            </a:xfrm>
            <a:prstGeom prst="rect">
              <a:avLst/>
            </a:prstGeom>
            <a:noFill/>
            <a:ln w="12700">
              <a:noFill/>
              <a:miter lim="800000"/>
              <a:headEnd/>
              <a:tailEnd/>
            </a:ln>
          </p:spPr>
          <p:txBody>
            <a:bodyPr lIns="90488" tIns="44450" rIns="90488" bIns="44450">
              <a:spAutoFit/>
            </a:bodyPr>
            <a:lstStyle/>
            <a:p>
              <a:pPr defTabSz="1219200">
                <a:tabLst>
                  <a:tab pos="2092325" algn="l"/>
                  <a:tab pos="3708400" algn="l"/>
                  <a:tab pos="5613400" algn="ctr"/>
                </a:tabLst>
              </a:pPr>
              <a:r>
                <a:rPr lang="es-ES_tradnl" i="1">
                  <a:solidFill>
                    <a:schemeClr val="bg1"/>
                  </a:solidFill>
                  <a:latin typeface="Book Antiqua" pitchFamily="18" charset="0"/>
                  <a:cs typeface="Times New Roman" charset="0"/>
                </a:rPr>
                <a:t>Discontinuidades de soldadura</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2200" i="1">
                  <a:solidFill>
                    <a:schemeClr val="bg1"/>
                  </a:solidFill>
                  <a:latin typeface="Book Antiqua" pitchFamily="18" charset="0"/>
                  <a:cs typeface="Times New Roman" charset="0"/>
                </a:rPr>
                <a:t>Discontinuidad	Localización		Causa</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Grietas frías	Superficial o	Combinación de hidrógeno atómico,</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	subsuperficial 	endurecimiento y altos esfuerzos residuales</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Grietas calientes</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Solidificación	Superficial o	Segregación dendrítica de constituyentes con</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 	subsuperficial	bajo punto de fusión, abierta en la solidificación </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Licuación	Superficial o	Segregación en la zona afectada por el calor en 	subsuperficial	estado líquido, durante la solidificación</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Desgarre Laminar 	Superficial	Delaminación del material base durante la </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(Lamellar Tearing)		solidificación y enfriamiento del metal</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Fusión incompleta	Subsuperficial	Falla del metal de aporte para producir coalescencia con 		el metal base</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Penetración	Superficial o	Penetración inadecuada del metal soldado en</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incompleta	subsuperficial	la raíz de la junta</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Porosidad	Superficial o	Constituyentes vaporizados dentro del aporte</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	subsuperficial	atrapados durante la solidificación</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Inclusiones</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Escoria	Subsuperficial	Limpieza inadecuada de un paso previo</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Tungsteno	Subsuperficial	La punta de un electrodo de tungsteno se deposita en el 		charco de metal fundido</a:t>
              </a: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Óxido	Subsuperficial	Óxido en la superficie del metal base que entra al 		charco de soldadura</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Socavado (undercut)	Superficial	Tamaño excesivo del charco de soldadura</a:t>
              </a:r>
            </a:p>
            <a:p>
              <a:pPr algn="l" defTabSz="1219200">
                <a:tabLst>
                  <a:tab pos="2092325" algn="l"/>
                  <a:tab pos="3708400" algn="l"/>
                  <a:tab pos="5613400" algn="ctr"/>
                </a:tabLst>
              </a:pPr>
              <a:endParaRPr lang="es-ES_tradnl" sz="500" i="1">
                <a:solidFill>
                  <a:schemeClr val="bg1"/>
                </a:solidFill>
                <a:latin typeface="Book Antiqua" pitchFamily="18" charset="0"/>
                <a:cs typeface="Times New Roman" charset="0"/>
              </a:endParaRPr>
            </a:p>
            <a:p>
              <a:pPr algn="l" defTabSz="1219200">
                <a:tabLst>
                  <a:tab pos="2092325" algn="l"/>
                  <a:tab pos="3708400" algn="l"/>
                  <a:tab pos="5613400" algn="ctr"/>
                </a:tabLst>
              </a:pPr>
              <a:r>
                <a:rPr lang="es-ES_tradnl" sz="1400" i="1">
                  <a:solidFill>
                    <a:schemeClr val="bg1"/>
                  </a:solidFill>
                  <a:latin typeface="Book Antiqua" pitchFamily="18" charset="0"/>
                  <a:cs typeface="Times New Roman" charset="0"/>
                </a:rPr>
                <a:t>Traslape (overlap)	Superficial	Amperaje o velocidad de viaje insuficiente</a:t>
              </a:r>
            </a:p>
          </p:txBody>
        </p:sp>
        <p:sp>
          <p:nvSpPr>
            <p:cNvPr id="370693" name="Line 37"/>
            <p:cNvSpPr>
              <a:spLocks noChangeShapeType="1"/>
            </p:cNvSpPr>
            <p:nvPr/>
          </p:nvSpPr>
          <p:spPr bwMode="auto">
            <a:xfrm>
              <a:off x="322" y="689"/>
              <a:ext cx="5175" cy="0"/>
            </a:xfrm>
            <a:prstGeom prst="line">
              <a:avLst/>
            </a:prstGeom>
            <a:noFill/>
            <a:ln w="9525">
              <a:solidFill>
                <a:schemeClr val="bg1"/>
              </a:solidFill>
              <a:round/>
              <a:headEnd/>
              <a:tailEnd/>
            </a:ln>
          </p:spPr>
          <p:txBody>
            <a:bodyPr wrap="none"/>
            <a:lstStyle/>
            <a:p>
              <a:endParaRPr lang="es-ES"/>
            </a:p>
          </p:txBody>
        </p:sp>
        <p:sp>
          <p:nvSpPr>
            <p:cNvPr id="370694" name="Line 38"/>
            <p:cNvSpPr>
              <a:spLocks noChangeShapeType="1"/>
            </p:cNvSpPr>
            <p:nvPr/>
          </p:nvSpPr>
          <p:spPr bwMode="auto">
            <a:xfrm>
              <a:off x="322" y="1018"/>
              <a:ext cx="5175" cy="0"/>
            </a:xfrm>
            <a:prstGeom prst="line">
              <a:avLst/>
            </a:prstGeom>
            <a:noFill/>
            <a:ln w="9525">
              <a:solidFill>
                <a:schemeClr val="bg1"/>
              </a:solidFill>
              <a:round/>
              <a:headEnd/>
              <a:tailEnd/>
            </a:ln>
          </p:spPr>
          <p:txBody>
            <a:bodyPr wrap="none"/>
            <a:lstStyle/>
            <a:p>
              <a:endParaRPr lang="es-ES"/>
            </a:p>
          </p:txBody>
        </p:sp>
        <p:sp>
          <p:nvSpPr>
            <p:cNvPr id="370695" name="Line 41"/>
            <p:cNvSpPr>
              <a:spLocks noChangeShapeType="1"/>
            </p:cNvSpPr>
            <p:nvPr/>
          </p:nvSpPr>
          <p:spPr bwMode="auto">
            <a:xfrm>
              <a:off x="322" y="1795"/>
              <a:ext cx="5175" cy="0"/>
            </a:xfrm>
            <a:prstGeom prst="line">
              <a:avLst/>
            </a:prstGeom>
            <a:noFill/>
            <a:ln w="9525">
              <a:solidFill>
                <a:schemeClr val="bg1"/>
              </a:solidFill>
              <a:round/>
              <a:headEnd/>
              <a:tailEnd/>
            </a:ln>
          </p:spPr>
          <p:txBody>
            <a:bodyPr wrap="none"/>
            <a:lstStyle/>
            <a:p>
              <a:endParaRPr lang="es-ES"/>
            </a:p>
          </p:txBody>
        </p:sp>
        <p:sp>
          <p:nvSpPr>
            <p:cNvPr id="370696" name="Line 42"/>
            <p:cNvSpPr>
              <a:spLocks noChangeShapeType="1"/>
            </p:cNvSpPr>
            <p:nvPr/>
          </p:nvSpPr>
          <p:spPr bwMode="auto">
            <a:xfrm>
              <a:off x="322" y="2106"/>
              <a:ext cx="5175" cy="0"/>
            </a:xfrm>
            <a:prstGeom prst="line">
              <a:avLst/>
            </a:prstGeom>
            <a:noFill/>
            <a:ln w="9525">
              <a:solidFill>
                <a:schemeClr val="bg1"/>
              </a:solidFill>
              <a:round/>
              <a:headEnd/>
              <a:tailEnd/>
            </a:ln>
          </p:spPr>
          <p:txBody>
            <a:bodyPr wrap="none"/>
            <a:lstStyle/>
            <a:p>
              <a:endParaRPr lang="es-ES"/>
            </a:p>
          </p:txBody>
        </p:sp>
        <p:sp>
          <p:nvSpPr>
            <p:cNvPr id="370697" name="Line 43"/>
            <p:cNvSpPr>
              <a:spLocks noChangeShapeType="1"/>
            </p:cNvSpPr>
            <p:nvPr/>
          </p:nvSpPr>
          <p:spPr bwMode="auto">
            <a:xfrm>
              <a:off x="322" y="2416"/>
              <a:ext cx="5175" cy="0"/>
            </a:xfrm>
            <a:prstGeom prst="line">
              <a:avLst/>
            </a:prstGeom>
            <a:noFill/>
            <a:ln w="9525">
              <a:solidFill>
                <a:schemeClr val="bg1"/>
              </a:solidFill>
              <a:round/>
              <a:headEnd/>
              <a:tailEnd/>
            </a:ln>
          </p:spPr>
          <p:txBody>
            <a:bodyPr wrap="none"/>
            <a:lstStyle/>
            <a:p>
              <a:endParaRPr lang="es-ES"/>
            </a:p>
          </p:txBody>
        </p:sp>
        <p:sp>
          <p:nvSpPr>
            <p:cNvPr id="370698" name="Line 44"/>
            <p:cNvSpPr>
              <a:spLocks noChangeShapeType="1"/>
            </p:cNvSpPr>
            <p:nvPr/>
          </p:nvSpPr>
          <p:spPr bwMode="auto">
            <a:xfrm>
              <a:off x="322" y="2736"/>
              <a:ext cx="5175" cy="0"/>
            </a:xfrm>
            <a:prstGeom prst="line">
              <a:avLst/>
            </a:prstGeom>
            <a:noFill/>
            <a:ln w="9525">
              <a:solidFill>
                <a:schemeClr val="bg1"/>
              </a:solidFill>
              <a:round/>
              <a:headEnd/>
              <a:tailEnd/>
            </a:ln>
          </p:spPr>
          <p:txBody>
            <a:bodyPr wrap="none"/>
            <a:lstStyle/>
            <a:p>
              <a:endParaRPr lang="es-ES"/>
            </a:p>
          </p:txBody>
        </p:sp>
        <p:sp>
          <p:nvSpPr>
            <p:cNvPr id="370699" name="Line 45"/>
            <p:cNvSpPr>
              <a:spLocks noChangeShapeType="1"/>
            </p:cNvSpPr>
            <p:nvPr/>
          </p:nvSpPr>
          <p:spPr bwMode="auto">
            <a:xfrm>
              <a:off x="322" y="3056"/>
              <a:ext cx="5175" cy="0"/>
            </a:xfrm>
            <a:prstGeom prst="line">
              <a:avLst/>
            </a:prstGeom>
            <a:noFill/>
            <a:ln w="9525">
              <a:solidFill>
                <a:schemeClr val="bg1"/>
              </a:solidFill>
              <a:round/>
              <a:headEnd/>
              <a:tailEnd/>
            </a:ln>
          </p:spPr>
          <p:txBody>
            <a:bodyPr wrap="none"/>
            <a:lstStyle/>
            <a:p>
              <a:endParaRPr lang="es-ES"/>
            </a:p>
          </p:txBody>
        </p:sp>
        <p:sp>
          <p:nvSpPr>
            <p:cNvPr id="370700" name="Line 46"/>
            <p:cNvSpPr>
              <a:spLocks noChangeShapeType="1"/>
            </p:cNvSpPr>
            <p:nvPr/>
          </p:nvSpPr>
          <p:spPr bwMode="auto">
            <a:xfrm>
              <a:off x="322" y="3897"/>
              <a:ext cx="5175" cy="0"/>
            </a:xfrm>
            <a:prstGeom prst="line">
              <a:avLst/>
            </a:prstGeom>
            <a:noFill/>
            <a:ln w="9525">
              <a:solidFill>
                <a:schemeClr val="bg1"/>
              </a:solidFill>
              <a:round/>
              <a:headEnd/>
              <a:tailEnd/>
            </a:ln>
          </p:spPr>
          <p:txBody>
            <a:bodyPr wrap="none"/>
            <a:lstStyle/>
            <a:p>
              <a:endParaRPr lang="es-ES"/>
            </a:p>
          </p:txBody>
        </p:sp>
        <p:sp>
          <p:nvSpPr>
            <p:cNvPr id="370701" name="Line 47"/>
            <p:cNvSpPr>
              <a:spLocks noChangeShapeType="1"/>
            </p:cNvSpPr>
            <p:nvPr/>
          </p:nvSpPr>
          <p:spPr bwMode="auto">
            <a:xfrm>
              <a:off x="322" y="4089"/>
              <a:ext cx="5175" cy="0"/>
            </a:xfrm>
            <a:prstGeom prst="line">
              <a:avLst/>
            </a:prstGeom>
            <a:noFill/>
            <a:ln w="9525">
              <a:solidFill>
                <a:schemeClr val="bg1"/>
              </a:solidFill>
              <a:round/>
              <a:headEnd/>
              <a:tailEnd/>
            </a:ln>
          </p:spPr>
          <p:txBody>
            <a:bodyPr wrap="none"/>
            <a:lstStyle/>
            <a:p>
              <a:endParaRPr lang="es-ES"/>
            </a:p>
          </p:txBody>
        </p:sp>
        <p:grpSp>
          <p:nvGrpSpPr>
            <p:cNvPr id="370702" name="Group 50"/>
            <p:cNvGrpSpPr>
              <a:grpSpLocks/>
            </p:cNvGrpSpPr>
            <p:nvPr/>
          </p:nvGrpSpPr>
          <p:grpSpPr bwMode="auto">
            <a:xfrm>
              <a:off x="48" y="95"/>
              <a:ext cx="96" cy="4128"/>
              <a:chOff x="48" y="102"/>
              <a:chExt cx="96" cy="4128"/>
            </a:xfrm>
          </p:grpSpPr>
          <p:sp>
            <p:nvSpPr>
              <p:cNvPr id="370710" name="Rectangle 5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1" name="Rectangle 5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2" name="Rectangle 5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3" name="Rectangle 5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4" name="Rectangle 5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5" name="Rectangle 5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6" name="Rectangle 5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7" name="Rectangle 5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8" name="Rectangle 5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19" name="Rectangle 6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0" name="Rectangle 6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1" name="Rectangle 6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2" name="Rectangle 6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3" name="Rectangle 6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4" name="Rectangle 6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5" name="Rectangle 6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6" name="Rectangle 6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7" name="Rectangle 6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8" name="Rectangle 6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29" name="Rectangle 7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0" name="Rectangle 7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1" name="Rectangle 7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2" name="Rectangle 7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3" name="Rectangle 7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4" name="Rectangle 7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5" name="Rectangle 7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6" name="Rectangle 7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7" name="Rectangle 7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0738" name="Rectangle 7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0703" name="Group 80"/>
            <p:cNvGrpSpPr>
              <a:grpSpLocks/>
            </p:cNvGrpSpPr>
            <p:nvPr/>
          </p:nvGrpSpPr>
          <p:grpSpPr bwMode="auto">
            <a:xfrm>
              <a:off x="5052" y="0"/>
              <a:ext cx="726" cy="388"/>
              <a:chOff x="37" y="-23"/>
              <a:chExt cx="726" cy="388"/>
            </a:xfrm>
          </p:grpSpPr>
          <p:sp>
            <p:nvSpPr>
              <p:cNvPr id="370704" name="Rectangle 8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0705" name="Rectangle 8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0706" name="Rectangle 8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0707" name="Rectangle 8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0708" name="Rectangle 8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0709" name="Rectangle 8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14754" name="Rectangle 2"/>
          <p:cNvSpPr>
            <a:spLocks noChangeArrowheads="1"/>
          </p:cNvSpPr>
          <p:nvPr/>
        </p:nvSpPr>
        <p:spPr bwMode="auto">
          <a:xfrm>
            <a:off x="1176338" y="2566988"/>
            <a:ext cx="67913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 de proceso secundario</a:t>
            </a:r>
          </a:p>
        </p:txBody>
      </p:sp>
      <p:sp>
        <p:nvSpPr>
          <p:cNvPr id="714755" name="AutoShape 3"/>
          <p:cNvSpPr>
            <a:spLocks/>
          </p:cNvSpPr>
          <p:nvPr/>
        </p:nvSpPr>
        <p:spPr bwMode="auto">
          <a:xfrm>
            <a:off x="844550" y="1954213"/>
            <a:ext cx="136525" cy="2867025"/>
          </a:xfrm>
          <a:prstGeom prst="leftBracket">
            <a:avLst>
              <a:gd name="adj" fmla="val 10675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4756" name="Line 4"/>
          <p:cNvSpPr>
            <a:spLocks noChangeShapeType="1"/>
          </p:cNvSpPr>
          <p:nvPr/>
        </p:nvSpPr>
        <p:spPr bwMode="auto">
          <a:xfrm>
            <a:off x="969963" y="1954213"/>
            <a:ext cx="73199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4757" name="Line 5"/>
          <p:cNvSpPr>
            <a:spLocks noChangeShapeType="1"/>
          </p:cNvSpPr>
          <p:nvPr/>
        </p:nvSpPr>
        <p:spPr bwMode="auto">
          <a:xfrm>
            <a:off x="969963" y="4827588"/>
            <a:ext cx="73104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4758" name="AutoShape 6"/>
          <p:cNvSpPr>
            <a:spLocks/>
          </p:cNvSpPr>
          <p:nvPr/>
        </p:nvSpPr>
        <p:spPr bwMode="auto">
          <a:xfrm flipH="1">
            <a:off x="8269288" y="1954213"/>
            <a:ext cx="125412" cy="2867025"/>
          </a:xfrm>
          <a:prstGeom prst="leftBracket">
            <a:avLst>
              <a:gd name="adj" fmla="val 11472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14756"/>
                                        </p:tgtEl>
                                        <p:attrNameLst>
                                          <p:attrName>style.visibility</p:attrName>
                                        </p:attrNameLst>
                                      </p:cBhvr>
                                      <p:to>
                                        <p:strVal val="visible"/>
                                      </p:to>
                                    </p:set>
                                    <p:animEffect transition="in" filter="wipe(left)">
                                      <p:cBhvr>
                                        <p:cTn id="7" dur="500"/>
                                        <p:tgtEl>
                                          <p:spTgt spid="71475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14758"/>
                                        </p:tgtEl>
                                        <p:attrNameLst>
                                          <p:attrName>style.visibility</p:attrName>
                                        </p:attrNameLst>
                                      </p:cBhvr>
                                      <p:to>
                                        <p:strVal val="visible"/>
                                      </p:to>
                                    </p:set>
                                    <p:animEffect transition="in" filter="wipe(up)">
                                      <p:cBhvr>
                                        <p:cTn id="11" dur="500"/>
                                        <p:tgtEl>
                                          <p:spTgt spid="71475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14757"/>
                                        </p:tgtEl>
                                        <p:attrNameLst>
                                          <p:attrName>style.visibility</p:attrName>
                                        </p:attrNameLst>
                                      </p:cBhvr>
                                      <p:to>
                                        <p:strVal val="visible"/>
                                      </p:to>
                                    </p:set>
                                    <p:animEffect transition="in" filter="wipe(right)">
                                      <p:cBhvr>
                                        <p:cTn id="15" dur="500"/>
                                        <p:tgtEl>
                                          <p:spTgt spid="71475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14755"/>
                                        </p:tgtEl>
                                        <p:attrNameLst>
                                          <p:attrName>style.visibility</p:attrName>
                                        </p:attrNameLst>
                                      </p:cBhvr>
                                      <p:to>
                                        <p:strVal val="visible"/>
                                      </p:to>
                                    </p:set>
                                    <p:animEffect transition="in" filter="wipe(down)">
                                      <p:cBhvr>
                                        <p:cTn id="19" dur="500"/>
                                        <p:tgtEl>
                                          <p:spTgt spid="71475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14754"/>
                                        </p:tgtEl>
                                        <p:attrNameLst>
                                          <p:attrName>style.visibility</p:attrName>
                                        </p:attrNameLst>
                                      </p:cBhvr>
                                      <p:to>
                                        <p:strVal val="visible"/>
                                      </p:to>
                                    </p:set>
                                    <p:animEffect transition="in" filter="wipe(left)">
                                      <p:cBhvr>
                                        <p:cTn id="23" dur="75"/>
                                        <p:tgtEl>
                                          <p:spTgt spid="714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4754" grpId="0" autoUpdateAnimBg="0"/>
      <p:bldP spid="714755" grpId="0" animBg="1"/>
      <p:bldP spid="714758" grpId="0" animBg="1"/>
    </p:bldLst>
  </p:timing>
</p:sld>
</file>

<file path=ppt/slides/slide3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2738" name="Group 74"/>
          <p:cNvGrpSpPr>
            <a:grpSpLocks/>
          </p:cNvGrpSpPr>
          <p:nvPr/>
        </p:nvGrpSpPr>
        <p:grpSpPr bwMode="auto">
          <a:xfrm>
            <a:off x="0" y="0"/>
            <a:ext cx="9172575" cy="6858000"/>
            <a:chOff x="0" y="0"/>
            <a:chExt cx="5778" cy="4320"/>
          </a:xfrm>
        </p:grpSpPr>
        <p:sp>
          <p:nvSpPr>
            <p:cNvPr id="37273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2740" name="Rectangle 35"/>
            <p:cNvSpPr>
              <a:spLocks noChangeArrowheads="1"/>
            </p:cNvSpPr>
            <p:nvPr/>
          </p:nvSpPr>
          <p:spPr bwMode="auto">
            <a:xfrm>
              <a:off x="514" y="1029"/>
              <a:ext cx="4816" cy="221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Las discontinuidades originadas por rectificado o esmerilado, tratamiento térmico, plaqueado y operaciones relacionadas con el acabado son categorizadas como discontinuidades de proceso secundario</a:t>
              </a:r>
            </a:p>
            <a:p>
              <a:endParaRPr lang="es-ES_tradnl" sz="2500" i="1">
                <a:solidFill>
                  <a:schemeClr val="bg1"/>
                </a:solidFill>
                <a:latin typeface="Book Antiqua" pitchFamily="18" charset="0"/>
                <a:cs typeface="Times New Roman" charset="0"/>
              </a:endParaRPr>
            </a:p>
            <a:p>
              <a:r>
                <a:rPr lang="es-ES_tradnl" sz="2500" i="1">
                  <a:solidFill>
                    <a:schemeClr val="bg1"/>
                  </a:solidFill>
                  <a:latin typeface="Book Antiqua" pitchFamily="18" charset="0"/>
                  <a:cs typeface="Times New Roman" charset="0"/>
                </a:rPr>
                <a:t>Tales discontinuidades pueden ser las más costosas, por todos los costos de procesos previos, y pérdida, cuando el componente es separado del servicio</a:t>
              </a:r>
            </a:p>
          </p:txBody>
        </p:sp>
        <p:grpSp>
          <p:nvGrpSpPr>
            <p:cNvPr id="372741" name="Group 37"/>
            <p:cNvGrpSpPr>
              <a:grpSpLocks/>
            </p:cNvGrpSpPr>
            <p:nvPr/>
          </p:nvGrpSpPr>
          <p:grpSpPr bwMode="auto">
            <a:xfrm>
              <a:off x="48" y="95"/>
              <a:ext cx="96" cy="4128"/>
              <a:chOff x="48" y="102"/>
              <a:chExt cx="96" cy="4128"/>
            </a:xfrm>
          </p:grpSpPr>
          <p:sp>
            <p:nvSpPr>
              <p:cNvPr id="372749"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0"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1"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2"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3"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4"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5"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6"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7"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8"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59"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0"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1"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2"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3"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4"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5"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6"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7"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8"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69"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0"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1"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2"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3"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4"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5"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6"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2777"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2742" name="Group 67"/>
            <p:cNvGrpSpPr>
              <a:grpSpLocks/>
            </p:cNvGrpSpPr>
            <p:nvPr/>
          </p:nvGrpSpPr>
          <p:grpSpPr bwMode="auto">
            <a:xfrm>
              <a:off x="5052" y="0"/>
              <a:ext cx="726" cy="388"/>
              <a:chOff x="37" y="-23"/>
              <a:chExt cx="726" cy="388"/>
            </a:xfrm>
          </p:grpSpPr>
          <p:sp>
            <p:nvSpPr>
              <p:cNvPr id="372743"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2744"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2745"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2746"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2747"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2748"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3762" name="Group 45"/>
          <p:cNvGrpSpPr>
            <a:grpSpLocks/>
          </p:cNvGrpSpPr>
          <p:nvPr/>
        </p:nvGrpSpPr>
        <p:grpSpPr bwMode="auto">
          <a:xfrm>
            <a:off x="0" y="0"/>
            <a:ext cx="9172575" cy="6858000"/>
            <a:chOff x="0" y="0"/>
            <a:chExt cx="5778" cy="4320"/>
          </a:xfrm>
        </p:grpSpPr>
        <p:sp>
          <p:nvSpPr>
            <p:cNvPr id="373763"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373764" name="Group 5"/>
            <p:cNvGrpSpPr>
              <a:grpSpLocks/>
            </p:cNvGrpSpPr>
            <p:nvPr/>
          </p:nvGrpSpPr>
          <p:grpSpPr bwMode="auto">
            <a:xfrm>
              <a:off x="48" y="95"/>
              <a:ext cx="96" cy="4128"/>
              <a:chOff x="48" y="102"/>
              <a:chExt cx="96" cy="4128"/>
            </a:xfrm>
          </p:grpSpPr>
          <p:sp>
            <p:nvSpPr>
              <p:cNvPr id="373775"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76"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77"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78"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79"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0"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1"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2"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3"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4"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5"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6"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7"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8"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89"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0"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1"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2"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3"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4"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5"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6"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7"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8"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799"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800"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801"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802"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3803"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3765" name="Group 35"/>
            <p:cNvGrpSpPr>
              <a:grpSpLocks/>
            </p:cNvGrpSpPr>
            <p:nvPr/>
          </p:nvGrpSpPr>
          <p:grpSpPr bwMode="auto">
            <a:xfrm>
              <a:off x="5052" y="0"/>
              <a:ext cx="726" cy="388"/>
              <a:chOff x="37" y="-23"/>
              <a:chExt cx="726" cy="388"/>
            </a:xfrm>
          </p:grpSpPr>
          <p:sp>
            <p:nvSpPr>
              <p:cNvPr id="373769"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3770"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3771"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3772"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3773"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3774"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73766" name="Picture 42" descr="Esmerilado"/>
            <p:cNvPicPr>
              <a:picLocks noChangeAspect="1" noChangeArrowheads="1"/>
            </p:cNvPicPr>
            <p:nvPr/>
          </p:nvPicPr>
          <p:blipFill>
            <a:blip r:embed="rId2" cstate="print"/>
            <a:srcRect/>
            <a:stretch>
              <a:fillRect/>
            </a:stretch>
          </p:blipFill>
          <p:spPr bwMode="auto">
            <a:xfrm>
              <a:off x="1417" y="544"/>
              <a:ext cx="2732" cy="1030"/>
            </a:xfrm>
            <a:prstGeom prst="rect">
              <a:avLst/>
            </a:prstGeom>
            <a:noFill/>
            <a:ln w="9525">
              <a:noFill/>
              <a:miter lim="800000"/>
              <a:headEnd/>
              <a:tailEnd/>
            </a:ln>
          </p:spPr>
        </p:pic>
        <p:pic>
          <p:nvPicPr>
            <p:cNvPr id="373767" name="Picture 43" descr="Fresado"/>
            <p:cNvPicPr>
              <a:picLocks noChangeAspect="1" noChangeArrowheads="1"/>
            </p:cNvPicPr>
            <p:nvPr/>
          </p:nvPicPr>
          <p:blipFill>
            <a:blip r:embed="rId3" cstate="print"/>
            <a:srcRect/>
            <a:stretch>
              <a:fillRect/>
            </a:stretch>
          </p:blipFill>
          <p:spPr bwMode="auto">
            <a:xfrm>
              <a:off x="399" y="1782"/>
              <a:ext cx="2250" cy="1918"/>
            </a:xfrm>
            <a:prstGeom prst="rect">
              <a:avLst/>
            </a:prstGeom>
            <a:noFill/>
            <a:ln w="9525">
              <a:noFill/>
              <a:miter lim="800000"/>
              <a:headEnd/>
              <a:tailEnd/>
            </a:ln>
          </p:spPr>
        </p:pic>
        <p:pic>
          <p:nvPicPr>
            <p:cNvPr id="373768" name="Picture 44" descr="Torneado"/>
            <p:cNvPicPr>
              <a:picLocks noChangeAspect="1" noChangeArrowheads="1"/>
            </p:cNvPicPr>
            <p:nvPr/>
          </p:nvPicPr>
          <p:blipFill>
            <a:blip r:embed="rId4" cstate="print"/>
            <a:srcRect/>
            <a:stretch>
              <a:fillRect/>
            </a:stretch>
          </p:blipFill>
          <p:spPr bwMode="auto">
            <a:xfrm>
              <a:off x="2741" y="1850"/>
              <a:ext cx="2714" cy="1782"/>
            </a:xfrm>
            <a:prstGeom prst="rect">
              <a:avLst/>
            </a:prstGeom>
            <a:noFill/>
            <a:ln w="9525">
              <a:noFill/>
              <a:miter lim="800000"/>
              <a:headEnd/>
              <a:tailEnd/>
            </a:ln>
          </p:spPr>
        </p:pic>
      </p:grpSp>
    </p:spTree>
  </p:cSld>
  <p:clrMapOvr>
    <a:masterClrMapping/>
  </p:clrMapOvr>
  <p:transition>
    <p:dissolve/>
  </p:transition>
</p:sld>
</file>

<file path=ppt/slides/slide3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4786" name="Group 82"/>
          <p:cNvGrpSpPr>
            <a:grpSpLocks/>
          </p:cNvGrpSpPr>
          <p:nvPr/>
        </p:nvGrpSpPr>
        <p:grpSpPr bwMode="auto">
          <a:xfrm>
            <a:off x="0" y="0"/>
            <a:ext cx="9172575" cy="6858000"/>
            <a:chOff x="0" y="0"/>
            <a:chExt cx="5778" cy="4320"/>
          </a:xfrm>
        </p:grpSpPr>
        <p:sp>
          <p:nvSpPr>
            <p:cNvPr id="374787"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4788" name="Rectangle 36"/>
            <p:cNvSpPr>
              <a:spLocks noChangeArrowheads="1"/>
            </p:cNvSpPr>
            <p:nvPr/>
          </p:nvSpPr>
          <p:spPr bwMode="auto">
            <a:xfrm>
              <a:off x="313" y="619"/>
              <a:ext cx="5245" cy="3100"/>
            </a:xfrm>
            <a:prstGeom prst="rect">
              <a:avLst/>
            </a:prstGeom>
            <a:noFill/>
            <a:ln w="12700">
              <a:noFill/>
              <a:miter lim="800000"/>
              <a:headEnd/>
              <a:tailEnd/>
            </a:ln>
          </p:spPr>
          <p:txBody>
            <a:bodyPr lIns="90488" tIns="44450" rIns="90488" bIns="44450">
              <a:spAutoFit/>
            </a:bodyPr>
            <a:lstStyle/>
            <a:p>
              <a:pPr defTabSz="1219200">
                <a:tabLst>
                  <a:tab pos="2381250" algn="l"/>
                  <a:tab pos="4184650" algn="l"/>
                  <a:tab pos="6292850" algn="ctr"/>
                </a:tabLst>
              </a:pPr>
              <a:r>
                <a:rPr lang="es-ES_tradnl" sz="2500" i="1">
                  <a:solidFill>
                    <a:schemeClr val="bg1"/>
                  </a:solidFill>
                  <a:latin typeface="Book Antiqua" pitchFamily="18" charset="0"/>
                  <a:cs typeface="Times New Roman" charset="0"/>
                </a:rPr>
                <a:t>Discontinuidades de proceso secundario</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i="1">
                  <a:solidFill>
                    <a:schemeClr val="bg1"/>
                  </a:solidFill>
                  <a:latin typeface="Book Antiqua" pitchFamily="18" charset="0"/>
                  <a:cs typeface="Times New Roman" charset="0"/>
                </a:rPr>
                <a:t>Discontinuidad	Localización		Causa</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Grietas por 	Superficial	Sobrecalentamiento localizado</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esmerilado		del material</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Grietas por	Superficial	Calentamiento y enfriamiento</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tratamiento		desigual que produce esfuerzos</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térmico		excesivos a la resistencia del metal</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Grietas de	Superficial	Enfriamiento repentino</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templado</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Desgarres de	Superficial	Prácticas inadecuadas de </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maquinado		maquinado</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Grietas de	Superficial	Esfuerzos residuales que son</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plaqueado		relevados</a:t>
              </a:r>
            </a:p>
          </p:txBody>
        </p:sp>
        <p:sp>
          <p:nvSpPr>
            <p:cNvPr id="374789" name="Line 37"/>
            <p:cNvSpPr>
              <a:spLocks noChangeShapeType="1"/>
            </p:cNvSpPr>
            <p:nvPr/>
          </p:nvSpPr>
          <p:spPr bwMode="auto">
            <a:xfrm>
              <a:off x="322" y="1225"/>
              <a:ext cx="5175" cy="0"/>
            </a:xfrm>
            <a:prstGeom prst="line">
              <a:avLst/>
            </a:prstGeom>
            <a:noFill/>
            <a:ln w="9525">
              <a:solidFill>
                <a:schemeClr val="bg1"/>
              </a:solidFill>
              <a:round/>
              <a:headEnd/>
              <a:tailEnd/>
            </a:ln>
          </p:spPr>
          <p:txBody>
            <a:bodyPr wrap="none"/>
            <a:lstStyle/>
            <a:p>
              <a:endParaRPr lang="es-ES"/>
            </a:p>
          </p:txBody>
        </p:sp>
        <p:sp>
          <p:nvSpPr>
            <p:cNvPr id="374790" name="Line 38"/>
            <p:cNvSpPr>
              <a:spLocks noChangeShapeType="1"/>
            </p:cNvSpPr>
            <p:nvPr/>
          </p:nvSpPr>
          <p:spPr bwMode="auto">
            <a:xfrm>
              <a:off x="322" y="1691"/>
              <a:ext cx="5175" cy="0"/>
            </a:xfrm>
            <a:prstGeom prst="line">
              <a:avLst/>
            </a:prstGeom>
            <a:noFill/>
            <a:ln w="9525">
              <a:solidFill>
                <a:schemeClr val="bg1"/>
              </a:solidFill>
              <a:round/>
              <a:headEnd/>
              <a:tailEnd/>
            </a:ln>
          </p:spPr>
          <p:txBody>
            <a:bodyPr wrap="none"/>
            <a:lstStyle/>
            <a:p>
              <a:endParaRPr lang="es-ES"/>
            </a:p>
          </p:txBody>
        </p:sp>
        <p:sp>
          <p:nvSpPr>
            <p:cNvPr id="374791" name="Line 39"/>
            <p:cNvSpPr>
              <a:spLocks noChangeShapeType="1"/>
            </p:cNvSpPr>
            <p:nvPr/>
          </p:nvSpPr>
          <p:spPr bwMode="auto">
            <a:xfrm>
              <a:off x="322" y="2359"/>
              <a:ext cx="5175" cy="0"/>
            </a:xfrm>
            <a:prstGeom prst="line">
              <a:avLst/>
            </a:prstGeom>
            <a:noFill/>
            <a:ln w="9525">
              <a:solidFill>
                <a:schemeClr val="bg1"/>
              </a:solidFill>
              <a:round/>
              <a:headEnd/>
              <a:tailEnd/>
            </a:ln>
          </p:spPr>
          <p:txBody>
            <a:bodyPr wrap="none"/>
            <a:lstStyle/>
            <a:p>
              <a:endParaRPr lang="es-ES"/>
            </a:p>
          </p:txBody>
        </p:sp>
        <p:sp>
          <p:nvSpPr>
            <p:cNvPr id="374792" name="Line 40"/>
            <p:cNvSpPr>
              <a:spLocks noChangeShapeType="1"/>
            </p:cNvSpPr>
            <p:nvPr/>
          </p:nvSpPr>
          <p:spPr bwMode="auto">
            <a:xfrm>
              <a:off x="322" y="2816"/>
              <a:ext cx="5175" cy="0"/>
            </a:xfrm>
            <a:prstGeom prst="line">
              <a:avLst/>
            </a:prstGeom>
            <a:noFill/>
            <a:ln w="9525">
              <a:solidFill>
                <a:schemeClr val="bg1"/>
              </a:solidFill>
              <a:round/>
              <a:headEnd/>
              <a:tailEnd/>
            </a:ln>
          </p:spPr>
          <p:txBody>
            <a:bodyPr wrap="none"/>
            <a:lstStyle/>
            <a:p>
              <a:endParaRPr lang="es-ES"/>
            </a:p>
          </p:txBody>
        </p:sp>
        <p:sp>
          <p:nvSpPr>
            <p:cNvPr id="374793" name="Line 41"/>
            <p:cNvSpPr>
              <a:spLocks noChangeShapeType="1"/>
            </p:cNvSpPr>
            <p:nvPr/>
          </p:nvSpPr>
          <p:spPr bwMode="auto">
            <a:xfrm>
              <a:off x="322" y="3273"/>
              <a:ext cx="5175" cy="0"/>
            </a:xfrm>
            <a:prstGeom prst="line">
              <a:avLst/>
            </a:prstGeom>
            <a:noFill/>
            <a:ln w="9525">
              <a:solidFill>
                <a:schemeClr val="bg1"/>
              </a:solidFill>
              <a:round/>
              <a:headEnd/>
              <a:tailEnd/>
            </a:ln>
          </p:spPr>
          <p:txBody>
            <a:bodyPr wrap="none"/>
            <a:lstStyle/>
            <a:p>
              <a:endParaRPr lang="es-ES"/>
            </a:p>
          </p:txBody>
        </p:sp>
        <p:grpSp>
          <p:nvGrpSpPr>
            <p:cNvPr id="374794" name="Group 45"/>
            <p:cNvGrpSpPr>
              <a:grpSpLocks/>
            </p:cNvGrpSpPr>
            <p:nvPr/>
          </p:nvGrpSpPr>
          <p:grpSpPr bwMode="auto">
            <a:xfrm>
              <a:off x="48" y="95"/>
              <a:ext cx="96" cy="4128"/>
              <a:chOff x="48" y="102"/>
              <a:chExt cx="96" cy="4128"/>
            </a:xfrm>
          </p:grpSpPr>
          <p:sp>
            <p:nvSpPr>
              <p:cNvPr id="374802"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3"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4"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5"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6"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7"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8"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09"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0"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1"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2"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3"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4"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5"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6"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7"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8"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19"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0"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1"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2"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3"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4"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5"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6"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7"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8"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29"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4830"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4795" name="Group 75"/>
            <p:cNvGrpSpPr>
              <a:grpSpLocks/>
            </p:cNvGrpSpPr>
            <p:nvPr/>
          </p:nvGrpSpPr>
          <p:grpSpPr bwMode="auto">
            <a:xfrm>
              <a:off x="5052" y="0"/>
              <a:ext cx="726" cy="388"/>
              <a:chOff x="37" y="-23"/>
              <a:chExt cx="726" cy="388"/>
            </a:xfrm>
          </p:grpSpPr>
          <p:sp>
            <p:nvSpPr>
              <p:cNvPr id="374796"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4797"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4798"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4799"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4800"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4801"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17826" name="Rectangle 2"/>
          <p:cNvSpPr>
            <a:spLocks noChangeArrowheads="1"/>
          </p:cNvSpPr>
          <p:nvPr/>
        </p:nvSpPr>
        <p:spPr bwMode="auto">
          <a:xfrm>
            <a:off x="1306513" y="2540000"/>
            <a:ext cx="653097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 de servicio</a:t>
            </a:r>
          </a:p>
        </p:txBody>
      </p:sp>
      <p:sp>
        <p:nvSpPr>
          <p:cNvPr id="717827" name="AutoShape 3"/>
          <p:cNvSpPr>
            <a:spLocks/>
          </p:cNvSpPr>
          <p:nvPr/>
        </p:nvSpPr>
        <p:spPr bwMode="auto">
          <a:xfrm>
            <a:off x="844550" y="2085975"/>
            <a:ext cx="136525" cy="2605088"/>
          </a:xfrm>
          <a:prstGeom prst="leftBracket">
            <a:avLst>
              <a:gd name="adj" fmla="val 9699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7828" name="Line 4"/>
          <p:cNvSpPr>
            <a:spLocks noChangeShapeType="1"/>
          </p:cNvSpPr>
          <p:nvPr/>
        </p:nvSpPr>
        <p:spPr bwMode="auto">
          <a:xfrm>
            <a:off x="969963" y="2085975"/>
            <a:ext cx="73199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7829" name="Line 5"/>
          <p:cNvSpPr>
            <a:spLocks noChangeShapeType="1"/>
          </p:cNvSpPr>
          <p:nvPr/>
        </p:nvSpPr>
        <p:spPr bwMode="auto">
          <a:xfrm>
            <a:off x="969963" y="4695825"/>
            <a:ext cx="73104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17830" name="AutoShape 6"/>
          <p:cNvSpPr>
            <a:spLocks/>
          </p:cNvSpPr>
          <p:nvPr/>
        </p:nvSpPr>
        <p:spPr bwMode="auto">
          <a:xfrm flipH="1">
            <a:off x="8269288" y="2085975"/>
            <a:ext cx="125412" cy="2605088"/>
          </a:xfrm>
          <a:prstGeom prst="leftBracket">
            <a:avLst>
              <a:gd name="adj" fmla="val 10424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17828"/>
                                        </p:tgtEl>
                                        <p:attrNameLst>
                                          <p:attrName>style.visibility</p:attrName>
                                        </p:attrNameLst>
                                      </p:cBhvr>
                                      <p:to>
                                        <p:strVal val="visible"/>
                                      </p:to>
                                    </p:set>
                                    <p:animEffect transition="in" filter="wipe(left)">
                                      <p:cBhvr>
                                        <p:cTn id="7" dur="500"/>
                                        <p:tgtEl>
                                          <p:spTgt spid="71782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17830"/>
                                        </p:tgtEl>
                                        <p:attrNameLst>
                                          <p:attrName>style.visibility</p:attrName>
                                        </p:attrNameLst>
                                      </p:cBhvr>
                                      <p:to>
                                        <p:strVal val="visible"/>
                                      </p:to>
                                    </p:set>
                                    <p:animEffect transition="in" filter="wipe(up)">
                                      <p:cBhvr>
                                        <p:cTn id="11" dur="500"/>
                                        <p:tgtEl>
                                          <p:spTgt spid="71783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17829"/>
                                        </p:tgtEl>
                                        <p:attrNameLst>
                                          <p:attrName>style.visibility</p:attrName>
                                        </p:attrNameLst>
                                      </p:cBhvr>
                                      <p:to>
                                        <p:strVal val="visible"/>
                                      </p:to>
                                    </p:set>
                                    <p:animEffect transition="in" filter="wipe(right)">
                                      <p:cBhvr>
                                        <p:cTn id="15" dur="500"/>
                                        <p:tgtEl>
                                          <p:spTgt spid="71782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17827"/>
                                        </p:tgtEl>
                                        <p:attrNameLst>
                                          <p:attrName>style.visibility</p:attrName>
                                        </p:attrNameLst>
                                      </p:cBhvr>
                                      <p:to>
                                        <p:strVal val="visible"/>
                                      </p:to>
                                    </p:set>
                                    <p:animEffect transition="in" filter="wipe(down)">
                                      <p:cBhvr>
                                        <p:cTn id="19" dur="500"/>
                                        <p:tgtEl>
                                          <p:spTgt spid="71782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17826"/>
                                        </p:tgtEl>
                                        <p:attrNameLst>
                                          <p:attrName>style.visibility</p:attrName>
                                        </p:attrNameLst>
                                      </p:cBhvr>
                                      <p:to>
                                        <p:strVal val="visible"/>
                                      </p:to>
                                    </p:set>
                                    <p:animEffect transition="in" filter="wipe(left)">
                                      <p:cBhvr>
                                        <p:cTn id="23" dur="75"/>
                                        <p:tgtEl>
                                          <p:spTgt spid="7178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826" grpId="0" autoUpdateAnimBg="0"/>
      <p:bldP spid="717827" grpId="0" animBg="1"/>
      <p:bldP spid="717830" grpId="0" animBg="1"/>
    </p:bldLst>
  </p:timing>
</p:sld>
</file>

<file path=ppt/slides/slide3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6834" name="Group 73"/>
          <p:cNvGrpSpPr>
            <a:grpSpLocks/>
          </p:cNvGrpSpPr>
          <p:nvPr/>
        </p:nvGrpSpPr>
        <p:grpSpPr bwMode="auto">
          <a:xfrm>
            <a:off x="0" y="0"/>
            <a:ext cx="9172575" cy="6858000"/>
            <a:chOff x="0" y="0"/>
            <a:chExt cx="5778" cy="4320"/>
          </a:xfrm>
        </p:grpSpPr>
        <p:sp>
          <p:nvSpPr>
            <p:cNvPr id="37683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6836" name="Rectangle 35"/>
            <p:cNvSpPr>
              <a:spLocks noChangeArrowheads="1"/>
            </p:cNvSpPr>
            <p:nvPr/>
          </p:nvSpPr>
          <p:spPr bwMode="auto">
            <a:xfrm>
              <a:off x="523" y="670"/>
              <a:ext cx="4816" cy="293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La expectativa de vida de un componente depende del medio ambiente en el que opera (mecánico y químico), la calidad de su mantenimiento y lo apropiado de su diseño</a:t>
              </a:r>
            </a:p>
            <a:p>
              <a:endParaRPr lang="es-ES_tradnl" sz="2500" i="1">
                <a:solidFill>
                  <a:schemeClr val="bg1"/>
                </a:solidFill>
                <a:latin typeface="Book Antiqua" pitchFamily="18" charset="0"/>
                <a:cs typeface="Times New Roman" charset="0"/>
              </a:endParaRPr>
            </a:p>
            <a:p>
              <a:r>
                <a:rPr lang="es-ES_tradnl" sz="2500" i="1">
                  <a:solidFill>
                    <a:schemeClr val="bg1"/>
                  </a:solidFill>
                  <a:latin typeface="Book Antiqua" pitchFamily="18" charset="0"/>
                  <a:cs typeface="Times New Roman" charset="0"/>
                </a:rPr>
                <a:t>Es esencial conocer las condiciones de servicio de un componente con el objeto de realizar adecuadamente la inspección por partículas magnéticas</a:t>
              </a:r>
            </a:p>
            <a:p>
              <a:endParaRPr lang="es-ES_tradnl" sz="2500" i="1">
                <a:solidFill>
                  <a:schemeClr val="bg1"/>
                </a:solidFill>
                <a:latin typeface="Book Antiqua" pitchFamily="18" charset="0"/>
                <a:cs typeface="Times New Roman" charset="0"/>
              </a:endParaRPr>
            </a:p>
            <a:p>
              <a:r>
                <a:rPr lang="es-ES_tradnl" sz="2500" i="1">
                  <a:solidFill>
                    <a:schemeClr val="bg1"/>
                  </a:solidFill>
                  <a:latin typeface="Book Antiqua" pitchFamily="18" charset="0"/>
                  <a:cs typeface="Times New Roman" charset="0"/>
                </a:rPr>
                <a:t>Aunque las discontinuidades inducidas en el servicio parecen similares, el mecanismo que las produce es completamente diferente en cada caso</a:t>
              </a:r>
            </a:p>
          </p:txBody>
        </p:sp>
        <p:grpSp>
          <p:nvGrpSpPr>
            <p:cNvPr id="376837" name="Group 36"/>
            <p:cNvGrpSpPr>
              <a:grpSpLocks/>
            </p:cNvGrpSpPr>
            <p:nvPr/>
          </p:nvGrpSpPr>
          <p:grpSpPr bwMode="auto">
            <a:xfrm>
              <a:off x="48" y="95"/>
              <a:ext cx="96" cy="4128"/>
              <a:chOff x="48" y="102"/>
              <a:chExt cx="96" cy="4128"/>
            </a:xfrm>
          </p:grpSpPr>
          <p:sp>
            <p:nvSpPr>
              <p:cNvPr id="376845" name="Rectangle 3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46" name="Rectangle 3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47" name="Rectangle 3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48" name="Rectangle 4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49" name="Rectangle 4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0" name="Rectangle 4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1" name="Rectangle 4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2" name="Rectangle 4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3" name="Rectangle 4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4" name="Rectangle 4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5" name="Rectangle 4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6" name="Rectangle 4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7" name="Rectangle 4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8" name="Rectangle 5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59" name="Rectangle 5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0" name="Rectangle 5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1" name="Rectangle 5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2" name="Rectangle 5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3" name="Rectangle 5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4" name="Rectangle 5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5" name="Rectangle 5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6" name="Rectangle 5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7" name="Rectangle 5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8" name="Rectangle 6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69" name="Rectangle 6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70" name="Rectangle 6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71" name="Rectangle 6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72" name="Rectangle 6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6873" name="Rectangle 6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6838" name="Group 66"/>
            <p:cNvGrpSpPr>
              <a:grpSpLocks/>
            </p:cNvGrpSpPr>
            <p:nvPr/>
          </p:nvGrpSpPr>
          <p:grpSpPr bwMode="auto">
            <a:xfrm>
              <a:off x="5052" y="0"/>
              <a:ext cx="726" cy="388"/>
              <a:chOff x="37" y="-23"/>
              <a:chExt cx="726" cy="388"/>
            </a:xfrm>
          </p:grpSpPr>
          <p:sp>
            <p:nvSpPr>
              <p:cNvPr id="37683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684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684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684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684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684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7858" name="Group 80"/>
          <p:cNvGrpSpPr>
            <a:grpSpLocks/>
          </p:cNvGrpSpPr>
          <p:nvPr/>
        </p:nvGrpSpPr>
        <p:grpSpPr bwMode="auto">
          <a:xfrm>
            <a:off x="0" y="0"/>
            <a:ext cx="9172575" cy="6858000"/>
            <a:chOff x="0" y="0"/>
            <a:chExt cx="5778" cy="4320"/>
          </a:xfrm>
        </p:grpSpPr>
        <p:sp>
          <p:nvSpPr>
            <p:cNvPr id="377859" name="Rectangle 3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7860" name="Rectangle 36"/>
            <p:cNvSpPr>
              <a:spLocks noChangeArrowheads="1"/>
            </p:cNvSpPr>
            <p:nvPr/>
          </p:nvSpPr>
          <p:spPr bwMode="auto">
            <a:xfrm>
              <a:off x="313" y="439"/>
              <a:ext cx="5245" cy="3407"/>
            </a:xfrm>
            <a:prstGeom prst="rect">
              <a:avLst/>
            </a:prstGeom>
            <a:noFill/>
            <a:ln w="12700">
              <a:noFill/>
              <a:miter lim="800000"/>
              <a:headEnd/>
              <a:tailEnd/>
            </a:ln>
          </p:spPr>
          <p:txBody>
            <a:bodyPr lIns="90488" tIns="44450" rIns="90488" bIns="44450">
              <a:spAutoFit/>
            </a:bodyPr>
            <a:lstStyle/>
            <a:p>
              <a:pPr defTabSz="1219200">
                <a:tabLst>
                  <a:tab pos="2381250" algn="l"/>
                  <a:tab pos="4184650" algn="l"/>
                  <a:tab pos="6292850" algn="ctr"/>
                </a:tabLst>
              </a:pPr>
              <a:r>
                <a:rPr lang="es-ES_tradnl" sz="2500" i="1">
                  <a:solidFill>
                    <a:schemeClr val="bg1"/>
                  </a:solidFill>
                  <a:latin typeface="Book Antiqua" pitchFamily="18" charset="0"/>
                  <a:cs typeface="Times New Roman" charset="0"/>
                </a:rPr>
                <a:t>Discontinuidades de servicio</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i="1">
                  <a:solidFill>
                    <a:schemeClr val="bg1"/>
                  </a:solidFill>
                  <a:latin typeface="Book Antiqua" pitchFamily="18" charset="0"/>
                  <a:cs typeface="Times New Roman" charset="0"/>
                </a:rPr>
                <a:t>Discontinuidad	Localización		Causa</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Fatiga	Superficial	Esfuerzos aplicados cíclicamente</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		por debajo de la última resistencia 		a la tensión</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Deformación (creep)	Superficial o	Material sujeto a temperaturas y</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	subsuperficial	esfuerzos elevados, por debajo de</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		resistencia a la cedencia</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Agrietamiento por	Superficial	Efectos combinados de una carga esfuerzos de		de tensión estática y un medio corrosión		ambiente corrosivo</a:t>
              </a:r>
            </a:p>
            <a:p>
              <a:pPr algn="l" defTabSz="1219200">
                <a:tabLst>
                  <a:tab pos="2381250" algn="l"/>
                  <a:tab pos="4184650" algn="l"/>
                  <a:tab pos="6292850" algn="ctr"/>
                </a:tabLst>
              </a:pPr>
              <a:endParaRPr lang="es-ES_tradnl" sz="800" i="1">
                <a:solidFill>
                  <a:schemeClr val="bg1"/>
                </a:solidFill>
                <a:latin typeface="Book Antiqua" pitchFamily="18" charset="0"/>
                <a:cs typeface="Times New Roman" charset="0"/>
              </a:endParaRP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Agrietamiento por	Superficial o	Efectos combinados de tensión</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hidrógeno	subsuperficial	aplicada o esfuerzos residuales y</a:t>
              </a:r>
            </a:p>
            <a:p>
              <a:pPr algn="l" defTabSz="1219200">
                <a:tabLst>
                  <a:tab pos="2381250" algn="l"/>
                  <a:tab pos="4184650" algn="l"/>
                  <a:tab pos="6292850" algn="ctr"/>
                </a:tabLst>
              </a:pPr>
              <a:r>
                <a:rPr lang="es-ES_tradnl" sz="2000" i="1">
                  <a:solidFill>
                    <a:schemeClr val="bg1"/>
                  </a:solidFill>
                  <a:latin typeface="Book Antiqua" pitchFamily="18" charset="0"/>
                  <a:cs typeface="Times New Roman" charset="0"/>
                </a:rPr>
                <a:t>		ambiente enriquecido con 			hidrógeno</a:t>
              </a:r>
            </a:p>
          </p:txBody>
        </p:sp>
        <p:sp>
          <p:nvSpPr>
            <p:cNvPr id="377861" name="Line 37"/>
            <p:cNvSpPr>
              <a:spLocks noChangeShapeType="1"/>
            </p:cNvSpPr>
            <p:nvPr/>
          </p:nvSpPr>
          <p:spPr bwMode="auto">
            <a:xfrm>
              <a:off x="322" y="1045"/>
              <a:ext cx="5175" cy="0"/>
            </a:xfrm>
            <a:prstGeom prst="line">
              <a:avLst/>
            </a:prstGeom>
            <a:noFill/>
            <a:ln w="9525">
              <a:solidFill>
                <a:schemeClr val="bg1"/>
              </a:solidFill>
              <a:round/>
              <a:headEnd/>
              <a:tailEnd/>
            </a:ln>
          </p:spPr>
          <p:txBody>
            <a:bodyPr wrap="none"/>
            <a:lstStyle/>
            <a:p>
              <a:endParaRPr lang="es-ES"/>
            </a:p>
          </p:txBody>
        </p:sp>
        <p:sp>
          <p:nvSpPr>
            <p:cNvPr id="377862" name="Line 38"/>
            <p:cNvSpPr>
              <a:spLocks noChangeShapeType="1"/>
            </p:cNvSpPr>
            <p:nvPr/>
          </p:nvSpPr>
          <p:spPr bwMode="auto">
            <a:xfrm>
              <a:off x="322" y="1703"/>
              <a:ext cx="5175" cy="0"/>
            </a:xfrm>
            <a:prstGeom prst="line">
              <a:avLst/>
            </a:prstGeom>
            <a:noFill/>
            <a:ln w="9525">
              <a:solidFill>
                <a:schemeClr val="bg1"/>
              </a:solidFill>
              <a:round/>
              <a:headEnd/>
              <a:tailEnd/>
            </a:ln>
          </p:spPr>
          <p:txBody>
            <a:bodyPr wrap="none"/>
            <a:lstStyle/>
            <a:p>
              <a:endParaRPr lang="es-ES"/>
            </a:p>
          </p:txBody>
        </p:sp>
        <p:sp>
          <p:nvSpPr>
            <p:cNvPr id="377863" name="Line 39"/>
            <p:cNvSpPr>
              <a:spLocks noChangeShapeType="1"/>
            </p:cNvSpPr>
            <p:nvPr/>
          </p:nvSpPr>
          <p:spPr bwMode="auto">
            <a:xfrm>
              <a:off x="322" y="2362"/>
              <a:ext cx="5175" cy="0"/>
            </a:xfrm>
            <a:prstGeom prst="line">
              <a:avLst/>
            </a:prstGeom>
            <a:noFill/>
            <a:ln w="9525">
              <a:solidFill>
                <a:schemeClr val="bg1"/>
              </a:solidFill>
              <a:round/>
              <a:headEnd/>
              <a:tailEnd/>
            </a:ln>
          </p:spPr>
          <p:txBody>
            <a:bodyPr wrap="none"/>
            <a:lstStyle/>
            <a:p>
              <a:endParaRPr lang="es-ES"/>
            </a:p>
          </p:txBody>
        </p:sp>
        <p:sp>
          <p:nvSpPr>
            <p:cNvPr id="377864" name="Line 40"/>
            <p:cNvSpPr>
              <a:spLocks noChangeShapeType="1"/>
            </p:cNvSpPr>
            <p:nvPr/>
          </p:nvSpPr>
          <p:spPr bwMode="auto">
            <a:xfrm>
              <a:off x="322" y="3011"/>
              <a:ext cx="5175" cy="0"/>
            </a:xfrm>
            <a:prstGeom prst="line">
              <a:avLst/>
            </a:prstGeom>
            <a:noFill/>
            <a:ln w="9525">
              <a:solidFill>
                <a:schemeClr val="bg1"/>
              </a:solidFill>
              <a:round/>
              <a:headEnd/>
              <a:tailEnd/>
            </a:ln>
          </p:spPr>
          <p:txBody>
            <a:bodyPr wrap="none"/>
            <a:lstStyle/>
            <a:p>
              <a:endParaRPr lang="es-ES"/>
            </a:p>
          </p:txBody>
        </p:sp>
        <p:grpSp>
          <p:nvGrpSpPr>
            <p:cNvPr id="377865" name="Group 43"/>
            <p:cNvGrpSpPr>
              <a:grpSpLocks/>
            </p:cNvGrpSpPr>
            <p:nvPr/>
          </p:nvGrpSpPr>
          <p:grpSpPr bwMode="auto">
            <a:xfrm>
              <a:off x="48" y="95"/>
              <a:ext cx="96" cy="4128"/>
              <a:chOff x="48" y="102"/>
              <a:chExt cx="96" cy="4128"/>
            </a:xfrm>
          </p:grpSpPr>
          <p:sp>
            <p:nvSpPr>
              <p:cNvPr id="377873"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4"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5"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6"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7"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8"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79"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0"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1"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2"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3"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4"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5"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6"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7"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8"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89"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0"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1"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2"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3"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4"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5"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6"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7"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8"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899"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900"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7901"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7866" name="Group 73"/>
            <p:cNvGrpSpPr>
              <a:grpSpLocks/>
            </p:cNvGrpSpPr>
            <p:nvPr/>
          </p:nvGrpSpPr>
          <p:grpSpPr bwMode="auto">
            <a:xfrm>
              <a:off x="5052" y="0"/>
              <a:ext cx="726" cy="388"/>
              <a:chOff x="37" y="-23"/>
              <a:chExt cx="726" cy="388"/>
            </a:xfrm>
          </p:grpSpPr>
          <p:sp>
            <p:nvSpPr>
              <p:cNvPr id="377867"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7868"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7869"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7870"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7871"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7872"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2226" name="Group 132"/>
          <p:cNvGrpSpPr>
            <a:grpSpLocks/>
          </p:cNvGrpSpPr>
          <p:nvPr/>
        </p:nvGrpSpPr>
        <p:grpSpPr bwMode="auto">
          <a:xfrm>
            <a:off x="0" y="0"/>
            <a:ext cx="9172575" cy="6858000"/>
            <a:chOff x="0" y="0"/>
            <a:chExt cx="5778" cy="4320"/>
          </a:xfrm>
        </p:grpSpPr>
        <p:sp>
          <p:nvSpPr>
            <p:cNvPr id="909315" name="Rectangle 3"/>
            <p:cNvSpPr>
              <a:spLocks noChangeArrowheads="1"/>
            </p:cNvSpPr>
            <p:nvPr/>
          </p:nvSpPr>
          <p:spPr bwMode="auto">
            <a:xfrm>
              <a:off x="416" y="655"/>
              <a:ext cx="5072" cy="1308"/>
            </a:xfrm>
            <a:prstGeom prst="rect">
              <a:avLst/>
            </a:prstGeom>
            <a:noFill/>
            <a:ln w="12700">
              <a:noFill/>
              <a:miter lim="800000"/>
              <a:headEnd/>
              <a:tailEnd/>
            </a:ln>
            <a:effectLst/>
          </p:spPr>
          <p:txBody>
            <a:bodyPr lIns="90488" tIns="44450" rIns="90488" bIns="44450">
              <a:spAutoFit/>
            </a:bodyPr>
            <a:lstStyle/>
            <a:p>
              <a:pPr algn="l">
                <a:spcAft>
                  <a:spcPts val="400"/>
                </a:spcAft>
                <a:tabLst>
                  <a:tab pos="576263" algn="l"/>
                </a:tabLst>
                <a:defRPr/>
              </a:pPr>
              <a:r>
                <a:rPr lang="es-ES_tradnl" sz="2600" i="1" dirty="0">
                  <a:solidFill>
                    <a:srgbClr val="FFFF00"/>
                  </a:solidFill>
                  <a:effectLst>
                    <a:outerShdw blurRad="38100" dist="38100" dir="2700000" algn="tl">
                      <a:srgbClr val="000000"/>
                    </a:outerShdw>
                  </a:effectLst>
                  <a:latin typeface="Book Antiqua" pitchFamily="18" charset="0"/>
                </a:rPr>
                <a:t>Densidad de Flujo</a:t>
              </a:r>
            </a:p>
            <a:p>
              <a:pPr algn="l">
                <a:spcAft>
                  <a:spcPts val="400"/>
                </a:spcAft>
                <a:tabLst>
                  <a:tab pos="576263" algn="l"/>
                </a:tabLst>
                <a:defRPr/>
              </a:pPr>
              <a:endParaRPr lang="es-ES_tradnl" sz="2000" i="1" dirty="0">
                <a:solidFill>
                  <a:schemeClr val="bg1"/>
                </a:solidFill>
                <a:latin typeface="Book Antiqua" pitchFamily="18" charset="0"/>
              </a:endParaRPr>
            </a:p>
            <a:p>
              <a:pPr>
                <a:spcAft>
                  <a:spcPts val="400"/>
                </a:spcAft>
                <a:tabLst>
                  <a:tab pos="576263" algn="l"/>
                </a:tabLst>
                <a:defRPr/>
              </a:pPr>
              <a:r>
                <a:rPr lang="es-ES_tradnl" sz="2500" i="1" dirty="0">
                  <a:solidFill>
                    <a:srgbClr val="FFFF00"/>
                  </a:solidFill>
                  <a:latin typeface="Book Antiqua" pitchFamily="18" charset="0"/>
                </a:rPr>
                <a:t>“Número de líneas de fuerza por unidad de área”</a:t>
              </a:r>
            </a:p>
            <a:p>
              <a:pPr>
                <a:spcAft>
                  <a:spcPts val="400"/>
                </a:spcAft>
                <a:tabLst>
                  <a:tab pos="576263" algn="l"/>
                </a:tabLst>
                <a:defRPr/>
              </a:pPr>
              <a:endParaRPr lang="es-ES_tradnl" sz="2000" i="1" dirty="0">
                <a:solidFill>
                  <a:schemeClr val="bg1"/>
                </a:solidFill>
                <a:latin typeface="Book Antiqua" pitchFamily="18" charset="0"/>
              </a:endParaRPr>
            </a:p>
            <a:p>
              <a:pPr algn="l">
                <a:spcAft>
                  <a:spcPts val="400"/>
                </a:spcAft>
                <a:tabLst>
                  <a:tab pos="576263" algn="l"/>
                </a:tabLst>
                <a:defRPr/>
              </a:pPr>
              <a:r>
                <a:rPr lang="es-ES_tradnl" i="1" dirty="0">
                  <a:solidFill>
                    <a:schemeClr val="bg1"/>
                  </a:solidFill>
                  <a:latin typeface="Book Antiqua" pitchFamily="18" charset="0"/>
                </a:rPr>
                <a:t>Unidad original “</a:t>
              </a:r>
              <a:r>
                <a:rPr lang="es-ES_tradnl" i="1" dirty="0">
                  <a:solidFill>
                    <a:srgbClr val="FFFF00"/>
                  </a:solidFill>
                  <a:latin typeface="Book Antiqua" pitchFamily="18" charset="0"/>
                </a:rPr>
                <a:t>Gauss</a:t>
              </a:r>
              <a:r>
                <a:rPr lang="es-ES_tradnl" i="1" dirty="0">
                  <a:solidFill>
                    <a:schemeClr val="bg1"/>
                  </a:solidFill>
                  <a:latin typeface="Book Antiqua" pitchFamily="18" charset="0"/>
                </a:rPr>
                <a:t>”= 1 Maxwell / cm</a:t>
              </a:r>
              <a:r>
                <a:rPr lang="es-ES_tradnl" i="1" baseline="30000" dirty="0">
                  <a:solidFill>
                    <a:schemeClr val="bg1"/>
                  </a:solidFill>
                  <a:latin typeface="Book Antiqua" pitchFamily="18" charset="0"/>
                </a:rPr>
                <a:t>2</a:t>
              </a:r>
            </a:p>
          </p:txBody>
        </p:sp>
        <p:sp>
          <p:nvSpPr>
            <p:cNvPr id="909316" name="Rectangle 4"/>
            <p:cNvSpPr>
              <a:spLocks noChangeArrowheads="1"/>
            </p:cNvSpPr>
            <p:nvPr/>
          </p:nvSpPr>
          <p:spPr bwMode="auto">
            <a:xfrm>
              <a:off x="422" y="135"/>
              <a:ext cx="3956"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dirty="0">
                  <a:solidFill>
                    <a:schemeClr val="bg1"/>
                  </a:solidFill>
                  <a:effectLst>
                    <a:outerShdw blurRad="38100" dist="38100" dir="2700000" algn="tl">
                      <a:srgbClr val="000000"/>
                    </a:outerShdw>
                  </a:effectLst>
                  <a:latin typeface="Book Antiqua" pitchFamily="18" charset="0"/>
                </a:rPr>
                <a:t>Unidades de medición</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52249" name="Rectangle 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2250" name="Group 6"/>
            <p:cNvGrpSpPr>
              <a:grpSpLocks/>
            </p:cNvGrpSpPr>
            <p:nvPr/>
          </p:nvGrpSpPr>
          <p:grpSpPr bwMode="auto">
            <a:xfrm>
              <a:off x="48" y="95"/>
              <a:ext cx="96" cy="4128"/>
              <a:chOff x="48" y="102"/>
              <a:chExt cx="96" cy="4128"/>
            </a:xfrm>
          </p:grpSpPr>
          <p:sp>
            <p:nvSpPr>
              <p:cNvPr id="52289" name="Rectangle 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0" name="Rectangle 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1" name="Rectangle 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2" name="Rectangle 1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3" name="Rectangle 1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4" name="Rectangle 1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5" name="Rectangle 1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6" name="Rectangle 1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7" name="Rectangle 1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8" name="Rectangle 1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299" name="Rectangle 1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0" name="Rectangle 1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1" name="Rectangle 1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2" name="Rectangle 2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3" name="Rectangle 2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4" name="Rectangle 2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5" name="Rectangle 2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6" name="Rectangle 2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7" name="Rectangle 2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8" name="Rectangle 2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09" name="Rectangle 2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0" name="Rectangle 2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1" name="Rectangle 2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2" name="Rectangle 3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3" name="Rectangle 3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4" name="Rectangle 3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5" name="Rectangle 3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6" name="Rectangle 3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2317" name="Rectangle 3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2251" name="Group 36"/>
            <p:cNvGrpSpPr>
              <a:grpSpLocks/>
            </p:cNvGrpSpPr>
            <p:nvPr/>
          </p:nvGrpSpPr>
          <p:grpSpPr bwMode="auto">
            <a:xfrm>
              <a:off x="5052" y="0"/>
              <a:ext cx="726" cy="388"/>
              <a:chOff x="37" y="-23"/>
              <a:chExt cx="726" cy="388"/>
            </a:xfrm>
          </p:grpSpPr>
          <p:sp>
            <p:nvSpPr>
              <p:cNvPr id="52283" name="Rectangle 3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2284" name="Rectangle 3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2285" name="Rectangle 3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2286" name="Rectangle 4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2287" name="Rectangle 4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2288" name="Rectangle 4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52252" name="Rectangle 44"/>
            <p:cNvSpPr>
              <a:spLocks noChangeArrowheads="1"/>
            </p:cNvSpPr>
            <p:nvPr/>
          </p:nvSpPr>
          <p:spPr bwMode="auto">
            <a:xfrm>
              <a:off x="416" y="2539"/>
              <a:ext cx="5072" cy="306"/>
            </a:xfrm>
            <a:prstGeom prst="rect">
              <a:avLst/>
            </a:prstGeom>
            <a:noFill/>
            <a:ln w="12700">
              <a:noFill/>
              <a:miter lim="800000"/>
              <a:headEnd/>
              <a:tailEnd/>
            </a:ln>
          </p:spPr>
          <p:txBody>
            <a:bodyPr lIns="90488" tIns="44450" rIns="90488" bIns="44450">
              <a:spAutoFit/>
            </a:bodyPr>
            <a:lstStyle/>
            <a:p>
              <a:pPr algn="l">
                <a:spcAft>
                  <a:spcPts val="400"/>
                </a:spcAft>
                <a:tabLst>
                  <a:tab pos="576263" algn="l"/>
                </a:tabLst>
              </a:pPr>
              <a:r>
                <a:rPr lang="es-ES_tradnl" sz="2600" i="1" dirty="0">
                  <a:solidFill>
                    <a:schemeClr val="bg1"/>
                  </a:solidFill>
                  <a:latin typeface="Book Antiqua" pitchFamily="18" charset="0"/>
                </a:rPr>
                <a:t>S.I. “</a:t>
              </a:r>
              <a:r>
                <a:rPr lang="es-ES_tradnl" sz="2600" i="1" dirty="0">
                  <a:solidFill>
                    <a:srgbClr val="FFFF00"/>
                  </a:solidFill>
                  <a:latin typeface="Book Antiqua" pitchFamily="18" charset="0"/>
                </a:rPr>
                <a:t>Tesla</a:t>
              </a:r>
              <a:r>
                <a:rPr lang="es-ES_tradnl" sz="2600" i="1" dirty="0">
                  <a:solidFill>
                    <a:schemeClr val="bg1"/>
                  </a:solidFill>
                  <a:latin typeface="Book Antiqua" pitchFamily="18" charset="0"/>
                </a:rPr>
                <a:t>”= 1</a:t>
              </a:r>
              <a:r>
                <a:rPr lang="es-ES_tradnl" sz="2600" i="1" baseline="30000" dirty="0">
                  <a:solidFill>
                    <a:schemeClr val="bg1"/>
                  </a:solidFill>
                  <a:latin typeface="Book Antiqua" pitchFamily="18" charset="0"/>
                </a:rPr>
                <a:t> </a:t>
              </a:r>
              <a:r>
                <a:rPr lang="es-ES_tradnl" sz="2600" i="1" dirty="0">
                  <a:solidFill>
                    <a:schemeClr val="bg1"/>
                  </a:solidFill>
                  <a:latin typeface="Book Antiqua" pitchFamily="18" charset="0"/>
                </a:rPr>
                <a:t> Weber / m</a:t>
              </a:r>
              <a:r>
                <a:rPr lang="es-ES_tradnl" sz="2600" i="1" baseline="30000" dirty="0">
                  <a:solidFill>
                    <a:schemeClr val="bg1"/>
                  </a:solidFill>
                  <a:latin typeface="Book Antiqua" pitchFamily="18" charset="0"/>
                </a:rPr>
                <a:t>2</a:t>
              </a:r>
            </a:p>
          </p:txBody>
        </p:sp>
        <p:sp>
          <p:nvSpPr>
            <p:cNvPr id="52253" name="Text Box 57"/>
            <p:cNvSpPr txBox="1">
              <a:spLocks noChangeArrowheads="1"/>
            </p:cNvSpPr>
            <p:nvPr/>
          </p:nvSpPr>
          <p:spPr bwMode="auto">
            <a:xfrm>
              <a:off x="3074" y="2000"/>
              <a:ext cx="245" cy="135"/>
            </a:xfrm>
            <a:prstGeom prst="rect">
              <a:avLst/>
            </a:prstGeom>
            <a:noFill/>
            <a:ln w="9525">
              <a:noFill/>
              <a:miter lim="800000"/>
              <a:headEnd/>
              <a:tailEnd/>
            </a:ln>
          </p:spPr>
          <p:txBody>
            <a:bodyPr wrap="none">
              <a:spAutoFit/>
            </a:bodyPr>
            <a:lstStyle/>
            <a:p>
              <a:r>
                <a:rPr lang="es-MX" sz="800" i="1">
                  <a:solidFill>
                    <a:schemeClr val="bg1"/>
                  </a:solidFill>
                  <a:latin typeface="Book Antiqua" pitchFamily="18" charset="0"/>
                </a:rPr>
                <a:t>1 cm</a:t>
              </a:r>
            </a:p>
          </p:txBody>
        </p:sp>
        <p:sp>
          <p:nvSpPr>
            <p:cNvPr id="52254" name="Rectangle 43"/>
            <p:cNvSpPr>
              <a:spLocks noChangeArrowheads="1"/>
            </p:cNvSpPr>
            <p:nvPr/>
          </p:nvSpPr>
          <p:spPr bwMode="auto">
            <a:xfrm>
              <a:off x="3118" y="2211"/>
              <a:ext cx="155" cy="155"/>
            </a:xfrm>
            <a:prstGeom prst="rect">
              <a:avLst/>
            </a:prstGeom>
            <a:noFill/>
            <a:ln w="9525">
              <a:solidFill>
                <a:schemeClr val="accent2"/>
              </a:solidFill>
              <a:miter lim="800000"/>
              <a:headEnd/>
              <a:tailEnd/>
            </a:ln>
          </p:spPr>
          <p:txBody>
            <a:bodyPr wrap="none" anchor="ctr"/>
            <a:lstStyle/>
            <a:p>
              <a:endParaRPr lang="es-ES"/>
            </a:p>
          </p:txBody>
        </p:sp>
        <p:grpSp>
          <p:nvGrpSpPr>
            <p:cNvPr id="52255" name="Group 47"/>
            <p:cNvGrpSpPr>
              <a:grpSpLocks/>
            </p:cNvGrpSpPr>
            <p:nvPr/>
          </p:nvGrpSpPr>
          <p:grpSpPr bwMode="auto">
            <a:xfrm>
              <a:off x="3117" y="2016"/>
              <a:ext cx="156" cy="105"/>
              <a:chOff x="3117" y="2091"/>
              <a:chExt cx="156" cy="105"/>
            </a:xfrm>
          </p:grpSpPr>
          <p:sp>
            <p:nvSpPr>
              <p:cNvPr id="52281" name="Line 45"/>
              <p:cNvSpPr>
                <a:spLocks noChangeShapeType="1"/>
              </p:cNvSpPr>
              <p:nvPr/>
            </p:nvSpPr>
            <p:spPr bwMode="auto">
              <a:xfrm flipV="1">
                <a:off x="3117" y="2091"/>
                <a:ext cx="0" cy="105"/>
              </a:xfrm>
              <a:prstGeom prst="line">
                <a:avLst/>
              </a:prstGeom>
              <a:noFill/>
              <a:ln w="3175">
                <a:solidFill>
                  <a:schemeClr val="accent2"/>
                </a:solidFill>
                <a:round/>
                <a:headEnd/>
                <a:tailEnd/>
              </a:ln>
            </p:spPr>
            <p:txBody>
              <a:bodyPr wrap="none"/>
              <a:lstStyle/>
              <a:p>
                <a:endParaRPr lang="es-ES"/>
              </a:p>
            </p:txBody>
          </p:sp>
          <p:sp>
            <p:nvSpPr>
              <p:cNvPr id="52282" name="Line 46"/>
              <p:cNvSpPr>
                <a:spLocks noChangeShapeType="1"/>
              </p:cNvSpPr>
              <p:nvPr/>
            </p:nvSpPr>
            <p:spPr bwMode="auto">
              <a:xfrm flipV="1">
                <a:off x="3273" y="2091"/>
                <a:ext cx="0" cy="105"/>
              </a:xfrm>
              <a:prstGeom prst="line">
                <a:avLst/>
              </a:prstGeom>
              <a:noFill/>
              <a:ln w="3175">
                <a:solidFill>
                  <a:schemeClr val="accent2"/>
                </a:solidFill>
                <a:round/>
                <a:headEnd/>
                <a:tailEnd/>
              </a:ln>
            </p:spPr>
            <p:txBody>
              <a:bodyPr wrap="none"/>
              <a:lstStyle/>
              <a:p>
                <a:endParaRPr lang="es-ES"/>
              </a:p>
            </p:txBody>
          </p:sp>
        </p:grpSp>
        <p:sp>
          <p:nvSpPr>
            <p:cNvPr id="52256" name="Line 48"/>
            <p:cNvSpPr>
              <a:spLocks noChangeShapeType="1"/>
            </p:cNvSpPr>
            <p:nvPr/>
          </p:nvSpPr>
          <p:spPr bwMode="auto">
            <a:xfrm flipH="1">
              <a:off x="2964" y="2070"/>
              <a:ext cx="153" cy="0"/>
            </a:xfrm>
            <a:prstGeom prst="line">
              <a:avLst/>
            </a:prstGeom>
            <a:noFill/>
            <a:ln w="3175">
              <a:solidFill>
                <a:schemeClr val="accent2"/>
              </a:solidFill>
              <a:round/>
              <a:headEnd type="triangle" w="sm" len="lg"/>
              <a:tailEnd/>
            </a:ln>
          </p:spPr>
          <p:txBody>
            <a:bodyPr wrap="none"/>
            <a:lstStyle/>
            <a:p>
              <a:endParaRPr lang="es-ES"/>
            </a:p>
          </p:txBody>
        </p:sp>
        <p:sp>
          <p:nvSpPr>
            <p:cNvPr id="52257" name="Line 49"/>
            <p:cNvSpPr>
              <a:spLocks noChangeShapeType="1"/>
            </p:cNvSpPr>
            <p:nvPr/>
          </p:nvSpPr>
          <p:spPr bwMode="auto">
            <a:xfrm>
              <a:off x="3273" y="2070"/>
              <a:ext cx="153" cy="0"/>
            </a:xfrm>
            <a:prstGeom prst="line">
              <a:avLst/>
            </a:prstGeom>
            <a:noFill/>
            <a:ln w="3175">
              <a:solidFill>
                <a:schemeClr val="accent2"/>
              </a:solidFill>
              <a:round/>
              <a:headEnd type="triangle" w="sm" len="lg"/>
              <a:tailEnd/>
            </a:ln>
          </p:spPr>
          <p:txBody>
            <a:bodyPr wrap="none"/>
            <a:lstStyle/>
            <a:p>
              <a:endParaRPr lang="es-ES"/>
            </a:p>
          </p:txBody>
        </p:sp>
        <p:grpSp>
          <p:nvGrpSpPr>
            <p:cNvPr id="52258" name="Group 51"/>
            <p:cNvGrpSpPr>
              <a:grpSpLocks/>
            </p:cNvGrpSpPr>
            <p:nvPr/>
          </p:nvGrpSpPr>
          <p:grpSpPr bwMode="auto">
            <a:xfrm rot="5400000">
              <a:off x="3312" y="2235"/>
              <a:ext cx="462" cy="105"/>
              <a:chOff x="2964" y="2016"/>
              <a:chExt cx="462" cy="105"/>
            </a:xfrm>
          </p:grpSpPr>
          <p:grpSp>
            <p:nvGrpSpPr>
              <p:cNvPr id="52276" name="Group 52"/>
              <p:cNvGrpSpPr>
                <a:grpSpLocks/>
              </p:cNvGrpSpPr>
              <p:nvPr/>
            </p:nvGrpSpPr>
            <p:grpSpPr bwMode="auto">
              <a:xfrm>
                <a:off x="3117" y="2016"/>
                <a:ext cx="156" cy="105"/>
                <a:chOff x="3117" y="2091"/>
                <a:chExt cx="156" cy="105"/>
              </a:xfrm>
            </p:grpSpPr>
            <p:sp>
              <p:nvSpPr>
                <p:cNvPr id="52279" name="Line 53"/>
                <p:cNvSpPr>
                  <a:spLocks noChangeShapeType="1"/>
                </p:cNvSpPr>
                <p:nvPr/>
              </p:nvSpPr>
              <p:spPr bwMode="auto">
                <a:xfrm flipV="1">
                  <a:off x="3117" y="2091"/>
                  <a:ext cx="0" cy="105"/>
                </a:xfrm>
                <a:prstGeom prst="line">
                  <a:avLst/>
                </a:prstGeom>
                <a:noFill/>
                <a:ln w="3175">
                  <a:solidFill>
                    <a:schemeClr val="accent2"/>
                  </a:solidFill>
                  <a:round/>
                  <a:headEnd/>
                  <a:tailEnd/>
                </a:ln>
              </p:spPr>
              <p:txBody>
                <a:bodyPr wrap="none"/>
                <a:lstStyle/>
                <a:p>
                  <a:endParaRPr lang="es-ES"/>
                </a:p>
              </p:txBody>
            </p:sp>
            <p:sp>
              <p:nvSpPr>
                <p:cNvPr id="52280" name="Line 54"/>
                <p:cNvSpPr>
                  <a:spLocks noChangeShapeType="1"/>
                </p:cNvSpPr>
                <p:nvPr/>
              </p:nvSpPr>
              <p:spPr bwMode="auto">
                <a:xfrm flipV="1">
                  <a:off x="3273" y="2091"/>
                  <a:ext cx="0" cy="105"/>
                </a:xfrm>
                <a:prstGeom prst="line">
                  <a:avLst/>
                </a:prstGeom>
                <a:noFill/>
                <a:ln w="3175">
                  <a:solidFill>
                    <a:schemeClr val="accent2"/>
                  </a:solidFill>
                  <a:round/>
                  <a:headEnd/>
                  <a:tailEnd/>
                </a:ln>
              </p:spPr>
              <p:txBody>
                <a:bodyPr wrap="none"/>
                <a:lstStyle/>
                <a:p>
                  <a:endParaRPr lang="es-ES"/>
                </a:p>
              </p:txBody>
            </p:sp>
          </p:grpSp>
          <p:sp>
            <p:nvSpPr>
              <p:cNvPr id="52277" name="Line 55"/>
              <p:cNvSpPr>
                <a:spLocks noChangeShapeType="1"/>
              </p:cNvSpPr>
              <p:nvPr/>
            </p:nvSpPr>
            <p:spPr bwMode="auto">
              <a:xfrm flipH="1">
                <a:off x="2964" y="2070"/>
                <a:ext cx="153" cy="0"/>
              </a:xfrm>
              <a:prstGeom prst="line">
                <a:avLst/>
              </a:prstGeom>
              <a:noFill/>
              <a:ln w="3175">
                <a:solidFill>
                  <a:schemeClr val="accent2"/>
                </a:solidFill>
                <a:round/>
                <a:headEnd type="triangle" w="sm" len="lg"/>
                <a:tailEnd/>
              </a:ln>
            </p:spPr>
            <p:txBody>
              <a:bodyPr wrap="none"/>
              <a:lstStyle/>
              <a:p>
                <a:endParaRPr lang="es-ES"/>
              </a:p>
            </p:txBody>
          </p:sp>
          <p:sp>
            <p:nvSpPr>
              <p:cNvPr id="52278" name="Line 56"/>
              <p:cNvSpPr>
                <a:spLocks noChangeShapeType="1"/>
              </p:cNvSpPr>
              <p:nvPr/>
            </p:nvSpPr>
            <p:spPr bwMode="auto">
              <a:xfrm>
                <a:off x="3273" y="2070"/>
                <a:ext cx="153" cy="0"/>
              </a:xfrm>
              <a:prstGeom prst="line">
                <a:avLst/>
              </a:prstGeom>
              <a:noFill/>
              <a:ln w="3175">
                <a:solidFill>
                  <a:schemeClr val="accent2"/>
                </a:solidFill>
                <a:round/>
                <a:headEnd type="triangle" w="sm" len="lg"/>
                <a:tailEnd/>
              </a:ln>
            </p:spPr>
            <p:txBody>
              <a:bodyPr wrap="none"/>
              <a:lstStyle/>
              <a:p>
                <a:endParaRPr lang="es-ES"/>
              </a:p>
            </p:txBody>
          </p:sp>
        </p:grpSp>
        <p:sp>
          <p:nvSpPr>
            <p:cNvPr id="52259" name="Text Box 58"/>
            <p:cNvSpPr txBox="1">
              <a:spLocks noChangeArrowheads="1"/>
            </p:cNvSpPr>
            <p:nvPr/>
          </p:nvSpPr>
          <p:spPr bwMode="auto">
            <a:xfrm>
              <a:off x="3416" y="2219"/>
              <a:ext cx="245" cy="135"/>
            </a:xfrm>
            <a:prstGeom prst="rect">
              <a:avLst/>
            </a:prstGeom>
            <a:noFill/>
            <a:ln w="9525">
              <a:noFill/>
              <a:miter lim="800000"/>
              <a:headEnd/>
              <a:tailEnd/>
            </a:ln>
          </p:spPr>
          <p:txBody>
            <a:bodyPr wrap="none">
              <a:spAutoFit/>
            </a:bodyPr>
            <a:lstStyle/>
            <a:p>
              <a:r>
                <a:rPr lang="es-MX" sz="800" i="1">
                  <a:solidFill>
                    <a:schemeClr val="bg1"/>
                  </a:solidFill>
                  <a:latin typeface="Book Antiqua" pitchFamily="18" charset="0"/>
                </a:rPr>
                <a:t>1 cm</a:t>
              </a:r>
            </a:p>
          </p:txBody>
        </p:sp>
        <p:grpSp>
          <p:nvGrpSpPr>
            <p:cNvPr id="52260" name="Group 92"/>
            <p:cNvGrpSpPr>
              <a:grpSpLocks/>
            </p:cNvGrpSpPr>
            <p:nvPr/>
          </p:nvGrpSpPr>
          <p:grpSpPr bwMode="auto">
            <a:xfrm>
              <a:off x="2484" y="2825"/>
              <a:ext cx="1609" cy="1432"/>
              <a:chOff x="2484" y="2798"/>
              <a:chExt cx="1609" cy="1432"/>
            </a:xfrm>
          </p:grpSpPr>
          <p:sp>
            <p:nvSpPr>
              <p:cNvPr id="52261" name="Rectangle 62"/>
              <p:cNvSpPr>
                <a:spLocks noChangeArrowheads="1"/>
              </p:cNvSpPr>
              <p:nvPr/>
            </p:nvSpPr>
            <p:spPr bwMode="auto">
              <a:xfrm>
                <a:off x="2641" y="2986"/>
                <a:ext cx="1088" cy="1086"/>
              </a:xfrm>
              <a:prstGeom prst="rect">
                <a:avLst/>
              </a:prstGeom>
              <a:noFill/>
              <a:ln w="9525">
                <a:solidFill>
                  <a:schemeClr val="accent2"/>
                </a:solidFill>
                <a:miter lim="800000"/>
                <a:headEnd/>
                <a:tailEnd/>
              </a:ln>
            </p:spPr>
            <p:txBody>
              <a:bodyPr wrap="none" anchor="ctr"/>
              <a:lstStyle/>
              <a:p>
                <a:endParaRPr lang="es-ES"/>
              </a:p>
            </p:txBody>
          </p:sp>
          <p:sp>
            <p:nvSpPr>
              <p:cNvPr id="52262" name="Text Box 75"/>
              <p:cNvSpPr txBox="1">
                <a:spLocks noChangeArrowheads="1"/>
              </p:cNvSpPr>
              <p:nvPr/>
            </p:nvSpPr>
            <p:spPr bwMode="auto">
              <a:xfrm>
                <a:off x="3876" y="3434"/>
                <a:ext cx="217" cy="135"/>
              </a:xfrm>
              <a:prstGeom prst="rect">
                <a:avLst/>
              </a:prstGeom>
              <a:noFill/>
              <a:ln w="9525">
                <a:noFill/>
                <a:miter lim="800000"/>
                <a:headEnd/>
                <a:tailEnd/>
              </a:ln>
            </p:spPr>
            <p:txBody>
              <a:bodyPr wrap="none">
                <a:spAutoFit/>
              </a:bodyPr>
              <a:lstStyle/>
              <a:p>
                <a:r>
                  <a:rPr lang="es-MX" sz="800" i="1">
                    <a:solidFill>
                      <a:schemeClr val="bg1"/>
                    </a:solidFill>
                    <a:latin typeface="Book Antiqua" pitchFamily="18" charset="0"/>
                  </a:rPr>
                  <a:t>1 m</a:t>
                </a:r>
              </a:p>
            </p:txBody>
          </p:sp>
          <p:grpSp>
            <p:nvGrpSpPr>
              <p:cNvPr id="52263" name="Group 84"/>
              <p:cNvGrpSpPr>
                <a:grpSpLocks/>
              </p:cNvGrpSpPr>
              <p:nvPr/>
            </p:nvGrpSpPr>
            <p:grpSpPr bwMode="auto">
              <a:xfrm>
                <a:off x="2484" y="2801"/>
                <a:ext cx="1397" cy="130"/>
                <a:chOff x="2484" y="2807"/>
                <a:chExt cx="1397" cy="130"/>
              </a:xfrm>
            </p:grpSpPr>
            <p:grpSp>
              <p:nvGrpSpPr>
                <p:cNvPr id="52271" name="Group 77"/>
                <p:cNvGrpSpPr>
                  <a:grpSpLocks/>
                </p:cNvGrpSpPr>
                <p:nvPr/>
              </p:nvGrpSpPr>
              <p:grpSpPr bwMode="auto">
                <a:xfrm>
                  <a:off x="2638" y="2807"/>
                  <a:ext cx="1091" cy="130"/>
                  <a:chOff x="3117" y="2091"/>
                  <a:chExt cx="156" cy="105"/>
                </a:xfrm>
              </p:grpSpPr>
              <p:sp>
                <p:nvSpPr>
                  <p:cNvPr id="52274" name="Line 78"/>
                  <p:cNvSpPr>
                    <a:spLocks noChangeShapeType="1"/>
                  </p:cNvSpPr>
                  <p:nvPr/>
                </p:nvSpPr>
                <p:spPr bwMode="auto">
                  <a:xfrm flipV="1">
                    <a:off x="3117" y="2091"/>
                    <a:ext cx="0" cy="105"/>
                  </a:xfrm>
                  <a:prstGeom prst="line">
                    <a:avLst/>
                  </a:prstGeom>
                  <a:noFill/>
                  <a:ln w="3175">
                    <a:solidFill>
                      <a:schemeClr val="accent2"/>
                    </a:solidFill>
                    <a:round/>
                    <a:headEnd/>
                    <a:tailEnd/>
                  </a:ln>
                </p:spPr>
                <p:txBody>
                  <a:bodyPr wrap="none"/>
                  <a:lstStyle/>
                  <a:p>
                    <a:endParaRPr lang="es-ES"/>
                  </a:p>
                </p:txBody>
              </p:sp>
              <p:sp>
                <p:nvSpPr>
                  <p:cNvPr id="52275" name="Line 79"/>
                  <p:cNvSpPr>
                    <a:spLocks noChangeShapeType="1"/>
                  </p:cNvSpPr>
                  <p:nvPr/>
                </p:nvSpPr>
                <p:spPr bwMode="auto">
                  <a:xfrm flipV="1">
                    <a:off x="3273" y="2091"/>
                    <a:ext cx="0" cy="105"/>
                  </a:xfrm>
                  <a:prstGeom prst="line">
                    <a:avLst/>
                  </a:prstGeom>
                  <a:noFill/>
                  <a:ln w="3175">
                    <a:solidFill>
                      <a:schemeClr val="accent2"/>
                    </a:solidFill>
                    <a:round/>
                    <a:headEnd/>
                    <a:tailEnd/>
                  </a:ln>
                </p:spPr>
                <p:txBody>
                  <a:bodyPr wrap="none"/>
                  <a:lstStyle/>
                  <a:p>
                    <a:endParaRPr lang="es-ES"/>
                  </a:p>
                </p:txBody>
              </p:sp>
            </p:grpSp>
            <p:sp>
              <p:nvSpPr>
                <p:cNvPr id="52272" name="Line 82"/>
                <p:cNvSpPr>
                  <a:spLocks noChangeShapeType="1"/>
                </p:cNvSpPr>
                <p:nvPr/>
              </p:nvSpPr>
              <p:spPr bwMode="auto">
                <a:xfrm flipH="1">
                  <a:off x="2484" y="2872"/>
                  <a:ext cx="153" cy="0"/>
                </a:xfrm>
                <a:prstGeom prst="line">
                  <a:avLst/>
                </a:prstGeom>
                <a:noFill/>
                <a:ln w="3175">
                  <a:solidFill>
                    <a:schemeClr val="accent2"/>
                  </a:solidFill>
                  <a:round/>
                  <a:headEnd type="triangle" w="sm" len="lg"/>
                  <a:tailEnd/>
                </a:ln>
              </p:spPr>
              <p:txBody>
                <a:bodyPr wrap="none"/>
                <a:lstStyle/>
                <a:p>
                  <a:endParaRPr lang="es-ES"/>
                </a:p>
              </p:txBody>
            </p:sp>
            <p:sp>
              <p:nvSpPr>
                <p:cNvPr id="52273" name="Line 83"/>
                <p:cNvSpPr>
                  <a:spLocks noChangeShapeType="1"/>
                </p:cNvSpPr>
                <p:nvPr/>
              </p:nvSpPr>
              <p:spPr bwMode="auto">
                <a:xfrm>
                  <a:off x="3728" y="2872"/>
                  <a:ext cx="153" cy="0"/>
                </a:xfrm>
                <a:prstGeom prst="line">
                  <a:avLst/>
                </a:prstGeom>
                <a:noFill/>
                <a:ln w="3175">
                  <a:solidFill>
                    <a:schemeClr val="accent2"/>
                  </a:solidFill>
                  <a:round/>
                  <a:headEnd type="triangle" w="sm" len="lg"/>
                  <a:tailEnd/>
                </a:ln>
              </p:spPr>
              <p:txBody>
                <a:bodyPr wrap="none"/>
                <a:lstStyle/>
                <a:p>
                  <a:endParaRPr lang="es-ES"/>
                </a:p>
              </p:txBody>
            </p:sp>
          </p:grpSp>
          <p:grpSp>
            <p:nvGrpSpPr>
              <p:cNvPr id="52264" name="Group 85"/>
              <p:cNvGrpSpPr>
                <a:grpSpLocks/>
              </p:cNvGrpSpPr>
              <p:nvPr/>
            </p:nvGrpSpPr>
            <p:grpSpPr bwMode="auto">
              <a:xfrm rot="5400000">
                <a:off x="3285" y="3467"/>
                <a:ext cx="1397" cy="130"/>
                <a:chOff x="2484" y="2807"/>
                <a:chExt cx="1397" cy="130"/>
              </a:xfrm>
            </p:grpSpPr>
            <p:grpSp>
              <p:nvGrpSpPr>
                <p:cNvPr id="52266" name="Group 86"/>
                <p:cNvGrpSpPr>
                  <a:grpSpLocks/>
                </p:cNvGrpSpPr>
                <p:nvPr/>
              </p:nvGrpSpPr>
              <p:grpSpPr bwMode="auto">
                <a:xfrm>
                  <a:off x="2638" y="2807"/>
                  <a:ext cx="1091" cy="130"/>
                  <a:chOff x="3117" y="2091"/>
                  <a:chExt cx="156" cy="105"/>
                </a:xfrm>
              </p:grpSpPr>
              <p:sp>
                <p:nvSpPr>
                  <p:cNvPr id="52269" name="Line 87"/>
                  <p:cNvSpPr>
                    <a:spLocks noChangeShapeType="1"/>
                  </p:cNvSpPr>
                  <p:nvPr/>
                </p:nvSpPr>
                <p:spPr bwMode="auto">
                  <a:xfrm flipV="1">
                    <a:off x="3117" y="2091"/>
                    <a:ext cx="0" cy="105"/>
                  </a:xfrm>
                  <a:prstGeom prst="line">
                    <a:avLst/>
                  </a:prstGeom>
                  <a:noFill/>
                  <a:ln w="3175">
                    <a:solidFill>
                      <a:schemeClr val="accent2"/>
                    </a:solidFill>
                    <a:round/>
                    <a:headEnd/>
                    <a:tailEnd/>
                  </a:ln>
                </p:spPr>
                <p:txBody>
                  <a:bodyPr wrap="none"/>
                  <a:lstStyle/>
                  <a:p>
                    <a:endParaRPr lang="es-ES"/>
                  </a:p>
                </p:txBody>
              </p:sp>
              <p:sp>
                <p:nvSpPr>
                  <p:cNvPr id="52270" name="Line 88"/>
                  <p:cNvSpPr>
                    <a:spLocks noChangeShapeType="1"/>
                  </p:cNvSpPr>
                  <p:nvPr/>
                </p:nvSpPr>
                <p:spPr bwMode="auto">
                  <a:xfrm flipV="1">
                    <a:off x="3273" y="2091"/>
                    <a:ext cx="0" cy="105"/>
                  </a:xfrm>
                  <a:prstGeom prst="line">
                    <a:avLst/>
                  </a:prstGeom>
                  <a:noFill/>
                  <a:ln w="3175">
                    <a:solidFill>
                      <a:schemeClr val="accent2"/>
                    </a:solidFill>
                    <a:round/>
                    <a:headEnd/>
                    <a:tailEnd/>
                  </a:ln>
                </p:spPr>
                <p:txBody>
                  <a:bodyPr wrap="none"/>
                  <a:lstStyle/>
                  <a:p>
                    <a:endParaRPr lang="es-ES"/>
                  </a:p>
                </p:txBody>
              </p:sp>
            </p:grpSp>
            <p:sp>
              <p:nvSpPr>
                <p:cNvPr id="52267" name="Line 89"/>
                <p:cNvSpPr>
                  <a:spLocks noChangeShapeType="1"/>
                </p:cNvSpPr>
                <p:nvPr/>
              </p:nvSpPr>
              <p:spPr bwMode="auto">
                <a:xfrm flipH="1">
                  <a:off x="2484" y="2872"/>
                  <a:ext cx="153" cy="0"/>
                </a:xfrm>
                <a:prstGeom prst="line">
                  <a:avLst/>
                </a:prstGeom>
                <a:noFill/>
                <a:ln w="3175">
                  <a:solidFill>
                    <a:schemeClr val="accent2"/>
                  </a:solidFill>
                  <a:round/>
                  <a:headEnd type="triangle" w="sm" len="lg"/>
                  <a:tailEnd/>
                </a:ln>
              </p:spPr>
              <p:txBody>
                <a:bodyPr wrap="none"/>
                <a:lstStyle/>
                <a:p>
                  <a:endParaRPr lang="es-ES"/>
                </a:p>
              </p:txBody>
            </p:sp>
            <p:sp>
              <p:nvSpPr>
                <p:cNvPr id="52268" name="Line 90"/>
                <p:cNvSpPr>
                  <a:spLocks noChangeShapeType="1"/>
                </p:cNvSpPr>
                <p:nvPr/>
              </p:nvSpPr>
              <p:spPr bwMode="auto">
                <a:xfrm>
                  <a:off x="3728" y="2872"/>
                  <a:ext cx="153" cy="0"/>
                </a:xfrm>
                <a:prstGeom prst="line">
                  <a:avLst/>
                </a:prstGeom>
                <a:noFill/>
                <a:ln w="3175">
                  <a:solidFill>
                    <a:schemeClr val="accent2"/>
                  </a:solidFill>
                  <a:round/>
                  <a:headEnd type="triangle" w="sm" len="lg"/>
                  <a:tailEnd/>
                </a:ln>
              </p:spPr>
              <p:txBody>
                <a:bodyPr wrap="none"/>
                <a:lstStyle/>
                <a:p>
                  <a:endParaRPr lang="es-ES"/>
                </a:p>
              </p:txBody>
            </p:sp>
          </p:grpSp>
          <p:sp>
            <p:nvSpPr>
              <p:cNvPr id="52265" name="Text Box 91"/>
              <p:cNvSpPr txBox="1">
                <a:spLocks noChangeArrowheads="1"/>
              </p:cNvSpPr>
              <p:nvPr/>
            </p:nvSpPr>
            <p:spPr bwMode="auto">
              <a:xfrm>
                <a:off x="3074" y="2798"/>
                <a:ext cx="217" cy="135"/>
              </a:xfrm>
              <a:prstGeom prst="rect">
                <a:avLst/>
              </a:prstGeom>
              <a:noFill/>
              <a:ln w="9525">
                <a:noFill/>
                <a:miter lim="800000"/>
                <a:headEnd/>
                <a:tailEnd/>
              </a:ln>
            </p:spPr>
            <p:txBody>
              <a:bodyPr wrap="none">
                <a:spAutoFit/>
              </a:bodyPr>
              <a:lstStyle/>
              <a:p>
                <a:r>
                  <a:rPr lang="es-MX" sz="800" i="1">
                    <a:solidFill>
                      <a:schemeClr val="bg1"/>
                    </a:solidFill>
                    <a:latin typeface="Book Antiqua" pitchFamily="18" charset="0"/>
                  </a:rPr>
                  <a:t>1 m</a:t>
                </a:r>
              </a:p>
            </p:txBody>
          </p:sp>
        </p:grpSp>
      </p:grpSp>
      <p:sp>
        <p:nvSpPr>
          <p:cNvPr id="909371" name="Line 59"/>
          <p:cNvSpPr>
            <a:spLocks noChangeShapeType="1"/>
          </p:cNvSpPr>
          <p:nvPr/>
        </p:nvSpPr>
        <p:spPr bwMode="auto">
          <a:xfrm>
            <a:off x="3314700" y="3627438"/>
            <a:ext cx="1812925" cy="0"/>
          </a:xfrm>
          <a:prstGeom prst="line">
            <a:avLst/>
          </a:prstGeom>
          <a:noFill/>
          <a:ln w="19050">
            <a:solidFill>
              <a:srgbClr val="FF3300"/>
            </a:solidFill>
            <a:round/>
            <a:headEnd/>
            <a:tailEnd type="triangle" w="sm" len="lg"/>
          </a:ln>
        </p:spPr>
        <p:txBody>
          <a:bodyPr wrap="none"/>
          <a:lstStyle/>
          <a:p>
            <a:endParaRPr lang="es-ES"/>
          </a:p>
        </p:txBody>
      </p:sp>
      <p:grpSp>
        <p:nvGrpSpPr>
          <p:cNvPr id="13" name="Group 131"/>
          <p:cNvGrpSpPr>
            <a:grpSpLocks/>
          </p:cNvGrpSpPr>
          <p:nvPr/>
        </p:nvGrpSpPr>
        <p:grpSpPr bwMode="auto">
          <a:xfrm>
            <a:off x="3275013" y="4819650"/>
            <a:ext cx="1863725" cy="1651000"/>
            <a:chOff x="2339" y="3036"/>
            <a:chExt cx="1174" cy="1040"/>
          </a:xfrm>
        </p:grpSpPr>
        <p:sp>
          <p:nvSpPr>
            <p:cNvPr id="52229" name="Line 112"/>
            <p:cNvSpPr>
              <a:spLocks noChangeShapeType="1"/>
            </p:cNvSpPr>
            <p:nvPr/>
          </p:nvSpPr>
          <p:spPr bwMode="auto">
            <a:xfrm>
              <a:off x="2339" y="3525"/>
              <a:ext cx="1174" cy="0"/>
            </a:xfrm>
            <a:prstGeom prst="line">
              <a:avLst/>
            </a:prstGeom>
            <a:noFill/>
            <a:ln w="19050">
              <a:solidFill>
                <a:srgbClr val="FF3300"/>
              </a:solidFill>
              <a:round/>
              <a:headEnd/>
              <a:tailEnd type="triangle" w="sm" len="lg"/>
            </a:ln>
          </p:spPr>
          <p:txBody>
            <a:bodyPr wrap="none"/>
            <a:lstStyle/>
            <a:p>
              <a:endParaRPr lang="es-ES"/>
            </a:p>
          </p:txBody>
        </p:sp>
        <p:sp>
          <p:nvSpPr>
            <p:cNvPr id="52230" name="Line 113"/>
            <p:cNvSpPr>
              <a:spLocks noChangeShapeType="1"/>
            </p:cNvSpPr>
            <p:nvPr/>
          </p:nvSpPr>
          <p:spPr bwMode="auto">
            <a:xfrm>
              <a:off x="2339" y="3586"/>
              <a:ext cx="1174" cy="0"/>
            </a:xfrm>
            <a:prstGeom prst="line">
              <a:avLst/>
            </a:prstGeom>
            <a:noFill/>
            <a:ln w="19050">
              <a:solidFill>
                <a:srgbClr val="FF3300"/>
              </a:solidFill>
              <a:round/>
              <a:headEnd/>
              <a:tailEnd type="triangle" w="sm" len="lg"/>
            </a:ln>
          </p:spPr>
          <p:txBody>
            <a:bodyPr wrap="none"/>
            <a:lstStyle/>
            <a:p>
              <a:endParaRPr lang="es-ES"/>
            </a:p>
          </p:txBody>
        </p:sp>
        <p:sp>
          <p:nvSpPr>
            <p:cNvPr id="52231" name="Line 115"/>
            <p:cNvSpPr>
              <a:spLocks noChangeShapeType="1"/>
            </p:cNvSpPr>
            <p:nvPr/>
          </p:nvSpPr>
          <p:spPr bwMode="auto">
            <a:xfrm>
              <a:off x="2339" y="3464"/>
              <a:ext cx="1174" cy="0"/>
            </a:xfrm>
            <a:prstGeom prst="line">
              <a:avLst/>
            </a:prstGeom>
            <a:noFill/>
            <a:ln w="19050">
              <a:solidFill>
                <a:srgbClr val="FF3300"/>
              </a:solidFill>
              <a:round/>
              <a:headEnd/>
              <a:tailEnd type="triangle" w="sm" len="lg"/>
            </a:ln>
          </p:spPr>
          <p:txBody>
            <a:bodyPr wrap="none"/>
            <a:lstStyle/>
            <a:p>
              <a:endParaRPr lang="es-ES"/>
            </a:p>
          </p:txBody>
        </p:sp>
        <p:sp>
          <p:nvSpPr>
            <p:cNvPr id="52232" name="Line 116"/>
            <p:cNvSpPr>
              <a:spLocks noChangeShapeType="1"/>
            </p:cNvSpPr>
            <p:nvPr/>
          </p:nvSpPr>
          <p:spPr bwMode="auto">
            <a:xfrm>
              <a:off x="2339" y="3403"/>
              <a:ext cx="1174" cy="0"/>
            </a:xfrm>
            <a:prstGeom prst="line">
              <a:avLst/>
            </a:prstGeom>
            <a:noFill/>
            <a:ln w="19050">
              <a:solidFill>
                <a:srgbClr val="FF3300"/>
              </a:solidFill>
              <a:round/>
              <a:headEnd/>
              <a:tailEnd type="triangle" w="sm" len="lg"/>
            </a:ln>
          </p:spPr>
          <p:txBody>
            <a:bodyPr wrap="none"/>
            <a:lstStyle/>
            <a:p>
              <a:endParaRPr lang="es-ES"/>
            </a:p>
          </p:txBody>
        </p:sp>
        <p:sp>
          <p:nvSpPr>
            <p:cNvPr id="52233" name="Line 117"/>
            <p:cNvSpPr>
              <a:spLocks noChangeShapeType="1"/>
            </p:cNvSpPr>
            <p:nvPr/>
          </p:nvSpPr>
          <p:spPr bwMode="auto">
            <a:xfrm>
              <a:off x="2339" y="3341"/>
              <a:ext cx="1174" cy="0"/>
            </a:xfrm>
            <a:prstGeom prst="line">
              <a:avLst/>
            </a:prstGeom>
            <a:noFill/>
            <a:ln w="19050">
              <a:solidFill>
                <a:srgbClr val="FF3300"/>
              </a:solidFill>
              <a:round/>
              <a:headEnd/>
              <a:tailEnd type="triangle" w="sm" len="lg"/>
            </a:ln>
          </p:spPr>
          <p:txBody>
            <a:bodyPr wrap="none"/>
            <a:lstStyle/>
            <a:p>
              <a:endParaRPr lang="es-ES"/>
            </a:p>
          </p:txBody>
        </p:sp>
        <p:sp>
          <p:nvSpPr>
            <p:cNvPr id="52234" name="Line 118"/>
            <p:cNvSpPr>
              <a:spLocks noChangeShapeType="1"/>
            </p:cNvSpPr>
            <p:nvPr/>
          </p:nvSpPr>
          <p:spPr bwMode="auto">
            <a:xfrm>
              <a:off x="2339" y="3280"/>
              <a:ext cx="1174" cy="0"/>
            </a:xfrm>
            <a:prstGeom prst="line">
              <a:avLst/>
            </a:prstGeom>
            <a:noFill/>
            <a:ln w="19050">
              <a:solidFill>
                <a:srgbClr val="FF3300"/>
              </a:solidFill>
              <a:round/>
              <a:headEnd/>
              <a:tailEnd type="triangle" w="sm" len="lg"/>
            </a:ln>
          </p:spPr>
          <p:txBody>
            <a:bodyPr wrap="none"/>
            <a:lstStyle/>
            <a:p>
              <a:endParaRPr lang="es-ES"/>
            </a:p>
          </p:txBody>
        </p:sp>
        <p:sp>
          <p:nvSpPr>
            <p:cNvPr id="52235" name="Line 119"/>
            <p:cNvSpPr>
              <a:spLocks noChangeShapeType="1"/>
            </p:cNvSpPr>
            <p:nvPr/>
          </p:nvSpPr>
          <p:spPr bwMode="auto">
            <a:xfrm>
              <a:off x="2339" y="3219"/>
              <a:ext cx="1174" cy="0"/>
            </a:xfrm>
            <a:prstGeom prst="line">
              <a:avLst/>
            </a:prstGeom>
            <a:noFill/>
            <a:ln w="19050">
              <a:solidFill>
                <a:srgbClr val="FF3300"/>
              </a:solidFill>
              <a:round/>
              <a:headEnd/>
              <a:tailEnd type="triangle" w="sm" len="lg"/>
            </a:ln>
          </p:spPr>
          <p:txBody>
            <a:bodyPr wrap="none"/>
            <a:lstStyle/>
            <a:p>
              <a:endParaRPr lang="es-ES"/>
            </a:p>
          </p:txBody>
        </p:sp>
        <p:sp>
          <p:nvSpPr>
            <p:cNvPr id="52236" name="Line 120"/>
            <p:cNvSpPr>
              <a:spLocks noChangeShapeType="1"/>
            </p:cNvSpPr>
            <p:nvPr/>
          </p:nvSpPr>
          <p:spPr bwMode="auto">
            <a:xfrm>
              <a:off x="2339" y="3158"/>
              <a:ext cx="1174" cy="0"/>
            </a:xfrm>
            <a:prstGeom prst="line">
              <a:avLst/>
            </a:prstGeom>
            <a:noFill/>
            <a:ln w="19050">
              <a:solidFill>
                <a:srgbClr val="FF3300"/>
              </a:solidFill>
              <a:round/>
              <a:headEnd/>
              <a:tailEnd type="triangle" w="sm" len="lg"/>
            </a:ln>
          </p:spPr>
          <p:txBody>
            <a:bodyPr wrap="none"/>
            <a:lstStyle/>
            <a:p>
              <a:endParaRPr lang="es-ES"/>
            </a:p>
          </p:txBody>
        </p:sp>
        <p:sp>
          <p:nvSpPr>
            <p:cNvPr id="52237" name="Line 121"/>
            <p:cNvSpPr>
              <a:spLocks noChangeShapeType="1"/>
            </p:cNvSpPr>
            <p:nvPr/>
          </p:nvSpPr>
          <p:spPr bwMode="auto">
            <a:xfrm>
              <a:off x="2339" y="3097"/>
              <a:ext cx="1174" cy="0"/>
            </a:xfrm>
            <a:prstGeom prst="line">
              <a:avLst/>
            </a:prstGeom>
            <a:noFill/>
            <a:ln w="19050">
              <a:solidFill>
                <a:srgbClr val="FF3300"/>
              </a:solidFill>
              <a:round/>
              <a:headEnd/>
              <a:tailEnd type="triangle" w="sm" len="lg"/>
            </a:ln>
          </p:spPr>
          <p:txBody>
            <a:bodyPr wrap="none"/>
            <a:lstStyle/>
            <a:p>
              <a:endParaRPr lang="es-ES"/>
            </a:p>
          </p:txBody>
        </p:sp>
        <p:sp>
          <p:nvSpPr>
            <p:cNvPr id="52238" name="Line 122"/>
            <p:cNvSpPr>
              <a:spLocks noChangeShapeType="1"/>
            </p:cNvSpPr>
            <p:nvPr/>
          </p:nvSpPr>
          <p:spPr bwMode="auto">
            <a:xfrm>
              <a:off x="2339" y="3036"/>
              <a:ext cx="1174" cy="0"/>
            </a:xfrm>
            <a:prstGeom prst="line">
              <a:avLst/>
            </a:prstGeom>
            <a:noFill/>
            <a:ln w="19050">
              <a:solidFill>
                <a:srgbClr val="FF3300"/>
              </a:solidFill>
              <a:round/>
              <a:headEnd/>
              <a:tailEnd type="triangle" w="sm" len="lg"/>
            </a:ln>
          </p:spPr>
          <p:txBody>
            <a:bodyPr wrap="none"/>
            <a:lstStyle/>
            <a:p>
              <a:endParaRPr lang="es-ES"/>
            </a:p>
          </p:txBody>
        </p:sp>
        <p:sp>
          <p:nvSpPr>
            <p:cNvPr id="52239" name="Line 123"/>
            <p:cNvSpPr>
              <a:spLocks noChangeShapeType="1"/>
            </p:cNvSpPr>
            <p:nvPr/>
          </p:nvSpPr>
          <p:spPr bwMode="auto">
            <a:xfrm>
              <a:off x="2339" y="3647"/>
              <a:ext cx="1174" cy="0"/>
            </a:xfrm>
            <a:prstGeom prst="line">
              <a:avLst/>
            </a:prstGeom>
            <a:noFill/>
            <a:ln w="19050">
              <a:solidFill>
                <a:srgbClr val="FF3300"/>
              </a:solidFill>
              <a:round/>
              <a:headEnd/>
              <a:tailEnd type="triangle" w="sm" len="lg"/>
            </a:ln>
          </p:spPr>
          <p:txBody>
            <a:bodyPr wrap="none"/>
            <a:lstStyle/>
            <a:p>
              <a:endParaRPr lang="es-ES"/>
            </a:p>
          </p:txBody>
        </p:sp>
        <p:sp>
          <p:nvSpPr>
            <p:cNvPr id="52240" name="Line 124"/>
            <p:cNvSpPr>
              <a:spLocks noChangeShapeType="1"/>
            </p:cNvSpPr>
            <p:nvPr/>
          </p:nvSpPr>
          <p:spPr bwMode="auto">
            <a:xfrm>
              <a:off x="2339" y="3708"/>
              <a:ext cx="1174" cy="0"/>
            </a:xfrm>
            <a:prstGeom prst="line">
              <a:avLst/>
            </a:prstGeom>
            <a:noFill/>
            <a:ln w="19050">
              <a:solidFill>
                <a:srgbClr val="FF3300"/>
              </a:solidFill>
              <a:round/>
              <a:headEnd/>
              <a:tailEnd type="triangle" w="sm" len="lg"/>
            </a:ln>
          </p:spPr>
          <p:txBody>
            <a:bodyPr wrap="none"/>
            <a:lstStyle/>
            <a:p>
              <a:endParaRPr lang="es-ES"/>
            </a:p>
          </p:txBody>
        </p:sp>
        <p:sp>
          <p:nvSpPr>
            <p:cNvPr id="52241" name="Line 125"/>
            <p:cNvSpPr>
              <a:spLocks noChangeShapeType="1"/>
            </p:cNvSpPr>
            <p:nvPr/>
          </p:nvSpPr>
          <p:spPr bwMode="auto">
            <a:xfrm>
              <a:off x="2339" y="3770"/>
              <a:ext cx="1174" cy="0"/>
            </a:xfrm>
            <a:prstGeom prst="line">
              <a:avLst/>
            </a:prstGeom>
            <a:noFill/>
            <a:ln w="19050">
              <a:solidFill>
                <a:srgbClr val="FF3300"/>
              </a:solidFill>
              <a:round/>
              <a:headEnd/>
              <a:tailEnd type="triangle" w="sm" len="lg"/>
            </a:ln>
          </p:spPr>
          <p:txBody>
            <a:bodyPr wrap="none"/>
            <a:lstStyle/>
            <a:p>
              <a:endParaRPr lang="es-ES"/>
            </a:p>
          </p:txBody>
        </p:sp>
        <p:sp>
          <p:nvSpPr>
            <p:cNvPr id="52242" name="Line 126"/>
            <p:cNvSpPr>
              <a:spLocks noChangeShapeType="1"/>
            </p:cNvSpPr>
            <p:nvPr/>
          </p:nvSpPr>
          <p:spPr bwMode="auto">
            <a:xfrm>
              <a:off x="2339" y="3831"/>
              <a:ext cx="1174" cy="0"/>
            </a:xfrm>
            <a:prstGeom prst="line">
              <a:avLst/>
            </a:prstGeom>
            <a:noFill/>
            <a:ln w="19050">
              <a:solidFill>
                <a:srgbClr val="FF3300"/>
              </a:solidFill>
              <a:round/>
              <a:headEnd/>
              <a:tailEnd type="triangle" w="sm" len="lg"/>
            </a:ln>
          </p:spPr>
          <p:txBody>
            <a:bodyPr wrap="none"/>
            <a:lstStyle/>
            <a:p>
              <a:endParaRPr lang="es-ES"/>
            </a:p>
          </p:txBody>
        </p:sp>
        <p:sp>
          <p:nvSpPr>
            <p:cNvPr id="52243" name="Line 127"/>
            <p:cNvSpPr>
              <a:spLocks noChangeShapeType="1"/>
            </p:cNvSpPr>
            <p:nvPr/>
          </p:nvSpPr>
          <p:spPr bwMode="auto">
            <a:xfrm>
              <a:off x="2339" y="3892"/>
              <a:ext cx="1174" cy="0"/>
            </a:xfrm>
            <a:prstGeom prst="line">
              <a:avLst/>
            </a:prstGeom>
            <a:noFill/>
            <a:ln w="19050">
              <a:solidFill>
                <a:srgbClr val="FF3300"/>
              </a:solidFill>
              <a:round/>
              <a:headEnd/>
              <a:tailEnd type="triangle" w="sm" len="lg"/>
            </a:ln>
          </p:spPr>
          <p:txBody>
            <a:bodyPr wrap="none"/>
            <a:lstStyle/>
            <a:p>
              <a:endParaRPr lang="es-ES"/>
            </a:p>
          </p:txBody>
        </p:sp>
        <p:sp>
          <p:nvSpPr>
            <p:cNvPr id="52244" name="Line 128"/>
            <p:cNvSpPr>
              <a:spLocks noChangeShapeType="1"/>
            </p:cNvSpPr>
            <p:nvPr/>
          </p:nvSpPr>
          <p:spPr bwMode="auto">
            <a:xfrm>
              <a:off x="2339" y="3953"/>
              <a:ext cx="1174" cy="0"/>
            </a:xfrm>
            <a:prstGeom prst="line">
              <a:avLst/>
            </a:prstGeom>
            <a:noFill/>
            <a:ln w="19050">
              <a:solidFill>
                <a:srgbClr val="FF3300"/>
              </a:solidFill>
              <a:round/>
              <a:headEnd/>
              <a:tailEnd type="triangle" w="sm" len="lg"/>
            </a:ln>
          </p:spPr>
          <p:txBody>
            <a:bodyPr wrap="none"/>
            <a:lstStyle/>
            <a:p>
              <a:endParaRPr lang="es-ES"/>
            </a:p>
          </p:txBody>
        </p:sp>
        <p:sp>
          <p:nvSpPr>
            <p:cNvPr id="52245" name="Line 129"/>
            <p:cNvSpPr>
              <a:spLocks noChangeShapeType="1"/>
            </p:cNvSpPr>
            <p:nvPr/>
          </p:nvSpPr>
          <p:spPr bwMode="auto">
            <a:xfrm>
              <a:off x="2339" y="4014"/>
              <a:ext cx="1174" cy="0"/>
            </a:xfrm>
            <a:prstGeom prst="line">
              <a:avLst/>
            </a:prstGeom>
            <a:noFill/>
            <a:ln w="19050">
              <a:solidFill>
                <a:srgbClr val="FF3300"/>
              </a:solidFill>
              <a:round/>
              <a:headEnd/>
              <a:tailEnd type="triangle" w="sm" len="lg"/>
            </a:ln>
          </p:spPr>
          <p:txBody>
            <a:bodyPr wrap="none"/>
            <a:lstStyle/>
            <a:p>
              <a:endParaRPr lang="es-ES"/>
            </a:p>
          </p:txBody>
        </p:sp>
        <p:sp>
          <p:nvSpPr>
            <p:cNvPr id="52246" name="Line 130"/>
            <p:cNvSpPr>
              <a:spLocks noChangeShapeType="1"/>
            </p:cNvSpPr>
            <p:nvPr/>
          </p:nvSpPr>
          <p:spPr bwMode="auto">
            <a:xfrm>
              <a:off x="2339" y="4076"/>
              <a:ext cx="1174" cy="0"/>
            </a:xfrm>
            <a:prstGeom prst="line">
              <a:avLst/>
            </a:prstGeom>
            <a:noFill/>
            <a:ln w="19050">
              <a:solidFill>
                <a:srgbClr val="FF3300"/>
              </a:solidFill>
              <a:round/>
              <a:headEnd/>
              <a:tailEnd type="triangle" w="sm" len="lg"/>
            </a:ln>
          </p:spPr>
          <p:txBody>
            <a:bodyPr wrap="none"/>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9371"/>
                                        </p:tgtEl>
                                        <p:attrNameLst>
                                          <p:attrName>style.visibility</p:attrName>
                                        </p:attrNameLst>
                                      </p:cBhvr>
                                      <p:to>
                                        <p:strVal val="visible"/>
                                      </p:to>
                                    </p:set>
                                    <p:animEffect transition="in" filter="wipe(left)">
                                      <p:cBhvr>
                                        <p:cTn id="7" dur="500"/>
                                        <p:tgtEl>
                                          <p:spTgt spid="90937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9371" grpId="0" animBg="1"/>
    </p:bldLst>
  </p:timing>
</p:sld>
</file>

<file path=ppt/slides/slide3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20898" name="WordArt 2"/>
          <p:cNvSpPr>
            <a:spLocks noChangeArrowheads="1" noChangeShapeType="1" noTextEdit="1"/>
          </p:cNvSpPr>
          <p:nvPr/>
        </p:nvSpPr>
        <p:spPr bwMode="auto">
          <a:xfrm>
            <a:off x="1890713" y="657225"/>
            <a:ext cx="5734050" cy="14954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X</a:t>
            </a:r>
          </a:p>
        </p:txBody>
      </p:sp>
      <p:sp>
        <p:nvSpPr>
          <p:cNvPr id="720899" name="WordArt 3"/>
          <p:cNvSpPr>
            <a:spLocks noChangeArrowheads="1" noChangeShapeType="1" noTextEdit="1"/>
          </p:cNvSpPr>
          <p:nvPr/>
        </p:nvSpPr>
        <p:spPr bwMode="auto">
          <a:xfrm>
            <a:off x="2071688" y="3068638"/>
            <a:ext cx="5715000" cy="11271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Interpretación de</a:t>
            </a:r>
          </a:p>
        </p:txBody>
      </p:sp>
      <p:sp>
        <p:nvSpPr>
          <p:cNvPr id="720900" name="WordArt 4"/>
          <p:cNvSpPr>
            <a:spLocks noChangeArrowheads="1" noChangeShapeType="1" noTextEdit="1"/>
          </p:cNvSpPr>
          <p:nvPr/>
        </p:nvSpPr>
        <p:spPr bwMode="auto">
          <a:xfrm>
            <a:off x="2676525" y="4829175"/>
            <a:ext cx="4162425" cy="8286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Indicaciones</a:t>
            </a:r>
          </a:p>
        </p:txBody>
      </p:sp>
      <p:sp>
        <p:nvSpPr>
          <p:cNvPr id="720901" name="Rectangle 5"/>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720902" name="Rectangle 6"/>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720903" name="Rectangle 7"/>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720904" name="Rectangle 8"/>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720901"/>
                                        </p:tgtEl>
                                        <p:attrNameLst>
                                          <p:attrName>style.visibility</p:attrName>
                                        </p:attrNameLst>
                                      </p:cBhvr>
                                      <p:to>
                                        <p:strVal val="visible"/>
                                      </p:to>
                                    </p:set>
                                    <p:anim calcmode="lin" valueType="num">
                                      <p:cBhvr additive="base">
                                        <p:cTn id="7" dur="500" fill="hold"/>
                                        <p:tgtEl>
                                          <p:spTgt spid="720901"/>
                                        </p:tgtEl>
                                        <p:attrNameLst>
                                          <p:attrName>ppt_x</p:attrName>
                                        </p:attrNameLst>
                                      </p:cBhvr>
                                      <p:tavLst>
                                        <p:tav tm="0">
                                          <p:val>
                                            <p:strVal val="1+#ppt_w/2"/>
                                          </p:val>
                                        </p:tav>
                                        <p:tav tm="100000">
                                          <p:val>
                                            <p:strVal val="#ppt_x"/>
                                          </p:val>
                                        </p:tav>
                                      </p:tavLst>
                                    </p:anim>
                                    <p:anim calcmode="lin" valueType="num">
                                      <p:cBhvr additive="base">
                                        <p:cTn id="8" dur="500" fill="hold"/>
                                        <p:tgtEl>
                                          <p:spTgt spid="72090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720902"/>
                                        </p:tgtEl>
                                        <p:attrNameLst>
                                          <p:attrName>style.visibility</p:attrName>
                                        </p:attrNameLst>
                                      </p:cBhvr>
                                      <p:to>
                                        <p:strVal val="visible"/>
                                      </p:to>
                                    </p:set>
                                    <p:anim calcmode="lin" valueType="num">
                                      <p:cBhvr additive="base">
                                        <p:cTn id="12" dur="500" fill="hold"/>
                                        <p:tgtEl>
                                          <p:spTgt spid="720902"/>
                                        </p:tgtEl>
                                        <p:attrNameLst>
                                          <p:attrName>ppt_x</p:attrName>
                                        </p:attrNameLst>
                                      </p:cBhvr>
                                      <p:tavLst>
                                        <p:tav tm="0">
                                          <p:val>
                                            <p:strVal val="#ppt_x"/>
                                          </p:val>
                                        </p:tav>
                                        <p:tav tm="100000">
                                          <p:val>
                                            <p:strVal val="#ppt_x"/>
                                          </p:val>
                                        </p:tav>
                                      </p:tavLst>
                                    </p:anim>
                                    <p:anim calcmode="lin" valueType="num">
                                      <p:cBhvr additive="base">
                                        <p:cTn id="13" dur="500" fill="hold"/>
                                        <p:tgtEl>
                                          <p:spTgt spid="720902"/>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20903"/>
                                        </p:tgtEl>
                                        <p:attrNameLst>
                                          <p:attrName>style.visibility</p:attrName>
                                        </p:attrNameLst>
                                      </p:cBhvr>
                                      <p:to>
                                        <p:strVal val="visible"/>
                                      </p:to>
                                    </p:set>
                                    <p:anim calcmode="lin" valueType="num">
                                      <p:cBhvr additive="base">
                                        <p:cTn id="17" dur="500" fill="hold"/>
                                        <p:tgtEl>
                                          <p:spTgt spid="720903"/>
                                        </p:tgtEl>
                                        <p:attrNameLst>
                                          <p:attrName>ppt_x</p:attrName>
                                        </p:attrNameLst>
                                      </p:cBhvr>
                                      <p:tavLst>
                                        <p:tav tm="0">
                                          <p:val>
                                            <p:strVal val="0-#ppt_w/2"/>
                                          </p:val>
                                        </p:tav>
                                        <p:tav tm="100000">
                                          <p:val>
                                            <p:strVal val="#ppt_x"/>
                                          </p:val>
                                        </p:tav>
                                      </p:tavLst>
                                    </p:anim>
                                    <p:anim calcmode="lin" valueType="num">
                                      <p:cBhvr additive="base">
                                        <p:cTn id="18" dur="500" fill="hold"/>
                                        <p:tgtEl>
                                          <p:spTgt spid="72090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20904"/>
                                        </p:tgtEl>
                                        <p:attrNameLst>
                                          <p:attrName>style.visibility</p:attrName>
                                        </p:attrNameLst>
                                      </p:cBhvr>
                                      <p:to>
                                        <p:strVal val="visible"/>
                                      </p:to>
                                    </p:set>
                                    <p:anim calcmode="lin" valueType="num">
                                      <p:cBhvr additive="base">
                                        <p:cTn id="22" dur="500" fill="hold"/>
                                        <p:tgtEl>
                                          <p:spTgt spid="720904"/>
                                        </p:tgtEl>
                                        <p:attrNameLst>
                                          <p:attrName>ppt_x</p:attrName>
                                        </p:attrNameLst>
                                      </p:cBhvr>
                                      <p:tavLst>
                                        <p:tav tm="0">
                                          <p:val>
                                            <p:strVal val="#ppt_x"/>
                                          </p:val>
                                        </p:tav>
                                        <p:tav tm="100000">
                                          <p:val>
                                            <p:strVal val="#ppt_x"/>
                                          </p:val>
                                        </p:tav>
                                      </p:tavLst>
                                    </p:anim>
                                    <p:anim calcmode="lin" valueType="num">
                                      <p:cBhvr additive="base">
                                        <p:cTn id="23" dur="500" fill="hold"/>
                                        <p:tgtEl>
                                          <p:spTgt spid="72090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720898"/>
                                        </p:tgtEl>
                                        <p:attrNameLst>
                                          <p:attrName>style.visibility</p:attrName>
                                        </p:attrNameLst>
                                      </p:cBhvr>
                                      <p:to>
                                        <p:strVal val="visible"/>
                                      </p:to>
                                    </p:set>
                                    <p:animEffect transition="in" filter="wipe(left)">
                                      <p:cBhvr>
                                        <p:cTn id="27" dur="500"/>
                                        <p:tgtEl>
                                          <p:spTgt spid="720898"/>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720899"/>
                                        </p:tgtEl>
                                        <p:attrNameLst>
                                          <p:attrName>style.visibility</p:attrName>
                                        </p:attrNameLst>
                                      </p:cBhvr>
                                      <p:to>
                                        <p:strVal val="visible"/>
                                      </p:to>
                                    </p:set>
                                    <p:animEffect transition="in" filter="wipe(left)">
                                      <p:cBhvr>
                                        <p:cTn id="31" dur="500"/>
                                        <p:tgtEl>
                                          <p:spTgt spid="7208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720900"/>
                                        </p:tgtEl>
                                        <p:attrNameLst>
                                          <p:attrName>style.visibility</p:attrName>
                                        </p:attrNameLst>
                                      </p:cBhvr>
                                      <p:to>
                                        <p:strVal val="visible"/>
                                      </p:to>
                                    </p:set>
                                    <p:animEffect transition="in" filter="wipe(left)">
                                      <p:cBhvr>
                                        <p:cTn id="35" dur="500"/>
                                        <p:tgtEl>
                                          <p:spTgt spid="720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98" grpId="0" animBg="1"/>
      <p:bldP spid="720899" grpId="0" animBg="1"/>
      <p:bldP spid="720900" grpId="0" animBg="1"/>
      <p:bldP spid="720901" grpId="0" animBg="1"/>
      <p:bldP spid="720902" grpId="0" animBg="1"/>
      <p:bldP spid="720903" grpId="0" animBg="1"/>
      <p:bldP spid="720904" grpId="0" animBg="1"/>
    </p:bldLst>
  </p:timing>
</p:sld>
</file>

<file path=ppt/slides/slide3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79906" name="Group 74"/>
          <p:cNvGrpSpPr>
            <a:grpSpLocks/>
          </p:cNvGrpSpPr>
          <p:nvPr/>
        </p:nvGrpSpPr>
        <p:grpSpPr bwMode="auto">
          <a:xfrm>
            <a:off x="0" y="0"/>
            <a:ext cx="9172575" cy="6858000"/>
            <a:chOff x="0" y="0"/>
            <a:chExt cx="5778" cy="4320"/>
          </a:xfrm>
        </p:grpSpPr>
        <p:sp>
          <p:nvSpPr>
            <p:cNvPr id="37990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79908" name="Rectangle 35"/>
            <p:cNvSpPr>
              <a:spLocks noChangeArrowheads="1"/>
            </p:cNvSpPr>
            <p:nvPr/>
          </p:nvSpPr>
          <p:spPr bwMode="auto">
            <a:xfrm>
              <a:off x="532" y="606"/>
              <a:ext cx="4816" cy="3081"/>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Las indicaciones de discontinuidades, producidas por partículas magnéticas, sobre la superficie de la pieza inspeccionada, no sirven para algún propósito hasta que son detectadas e interpretadas</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La interpretación y evaluación es la culminación del procedimiento de inspección por partículas magnéticas</a:t>
              </a: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Después de formarse las indicaciones deben ser detectadas e interpretadas para determinar si son producidas por una discontinuidad y, con esto, determinar su severidad y el efecto que tendrán sobre el servicio de la pieza</a:t>
              </a:r>
            </a:p>
          </p:txBody>
        </p:sp>
        <p:grpSp>
          <p:nvGrpSpPr>
            <p:cNvPr id="379909" name="Group 37"/>
            <p:cNvGrpSpPr>
              <a:grpSpLocks/>
            </p:cNvGrpSpPr>
            <p:nvPr/>
          </p:nvGrpSpPr>
          <p:grpSpPr bwMode="auto">
            <a:xfrm>
              <a:off x="48" y="95"/>
              <a:ext cx="96" cy="4128"/>
              <a:chOff x="48" y="102"/>
              <a:chExt cx="96" cy="4128"/>
            </a:xfrm>
          </p:grpSpPr>
          <p:sp>
            <p:nvSpPr>
              <p:cNvPr id="379917"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18"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19"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0"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1"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2"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3"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4"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5"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6"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7"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8"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29"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0"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1"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2"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3"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4"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5"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6"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7"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8"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39"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0"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1"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2"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3"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4"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79945"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79910" name="Group 67"/>
            <p:cNvGrpSpPr>
              <a:grpSpLocks/>
            </p:cNvGrpSpPr>
            <p:nvPr/>
          </p:nvGrpSpPr>
          <p:grpSpPr bwMode="auto">
            <a:xfrm>
              <a:off x="5052" y="0"/>
              <a:ext cx="726" cy="388"/>
              <a:chOff x="37" y="-23"/>
              <a:chExt cx="726" cy="388"/>
            </a:xfrm>
          </p:grpSpPr>
          <p:sp>
            <p:nvSpPr>
              <p:cNvPr id="379911"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79912"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9913"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79914"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79915"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79916"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22946" name="Rectangle 2"/>
          <p:cNvSpPr>
            <a:spLocks noChangeArrowheads="1"/>
          </p:cNvSpPr>
          <p:nvPr/>
        </p:nvSpPr>
        <p:spPr bwMode="auto">
          <a:xfrm>
            <a:off x="1084263" y="2189163"/>
            <a:ext cx="6975475" cy="2555875"/>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Determinación</a:t>
            </a:r>
          </a:p>
          <a:p>
            <a:pPr>
              <a:defRPr/>
            </a:pPr>
            <a:r>
              <a:rPr lang="es-ES_tradnl" sz="5400" i="1">
                <a:solidFill>
                  <a:schemeClr val="bg1"/>
                </a:solidFill>
                <a:effectLst>
                  <a:outerShdw blurRad="38100" dist="38100" dir="2700000" algn="tl">
                    <a:srgbClr val="000000"/>
                  </a:outerShdw>
                </a:effectLst>
                <a:latin typeface="Book Antiqua" pitchFamily="18" charset="0"/>
              </a:rPr>
              <a:t>de la naturaleza de una indicación</a:t>
            </a:r>
          </a:p>
        </p:txBody>
      </p:sp>
      <p:sp>
        <p:nvSpPr>
          <p:cNvPr id="722947" name="AutoShape 3"/>
          <p:cNvSpPr>
            <a:spLocks/>
          </p:cNvSpPr>
          <p:nvPr/>
        </p:nvSpPr>
        <p:spPr bwMode="auto">
          <a:xfrm>
            <a:off x="1057275" y="1504950"/>
            <a:ext cx="128588" cy="3763963"/>
          </a:xfrm>
          <a:prstGeom prst="leftBracket">
            <a:avLst>
              <a:gd name="adj" fmla="val 14879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2948" name="Line 4"/>
          <p:cNvSpPr>
            <a:spLocks noChangeShapeType="1"/>
          </p:cNvSpPr>
          <p:nvPr/>
        </p:nvSpPr>
        <p:spPr bwMode="auto">
          <a:xfrm>
            <a:off x="1176338" y="1504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2949" name="Line 5"/>
          <p:cNvSpPr>
            <a:spLocks noChangeShapeType="1"/>
          </p:cNvSpPr>
          <p:nvPr/>
        </p:nvSpPr>
        <p:spPr bwMode="auto">
          <a:xfrm>
            <a:off x="1176338" y="5276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2950" name="AutoShape 6"/>
          <p:cNvSpPr>
            <a:spLocks/>
          </p:cNvSpPr>
          <p:nvPr/>
        </p:nvSpPr>
        <p:spPr bwMode="auto">
          <a:xfrm flipH="1">
            <a:off x="8062913" y="1504950"/>
            <a:ext cx="119062" cy="3763963"/>
          </a:xfrm>
          <a:prstGeom prst="leftBracket">
            <a:avLst>
              <a:gd name="adj" fmla="val 15865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22948"/>
                                        </p:tgtEl>
                                        <p:attrNameLst>
                                          <p:attrName>style.visibility</p:attrName>
                                        </p:attrNameLst>
                                      </p:cBhvr>
                                      <p:to>
                                        <p:strVal val="visible"/>
                                      </p:to>
                                    </p:set>
                                    <p:animEffect transition="in" filter="wipe(left)">
                                      <p:cBhvr>
                                        <p:cTn id="7" dur="500"/>
                                        <p:tgtEl>
                                          <p:spTgt spid="72294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22950"/>
                                        </p:tgtEl>
                                        <p:attrNameLst>
                                          <p:attrName>style.visibility</p:attrName>
                                        </p:attrNameLst>
                                      </p:cBhvr>
                                      <p:to>
                                        <p:strVal val="visible"/>
                                      </p:to>
                                    </p:set>
                                    <p:animEffect transition="in" filter="wipe(up)">
                                      <p:cBhvr>
                                        <p:cTn id="11" dur="500"/>
                                        <p:tgtEl>
                                          <p:spTgt spid="72295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22949"/>
                                        </p:tgtEl>
                                        <p:attrNameLst>
                                          <p:attrName>style.visibility</p:attrName>
                                        </p:attrNameLst>
                                      </p:cBhvr>
                                      <p:to>
                                        <p:strVal val="visible"/>
                                      </p:to>
                                    </p:set>
                                    <p:animEffect transition="in" filter="wipe(right)">
                                      <p:cBhvr>
                                        <p:cTn id="15" dur="500"/>
                                        <p:tgtEl>
                                          <p:spTgt spid="72294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22947"/>
                                        </p:tgtEl>
                                        <p:attrNameLst>
                                          <p:attrName>style.visibility</p:attrName>
                                        </p:attrNameLst>
                                      </p:cBhvr>
                                      <p:to>
                                        <p:strVal val="visible"/>
                                      </p:to>
                                    </p:set>
                                    <p:animEffect transition="in" filter="wipe(down)">
                                      <p:cBhvr>
                                        <p:cTn id="19" dur="500"/>
                                        <p:tgtEl>
                                          <p:spTgt spid="72294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22946"/>
                                        </p:tgtEl>
                                        <p:attrNameLst>
                                          <p:attrName>style.visibility</p:attrName>
                                        </p:attrNameLst>
                                      </p:cBhvr>
                                      <p:to>
                                        <p:strVal val="visible"/>
                                      </p:to>
                                    </p:set>
                                    <p:animEffect transition="in" filter="wipe(left)">
                                      <p:cBhvr>
                                        <p:cTn id="23" dur="75"/>
                                        <p:tgtEl>
                                          <p:spTgt spid="722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2946" grpId="0" autoUpdateAnimBg="0"/>
      <p:bldP spid="722947" grpId="0" animBg="1"/>
      <p:bldP spid="722950" grpId="0" animBg="1"/>
    </p:bldLst>
  </p:timing>
</p:sld>
</file>

<file path=ppt/slides/slide3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1954" name="Group 74"/>
          <p:cNvGrpSpPr>
            <a:grpSpLocks/>
          </p:cNvGrpSpPr>
          <p:nvPr/>
        </p:nvGrpSpPr>
        <p:grpSpPr bwMode="auto">
          <a:xfrm>
            <a:off x="0" y="0"/>
            <a:ext cx="9172575" cy="6858000"/>
            <a:chOff x="0" y="0"/>
            <a:chExt cx="5778" cy="4320"/>
          </a:xfrm>
        </p:grpSpPr>
        <p:sp>
          <p:nvSpPr>
            <p:cNvPr id="38195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81956" name="Rectangle 35"/>
            <p:cNvSpPr>
              <a:spLocks noChangeArrowheads="1"/>
            </p:cNvSpPr>
            <p:nvPr/>
          </p:nvSpPr>
          <p:spPr bwMode="auto">
            <a:xfrm>
              <a:off x="538" y="985"/>
              <a:ext cx="4816" cy="2402"/>
            </a:xfrm>
            <a:prstGeom prst="rect">
              <a:avLst/>
            </a:prstGeom>
            <a:noFill/>
            <a:ln w="12700">
              <a:noFill/>
              <a:miter lim="800000"/>
              <a:headEnd/>
              <a:tailEnd/>
            </a:ln>
          </p:spPr>
          <p:txBody>
            <a:bodyPr lIns="90488" tIns="44450" rIns="90488" bIns="44450">
              <a:spAutoFit/>
            </a:bodyPr>
            <a:lstStyle/>
            <a:p>
              <a:pPr>
                <a:tabLst>
                  <a:tab pos="381000" algn="l"/>
                </a:tabLst>
              </a:pPr>
              <a:r>
                <a:rPr lang="es-ES_tradnl" sz="2200" i="1">
                  <a:solidFill>
                    <a:schemeClr val="bg1"/>
                  </a:solidFill>
                  <a:latin typeface="Book Antiqua" pitchFamily="18" charset="0"/>
                  <a:cs typeface="Times New Roman" charset="0"/>
                </a:rPr>
                <a:t>La acumulación de partículas magnéticas en la superficie de un material inspeccionado se conoce como </a:t>
              </a:r>
              <a:r>
                <a:rPr lang="es-ES_tradnl" sz="2200" i="1">
                  <a:solidFill>
                    <a:srgbClr val="FFFF66"/>
                  </a:solidFill>
                  <a:latin typeface="Book Antiqua" pitchFamily="18" charset="0"/>
                  <a:cs typeface="Times New Roman" charset="0"/>
                </a:rPr>
                <a:t>“indicación”</a:t>
              </a:r>
              <a:endParaRPr lang="es-ES_tradnl" sz="2200" i="1">
                <a:solidFill>
                  <a:schemeClr val="bg1"/>
                </a:solidFill>
                <a:latin typeface="Book Antiqua" pitchFamily="18" charset="0"/>
                <a:cs typeface="Times New Roman" charset="0"/>
              </a:endParaRPr>
            </a:p>
            <a:p>
              <a:pPr>
                <a:tabLst>
                  <a:tab pos="381000" algn="l"/>
                </a:tabLst>
              </a:pPr>
              <a:endParaRPr lang="es-ES_tradnl" sz="2200" i="1">
                <a:solidFill>
                  <a:schemeClr val="bg1"/>
                </a:solidFill>
                <a:latin typeface="Book Antiqua" pitchFamily="18" charset="0"/>
                <a:cs typeface="Times New Roman" charset="0"/>
              </a:endParaRPr>
            </a:p>
            <a:p>
              <a:pPr>
                <a:tabLst>
                  <a:tab pos="381000" algn="l"/>
                </a:tabLst>
              </a:pPr>
              <a:r>
                <a:rPr lang="es-ES_tradnl" sz="2200" i="1">
                  <a:solidFill>
                    <a:schemeClr val="bg1"/>
                  </a:solidFill>
                  <a:latin typeface="Book Antiqua" pitchFamily="18" charset="0"/>
                  <a:cs typeface="Times New Roman" charset="0"/>
                </a:rPr>
                <a:t>El primer paso en la interpretación es decidir el tipo de la indicación detectada:</a:t>
              </a:r>
            </a:p>
            <a:p>
              <a:pPr>
                <a:tabLst>
                  <a:tab pos="381000" algn="l"/>
                </a:tabLst>
              </a:pPr>
              <a:endParaRPr lang="es-ES_tradnl" sz="2200" i="1">
                <a:solidFill>
                  <a:schemeClr val="bg1"/>
                </a:solidFill>
                <a:latin typeface="Book Antiqua" pitchFamily="18" charset="0"/>
                <a:cs typeface="Times New Roman" charset="0"/>
              </a:endParaRPr>
            </a:p>
            <a:p>
              <a:pPr>
                <a:tabLst>
                  <a:tab pos="381000" algn="l"/>
                </a:tabLst>
              </a:pPr>
              <a:r>
                <a:rPr lang="es-ES_tradnl" sz="2200" i="1">
                  <a:solidFill>
                    <a:schemeClr val="bg1"/>
                  </a:solidFill>
                  <a:latin typeface="Book Antiqua" pitchFamily="18" charset="0"/>
                  <a:cs typeface="Times New Roman" charset="0"/>
                </a:rPr>
                <a:t>	Si es relevante o verdadera</a:t>
              </a:r>
            </a:p>
            <a:p>
              <a:pPr>
                <a:tabLst>
                  <a:tab pos="381000" algn="l"/>
                </a:tabLst>
              </a:pPr>
              <a:endParaRPr lang="es-ES_tradnl" sz="2200" i="1">
                <a:solidFill>
                  <a:schemeClr val="bg1"/>
                </a:solidFill>
                <a:latin typeface="Book Antiqua" pitchFamily="18" charset="0"/>
                <a:cs typeface="Times New Roman" charset="0"/>
              </a:endParaRPr>
            </a:p>
            <a:p>
              <a:pPr>
                <a:tabLst>
                  <a:tab pos="381000" algn="l"/>
                </a:tabLst>
              </a:pPr>
              <a:r>
                <a:rPr lang="es-ES_tradnl" sz="2200" i="1">
                  <a:solidFill>
                    <a:schemeClr val="bg1"/>
                  </a:solidFill>
                  <a:latin typeface="Book Antiqua" pitchFamily="18" charset="0"/>
                  <a:cs typeface="Times New Roman" charset="0"/>
                </a:rPr>
                <a:t>	Si es no relevante</a:t>
              </a:r>
            </a:p>
            <a:p>
              <a:pPr>
                <a:tabLst>
                  <a:tab pos="381000" algn="l"/>
                </a:tabLst>
              </a:pPr>
              <a:endParaRPr lang="es-ES_tradnl" sz="2200" i="1">
                <a:solidFill>
                  <a:schemeClr val="bg1"/>
                </a:solidFill>
                <a:latin typeface="Book Antiqua" pitchFamily="18" charset="0"/>
                <a:cs typeface="Times New Roman" charset="0"/>
              </a:endParaRPr>
            </a:p>
            <a:p>
              <a:pPr>
                <a:tabLst>
                  <a:tab pos="381000" algn="l"/>
                </a:tabLst>
              </a:pPr>
              <a:r>
                <a:rPr lang="es-ES_tradnl" sz="2200" i="1">
                  <a:solidFill>
                    <a:schemeClr val="bg1"/>
                  </a:solidFill>
                  <a:latin typeface="Book Antiqua" pitchFamily="18" charset="0"/>
                  <a:cs typeface="Times New Roman" charset="0"/>
                </a:rPr>
                <a:t>	Si es falsa</a:t>
              </a:r>
            </a:p>
          </p:txBody>
        </p:sp>
        <p:grpSp>
          <p:nvGrpSpPr>
            <p:cNvPr id="381957" name="Group 37"/>
            <p:cNvGrpSpPr>
              <a:grpSpLocks/>
            </p:cNvGrpSpPr>
            <p:nvPr/>
          </p:nvGrpSpPr>
          <p:grpSpPr bwMode="auto">
            <a:xfrm>
              <a:off x="48" y="95"/>
              <a:ext cx="96" cy="4128"/>
              <a:chOff x="48" y="102"/>
              <a:chExt cx="96" cy="4128"/>
            </a:xfrm>
          </p:grpSpPr>
          <p:sp>
            <p:nvSpPr>
              <p:cNvPr id="381965"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66"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67"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68"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69"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0"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1"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2"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3"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4"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5"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6"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7"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8"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79"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0"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1"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2"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3"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4"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5"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6"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7"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8"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89"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90"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91"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92"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1993"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1958" name="Group 67"/>
            <p:cNvGrpSpPr>
              <a:grpSpLocks/>
            </p:cNvGrpSpPr>
            <p:nvPr/>
          </p:nvGrpSpPr>
          <p:grpSpPr bwMode="auto">
            <a:xfrm>
              <a:off x="5052" y="0"/>
              <a:ext cx="726" cy="388"/>
              <a:chOff x="37" y="-23"/>
              <a:chExt cx="726" cy="388"/>
            </a:xfrm>
          </p:grpSpPr>
          <p:sp>
            <p:nvSpPr>
              <p:cNvPr id="381959"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1960"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1961"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1962"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1963"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1964"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24994" name="Rectangle 2"/>
          <p:cNvSpPr>
            <a:spLocks noChangeArrowheads="1"/>
          </p:cNvSpPr>
          <p:nvPr/>
        </p:nvSpPr>
        <p:spPr bwMode="auto">
          <a:xfrm>
            <a:off x="1939925" y="2155825"/>
            <a:ext cx="5264150" cy="2555875"/>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Indicaciones relevantes o verdaderas </a:t>
            </a:r>
          </a:p>
        </p:txBody>
      </p:sp>
      <p:sp>
        <p:nvSpPr>
          <p:cNvPr id="724995" name="AutoShape 3"/>
          <p:cNvSpPr>
            <a:spLocks/>
          </p:cNvSpPr>
          <p:nvPr/>
        </p:nvSpPr>
        <p:spPr bwMode="auto">
          <a:xfrm>
            <a:off x="1492250" y="1651000"/>
            <a:ext cx="112713" cy="3471863"/>
          </a:xfrm>
          <a:prstGeom prst="leftBracket">
            <a:avLst>
              <a:gd name="adj" fmla="val 15658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4996" name="Line 4"/>
          <p:cNvSpPr>
            <a:spLocks noChangeShapeType="1"/>
          </p:cNvSpPr>
          <p:nvPr/>
        </p:nvSpPr>
        <p:spPr bwMode="auto">
          <a:xfrm>
            <a:off x="1597025" y="1651000"/>
            <a:ext cx="60642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4997" name="Line 5"/>
          <p:cNvSpPr>
            <a:spLocks noChangeShapeType="1"/>
          </p:cNvSpPr>
          <p:nvPr/>
        </p:nvSpPr>
        <p:spPr bwMode="auto">
          <a:xfrm>
            <a:off x="1597025" y="5130800"/>
            <a:ext cx="60547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4998" name="AutoShape 6"/>
          <p:cNvSpPr>
            <a:spLocks/>
          </p:cNvSpPr>
          <p:nvPr/>
        </p:nvSpPr>
        <p:spPr bwMode="auto">
          <a:xfrm flipH="1">
            <a:off x="7642225" y="1651000"/>
            <a:ext cx="104775" cy="3471863"/>
          </a:xfrm>
          <a:prstGeom prst="leftBracket">
            <a:avLst>
              <a:gd name="adj" fmla="val 166295"/>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24996"/>
                                        </p:tgtEl>
                                        <p:attrNameLst>
                                          <p:attrName>style.visibility</p:attrName>
                                        </p:attrNameLst>
                                      </p:cBhvr>
                                      <p:to>
                                        <p:strVal val="visible"/>
                                      </p:to>
                                    </p:set>
                                    <p:animEffect transition="in" filter="wipe(left)">
                                      <p:cBhvr>
                                        <p:cTn id="7" dur="500"/>
                                        <p:tgtEl>
                                          <p:spTgt spid="72499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24998"/>
                                        </p:tgtEl>
                                        <p:attrNameLst>
                                          <p:attrName>style.visibility</p:attrName>
                                        </p:attrNameLst>
                                      </p:cBhvr>
                                      <p:to>
                                        <p:strVal val="visible"/>
                                      </p:to>
                                    </p:set>
                                    <p:animEffect transition="in" filter="wipe(up)">
                                      <p:cBhvr>
                                        <p:cTn id="11" dur="500"/>
                                        <p:tgtEl>
                                          <p:spTgt spid="72499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24997"/>
                                        </p:tgtEl>
                                        <p:attrNameLst>
                                          <p:attrName>style.visibility</p:attrName>
                                        </p:attrNameLst>
                                      </p:cBhvr>
                                      <p:to>
                                        <p:strVal val="visible"/>
                                      </p:to>
                                    </p:set>
                                    <p:animEffect transition="in" filter="wipe(right)">
                                      <p:cBhvr>
                                        <p:cTn id="15" dur="500"/>
                                        <p:tgtEl>
                                          <p:spTgt spid="72499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24995"/>
                                        </p:tgtEl>
                                        <p:attrNameLst>
                                          <p:attrName>style.visibility</p:attrName>
                                        </p:attrNameLst>
                                      </p:cBhvr>
                                      <p:to>
                                        <p:strVal val="visible"/>
                                      </p:to>
                                    </p:set>
                                    <p:animEffect transition="in" filter="wipe(down)">
                                      <p:cBhvr>
                                        <p:cTn id="19" dur="500"/>
                                        <p:tgtEl>
                                          <p:spTgt spid="72499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24994"/>
                                        </p:tgtEl>
                                        <p:attrNameLst>
                                          <p:attrName>style.visibility</p:attrName>
                                        </p:attrNameLst>
                                      </p:cBhvr>
                                      <p:to>
                                        <p:strVal val="visible"/>
                                      </p:to>
                                    </p:set>
                                    <p:animEffect transition="in" filter="wipe(left)">
                                      <p:cBhvr>
                                        <p:cTn id="23" dur="75"/>
                                        <p:tgtEl>
                                          <p:spTgt spid="724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4994" grpId="0" autoUpdateAnimBg="0"/>
      <p:bldP spid="724995" grpId="0" animBg="1"/>
      <p:bldP spid="724998" grpId="0" animBg="1"/>
    </p:bldLst>
  </p:timing>
</p:sld>
</file>

<file path=ppt/slides/slide3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4002" name="Group 74"/>
          <p:cNvGrpSpPr>
            <a:grpSpLocks/>
          </p:cNvGrpSpPr>
          <p:nvPr/>
        </p:nvGrpSpPr>
        <p:grpSpPr bwMode="auto">
          <a:xfrm>
            <a:off x="0" y="0"/>
            <a:ext cx="9172575" cy="6858000"/>
            <a:chOff x="0" y="0"/>
            <a:chExt cx="5778" cy="4320"/>
          </a:xfrm>
        </p:grpSpPr>
        <p:sp>
          <p:nvSpPr>
            <p:cNvPr id="38400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84004" name="Rectangle 35"/>
            <p:cNvSpPr>
              <a:spLocks noChangeArrowheads="1"/>
            </p:cNvSpPr>
            <p:nvPr/>
          </p:nvSpPr>
          <p:spPr bwMode="auto">
            <a:xfrm>
              <a:off x="505" y="1180"/>
              <a:ext cx="4816" cy="1976"/>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Las indicaciones relevantes o verdaderas son generadas por la acumulación de partículas magnéticas sobre las fugas de flujo producidas por una discontinuidad</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Si la indicación es relevante (representativa de la presencia de una discontinuidad en el material), la indicación debe ser evaluada, con base en los parámetros proporcionados por un criterio de aceptación y rechazo para el tipo de pieza inspeccionada</a:t>
              </a:r>
            </a:p>
          </p:txBody>
        </p:sp>
        <p:grpSp>
          <p:nvGrpSpPr>
            <p:cNvPr id="384005" name="Group 37"/>
            <p:cNvGrpSpPr>
              <a:grpSpLocks/>
            </p:cNvGrpSpPr>
            <p:nvPr/>
          </p:nvGrpSpPr>
          <p:grpSpPr bwMode="auto">
            <a:xfrm>
              <a:off x="48" y="95"/>
              <a:ext cx="96" cy="4128"/>
              <a:chOff x="48" y="102"/>
              <a:chExt cx="96" cy="4128"/>
            </a:xfrm>
          </p:grpSpPr>
          <p:sp>
            <p:nvSpPr>
              <p:cNvPr id="384013"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4"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5"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6"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7"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8"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19"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0"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1"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2"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3"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4"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5"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6"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7"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8"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29"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0"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1"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2"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3"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4"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5"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6"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7"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8"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39"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40"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4041"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4006" name="Group 67"/>
            <p:cNvGrpSpPr>
              <a:grpSpLocks/>
            </p:cNvGrpSpPr>
            <p:nvPr/>
          </p:nvGrpSpPr>
          <p:grpSpPr bwMode="auto">
            <a:xfrm>
              <a:off x="5052" y="0"/>
              <a:ext cx="726" cy="388"/>
              <a:chOff x="37" y="-23"/>
              <a:chExt cx="726" cy="388"/>
            </a:xfrm>
          </p:grpSpPr>
          <p:sp>
            <p:nvSpPr>
              <p:cNvPr id="384007"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4008"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4009"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4010"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4011"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4012"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5026" name="Group 74"/>
          <p:cNvGrpSpPr>
            <a:grpSpLocks/>
          </p:cNvGrpSpPr>
          <p:nvPr/>
        </p:nvGrpSpPr>
        <p:grpSpPr bwMode="auto">
          <a:xfrm>
            <a:off x="0" y="0"/>
            <a:ext cx="9172575" cy="6858000"/>
            <a:chOff x="0" y="0"/>
            <a:chExt cx="5778" cy="4320"/>
          </a:xfrm>
        </p:grpSpPr>
        <p:sp>
          <p:nvSpPr>
            <p:cNvPr id="38502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85028" name="Rectangle 35"/>
            <p:cNvSpPr>
              <a:spLocks noChangeArrowheads="1"/>
            </p:cNvSpPr>
            <p:nvPr/>
          </p:nvSpPr>
          <p:spPr bwMode="auto">
            <a:xfrm>
              <a:off x="523" y="675"/>
              <a:ext cx="4816" cy="3042"/>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Si la discontinuidad se encuentra dentro de los parámetros del criterio de aceptación, entonces la pieza puede ser aceptada, aunque exista una discontinuidad, se considera que tales discontinuidades no afectan la calidad, el uso futuro o la vida útil de la pieza</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Si la discontinuidad no cumple con el criterio de aceptación, la pieza debe ser rechazada</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En ocasiones, el reporte generado de la pieza rechazada, es turnado a un comité que revisa y decide la acción futura para la pieza inspeccionada, si es chatarra, se usa así, se retrabaja o repara. Si la decisión corresponde a retrabajar o reparar la pieza debe ser inspeccionada posteriormente</a:t>
              </a:r>
            </a:p>
          </p:txBody>
        </p:sp>
        <p:grpSp>
          <p:nvGrpSpPr>
            <p:cNvPr id="385029" name="Group 37"/>
            <p:cNvGrpSpPr>
              <a:grpSpLocks/>
            </p:cNvGrpSpPr>
            <p:nvPr/>
          </p:nvGrpSpPr>
          <p:grpSpPr bwMode="auto">
            <a:xfrm>
              <a:off x="48" y="95"/>
              <a:ext cx="96" cy="4128"/>
              <a:chOff x="48" y="102"/>
              <a:chExt cx="96" cy="4128"/>
            </a:xfrm>
          </p:grpSpPr>
          <p:sp>
            <p:nvSpPr>
              <p:cNvPr id="385037"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38"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39"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0"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1"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2"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3"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4"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5"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6"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7"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8"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49"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0"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1"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2"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3"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4"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5"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6"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7"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8"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59"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0"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1"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2"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3"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4"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5065"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5030" name="Group 67"/>
            <p:cNvGrpSpPr>
              <a:grpSpLocks/>
            </p:cNvGrpSpPr>
            <p:nvPr/>
          </p:nvGrpSpPr>
          <p:grpSpPr bwMode="auto">
            <a:xfrm>
              <a:off x="5052" y="0"/>
              <a:ext cx="726" cy="388"/>
              <a:chOff x="37" y="-23"/>
              <a:chExt cx="726" cy="388"/>
            </a:xfrm>
          </p:grpSpPr>
          <p:sp>
            <p:nvSpPr>
              <p:cNvPr id="385031"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5032"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5033"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5034"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5035"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5036"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3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6050" name="43 Grupo"/>
          <p:cNvGrpSpPr>
            <a:grpSpLocks/>
          </p:cNvGrpSpPr>
          <p:nvPr/>
        </p:nvGrpSpPr>
        <p:grpSpPr bwMode="auto">
          <a:xfrm>
            <a:off x="0" y="0"/>
            <a:ext cx="9172575" cy="6858000"/>
            <a:chOff x="0" y="0"/>
            <a:chExt cx="9172575" cy="6858000"/>
          </a:xfrm>
        </p:grpSpPr>
        <p:sp>
          <p:nvSpPr>
            <p:cNvPr id="386051" name="Rectangle 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386052" name="Group 5"/>
            <p:cNvGrpSpPr>
              <a:grpSpLocks/>
            </p:cNvGrpSpPr>
            <p:nvPr/>
          </p:nvGrpSpPr>
          <p:grpSpPr bwMode="auto">
            <a:xfrm>
              <a:off x="76200" y="150813"/>
              <a:ext cx="152400" cy="6553200"/>
              <a:chOff x="48" y="102"/>
              <a:chExt cx="96" cy="4128"/>
            </a:xfrm>
          </p:grpSpPr>
          <p:sp>
            <p:nvSpPr>
              <p:cNvPr id="386064"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5"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6"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7"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8"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9"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0"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1"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2"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3"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4"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5"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6"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7"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8"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9"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0"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1"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2"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3"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4"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5"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6"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7"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8"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9"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0"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1"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2"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6053" name="Group 35"/>
            <p:cNvGrpSpPr>
              <a:grpSpLocks/>
            </p:cNvGrpSpPr>
            <p:nvPr/>
          </p:nvGrpSpPr>
          <p:grpSpPr bwMode="auto">
            <a:xfrm>
              <a:off x="8020050" y="0"/>
              <a:ext cx="1152525" cy="615950"/>
              <a:chOff x="37" y="-23"/>
              <a:chExt cx="726" cy="388"/>
            </a:xfrm>
          </p:grpSpPr>
          <p:sp>
            <p:nvSpPr>
              <p:cNvPr id="386058"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6059"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6060"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6061"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6062"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6063"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386054" name="Picture 42"/>
            <p:cNvPicPr>
              <a:picLocks noChangeAspect="1" noChangeArrowheads="1"/>
            </p:cNvPicPr>
            <p:nvPr/>
          </p:nvPicPr>
          <p:blipFill>
            <a:blip r:embed="rId2" cstate="print"/>
            <a:srcRect t="11865"/>
            <a:stretch>
              <a:fillRect/>
            </a:stretch>
          </p:blipFill>
          <p:spPr bwMode="auto">
            <a:xfrm>
              <a:off x="4876893" y="1054100"/>
              <a:ext cx="3467100" cy="1873250"/>
            </a:xfrm>
            <a:prstGeom prst="rect">
              <a:avLst/>
            </a:prstGeom>
            <a:noFill/>
            <a:ln w="9525">
              <a:noFill/>
              <a:miter lim="800000"/>
              <a:headEnd/>
              <a:tailEnd/>
            </a:ln>
          </p:spPr>
        </p:pic>
        <p:pic>
          <p:nvPicPr>
            <p:cNvPr id="386055" name="Picture 43" descr="DSC00004"/>
            <p:cNvPicPr>
              <a:picLocks noChangeAspect="1" noChangeArrowheads="1"/>
            </p:cNvPicPr>
            <p:nvPr/>
          </p:nvPicPr>
          <p:blipFill>
            <a:blip r:embed="rId3" cstate="print"/>
            <a:srcRect/>
            <a:stretch>
              <a:fillRect/>
            </a:stretch>
          </p:blipFill>
          <p:spPr bwMode="auto">
            <a:xfrm>
              <a:off x="805889" y="1103313"/>
              <a:ext cx="2959100" cy="2219325"/>
            </a:xfrm>
            <a:prstGeom prst="rect">
              <a:avLst/>
            </a:prstGeom>
            <a:noFill/>
            <a:ln w="9525">
              <a:noFill/>
              <a:miter lim="800000"/>
              <a:headEnd/>
              <a:tailEnd/>
            </a:ln>
          </p:spPr>
        </p:pic>
        <p:pic>
          <p:nvPicPr>
            <p:cNvPr id="386056" name="Picture 44" descr="IMG_1507"/>
            <p:cNvPicPr>
              <a:picLocks noChangeAspect="1" noChangeArrowheads="1"/>
            </p:cNvPicPr>
            <p:nvPr/>
          </p:nvPicPr>
          <p:blipFill>
            <a:blip r:embed="rId4" cstate="print"/>
            <a:srcRect l="19096" t="13142" r="27823"/>
            <a:stretch>
              <a:fillRect/>
            </a:stretch>
          </p:blipFill>
          <p:spPr bwMode="auto">
            <a:xfrm>
              <a:off x="5309721" y="3480640"/>
              <a:ext cx="2462213" cy="2686050"/>
            </a:xfrm>
            <a:prstGeom prst="rect">
              <a:avLst/>
            </a:prstGeom>
            <a:noFill/>
            <a:ln w="9525">
              <a:noFill/>
              <a:miter lim="800000"/>
              <a:headEnd/>
              <a:tailEnd/>
            </a:ln>
          </p:spPr>
        </p:pic>
        <p:pic>
          <p:nvPicPr>
            <p:cNvPr id="386057" name="Picture 45" descr="DSC00326"/>
            <p:cNvPicPr>
              <a:picLocks noChangeAspect="1" noChangeArrowheads="1"/>
            </p:cNvPicPr>
            <p:nvPr/>
          </p:nvPicPr>
          <p:blipFill>
            <a:blip r:embed="rId5" cstate="print"/>
            <a:srcRect/>
            <a:stretch>
              <a:fillRect/>
            </a:stretch>
          </p:blipFill>
          <p:spPr bwMode="auto">
            <a:xfrm>
              <a:off x="1302218" y="4199498"/>
              <a:ext cx="2641600" cy="1981200"/>
            </a:xfrm>
            <a:prstGeom prst="rect">
              <a:avLst/>
            </a:prstGeom>
            <a:noFill/>
            <a:ln w="9525">
              <a:noFill/>
              <a:miter lim="800000"/>
              <a:headEnd/>
              <a:tailEnd/>
            </a:ln>
          </p:spPr>
        </p:pic>
      </p:grpSp>
    </p:spTree>
  </p:cSld>
  <p:clrMapOvr>
    <a:masterClrMapping/>
  </p:clrMapOvr>
  <p:transition>
    <p:dissolve/>
  </p:transition>
</p:sld>
</file>

<file path=ppt/slides/slide3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47 Grupo"/>
          <p:cNvGrpSpPr/>
          <p:nvPr/>
        </p:nvGrpSpPr>
        <p:grpSpPr>
          <a:xfrm>
            <a:off x="0" y="0"/>
            <a:ext cx="9172575" cy="6858000"/>
            <a:chOff x="0" y="0"/>
            <a:chExt cx="9172575" cy="6858000"/>
          </a:xfrm>
        </p:grpSpPr>
        <p:sp>
          <p:nvSpPr>
            <p:cNvPr id="386051" name="Rectangle 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3" name="Group 5"/>
            <p:cNvGrpSpPr>
              <a:grpSpLocks/>
            </p:cNvGrpSpPr>
            <p:nvPr/>
          </p:nvGrpSpPr>
          <p:grpSpPr bwMode="auto">
            <a:xfrm>
              <a:off x="76200" y="150813"/>
              <a:ext cx="152400" cy="6553200"/>
              <a:chOff x="48" y="102"/>
              <a:chExt cx="96" cy="4128"/>
            </a:xfrm>
          </p:grpSpPr>
          <p:sp>
            <p:nvSpPr>
              <p:cNvPr id="386064" name="Rectangle 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5" name="Rectangle 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6" name="Rectangle 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7" name="Rectangle 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8" name="Rectangle 1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69" name="Rectangle 1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0" name="Rectangle 1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1" name="Rectangle 1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2" name="Rectangle 1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3" name="Rectangle 1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4" name="Rectangle 1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5" name="Rectangle 1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6" name="Rectangle 1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7" name="Rectangle 1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8" name="Rectangle 2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79" name="Rectangle 2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0" name="Rectangle 2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1" name="Rectangle 2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2" name="Rectangle 2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3" name="Rectangle 2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4" name="Rectangle 2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5" name="Rectangle 2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6" name="Rectangle 2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7" name="Rectangle 2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8" name="Rectangle 3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89" name="Rectangle 3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0" name="Rectangle 3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1" name="Rectangle 3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6092" name="Rectangle 3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4" name="Group 35"/>
            <p:cNvGrpSpPr>
              <a:grpSpLocks/>
            </p:cNvGrpSpPr>
            <p:nvPr/>
          </p:nvGrpSpPr>
          <p:grpSpPr bwMode="auto">
            <a:xfrm>
              <a:off x="8020050" y="0"/>
              <a:ext cx="1152525" cy="615950"/>
              <a:chOff x="37" y="-23"/>
              <a:chExt cx="726" cy="388"/>
            </a:xfrm>
          </p:grpSpPr>
          <p:sp>
            <p:nvSpPr>
              <p:cNvPr id="386058" name="Rectangle 3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6059" name="Rectangle 3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6060" name="Rectangle 3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6061" name="Rectangle 3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6062" name="Rectangle 4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6063" name="Rectangle 4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pic>
          <p:nvPicPr>
            <p:cNvPr id="613378" name="Picture 2" descr="http://www.aben-tech.com.au/attachments/Image/Magnetic_Particle_1.JPG"/>
            <p:cNvPicPr>
              <a:picLocks noChangeAspect="1" noChangeArrowheads="1"/>
            </p:cNvPicPr>
            <p:nvPr/>
          </p:nvPicPr>
          <p:blipFill>
            <a:blip r:embed="rId2" cstate="print"/>
            <a:srcRect/>
            <a:stretch>
              <a:fillRect/>
            </a:stretch>
          </p:blipFill>
          <p:spPr bwMode="auto">
            <a:xfrm>
              <a:off x="688823" y="473134"/>
              <a:ext cx="3699480" cy="2768830"/>
            </a:xfrm>
            <a:prstGeom prst="rect">
              <a:avLst/>
            </a:prstGeom>
            <a:noFill/>
          </p:spPr>
        </p:pic>
        <p:pic>
          <p:nvPicPr>
            <p:cNvPr id="613380" name="Picture 4" descr="http://www.sonartech.co.za/images/magnetic-particle.jpg"/>
            <p:cNvPicPr>
              <a:picLocks noChangeAspect="1" noChangeArrowheads="1"/>
            </p:cNvPicPr>
            <p:nvPr/>
          </p:nvPicPr>
          <p:blipFill>
            <a:blip r:embed="rId3" cstate="print"/>
            <a:srcRect/>
            <a:stretch>
              <a:fillRect/>
            </a:stretch>
          </p:blipFill>
          <p:spPr bwMode="auto">
            <a:xfrm>
              <a:off x="4555381" y="3346931"/>
              <a:ext cx="4117456" cy="3056443"/>
            </a:xfrm>
            <a:prstGeom prst="rect">
              <a:avLst/>
            </a:prstGeom>
            <a:noFill/>
          </p:spPr>
        </p:pic>
      </p:grpSp>
    </p:spTree>
  </p:cSld>
  <p:clrMapOvr>
    <a:masterClrMapping/>
  </p:clrMapOvr>
  <p:transition>
    <p:dissolve/>
  </p:transition>
</p:sld>
</file>

<file path=ppt/slides/slide3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28066" name="Rectangle 2"/>
          <p:cNvSpPr>
            <a:spLocks noChangeArrowheads="1"/>
          </p:cNvSpPr>
          <p:nvPr/>
        </p:nvSpPr>
        <p:spPr bwMode="auto">
          <a:xfrm>
            <a:off x="1825625" y="2560638"/>
            <a:ext cx="5492750"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Indicaciones</a:t>
            </a:r>
          </a:p>
          <a:p>
            <a:pPr>
              <a:defRPr/>
            </a:pPr>
            <a:r>
              <a:rPr lang="es-ES_tradnl" sz="5400" i="1">
                <a:solidFill>
                  <a:schemeClr val="bg1"/>
                </a:solidFill>
                <a:effectLst>
                  <a:outerShdw blurRad="38100" dist="38100" dir="2700000" algn="tl">
                    <a:srgbClr val="000000"/>
                  </a:outerShdw>
                </a:effectLst>
                <a:latin typeface="Book Antiqua" pitchFamily="18" charset="0"/>
              </a:rPr>
              <a:t>no relevantes</a:t>
            </a:r>
          </a:p>
        </p:txBody>
      </p:sp>
      <p:sp>
        <p:nvSpPr>
          <p:cNvPr id="728067" name="AutoShape 3"/>
          <p:cNvSpPr>
            <a:spLocks/>
          </p:cNvSpPr>
          <p:nvPr/>
        </p:nvSpPr>
        <p:spPr bwMode="auto">
          <a:xfrm>
            <a:off x="1270000" y="2114550"/>
            <a:ext cx="120650" cy="2547938"/>
          </a:xfrm>
          <a:prstGeom prst="leftBracket">
            <a:avLst>
              <a:gd name="adj" fmla="val 107352"/>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8068" name="Line 4"/>
          <p:cNvSpPr>
            <a:spLocks noChangeShapeType="1"/>
          </p:cNvSpPr>
          <p:nvPr/>
        </p:nvSpPr>
        <p:spPr bwMode="auto">
          <a:xfrm>
            <a:off x="1382713" y="2114550"/>
            <a:ext cx="649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8069" name="Line 5"/>
          <p:cNvSpPr>
            <a:spLocks noChangeShapeType="1"/>
          </p:cNvSpPr>
          <p:nvPr/>
        </p:nvSpPr>
        <p:spPr bwMode="auto">
          <a:xfrm>
            <a:off x="1382713" y="4667250"/>
            <a:ext cx="64849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28070" name="AutoShape 6"/>
          <p:cNvSpPr>
            <a:spLocks/>
          </p:cNvSpPr>
          <p:nvPr/>
        </p:nvSpPr>
        <p:spPr bwMode="auto">
          <a:xfrm flipH="1">
            <a:off x="7856538" y="2114550"/>
            <a:ext cx="112712" cy="2547938"/>
          </a:xfrm>
          <a:prstGeom prst="leftBracket">
            <a:avLst>
              <a:gd name="adj" fmla="val 11344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28068"/>
                                        </p:tgtEl>
                                        <p:attrNameLst>
                                          <p:attrName>style.visibility</p:attrName>
                                        </p:attrNameLst>
                                      </p:cBhvr>
                                      <p:to>
                                        <p:strVal val="visible"/>
                                      </p:to>
                                    </p:set>
                                    <p:animEffect transition="in" filter="wipe(left)">
                                      <p:cBhvr>
                                        <p:cTn id="7" dur="500"/>
                                        <p:tgtEl>
                                          <p:spTgt spid="72806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28070"/>
                                        </p:tgtEl>
                                        <p:attrNameLst>
                                          <p:attrName>style.visibility</p:attrName>
                                        </p:attrNameLst>
                                      </p:cBhvr>
                                      <p:to>
                                        <p:strVal val="visible"/>
                                      </p:to>
                                    </p:set>
                                    <p:animEffect transition="in" filter="wipe(up)">
                                      <p:cBhvr>
                                        <p:cTn id="11" dur="500"/>
                                        <p:tgtEl>
                                          <p:spTgt spid="72807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28069"/>
                                        </p:tgtEl>
                                        <p:attrNameLst>
                                          <p:attrName>style.visibility</p:attrName>
                                        </p:attrNameLst>
                                      </p:cBhvr>
                                      <p:to>
                                        <p:strVal val="visible"/>
                                      </p:to>
                                    </p:set>
                                    <p:animEffect transition="in" filter="wipe(right)">
                                      <p:cBhvr>
                                        <p:cTn id="15" dur="500"/>
                                        <p:tgtEl>
                                          <p:spTgt spid="72806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28067"/>
                                        </p:tgtEl>
                                        <p:attrNameLst>
                                          <p:attrName>style.visibility</p:attrName>
                                        </p:attrNameLst>
                                      </p:cBhvr>
                                      <p:to>
                                        <p:strVal val="visible"/>
                                      </p:to>
                                    </p:set>
                                    <p:animEffect transition="in" filter="wipe(down)">
                                      <p:cBhvr>
                                        <p:cTn id="19" dur="500"/>
                                        <p:tgtEl>
                                          <p:spTgt spid="72806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28066"/>
                                        </p:tgtEl>
                                        <p:attrNameLst>
                                          <p:attrName>style.visibility</p:attrName>
                                        </p:attrNameLst>
                                      </p:cBhvr>
                                      <p:to>
                                        <p:strVal val="visible"/>
                                      </p:to>
                                    </p:set>
                                    <p:animEffect transition="in" filter="wipe(left)">
                                      <p:cBhvr>
                                        <p:cTn id="23" dur="75"/>
                                        <p:tgtEl>
                                          <p:spTgt spid="728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8066" grpId="0" autoUpdateAnimBg="0"/>
      <p:bldP spid="728067" grpId="0" animBg="1"/>
      <p:bldP spid="728070"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7" name="WordArt 9"/>
          <p:cNvSpPr>
            <a:spLocks noChangeArrowheads="1" noChangeShapeType="1" noTextEdit="1"/>
          </p:cNvSpPr>
          <p:nvPr/>
        </p:nvSpPr>
        <p:spPr bwMode="auto">
          <a:xfrm>
            <a:off x="2147888" y="965200"/>
            <a:ext cx="5219700" cy="13620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I</a:t>
            </a:r>
          </a:p>
        </p:txBody>
      </p:sp>
      <p:sp>
        <p:nvSpPr>
          <p:cNvPr id="17418" name="WordArt 10"/>
          <p:cNvSpPr>
            <a:spLocks noChangeArrowheads="1" noChangeShapeType="1" noTextEdit="1"/>
          </p:cNvSpPr>
          <p:nvPr/>
        </p:nvSpPr>
        <p:spPr bwMode="auto">
          <a:xfrm>
            <a:off x="2465388" y="3240088"/>
            <a:ext cx="4584700" cy="9747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Principios  de</a:t>
            </a:r>
          </a:p>
        </p:txBody>
      </p:sp>
      <p:sp>
        <p:nvSpPr>
          <p:cNvPr id="17419" name="WordArt 11"/>
          <p:cNvSpPr>
            <a:spLocks noChangeArrowheads="1" noChangeShapeType="1" noTextEdit="1"/>
          </p:cNvSpPr>
          <p:nvPr/>
        </p:nvSpPr>
        <p:spPr bwMode="auto">
          <a:xfrm>
            <a:off x="1603375" y="4568825"/>
            <a:ext cx="6308725" cy="9810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Partículas Magnéticas</a:t>
            </a:r>
          </a:p>
        </p:txBody>
      </p:sp>
      <p:sp>
        <p:nvSpPr>
          <p:cNvPr id="17421" name="Rectangle 13"/>
          <p:cNvSpPr>
            <a:spLocks noChangeArrowheads="1"/>
          </p:cNvSpPr>
          <p:nvPr/>
        </p:nvSpPr>
        <p:spPr bwMode="auto">
          <a:xfrm flipH="1">
            <a:off x="0" y="-3175"/>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17422" name="Rectangle 14"/>
          <p:cNvSpPr>
            <a:spLocks noChangeArrowheads="1"/>
          </p:cNvSpPr>
          <p:nvPr/>
        </p:nvSpPr>
        <p:spPr bwMode="auto">
          <a:xfrm rot="16200000" flipH="1">
            <a:off x="-3390900" y="3390900"/>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17420" name="Rectangle 12"/>
          <p:cNvSpPr>
            <a:spLocks noChangeArrowheads="1"/>
          </p:cNvSpPr>
          <p:nvPr/>
        </p:nvSpPr>
        <p:spPr bwMode="auto">
          <a:xfrm>
            <a:off x="0" y="6781800"/>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17423" name="Rectangle 15"/>
          <p:cNvSpPr>
            <a:spLocks noChangeArrowheads="1"/>
          </p:cNvSpPr>
          <p:nvPr/>
        </p:nvSpPr>
        <p:spPr bwMode="auto">
          <a:xfrm rot="16200000" flipH="1">
            <a:off x="5686425" y="3390900"/>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7421"/>
                                        </p:tgtEl>
                                        <p:attrNameLst>
                                          <p:attrName>style.visibility</p:attrName>
                                        </p:attrNameLst>
                                      </p:cBhvr>
                                      <p:to>
                                        <p:strVal val="visible"/>
                                      </p:to>
                                    </p:set>
                                    <p:anim calcmode="lin" valueType="num">
                                      <p:cBhvr additive="base">
                                        <p:cTn id="7" dur="500" fill="hold"/>
                                        <p:tgtEl>
                                          <p:spTgt spid="17421"/>
                                        </p:tgtEl>
                                        <p:attrNameLst>
                                          <p:attrName>ppt_x</p:attrName>
                                        </p:attrNameLst>
                                      </p:cBhvr>
                                      <p:tavLst>
                                        <p:tav tm="0">
                                          <p:val>
                                            <p:strVal val="1+#ppt_w/2"/>
                                          </p:val>
                                        </p:tav>
                                        <p:tav tm="100000">
                                          <p:val>
                                            <p:strVal val="#ppt_x"/>
                                          </p:val>
                                        </p:tav>
                                      </p:tavLst>
                                    </p:anim>
                                    <p:anim calcmode="lin" valueType="num">
                                      <p:cBhvr additive="base">
                                        <p:cTn id="8" dur="500" fill="hold"/>
                                        <p:tgtEl>
                                          <p:spTgt spid="1742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17422"/>
                                        </p:tgtEl>
                                        <p:attrNameLst>
                                          <p:attrName>style.visibility</p:attrName>
                                        </p:attrNameLst>
                                      </p:cBhvr>
                                      <p:to>
                                        <p:strVal val="visible"/>
                                      </p:to>
                                    </p:set>
                                    <p:anim calcmode="lin" valueType="num">
                                      <p:cBhvr additive="base">
                                        <p:cTn id="12" dur="500" fill="hold"/>
                                        <p:tgtEl>
                                          <p:spTgt spid="17422"/>
                                        </p:tgtEl>
                                        <p:attrNameLst>
                                          <p:attrName>ppt_x</p:attrName>
                                        </p:attrNameLst>
                                      </p:cBhvr>
                                      <p:tavLst>
                                        <p:tav tm="0">
                                          <p:val>
                                            <p:strVal val="#ppt_x"/>
                                          </p:val>
                                        </p:tav>
                                        <p:tav tm="100000">
                                          <p:val>
                                            <p:strVal val="#ppt_x"/>
                                          </p:val>
                                        </p:tav>
                                      </p:tavLst>
                                    </p:anim>
                                    <p:anim calcmode="lin" valueType="num">
                                      <p:cBhvr additive="base">
                                        <p:cTn id="13" dur="500" fill="hold"/>
                                        <p:tgtEl>
                                          <p:spTgt spid="17422"/>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7420"/>
                                        </p:tgtEl>
                                        <p:attrNameLst>
                                          <p:attrName>style.visibility</p:attrName>
                                        </p:attrNameLst>
                                      </p:cBhvr>
                                      <p:to>
                                        <p:strVal val="visible"/>
                                      </p:to>
                                    </p:set>
                                    <p:anim calcmode="lin" valueType="num">
                                      <p:cBhvr additive="base">
                                        <p:cTn id="17" dur="500" fill="hold"/>
                                        <p:tgtEl>
                                          <p:spTgt spid="17420"/>
                                        </p:tgtEl>
                                        <p:attrNameLst>
                                          <p:attrName>ppt_x</p:attrName>
                                        </p:attrNameLst>
                                      </p:cBhvr>
                                      <p:tavLst>
                                        <p:tav tm="0">
                                          <p:val>
                                            <p:strVal val="0-#ppt_w/2"/>
                                          </p:val>
                                        </p:tav>
                                        <p:tav tm="100000">
                                          <p:val>
                                            <p:strVal val="#ppt_x"/>
                                          </p:val>
                                        </p:tav>
                                      </p:tavLst>
                                    </p:anim>
                                    <p:anim calcmode="lin" valueType="num">
                                      <p:cBhvr additive="base">
                                        <p:cTn id="18" dur="500" fill="hold"/>
                                        <p:tgtEl>
                                          <p:spTgt spid="17420"/>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7423"/>
                                        </p:tgtEl>
                                        <p:attrNameLst>
                                          <p:attrName>style.visibility</p:attrName>
                                        </p:attrNameLst>
                                      </p:cBhvr>
                                      <p:to>
                                        <p:strVal val="visible"/>
                                      </p:to>
                                    </p:set>
                                    <p:anim calcmode="lin" valueType="num">
                                      <p:cBhvr additive="base">
                                        <p:cTn id="22" dur="500" fill="hold"/>
                                        <p:tgtEl>
                                          <p:spTgt spid="17423"/>
                                        </p:tgtEl>
                                        <p:attrNameLst>
                                          <p:attrName>ppt_x</p:attrName>
                                        </p:attrNameLst>
                                      </p:cBhvr>
                                      <p:tavLst>
                                        <p:tav tm="0">
                                          <p:val>
                                            <p:strVal val="#ppt_x"/>
                                          </p:val>
                                        </p:tav>
                                        <p:tav tm="100000">
                                          <p:val>
                                            <p:strVal val="#ppt_x"/>
                                          </p:val>
                                        </p:tav>
                                      </p:tavLst>
                                    </p:anim>
                                    <p:anim calcmode="lin" valueType="num">
                                      <p:cBhvr additive="base">
                                        <p:cTn id="23" dur="500" fill="hold"/>
                                        <p:tgtEl>
                                          <p:spTgt spid="1742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17417"/>
                                        </p:tgtEl>
                                        <p:attrNameLst>
                                          <p:attrName>style.visibility</p:attrName>
                                        </p:attrNameLst>
                                      </p:cBhvr>
                                      <p:to>
                                        <p:strVal val="visible"/>
                                      </p:to>
                                    </p:set>
                                    <p:animEffect transition="in" filter="wipe(left)">
                                      <p:cBhvr>
                                        <p:cTn id="27" dur="500"/>
                                        <p:tgtEl>
                                          <p:spTgt spid="17417"/>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17418"/>
                                        </p:tgtEl>
                                        <p:attrNameLst>
                                          <p:attrName>style.visibility</p:attrName>
                                        </p:attrNameLst>
                                      </p:cBhvr>
                                      <p:to>
                                        <p:strVal val="visible"/>
                                      </p:to>
                                    </p:set>
                                    <p:animEffect transition="in" filter="wipe(left)">
                                      <p:cBhvr>
                                        <p:cTn id="31" dur="500"/>
                                        <p:tgtEl>
                                          <p:spTgt spid="17418"/>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17419"/>
                                        </p:tgtEl>
                                        <p:attrNameLst>
                                          <p:attrName>style.visibility</p:attrName>
                                        </p:attrNameLst>
                                      </p:cBhvr>
                                      <p:to>
                                        <p:strVal val="visible"/>
                                      </p:to>
                                    </p:set>
                                    <p:animEffect transition="in" filter="wipe(left)">
                                      <p:cBhvr>
                                        <p:cTn id="35" dur="500"/>
                                        <p:tgtEl>
                                          <p:spTgt spid="17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7" grpId="0" animBg="1"/>
      <p:bldP spid="17418" grpId="0" animBg="1"/>
      <p:bldP spid="17419" grpId="0" animBg="1"/>
      <p:bldP spid="17421" grpId="0" animBg="1"/>
      <p:bldP spid="17422" grpId="0" animBg="1"/>
      <p:bldP spid="17420" grpId="0" animBg="1"/>
      <p:bldP spid="17423" grpId="0" animBg="1"/>
    </p:bld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3250" name="Group 80"/>
          <p:cNvGrpSpPr>
            <a:grpSpLocks/>
          </p:cNvGrpSpPr>
          <p:nvPr/>
        </p:nvGrpSpPr>
        <p:grpSpPr bwMode="auto">
          <a:xfrm>
            <a:off x="0" y="0"/>
            <a:ext cx="9172575" cy="6858000"/>
            <a:chOff x="0" y="0"/>
            <a:chExt cx="5778" cy="4320"/>
          </a:xfrm>
        </p:grpSpPr>
        <p:sp>
          <p:nvSpPr>
            <p:cNvPr id="676867" name="Rectangle 3"/>
            <p:cNvSpPr>
              <a:spLocks noChangeArrowheads="1"/>
            </p:cNvSpPr>
            <p:nvPr/>
          </p:nvSpPr>
          <p:spPr bwMode="auto">
            <a:xfrm>
              <a:off x="422" y="167"/>
              <a:ext cx="3956"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Unidades de medición</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676901" name="Rectangle 37"/>
            <p:cNvSpPr>
              <a:spLocks noChangeArrowheads="1"/>
            </p:cNvSpPr>
            <p:nvPr/>
          </p:nvSpPr>
          <p:spPr bwMode="auto">
            <a:xfrm>
              <a:off x="442" y="660"/>
              <a:ext cx="2464" cy="309"/>
            </a:xfrm>
            <a:prstGeom prst="rect">
              <a:avLst/>
            </a:prstGeom>
            <a:noFill/>
            <a:ln w="12700">
              <a:noFill/>
              <a:miter lim="800000"/>
              <a:headEnd/>
              <a:tailEnd/>
            </a:ln>
            <a:effectLst/>
          </p:spPr>
          <p:txBody>
            <a:bodyPr lIns="90488" tIns="44450" rIns="90488" bIns="44450">
              <a:spAutoFit/>
            </a:bodyPr>
            <a:lstStyle/>
            <a:p>
              <a:pPr algn="l">
                <a:spcAft>
                  <a:spcPts val="400"/>
                </a:spcAft>
                <a:tabLst>
                  <a:tab pos="576263" algn="l"/>
                  <a:tab pos="2000250" algn="l"/>
                  <a:tab pos="2476500" algn="l"/>
                  <a:tab pos="2952750" algn="l"/>
                </a:tabLst>
                <a:defRPr/>
              </a:pPr>
              <a:r>
                <a:rPr lang="es-ES_tradnl" sz="2600" i="1" dirty="0">
                  <a:solidFill>
                    <a:srgbClr val="FFFF00"/>
                  </a:solidFill>
                  <a:effectLst>
                    <a:outerShdw blurRad="38100" dist="38100" dir="2700000" algn="tl">
                      <a:srgbClr val="000000"/>
                    </a:outerShdw>
                  </a:effectLst>
                  <a:latin typeface="Book Antiqua" pitchFamily="18" charset="0"/>
                </a:rPr>
                <a:t>Densidad de Flujo</a:t>
              </a:r>
            </a:p>
          </p:txBody>
        </p:sp>
        <p:sp>
          <p:nvSpPr>
            <p:cNvPr id="53253" name="Rectangle 39"/>
            <p:cNvSpPr>
              <a:spLocks noChangeArrowheads="1"/>
            </p:cNvSpPr>
            <p:nvPr/>
          </p:nvSpPr>
          <p:spPr bwMode="auto">
            <a:xfrm>
              <a:off x="454" y="1221"/>
              <a:ext cx="5056" cy="2683"/>
            </a:xfrm>
            <a:prstGeom prst="rect">
              <a:avLst/>
            </a:prstGeom>
            <a:noFill/>
            <a:ln w="12700">
              <a:noFill/>
              <a:miter lim="800000"/>
              <a:headEnd/>
              <a:tailEnd/>
            </a:ln>
          </p:spPr>
          <p:txBody>
            <a:bodyPr lIns="90488" tIns="44450" rIns="90488" bIns="44450">
              <a:spAutoFit/>
            </a:bodyPr>
            <a:lstStyle/>
            <a:p>
              <a:pPr>
                <a:tabLst>
                  <a:tab pos="381000" algn="l"/>
                  <a:tab pos="1714500" algn="l"/>
                  <a:tab pos="2095500" algn="l"/>
                  <a:tab pos="2476500" algn="l"/>
                  <a:tab pos="2952750" algn="l"/>
                </a:tabLst>
              </a:pPr>
              <a:r>
                <a:rPr lang="es-ES_tradnl" sz="3000" i="1" dirty="0">
                  <a:solidFill>
                    <a:schemeClr val="bg1"/>
                  </a:solidFill>
                  <a:latin typeface="Book Antiqua" pitchFamily="18" charset="0"/>
                </a:rPr>
                <a:t>B = </a:t>
              </a:r>
              <a:r>
                <a:rPr lang="es-ES_tradnl" sz="3000" dirty="0">
                  <a:solidFill>
                    <a:schemeClr val="bg1"/>
                  </a:solidFill>
                  <a:latin typeface="Symbol" pitchFamily="18" charset="2"/>
                </a:rPr>
                <a:t></a:t>
              </a:r>
              <a:r>
                <a:rPr lang="es-ES_tradnl" sz="3000" i="1" dirty="0">
                  <a:solidFill>
                    <a:schemeClr val="bg1"/>
                  </a:solidFill>
                  <a:latin typeface="Book Antiqua" pitchFamily="18" charset="0"/>
                </a:rPr>
                <a:t> / A</a:t>
              </a:r>
            </a:p>
            <a:p>
              <a:pPr algn="l">
                <a:tabLst>
                  <a:tab pos="381000" algn="l"/>
                  <a:tab pos="1714500" algn="l"/>
                  <a:tab pos="2095500" algn="l"/>
                  <a:tab pos="2476500" algn="l"/>
                  <a:tab pos="2952750" algn="l"/>
                </a:tabLst>
              </a:pPr>
              <a:endParaRPr lang="es-ES_tradnl" sz="400" i="1" dirty="0">
                <a:solidFill>
                  <a:schemeClr val="bg1"/>
                </a:solidFill>
                <a:latin typeface="Book Antiqua" pitchFamily="18" charset="0"/>
              </a:endParaRPr>
            </a:p>
            <a:p>
              <a:pPr algn="l">
                <a:tabLst>
                  <a:tab pos="381000" algn="l"/>
                  <a:tab pos="1714500" algn="l"/>
                  <a:tab pos="2095500" algn="l"/>
                  <a:tab pos="2476500" algn="l"/>
                  <a:tab pos="2952750" algn="l"/>
                </a:tabLst>
              </a:pPr>
              <a:endParaRPr lang="es-ES_tradnl" sz="2000" i="1" dirty="0">
                <a:solidFill>
                  <a:schemeClr val="bg1"/>
                </a:solidFill>
                <a:latin typeface="Book Antiqua" pitchFamily="18" charset="0"/>
              </a:endParaRPr>
            </a:p>
            <a:p>
              <a:pPr algn="l">
                <a:tabLst>
                  <a:tab pos="381000" algn="l"/>
                  <a:tab pos="1714500" algn="l"/>
                  <a:tab pos="2095500" algn="l"/>
                  <a:tab pos="2476500" algn="l"/>
                  <a:tab pos="2952750" algn="l"/>
                </a:tabLst>
              </a:pPr>
              <a:r>
                <a:rPr lang="es-ES_tradnl" sz="2800" i="1" dirty="0">
                  <a:solidFill>
                    <a:schemeClr val="bg1"/>
                  </a:solidFill>
                  <a:latin typeface="Book Antiqua" pitchFamily="18" charset="0"/>
                </a:rPr>
                <a:t>	</a:t>
              </a:r>
              <a:r>
                <a:rPr lang="es-ES_tradnl" i="1" dirty="0">
                  <a:solidFill>
                    <a:schemeClr val="bg1"/>
                  </a:solidFill>
                  <a:latin typeface="Book Antiqua" pitchFamily="18" charset="0"/>
                </a:rPr>
                <a:t>Donde:	B	= 	Densidad de flujo, en Wb/m</a:t>
              </a:r>
              <a:r>
                <a:rPr lang="es-ES_tradnl" i="1" baseline="30000" dirty="0">
                  <a:solidFill>
                    <a:schemeClr val="bg1"/>
                  </a:solidFill>
                  <a:latin typeface="Book Antiqua" pitchFamily="18" charset="0"/>
                </a:rPr>
                <a:t>2</a:t>
              </a:r>
            </a:p>
            <a:p>
              <a:pPr algn="l">
                <a:tabLst>
                  <a:tab pos="381000" algn="l"/>
                  <a:tab pos="1714500" algn="l"/>
                  <a:tab pos="2095500" algn="l"/>
                  <a:tab pos="2476500" algn="l"/>
                  <a:tab pos="2952750" algn="l"/>
                </a:tabLst>
              </a:pPr>
              <a:r>
                <a:rPr lang="es-ES_tradnl" i="1" dirty="0">
                  <a:solidFill>
                    <a:schemeClr val="bg1"/>
                  </a:solidFill>
                  <a:latin typeface="Book Antiqua" pitchFamily="18" charset="0"/>
                </a:rPr>
                <a:t>				( 1 Wb/m</a:t>
              </a:r>
              <a:r>
                <a:rPr lang="es-ES_tradnl" i="1" baseline="30000" dirty="0">
                  <a:solidFill>
                    <a:schemeClr val="bg1"/>
                  </a:solidFill>
                  <a:latin typeface="Book Antiqua" pitchFamily="18" charset="0"/>
                </a:rPr>
                <a:t>2</a:t>
              </a:r>
              <a:r>
                <a:rPr lang="es-ES_tradnl" i="1" dirty="0">
                  <a:solidFill>
                    <a:schemeClr val="bg1"/>
                  </a:solidFill>
                  <a:latin typeface="Book Antiqua" pitchFamily="18" charset="0"/>
                </a:rPr>
                <a:t> = 1 Tesla )</a:t>
              </a:r>
            </a:p>
            <a:p>
              <a:pPr algn="l">
                <a:tabLst>
                  <a:tab pos="381000" algn="l"/>
                  <a:tab pos="1714500" algn="l"/>
                  <a:tab pos="2095500" algn="l"/>
                  <a:tab pos="2476500" algn="l"/>
                  <a:tab pos="2952750" algn="l"/>
                </a:tabLst>
              </a:pPr>
              <a:r>
                <a:rPr lang="es-ES_tradnl" i="1" dirty="0">
                  <a:solidFill>
                    <a:schemeClr val="bg1"/>
                  </a:solidFill>
                  <a:latin typeface="Book Antiqua" pitchFamily="18" charset="0"/>
                </a:rPr>
                <a:t>				1 Gauss = 10</a:t>
              </a:r>
              <a:r>
                <a:rPr lang="es-ES_tradnl" i="1" baseline="30000" dirty="0">
                  <a:solidFill>
                    <a:schemeClr val="bg1"/>
                  </a:solidFill>
                  <a:latin typeface="Book Antiqua" pitchFamily="18" charset="0"/>
                </a:rPr>
                <a:t>-4</a:t>
              </a:r>
              <a:r>
                <a:rPr lang="es-ES_tradnl" i="1" dirty="0">
                  <a:solidFill>
                    <a:schemeClr val="bg1"/>
                  </a:solidFill>
                  <a:latin typeface="Book Antiqua" pitchFamily="18" charset="0"/>
                </a:rPr>
                <a:t> Tesla (unidad SI)</a:t>
              </a:r>
            </a:p>
            <a:p>
              <a:pPr algn="l">
                <a:tabLst>
                  <a:tab pos="381000" algn="l"/>
                  <a:tab pos="1714500" algn="l"/>
                  <a:tab pos="2095500" algn="l"/>
                  <a:tab pos="2476500" algn="l"/>
                  <a:tab pos="2952750" algn="l"/>
                </a:tabLst>
              </a:pPr>
              <a:endParaRPr lang="es-ES_tradnl" i="1" dirty="0">
                <a:solidFill>
                  <a:schemeClr val="bg1"/>
                </a:solidFill>
                <a:latin typeface="Book Antiqua" pitchFamily="18" charset="0"/>
              </a:endParaRPr>
            </a:p>
            <a:p>
              <a:pPr algn="l">
                <a:tabLst>
                  <a:tab pos="381000" algn="l"/>
                  <a:tab pos="1714500" algn="l"/>
                  <a:tab pos="2095500" algn="l"/>
                  <a:tab pos="2476500" algn="l"/>
                  <a:tab pos="2952750" algn="l"/>
                </a:tabLst>
              </a:pPr>
              <a:r>
                <a:rPr lang="es-ES_tradnl" i="1" dirty="0">
                  <a:solidFill>
                    <a:schemeClr val="bg1"/>
                  </a:solidFill>
                  <a:latin typeface="Book Antiqua" pitchFamily="18" charset="0"/>
                </a:rPr>
                <a:t>		</a:t>
              </a:r>
              <a:r>
                <a:rPr lang="es-ES_tradnl" dirty="0">
                  <a:solidFill>
                    <a:schemeClr val="bg1"/>
                  </a:solidFill>
                  <a:latin typeface="Symbol" pitchFamily="18" charset="2"/>
                </a:rPr>
                <a:t>	</a:t>
              </a:r>
              <a:r>
                <a:rPr lang="es-ES_tradnl" i="1" dirty="0">
                  <a:solidFill>
                    <a:schemeClr val="bg1"/>
                  </a:solidFill>
                  <a:latin typeface="Book Antiqua" pitchFamily="18" charset="0"/>
                </a:rPr>
                <a:t>= 	Flujo magnético, en Weber</a:t>
              </a:r>
            </a:p>
            <a:p>
              <a:pPr algn="l">
                <a:tabLst>
                  <a:tab pos="381000" algn="l"/>
                  <a:tab pos="1714500" algn="l"/>
                  <a:tab pos="2095500" algn="l"/>
                  <a:tab pos="2476500" algn="l"/>
                  <a:tab pos="2952750" algn="l"/>
                </a:tabLst>
              </a:pPr>
              <a:r>
                <a:rPr lang="es-ES_tradnl" i="1" dirty="0">
                  <a:solidFill>
                    <a:schemeClr val="bg1"/>
                  </a:solidFill>
                  <a:latin typeface="Book Antiqua" pitchFamily="18" charset="0"/>
                </a:rPr>
                <a:t>				(1 Wb = 10</a:t>
              </a:r>
              <a:r>
                <a:rPr lang="es-ES_tradnl" i="1" baseline="30000" dirty="0">
                  <a:solidFill>
                    <a:schemeClr val="bg1"/>
                  </a:solidFill>
                  <a:latin typeface="Book Antiqua" pitchFamily="18" charset="0"/>
                </a:rPr>
                <a:t>8</a:t>
              </a:r>
              <a:r>
                <a:rPr lang="es-ES_tradnl" i="1" dirty="0">
                  <a:solidFill>
                    <a:schemeClr val="bg1"/>
                  </a:solidFill>
                  <a:latin typeface="Book Antiqua" pitchFamily="18" charset="0"/>
                </a:rPr>
                <a:t> líneas de fuerza)</a:t>
              </a:r>
            </a:p>
            <a:p>
              <a:pPr algn="l">
                <a:tabLst>
                  <a:tab pos="381000" algn="l"/>
                  <a:tab pos="1714500" algn="l"/>
                  <a:tab pos="2095500" algn="l"/>
                  <a:tab pos="2476500" algn="l"/>
                  <a:tab pos="2952750" algn="l"/>
                </a:tabLst>
              </a:pPr>
              <a:endParaRPr lang="es-ES_tradnl" i="1" dirty="0">
                <a:solidFill>
                  <a:schemeClr val="bg1"/>
                </a:solidFill>
                <a:latin typeface="Book Antiqua" pitchFamily="18" charset="0"/>
              </a:endParaRPr>
            </a:p>
            <a:p>
              <a:pPr algn="l">
                <a:tabLst>
                  <a:tab pos="381000" algn="l"/>
                  <a:tab pos="1714500" algn="l"/>
                  <a:tab pos="2095500" algn="l"/>
                  <a:tab pos="2476500" algn="l"/>
                  <a:tab pos="2952750" algn="l"/>
                </a:tabLst>
              </a:pPr>
              <a:r>
                <a:rPr lang="es-ES_tradnl" i="1" dirty="0">
                  <a:solidFill>
                    <a:schemeClr val="bg1"/>
                  </a:solidFill>
                  <a:latin typeface="Book Antiqua" pitchFamily="18" charset="0"/>
                </a:rPr>
                <a:t>		A =	 Área perpendicular al flujo 						magnético, en m</a:t>
              </a:r>
              <a:r>
                <a:rPr lang="es-ES_tradnl" i="1" baseline="30000" dirty="0">
                  <a:solidFill>
                    <a:schemeClr val="bg1"/>
                  </a:solidFill>
                  <a:latin typeface="Book Antiqua" pitchFamily="18" charset="0"/>
                </a:rPr>
                <a:t>2</a:t>
              </a:r>
              <a:endParaRPr lang="es-ES_tradnl" i="1" dirty="0">
                <a:solidFill>
                  <a:schemeClr val="bg1"/>
                </a:solidFill>
                <a:latin typeface="Book Antiqua" pitchFamily="18" charset="0"/>
              </a:endParaRPr>
            </a:p>
          </p:txBody>
        </p:sp>
        <p:sp>
          <p:nvSpPr>
            <p:cNvPr id="53254"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3255" name="Group 43"/>
            <p:cNvGrpSpPr>
              <a:grpSpLocks/>
            </p:cNvGrpSpPr>
            <p:nvPr/>
          </p:nvGrpSpPr>
          <p:grpSpPr bwMode="auto">
            <a:xfrm>
              <a:off x="48" y="95"/>
              <a:ext cx="96" cy="4128"/>
              <a:chOff x="48" y="102"/>
              <a:chExt cx="96" cy="4128"/>
            </a:xfrm>
          </p:grpSpPr>
          <p:sp>
            <p:nvSpPr>
              <p:cNvPr id="53263"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4"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5"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6"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7"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8"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69"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0"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1"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2"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3"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4"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5"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6"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7"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8"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79"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0"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1"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2"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3"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4"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5"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6"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7"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8"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89"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90"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3291"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3256" name="Group 73"/>
            <p:cNvGrpSpPr>
              <a:grpSpLocks/>
            </p:cNvGrpSpPr>
            <p:nvPr/>
          </p:nvGrpSpPr>
          <p:grpSpPr bwMode="auto">
            <a:xfrm>
              <a:off x="5052" y="0"/>
              <a:ext cx="726" cy="388"/>
              <a:chOff x="37" y="-23"/>
              <a:chExt cx="726" cy="388"/>
            </a:xfrm>
          </p:grpSpPr>
          <p:sp>
            <p:nvSpPr>
              <p:cNvPr id="53257"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3258"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3259"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3260"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3261"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3262"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8098" name="Group 74"/>
          <p:cNvGrpSpPr>
            <a:grpSpLocks/>
          </p:cNvGrpSpPr>
          <p:nvPr/>
        </p:nvGrpSpPr>
        <p:grpSpPr bwMode="auto">
          <a:xfrm>
            <a:off x="0" y="0"/>
            <a:ext cx="9172575" cy="6858000"/>
            <a:chOff x="0" y="0"/>
            <a:chExt cx="5778" cy="4320"/>
          </a:xfrm>
        </p:grpSpPr>
        <p:sp>
          <p:nvSpPr>
            <p:cNvPr id="38809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88100" name="Rectangle 35"/>
            <p:cNvSpPr>
              <a:spLocks noChangeArrowheads="1"/>
            </p:cNvSpPr>
            <p:nvPr/>
          </p:nvSpPr>
          <p:spPr bwMode="auto">
            <a:xfrm>
              <a:off x="514" y="787"/>
              <a:ext cx="4816" cy="2829"/>
            </a:xfrm>
            <a:prstGeom prst="rect">
              <a:avLst/>
            </a:prstGeom>
            <a:noFill/>
            <a:ln w="12700">
              <a:noFill/>
              <a:miter lim="800000"/>
              <a:headEnd/>
              <a:tailEnd/>
            </a:ln>
          </p:spPr>
          <p:txBody>
            <a:bodyPr lIns="90488" tIns="44450" rIns="90488" bIns="44450">
              <a:spAutoFit/>
            </a:bodyPr>
            <a:lstStyle/>
            <a:p>
              <a:r>
                <a:rPr lang="es-ES_tradnl" sz="2200" i="1">
                  <a:solidFill>
                    <a:schemeClr val="bg1"/>
                  </a:solidFill>
                  <a:latin typeface="Book Antiqua" pitchFamily="18" charset="0"/>
                  <a:cs typeface="Times New Roman" charset="0"/>
                </a:rPr>
                <a:t>Las indicaciones no relevantes son generadas por fugas de flujo producidas por otros motivos que no sean discontinuidades</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Es muy importante entender e interpretar correctamente las indicaciones por partículas magnéticas, para reconocer las indicaciones no relevantes</a:t>
              </a:r>
            </a:p>
            <a:p>
              <a:endParaRPr lang="es-ES_tradnl" sz="2200" i="1">
                <a:solidFill>
                  <a:schemeClr val="bg1"/>
                </a:solidFill>
                <a:latin typeface="Book Antiqua" pitchFamily="18" charset="0"/>
                <a:cs typeface="Times New Roman" charset="0"/>
              </a:endParaRPr>
            </a:p>
            <a:p>
              <a:r>
                <a:rPr lang="es-ES_tradnl" sz="2200" i="1">
                  <a:solidFill>
                    <a:schemeClr val="bg1"/>
                  </a:solidFill>
                  <a:latin typeface="Book Antiqua" pitchFamily="18" charset="0"/>
                  <a:cs typeface="Times New Roman" charset="0"/>
                </a:rPr>
                <a:t>Las indicaciones no relevantes no son causa de rechazo, pero pueden provocar dos principales problemas: (1) pueden cubrir o enmascarar discontinuidades presentes en la pieza inspeccionada; y (2) las discontinuidades presentes pueden ser interpretadas como indicaciones no relevantes</a:t>
              </a:r>
            </a:p>
          </p:txBody>
        </p:sp>
        <p:grpSp>
          <p:nvGrpSpPr>
            <p:cNvPr id="388101" name="Group 37"/>
            <p:cNvGrpSpPr>
              <a:grpSpLocks/>
            </p:cNvGrpSpPr>
            <p:nvPr/>
          </p:nvGrpSpPr>
          <p:grpSpPr bwMode="auto">
            <a:xfrm>
              <a:off x="48" y="95"/>
              <a:ext cx="96" cy="4128"/>
              <a:chOff x="48" y="102"/>
              <a:chExt cx="96" cy="4128"/>
            </a:xfrm>
          </p:grpSpPr>
          <p:sp>
            <p:nvSpPr>
              <p:cNvPr id="388109" name="Rectangle 3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0" name="Rectangle 3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1" name="Rectangle 4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2" name="Rectangle 4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3" name="Rectangle 4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4" name="Rectangle 4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5" name="Rectangle 4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6" name="Rectangle 4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7" name="Rectangle 4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8" name="Rectangle 4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19" name="Rectangle 4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0" name="Rectangle 4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1" name="Rectangle 5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2" name="Rectangle 5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3" name="Rectangle 5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4" name="Rectangle 5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5" name="Rectangle 5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6" name="Rectangle 5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7" name="Rectangle 5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8" name="Rectangle 5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29" name="Rectangle 5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0" name="Rectangle 5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1" name="Rectangle 6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2" name="Rectangle 6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3" name="Rectangle 6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4" name="Rectangle 6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5" name="Rectangle 6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6" name="Rectangle 6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8137" name="Rectangle 6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8102" name="Group 67"/>
            <p:cNvGrpSpPr>
              <a:grpSpLocks/>
            </p:cNvGrpSpPr>
            <p:nvPr/>
          </p:nvGrpSpPr>
          <p:grpSpPr bwMode="auto">
            <a:xfrm>
              <a:off x="5052" y="0"/>
              <a:ext cx="726" cy="388"/>
              <a:chOff x="37" y="-23"/>
              <a:chExt cx="726" cy="388"/>
            </a:xfrm>
          </p:grpSpPr>
          <p:sp>
            <p:nvSpPr>
              <p:cNvPr id="388103" name="Rectangle 6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8104" name="Rectangle 6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8105" name="Rectangle 7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8106" name="Rectangle 7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8107" name="Rectangle 7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8108" name="Rectangle 7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89122" name="Group 76"/>
          <p:cNvGrpSpPr>
            <a:grpSpLocks/>
          </p:cNvGrpSpPr>
          <p:nvPr/>
        </p:nvGrpSpPr>
        <p:grpSpPr bwMode="auto">
          <a:xfrm>
            <a:off x="0" y="0"/>
            <a:ext cx="9172575" cy="6858000"/>
            <a:chOff x="0" y="0"/>
            <a:chExt cx="5778" cy="4320"/>
          </a:xfrm>
        </p:grpSpPr>
        <p:sp>
          <p:nvSpPr>
            <p:cNvPr id="389123"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89124" name="Rectangle 35"/>
            <p:cNvSpPr>
              <a:spLocks noChangeArrowheads="1"/>
            </p:cNvSpPr>
            <p:nvPr/>
          </p:nvSpPr>
          <p:spPr bwMode="auto">
            <a:xfrm>
              <a:off x="532" y="454"/>
              <a:ext cx="4816" cy="900"/>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Las técnicas apropiadas de inspección reducen la formación de indicaciones no relevantes</a:t>
              </a:r>
            </a:p>
            <a:p>
              <a:pPr algn="l"/>
              <a:endParaRPr lang="es-ES_tradnl" sz="2200" i="1">
                <a:solidFill>
                  <a:schemeClr val="bg1"/>
                </a:solidFill>
                <a:latin typeface="Book Antiqua" pitchFamily="18" charset="0"/>
                <a:cs typeface="Times New Roman" charset="0"/>
              </a:endParaRPr>
            </a:p>
            <a:p>
              <a:pPr algn="l"/>
              <a:r>
                <a:rPr lang="es-ES_tradnl" sz="2200" i="1">
                  <a:solidFill>
                    <a:schemeClr val="bg1"/>
                  </a:solidFill>
                  <a:latin typeface="Book Antiqua" pitchFamily="18" charset="0"/>
                  <a:cs typeface="Times New Roman" charset="0"/>
                </a:rPr>
                <a:t>Las indicaciones no relevantes pueden ser producidas por:</a:t>
              </a:r>
              <a:r>
                <a:rPr lang="es-MX" sz="2200" i="1">
                  <a:solidFill>
                    <a:schemeClr val="bg1"/>
                  </a:solidFill>
                  <a:latin typeface="Book Antiqua" pitchFamily="18" charset="0"/>
                  <a:cs typeface="Times New Roman" charset="0"/>
                </a:rPr>
                <a:t> </a:t>
              </a:r>
              <a:endParaRPr lang="es-ES_tradnl" sz="2200" i="1">
                <a:solidFill>
                  <a:schemeClr val="bg1"/>
                </a:solidFill>
                <a:latin typeface="Book Antiqua" pitchFamily="18" charset="0"/>
                <a:cs typeface="Times New Roman" charset="0"/>
              </a:endParaRPr>
            </a:p>
          </p:txBody>
        </p:sp>
        <p:sp>
          <p:nvSpPr>
            <p:cNvPr id="389125" name="Rectangle 36"/>
            <p:cNvSpPr>
              <a:spLocks noChangeArrowheads="1"/>
            </p:cNvSpPr>
            <p:nvPr/>
          </p:nvSpPr>
          <p:spPr bwMode="auto">
            <a:xfrm>
              <a:off x="532" y="1734"/>
              <a:ext cx="4816" cy="2166"/>
            </a:xfrm>
            <a:prstGeom prst="rect">
              <a:avLst/>
            </a:prstGeom>
            <a:noFill/>
            <a:ln w="12700">
              <a:noFill/>
              <a:miter lim="800000"/>
              <a:headEnd/>
              <a:tailEnd/>
            </a:ln>
          </p:spPr>
          <p:txBody>
            <a:bodyPr lIns="90488" tIns="44450" rIns="90488" bIns="44450">
              <a:spAutoFit/>
            </a:bodyPr>
            <a:lstStyle/>
            <a:p>
              <a:pPr marL="571500" indent="-571500" algn="l"/>
              <a:r>
                <a:rPr lang="es-ES_tradnl" sz="2200" i="1">
                  <a:solidFill>
                    <a:schemeClr val="bg1"/>
                  </a:solidFill>
                  <a:latin typeface="Book Antiqua" pitchFamily="18" charset="0"/>
                  <a:cs typeface="Times New Roman" charset="0"/>
                </a:rPr>
                <a:t>1.	Diseño estructural de la pieza: Una de las indicaciones no relevantes más común es provocada por la construcción o diseño estructural de la pieza, en la trayectoria del material, a través del cual deben pasar las líneas de fuerza</a:t>
              </a:r>
            </a:p>
            <a:p>
              <a:pPr marL="571500" indent="-571500" algn="l"/>
              <a:endParaRPr lang="es-ES_tradnl" sz="2200" i="1">
                <a:solidFill>
                  <a:schemeClr val="bg1"/>
                </a:solidFill>
                <a:latin typeface="Book Antiqua" pitchFamily="18" charset="0"/>
                <a:cs typeface="Times New Roman" charset="0"/>
              </a:endParaRPr>
            </a:p>
            <a:p>
              <a:pPr marL="571500" indent="-571500" algn="l"/>
              <a:r>
                <a:rPr lang="es-ES_tradnl" sz="2200" i="1">
                  <a:solidFill>
                    <a:schemeClr val="bg1"/>
                  </a:solidFill>
                  <a:latin typeface="Book Antiqua" pitchFamily="18" charset="0"/>
                  <a:cs typeface="Times New Roman" charset="0"/>
                </a:rPr>
                <a:t>	Cambios abruptos en la sección de un objeto magnetizado incrementan la densidad de flujo interna, lo cual crea polaridad externa local que puede producir indicaciones de partículas magnéticas</a:t>
              </a:r>
            </a:p>
          </p:txBody>
        </p:sp>
        <p:grpSp>
          <p:nvGrpSpPr>
            <p:cNvPr id="389126" name="Group 39"/>
            <p:cNvGrpSpPr>
              <a:grpSpLocks/>
            </p:cNvGrpSpPr>
            <p:nvPr/>
          </p:nvGrpSpPr>
          <p:grpSpPr bwMode="auto">
            <a:xfrm>
              <a:off x="48" y="95"/>
              <a:ext cx="96" cy="4128"/>
              <a:chOff x="48" y="102"/>
              <a:chExt cx="96" cy="4128"/>
            </a:xfrm>
          </p:grpSpPr>
          <p:sp>
            <p:nvSpPr>
              <p:cNvPr id="389134"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35"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36"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37"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38"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39"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0"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1"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2"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3"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4"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5"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6"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7"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8"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49"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0"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1"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2"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3"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4"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5"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6"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7"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8"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59"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60"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61"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89162"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89127" name="Group 69"/>
            <p:cNvGrpSpPr>
              <a:grpSpLocks/>
            </p:cNvGrpSpPr>
            <p:nvPr/>
          </p:nvGrpSpPr>
          <p:grpSpPr bwMode="auto">
            <a:xfrm>
              <a:off x="5052" y="0"/>
              <a:ext cx="726" cy="388"/>
              <a:chOff x="37" y="-23"/>
              <a:chExt cx="726" cy="388"/>
            </a:xfrm>
          </p:grpSpPr>
          <p:sp>
            <p:nvSpPr>
              <p:cNvPr id="389128"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9129"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9130"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89131"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89132"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89133"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0146" name="Group 75"/>
          <p:cNvGrpSpPr>
            <a:grpSpLocks/>
          </p:cNvGrpSpPr>
          <p:nvPr/>
        </p:nvGrpSpPr>
        <p:grpSpPr bwMode="auto">
          <a:xfrm>
            <a:off x="0" y="0"/>
            <a:ext cx="9172575" cy="6858000"/>
            <a:chOff x="0" y="0"/>
            <a:chExt cx="5778" cy="4320"/>
          </a:xfrm>
        </p:grpSpPr>
        <p:sp>
          <p:nvSpPr>
            <p:cNvPr id="390147"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90148" name="Rectangle 36"/>
            <p:cNvSpPr>
              <a:spLocks noChangeArrowheads="1"/>
            </p:cNvSpPr>
            <p:nvPr/>
          </p:nvSpPr>
          <p:spPr bwMode="auto">
            <a:xfrm>
              <a:off x="469" y="463"/>
              <a:ext cx="2412" cy="3432"/>
            </a:xfrm>
            <a:prstGeom prst="rect">
              <a:avLst/>
            </a:prstGeom>
            <a:noFill/>
            <a:ln w="12700">
              <a:noFill/>
              <a:miter lim="800000"/>
              <a:headEnd/>
              <a:tailEnd/>
            </a:ln>
          </p:spPr>
          <p:txBody>
            <a:bodyPr lIns="90488" tIns="44450" rIns="90488" bIns="44450">
              <a:spAutoFit/>
            </a:bodyPr>
            <a:lstStyle/>
            <a:p>
              <a:pPr marL="571500" indent="-571500" algn="l"/>
              <a:r>
                <a:rPr lang="es-ES_tradnl" sz="2200" i="1">
                  <a:solidFill>
                    <a:schemeClr val="bg1"/>
                  </a:solidFill>
                  <a:latin typeface="Book Antiqua" pitchFamily="18" charset="0"/>
                  <a:cs typeface="Times New Roman" charset="0"/>
                </a:rPr>
                <a:t>1.	Esquinas agudas, cuerdas, ranuras, barrenos o huecos internos cercanos y paralelos a la superficie, son los tipos de características de diseño de componentes que producen indicaciones no relevantes. Tales indicaciones se caracterizan por su ancho y la falta de claridad. Su relación con el diseño de la pieza es evidente</a:t>
              </a:r>
            </a:p>
          </p:txBody>
        </p:sp>
        <p:pic>
          <p:nvPicPr>
            <p:cNvPr id="390149" name="Picture 37"/>
            <p:cNvPicPr>
              <a:picLocks noChangeAspect="1" noChangeArrowheads="1"/>
            </p:cNvPicPr>
            <p:nvPr/>
          </p:nvPicPr>
          <p:blipFill>
            <a:blip r:embed="rId2" cstate="print"/>
            <a:srcRect/>
            <a:stretch>
              <a:fillRect/>
            </a:stretch>
          </p:blipFill>
          <p:spPr bwMode="auto">
            <a:xfrm>
              <a:off x="3233" y="714"/>
              <a:ext cx="2147" cy="2931"/>
            </a:xfrm>
            <a:prstGeom prst="rect">
              <a:avLst/>
            </a:prstGeom>
            <a:noFill/>
            <a:ln w="9525">
              <a:noFill/>
              <a:miter lim="800000"/>
              <a:headEnd/>
              <a:tailEnd/>
            </a:ln>
          </p:spPr>
        </p:pic>
        <p:grpSp>
          <p:nvGrpSpPr>
            <p:cNvPr id="390150" name="Group 38"/>
            <p:cNvGrpSpPr>
              <a:grpSpLocks/>
            </p:cNvGrpSpPr>
            <p:nvPr/>
          </p:nvGrpSpPr>
          <p:grpSpPr bwMode="auto">
            <a:xfrm>
              <a:off x="48" y="95"/>
              <a:ext cx="96" cy="4128"/>
              <a:chOff x="48" y="102"/>
              <a:chExt cx="96" cy="4128"/>
            </a:xfrm>
          </p:grpSpPr>
          <p:sp>
            <p:nvSpPr>
              <p:cNvPr id="390158"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59"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0"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1"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2"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3"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4"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5"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6"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7"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8"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69"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0"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1"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2"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3"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4"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5"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6"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7"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8"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79"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0"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1"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2"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3"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4"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5"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0186"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90151" name="Group 68"/>
            <p:cNvGrpSpPr>
              <a:grpSpLocks/>
            </p:cNvGrpSpPr>
            <p:nvPr/>
          </p:nvGrpSpPr>
          <p:grpSpPr bwMode="auto">
            <a:xfrm>
              <a:off x="5052" y="0"/>
              <a:ext cx="726" cy="388"/>
              <a:chOff x="37" y="-23"/>
              <a:chExt cx="726" cy="388"/>
            </a:xfrm>
          </p:grpSpPr>
          <p:sp>
            <p:nvSpPr>
              <p:cNvPr id="390152"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0153"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0154"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0155"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90156"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90157"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1170" name="Group 73"/>
          <p:cNvGrpSpPr>
            <a:grpSpLocks/>
          </p:cNvGrpSpPr>
          <p:nvPr/>
        </p:nvGrpSpPr>
        <p:grpSpPr bwMode="auto">
          <a:xfrm>
            <a:off x="0" y="0"/>
            <a:ext cx="9172575" cy="6858000"/>
            <a:chOff x="0" y="0"/>
            <a:chExt cx="5778" cy="4320"/>
          </a:xfrm>
        </p:grpSpPr>
        <p:sp>
          <p:nvSpPr>
            <p:cNvPr id="391171"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91172" name="Rectangle 35"/>
            <p:cNvSpPr>
              <a:spLocks noChangeArrowheads="1"/>
            </p:cNvSpPr>
            <p:nvPr/>
          </p:nvSpPr>
          <p:spPr bwMode="auto">
            <a:xfrm>
              <a:off x="412" y="696"/>
              <a:ext cx="5110" cy="3010"/>
            </a:xfrm>
            <a:prstGeom prst="rect">
              <a:avLst/>
            </a:prstGeom>
            <a:noFill/>
            <a:ln w="12700">
              <a:noFill/>
              <a:miter lim="800000"/>
              <a:headEnd/>
              <a:tailEnd/>
            </a:ln>
          </p:spPr>
          <p:txBody>
            <a:bodyPr lIns="90488" tIns="44450" rIns="90488" bIns="44450">
              <a:spAutoFit/>
            </a:bodyPr>
            <a:lstStyle/>
            <a:p>
              <a:pPr marL="571500" indent="-571500" algn="l"/>
              <a:r>
                <a:rPr lang="es-ES_tradnl" sz="2200" i="1">
                  <a:solidFill>
                    <a:schemeClr val="bg1"/>
                  </a:solidFill>
                  <a:latin typeface="Book Antiqua" pitchFamily="18" charset="0"/>
                  <a:cs typeface="Times New Roman" charset="0"/>
                </a:rPr>
                <a:t>2.	Corriente de magnetización excesiva. Una causa común que produce indicaciones no relevantes es el uso excesivo de corriente de magnetización</a:t>
              </a:r>
            </a:p>
            <a:p>
              <a:pPr marL="571500" indent="-571500" algn="l"/>
              <a:endParaRPr lang="es-ES_tradnl" sz="2200" i="1">
                <a:solidFill>
                  <a:schemeClr val="bg1"/>
                </a:solidFill>
                <a:latin typeface="Book Antiqua" pitchFamily="18" charset="0"/>
                <a:cs typeface="Times New Roman" charset="0"/>
              </a:endParaRPr>
            </a:p>
            <a:p>
              <a:pPr marL="571500" indent="-571500" algn="l"/>
              <a:r>
                <a:rPr lang="es-ES_tradnl" sz="2200" i="1">
                  <a:solidFill>
                    <a:schemeClr val="bg1"/>
                  </a:solidFill>
                  <a:latin typeface="Book Antiqua" pitchFamily="18" charset="0"/>
                  <a:cs typeface="Times New Roman" charset="0"/>
                </a:rPr>
                <a:t>	Cada tipo de material puede soportar un número límite de líneas de fuerza. Cuando se excede ese límite, las líneas de fuerza en exceso son forzadas a salir del material, provocando fugas de flujo. Estos campos de fuga se presentan primero en las orillas o en los cambios bruscos de espesor en la pieza</a:t>
              </a:r>
            </a:p>
            <a:p>
              <a:pPr marL="571500" indent="-571500" algn="l"/>
              <a:endParaRPr lang="es-ES_tradnl" sz="2200" i="1">
                <a:solidFill>
                  <a:schemeClr val="bg1"/>
                </a:solidFill>
                <a:latin typeface="Book Antiqua" pitchFamily="18" charset="0"/>
                <a:cs typeface="Times New Roman" charset="0"/>
              </a:endParaRPr>
            </a:p>
            <a:p>
              <a:pPr marL="571500" indent="-571500" algn="l"/>
              <a:r>
                <a:rPr lang="es-ES_tradnl" sz="2200" i="1">
                  <a:solidFill>
                    <a:schemeClr val="bg1"/>
                  </a:solidFill>
                  <a:latin typeface="Book Antiqua" pitchFamily="18" charset="0"/>
                  <a:cs typeface="Times New Roman" charset="0"/>
                </a:rPr>
                <a:t>	Este tipo de indicación no relevante puede eliminarse reduciendo la corriente de magnetización, de tal manera que sea ligeramente menor que la requerida por la pieza</a:t>
              </a:r>
            </a:p>
          </p:txBody>
        </p:sp>
        <p:grpSp>
          <p:nvGrpSpPr>
            <p:cNvPr id="391173" name="Group 36"/>
            <p:cNvGrpSpPr>
              <a:grpSpLocks/>
            </p:cNvGrpSpPr>
            <p:nvPr/>
          </p:nvGrpSpPr>
          <p:grpSpPr bwMode="auto">
            <a:xfrm>
              <a:off x="48" y="95"/>
              <a:ext cx="96" cy="4128"/>
              <a:chOff x="48" y="102"/>
              <a:chExt cx="96" cy="4128"/>
            </a:xfrm>
          </p:grpSpPr>
          <p:sp>
            <p:nvSpPr>
              <p:cNvPr id="391181" name="Rectangle 3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2" name="Rectangle 3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3" name="Rectangle 3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4" name="Rectangle 4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5" name="Rectangle 4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6" name="Rectangle 4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7" name="Rectangle 4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8" name="Rectangle 4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89" name="Rectangle 4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0" name="Rectangle 4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1" name="Rectangle 4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2" name="Rectangle 4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3" name="Rectangle 4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4" name="Rectangle 5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5" name="Rectangle 5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6" name="Rectangle 5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7" name="Rectangle 5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8" name="Rectangle 5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199" name="Rectangle 5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0" name="Rectangle 5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1" name="Rectangle 5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2" name="Rectangle 5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3" name="Rectangle 5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4" name="Rectangle 6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5" name="Rectangle 6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6" name="Rectangle 6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7" name="Rectangle 6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8" name="Rectangle 6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1209" name="Rectangle 6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91174" name="Group 66"/>
            <p:cNvGrpSpPr>
              <a:grpSpLocks/>
            </p:cNvGrpSpPr>
            <p:nvPr/>
          </p:nvGrpSpPr>
          <p:grpSpPr bwMode="auto">
            <a:xfrm>
              <a:off x="5052" y="0"/>
              <a:ext cx="726" cy="388"/>
              <a:chOff x="37" y="-23"/>
              <a:chExt cx="726" cy="388"/>
            </a:xfrm>
          </p:grpSpPr>
          <p:sp>
            <p:nvSpPr>
              <p:cNvPr id="391175"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1176"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1177"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1178"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91179"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91180"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2194" name="Group 73"/>
          <p:cNvGrpSpPr>
            <a:grpSpLocks/>
          </p:cNvGrpSpPr>
          <p:nvPr/>
        </p:nvGrpSpPr>
        <p:grpSpPr bwMode="auto">
          <a:xfrm>
            <a:off x="0" y="0"/>
            <a:ext cx="9172575" cy="6858000"/>
            <a:chOff x="0" y="0"/>
            <a:chExt cx="5778" cy="4320"/>
          </a:xfrm>
        </p:grpSpPr>
        <p:sp>
          <p:nvSpPr>
            <p:cNvPr id="392195"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92196" name="Rectangle 35"/>
            <p:cNvSpPr>
              <a:spLocks noChangeArrowheads="1"/>
            </p:cNvSpPr>
            <p:nvPr/>
          </p:nvSpPr>
          <p:spPr bwMode="auto">
            <a:xfrm>
              <a:off x="394" y="1040"/>
              <a:ext cx="5110" cy="2166"/>
            </a:xfrm>
            <a:prstGeom prst="rect">
              <a:avLst/>
            </a:prstGeom>
            <a:noFill/>
            <a:ln w="12700">
              <a:noFill/>
              <a:miter lim="800000"/>
              <a:headEnd/>
              <a:tailEnd/>
            </a:ln>
          </p:spPr>
          <p:txBody>
            <a:bodyPr lIns="90488" tIns="44450" rIns="90488" bIns="44450">
              <a:spAutoFit/>
            </a:bodyPr>
            <a:lstStyle/>
            <a:p>
              <a:pPr marL="571500" indent="-571500" algn="l"/>
              <a:r>
                <a:rPr lang="es-ES_tradnl" sz="2200" i="1">
                  <a:solidFill>
                    <a:schemeClr val="bg1"/>
                  </a:solidFill>
                  <a:latin typeface="Book Antiqua" pitchFamily="18" charset="0"/>
                  <a:cs typeface="Times New Roman" charset="0"/>
                </a:rPr>
                <a:t>3.	Variaciones de permeabilidad. En una misma pieza las variaciones de permeabilidad producen indicaciones no relevantes</a:t>
              </a:r>
            </a:p>
            <a:p>
              <a:pPr marL="571500" indent="-571500" algn="l"/>
              <a:endParaRPr lang="es-ES_tradnl" sz="2200" i="1">
                <a:solidFill>
                  <a:schemeClr val="bg1"/>
                </a:solidFill>
                <a:latin typeface="Book Antiqua" pitchFamily="18" charset="0"/>
                <a:cs typeface="Times New Roman" charset="0"/>
              </a:endParaRPr>
            </a:p>
            <a:p>
              <a:pPr marL="571500" indent="-571500" algn="l"/>
              <a:r>
                <a:rPr lang="es-ES_tradnl" sz="2200" i="1">
                  <a:solidFill>
                    <a:schemeClr val="bg1"/>
                  </a:solidFill>
                  <a:latin typeface="Book Antiqua" pitchFamily="18" charset="0"/>
                  <a:cs typeface="Times New Roman" charset="0"/>
                </a:rPr>
                <a:t>	La aleación y la dureza influyen directamente sobre las propiedades de los metales como el acero. Las variaciones de dureza producidas por el trabajo en frío crean variaciones localizadas en las propiedades magnéticas y, dependiendo de la aleación, generan patrones distintivos agudos de partículas magnéticas</a:t>
              </a:r>
            </a:p>
          </p:txBody>
        </p:sp>
        <p:grpSp>
          <p:nvGrpSpPr>
            <p:cNvPr id="392197" name="Group 36"/>
            <p:cNvGrpSpPr>
              <a:grpSpLocks/>
            </p:cNvGrpSpPr>
            <p:nvPr/>
          </p:nvGrpSpPr>
          <p:grpSpPr bwMode="auto">
            <a:xfrm>
              <a:off x="48" y="95"/>
              <a:ext cx="96" cy="4128"/>
              <a:chOff x="48" y="102"/>
              <a:chExt cx="96" cy="4128"/>
            </a:xfrm>
          </p:grpSpPr>
          <p:sp>
            <p:nvSpPr>
              <p:cNvPr id="392205" name="Rectangle 3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06" name="Rectangle 3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07" name="Rectangle 3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08" name="Rectangle 4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09" name="Rectangle 4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0" name="Rectangle 4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1" name="Rectangle 4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2" name="Rectangle 4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3" name="Rectangle 4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4" name="Rectangle 4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5" name="Rectangle 4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6" name="Rectangle 4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7" name="Rectangle 4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8" name="Rectangle 5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19" name="Rectangle 5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0" name="Rectangle 5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1" name="Rectangle 5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2" name="Rectangle 5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3" name="Rectangle 5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4" name="Rectangle 5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5" name="Rectangle 5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6" name="Rectangle 5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7" name="Rectangle 5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8" name="Rectangle 6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29" name="Rectangle 6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30" name="Rectangle 6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31" name="Rectangle 6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32" name="Rectangle 6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2233" name="Rectangle 6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92198" name="Group 66"/>
            <p:cNvGrpSpPr>
              <a:grpSpLocks/>
            </p:cNvGrpSpPr>
            <p:nvPr/>
          </p:nvGrpSpPr>
          <p:grpSpPr bwMode="auto">
            <a:xfrm>
              <a:off x="5052" y="0"/>
              <a:ext cx="726" cy="388"/>
              <a:chOff x="37" y="-23"/>
              <a:chExt cx="726" cy="388"/>
            </a:xfrm>
          </p:grpSpPr>
          <p:sp>
            <p:nvSpPr>
              <p:cNvPr id="39219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220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220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220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9220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9220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3218" name="Group 73"/>
          <p:cNvGrpSpPr>
            <a:grpSpLocks/>
          </p:cNvGrpSpPr>
          <p:nvPr/>
        </p:nvGrpSpPr>
        <p:grpSpPr bwMode="auto">
          <a:xfrm>
            <a:off x="0" y="0"/>
            <a:ext cx="9172575" cy="6858001"/>
            <a:chOff x="0" y="0"/>
            <a:chExt cx="5778" cy="4320"/>
          </a:xfrm>
        </p:grpSpPr>
        <p:sp>
          <p:nvSpPr>
            <p:cNvPr id="393219" name="Rectangle 3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93220" name="Rectangle 35"/>
            <p:cNvSpPr>
              <a:spLocks noChangeArrowheads="1"/>
            </p:cNvSpPr>
            <p:nvPr/>
          </p:nvSpPr>
          <p:spPr bwMode="auto">
            <a:xfrm>
              <a:off x="394" y="675"/>
              <a:ext cx="5110" cy="3010"/>
            </a:xfrm>
            <a:prstGeom prst="rect">
              <a:avLst/>
            </a:prstGeom>
            <a:noFill/>
            <a:ln w="12700">
              <a:noFill/>
              <a:miter lim="800000"/>
              <a:headEnd/>
              <a:tailEnd/>
            </a:ln>
          </p:spPr>
          <p:txBody>
            <a:bodyPr lIns="90488" tIns="44450" rIns="90488" bIns="44450">
              <a:spAutoFit/>
            </a:bodyPr>
            <a:lstStyle/>
            <a:p>
              <a:pPr marL="571500" indent="-571500" algn="l"/>
              <a:r>
                <a:rPr lang="es-ES_tradnl" sz="2200" i="1">
                  <a:solidFill>
                    <a:schemeClr val="bg1"/>
                  </a:solidFill>
                  <a:latin typeface="Book Antiqua" pitchFamily="18" charset="0"/>
                  <a:cs typeface="Times New Roman" charset="0"/>
                </a:rPr>
                <a:t>4.	Escritura magnética. La escritura magnética es quizá la indicación no relevante más fácil de crear e interpretar. Para producirse, basta que una pieza de acero toque otra pieza, sin magnetizar o magnetizada en un grado diferente. En el punto de contacto entre las piezas se distorsionará el flujo magnético de la pieza magnetizada, provocando la formación de polos locales en la superficie y, si se espolvorean partículas magnéticas, se producirá una indicación no relevante</a:t>
              </a:r>
            </a:p>
            <a:p>
              <a:pPr marL="571500" indent="-571500" algn="l"/>
              <a:endParaRPr lang="es-ES_tradnl" sz="2200" i="1">
                <a:solidFill>
                  <a:schemeClr val="bg1"/>
                </a:solidFill>
                <a:latin typeface="Book Antiqua" pitchFamily="18" charset="0"/>
                <a:cs typeface="Times New Roman" charset="0"/>
              </a:endParaRPr>
            </a:p>
            <a:p>
              <a:pPr marL="571500" indent="-571500" algn="l"/>
              <a:r>
                <a:rPr lang="es-ES_tradnl" sz="2200" i="1">
                  <a:solidFill>
                    <a:schemeClr val="bg1"/>
                  </a:solidFill>
                  <a:latin typeface="Book Antiqua" pitchFamily="18" charset="0"/>
                  <a:cs typeface="Times New Roman" charset="0"/>
                </a:rPr>
                <a:t>	La escritura magnética raramente se parece a un modelo de discontinuidad. Si la pieza es desmagnetizada y se magnetiza nuevamente, las indicaciones no volverán a aparecer</a:t>
              </a:r>
            </a:p>
          </p:txBody>
        </p:sp>
        <p:grpSp>
          <p:nvGrpSpPr>
            <p:cNvPr id="393221" name="Group 36"/>
            <p:cNvGrpSpPr>
              <a:grpSpLocks/>
            </p:cNvGrpSpPr>
            <p:nvPr/>
          </p:nvGrpSpPr>
          <p:grpSpPr bwMode="auto">
            <a:xfrm>
              <a:off x="48" y="95"/>
              <a:ext cx="96" cy="4128"/>
              <a:chOff x="48" y="102"/>
              <a:chExt cx="96" cy="4128"/>
            </a:xfrm>
          </p:grpSpPr>
          <p:sp>
            <p:nvSpPr>
              <p:cNvPr id="393229" name="Rectangle 3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0" name="Rectangle 3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1" name="Rectangle 3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2" name="Rectangle 4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3" name="Rectangle 4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4" name="Rectangle 4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5" name="Rectangle 4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6" name="Rectangle 4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7" name="Rectangle 4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8" name="Rectangle 4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39" name="Rectangle 4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0" name="Rectangle 4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1" name="Rectangle 4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2" name="Rectangle 5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3" name="Rectangle 5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4" name="Rectangle 5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5" name="Rectangle 5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6" name="Rectangle 5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7" name="Rectangle 5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8" name="Rectangle 5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49" name="Rectangle 5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0" name="Rectangle 5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1" name="Rectangle 5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2" name="Rectangle 6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3" name="Rectangle 6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4" name="Rectangle 6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5" name="Rectangle 6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6" name="Rectangle 6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3257" name="Rectangle 6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393222" name="Group 66"/>
            <p:cNvGrpSpPr>
              <a:grpSpLocks/>
            </p:cNvGrpSpPr>
            <p:nvPr/>
          </p:nvGrpSpPr>
          <p:grpSpPr bwMode="auto">
            <a:xfrm>
              <a:off x="5052" y="0"/>
              <a:ext cx="726" cy="388"/>
              <a:chOff x="37" y="-23"/>
              <a:chExt cx="726" cy="388"/>
            </a:xfrm>
          </p:grpSpPr>
          <p:sp>
            <p:nvSpPr>
              <p:cNvPr id="393223"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3224"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3225"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3226"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393227"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393228"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35234" name="Rectangle 2"/>
          <p:cNvSpPr>
            <a:spLocks noChangeArrowheads="1"/>
          </p:cNvSpPr>
          <p:nvPr/>
        </p:nvSpPr>
        <p:spPr bwMode="auto">
          <a:xfrm>
            <a:off x="2012950" y="2508250"/>
            <a:ext cx="5118100" cy="1917700"/>
          </a:xfrm>
          <a:prstGeom prst="rect">
            <a:avLst/>
          </a:prstGeom>
          <a:noFill/>
          <a:ln w="12700">
            <a:noFill/>
            <a:miter lim="800000"/>
            <a:headEnd/>
            <a:tailEnd/>
          </a:ln>
          <a:effectLst/>
        </p:spPr>
        <p:txBody>
          <a:bodyPr lIns="90488" tIns="44450" rIns="90488" bIns="44450">
            <a:spAutoFit/>
          </a:bodyPr>
          <a:lstStyle/>
          <a:p>
            <a:pPr>
              <a:lnSpc>
                <a:spcPts val="7200"/>
              </a:lnSpc>
              <a:defRPr/>
            </a:pPr>
            <a:r>
              <a:rPr lang="es-ES_tradnl" sz="5400" i="1">
                <a:solidFill>
                  <a:schemeClr val="bg1"/>
                </a:solidFill>
                <a:effectLst>
                  <a:outerShdw blurRad="38100" dist="38100" dir="2700000" algn="tl">
                    <a:srgbClr val="000000"/>
                  </a:outerShdw>
                </a:effectLst>
                <a:latin typeface="Book Antiqua" pitchFamily="18" charset="0"/>
              </a:rPr>
              <a:t>Indicaciones</a:t>
            </a:r>
          </a:p>
          <a:p>
            <a:pPr>
              <a:lnSpc>
                <a:spcPts val="7200"/>
              </a:lnSpc>
              <a:defRPr/>
            </a:pPr>
            <a:r>
              <a:rPr lang="es-ES_tradnl" sz="5400" i="1">
                <a:solidFill>
                  <a:schemeClr val="bg1"/>
                </a:solidFill>
                <a:effectLst>
                  <a:outerShdw blurRad="38100" dist="38100" dir="2700000" algn="tl">
                    <a:srgbClr val="000000"/>
                  </a:outerShdw>
                </a:effectLst>
                <a:latin typeface="Book Antiqua" pitchFamily="18" charset="0"/>
              </a:rPr>
              <a:t>falsas</a:t>
            </a:r>
          </a:p>
        </p:txBody>
      </p:sp>
      <p:sp>
        <p:nvSpPr>
          <p:cNvPr id="735235" name="AutoShape 3"/>
          <p:cNvSpPr>
            <a:spLocks/>
          </p:cNvSpPr>
          <p:nvPr/>
        </p:nvSpPr>
        <p:spPr bwMode="auto">
          <a:xfrm>
            <a:off x="1270000" y="2143125"/>
            <a:ext cx="120650" cy="2490788"/>
          </a:xfrm>
          <a:prstGeom prst="leftBracket">
            <a:avLst>
              <a:gd name="adj" fmla="val 10494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35236" name="Line 4"/>
          <p:cNvSpPr>
            <a:spLocks noChangeShapeType="1"/>
          </p:cNvSpPr>
          <p:nvPr/>
        </p:nvSpPr>
        <p:spPr bwMode="auto">
          <a:xfrm>
            <a:off x="1382713" y="2143125"/>
            <a:ext cx="649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35237" name="Line 5"/>
          <p:cNvSpPr>
            <a:spLocks noChangeShapeType="1"/>
          </p:cNvSpPr>
          <p:nvPr/>
        </p:nvSpPr>
        <p:spPr bwMode="auto">
          <a:xfrm>
            <a:off x="1382713" y="4638675"/>
            <a:ext cx="64849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35238" name="AutoShape 6"/>
          <p:cNvSpPr>
            <a:spLocks/>
          </p:cNvSpPr>
          <p:nvPr/>
        </p:nvSpPr>
        <p:spPr bwMode="auto">
          <a:xfrm flipH="1">
            <a:off x="7856538" y="2143125"/>
            <a:ext cx="112712" cy="2490788"/>
          </a:xfrm>
          <a:prstGeom prst="leftBracket">
            <a:avLst>
              <a:gd name="adj" fmla="val 11090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35236"/>
                                        </p:tgtEl>
                                        <p:attrNameLst>
                                          <p:attrName>style.visibility</p:attrName>
                                        </p:attrNameLst>
                                      </p:cBhvr>
                                      <p:to>
                                        <p:strVal val="visible"/>
                                      </p:to>
                                    </p:set>
                                    <p:animEffect transition="in" filter="wipe(left)">
                                      <p:cBhvr>
                                        <p:cTn id="7" dur="500"/>
                                        <p:tgtEl>
                                          <p:spTgt spid="73523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35238"/>
                                        </p:tgtEl>
                                        <p:attrNameLst>
                                          <p:attrName>style.visibility</p:attrName>
                                        </p:attrNameLst>
                                      </p:cBhvr>
                                      <p:to>
                                        <p:strVal val="visible"/>
                                      </p:to>
                                    </p:set>
                                    <p:animEffect transition="in" filter="wipe(up)">
                                      <p:cBhvr>
                                        <p:cTn id="11" dur="500"/>
                                        <p:tgtEl>
                                          <p:spTgt spid="73523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35237"/>
                                        </p:tgtEl>
                                        <p:attrNameLst>
                                          <p:attrName>style.visibility</p:attrName>
                                        </p:attrNameLst>
                                      </p:cBhvr>
                                      <p:to>
                                        <p:strVal val="visible"/>
                                      </p:to>
                                    </p:set>
                                    <p:animEffect transition="in" filter="wipe(right)">
                                      <p:cBhvr>
                                        <p:cTn id="15" dur="500"/>
                                        <p:tgtEl>
                                          <p:spTgt spid="73523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35235"/>
                                        </p:tgtEl>
                                        <p:attrNameLst>
                                          <p:attrName>style.visibility</p:attrName>
                                        </p:attrNameLst>
                                      </p:cBhvr>
                                      <p:to>
                                        <p:strVal val="visible"/>
                                      </p:to>
                                    </p:set>
                                    <p:animEffect transition="in" filter="wipe(down)">
                                      <p:cBhvr>
                                        <p:cTn id="19" dur="500"/>
                                        <p:tgtEl>
                                          <p:spTgt spid="73523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35234"/>
                                        </p:tgtEl>
                                        <p:attrNameLst>
                                          <p:attrName>style.visibility</p:attrName>
                                        </p:attrNameLst>
                                      </p:cBhvr>
                                      <p:to>
                                        <p:strVal val="visible"/>
                                      </p:to>
                                    </p:set>
                                    <p:animEffect transition="in" filter="wipe(left)">
                                      <p:cBhvr>
                                        <p:cTn id="23" dur="75"/>
                                        <p:tgtEl>
                                          <p:spTgt spid="735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234" grpId="0" autoUpdateAnimBg="0"/>
      <p:bldP spid="735235" grpId="0" animBg="1"/>
      <p:bldP spid="735238" grpId="0" animBg="1"/>
    </p:bldLst>
  </p:timing>
</p:sld>
</file>

<file path=ppt/slides/slide4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5272" name="Group 4"/>
          <p:cNvGrpSpPr>
            <a:grpSpLocks/>
          </p:cNvGrpSpPr>
          <p:nvPr/>
        </p:nvGrpSpPr>
        <p:grpSpPr bwMode="auto">
          <a:xfrm>
            <a:off x="76200" y="150813"/>
            <a:ext cx="152400" cy="6553200"/>
            <a:chOff x="48" y="102"/>
            <a:chExt cx="96" cy="4128"/>
          </a:xfrm>
        </p:grpSpPr>
        <p:sp>
          <p:nvSpPr>
            <p:cNvPr id="395273"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4"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5"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6"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7"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8"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79"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0"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1"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2"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3"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4"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5"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6"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7"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8"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89"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0"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1"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2"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3"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4"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5"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6"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7"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8"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299"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300"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5301"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395267"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95268" name="Rectangle 35"/>
          <p:cNvSpPr>
            <a:spLocks noChangeArrowheads="1"/>
          </p:cNvSpPr>
          <p:nvPr/>
        </p:nvSpPr>
        <p:spPr bwMode="auto">
          <a:xfrm>
            <a:off x="973138" y="657225"/>
            <a:ext cx="7902575" cy="423863"/>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Las indicaciones falsas normalmente son producidas por:</a:t>
            </a:r>
          </a:p>
        </p:txBody>
      </p:sp>
      <p:sp>
        <p:nvSpPr>
          <p:cNvPr id="395269" name="Rectangle 36"/>
          <p:cNvSpPr>
            <a:spLocks noChangeArrowheads="1"/>
          </p:cNvSpPr>
          <p:nvPr/>
        </p:nvSpPr>
        <p:spPr bwMode="auto">
          <a:xfrm>
            <a:off x="973138" y="1633538"/>
            <a:ext cx="7902575" cy="3438525"/>
          </a:xfrm>
          <a:prstGeom prst="rect">
            <a:avLst/>
          </a:prstGeom>
          <a:noFill/>
          <a:ln w="12700">
            <a:noFill/>
            <a:miter lim="800000"/>
            <a:headEnd/>
            <a:tailEnd/>
          </a:ln>
        </p:spPr>
        <p:txBody>
          <a:bodyPr lIns="90488" tIns="44450" rIns="90488" bIns="44450">
            <a:spAutoFit/>
          </a:bodyPr>
          <a:lstStyle/>
          <a:p>
            <a:pPr marL="571500" indent="-571500" algn="l"/>
            <a:r>
              <a:rPr lang="es-ES_tradnl" sz="2200" b="0">
                <a:solidFill>
                  <a:schemeClr val="bg1"/>
                </a:solidFill>
                <a:latin typeface="Book Antiqua" pitchFamily="18" charset="0"/>
                <a:cs typeface="Times New Roman" charset="0"/>
                <a:sym typeface="Wingdings" pitchFamily="2" charset="2"/>
              </a:rPr>
              <a:t></a:t>
            </a:r>
            <a:r>
              <a:rPr lang="es-ES_tradnl" sz="2200" i="1">
                <a:solidFill>
                  <a:schemeClr val="bg1"/>
                </a:solidFill>
                <a:latin typeface="Book Antiqua" pitchFamily="18" charset="0"/>
                <a:cs typeface="Times New Roman" charset="0"/>
              </a:rPr>
              <a:t>	Superficies irregulares, por ejemplo escamas de laminación</a:t>
            </a:r>
          </a:p>
          <a:p>
            <a:pPr marL="571500" indent="-571500" algn="l"/>
            <a:endParaRPr lang="es-ES_tradnl" sz="2200" b="0">
              <a:solidFill>
                <a:schemeClr val="bg1"/>
              </a:solidFill>
              <a:latin typeface="Book Antiqua" pitchFamily="18" charset="0"/>
              <a:cs typeface="Times New Roman" charset="0"/>
              <a:sym typeface="Wingdings" pitchFamily="2" charset="2"/>
            </a:endParaRPr>
          </a:p>
          <a:p>
            <a:pPr marL="571500" indent="-571500" algn="l"/>
            <a:r>
              <a:rPr lang="es-ES_tradnl" sz="2200" b="0">
                <a:solidFill>
                  <a:schemeClr val="bg1"/>
                </a:solidFill>
                <a:latin typeface="Book Antiqua" pitchFamily="18" charset="0"/>
                <a:cs typeface="Times New Roman" charset="0"/>
                <a:sym typeface="Wingdings" pitchFamily="2" charset="2"/>
              </a:rPr>
              <a:t></a:t>
            </a:r>
            <a:r>
              <a:rPr lang="es-ES_tradnl" sz="2200" i="1">
                <a:solidFill>
                  <a:schemeClr val="bg1"/>
                </a:solidFill>
                <a:latin typeface="Book Antiqua" pitchFamily="18" charset="0"/>
                <a:cs typeface="Times New Roman" charset="0"/>
              </a:rPr>
              <a:t>	Contornos superficiales abruptos y no sujetos al campo magnético, como la raíz de una cuerda</a:t>
            </a:r>
          </a:p>
          <a:p>
            <a:pPr marL="571500" indent="-571500" algn="l"/>
            <a:endParaRPr lang="es-ES_tradnl" sz="2200" b="0">
              <a:solidFill>
                <a:schemeClr val="bg1"/>
              </a:solidFill>
              <a:latin typeface="Book Antiqua" pitchFamily="18" charset="0"/>
              <a:cs typeface="Times New Roman" charset="0"/>
              <a:sym typeface="Wingdings" pitchFamily="2" charset="2"/>
            </a:endParaRPr>
          </a:p>
          <a:p>
            <a:pPr marL="571500" indent="-571500" algn="l"/>
            <a:r>
              <a:rPr lang="es-ES_tradnl" sz="2200" b="0">
                <a:solidFill>
                  <a:schemeClr val="bg1"/>
                </a:solidFill>
                <a:latin typeface="Book Antiqua" pitchFamily="18" charset="0"/>
                <a:cs typeface="Times New Roman" charset="0"/>
                <a:sym typeface="Wingdings" pitchFamily="2" charset="2"/>
              </a:rPr>
              <a:t></a:t>
            </a:r>
            <a:r>
              <a:rPr lang="es-ES_tradnl" sz="2200" i="1">
                <a:solidFill>
                  <a:schemeClr val="bg1"/>
                </a:solidFill>
                <a:latin typeface="Book Antiqua" pitchFamily="18" charset="0"/>
                <a:cs typeface="Times New Roman" charset="0"/>
              </a:rPr>
              <a:t>	Contornos que forman líneas de drenaje o lubricación</a:t>
            </a:r>
          </a:p>
          <a:p>
            <a:pPr marL="571500" indent="-571500" algn="l"/>
            <a:endParaRPr lang="es-ES_tradnl" sz="2200" b="0">
              <a:solidFill>
                <a:schemeClr val="bg1"/>
              </a:solidFill>
              <a:latin typeface="Book Antiqua" pitchFamily="18" charset="0"/>
              <a:cs typeface="Times New Roman" charset="0"/>
              <a:sym typeface="Wingdings" pitchFamily="2" charset="2"/>
            </a:endParaRPr>
          </a:p>
          <a:p>
            <a:pPr marL="571500" indent="-571500" algn="l"/>
            <a:r>
              <a:rPr lang="es-ES_tradnl" sz="2200" b="0">
                <a:solidFill>
                  <a:schemeClr val="bg1"/>
                </a:solidFill>
                <a:latin typeface="Book Antiqua" pitchFamily="18" charset="0"/>
                <a:cs typeface="Times New Roman" charset="0"/>
                <a:sym typeface="Wingdings" pitchFamily="2" charset="2"/>
              </a:rPr>
              <a:t></a:t>
            </a:r>
            <a:r>
              <a:rPr lang="es-ES_tradnl" sz="2200" i="1">
                <a:solidFill>
                  <a:schemeClr val="bg1"/>
                </a:solidFill>
                <a:latin typeface="Book Antiqua" pitchFamily="18" charset="0"/>
                <a:cs typeface="Times New Roman" charset="0"/>
              </a:rPr>
              <a:t>	Grasa, aceite o agua en la superficie de la pieza debido a una limpieza inapropiada</a:t>
            </a:r>
          </a:p>
        </p:txBody>
      </p:sp>
      <p:sp>
        <p:nvSpPr>
          <p:cNvPr id="395270" name="Rectangle 37"/>
          <p:cNvSpPr>
            <a:spLocks noChangeArrowheads="1"/>
          </p:cNvSpPr>
          <p:nvPr/>
        </p:nvSpPr>
        <p:spPr bwMode="auto">
          <a:xfrm>
            <a:off x="973138" y="5651500"/>
            <a:ext cx="7902575" cy="758825"/>
          </a:xfrm>
          <a:prstGeom prst="rect">
            <a:avLst/>
          </a:prstGeom>
          <a:noFill/>
          <a:ln w="12700">
            <a:noFill/>
            <a:miter lim="800000"/>
            <a:headEnd/>
            <a:tailEnd/>
          </a:ln>
        </p:spPr>
        <p:txBody>
          <a:bodyPr lIns="90488" tIns="44450" rIns="90488" bIns="44450">
            <a:spAutoFit/>
          </a:bodyPr>
          <a:lstStyle/>
          <a:p>
            <a:pPr algn="l"/>
            <a:r>
              <a:rPr lang="es-ES_tradnl" sz="2200" i="1">
                <a:solidFill>
                  <a:schemeClr val="bg1"/>
                </a:solidFill>
                <a:latin typeface="Book Antiqua" pitchFamily="18" charset="0"/>
                <a:cs typeface="Times New Roman" charset="0"/>
              </a:rPr>
              <a:t>Como no permanecen en la pieza por fuerza magnética, se pueden eliminar fácilmente</a:t>
            </a:r>
          </a:p>
        </p:txBody>
      </p:sp>
      <p:grpSp>
        <p:nvGrpSpPr>
          <p:cNvPr id="38" name="Group 66"/>
          <p:cNvGrpSpPr>
            <a:grpSpLocks/>
          </p:cNvGrpSpPr>
          <p:nvPr/>
        </p:nvGrpSpPr>
        <p:grpSpPr bwMode="auto">
          <a:xfrm>
            <a:off x="8020050" y="0"/>
            <a:ext cx="1152525" cy="615950"/>
            <a:chOff x="37" y="-23"/>
            <a:chExt cx="726" cy="388"/>
          </a:xfrm>
        </p:grpSpPr>
        <p:sp>
          <p:nvSpPr>
            <p:cNvPr id="3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37282" name="WordArt 2"/>
          <p:cNvSpPr>
            <a:spLocks noChangeArrowheads="1" noChangeShapeType="1" noTextEdit="1"/>
          </p:cNvSpPr>
          <p:nvPr/>
        </p:nvSpPr>
        <p:spPr bwMode="auto">
          <a:xfrm>
            <a:off x="1890713" y="1495425"/>
            <a:ext cx="5734050" cy="14954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XI</a:t>
            </a:r>
          </a:p>
        </p:txBody>
      </p:sp>
      <p:sp>
        <p:nvSpPr>
          <p:cNvPr id="737283" name="WordArt 3"/>
          <p:cNvSpPr>
            <a:spLocks noChangeArrowheads="1" noChangeShapeType="1" noTextEdit="1"/>
          </p:cNvSpPr>
          <p:nvPr/>
        </p:nvSpPr>
        <p:spPr bwMode="auto">
          <a:xfrm>
            <a:off x="2528888" y="3975100"/>
            <a:ext cx="4800600" cy="9461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Documentos</a:t>
            </a:r>
          </a:p>
        </p:txBody>
      </p:sp>
      <p:sp>
        <p:nvSpPr>
          <p:cNvPr id="737285" name="Rectangle 5"/>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737286" name="Rectangle 6"/>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737287" name="Rectangle 7"/>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737288" name="Rectangle 8"/>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737285"/>
                                        </p:tgtEl>
                                        <p:attrNameLst>
                                          <p:attrName>style.visibility</p:attrName>
                                        </p:attrNameLst>
                                      </p:cBhvr>
                                      <p:to>
                                        <p:strVal val="visible"/>
                                      </p:to>
                                    </p:set>
                                    <p:anim calcmode="lin" valueType="num">
                                      <p:cBhvr additive="base">
                                        <p:cTn id="7" dur="500" fill="hold"/>
                                        <p:tgtEl>
                                          <p:spTgt spid="737285"/>
                                        </p:tgtEl>
                                        <p:attrNameLst>
                                          <p:attrName>ppt_x</p:attrName>
                                        </p:attrNameLst>
                                      </p:cBhvr>
                                      <p:tavLst>
                                        <p:tav tm="0">
                                          <p:val>
                                            <p:strVal val="1+#ppt_w/2"/>
                                          </p:val>
                                        </p:tav>
                                        <p:tav tm="100000">
                                          <p:val>
                                            <p:strVal val="#ppt_x"/>
                                          </p:val>
                                        </p:tav>
                                      </p:tavLst>
                                    </p:anim>
                                    <p:anim calcmode="lin" valueType="num">
                                      <p:cBhvr additive="base">
                                        <p:cTn id="8" dur="500" fill="hold"/>
                                        <p:tgtEl>
                                          <p:spTgt spid="73728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737286"/>
                                        </p:tgtEl>
                                        <p:attrNameLst>
                                          <p:attrName>style.visibility</p:attrName>
                                        </p:attrNameLst>
                                      </p:cBhvr>
                                      <p:to>
                                        <p:strVal val="visible"/>
                                      </p:to>
                                    </p:set>
                                    <p:anim calcmode="lin" valueType="num">
                                      <p:cBhvr additive="base">
                                        <p:cTn id="12" dur="500" fill="hold"/>
                                        <p:tgtEl>
                                          <p:spTgt spid="737286"/>
                                        </p:tgtEl>
                                        <p:attrNameLst>
                                          <p:attrName>ppt_x</p:attrName>
                                        </p:attrNameLst>
                                      </p:cBhvr>
                                      <p:tavLst>
                                        <p:tav tm="0">
                                          <p:val>
                                            <p:strVal val="#ppt_x"/>
                                          </p:val>
                                        </p:tav>
                                        <p:tav tm="100000">
                                          <p:val>
                                            <p:strVal val="#ppt_x"/>
                                          </p:val>
                                        </p:tav>
                                      </p:tavLst>
                                    </p:anim>
                                    <p:anim calcmode="lin" valueType="num">
                                      <p:cBhvr additive="base">
                                        <p:cTn id="13" dur="500" fill="hold"/>
                                        <p:tgtEl>
                                          <p:spTgt spid="73728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37287"/>
                                        </p:tgtEl>
                                        <p:attrNameLst>
                                          <p:attrName>style.visibility</p:attrName>
                                        </p:attrNameLst>
                                      </p:cBhvr>
                                      <p:to>
                                        <p:strVal val="visible"/>
                                      </p:to>
                                    </p:set>
                                    <p:anim calcmode="lin" valueType="num">
                                      <p:cBhvr additive="base">
                                        <p:cTn id="17" dur="500" fill="hold"/>
                                        <p:tgtEl>
                                          <p:spTgt spid="737287"/>
                                        </p:tgtEl>
                                        <p:attrNameLst>
                                          <p:attrName>ppt_x</p:attrName>
                                        </p:attrNameLst>
                                      </p:cBhvr>
                                      <p:tavLst>
                                        <p:tav tm="0">
                                          <p:val>
                                            <p:strVal val="0-#ppt_w/2"/>
                                          </p:val>
                                        </p:tav>
                                        <p:tav tm="100000">
                                          <p:val>
                                            <p:strVal val="#ppt_x"/>
                                          </p:val>
                                        </p:tav>
                                      </p:tavLst>
                                    </p:anim>
                                    <p:anim calcmode="lin" valueType="num">
                                      <p:cBhvr additive="base">
                                        <p:cTn id="18" dur="500" fill="hold"/>
                                        <p:tgtEl>
                                          <p:spTgt spid="737287"/>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37288"/>
                                        </p:tgtEl>
                                        <p:attrNameLst>
                                          <p:attrName>style.visibility</p:attrName>
                                        </p:attrNameLst>
                                      </p:cBhvr>
                                      <p:to>
                                        <p:strVal val="visible"/>
                                      </p:to>
                                    </p:set>
                                    <p:anim calcmode="lin" valueType="num">
                                      <p:cBhvr additive="base">
                                        <p:cTn id="22" dur="500" fill="hold"/>
                                        <p:tgtEl>
                                          <p:spTgt spid="737288"/>
                                        </p:tgtEl>
                                        <p:attrNameLst>
                                          <p:attrName>ppt_x</p:attrName>
                                        </p:attrNameLst>
                                      </p:cBhvr>
                                      <p:tavLst>
                                        <p:tav tm="0">
                                          <p:val>
                                            <p:strVal val="#ppt_x"/>
                                          </p:val>
                                        </p:tav>
                                        <p:tav tm="100000">
                                          <p:val>
                                            <p:strVal val="#ppt_x"/>
                                          </p:val>
                                        </p:tav>
                                      </p:tavLst>
                                    </p:anim>
                                    <p:anim calcmode="lin" valueType="num">
                                      <p:cBhvr additive="base">
                                        <p:cTn id="23" dur="500" fill="hold"/>
                                        <p:tgtEl>
                                          <p:spTgt spid="73728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737282"/>
                                        </p:tgtEl>
                                        <p:attrNameLst>
                                          <p:attrName>style.visibility</p:attrName>
                                        </p:attrNameLst>
                                      </p:cBhvr>
                                      <p:to>
                                        <p:strVal val="visible"/>
                                      </p:to>
                                    </p:set>
                                    <p:animEffect transition="in" filter="wipe(left)">
                                      <p:cBhvr>
                                        <p:cTn id="27" dur="500"/>
                                        <p:tgtEl>
                                          <p:spTgt spid="73728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737283"/>
                                        </p:tgtEl>
                                        <p:attrNameLst>
                                          <p:attrName>style.visibility</p:attrName>
                                        </p:attrNameLst>
                                      </p:cBhvr>
                                      <p:to>
                                        <p:strVal val="visible"/>
                                      </p:to>
                                    </p:set>
                                    <p:animEffect transition="in" filter="wipe(left)">
                                      <p:cBhvr>
                                        <p:cTn id="31" dur="500"/>
                                        <p:tgtEl>
                                          <p:spTgt spid="737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82" grpId="0" animBg="1"/>
      <p:bldP spid="737283" grpId="0" animBg="1"/>
      <p:bldP spid="737285" grpId="0" animBg="1"/>
      <p:bldP spid="737286" grpId="0" animBg="1"/>
      <p:bldP spid="737287" grpId="0" animBg="1"/>
      <p:bldP spid="737288" grpId="0" animBg="1"/>
    </p:bldLst>
  </p:timing>
</p:sld>
</file>

<file path=ppt/slides/slide4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7318" name="Group 4"/>
          <p:cNvGrpSpPr>
            <a:grpSpLocks/>
          </p:cNvGrpSpPr>
          <p:nvPr/>
        </p:nvGrpSpPr>
        <p:grpSpPr bwMode="auto">
          <a:xfrm>
            <a:off x="76200" y="150813"/>
            <a:ext cx="152400" cy="6553200"/>
            <a:chOff x="48" y="102"/>
            <a:chExt cx="96" cy="4128"/>
          </a:xfrm>
        </p:grpSpPr>
        <p:sp>
          <p:nvSpPr>
            <p:cNvPr id="397319"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0"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1"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2"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3"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4"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5"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6"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7"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8"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29"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0"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1"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2"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3"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4"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5"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6"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7"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8"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39"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0"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1"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2"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3"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4"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5"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6"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7347"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397315"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97316" name="Rectangle 35"/>
          <p:cNvSpPr>
            <a:spLocks noChangeArrowheads="1"/>
          </p:cNvSpPr>
          <p:nvPr/>
        </p:nvSpPr>
        <p:spPr bwMode="auto">
          <a:xfrm>
            <a:off x="852350" y="561975"/>
            <a:ext cx="7645400" cy="5845190"/>
          </a:xfrm>
          <a:prstGeom prst="rect">
            <a:avLst/>
          </a:prstGeom>
          <a:noFill/>
          <a:ln w="12700">
            <a:noFill/>
            <a:miter lim="800000"/>
            <a:headEnd/>
            <a:tailEnd/>
          </a:ln>
        </p:spPr>
        <p:txBody>
          <a:bodyPr lIns="90488" tIns="44450" rIns="90488" bIns="44450">
            <a:spAutoFit/>
          </a:bodyPr>
          <a:lstStyle/>
          <a:p>
            <a:r>
              <a:rPr lang="es-ES_tradnl" sz="2500" i="1" dirty="0">
                <a:solidFill>
                  <a:schemeClr val="bg1"/>
                </a:solidFill>
                <a:latin typeface="Book Antiqua" pitchFamily="18" charset="0"/>
                <a:cs typeface="Times New Roman" charset="0"/>
              </a:rPr>
              <a:t>El técnico en ensayos no destructivos calificado como Nivel II o III debe estar familiarizado con el manejo e interpretación de documentos que sean aplicables al método en el que está calificado y a los productos que debe inspeccionar</a:t>
            </a:r>
          </a:p>
          <a:p>
            <a:endParaRPr lang="es-ES_tradnl" sz="1200" i="1" dirty="0">
              <a:solidFill>
                <a:schemeClr val="bg1"/>
              </a:solidFill>
              <a:latin typeface="Book Antiqua" pitchFamily="18" charset="0"/>
              <a:cs typeface="Times New Roman" charset="0"/>
            </a:endParaRPr>
          </a:p>
          <a:p>
            <a:r>
              <a:rPr lang="es-ES_tradnl" sz="2500" i="1" dirty="0">
                <a:solidFill>
                  <a:schemeClr val="bg1"/>
                </a:solidFill>
                <a:latin typeface="Book Antiqua" pitchFamily="18" charset="0"/>
                <a:cs typeface="Times New Roman" charset="0"/>
              </a:rPr>
              <a:t>La aplicación de la inspección por Partículas Magnéticas en un componente que esté regulado o que sea crítico dentro de la industria, puede estar cubierta por múltiples documentos, tales como códigos, normas y especificaciones</a:t>
            </a:r>
          </a:p>
          <a:p>
            <a:endParaRPr lang="es-ES_tradnl" sz="1200" i="1" dirty="0">
              <a:solidFill>
                <a:schemeClr val="bg1"/>
              </a:solidFill>
              <a:latin typeface="Book Antiqua" pitchFamily="18" charset="0"/>
              <a:cs typeface="Times New Roman" charset="0"/>
            </a:endParaRPr>
          </a:p>
          <a:p>
            <a:r>
              <a:rPr lang="es-ES_tradnl" sz="2500" i="1" dirty="0">
                <a:solidFill>
                  <a:schemeClr val="bg1"/>
                </a:solidFill>
                <a:latin typeface="Book Antiqua" pitchFamily="18" charset="0"/>
                <a:cs typeface="Times New Roman" charset="0"/>
              </a:rPr>
              <a:t>Cada inspección puede estar gobernada por uno o más procedimientos que han sido elaborados y estructurados para cumplir con reglas o criterios de esos documentos aplicables</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4274" name="Group 76"/>
          <p:cNvGrpSpPr>
            <a:grpSpLocks/>
          </p:cNvGrpSpPr>
          <p:nvPr/>
        </p:nvGrpSpPr>
        <p:grpSpPr bwMode="auto">
          <a:xfrm>
            <a:off x="0" y="0"/>
            <a:ext cx="9172575" cy="6858000"/>
            <a:chOff x="0" y="0"/>
            <a:chExt cx="5778" cy="4320"/>
          </a:xfrm>
        </p:grpSpPr>
        <p:sp>
          <p:nvSpPr>
            <p:cNvPr id="54275" name="Rectangle 2"/>
            <p:cNvSpPr>
              <a:spLocks noChangeArrowheads="1"/>
            </p:cNvSpPr>
            <p:nvPr/>
          </p:nvSpPr>
          <p:spPr bwMode="auto">
            <a:xfrm>
              <a:off x="477" y="1156"/>
              <a:ext cx="4899" cy="2215"/>
            </a:xfrm>
            <a:prstGeom prst="rect">
              <a:avLst/>
            </a:prstGeom>
            <a:noFill/>
            <a:ln w="12700">
              <a:noFill/>
              <a:miter lim="800000"/>
              <a:headEnd/>
              <a:tailEnd/>
            </a:ln>
          </p:spPr>
          <p:txBody>
            <a:bodyPr wrap="square" lIns="90488" tIns="44450" rIns="90488" bIns="44450">
              <a:spAutoFit/>
            </a:bodyPr>
            <a:lstStyle/>
            <a:p>
              <a:pPr>
                <a:spcAft>
                  <a:spcPts val="400"/>
                </a:spcAft>
                <a:tabLst>
                  <a:tab pos="576263" algn="l"/>
                </a:tabLst>
              </a:pPr>
              <a:r>
                <a:rPr lang="es-ES_tradnl" i="1" dirty="0">
                  <a:solidFill>
                    <a:schemeClr val="bg1"/>
                  </a:solidFill>
                  <a:latin typeface="Book Antiqua" pitchFamily="18" charset="0"/>
                </a:rPr>
                <a:t>La prueba por partículas magnéticas depende del establecimiento de un campo magnético dentro de una pieza, por lo cual, la pieza debe estar fabricada de un material que pueda ser fuertemente magnetizado</a:t>
              </a:r>
            </a:p>
            <a:p>
              <a:pPr>
                <a:spcAft>
                  <a:spcPts val="400"/>
                </a:spcAft>
                <a:tabLst>
                  <a:tab pos="576263" algn="l"/>
                </a:tabLst>
              </a:pPr>
              <a:endParaRPr lang="es-ES_tradnl" i="1" dirty="0">
                <a:solidFill>
                  <a:schemeClr val="bg1"/>
                </a:solidFill>
                <a:latin typeface="Book Antiqua" pitchFamily="18" charset="0"/>
              </a:endParaRPr>
            </a:p>
            <a:p>
              <a:pPr>
                <a:spcAft>
                  <a:spcPts val="400"/>
                </a:spcAft>
                <a:tabLst>
                  <a:tab pos="576263" algn="l"/>
                </a:tabLst>
              </a:pPr>
              <a:r>
                <a:rPr lang="es-ES_tradnl" i="1" dirty="0">
                  <a:solidFill>
                    <a:schemeClr val="bg1"/>
                  </a:solidFill>
                  <a:latin typeface="Book Antiqua" pitchFamily="18" charset="0"/>
                </a:rPr>
                <a:t>Se puede considerar que todos los materiales tienen propiedades magnéticas, sin embargo, la influencia de un campo magnético varía ampliamente en diferentes materiales, de acuerdo con su permeabilidad magnética</a:t>
              </a:r>
            </a:p>
          </p:txBody>
        </p:sp>
        <p:sp>
          <p:nvSpPr>
            <p:cNvPr id="675843" name="Rectangle 3"/>
            <p:cNvSpPr>
              <a:spLocks noChangeArrowheads="1"/>
            </p:cNvSpPr>
            <p:nvPr/>
          </p:nvSpPr>
          <p:spPr bwMode="auto">
            <a:xfrm>
              <a:off x="422" y="167"/>
              <a:ext cx="504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Tipos de Materiales Magnéticos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54277"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4278" name="Group 39"/>
            <p:cNvGrpSpPr>
              <a:grpSpLocks/>
            </p:cNvGrpSpPr>
            <p:nvPr/>
          </p:nvGrpSpPr>
          <p:grpSpPr bwMode="auto">
            <a:xfrm>
              <a:off x="48" y="95"/>
              <a:ext cx="96" cy="4128"/>
              <a:chOff x="48" y="102"/>
              <a:chExt cx="96" cy="4128"/>
            </a:xfrm>
          </p:grpSpPr>
          <p:sp>
            <p:nvSpPr>
              <p:cNvPr id="54286"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87"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88"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89"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0"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1"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2"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3"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4"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5"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6"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7"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8"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299"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0"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1"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2"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3"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4"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5"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6"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7"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8"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09"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10"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11"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12"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13"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4314"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4279" name="Group 69"/>
            <p:cNvGrpSpPr>
              <a:grpSpLocks/>
            </p:cNvGrpSpPr>
            <p:nvPr/>
          </p:nvGrpSpPr>
          <p:grpSpPr bwMode="auto">
            <a:xfrm>
              <a:off x="5052" y="0"/>
              <a:ext cx="726" cy="388"/>
              <a:chOff x="37" y="-23"/>
              <a:chExt cx="726" cy="388"/>
            </a:xfrm>
          </p:grpSpPr>
          <p:sp>
            <p:nvSpPr>
              <p:cNvPr id="54280"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4281"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4282"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4283"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4284"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4285"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8342" name="Group 4"/>
          <p:cNvGrpSpPr>
            <a:grpSpLocks/>
          </p:cNvGrpSpPr>
          <p:nvPr/>
        </p:nvGrpSpPr>
        <p:grpSpPr bwMode="auto">
          <a:xfrm>
            <a:off x="76200" y="150813"/>
            <a:ext cx="152400" cy="6553200"/>
            <a:chOff x="48" y="102"/>
            <a:chExt cx="96" cy="4128"/>
          </a:xfrm>
        </p:grpSpPr>
        <p:sp>
          <p:nvSpPr>
            <p:cNvPr id="398343"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4"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5"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6"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7"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8"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49"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0"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1"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2"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3"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4"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5"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6"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7"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8"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59"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0"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1"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2"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3"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4"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5"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6"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7"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8"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69"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70"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398371"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398339"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98340" name="Rectangle 35"/>
          <p:cNvSpPr>
            <a:spLocks noChangeArrowheads="1"/>
          </p:cNvSpPr>
          <p:nvPr/>
        </p:nvSpPr>
        <p:spPr bwMode="auto">
          <a:xfrm>
            <a:off x="762613" y="595225"/>
            <a:ext cx="7858125" cy="5814412"/>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cs typeface="Tahoma" pitchFamily="34" charset="0"/>
              </a:rPr>
              <a:t>Existe un gran número de organizaciones responsables de la edición y revisión de estos documentos, por mencionar algunos: ASME (Sociedad Americana de Ingenieros Mecánicos), AWS (Sociedad Americana de Soldadura), API (Instituto Americano del Petróleo), etc.</a:t>
            </a:r>
            <a:endParaRPr lang="es-ES_tradnl" i="1" dirty="0">
              <a:solidFill>
                <a:schemeClr val="bg1"/>
              </a:solidFill>
              <a:latin typeface="Book Antiqua" pitchFamily="18" charset="0"/>
              <a:cs typeface="Times New Roman" charset="0"/>
            </a:endParaRPr>
          </a:p>
          <a:p>
            <a:endParaRPr lang="es-ES_tradnl" sz="1200"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Para cumplir con los objetivos y requisitos de estos documentos, el personal debe ser capaz de entender el punto de vista que dirige lo establecido en ellos, además, debe ser capaz de elaborar procedimientos escritos e interpretar los resultados de la inspección basándose en los requisitos que son tomados de los documentos aplicables al producto o material inspeccionado, y por último, debe asegurar que quien realiza actividades de inspección, documentada en procedimientos, cumple con la variedad de requisitos y documentos aplicables</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559" y="891"/>
              <a:ext cx="4740" cy="2616"/>
            </a:xfrm>
            <a:prstGeom prst="rect">
              <a:avLst/>
            </a:prstGeom>
            <a:noFill/>
            <a:ln w="12700">
              <a:noFill/>
              <a:miter lim="800000"/>
              <a:headEnd/>
              <a:tailEnd/>
            </a:ln>
            <a:effectLst/>
          </p:spPr>
          <p:txBody>
            <a:bodyPr wrap="square" lIns="90488" tIns="44450" rIns="90488" bIns="44450">
              <a:spAutoFit/>
            </a:bodyPr>
            <a:lstStyle/>
            <a:p>
              <a:r>
                <a:rPr lang="en-US" b="1" i="1" dirty="0">
                  <a:solidFill>
                    <a:schemeClr val="bg1"/>
                  </a:solidFill>
                  <a:latin typeface="+mj-lt"/>
                </a:rPr>
                <a:t>THE AMERICAN WELDING SOCIETY (AWS)</a:t>
              </a:r>
            </a:p>
            <a:p>
              <a:endParaRPr lang="en-US" b="1" i="1" dirty="0">
                <a:solidFill>
                  <a:schemeClr val="bg1"/>
                </a:solidFill>
                <a:latin typeface="+mj-lt"/>
              </a:endParaRPr>
            </a:p>
            <a:p>
              <a:r>
                <a:rPr lang="en-US" b="1" i="1" dirty="0">
                  <a:solidFill>
                    <a:schemeClr val="bg1"/>
                  </a:solidFill>
                  <a:latin typeface="+mj-lt"/>
                </a:rPr>
                <a:t>Was founded in 1919 as a multifaceted, nonprofit organization with a goal to advance the science, technology and application of welding and related joining disciplines. From factory floor to high-rise construction, from military weaponry to home products, AWS continues to lead the way in supporting welding education and technology development to ensure a strong, competitive and exciting way of life for all Americans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4723" name="Picture 3"/>
          <p:cNvPicPr>
            <a:picLocks noChangeAspect="1" noChangeArrowheads="1"/>
          </p:cNvPicPr>
          <p:nvPr/>
        </p:nvPicPr>
        <p:blipFill>
          <a:blip r:embed="rId2" cstate="print"/>
          <a:srcRect/>
          <a:stretch>
            <a:fillRect/>
          </a:stretch>
        </p:blipFill>
        <p:spPr bwMode="auto">
          <a:xfrm>
            <a:off x="414159" y="1201003"/>
            <a:ext cx="973186" cy="934872"/>
          </a:xfrm>
          <a:prstGeom prst="rect">
            <a:avLst/>
          </a:prstGeom>
          <a:noFill/>
          <a:ln w="9525">
            <a:noFill/>
            <a:miter lim="800000"/>
            <a:headEnd/>
            <a:tailEnd/>
          </a:ln>
          <a:effectLst/>
        </p:spPr>
      </p:pic>
    </p:spTree>
  </p:cSld>
  <p:clrMapOvr>
    <a:masterClrMapping/>
  </p:clrMapOvr>
  <p:transition>
    <p:dissolve/>
  </p:transition>
</p:sld>
</file>

<file path=ppt/slides/slide4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42"/>
              <a:ext cx="4448" cy="2616"/>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AMERICAN NATIONAL STANDARDS INSTITUTE</a:t>
              </a:r>
            </a:p>
            <a:p>
              <a:endParaRPr lang="en-US" b="1" i="1" cap="all" dirty="0">
                <a:solidFill>
                  <a:schemeClr val="bg1"/>
                </a:solidFill>
                <a:latin typeface="+mj-lt"/>
              </a:endParaRPr>
            </a:p>
            <a:p>
              <a:r>
                <a:rPr lang="en-US" b="1" i="1" dirty="0">
                  <a:solidFill>
                    <a:schemeClr val="bg1"/>
                  </a:solidFill>
                  <a:latin typeface="+mj-lt"/>
                </a:rPr>
                <a:t>ANSI supports the development and approval of national voluntary standards, develops accreditation programs, and serves as U.S. representative to the International Standards Organization (ISO). Members include trade associations, labor unions, professional societies, standards developing organizations, private industry, academe, and government</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3458" name="Picture 2" descr="ANSI Logo"/>
          <p:cNvPicPr>
            <a:picLocks noChangeAspect="1" noChangeArrowheads="1"/>
          </p:cNvPicPr>
          <p:nvPr/>
        </p:nvPicPr>
        <p:blipFill>
          <a:blip r:embed="rId2" cstate="print"/>
          <a:srcRect/>
          <a:stretch>
            <a:fillRect/>
          </a:stretch>
        </p:blipFill>
        <p:spPr bwMode="auto">
          <a:xfrm>
            <a:off x="605951" y="1455145"/>
            <a:ext cx="923925" cy="533400"/>
          </a:xfrm>
          <a:prstGeom prst="rect">
            <a:avLst/>
          </a:prstGeom>
          <a:noFill/>
        </p:spPr>
      </p:pic>
    </p:spTree>
  </p:cSld>
  <p:clrMapOvr>
    <a:masterClrMapping/>
  </p:clrMapOvr>
  <p:transition>
    <p:dissolve/>
  </p:transition>
</p:sld>
</file>

<file path=ppt/slides/slide4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42"/>
              <a:ext cx="4448" cy="2616"/>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AMERICAN PETROLEUM INSTITUTE</a:t>
              </a:r>
            </a:p>
            <a:p>
              <a:endParaRPr lang="en-US" b="1" i="1" cap="all" dirty="0">
                <a:solidFill>
                  <a:schemeClr val="bg1"/>
                </a:solidFill>
                <a:latin typeface="+mj-lt"/>
              </a:endParaRPr>
            </a:p>
            <a:p>
              <a:r>
                <a:rPr lang="en-US" b="1" i="1" dirty="0">
                  <a:solidFill>
                    <a:schemeClr val="bg1"/>
                  </a:solidFill>
                  <a:latin typeface="+mj-lt"/>
                </a:rPr>
                <a:t>API is a leader in the development of petroleum and petrochemical equipment and operating standards covering topics that range from drill bits to environmental protection. These embrace proven, sound engineering and operating practices and safe, interchangeable equipment and materials. Many have been incorporated into state and federal regulations and adopted by ISO for worldwide acceptance</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3460" name="Picture 4" descr="API"/>
          <p:cNvPicPr>
            <a:picLocks noChangeAspect="1" noChangeArrowheads="1"/>
          </p:cNvPicPr>
          <p:nvPr/>
        </p:nvPicPr>
        <p:blipFill>
          <a:blip r:embed="rId2" cstate="print"/>
          <a:srcRect/>
          <a:stretch>
            <a:fillRect/>
          </a:stretch>
        </p:blipFill>
        <p:spPr bwMode="auto">
          <a:xfrm>
            <a:off x="701486" y="1390389"/>
            <a:ext cx="952500" cy="571501"/>
          </a:xfrm>
          <a:prstGeom prst="rect">
            <a:avLst/>
          </a:prstGeom>
          <a:noFill/>
        </p:spPr>
      </p:pic>
    </p:spTree>
  </p:cSld>
  <p:clrMapOvr>
    <a:masterClrMapping/>
  </p:clrMapOvr>
  <p:transition>
    <p:dissolve/>
  </p:transition>
</p:sld>
</file>

<file path=ppt/slides/slide4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42"/>
              <a:ext cx="4448" cy="2848"/>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AMERICAN SOCIETY OF MECHANICAL ENGINEERS</a:t>
              </a:r>
            </a:p>
            <a:p>
              <a:endParaRPr lang="en-US" b="1" i="1" cap="all" dirty="0">
                <a:solidFill>
                  <a:schemeClr val="bg1"/>
                </a:solidFill>
                <a:latin typeface="+mj-lt"/>
              </a:endParaRPr>
            </a:p>
            <a:p>
              <a:r>
                <a:rPr lang="en-US" b="1" i="1" dirty="0">
                  <a:solidFill>
                    <a:schemeClr val="bg1"/>
                  </a:solidFill>
                  <a:latin typeface="+mj-lt"/>
                </a:rPr>
                <a:t>ASME develops and maintains over 600 codes and standards that enhance public safety and enable learning and technical exchange opportunities that benefit the global engineering and technology community. The ASME Codes and Standards section celebrated its 125th anniversary in 2009, commemorating a rich history of engineering progress, technological safety and service to industry and government</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7554" name="Picture 2" descr="ASME Logo"/>
          <p:cNvPicPr>
            <a:picLocks noChangeAspect="1" noChangeArrowheads="1"/>
          </p:cNvPicPr>
          <p:nvPr/>
        </p:nvPicPr>
        <p:blipFill>
          <a:blip r:embed="rId2" cstate="print"/>
          <a:srcRect/>
          <a:stretch>
            <a:fillRect/>
          </a:stretch>
        </p:blipFill>
        <p:spPr bwMode="auto">
          <a:xfrm>
            <a:off x="551360" y="1404037"/>
            <a:ext cx="952500" cy="571501"/>
          </a:xfrm>
          <a:prstGeom prst="rect">
            <a:avLst/>
          </a:prstGeom>
          <a:noFill/>
        </p:spPr>
      </p:pic>
    </p:spTree>
  </p:cSld>
  <p:clrMapOvr>
    <a:masterClrMapping/>
  </p:clrMapOvr>
  <p:transition>
    <p:dissolve/>
  </p:transition>
</p:sld>
</file>

<file path=ppt/slides/slide4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42"/>
              <a:ext cx="4448" cy="2150"/>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ASTM INTERNATIONAL</a:t>
              </a:r>
            </a:p>
            <a:p>
              <a:endParaRPr lang="en-US" b="1" i="1" cap="all" dirty="0">
                <a:solidFill>
                  <a:schemeClr val="bg1"/>
                </a:solidFill>
                <a:latin typeface="+mj-lt"/>
              </a:endParaRPr>
            </a:p>
            <a:p>
              <a:r>
                <a:rPr lang="en-US" b="1" i="1" dirty="0">
                  <a:solidFill>
                    <a:schemeClr val="bg1"/>
                  </a:solidFill>
                  <a:latin typeface="+mj-lt"/>
                </a:rPr>
                <a:t>ASTM International is comprised of more than 132 technical standards writing committees and publishes over 9,100 standard specifications, tests, practices, guides, and definitions relating to materials, products, systems, and services. Topics range from chemical products and fossil fuels to forensic sciences and medical devices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8578" name="Picture 2" descr="ASTM Logo"/>
          <p:cNvPicPr>
            <a:picLocks noChangeAspect="1" noChangeArrowheads="1"/>
          </p:cNvPicPr>
          <p:nvPr/>
        </p:nvPicPr>
        <p:blipFill>
          <a:blip r:embed="rId2" cstate="print"/>
          <a:srcRect/>
          <a:stretch>
            <a:fillRect/>
          </a:stretch>
        </p:blipFill>
        <p:spPr bwMode="auto">
          <a:xfrm>
            <a:off x="865258" y="1180531"/>
            <a:ext cx="952500" cy="952500"/>
          </a:xfrm>
          <a:prstGeom prst="rect">
            <a:avLst/>
          </a:prstGeom>
          <a:noFill/>
        </p:spPr>
      </p:pic>
    </p:spTree>
  </p:cSld>
  <p:clrMapOvr>
    <a:masterClrMapping/>
  </p:clrMapOvr>
  <p:transition>
    <p:dissolve/>
  </p:transition>
</p:sld>
</file>

<file path=ppt/slides/slide4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08"/>
              <a:ext cx="4448" cy="2848"/>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BRITISH STANDARDS INSTITUTION (BSI)</a:t>
              </a:r>
            </a:p>
            <a:p>
              <a:endParaRPr lang="en-US" b="1" i="1" cap="all" dirty="0">
                <a:solidFill>
                  <a:schemeClr val="bg1"/>
                </a:solidFill>
                <a:latin typeface="+mj-lt"/>
              </a:endParaRPr>
            </a:p>
            <a:p>
              <a:r>
                <a:rPr lang="en-US" b="1" i="1" dirty="0">
                  <a:solidFill>
                    <a:schemeClr val="bg1"/>
                  </a:solidFill>
                  <a:latin typeface="+mj-lt"/>
                </a:rPr>
                <a:t>The BSI catalog contains over 50,000 standards in PDF format, of which 31,000 are current. It includes standards of UK origin, European standards from CEN/CENELEC and international standards from ISO and IEC which have been adopted in the UK. BSI standards cover building and civil engineering, materials and chemicals, </a:t>
              </a:r>
              <a:r>
                <a:rPr lang="en-US" b="1" i="1" dirty="0" err="1">
                  <a:solidFill>
                    <a:schemeClr val="bg1"/>
                  </a:solidFill>
                  <a:latin typeface="+mj-lt"/>
                </a:rPr>
                <a:t>electrotechnology</a:t>
              </a:r>
              <a:r>
                <a:rPr lang="en-US" b="1" i="1" dirty="0">
                  <a:solidFill>
                    <a:schemeClr val="bg1"/>
                  </a:solidFill>
                  <a:latin typeface="+mj-lt"/>
                </a:rPr>
                <a:t>, consumer products and services, healthcare, management systems and information technology</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9602" name="Picture 2" descr="BSI Logo"/>
          <p:cNvPicPr>
            <a:picLocks noChangeAspect="1" noChangeArrowheads="1"/>
          </p:cNvPicPr>
          <p:nvPr/>
        </p:nvPicPr>
        <p:blipFill>
          <a:blip r:embed="rId2" cstate="print"/>
          <a:srcRect/>
          <a:stretch>
            <a:fillRect/>
          </a:stretch>
        </p:blipFill>
        <p:spPr bwMode="auto">
          <a:xfrm>
            <a:off x="551360" y="1427850"/>
            <a:ext cx="885825" cy="533400"/>
          </a:xfrm>
          <a:prstGeom prst="rect">
            <a:avLst/>
          </a:prstGeom>
          <a:noFill/>
        </p:spPr>
      </p:pic>
    </p:spTree>
  </p:cSld>
  <p:clrMapOvr>
    <a:masterClrMapping/>
  </p:clrMapOvr>
  <p:transition>
    <p:dissolve/>
  </p:transition>
</p:sld>
</file>

<file path=ppt/slides/slide4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1278"/>
              <a:ext cx="4448" cy="1918"/>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CSA GROUP</a:t>
              </a:r>
            </a:p>
            <a:p>
              <a:endParaRPr lang="en-US" b="1" i="1" cap="all" dirty="0">
                <a:solidFill>
                  <a:schemeClr val="bg1"/>
                </a:solidFill>
                <a:latin typeface="+mj-lt"/>
              </a:endParaRPr>
            </a:p>
            <a:p>
              <a:r>
                <a:rPr lang="en-US" b="1" i="1" dirty="0">
                  <a:solidFill>
                    <a:schemeClr val="bg1"/>
                  </a:solidFill>
                  <a:latin typeface="+mj-lt"/>
                </a:rPr>
                <a:t>CSA serves industry, government, consumers, and other stakeholders worldwide by developing standards and codes that enhance public safety, improve quality of life, preserve the environment, and facilitate trade. It also offers training and information-based products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0626" name="Picture 2" descr="CSA Logo"/>
          <p:cNvPicPr>
            <a:picLocks noChangeAspect="1" noChangeArrowheads="1"/>
          </p:cNvPicPr>
          <p:nvPr/>
        </p:nvPicPr>
        <p:blipFill>
          <a:blip r:embed="rId2" cstate="print"/>
          <a:srcRect/>
          <a:stretch>
            <a:fillRect/>
          </a:stretch>
        </p:blipFill>
        <p:spPr bwMode="auto">
          <a:xfrm>
            <a:off x="1042679" y="2056286"/>
            <a:ext cx="952500" cy="504826"/>
          </a:xfrm>
          <a:prstGeom prst="rect">
            <a:avLst/>
          </a:prstGeom>
          <a:noFill/>
        </p:spPr>
      </p:pic>
    </p:spTree>
  </p:cSld>
  <p:clrMapOvr>
    <a:masterClrMapping/>
  </p:clrMapOvr>
  <p:transition>
    <p:dissolve/>
  </p:transition>
</p:sld>
</file>

<file path=ppt/slides/slide4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1278"/>
              <a:ext cx="4448" cy="1918"/>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DEUTSCHES INSTITUT FUR NORMUNG</a:t>
              </a:r>
            </a:p>
            <a:p>
              <a:endParaRPr lang="en-US" b="1" i="1" cap="all" dirty="0">
                <a:solidFill>
                  <a:schemeClr val="bg1"/>
                </a:solidFill>
                <a:latin typeface="+mj-lt"/>
              </a:endParaRPr>
            </a:p>
            <a:p>
              <a:r>
                <a:rPr lang="en-US" b="1" i="1" dirty="0">
                  <a:solidFill>
                    <a:schemeClr val="bg1"/>
                  </a:solidFill>
                  <a:latin typeface="+mj-lt"/>
                </a:rPr>
                <a:t>Through its standards and handbooks, DIN facilitates the international exchange of goods and services and encourages cooperation in the realms of intellectual, scientific, technological, and economic activity. More than 12,000 standards address a wide range of topics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1650" name="Picture 2" descr="DIN"/>
          <p:cNvPicPr>
            <a:picLocks noChangeAspect="1" noChangeArrowheads="1"/>
          </p:cNvPicPr>
          <p:nvPr/>
        </p:nvPicPr>
        <p:blipFill>
          <a:blip r:embed="rId2" cstate="print"/>
          <a:srcRect/>
          <a:stretch>
            <a:fillRect/>
          </a:stretch>
        </p:blipFill>
        <p:spPr bwMode="auto">
          <a:xfrm>
            <a:off x="682033" y="1963761"/>
            <a:ext cx="821520" cy="588370"/>
          </a:xfrm>
          <a:prstGeom prst="rect">
            <a:avLst/>
          </a:prstGeom>
          <a:noFill/>
        </p:spPr>
      </p:pic>
    </p:spTree>
  </p:cSld>
  <p:clrMapOvr>
    <a:masterClrMapping/>
  </p:clrMapOvr>
  <p:transition>
    <p:dissolve/>
  </p:transition>
</p:sld>
</file>

<file path=ppt/slides/slide4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1278"/>
              <a:ext cx="4448" cy="2150"/>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INSTITUTE OF ELECTRICAL AND ELECTRONICS ENGINEERS</a:t>
              </a:r>
            </a:p>
            <a:p>
              <a:endParaRPr lang="en-US" b="1" i="1" cap="all" dirty="0">
                <a:solidFill>
                  <a:schemeClr val="bg1"/>
                </a:solidFill>
                <a:latin typeface="+mj-lt"/>
              </a:endParaRPr>
            </a:p>
            <a:p>
              <a:r>
                <a:rPr lang="en-US" b="1" i="1" dirty="0">
                  <a:solidFill>
                    <a:schemeClr val="bg1"/>
                  </a:solidFill>
                  <a:latin typeface="+mj-lt"/>
                </a:rPr>
                <a:t>IEEE is the world's largest technical professional society, serving members in computing, electrical engineering and electronics. Comprised of 37 societies and councils, IEEE publishes technical journals, magazines, proceedings, and more than 800 standards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2674" name="Picture 2" descr="IEEE Logo"/>
          <p:cNvPicPr>
            <a:picLocks noChangeAspect="1" noChangeArrowheads="1"/>
          </p:cNvPicPr>
          <p:nvPr/>
        </p:nvPicPr>
        <p:blipFill>
          <a:blip r:embed="rId2" cstate="print"/>
          <a:srcRect/>
          <a:stretch>
            <a:fillRect/>
          </a:stretch>
        </p:blipFill>
        <p:spPr bwMode="auto">
          <a:xfrm>
            <a:off x="851611" y="2085833"/>
            <a:ext cx="952500" cy="323850"/>
          </a:xfrm>
          <a:prstGeom prst="rect">
            <a:avLst/>
          </a:prstGeom>
          <a:noFill/>
        </p:spPr>
      </p:pic>
    </p:spTree>
  </p:cSld>
  <p:clrMapOvr>
    <a:masterClrMapping/>
  </p:clrMapOvr>
  <p:transition>
    <p:dissolve/>
  </p:transition>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5298" name="Group 2128"/>
          <p:cNvGrpSpPr>
            <a:grpSpLocks/>
          </p:cNvGrpSpPr>
          <p:nvPr/>
        </p:nvGrpSpPr>
        <p:grpSpPr bwMode="auto">
          <a:xfrm>
            <a:off x="0" y="0"/>
            <a:ext cx="9172575" cy="6858000"/>
            <a:chOff x="0" y="0"/>
            <a:chExt cx="5778" cy="4320"/>
          </a:xfrm>
        </p:grpSpPr>
        <p:sp>
          <p:nvSpPr>
            <p:cNvPr id="55299" name="Rectangle 2050"/>
            <p:cNvSpPr>
              <a:spLocks noChangeArrowheads="1"/>
            </p:cNvSpPr>
            <p:nvPr/>
          </p:nvSpPr>
          <p:spPr bwMode="auto">
            <a:xfrm>
              <a:off x="430" y="806"/>
              <a:ext cx="5080" cy="561"/>
            </a:xfrm>
            <a:prstGeom prst="rect">
              <a:avLst/>
            </a:prstGeom>
            <a:noFill/>
            <a:ln w="12700">
              <a:noFill/>
              <a:miter lim="800000"/>
              <a:headEnd/>
              <a:tailEnd/>
            </a:ln>
          </p:spPr>
          <p:txBody>
            <a:bodyPr lIns="90488" tIns="44450" rIns="90488" bIns="44450">
              <a:spAutoFit/>
            </a:bodyPr>
            <a:lstStyle/>
            <a:p>
              <a:r>
                <a:rPr lang="es-ES_tradnl" sz="2600" i="1" dirty="0">
                  <a:solidFill>
                    <a:srgbClr val="FFFF00"/>
                  </a:solidFill>
                  <a:latin typeface="Book Antiqua" pitchFamily="18" charset="0"/>
                </a:rPr>
                <a:t>“Facilidad con la cual los materiales</a:t>
              </a:r>
            </a:p>
            <a:p>
              <a:r>
                <a:rPr lang="es-ES_tradnl" sz="2600" i="1" dirty="0">
                  <a:solidFill>
                    <a:srgbClr val="FFFF00"/>
                  </a:solidFill>
                  <a:latin typeface="Book Antiqua" pitchFamily="18" charset="0"/>
                </a:rPr>
                <a:t>pueden ser magnetizados”</a:t>
              </a:r>
            </a:p>
          </p:txBody>
        </p:sp>
        <p:sp>
          <p:nvSpPr>
            <p:cNvPr id="55300" name="Rectangle 2053"/>
            <p:cNvSpPr>
              <a:spLocks noChangeArrowheads="1"/>
            </p:cNvSpPr>
            <p:nvPr/>
          </p:nvSpPr>
          <p:spPr bwMode="auto">
            <a:xfrm>
              <a:off x="490" y="1668"/>
              <a:ext cx="4984" cy="2512"/>
            </a:xfrm>
            <a:prstGeom prst="rect">
              <a:avLst/>
            </a:prstGeom>
            <a:noFill/>
            <a:ln w="12700">
              <a:noFill/>
              <a:miter lim="800000"/>
              <a:headEnd/>
              <a:tailEnd/>
            </a:ln>
          </p:spPr>
          <p:txBody>
            <a:bodyPr lIns="90488" tIns="44450" rIns="90488" bIns="44450">
              <a:spAutoFit/>
            </a:bodyPr>
            <a:lstStyle/>
            <a:p>
              <a:pPr algn="l">
                <a:tabLst>
                  <a:tab pos="576263" algn="l"/>
                  <a:tab pos="2000250" algn="l"/>
                  <a:tab pos="2381250" algn="l"/>
                  <a:tab pos="2762250" algn="l"/>
                </a:tabLst>
              </a:pPr>
              <a:r>
                <a:rPr lang="es-ES_tradnl" sz="2500" i="1" dirty="0">
                  <a:solidFill>
                    <a:schemeClr val="bg1"/>
                  </a:solidFill>
                  <a:latin typeface="Book Antiqua" pitchFamily="18" charset="0"/>
                </a:rPr>
                <a:t>Se representa por la siguiente expresión: </a:t>
              </a:r>
            </a:p>
            <a:p>
              <a:pPr algn="l">
                <a:tabLst>
                  <a:tab pos="576263" algn="l"/>
                  <a:tab pos="2000250" algn="l"/>
                  <a:tab pos="2381250" algn="l"/>
                  <a:tab pos="2762250" algn="l"/>
                </a:tabLst>
              </a:pPr>
              <a:endParaRPr lang="es-ES_tradnl" sz="2500" i="1" dirty="0">
                <a:solidFill>
                  <a:schemeClr val="bg1"/>
                </a:solidFill>
                <a:latin typeface="Book Antiqua" pitchFamily="18" charset="0"/>
              </a:endParaRPr>
            </a:p>
            <a:p>
              <a:pPr>
                <a:tabLst>
                  <a:tab pos="576263" algn="l"/>
                  <a:tab pos="2000250" algn="l"/>
                  <a:tab pos="2381250" algn="l"/>
                  <a:tab pos="2762250" algn="l"/>
                </a:tabLst>
              </a:pPr>
              <a:r>
                <a:rPr lang="es-ES_tradnl" sz="2500" dirty="0">
                  <a:solidFill>
                    <a:schemeClr val="bg1"/>
                  </a:solidFill>
                  <a:latin typeface="Symbol" pitchFamily="18" charset="2"/>
                </a:rPr>
                <a:t></a:t>
              </a:r>
              <a:r>
                <a:rPr lang="es-ES_tradnl" sz="2500" i="1" dirty="0">
                  <a:solidFill>
                    <a:schemeClr val="bg1"/>
                  </a:solidFill>
                  <a:latin typeface="Book Antiqua" pitchFamily="18" charset="0"/>
                </a:rPr>
                <a:t> = B / H</a:t>
              </a:r>
            </a:p>
            <a:p>
              <a:pPr algn="l">
                <a:tabLst>
                  <a:tab pos="576263" algn="l"/>
                  <a:tab pos="2000250" algn="l"/>
                  <a:tab pos="2381250" algn="l"/>
                  <a:tab pos="2762250" algn="l"/>
                </a:tabLst>
              </a:pPr>
              <a:endParaRPr lang="es-ES_tradnl" sz="2500" i="1" dirty="0">
                <a:solidFill>
                  <a:schemeClr val="bg1"/>
                </a:solidFill>
                <a:latin typeface="Book Antiqua" pitchFamily="18" charset="0"/>
              </a:endParaRPr>
            </a:p>
            <a:p>
              <a:pPr algn="l">
                <a:tabLst>
                  <a:tab pos="576263" algn="l"/>
                  <a:tab pos="2000250" algn="l"/>
                  <a:tab pos="2381250" algn="l"/>
                  <a:tab pos="2762250" algn="l"/>
                </a:tabLst>
              </a:pPr>
              <a:r>
                <a:rPr lang="es-ES_tradnl" sz="2500" i="1" dirty="0">
                  <a:solidFill>
                    <a:schemeClr val="bg1"/>
                  </a:solidFill>
                  <a:latin typeface="Book Antiqua" pitchFamily="18" charset="0"/>
                </a:rPr>
                <a:t>	Donde:	</a:t>
              </a:r>
              <a:r>
                <a:rPr lang="es-ES_tradnl" sz="2500" dirty="0">
                  <a:solidFill>
                    <a:schemeClr val="bg1"/>
                  </a:solidFill>
                  <a:latin typeface="Symbol" pitchFamily="18" charset="2"/>
                </a:rPr>
                <a:t>	</a:t>
              </a:r>
              <a:r>
                <a:rPr lang="es-ES_tradnl" sz="2500" i="1" dirty="0">
                  <a:solidFill>
                    <a:schemeClr val="bg1"/>
                  </a:solidFill>
                  <a:latin typeface="Book Antiqua" pitchFamily="18" charset="0"/>
                </a:rPr>
                <a:t>= 	Permeabilidad Magnética, en 					Gauss/Oersteds</a:t>
              </a:r>
            </a:p>
            <a:p>
              <a:pPr algn="l">
                <a:tabLst>
                  <a:tab pos="576263" algn="l"/>
                  <a:tab pos="2000250" algn="l"/>
                  <a:tab pos="2381250" algn="l"/>
                  <a:tab pos="2762250" algn="l"/>
                </a:tabLst>
              </a:pPr>
              <a:r>
                <a:rPr lang="es-ES_tradnl" sz="2500" i="1" dirty="0">
                  <a:solidFill>
                    <a:schemeClr val="bg1"/>
                  </a:solidFill>
                  <a:latin typeface="Book Antiqua" pitchFamily="18" charset="0"/>
                </a:rPr>
                <a:t>		B	= 	Densidad de flujo, en Wb/m</a:t>
              </a:r>
              <a:r>
                <a:rPr lang="es-ES_tradnl" sz="2500" i="1" baseline="30000" dirty="0">
                  <a:solidFill>
                    <a:schemeClr val="bg1"/>
                  </a:solidFill>
                  <a:latin typeface="Book Antiqua" pitchFamily="18" charset="0"/>
                </a:rPr>
                <a:t>2</a:t>
              </a:r>
              <a:r>
                <a:rPr lang="es-ES_tradnl" sz="2500" i="1" dirty="0">
                  <a:solidFill>
                    <a:schemeClr val="bg1"/>
                  </a:solidFill>
                  <a:latin typeface="Book Antiqua" pitchFamily="18" charset="0"/>
                </a:rPr>
                <a:t>; 					Tesla o Gauss</a:t>
              </a:r>
            </a:p>
            <a:p>
              <a:pPr algn="l">
                <a:tabLst>
                  <a:tab pos="576263" algn="l"/>
                  <a:tab pos="2000250" algn="l"/>
                  <a:tab pos="2381250" algn="l"/>
                  <a:tab pos="2762250" algn="l"/>
                </a:tabLst>
              </a:pPr>
              <a:r>
                <a:rPr lang="es-ES_tradnl" sz="2500" i="1" dirty="0">
                  <a:solidFill>
                    <a:schemeClr val="bg1"/>
                  </a:solidFill>
                  <a:latin typeface="Book Antiqua" pitchFamily="18" charset="0"/>
                </a:rPr>
                <a:t>		H	= 	Fuerza </a:t>
              </a:r>
              <a:r>
                <a:rPr lang="es-ES_tradnl" sz="2500" i="1" dirty="0" err="1">
                  <a:solidFill>
                    <a:schemeClr val="bg1"/>
                  </a:solidFill>
                  <a:latin typeface="Book Antiqua" pitchFamily="18" charset="0"/>
                </a:rPr>
                <a:t>magnetizante</a:t>
              </a:r>
              <a:r>
                <a:rPr lang="es-ES_tradnl" sz="2500" i="1" dirty="0">
                  <a:solidFill>
                    <a:schemeClr val="bg1"/>
                  </a:solidFill>
                  <a:latin typeface="Book Antiqua" pitchFamily="18" charset="0"/>
                </a:rPr>
                <a:t>, en 						Oersteds o A/cm</a:t>
              </a:r>
            </a:p>
          </p:txBody>
        </p:sp>
        <p:sp>
          <p:nvSpPr>
            <p:cNvPr id="512007" name="Rectangle 2055"/>
            <p:cNvSpPr>
              <a:spLocks noChangeArrowheads="1"/>
            </p:cNvSpPr>
            <p:nvPr/>
          </p:nvSpPr>
          <p:spPr bwMode="auto">
            <a:xfrm>
              <a:off x="422" y="167"/>
              <a:ext cx="3992" cy="347"/>
            </a:xfrm>
            <a:prstGeom prst="rect">
              <a:avLst/>
            </a:prstGeom>
            <a:noFill/>
            <a:ln w="12700">
              <a:noFill/>
              <a:miter lim="800000"/>
              <a:headEnd/>
              <a:tailEnd/>
            </a:ln>
            <a:effectLst/>
          </p:spPr>
          <p:txBody>
            <a:bodyPr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rPr>
                <a:t>Permeabilidad Magnética (</a:t>
              </a:r>
              <a:r>
                <a:rPr lang="es-ES_tradnl" sz="3000" i="1" dirty="0">
                  <a:solidFill>
                    <a:schemeClr val="bg1"/>
                  </a:solidFill>
                  <a:effectLst>
                    <a:outerShdw blurRad="38100" dist="38100" dir="2700000" algn="tl">
                      <a:srgbClr val="000000"/>
                    </a:outerShdw>
                  </a:effectLst>
                  <a:latin typeface="Symbol" pitchFamily="18" charset="2"/>
                </a:rPr>
                <a:t>m</a:t>
              </a:r>
              <a:r>
                <a:rPr lang="es-ES_tradnl" sz="3000" i="1" dirty="0">
                  <a:solidFill>
                    <a:schemeClr val="bg1"/>
                  </a:solidFill>
                  <a:effectLst>
                    <a:outerShdw blurRad="38100" dist="38100" dir="2700000" algn="tl">
                      <a:srgbClr val="000000"/>
                    </a:outerShdw>
                  </a:effectLst>
                  <a:latin typeface="Book Antiqua" pitchFamily="18" charset="0"/>
                </a:rPr>
                <a:t>)</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55302" name="Rectangle 209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5303" name="Group 2091"/>
            <p:cNvGrpSpPr>
              <a:grpSpLocks/>
            </p:cNvGrpSpPr>
            <p:nvPr/>
          </p:nvGrpSpPr>
          <p:grpSpPr bwMode="auto">
            <a:xfrm>
              <a:off x="48" y="95"/>
              <a:ext cx="96" cy="4128"/>
              <a:chOff x="48" y="102"/>
              <a:chExt cx="96" cy="4128"/>
            </a:xfrm>
          </p:grpSpPr>
          <p:sp>
            <p:nvSpPr>
              <p:cNvPr id="55311" name="Rectangle 209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2" name="Rectangle 209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3" name="Rectangle 209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4" name="Rectangle 209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5" name="Rectangle 209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6" name="Rectangle 209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7" name="Rectangle 209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8" name="Rectangle 209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19" name="Rectangle 210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0" name="Rectangle 210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1" name="Rectangle 210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2" name="Rectangle 210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3" name="Rectangle 210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4" name="Rectangle 210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5" name="Rectangle 210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6" name="Rectangle 210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7" name="Rectangle 210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8" name="Rectangle 210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29" name="Rectangle 211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0" name="Rectangle 211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1" name="Rectangle 211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2" name="Rectangle 211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3" name="Rectangle 211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4" name="Rectangle 211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5" name="Rectangle 211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6" name="Rectangle 211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7" name="Rectangle 211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8" name="Rectangle 211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5339" name="Rectangle 212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5304" name="Group 2121"/>
            <p:cNvGrpSpPr>
              <a:grpSpLocks/>
            </p:cNvGrpSpPr>
            <p:nvPr/>
          </p:nvGrpSpPr>
          <p:grpSpPr bwMode="auto">
            <a:xfrm>
              <a:off x="5052" y="0"/>
              <a:ext cx="726" cy="388"/>
              <a:chOff x="37" y="-23"/>
              <a:chExt cx="726" cy="388"/>
            </a:xfrm>
          </p:grpSpPr>
          <p:sp>
            <p:nvSpPr>
              <p:cNvPr id="55305" name="Rectangle 212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5306" name="Rectangle 212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5307" name="Rectangle 212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5308" name="Rectangle 212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5309" name="Rectangle 212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5310" name="Rectangle 212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1278"/>
              <a:ext cx="4448" cy="2150"/>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INTERNATIONAL ORGANIZATION FOR STANDARDIZATION</a:t>
              </a:r>
            </a:p>
            <a:p>
              <a:endParaRPr lang="en-US" b="1" i="1" cap="all" dirty="0">
                <a:solidFill>
                  <a:schemeClr val="bg1"/>
                </a:solidFill>
                <a:latin typeface="+mj-lt"/>
              </a:endParaRPr>
            </a:p>
            <a:p>
              <a:r>
                <a:rPr lang="en-US" b="1" i="1" dirty="0">
                  <a:solidFill>
                    <a:schemeClr val="bg1"/>
                  </a:solidFill>
                  <a:latin typeface="+mj-lt"/>
                </a:rPr>
                <a:t>ISO is a global federation of national standards bodies from approximately 100 countries. Today, ISO standards are accepted worldwide as the method by which manufacturers and service providers can achieve maximum convenience and efficiency in the exchange of goods and services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3698" name="Picture 2" descr="ISO Logo"/>
          <p:cNvPicPr>
            <a:picLocks noChangeAspect="1" noChangeArrowheads="1"/>
          </p:cNvPicPr>
          <p:nvPr/>
        </p:nvPicPr>
        <p:blipFill>
          <a:blip r:embed="rId2" cstate="print"/>
          <a:srcRect/>
          <a:stretch>
            <a:fillRect/>
          </a:stretch>
        </p:blipFill>
        <p:spPr bwMode="auto">
          <a:xfrm>
            <a:off x="851610" y="1936299"/>
            <a:ext cx="571500" cy="571501"/>
          </a:xfrm>
          <a:prstGeom prst="rect">
            <a:avLst/>
          </a:prstGeom>
          <a:noFill/>
        </p:spPr>
      </p:pic>
    </p:spTree>
  </p:cSld>
  <p:clrMapOvr>
    <a:masterClrMapping/>
  </p:clrMapOvr>
  <p:transition>
    <p:dissolve/>
  </p:transition>
</p:sld>
</file>

<file path=ppt/slides/slide4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559" y="470"/>
              <a:ext cx="4740" cy="3546"/>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MILITARY AND FEDERAL SPECIFICATIONS AND STANDARDS</a:t>
              </a:r>
            </a:p>
            <a:p>
              <a:endParaRPr lang="en-US" b="1" i="1" cap="all" dirty="0">
                <a:solidFill>
                  <a:schemeClr val="bg1"/>
                </a:solidFill>
                <a:latin typeface="+mj-lt"/>
              </a:endParaRPr>
            </a:p>
            <a:p>
              <a:r>
                <a:rPr lang="en-US" b="1" i="1" dirty="0">
                  <a:solidFill>
                    <a:schemeClr val="bg1"/>
                  </a:solidFill>
                  <a:latin typeface="+mj-lt"/>
                </a:rPr>
                <a:t>Cut hours of search time down to minutes when you order Mil Specs at </a:t>
              </a:r>
              <a:r>
                <a:rPr lang="en-US" b="1" i="1" dirty="0" err="1">
                  <a:solidFill>
                    <a:schemeClr val="bg1"/>
                  </a:solidFill>
                  <a:latin typeface="+mj-lt"/>
                </a:rPr>
                <a:t>Techstreet</a:t>
              </a:r>
              <a:r>
                <a:rPr lang="en-US" b="1" i="1" dirty="0">
                  <a:solidFill>
                    <a:schemeClr val="bg1"/>
                  </a:solidFill>
                  <a:latin typeface="+mj-lt"/>
                </a:rPr>
                <a:t>. Get easy checkout, immediate download and free email alerts when changes and reactivations are issued. Online orders even earn </a:t>
              </a:r>
              <a:r>
                <a:rPr lang="en-US" b="1" i="1" dirty="0" err="1">
                  <a:solidFill>
                    <a:schemeClr val="bg1"/>
                  </a:solidFill>
                  <a:latin typeface="+mj-lt"/>
                  <a:hlinkClick r:id="rId2"/>
                </a:rPr>
                <a:t>Techpoint</a:t>
              </a:r>
              <a:r>
                <a:rPr lang="en-US" b="1" i="1" dirty="0">
                  <a:solidFill>
                    <a:schemeClr val="bg1"/>
                  </a:solidFill>
                  <a:latin typeface="+mj-lt"/>
                  <a:hlinkClick r:id="rId2"/>
                </a:rPr>
                <a:t> Rewards</a:t>
              </a:r>
              <a:r>
                <a:rPr lang="en-US" b="1" i="1" dirty="0">
                  <a:solidFill>
                    <a:schemeClr val="bg1"/>
                  </a:solidFill>
                  <a:latin typeface="+mj-lt"/>
                </a:rPr>
                <a:t>!</a:t>
              </a:r>
              <a:br>
                <a:rPr lang="en-US" b="1" i="1" dirty="0">
                  <a:solidFill>
                    <a:schemeClr val="bg1"/>
                  </a:solidFill>
                  <a:latin typeface="+mj-lt"/>
                </a:rPr>
              </a:br>
              <a:r>
                <a:rPr lang="en-US" b="1" i="1" dirty="0">
                  <a:solidFill>
                    <a:schemeClr val="bg1"/>
                  </a:solidFill>
                  <a:latin typeface="+mj-lt"/>
                </a:rPr>
                <a:t>For enterprise access, a </a:t>
              </a:r>
              <a:r>
                <a:rPr lang="en-US" b="1" i="1" dirty="0">
                  <a:solidFill>
                    <a:schemeClr val="bg1"/>
                  </a:solidFill>
                  <a:latin typeface="+mj-lt"/>
                  <a:hlinkClick r:id="rId3"/>
                </a:rPr>
                <a:t>web-based subscription</a:t>
              </a:r>
              <a:r>
                <a:rPr lang="en-US" b="1" i="1" dirty="0">
                  <a:solidFill>
                    <a:schemeClr val="bg1"/>
                  </a:solidFill>
                  <a:latin typeface="+mj-lt"/>
                </a:rPr>
                <a:t> serves end-users with automatic updates and desktop tools that help organize and track documents. Get just the sections you need or the entire Mil database. Our Web 2.0 interface is fast and easy to use. Perfect for every department . from research and design to purchasing, bidding and logistics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4722" name="Picture 2" descr="Mil Star"/>
          <p:cNvPicPr>
            <a:picLocks noChangeAspect="1" noChangeArrowheads="1"/>
          </p:cNvPicPr>
          <p:nvPr/>
        </p:nvPicPr>
        <p:blipFill>
          <a:blip r:embed="rId4" cstate="print"/>
          <a:srcRect/>
          <a:stretch>
            <a:fillRect/>
          </a:stretch>
        </p:blipFill>
        <p:spPr bwMode="auto">
          <a:xfrm>
            <a:off x="349534" y="694465"/>
            <a:ext cx="660400" cy="550332"/>
          </a:xfrm>
          <a:prstGeom prst="rect">
            <a:avLst/>
          </a:prstGeom>
          <a:noFill/>
        </p:spPr>
      </p:pic>
    </p:spTree>
  </p:cSld>
  <p:clrMapOvr>
    <a:masterClrMapping/>
  </p:clrMapOvr>
  <p:transition>
    <p:dissolve/>
  </p:transition>
</p:sld>
</file>

<file path=ppt/slides/slide4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8"/>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292" y="736"/>
              <a:ext cx="5273" cy="2848"/>
            </a:xfrm>
            <a:prstGeom prst="rect">
              <a:avLst/>
            </a:prstGeom>
            <a:noFill/>
            <a:ln w="12700">
              <a:noFill/>
              <a:miter lim="800000"/>
              <a:headEnd/>
              <a:tailEnd/>
            </a:ln>
            <a:effectLst/>
          </p:spPr>
          <p:txBody>
            <a:bodyPr wrap="square" lIns="90488" tIns="44450" rIns="90488" bIns="44450">
              <a:spAutoFit/>
            </a:bodyPr>
            <a:lstStyle/>
            <a:p>
              <a:r>
                <a:rPr lang="en-US" b="1" i="1" dirty="0">
                  <a:solidFill>
                    <a:schemeClr val="bg1"/>
                  </a:solidFill>
                  <a:latin typeface="+mj-lt"/>
                </a:rPr>
                <a:t>AEROSPACE INDUSTRIES ASSOCIATION</a:t>
              </a:r>
            </a:p>
            <a:p>
              <a:endParaRPr lang="en-US" b="1" i="1" dirty="0">
                <a:solidFill>
                  <a:schemeClr val="bg1"/>
                </a:solidFill>
                <a:latin typeface="+mj-lt"/>
              </a:endParaRPr>
            </a:p>
            <a:p>
              <a:r>
                <a:rPr lang="en-US" b="1" i="1" dirty="0">
                  <a:solidFill>
                    <a:schemeClr val="bg1"/>
                  </a:solidFill>
                  <a:latin typeface="+mj-lt"/>
                </a:rPr>
                <a:t>Founded in 1919 only a few years after the birth of flight, is the premier trade association representing the nation's major aerospace and defense manufacturers</a:t>
              </a:r>
            </a:p>
            <a:p>
              <a:endParaRPr lang="en-US" b="1" i="1" dirty="0">
                <a:solidFill>
                  <a:schemeClr val="bg1"/>
                </a:solidFill>
                <a:latin typeface="+mj-lt"/>
              </a:endParaRPr>
            </a:p>
            <a:p>
              <a:r>
                <a:rPr lang="en-US" b="1" i="1" dirty="0">
                  <a:solidFill>
                    <a:schemeClr val="bg1"/>
                  </a:solidFill>
                  <a:latin typeface="+mj-lt"/>
                </a:rPr>
                <a:t>More than 300 major aerospace and defense companies and their suppliers are members of the association, embodying every high-technology manufacturing segment of the U.S. aerospace and defense industry from commercial aviation and avionics, to manned and unmanned defense systems, to space technologies and satellite communications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5746" name="Picture 2"/>
          <p:cNvPicPr>
            <a:picLocks noChangeAspect="1" noChangeArrowheads="1"/>
          </p:cNvPicPr>
          <p:nvPr/>
        </p:nvPicPr>
        <p:blipFill>
          <a:blip r:embed="rId2" cstate="print"/>
          <a:srcRect/>
          <a:stretch>
            <a:fillRect/>
          </a:stretch>
        </p:blipFill>
        <p:spPr bwMode="auto">
          <a:xfrm>
            <a:off x="409596" y="1098659"/>
            <a:ext cx="1064202" cy="511792"/>
          </a:xfrm>
          <a:prstGeom prst="rect">
            <a:avLst/>
          </a:prstGeom>
          <a:noFill/>
          <a:ln w="9525">
            <a:noFill/>
            <a:miter lim="800000"/>
            <a:headEnd/>
            <a:tailEnd/>
          </a:ln>
          <a:effectLst/>
        </p:spPr>
      </p:pic>
    </p:spTree>
  </p:cSld>
  <p:clrMapOvr>
    <a:masterClrMapping/>
  </p:clrMapOvr>
  <p:transition>
    <p:dissolve/>
  </p:transition>
</p:sld>
</file>

<file path=ppt/slides/slide4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8"/>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292" y="1252"/>
              <a:ext cx="5273" cy="1918"/>
            </a:xfrm>
            <a:prstGeom prst="rect">
              <a:avLst/>
            </a:prstGeom>
            <a:noFill/>
            <a:ln w="12700">
              <a:noFill/>
              <a:miter lim="800000"/>
              <a:headEnd/>
              <a:tailEnd/>
            </a:ln>
            <a:effectLst/>
          </p:spPr>
          <p:txBody>
            <a:bodyPr wrap="square" lIns="90488" tIns="44450" rIns="90488" bIns="44450">
              <a:spAutoFit/>
            </a:bodyPr>
            <a:lstStyle/>
            <a:p>
              <a:r>
                <a:rPr lang="en-US" b="1" i="1" dirty="0">
                  <a:solidFill>
                    <a:schemeClr val="bg1"/>
                  </a:solidFill>
                  <a:latin typeface="+mj-lt"/>
                </a:rPr>
                <a:t>AEROSPACE INDUSTRIES ASSOCIATION</a:t>
              </a:r>
            </a:p>
            <a:p>
              <a:endParaRPr lang="en-US" b="1" i="1" dirty="0">
                <a:solidFill>
                  <a:schemeClr val="bg1"/>
                </a:solidFill>
                <a:latin typeface="+mj-lt"/>
                <a:cs typeface="Times New Roman" pitchFamily="18" charset="0"/>
                <a:sym typeface="Wingdings 2" pitchFamily="18" charset="2"/>
              </a:endParaRPr>
            </a:p>
            <a:p>
              <a:r>
                <a:rPr lang="en-US" b="1" i="1" dirty="0">
                  <a:solidFill>
                    <a:schemeClr val="bg1"/>
                  </a:solidFill>
                  <a:latin typeface="+mj-lt"/>
                  <a:cs typeface="Times New Roman" pitchFamily="18" charset="0"/>
                  <a:sym typeface="Wingdings 2" pitchFamily="18" charset="2"/>
                </a:rPr>
                <a:t>The NAS series is best known for its state-of-the-art, high strength, precision fasteners. In addition to all types of screws, nuts, and rivets, NAS define high pressure hose, electrical connectors, splices and terminations, rod end bearings, and many other types of hardware and components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15746" name="Picture 2"/>
          <p:cNvPicPr>
            <a:picLocks noChangeAspect="1" noChangeArrowheads="1"/>
          </p:cNvPicPr>
          <p:nvPr/>
        </p:nvPicPr>
        <p:blipFill>
          <a:blip r:embed="rId2" cstate="print"/>
          <a:srcRect/>
          <a:stretch>
            <a:fillRect/>
          </a:stretch>
        </p:blipFill>
        <p:spPr bwMode="auto">
          <a:xfrm>
            <a:off x="409596" y="1972102"/>
            <a:ext cx="1064202" cy="511792"/>
          </a:xfrm>
          <a:prstGeom prst="rect">
            <a:avLst/>
          </a:prstGeom>
          <a:noFill/>
          <a:ln w="9525">
            <a:noFill/>
            <a:miter lim="800000"/>
            <a:headEnd/>
            <a:tailEnd/>
          </a:ln>
          <a:effectLst/>
        </p:spPr>
      </p:pic>
    </p:spTree>
  </p:cSld>
  <p:clrMapOvr>
    <a:masterClrMapping/>
  </p:clrMapOvr>
  <p:transition>
    <p:dissolve/>
  </p:transition>
</p:sld>
</file>

<file path=ppt/slides/slide4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705" y="942"/>
              <a:ext cx="4448" cy="2848"/>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AMERICAN SOCIETY OF CIVIL ENGINEERS</a:t>
              </a:r>
            </a:p>
            <a:p>
              <a:endParaRPr lang="en-US" b="1" i="1" cap="all" dirty="0">
                <a:solidFill>
                  <a:schemeClr val="bg1"/>
                </a:solidFill>
                <a:latin typeface="+mj-lt"/>
              </a:endParaRPr>
            </a:p>
            <a:p>
              <a:r>
                <a:rPr lang="en-US" b="1" i="1" dirty="0">
                  <a:solidFill>
                    <a:schemeClr val="bg1"/>
                  </a:solidFill>
                  <a:latin typeface="+mj-lt"/>
                </a:rPr>
                <a:t>ASCE represents more than 140,000 members of the civil engineering profession worldwide and is the world's largest publisher of civil engineering information, producing more than 55,000 pages of technical content each year. The Codes and Standards Program is accredited by the American National Standards Institute (ANSI) and develops consensus standards on a variety of topics for the civil engineering profession. The Society celebrated its 150th anniversary in 2002</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6530" name="Picture 2" descr="ASCE Logo"/>
          <p:cNvPicPr>
            <a:picLocks noChangeAspect="1" noChangeArrowheads="1"/>
          </p:cNvPicPr>
          <p:nvPr/>
        </p:nvPicPr>
        <p:blipFill>
          <a:blip r:embed="rId2" cstate="print"/>
          <a:srcRect/>
          <a:stretch>
            <a:fillRect/>
          </a:stretch>
        </p:blipFill>
        <p:spPr bwMode="auto">
          <a:xfrm>
            <a:off x="455825" y="1583093"/>
            <a:ext cx="904875" cy="295275"/>
          </a:xfrm>
          <a:prstGeom prst="rect">
            <a:avLst/>
          </a:prstGeom>
          <a:noFill/>
        </p:spPr>
      </p:pic>
    </p:spTree>
  </p:cSld>
  <p:clrMapOvr>
    <a:masterClrMapping/>
  </p:clrMapOvr>
  <p:transition>
    <p:dissolve/>
  </p:transition>
</p:sld>
</file>

<file path=ppt/slides/slide4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36"/>
          <p:cNvGrpSpPr>
            <a:grpSpLocks/>
          </p:cNvGrpSpPr>
          <p:nvPr/>
        </p:nvGrpSpPr>
        <p:grpSpPr bwMode="auto">
          <a:xfrm>
            <a:off x="0" y="0"/>
            <a:ext cx="9144000" cy="6858000"/>
            <a:chOff x="0" y="0"/>
            <a:chExt cx="5760" cy="4320"/>
          </a:xfrm>
        </p:grpSpPr>
        <p:grpSp>
          <p:nvGrpSpPr>
            <p:cNvPr id="3" name="Group 4"/>
            <p:cNvGrpSpPr>
              <a:grpSpLocks/>
            </p:cNvGrpSpPr>
            <p:nvPr/>
          </p:nvGrpSpPr>
          <p:grpSpPr bwMode="auto">
            <a:xfrm>
              <a:off x="48" y="95"/>
              <a:ext cx="96" cy="4128"/>
              <a:chOff x="48" y="102"/>
              <a:chExt cx="96" cy="4128"/>
            </a:xfrm>
          </p:grpSpPr>
          <p:sp>
            <p:nvSpPr>
              <p:cNvPr id="466949" name="Rectangle 5"/>
              <p:cNvSpPr>
                <a:spLocks noChangeArrowheads="1"/>
              </p:cNvSpPr>
              <p:nvPr/>
            </p:nvSpPr>
            <p:spPr bwMode="auto">
              <a:xfrm>
                <a:off x="48" y="110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0" name="Rectangle 6"/>
              <p:cNvSpPr>
                <a:spLocks noChangeArrowheads="1"/>
              </p:cNvSpPr>
              <p:nvPr/>
            </p:nvSpPr>
            <p:spPr bwMode="auto">
              <a:xfrm>
                <a:off x="48" y="125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1" name="Rectangle 7"/>
              <p:cNvSpPr>
                <a:spLocks noChangeArrowheads="1"/>
              </p:cNvSpPr>
              <p:nvPr/>
            </p:nvSpPr>
            <p:spPr bwMode="auto">
              <a:xfrm>
                <a:off x="48" y="139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2" name="Rectangle 8"/>
              <p:cNvSpPr>
                <a:spLocks noChangeArrowheads="1"/>
              </p:cNvSpPr>
              <p:nvPr/>
            </p:nvSpPr>
            <p:spPr bwMode="auto">
              <a:xfrm>
                <a:off x="48" y="1538"/>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3" name="Rectangle 9"/>
              <p:cNvSpPr>
                <a:spLocks noChangeArrowheads="1"/>
              </p:cNvSpPr>
              <p:nvPr/>
            </p:nvSpPr>
            <p:spPr bwMode="auto">
              <a:xfrm>
                <a:off x="48" y="1683"/>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4" name="Rectangle 10"/>
              <p:cNvSpPr>
                <a:spLocks noChangeArrowheads="1"/>
              </p:cNvSpPr>
              <p:nvPr/>
            </p:nvSpPr>
            <p:spPr bwMode="auto">
              <a:xfrm>
                <a:off x="48" y="182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5" name="Rectangle 11"/>
              <p:cNvSpPr>
                <a:spLocks noChangeArrowheads="1"/>
              </p:cNvSpPr>
              <p:nvPr/>
            </p:nvSpPr>
            <p:spPr bwMode="auto">
              <a:xfrm>
                <a:off x="48" y="197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6" name="Rectangle 12"/>
              <p:cNvSpPr>
                <a:spLocks noChangeArrowheads="1"/>
              </p:cNvSpPr>
              <p:nvPr/>
            </p:nvSpPr>
            <p:spPr bwMode="auto">
              <a:xfrm>
                <a:off x="48" y="2115"/>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7" name="Rectangle 13"/>
              <p:cNvSpPr>
                <a:spLocks noChangeArrowheads="1"/>
              </p:cNvSpPr>
              <p:nvPr/>
            </p:nvSpPr>
            <p:spPr bwMode="auto">
              <a:xfrm>
                <a:off x="48" y="225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8" name="Rectangle 14"/>
              <p:cNvSpPr>
                <a:spLocks noChangeArrowheads="1"/>
              </p:cNvSpPr>
              <p:nvPr/>
            </p:nvSpPr>
            <p:spPr bwMode="auto">
              <a:xfrm>
                <a:off x="48" y="240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59" name="Rectangle 15"/>
              <p:cNvSpPr>
                <a:spLocks noChangeArrowheads="1"/>
              </p:cNvSpPr>
              <p:nvPr/>
            </p:nvSpPr>
            <p:spPr bwMode="auto">
              <a:xfrm>
                <a:off x="48" y="254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0" name="Rectangle 16"/>
              <p:cNvSpPr>
                <a:spLocks noChangeArrowheads="1"/>
              </p:cNvSpPr>
              <p:nvPr/>
            </p:nvSpPr>
            <p:spPr bwMode="auto">
              <a:xfrm>
                <a:off x="48" y="269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1" name="Rectangle 17"/>
              <p:cNvSpPr>
                <a:spLocks noChangeArrowheads="1"/>
              </p:cNvSpPr>
              <p:nvPr/>
            </p:nvSpPr>
            <p:spPr bwMode="auto">
              <a:xfrm>
                <a:off x="48" y="2836"/>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2" name="Rectangle 18"/>
              <p:cNvSpPr>
                <a:spLocks noChangeArrowheads="1"/>
              </p:cNvSpPr>
              <p:nvPr/>
            </p:nvSpPr>
            <p:spPr bwMode="auto">
              <a:xfrm>
                <a:off x="48" y="298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3" name="Rectangle 19"/>
              <p:cNvSpPr>
                <a:spLocks noChangeArrowheads="1"/>
              </p:cNvSpPr>
              <p:nvPr/>
            </p:nvSpPr>
            <p:spPr bwMode="auto">
              <a:xfrm>
                <a:off x="48" y="3124"/>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4" name="Rectangle 20"/>
              <p:cNvSpPr>
                <a:spLocks noChangeArrowheads="1"/>
              </p:cNvSpPr>
              <p:nvPr/>
            </p:nvSpPr>
            <p:spPr bwMode="auto">
              <a:xfrm>
                <a:off x="48" y="3269"/>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5" name="Rectangle 21"/>
              <p:cNvSpPr>
                <a:spLocks noChangeArrowheads="1"/>
              </p:cNvSpPr>
              <p:nvPr/>
            </p:nvSpPr>
            <p:spPr bwMode="auto">
              <a:xfrm>
                <a:off x="48" y="3412"/>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6" name="Rectangle 22"/>
              <p:cNvSpPr>
                <a:spLocks noChangeArrowheads="1"/>
              </p:cNvSpPr>
              <p:nvPr/>
            </p:nvSpPr>
            <p:spPr bwMode="auto">
              <a:xfrm>
                <a:off x="48" y="3557"/>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7" name="Rectangle 23"/>
              <p:cNvSpPr>
                <a:spLocks noChangeArrowheads="1"/>
              </p:cNvSpPr>
              <p:nvPr/>
            </p:nvSpPr>
            <p:spPr bwMode="auto">
              <a:xfrm>
                <a:off x="48" y="3702"/>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8" name="Rectangle 24"/>
              <p:cNvSpPr>
                <a:spLocks noChangeArrowheads="1"/>
              </p:cNvSpPr>
              <p:nvPr/>
            </p:nvSpPr>
            <p:spPr bwMode="auto">
              <a:xfrm>
                <a:off x="48" y="3845"/>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69" name="Rectangle 25"/>
              <p:cNvSpPr>
                <a:spLocks noChangeArrowheads="1"/>
              </p:cNvSpPr>
              <p:nvPr/>
            </p:nvSpPr>
            <p:spPr bwMode="auto">
              <a:xfrm>
                <a:off x="48" y="3990"/>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0" name="Rectangle 26"/>
              <p:cNvSpPr>
                <a:spLocks noChangeArrowheads="1"/>
              </p:cNvSpPr>
              <p:nvPr/>
            </p:nvSpPr>
            <p:spPr bwMode="auto">
              <a:xfrm>
                <a:off x="48" y="413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1" name="Rectangle 27"/>
              <p:cNvSpPr>
                <a:spLocks noChangeArrowheads="1"/>
              </p:cNvSpPr>
              <p:nvPr/>
            </p:nvSpPr>
            <p:spPr bwMode="auto">
              <a:xfrm>
                <a:off x="48" y="102"/>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2" name="Rectangle 28"/>
              <p:cNvSpPr>
                <a:spLocks noChangeArrowheads="1"/>
              </p:cNvSpPr>
              <p:nvPr/>
            </p:nvSpPr>
            <p:spPr bwMode="auto">
              <a:xfrm>
                <a:off x="48" y="246"/>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3" name="Rectangle 29"/>
              <p:cNvSpPr>
                <a:spLocks noChangeArrowheads="1"/>
              </p:cNvSpPr>
              <p:nvPr/>
            </p:nvSpPr>
            <p:spPr bwMode="auto">
              <a:xfrm>
                <a:off x="48" y="391"/>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4" name="Rectangle 30"/>
              <p:cNvSpPr>
                <a:spLocks noChangeArrowheads="1"/>
              </p:cNvSpPr>
              <p:nvPr/>
            </p:nvSpPr>
            <p:spPr bwMode="auto">
              <a:xfrm>
                <a:off x="48" y="535"/>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5" name="Rectangle 31"/>
              <p:cNvSpPr>
                <a:spLocks noChangeArrowheads="1"/>
              </p:cNvSpPr>
              <p:nvPr/>
            </p:nvSpPr>
            <p:spPr bwMode="auto">
              <a:xfrm>
                <a:off x="48" y="679"/>
                <a:ext cx="96" cy="96"/>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6" name="Rectangle 32"/>
              <p:cNvSpPr>
                <a:spLocks noChangeArrowheads="1"/>
              </p:cNvSpPr>
              <p:nvPr/>
            </p:nvSpPr>
            <p:spPr bwMode="auto">
              <a:xfrm>
                <a:off x="48" y="823"/>
                <a:ext cx="96" cy="97"/>
              </a:xfrm>
              <a:prstGeom prst="rect">
                <a:avLst/>
              </a:prstGeom>
              <a:solidFill>
                <a:srgbClr val="3333FF">
                  <a:alpha val="50000"/>
                </a:srgbClr>
              </a:solidFill>
              <a:ln w="9525">
                <a:noFill/>
                <a:miter lim="800000"/>
                <a:headEnd/>
                <a:tailEnd/>
              </a:ln>
              <a:effectLst/>
            </p:spPr>
            <p:txBody>
              <a:bodyPr wrap="none" anchor="ctr"/>
              <a:lstStyle/>
              <a:p>
                <a:endParaRPr lang="en-US"/>
              </a:p>
            </p:txBody>
          </p:sp>
          <p:sp>
            <p:nvSpPr>
              <p:cNvPr id="466977" name="Rectangle 33"/>
              <p:cNvSpPr>
                <a:spLocks noChangeArrowheads="1"/>
              </p:cNvSpPr>
              <p:nvPr/>
            </p:nvSpPr>
            <p:spPr bwMode="auto">
              <a:xfrm>
                <a:off x="48" y="968"/>
                <a:ext cx="96" cy="95"/>
              </a:xfrm>
              <a:prstGeom prst="rect">
                <a:avLst/>
              </a:prstGeom>
              <a:solidFill>
                <a:srgbClr val="3333FF">
                  <a:alpha val="50000"/>
                </a:srgbClr>
              </a:solidFill>
              <a:ln w="9525">
                <a:noFill/>
                <a:miter lim="800000"/>
                <a:headEnd/>
                <a:tailEnd/>
              </a:ln>
              <a:effectLst/>
            </p:spPr>
            <p:txBody>
              <a:bodyPr wrap="none" anchor="ctr"/>
              <a:lstStyle/>
              <a:p>
                <a:endParaRPr lang="en-US"/>
              </a:p>
            </p:txBody>
          </p:sp>
        </p:grpSp>
        <p:sp>
          <p:nvSpPr>
            <p:cNvPr id="466978" name="Rectangle 34"/>
            <p:cNvSpPr>
              <a:spLocks noChangeArrowheads="1"/>
            </p:cNvSpPr>
            <p:nvPr/>
          </p:nvSpPr>
          <p:spPr bwMode="auto">
            <a:xfrm>
              <a:off x="0" y="0"/>
              <a:ext cx="5760" cy="4320"/>
            </a:xfrm>
            <a:prstGeom prst="rect">
              <a:avLst/>
            </a:prstGeom>
            <a:noFill/>
            <a:ln w="76200" cmpd="tri">
              <a:solidFill>
                <a:schemeClr val="tx1"/>
              </a:solidFill>
              <a:miter lim="800000"/>
              <a:headEnd/>
              <a:tailEnd/>
            </a:ln>
            <a:effectLst/>
          </p:spPr>
          <p:txBody>
            <a:bodyPr wrap="none" anchor="ctr"/>
            <a:lstStyle/>
            <a:p>
              <a:endParaRPr lang="en-US"/>
            </a:p>
          </p:txBody>
        </p:sp>
        <p:sp>
          <p:nvSpPr>
            <p:cNvPr id="466979" name="Rectangle 35"/>
            <p:cNvSpPr>
              <a:spLocks noChangeArrowheads="1"/>
            </p:cNvSpPr>
            <p:nvPr/>
          </p:nvSpPr>
          <p:spPr bwMode="auto">
            <a:xfrm>
              <a:off x="628" y="400"/>
              <a:ext cx="4603" cy="3546"/>
            </a:xfrm>
            <a:prstGeom prst="rect">
              <a:avLst/>
            </a:prstGeom>
            <a:noFill/>
            <a:ln w="12700">
              <a:noFill/>
              <a:miter lim="800000"/>
              <a:headEnd/>
              <a:tailEnd/>
            </a:ln>
            <a:effectLst/>
          </p:spPr>
          <p:txBody>
            <a:bodyPr wrap="square" lIns="90488" tIns="44450" rIns="90488" bIns="44450">
              <a:spAutoFit/>
            </a:bodyPr>
            <a:lstStyle/>
            <a:p>
              <a:r>
                <a:rPr lang="en-US" b="1" i="1" cap="all" dirty="0">
                  <a:solidFill>
                    <a:schemeClr val="bg1"/>
                  </a:solidFill>
                  <a:latin typeface="+mj-lt"/>
                </a:rPr>
                <a:t>AMERICAN GAS ASSOCIATION</a:t>
              </a:r>
            </a:p>
            <a:p>
              <a:endParaRPr lang="en-US" b="1" i="1" cap="all" dirty="0">
                <a:solidFill>
                  <a:schemeClr val="bg1"/>
                </a:solidFill>
                <a:latin typeface="+mj-lt"/>
              </a:endParaRPr>
            </a:p>
            <a:p>
              <a:r>
                <a:rPr lang="en-US" b="1" i="1" dirty="0">
                  <a:solidFill>
                    <a:schemeClr val="bg1"/>
                  </a:solidFill>
                  <a:latin typeface="+mj-lt"/>
                </a:rPr>
                <a:t>The American Gas Association, founded in 1918, represents 197 local energy utility companies that deliver natural gas to more than 56 million homes, businesses and industries throughout the United States. AGA's members account for roughly 83 percent of all natural gas delivered by the nation's local natural gas distribution companies. AGA is an advocate for local natural gas utility companies and provides a broad range of programs and services for member natural gas pipelines, marketers, gatherers, international gas companies and industry associates. Natural gas meets nearly one-fourth of the United States' energy needs</a:t>
              </a:r>
              <a:endParaRPr lang="es-ES_tradnl" b="1" i="1" dirty="0">
                <a:solidFill>
                  <a:schemeClr val="bg1"/>
                </a:solidFill>
                <a:latin typeface="+mj-lt"/>
                <a:cs typeface="Times New Roman" pitchFamily="18" charset="0"/>
                <a:sym typeface="Wingdings 2" pitchFamily="18" charset="2"/>
              </a:endParaRPr>
            </a:p>
          </p:txBody>
        </p:sp>
      </p:grpSp>
      <p:grpSp>
        <p:nvGrpSpPr>
          <p:cNvPr id="4" name="Group 37"/>
          <p:cNvGrpSpPr>
            <a:grpSpLocks/>
          </p:cNvGrpSpPr>
          <p:nvPr/>
        </p:nvGrpSpPr>
        <p:grpSpPr bwMode="auto">
          <a:xfrm>
            <a:off x="7991475" y="0"/>
            <a:ext cx="1152525" cy="615950"/>
            <a:chOff x="37" y="-23"/>
            <a:chExt cx="726" cy="388"/>
          </a:xfrm>
        </p:grpSpPr>
        <p:sp>
          <p:nvSpPr>
            <p:cNvPr id="466982" name="Rectangle 38"/>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endParaRPr lang="en-US"/>
            </a:p>
          </p:txBody>
        </p:sp>
        <p:sp>
          <p:nvSpPr>
            <p:cNvPr id="466983" name="Rectangle 39"/>
            <p:cNvSpPr>
              <a:spLocks noChangeArrowheads="1"/>
            </p:cNvSpPr>
            <p:nvPr/>
          </p:nvSpPr>
          <p:spPr bwMode="auto">
            <a:xfrm>
              <a:off x="115"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4" name="Rectangle 40"/>
            <p:cNvSpPr>
              <a:spLocks noChangeArrowheads="1"/>
            </p:cNvSpPr>
            <p:nvPr/>
          </p:nvSpPr>
          <p:spPr bwMode="auto">
            <a:xfrm>
              <a:off x="151" y="295"/>
              <a:ext cx="306" cy="27"/>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66985" name="Rectangle 41"/>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algn="l" defTabSz="762000"/>
              <a:r>
                <a:rPr lang="es-ES_tradnl" sz="3400">
                  <a:solidFill>
                    <a:schemeClr val="tx1"/>
                  </a:solidFill>
                  <a:latin typeface="Impact" pitchFamily="34" charset="0"/>
                </a:rPr>
                <a:t>OG</a:t>
              </a:r>
            </a:p>
          </p:txBody>
        </p:sp>
        <p:sp>
          <p:nvSpPr>
            <p:cNvPr id="466986" name="Rectangle 42"/>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algn="l" defTabSz="762000"/>
              <a:r>
                <a:rPr lang="es-ES_tradnl" sz="700">
                  <a:solidFill>
                    <a:schemeClr val="tx1"/>
                  </a:solidFill>
                  <a:latin typeface="Arial Narrow" pitchFamily="34" charset="0"/>
                </a:rPr>
                <a:t>SA de CV</a:t>
              </a:r>
            </a:p>
          </p:txBody>
        </p:sp>
        <p:sp>
          <p:nvSpPr>
            <p:cNvPr id="466987" name="Rectangle 43"/>
            <p:cNvSpPr>
              <a:spLocks noChangeArrowheads="1"/>
            </p:cNvSpPr>
            <p:nvPr/>
          </p:nvSpPr>
          <p:spPr bwMode="auto">
            <a:xfrm>
              <a:off x="62" y="57"/>
              <a:ext cx="36" cy="265"/>
            </a:xfrm>
            <a:prstGeom prst="rect">
              <a:avLst/>
            </a:prstGeom>
            <a:solidFill>
              <a:schemeClr val="tx1"/>
            </a:solidFill>
            <a:ln w="12700">
              <a:solidFill>
                <a:schemeClr val="tx1"/>
              </a:solidFill>
              <a:miter lim="800000"/>
              <a:headEnd/>
              <a:tailEnd/>
            </a:ln>
            <a:effectLst/>
          </p:spPr>
          <p:txBody>
            <a:bodyPr wrap="none" anchor="ctr"/>
            <a:lstStyle/>
            <a:p>
              <a:endParaRPr lang="en-US"/>
            </a:p>
          </p:txBody>
        </p:sp>
      </p:grpSp>
      <p:pic>
        <p:nvPicPr>
          <p:cNvPr id="404482" name="Picture 2" descr="AGA Logo"/>
          <p:cNvPicPr>
            <a:picLocks noChangeAspect="1" noChangeArrowheads="1"/>
          </p:cNvPicPr>
          <p:nvPr/>
        </p:nvPicPr>
        <p:blipFill>
          <a:blip r:embed="rId2" cstate="print"/>
          <a:srcRect/>
          <a:stretch>
            <a:fillRect/>
          </a:stretch>
        </p:blipFill>
        <p:spPr bwMode="auto">
          <a:xfrm>
            <a:off x="797020" y="628366"/>
            <a:ext cx="828675" cy="400050"/>
          </a:xfrm>
          <a:prstGeom prst="rect">
            <a:avLst/>
          </a:prstGeom>
          <a:noFill/>
        </p:spPr>
      </p:pic>
    </p:spTree>
  </p:cSld>
  <p:clrMapOvr>
    <a:masterClrMapping/>
  </p:clrMapOvr>
  <p:transition>
    <p:dissolve/>
  </p:transition>
</p:sld>
</file>

<file path=ppt/slides/slide4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40354" name="Rectangle 2"/>
          <p:cNvSpPr>
            <a:spLocks noChangeArrowheads="1"/>
          </p:cNvSpPr>
          <p:nvPr/>
        </p:nvSpPr>
        <p:spPr bwMode="auto">
          <a:xfrm>
            <a:off x="1084263" y="2546350"/>
            <a:ext cx="697547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Códigos, normas</a:t>
            </a:r>
          </a:p>
          <a:p>
            <a:pPr>
              <a:defRPr/>
            </a:pPr>
            <a:r>
              <a:rPr lang="es-ES_tradnl" sz="5400" i="1">
                <a:solidFill>
                  <a:schemeClr val="bg1"/>
                </a:solidFill>
                <a:effectLst>
                  <a:outerShdw blurRad="38100" dist="38100" dir="2700000" algn="tl">
                    <a:srgbClr val="000000"/>
                  </a:outerShdw>
                </a:effectLst>
                <a:latin typeface="Book Antiqua" pitchFamily="18" charset="0"/>
              </a:rPr>
              <a:t>y especificaciones</a:t>
            </a:r>
          </a:p>
        </p:txBody>
      </p:sp>
      <p:sp>
        <p:nvSpPr>
          <p:cNvPr id="740355" name="AutoShape 3"/>
          <p:cNvSpPr>
            <a:spLocks/>
          </p:cNvSpPr>
          <p:nvPr/>
        </p:nvSpPr>
        <p:spPr bwMode="auto">
          <a:xfrm>
            <a:off x="1270000" y="1809750"/>
            <a:ext cx="120650" cy="3155950"/>
          </a:xfrm>
          <a:prstGeom prst="leftBracket">
            <a:avLst>
              <a:gd name="adj" fmla="val 13296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0356" name="Line 4"/>
          <p:cNvSpPr>
            <a:spLocks noChangeShapeType="1"/>
          </p:cNvSpPr>
          <p:nvPr/>
        </p:nvSpPr>
        <p:spPr bwMode="auto">
          <a:xfrm>
            <a:off x="1382713" y="1809750"/>
            <a:ext cx="649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0357" name="Line 5"/>
          <p:cNvSpPr>
            <a:spLocks noChangeShapeType="1"/>
          </p:cNvSpPr>
          <p:nvPr/>
        </p:nvSpPr>
        <p:spPr bwMode="auto">
          <a:xfrm>
            <a:off x="1382713" y="4972050"/>
            <a:ext cx="64849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40358" name="AutoShape 6"/>
          <p:cNvSpPr>
            <a:spLocks/>
          </p:cNvSpPr>
          <p:nvPr/>
        </p:nvSpPr>
        <p:spPr bwMode="auto">
          <a:xfrm flipH="1">
            <a:off x="7856538" y="1809750"/>
            <a:ext cx="112712" cy="3155950"/>
          </a:xfrm>
          <a:prstGeom prst="leftBracket">
            <a:avLst>
              <a:gd name="adj" fmla="val 14051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5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40356"/>
                                        </p:tgtEl>
                                        <p:attrNameLst>
                                          <p:attrName>style.visibility</p:attrName>
                                        </p:attrNameLst>
                                      </p:cBhvr>
                                      <p:to>
                                        <p:strVal val="visible"/>
                                      </p:to>
                                    </p:set>
                                    <p:animEffect transition="in" filter="wipe(left)">
                                      <p:cBhvr>
                                        <p:cTn id="7" dur="500"/>
                                        <p:tgtEl>
                                          <p:spTgt spid="74035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40358"/>
                                        </p:tgtEl>
                                        <p:attrNameLst>
                                          <p:attrName>style.visibility</p:attrName>
                                        </p:attrNameLst>
                                      </p:cBhvr>
                                      <p:to>
                                        <p:strVal val="visible"/>
                                      </p:to>
                                    </p:set>
                                    <p:animEffect transition="in" filter="wipe(up)">
                                      <p:cBhvr>
                                        <p:cTn id="11" dur="500"/>
                                        <p:tgtEl>
                                          <p:spTgt spid="74035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40357"/>
                                        </p:tgtEl>
                                        <p:attrNameLst>
                                          <p:attrName>style.visibility</p:attrName>
                                        </p:attrNameLst>
                                      </p:cBhvr>
                                      <p:to>
                                        <p:strVal val="visible"/>
                                      </p:to>
                                    </p:set>
                                    <p:animEffect transition="in" filter="wipe(right)">
                                      <p:cBhvr>
                                        <p:cTn id="15" dur="500"/>
                                        <p:tgtEl>
                                          <p:spTgt spid="74035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40355"/>
                                        </p:tgtEl>
                                        <p:attrNameLst>
                                          <p:attrName>style.visibility</p:attrName>
                                        </p:attrNameLst>
                                      </p:cBhvr>
                                      <p:to>
                                        <p:strVal val="visible"/>
                                      </p:to>
                                    </p:set>
                                    <p:animEffect transition="in" filter="wipe(down)">
                                      <p:cBhvr>
                                        <p:cTn id="19" dur="500"/>
                                        <p:tgtEl>
                                          <p:spTgt spid="74035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40354"/>
                                        </p:tgtEl>
                                        <p:attrNameLst>
                                          <p:attrName>style.visibility</p:attrName>
                                        </p:attrNameLst>
                                      </p:cBhvr>
                                      <p:to>
                                        <p:strVal val="visible"/>
                                      </p:to>
                                    </p:set>
                                    <p:animEffect transition="in" filter="wipe(left)">
                                      <p:cBhvr>
                                        <p:cTn id="23" dur="75"/>
                                        <p:tgtEl>
                                          <p:spTgt spid="740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354" grpId="0" autoUpdateAnimBg="0"/>
      <p:bldP spid="740355" grpId="0" animBg="1"/>
      <p:bldP spid="740358" grpId="0" animBg="1"/>
    </p:bldLst>
  </p:timing>
</p:sld>
</file>

<file path=ppt/slides/slide4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0392" name="Group 4"/>
          <p:cNvGrpSpPr>
            <a:grpSpLocks/>
          </p:cNvGrpSpPr>
          <p:nvPr/>
        </p:nvGrpSpPr>
        <p:grpSpPr bwMode="auto">
          <a:xfrm>
            <a:off x="76200" y="150813"/>
            <a:ext cx="152400" cy="6553200"/>
            <a:chOff x="48" y="102"/>
            <a:chExt cx="96" cy="4128"/>
          </a:xfrm>
        </p:grpSpPr>
        <p:sp>
          <p:nvSpPr>
            <p:cNvPr id="400393"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4"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5"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6"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7"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8"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399"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0"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1"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2"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3"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4"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5"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6"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7"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8"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09"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0"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1"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2"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3"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4"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5"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6"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7"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8"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19"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20"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0421"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0387"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00388" name="Rectangle 35"/>
          <p:cNvSpPr>
            <a:spLocks noChangeArrowheads="1"/>
          </p:cNvSpPr>
          <p:nvPr/>
        </p:nvSpPr>
        <p:spPr bwMode="auto">
          <a:xfrm>
            <a:off x="806888" y="371213"/>
            <a:ext cx="7902575" cy="828432"/>
          </a:xfrm>
          <a:prstGeom prst="rect">
            <a:avLst/>
          </a:prstGeom>
          <a:noFill/>
          <a:ln w="12700">
            <a:noFill/>
            <a:miter lim="800000"/>
            <a:headEnd/>
            <a:tailEnd/>
          </a:ln>
        </p:spPr>
        <p:txBody>
          <a:bodyPr lIns="90488" tIns="44450" rIns="90488" bIns="44450">
            <a:spAutoFit/>
          </a:bodyPr>
          <a:lstStyle/>
          <a:p>
            <a:pPr algn="l"/>
            <a:r>
              <a:rPr lang="es-ES_tradnl" i="1" dirty="0">
                <a:solidFill>
                  <a:schemeClr val="bg1"/>
                </a:solidFill>
                <a:latin typeface="Book Antiqua" pitchFamily="18" charset="0"/>
                <a:cs typeface="Times New Roman" charset="0"/>
              </a:rPr>
              <a:t>La forma en la cual los requisitos se encuentran establecidos varía de documento a documento</a:t>
            </a:r>
          </a:p>
        </p:txBody>
      </p:sp>
      <p:sp>
        <p:nvSpPr>
          <p:cNvPr id="400389" name="Rectangle 36"/>
          <p:cNvSpPr>
            <a:spLocks noChangeArrowheads="1"/>
          </p:cNvSpPr>
          <p:nvPr/>
        </p:nvSpPr>
        <p:spPr bwMode="auto">
          <a:xfrm>
            <a:off x="806888" y="1347525"/>
            <a:ext cx="7902575" cy="2305759"/>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sym typeface="Wingdings" pitchFamily="2" charset="2"/>
              </a:rPr>
              <a:t>Código</a:t>
            </a:r>
          </a:p>
          <a:p>
            <a:pPr algn="l"/>
            <a:endParaRPr lang="es-ES_tradnl" b="0">
              <a:solidFill>
                <a:schemeClr val="bg1"/>
              </a:solidFill>
              <a:latin typeface="Book Antiqua" pitchFamily="18" charset="0"/>
              <a:cs typeface="Times New Roman" charset="0"/>
              <a:sym typeface="Wingdings" pitchFamily="2" charset="2"/>
            </a:endParaRPr>
          </a:p>
          <a:p>
            <a:pPr algn="l"/>
            <a:r>
              <a:rPr lang="es-ES_tradnl" i="1">
                <a:solidFill>
                  <a:schemeClr val="bg1"/>
                </a:solidFill>
                <a:latin typeface="Book Antiqua" pitchFamily="18" charset="0"/>
                <a:cs typeface="Times New Roman" charset="0"/>
                <a:sym typeface="Wingdings" pitchFamily="2" charset="2"/>
              </a:rPr>
              <a:t>Es un documento que define los requisitos técnicos de prueba, materiales, procesos de fabricación, inspección y servicio con los que debe cumplir una parte, componente o equipo.</a:t>
            </a:r>
          </a:p>
        </p:txBody>
      </p:sp>
      <p:sp>
        <p:nvSpPr>
          <p:cNvPr id="400390" name="Rectangle 38"/>
          <p:cNvSpPr>
            <a:spLocks noChangeArrowheads="1"/>
          </p:cNvSpPr>
          <p:nvPr/>
        </p:nvSpPr>
        <p:spPr bwMode="auto">
          <a:xfrm>
            <a:off x="806888" y="3762113"/>
            <a:ext cx="7902575" cy="2675091"/>
          </a:xfrm>
          <a:prstGeom prst="rect">
            <a:avLst/>
          </a:prstGeom>
          <a:noFill/>
          <a:ln w="12700">
            <a:noFill/>
            <a:miter lim="800000"/>
            <a:headEnd/>
            <a:tailEnd/>
          </a:ln>
        </p:spPr>
        <p:txBody>
          <a:bodyPr lIns="90488" tIns="44450" rIns="90488" bIns="44450">
            <a:spAutoFit/>
          </a:bodyPr>
          <a:lstStyle/>
          <a:p>
            <a:pPr marL="571500" indent="-571500" algn="l"/>
            <a:r>
              <a:rPr lang="es-ES_tradnl" sz="16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Código ANSI / ASME, para Recipientes a Presión y Calderas</a:t>
            </a:r>
            <a:r>
              <a:rPr lang="es-MX" i="1" dirty="0">
                <a:solidFill>
                  <a:schemeClr val="bg1"/>
                </a:solidFill>
                <a:latin typeface="Book Antiqua" pitchFamily="18" charset="0"/>
                <a:cs typeface="Times New Roman" charset="0"/>
              </a:rPr>
              <a:t> </a:t>
            </a:r>
            <a:endParaRPr lang="es-ES_tradnl" b="0" dirty="0">
              <a:solidFill>
                <a:schemeClr val="bg1"/>
              </a:solidFill>
              <a:latin typeface="Book Antiqua" pitchFamily="18" charset="0"/>
              <a:cs typeface="Times New Roman" charset="0"/>
              <a:sym typeface="Wingdings" pitchFamily="2" charset="2"/>
            </a:endParaRPr>
          </a:p>
          <a:p>
            <a:pPr marL="571500" indent="-571500" algn="l"/>
            <a:endParaRPr lang="es-ES_tradnl" b="0" dirty="0">
              <a:solidFill>
                <a:schemeClr val="bg1"/>
              </a:solidFill>
              <a:latin typeface="Book Antiqua" pitchFamily="18" charset="0"/>
              <a:cs typeface="Times New Roman" charset="0"/>
              <a:sym typeface="Wingdings" pitchFamily="2" charset="2"/>
            </a:endParaRPr>
          </a:p>
          <a:p>
            <a:pPr marL="571500" indent="-571500" algn="l"/>
            <a:r>
              <a:rPr lang="es-ES_tradnl" sz="16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Código ANSI / AWS D 1.1, para Estructuras Soldadas de Acero</a:t>
            </a:r>
            <a:r>
              <a:rPr lang="es-MX" i="1" dirty="0">
                <a:solidFill>
                  <a:schemeClr val="bg1"/>
                </a:solidFill>
                <a:latin typeface="Book Antiqua" pitchFamily="18" charset="0"/>
                <a:cs typeface="Times New Roman" charset="0"/>
              </a:rPr>
              <a:t> </a:t>
            </a:r>
            <a:endParaRPr lang="es-ES_tradnl" i="1" dirty="0">
              <a:solidFill>
                <a:schemeClr val="bg1"/>
              </a:solidFill>
              <a:latin typeface="Book Antiqua" pitchFamily="18" charset="0"/>
              <a:cs typeface="Times New Roman" charset="0"/>
            </a:endParaRPr>
          </a:p>
          <a:p>
            <a:pPr marL="571500" indent="-571500" algn="l"/>
            <a:endParaRPr lang="es-ES_tradnl" b="0" dirty="0">
              <a:solidFill>
                <a:schemeClr val="bg1"/>
              </a:solidFill>
              <a:latin typeface="Book Antiqua" pitchFamily="18" charset="0"/>
              <a:cs typeface="Times New Roman" charset="0"/>
              <a:sym typeface="Wingdings" pitchFamily="2" charset="2"/>
            </a:endParaRPr>
          </a:p>
          <a:p>
            <a:pPr marL="571500" indent="-571500" algn="l"/>
            <a:r>
              <a:rPr lang="es-ES_tradnl" sz="16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Código ANSI / API 570, para Inspección de Tubería</a:t>
            </a:r>
            <a:r>
              <a:rPr lang="es-MX" i="1" dirty="0">
                <a:solidFill>
                  <a:schemeClr val="bg1"/>
                </a:solidFill>
                <a:latin typeface="Book Antiqua" pitchFamily="18" charset="0"/>
                <a:cs typeface="Times New Roman" charset="0"/>
              </a:rPr>
              <a:t> </a:t>
            </a:r>
            <a:endParaRPr lang="es-ES_tradnl" i="1" dirty="0">
              <a:solidFill>
                <a:schemeClr val="bg1"/>
              </a:solidFill>
              <a:latin typeface="Book Antiqua" pitchFamily="18" charset="0"/>
              <a:cs typeface="Times New Roman" charset="0"/>
            </a:endParaRPr>
          </a:p>
        </p:txBody>
      </p:sp>
      <p:grpSp>
        <p:nvGrpSpPr>
          <p:cNvPr id="38" name="Group 66"/>
          <p:cNvGrpSpPr>
            <a:grpSpLocks/>
          </p:cNvGrpSpPr>
          <p:nvPr/>
        </p:nvGrpSpPr>
        <p:grpSpPr bwMode="auto">
          <a:xfrm>
            <a:off x="8020050" y="0"/>
            <a:ext cx="1152525" cy="615950"/>
            <a:chOff x="37" y="-23"/>
            <a:chExt cx="726" cy="388"/>
          </a:xfrm>
        </p:grpSpPr>
        <p:sp>
          <p:nvSpPr>
            <p:cNvPr id="3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1414" name="Group 4"/>
          <p:cNvGrpSpPr>
            <a:grpSpLocks/>
          </p:cNvGrpSpPr>
          <p:nvPr/>
        </p:nvGrpSpPr>
        <p:grpSpPr bwMode="auto">
          <a:xfrm>
            <a:off x="76200" y="150813"/>
            <a:ext cx="152400" cy="6553200"/>
            <a:chOff x="48" y="102"/>
            <a:chExt cx="96" cy="4128"/>
          </a:xfrm>
        </p:grpSpPr>
        <p:sp>
          <p:nvSpPr>
            <p:cNvPr id="401415"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16"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17"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18"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19"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0"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1"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2"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3"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4"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5"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6"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7"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8"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29"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0"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1"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2"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3"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4"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5"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6"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7"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8"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39"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40"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41"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42"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1443"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1411"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01412" name="Rectangle 35"/>
          <p:cNvSpPr>
            <a:spLocks noChangeArrowheads="1"/>
          </p:cNvSpPr>
          <p:nvPr/>
        </p:nvSpPr>
        <p:spPr bwMode="auto">
          <a:xfrm>
            <a:off x="538613" y="1767738"/>
            <a:ext cx="8173126" cy="3413755"/>
          </a:xfrm>
          <a:prstGeom prst="rect">
            <a:avLst/>
          </a:prstGeom>
          <a:noFill/>
          <a:ln w="12700">
            <a:noFill/>
            <a:miter lim="800000"/>
            <a:headEnd/>
            <a:tailEnd/>
          </a:ln>
        </p:spPr>
        <p:txBody>
          <a:bodyPr wrap="square" lIns="90488" tIns="44450" rIns="90488" bIns="44450">
            <a:spAutoFit/>
          </a:bodyPr>
          <a:lstStyle/>
          <a:p>
            <a:r>
              <a:rPr lang="es-ES_tradnl" i="1" dirty="0">
                <a:solidFill>
                  <a:schemeClr val="bg1"/>
                </a:solidFill>
                <a:latin typeface="Book Antiqua" pitchFamily="18" charset="0"/>
                <a:cs typeface="Times New Roman" charset="0"/>
              </a:rPr>
              <a:t>Los códigos se aplican o se siguen de forma obligatoria solo cuando se establece en un contrato de compra-venta, o en la fabricación de una parte, componente o equipo</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Los códigos americanos que llevan las siglas ANSI son documentos normativos nacionales en los Estados Unidos</a:t>
            </a:r>
          </a:p>
          <a:p>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Es importante siempre recordar que los Códigos no se combinan o sustituyen entre sí</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2440" name="Group 4"/>
          <p:cNvGrpSpPr>
            <a:grpSpLocks/>
          </p:cNvGrpSpPr>
          <p:nvPr/>
        </p:nvGrpSpPr>
        <p:grpSpPr bwMode="auto">
          <a:xfrm>
            <a:off x="76200" y="150813"/>
            <a:ext cx="152400" cy="6553200"/>
            <a:chOff x="48" y="102"/>
            <a:chExt cx="96" cy="4128"/>
          </a:xfrm>
        </p:grpSpPr>
        <p:sp>
          <p:nvSpPr>
            <p:cNvPr id="402441"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2"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3"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4"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5"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6"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7"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8"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49"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0"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1"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2"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3"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4"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5"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6"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7"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8"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59"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0"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1"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2"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3"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4"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5"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6"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7"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8"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2469"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2435"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02436" name="Rectangle 36"/>
          <p:cNvSpPr>
            <a:spLocks noChangeArrowheads="1"/>
          </p:cNvSpPr>
          <p:nvPr/>
        </p:nvSpPr>
        <p:spPr bwMode="auto">
          <a:xfrm>
            <a:off x="740388" y="556513"/>
            <a:ext cx="7902575" cy="1197764"/>
          </a:xfrm>
          <a:prstGeom prst="rect">
            <a:avLst/>
          </a:prstGeom>
          <a:noFill/>
          <a:ln w="12700">
            <a:noFill/>
            <a:miter lim="800000"/>
            <a:headEnd/>
            <a:tailEnd/>
          </a:ln>
        </p:spPr>
        <p:txBody>
          <a:bodyPr lIns="90488" tIns="44450" rIns="90488" bIns="44450">
            <a:spAutoFit/>
          </a:bodyPr>
          <a:lstStyle/>
          <a:p>
            <a:pPr algn="just"/>
            <a:r>
              <a:rPr lang="es-ES_tradnl" i="1">
                <a:solidFill>
                  <a:schemeClr val="bg1"/>
                </a:solidFill>
                <a:latin typeface="Book Antiqua" pitchFamily="18" charset="0"/>
                <a:cs typeface="Times New Roman" charset="0"/>
                <a:sym typeface="Wingdings" pitchFamily="2" charset="2"/>
              </a:rPr>
              <a:t>Norma (Estándar)</a:t>
            </a:r>
          </a:p>
          <a:p>
            <a:pPr algn="l"/>
            <a:endParaRPr lang="es-ES_tradnl" b="0">
              <a:solidFill>
                <a:schemeClr val="bg1"/>
              </a:solidFill>
              <a:latin typeface="Book Antiqua" pitchFamily="18" charset="0"/>
              <a:cs typeface="Times New Roman" charset="0"/>
              <a:sym typeface="Wingdings" pitchFamily="2" charset="2"/>
            </a:endParaRPr>
          </a:p>
          <a:p>
            <a:pPr algn="just"/>
            <a:r>
              <a:rPr lang="es-ES_tradnl" i="1">
                <a:solidFill>
                  <a:schemeClr val="bg1"/>
                </a:solidFill>
                <a:latin typeface="Book Antiqua" pitchFamily="18" charset="0"/>
                <a:cs typeface="Times New Roman" charset="0"/>
                <a:sym typeface="Wingdings" pitchFamily="2" charset="2"/>
              </a:rPr>
              <a:t>Es un documento que establece y define reglas para:</a:t>
            </a:r>
          </a:p>
        </p:txBody>
      </p:sp>
      <p:sp>
        <p:nvSpPr>
          <p:cNvPr id="402437" name="Rectangle 37"/>
          <p:cNvSpPr>
            <a:spLocks noChangeArrowheads="1"/>
          </p:cNvSpPr>
          <p:nvPr/>
        </p:nvSpPr>
        <p:spPr bwMode="auto">
          <a:xfrm>
            <a:off x="740388" y="2200113"/>
            <a:ext cx="7902575" cy="1567096"/>
          </a:xfrm>
          <a:prstGeom prst="rect">
            <a:avLst/>
          </a:prstGeom>
          <a:noFill/>
          <a:ln w="12700">
            <a:noFill/>
            <a:miter lim="800000"/>
            <a:headEnd/>
            <a:tailEnd/>
          </a:ln>
        </p:spPr>
        <p:txBody>
          <a:bodyPr lIns="90488" tIns="44450" rIns="90488" bIns="44450">
            <a:spAutoFit/>
          </a:bodyPr>
          <a:lstStyle/>
          <a:p>
            <a:pPr marL="571500" indent="-571500" algn="l"/>
            <a:r>
              <a:rPr lang="es-ES_tradnl" i="1">
                <a:solidFill>
                  <a:schemeClr val="bg1"/>
                </a:solidFill>
                <a:latin typeface="Book Antiqua" pitchFamily="18" charset="0"/>
                <a:cs typeface="Times New Roman" charset="0"/>
              </a:rPr>
              <a:t>1.	Adquirir, comprar, dimensionar o juzgar un servicio, material, parte, componente o producto.</a:t>
            </a:r>
            <a:r>
              <a:rPr lang="es-MX" i="1">
                <a:solidFill>
                  <a:schemeClr val="bg1"/>
                </a:solidFill>
                <a:latin typeface="Book Antiqua" pitchFamily="18" charset="0"/>
                <a:cs typeface="Times New Roman" charset="0"/>
              </a:rPr>
              <a:t> </a:t>
            </a:r>
            <a:endParaRPr lang="es-ES_tradnl" b="0">
              <a:solidFill>
                <a:schemeClr val="bg1"/>
              </a:solidFill>
              <a:latin typeface="Book Antiqua" pitchFamily="18" charset="0"/>
              <a:cs typeface="Times New Roman" charset="0"/>
              <a:sym typeface="Wingdings" pitchFamily="2" charset="2"/>
            </a:endParaRPr>
          </a:p>
          <a:p>
            <a:pPr marL="571500" indent="-571500" algn="l"/>
            <a:endParaRPr lang="es-ES_tradnl" b="0">
              <a:solidFill>
                <a:schemeClr val="bg1"/>
              </a:solidFill>
              <a:latin typeface="Book Antiqua" pitchFamily="18" charset="0"/>
              <a:cs typeface="Times New Roman" charset="0"/>
              <a:sym typeface="Wingdings" pitchFamily="2" charset="2"/>
            </a:endParaRPr>
          </a:p>
          <a:p>
            <a:pPr marL="571500" indent="-571500" algn="l"/>
            <a:r>
              <a:rPr lang="es-ES_tradnl" i="1">
                <a:solidFill>
                  <a:schemeClr val="bg1"/>
                </a:solidFill>
                <a:latin typeface="Book Antiqua" pitchFamily="18" charset="0"/>
                <a:cs typeface="Times New Roman" charset="0"/>
              </a:rPr>
              <a:t>2.	Establecer definiciones, símbolos o clasificaciones.</a:t>
            </a:r>
          </a:p>
        </p:txBody>
      </p:sp>
      <p:sp>
        <p:nvSpPr>
          <p:cNvPr id="402438" name="Rectangle 38"/>
          <p:cNvSpPr>
            <a:spLocks noChangeArrowheads="1"/>
          </p:cNvSpPr>
          <p:nvPr/>
        </p:nvSpPr>
        <p:spPr bwMode="auto">
          <a:xfrm>
            <a:off x="740388" y="4283075"/>
            <a:ext cx="7902575" cy="1982594"/>
          </a:xfrm>
          <a:prstGeom prst="rect">
            <a:avLst/>
          </a:prstGeom>
          <a:noFill/>
          <a:ln w="12700">
            <a:noFill/>
            <a:miter lim="800000"/>
            <a:headEnd/>
            <a:tailEnd/>
          </a:ln>
        </p:spPr>
        <p:txBody>
          <a:bodyPr lIns="90488" tIns="44450" rIns="90488" bIns="44450">
            <a:spAutoFit/>
          </a:bodyPr>
          <a:lstStyle/>
          <a:p>
            <a:pPr marL="571500" indent="-571500" algn="l"/>
            <a:r>
              <a:rPr lang="es-ES_tradnl" sz="20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Normas ASTM</a:t>
            </a:r>
            <a:endParaRPr lang="es-MX" i="1" dirty="0">
              <a:solidFill>
                <a:schemeClr val="bg1"/>
              </a:solidFill>
              <a:latin typeface="Book Antiqua" pitchFamily="18" charset="0"/>
              <a:cs typeface="Times New Roman" charset="0"/>
            </a:endParaRPr>
          </a:p>
          <a:p>
            <a:pPr marL="571500" indent="-571500" algn="l"/>
            <a:endParaRPr lang="es-ES_tradnl" i="1" dirty="0">
              <a:solidFill>
                <a:schemeClr val="bg1"/>
              </a:solidFill>
              <a:latin typeface="Book Antiqua" pitchFamily="18" charset="0"/>
              <a:cs typeface="Times New Roman" charset="0"/>
            </a:endParaRPr>
          </a:p>
          <a:p>
            <a:pPr marL="571500" indent="-571500" algn="l"/>
            <a:r>
              <a:rPr lang="es-ES_tradnl" sz="20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Normas Internacionales ISO</a:t>
            </a:r>
            <a:endParaRPr lang="es-MX" i="1" dirty="0">
              <a:solidFill>
                <a:schemeClr val="bg1"/>
              </a:solidFill>
              <a:latin typeface="Book Antiqua" pitchFamily="18" charset="0"/>
              <a:cs typeface="Times New Roman" charset="0"/>
            </a:endParaRPr>
          </a:p>
          <a:p>
            <a:pPr marL="571500" indent="-571500" algn="l"/>
            <a:endParaRPr lang="es-ES_tradnl" i="1" dirty="0">
              <a:solidFill>
                <a:schemeClr val="bg1"/>
              </a:solidFill>
              <a:latin typeface="Book Antiqua" pitchFamily="18" charset="0"/>
              <a:cs typeface="Times New Roman" charset="0"/>
            </a:endParaRPr>
          </a:p>
          <a:p>
            <a:pPr marL="571500" indent="-571500" algn="l"/>
            <a:r>
              <a:rPr lang="es-ES_tradnl" sz="20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Normas Mexicanas</a:t>
            </a:r>
          </a:p>
        </p:txBody>
      </p:sp>
      <p:grpSp>
        <p:nvGrpSpPr>
          <p:cNvPr id="38" name="Group 66"/>
          <p:cNvGrpSpPr>
            <a:grpSpLocks/>
          </p:cNvGrpSpPr>
          <p:nvPr/>
        </p:nvGrpSpPr>
        <p:grpSpPr bwMode="auto">
          <a:xfrm>
            <a:off x="8020050" y="0"/>
            <a:ext cx="1152525" cy="615950"/>
            <a:chOff x="37" y="-23"/>
            <a:chExt cx="726" cy="388"/>
          </a:xfrm>
        </p:grpSpPr>
        <p:sp>
          <p:nvSpPr>
            <p:cNvPr id="3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6322" name="Group 3150"/>
          <p:cNvGrpSpPr>
            <a:grpSpLocks/>
          </p:cNvGrpSpPr>
          <p:nvPr/>
        </p:nvGrpSpPr>
        <p:grpSpPr bwMode="auto">
          <a:xfrm>
            <a:off x="0" y="0"/>
            <a:ext cx="9172575" cy="6858000"/>
            <a:chOff x="0" y="0"/>
            <a:chExt cx="5778" cy="4320"/>
          </a:xfrm>
        </p:grpSpPr>
        <p:sp>
          <p:nvSpPr>
            <p:cNvPr id="56323" name="Rectangle 3075"/>
            <p:cNvSpPr>
              <a:spLocks noChangeArrowheads="1"/>
            </p:cNvSpPr>
            <p:nvPr/>
          </p:nvSpPr>
          <p:spPr bwMode="auto">
            <a:xfrm>
              <a:off x="612" y="1214"/>
              <a:ext cx="4680" cy="776"/>
            </a:xfrm>
            <a:prstGeom prst="rect">
              <a:avLst/>
            </a:prstGeom>
            <a:noFill/>
            <a:ln w="12700">
              <a:noFill/>
              <a:miter lim="800000"/>
              <a:headEnd/>
              <a:tailEnd/>
            </a:ln>
          </p:spPr>
          <p:txBody>
            <a:bodyPr lIns="90488" tIns="44450" rIns="90488" bIns="44450">
              <a:spAutoFit/>
            </a:bodyPr>
            <a:lstStyle/>
            <a:p>
              <a:r>
                <a:rPr lang="es-ES_tradnl" sz="2500" i="1" dirty="0">
                  <a:solidFill>
                    <a:srgbClr val="FFFF00"/>
                  </a:solidFill>
                  <a:latin typeface="Book Antiqua" pitchFamily="18" charset="0"/>
                </a:rPr>
                <a:t>“Resistencia de un material a una fuerza de magnetización, o la dificultad para</a:t>
              </a:r>
            </a:p>
            <a:p>
              <a:r>
                <a:rPr lang="es-ES_tradnl" sz="2500" i="1" dirty="0">
                  <a:solidFill>
                    <a:srgbClr val="FFFF00"/>
                  </a:solidFill>
                  <a:latin typeface="Book Antiqua" pitchFamily="18" charset="0"/>
                </a:rPr>
                <a:t>magnetizar un material”</a:t>
              </a:r>
            </a:p>
          </p:txBody>
        </p:sp>
        <p:sp>
          <p:nvSpPr>
            <p:cNvPr id="56324" name="Rectangle 3076"/>
            <p:cNvSpPr>
              <a:spLocks noChangeArrowheads="1"/>
            </p:cNvSpPr>
            <p:nvPr/>
          </p:nvSpPr>
          <p:spPr bwMode="auto">
            <a:xfrm>
              <a:off x="472" y="2428"/>
              <a:ext cx="4984" cy="1256"/>
            </a:xfrm>
            <a:prstGeom prst="rect">
              <a:avLst/>
            </a:prstGeom>
            <a:noFill/>
            <a:ln w="12700">
              <a:noFill/>
              <a:miter lim="800000"/>
              <a:headEnd/>
              <a:tailEnd/>
            </a:ln>
          </p:spPr>
          <p:txBody>
            <a:bodyPr lIns="90488" tIns="44450" rIns="90488" bIns="44450">
              <a:spAutoFit/>
            </a:bodyPr>
            <a:lstStyle/>
            <a:p>
              <a:pPr>
                <a:tabLst>
                  <a:tab pos="576263" algn="l"/>
                  <a:tab pos="2000250" algn="l"/>
                  <a:tab pos="2381250" algn="l"/>
                  <a:tab pos="2762250" algn="l"/>
                </a:tabLst>
              </a:pPr>
              <a:r>
                <a:rPr lang="es-ES_tradnl" sz="2500" i="1">
                  <a:solidFill>
                    <a:schemeClr val="bg1"/>
                  </a:solidFill>
                  <a:latin typeface="Book Antiqua" pitchFamily="18" charset="0"/>
                </a:rPr>
                <a:t>Las propiedades magnéticas varían ampliamente entre los materiales</a:t>
              </a:r>
            </a:p>
            <a:p>
              <a:pPr>
                <a:tabLst>
                  <a:tab pos="576263" algn="l"/>
                  <a:tab pos="2000250" algn="l"/>
                  <a:tab pos="2381250" algn="l"/>
                  <a:tab pos="2762250" algn="l"/>
                </a:tabLst>
              </a:pPr>
              <a:endParaRPr lang="es-ES_tradnl" sz="2500" i="1">
                <a:solidFill>
                  <a:schemeClr val="bg1"/>
                </a:solidFill>
                <a:latin typeface="Book Antiqua" pitchFamily="18" charset="0"/>
              </a:endParaRPr>
            </a:p>
            <a:p>
              <a:pPr>
                <a:tabLst>
                  <a:tab pos="576263" algn="l"/>
                  <a:tab pos="2000250" algn="l"/>
                  <a:tab pos="2381250" algn="l"/>
                  <a:tab pos="2762250" algn="l"/>
                </a:tabLst>
              </a:pPr>
              <a:r>
                <a:rPr lang="es-ES_tradnl" sz="2500" i="1">
                  <a:solidFill>
                    <a:schemeClr val="bg1"/>
                  </a:solidFill>
                  <a:latin typeface="Book Antiqua" pitchFamily="18" charset="0"/>
                </a:rPr>
                <a:t>Las propiedades son afectadas por la composición química, la micro-estructura y el tamaño de grano</a:t>
              </a:r>
            </a:p>
          </p:txBody>
        </p:sp>
        <p:sp>
          <p:nvSpPr>
            <p:cNvPr id="798725" name="Rectangle 3077"/>
            <p:cNvSpPr>
              <a:spLocks noChangeArrowheads="1"/>
            </p:cNvSpPr>
            <p:nvPr/>
          </p:nvSpPr>
          <p:spPr bwMode="auto">
            <a:xfrm>
              <a:off x="404" y="775"/>
              <a:ext cx="3992" cy="347"/>
            </a:xfrm>
            <a:prstGeom prst="rect">
              <a:avLst/>
            </a:prstGeom>
            <a:noFill/>
            <a:ln w="12700">
              <a:noFill/>
              <a:miter lim="800000"/>
              <a:headEnd/>
              <a:tailEnd/>
            </a:ln>
            <a:effectLst/>
          </p:spPr>
          <p:txBody>
            <a:bodyPr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rPr>
                <a:t>Reluctancia</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56326" name="Rectangle 311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6327" name="Group 3113"/>
            <p:cNvGrpSpPr>
              <a:grpSpLocks/>
            </p:cNvGrpSpPr>
            <p:nvPr/>
          </p:nvGrpSpPr>
          <p:grpSpPr bwMode="auto">
            <a:xfrm>
              <a:off x="48" y="95"/>
              <a:ext cx="96" cy="4128"/>
              <a:chOff x="48" y="102"/>
              <a:chExt cx="96" cy="4128"/>
            </a:xfrm>
          </p:grpSpPr>
          <p:sp>
            <p:nvSpPr>
              <p:cNvPr id="56335" name="Rectangle 311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36" name="Rectangle 311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37" name="Rectangle 311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38" name="Rectangle 311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39" name="Rectangle 311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0" name="Rectangle 311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1" name="Rectangle 312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2" name="Rectangle 312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3" name="Rectangle 312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4" name="Rectangle 312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5" name="Rectangle 312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6" name="Rectangle 312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7" name="Rectangle 312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8" name="Rectangle 312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49" name="Rectangle 312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0" name="Rectangle 312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1" name="Rectangle 313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2" name="Rectangle 313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3" name="Rectangle 313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4" name="Rectangle 313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5" name="Rectangle 313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6" name="Rectangle 313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7" name="Rectangle 313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8" name="Rectangle 313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59" name="Rectangle 313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60" name="Rectangle 313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61" name="Rectangle 314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62" name="Rectangle 314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6363" name="Rectangle 314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6328" name="Group 3143"/>
            <p:cNvGrpSpPr>
              <a:grpSpLocks/>
            </p:cNvGrpSpPr>
            <p:nvPr/>
          </p:nvGrpSpPr>
          <p:grpSpPr bwMode="auto">
            <a:xfrm>
              <a:off x="5052" y="0"/>
              <a:ext cx="726" cy="388"/>
              <a:chOff x="37" y="-23"/>
              <a:chExt cx="726" cy="388"/>
            </a:xfrm>
          </p:grpSpPr>
          <p:sp>
            <p:nvSpPr>
              <p:cNvPr id="56329" name="Rectangle 314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6330" name="Rectangle 314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6331" name="Rectangle 314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6332" name="Rectangle 314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6333" name="Rectangle 314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6334" name="Rectangle 314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3464" name="Group 4"/>
          <p:cNvGrpSpPr>
            <a:grpSpLocks/>
          </p:cNvGrpSpPr>
          <p:nvPr/>
        </p:nvGrpSpPr>
        <p:grpSpPr bwMode="auto">
          <a:xfrm>
            <a:off x="76200" y="150813"/>
            <a:ext cx="152400" cy="6553200"/>
            <a:chOff x="48" y="102"/>
            <a:chExt cx="96" cy="4128"/>
          </a:xfrm>
        </p:grpSpPr>
        <p:sp>
          <p:nvSpPr>
            <p:cNvPr id="403465"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66"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67"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68"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69"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0"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1"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2"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3"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4"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5"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6"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7"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8"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79"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0"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1"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2"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3"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4"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5"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6"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7"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8"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89"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90"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91"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92"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3493"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3459"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403460" name="Rectangle 35"/>
          <p:cNvSpPr>
            <a:spLocks noChangeArrowheads="1"/>
          </p:cNvSpPr>
          <p:nvPr/>
        </p:nvSpPr>
        <p:spPr bwMode="auto">
          <a:xfrm>
            <a:off x="707138" y="290513"/>
            <a:ext cx="7902575" cy="1197764"/>
          </a:xfrm>
          <a:prstGeom prst="rect">
            <a:avLst/>
          </a:prstGeom>
          <a:noFill/>
          <a:ln w="12700">
            <a:noFill/>
            <a:miter lim="800000"/>
            <a:headEnd/>
            <a:tailEnd/>
          </a:ln>
        </p:spPr>
        <p:txBody>
          <a:bodyPr lIns="90488" tIns="44450" rIns="90488" bIns="44450">
            <a:spAutoFit/>
          </a:bodyPr>
          <a:lstStyle/>
          <a:p>
            <a:pPr algn="just"/>
            <a:r>
              <a:rPr lang="es-ES_tradnl" i="1">
                <a:solidFill>
                  <a:schemeClr val="bg1"/>
                </a:solidFill>
                <a:latin typeface="Book Antiqua" pitchFamily="18" charset="0"/>
                <a:cs typeface="Times New Roman" charset="0"/>
                <a:sym typeface="Wingdings" pitchFamily="2" charset="2"/>
              </a:rPr>
              <a:t>Especificación</a:t>
            </a:r>
          </a:p>
          <a:p>
            <a:pPr algn="l"/>
            <a:endParaRPr lang="es-ES_tradnl" b="0">
              <a:solidFill>
                <a:schemeClr val="bg1"/>
              </a:solidFill>
              <a:latin typeface="Book Antiqua" pitchFamily="18" charset="0"/>
              <a:cs typeface="Times New Roman" charset="0"/>
              <a:sym typeface="Wingdings" pitchFamily="2" charset="2"/>
            </a:endParaRPr>
          </a:p>
          <a:p>
            <a:pPr algn="just"/>
            <a:r>
              <a:rPr lang="es-ES_tradnl" i="1">
                <a:solidFill>
                  <a:schemeClr val="bg1"/>
                </a:solidFill>
                <a:latin typeface="Book Antiqua" pitchFamily="18" charset="0"/>
                <a:cs typeface="Times New Roman" charset="0"/>
                <a:sym typeface="Wingdings" pitchFamily="2" charset="2"/>
              </a:rPr>
              <a:t>Es un documento que describe, define y establece:</a:t>
            </a:r>
            <a:r>
              <a:rPr lang="es-MX" i="1">
                <a:solidFill>
                  <a:schemeClr val="bg1"/>
                </a:solidFill>
                <a:latin typeface="Book Antiqua" pitchFamily="18" charset="0"/>
                <a:cs typeface="Times New Roman" charset="0"/>
                <a:sym typeface="Wingdings" pitchFamily="2" charset="2"/>
              </a:rPr>
              <a:t> </a:t>
            </a:r>
            <a:endParaRPr lang="es-ES_tradnl" i="1">
              <a:solidFill>
                <a:schemeClr val="bg1"/>
              </a:solidFill>
              <a:latin typeface="Book Antiqua" pitchFamily="18" charset="0"/>
              <a:cs typeface="Times New Roman" charset="0"/>
              <a:sym typeface="Wingdings" pitchFamily="2" charset="2"/>
            </a:endParaRPr>
          </a:p>
        </p:txBody>
      </p:sp>
      <p:sp>
        <p:nvSpPr>
          <p:cNvPr id="403461" name="Rectangle 36"/>
          <p:cNvSpPr>
            <a:spLocks noChangeArrowheads="1"/>
          </p:cNvSpPr>
          <p:nvPr/>
        </p:nvSpPr>
        <p:spPr bwMode="auto">
          <a:xfrm>
            <a:off x="707138" y="1801113"/>
            <a:ext cx="7902575" cy="3413755"/>
          </a:xfrm>
          <a:prstGeom prst="rect">
            <a:avLst/>
          </a:prstGeom>
          <a:noFill/>
          <a:ln w="12700">
            <a:noFill/>
            <a:miter lim="800000"/>
            <a:headEnd/>
            <a:tailEnd/>
          </a:ln>
        </p:spPr>
        <p:txBody>
          <a:bodyPr lIns="90488" tIns="44450" rIns="90488" bIns="44450">
            <a:spAutoFit/>
          </a:bodyPr>
          <a:lstStyle/>
          <a:p>
            <a:pPr marL="571500" indent="-571500" algn="l"/>
            <a:r>
              <a:rPr lang="es-ES_tradnl" i="1" dirty="0">
                <a:solidFill>
                  <a:schemeClr val="bg1"/>
                </a:solidFill>
                <a:latin typeface="Book Antiqua" pitchFamily="18" charset="0"/>
                <a:cs typeface="Times New Roman" charset="0"/>
              </a:rPr>
              <a:t>1.	</a:t>
            </a:r>
            <a:r>
              <a:rPr lang="es-ES_tradnl" i="1" dirty="0">
                <a:solidFill>
                  <a:schemeClr val="bg1"/>
                </a:solidFill>
                <a:latin typeface="Book Antiqua" pitchFamily="18" charset="0"/>
                <a:cs typeface="Times New Roman" charset="0"/>
                <a:sym typeface="Wingdings" pitchFamily="2" charset="2"/>
              </a:rPr>
              <a:t>De forma detallada: un servicio, material o producto</a:t>
            </a:r>
          </a:p>
          <a:p>
            <a:pPr marL="571500" indent="-571500" algn="l"/>
            <a:endParaRPr lang="es-ES_tradnl" i="1" dirty="0">
              <a:solidFill>
                <a:schemeClr val="bg1"/>
              </a:solidFill>
              <a:latin typeface="Book Antiqua" pitchFamily="18" charset="0"/>
              <a:cs typeface="Times New Roman" charset="0"/>
              <a:sym typeface="Wingdings" pitchFamily="2" charset="2"/>
            </a:endParaRPr>
          </a:p>
          <a:p>
            <a:pPr marL="571500" indent="-571500" algn="l"/>
            <a:r>
              <a:rPr lang="es-ES_tradnl" i="1" dirty="0">
                <a:solidFill>
                  <a:schemeClr val="bg1"/>
                </a:solidFill>
                <a:latin typeface="Book Antiqua" pitchFamily="18" charset="0"/>
                <a:cs typeface="Times New Roman" charset="0"/>
              </a:rPr>
              <a:t>2.	Propiedades físicas o químicas de un material</a:t>
            </a:r>
          </a:p>
          <a:p>
            <a:pPr marL="571500" indent="-571500" algn="l"/>
            <a:endParaRPr lang="es-ES_tradnl" i="1" dirty="0">
              <a:solidFill>
                <a:schemeClr val="bg1"/>
              </a:solidFill>
              <a:latin typeface="Book Antiqua" pitchFamily="18" charset="0"/>
              <a:cs typeface="Times New Roman" charset="0"/>
              <a:sym typeface="Wingdings" pitchFamily="2" charset="2"/>
            </a:endParaRPr>
          </a:p>
          <a:p>
            <a:pPr marL="571500" indent="-571500" algn="l"/>
            <a:r>
              <a:rPr lang="es-ES_tradnl" i="1" dirty="0">
                <a:solidFill>
                  <a:schemeClr val="bg1"/>
                </a:solidFill>
                <a:latin typeface="Book Antiqua" pitchFamily="18" charset="0"/>
                <a:cs typeface="Times New Roman" charset="0"/>
              </a:rPr>
              <a:t>3.	La forma de realizar pruebas, inspecciones, etc., y tolerancias aplicables para la aceptación o rechazo</a:t>
            </a:r>
          </a:p>
          <a:p>
            <a:pPr marL="571500" indent="-571500" algn="l"/>
            <a:endParaRPr lang="es-ES_tradnl" i="1" dirty="0">
              <a:solidFill>
                <a:schemeClr val="bg1"/>
              </a:solidFill>
              <a:latin typeface="Book Antiqua" pitchFamily="18" charset="0"/>
              <a:cs typeface="Times New Roman" charset="0"/>
              <a:sym typeface="Wingdings" pitchFamily="2" charset="2"/>
            </a:endParaRPr>
          </a:p>
          <a:p>
            <a:pPr marL="571500" indent="-571500" algn="l"/>
            <a:r>
              <a:rPr lang="es-ES_tradnl" i="1" dirty="0">
                <a:solidFill>
                  <a:schemeClr val="bg1"/>
                </a:solidFill>
                <a:latin typeface="Book Antiqua" pitchFamily="18" charset="0"/>
                <a:cs typeface="Times New Roman" charset="0"/>
              </a:rPr>
              <a:t>4.	Como se debe realizar la compra de un servicio o material</a:t>
            </a:r>
          </a:p>
        </p:txBody>
      </p:sp>
      <p:sp>
        <p:nvSpPr>
          <p:cNvPr id="403462" name="Rectangle 37"/>
          <p:cNvSpPr>
            <a:spLocks noChangeArrowheads="1"/>
          </p:cNvSpPr>
          <p:nvPr/>
        </p:nvSpPr>
        <p:spPr bwMode="auto">
          <a:xfrm>
            <a:off x="707138" y="5443538"/>
            <a:ext cx="7902575" cy="1197764"/>
          </a:xfrm>
          <a:prstGeom prst="rect">
            <a:avLst/>
          </a:prstGeom>
          <a:noFill/>
          <a:ln w="12700">
            <a:noFill/>
            <a:miter lim="800000"/>
            <a:headEnd/>
            <a:tailEnd/>
          </a:ln>
        </p:spPr>
        <p:txBody>
          <a:bodyPr lIns="90488" tIns="44450" rIns="90488" bIns="44450">
            <a:spAutoFit/>
          </a:bodyPr>
          <a:lstStyle/>
          <a:p>
            <a:pPr algn="l"/>
            <a:r>
              <a:rPr lang="es-ES_tradnl" i="1" dirty="0">
                <a:solidFill>
                  <a:schemeClr val="bg1"/>
                </a:solidFill>
                <a:latin typeface="Book Antiqua" pitchFamily="18" charset="0"/>
                <a:cs typeface="Times New Roman" charset="0"/>
              </a:rPr>
              <a:t>Tienen condiciones que deben ser establecidas por el comprador o que pueden ser aplicadas por el vendedor a su consideración</a:t>
            </a:r>
          </a:p>
        </p:txBody>
      </p:sp>
      <p:grpSp>
        <p:nvGrpSpPr>
          <p:cNvPr id="38" name="Group 66"/>
          <p:cNvGrpSpPr>
            <a:grpSpLocks/>
          </p:cNvGrpSpPr>
          <p:nvPr/>
        </p:nvGrpSpPr>
        <p:grpSpPr bwMode="auto">
          <a:xfrm>
            <a:off x="8020050" y="0"/>
            <a:ext cx="1152525" cy="615950"/>
            <a:chOff x="37" y="-23"/>
            <a:chExt cx="726" cy="388"/>
          </a:xfrm>
        </p:grpSpPr>
        <p:sp>
          <p:nvSpPr>
            <p:cNvPr id="39"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0"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2"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3"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4"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5095" name="Rectangle 7"/>
          <p:cNvSpPr>
            <a:spLocks noChangeArrowheads="1"/>
          </p:cNvSpPr>
          <p:nvPr/>
        </p:nvSpPr>
        <p:spPr bwMode="auto">
          <a:xfrm>
            <a:off x="1724025" y="2798763"/>
            <a:ext cx="5695950"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5400" i="1">
                <a:solidFill>
                  <a:schemeClr val="bg1"/>
                </a:solidFill>
                <a:effectLst>
                  <a:outerShdw blurRad="38100" dist="38100" dir="2700000" algn="tl">
                    <a:srgbClr val="000000"/>
                  </a:outerShdw>
                </a:effectLst>
                <a:latin typeface="Book Antiqua" pitchFamily="18" charset="0"/>
              </a:rPr>
              <a:t>Procedimientos</a:t>
            </a:r>
          </a:p>
        </p:txBody>
      </p:sp>
      <p:sp>
        <p:nvSpPr>
          <p:cNvPr id="345096" name="AutoShape 8"/>
          <p:cNvSpPr>
            <a:spLocks/>
          </p:cNvSpPr>
          <p:nvPr/>
        </p:nvSpPr>
        <p:spPr bwMode="auto">
          <a:xfrm>
            <a:off x="1270000" y="2508250"/>
            <a:ext cx="120650" cy="1762125"/>
          </a:xfrm>
          <a:prstGeom prst="leftBracket">
            <a:avLst>
              <a:gd name="adj" fmla="val 7424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45097" name="Line 9"/>
          <p:cNvSpPr>
            <a:spLocks noChangeShapeType="1"/>
          </p:cNvSpPr>
          <p:nvPr/>
        </p:nvSpPr>
        <p:spPr bwMode="auto">
          <a:xfrm>
            <a:off x="1382713" y="2508250"/>
            <a:ext cx="649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45098" name="Line 10"/>
          <p:cNvSpPr>
            <a:spLocks noChangeShapeType="1"/>
          </p:cNvSpPr>
          <p:nvPr/>
        </p:nvSpPr>
        <p:spPr bwMode="auto">
          <a:xfrm>
            <a:off x="1382713" y="4273550"/>
            <a:ext cx="64849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345099" name="AutoShape 11"/>
          <p:cNvSpPr>
            <a:spLocks/>
          </p:cNvSpPr>
          <p:nvPr/>
        </p:nvSpPr>
        <p:spPr bwMode="auto">
          <a:xfrm flipH="1">
            <a:off x="7856538" y="2508250"/>
            <a:ext cx="112712" cy="1762125"/>
          </a:xfrm>
          <a:prstGeom prst="leftBracket">
            <a:avLst>
              <a:gd name="adj" fmla="val 7845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7" name="Group 33"/>
          <p:cNvGrpSpPr>
            <a:grpSpLocks/>
          </p:cNvGrpSpPr>
          <p:nvPr/>
        </p:nvGrpSpPr>
        <p:grpSpPr bwMode="auto">
          <a:xfrm>
            <a:off x="74225" y="0"/>
            <a:ext cx="1152525" cy="615950"/>
            <a:chOff x="37" y="-23"/>
            <a:chExt cx="726" cy="388"/>
          </a:xfrm>
        </p:grpSpPr>
        <p:sp>
          <p:nvSpPr>
            <p:cNvPr id="8"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2"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3"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13 Grupo"/>
          <p:cNvGrpSpPr/>
          <p:nvPr/>
        </p:nvGrpSpPr>
        <p:grpSpPr>
          <a:xfrm>
            <a:off x="7255873" y="94886"/>
            <a:ext cx="1801930" cy="441134"/>
            <a:chOff x="5314950" y="259117"/>
            <a:chExt cx="3299200" cy="807684"/>
          </a:xfrm>
        </p:grpSpPr>
        <p:sp>
          <p:nvSpPr>
            <p:cNvPr id="15" name="14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6"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345097"/>
                                        </p:tgtEl>
                                        <p:attrNameLst>
                                          <p:attrName>style.visibility</p:attrName>
                                        </p:attrNameLst>
                                      </p:cBhvr>
                                      <p:to>
                                        <p:strVal val="visible"/>
                                      </p:to>
                                    </p:set>
                                    <p:animEffect transition="in" filter="wipe(left)">
                                      <p:cBhvr>
                                        <p:cTn id="7" dur="500"/>
                                        <p:tgtEl>
                                          <p:spTgt spid="345097"/>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345099"/>
                                        </p:tgtEl>
                                        <p:attrNameLst>
                                          <p:attrName>style.visibility</p:attrName>
                                        </p:attrNameLst>
                                      </p:cBhvr>
                                      <p:to>
                                        <p:strVal val="visible"/>
                                      </p:to>
                                    </p:set>
                                    <p:animEffect transition="in" filter="wipe(up)">
                                      <p:cBhvr>
                                        <p:cTn id="11" dur="500"/>
                                        <p:tgtEl>
                                          <p:spTgt spid="34509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345098"/>
                                        </p:tgtEl>
                                        <p:attrNameLst>
                                          <p:attrName>style.visibility</p:attrName>
                                        </p:attrNameLst>
                                      </p:cBhvr>
                                      <p:to>
                                        <p:strVal val="visible"/>
                                      </p:to>
                                    </p:set>
                                    <p:animEffect transition="in" filter="wipe(right)">
                                      <p:cBhvr>
                                        <p:cTn id="15" dur="500"/>
                                        <p:tgtEl>
                                          <p:spTgt spid="345098"/>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345096"/>
                                        </p:tgtEl>
                                        <p:attrNameLst>
                                          <p:attrName>style.visibility</p:attrName>
                                        </p:attrNameLst>
                                      </p:cBhvr>
                                      <p:to>
                                        <p:strVal val="visible"/>
                                      </p:to>
                                    </p:set>
                                    <p:animEffect transition="in" filter="wipe(down)">
                                      <p:cBhvr>
                                        <p:cTn id="19" dur="500"/>
                                        <p:tgtEl>
                                          <p:spTgt spid="345096"/>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345095"/>
                                        </p:tgtEl>
                                        <p:attrNameLst>
                                          <p:attrName>style.visibility</p:attrName>
                                        </p:attrNameLst>
                                      </p:cBhvr>
                                      <p:to>
                                        <p:strVal val="visible"/>
                                      </p:to>
                                    </p:set>
                                    <p:animEffect transition="in" filter="wipe(left)">
                                      <p:cBhvr>
                                        <p:cTn id="23"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P spid="345096" grpId="0" animBg="1"/>
      <p:bldP spid="345099" grpId="0" animBg="1"/>
    </p:bldLst>
  </p:timing>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5511" name="Group 9"/>
          <p:cNvGrpSpPr>
            <a:grpSpLocks/>
          </p:cNvGrpSpPr>
          <p:nvPr/>
        </p:nvGrpSpPr>
        <p:grpSpPr bwMode="auto">
          <a:xfrm>
            <a:off x="76200" y="150813"/>
            <a:ext cx="152400" cy="6553200"/>
            <a:chOff x="48" y="102"/>
            <a:chExt cx="96" cy="4128"/>
          </a:xfrm>
        </p:grpSpPr>
        <p:sp>
          <p:nvSpPr>
            <p:cNvPr id="405512" name="Rectangle 1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3" name="Rectangle 1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4" name="Rectangle 1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5" name="Rectangle 1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6" name="Rectangle 1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7" name="Rectangle 1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8" name="Rectangle 1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19" name="Rectangle 1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0" name="Rectangle 1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1" name="Rectangle 1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2" name="Rectangle 2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3" name="Rectangle 2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4" name="Rectangle 2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5" name="Rectangle 2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6" name="Rectangle 2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7" name="Rectangle 2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8" name="Rectangle 2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29" name="Rectangle 2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0" name="Rectangle 2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1" name="Rectangle 2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2" name="Rectangle 3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3" name="Rectangle 3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4" name="Rectangle 3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5" name="Rectangle 3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6" name="Rectangle 3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7" name="Rectangle 3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8" name="Rectangle 3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39" name="Rectangle 3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5540" name="Rectangle 3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5507" name="Rectangle 39"/>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46152" name="Rectangle 40"/>
          <p:cNvSpPr>
            <a:spLocks noChangeArrowheads="1"/>
          </p:cNvSpPr>
          <p:nvPr/>
        </p:nvSpPr>
        <p:spPr bwMode="auto">
          <a:xfrm>
            <a:off x="576213" y="657413"/>
            <a:ext cx="8170862" cy="2305759"/>
          </a:xfrm>
          <a:prstGeom prst="rect">
            <a:avLst/>
          </a:prstGeom>
          <a:noFill/>
          <a:ln w="12700">
            <a:noFill/>
            <a:miter lim="800000"/>
            <a:headEnd/>
            <a:tailEnd/>
          </a:ln>
          <a:effectLst/>
        </p:spPr>
        <p:txBody>
          <a:bodyPr lIns="90488" tIns="44450" rIns="90488" bIns="44450">
            <a:spAutoFit/>
          </a:bodyPr>
          <a:lstStyle/>
          <a:p>
            <a:pPr>
              <a:defRPr/>
            </a:pPr>
            <a:r>
              <a:rPr lang="es-ES_tradnl" i="1" dirty="0">
                <a:solidFill>
                  <a:schemeClr val="bg1"/>
                </a:solidFill>
                <a:latin typeface="Book Antiqua" pitchFamily="18" charset="0"/>
              </a:rPr>
              <a:t>Un </a:t>
            </a:r>
            <a:r>
              <a:rPr lang="es-ES_tradnl" i="1" dirty="0">
                <a:solidFill>
                  <a:schemeClr val="bg1"/>
                </a:solidFill>
                <a:effectLst>
                  <a:outerShdw blurRad="38100" dist="38100" dir="2700000" algn="tl">
                    <a:srgbClr val="000000"/>
                  </a:outerShdw>
                </a:effectLst>
                <a:latin typeface="Book Antiqua" pitchFamily="18" charset="0"/>
              </a:rPr>
              <a:t>Procedimiento de Inspección</a:t>
            </a:r>
            <a:r>
              <a:rPr lang="es-ES_tradnl" i="1" dirty="0">
                <a:solidFill>
                  <a:schemeClr val="bg1"/>
                </a:solidFill>
                <a:latin typeface="Book Antiqua" pitchFamily="18" charset="0"/>
              </a:rPr>
              <a:t> es un documento que define los parámetros técnicos, requisitos de equipos y accesorios, así como los criterios de aceptación y rechazo que son aplicables a materiales, partes, componentes o equipos, de acuerdo con lo establecido en códigos, normas y especificaciones</a:t>
            </a:r>
          </a:p>
        </p:txBody>
      </p:sp>
      <p:sp>
        <p:nvSpPr>
          <p:cNvPr id="346153" name="Rectangle 41"/>
          <p:cNvSpPr>
            <a:spLocks noChangeArrowheads="1"/>
          </p:cNvSpPr>
          <p:nvPr/>
        </p:nvSpPr>
        <p:spPr bwMode="auto">
          <a:xfrm>
            <a:off x="648397" y="3019388"/>
            <a:ext cx="8090708" cy="3536866"/>
          </a:xfrm>
          <a:prstGeom prst="rect">
            <a:avLst/>
          </a:prstGeom>
          <a:noFill/>
          <a:ln w="12700">
            <a:noFill/>
            <a:miter lim="800000"/>
            <a:headEnd/>
            <a:tailEnd/>
          </a:ln>
          <a:effectLst/>
        </p:spPr>
        <p:txBody>
          <a:bodyPr wrap="square" lIns="90488" tIns="44450" rIns="90488" bIns="44450">
            <a:spAutoFit/>
          </a:bodyPr>
          <a:lstStyle/>
          <a:p>
            <a:pPr marL="381000" indent="-381000">
              <a:defRPr/>
            </a:pPr>
            <a:r>
              <a:rPr lang="es-ES_tradnl" i="1" dirty="0">
                <a:solidFill>
                  <a:schemeClr val="bg1"/>
                </a:solidFill>
                <a:effectLst>
                  <a:outerShdw blurRad="38100" dist="38100" dir="2700000" algn="tl">
                    <a:srgbClr val="000000"/>
                  </a:outerShdw>
                </a:effectLst>
                <a:latin typeface="Book Antiqua" pitchFamily="18" charset="0"/>
              </a:rPr>
              <a:t>Beneficios</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Apego a documentos aplicables</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Nivel de calidad constante del producto inspeccionado</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Resultados repetitivos</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Técnica de inspección homogénea</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Criterios de aceptación y rechazo homogéneos</a:t>
            </a:r>
          </a:p>
          <a:p>
            <a:pPr marL="381000" indent="-381000" algn="l">
              <a:defRPr/>
            </a:pPr>
            <a:endParaRPr lang="es-ES_tradnl" sz="800" i="1" dirty="0">
              <a:solidFill>
                <a:schemeClr val="bg1"/>
              </a:solidFill>
              <a:latin typeface="Book Antiqua" pitchFamily="18" charset="0"/>
            </a:endParaRPr>
          </a:p>
          <a:p>
            <a:pPr marL="381000" indent="-381000" algn="l">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Evita discrepancias entre fabricante y comprador</a:t>
            </a:r>
          </a:p>
        </p:txBody>
      </p:sp>
      <p:grpSp>
        <p:nvGrpSpPr>
          <p:cNvPr id="37" name="Group 66"/>
          <p:cNvGrpSpPr>
            <a:grpSpLocks/>
          </p:cNvGrpSpPr>
          <p:nvPr/>
        </p:nvGrpSpPr>
        <p:grpSpPr bwMode="auto">
          <a:xfrm>
            <a:off x="8020050" y="0"/>
            <a:ext cx="1152525" cy="615950"/>
            <a:chOff x="37" y="-23"/>
            <a:chExt cx="726" cy="388"/>
          </a:xfrm>
        </p:grpSpPr>
        <p:sp>
          <p:nvSpPr>
            <p:cNvPr id="38"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9"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2"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3"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6534" name="Group 10"/>
          <p:cNvGrpSpPr>
            <a:grpSpLocks/>
          </p:cNvGrpSpPr>
          <p:nvPr/>
        </p:nvGrpSpPr>
        <p:grpSpPr bwMode="auto">
          <a:xfrm>
            <a:off x="76200" y="150813"/>
            <a:ext cx="152400" cy="6553200"/>
            <a:chOff x="48" y="102"/>
            <a:chExt cx="96" cy="4128"/>
          </a:xfrm>
        </p:grpSpPr>
        <p:sp>
          <p:nvSpPr>
            <p:cNvPr id="406535" name="Rectangle 1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36" name="Rectangle 1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37" name="Rectangle 1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38" name="Rectangle 1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39" name="Rectangle 1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0" name="Rectangle 1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1" name="Rectangle 1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2" name="Rectangle 1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3" name="Rectangle 1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4" name="Rectangle 2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5" name="Rectangle 2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6" name="Rectangle 2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7" name="Rectangle 2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8" name="Rectangle 2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49" name="Rectangle 2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0" name="Rectangle 2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1" name="Rectangle 2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2" name="Rectangle 2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3" name="Rectangle 2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4" name="Rectangle 3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5" name="Rectangle 3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6" name="Rectangle 3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7" name="Rectangle 3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8" name="Rectangle 3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59" name="Rectangle 3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60" name="Rectangle 3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61" name="Rectangle 3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62" name="Rectangle 3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6563" name="Rectangle 3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6531" name="Rectangle 40"/>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347177" name="Rectangle 41"/>
          <p:cNvSpPr>
            <a:spLocks noChangeArrowheads="1"/>
          </p:cNvSpPr>
          <p:nvPr/>
        </p:nvSpPr>
        <p:spPr bwMode="auto">
          <a:xfrm>
            <a:off x="692588" y="918113"/>
            <a:ext cx="7902575" cy="5075748"/>
          </a:xfrm>
          <a:prstGeom prst="rect">
            <a:avLst/>
          </a:prstGeom>
          <a:noFill/>
          <a:ln w="12700">
            <a:noFill/>
            <a:miter lim="800000"/>
            <a:headEnd/>
            <a:tailEnd/>
          </a:ln>
          <a:effectLst/>
        </p:spPr>
        <p:txBody>
          <a:bodyPr lIns="90488" tIns="44450" rIns="90488" bIns="44450">
            <a:spAutoFit/>
          </a:bodyPr>
          <a:lstStyle/>
          <a:p>
            <a:pPr marL="381000" indent="-381000">
              <a:defRPr/>
            </a:pPr>
            <a:r>
              <a:rPr lang="es-ES_tradnl" i="1" dirty="0">
                <a:solidFill>
                  <a:schemeClr val="bg1"/>
                </a:solidFill>
                <a:effectLst>
                  <a:outerShdw blurRad="38100" dist="38100" dir="2700000" algn="tl">
                    <a:srgbClr val="000000"/>
                  </a:outerShdw>
                </a:effectLst>
                <a:latin typeface="Book Antiqua" pitchFamily="18" charset="0"/>
              </a:rPr>
              <a:t>Aspectos preliminares a la elaboración</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Definir los documentos aplicables</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Definir el alcance y requisitos específicos</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Verificar: notas técnicas, especificaciones y/o pedido</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Determinar equipos y accesorios necesarios</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Considerar programas de fabricación o mantenimiento para determinar puntos críticos de la inspección: áreas de interés, etapas de la inspección, preparación de las superficies, etc.</a:t>
            </a:r>
          </a:p>
          <a:p>
            <a:pPr marL="381000" indent="-381000" algn="l">
              <a:defRPr/>
            </a:pPr>
            <a:endParaRPr lang="es-ES_tradnl" sz="800" i="1" dirty="0">
              <a:solidFill>
                <a:schemeClr val="bg1"/>
              </a:solidFill>
              <a:latin typeface="Book Antiqua" pitchFamily="18" charset="0"/>
            </a:endParaRPr>
          </a:p>
          <a:p>
            <a:pPr marL="381000" indent="-381000" algn="l">
              <a:lnSpc>
                <a:spcPct val="105000"/>
              </a:lnSpc>
              <a:buClr>
                <a:srgbClr val="02029D"/>
              </a:buClr>
              <a:buFont typeface="Monotype Sorts" charset="2"/>
              <a:buNone/>
              <a:defRPr/>
            </a:pPr>
            <a:r>
              <a:rPr lang="es-ES_tradnl" sz="1600"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Preparación de las muestras para la calificación del procedimiento</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7558" name="Group 4"/>
          <p:cNvGrpSpPr>
            <a:grpSpLocks/>
          </p:cNvGrpSpPr>
          <p:nvPr/>
        </p:nvGrpSpPr>
        <p:grpSpPr bwMode="auto">
          <a:xfrm>
            <a:off x="76200" y="150813"/>
            <a:ext cx="152400" cy="6553200"/>
            <a:chOff x="48" y="102"/>
            <a:chExt cx="96" cy="4128"/>
          </a:xfrm>
        </p:grpSpPr>
        <p:sp>
          <p:nvSpPr>
            <p:cNvPr id="407559"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0"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1"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2"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3"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4"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5"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6"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7"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8"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69"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0"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1"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2"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3"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4"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5"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6"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7"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8"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79"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0"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1"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2"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3"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4"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5"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6"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7587"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7555"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807971" name="Rectangle 35"/>
          <p:cNvSpPr>
            <a:spLocks noChangeArrowheads="1"/>
          </p:cNvSpPr>
          <p:nvPr/>
        </p:nvSpPr>
        <p:spPr bwMode="auto">
          <a:xfrm>
            <a:off x="824438" y="921813"/>
            <a:ext cx="7775575" cy="4891083"/>
          </a:xfrm>
          <a:prstGeom prst="rect">
            <a:avLst/>
          </a:prstGeom>
          <a:noFill/>
          <a:ln w="12700">
            <a:noFill/>
            <a:miter lim="800000"/>
            <a:headEnd/>
            <a:tailEnd/>
          </a:ln>
          <a:effectLst/>
        </p:spPr>
        <p:txBody>
          <a:bodyPr lIns="90488" tIns="44450" rIns="90488" bIns="44450">
            <a:spAutoFit/>
          </a:bodyPr>
          <a:lstStyle/>
          <a:p>
            <a:pPr>
              <a:defRPr/>
            </a:pPr>
            <a:r>
              <a:rPr lang="es-ES_tradnl" i="1" dirty="0">
                <a:solidFill>
                  <a:schemeClr val="bg1"/>
                </a:solidFill>
                <a:effectLst>
                  <a:outerShdw blurRad="38100" dist="38100" dir="2700000" algn="tl">
                    <a:srgbClr val="000000"/>
                  </a:outerShdw>
                </a:effectLst>
                <a:latin typeface="Book Antiqua" pitchFamily="18" charset="0"/>
              </a:rPr>
              <a:t>Reporte de resultados</a:t>
            </a: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Los procedimientos de inspección deben incluir o hacer referencia al formato de </a:t>
            </a:r>
            <a:r>
              <a:rPr lang="es-ES_tradnl" i="1" dirty="0">
                <a:solidFill>
                  <a:schemeClr val="bg1"/>
                </a:solidFill>
                <a:effectLst>
                  <a:outerShdw blurRad="38100" dist="38100" dir="2700000" algn="tl">
                    <a:srgbClr val="000000"/>
                  </a:outerShdw>
                </a:effectLst>
                <a:latin typeface="Book Antiqua" pitchFamily="18" charset="0"/>
              </a:rPr>
              <a:t>Reporte de Resultados</a:t>
            </a:r>
            <a:endParaRPr lang="es-ES_tradnl" i="1" dirty="0">
              <a:solidFill>
                <a:schemeClr val="bg1"/>
              </a:solidFill>
              <a:latin typeface="Book Antiqua" pitchFamily="18" charset="0"/>
            </a:endParaRP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Cuando se reporta y documentan los resultados de la inspección, se debe incluir la información completa y exacta de la inspección realizada con el objeto de hacerla reproducible</a:t>
            </a: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Lo anterior se debe a que puede existir la revisión por parte del cliente y posiblemente por alguna agencia externa (auditoria, monitoreo, inspección, etc.)</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8582" name="Group 4"/>
          <p:cNvGrpSpPr>
            <a:grpSpLocks/>
          </p:cNvGrpSpPr>
          <p:nvPr/>
        </p:nvGrpSpPr>
        <p:grpSpPr bwMode="auto">
          <a:xfrm>
            <a:off x="76200" y="150813"/>
            <a:ext cx="152400" cy="6553200"/>
            <a:chOff x="48" y="102"/>
            <a:chExt cx="96" cy="4128"/>
          </a:xfrm>
        </p:grpSpPr>
        <p:sp>
          <p:nvSpPr>
            <p:cNvPr id="408583" name="Rectangle 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4" name="Rectangle 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5" name="Rectangle 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6" name="Rectangle 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7" name="Rectangle 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8" name="Rectangle 1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89" name="Rectangle 1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0" name="Rectangle 1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1" name="Rectangle 1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2" name="Rectangle 1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3" name="Rectangle 1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4" name="Rectangle 1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5" name="Rectangle 1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6" name="Rectangle 1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7" name="Rectangle 1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8" name="Rectangle 2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599" name="Rectangle 2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0" name="Rectangle 2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1" name="Rectangle 2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2" name="Rectangle 2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3" name="Rectangle 2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4" name="Rectangle 2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5" name="Rectangle 2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6" name="Rectangle 2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7" name="Rectangle 2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8" name="Rectangle 3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09" name="Rectangle 3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10" name="Rectangle 3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8611" name="Rectangle 3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8579" name="Rectangle 34"/>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808995" name="Rectangle 35"/>
          <p:cNvSpPr>
            <a:spLocks noChangeArrowheads="1"/>
          </p:cNvSpPr>
          <p:nvPr/>
        </p:nvSpPr>
        <p:spPr bwMode="auto">
          <a:xfrm>
            <a:off x="757938" y="838688"/>
            <a:ext cx="7775575" cy="5218112"/>
          </a:xfrm>
          <a:prstGeom prst="rect">
            <a:avLst/>
          </a:prstGeom>
          <a:noFill/>
          <a:ln w="12700">
            <a:noFill/>
            <a:miter lim="800000"/>
            <a:headEnd/>
            <a:tailEnd/>
          </a:ln>
          <a:effectLst/>
        </p:spPr>
        <p:txBody>
          <a:bodyPr lIns="90488" tIns="44450" rIns="90488" bIns="44450">
            <a:spAutoFit/>
          </a:bodyPr>
          <a:lstStyle/>
          <a:p>
            <a:pPr>
              <a:defRPr/>
            </a:pPr>
            <a:r>
              <a:rPr lang="es-ES_tradnl" i="1" dirty="0">
                <a:solidFill>
                  <a:schemeClr val="bg1"/>
                </a:solidFill>
                <a:effectLst>
                  <a:outerShdw blurRad="38100" dist="38100" dir="2700000" algn="tl">
                    <a:srgbClr val="000000"/>
                  </a:outerShdw>
                </a:effectLst>
                <a:latin typeface="Book Antiqua" pitchFamily="18" charset="0"/>
              </a:rPr>
              <a:t>Reporte de resultados</a:t>
            </a: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Esas revisiones pueden ocurrir mucho tiempo después de haber realizado la inspección y la aceptación por parte del usuario</a:t>
            </a: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La falta de información y documentación puede resultar en retrasos costosos al tratar de resolver la aparente o sospechosa presencia de indicaciones</a:t>
            </a:r>
          </a:p>
          <a:p>
            <a:pPr>
              <a:defRPr/>
            </a:pPr>
            <a:endParaRPr lang="es-ES_tradnl" i="1" dirty="0">
              <a:solidFill>
                <a:schemeClr val="bg1"/>
              </a:solidFill>
              <a:latin typeface="Book Antiqua" pitchFamily="18" charset="0"/>
            </a:endParaRPr>
          </a:p>
          <a:p>
            <a:pPr>
              <a:defRPr/>
            </a:pPr>
            <a:r>
              <a:rPr lang="es-ES_tradnl" i="1" dirty="0">
                <a:solidFill>
                  <a:schemeClr val="bg1"/>
                </a:solidFill>
                <a:latin typeface="Book Antiqua" pitchFamily="18" charset="0"/>
              </a:rPr>
              <a:t>La documentación necesaria para minimizar confusiones durante la interpretación debe incluir, pero no esta limitada, los requisitos establecidos por el código, norma o especificación que sea aplicable</a:t>
            </a:r>
          </a:p>
        </p:txBody>
      </p:sp>
      <p:grpSp>
        <p:nvGrpSpPr>
          <p:cNvPr id="36" name="Group 66"/>
          <p:cNvGrpSpPr>
            <a:grpSpLocks/>
          </p:cNvGrpSpPr>
          <p:nvPr/>
        </p:nvGrpSpPr>
        <p:grpSpPr bwMode="auto">
          <a:xfrm>
            <a:off x="8020050" y="0"/>
            <a:ext cx="1152525" cy="615950"/>
            <a:chOff x="37" y="-23"/>
            <a:chExt cx="726" cy="388"/>
          </a:xfrm>
        </p:grpSpPr>
        <p:sp>
          <p:nvSpPr>
            <p:cNvPr id="37" name="Rectangle 6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38" name="Rectangle 6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39" name="Rectangle 6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0" name="Rectangle 7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 name="Rectangle 7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2" name="Rectangle 7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Tree>
  </p:cSld>
  <p:clrMapOvr>
    <a:masterClrMapping/>
  </p:clrMapOvr>
  <p:transition>
    <p:dissolve/>
  </p:transition>
</p:sld>
</file>

<file path=ppt/slides/slide4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09618" name="Group 21"/>
          <p:cNvGrpSpPr>
            <a:grpSpLocks/>
          </p:cNvGrpSpPr>
          <p:nvPr/>
        </p:nvGrpSpPr>
        <p:grpSpPr bwMode="auto">
          <a:xfrm>
            <a:off x="76200" y="150813"/>
            <a:ext cx="152400" cy="6553200"/>
            <a:chOff x="48" y="102"/>
            <a:chExt cx="96" cy="4128"/>
          </a:xfrm>
        </p:grpSpPr>
        <p:sp>
          <p:nvSpPr>
            <p:cNvPr id="409619" name="Rectangle 2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0" name="Rectangle 2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1" name="Rectangle 2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2" name="Rectangle 2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3" name="Rectangle 2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4" name="Rectangle 2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5" name="Rectangle 2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6" name="Rectangle 2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7" name="Rectangle 3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8" name="Rectangle 3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29" name="Rectangle 3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0" name="Rectangle 3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1" name="Rectangle 3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2" name="Rectangle 3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3" name="Rectangle 3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4" name="Rectangle 3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5" name="Rectangle 3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6" name="Rectangle 3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7" name="Rectangle 4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8" name="Rectangle 4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39" name="Rectangle 4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0" name="Rectangle 4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1" name="Rectangle 4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2" name="Rectangle 4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3" name="Rectangle 4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4" name="Rectangle 4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5" name="Rectangle 4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6" name="Rectangle 4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09647" name="Rectangle 5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09603" name="Rectangle 51"/>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88468" name="Rectangle 52"/>
          <p:cNvSpPr>
            <a:spLocks noChangeArrowheads="1"/>
          </p:cNvSpPr>
          <p:nvPr/>
        </p:nvSpPr>
        <p:spPr bwMode="auto">
          <a:xfrm>
            <a:off x="3014663" y="3929063"/>
            <a:ext cx="3698875" cy="1219200"/>
          </a:xfrm>
          <a:prstGeom prst="rect">
            <a:avLst/>
          </a:prstGeom>
          <a:noFill/>
          <a:ln w="12700">
            <a:noFill/>
            <a:miter lim="800000"/>
            <a:headEnd/>
            <a:tailEnd/>
          </a:ln>
          <a:effectLst/>
        </p:spPr>
        <p:txBody>
          <a:bodyPr lIns="90488" tIns="44450" rIns="90488" bIns="44450">
            <a:spAutoFit/>
          </a:bodyPr>
          <a:lstStyle/>
          <a:p>
            <a:pPr>
              <a:lnSpc>
                <a:spcPts val="8900"/>
              </a:lnSpc>
              <a:defRPr/>
            </a:pPr>
            <a:r>
              <a:rPr lang="es-ES_tradnl" sz="6000" i="1">
                <a:solidFill>
                  <a:schemeClr val="bg1"/>
                </a:solidFill>
                <a:effectLst>
                  <a:outerShdw blurRad="38100" dist="38100" dir="2700000" algn="tl">
                    <a:srgbClr val="000000"/>
                  </a:outerShdw>
                </a:effectLst>
                <a:latin typeface="Book Antiqua" pitchFamily="18" charset="0"/>
              </a:rPr>
              <a:t>F I N</a:t>
            </a:r>
          </a:p>
        </p:txBody>
      </p:sp>
      <p:sp>
        <p:nvSpPr>
          <p:cNvPr id="188469" name="AutoShape 53"/>
          <p:cNvSpPr>
            <a:spLocks/>
          </p:cNvSpPr>
          <p:nvPr/>
        </p:nvSpPr>
        <p:spPr bwMode="auto">
          <a:xfrm>
            <a:off x="1562100" y="3638550"/>
            <a:ext cx="120650" cy="1762125"/>
          </a:xfrm>
          <a:prstGeom prst="leftBracket">
            <a:avLst>
              <a:gd name="adj" fmla="val 7424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88470" name="Line 54"/>
          <p:cNvSpPr>
            <a:spLocks noChangeShapeType="1"/>
          </p:cNvSpPr>
          <p:nvPr/>
        </p:nvSpPr>
        <p:spPr bwMode="auto">
          <a:xfrm>
            <a:off x="1674813" y="3638550"/>
            <a:ext cx="649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88471" name="Line 55"/>
          <p:cNvSpPr>
            <a:spLocks noChangeShapeType="1"/>
          </p:cNvSpPr>
          <p:nvPr/>
        </p:nvSpPr>
        <p:spPr bwMode="auto">
          <a:xfrm>
            <a:off x="1674813" y="5403850"/>
            <a:ext cx="64849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188472" name="AutoShape 56"/>
          <p:cNvSpPr>
            <a:spLocks/>
          </p:cNvSpPr>
          <p:nvPr/>
        </p:nvSpPr>
        <p:spPr bwMode="auto">
          <a:xfrm flipH="1">
            <a:off x="8148638" y="3638550"/>
            <a:ext cx="112712" cy="1762125"/>
          </a:xfrm>
          <a:prstGeom prst="leftBracket">
            <a:avLst>
              <a:gd name="adj" fmla="val 7845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4" name="Group 57"/>
          <p:cNvGrpSpPr>
            <a:grpSpLocks/>
          </p:cNvGrpSpPr>
          <p:nvPr/>
        </p:nvGrpSpPr>
        <p:grpSpPr bwMode="auto">
          <a:xfrm>
            <a:off x="922338" y="1011238"/>
            <a:ext cx="2784475" cy="1196975"/>
            <a:chOff x="149" y="45"/>
            <a:chExt cx="1754" cy="754"/>
          </a:xfrm>
        </p:grpSpPr>
        <p:sp>
          <p:nvSpPr>
            <p:cNvPr id="409611" name="Rectangle 58"/>
            <p:cNvSpPr>
              <a:spLocks noChangeArrowheads="1"/>
            </p:cNvSpPr>
            <p:nvPr/>
          </p:nvSpPr>
          <p:spPr bwMode="auto">
            <a:xfrm>
              <a:off x="149" y="129"/>
              <a:ext cx="1593" cy="640"/>
            </a:xfrm>
            <a:prstGeom prst="rect">
              <a:avLst/>
            </a:prstGeom>
            <a:solidFill>
              <a:srgbClr val="990033"/>
            </a:solidFill>
            <a:ln w="12700">
              <a:solidFill>
                <a:srgbClr val="A0001C"/>
              </a:solidFill>
              <a:miter lim="800000"/>
              <a:headEnd/>
              <a:tailEnd/>
            </a:ln>
          </p:spPr>
          <p:txBody>
            <a:bodyPr wrap="none" anchor="ctr"/>
            <a:lstStyle/>
            <a:p>
              <a:endParaRPr lang="es-ES"/>
            </a:p>
          </p:txBody>
        </p:sp>
        <p:sp>
          <p:nvSpPr>
            <p:cNvPr id="409612" name="Rectangle 59"/>
            <p:cNvSpPr>
              <a:spLocks noChangeArrowheads="1"/>
            </p:cNvSpPr>
            <p:nvPr/>
          </p:nvSpPr>
          <p:spPr bwMode="auto">
            <a:xfrm>
              <a:off x="315" y="170"/>
              <a:ext cx="75" cy="563"/>
            </a:xfrm>
            <a:prstGeom prst="rect">
              <a:avLst/>
            </a:prstGeom>
            <a:solidFill>
              <a:schemeClr val="bg1"/>
            </a:solidFill>
            <a:ln w="12700">
              <a:solidFill>
                <a:schemeClr val="bg1"/>
              </a:solidFill>
              <a:miter lim="800000"/>
              <a:headEnd/>
              <a:tailEnd/>
            </a:ln>
          </p:spPr>
          <p:txBody>
            <a:bodyPr wrap="none" anchor="ctr"/>
            <a:lstStyle/>
            <a:p>
              <a:endParaRPr lang="es-ES"/>
            </a:p>
          </p:txBody>
        </p:sp>
        <p:sp>
          <p:nvSpPr>
            <p:cNvPr id="409613" name="Rectangle 60"/>
            <p:cNvSpPr>
              <a:spLocks noChangeArrowheads="1"/>
            </p:cNvSpPr>
            <p:nvPr/>
          </p:nvSpPr>
          <p:spPr bwMode="auto">
            <a:xfrm>
              <a:off x="390" y="676"/>
              <a:ext cx="653" cy="57"/>
            </a:xfrm>
            <a:prstGeom prst="rect">
              <a:avLst/>
            </a:prstGeom>
            <a:solidFill>
              <a:schemeClr val="bg1"/>
            </a:solidFill>
            <a:ln w="12700">
              <a:solidFill>
                <a:schemeClr val="bg1"/>
              </a:solidFill>
              <a:miter lim="800000"/>
              <a:headEnd/>
              <a:tailEnd/>
            </a:ln>
          </p:spPr>
          <p:txBody>
            <a:bodyPr wrap="none" anchor="ctr"/>
            <a:lstStyle/>
            <a:p>
              <a:endParaRPr lang="es-ES"/>
            </a:p>
          </p:txBody>
        </p:sp>
        <p:sp>
          <p:nvSpPr>
            <p:cNvPr id="409614" name="Rectangle 61"/>
            <p:cNvSpPr>
              <a:spLocks noChangeArrowheads="1"/>
            </p:cNvSpPr>
            <p:nvPr/>
          </p:nvSpPr>
          <p:spPr bwMode="auto">
            <a:xfrm>
              <a:off x="384" y="45"/>
              <a:ext cx="747" cy="747"/>
            </a:xfrm>
            <a:prstGeom prst="rect">
              <a:avLst/>
            </a:prstGeom>
            <a:noFill/>
            <a:ln w="12700">
              <a:noFill/>
              <a:miter lim="800000"/>
              <a:headEnd/>
              <a:tailEnd/>
            </a:ln>
          </p:spPr>
          <p:txBody>
            <a:bodyPr wrap="none" lIns="90488" tIns="44450" rIns="90488" bIns="44450">
              <a:spAutoFit/>
            </a:bodyPr>
            <a:lstStyle/>
            <a:p>
              <a:pPr algn="l" defTabSz="762000"/>
              <a:r>
                <a:rPr lang="es-ES_tradnl" sz="7200" b="0">
                  <a:solidFill>
                    <a:schemeClr val="bg1"/>
                  </a:solidFill>
                  <a:latin typeface="Impact" pitchFamily="34" charset="0"/>
                </a:rPr>
                <a:t>OG</a:t>
              </a:r>
            </a:p>
          </p:txBody>
        </p:sp>
        <p:sp>
          <p:nvSpPr>
            <p:cNvPr id="409615" name="Rectangle 62"/>
            <p:cNvSpPr>
              <a:spLocks noChangeArrowheads="1"/>
            </p:cNvSpPr>
            <p:nvPr/>
          </p:nvSpPr>
          <p:spPr bwMode="auto">
            <a:xfrm>
              <a:off x="1011" y="570"/>
              <a:ext cx="892" cy="229"/>
            </a:xfrm>
            <a:prstGeom prst="rect">
              <a:avLst/>
            </a:prstGeom>
            <a:noFill/>
            <a:ln w="12700">
              <a:noFill/>
              <a:miter lim="800000"/>
              <a:headEnd/>
              <a:tailEnd/>
            </a:ln>
          </p:spPr>
          <p:txBody>
            <a:bodyPr lIns="90488" tIns="44450" rIns="90488" bIns="44450">
              <a:spAutoFit/>
            </a:bodyPr>
            <a:lstStyle/>
            <a:p>
              <a:pPr algn="l" defTabSz="762000"/>
              <a:r>
                <a:rPr lang="es-ES_tradnl" sz="1800" b="0">
                  <a:solidFill>
                    <a:schemeClr val="bg1"/>
                  </a:solidFill>
                  <a:latin typeface="Arial Narrow" pitchFamily="34" charset="0"/>
                </a:rPr>
                <a:t>S.A. de C.V.</a:t>
              </a:r>
            </a:p>
          </p:txBody>
        </p:sp>
        <p:sp>
          <p:nvSpPr>
            <p:cNvPr id="409616" name="Rectangle 63"/>
            <p:cNvSpPr>
              <a:spLocks noChangeArrowheads="1"/>
            </p:cNvSpPr>
            <p:nvPr/>
          </p:nvSpPr>
          <p:spPr bwMode="auto">
            <a:xfrm>
              <a:off x="202" y="170"/>
              <a:ext cx="75" cy="563"/>
            </a:xfrm>
            <a:prstGeom prst="rect">
              <a:avLst/>
            </a:prstGeom>
            <a:solidFill>
              <a:schemeClr val="bg1"/>
            </a:solidFill>
            <a:ln w="12700">
              <a:solidFill>
                <a:schemeClr val="bg1"/>
              </a:solidFill>
              <a:miter lim="800000"/>
              <a:headEnd/>
              <a:tailEnd/>
            </a:ln>
          </p:spPr>
          <p:txBody>
            <a:bodyPr wrap="none" anchor="ctr"/>
            <a:lstStyle/>
            <a:p>
              <a:endParaRPr lang="es-ES"/>
            </a:p>
          </p:txBody>
        </p:sp>
      </p:grpSp>
      <p:sp>
        <p:nvSpPr>
          <p:cNvPr id="188480" name="Text Box 64"/>
          <p:cNvSpPr txBox="1">
            <a:spLocks noChangeArrowheads="1"/>
          </p:cNvSpPr>
          <p:nvPr/>
        </p:nvSpPr>
        <p:spPr bwMode="auto">
          <a:xfrm>
            <a:off x="4984750" y="1263650"/>
            <a:ext cx="3873500" cy="854075"/>
          </a:xfrm>
          <a:prstGeom prst="rect">
            <a:avLst/>
          </a:prstGeom>
          <a:noFill/>
          <a:ln w="12700">
            <a:noFill/>
            <a:miter lim="800000"/>
            <a:headEnd/>
            <a:tailEnd/>
          </a:ln>
        </p:spPr>
        <p:txBody>
          <a:bodyPr wrap="none">
            <a:spAutoFit/>
          </a:bodyPr>
          <a:lstStyle/>
          <a:p>
            <a:pPr algn="r"/>
            <a:r>
              <a:rPr lang="es-MX" sz="1800">
                <a:solidFill>
                  <a:schemeClr val="bg2"/>
                </a:solidFill>
              </a:rPr>
              <a:t>EL PRIMER NOMBRE</a:t>
            </a:r>
          </a:p>
          <a:p>
            <a:pPr algn="r"/>
            <a:endParaRPr lang="es-MX" sz="1400">
              <a:solidFill>
                <a:schemeClr val="bg2"/>
              </a:solidFill>
            </a:endParaRPr>
          </a:p>
          <a:p>
            <a:pPr algn="r"/>
            <a:r>
              <a:rPr lang="es-MX" sz="1800">
                <a:solidFill>
                  <a:schemeClr val="bg2"/>
                </a:solidFill>
              </a:rPr>
              <a:t>EN PRUEBAS NO DESTRUCTIVAS</a:t>
            </a:r>
            <a:endParaRPr lang="es-ES" sz="1800">
              <a:solidFill>
                <a:schemeClr val="bg2"/>
              </a:solidFill>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after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box(in)">
                                      <p:cBhvr>
                                        <p:cTn id="7" dur="500"/>
                                        <p:tgtEl>
                                          <p:spTgt spid="4"/>
                                        </p:tgtEl>
                                      </p:cBhvr>
                                    </p:animEffect>
                                  </p:childTnLst>
                                </p:cTn>
                              </p:par>
                            </p:childTnLst>
                          </p:cTn>
                        </p:par>
                        <p:par>
                          <p:cTn id="8" fill="hold">
                            <p:stCondLst>
                              <p:cond delay="1500"/>
                            </p:stCondLst>
                            <p:childTnLst>
                              <p:par>
                                <p:cTn id="9" presetID="22" presetClass="entr" presetSubtype="8" fill="hold" grpId="0" nodeType="afterEffect">
                                  <p:stCondLst>
                                    <p:cond delay="1000"/>
                                  </p:stCondLst>
                                  <p:iterate type="lt">
                                    <p:tmPct val="100000"/>
                                  </p:iterate>
                                  <p:childTnLst>
                                    <p:set>
                                      <p:cBhvr>
                                        <p:cTn id="10" dur="1" fill="hold">
                                          <p:stCondLst>
                                            <p:cond delay="0"/>
                                          </p:stCondLst>
                                        </p:cTn>
                                        <p:tgtEl>
                                          <p:spTgt spid="188480"/>
                                        </p:tgtEl>
                                        <p:attrNameLst>
                                          <p:attrName>style.visibility</p:attrName>
                                        </p:attrNameLst>
                                      </p:cBhvr>
                                      <p:to>
                                        <p:strVal val="visible"/>
                                      </p:to>
                                    </p:set>
                                    <p:animEffect transition="in" filter="wipe(left)">
                                      <p:cBhvr>
                                        <p:cTn id="11" dur="75"/>
                                        <p:tgtEl>
                                          <p:spTgt spid="188480"/>
                                        </p:tgtEl>
                                      </p:cBhvr>
                                    </p:animEffect>
                                  </p:childTnLst>
                                </p:cTn>
                              </p:par>
                            </p:childTnLst>
                          </p:cTn>
                        </p:par>
                        <p:par>
                          <p:cTn id="12" fill="hold">
                            <p:stCondLst>
                              <p:cond delay="5275"/>
                            </p:stCondLst>
                            <p:childTnLst>
                              <p:par>
                                <p:cTn id="13" presetID="22" presetClass="entr" presetSubtype="8" fill="hold" nodeType="afterEffect">
                                  <p:stCondLst>
                                    <p:cond delay="1000"/>
                                  </p:stCondLst>
                                  <p:childTnLst>
                                    <p:set>
                                      <p:cBhvr>
                                        <p:cTn id="14" dur="1" fill="hold">
                                          <p:stCondLst>
                                            <p:cond delay="0"/>
                                          </p:stCondLst>
                                        </p:cTn>
                                        <p:tgtEl>
                                          <p:spTgt spid="188470"/>
                                        </p:tgtEl>
                                        <p:attrNameLst>
                                          <p:attrName>style.visibility</p:attrName>
                                        </p:attrNameLst>
                                      </p:cBhvr>
                                      <p:to>
                                        <p:strVal val="visible"/>
                                      </p:to>
                                    </p:set>
                                    <p:animEffect transition="in" filter="wipe(left)">
                                      <p:cBhvr>
                                        <p:cTn id="15" dur="500"/>
                                        <p:tgtEl>
                                          <p:spTgt spid="188470"/>
                                        </p:tgtEl>
                                      </p:cBhvr>
                                    </p:animEffect>
                                  </p:childTnLst>
                                </p:cTn>
                              </p:par>
                            </p:childTnLst>
                          </p:cTn>
                        </p:par>
                        <p:par>
                          <p:cTn id="16" fill="hold">
                            <p:stCondLst>
                              <p:cond delay="6775"/>
                            </p:stCondLst>
                            <p:childTnLst>
                              <p:par>
                                <p:cTn id="17" presetID="22" presetClass="entr" presetSubtype="1" fill="hold" grpId="0" nodeType="afterEffect">
                                  <p:stCondLst>
                                    <p:cond delay="0"/>
                                  </p:stCondLst>
                                  <p:childTnLst>
                                    <p:set>
                                      <p:cBhvr>
                                        <p:cTn id="18" dur="1" fill="hold">
                                          <p:stCondLst>
                                            <p:cond delay="0"/>
                                          </p:stCondLst>
                                        </p:cTn>
                                        <p:tgtEl>
                                          <p:spTgt spid="188472"/>
                                        </p:tgtEl>
                                        <p:attrNameLst>
                                          <p:attrName>style.visibility</p:attrName>
                                        </p:attrNameLst>
                                      </p:cBhvr>
                                      <p:to>
                                        <p:strVal val="visible"/>
                                      </p:to>
                                    </p:set>
                                    <p:animEffect transition="in" filter="wipe(up)">
                                      <p:cBhvr>
                                        <p:cTn id="19" dur="500"/>
                                        <p:tgtEl>
                                          <p:spTgt spid="188472"/>
                                        </p:tgtEl>
                                      </p:cBhvr>
                                    </p:animEffect>
                                  </p:childTnLst>
                                </p:cTn>
                              </p:par>
                            </p:childTnLst>
                          </p:cTn>
                        </p:par>
                        <p:par>
                          <p:cTn id="20" fill="hold">
                            <p:stCondLst>
                              <p:cond delay="7275"/>
                            </p:stCondLst>
                            <p:childTnLst>
                              <p:par>
                                <p:cTn id="21" presetID="22" presetClass="entr" presetSubtype="2" fill="hold" nodeType="afterEffect">
                                  <p:stCondLst>
                                    <p:cond delay="0"/>
                                  </p:stCondLst>
                                  <p:childTnLst>
                                    <p:set>
                                      <p:cBhvr>
                                        <p:cTn id="22" dur="1" fill="hold">
                                          <p:stCondLst>
                                            <p:cond delay="0"/>
                                          </p:stCondLst>
                                        </p:cTn>
                                        <p:tgtEl>
                                          <p:spTgt spid="188471"/>
                                        </p:tgtEl>
                                        <p:attrNameLst>
                                          <p:attrName>style.visibility</p:attrName>
                                        </p:attrNameLst>
                                      </p:cBhvr>
                                      <p:to>
                                        <p:strVal val="visible"/>
                                      </p:to>
                                    </p:set>
                                    <p:animEffect transition="in" filter="wipe(right)">
                                      <p:cBhvr>
                                        <p:cTn id="23" dur="500"/>
                                        <p:tgtEl>
                                          <p:spTgt spid="188471"/>
                                        </p:tgtEl>
                                      </p:cBhvr>
                                    </p:animEffect>
                                  </p:childTnLst>
                                </p:cTn>
                              </p:par>
                            </p:childTnLst>
                          </p:cTn>
                        </p:par>
                        <p:par>
                          <p:cTn id="24" fill="hold">
                            <p:stCondLst>
                              <p:cond delay="7775"/>
                            </p:stCondLst>
                            <p:childTnLst>
                              <p:par>
                                <p:cTn id="25" presetID="22" presetClass="entr" presetSubtype="4" fill="hold" grpId="0" nodeType="afterEffect">
                                  <p:stCondLst>
                                    <p:cond delay="0"/>
                                  </p:stCondLst>
                                  <p:childTnLst>
                                    <p:set>
                                      <p:cBhvr>
                                        <p:cTn id="26" dur="1" fill="hold">
                                          <p:stCondLst>
                                            <p:cond delay="0"/>
                                          </p:stCondLst>
                                        </p:cTn>
                                        <p:tgtEl>
                                          <p:spTgt spid="188469"/>
                                        </p:tgtEl>
                                        <p:attrNameLst>
                                          <p:attrName>style.visibility</p:attrName>
                                        </p:attrNameLst>
                                      </p:cBhvr>
                                      <p:to>
                                        <p:strVal val="visible"/>
                                      </p:to>
                                    </p:set>
                                    <p:animEffect transition="in" filter="wipe(down)">
                                      <p:cBhvr>
                                        <p:cTn id="27" dur="500"/>
                                        <p:tgtEl>
                                          <p:spTgt spid="188469"/>
                                        </p:tgtEl>
                                      </p:cBhvr>
                                    </p:animEffect>
                                  </p:childTnLst>
                                </p:cTn>
                              </p:par>
                            </p:childTnLst>
                          </p:cTn>
                        </p:par>
                        <p:par>
                          <p:cTn id="28" fill="hold">
                            <p:stCondLst>
                              <p:cond delay="8275"/>
                            </p:stCondLst>
                            <p:childTnLst>
                              <p:par>
                                <p:cTn id="29" presetID="22" presetClass="entr" presetSubtype="8" fill="hold" grpId="0" nodeType="afterEffect">
                                  <p:stCondLst>
                                    <p:cond delay="0"/>
                                  </p:stCondLst>
                                  <p:iterate type="lt">
                                    <p:tmPct val="100000"/>
                                  </p:iterate>
                                  <p:childTnLst>
                                    <p:set>
                                      <p:cBhvr>
                                        <p:cTn id="30" dur="1" fill="hold">
                                          <p:stCondLst>
                                            <p:cond delay="0"/>
                                          </p:stCondLst>
                                        </p:cTn>
                                        <p:tgtEl>
                                          <p:spTgt spid="188468"/>
                                        </p:tgtEl>
                                        <p:attrNameLst>
                                          <p:attrName>style.visibility</p:attrName>
                                        </p:attrNameLst>
                                      </p:cBhvr>
                                      <p:to>
                                        <p:strVal val="visible"/>
                                      </p:to>
                                    </p:set>
                                    <p:animEffect transition="in" filter="wipe(left)">
                                      <p:cBhvr>
                                        <p:cTn id="31" dur="75"/>
                                        <p:tgtEl>
                                          <p:spTgt spid="188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68" grpId="0" autoUpdateAnimBg="0"/>
      <p:bldP spid="188469" grpId="0" animBg="1"/>
      <p:bldP spid="188472" grpId="0" animBg="1"/>
      <p:bldP spid="188480" grpId="0" autoUpdateAnimBg="0"/>
    </p:bldLst>
  </p:timing>
</p:sld>
</file>

<file path=ppt/slides/slide4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10626" name="Group 48"/>
          <p:cNvGrpSpPr>
            <a:grpSpLocks/>
          </p:cNvGrpSpPr>
          <p:nvPr/>
        </p:nvGrpSpPr>
        <p:grpSpPr bwMode="auto">
          <a:xfrm>
            <a:off x="0" y="0"/>
            <a:ext cx="9172575" cy="6858000"/>
            <a:chOff x="0" y="0"/>
            <a:chExt cx="5778" cy="4320"/>
          </a:xfrm>
        </p:grpSpPr>
        <p:sp>
          <p:nvSpPr>
            <p:cNvPr id="410627" name="Rectangle 3"/>
            <p:cNvSpPr>
              <a:spLocks noChangeArrowheads="1"/>
            </p:cNvSpPr>
            <p:nvPr/>
          </p:nvSpPr>
          <p:spPr bwMode="auto">
            <a:xfrm>
              <a:off x="637" y="1697"/>
              <a:ext cx="4580" cy="1436"/>
            </a:xfrm>
            <a:prstGeom prst="rect">
              <a:avLst/>
            </a:prstGeom>
            <a:noFill/>
            <a:ln w="12700">
              <a:noFill/>
              <a:miter lim="800000"/>
              <a:headEnd/>
              <a:tailEnd/>
            </a:ln>
          </p:spPr>
          <p:txBody>
            <a:bodyPr lIns="90488" tIns="44450" rIns="90488" bIns="44450">
              <a:spAutoFit/>
            </a:bodyPr>
            <a:lstStyle/>
            <a:p>
              <a:pPr>
                <a:lnSpc>
                  <a:spcPct val="120000"/>
                </a:lnSpc>
                <a:tabLst>
                  <a:tab pos="576263" algn="l"/>
                </a:tabLst>
              </a:pPr>
              <a:r>
                <a:rPr lang="es-ES_tradnl" i="1">
                  <a:solidFill>
                    <a:schemeClr val="bg1"/>
                  </a:solidFill>
                  <a:latin typeface="Book Antiqua" pitchFamily="18" charset="0"/>
                </a:rPr>
                <a:t>La mayor distorsión o fuerza de un campo de fuga se tiene cuando la discontinuidad es perpendicular a la dirección del campo magnético (90</a:t>
              </a:r>
              <a:r>
                <a:rPr lang="es-ES_tradnl" baseline="40000">
                  <a:solidFill>
                    <a:schemeClr val="bg1"/>
                  </a:solidFill>
                  <a:latin typeface="Book Antiqua" pitchFamily="18" charset="0"/>
                </a:rPr>
                <a:t>o</a:t>
              </a:r>
              <a:r>
                <a:rPr lang="es-ES_tradnl" i="1">
                  <a:solidFill>
                    <a:schemeClr val="bg1"/>
                  </a:solidFill>
                  <a:latin typeface="Book Antiqua" pitchFamily="18" charset="0"/>
                </a:rPr>
                <a:t> y hasta 45</a:t>
              </a:r>
              <a:r>
                <a:rPr lang="es-ES_tradnl" baseline="40000">
                  <a:solidFill>
                    <a:schemeClr val="bg1"/>
                  </a:solidFill>
                  <a:latin typeface="Book Antiqua" pitchFamily="18" charset="0"/>
                </a:rPr>
                <a:t>o</a:t>
              </a:r>
              <a:r>
                <a:rPr lang="es-ES_tradnl" i="1">
                  <a:solidFill>
                    <a:schemeClr val="bg1"/>
                  </a:solidFill>
                  <a:latin typeface="Book Antiqua" pitchFamily="18" charset="0"/>
                </a:rPr>
                <a:t>), tanto para discontinuidades superficiales como subsuperficiales</a:t>
              </a:r>
            </a:p>
          </p:txBody>
        </p:sp>
        <p:sp>
          <p:nvSpPr>
            <p:cNvPr id="476166" name="Rectangle 6"/>
            <p:cNvSpPr>
              <a:spLocks noChangeArrowheads="1"/>
            </p:cNvSpPr>
            <p:nvPr/>
          </p:nvSpPr>
          <p:spPr bwMode="auto">
            <a:xfrm>
              <a:off x="628" y="796"/>
              <a:ext cx="4595" cy="306"/>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Efecto de la orientación de las discontinuidades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410629" name="Group 9"/>
            <p:cNvGrpSpPr>
              <a:grpSpLocks/>
            </p:cNvGrpSpPr>
            <p:nvPr/>
          </p:nvGrpSpPr>
          <p:grpSpPr bwMode="auto">
            <a:xfrm>
              <a:off x="48" y="95"/>
              <a:ext cx="96" cy="4128"/>
              <a:chOff x="48" y="102"/>
              <a:chExt cx="96" cy="4128"/>
            </a:xfrm>
          </p:grpSpPr>
          <p:sp>
            <p:nvSpPr>
              <p:cNvPr id="410638" name="Rectangle 1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39" name="Rectangle 1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0" name="Rectangle 1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1" name="Rectangle 1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2" name="Rectangle 1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3" name="Rectangle 1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4" name="Rectangle 1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5" name="Rectangle 1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6" name="Rectangle 1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7" name="Rectangle 1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8" name="Rectangle 2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49" name="Rectangle 2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0" name="Rectangle 2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1" name="Rectangle 2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2" name="Rectangle 2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3" name="Rectangle 2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4" name="Rectangle 2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5" name="Rectangle 2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6" name="Rectangle 2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7" name="Rectangle 2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8" name="Rectangle 3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59" name="Rectangle 3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0" name="Rectangle 3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1" name="Rectangle 3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2" name="Rectangle 3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3" name="Rectangle 3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4" name="Rectangle 3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5" name="Rectangle 3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0666" name="Rectangle 3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0630"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10631" name="Group 41"/>
            <p:cNvGrpSpPr>
              <a:grpSpLocks/>
            </p:cNvGrpSpPr>
            <p:nvPr/>
          </p:nvGrpSpPr>
          <p:grpSpPr bwMode="auto">
            <a:xfrm>
              <a:off x="5052" y="0"/>
              <a:ext cx="726" cy="388"/>
              <a:chOff x="37" y="-23"/>
              <a:chExt cx="726" cy="388"/>
            </a:xfrm>
          </p:grpSpPr>
          <p:sp>
            <p:nvSpPr>
              <p:cNvPr id="410632" name="Rectangle 4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0633" name="Rectangle 4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634" name="Rectangle 4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0635" name="Rectangle 4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0636" name="Rectangle 4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0637" name="Rectangle 4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11650" name="Group 113"/>
          <p:cNvGrpSpPr>
            <a:grpSpLocks/>
          </p:cNvGrpSpPr>
          <p:nvPr/>
        </p:nvGrpSpPr>
        <p:grpSpPr bwMode="auto">
          <a:xfrm>
            <a:off x="0" y="0"/>
            <a:ext cx="9172575" cy="6858000"/>
            <a:chOff x="0" y="0"/>
            <a:chExt cx="5778" cy="4320"/>
          </a:xfrm>
        </p:grpSpPr>
        <p:sp>
          <p:nvSpPr>
            <p:cNvPr id="411681" name="AutoShape 5"/>
            <p:cNvSpPr>
              <a:spLocks noChangeArrowheads="1"/>
            </p:cNvSpPr>
            <p:nvPr/>
          </p:nvSpPr>
          <p:spPr bwMode="auto">
            <a:xfrm>
              <a:off x="1221" y="2280"/>
              <a:ext cx="3888" cy="1404"/>
            </a:xfrm>
            <a:prstGeom prst="cube">
              <a:avLst>
                <a:gd name="adj" fmla="val 59190"/>
              </a:avLst>
            </a:prstGeom>
            <a:solidFill>
              <a:schemeClr val="bg2">
                <a:alpha val="54901"/>
              </a:schemeClr>
            </a:solidFill>
            <a:ln w="19050">
              <a:noFill/>
              <a:miter lim="800000"/>
              <a:headEnd/>
              <a:tailEnd/>
            </a:ln>
          </p:spPr>
          <p:txBody>
            <a:bodyPr wrap="none" anchor="ctr"/>
            <a:lstStyle/>
            <a:p>
              <a:endParaRPr lang="es-ES"/>
            </a:p>
          </p:txBody>
        </p:sp>
        <p:sp>
          <p:nvSpPr>
            <p:cNvPr id="477236" name="Rectangle 52"/>
            <p:cNvSpPr>
              <a:spLocks noChangeArrowheads="1"/>
            </p:cNvSpPr>
            <p:nvPr/>
          </p:nvSpPr>
          <p:spPr bwMode="auto">
            <a:xfrm>
              <a:off x="441" y="578"/>
              <a:ext cx="4904" cy="306"/>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2600" i="1">
                  <a:solidFill>
                    <a:schemeClr val="bg1"/>
                  </a:solidFill>
                  <a:effectLst>
                    <a:outerShdw blurRad="38100" dist="38100" dir="2700000" algn="tl">
                      <a:srgbClr val="000000"/>
                    </a:outerShdw>
                  </a:effectLst>
                  <a:latin typeface="Book Antiqua" pitchFamily="18" charset="0"/>
                </a:rPr>
                <a:t>Efecto de la orientación de las discontinuidades</a:t>
              </a:r>
              <a:endParaRPr lang="es-ES_tradnl" sz="2600" b="0">
                <a:solidFill>
                  <a:schemeClr val="bg1"/>
                </a:solidFill>
                <a:effectLst>
                  <a:outerShdw blurRad="38100" dist="38100" dir="2700000" algn="tl">
                    <a:srgbClr val="000000"/>
                  </a:outerShdw>
                </a:effectLst>
                <a:latin typeface="Book Antiqua" pitchFamily="18" charset="0"/>
              </a:endParaRPr>
            </a:p>
          </p:txBody>
        </p:sp>
        <p:grpSp>
          <p:nvGrpSpPr>
            <p:cNvPr id="411683" name="Group 55"/>
            <p:cNvGrpSpPr>
              <a:grpSpLocks/>
            </p:cNvGrpSpPr>
            <p:nvPr/>
          </p:nvGrpSpPr>
          <p:grpSpPr bwMode="auto">
            <a:xfrm>
              <a:off x="48" y="95"/>
              <a:ext cx="96" cy="4128"/>
              <a:chOff x="48" y="102"/>
              <a:chExt cx="96" cy="4128"/>
            </a:xfrm>
          </p:grpSpPr>
          <p:sp>
            <p:nvSpPr>
              <p:cNvPr id="411700" name="Rectangle 5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1" name="Rectangle 5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2" name="Rectangle 5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3" name="Rectangle 5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4" name="Rectangle 6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5" name="Rectangle 6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6" name="Rectangle 6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7" name="Rectangle 6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8" name="Rectangle 6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09" name="Rectangle 6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0" name="Rectangle 6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1" name="Rectangle 6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2" name="Rectangle 6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3" name="Rectangle 6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4" name="Rectangle 7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5" name="Rectangle 7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6" name="Rectangle 7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7" name="Rectangle 7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8" name="Rectangle 7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19" name="Rectangle 7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0" name="Rectangle 7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1" name="Rectangle 7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2" name="Rectangle 7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3" name="Rectangle 7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4" name="Rectangle 8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5" name="Rectangle 8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6" name="Rectangle 8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7" name="Rectangle 8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1728" name="Rectangle 8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1684" name="Rectangle 8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11685" name="Group 103"/>
            <p:cNvGrpSpPr>
              <a:grpSpLocks/>
            </p:cNvGrpSpPr>
            <p:nvPr/>
          </p:nvGrpSpPr>
          <p:grpSpPr bwMode="auto">
            <a:xfrm>
              <a:off x="1980" y="2443"/>
              <a:ext cx="681" cy="240"/>
              <a:chOff x="1980" y="2443"/>
              <a:chExt cx="681" cy="240"/>
            </a:xfrm>
          </p:grpSpPr>
          <p:sp>
            <p:nvSpPr>
              <p:cNvPr id="411698" name="Freeform 24"/>
              <p:cNvSpPr>
                <a:spLocks/>
              </p:cNvSpPr>
              <p:nvPr/>
            </p:nvSpPr>
            <p:spPr bwMode="auto">
              <a:xfrm>
                <a:off x="1989" y="2443"/>
                <a:ext cx="648" cy="69"/>
              </a:xfrm>
              <a:custGeom>
                <a:avLst/>
                <a:gdLst>
                  <a:gd name="T0" fmla="*/ 0 w 648"/>
                  <a:gd name="T1" fmla="*/ 29 h 69"/>
                  <a:gd name="T2" fmla="*/ 252 w 648"/>
                  <a:gd name="T3" fmla="*/ 17 h 69"/>
                  <a:gd name="T4" fmla="*/ 648 w 648"/>
                  <a:gd name="T5" fmla="*/ 41 h 69"/>
                  <a:gd name="T6" fmla="*/ 468 w 648"/>
                  <a:gd name="T7" fmla="*/ 53 h 69"/>
                  <a:gd name="T8" fmla="*/ 60 w 648"/>
                  <a:gd name="T9" fmla="*/ 41 h 69"/>
                  <a:gd name="T10" fmla="*/ 0 w 648"/>
                  <a:gd name="T11" fmla="*/ 29 h 69"/>
                  <a:gd name="T12" fmla="*/ 0 60000 65536"/>
                  <a:gd name="T13" fmla="*/ 0 60000 65536"/>
                  <a:gd name="T14" fmla="*/ 0 60000 65536"/>
                  <a:gd name="T15" fmla="*/ 0 60000 65536"/>
                  <a:gd name="T16" fmla="*/ 0 60000 65536"/>
                  <a:gd name="T17" fmla="*/ 0 60000 65536"/>
                  <a:gd name="T18" fmla="*/ 0 w 648"/>
                  <a:gd name="T19" fmla="*/ 0 h 69"/>
                  <a:gd name="T20" fmla="*/ 648 w 648"/>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648" h="69">
                    <a:moveTo>
                      <a:pt x="0" y="29"/>
                    </a:moveTo>
                    <a:cubicBezTo>
                      <a:pt x="87" y="0"/>
                      <a:pt x="165" y="10"/>
                      <a:pt x="252" y="17"/>
                    </a:cubicBezTo>
                    <a:cubicBezTo>
                      <a:pt x="330" y="23"/>
                      <a:pt x="551" y="34"/>
                      <a:pt x="648" y="41"/>
                    </a:cubicBezTo>
                    <a:cubicBezTo>
                      <a:pt x="586" y="62"/>
                      <a:pt x="531" y="69"/>
                      <a:pt x="468" y="53"/>
                    </a:cubicBezTo>
                    <a:cubicBezTo>
                      <a:pt x="328" y="67"/>
                      <a:pt x="201" y="50"/>
                      <a:pt x="60" y="41"/>
                    </a:cubicBezTo>
                    <a:cubicBezTo>
                      <a:pt x="8" y="28"/>
                      <a:pt x="28" y="29"/>
                      <a:pt x="0" y="29"/>
                    </a:cubicBezTo>
                    <a:close/>
                  </a:path>
                </a:pathLst>
              </a:custGeom>
              <a:solidFill>
                <a:srgbClr val="333333"/>
              </a:solidFill>
              <a:ln w="19050">
                <a:solidFill>
                  <a:srgbClr val="333333"/>
                </a:solidFill>
                <a:round/>
                <a:headEnd/>
                <a:tailEnd/>
              </a:ln>
            </p:spPr>
            <p:txBody>
              <a:bodyPr wrap="none" anchor="ctr"/>
              <a:lstStyle/>
              <a:p>
                <a:endParaRPr lang="es-ES"/>
              </a:p>
            </p:txBody>
          </p:sp>
          <p:sp>
            <p:nvSpPr>
              <p:cNvPr id="411699" name="Freeform 101"/>
              <p:cNvSpPr>
                <a:spLocks/>
              </p:cNvSpPr>
              <p:nvPr/>
            </p:nvSpPr>
            <p:spPr bwMode="auto">
              <a:xfrm>
                <a:off x="1980" y="2472"/>
                <a:ext cx="681" cy="211"/>
              </a:xfrm>
              <a:custGeom>
                <a:avLst/>
                <a:gdLst>
                  <a:gd name="T0" fmla="*/ 0 w 681"/>
                  <a:gd name="T1" fmla="*/ 0 h 211"/>
                  <a:gd name="T2" fmla="*/ 39 w 681"/>
                  <a:gd name="T3" fmla="*/ 9 h 211"/>
                  <a:gd name="T4" fmla="*/ 207 w 681"/>
                  <a:gd name="T5" fmla="*/ 24 h 211"/>
                  <a:gd name="T6" fmla="*/ 258 w 681"/>
                  <a:gd name="T7" fmla="*/ 32 h 211"/>
                  <a:gd name="T8" fmla="*/ 375 w 681"/>
                  <a:gd name="T9" fmla="*/ 35 h 211"/>
                  <a:gd name="T10" fmla="*/ 477 w 681"/>
                  <a:gd name="T11" fmla="*/ 30 h 211"/>
                  <a:gd name="T12" fmla="*/ 605 w 681"/>
                  <a:gd name="T13" fmla="*/ 35 h 211"/>
                  <a:gd name="T14" fmla="*/ 656 w 681"/>
                  <a:gd name="T15" fmla="*/ 18 h 211"/>
                  <a:gd name="T16" fmla="*/ 665 w 681"/>
                  <a:gd name="T17" fmla="*/ 11 h 211"/>
                  <a:gd name="T18" fmla="*/ 642 w 681"/>
                  <a:gd name="T19" fmla="*/ 162 h 211"/>
                  <a:gd name="T20" fmla="*/ 569 w 681"/>
                  <a:gd name="T21" fmla="*/ 186 h 211"/>
                  <a:gd name="T22" fmla="*/ 498 w 681"/>
                  <a:gd name="T23" fmla="*/ 189 h 211"/>
                  <a:gd name="T24" fmla="*/ 426 w 681"/>
                  <a:gd name="T25" fmla="*/ 201 h 211"/>
                  <a:gd name="T26" fmla="*/ 312 w 681"/>
                  <a:gd name="T27" fmla="*/ 206 h 211"/>
                  <a:gd name="T28" fmla="*/ 225 w 681"/>
                  <a:gd name="T29" fmla="*/ 186 h 211"/>
                  <a:gd name="T30" fmla="*/ 63 w 681"/>
                  <a:gd name="T31" fmla="*/ 171 h 211"/>
                  <a:gd name="T32" fmla="*/ 17 w 681"/>
                  <a:gd name="T33" fmla="*/ 162 h 211"/>
                  <a:gd name="T34" fmla="*/ 0 w 681"/>
                  <a:gd name="T35" fmla="*/ 108 h 211"/>
                  <a:gd name="T36" fmla="*/ 0 w 681"/>
                  <a:gd name="T37" fmla="*/ 0 h 2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1"/>
                  <a:gd name="T58" fmla="*/ 0 h 211"/>
                  <a:gd name="T59" fmla="*/ 681 w 681"/>
                  <a:gd name="T60" fmla="*/ 211 h 2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1" h="211">
                    <a:moveTo>
                      <a:pt x="0" y="0"/>
                    </a:moveTo>
                    <a:cubicBezTo>
                      <a:pt x="25" y="8"/>
                      <a:pt x="12" y="5"/>
                      <a:pt x="39" y="9"/>
                    </a:cubicBezTo>
                    <a:cubicBezTo>
                      <a:pt x="71" y="30"/>
                      <a:pt x="203" y="24"/>
                      <a:pt x="207" y="24"/>
                    </a:cubicBezTo>
                    <a:cubicBezTo>
                      <a:pt x="226" y="37"/>
                      <a:pt x="235" y="26"/>
                      <a:pt x="258" y="32"/>
                    </a:cubicBezTo>
                    <a:cubicBezTo>
                      <a:pt x="270" y="34"/>
                      <a:pt x="340" y="34"/>
                      <a:pt x="375" y="35"/>
                    </a:cubicBezTo>
                    <a:cubicBezTo>
                      <a:pt x="411" y="35"/>
                      <a:pt x="439" y="30"/>
                      <a:pt x="477" y="30"/>
                    </a:cubicBezTo>
                    <a:cubicBezTo>
                      <a:pt x="538" y="36"/>
                      <a:pt x="519" y="38"/>
                      <a:pt x="605" y="35"/>
                    </a:cubicBezTo>
                    <a:cubicBezTo>
                      <a:pt x="625" y="21"/>
                      <a:pt x="632" y="23"/>
                      <a:pt x="656" y="18"/>
                    </a:cubicBezTo>
                    <a:cubicBezTo>
                      <a:pt x="666" y="11"/>
                      <a:pt x="672" y="11"/>
                      <a:pt x="665" y="11"/>
                    </a:cubicBezTo>
                    <a:cubicBezTo>
                      <a:pt x="639" y="156"/>
                      <a:pt x="681" y="150"/>
                      <a:pt x="642" y="162"/>
                    </a:cubicBezTo>
                    <a:cubicBezTo>
                      <a:pt x="626" y="191"/>
                      <a:pt x="593" y="182"/>
                      <a:pt x="569" y="186"/>
                    </a:cubicBezTo>
                    <a:cubicBezTo>
                      <a:pt x="545" y="190"/>
                      <a:pt x="522" y="186"/>
                      <a:pt x="498" y="189"/>
                    </a:cubicBezTo>
                    <a:cubicBezTo>
                      <a:pt x="474" y="194"/>
                      <a:pt x="450" y="197"/>
                      <a:pt x="426" y="201"/>
                    </a:cubicBezTo>
                    <a:cubicBezTo>
                      <a:pt x="365" y="200"/>
                      <a:pt x="373" y="211"/>
                      <a:pt x="312" y="206"/>
                    </a:cubicBezTo>
                    <a:cubicBezTo>
                      <a:pt x="305" y="205"/>
                      <a:pt x="225" y="186"/>
                      <a:pt x="225" y="186"/>
                    </a:cubicBezTo>
                    <a:cubicBezTo>
                      <a:pt x="182" y="158"/>
                      <a:pt x="117" y="172"/>
                      <a:pt x="63" y="171"/>
                    </a:cubicBezTo>
                    <a:cubicBezTo>
                      <a:pt x="29" y="148"/>
                      <a:pt x="27" y="165"/>
                      <a:pt x="17" y="162"/>
                    </a:cubicBezTo>
                    <a:lnTo>
                      <a:pt x="0" y="108"/>
                    </a:lnTo>
                    <a:lnTo>
                      <a:pt x="0" y="0"/>
                    </a:lnTo>
                    <a:close/>
                  </a:path>
                </a:pathLst>
              </a:custGeom>
              <a:solidFill>
                <a:srgbClr val="969696">
                  <a:alpha val="59999"/>
                </a:srgbClr>
              </a:solidFill>
              <a:ln w="9525">
                <a:noFill/>
                <a:round/>
                <a:headEnd/>
                <a:tailEnd/>
              </a:ln>
            </p:spPr>
            <p:txBody>
              <a:bodyPr wrap="none"/>
              <a:lstStyle/>
              <a:p>
                <a:endParaRPr lang="es-ES"/>
              </a:p>
            </p:txBody>
          </p:sp>
        </p:grpSp>
        <p:sp>
          <p:nvSpPr>
            <p:cNvPr id="411686" name="Freeform 102"/>
            <p:cNvSpPr>
              <a:spLocks/>
            </p:cNvSpPr>
            <p:nvPr/>
          </p:nvSpPr>
          <p:spPr bwMode="auto">
            <a:xfrm>
              <a:off x="2871" y="2598"/>
              <a:ext cx="327" cy="537"/>
            </a:xfrm>
            <a:custGeom>
              <a:avLst/>
              <a:gdLst>
                <a:gd name="T0" fmla="*/ 320 w 327"/>
                <a:gd name="T1" fmla="*/ 0 h 537"/>
                <a:gd name="T2" fmla="*/ 312 w 327"/>
                <a:gd name="T3" fmla="*/ 18 h 537"/>
                <a:gd name="T4" fmla="*/ 303 w 327"/>
                <a:gd name="T5" fmla="*/ 41 h 537"/>
                <a:gd name="T6" fmla="*/ 294 w 327"/>
                <a:gd name="T7" fmla="*/ 53 h 537"/>
                <a:gd name="T8" fmla="*/ 285 w 327"/>
                <a:gd name="T9" fmla="*/ 65 h 537"/>
                <a:gd name="T10" fmla="*/ 270 w 327"/>
                <a:gd name="T11" fmla="*/ 89 h 537"/>
                <a:gd name="T12" fmla="*/ 246 w 327"/>
                <a:gd name="T13" fmla="*/ 111 h 537"/>
                <a:gd name="T14" fmla="*/ 224 w 327"/>
                <a:gd name="T15" fmla="*/ 132 h 537"/>
                <a:gd name="T16" fmla="*/ 192 w 327"/>
                <a:gd name="T17" fmla="*/ 171 h 537"/>
                <a:gd name="T18" fmla="*/ 171 w 327"/>
                <a:gd name="T19" fmla="*/ 195 h 537"/>
                <a:gd name="T20" fmla="*/ 147 w 327"/>
                <a:gd name="T21" fmla="*/ 213 h 537"/>
                <a:gd name="T22" fmla="*/ 111 w 327"/>
                <a:gd name="T23" fmla="*/ 254 h 537"/>
                <a:gd name="T24" fmla="*/ 83 w 327"/>
                <a:gd name="T25" fmla="*/ 276 h 537"/>
                <a:gd name="T26" fmla="*/ 45 w 327"/>
                <a:gd name="T27" fmla="*/ 320 h 537"/>
                <a:gd name="T28" fmla="*/ 32 w 327"/>
                <a:gd name="T29" fmla="*/ 336 h 537"/>
                <a:gd name="T30" fmla="*/ 15 w 327"/>
                <a:gd name="T31" fmla="*/ 350 h 537"/>
                <a:gd name="T32" fmla="*/ 6 w 327"/>
                <a:gd name="T33" fmla="*/ 368 h 537"/>
                <a:gd name="T34" fmla="*/ 0 w 327"/>
                <a:gd name="T35" fmla="*/ 440 h 537"/>
                <a:gd name="T36" fmla="*/ 5 w 327"/>
                <a:gd name="T37" fmla="*/ 477 h 537"/>
                <a:gd name="T38" fmla="*/ 17 w 327"/>
                <a:gd name="T39" fmla="*/ 537 h 537"/>
                <a:gd name="T40" fmla="*/ 33 w 327"/>
                <a:gd name="T41" fmla="*/ 518 h 537"/>
                <a:gd name="T42" fmla="*/ 59 w 327"/>
                <a:gd name="T43" fmla="*/ 512 h 537"/>
                <a:gd name="T44" fmla="*/ 69 w 327"/>
                <a:gd name="T45" fmla="*/ 498 h 537"/>
                <a:gd name="T46" fmla="*/ 78 w 327"/>
                <a:gd name="T47" fmla="*/ 491 h 537"/>
                <a:gd name="T48" fmla="*/ 98 w 327"/>
                <a:gd name="T49" fmla="*/ 471 h 537"/>
                <a:gd name="T50" fmla="*/ 113 w 327"/>
                <a:gd name="T51" fmla="*/ 458 h 537"/>
                <a:gd name="T52" fmla="*/ 156 w 327"/>
                <a:gd name="T53" fmla="*/ 422 h 537"/>
                <a:gd name="T54" fmla="*/ 164 w 327"/>
                <a:gd name="T55" fmla="*/ 408 h 537"/>
                <a:gd name="T56" fmla="*/ 173 w 327"/>
                <a:gd name="T57" fmla="*/ 395 h 537"/>
                <a:gd name="T58" fmla="*/ 182 w 327"/>
                <a:gd name="T59" fmla="*/ 381 h 537"/>
                <a:gd name="T60" fmla="*/ 197 w 327"/>
                <a:gd name="T61" fmla="*/ 365 h 537"/>
                <a:gd name="T62" fmla="*/ 212 w 327"/>
                <a:gd name="T63" fmla="*/ 356 h 537"/>
                <a:gd name="T64" fmla="*/ 248 w 327"/>
                <a:gd name="T65" fmla="*/ 332 h 537"/>
                <a:gd name="T66" fmla="*/ 261 w 327"/>
                <a:gd name="T67" fmla="*/ 317 h 537"/>
                <a:gd name="T68" fmla="*/ 278 w 327"/>
                <a:gd name="T69" fmla="*/ 296 h 537"/>
                <a:gd name="T70" fmla="*/ 299 w 327"/>
                <a:gd name="T71" fmla="*/ 266 h 537"/>
                <a:gd name="T72" fmla="*/ 309 w 327"/>
                <a:gd name="T73" fmla="*/ 254 h 537"/>
                <a:gd name="T74" fmla="*/ 317 w 327"/>
                <a:gd name="T75" fmla="*/ 218 h 537"/>
                <a:gd name="T76" fmla="*/ 323 w 327"/>
                <a:gd name="T77" fmla="*/ 198 h 537"/>
                <a:gd name="T78" fmla="*/ 317 w 327"/>
                <a:gd name="T79" fmla="*/ 144 h 537"/>
                <a:gd name="T80" fmla="*/ 324 w 327"/>
                <a:gd name="T81" fmla="*/ 72 h 537"/>
                <a:gd name="T82" fmla="*/ 320 w 327"/>
                <a:gd name="T83" fmla="*/ 0 h 5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7"/>
                <a:gd name="T127" fmla="*/ 0 h 537"/>
                <a:gd name="T128" fmla="*/ 327 w 327"/>
                <a:gd name="T129" fmla="*/ 537 h 5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7" h="537">
                  <a:moveTo>
                    <a:pt x="320" y="0"/>
                  </a:moveTo>
                  <a:cubicBezTo>
                    <a:pt x="318" y="8"/>
                    <a:pt x="317" y="12"/>
                    <a:pt x="312" y="18"/>
                  </a:cubicBezTo>
                  <a:cubicBezTo>
                    <a:pt x="310" y="27"/>
                    <a:pt x="306" y="33"/>
                    <a:pt x="303" y="41"/>
                  </a:cubicBezTo>
                  <a:cubicBezTo>
                    <a:pt x="302" y="48"/>
                    <a:pt x="301" y="50"/>
                    <a:pt x="294" y="53"/>
                  </a:cubicBezTo>
                  <a:cubicBezTo>
                    <a:pt x="290" y="59"/>
                    <a:pt x="291" y="61"/>
                    <a:pt x="285" y="65"/>
                  </a:cubicBezTo>
                  <a:cubicBezTo>
                    <a:pt x="279" y="74"/>
                    <a:pt x="279" y="83"/>
                    <a:pt x="270" y="89"/>
                  </a:cubicBezTo>
                  <a:cubicBezTo>
                    <a:pt x="264" y="97"/>
                    <a:pt x="255" y="106"/>
                    <a:pt x="246" y="111"/>
                  </a:cubicBezTo>
                  <a:cubicBezTo>
                    <a:pt x="244" y="120"/>
                    <a:pt x="231" y="127"/>
                    <a:pt x="224" y="132"/>
                  </a:cubicBezTo>
                  <a:cubicBezTo>
                    <a:pt x="217" y="149"/>
                    <a:pt x="208" y="161"/>
                    <a:pt x="192" y="171"/>
                  </a:cubicBezTo>
                  <a:cubicBezTo>
                    <a:pt x="187" y="179"/>
                    <a:pt x="181" y="193"/>
                    <a:pt x="171" y="195"/>
                  </a:cubicBezTo>
                  <a:cubicBezTo>
                    <a:pt x="165" y="205"/>
                    <a:pt x="158" y="211"/>
                    <a:pt x="147" y="213"/>
                  </a:cubicBezTo>
                  <a:cubicBezTo>
                    <a:pt x="139" y="227"/>
                    <a:pt x="125" y="246"/>
                    <a:pt x="111" y="254"/>
                  </a:cubicBezTo>
                  <a:cubicBezTo>
                    <a:pt x="103" y="264"/>
                    <a:pt x="96" y="274"/>
                    <a:pt x="83" y="276"/>
                  </a:cubicBezTo>
                  <a:cubicBezTo>
                    <a:pt x="66" y="286"/>
                    <a:pt x="62" y="310"/>
                    <a:pt x="45" y="320"/>
                  </a:cubicBezTo>
                  <a:cubicBezTo>
                    <a:pt x="41" y="326"/>
                    <a:pt x="38" y="332"/>
                    <a:pt x="32" y="336"/>
                  </a:cubicBezTo>
                  <a:cubicBezTo>
                    <a:pt x="28" y="342"/>
                    <a:pt x="21" y="344"/>
                    <a:pt x="15" y="350"/>
                  </a:cubicBezTo>
                  <a:cubicBezTo>
                    <a:pt x="14" y="357"/>
                    <a:pt x="11" y="363"/>
                    <a:pt x="6" y="368"/>
                  </a:cubicBezTo>
                  <a:cubicBezTo>
                    <a:pt x="8" y="392"/>
                    <a:pt x="13" y="418"/>
                    <a:pt x="0" y="440"/>
                  </a:cubicBezTo>
                  <a:cubicBezTo>
                    <a:pt x="1" y="451"/>
                    <a:pt x="0" y="466"/>
                    <a:pt x="5" y="477"/>
                  </a:cubicBezTo>
                  <a:cubicBezTo>
                    <a:pt x="7" y="495"/>
                    <a:pt x="3" y="535"/>
                    <a:pt x="17" y="537"/>
                  </a:cubicBezTo>
                  <a:cubicBezTo>
                    <a:pt x="24" y="532"/>
                    <a:pt x="26" y="523"/>
                    <a:pt x="33" y="518"/>
                  </a:cubicBezTo>
                  <a:cubicBezTo>
                    <a:pt x="39" y="513"/>
                    <a:pt x="52" y="513"/>
                    <a:pt x="59" y="512"/>
                  </a:cubicBezTo>
                  <a:cubicBezTo>
                    <a:pt x="64" y="504"/>
                    <a:pt x="61" y="509"/>
                    <a:pt x="69" y="498"/>
                  </a:cubicBezTo>
                  <a:cubicBezTo>
                    <a:pt x="71" y="495"/>
                    <a:pt x="78" y="491"/>
                    <a:pt x="78" y="491"/>
                  </a:cubicBezTo>
                  <a:cubicBezTo>
                    <a:pt x="83" y="480"/>
                    <a:pt x="88" y="477"/>
                    <a:pt x="98" y="471"/>
                  </a:cubicBezTo>
                  <a:cubicBezTo>
                    <a:pt x="103" y="464"/>
                    <a:pt x="104" y="460"/>
                    <a:pt x="113" y="458"/>
                  </a:cubicBezTo>
                  <a:cubicBezTo>
                    <a:pt x="130" y="450"/>
                    <a:pt x="141" y="433"/>
                    <a:pt x="156" y="422"/>
                  </a:cubicBezTo>
                  <a:cubicBezTo>
                    <a:pt x="158" y="417"/>
                    <a:pt x="161" y="413"/>
                    <a:pt x="164" y="408"/>
                  </a:cubicBezTo>
                  <a:cubicBezTo>
                    <a:pt x="165" y="400"/>
                    <a:pt x="166" y="399"/>
                    <a:pt x="173" y="395"/>
                  </a:cubicBezTo>
                  <a:cubicBezTo>
                    <a:pt x="177" y="389"/>
                    <a:pt x="175" y="385"/>
                    <a:pt x="182" y="381"/>
                  </a:cubicBezTo>
                  <a:cubicBezTo>
                    <a:pt x="185" y="374"/>
                    <a:pt x="190" y="369"/>
                    <a:pt x="197" y="365"/>
                  </a:cubicBezTo>
                  <a:cubicBezTo>
                    <a:pt x="201" y="358"/>
                    <a:pt x="205" y="360"/>
                    <a:pt x="212" y="356"/>
                  </a:cubicBezTo>
                  <a:cubicBezTo>
                    <a:pt x="224" y="348"/>
                    <a:pt x="236" y="339"/>
                    <a:pt x="248" y="332"/>
                  </a:cubicBezTo>
                  <a:cubicBezTo>
                    <a:pt x="251" y="327"/>
                    <a:pt x="256" y="321"/>
                    <a:pt x="261" y="317"/>
                  </a:cubicBezTo>
                  <a:cubicBezTo>
                    <a:pt x="266" y="309"/>
                    <a:pt x="270" y="301"/>
                    <a:pt x="278" y="296"/>
                  </a:cubicBezTo>
                  <a:cubicBezTo>
                    <a:pt x="284" y="286"/>
                    <a:pt x="292" y="276"/>
                    <a:pt x="299" y="266"/>
                  </a:cubicBezTo>
                  <a:cubicBezTo>
                    <a:pt x="300" y="259"/>
                    <a:pt x="304" y="259"/>
                    <a:pt x="309" y="254"/>
                  </a:cubicBezTo>
                  <a:cubicBezTo>
                    <a:pt x="314" y="242"/>
                    <a:pt x="311" y="229"/>
                    <a:pt x="317" y="218"/>
                  </a:cubicBezTo>
                  <a:cubicBezTo>
                    <a:pt x="318" y="208"/>
                    <a:pt x="318" y="206"/>
                    <a:pt x="323" y="198"/>
                  </a:cubicBezTo>
                  <a:cubicBezTo>
                    <a:pt x="326" y="178"/>
                    <a:pt x="327" y="161"/>
                    <a:pt x="317" y="144"/>
                  </a:cubicBezTo>
                  <a:cubicBezTo>
                    <a:pt x="317" y="132"/>
                    <a:pt x="313" y="90"/>
                    <a:pt x="324" y="72"/>
                  </a:cubicBezTo>
                  <a:cubicBezTo>
                    <a:pt x="321" y="6"/>
                    <a:pt x="323" y="30"/>
                    <a:pt x="320" y="0"/>
                  </a:cubicBezTo>
                  <a:close/>
                </a:path>
              </a:pathLst>
            </a:custGeom>
            <a:solidFill>
              <a:srgbClr val="969696">
                <a:alpha val="59999"/>
              </a:srgbClr>
            </a:solidFill>
            <a:ln w="9525">
              <a:noFill/>
              <a:round/>
              <a:headEnd/>
              <a:tailEnd/>
            </a:ln>
          </p:spPr>
          <p:txBody>
            <a:bodyPr wrap="none"/>
            <a:lstStyle/>
            <a:p>
              <a:endParaRPr lang="es-ES"/>
            </a:p>
          </p:txBody>
        </p:sp>
        <p:sp>
          <p:nvSpPr>
            <p:cNvPr id="411687" name="Freeform 25"/>
            <p:cNvSpPr>
              <a:spLocks/>
            </p:cNvSpPr>
            <p:nvPr/>
          </p:nvSpPr>
          <p:spPr bwMode="auto">
            <a:xfrm rot="7751009">
              <a:off x="2799" y="2739"/>
              <a:ext cx="472" cy="79"/>
            </a:xfrm>
            <a:custGeom>
              <a:avLst/>
              <a:gdLst>
                <a:gd name="T0" fmla="*/ 0 w 648"/>
                <a:gd name="T1" fmla="*/ 33 h 69"/>
                <a:gd name="T2" fmla="*/ 184 w 648"/>
                <a:gd name="T3" fmla="*/ 19 h 69"/>
                <a:gd name="T4" fmla="*/ 472 w 648"/>
                <a:gd name="T5" fmla="*/ 47 h 69"/>
                <a:gd name="T6" fmla="*/ 341 w 648"/>
                <a:gd name="T7" fmla="*/ 61 h 69"/>
                <a:gd name="T8" fmla="*/ 44 w 648"/>
                <a:gd name="T9" fmla="*/ 47 h 69"/>
                <a:gd name="T10" fmla="*/ 0 w 648"/>
                <a:gd name="T11" fmla="*/ 33 h 69"/>
                <a:gd name="T12" fmla="*/ 0 60000 65536"/>
                <a:gd name="T13" fmla="*/ 0 60000 65536"/>
                <a:gd name="T14" fmla="*/ 0 60000 65536"/>
                <a:gd name="T15" fmla="*/ 0 60000 65536"/>
                <a:gd name="T16" fmla="*/ 0 60000 65536"/>
                <a:gd name="T17" fmla="*/ 0 60000 65536"/>
                <a:gd name="T18" fmla="*/ 0 w 648"/>
                <a:gd name="T19" fmla="*/ 0 h 69"/>
                <a:gd name="T20" fmla="*/ 648 w 648"/>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648" h="69">
                  <a:moveTo>
                    <a:pt x="0" y="29"/>
                  </a:moveTo>
                  <a:cubicBezTo>
                    <a:pt x="87" y="0"/>
                    <a:pt x="165" y="10"/>
                    <a:pt x="252" y="17"/>
                  </a:cubicBezTo>
                  <a:cubicBezTo>
                    <a:pt x="330" y="23"/>
                    <a:pt x="551" y="34"/>
                    <a:pt x="648" y="41"/>
                  </a:cubicBezTo>
                  <a:cubicBezTo>
                    <a:pt x="586" y="62"/>
                    <a:pt x="531" y="69"/>
                    <a:pt x="468" y="53"/>
                  </a:cubicBezTo>
                  <a:cubicBezTo>
                    <a:pt x="328" y="67"/>
                    <a:pt x="201" y="50"/>
                    <a:pt x="60" y="41"/>
                  </a:cubicBezTo>
                  <a:cubicBezTo>
                    <a:pt x="8" y="28"/>
                    <a:pt x="28" y="29"/>
                    <a:pt x="0" y="29"/>
                  </a:cubicBezTo>
                  <a:close/>
                </a:path>
              </a:pathLst>
            </a:custGeom>
            <a:solidFill>
              <a:srgbClr val="333333"/>
            </a:solidFill>
            <a:ln w="19050">
              <a:solidFill>
                <a:srgbClr val="333333"/>
              </a:solidFill>
              <a:round/>
              <a:headEnd/>
              <a:tailEnd/>
            </a:ln>
          </p:spPr>
          <p:txBody>
            <a:bodyPr wrap="none" anchor="ctr"/>
            <a:lstStyle/>
            <a:p>
              <a:endParaRPr lang="es-ES"/>
            </a:p>
          </p:txBody>
        </p:sp>
        <p:grpSp>
          <p:nvGrpSpPr>
            <p:cNvPr id="411688" name="Group 105"/>
            <p:cNvGrpSpPr>
              <a:grpSpLocks/>
            </p:cNvGrpSpPr>
            <p:nvPr/>
          </p:nvGrpSpPr>
          <p:grpSpPr bwMode="auto">
            <a:xfrm>
              <a:off x="3609" y="2622"/>
              <a:ext cx="648" cy="439"/>
              <a:chOff x="3609" y="2592"/>
              <a:chExt cx="648" cy="439"/>
            </a:xfrm>
          </p:grpSpPr>
          <p:sp>
            <p:nvSpPr>
              <p:cNvPr id="411696" name="Freeform 104"/>
              <p:cNvSpPr>
                <a:spLocks/>
              </p:cNvSpPr>
              <p:nvPr/>
            </p:nvSpPr>
            <p:spPr bwMode="auto">
              <a:xfrm>
                <a:off x="3631" y="2592"/>
                <a:ext cx="615" cy="439"/>
              </a:xfrm>
              <a:custGeom>
                <a:avLst/>
                <a:gdLst>
                  <a:gd name="T0" fmla="*/ 8 w 615"/>
                  <a:gd name="T1" fmla="*/ 287 h 439"/>
                  <a:gd name="T2" fmla="*/ 80 w 615"/>
                  <a:gd name="T3" fmla="*/ 266 h 439"/>
                  <a:gd name="T4" fmla="*/ 100 w 615"/>
                  <a:gd name="T5" fmla="*/ 254 h 439"/>
                  <a:gd name="T6" fmla="*/ 124 w 615"/>
                  <a:gd name="T7" fmla="*/ 239 h 439"/>
                  <a:gd name="T8" fmla="*/ 139 w 615"/>
                  <a:gd name="T9" fmla="*/ 233 h 439"/>
                  <a:gd name="T10" fmla="*/ 175 w 615"/>
                  <a:gd name="T11" fmla="*/ 215 h 439"/>
                  <a:gd name="T12" fmla="*/ 193 w 615"/>
                  <a:gd name="T13" fmla="*/ 206 h 439"/>
                  <a:gd name="T14" fmla="*/ 226 w 615"/>
                  <a:gd name="T15" fmla="*/ 188 h 439"/>
                  <a:gd name="T16" fmla="*/ 250 w 615"/>
                  <a:gd name="T17" fmla="*/ 179 h 439"/>
                  <a:gd name="T18" fmla="*/ 277 w 615"/>
                  <a:gd name="T19" fmla="*/ 167 h 439"/>
                  <a:gd name="T20" fmla="*/ 299 w 615"/>
                  <a:gd name="T21" fmla="*/ 149 h 439"/>
                  <a:gd name="T22" fmla="*/ 325 w 615"/>
                  <a:gd name="T23" fmla="*/ 134 h 439"/>
                  <a:gd name="T24" fmla="*/ 340 w 615"/>
                  <a:gd name="T25" fmla="*/ 128 h 439"/>
                  <a:gd name="T26" fmla="*/ 362 w 615"/>
                  <a:gd name="T27" fmla="*/ 119 h 439"/>
                  <a:gd name="T28" fmla="*/ 386 w 615"/>
                  <a:gd name="T29" fmla="*/ 113 h 439"/>
                  <a:gd name="T30" fmla="*/ 407 w 615"/>
                  <a:gd name="T31" fmla="*/ 107 h 439"/>
                  <a:gd name="T32" fmla="*/ 428 w 615"/>
                  <a:gd name="T33" fmla="*/ 101 h 439"/>
                  <a:gd name="T34" fmla="*/ 437 w 615"/>
                  <a:gd name="T35" fmla="*/ 92 h 439"/>
                  <a:gd name="T36" fmla="*/ 451 w 615"/>
                  <a:gd name="T37" fmla="*/ 83 h 439"/>
                  <a:gd name="T38" fmla="*/ 479 w 615"/>
                  <a:gd name="T39" fmla="*/ 65 h 439"/>
                  <a:gd name="T40" fmla="*/ 496 w 615"/>
                  <a:gd name="T41" fmla="*/ 56 h 439"/>
                  <a:gd name="T42" fmla="*/ 517 w 615"/>
                  <a:gd name="T43" fmla="*/ 47 h 439"/>
                  <a:gd name="T44" fmla="*/ 530 w 615"/>
                  <a:gd name="T45" fmla="*/ 41 h 439"/>
                  <a:gd name="T46" fmla="*/ 568 w 615"/>
                  <a:gd name="T47" fmla="*/ 14 h 439"/>
                  <a:gd name="T48" fmla="*/ 598 w 615"/>
                  <a:gd name="T49" fmla="*/ 0 h 439"/>
                  <a:gd name="T50" fmla="*/ 604 w 615"/>
                  <a:gd name="T51" fmla="*/ 33 h 439"/>
                  <a:gd name="T52" fmla="*/ 604 w 615"/>
                  <a:gd name="T53" fmla="*/ 62 h 439"/>
                  <a:gd name="T54" fmla="*/ 601 w 615"/>
                  <a:gd name="T55" fmla="*/ 116 h 439"/>
                  <a:gd name="T56" fmla="*/ 599 w 615"/>
                  <a:gd name="T57" fmla="*/ 192 h 439"/>
                  <a:gd name="T58" fmla="*/ 574 w 615"/>
                  <a:gd name="T59" fmla="*/ 204 h 439"/>
                  <a:gd name="T60" fmla="*/ 551 w 615"/>
                  <a:gd name="T61" fmla="*/ 210 h 439"/>
                  <a:gd name="T62" fmla="*/ 524 w 615"/>
                  <a:gd name="T63" fmla="*/ 228 h 439"/>
                  <a:gd name="T64" fmla="*/ 506 w 615"/>
                  <a:gd name="T65" fmla="*/ 242 h 439"/>
                  <a:gd name="T66" fmla="*/ 496 w 615"/>
                  <a:gd name="T67" fmla="*/ 254 h 439"/>
                  <a:gd name="T68" fmla="*/ 434 w 615"/>
                  <a:gd name="T69" fmla="*/ 282 h 439"/>
                  <a:gd name="T70" fmla="*/ 413 w 615"/>
                  <a:gd name="T71" fmla="*/ 290 h 439"/>
                  <a:gd name="T72" fmla="*/ 392 w 615"/>
                  <a:gd name="T73" fmla="*/ 306 h 439"/>
                  <a:gd name="T74" fmla="*/ 338 w 615"/>
                  <a:gd name="T75" fmla="*/ 323 h 439"/>
                  <a:gd name="T76" fmla="*/ 314 w 615"/>
                  <a:gd name="T77" fmla="*/ 336 h 439"/>
                  <a:gd name="T78" fmla="*/ 295 w 615"/>
                  <a:gd name="T79" fmla="*/ 345 h 439"/>
                  <a:gd name="T80" fmla="*/ 283 w 615"/>
                  <a:gd name="T81" fmla="*/ 353 h 439"/>
                  <a:gd name="T82" fmla="*/ 251 w 615"/>
                  <a:gd name="T83" fmla="*/ 372 h 439"/>
                  <a:gd name="T84" fmla="*/ 236 w 615"/>
                  <a:gd name="T85" fmla="*/ 378 h 439"/>
                  <a:gd name="T86" fmla="*/ 181 w 615"/>
                  <a:gd name="T87" fmla="*/ 384 h 439"/>
                  <a:gd name="T88" fmla="*/ 152 w 615"/>
                  <a:gd name="T89" fmla="*/ 390 h 439"/>
                  <a:gd name="T90" fmla="*/ 128 w 615"/>
                  <a:gd name="T91" fmla="*/ 402 h 439"/>
                  <a:gd name="T92" fmla="*/ 97 w 615"/>
                  <a:gd name="T93" fmla="*/ 408 h 439"/>
                  <a:gd name="T94" fmla="*/ 80 w 615"/>
                  <a:gd name="T95" fmla="*/ 414 h 439"/>
                  <a:gd name="T96" fmla="*/ 32 w 615"/>
                  <a:gd name="T97" fmla="*/ 423 h 439"/>
                  <a:gd name="T98" fmla="*/ 8 w 615"/>
                  <a:gd name="T99" fmla="*/ 429 h 439"/>
                  <a:gd name="T100" fmla="*/ 2 w 615"/>
                  <a:gd name="T101" fmla="*/ 437 h 439"/>
                  <a:gd name="T102" fmla="*/ 10 w 615"/>
                  <a:gd name="T103" fmla="*/ 422 h 439"/>
                  <a:gd name="T104" fmla="*/ 2 w 615"/>
                  <a:gd name="T105" fmla="*/ 381 h 439"/>
                  <a:gd name="T106" fmla="*/ 10 w 615"/>
                  <a:gd name="T107" fmla="*/ 368 h 439"/>
                  <a:gd name="T108" fmla="*/ 8 w 615"/>
                  <a:gd name="T109" fmla="*/ 332 h 439"/>
                  <a:gd name="T110" fmla="*/ 4 w 615"/>
                  <a:gd name="T111" fmla="*/ 329 h 439"/>
                  <a:gd name="T112" fmla="*/ 10 w 615"/>
                  <a:gd name="T113" fmla="*/ 309 h 439"/>
                  <a:gd name="T114" fmla="*/ 8 w 615"/>
                  <a:gd name="T115" fmla="*/ 287 h 4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15"/>
                  <a:gd name="T175" fmla="*/ 0 h 439"/>
                  <a:gd name="T176" fmla="*/ 615 w 615"/>
                  <a:gd name="T177" fmla="*/ 439 h 4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15" h="439">
                    <a:moveTo>
                      <a:pt x="8" y="287"/>
                    </a:moveTo>
                    <a:cubicBezTo>
                      <a:pt x="42" y="284"/>
                      <a:pt x="46" y="268"/>
                      <a:pt x="80" y="266"/>
                    </a:cubicBezTo>
                    <a:cubicBezTo>
                      <a:pt x="87" y="263"/>
                      <a:pt x="93" y="258"/>
                      <a:pt x="100" y="254"/>
                    </a:cubicBezTo>
                    <a:cubicBezTo>
                      <a:pt x="106" y="247"/>
                      <a:pt x="115" y="241"/>
                      <a:pt x="124" y="239"/>
                    </a:cubicBezTo>
                    <a:cubicBezTo>
                      <a:pt x="136" y="233"/>
                      <a:pt x="130" y="235"/>
                      <a:pt x="139" y="233"/>
                    </a:cubicBezTo>
                    <a:cubicBezTo>
                      <a:pt x="148" y="226"/>
                      <a:pt x="164" y="217"/>
                      <a:pt x="175" y="215"/>
                    </a:cubicBezTo>
                    <a:cubicBezTo>
                      <a:pt x="182" y="212"/>
                      <a:pt x="186" y="207"/>
                      <a:pt x="193" y="206"/>
                    </a:cubicBezTo>
                    <a:cubicBezTo>
                      <a:pt x="203" y="198"/>
                      <a:pt x="213" y="190"/>
                      <a:pt x="226" y="188"/>
                    </a:cubicBezTo>
                    <a:cubicBezTo>
                      <a:pt x="233" y="184"/>
                      <a:pt x="242" y="181"/>
                      <a:pt x="250" y="179"/>
                    </a:cubicBezTo>
                    <a:cubicBezTo>
                      <a:pt x="259" y="175"/>
                      <a:pt x="267" y="169"/>
                      <a:pt x="277" y="167"/>
                    </a:cubicBezTo>
                    <a:cubicBezTo>
                      <a:pt x="285" y="161"/>
                      <a:pt x="291" y="155"/>
                      <a:pt x="299" y="149"/>
                    </a:cubicBezTo>
                    <a:cubicBezTo>
                      <a:pt x="303" y="142"/>
                      <a:pt x="317" y="136"/>
                      <a:pt x="325" y="134"/>
                    </a:cubicBezTo>
                    <a:cubicBezTo>
                      <a:pt x="330" y="130"/>
                      <a:pt x="334" y="129"/>
                      <a:pt x="340" y="128"/>
                    </a:cubicBezTo>
                    <a:cubicBezTo>
                      <a:pt x="348" y="124"/>
                      <a:pt x="353" y="120"/>
                      <a:pt x="362" y="119"/>
                    </a:cubicBezTo>
                    <a:cubicBezTo>
                      <a:pt x="371" y="114"/>
                      <a:pt x="375" y="114"/>
                      <a:pt x="386" y="113"/>
                    </a:cubicBezTo>
                    <a:cubicBezTo>
                      <a:pt x="393" y="110"/>
                      <a:pt x="399" y="108"/>
                      <a:pt x="407" y="107"/>
                    </a:cubicBezTo>
                    <a:cubicBezTo>
                      <a:pt x="414" y="104"/>
                      <a:pt x="420" y="102"/>
                      <a:pt x="428" y="101"/>
                    </a:cubicBezTo>
                    <a:cubicBezTo>
                      <a:pt x="436" y="98"/>
                      <a:pt x="440" y="102"/>
                      <a:pt x="437" y="92"/>
                    </a:cubicBezTo>
                    <a:cubicBezTo>
                      <a:pt x="441" y="86"/>
                      <a:pt x="444" y="84"/>
                      <a:pt x="451" y="83"/>
                    </a:cubicBezTo>
                    <a:cubicBezTo>
                      <a:pt x="461" y="78"/>
                      <a:pt x="470" y="72"/>
                      <a:pt x="479" y="65"/>
                    </a:cubicBezTo>
                    <a:cubicBezTo>
                      <a:pt x="483" y="59"/>
                      <a:pt x="489" y="57"/>
                      <a:pt x="496" y="56"/>
                    </a:cubicBezTo>
                    <a:cubicBezTo>
                      <a:pt x="503" y="52"/>
                      <a:pt x="509" y="49"/>
                      <a:pt x="517" y="47"/>
                    </a:cubicBezTo>
                    <a:cubicBezTo>
                      <a:pt x="522" y="45"/>
                      <a:pt x="526" y="44"/>
                      <a:pt x="530" y="41"/>
                    </a:cubicBezTo>
                    <a:cubicBezTo>
                      <a:pt x="537" y="29"/>
                      <a:pt x="553" y="16"/>
                      <a:pt x="568" y="14"/>
                    </a:cubicBezTo>
                    <a:cubicBezTo>
                      <a:pt x="579" y="8"/>
                      <a:pt x="585" y="3"/>
                      <a:pt x="598" y="0"/>
                    </a:cubicBezTo>
                    <a:cubicBezTo>
                      <a:pt x="599" y="11"/>
                      <a:pt x="597" y="24"/>
                      <a:pt x="604" y="33"/>
                    </a:cubicBezTo>
                    <a:cubicBezTo>
                      <a:pt x="606" y="43"/>
                      <a:pt x="606" y="51"/>
                      <a:pt x="604" y="62"/>
                    </a:cubicBezTo>
                    <a:cubicBezTo>
                      <a:pt x="605" y="77"/>
                      <a:pt x="615" y="106"/>
                      <a:pt x="601" y="116"/>
                    </a:cubicBezTo>
                    <a:cubicBezTo>
                      <a:pt x="601" y="119"/>
                      <a:pt x="614" y="189"/>
                      <a:pt x="599" y="192"/>
                    </a:cubicBezTo>
                    <a:cubicBezTo>
                      <a:pt x="589" y="200"/>
                      <a:pt x="589" y="202"/>
                      <a:pt x="574" y="204"/>
                    </a:cubicBezTo>
                    <a:cubicBezTo>
                      <a:pt x="567" y="207"/>
                      <a:pt x="559" y="208"/>
                      <a:pt x="551" y="210"/>
                    </a:cubicBezTo>
                    <a:cubicBezTo>
                      <a:pt x="546" y="220"/>
                      <a:pt x="535" y="226"/>
                      <a:pt x="524" y="228"/>
                    </a:cubicBezTo>
                    <a:cubicBezTo>
                      <a:pt x="518" y="233"/>
                      <a:pt x="512" y="238"/>
                      <a:pt x="506" y="242"/>
                    </a:cubicBezTo>
                    <a:cubicBezTo>
                      <a:pt x="503" y="247"/>
                      <a:pt x="501" y="251"/>
                      <a:pt x="496" y="254"/>
                    </a:cubicBezTo>
                    <a:cubicBezTo>
                      <a:pt x="485" y="276"/>
                      <a:pt x="456" y="278"/>
                      <a:pt x="434" y="282"/>
                    </a:cubicBezTo>
                    <a:cubicBezTo>
                      <a:pt x="427" y="286"/>
                      <a:pt x="420" y="285"/>
                      <a:pt x="413" y="290"/>
                    </a:cubicBezTo>
                    <a:cubicBezTo>
                      <a:pt x="405" y="295"/>
                      <a:pt x="402" y="304"/>
                      <a:pt x="392" y="306"/>
                    </a:cubicBezTo>
                    <a:cubicBezTo>
                      <a:pt x="377" y="325"/>
                      <a:pt x="364" y="321"/>
                      <a:pt x="338" y="323"/>
                    </a:cubicBezTo>
                    <a:cubicBezTo>
                      <a:pt x="331" y="328"/>
                      <a:pt x="323" y="334"/>
                      <a:pt x="314" y="336"/>
                    </a:cubicBezTo>
                    <a:cubicBezTo>
                      <a:pt x="308" y="340"/>
                      <a:pt x="302" y="344"/>
                      <a:pt x="295" y="345"/>
                    </a:cubicBezTo>
                    <a:cubicBezTo>
                      <a:pt x="291" y="351"/>
                      <a:pt x="289" y="350"/>
                      <a:pt x="283" y="353"/>
                    </a:cubicBezTo>
                    <a:cubicBezTo>
                      <a:pt x="277" y="362"/>
                      <a:pt x="261" y="370"/>
                      <a:pt x="251" y="372"/>
                    </a:cubicBezTo>
                    <a:cubicBezTo>
                      <a:pt x="246" y="375"/>
                      <a:pt x="242" y="377"/>
                      <a:pt x="236" y="378"/>
                    </a:cubicBezTo>
                    <a:cubicBezTo>
                      <a:pt x="222" y="385"/>
                      <a:pt x="198" y="381"/>
                      <a:pt x="181" y="384"/>
                    </a:cubicBezTo>
                    <a:cubicBezTo>
                      <a:pt x="172" y="388"/>
                      <a:pt x="152" y="390"/>
                      <a:pt x="152" y="390"/>
                    </a:cubicBezTo>
                    <a:cubicBezTo>
                      <a:pt x="146" y="395"/>
                      <a:pt x="136" y="400"/>
                      <a:pt x="128" y="402"/>
                    </a:cubicBezTo>
                    <a:cubicBezTo>
                      <a:pt x="120" y="406"/>
                      <a:pt x="106" y="407"/>
                      <a:pt x="97" y="408"/>
                    </a:cubicBezTo>
                    <a:cubicBezTo>
                      <a:pt x="91" y="410"/>
                      <a:pt x="86" y="413"/>
                      <a:pt x="80" y="414"/>
                    </a:cubicBezTo>
                    <a:cubicBezTo>
                      <a:pt x="64" y="422"/>
                      <a:pt x="50" y="422"/>
                      <a:pt x="32" y="423"/>
                    </a:cubicBezTo>
                    <a:cubicBezTo>
                      <a:pt x="25" y="428"/>
                      <a:pt x="16" y="428"/>
                      <a:pt x="8" y="429"/>
                    </a:cubicBezTo>
                    <a:cubicBezTo>
                      <a:pt x="7" y="432"/>
                      <a:pt x="4" y="439"/>
                      <a:pt x="2" y="437"/>
                    </a:cubicBezTo>
                    <a:cubicBezTo>
                      <a:pt x="0" y="435"/>
                      <a:pt x="9" y="424"/>
                      <a:pt x="10" y="422"/>
                    </a:cubicBezTo>
                    <a:cubicBezTo>
                      <a:pt x="4" y="408"/>
                      <a:pt x="10" y="394"/>
                      <a:pt x="2" y="381"/>
                    </a:cubicBezTo>
                    <a:cubicBezTo>
                      <a:pt x="4" y="375"/>
                      <a:pt x="7" y="374"/>
                      <a:pt x="10" y="368"/>
                    </a:cubicBezTo>
                    <a:cubicBezTo>
                      <a:pt x="9" y="356"/>
                      <a:pt x="10" y="344"/>
                      <a:pt x="8" y="332"/>
                    </a:cubicBezTo>
                    <a:cubicBezTo>
                      <a:pt x="8" y="330"/>
                      <a:pt x="4" y="331"/>
                      <a:pt x="4" y="329"/>
                    </a:cubicBezTo>
                    <a:cubicBezTo>
                      <a:pt x="1" y="316"/>
                      <a:pt x="10" y="319"/>
                      <a:pt x="10" y="309"/>
                    </a:cubicBezTo>
                    <a:cubicBezTo>
                      <a:pt x="10" y="302"/>
                      <a:pt x="9" y="294"/>
                      <a:pt x="8" y="287"/>
                    </a:cubicBezTo>
                    <a:close/>
                  </a:path>
                </a:pathLst>
              </a:custGeom>
              <a:solidFill>
                <a:srgbClr val="969696">
                  <a:alpha val="59999"/>
                </a:srgbClr>
              </a:solidFill>
              <a:ln w="9525">
                <a:noFill/>
                <a:round/>
                <a:headEnd/>
                <a:tailEnd/>
              </a:ln>
            </p:spPr>
            <p:txBody>
              <a:bodyPr wrap="none"/>
              <a:lstStyle/>
              <a:p>
                <a:endParaRPr lang="es-ES"/>
              </a:p>
            </p:txBody>
          </p:sp>
          <p:sp>
            <p:nvSpPr>
              <p:cNvPr id="411697" name="Freeform 26"/>
              <p:cNvSpPr>
                <a:spLocks/>
              </p:cNvSpPr>
              <p:nvPr/>
            </p:nvSpPr>
            <p:spPr bwMode="auto">
              <a:xfrm rot="-1654403">
                <a:off x="3609" y="2701"/>
                <a:ext cx="648" cy="69"/>
              </a:xfrm>
              <a:custGeom>
                <a:avLst/>
                <a:gdLst>
                  <a:gd name="T0" fmla="*/ 0 w 648"/>
                  <a:gd name="T1" fmla="*/ 29 h 69"/>
                  <a:gd name="T2" fmla="*/ 252 w 648"/>
                  <a:gd name="T3" fmla="*/ 17 h 69"/>
                  <a:gd name="T4" fmla="*/ 648 w 648"/>
                  <a:gd name="T5" fmla="*/ 41 h 69"/>
                  <a:gd name="T6" fmla="*/ 468 w 648"/>
                  <a:gd name="T7" fmla="*/ 53 h 69"/>
                  <a:gd name="T8" fmla="*/ 60 w 648"/>
                  <a:gd name="T9" fmla="*/ 41 h 69"/>
                  <a:gd name="T10" fmla="*/ 0 w 648"/>
                  <a:gd name="T11" fmla="*/ 29 h 69"/>
                  <a:gd name="T12" fmla="*/ 0 60000 65536"/>
                  <a:gd name="T13" fmla="*/ 0 60000 65536"/>
                  <a:gd name="T14" fmla="*/ 0 60000 65536"/>
                  <a:gd name="T15" fmla="*/ 0 60000 65536"/>
                  <a:gd name="T16" fmla="*/ 0 60000 65536"/>
                  <a:gd name="T17" fmla="*/ 0 60000 65536"/>
                  <a:gd name="T18" fmla="*/ 0 w 648"/>
                  <a:gd name="T19" fmla="*/ 0 h 69"/>
                  <a:gd name="T20" fmla="*/ 648 w 648"/>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648" h="69">
                    <a:moveTo>
                      <a:pt x="0" y="29"/>
                    </a:moveTo>
                    <a:cubicBezTo>
                      <a:pt x="87" y="0"/>
                      <a:pt x="165" y="10"/>
                      <a:pt x="252" y="17"/>
                    </a:cubicBezTo>
                    <a:cubicBezTo>
                      <a:pt x="330" y="23"/>
                      <a:pt x="551" y="34"/>
                      <a:pt x="648" y="41"/>
                    </a:cubicBezTo>
                    <a:cubicBezTo>
                      <a:pt x="586" y="62"/>
                      <a:pt x="531" y="69"/>
                      <a:pt x="468" y="53"/>
                    </a:cubicBezTo>
                    <a:cubicBezTo>
                      <a:pt x="328" y="67"/>
                      <a:pt x="201" y="50"/>
                      <a:pt x="60" y="41"/>
                    </a:cubicBezTo>
                    <a:cubicBezTo>
                      <a:pt x="8" y="28"/>
                      <a:pt x="28" y="29"/>
                      <a:pt x="0" y="29"/>
                    </a:cubicBezTo>
                    <a:close/>
                  </a:path>
                </a:pathLst>
              </a:custGeom>
              <a:solidFill>
                <a:srgbClr val="333333"/>
              </a:solidFill>
              <a:ln w="19050">
                <a:solidFill>
                  <a:srgbClr val="333333"/>
                </a:solidFill>
                <a:round/>
                <a:headEnd/>
                <a:tailEnd/>
              </a:ln>
            </p:spPr>
            <p:txBody>
              <a:bodyPr wrap="none" anchor="ctr"/>
              <a:lstStyle/>
              <a:p>
                <a:endParaRPr lang="es-ES"/>
              </a:p>
            </p:txBody>
          </p:sp>
        </p:grpSp>
        <p:grpSp>
          <p:nvGrpSpPr>
            <p:cNvPr id="411689" name="Group 106"/>
            <p:cNvGrpSpPr>
              <a:grpSpLocks/>
            </p:cNvGrpSpPr>
            <p:nvPr/>
          </p:nvGrpSpPr>
          <p:grpSpPr bwMode="auto">
            <a:xfrm>
              <a:off x="5052" y="0"/>
              <a:ext cx="726" cy="388"/>
              <a:chOff x="37" y="-23"/>
              <a:chExt cx="726" cy="388"/>
            </a:xfrm>
          </p:grpSpPr>
          <p:sp>
            <p:nvSpPr>
              <p:cNvPr id="411690" name="Rectangle 10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1691" name="Rectangle 10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1692" name="Rectangle 10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1693" name="Rectangle 11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1694" name="Rectangle 11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1695" name="Rectangle 11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7" name="Group 114"/>
          <p:cNvGrpSpPr>
            <a:grpSpLocks/>
          </p:cNvGrpSpPr>
          <p:nvPr/>
        </p:nvGrpSpPr>
        <p:grpSpPr bwMode="auto">
          <a:xfrm>
            <a:off x="757238" y="3735388"/>
            <a:ext cx="1924050" cy="914400"/>
            <a:chOff x="477" y="2490"/>
            <a:chExt cx="1212" cy="576"/>
          </a:xfrm>
        </p:grpSpPr>
        <p:sp>
          <p:nvSpPr>
            <p:cNvPr id="411672" name="Line 6"/>
            <p:cNvSpPr>
              <a:spLocks noChangeShapeType="1"/>
            </p:cNvSpPr>
            <p:nvPr/>
          </p:nvSpPr>
          <p:spPr bwMode="auto">
            <a:xfrm>
              <a:off x="1053" y="2490"/>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3" name="Line 7"/>
            <p:cNvSpPr>
              <a:spLocks noChangeShapeType="1"/>
            </p:cNvSpPr>
            <p:nvPr/>
          </p:nvSpPr>
          <p:spPr bwMode="auto">
            <a:xfrm>
              <a:off x="981" y="2562"/>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4" name="Line 8"/>
            <p:cNvSpPr>
              <a:spLocks noChangeShapeType="1"/>
            </p:cNvSpPr>
            <p:nvPr/>
          </p:nvSpPr>
          <p:spPr bwMode="auto">
            <a:xfrm>
              <a:off x="909" y="2634"/>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5" name="Line 9"/>
            <p:cNvSpPr>
              <a:spLocks noChangeShapeType="1"/>
            </p:cNvSpPr>
            <p:nvPr/>
          </p:nvSpPr>
          <p:spPr bwMode="auto">
            <a:xfrm>
              <a:off x="837" y="2706"/>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6" name="Line 10"/>
            <p:cNvSpPr>
              <a:spLocks noChangeShapeType="1"/>
            </p:cNvSpPr>
            <p:nvPr/>
          </p:nvSpPr>
          <p:spPr bwMode="auto">
            <a:xfrm>
              <a:off x="765" y="2778"/>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7" name="Line 11"/>
            <p:cNvSpPr>
              <a:spLocks noChangeShapeType="1"/>
            </p:cNvSpPr>
            <p:nvPr/>
          </p:nvSpPr>
          <p:spPr bwMode="auto">
            <a:xfrm>
              <a:off x="693" y="2850"/>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8" name="Line 12"/>
            <p:cNvSpPr>
              <a:spLocks noChangeShapeType="1"/>
            </p:cNvSpPr>
            <p:nvPr/>
          </p:nvSpPr>
          <p:spPr bwMode="auto">
            <a:xfrm>
              <a:off x="621" y="2922"/>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79" name="Line 13"/>
            <p:cNvSpPr>
              <a:spLocks noChangeShapeType="1"/>
            </p:cNvSpPr>
            <p:nvPr/>
          </p:nvSpPr>
          <p:spPr bwMode="auto">
            <a:xfrm>
              <a:off x="549" y="2994"/>
              <a:ext cx="636" cy="0"/>
            </a:xfrm>
            <a:prstGeom prst="line">
              <a:avLst/>
            </a:prstGeom>
            <a:noFill/>
            <a:ln w="19050">
              <a:solidFill>
                <a:schemeClr val="bg1"/>
              </a:solidFill>
              <a:round/>
              <a:headEnd/>
              <a:tailEnd type="triangle" w="med" len="lg"/>
            </a:ln>
          </p:spPr>
          <p:txBody>
            <a:bodyPr wrap="none" anchor="ctr"/>
            <a:lstStyle/>
            <a:p>
              <a:endParaRPr lang="es-ES"/>
            </a:p>
          </p:txBody>
        </p:sp>
        <p:sp>
          <p:nvSpPr>
            <p:cNvPr id="411680" name="Line 14"/>
            <p:cNvSpPr>
              <a:spLocks noChangeShapeType="1"/>
            </p:cNvSpPr>
            <p:nvPr/>
          </p:nvSpPr>
          <p:spPr bwMode="auto">
            <a:xfrm>
              <a:off x="477" y="3066"/>
              <a:ext cx="636" cy="0"/>
            </a:xfrm>
            <a:prstGeom prst="line">
              <a:avLst/>
            </a:prstGeom>
            <a:noFill/>
            <a:ln w="19050">
              <a:solidFill>
                <a:schemeClr val="bg1"/>
              </a:solidFill>
              <a:round/>
              <a:headEnd/>
              <a:tailEnd type="triangle" w="med" len="lg"/>
            </a:ln>
          </p:spPr>
          <p:txBody>
            <a:bodyPr wrap="none" anchor="ctr"/>
            <a:lstStyle/>
            <a:p>
              <a:endParaRPr lang="es-ES"/>
            </a:p>
          </p:txBody>
        </p:sp>
      </p:grpSp>
      <p:sp>
        <p:nvSpPr>
          <p:cNvPr id="477229" name="Text Box 45"/>
          <p:cNvSpPr txBox="1">
            <a:spLocks noChangeArrowheads="1"/>
          </p:cNvSpPr>
          <p:nvPr/>
        </p:nvSpPr>
        <p:spPr bwMode="auto">
          <a:xfrm>
            <a:off x="774700" y="3059113"/>
            <a:ext cx="1263650" cy="641350"/>
          </a:xfrm>
          <a:prstGeom prst="rect">
            <a:avLst/>
          </a:prstGeom>
          <a:noFill/>
          <a:ln w="12700">
            <a:noFill/>
            <a:miter lim="800000"/>
            <a:headEnd/>
            <a:tailEnd/>
          </a:ln>
        </p:spPr>
        <p:txBody>
          <a:bodyPr wrap="none">
            <a:spAutoFit/>
          </a:bodyPr>
          <a:lstStyle/>
          <a:p>
            <a:r>
              <a:rPr lang="es-ES_tradnl" sz="1800" i="1">
                <a:solidFill>
                  <a:schemeClr val="bg1"/>
                </a:solidFill>
                <a:latin typeface="Book Antiqua" pitchFamily="18" charset="0"/>
              </a:rPr>
              <a:t>Campo</a:t>
            </a:r>
          </a:p>
          <a:p>
            <a:r>
              <a:rPr lang="es-ES_tradnl" sz="1800" i="1">
                <a:solidFill>
                  <a:schemeClr val="bg1"/>
                </a:solidFill>
                <a:latin typeface="Book Antiqua" pitchFamily="18" charset="0"/>
              </a:rPr>
              <a:t>Magnético</a:t>
            </a:r>
          </a:p>
        </p:txBody>
      </p:sp>
      <p:sp>
        <p:nvSpPr>
          <p:cNvPr id="477230" name="Text Box 46"/>
          <p:cNvSpPr txBox="1">
            <a:spLocks noChangeArrowheads="1"/>
          </p:cNvSpPr>
          <p:nvPr/>
        </p:nvSpPr>
        <p:spPr bwMode="auto">
          <a:xfrm>
            <a:off x="2312988" y="2324100"/>
            <a:ext cx="1854200" cy="915988"/>
          </a:xfrm>
          <a:prstGeom prst="rect">
            <a:avLst/>
          </a:prstGeom>
          <a:noFill/>
          <a:ln w="12700">
            <a:noFill/>
            <a:miter lim="800000"/>
            <a:headEnd/>
            <a:tailEnd/>
          </a:ln>
        </p:spPr>
        <p:txBody>
          <a:bodyPr wrap="none">
            <a:spAutoFit/>
          </a:bodyPr>
          <a:lstStyle/>
          <a:p>
            <a:r>
              <a:rPr lang="es-ES_tradnl" sz="1800" i="1">
                <a:solidFill>
                  <a:schemeClr val="bg1"/>
                </a:solidFill>
                <a:latin typeface="Book Antiqua" pitchFamily="18" charset="0"/>
              </a:rPr>
              <a:t>Discontinuidad</a:t>
            </a:r>
          </a:p>
          <a:p>
            <a:r>
              <a:rPr lang="es-ES_tradnl" sz="1800" i="1">
                <a:solidFill>
                  <a:schemeClr val="bg1"/>
                </a:solidFill>
                <a:latin typeface="Book Antiqua" pitchFamily="18" charset="0"/>
              </a:rPr>
              <a:t>Paralela</a:t>
            </a:r>
          </a:p>
          <a:p>
            <a:r>
              <a:rPr lang="es-ES_tradnl" sz="1800" i="1">
                <a:solidFill>
                  <a:schemeClr val="bg1"/>
                </a:solidFill>
                <a:latin typeface="Book Antiqua" pitchFamily="18" charset="0"/>
              </a:rPr>
              <a:t>( No Detectada )</a:t>
            </a:r>
          </a:p>
        </p:txBody>
      </p:sp>
      <p:sp>
        <p:nvSpPr>
          <p:cNvPr id="477231" name="Text Box 47"/>
          <p:cNvSpPr txBox="1">
            <a:spLocks noChangeArrowheads="1"/>
          </p:cNvSpPr>
          <p:nvPr/>
        </p:nvSpPr>
        <p:spPr bwMode="auto">
          <a:xfrm>
            <a:off x="4756150" y="2171700"/>
            <a:ext cx="1771650" cy="915988"/>
          </a:xfrm>
          <a:prstGeom prst="rect">
            <a:avLst/>
          </a:prstGeom>
          <a:noFill/>
          <a:ln w="12700">
            <a:noFill/>
            <a:miter lim="800000"/>
            <a:headEnd/>
            <a:tailEnd/>
          </a:ln>
        </p:spPr>
        <p:txBody>
          <a:bodyPr wrap="none">
            <a:spAutoFit/>
          </a:bodyPr>
          <a:lstStyle/>
          <a:p>
            <a:r>
              <a:rPr lang="es-ES_tradnl" sz="1800" i="1">
                <a:solidFill>
                  <a:schemeClr val="bg1"/>
                </a:solidFill>
                <a:latin typeface="Book Antiqua" pitchFamily="18" charset="0"/>
              </a:rPr>
              <a:t>Discontinuidad</a:t>
            </a:r>
          </a:p>
          <a:p>
            <a:r>
              <a:rPr lang="es-ES_tradnl" sz="1800" i="1">
                <a:solidFill>
                  <a:schemeClr val="bg1"/>
                </a:solidFill>
                <a:latin typeface="Book Antiqua" pitchFamily="18" charset="0"/>
              </a:rPr>
              <a:t>Perpendicular</a:t>
            </a:r>
          </a:p>
          <a:p>
            <a:r>
              <a:rPr lang="es-ES_tradnl" sz="1800" i="1">
                <a:solidFill>
                  <a:schemeClr val="bg1"/>
                </a:solidFill>
                <a:latin typeface="Book Antiqua" pitchFamily="18" charset="0"/>
              </a:rPr>
              <a:t>( Detectada )</a:t>
            </a:r>
          </a:p>
        </p:txBody>
      </p:sp>
      <p:sp>
        <p:nvSpPr>
          <p:cNvPr id="477232" name="Text Box 48"/>
          <p:cNvSpPr txBox="1">
            <a:spLocks noChangeArrowheads="1"/>
          </p:cNvSpPr>
          <p:nvPr/>
        </p:nvSpPr>
        <p:spPr bwMode="auto">
          <a:xfrm>
            <a:off x="6985000" y="2362200"/>
            <a:ext cx="1771650" cy="915988"/>
          </a:xfrm>
          <a:prstGeom prst="rect">
            <a:avLst/>
          </a:prstGeom>
          <a:noFill/>
          <a:ln w="12700">
            <a:noFill/>
            <a:miter lim="800000"/>
            <a:headEnd/>
            <a:tailEnd/>
          </a:ln>
        </p:spPr>
        <p:txBody>
          <a:bodyPr wrap="none">
            <a:spAutoFit/>
          </a:bodyPr>
          <a:lstStyle/>
          <a:p>
            <a:r>
              <a:rPr lang="es-ES_tradnl" sz="1800" i="1">
                <a:solidFill>
                  <a:schemeClr val="bg1"/>
                </a:solidFill>
                <a:latin typeface="Book Antiqua" pitchFamily="18" charset="0"/>
              </a:rPr>
              <a:t>Discontinuidad</a:t>
            </a:r>
          </a:p>
          <a:p>
            <a:r>
              <a:rPr lang="es-ES_tradnl" sz="1800" i="1">
                <a:solidFill>
                  <a:schemeClr val="bg1"/>
                </a:solidFill>
                <a:latin typeface="Book Antiqua" pitchFamily="18" charset="0"/>
              </a:rPr>
              <a:t>Angulada</a:t>
            </a:r>
          </a:p>
          <a:p>
            <a:r>
              <a:rPr lang="es-ES_tradnl" sz="1800" i="1">
                <a:solidFill>
                  <a:schemeClr val="bg1"/>
                </a:solidFill>
                <a:latin typeface="Book Antiqua" pitchFamily="18" charset="0"/>
              </a:rPr>
              <a:t>( Detectada )</a:t>
            </a:r>
          </a:p>
        </p:txBody>
      </p:sp>
      <p:sp>
        <p:nvSpPr>
          <p:cNvPr id="477233" name="Line 49"/>
          <p:cNvSpPr>
            <a:spLocks noChangeShapeType="1"/>
          </p:cNvSpPr>
          <p:nvPr/>
        </p:nvSpPr>
        <p:spPr bwMode="auto">
          <a:xfrm>
            <a:off x="3233738" y="3276600"/>
            <a:ext cx="438150" cy="590550"/>
          </a:xfrm>
          <a:prstGeom prst="line">
            <a:avLst/>
          </a:prstGeom>
          <a:noFill/>
          <a:ln w="12700">
            <a:solidFill>
              <a:schemeClr val="bg1"/>
            </a:solidFill>
            <a:round/>
            <a:headEnd/>
            <a:tailEnd type="triangle" w="med" len="lg"/>
          </a:ln>
        </p:spPr>
        <p:txBody>
          <a:bodyPr wrap="none" anchor="ctr"/>
          <a:lstStyle/>
          <a:p>
            <a:endParaRPr lang="es-ES"/>
          </a:p>
        </p:txBody>
      </p:sp>
      <p:sp>
        <p:nvSpPr>
          <p:cNvPr id="477234" name="Line 50"/>
          <p:cNvSpPr>
            <a:spLocks noChangeShapeType="1"/>
          </p:cNvSpPr>
          <p:nvPr/>
        </p:nvSpPr>
        <p:spPr bwMode="auto">
          <a:xfrm flipH="1">
            <a:off x="5062538" y="3143250"/>
            <a:ext cx="495300" cy="857250"/>
          </a:xfrm>
          <a:prstGeom prst="line">
            <a:avLst/>
          </a:prstGeom>
          <a:noFill/>
          <a:ln w="12700">
            <a:solidFill>
              <a:schemeClr val="bg1"/>
            </a:solidFill>
            <a:round/>
            <a:headEnd/>
            <a:tailEnd type="triangle" w="med" len="lg"/>
          </a:ln>
        </p:spPr>
        <p:txBody>
          <a:bodyPr wrap="none" anchor="ctr"/>
          <a:lstStyle/>
          <a:p>
            <a:endParaRPr lang="es-ES"/>
          </a:p>
        </p:txBody>
      </p:sp>
      <p:sp>
        <p:nvSpPr>
          <p:cNvPr id="477235" name="Line 51"/>
          <p:cNvSpPr>
            <a:spLocks noChangeShapeType="1"/>
          </p:cNvSpPr>
          <p:nvPr/>
        </p:nvSpPr>
        <p:spPr bwMode="auto">
          <a:xfrm flipH="1">
            <a:off x="7196138" y="3295650"/>
            <a:ext cx="590550" cy="495300"/>
          </a:xfrm>
          <a:prstGeom prst="line">
            <a:avLst/>
          </a:prstGeom>
          <a:noFill/>
          <a:ln w="12700">
            <a:solidFill>
              <a:schemeClr val="bg1"/>
            </a:solidFill>
            <a:round/>
            <a:headEnd/>
            <a:tailEnd type="triangle" w="med" len="lg"/>
          </a:ln>
        </p:spPr>
        <p:txBody>
          <a:bodyPr wrap="none" anchor="ctr"/>
          <a:lstStyle/>
          <a:p>
            <a:endParaRPr lang="es-ES"/>
          </a:p>
        </p:txBody>
      </p:sp>
      <p:sp>
        <p:nvSpPr>
          <p:cNvPr id="411659" name="AutoShape 100">
            <a:hlinkClick r:id="rId2" action="ppaction://hlinksldjump" highlightClick="1"/>
          </p:cNvPr>
          <p:cNvSpPr>
            <a:spLocks noChangeArrowheads="1"/>
          </p:cNvSpPr>
          <p:nvPr/>
        </p:nvSpPr>
        <p:spPr bwMode="auto">
          <a:xfrm>
            <a:off x="8624888" y="6300788"/>
            <a:ext cx="263525" cy="263525"/>
          </a:xfrm>
          <a:prstGeom prst="actionButtonReturn">
            <a:avLst/>
          </a:prstGeom>
          <a:solidFill>
            <a:srgbClr val="00FFFF"/>
          </a:solidFill>
          <a:ln w="9525">
            <a:solidFill>
              <a:srgbClr val="00FFFF"/>
            </a:solidFill>
            <a:miter lim="800000"/>
            <a:headEnd/>
            <a:tailEnd/>
          </a:ln>
        </p:spPr>
        <p:txBody>
          <a:bodyPr wrap="none" anchor="ctr"/>
          <a:lstStyle/>
          <a:p>
            <a:endParaRPr lang="es-ES"/>
          </a:p>
        </p:txBody>
      </p:sp>
      <p:grpSp>
        <p:nvGrpSpPr>
          <p:cNvPr id="8" name="Group 94"/>
          <p:cNvGrpSpPr>
            <a:grpSpLocks/>
          </p:cNvGrpSpPr>
          <p:nvPr/>
        </p:nvGrpSpPr>
        <p:grpSpPr bwMode="auto">
          <a:xfrm>
            <a:off x="5119688" y="3657600"/>
            <a:ext cx="561975" cy="419100"/>
            <a:chOff x="3225" y="2304"/>
            <a:chExt cx="354" cy="264"/>
          </a:xfrm>
        </p:grpSpPr>
        <p:sp>
          <p:nvSpPr>
            <p:cNvPr id="411670" name="Line 36"/>
            <p:cNvSpPr>
              <a:spLocks noChangeShapeType="1"/>
            </p:cNvSpPr>
            <p:nvPr/>
          </p:nvSpPr>
          <p:spPr bwMode="auto">
            <a:xfrm flipV="1">
              <a:off x="3225" y="2304"/>
              <a:ext cx="250" cy="258"/>
            </a:xfrm>
            <a:prstGeom prst="line">
              <a:avLst/>
            </a:prstGeom>
            <a:noFill/>
            <a:ln w="12700">
              <a:solidFill>
                <a:schemeClr val="bg1"/>
              </a:solidFill>
              <a:round/>
              <a:headEnd/>
              <a:tailEnd/>
            </a:ln>
          </p:spPr>
          <p:txBody>
            <a:bodyPr wrap="none" anchor="ctr"/>
            <a:lstStyle/>
            <a:p>
              <a:endParaRPr lang="es-ES"/>
            </a:p>
          </p:txBody>
        </p:sp>
        <p:sp>
          <p:nvSpPr>
            <p:cNvPr id="411671" name="Line 37"/>
            <p:cNvSpPr>
              <a:spLocks noChangeShapeType="1"/>
            </p:cNvSpPr>
            <p:nvPr/>
          </p:nvSpPr>
          <p:spPr bwMode="auto">
            <a:xfrm>
              <a:off x="3225" y="2568"/>
              <a:ext cx="354" cy="0"/>
            </a:xfrm>
            <a:prstGeom prst="line">
              <a:avLst/>
            </a:prstGeom>
            <a:noFill/>
            <a:ln w="12700">
              <a:solidFill>
                <a:schemeClr val="bg1"/>
              </a:solidFill>
              <a:round/>
              <a:headEnd/>
              <a:tailEnd/>
            </a:ln>
          </p:spPr>
          <p:txBody>
            <a:bodyPr wrap="none" anchor="ctr"/>
            <a:lstStyle/>
            <a:p>
              <a:endParaRPr lang="es-ES"/>
            </a:p>
          </p:txBody>
        </p:sp>
      </p:grpSp>
      <p:sp>
        <p:nvSpPr>
          <p:cNvPr id="477222" name="Arc 38"/>
          <p:cNvSpPr>
            <a:spLocks/>
          </p:cNvSpPr>
          <p:nvPr/>
        </p:nvSpPr>
        <p:spPr bwMode="auto">
          <a:xfrm>
            <a:off x="5110163" y="3741738"/>
            <a:ext cx="495300" cy="344487"/>
          </a:xfrm>
          <a:custGeom>
            <a:avLst/>
            <a:gdLst>
              <a:gd name="T0" fmla="*/ 8147919 w 21584"/>
              <a:gd name="T1" fmla="*/ 0 h 15071"/>
              <a:gd name="T2" fmla="*/ 11365922 w 21584"/>
              <a:gd name="T3" fmla="*/ 7437889 h 15071"/>
              <a:gd name="T4" fmla="*/ 0 w 21584"/>
              <a:gd name="T5" fmla="*/ 7874149 h 15071"/>
              <a:gd name="T6" fmla="*/ 0 60000 65536"/>
              <a:gd name="T7" fmla="*/ 0 60000 65536"/>
              <a:gd name="T8" fmla="*/ 0 60000 65536"/>
              <a:gd name="T9" fmla="*/ 0 w 21584"/>
              <a:gd name="T10" fmla="*/ 0 h 15071"/>
              <a:gd name="T11" fmla="*/ 21584 w 21584"/>
              <a:gd name="T12" fmla="*/ 15071 h 15071"/>
            </a:gdLst>
            <a:ahLst/>
            <a:cxnLst>
              <a:cxn ang="T6">
                <a:pos x="T0" y="T1"/>
              </a:cxn>
              <a:cxn ang="T7">
                <a:pos x="T2" y="T3"/>
              </a:cxn>
              <a:cxn ang="T8">
                <a:pos x="T4" y="T5"/>
              </a:cxn>
            </a:cxnLst>
            <a:rect l="T9" t="T10" r="T11" b="T12"/>
            <a:pathLst>
              <a:path w="21584" h="15071" fill="none" extrusionOk="0">
                <a:moveTo>
                  <a:pt x="15473" y="-1"/>
                </a:moveTo>
                <a:cubicBezTo>
                  <a:pt x="19200" y="3826"/>
                  <a:pt x="21377" y="8898"/>
                  <a:pt x="21583" y="14236"/>
                </a:cubicBezTo>
              </a:path>
              <a:path w="21584" h="15071" stroke="0" extrusionOk="0">
                <a:moveTo>
                  <a:pt x="15473" y="-1"/>
                </a:moveTo>
                <a:cubicBezTo>
                  <a:pt x="19200" y="3826"/>
                  <a:pt x="21377" y="8898"/>
                  <a:pt x="21583" y="14236"/>
                </a:cubicBezTo>
                <a:lnTo>
                  <a:pt x="0" y="15071"/>
                </a:lnTo>
                <a:close/>
              </a:path>
            </a:pathLst>
          </a:custGeom>
          <a:noFill/>
          <a:ln w="12700">
            <a:solidFill>
              <a:schemeClr val="bg1"/>
            </a:solidFill>
            <a:round/>
            <a:headEnd type="arrow" w="med" len="med"/>
            <a:tailEnd type="arrow" w="med" len="med"/>
          </a:ln>
        </p:spPr>
        <p:txBody>
          <a:bodyPr wrap="none" anchor="ctr"/>
          <a:lstStyle/>
          <a:p>
            <a:endParaRPr lang="es-ES"/>
          </a:p>
        </p:txBody>
      </p:sp>
      <p:sp>
        <p:nvSpPr>
          <p:cNvPr id="477223" name="Text Box 39"/>
          <p:cNvSpPr txBox="1">
            <a:spLocks noChangeArrowheads="1"/>
          </p:cNvSpPr>
          <p:nvPr/>
        </p:nvSpPr>
        <p:spPr bwMode="auto">
          <a:xfrm>
            <a:off x="5576888" y="3675063"/>
            <a:ext cx="465137" cy="336550"/>
          </a:xfrm>
          <a:prstGeom prst="rect">
            <a:avLst/>
          </a:prstGeom>
          <a:noFill/>
          <a:ln w="12700">
            <a:noFill/>
            <a:miter lim="800000"/>
            <a:headEnd/>
            <a:tailEnd/>
          </a:ln>
        </p:spPr>
        <p:txBody>
          <a:bodyPr wrap="none">
            <a:spAutoFit/>
          </a:bodyPr>
          <a:lstStyle/>
          <a:p>
            <a:pPr algn="l"/>
            <a:r>
              <a:rPr lang="es-ES_tradnl" sz="1600">
                <a:solidFill>
                  <a:schemeClr val="bg1"/>
                </a:solidFill>
                <a:latin typeface="Book Antiqua" pitchFamily="18" charset="0"/>
              </a:rPr>
              <a:t>90</a:t>
            </a:r>
            <a:r>
              <a:rPr lang="es-ES_tradnl" sz="1600" baseline="40000">
                <a:solidFill>
                  <a:schemeClr val="bg1"/>
                </a:solidFill>
                <a:latin typeface="Book Antiqua" pitchFamily="18" charset="0"/>
              </a:rPr>
              <a:t>o</a:t>
            </a:r>
            <a:endParaRPr lang="es-ES_tradnl" sz="1600">
              <a:solidFill>
                <a:schemeClr val="bg1"/>
              </a:solidFill>
              <a:latin typeface="Book Antiqua" pitchFamily="18" charset="0"/>
            </a:endParaRPr>
          </a:p>
        </p:txBody>
      </p:sp>
      <p:sp>
        <p:nvSpPr>
          <p:cNvPr id="477228" name="Text Box 44"/>
          <p:cNvSpPr txBox="1">
            <a:spLocks noChangeArrowheads="1"/>
          </p:cNvSpPr>
          <p:nvPr/>
        </p:nvSpPr>
        <p:spPr bwMode="auto">
          <a:xfrm>
            <a:off x="7253288" y="3821113"/>
            <a:ext cx="465137" cy="336550"/>
          </a:xfrm>
          <a:prstGeom prst="rect">
            <a:avLst/>
          </a:prstGeom>
          <a:noFill/>
          <a:ln w="12700">
            <a:noFill/>
            <a:miter lim="800000"/>
            <a:headEnd/>
            <a:tailEnd/>
          </a:ln>
        </p:spPr>
        <p:txBody>
          <a:bodyPr wrap="none">
            <a:spAutoFit/>
          </a:bodyPr>
          <a:lstStyle/>
          <a:p>
            <a:pPr algn="l"/>
            <a:r>
              <a:rPr lang="es-ES_tradnl" sz="1600">
                <a:solidFill>
                  <a:schemeClr val="bg1"/>
                </a:solidFill>
                <a:latin typeface="Book Antiqua" pitchFamily="18" charset="0"/>
              </a:rPr>
              <a:t>45</a:t>
            </a:r>
            <a:r>
              <a:rPr lang="es-ES_tradnl" sz="1600" baseline="40000">
                <a:solidFill>
                  <a:schemeClr val="bg1"/>
                </a:solidFill>
                <a:latin typeface="Book Antiqua" pitchFamily="18" charset="0"/>
              </a:rPr>
              <a:t>o</a:t>
            </a:r>
            <a:endParaRPr lang="es-ES_tradnl" sz="1600">
              <a:solidFill>
                <a:schemeClr val="bg1"/>
              </a:solidFill>
              <a:latin typeface="Book Antiqua" pitchFamily="18" charset="0"/>
            </a:endParaRPr>
          </a:p>
        </p:txBody>
      </p:sp>
      <p:grpSp>
        <p:nvGrpSpPr>
          <p:cNvPr id="9" name="Group 98"/>
          <p:cNvGrpSpPr>
            <a:grpSpLocks/>
          </p:cNvGrpSpPr>
          <p:nvPr/>
        </p:nvGrpSpPr>
        <p:grpSpPr bwMode="auto">
          <a:xfrm>
            <a:off x="6719888" y="3876675"/>
            <a:ext cx="571500" cy="238125"/>
            <a:chOff x="4233" y="2442"/>
            <a:chExt cx="360" cy="150"/>
          </a:xfrm>
        </p:grpSpPr>
        <p:sp>
          <p:nvSpPr>
            <p:cNvPr id="411668" name="Line 40"/>
            <p:cNvSpPr>
              <a:spLocks noChangeShapeType="1"/>
            </p:cNvSpPr>
            <p:nvPr/>
          </p:nvSpPr>
          <p:spPr bwMode="auto">
            <a:xfrm>
              <a:off x="4239" y="2592"/>
              <a:ext cx="354" cy="0"/>
            </a:xfrm>
            <a:prstGeom prst="line">
              <a:avLst/>
            </a:prstGeom>
            <a:noFill/>
            <a:ln w="12700">
              <a:solidFill>
                <a:schemeClr val="bg1"/>
              </a:solidFill>
              <a:round/>
              <a:headEnd/>
              <a:tailEnd/>
            </a:ln>
          </p:spPr>
          <p:txBody>
            <a:bodyPr wrap="none" anchor="ctr"/>
            <a:lstStyle/>
            <a:p>
              <a:endParaRPr lang="es-ES"/>
            </a:p>
          </p:txBody>
        </p:sp>
        <p:sp>
          <p:nvSpPr>
            <p:cNvPr id="411669" name="Line 42"/>
            <p:cNvSpPr>
              <a:spLocks noChangeShapeType="1"/>
            </p:cNvSpPr>
            <p:nvPr/>
          </p:nvSpPr>
          <p:spPr bwMode="auto">
            <a:xfrm flipV="1">
              <a:off x="4233" y="2442"/>
              <a:ext cx="348" cy="150"/>
            </a:xfrm>
            <a:prstGeom prst="line">
              <a:avLst/>
            </a:prstGeom>
            <a:noFill/>
            <a:ln w="12700">
              <a:solidFill>
                <a:schemeClr val="bg1"/>
              </a:solidFill>
              <a:round/>
              <a:headEnd/>
              <a:tailEnd/>
            </a:ln>
          </p:spPr>
          <p:txBody>
            <a:bodyPr wrap="none" anchor="ctr"/>
            <a:lstStyle/>
            <a:p>
              <a:endParaRPr lang="es-ES"/>
            </a:p>
          </p:txBody>
        </p:sp>
      </p:grpSp>
      <p:grpSp>
        <p:nvGrpSpPr>
          <p:cNvPr id="10" name="Group 99"/>
          <p:cNvGrpSpPr>
            <a:grpSpLocks/>
          </p:cNvGrpSpPr>
          <p:nvPr/>
        </p:nvGrpSpPr>
        <p:grpSpPr bwMode="auto">
          <a:xfrm>
            <a:off x="6707188" y="3729038"/>
            <a:ext cx="495300" cy="625475"/>
            <a:chOff x="4225" y="2349"/>
            <a:chExt cx="312" cy="394"/>
          </a:xfrm>
        </p:grpSpPr>
        <p:sp>
          <p:nvSpPr>
            <p:cNvPr id="411666" name="Arc 41"/>
            <p:cNvSpPr>
              <a:spLocks/>
            </p:cNvSpPr>
            <p:nvPr/>
          </p:nvSpPr>
          <p:spPr bwMode="auto">
            <a:xfrm>
              <a:off x="4225" y="2349"/>
              <a:ext cx="285" cy="244"/>
            </a:xfrm>
            <a:custGeom>
              <a:avLst/>
              <a:gdLst>
                <a:gd name="T0" fmla="*/ 3 w 19710"/>
                <a:gd name="T1" fmla="*/ 0 h 16920"/>
                <a:gd name="T2" fmla="*/ 4 w 19710"/>
                <a:gd name="T3" fmla="*/ 2 h 16920"/>
                <a:gd name="T4" fmla="*/ 0 w 19710"/>
                <a:gd name="T5" fmla="*/ 4 h 16920"/>
                <a:gd name="T6" fmla="*/ 0 60000 65536"/>
                <a:gd name="T7" fmla="*/ 0 60000 65536"/>
                <a:gd name="T8" fmla="*/ 0 60000 65536"/>
                <a:gd name="T9" fmla="*/ 0 w 19710"/>
                <a:gd name="T10" fmla="*/ 0 h 16920"/>
                <a:gd name="T11" fmla="*/ 19710 w 19710"/>
                <a:gd name="T12" fmla="*/ 16920 h 16920"/>
              </a:gdLst>
              <a:ahLst/>
              <a:cxnLst>
                <a:cxn ang="T6">
                  <a:pos x="T0" y="T1"/>
                </a:cxn>
                <a:cxn ang="T7">
                  <a:pos x="T2" y="T3"/>
                </a:cxn>
                <a:cxn ang="T8">
                  <a:pos x="T4" y="T5"/>
                </a:cxn>
              </a:cxnLst>
              <a:rect l="T9" t="T10" r="T11" b="T12"/>
              <a:pathLst>
                <a:path w="19710" h="16920" fill="none" extrusionOk="0">
                  <a:moveTo>
                    <a:pt x="13426" y="0"/>
                  </a:moveTo>
                  <a:cubicBezTo>
                    <a:pt x="16138" y="2152"/>
                    <a:pt x="18293" y="4924"/>
                    <a:pt x="19709" y="8083"/>
                  </a:cubicBezTo>
                </a:path>
                <a:path w="19710" h="16920" stroke="0" extrusionOk="0">
                  <a:moveTo>
                    <a:pt x="13426" y="0"/>
                  </a:moveTo>
                  <a:cubicBezTo>
                    <a:pt x="16138" y="2152"/>
                    <a:pt x="18293" y="4924"/>
                    <a:pt x="19709" y="8083"/>
                  </a:cubicBezTo>
                  <a:lnTo>
                    <a:pt x="0" y="16920"/>
                  </a:lnTo>
                  <a:close/>
                </a:path>
              </a:pathLst>
            </a:custGeom>
            <a:noFill/>
            <a:ln w="12700">
              <a:solidFill>
                <a:schemeClr val="bg1"/>
              </a:solidFill>
              <a:round/>
              <a:headEnd/>
              <a:tailEnd type="arrow" w="med" len="med"/>
            </a:ln>
          </p:spPr>
          <p:txBody>
            <a:bodyPr wrap="none" anchor="ctr"/>
            <a:lstStyle/>
            <a:p>
              <a:endParaRPr lang="es-ES"/>
            </a:p>
          </p:txBody>
        </p:sp>
        <p:sp>
          <p:nvSpPr>
            <p:cNvPr id="411667" name="Arc 43"/>
            <p:cNvSpPr>
              <a:spLocks/>
            </p:cNvSpPr>
            <p:nvPr/>
          </p:nvSpPr>
          <p:spPr bwMode="auto">
            <a:xfrm>
              <a:off x="4225" y="2598"/>
              <a:ext cx="312" cy="145"/>
            </a:xfrm>
            <a:custGeom>
              <a:avLst/>
              <a:gdLst>
                <a:gd name="T0" fmla="*/ 5 w 21600"/>
                <a:gd name="T1" fmla="*/ 0 h 10070"/>
                <a:gd name="T2" fmla="*/ 4 w 21600"/>
                <a:gd name="T3" fmla="*/ 2 h 10070"/>
                <a:gd name="T4" fmla="*/ 0 w 21600"/>
                <a:gd name="T5" fmla="*/ 0 h 10070"/>
                <a:gd name="T6" fmla="*/ 0 60000 65536"/>
                <a:gd name="T7" fmla="*/ 0 60000 65536"/>
                <a:gd name="T8" fmla="*/ 0 60000 65536"/>
                <a:gd name="T9" fmla="*/ 0 w 21600"/>
                <a:gd name="T10" fmla="*/ 0 h 10070"/>
                <a:gd name="T11" fmla="*/ 21600 w 21600"/>
                <a:gd name="T12" fmla="*/ 10070 h 10070"/>
              </a:gdLst>
              <a:ahLst/>
              <a:cxnLst>
                <a:cxn ang="T6">
                  <a:pos x="T0" y="T1"/>
                </a:cxn>
                <a:cxn ang="T7">
                  <a:pos x="T2" y="T3"/>
                </a:cxn>
                <a:cxn ang="T8">
                  <a:pos x="T4" y="T5"/>
                </a:cxn>
              </a:cxnLst>
              <a:rect l="T9" t="T10" r="T11" b="T12"/>
              <a:pathLst>
                <a:path w="21600" h="10070" fill="none" extrusionOk="0">
                  <a:moveTo>
                    <a:pt x="21585" y="0"/>
                  </a:moveTo>
                  <a:cubicBezTo>
                    <a:pt x="21595" y="260"/>
                    <a:pt x="21600" y="521"/>
                    <a:pt x="21600" y="782"/>
                  </a:cubicBezTo>
                  <a:cubicBezTo>
                    <a:pt x="21600" y="3995"/>
                    <a:pt x="20882" y="7168"/>
                    <a:pt x="19501" y="10070"/>
                  </a:cubicBezTo>
                </a:path>
                <a:path w="21600" h="10070" stroke="0" extrusionOk="0">
                  <a:moveTo>
                    <a:pt x="21585" y="0"/>
                  </a:moveTo>
                  <a:cubicBezTo>
                    <a:pt x="21595" y="260"/>
                    <a:pt x="21600" y="521"/>
                    <a:pt x="21600" y="782"/>
                  </a:cubicBezTo>
                  <a:cubicBezTo>
                    <a:pt x="21600" y="3995"/>
                    <a:pt x="20882" y="7168"/>
                    <a:pt x="19501" y="10070"/>
                  </a:cubicBezTo>
                  <a:lnTo>
                    <a:pt x="0" y="782"/>
                  </a:lnTo>
                  <a:close/>
                </a:path>
              </a:pathLst>
            </a:custGeom>
            <a:noFill/>
            <a:ln w="12700">
              <a:solidFill>
                <a:schemeClr val="bg1"/>
              </a:solidFill>
              <a:round/>
              <a:headEnd type="arrow" w="med" len="me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type="wd">
                                    <p:tmPct val="100000"/>
                                  </p:iterate>
                                  <p:childTnLst>
                                    <p:set>
                                      <p:cBhvr>
                                        <p:cTn id="6" dur="1" fill="hold">
                                          <p:stCondLst>
                                            <p:cond delay="0"/>
                                          </p:stCondLst>
                                        </p:cTn>
                                        <p:tgtEl>
                                          <p:spTgt spid="477229"/>
                                        </p:tgtEl>
                                        <p:attrNameLst>
                                          <p:attrName>style.visibility</p:attrName>
                                        </p:attrNameLst>
                                      </p:cBhvr>
                                      <p:to>
                                        <p:strVal val="visible"/>
                                      </p:to>
                                    </p:set>
                                    <p:animEffect transition="in" filter="wipe(left)">
                                      <p:cBhvr>
                                        <p:cTn id="7" dur="300"/>
                                        <p:tgtEl>
                                          <p:spTgt spid="477229"/>
                                        </p:tgtEl>
                                      </p:cBhvr>
                                    </p:animEffect>
                                  </p:childTnLst>
                                  <p:subTnLst>
                                    <p:set>
                                      <p:cBhvr override="childStyle">
                                        <p:cTn dur="1" fill="hold" display="0" masterRel="sameClick" afterEffect="1">
                                          <p:stCondLst>
                                            <p:cond evt="end" delay="0">
                                              <p:tn val="5"/>
                                            </p:cond>
                                          </p:stCondLst>
                                        </p:cTn>
                                        <p:tgtEl>
                                          <p:spTgt spid="477229"/>
                                        </p:tgtEl>
                                        <p:attrNameLst>
                                          <p:attrName>style.visibility</p:attrName>
                                        </p:attrNameLst>
                                      </p:cBhvr>
                                      <p:to>
                                        <p:strVal val="hidden"/>
                                      </p:to>
                                    </p:set>
                                  </p:subTnLst>
                                </p:cTn>
                              </p:par>
                              <p:par>
                                <p:cTn id="8" presetID="18" presetClass="entr" presetSubtype="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strips(downRight)">
                                      <p:cBhvr>
                                        <p:cTn id="10" dur="3000"/>
                                        <p:tgtEl>
                                          <p:spTgt spid="7"/>
                                        </p:tgtEl>
                                      </p:cBhvr>
                                    </p:animEffect>
                                  </p:childTnLst>
                                </p:cTn>
                              </p:par>
                              <p:par>
                                <p:cTn id="11" presetID="63" presetClass="path" presetSubtype="0" fill="hold" nodeType="withEffect">
                                  <p:stCondLst>
                                    <p:cond delay="2000"/>
                                  </p:stCondLst>
                                  <p:childTnLst>
                                    <p:animMotion origin="layout" path="M -8.33333E-7 4.16185E-6 L 0.68316 4.16185E-6 " pathEditMode="relative" rAng="0" ptsTypes="AA">
                                      <p:cBhvr>
                                        <p:cTn id="12" dur="3000" fill="hold"/>
                                        <p:tgtEl>
                                          <p:spTgt spid="7"/>
                                        </p:tgtEl>
                                        <p:attrNameLst>
                                          <p:attrName>ppt_x</p:attrName>
                                          <p:attrName>ppt_y</p:attrName>
                                        </p:attrNameLst>
                                      </p:cBhvr>
                                      <p:rCtr x="341" y="0"/>
                                    </p:animMotion>
                                  </p:childTnLst>
                                  <p:subTnLst>
                                    <p:set>
                                      <p:cBhvr override="childStyle">
                                        <p:cTn dur="1" fill="hold" display="0" masterRel="sameClick" afterEffect="1">
                                          <p:stCondLst>
                                            <p:cond evt="end" delay="0">
                                              <p:tn val="11"/>
                                            </p:cond>
                                          </p:stCondLst>
                                        </p:cTn>
                                        <p:tgtEl>
                                          <p:spTgt spid="7"/>
                                        </p:tgtEl>
                                        <p:attrNameLst>
                                          <p:attrName>style.visibility</p:attrName>
                                        </p:attrNameLst>
                                      </p:cBhvr>
                                      <p:to>
                                        <p:strVal val="hidden"/>
                                      </p:to>
                                    </p:set>
                                  </p:subTnLst>
                                </p:cTn>
                              </p:par>
                            </p:childTnLst>
                          </p:cTn>
                        </p:par>
                        <p:par>
                          <p:cTn id="13" fill="hold">
                            <p:stCondLst>
                              <p:cond delay="5000"/>
                            </p:stCondLst>
                            <p:childTnLst>
                              <p:par>
                                <p:cTn id="14" presetID="22" presetClass="entr" presetSubtype="8" fill="hold" grpId="0" nodeType="afterEffect">
                                  <p:stCondLst>
                                    <p:cond delay="0"/>
                                  </p:stCondLst>
                                  <p:iterate type="wd">
                                    <p:tmPct val="100000"/>
                                  </p:iterate>
                                  <p:childTnLst>
                                    <p:set>
                                      <p:cBhvr>
                                        <p:cTn id="15" dur="1" fill="hold">
                                          <p:stCondLst>
                                            <p:cond delay="0"/>
                                          </p:stCondLst>
                                        </p:cTn>
                                        <p:tgtEl>
                                          <p:spTgt spid="477230"/>
                                        </p:tgtEl>
                                        <p:attrNameLst>
                                          <p:attrName>style.visibility</p:attrName>
                                        </p:attrNameLst>
                                      </p:cBhvr>
                                      <p:to>
                                        <p:strVal val="visible"/>
                                      </p:to>
                                    </p:set>
                                    <p:animEffect transition="in" filter="wipe(left)">
                                      <p:cBhvr>
                                        <p:cTn id="16" dur="300"/>
                                        <p:tgtEl>
                                          <p:spTgt spid="477230"/>
                                        </p:tgtEl>
                                      </p:cBhvr>
                                    </p:animEffect>
                                  </p:childTnLst>
                                </p:cTn>
                              </p:par>
                            </p:childTnLst>
                          </p:cTn>
                        </p:par>
                        <p:par>
                          <p:cTn id="17" fill="hold">
                            <p:stCondLst>
                              <p:cond delay="6800"/>
                            </p:stCondLst>
                            <p:childTnLst>
                              <p:par>
                                <p:cTn id="18" presetID="22" presetClass="entr" presetSubtype="1" fill="hold" grpId="0" nodeType="afterEffect">
                                  <p:stCondLst>
                                    <p:cond delay="0"/>
                                  </p:stCondLst>
                                  <p:childTnLst>
                                    <p:set>
                                      <p:cBhvr>
                                        <p:cTn id="19" dur="1" fill="hold">
                                          <p:stCondLst>
                                            <p:cond delay="0"/>
                                          </p:stCondLst>
                                        </p:cTn>
                                        <p:tgtEl>
                                          <p:spTgt spid="477233"/>
                                        </p:tgtEl>
                                        <p:attrNameLst>
                                          <p:attrName>style.visibility</p:attrName>
                                        </p:attrNameLst>
                                      </p:cBhvr>
                                      <p:to>
                                        <p:strVal val="visible"/>
                                      </p:to>
                                    </p:set>
                                    <p:animEffect transition="in" filter="wipe(up)">
                                      <p:cBhvr>
                                        <p:cTn id="20" dur="500"/>
                                        <p:tgtEl>
                                          <p:spTgt spid="477233"/>
                                        </p:tgtEl>
                                      </p:cBhvr>
                                    </p:animEffect>
                                  </p:childTnLst>
                                </p:cTn>
                              </p:par>
                            </p:childTnLst>
                          </p:cTn>
                        </p:par>
                        <p:par>
                          <p:cTn id="21" fill="hold">
                            <p:stCondLst>
                              <p:cond delay="73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7800"/>
                            </p:stCondLst>
                            <p:childTnLst>
                              <p:par>
                                <p:cTn id="26" presetID="16" presetClass="entr" presetSubtype="42" fill="hold" grpId="0" nodeType="afterEffect">
                                  <p:stCondLst>
                                    <p:cond delay="0"/>
                                  </p:stCondLst>
                                  <p:childTnLst>
                                    <p:set>
                                      <p:cBhvr>
                                        <p:cTn id="27" dur="1" fill="hold">
                                          <p:stCondLst>
                                            <p:cond delay="0"/>
                                          </p:stCondLst>
                                        </p:cTn>
                                        <p:tgtEl>
                                          <p:spTgt spid="477222"/>
                                        </p:tgtEl>
                                        <p:attrNameLst>
                                          <p:attrName>style.visibility</p:attrName>
                                        </p:attrNameLst>
                                      </p:cBhvr>
                                      <p:to>
                                        <p:strVal val="visible"/>
                                      </p:to>
                                    </p:set>
                                    <p:animEffect transition="in" filter="barn(outHorizontal)">
                                      <p:cBhvr>
                                        <p:cTn id="28" dur="500"/>
                                        <p:tgtEl>
                                          <p:spTgt spid="477222"/>
                                        </p:tgtEl>
                                      </p:cBhvr>
                                    </p:animEffect>
                                  </p:childTnLst>
                                </p:cTn>
                              </p:par>
                            </p:childTnLst>
                          </p:cTn>
                        </p:par>
                        <p:par>
                          <p:cTn id="29" fill="hold">
                            <p:stCondLst>
                              <p:cond delay="8300"/>
                            </p:stCondLst>
                            <p:childTnLst>
                              <p:par>
                                <p:cTn id="30" presetID="22" presetClass="entr" presetSubtype="8" fill="hold" grpId="0" nodeType="afterEffect">
                                  <p:stCondLst>
                                    <p:cond delay="0"/>
                                  </p:stCondLst>
                                  <p:iterate type="wd">
                                    <p:tmPct val="100000"/>
                                  </p:iterate>
                                  <p:childTnLst>
                                    <p:set>
                                      <p:cBhvr>
                                        <p:cTn id="31" dur="1" fill="hold">
                                          <p:stCondLst>
                                            <p:cond delay="0"/>
                                          </p:stCondLst>
                                        </p:cTn>
                                        <p:tgtEl>
                                          <p:spTgt spid="477223"/>
                                        </p:tgtEl>
                                        <p:attrNameLst>
                                          <p:attrName>style.visibility</p:attrName>
                                        </p:attrNameLst>
                                      </p:cBhvr>
                                      <p:to>
                                        <p:strVal val="visible"/>
                                      </p:to>
                                    </p:set>
                                    <p:animEffect transition="in" filter="wipe(left)">
                                      <p:cBhvr>
                                        <p:cTn id="32" dur="300"/>
                                        <p:tgtEl>
                                          <p:spTgt spid="477223"/>
                                        </p:tgtEl>
                                      </p:cBhvr>
                                    </p:animEffect>
                                  </p:childTnLst>
                                </p:cTn>
                              </p:par>
                            </p:childTnLst>
                          </p:cTn>
                        </p:par>
                        <p:par>
                          <p:cTn id="33" fill="hold">
                            <p:stCondLst>
                              <p:cond delay="8600"/>
                            </p:stCondLst>
                            <p:childTnLst>
                              <p:par>
                                <p:cTn id="34" presetID="22" presetClass="entr" presetSubtype="8" fill="hold" grpId="0" nodeType="afterEffect">
                                  <p:stCondLst>
                                    <p:cond delay="0"/>
                                  </p:stCondLst>
                                  <p:iterate type="wd">
                                    <p:tmPct val="100000"/>
                                  </p:iterate>
                                  <p:childTnLst>
                                    <p:set>
                                      <p:cBhvr>
                                        <p:cTn id="35" dur="1" fill="hold">
                                          <p:stCondLst>
                                            <p:cond delay="0"/>
                                          </p:stCondLst>
                                        </p:cTn>
                                        <p:tgtEl>
                                          <p:spTgt spid="477231"/>
                                        </p:tgtEl>
                                        <p:attrNameLst>
                                          <p:attrName>style.visibility</p:attrName>
                                        </p:attrNameLst>
                                      </p:cBhvr>
                                      <p:to>
                                        <p:strVal val="visible"/>
                                      </p:to>
                                    </p:set>
                                    <p:animEffect transition="in" filter="wipe(left)">
                                      <p:cBhvr>
                                        <p:cTn id="36" dur="300"/>
                                        <p:tgtEl>
                                          <p:spTgt spid="477231"/>
                                        </p:tgtEl>
                                      </p:cBhvr>
                                    </p:animEffect>
                                  </p:childTnLst>
                                </p:cTn>
                              </p:par>
                            </p:childTnLst>
                          </p:cTn>
                        </p:par>
                        <p:par>
                          <p:cTn id="37" fill="hold">
                            <p:stCondLst>
                              <p:cond delay="10100"/>
                            </p:stCondLst>
                            <p:childTnLst>
                              <p:par>
                                <p:cTn id="38" presetID="22" presetClass="entr" presetSubtype="1" fill="hold" grpId="0" nodeType="afterEffect">
                                  <p:stCondLst>
                                    <p:cond delay="0"/>
                                  </p:stCondLst>
                                  <p:childTnLst>
                                    <p:set>
                                      <p:cBhvr>
                                        <p:cTn id="39" dur="1" fill="hold">
                                          <p:stCondLst>
                                            <p:cond delay="0"/>
                                          </p:stCondLst>
                                        </p:cTn>
                                        <p:tgtEl>
                                          <p:spTgt spid="477234"/>
                                        </p:tgtEl>
                                        <p:attrNameLst>
                                          <p:attrName>style.visibility</p:attrName>
                                        </p:attrNameLst>
                                      </p:cBhvr>
                                      <p:to>
                                        <p:strVal val="visible"/>
                                      </p:to>
                                    </p:set>
                                    <p:animEffect transition="in" filter="wipe(up)">
                                      <p:cBhvr>
                                        <p:cTn id="40" dur="500"/>
                                        <p:tgtEl>
                                          <p:spTgt spid="477234"/>
                                        </p:tgtEl>
                                      </p:cBhvr>
                                    </p:animEffect>
                                  </p:childTnLst>
                                </p:cTn>
                              </p:par>
                            </p:childTnLst>
                          </p:cTn>
                        </p:par>
                        <p:par>
                          <p:cTn id="41" fill="hold">
                            <p:stCondLst>
                              <p:cond delay="10600"/>
                            </p:stCondLst>
                            <p:childTnLst>
                              <p:par>
                                <p:cTn id="42" presetID="22" presetClass="entr" presetSubtype="8"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childTnLst>
                          </p:cTn>
                        </p:par>
                        <p:par>
                          <p:cTn id="45" fill="hold">
                            <p:stCondLst>
                              <p:cond delay="11100"/>
                            </p:stCondLst>
                            <p:childTnLst>
                              <p:par>
                                <p:cTn id="46" presetID="16" presetClass="entr" presetSubtype="26" fill="hold"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barn(inHorizontal)">
                                      <p:cBhvr>
                                        <p:cTn id="48" dur="500"/>
                                        <p:tgtEl>
                                          <p:spTgt spid="10"/>
                                        </p:tgtEl>
                                      </p:cBhvr>
                                    </p:animEffect>
                                  </p:childTnLst>
                                </p:cTn>
                              </p:par>
                            </p:childTnLst>
                          </p:cTn>
                        </p:par>
                        <p:par>
                          <p:cTn id="49" fill="hold">
                            <p:stCondLst>
                              <p:cond delay="11600"/>
                            </p:stCondLst>
                            <p:childTnLst>
                              <p:par>
                                <p:cTn id="50" presetID="22" presetClass="entr" presetSubtype="8" fill="hold" grpId="0" nodeType="afterEffect">
                                  <p:stCondLst>
                                    <p:cond delay="0"/>
                                  </p:stCondLst>
                                  <p:iterate type="wd">
                                    <p:tmPct val="100000"/>
                                  </p:iterate>
                                  <p:childTnLst>
                                    <p:set>
                                      <p:cBhvr>
                                        <p:cTn id="51" dur="1" fill="hold">
                                          <p:stCondLst>
                                            <p:cond delay="0"/>
                                          </p:stCondLst>
                                        </p:cTn>
                                        <p:tgtEl>
                                          <p:spTgt spid="477228"/>
                                        </p:tgtEl>
                                        <p:attrNameLst>
                                          <p:attrName>style.visibility</p:attrName>
                                        </p:attrNameLst>
                                      </p:cBhvr>
                                      <p:to>
                                        <p:strVal val="visible"/>
                                      </p:to>
                                    </p:set>
                                    <p:animEffect transition="in" filter="wipe(left)">
                                      <p:cBhvr>
                                        <p:cTn id="52" dur="300"/>
                                        <p:tgtEl>
                                          <p:spTgt spid="477228"/>
                                        </p:tgtEl>
                                      </p:cBhvr>
                                    </p:animEffect>
                                  </p:childTnLst>
                                </p:cTn>
                              </p:par>
                            </p:childTnLst>
                          </p:cTn>
                        </p:par>
                        <p:par>
                          <p:cTn id="53" fill="hold">
                            <p:stCondLst>
                              <p:cond delay="11900"/>
                            </p:stCondLst>
                            <p:childTnLst>
                              <p:par>
                                <p:cTn id="54" presetID="22" presetClass="entr" presetSubtype="8" fill="hold" grpId="0" nodeType="afterEffect">
                                  <p:stCondLst>
                                    <p:cond delay="0"/>
                                  </p:stCondLst>
                                  <p:iterate type="wd">
                                    <p:tmPct val="100000"/>
                                  </p:iterate>
                                  <p:childTnLst>
                                    <p:set>
                                      <p:cBhvr>
                                        <p:cTn id="55" dur="1" fill="hold">
                                          <p:stCondLst>
                                            <p:cond delay="0"/>
                                          </p:stCondLst>
                                        </p:cTn>
                                        <p:tgtEl>
                                          <p:spTgt spid="477232"/>
                                        </p:tgtEl>
                                        <p:attrNameLst>
                                          <p:attrName>style.visibility</p:attrName>
                                        </p:attrNameLst>
                                      </p:cBhvr>
                                      <p:to>
                                        <p:strVal val="visible"/>
                                      </p:to>
                                    </p:set>
                                    <p:animEffect transition="in" filter="wipe(left)">
                                      <p:cBhvr>
                                        <p:cTn id="56" dur="300"/>
                                        <p:tgtEl>
                                          <p:spTgt spid="477232"/>
                                        </p:tgtEl>
                                      </p:cBhvr>
                                    </p:animEffect>
                                  </p:childTnLst>
                                </p:cTn>
                              </p:par>
                            </p:childTnLst>
                          </p:cTn>
                        </p:par>
                        <p:par>
                          <p:cTn id="57" fill="hold">
                            <p:stCondLst>
                              <p:cond delay="13400"/>
                            </p:stCondLst>
                            <p:childTnLst>
                              <p:par>
                                <p:cTn id="58" presetID="22" presetClass="entr" presetSubtype="2" fill="hold" grpId="0" nodeType="afterEffect">
                                  <p:stCondLst>
                                    <p:cond delay="0"/>
                                  </p:stCondLst>
                                  <p:childTnLst>
                                    <p:set>
                                      <p:cBhvr>
                                        <p:cTn id="59" dur="1" fill="hold">
                                          <p:stCondLst>
                                            <p:cond delay="0"/>
                                          </p:stCondLst>
                                        </p:cTn>
                                        <p:tgtEl>
                                          <p:spTgt spid="477235"/>
                                        </p:tgtEl>
                                        <p:attrNameLst>
                                          <p:attrName>style.visibility</p:attrName>
                                        </p:attrNameLst>
                                      </p:cBhvr>
                                      <p:to>
                                        <p:strVal val="visible"/>
                                      </p:to>
                                    </p:set>
                                    <p:animEffect transition="in" filter="wipe(right)">
                                      <p:cBhvr>
                                        <p:cTn id="60" dur="500"/>
                                        <p:tgtEl>
                                          <p:spTgt spid="477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29" grpId="0" autoUpdateAnimBg="0"/>
      <p:bldP spid="477230" grpId="0" autoUpdateAnimBg="0"/>
      <p:bldP spid="477231" grpId="0" autoUpdateAnimBg="0"/>
      <p:bldP spid="477232" grpId="0" autoUpdateAnimBg="0"/>
      <p:bldP spid="477233" grpId="0" animBg="1"/>
      <p:bldP spid="477234" grpId="0" animBg="1"/>
      <p:bldP spid="477235" grpId="0" animBg="1"/>
      <p:bldP spid="477222" grpId="0" animBg="1"/>
      <p:bldP spid="477223" grpId="0" autoUpdateAnimBg="0"/>
      <p:bldP spid="477228" grpId="0" autoUpdateAnimBg="0"/>
    </p:bldLst>
  </p:timing>
</p:sld>
</file>

<file path=ppt/slides/slide4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12674" name="Group 104"/>
          <p:cNvGrpSpPr>
            <a:grpSpLocks/>
          </p:cNvGrpSpPr>
          <p:nvPr/>
        </p:nvGrpSpPr>
        <p:grpSpPr bwMode="auto">
          <a:xfrm>
            <a:off x="0" y="0"/>
            <a:ext cx="9172575" cy="6858000"/>
            <a:chOff x="0" y="0"/>
            <a:chExt cx="5778" cy="4320"/>
          </a:xfrm>
        </p:grpSpPr>
        <p:sp>
          <p:nvSpPr>
            <p:cNvPr id="814137" name="Rectangle 57"/>
            <p:cNvSpPr>
              <a:spLocks noChangeArrowheads="1"/>
            </p:cNvSpPr>
            <p:nvPr/>
          </p:nvSpPr>
          <p:spPr bwMode="auto">
            <a:xfrm>
              <a:off x="578" y="113"/>
              <a:ext cx="4904" cy="28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i="1">
                  <a:solidFill>
                    <a:schemeClr val="bg1"/>
                  </a:solidFill>
                  <a:effectLst>
                    <a:outerShdw blurRad="38100" dist="38100" dir="2700000" algn="tl">
                      <a:srgbClr val="000000"/>
                    </a:outerShdw>
                  </a:effectLst>
                  <a:latin typeface="Book Antiqua" pitchFamily="18" charset="0"/>
                </a:rPr>
                <a:t>Efecto de la profundidad de las discontinuidades</a:t>
              </a:r>
              <a:endParaRPr lang="es-ES_tradnl" b="0">
                <a:solidFill>
                  <a:schemeClr val="bg1"/>
                </a:solidFill>
                <a:effectLst>
                  <a:outerShdw blurRad="38100" dist="38100" dir="2700000" algn="tl">
                    <a:srgbClr val="000000"/>
                  </a:outerShdw>
                </a:effectLst>
                <a:latin typeface="Book Antiqua" pitchFamily="18" charset="0"/>
              </a:endParaRPr>
            </a:p>
          </p:txBody>
        </p:sp>
        <p:grpSp>
          <p:nvGrpSpPr>
            <p:cNvPr id="412676" name="Group 59"/>
            <p:cNvGrpSpPr>
              <a:grpSpLocks/>
            </p:cNvGrpSpPr>
            <p:nvPr/>
          </p:nvGrpSpPr>
          <p:grpSpPr bwMode="auto">
            <a:xfrm>
              <a:off x="48" y="95"/>
              <a:ext cx="96" cy="4128"/>
              <a:chOff x="48" y="102"/>
              <a:chExt cx="96" cy="4128"/>
            </a:xfrm>
          </p:grpSpPr>
          <p:sp>
            <p:nvSpPr>
              <p:cNvPr id="412690" name="Rectangle 6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1" name="Rectangle 6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2" name="Rectangle 6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3" name="Rectangle 6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4" name="Rectangle 6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5" name="Rectangle 6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6" name="Rectangle 6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7" name="Rectangle 6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8" name="Rectangle 6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699" name="Rectangle 6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0" name="Rectangle 7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1" name="Rectangle 7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2" name="Rectangle 7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3" name="Rectangle 7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4" name="Rectangle 7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5" name="Rectangle 7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6" name="Rectangle 7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7" name="Rectangle 7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8" name="Rectangle 7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09" name="Rectangle 7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0" name="Rectangle 8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1" name="Rectangle 8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2" name="Rectangle 8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3" name="Rectangle 8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4" name="Rectangle 8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5" name="Rectangle 8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6" name="Rectangle 8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7" name="Rectangle 8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2718" name="Rectangle 8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2677" name="Rectangle 8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412678" name="Picture 91" descr="Profundidad 1"/>
            <p:cNvPicPr>
              <a:picLocks noChangeAspect="1" noChangeArrowheads="1"/>
            </p:cNvPicPr>
            <p:nvPr/>
          </p:nvPicPr>
          <p:blipFill>
            <a:blip r:embed="rId2" cstate="print"/>
            <a:srcRect l="989" r="57990"/>
            <a:stretch>
              <a:fillRect/>
            </a:stretch>
          </p:blipFill>
          <p:spPr bwMode="auto">
            <a:xfrm>
              <a:off x="564" y="427"/>
              <a:ext cx="1494" cy="3826"/>
            </a:xfrm>
            <a:prstGeom prst="rect">
              <a:avLst/>
            </a:prstGeom>
            <a:noFill/>
            <a:ln w="9525">
              <a:noFill/>
              <a:miter lim="800000"/>
              <a:headEnd/>
              <a:tailEnd/>
            </a:ln>
          </p:spPr>
        </p:pic>
        <p:pic>
          <p:nvPicPr>
            <p:cNvPr id="412679" name="Picture 92" descr="Profundidad 1"/>
            <p:cNvPicPr>
              <a:picLocks noChangeAspect="1" noChangeArrowheads="1"/>
            </p:cNvPicPr>
            <p:nvPr/>
          </p:nvPicPr>
          <p:blipFill>
            <a:blip r:embed="rId2" cstate="print"/>
            <a:srcRect l="53461" r="2525"/>
            <a:stretch>
              <a:fillRect/>
            </a:stretch>
          </p:blipFill>
          <p:spPr bwMode="auto">
            <a:xfrm>
              <a:off x="3611" y="427"/>
              <a:ext cx="1603" cy="3826"/>
            </a:xfrm>
            <a:prstGeom prst="rect">
              <a:avLst/>
            </a:prstGeom>
            <a:noFill/>
            <a:ln w="9525">
              <a:noFill/>
              <a:miter lim="800000"/>
              <a:headEnd/>
              <a:tailEnd/>
            </a:ln>
          </p:spPr>
        </p:pic>
        <p:sp>
          <p:nvSpPr>
            <p:cNvPr id="814173" name="Rectangle 93"/>
            <p:cNvSpPr>
              <a:spLocks noChangeArrowheads="1"/>
            </p:cNvSpPr>
            <p:nvPr/>
          </p:nvSpPr>
          <p:spPr bwMode="auto">
            <a:xfrm>
              <a:off x="2118" y="744"/>
              <a:ext cx="1428" cy="575"/>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1800" i="1">
                  <a:solidFill>
                    <a:schemeClr val="bg1"/>
                  </a:solidFill>
                  <a:effectLst>
                    <a:outerShdw blurRad="38100" dist="38100" dir="2700000" algn="tl">
                      <a:srgbClr val="000000"/>
                    </a:outerShdw>
                  </a:effectLst>
                  <a:latin typeface="Book Antiqua" pitchFamily="18" charset="0"/>
                </a:rPr>
                <a:t>Corriente directa método continuo a 200 A</a:t>
              </a:r>
              <a:endParaRPr lang="es-ES_tradnl" sz="1800" b="0">
                <a:solidFill>
                  <a:schemeClr val="bg1"/>
                </a:solidFill>
                <a:effectLst>
                  <a:outerShdw blurRad="38100" dist="38100" dir="2700000" algn="tl">
                    <a:srgbClr val="000000"/>
                  </a:outerShdw>
                </a:effectLst>
                <a:latin typeface="Book Antiqua" pitchFamily="18" charset="0"/>
              </a:endParaRPr>
            </a:p>
          </p:txBody>
        </p:sp>
        <p:sp>
          <p:nvSpPr>
            <p:cNvPr id="814174" name="Rectangle 94"/>
            <p:cNvSpPr>
              <a:spLocks noChangeArrowheads="1"/>
            </p:cNvSpPr>
            <p:nvPr/>
          </p:nvSpPr>
          <p:spPr bwMode="auto">
            <a:xfrm>
              <a:off x="2118" y="1987"/>
              <a:ext cx="1428" cy="575"/>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1800" i="1" dirty="0">
                  <a:solidFill>
                    <a:schemeClr val="bg1"/>
                  </a:solidFill>
                  <a:effectLst>
                    <a:outerShdw blurRad="38100" dist="38100" dir="2700000" algn="tl">
                      <a:srgbClr val="000000"/>
                    </a:outerShdw>
                  </a:effectLst>
                  <a:latin typeface="Book Antiqua" pitchFamily="18" charset="0"/>
                </a:rPr>
                <a:t>Corriente directa método continuo a 800 A</a:t>
              </a:r>
              <a:endParaRPr lang="es-ES_tradnl" sz="1800" b="0" dirty="0">
                <a:solidFill>
                  <a:schemeClr val="bg1"/>
                </a:solidFill>
                <a:effectLst>
                  <a:outerShdw blurRad="38100" dist="38100" dir="2700000" algn="tl">
                    <a:srgbClr val="000000"/>
                  </a:outerShdw>
                </a:effectLst>
                <a:latin typeface="Book Antiqua" pitchFamily="18" charset="0"/>
              </a:endParaRPr>
            </a:p>
          </p:txBody>
        </p:sp>
        <p:sp>
          <p:nvSpPr>
            <p:cNvPr id="814175" name="Rectangle 95"/>
            <p:cNvSpPr>
              <a:spLocks noChangeArrowheads="1"/>
            </p:cNvSpPr>
            <p:nvPr/>
          </p:nvSpPr>
          <p:spPr bwMode="auto">
            <a:xfrm>
              <a:off x="2118" y="3248"/>
              <a:ext cx="1428" cy="575"/>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sz="1800" i="1">
                  <a:solidFill>
                    <a:schemeClr val="bg1"/>
                  </a:solidFill>
                  <a:effectLst>
                    <a:outerShdw blurRad="38100" dist="38100" dir="2700000" algn="tl">
                      <a:srgbClr val="000000"/>
                    </a:outerShdw>
                  </a:effectLst>
                  <a:latin typeface="Book Antiqua" pitchFamily="18" charset="0"/>
                </a:rPr>
                <a:t>Corriente directa método residual a 200 A</a:t>
              </a:r>
              <a:endParaRPr lang="es-ES_tradnl" sz="1800" b="0">
                <a:solidFill>
                  <a:schemeClr val="bg1"/>
                </a:solidFill>
                <a:effectLst>
                  <a:outerShdw blurRad="38100" dist="38100" dir="2700000" algn="tl">
                    <a:srgbClr val="000000"/>
                  </a:outerShdw>
                </a:effectLst>
                <a:latin typeface="Book Antiqua" pitchFamily="18" charset="0"/>
              </a:endParaRPr>
            </a:p>
          </p:txBody>
        </p:sp>
        <p:grpSp>
          <p:nvGrpSpPr>
            <p:cNvPr id="412683" name="Group 97"/>
            <p:cNvGrpSpPr>
              <a:grpSpLocks/>
            </p:cNvGrpSpPr>
            <p:nvPr/>
          </p:nvGrpSpPr>
          <p:grpSpPr bwMode="auto">
            <a:xfrm>
              <a:off x="5052" y="0"/>
              <a:ext cx="726" cy="388"/>
              <a:chOff x="37" y="-23"/>
              <a:chExt cx="726" cy="388"/>
            </a:xfrm>
          </p:grpSpPr>
          <p:sp>
            <p:nvSpPr>
              <p:cNvPr id="412684" name="Rectangle 9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2685" name="Rectangle 9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2686" name="Rectangle 10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2687" name="Rectangle 10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2688" name="Rectangle 10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2689" name="Rectangle 10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7346" name="Group 80"/>
          <p:cNvGrpSpPr>
            <a:grpSpLocks/>
          </p:cNvGrpSpPr>
          <p:nvPr/>
        </p:nvGrpSpPr>
        <p:grpSpPr bwMode="auto">
          <a:xfrm>
            <a:off x="0" y="0"/>
            <a:ext cx="9172575" cy="6858000"/>
            <a:chOff x="0" y="0"/>
            <a:chExt cx="5778" cy="4320"/>
          </a:xfrm>
        </p:grpSpPr>
        <p:sp>
          <p:nvSpPr>
            <p:cNvPr id="57347" name="Rectangle 4"/>
            <p:cNvSpPr>
              <a:spLocks noChangeArrowheads="1"/>
            </p:cNvSpPr>
            <p:nvPr/>
          </p:nvSpPr>
          <p:spPr bwMode="auto">
            <a:xfrm>
              <a:off x="521" y="2045"/>
              <a:ext cx="4875" cy="776"/>
            </a:xfrm>
            <a:prstGeom prst="rect">
              <a:avLst/>
            </a:prstGeom>
            <a:noFill/>
            <a:ln w="12700">
              <a:noFill/>
              <a:miter lim="800000"/>
              <a:headEnd/>
              <a:tailEnd/>
            </a:ln>
          </p:spPr>
          <p:txBody>
            <a:bodyPr lIns="90488" tIns="44450" rIns="90488" bIns="44450">
              <a:spAutoFit/>
            </a:bodyPr>
            <a:lstStyle/>
            <a:p>
              <a:pPr>
                <a:tabLst>
                  <a:tab pos="2952750" algn="l"/>
                </a:tabLst>
              </a:pPr>
              <a:r>
                <a:rPr lang="es-ES_tradnl" sz="2500" i="1">
                  <a:solidFill>
                    <a:schemeClr val="bg1"/>
                  </a:solidFill>
                  <a:latin typeface="Book Antiqua" pitchFamily="18" charset="0"/>
                </a:rPr>
                <a:t>En general, los materiales que pueden ser atraídos por campos magnéticos son llamados “Paramagnéticos”</a:t>
              </a:r>
            </a:p>
          </p:txBody>
        </p:sp>
        <p:sp>
          <p:nvSpPr>
            <p:cNvPr id="516102" name="Rectangle 6"/>
            <p:cNvSpPr>
              <a:spLocks noChangeArrowheads="1"/>
            </p:cNvSpPr>
            <p:nvPr/>
          </p:nvSpPr>
          <p:spPr bwMode="auto">
            <a:xfrm>
              <a:off x="521" y="1304"/>
              <a:ext cx="4040"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Materiales Paramagnéticos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57349"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7350" name="Group 43"/>
            <p:cNvGrpSpPr>
              <a:grpSpLocks/>
            </p:cNvGrpSpPr>
            <p:nvPr/>
          </p:nvGrpSpPr>
          <p:grpSpPr bwMode="auto">
            <a:xfrm>
              <a:off x="48" y="95"/>
              <a:ext cx="96" cy="4128"/>
              <a:chOff x="48" y="102"/>
              <a:chExt cx="96" cy="4128"/>
            </a:xfrm>
          </p:grpSpPr>
          <p:sp>
            <p:nvSpPr>
              <p:cNvPr id="57358"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59"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0"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1"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2"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3"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4"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5"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6"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7"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8"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69"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0"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1"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2"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3"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4"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5"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6"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7"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8"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79"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0"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1"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2"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3"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4"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5"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7386"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7351" name="Group 73"/>
            <p:cNvGrpSpPr>
              <a:grpSpLocks/>
            </p:cNvGrpSpPr>
            <p:nvPr/>
          </p:nvGrpSpPr>
          <p:grpSpPr bwMode="auto">
            <a:xfrm>
              <a:off x="5052" y="0"/>
              <a:ext cx="726" cy="388"/>
              <a:chOff x="37" y="-23"/>
              <a:chExt cx="726" cy="388"/>
            </a:xfrm>
          </p:grpSpPr>
          <p:sp>
            <p:nvSpPr>
              <p:cNvPr id="57352"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7353"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7354"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7355"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7356"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7357"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13698" name="Group 1071"/>
          <p:cNvGrpSpPr>
            <a:grpSpLocks/>
          </p:cNvGrpSpPr>
          <p:nvPr/>
        </p:nvGrpSpPr>
        <p:grpSpPr bwMode="auto">
          <a:xfrm>
            <a:off x="0" y="0"/>
            <a:ext cx="9172575" cy="6858000"/>
            <a:chOff x="0" y="0"/>
            <a:chExt cx="5778" cy="4320"/>
          </a:xfrm>
        </p:grpSpPr>
        <p:grpSp>
          <p:nvGrpSpPr>
            <p:cNvPr id="413700" name="Group 1028"/>
            <p:cNvGrpSpPr>
              <a:grpSpLocks/>
            </p:cNvGrpSpPr>
            <p:nvPr/>
          </p:nvGrpSpPr>
          <p:grpSpPr bwMode="auto">
            <a:xfrm>
              <a:off x="48" y="95"/>
              <a:ext cx="96" cy="4128"/>
              <a:chOff x="48" y="102"/>
              <a:chExt cx="96" cy="4128"/>
            </a:xfrm>
          </p:grpSpPr>
          <p:sp>
            <p:nvSpPr>
              <p:cNvPr id="413712" name="Rectangle 10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3" name="Rectangle 10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4" name="Rectangle 10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5" name="Rectangle 10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6" name="Rectangle 10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7" name="Rectangle 10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8" name="Rectangle 10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9" name="Rectangle 10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0" name="Rectangle 10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1" name="Rectangle 10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2" name="Rectangle 10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3" name="Rectangle 10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4" name="Rectangle 10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5" name="Rectangle 10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6" name="Rectangle 10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7" name="Rectangle 10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8" name="Rectangle 10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9" name="Rectangle 10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0" name="Rectangle 10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1" name="Rectangle 10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2" name="Rectangle 10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3" name="Rectangle 10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4" name="Rectangle 10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5" name="Rectangle 10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6" name="Rectangle 10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7" name="Rectangle 10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8" name="Rectangle 10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9" name="Rectangle 10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40" name="Rectangle 10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3701"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815140" name="Rectangle 1060"/>
            <p:cNvSpPr>
              <a:spLocks noChangeArrowheads="1"/>
            </p:cNvSpPr>
            <p:nvPr/>
          </p:nvSpPr>
          <p:spPr bwMode="auto">
            <a:xfrm>
              <a:off x="578" y="113"/>
              <a:ext cx="4904" cy="286"/>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i="1">
                  <a:solidFill>
                    <a:schemeClr val="bg1"/>
                  </a:solidFill>
                  <a:effectLst>
                    <a:outerShdw blurRad="38100" dist="38100" dir="2700000" algn="tl">
                      <a:srgbClr val="000000"/>
                    </a:outerShdw>
                  </a:effectLst>
                  <a:latin typeface="Book Antiqua" pitchFamily="18" charset="0"/>
                </a:rPr>
                <a:t>Efecto de la profundidad de las discontinuidades</a:t>
              </a:r>
              <a:endParaRPr lang="es-ES_tradnl" b="0">
                <a:solidFill>
                  <a:schemeClr val="bg1"/>
                </a:solidFill>
                <a:effectLst>
                  <a:outerShdw blurRad="38100" dist="38100" dir="2700000" algn="tl">
                    <a:srgbClr val="000000"/>
                  </a:outerShdw>
                </a:effectLst>
                <a:latin typeface="Book Antiqua" pitchFamily="18" charset="0"/>
              </a:endParaRPr>
            </a:p>
          </p:txBody>
        </p:sp>
        <p:pic>
          <p:nvPicPr>
            <p:cNvPr id="413703" name="Picture 1061" descr="Profundidad 2"/>
            <p:cNvPicPr>
              <a:picLocks noChangeAspect="1" noChangeArrowheads="1"/>
            </p:cNvPicPr>
            <p:nvPr/>
          </p:nvPicPr>
          <p:blipFill>
            <a:blip r:embed="rId2" cstate="print"/>
            <a:srcRect b="71971"/>
            <a:stretch>
              <a:fillRect/>
            </a:stretch>
          </p:blipFill>
          <p:spPr bwMode="auto">
            <a:xfrm>
              <a:off x="554" y="543"/>
              <a:ext cx="4724" cy="1494"/>
            </a:xfrm>
            <a:prstGeom prst="rect">
              <a:avLst/>
            </a:prstGeom>
            <a:noFill/>
            <a:ln w="9525">
              <a:noFill/>
              <a:miter lim="800000"/>
              <a:headEnd/>
              <a:tailEnd/>
            </a:ln>
          </p:spPr>
        </p:pic>
        <p:pic>
          <p:nvPicPr>
            <p:cNvPr id="413704" name="Picture 1062" descr="Profundidad 2"/>
            <p:cNvPicPr>
              <a:picLocks noChangeAspect="1" noChangeArrowheads="1"/>
            </p:cNvPicPr>
            <p:nvPr/>
          </p:nvPicPr>
          <p:blipFill>
            <a:blip r:embed="rId2" cstate="print"/>
            <a:srcRect t="64331" b="378"/>
            <a:stretch>
              <a:fillRect/>
            </a:stretch>
          </p:blipFill>
          <p:spPr bwMode="auto">
            <a:xfrm>
              <a:off x="554" y="2134"/>
              <a:ext cx="4724" cy="1881"/>
            </a:xfrm>
            <a:prstGeom prst="rect">
              <a:avLst/>
            </a:prstGeom>
            <a:noFill/>
            <a:ln w="9525">
              <a:noFill/>
              <a:miter lim="800000"/>
              <a:headEnd/>
              <a:tailEnd/>
            </a:ln>
          </p:spPr>
        </p:pic>
        <p:grpSp>
          <p:nvGrpSpPr>
            <p:cNvPr id="413705" name="Group 1064"/>
            <p:cNvGrpSpPr>
              <a:grpSpLocks/>
            </p:cNvGrpSpPr>
            <p:nvPr/>
          </p:nvGrpSpPr>
          <p:grpSpPr bwMode="auto">
            <a:xfrm>
              <a:off x="5052" y="0"/>
              <a:ext cx="726" cy="388"/>
              <a:chOff x="37" y="-23"/>
              <a:chExt cx="726" cy="388"/>
            </a:xfrm>
          </p:grpSpPr>
          <p:sp>
            <p:nvSpPr>
              <p:cNvPr id="413706" name="Rectangle 10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3707" name="Rectangle 10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8" name="Rectangle 10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9" name="Rectangle 10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3710" name="Rectangle 10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3711" name="Rectangle 10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13699" name="AutoShape 1059">
            <a:hlinkClick r:id="rId3" action="ppaction://hlinksldjump" highlightClick="1"/>
          </p:cNvPr>
          <p:cNvSpPr>
            <a:spLocks noChangeArrowheads="1"/>
          </p:cNvSpPr>
          <p:nvPr/>
        </p:nvSpPr>
        <p:spPr bwMode="auto">
          <a:xfrm>
            <a:off x="8710613" y="6415088"/>
            <a:ext cx="292100" cy="292100"/>
          </a:xfrm>
          <a:prstGeom prst="actionButtonReturn">
            <a:avLst/>
          </a:prstGeom>
          <a:solidFill>
            <a:srgbClr val="00FFFF"/>
          </a:solidFill>
          <a:ln w="9525">
            <a:solidFill>
              <a:srgbClr val="00FFFF"/>
            </a:solidFill>
            <a:miter lim="800000"/>
            <a:headEnd/>
            <a:tailEnd/>
          </a:ln>
        </p:spPr>
        <p:txBody>
          <a:bodyPr wrap="none" anchor="ctr"/>
          <a:lstStyle/>
          <a:p>
            <a:endParaRPr lang="es-ES"/>
          </a:p>
        </p:txBody>
      </p:sp>
    </p:spTree>
  </p:cSld>
  <p:clrMapOvr>
    <a:masterClrMapping/>
  </p:clrMapOvr>
  <p:transition>
    <p:dissolve/>
  </p:transition>
</p:sld>
</file>

<file path=ppt/slides/slide4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071"/>
          <p:cNvGrpSpPr>
            <a:grpSpLocks/>
          </p:cNvGrpSpPr>
          <p:nvPr/>
        </p:nvGrpSpPr>
        <p:grpSpPr bwMode="auto">
          <a:xfrm>
            <a:off x="0" y="0"/>
            <a:ext cx="9172575" cy="6858000"/>
            <a:chOff x="0" y="0"/>
            <a:chExt cx="5778" cy="4320"/>
          </a:xfrm>
        </p:grpSpPr>
        <p:grpSp>
          <p:nvGrpSpPr>
            <p:cNvPr id="3" name="Group 1028"/>
            <p:cNvGrpSpPr>
              <a:grpSpLocks/>
            </p:cNvGrpSpPr>
            <p:nvPr/>
          </p:nvGrpSpPr>
          <p:grpSpPr bwMode="auto">
            <a:xfrm>
              <a:off x="48" y="95"/>
              <a:ext cx="96" cy="4128"/>
              <a:chOff x="48" y="102"/>
              <a:chExt cx="96" cy="4128"/>
            </a:xfrm>
          </p:grpSpPr>
          <p:sp>
            <p:nvSpPr>
              <p:cNvPr id="413712" name="Rectangle 10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3" name="Rectangle 10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4" name="Rectangle 10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5" name="Rectangle 10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6" name="Rectangle 10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7" name="Rectangle 10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8" name="Rectangle 10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9" name="Rectangle 10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0" name="Rectangle 10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1" name="Rectangle 10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2" name="Rectangle 10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3" name="Rectangle 10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4" name="Rectangle 10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5" name="Rectangle 10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6" name="Rectangle 10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7" name="Rectangle 10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8" name="Rectangle 10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9" name="Rectangle 10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0" name="Rectangle 10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1" name="Rectangle 10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2" name="Rectangle 10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3" name="Rectangle 10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4" name="Rectangle 10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5" name="Rectangle 10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6" name="Rectangle 10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7" name="Rectangle 10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8" name="Rectangle 10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9" name="Rectangle 10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40" name="Rectangle 10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3701"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 name="Group 1064"/>
            <p:cNvGrpSpPr>
              <a:grpSpLocks/>
            </p:cNvGrpSpPr>
            <p:nvPr/>
          </p:nvGrpSpPr>
          <p:grpSpPr bwMode="auto">
            <a:xfrm>
              <a:off x="5052" y="0"/>
              <a:ext cx="726" cy="388"/>
              <a:chOff x="37" y="-23"/>
              <a:chExt cx="726" cy="388"/>
            </a:xfrm>
          </p:grpSpPr>
          <p:sp>
            <p:nvSpPr>
              <p:cNvPr id="413706" name="Rectangle 10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3707" name="Rectangle 10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8" name="Rectangle 10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9" name="Rectangle 10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3710" name="Rectangle 10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3711" name="Rectangle 10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413699" name="AutoShape 1059">
            <a:hlinkClick r:id="rId2" action="ppaction://hlinksldjump" highlightClick="1"/>
          </p:cNvPr>
          <p:cNvSpPr>
            <a:spLocks noChangeArrowheads="1"/>
          </p:cNvSpPr>
          <p:nvPr/>
        </p:nvSpPr>
        <p:spPr bwMode="auto">
          <a:xfrm>
            <a:off x="8710613" y="6415088"/>
            <a:ext cx="292100" cy="292100"/>
          </a:xfrm>
          <a:prstGeom prst="actionButtonReturn">
            <a:avLst/>
          </a:prstGeom>
          <a:solidFill>
            <a:srgbClr val="00FFFF"/>
          </a:solidFill>
          <a:ln w="9525">
            <a:solidFill>
              <a:srgbClr val="00FFFF"/>
            </a:solidFill>
            <a:miter lim="800000"/>
            <a:headEnd/>
            <a:tailEnd/>
          </a:ln>
        </p:spPr>
        <p:txBody>
          <a:bodyPr wrap="none" anchor="ctr"/>
          <a:lstStyle/>
          <a:p>
            <a:endParaRPr lang="es-ES"/>
          </a:p>
        </p:txBody>
      </p:sp>
      <p:pic>
        <p:nvPicPr>
          <p:cNvPr id="45" name="Picture 41" descr="Reporte"/>
          <p:cNvPicPr>
            <a:picLocks noChangeAspect="1" noChangeArrowheads="1"/>
          </p:cNvPicPr>
          <p:nvPr/>
        </p:nvPicPr>
        <p:blipFill>
          <a:blip r:embed="rId3" cstate="print"/>
          <a:srcRect/>
          <a:stretch>
            <a:fillRect/>
          </a:stretch>
        </p:blipFill>
        <p:spPr bwMode="auto">
          <a:xfrm>
            <a:off x="2408238" y="174625"/>
            <a:ext cx="4997450" cy="6508750"/>
          </a:xfrm>
          <a:prstGeom prst="rect">
            <a:avLst/>
          </a:prstGeom>
          <a:noFill/>
        </p:spPr>
      </p:pic>
    </p:spTree>
  </p:cSld>
  <p:clrMapOvr>
    <a:masterClrMapping/>
  </p:clrMapOvr>
  <p:transition>
    <p:dissolve/>
  </p:transition>
</p:sld>
</file>

<file path=ppt/slides/slide4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071"/>
          <p:cNvGrpSpPr>
            <a:grpSpLocks/>
          </p:cNvGrpSpPr>
          <p:nvPr/>
        </p:nvGrpSpPr>
        <p:grpSpPr bwMode="auto">
          <a:xfrm>
            <a:off x="0" y="0"/>
            <a:ext cx="9172575" cy="6858000"/>
            <a:chOff x="0" y="0"/>
            <a:chExt cx="5778" cy="4320"/>
          </a:xfrm>
        </p:grpSpPr>
        <p:grpSp>
          <p:nvGrpSpPr>
            <p:cNvPr id="3" name="Group 1028"/>
            <p:cNvGrpSpPr>
              <a:grpSpLocks/>
            </p:cNvGrpSpPr>
            <p:nvPr/>
          </p:nvGrpSpPr>
          <p:grpSpPr bwMode="auto">
            <a:xfrm>
              <a:off x="48" y="95"/>
              <a:ext cx="96" cy="4128"/>
              <a:chOff x="48" y="102"/>
              <a:chExt cx="96" cy="4128"/>
            </a:xfrm>
          </p:grpSpPr>
          <p:sp>
            <p:nvSpPr>
              <p:cNvPr id="413712" name="Rectangle 10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3" name="Rectangle 10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4" name="Rectangle 10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5" name="Rectangle 10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6" name="Rectangle 10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7" name="Rectangle 10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8" name="Rectangle 10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9" name="Rectangle 10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0" name="Rectangle 10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1" name="Rectangle 10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2" name="Rectangle 10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3" name="Rectangle 10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4" name="Rectangle 10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5" name="Rectangle 10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6" name="Rectangle 10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7" name="Rectangle 10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8" name="Rectangle 10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9" name="Rectangle 10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0" name="Rectangle 10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1" name="Rectangle 10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2" name="Rectangle 10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3" name="Rectangle 10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4" name="Rectangle 10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5" name="Rectangle 10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6" name="Rectangle 10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7" name="Rectangle 10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8" name="Rectangle 10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9" name="Rectangle 10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40" name="Rectangle 10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3701"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 name="Group 1064"/>
            <p:cNvGrpSpPr>
              <a:grpSpLocks/>
            </p:cNvGrpSpPr>
            <p:nvPr/>
          </p:nvGrpSpPr>
          <p:grpSpPr bwMode="auto">
            <a:xfrm>
              <a:off x="5052" y="0"/>
              <a:ext cx="726" cy="388"/>
              <a:chOff x="37" y="-23"/>
              <a:chExt cx="726" cy="388"/>
            </a:xfrm>
          </p:grpSpPr>
          <p:sp>
            <p:nvSpPr>
              <p:cNvPr id="413706" name="Rectangle 10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3707" name="Rectangle 10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8" name="Rectangle 10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9" name="Rectangle 10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3710" name="Rectangle 10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3711" name="Rectangle 10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42722" name="Picture 2"/>
          <p:cNvPicPr>
            <a:picLocks noChangeAspect="1" noChangeArrowheads="1"/>
          </p:cNvPicPr>
          <p:nvPr/>
        </p:nvPicPr>
        <p:blipFill>
          <a:blip r:embed="rId2" cstate="print"/>
          <a:srcRect/>
          <a:stretch>
            <a:fillRect/>
          </a:stretch>
        </p:blipFill>
        <p:spPr bwMode="auto">
          <a:xfrm>
            <a:off x="6034752" y="776074"/>
            <a:ext cx="5591175" cy="4705350"/>
          </a:xfrm>
          <a:prstGeom prst="rect">
            <a:avLst/>
          </a:prstGeom>
          <a:noFill/>
          <a:ln w="9525">
            <a:noFill/>
            <a:miter lim="800000"/>
            <a:headEnd/>
            <a:tailEnd/>
          </a:ln>
          <a:effectLst/>
        </p:spPr>
      </p:pic>
      <p:grpSp>
        <p:nvGrpSpPr>
          <p:cNvPr id="128" name="127 Grupo"/>
          <p:cNvGrpSpPr/>
          <p:nvPr/>
        </p:nvGrpSpPr>
        <p:grpSpPr>
          <a:xfrm>
            <a:off x="1131394" y="1842870"/>
            <a:ext cx="4110748" cy="3131982"/>
            <a:chOff x="1131394" y="1842870"/>
            <a:chExt cx="4110748" cy="3131982"/>
          </a:xfrm>
        </p:grpSpPr>
        <p:sp>
          <p:nvSpPr>
            <p:cNvPr id="127" name="126 Rectángulo redondeado"/>
            <p:cNvSpPr/>
            <p:nvPr/>
          </p:nvSpPr>
          <p:spPr bwMode="auto">
            <a:xfrm>
              <a:off x="4587658" y="1988506"/>
              <a:ext cx="654484" cy="144050"/>
            </a:xfrm>
            <a:prstGeom prst="roundRect">
              <a:avLst/>
            </a:prstGeom>
            <a:gradFill>
              <a:gsLst>
                <a:gs pos="0">
                  <a:schemeClr val="tx1">
                    <a:lumMod val="95000"/>
                    <a:lumOff val="5000"/>
                  </a:schemeClr>
                </a:gs>
                <a:gs pos="50000">
                  <a:schemeClr val="tx1">
                    <a:lumMod val="75000"/>
                    <a:lumOff val="25000"/>
                  </a:schemeClr>
                </a:gs>
                <a:gs pos="100000">
                  <a:schemeClr val="tx1">
                    <a:lumMod val="95000"/>
                    <a:lumOff val="5000"/>
                  </a:schemeClr>
                </a:gs>
              </a:gsLst>
              <a:lin ang="5400000" scaled="0"/>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5" name="124 Rectángulo redondeado"/>
            <p:cNvSpPr/>
            <p:nvPr/>
          </p:nvSpPr>
          <p:spPr bwMode="auto">
            <a:xfrm rot="907079">
              <a:off x="1932861" y="2497701"/>
              <a:ext cx="589633" cy="311937"/>
            </a:xfrm>
            <a:prstGeom prst="roundRect">
              <a:avLst/>
            </a:prstGeom>
            <a:solidFill>
              <a:schemeClr val="tx1">
                <a:lumMod val="95000"/>
                <a:lumOff val="5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2" name="121 Forma libre"/>
            <p:cNvSpPr/>
            <p:nvPr/>
          </p:nvSpPr>
          <p:spPr bwMode="auto">
            <a:xfrm rot="21443813">
              <a:off x="1278284" y="1859922"/>
              <a:ext cx="3369916" cy="1097916"/>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53" name="52 Grupo"/>
            <p:cNvGrpSpPr/>
            <p:nvPr/>
          </p:nvGrpSpPr>
          <p:grpSpPr>
            <a:xfrm>
              <a:off x="4084278" y="2688762"/>
              <a:ext cx="361777" cy="2286090"/>
              <a:chOff x="3482035" y="1207023"/>
              <a:chExt cx="782735" cy="4570562"/>
            </a:xfrm>
          </p:grpSpPr>
          <p:sp>
            <p:nvSpPr>
              <p:cNvPr id="50" name="49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9" name="48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1" name="5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2" name="5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48" name="47 Grupo"/>
            <p:cNvGrpSpPr/>
            <p:nvPr/>
          </p:nvGrpSpPr>
          <p:grpSpPr>
            <a:xfrm>
              <a:off x="3898134" y="2131343"/>
              <a:ext cx="734065" cy="1109925"/>
              <a:chOff x="3247260" y="1269015"/>
              <a:chExt cx="1228487" cy="1857505"/>
            </a:xfrm>
            <a:scene3d>
              <a:camera prst="orthographicFront">
                <a:rot lat="0" lon="0" rev="0"/>
              </a:camera>
              <a:lightRig rig="threePt" dir="t">
                <a:rot lat="0" lon="0" rev="5400000"/>
              </a:lightRig>
            </a:scene3d>
          </p:grpSpPr>
          <p:sp>
            <p:nvSpPr>
              <p:cNvPr id="44" name="43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6" name="45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7" name="46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54" name="53 Elipse"/>
            <p:cNvSpPr/>
            <p:nvPr/>
          </p:nvSpPr>
          <p:spPr bwMode="auto">
            <a:xfrm>
              <a:off x="4193043"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8" name="57 Conector recto"/>
            <p:cNvCxnSpPr/>
            <p:nvPr/>
          </p:nvCxnSpPr>
          <p:spPr bwMode="auto">
            <a:xfrm>
              <a:off x="4239840"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59" name="58 Conector recto"/>
            <p:cNvCxnSpPr/>
            <p:nvPr/>
          </p:nvCxnSpPr>
          <p:spPr bwMode="auto">
            <a:xfrm rot="16200000">
              <a:off x="4236708"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62" name="61 Elipse"/>
            <p:cNvSpPr/>
            <p:nvPr/>
          </p:nvSpPr>
          <p:spPr bwMode="auto">
            <a:xfrm>
              <a:off x="4193043" y="4197821"/>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 name="62 Conector recto"/>
            <p:cNvCxnSpPr/>
            <p:nvPr/>
          </p:nvCxnSpPr>
          <p:spPr bwMode="auto">
            <a:xfrm>
              <a:off x="4239840" y="4270043"/>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64" name="63 Conector recto"/>
            <p:cNvCxnSpPr/>
            <p:nvPr/>
          </p:nvCxnSpPr>
          <p:spPr bwMode="auto">
            <a:xfrm rot="16200000">
              <a:off x="4236708" y="4273178"/>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66" name="65 Elipse"/>
            <p:cNvSpPr/>
            <p:nvPr/>
          </p:nvSpPr>
          <p:spPr bwMode="auto">
            <a:xfrm rot="725781">
              <a:off x="4218816"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7" name="66 Conector recto"/>
            <p:cNvCxnSpPr/>
            <p:nvPr/>
          </p:nvCxnSpPr>
          <p:spPr bwMode="auto">
            <a:xfrm rot="725781">
              <a:off x="4246443"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68" name="67 Conector recto"/>
            <p:cNvCxnSpPr/>
            <p:nvPr/>
          </p:nvCxnSpPr>
          <p:spPr bwMode="auto">
            <a:xfrm rot="16925781">
              <a:off x="4246443"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70" name="69 Elipse"/>
            <p:cNvSpPr/>
            <p:nvPr/>
          </p:nvSpPr>
          <p:spPr bwMode="auto">
            <a:xfrm rot="19644730">
              <a:off x="4218816"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1" name="70 Conector recto"/>
            <p:cNvCxnSpPr/>
            <p:nvPr/>
          </p:nvCxnSpPr>
          <p:spPr bwMode="auto">
            <a:xfrm rot="19644730">
              <a:off x="4247996"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72" name="71 Conector recto"/>
            <p:cNvCxnSpPr/>
            <p:nvPr/>
          </p:nvCxnSpPr>
          <p:spPr bwMode="auto">
            <a:xfrm rot="14244730">
              <a:off x="4247998"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74" name="73 Elipse"/>
            <p:cNvSpPr/>
            <p:nvPr/>
          </p:nvSpPr>
          <p:spPr bwMode="auto">
            <a:xfrm rot="19644730">
              <a:off x="4218816"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5" name="74 Conector recto"/>
            <p:cNvCxnSpPr/>
            <p:nvPr/>
          </p:nvCxnSpPr>
          <p:spPr bwMode="auto">
            <a:xfrm rot="19644730">
              <a:off x="4247996"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76" name="75 Conector recto"/>
            <p:cNvCxnSpPr/>
            <p:nvPr/>
          </p:nvCxnSpPr>
          <p:spPr bwMode="auto">
            <a:xfrm rot="14244730">
              <a:off x="4247998"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78" name="77 Elipse"/>
            <p:cNvSpPr/>
            <p:nvPr/>
          </p:nvSpPr>
          <p:spPr bwMode="auto">
            <a:xfrm rot="19644730">
              <a:off x="4218816"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9" name="78 Conector recto"/>
            <p:cNvCxnSpPr/>
            <p:nvPr/>
          </p:nvCxnSpPr>
          <p:spPr bwMode="auto">
            <a:xfrm rot="19644730">
              <a:off x="4247996"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80" name="79 Conector recto"/>
            <p:cNvCxnSpPr/>
            <p:nvPr/>
          </p:nvCxnSpPr>
          <p:spPr bwMode="auto">
            <a:xfrm rot="14244730">
              <a:off x="4247998"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grpSp>
          <p:nvGrpSpPr>
            <p:cNvPr id="83" name="82 Grupo"/>
            <p:cNvGrpSpPr/>
            <p:nvPr/>
          </p:nvGrpSpPr>
          <p:grpSpPr>
            <a:xfrm>
              <a:off x="1322718" y="2688761"/>
              <a:ext cx="361777" cy="2286090"/>
              <a:chOff x="3482035" y="1207023"/>
              <a:chExt cx="782735" cy="4570562"/>
            </a:xfrm>
          </p:grpSpPr>
          <p:sp>
            <p:nvSpPr>
              <p:cNvPr id="112" name="11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3" name="11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4" name="113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5" name="114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06" name="105 Elipse"/>
            <p:cNvSpPr/>
            <p:nvPr/>
          </p:nvSpPr>
          <p:spPr bwMode="auto">
            <a:xfrm>
              <a:off x="1431484" y="3318198"/>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7" name="106 Conector recto"/>
            <p:cNvCxnSpPr/>
            <p:nvPr/>
          </p:nvCxnSpPr>
          <p:spPr bwMode="auto">
            <a:xfrm>
              <a:off x="1475149" y="339355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108" name="107 Conector recto"/>
            <p:cNvCxnSpPr/>
            <p:nvPr/>
          </p:nvCxnSpPr>
          <p:spPr bwMode="auto">
            <a:xfrm rot="16200000">
              <a:off x="1475149" y="3393555"/>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103" name="102 Elipse"/>
            <p:cNvSpPr/>
            <p:nvPr/>
          </p:nvSpPr>
          <p:spPr bwMode="auto">
            <a:xfrm>
              <a:off x="1431484" y="4197820"/>
              <a:ext cx="144246" cy="144246"/>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4" name="103 Conector recto"/>
            <p:cNvCxnSpPr/>
            <p:nvPr/>
          </p:nvCxnSpPr>
          <p:spPr bwMode="auto">
            <a:xfrm>
              <a:off x="1475149" y="4270042"/>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105" name="104 Conector recto"/>
            <p:cNvCxnSpPr/>
            <p:nvPr/>
          </p:nvCxnSpPr>
          <p:spPr bwMode="auto">
            <a:xfrm rot="16200000">
              <a:off x="1475149" y="4273177"/>
              <a:ext cx="56915"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100" name="99 Elipse"/>
            <p:cNvSpPr/>
            <p:nvPr/>
          </p:nvSpPr>
          <p:spPr bwMode="auto">
            <a:xfrm rot="725781">
              <a:off x="1457257" y="3626171"/>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1" name="100 Conector recto"/>
            <p:cNvCxnSpPr/>
            <p:nvPr/>
          </p:nvCxnSpPr>
          <p:spPr bwMode="auto">
            <a:xfrm rot="725781">
              <a:off x="1484884" y="367455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102" name="101 Conector recto"/>
            <p:cNvCxnSpPr/>
            <p:nvPr/>
          </p:nvCxnSpPr>
          <p:spPr bwMode="auto">
            <a:xfrm rot="16925781">
              <a:off x="1484884" y="367455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97" name="96 Elipse"/>
            <p:cNvSpPr/>
            <p:nvPr/>
          </p:nvSpPr>
          <p:spPr bwMode="auto">
            <a:xfrm rot="19644730">
              <a:off x="1457257" y="3917375"/>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8" name="97 Conector recto"/>
            <p:cNvCxnSpPr/>
            <p:nvPr/>
          </p:nvCxnSpPr>
          <p:spPr bwMode="auto">
            <a:xfrm rot="19644730">
              <a:off x="1486437" y="3965474"/>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99" name="98 Conector recto"/>
            <p:cNvCxnSpPr/>
            <p:nvPr/>
          </p:nvCxnSpPr>
          <p:spPr bwMode="auto">
            <a:xfrm rot="14244730">
              <a:off x="1486439" y="3965476"/>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94" name="93 Elipse"/>
            <p:cNvSpPr/>
            <p:nvPr/>
          </p:nvSpPr>
          <p:spPr bwMode="auto">
            <a:xfrm rot="19644730">
              <a:off x="1457257" y="4535812"/>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5" name="94 Conector recto"/>
            <p:cNvCxnSpPr/>
            <p:nvPr/>
          </p:nvCxnSpPr>
          <p:spPr bwMode="auto">
            <a:xfrm rot="19644730">
              <a:off x="1486437" y="4583911"/>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96" name="95 Conector recto"/>
            <p:cNvCxnSpPr/>
            <p:nvPr/>
          </p:nvCxnSpPr>
          <p:spPr bwMode="auto">
            <a:xfrm rot="14244730">
              <a:off x="1486439" y="4583913"/>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sp>
          <p:nvSpPr>
            <p:cNvPr id="91" name="90 Elipse"/>
            <p:cNvSpPr/>
            <p:nvPr/>
          </p:nvSpPr>
          <p:spPr bwMode="auto">
            <a:xfrm rot="19644730">
              <a:off x="1457257" y="4809006"/>
              <a:ext cx="92701" cy="92700"/>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2" name="91 Conector recto"/>
            <p:cNvCxnSpPr/>
            <p:nvPr/>
          </p:nvCxnSpPr>
          <p:spPr bwMode="auto">
            <a:xfrm rot="19644730">
              <a:off x="1486437" y="4857105"/>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cxnSp>
          <p:nvCxnSpPr>
            <p:cNvPr id="93" name="92 Conector recto"/>
            <p:cNvCxnSpPr/>
            <p:nvPr/>
          </p:nvCxnSpPr>
          <p:spPr bwMode="auto">
            <a:xfrm rot="14244730">
              <a:off x="1486439" y="4857107"/>
              <a:ext cx="36577" cy="0"/>
            </a:xfrm>
            <a:prstGeom prst="line">
              <a:avLst/>
            </a:prstGeom>
            <a:solidFill>
              <a:schemeClr val="accent1"/>
            </a:solidFill>
            <a:ln w="25400" cap="rnd" cmpd="sng" algn="ctr">
              <a:solidFill>
                <a:schemeClr val="bg1">
                  <a:lumMod val="50000"/>
                </a:schemeClr>
              </a:solidFill>
              <a:prstDash val="solid"/>
              <a:round/>
              <a:headEnd type="none" w="med" len="med"/>
              <a:tailEnd type="none" w="med" len="med"/>
            </a:ln>
            <a:effectLst/>
          </p:spPr>
        </p:cxnSp>
        <p:grpSp>
          <p:nvGrpSpPr>
            <p:cNvPr id="120" name="119 Grupo"/>
            <p:cNvGrpSpPr/>
            <p:nvPr/>
          </p:nvGrpSpPr>
          <p:grpSpPr>
            <a:xfrm>
              <a:off x="1131394" y="2127262"/>
              <a:ext cx="744787" cy="1114043"/>
              <a:chOff x="694896" y="1262186"/>
              <a:chExt cx="1246431" cy="1864396"/>
            </a:xfrm>
          </p:grpSpPr>
          <p:sp>
            <p:nvSpPr>
              <p:cNvPr id="118" name="117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 name="109 Redondear rectángulo de esquina del mismo lado"/>
              <p:cNvSpPr/>
              <p:nvPr/>
            </p:nvSpPr>
            <p:spPr bwMode="auto">
              <a:xfrm flipV="1">
                <a:off x="712841" y="3024188"/>
                <a:ext cx="1228486"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cene3d>
                <a:camera prst="orthographicFront">
                  <a:rot lat="0" lon="0" rev="0"/>
                </a:camera>
                <a:lightRig rig="threePt" dir="t">
                  <a:rot lat="0" lon="0" rev="5400000"/>
                </a:lightRig>
              </a:scene3d>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1" name="110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cene3d>
                <a:camera prst="orthographicFront">
                  <a:rot lat="0" lon="0" rev="0"/>
                </a:camera>
                <a:lightRig rig="threePt" dir="t">
                  <a:rot lat="0" lon="0" rev="5400000"/>
                </a:lightRig>
              </a:scene3d>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
          <p:nvSpPr>
            <p:cNvPr id="124" name="123 Forma libre"/>
            <p:cNvSpPr/>
            <p:nvPr/>
          </p:nvSpPr>
          <p:spPr bwMode="auto">
            <a:xfrm rot="21388607">
              <a:off x="2020563" y="1842870"/>
              <a:ext cx="1720406" cy="592616"/>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Tree>
  </p:cSld>
  <p:clrMapOvr>
    <a:masterClrMapping/>
  </p:clrMapOvr>
  <p:transition>
    <p:dissolve/>
  </p:transition>
</p:sld>
</file>

<file path=ppt/slides/slide4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071"/>
          <p:cNvGrpSpPr>
            <a:grpSpLocks/>
          </p:cNvGrpSpPr>
          <p:nvPr/>
        </p:nvGrpSpPr>
        <p:grpSpPr bwMode="auto">
          <a:xfrm>
            <a:off x="0" y="0"/>
            <a:ext cx="9172575" cy="6858000"/>
            <a:chOff x="0" y="0"/>
            <a:chExt cx="5778" cy="4320"/>
          </a:xfrm>
        </p:grpSpPr>
        <p:grpSp>
          <p:nvGrpSpPr>
            <p:cNvPr id="3" name="Group 1028"/>
            <p:cNvGrpSpPr>
              <a:grpSpLocks/>
            </p:cNvGrpSpPr>
            <p:nvPr/>
          </p:nvGrpSpPr>
          <p:grpSpPr bwMode="auto">
            <a:xfrm>
              <a:off x="48" y="95"/>
              <a:ext cx="96" cy="4128"/>
              <a:chOff x="48" y="102"/>
              <a:chExt cx="96" cy="4128"/>
            </a:xfrm>
          </p:grpSpPr>
          <p:sp>
            <p:nvSpPr>
              <p:cNvPr id="413712" name="Rectangle 10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3" name="Rectangle 10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4" name="Rectangle 10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5" name="Rectangle 10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6" name="Rectangle 10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7" name="Rectangle 10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8" name="Rectangle 10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9" name="Rectangle 10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0" name="Rectangle 10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1" name="Rectangle 10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2" name="Rectangle 10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3" name="Rectangle 10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4" name="Rectangle 10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5" name="Rectangle 10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6" name="Rectangle 10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7" name="Rectangle 10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8" name="Rectangle 10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9" name="Rectangle 10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0" name="Rectangle 10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1" name="Rectangle 10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2" name="Rectangle 10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3" name="Rectangle 10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4" name="Rectangle 10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5" name="Rectangle 10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6" name="Rectangle 10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7" name="Rectangle 10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8" name="Rectangle 10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9" name="Rectangle 10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40" name="Rectangle 10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3701"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 name="Group 1064"/>
            <p:cNvGrpSpPr>
              <a:grpSpLocks/>
            </p:cNvGrpSpPr>
            <p:nvPr/>
          </p:nvGrpSpPr>
          <p:grpSpPr bwMode="auto">
            <a:xfrm>
              <a:off x="5052" y="0"/>
              <a:ext cx="726" cy="388"/>
              <a:chOff x="37" y="-23"/>
              <a:chExt cx="726" cy="388"/>
            </a:xfrm>
          </p:grpSpPr>
          <p:sp>
            <p:nvSpPr>
              <p:cNvPr id="413706" name="Rectangle 10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3707" name="Rectangle 10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8" name="Rectangle 10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9" name="Rectangle 10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3710" name="Rectangle 10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3711" name="Rectangle 10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pic>
        <p:nvPicPr>
          <p:cNvPr id="542722" name="Picture 2"/>
          <p:cNvPicPr>
            <a:picLocks noChangeAspect="1" noChangeArrowheads="1"/>
          </p:cNvPicPr>
          <p:nvPr/>
        </p:nvPicPr>
        <p:blipFill>
          <a:blip r:embed="rId2" cstate="print"/>
          <a:srcRect/>
          <a:stretch>
            <a:fillRect/>
          </a:stretch>
        </p:blipFill>
        <p:spPr bwMode="auto">
          <a:xfrm>
            <a:off x="6034752" y="776074"/>
            <a:ext cx="5591175" cy="4705350"/>
          </a:xfrm>
          <a:prstGeom prst="rect">
            <a:avLst/>
          </a:prstGeom>
          <a:noFill/>
          <a:ln w="9525">
            <a:noFill/>
            <a:miter lim="800000"/>
            <a:headEnd/>
            <a:tailEnd/>
          </a:ln>
          <a:effectLst/>
        </p:spPr>
      </p:pic>
      <p:grpSp>
        <p:nvGrpSpPr>
          <p:cNvPr id="5" name="125 Grupo"/>
          <p:cNvGrpSpPr/>
          <p:nvPr/>
        </p:nvGrpSpPr>
        <p:grpSpPr>
          <a:xfrm>
            <a:off x="-52961" y="795519"/>
            <a:ext cx="5885516" cy="5232225"/>
            <a:chOff x="-52961" y="795519"/>
            <a:chExt cx="5885516" cy="5232225"/>
          </a:xfrm>
        </p:grpSpPr>
        <p:sp>
          <p:nvSpPr>
            <p:cNvPr id="125" name="124 Rectángulo redondeado"/>
            <p:cNvSpPr/>
            <p:nvPr/>
          </p:nvSpPr>
          <p:spPr bwMode="auto">
            <a:xfrm rot="907079">
              <a:off x="1343974" y="1919230"/>
              <a:ext cx="986775" cy="522040"/>
            </a:xfrm>
            <a:prstGeom prst="roundRect">
              <a:avLst/>
            </a:prstGeom>
            <a:solidFill>
              <a:schemeClr val="tx1">
                <a:lumMod val="95000"/>
                <a:lumOff val="5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22" name="121 Forma libre"/>
            <p:cNvSpPr/>
            <p:nvPr/>
          </p:nvSpPr>
          <p:spPr bwMode="auto">
            <a:xfrm rot="21443813">
              <a:off x="192866" y="814782"/>
              <a:ext cx="5639689" cy="1837407"/>
            </a:xfrm>
            <a:custGeom>
              <a:avLst/>
              <a:gdLst>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6083 h 1650521"/>
                <a:gd name="connsiteX1" fmla="*/ 454324 w 4462732"/>
                <a:gd name="connsiteY1" fmla="*/ 138022 h 1650521"/>
                <a:gd name="connsiteX2" fmla="*/ 862641 w 4462732"/>
                <a:gd name="connsiteY2" fmla="*/ 0 h 1650521"/>
                <a:gd name="connsiteX3" fmla="*/ 1570008 w 4462732"/>
                <a:gd name="connsiteY3" fmla="*/ 34505 h 1650521"/>
                <a:gd name="connsiteX4" fmla="*/ 2835215 w 4462732"/>
                <a:gd name="connsiteY4" fmla="*/ 253041 h 1650521"/>
                <a:gd name="connsiteX5" fmla="*/ 3479321 w 4462732"/>
                <a:gd name="connsiteY5" fmla="*/ 414068 h 1650521"/>
                <a:gd name="connsiteX6" fmla="*/ 3870385 w 4462732"/>
                <a:gd name="connsiteY6" fmla="*/ 276045 h 1650521"/>
                <a:gd name="connsiteX7" fmla="*/ 4462732 w 4462732"/>
                <a:gd name="connsiteY7" fmla="*/ 293298 h 1650521"/>
                <a:gd name="connsiteX8" fmla="*/ 4445479 w 4462732"/>
                <a:gd name="connsiteY8" fmla="*/ 856890 h 1650521"/>
                <a:gd name="connsiteX9" fmla="*/ 3335547 w 4462732"/>
                <a:gd name="connsiteY9" fmla="*/ 1639019 h 1650521"/>
                <a:gd name="connsiteX10" fmla="*/ 3341298 w 4462732"/>
                <a:gd name="connsiteY10" fmla="*/ 1426234 h 1650521"/>
                <a:gd name="connsiteX11" fmla="*/ 1920815 w 4462732"/>
                <a:gd name="connsiteY11" fmla="*/ 977660 h 1650521"/>
                <a:gd name="connsiteX12" fmla="*/ 1765540 w 4462732"/>
                <a:gd name="connsiteY12" fmla="*/ 1357222 h 1650521"/>
                <a:gd name="connsiteX13" fmla="*/ 1035170 w 4462732"/>
                <a:gd name="connsiteY13" fmla="*/ 1086928 h 1650521"/>
                <a:gd name="connsiteX14" fmla="*/ 925902 w 4462732"/>
                <a:gd name="connsiteY14" fmla="*/ 1575758 h 1650521"/>
                <a:gd name="connsiteX15" fmla="*/ 828136 w 4462732"/>
                <a:gd name="connsiteY15" fmla="*/ 1650521 h 1650521"/>
                <a:gd name="connsiteX16" fmla="*/ 0 w 4462732"/>
                <a:gd name="connsiteY16" fmla="*/ 506083 h 1650521"/>
                <a:gd name="connsiteX0" fmla="*/ 0 w 4462732"/>
                <a:gd name="connsiteY0" fmla="*/ 503701 h 1648139"/>
                <a:gd name="connsiteX1" fmla="*/ 454324 w 4462732"/>
                <a:gd name="connsiteY1" fmla="*/ 135640 h 1648139"/>
                <a:gd name="connsiteX2" fmla="*/ 867403 w 4462732"/>
                <a:gd name="connsiteY2" fmla="*/ 0 h 1648139"/>
                <a:gd name="connsiteX3" fmla="*/ 1570008 w 4462732"/>
                <a:gd name="connsiteY3" fmla="*/ 32123 h 1648139"/>
                <a:gd name="connsiteX4" fmla="*/ 2835215 w 4462732"/>
                <a:gd name="connsiteY4" fmla="*/ 250659 h 1648139"/>
                <a:gd name="connsiteX5" fmla="*/ 3479321 w 4462732"/>
                <a:gd name="connsiteY5" fmla="*/ 411686 h 1648139"/>
                <a:gd name="connsiteX6" fmla="*/ 3870385 w 4462732"/>
                <a:gd name="connsiteY6" fmla="*/ 273663 h 1648139"/>
                <a:gd name="connsiteX7" fmla="*/ 4462732 w 4462732"/>
                <a:gd name="connsiteY7" fmla="*/ 290916 h 1648139"/>
                <a:gd name="connsiteX8" fmla="*/ 4445479 w 4462732"/>
                <a:gd name="connsiteY8" fmla="*/ 854508 h 1648139"/>
                <a:gd name="connsiteX9" fmla="*/ 3335547 w 4462732"/>
                <a:gd name="connsiteY9" fmla="*/ 1636637 h 1648139"/>
                <a:gd name="connsiteX10" fmla="*/ 3341298 w 4462732"/>
                <a:gd name="connsiteY10" fmla="*/ 1423852 h 1648139"/>
                <a:gd name="connsiteX11" fmla="*/ 1920815 w 4462732"/>
                <a:gd name="connsiteY11" fmla="*/ 975278 h 1648139"/>
                <a:gd name="connsiteX12" fmla="*/ 1765540 w 4462732"/>
                <a:gd name="connsiteY12" fmla="*/ 1354840 h 1648139"/>
                <a:gd name="connsiteX13" fmla="*/ 1035170 w 4462732"/>
                <a:gd name="connsiteY13" fmla="*/ 1084546 h 1648139"/>
                <a:gd name="connsiteX14" fmla="*/ 925902 w 4462732"/>
                <a:gd name="connsiteY14" fmla="*/ 1573376 h 1648139"/>
                <a:gd name="connsiteX15" fmla="*/ 828136 w 4462732"/>
                <a:gd name="connsiteY15" fmla="*/ 1648139 h 1648139"/>
                <a:gd name="connsiteX16" fmla="*/ 0 w 4462732"/>
                <a:gd name="connsiteY16" fmla="*/ 503701 h 1648139"/>
                <a:gd name="connsiteX0" fmla="*/ 0 w 4462732"/>
                <a:gd name="connsiteY0" fmla="*/ 509662 h 1654100"/>
                <a:gd name="connsiteX1" fmla="*/ 454324 w 4462732"/>
                <a:gd name="connsiteY1" fmla="*/ 141601 h 1654100"/>
                <a:gd name="connsiteX2" fmla="*/ 867403 w 4462732"/>
                <a:gd name="connsiteY2" fmla="*/ 5961 h 1654100"/>
                <a:gd name="connsiteX3" fmla="*/ 1570008 w 4462732"/>
                <a:gd name="connsiteY3" fmla="*/ 38084 h 1654100"/>
                <a:gd name="connsiteX4" fmla="*/ 2835215 w 4462732"/>
                <a:gd name="connsiteY4" fmla="*/ 256620 h 1654100"/>
                <a:gd name="connsiteX5" fmla="*/ 3479321 w 4462732"/>
                <a:gd name="connsiteY5" fmla="*/ 417647 h 1654100"/>
                <a:gd name="connsiteX6" fmla="*/ 3870385 w 4462732"/>
                <a:gd name="connsiteY6" fmla="*/ 279624 h 1654100"/>
                <a:gd name="connsiteX7" fmla="*/ 4462732 w 4462732"/>
                <a:gd name="connsiteY7" fmla="*/ 296877 h 1654100"/>
                <a:gd name="connsiteX8" fmla="*/ 4445479 w 4462732"/>
                <a:gd name="connsiteY8" fmla="*/ 860469 h 1654100"/>
                <a:gd name="connsiteX9" fmla="*/ 3335547 w 4462732"/>
                <a:gd name="connsiteY9" fmla="*/ 1642598 h 1654100"/>
                <a:gd name="connsiteX10" fmla="*/ 3341298 w 4462732"/>
                <a:gd name="connsiteY10" fmla="*/ 1429813 h 1654100"/>
                <a:gd name="connsiteX11" fmla="*/ 1920815 w 4462732"/>
                <a:gd name="connsiteY11" fmla="*/ 981239 h 1654100"/>
                <a:gd name="connsiteX12" fmla="*/ 1765540 w 4462732"/>
                <a:gd name="connsiteY12" fmla="*/ 1360801 h 1654100"/>
                <a:gd name="connsiteX13" fmla="*/ 1035170 w 4462732"/>
                <a:gd name="connsiteY13" fmla="*/ 1090507 h 1654100"/>
                <a:gd name="connsiteX14" fmla="*/ 925902 w 4462732"/>
                <a:gd name="connsiteY14" fmla="*/ 1579337 h 1654100"/>
                <a:gd name="connsiteX15" fmla="*/ 828136 w 4462732"/>
                <a:gd name="connsiteY15" fmla="*/ 1654100 h 1654100"/>
                <a:gd name="connsiteX16" fmla="*/ 0 w 4462732"/>
                <a:gd name="connsiteY16" fmla="*/ 509662 h 1654100"/>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2518 h 1646956"/>
                <a:gd name="connsiteX1" fmla="*/ 454324 w 4462732"/>
                <a:gd name="connsiteY1" fmla="*/ 134457 h 1646956"/>
                <a:gd name="connsiteX2" fmla="*/ 869784 w 4462732"/>
                <a:gd name="connsiteY2" fmla="*/ 5961 h 1646956"/>
                <a:gd name="connsiteX3" fmla="*/ 1570008 w 4462732"/>
                <a:gd name="connsiteY3" fmla="*/ 30940 h 1646956"/>
                <a:gd name="connsiteX4" fmla="*/ 2835215 w 4462732"/>
                <a:gd name="connsiteY4" fmla="*/ 249476 h 1646956"/>
                <a:gd name="connsiteX5" fmla="*/ 3479321 w 4462732"/>
                <a:gd name="connsiteY5" fmla="*/ 410503 h 1646956"/>
                <a:gd name="connsiteX6" fmla="*/ 3870385 w 4462732"/>
                <a:gd name="connsiteY6" fmla="*/ 272480 h 1646956"/>
                <a:gd name="connsiteX7" fmla="*/ 4462732 w 4462732"/>
                <a:gd name="connsiteY7" fmla="*/ 289733 h 1646956"/>
                <a:gd name="connsiteX8" fmla="*/ 4445479 w 4462732"/>
                <a:gd name="connsiteY8" fmla="*/ 853325 h 1646956"/>
                <a:gd name="connsiteX9" fmla="*/ 3335547 w 4462732"/>
                <a:gd name="connsiteY9" fmla="*/ 1635454 h 1646956"/>
                <a:gd name="connsiteX10" fmla="*/ 3341298 w 4462732"/>
                <a:gd name="connsiteY10" fmla="*/ 1422669 h 1646956"/>
                <a:gd name="connsiteX11" fmla="*/ 1920815 w 4462732"/>
                <a:gd name="connsiteY11" fmla="*/ 974095 h 1646956"/>
                <a:gd name="connsiteX12" fmla="*/ 1765540 w 4462732"/>
                <a:gd name="connsiteY12" fmla="*/ 1353657 h 1646956"/>
                <a:gd name="connsiteX13" fmla="*/ 1035170 w 4462732"/>
                <a:gd name="connsiteY13" fmla="*/ 1083363 h 1646956"/>
                <a:gd name="connsiteX14" fmla="*/ 925902 w 4462732"/>
                <a:gd name="connsiteY14" fmla="*/ 1572193 h 1646956"/>
                <a:gd name="connsiteX15" fmla="*/ 828136 w 4462732"/>
                <a:gd name="connsiteY15" fmla="*/ 1646956 h 1646956"/>
                <a:gd name="connsiteX16" fmla="*/ 0 w 4462732"/>
                <a:gd name="connsiteY16" fmla="*/ 502518 h 1646956"/>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341298 w 4462732"/>
                <a:gd name="connsiteY10" fmla="*/ 1427432 h 1651719"/>
                <a:gd name="connsiteX11" fmla="*/ 3126716 w 4462732"/>
                <a:gd name="connsiteY11" fmla="*/ 1361701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26716 w 4462732"/>
                <a:gd name="connsiteY10" fmla="*/ 1361701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1920815 w 4462732"/>
                <a:gd name="connsiteY11" fmla="*/ 978858 h 1651719"/>
                <a:gd name="connsiteX12" fmla="*/ 1765540 w 4462732"/>
                <a:gd name="connsiteY12" fmla="*/ 1358420 h 1651719"/>
                <a:gd name="connsiteX13" fmla="*/ 1035170 w 4462732"/>
                <a:gd name="connsiteY13" fmla="*/ 1088126 h 1651719"/>
                <a:gd name="connsiteX14" fmla="*/ 925902 w 4462732"/>
                <a:gd name="connsiteY14" fmla="*/ 1576956 h 1651719"/>
                <a:gd name="connsiteX15" fmla="*/ 828136 w 4462732"/>
                <a:gd name="connsiteY15" fmla="*/ 1651719 h 1651719"/>
                <a:gd name="connsiteX16" fmla="*/ 0 w 4462732"/>
                <a:gd name="connsiteY16"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920815 w 4462732"/>
                <a:gd name="connsiteY12" fmla="*/ 978858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035170 w 4462732"/>
                <a:gd name="connsiteY14" fmla="*/ 1088126 h 1651719"/>
                <a:gd name="connsiteX15" fmla="*/ 925902 w 4462732"/>
                <a:gd name="connsiteY15" fmla="*/ 1576956 h 1651719"/>
                <a:gd name="connsiteX16" fmla="*/ 828136 w 4462732"/>
                <a:gd name="connsiteY16" fmla="*/ 1651719 h 1651719"/>
                <a:gd name="connsiteX17" fmla="*/ 0 w 4462732"/>
                <a:gd name="connsiteY17"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1035170 w 4462732"/>
                <a:gd name="connsiteY15" fmla="*/ 1088126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51719"/>
                <a:gd name="connsiteX1" fmla="*/ 454324 w 4462732"/>
                <a:gd name="connsiteY1" fmla="*/ 139220 h 1651719"/>
                <a:gd name="connsiteX2" fmla="*/ 869784 w 4462732"/>
                <a:gd name="connsiteY2" fmla="*/ 10724 h 1651719"/>
                <a:gd name="connsiteX3" fmla="*/ 1570008 w 4462732"/>
                <a:gd name="connsiteY3" fmla="*/ 35703 h 1651719"/>
                <a:gd name="connsiteX4" fmla="*/ 2835215 w 4462732"/>
                <a:gd name="connsiteY4" fmla="*/ 254239 h 1651719"/>
                <a:gd name="connsiteX5" fmla="*/ 3479321 w 4462732"/>
                <a:gd name="connsiteY5" fmla="*/ 415266 h 1651719"/>
                <a:gd name="connsiteX6" fmla="*/ 3870385 w 4462732"/>
                <a:gd name="connsiteY6" fmla="*/ 277243 h 1651719"/>
                <a:gd name="connsiteX7" fmla="*/ 4462732 w 4462732"/>
                <a:gd name="connsiteY7" fmla="*/ 294496 h 1651719"/>
                <a:gd name="connsiteX8" fmla="*/ 4445479 w 4462732"/>
                <a:gd name="connsiteY8" fmla="*/ 858088 h 1651719"/>
                <a:gd name="connsiteX9" fmla="*/ 3335547 w 4462732"/>
                <a:gd name="connsiteY9" fmla="*/ 1640217 h 1651719"/>
                <a:gd name="connsiteX10" fmla="*/ 3141004 w 4462732"/>
                <a:gd name="connsiteY10" fmla="*/ 1356939 h 1651719"/>
                <a:gd name="connsiteX11" fmla="*/ 2131354 w 4462732"/>
                <a:gd name="connsiteY11" fmla="*/ 1044995 h 1651719"/>
                <a:gd name="connsiteX12" fmla="*/ 1866046 w 4462732"/>
                <a:gd name="connsiteY12" fmla="*/ 1109826 h 1651719"/>
                <a:gd name="connsiteX13" fmla="*/ 1765540 w 4462732"/>
                <a:gd name="connsiteY13" fmla="*/ 1358420 h 1651719"/>
                <a:gd name="connsiteX14" fmla="*/ 1202666 w 4462732"/>
                <a:gd name="connsiteY14" fmla="*/ 1149770 h 1651719"/>
                <a:gd name="connsiteX15" fmla="*/ 999452 w 4462732"/>
                <a:gd name="connsiteY15" fmla="*/ 1254813 h 1651719"/>
                <a:gd name="connsiteX16" fmla="*/ 925902 w 4462732"/>
                <a:gd name="connsiteY16" fmla="*/ 1576956 h 1651719"/>
                <a:gd name="connsiteX17" fmla="*/ 828136 w 4462732"/>
                <a:gd name="connsiteY17" fmla="*/ 1651719 h 1651719"/>
                <a:gd name="connsiteX18" fmla="*/ 0 w 4462732"/>
                <a:gd name="connsiteY18" fmla="*/ 507281 h 1651719"/>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62732"/>
                <a:gd name="connsiteY0" fmla="*/ 507281 h 1640217"/>
                <a:gd name="connsiteX1" fmla="*/ 454324 w 4462732"/>
                <a:gd name="connsiteY1" fmla="*/ 139220 h 1640217"/>
                <a:gd name="connsiteX2" fmla="*/ 869784 w 4462732"/>
                <a:gd name="connsiteY2" fmla="*/ 10724 h 1640217"/>
                <a:gd name="connsiteX3" fmla="*/ 1570008 w 4462732"/>
                <a:gd name="connsiteY3" fmla="*/ 35703 h 1640217"/>
                <a:gd name="connsiteX4" fmla="*/ 2835215 w 4462732"/>
                <a:gd name="connsiteY4" fmla="*/ 254239 h 1640217"/>
                <a:gd name="connsiteX5" fmla="*/ 3479321 w 4462732"/>
                <a:gd name="connsiteY5" fmla="*/ 415266 h 1640217"/>
                <a:gd name="connsiteX6" fmla="*/ 3870385 w 4462732"/>
                <a:gd name="connsiteY6" fmla="*/ 277243 h 1640217"/>
                <a:gd name="connsiteX7" fmla="*/ 4462732 w 4462732"/>
                <a:gd name="connsiteY7" fmla="*/ 294496 h 1640217"/>
                <a:gd name="connsiteX8" fmla="*/ 4445479 w 4462732"/>
                <a:gd name="connsiteY8" fmla="*/ 858088 h 1640217"/>
                <a:gd name="connsiteX9" fmla="*/ 3335547 w 4462732"/>
                <a:gd name="connsiteY9" fmla="*/ 1640217 h 1640217"/>
                <a:gd name="connsiteX10" fmla="*/ 3141004 w 4462732"/>
                <a:gd name="connsiteY10" fmla="*/ 1356939 h 1640217"/>
                <a:gd name="connsiteX11" fmla="*/ 2131354 w 4462732"/>
                <a:gd name="connsiteY11" fmla="*/ 1044995 h 1640217"/>
                <a:gd name="connsiteX12" fmla="*/ 1866046 w 4462732"/>
                <a:gd name="connsiteY12" fmla="*/ 1109826 h 1640217"/>
                <a:gd name="connsiteX13" fmla="*/ 1765540 w 4462732"/>
                <a:gd name="connsiteY13" fmla="*/ 1358420 h 1640217"/>
                <a:gd name="connsiteX14" fmla="*/ 1202666 w 4462732"/>
                <a:gd name="connsiteY14" fmla="*/ 1149770 h 1640217"/>
                <a:gd name="connsiteX15" fmla="*/ 999452 w 4462732"/>
                <a:gd name="connsiteY15" fmla="*/ 1254813 h 1640217"/>
                <a:gd name="connsiteX16" fmla="*/ 925902 w 4462732"/>
                <a:gd name="connsiteY16" fmla="*/ 1576956 h 1640217"/>
                <a:gd name="connsiteX17" fmla="*/ 828136 w 4462732"/>
                <a:gd name="connsiteY17" fmla="*/ 1630288 h 1640217"/>
                <a:gd name="connsiteX18" fmla="*/ 0 w 4462732"/>
                <a:gd name="connsiteY18" fmla="*/ 507281 h 1640217"/>
                <a:gd name="connsiteX0" fmla="*/ 0 w 4434665"/>
                <a:gd name="connsiteY0" fmla="*/ 546086 h 1640217"/>
                <a:gd name="connsiteX1" fmla="*/ 426257 w 4434665"/>
                <a:gd name="connsiteY1" fmla="*/ 139220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112937 w 4434665"/>
                <a:gd name="connsiteY10" fmla="*/ 1356939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40217"/>
                <a:gd name="connsiteX1" fmla="*/ 408027 w 4434665"/>
                <a:gd name="connsiteY1" fmla="*/ 138314 h 1640217"/>
                <a:gd name="connsiteX2" fmla="*/ 841717 w 4434665"/>
                <a:gd name="connsiteY2" fmla="*/ 10724 h 1640217"/>
                <a:gd name="connsiteX3" fmla="*/ 1541941 w 4434665"/>
                <a:gd name="connsiteY3" fmla="*/ 35703 h 1640217"/>
                <a:gd name="connsiteX4" fmla="*/ 2807148 w 4434665"/>
                <a:gd name="connsiteY4" fmla="*/ 254239 h 1640217"/>
                <a:gd name="connsiteX5" fmla="*/ 3451254 w 4434665"/>
                <a:gd name="connsiteY5" fmla="*/ 415266 h 1640217"/>
                <a:gd name="connsiteX6" fmla="*/ 3842318 w 4434665"/>
                <a:gd name="connsiteY6" fmla="*/ 277243 h 1640217"/>
                <a:gd name="connsiteX7" fmla="*/ 4434665 w 4434665"/>
                <a:gd name="connsiteY7" fmla="*/ 294496 h 1640217"/>
                <a:gd name="connsiteX8" fmla="*/ 4417412 w 4434665"/>
                <a:gd name="connsiteY8" fmla="*/ 858088 h 1640217"/>
                <a:gd name="connsiteX9" fmla="*/ 3307480 w 4434665"/>
                <a:gd name="connsiteY9" fmla="*/ 1640217 h 1640217"/>
                <a:gd name="connsiteX10" fmla="*/ 3025107 w 4434665"/>
                <a:gd name="connsiteY10" fmla="*/ 1327635 h 1640217"/>
                <a:gd name="connsiteX11" fmla="*/ 2103287 w 4434665"/>
                <a:gd name="connsiteY11" fmla="*/ 1044995 h 1640217"/>
                <a:gd name="connsiteX12" fmla="*/ 1837979 w 4434665"/>
                <a:gd name="connsiteY12" fmla="*/ 1109826 h 1640217"/>
                <a:gd name="connsiteX13" fmla="*/ 1737473 w 4434665"/>
                <a:gd name="connsiteY13" fmla="*/ 1358420 h 1640217"/>
                <a:gd name="connsiteX14" fmla="*/ 1174599 w 4434665"/>
                <a:gd name="connsiteY14" fmla="*/ 1149770 h 1640217"/>
                <a:gd name="connsiteX15" fmla="*/ 971385 w 4434665"/>
                <a:gd name="connsiteY15" fmla="*/ 1254813 h 1640217"/>
                <a:gd name="connsiteX16" fmla="*/ 897835 w 4434665"/>
                <a:gd name="connsiteY16" fmla="*/ 1576956 h 1640217"/>
                <a:gd name="connsiteX17" fmla="*/ 800069 w 4434665"/>
                <a:gd name="connsiteY17" fmla="*/ 1630288 h 1640217"/>
                <a:gd name="connsiteX18" fmla="*/ 0 w 4434665"/>
                <a:gd name="connsiteY18" fmla="*/ 546086 h 1640217"/>
                <a:gd name="connsiteX0" fmla="*/ 0 w 4434665"/>
                <a:gd name="connsiteY0" fmla="*/ 546086 h 1685245"/>
                <a:gd name="connsiteX1" fmla="*/ 408027 w 4434665"/>
                <a:gd name="connsiteY1" fmla="*/ 138314 h 1685245"/>
                <a:gd name="connsiteX2" fmla="*/ 841717 w 4434665"/>
                <a:gd name="connsiteY2" fmla="*/ 10724 h 1685245"/>
                <a:gd name="connsiteX3" fmla="*/ 1541941 w 4434665"/>
                <a:gd name="connsiteY3" fmla="*/ 35703 h 1685245"/>
                <a:gd name="connsiteX4" fmla="*/ 2807148 w 4434665"/>
                <a:gd name="connsiteY4" fmla="*/ 254239 h 1685245"/>
                <a:gd name="connsiteX5" fmla="*/ 3451254 w 4434665"/>
                <a:gd name="connsiteY5" fmla="*/ 415266 h 1685245"/>
                <a:gd name="connsiteX6" fmla="*/ 3842318 w 4434665"/>
                <a:gd name="connsiteY6" fmla="*/ 277243 h 1685245"/>
                <a:gd name="connsiteX7" fmla="*/ 4434665 w 4434665"/>
                <a:gd name="connsiteY7" fmla="*/ 294496 h 1685245"/>
                <a:gd name="connsiteX8" fmla="*/ 4417412 w 4434665"/>
                <a:gd name="connsiteY8" fmla="*/ 858088 h 1685245"/>
                <a:gd name="connsiteX9" fmla="*/ 3259939 w 4434665"/>
                <a:gd name="connsiteY9" fmla="*/ 1685245 h 1685245"/>
                <a:gd name="connsiteX10" fmla="*/ 3025107 w 4434665"/>
                <a:gd name="connsiteY10" fmla="*/ 1327635 h 1685245"/>
                <a:gd name="connsiteX11" fmla="*/ 2103287 w 4434665"/>
                <a:gd name="connsiteY11" fmla="*/ 1044995 h 1685245"/>
                <a:gd name="connsiteX12" fmla="*/ 1837979 w 4434665"/>
                <a:gd name="connsiteY12" fmla="*/ 1109826 h 1685245"/>
                <a:gd name="connsiteX13" fmla="*/ 1737473 w 4434665"/>
                <a:gd name="connsiteY13" fmla="*/ 1358420 h 1685245"/>
                <a:gd name="connsiteX14" fmla="*/ 1174599 w 4434665"/>
                <a:gd name="connsiteY14" fmla="*/ 1149770 h 1685245"/>
                <a:gd name="connsiteX15" fmla="*/ 971385 w 4434665"/>
                <a:gd name="connsiteY15" fmla="*/ 1254813 h 1685245"/>
                <a:gd name="connsiteX16" fmla="*/ 897835 w 4434665"/>
                <a:gd name="connsiteY16" fmla="*/ 1576956 h 1685245"/>
                <a:gd name="connsiteX17" fmla="*/ 800069 w 4434665"/>
                <a:gd name="connsiteY17" fmla="*/ 1630288 h 1685245"/>
                <a:gd name="connsiteX18" fmla="*/ 0 w 4434665"/>
                <a:gd name="connsiteY18" fmla="*/ 546086 h 1685245"/>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025107 w 4434665"/>
                <a:gd name="connsiteY10" fmla="*/ 1327635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74599 w 4434665"/>
                <a:gd name="connsiteY14" fmla="*/ 1149770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71385 w 4434665"/>
                <a:gd name="connsiteY15" fmla="*/ 1254813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800069 w 4434665"/>
                <a:gd name="connsiteY17" fmla="*/ 1630288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97835 w 4434665"/>
                <a:gd name="connsiteY16" fmla="*/ 1576956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34665"/>
                <a:gd name="connsiteY0" fmla="*/ 546086 h 1708128"/>
                <a:gd name="connsiteX1" fmla="*/ 408027 w 4434665"/>
                <a:gd name="connsiteY1" fmla="*/ 138314 h 1708128"/>
                <a:gd name="connsiteX2" fmla="*/ 841717 w 4434665"/>
                <a:gd name="connsiteY2" fmla="*/ 10724 h 1708128"/>
                <a:gd name="connsiteX3" fmla="*/ 1541941 w 4434665"/>
                <a:gd name="connsiteY3" fmla="*/ 35703 h 1708128"/>
                <a:gd name="connsiteX4" fmla="*/ 2807148 w 4434665"/>
                <a:gd name="connsiteY4" fmla="*/ 254239 h 1708128"/>
                <a:gd name="connsiteX5" fmla="*/ 3451254 w 4434665"/>
                <a:gd name="connsiteY5" fmla="*/ 415266 h 1708128"/>
                <a:gd name="connsiteX6" fmla="*/ 3842318 w 4434665"/>
                <a:gd name="connsiteY6" fmla="*/ 277243 h 1708128"/>
                <a:gd name="connsiteX7" fmla="*/ 4434665 w 4434665"/>
                <a:gd name="connsiteY7" fmla="*/ 294496 h 1708128"/>
                <a:gd name="connsiteX8" fmla="*/ 4417412 w 4434665"/>
                <a:gd name="connsiteY8" fmla="*/ 858088 h 1708128"/>
                <a:gd name="connsiteX9" fmla="*/ 3423628 w 4434665"/>
                <a:gd name="connsiteY9" fmla="*/ 1708128 h 1708128"/>
                <a:gd name="connsiteX10" fmla="*/ 3221390 w 4434665"/>
                <a:gd name="connsiteY10" fmla="*/ 1389974 h 1708128"/>
                <a:gd name="connsiteX11" fmla="*/ 2103287 w 4434665"/>
                <a:gd name="connsiteY11" fmla="*/ 1044995 h 1708128"/>
                <a:gd name="connsiteX12" fmla="*/ 1837979 w 4434665"/>
                <a:gd name="connsiteY12" fmla="*/ 1109826 h 1708128"/>
                <a:gd name="connsiteX13" fmla="*/ 1737473 w 4434665"/>
                <a:gd name="connsiteY13" fmla="*/ 1358420 h 1708128"/>
                <a:gd name="connsiteX14" fmla="*/ 1113147 w 4434665"/>
                <a:gd name="connsiteY14" fmla="*/ 1129988 h 1708128"/>
                <a:gd name="connsiteX15" fmla="*/ 939521 w 4434665"/>
                <a:gd name="connsiteY15" fmla="*/ 1248398 h 1708128"/>
                <a:gd name="connsiteX16" fmla="*/ 856413 w 4434665"/>
                <a:gd name="connsiteY16" fmla="*/ 1558243 h 1708128"/>
                <a:gd name="connsiteX17" fmla="*/ 729967 w 4434665"/>
                <a:gd name="connsiteY17" fmla="*/ 1626546 h 1708128"/>
                <a:gd name="connsiteX18" fmla="*/ 0 w 4434665"/>
                <a:gd name="connsiteY18" fmla="*/ 546086 h 1708128"/>
                <a:gd name="connsiteX0" fmla="*/ 0 w 4444407"/>
                <a:gd name="connsiteY0" fmla="*/ 538495 h 1708128"/>
                <a:gd name="connsiteX1" fmla="*/ 417769 w 4444407"/>
                <a:gd name="connsiteY1" fmla="*/ 13831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1535 w 4444407"/>
                <a:gd name="connsiteY1" fmla="*/ 141094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7154 w 4444407"/>
                <a:gd name="connsiteY8" fmla="*/ 858088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 name="connsiteX0" fmla="*/ 0 w 4444407"/>
                <a:gd name="connsiteY0" fmla="*/ 538495 h 1708128"/>
                <a:gd name="connsiteX1" fmla="*/ 389273 w 4444407"/>
                <a:gd name="connsiteY1" fmla="*/ 148580 h 1708128"/>
                <a:gd name="connsiteX2" fmla="*/ 851459 w 4444407"/>
                <a:gd name="connsiteY2" fmla="*/ 10724 h 1708128"/>
                <a:gd name="connsiteX3" fmla="*/ 1551683 w 4444407"/>
                <a:gd name="connsiteY3" fmla="*/ 35703 h 1708128"/>
                <a:gd name="connsiteX4" fmla="*/ 2816890 w 4444407"/>
                <a:gd name="connsiteY4" fmla="*/ 254239 h 1708128"/>
                <a:gd name="connsiteX5" fmla="*/ 3460996 w 4444407"/>
                <a:gd name="connsiteY5" fmla="*/ 415266 h 1708128"/>
                <a:gd name="connsiteX6" fmla="*/ 3852060 w 4444407"/>
                <a:gd name="connsiteY6" fmla="*/ 277243 h 1708128"/>
                <a:gd name="connsiteX7" fmla="*/ 4444407 w 4444407"/>
                <a:gd name="connsiteY7" fmla="*/ 294496 h 1708128"/>
                <a:gd name="connsiteX8" fmla="*/ 4423063 w 4444407"/>
                <a:gd name="connsiteY8" fmla="*/ 866732 h 1708128"/>
                <a:gd name="connsiteX9" fmla="*/ 3433370 w 4444407"/>
                <a:gd name="connsiteY9" fmla="*/ 1708128 h 1708128"/>
                <a:gd name="connsiteX10" fmla="*/ 3231132 w 4444407"/>
                <a:gd name="connsiteY10" fmla="*/ 1389974 h 1708128"/>
                <a:gd name="connsiteX11" fmla="*/ 2113029 w 4444407"/>
                <a:gd name="connsiteY11" fmla="*/ 1044995 h 1708128"/>
                <a:gd name="connsiteX12" fmla="*/ 1847721 w 4444407"/>
                <a:gd name="connsiteY12" fmla="*/ 1109826 h 1708128"/>
                <a:gd name="connsiteX13" fmla="*/ 1747215 w 4444407"/>
                <a:gd name="connsiteY13" fmla="*/ 1358420 h 1708128"/>
                <a:gd name="connsiteX14" fmla="*/ 1122889 w 4444407"/>
                <a:gd name="connsiteY14" fmla="*/ 1129988 h 1708128"/>
                <a:gd name="connsiteX15" fmla="*/ 949263 w 4444407"/>
                <a:gd name="connsiteY15" fmla="*/ 1248398 h 1708128"/>
                <a:gd name="connsiteX16" fmla="*/ 866155 w 4444407"/>
                <a:gd name="connsiteY16" fmla="*/ 1558243 h 1708128"/>
                <a:gd name="connsiteX17" fmla="*/ 739709 w 4444407"/>
                <a:gd name="connsiteY17" fmla="*/ 1626546 h 1708128"/>
                <a:gd name="connsiteX18" fmla="*/ 0 w 4444407"/>
                <a:gd name="connsiteY18" fmla="*/ 538495 h 170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407" h="1708128">
                  <a:moveTo>
                    <a:pt x="0" y="538495"/>
                  </a:moveTo>
                  <a:cubicBezTo>
                    <a:pt x="136009" y="402571"/>
                    <a:pt x="312927" y="185401"/>
                    <a:pt x="389273" y="148580"/>
                  </a:cubicBezTo>
                  <a:cubicBezTo>
                    <a:pt x="517788" y="56657"/>
                    <a:pt x="678314" y="16695"/>
                    <a:pt x="851459" y="10724"/>
                  </a:cubicBezTo>
                  <a:cubicBezTo>
                    <a:pt x="1023748" y="0"/>
                    <a:pt x="1207944" y="3564"/>
                    <a:pt x="1551683" y="35703"/>
                  </a:cubicBezTo>
                  <a:cubicBezTo>
                    <a:pt x="1966275" y="94260"/>
                    <a:pt x="2209416" y="136150"/>
                    <a:pt x="2816890" y="254239"/>
                  </a:cubicBezTo>
                  <a:lnTo>
                    <a:pt x="3460996" y="415266"/>
                  </a:lnTo>
                  <a:cubicBezTo>
                    <a:pt x="3615164" y="345445"/>
                    <a:pt x="3666936" y="325633"/>
                    <a:pt x="3852060" y="277243"/>
                  </a:cubicBezTo>
                  <a:lnTo>
                    <a:pt x="4444407" y="294496"/>
                  </a:lnTo>
                  <a:lnTo>
                    <a:pt x="4423063" y="866732"/>
                  </a:lnTo>
                  <a:lnTo>
                    <a:pt x="3433370" y="1708128"/>
                  </a:lnTo>
                  <a:cubicBezTo>
                    <a:pt x="3416147" y="1587509"/>
                    <a:pt x="3379324" y="1465350"/>
                    <a:pt x="3231132" y="1389974"/>
                  </a:cubicBezTo>
                  <a:lnTo>
                    <a:pt x="2113029" y="1044995"/>
                  </a:lnTo>
                  <a:cubicBezTo>
                    <a:pt x="1984279" y="988304"/>
                    <a:pt x="1905426" y="1004791"/>
                    <a:pt x="1847721" y="1109826"/>
                  </a:cubicBezTo>
                  <a:lnTo>
                    <a:pt x="1747215" y="1358420"/>
                  </a:lnTo>
                  <a:lnTo>
                    <a:pt x="1122889" y="1129988"/>
                  </a:lnTo>
                  <a:cubicBezTo>
                    <a:pt x="1017051" y="1122139"/>
                    <a:pt x="986045" y="1180046"/>
                    <a:pt x="949263" y="1248398"/>
                  </a:cubicBezTo>
                  <a:lnTo>
                    <a:pt x="866155" y="1558243"/>
                  </a:lnTo>
                  <a:cubicBezTo>
                    <a:pt x="840710" y="1587926"/>
                    <a:pt x="819923" y="1613531"/>
                    <a:pt x="739709" y="1626546"/>
                  </a:cubicBezTo>
                  <a:lnTo>
                    <a:pt x="0" y="538495"/>
                  </a:lnTo>
                  <a:close/>
                </a:path>
              </a:pathLst>
            </a:custGeom>
            <a:solidFill>
              <a:srgbClr val="00D7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nvGrpSpPr>
            <p:cNvPr id="6" name="80 Grupo"/>
            <p:cNvGrpSpPr/>
            <p:nvPr/>
          </p:nvGrpSpPr>
          <p:grpSpPr>
            <a:xfrm>
              <a:off x="4577289" y="1269015"/>
              <a:ext cx="1228487" cy="4758729"/>
              <a:chOff x="3247260" y="1269015"/>
              <a:chExt cx="1228487" cy="4758729"/>
            </a:xfrm>
          </p:grpSpPr>
          <p:grpSp>
            <p:nvGrpSpPr>
              <p:cNvPr id="7" name="52 Grupo"/>
              <p:cNvGrpSpPr/>
              <p:nvPr/>
            </p:nvGrpSpPr>
            <p:grpSpPr>
              <a:xfrm>
                <a:off x="3558779" y="2201878"/>
                <a:ext cx="605448" cy="3825866"/>
                <a:chOff x="3482035" y="1207023"/>
                <a:chExt cx="782735" cy="4570562"/>
              </a:xfrm>
            </p:grpSpPr>
            <p:sp>
              <p:nvSpPr>
                <p:cNvPr id="50" name="49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9" name="48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1" name="50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52" name="51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8" name="47 Grupo"/>
              <p:cNvGrpSpPr/>
              <p:nvPr/>
            </p:nvGrpSpPr>
            <p:grpSpPr>
              <a:xfrm>
                <a:off x="3247260" y="1269015"/>
                <a:ext cx="1228487" cy="1857505"/>
                <a:chOff x="3247260" y="1269015"/>
                <a:chExt cx="1228487" cy="1857505"/>
              </a:xfrm>
              <a:scene3d>
                <a:camera prst="orthographicFront">
                  <a:rot lat="0" lon="0" rev="0"/>
                </a:camera>
                <a:lightRig rig="threePt" dir="t">
                  <a:rot lat="0" lon="0" rev="5400000"/>
                </a:lightRig>
              </a:scene3d>
            </p:grpSpPr>
            <p:sp>
              <p:nvSpPr>
                <p:cNvPr id="44" name="43 Rectángulo redondeado"/>
                <p:cNvSpPr/>
                <p:nvPr/>
              </p:nvSpPr>
              <p:spPr bwMode="auto">
                <a:xfrm>
                  <a:off x="3248168" y="1269241"/>
                  <a:ext cx="1227579" cy="1856095"/>
                </a:xfrm>
                <a:prstGeom prst="roundRect">
                  <a:avLst>
                    <a:gd name="adj" fmla="val 7233"/>
                  </a:avLst>
                </a:pr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6" name="45 Redondear rectángulo de esquina del mismo lado"/>
                <p:cNvSpPr/>
                <p:nvPr/>
              </p:nvSpPr>
              <p:spPr bwMode="auto">
                <a:xfrm flipV="1">
                  <a:off x="3247260" y="3031958"/>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47" name="46 Redondear rectángulo de esquina del mismo lado"/>
                <p:cNvSpPr/>
                <p:nvPr/>
              </p:nvSpPr>
              <p:spPr bwMode="auto">
                <a:xfrm>
                  <a:off x="3247260" y="1269015"/>
                  <a:ext cx="1228487"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9" name="59 Grupo"/>
              <p:cNvGrpSpPr/>
              <p:nvPr/>
            </p:nvGrpSpPr>
            <p:grpSpPr>
              <a:xfrm>
                <a:off x="3740802" y="3255266"/>
                <a:ext cx="241402" cy="241402"/>
                <a:chOff x="3740802" y="3255266"/>
                <a:chExt cx="241402" cy="241402"/>
              </a:xfrm>
            </p:grpSpPr>
            <p:sp>
              <p:nvSpPr>
                <p:cNvPr id="54" name="53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58" name="57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59" name="58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0" name="60 Grupo"/>
              <p:cNvGrpSpPr/>
              <p:nvPr/>
            </p:nvGrpSpPr>
            <p:grpSpPr>
              <a:xfrm>
                <a:off x="3740802" y="4727350"/>
                <a:ext cx="241402" cy="241402"/>
                <a:chOff x="3740802" y="3255266"/>
                <a:chExt cx="241402" cy="241402"/>
              </a:xfrm>
            </p:grpSpPr>
            <p:sp>
              <p:nvSpPr>
                <p:cNvPr id="62" name="61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3" name="62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64" name="63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1" name="64 Grupo"/>
              <p:cNvGrpSpPr/>
              <p:nvPr/>
            </p:nvGrpSpPr>
            <p:grpSpPr>
              <a:xfrm rot="725781">
                <a:off x="3783934" y="3770671"/>
                <a:ext cx="155138" cy="155138"/>
                <a:chOff x="3740802" y="3255266"/>
                <a:chExt cx="241402" cy="241402"/>
              </a:xfrm>
            </p:grpSpPr>
            <p:sp>
              <p:nvSpPr>
                <p:cNvPr id="66" name="65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67" name="66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68" name="67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2" name="68 Grupo"/>
              <p:cNvGrpSpPr/>
              <p:nvPr/>
            </p:nvGrpSpPr>
            <p:grpSpPr>
              <a:xfrm rot="19644730">
                <a:off x="3783934" y="4258013"/>
                <a:ext cx="155138" cy="155138"/>
                <a:chOff x="3740802" y="3255266"/>
                <a:chExt cx="241402" cy="241402"/>
              </a:xfrm>
            </p:grpSpPr>
            <p:sp>
              <p:nvSpPr>
                <p:cNvPr id="70" name="69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1" name="70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72" name="71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3" name="72 Grupo"/>
              <p:cNvGrpSpPr/>
              <p:nvPr/>
            </p:nvGrpSpPr>
            <p:grpSpPr>
              <a:xfrm rot="19644730">
                <a:off x="3783934" y="5292993"/>
                <a:ext cx="155138" cy="155138"/>
                <a:chOff x="3740802" y="3255266"/>
                <a:chExt cx="241402" cy="241402"/>
              </a:xfrm>
            </p:grpSpPr>
            <p:sp>
              <p:nvSpPr>
                <p:cNvPr id="74" name="73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5" name="74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76" name="75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4" name="76 Grupo"/>
              <p:cNvGrpSpPr/>
              <p:nvPr/>
            </p:nvGrpSpPr>
            <p:grpSpPr>
              <a:xfrm rot="19644730">
                <a:off x="3783934" y="5750194"/>
                <a:ext cx="155138" cy="155138"/>
                <a:chOff x="3740802" y="3255266"/>
                <a:chExt cx="241402" cy="241402"/>
              </a:xfrm>
            </p:grpSpPr>
            <p:sp>
              <p:nvSpPr>
                <p:cNvPr id="78" name="77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79" name="78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80" name="79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grpSp>
          <p:nvGrpSpPr>
            <p:cNvPr id="15" name="122 Grupo"/>
            <p:cNvGrpSpPr/>
            <p:nvPr/>
          </p:nvGrpSpPr>
          <p:grpSpPr>
            <a:xfrm>
              <a:off x="-52961" y="1262186"/>
              <a:ext cx="1237870" cy="4765557"/>
              <a:chOff x="694896" y="1262186"/>
              <a:chExt cx="1237870" cy="4765557"/>
            </a:xfrm>
          </p:grpSpPr>
          <p:grpSp>
            <p:nvGrpSpPr>
              <p:cNvPr id="16" name="82 Grupo"/>
              <p:cNvGrpSpPr/>
              <p:nvPr/>
            </p:nvGrpSpPr>
            <p:grpSpPr>
              <a:xfrm>
                <a:off x="1015085" y="2201878"/>
                <a:ext cx="605448" cy="3825865"/>
                <a:chOff x="3482035" y="1207023"/>
                <a:chExt cx="782735" cy="4570562"/>
              </a:xfrm>
            </p:grpSpPr>
            <p:sp>
              <p:nvSpPr>
                <p:cNvPr id="112" name="111 Rectángulo"/>
                <p:cNvSpPr/>
                <p:nvPr/>
              </p:nvSpPr>
              <p:spPr bwMode="auto">
                <a:xfrm>
                  <a:off x="3482035" y="2333550"/>
                  <a:ext cx="782727" cy="2172614"/>
                </a:xfrm>
                <a:prstGeom prst="rect">
                  <a:avLst/>
                </a:prstGeom>
                <a:solidFill>
                  <a:srgbClr val="6661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3" name="112 Redondear rectángulo de esquina del mismo lado"/>
                <p:cNvSpPr/>
                <p:nvPr/>
              </p:nvSpPr>
              <p:spPr bwMode="auto">
                <a:xfrm>
                  <a:off x="3482035" y="4043883"/>
                  <a:ext cx="782725" cy="1733702"/>
                </a:xfrm>
                <a:prstGeom prst="round2SameRect">
                  <a:avLst>
                    <a:gd name="adj1" fmla="val 50000"/>
                    <a:gd name="adj2" fmla="val 0"/>
                  </a:avLst>
                </a:prstGeom>
                <a:solidFill>
                  <a:schemeClr val="bg1">
                    <a:lumMod val="50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4" name="113 Rectángulo"/>
                <p:cNvSpPr/>
                <p:nvPr/>
              </p:nvSpPr>
              <p:spPr bwMode="auto">
                <a:xfrm>
                  <a:off x="3482043" y="2959808"/>
                  <a:ext cx="782727" cy="1060704"/>
                </a:xfrm>
                <a:prstGeom prst="rect">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5" name="114 Redondear rectángulo de esquina del mismo lado"/>
                <p:cNvSpPr/>
                <p:nvPr/>
              </p:nvSpPr>
              <p:spPr bwMode="auto">
                <a:xfrm flipV="1">
                  <a:off x="3482035" y="1207023"/>
                  <a:ext cx="782726" cy="1733702"/>
                </a:xfrm>
                <a:prstGeom prst="round2SameRect">
                  <a:avLst>
                    <a:gd name="adj1" fmla="val 50000"/>
                    <a:gd name="adj2" fmla="val 0"/>
                  </a:avLst>
                </a:prstGeom>
                <a:solidFill>
                  <a:srgbClr val="7B9B07"/>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nvGrpSpPr>
              <p:cNvPr id="17" name="84 Grupo"/>
              <p:cNvGrpSpPr/>
              <p:nvPr/>
            </p:nvGrpSpPr>
            <p:grpSpPr>
              <a:xfrm>
                <a:off x="1197108" y="3255266"/>
                <a:ext cx="241402" cy="241402"/>
                <a:chOff x="3740802" y="3255266"/>
                <a:chExt cx="241402" cy="241402"/>
              </a:xfrm>
            </p:grpSpPr>
            <p:sp>
              <p:nvSpPr>
                <p:cNvPr id="106" name="105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7" name="106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108" name="107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8" name="85 Grupo"/>
              <p:cNvGrpSpPr/>
              <p:nvPr/>
            </p:nvGrpSpPr>
            <p:grpSpPr>
              <a:xfrm>
                <a:off x="1197108" y="4727350"/>
                <a:ext cx="241402" cy="241402"/>
                <a:chOff x="3740802" y="3255266"/>
                <a:chExt cx="241402" cy="241402"/>
              </a:xfrm>
            </p:grpSpPr>
            <p:sp>
              <p:nvSpPr>
                <p:cNvPr id="103" name="102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4" name="103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105" name="104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19" name="86 Grupo"/>
              <p:cNvGrpSpPr/>
              <p:nvPr/>
            </p:nvGrpSpPr>
            <p:grpSpPr>
              <a:xfrm rot="725781">
                <a:off x="1240240" y="3770671"/>
                <a:ext cx="155138" cy="155138"/>
                <a:chOff x="3740802" y="3255266"/>
                <a:chExt cx="241402" cy="241402"/>
              </a:xfrm>
            </p:grpSpPr>
            <p:sp>
              <p:nvSpPr>
                <p:cNvPr id="100" name="99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101" name="100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102" name="101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20" name="87 Grupo"/>
              <p:cNvGrpSpPr/>
              <p:nvPr/>
            </p:nvGrpSpPr>
            <p:grpSpPr>
              <a:xfrm rot="19644730">
                <a:off x="1240240" y="4258013"/>
                <a:ext cx="155138" cy="155138"/>
                <a:chOff x="3740802" y="3255266"/>
                <a:chExt cx="241402" cy="241402"/>
              </a:xfrm>
            </p:grpSpPr>
            <p:sp>
              <p:nvSpPr>
                <p:cNvPr id="97" name="96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8" name="97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99" name="98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21" name="88 Grupo"/>
              <p:cNvGrpSpPr/>
              <p:nvPr/>
            </p:nvGrpSpPr>
            <p:grpSpPr>
              <a:xfrm rot="19644730">
                <a:off x="1240240" y="5292993"/>
                <a:ext cx="155138" cy="155138"/>
                <a:chOff x="3740802" y="3255266"/>
                <a:chExt cx="241402" cy="241402"/>
              </a:xfrm>
            </p:grpSpPr>
            <p:sp>
              <p:nvSpPr>
                <p:cNvPr id="94" name="93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5" name="94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96" name="95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22" name="89 Grupo"/>
              <p:cNvGrpSpPr/>
              <p:nvPr/>
            </p:nvGrpSpPr>
            <p:grpSpPr>
              <a:xfrm rot="19644730">
                <a:off x="1240240" y="5750194"/>
                <a:ext cx="155138" cy="155138"/>
                <a:chOff x="3740802" y="3255266"/>
                <a:chExt cx="241402" cy="241402"/>
              </a:xfrm>
            </p:grpSpPr>
            <p:sp>
              <p:nvSpPr>
                <p:cNvPr id="91" name="90 Elipse"/>
                <p:cNvSpPr/>
                <p:nvPr/>
              </p:nvSpPr>
              <p:spPr bwMode="auto">
                <a:xfrm>
                  <a:off x="3740802" y="3255266"/>
                  <a:ext cx="241402" cy="241402"/>
                </a:xfrm>
                <a:prstGeom prst="ellipse">
                  <a:avLst/>
                </a:prstGeom>
                <a:gradFill flip="none" rotWithShape="1">
                  <a:gsLst>
                    <a:gs pos="100000">
                      <a:schemeClr val="bg1">
                        <a:lumMod val="65000"/>
                      </a:schemeClr>
                    </a:gs>
                    <a:gs pos="0">
                      <a:schemeClr val="bg1">
                        <a:lumMod val="95000"/>
                      </a:schemeClr>
                    </a:gs>
                  </a:gsLst>
                  <a:path path="shape">
                    <a:fillToRect l="50000" t="50000" r="50000" b="50000"/>
                  </a:path>
                  <a:tileRect/>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cxnSp>
              <p:nvCxnSpPr>
                <p:cNvPr id="92" name="91 Conector recto"/>
                <p:cNvCxnSpPr/>
                <p:nvPr/>
              </p:nvCxnSpPr>
              <p:spPr bwMode="auto">
                <a:xfrm>
                  <a:off x="3813878" y="3381374"/>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cxnSp>
              <p:nvCxnSpPr>
                <p:cNvPr id="93" name="92 Conector recto"/>
                <p:cNvCxnSpPr/>
                <p:nvPr/>
              </p:nvCxnSpPr>
              <p:spPr bwMode="auto">
                <a:xfrm rot="16200000">
                  <a:off x="3813878" y="3381380"/>
                  <a:ext cx="95250" cy="0"/>
                </a:xfrm>
                <a:prstGeom prst="line">
                  <a:avLst/>
                </a:prstGeom>
                <a:solidFill>
                  <a:schemeClr val="accent1"/>
                </a:solidFill>
                <a:ln w="31750" cap="rnd" cmpd="sng" algn="ctr">
                  <a:solidFill>
                    <a:schemeClr val="bg1">
                      <a:lumMod val="50000"/>
                    </a:schemeClr>
                  </a:solidFill>
                  <a:prstDash val="solid"/>
                  <a:round/>
                  <a:headEnd type="none" w="med" len="med"/>
                  <a:tailEnd type="none" w="med" len="med"/>
                </a:ln>
                <a:effectLst/>
              </p:spPr>
            </p:cxnSp>
          </p:grpSp>
          <p:grpSp>
            <p:nvGrpSpPr>
              <p:cNvPr id="23" name="119 Grupo"/>
              <p:cNvGrpSpPr/>
              <p:nvPr/>
            </p:nvGrpSpPr>
            <p:grpSpPr>
              <a:xfrm>
                <a:off x="694896" y="1262186"/>
                <a:ext cx="1237870" cy="1864396"/>
                <a:chOff x="694896" y="1262186"/>
                <a:chExt cx="1237870" cy="1864396"/>
              </a:xfrm>
            </p:grpSpPr>
            <p:sp>
              <p:nvSpPr>
                <p:cNvPr id="118" name="117 Forma libre"/>
                <p:cNvSpPr/>
                <p:nvPr/>
              </p:nvSpPr>
              <p:spPr bwMode="auto">
                <a:xfrm>
                  <a:off x="694896" y="1262186"/>
                  <a:ext cx="1237870" cy="1864396"/>
                </a:xfrm>
                <a:custGeom>
                  <a:avLst/>
                  <a:gdLst>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0 w 1239864"/>
                    <a:gd name="connsiteY4" fmla="*/ 0 h 1859797"/>
                    <a:gd name="connsiteX0" fmla="*/ 0 w 1239864"/>
                    <a:gd name="connsiteY0" fmla="*/ 0 h 1859797"/>
                    <a:gd name="connsiteX1" fmla="*/ 1234698 w 1239864"/>
                    <a:gd name="connsiteY1" fmla="*/ 0 h 1859797"/>
                    <a:gd name="connsiteX2" fmla="*/ 1239864 w 1239864"/>
                    <a:gd name="connsiteY2" fmla="*/ 1859797 h 1859797"/>
                    <a:gd name="connsiteX3" fmla="*/ 5166 w 1239864"/>
                    <a:gd name="connsiteY3" fmla="*/ 1859797 h 1859797"/>
                    <a:gd name="connsiteX4" fmla="*/ 861 w 1239864"/>
                    <a:gd name="connsiteY4" fmla="*/ 496674 h 1859797"/>
                    <a:gd name="connsiteX5" fmla="*/ 0 w 1239864"/>
                    <a:gd name="connsiteY5" fmla="*/ 0 h 1859797"/>
                    <a:gd name="connsiteX0" fmla="*/ 0 w 1239864"/>
                    <a:gd name="connsiteY0" fmla="*/ 3510 h 1863307"/>
                    <a:gd name="connsiteX1" fmla="*/ 501046 w 1239864"/>
                    <a:gd name="connsiteY1" fmla="*/ 0 h 1863307"/>
                    <a:gd name="connsiteX2" fmla="*/ 1234698 w 1239864"/>
                    <a:gd name="connsiteY2" fmla="*/ 3510 h 1863307"/>
                    <a:gd name="connsiteX3" fmla="*/ 1239864 w 1239864"/>
                    <a:gd name="connsiteY3" fmla="*/ 1863307 h 1863307"/>
                    <a:gd name="connsiteX4" fmla="*/ 5166 w 1239864"/>
                    <a:gd name="connsiteY4" fmla="*/ 1863307 h 1863307"/>
                    <a:gd name="connsiteX5" fmla="*/ 861 w 1239864"/>
                    <a:gd name="connsiteY5" fmla="*/ 500184 h 1863307"/>
                    <a:gd name="connsiteX6" fmla="*/ 0 w 1239864"/>
                    <a:gd name="connsiteY6" fmla="*/ 3510 h 1863307"/>
                    <a:gd name="connsiteX0" fmla="*/ 0 w 1239003"/>
                    <a:gd name="connsiteY0" fmla="*/ 500184 h 1863307"/>
                    <a:gd name="connsiteX1" fmla="*/ 500185 w 1239003"/>
                    <a:gd name="connsiteY1" fmla="*/ 0 h 1863307"/>
                    <a:gd name="connsiteX2" fmla="*/ 1233837 w 1239003"/>
                    <a:gd name="connsiteY2" fmla="*/ 3510 h 1863307"/>
                    <a:gd name="connsiteX3" fmla="*/ 1239003 w 1239003"/>
                    <a:gd name="connsiteY3" fmla="*/ 1863307 h 1863307"/>
                    <a:gd name="connsiteX4" fmla="*/ 4305 w 1239003"/>
                    <a:gd name="connsiteY4" fmla="*/ 1863307 h 1863307"/>
                    <a:gd name="connsiteX5" fmla="*/ 0 w 1239003"/>
                    <a:gd name="connsiteY5"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837 w 1239003"/>
                    <a:gd name="connsiteY3" fmla="*/ 3510 h 1863307"/>
                    <a:gd name="connsiteX4" fmla="*/ 1233107 w 1239003"/>
                    <a:gd name="connsiteY4" fmla="*/ 102271 h 1863307"/>
                    <a:gd name="connsiteX5" fmla="*/ 1239003 w 1239003"/>
                    <a:gd name="connsiteY5" fmla="*/ 1863307 h 1863307"/>
                    <a:gd name="connsiteX6" fmla="*/ 4305 w 1239003"/>
                    <a:gd name="connsiteY6" fmla="*/ 1863307 h 1863307"/>
                    <a:gd name="connsiteX7" fmla="*/ 0 w 1239003"/>
                    <a:gd name="connsiteY7" fmla="*/ 500184 h 1863307"/>
                    <a:gd name="connsiteX0" fmla="*/ 0 w 1239003"/>
                    <a:gd name="connsiteY0" fmla="*/ 500184 h 1863307"/>
                    <a:gd name="connsiteX1" fmla="*/ 500185 w 1239003"/>
                    <a:gd name="connsiteY1" fmla="*/ 0 h 1863307"/>
                    <a:gd name="connsiteX2" fmla="*/ 1125951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707691 h 2070814"/>
                    <a:gd name="connsiteX1" fmla="*/ 500185 w 1248105"/>
                    <a:gd name="connsiteY1" fmla="*/ 207507 h 2070814"/>
                    <a:gd name="connsiteX2" fmla="*/ 1125951 w 1248105"/>
                    <a:gd name="connsiteY2" fmla="*/ 212147 h 2070814"/>
                    <a:gd name="connsiteX3" fmla="*/ 1233107 w 1248105"/>
                    <a:gd name="connsiteY3" fmla="*/ 309778 h 2070814"/>
                    <a:gd name="connsiteX4" fmla="*/ 1239003 w 1248105"/>
                    <a:gd name="connsiteY4" fmla="*/ 2070814 h 2070814"/>
                    <a:gd name="connsiteX5" fmla="*/ 4305 w 1248105"/>
                    <a:gd name="connsiteY5" fmla="*/ 2070814 h 2070814"/>
                    <a:gd name="connsiteX6" fmla="*/ 0 w 1248105"/>
                    <a:gd name="connsiteY6" fmla="*/ 707691 h 2070814"/>
                    <a:gd name="connsiteX0" fmla="*/ 0 w 1248105"/>
                    <a:gd name="connsiteY0" fmla="*/ 500184 h 1863307"/>
                    <a:gd name="connsiteX1" fmla="*/ 500185 w 1248105"/>
                    <a:gd name="connsiteY1" fmla="*/ 0 h 1863307"/>
                    <a:gd name="connsiteX2" fmla="*/ 1125951 w 1248105"/>
                    <a:gd name="connsiteY2" fmla="*/ 4640 h 1863307"/>
                    <a:gd name="connsiteX3" fmla="*/ 1233107 w 1248105"/>
                    <a:gd name="connsiteY3" fmla="*/ 102271 h 1863307"/>
                    <a:gd name="connsiteX4" fmla="*/ 1239003 w 1248105"/>
                    <a:gd name="connsiteY4" fmla="*/ 1863307 h 1863307"/>
                    <a:gd name="connsiteX5" fmla="*/ 4305 w 1248105"/>
                    <a:gd name="connsiteY5" fmla="*/ 1863307 h 1863307"/>
                    <a:gd name="connsiteX6" fmla="*/ 0 w 1248105"/>
                    <a:gd name="connsiteY6" fmla="*/ 500184 h 1863307"/>
                    <a:gd name="connsiteX0" fmla="*/ 0 w 1257630"/>
                    <a:gd name="connsiteY0" fmla="*/ 500184 h 1863307"/>
                    <a:gd name="connsiteX1" fmla="*/ 500185 w 1257630"/>
                    <a:gd name="connsiteY1" fmla="*/ 0 h 1863307"/>
                    <a:gd name="connsiteX2" fmla="*/ 1135476 w 1257630"/>
                    <a:gd name="connsiteY2" fmla="*/ 4640 h 1863307"/>
                    <a:gd name="connsiteX3" fmla="*/ 1233107 w 1257630"/>
                    <a:gd name="connsiteY3" fmla="*/ 102271 h 1863307"/>
                    <a:gd name="connsiteX4" fmla="*/ 1239003 w 1257630"/>
                    <a:gd name="connsiteY4" fmla="*/ 1863307 h 1863307"/>
                    <a:gd name="connsiteX5" fmla="*/ 4305 w 1257630"/>
                    <a:gd name="connsiteY5" fmla="*/ 1863307 h 1863307"/>
                    <a:gd name="connsiteX6" fmla="*/ 0 w 1257630"/>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239003"/>
                    <a:gd name="connsiteY0" fmla="*/ 500184 h 1863307"/>
                    <a:gd name="connsiteX1" fmla="*/ 500185 w 1239003"/>
                    <a:gd name="connsiteY1" fmla="*/ 0 h 1863307"/>
                    <a:gd name="connsiteX2" fmla="*/ 1135476 w 1239003"/>
                    <a:gd name="connsiteY2" fmla="*/ 4640 h 1863307"/>
                    <a:gd name="connsiteX3" fmla="*/ 1233107 w 1239003"/>
                    <a:gd name="connsiteY3" fmla="*/ 102271 h 1863307"/>
                    <a:gd name="connsiteX4" fmla="*/ 1239003 w 1239003"/>
                    <a:gd name="connsiteY4" fmla="*/ 1863307 h 1863307"/>
                    <a:gd name="connsiteX5" fmla="*/ 4305 w 1239003"/>
                    <a:gd name="connsiteY5" fmla="*/ 1863307 h 1863307"/>
                    <a:gd name="connsiteX6" fmla="*/ 0 w 1239003"/>
                    <a:gd name="connsiteY6" fmla="*/ 500184 h 1863307"/>
                    <a:gd name="connsiteX0" fmla="*/ 0 w 1444597"/>
                    <a:gd name="connsiteY0" fmla="*/ 500184 h 2057890"/>
                    <a:gd name="connsiteX1" fmla="*/ 500185 w 1444597"/>
                    <a:gd name="connsiteY1" fmla="*/ 0 h 2057890"/>
                    <a:gd name="connsiteX2" fmla="*/ 1135476 w 1444597"/>
                    <a:gd name="connsiteY2" fmla="*/ 4640 h 2057890"/>
                    <a:gd name="connsiteX3" fmla="*/ 1233107 w 1444597"/>
                    <a:gd name="connsiteY3" fmla="*/ 102271 h 2057890"/>
                    <a:gd name="connsiteX4" fmla="*/ 1237870 w 1444597"/>
                    <a:gd name="connsiteY4" fmla="*/ 1764384 h 2057890"/>
                    <a:gd name="connsiteX5" fmla="*/ 1239003 w 1444597"/>
                    <a:gd name="connsiteY5" fmla="*/ 1863307 h 2057890"/>
                    <a:gd name="connsiteX6" fmla="*/ 4305 w 1444597"/>
                    <a:gd name="connsiteY6" fmla="*/ 1863307 h 2057890"/>
                    <a:gd name="connsiteX7" fmla="*/ 0 w 1444597"/>
                    <a:gd name="connsiteY7" fmla="*/ 500184 h 2057890"/>
                    <a:gd name="connsiteX0" fmla="*/ 0 w 1258847"/>
                    <a:gd name="connsiteY0" fmla="*/ 500184 h 2057890"/>
                    <a:gd name="connsiteX1" fmla="*/ 500185 w 1258847"/>
                    <a:gd name="connsiteY1" fmla="*/ 0 h 2057890"/>
                    <a:gd name="connsiteX2" fmla="*/ 1135476 w 1258847"/>
                    <a:gd name="connsiteY2" fmla="*/ 4640 h 2057890"/>
                    <a:gd name="connsiteX3" fmla="*/ 1233107 w 1258847"/>
                    <a:gd name="connsiteY3" fmla="*/ 102271 h 2057890"/>
                    <a:gd name="connsiteX4" fmla="*/ 1237870 w 1258847"/>
                    <a:gd name="connsiteY4" fmla="*/ 1764384 h 2057890"/>
                    <a:gd name="connsiteX5" fmla="*/ 1239003 w 1258847"/>
                    <a:gd name="connsiteY5" fmla="*/ 1863307 h 2057890"/>
                    <a:gd name="connsiteX6" fmla="*/ 1118807 w 1258847"/>
                    <a:gd name="connsiteY6" fmla="*/ 1862014 h 2057890"/>
                    <a:gd name="connsiteX7" fmla="*/ 4305 w 1258847"/>
                    <a:gd name="connsiteY7" fmla="*/ 1863307 h 2057890"/>
                    <a:gd name="connsiteX8" fmla="*/ 0 w 1258847"/>
                    <a:gd name="connsiteY8" fmla="*/ 500184 h 2057890"/>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2057675"/>
                    <a:gd name="connsiteX1" fmla="*/ 500185 w 1324401"/>
                    <a:gd name="connsiteY1" fmla="*/ 0 h 2057675"/>
                    <a:gd name="connsiteX2" fmla="*/ 1135476 w 1324401"/>
                    <a:gd name="connsiteY2" fmla="*/ 4640 h 2057675"/>
                    <a:gd name="connsiteX3" fmla="*/ 1233107 w 1324401"/>
                    <a:gd name="connsiteY3" fmla="*/ 102271 h 2057675"/>
                    <a:gd name="connsiteX4" fmla="*/ 1237870 w 1324401"/>
                    <a:gd name="connsiteY4" fmla="*/ 1764384 h 2057675"/>
                    <a:gd name="connsiteX5" fmla="*/ 1118807 w 1324401"/>
                    <a:gd name="connsiteY5" fmla="*/ 1862014 h 2057675"/>
                    <a:gd name="connsiteX6" fmla="*/ 4305 w 1324401"/>
                    <a:gd name="connsiteY6" fmla="*/ 1863307 h 2057675"/>
                    <a:gd name="connsiteX7" fmla="*/ 0 w 1324401"/>
                    <a:gd name="connsiteY7" fmla="*/ 500184 h 2057675"/>
                    <a:gd name="connsiteX0" fmla="*/ 0 w 1324401"/>
                    <a:gd name="connsiteY0" fmla="*/ 500184 h 1863307"/>
                    <a:gd name="connsiteX1" fmla="*/ 500185 w 1324401"/>
                    <a:gd name="connsiteY1" fmla="*/ 0 h 1863307"/>
                    <a:gd name="connsiteX2" fmla="*/ 1135476 w 1324401"/>
                    <a:gd name="connsiteY2" fmla="*/ 4640 h 1863307"/>
                    <a:gd name="connsiteX3" fmla="*/ 1233107 w 1324401"/>
                    <a:gd name="connsiteY3" fmla="*/ 102271 h 1863307"/>
                    <a:gd name="connsiteX4" fmla="*/ 1237870 w 1324401"/>
                    <a:gd name="connsiteY4" fmla="*/ 1764384 h 1863307"/>
                    <a:gd name="connsiteX5" fmla="*/ 1118807 w 1324401"/>
                    <a:gd name="connsiteY5" fmla="*/ 1862014 h 1863307"/>
                    <a:gd name="connsiteX6" fmla="*/ 4305 w 1324401"/>
                    <a:gd name="connsiteY6" fmla="*/ 1863307 h 1863307"/>
                    <a:gd name="connsiteX7" fmla="*/ 0 w 1324401"/>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0173"/>
                    <a:gd name="connsiteY0" fmla="*/ 500184 h 1863307"/>
                    <a:gd name="connsiteX1" fmla="*/ 500185 w 1250173"/>
                    <a:gd name="connsiteY1" fmla="*/ 0 h 1863307"/>
                    <a:gd name="connsiteX2" fmla="*/ 1135476 w 1250173"/>
                    <a:gd name="connsiteY2" fmla="*/ 4640 h 1863307"/>
                    <a:gd name="connsiteX3" fmla="*/ 1233107 w 1250173"/>
                    <a:gd name="connsiteY3" fmla="*/ 102271 h 1863307"/>
                    <a:gd name="connsiteX4" fmla="*/ 1237870 w 1250173"/>
                    <a:gd name="connsiteY4" fmla="*/ 1764384 h 1863307"/>
                    <a:gd name="connsiteX5" fmla="*/ 1118807 w 1250173"/>
                    <a:gd name="connsiteY5" fmla="*/ 1862014 h 1863307"/>
                    <a:gd name="connsiteX6" fmla="*/ 4305 w 1250173"/>
                    <a:gd name="connsiteY6" fmla="*/ 1863307 h 1863307"/>
                    <a:gd name="connsiteX7" fmla="*/ 0 w 1250173"/>
                    <a:gd name="connsiteY7" fmla="*/ 500184 h 1863307"/>
                    <a:gd name="connsiteX0" fmla="*/ 0 w 1259698"/>
                    <a:gd name="connsiteY0" fmla="*/ 500184 h 1863307"/>
                    <a:gd name="connsiteX1" fmla="*/ 500185 w 1259698"/>
                    <a:gd name="connsiteY1" fmla="*/ 0 h 1863307"/>
                    <a:gd name="connsiteX2" fmla="*/ 1135476 w 1259698"/>
                    <a:gd name="connsiteY2" fmla="*/ 4640 h 1863307"/>
                    <a:gd name="connsiteX3" fmla="*/ 1242632 w 1259698"/>
                    <a:gd name="connsiteY3" fmla="*/ 102271 h 1863307"/>
                    <a:gd name="connsiteX4" fmla="*/ 1237870 w 1259698"/>
                    <a:gd name="connsiteY4" fmla="*/ 1764384 h 1863307"/>
                    <a:gd name="connsiteX5" fmla="*/ 1118807 w 1259698"/>
                    <a:gd name="connsiteY5" fmla="*/ 1862014 h 1863307"/>
                    <a:gd name="connsiteX6" fmla="*/ 4305 w 1259698"/>
                    <a:gd name="connsiteY6" fmla="*/ 1863307 h 1863307"/>
                    <a:gd name="connsiteX7" fmla="*/ 0 w 1259698"/>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42632"/>
                    <a:gd name="connsiteY0" fmla="*/ 500184 h 1863307"/>
                    <a:gd name="connsiteX1" fmla="*/ 500185 w 1242632"/>
                    <a:gd name="connsiteY1" fmla="*/ 0 h 1863307"/>
                    <a:gd name="connsiteX2" fmla="*/ 1135476 w 1242632"/>
                    <a:gd name="connsiteY2" fmla="*/ 4640 h 1863307"/>
                    <a:gd name="connsiteX3" fmla="*/ 1242632 w 1242632"/>
                    <a:gd name="connsiteY3" fmla="*/ 102271 h 1863307"/>
                    <a:gd name="connsiteX4" fmla="*/ 1237870 w 1242632"/>
                    <a:gd name="connsiteY4" fmla="*/ 1764384 h 1863307"/>
                    <a:gd name="connsiteX5" fmla="*/ 1118807 w 1242632"/>
                    <a:gd name="connsiteY5" fmla="*/ 1862014 h 1863307"/>
                    <a:gd name="connsiteX6" fmla="*/ 4305 w 1242632"/>
                    <a:gd name="connsiteY6" fmla="*/ 1863307 h 1863307"/>
                    <a:gd name="connsiteX7" fmla="*/ 0 w 1242632"/>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0 w 1237870"/>
                    <a:gd name="connsiteY7" fmla="*/ 500184 h 1863307"/>
                    <a:gd name="connsiteX0" fmla="*/ 0 w 1237870"/>
                    <a:gd name="connsiteY0" fmla="*/ 500184 h 1863307"/>
                    <a:gd name="connsiteX1" fmla="*/ 500185 w 1237870"/>
                    <a:gd name="connsiteY1" fmla="*/ 0 h 1863307"/>
                    <a:gd name="connsiteX2" fmla="*/ 1135476 w 1237870"/>
                    <a:gd name="connsiteY2" fmla="*/ 4640 h 1863307"/>
                    <a:gd name="connsiteX3" fmla="*/ 1235488 w 1237870"/>
                    <a:gd name="connsiteY3" fmla="*/ 102271 h 1863307"/>
                    <a:gd name="connsiteX4" fmla="*/ 1237870 w 1237870"/>
                    <a:gd name="connsiteY4" fmla="*/ 1764384 h 1863307"/>
                    <a:gd name="connsiteX5" fmla="*/ 1118807 w 1237870"/>
                    <a:gd name="connsiteY5" fmla="*/ 1862014 h 1863307"/>
                    <a:gd name="connsiteX6" fmla="*/ 4305 w 1237870"/>
                    <a:gd name="connsiteY6" fmla="*/ 1863307 h 1863307"/>
                    <a:gd name="connsiteX7" fmla="*/ 2000 w 1237870"/>
                    <a:gd name="connsiteY7" fmla="*/ 1754859 h 1863307"/>
                    <a:gd name="connsiteX8" fmla="*/ 0 w 1237870"/>
                    <a:gd name="connsiteY8" fmla="*/ 500184 h 1863307"/>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4305 w 1237870"/>
                    <a:gd name="connsiteY7" fmla="*/ 1863307 h 1864396"/>
                    <a:gd name="connsiteX8" fmla="*/ 2000 w 1237870"/>
                    <a:gd name="connsiteY8" fmla="*/ 1754859 h 1864396"/>
                    <a:gd name="connsiteX9" fmla="*/ 0 w 1237870"/>
                    <a:gd name="connsiteY9" fmla="*/ 500184 h 1864396"/>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 name="connsiteX0" fmla="*/ 86504 w 1324374"/>
                    <a:gd name="connsiteY0" fmla="*/ 500184 h 1982228"/>
                    <a:gd name="connsiteX1" fmla="*/ 586689 w 1324374"/>
                    <a:gd name="connsiteY1" fmla="*/ 0 h 1982228"/>
                    <a:gd name="connsiteX2" fmla="*/ 1221980 w 1324374"/>
                    <a:gd name="connsiteY2" fmla="*/ 4640 h 1982228"/>
                    <a:gd name="connsiteX3" fmla="*/ 1321992 w 1324374"/>
                    <a:gd name="connsiteY3" fmla="*/ 102271 h 1982228"/>
                    <a:gd name="connsiteX4" fmla="*/ 1324374 w 1324374"/>
                    <a:gd name="connsiteY4" fmla="*/ 1764384 h 1982228"/>
                    <a:gd name="connsiteX5" fmla="*/ 1205311 w 1324374"/>
                    <a:gd name="connsiteY5" fmla="*/ 1862014 h 1982228"/>
                    <a:gd name="connsiteX6" fmla="*/ 186135 w 1324374"/>
                    <a:gd name="connsiteY6" fmla="*/ 1864396 h 1982228"/>
                    <a:gd name="connsiteX7" fmla="*/ 88504 w 1324374"/>
                    <a:gd name="connsiteY7" fmla="*/ 1754859 h 1982228"/>
                    <a:gd name="connsiteX8" fmla="*/ 86504 w 1324374"/>
                    <a:gd name="connsiteY8" fmla="*/ 500184 h 1982228"/>
                    <a:gd name="connsiteX0" fmla="*/ 0 w 1237870"/>
                    <a:gd name="connsiteY0" fmla="*/ 500184 h 1982228"/>
                    <a:gd name="connsiteX1" fmla="*/ 500185 w 1237870"/>
                    <a:gd name="connsiteY1" fmla="*/ 0 h 1982228"/>
                    <a:gd name="connsiteX2" fmla="*/ 1135476 w 1237870"/>
                    <a:gd name="connsiteY2" fmla="*/ 4640 h 1982228"/>
                    <a:gd name="connsiteX3" fmla="*/ 1235488 w 1237870"/>
                    <a:gd name="connsiteY3" fmla="*/ 102271 h 1982228"/>
                    <a:gd name="connsiteX4" fmla="*/ 1237870 w 1237870"/>
                    <a:gd name="connsiteY4" fmla="*/ 1764384 h 1982228"/>
                    <a:gd name="connsiteX5" fmla="*/ 1118807 w 1237870"/>
                    <a:gd name="connsiteY5" fmla="*/ 1862014 h 1982228"/>
                    <a:gd name="connsiteX6" fmla="*/ 99631 w 1237870"/>
                    <a:gd name="connsiteY6" fmla="*/ 1864396 h 1982228"/>
                    <a:gd name="connsiteX7" fmla="*/ 2000 w 1237870"/>
                    <a:gd name="connsiteY7" fmla="*/ 1754859 h 1982228"/>
                    <a:gd name="connsiteX8" fmla="*/ 0 w 1237870"/>
                    <a:gd name="connsiteY8" fmla="*/ 500184 h 1982228"/>
                    <a:gd name="connsiteX0" fmla="*/ 0 w 1237870"/>
                    <a:gd name="connsiteY0" fmla="*/ 500184 h 1864396"/>
                    <a:gd name="connsiteX1" fmla="*/ 500185 w 1237870"/>
                    <a:gd name="connsiteY1" fmla="*/ 0 h 1864396"/>
                    <a:gd name="connsiteX2" fmla="*/ 1135476 w 1237870"/>
                    <a:gd name="connsiteY2" fmla="*/ 4640 h 1864396"/>
                    <a:gd name="connsiteX3" fmla="*/ 1235488 w 1237870"/>
                    <a:gd name="connsiteY3" fmla="*/ 102271 h 1864396"/>
                    <a:gd name="connsiteX4" fmla="*/ 1237870 w 1237870"/>
                    <a:gd name="connsiteY4" fmla="*/ 1764384 h 1864396"/>
                    <a:gd name="connsiteX5" fmla="*/ 1118807 w 1237870"/>
                    <a:gd name="connsiteY5" fmla="*/ 1862014 h 1864396"/>
                    <a:gd name="connsiteX6" fmla="*/ 99631 w 1237870"/>
                    <a:gd name="connsiteY6" fmla="*/ 1864396 h 1864396"/>
                    <a:gd name="connsiteX7" fmla="*/ 2000 w 1237870"/>
                    <a:gd name="connsiteY7" fmla="*/ 1754859 h 1864396"/>
                    <a:gd name="connsiteX8" fmla="*/ 0 w 1237870"/>
                    <a:gd name="connsiteY8" fmla="*/ 500184 h 186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870" h="1864396">
                      <a:moveTo>
                        <a:pt x="0" y="500184"/>
                      </a:moveTo>
                      <a:lnTo>
                        <a:pt x="500185" y="0"/>
                      </a:lnTo>
                      <a:lnTo>
                        <a:pt x="1135476" y="4640"/>
                      </a:lnTo>
                      <a:cubicBezTo>
                        <a:pt x="1200480" y="14541"/>
                        <a:pt x="1226171" y="42524"/>
                        <a:pt x="1235488" y="102271"/>
                      </a:cubicBezTo>
                      <a:cubicBezTo>
                        <a:pt x="1226360" y="483669"/>
                        <a:pt x="1233107" y="1356794"/>
                        <a:pt x="1237870" y="1764384"/>
                      </a:cubicBezTo>
                      <a:cubicBezTo>
                        <a:pt x="1225964" y="1821931"/>
                        <a:pt x="1202958" y="1857433"/>
                        <a:pt x="1118807" y="1862014"/>
                      </a:cubicBezTo>
                      <a:lnTo>
                        <a:pt x="99631" y="1864396"/>
                      </a:lnTo>
                      <a:cubicBezTo>
                        <a:pt x="30177" y="1856062"/>
                        <a:pt x="1936" y="1813159"/>
                        <a:pt x="2000" y="1754859"/>
                      </a:cubicBezTo>
                      <a:cubicBezTo>
                        <a:pt x="1333" y="1336634"/>
                        <a:pt x="667" y="918409"/>
                        <a:pt x="0" y="500184"/>
                      </a:cubicBezTo>
                      <a:close/>
                    </a:path>
                  </a:pathLst>
                </a:custGeom>
                <a:gradFill>
                  <a:gsLst>
                    <a:gs pos="6000">
                      <a:srgbClr val="00BE00"/>
                    </a:gs>
                    <a:gs pos="14000">
                      <a:srgbClr val="00D700"/>
                    </a:gs>
                    <a:gs pos="86000">
                      <a:srgbClr val="00D700"/>
                    </a:gs>
                    <a:gs pos="95000">
                      <a:srgbClr val="00BE00"/>
                    </a:gs>
                  </a:gsLst>
                  <a:lin ang="0" scaled="0"/>
                </a:gra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0" name="109 Redondear rectángulo de esquina del mismo lado"/>
                <p:cNvSpPr/>
                <p:nvPr/>
              </p:nvSpPr>
              <p:spPr bwMode="auto">
                <a:xfrm flipV="1">
                  <a:off x="703566" y="3024188"/>
                  <a:ext cx="1228487" cy="10233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cene3d>
                  <a:camera prst="orthographicFront">
                    <a:rot lat="0" lon="0" rev="0"/>
                  </a:camera>
                  <a:lightRig rig="threePt" dir="t">
                    <a:rot lat="0" lon="0" rev="5400000"/>
                  </a:lightRig>
                </a:scene3d>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
              <p:nvSpPr>
                <p:cNvPr id="111" name="110 Redondear rectángulo de esquina del mismo lado"/>
                <p:cNvSpPr/>
                <p:nvPr/>
              </p:nvSpPr>
              <p:spPr bwMode="auto">
                <a:xfrm>
                  <a:off x="1166813" y="1269015"/>
                  <a:ext cx="765240" cy="94562"/>
                </a:xfrm>
                <a:prstGeom prst="round2SameRect">
                  <a:avLst>
                    <a:gd name="adj1" fmla="val 50000"/>
                    <a:gd name="adj2" fmla="val 0"/>
                  </a:avLst>
                </a:prstGeom>
                <a:solidFill>
                  <a:srgbClr val="00BE00"/>
                </a:solidFill>
                <a:ln w="9525" cap="flat" cmpd="sng" algn="ctr">
                  <a:noFill/>
                  <a:prstDash val="solid"/>
                  <a:round/>
                  <a:headEnd type="none" w="med" len="med"/>
                  <a:tailEnd type="none" w="med" len="med"/>
                </a:ln>
                <a:effectLst/>
                <a:scene3d>
                  <a:camera prst="orthographicFront">
                    <a:rot lat="0" lon="0" rev="0"/>
                  </a:camera>
                  <a:lightRig rig="threePt" dir="t">
                    <a:rot lat="0" lon="0" rev="5400000"/>
                  </a:lightRig>
                </a:scene3d>
                <a:sp3d/>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grpSp>
        <p:sp>
          <p:nvSpPr>
            <p:cNvPr id="124" name="123 Forma libre"/>
            <p:cNvSpPr/>
            <p:nvPr/>
          </p:nvSpPr>
          <p:spPr bwMode="auto">
            <a:xfrm rot="21388607">
              <a:off x="1435099" y="795519"/>
              <a:ext cx="2879169" cy="991767"/>
            </a:xfrm>
            <a:custGeom>
              <a:avLst/>
              <a:gdLst>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820985 w 2270370"/>
                <a:gd name="connsiteY4" fmla="*/ 85187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33939 w 2270370"/>
                <a:gd name="connsiteY6" fmla="*/ 707292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75323"/>
                <a:gd name="connsiteX1" fmla="*/ 1129323 w 2270370"/>
                <a:gd name="connsiteY1" fmla="*/ 125046 h 875323"/>
                <a:gd name="connsiteX2" fmla="*/ 2270370 w 2270370"/>
                <a:gd name="connsiteY2" fmla="*/ 375139 h 875323"/>
                <a:gd name="connsiteX3" fmla="*/ 2160954 w 2270370"/>
                <a:gd name="connsiteY3" fmla="*/ 687754 h 875323"/>
                <a:gd name="connsiteX4" fmla="*/ 1759533 w 2270370"/>
                <a:gd name="connsiteY4" fmla="*/ 839587 h 875323"/>
                <a:gd name="connsiteX5" fmla="*/ 1113693 w 2270370"/>
                <a:gd name="connsiteY5" fmla="*/ 660400 h 875323"/>
                <a:gd name="connsiteX6" fmla="*/ 946229 w 2270370"/>
                <a:gd name="connsiteY6" fmla="*/ 722041 h 875323"/>
                <a:gd name="connsiteX7" fmla="*/ 679939 w 2270370"/>
                <a:gd name="connsiteY7" fmla="*/ 875323 h 875323"/>
                <a:gd name="connsiteX8" fmla="*/ 183662 w 2270370"/>
                <a:gd name="connsiteY8" fmla="*/ 750277 h 875323"/>
                <a:gd name="connsiteX9" fmla="*/ 0 w 2270370"/>
                <a:gd name="connsiteY9" fmla="*/ 515816 h 875323"/>
                <a:gd name="connsiteX10" fmla="*/ 58616 w 2270370"/>
                <a:gd name="connsiteY10" fmla="*/ 0 h 875323"/>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79856 w 2270370"/>
                <a:gd name="connsiteY9" fmla="*/ 625483 h 867948"/>
                <a:gd name="connsiteX10" fmla="*/ 0 w 2270370"/>
                <a:gd name="connsiteY10" fmla="*/ 515816 h 867948"/>
                <a:gd name="connsiteX11" fmla="*/ 58616 w 2270370"/>
                <a:gd name="connsiteY11"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 name="connsiteX0" fmla="*/ 58616 w 2270370"/>
                <a:gd name="connsiteY0" fmla="*/ 0 h 867948"/>
                <a:gd name="connsiteX1" fmla="*/ 1129323 w 2270370"/>
                <a:gd name="connsiteY1" fmla="*/ 125046 h 867948"/>
                <a:gd name="connsiteX2" fmla="*/ 2270370 w 2270370"/>
                <a:gd name="connsiteY2" fmla="*/ 375139 h 867948"/>
                <a:gd name="connsiteX3" fmla="*/ 2160954 w 2270370"/>
                <a:gd name="connsiteY3" fmla="*/ 687754 h 867948"/>
                <a:gd name="connsiteX4" fmla="*/ 1759533 w 2270370"/>
                <a:gd name="connsiteY4" fmla="*/ 839587 h 867948"/>
                <a:gd name="connsiteX5" fmla="*/ 1113693 w 2270370"/>
                <a:gd name="connsiteY5" fmla="*/ 660400 h 867948"/>
                <a:gd name="connsiteX6" fmla="*/ 946229 w 2270370"/>
                <a:gd name="connsiteY6" fmla="*/ 722041 h 867948"/>
                <a:gd name="connsiteX7" fmla="*/ 677481 w 2270370"/>
                <a:gd name="connsiteY7" fmla="*/ 867948 h 867948"/>
                <a:gd name="connsiteX8" fmla="*/ 183662 w 2270370"/>
                <a:gd name="connsiteY8" fmla="*/ 750277 h 867948"/>
                <a:gd name="connsiteX9" fmla="*/ 0 w 2270370"/>
                <a:gd name="connsiteY9" fmla="*/ 515816 h 867948"/>
                <a:gd name="connsiteX10" fmla="*/ 58616 w 2270370"/>
                <a:gd name="connsiteY10" fmla="*/ 0 h 867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370" h="867948">
                  <a:moveTo>
                    <a:pt x="58616" y="0"/>
                  </a:moveTo>
                  <a:cubicBezTo>
                    <a:pt x="489728" y="26438"/>
                    <a:pt x="760131" y="66157"/>
                    <a:pt x="1129323" y="125046"/>
                  </a:cubicBezTo>
                  <a:cubicBezTo>
                    <a:pt x="1509672" y="208410"/>
                    <a:pt x="1808905" y="252446"/>
                    <a:pt x="2270370" y="375139"/>
                  </a:cubicBezTo>
                  <a:lnTo>
                    <a:pt x="2160954" y="687754"/>
                  </a:lnTo>
                  <a:cubicBezTo>
                    <a:pt x="2059920" y="813745"/>
                    <a:pt x="1877772" y="865994"/>
                    <a:pt x="1759533" y="839587"/>
                  </a:cubicBezTo>
                  <a:lnTo>
                    <a:pt x="1113693" y="660400"/>
                  </a:lnTo>
                  <a:cubicBezTo>
                    <a:pt x="1017881" y="640809"/>
                    <a:pt x="984108" y="683762"/>
                    <a:pt x="946229" y="722041"/>
                  </a:cubicBezTo>
                  <a:cubicBezTo>
                    <a:pt x="886227" y="816855"/>
                    <a:pt x="802527" y="860784"/>
                    <a:pt x="677481" y="867948"/>
                  </a:cubicBezTo>
                  <a:lnTo>
                    <a:pt x="183662" y="750277"/>
                  </a:lnTo>
                  <a:cubicBezTo>
                    <a:pt x="70749" y="691588"/>
                    <a:pt x="20841" y="640862"/>
                    <a:pt x="0" y="515816"/>
                  </a:cubicBezTo>
                  <a:lnTo>
                    <a:pt x="58616" y="0"/>
                  </a:lnTo>
                  <a:close/>
                </a:path>
              </a:pathLst>
            </a:custGeom>
            <a:solidFill>
              <a:schemeClr val="tx1">
                <a:lumMod val="95000"/>
                <a:lumOff val="5000"/>
              </a:schemeClr>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grpSp>
    </p:spTree>
  </p:cSld>
  <p:clrMapOvr>
    <a:masterClrMapping/>
  </p:clrMapOvr>
  <p:transition>
    <p:dissolve/>
  </p:transition>
</p:sld>
</file>

<file path=ppt/slides/slide4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071"/>
          <p:cNvGrpSpPr>
            <a:grpSpLocks/>
          </p:cNvGrpSpPr>
          <p:nvPr/>
        </p:nvGrpSpPr>
        <p:grpSpPr bwMode="auto">
          <a:xfrm>
            <a:off x="0" y="0"/>
            <a:ext cx="9172575" cy="6858000"/>
            <a:chOff x="0" y="0"/>
            <a:chExt cx="5778" cy="4320"/>
          </a:xfrm>
        </p:grpSpPr>
        <p:grpSp>
          <p:nvGrpSpPr>
            <p:cNvPr id="3" name="Group 1028"/>
            <p:cNvGrpSpPr>
              <a:grpSpLocks/>
            </p:cNvGrpSpPr>
            <p:nvPr/>
          </p:nvGrpSpPr>
          <p:grpSpPr bwMode="auto">
            <a:xfrm>
              <a:off x="48" y="95"/>
              <a:ext cx="96" cy="4128"/>
              <a:chOff x="48" y="102"/>
              <a:chExt cx="96" cy="4128"/>
            </a:xfrm>
          </p:grpSpPr>
          <p:sp>
            <p:nvSpPr>
              <p:cNvPr id="413712" name="Rectangle 10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3" name="Rectangle 10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4" name="Rectangle 10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5" name="Rectangle 10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6" name="Rectangle 10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7" name="Rectangle 10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8" name="Rectangle 10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19" name="Rectangle 10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0" name="Rectangle 10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1" name="Rectangle 10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2" name="Rectangle 10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3" name="Rectangle 10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4" name="Rectangle 10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5" name="Rectangle 10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6" name="Rectangle 10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7" name="Rectangle 10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8" name="Rectangle 10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29" name="Rectangle 10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0" name="Rectangle 10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1" name="Rectangle 10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2" name="Rectangle 10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3" name="Rectangle 10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4" name="Rectangle 10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5" name="Rectangle 10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6" name="Rectangle 10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7" name="Rectangle 10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8" name="Rectangle 10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39" name="Rectangle 10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413740" name="Rectangle 10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sp>
          <p:nvSpPr>
            <p:cNvPr id="413701" name="Rectangle 105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4" name="Group 1064"/>
            <p:cNvGrpSpPr>
              <a:grpSpLocks/>
            </p:cNvGrpSpPr>
            <p:nvPr/>
          </p:nvGrpSpPr>
          <p:grpSpPr bwMode="auto">
            <a:xfrm>
              <a:off x="5052" y="0"/>
              <a:ext cx="726" cy="388"/>
              <a:chOff x="37" y="-23"/>
              <a:chExt cx="726" cy="388"/>
            </a:xfrm>
          </p:grpSpPr>
          <p:sp>
            <p:nvSpPr>
              <p:cNvPr id="413706" name="Rectangle 106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413707" name="Rectangle 106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8" name="Rectangle 106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413709" name="Rectangle 106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413710" name="Rectangle 106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413711" name="Rectangle 107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116" name="115 Forma libre"/>
          <p:cNvSpPr/>
          <p:nvPr/>
        </p:nvSpPr>
        <p:spPr bwMode="auto">
          <a:xfrm>
            <a:off x="1852341" y="848567"/>
            <a:ext cx="5522236" cy="2320608"/>
          </a:xfrm>
          <a:custGeom>
            <a:avLst/>
            <a:gdLst>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15903 w 3991555"/>
              <a:gd name="connsiteY0" fmla="*/ 2186609 h 2210463"/>
              <a:gd name="connsiteX1" fmla="*/ 540689 w 3991555"/>
              <a:gd name="connsiteY1" fmla="*/ 2194560 h 2210463"/>
              <a:gd name="connsiteX2" fmla="*/ 1065475 w 3991555"/>
              <a:gd name="connsiteY2" fmla="*/ 1089329 h 2210463"/>
              <a:gd name="connsiteX3" fmla="*/ 540689 w 3991555"/>
              <a:gd name="connsiteY3" fmla="*/ 7952 h 2210463"/>
              <a:gd name="connsiteX4" fmla="*/ 0 w 3991555"/>
              <a:gd name="connsiteY4" fmla="*/ 1129086 h 2210463"/>
              <a:gd name="connsiteX5" fmla="*/ 993913 w 3991555"/>
              <a:gd name="connsiteY5" fmla="*/ 2202512 h 2210463"/>
              <a:gd name="connsiteX6" fmla="*/ 1407381 w 3991555"/>
              <a:gd name="connsiteY6" fmla="*/ 2194560 h 2210463"/>
              <a:gd name="connsiteX7" fmla="*/ 1924216 w 3991555"/>
              <a:gd name="connsiteY7" fmla="*/ 1089329 h 2210463"/>
              <a:gd name="connsiteX8" fmla="*/ 1399430 w 3991555"/>
              <a:gd name="connsiteY8" fmla="*/ 7952 h 2210463"/>
              <a:gd name="connsiteX9" fmla="*/ 858741 w 3991555"/>
              <a:gd name="connsiteY9" fmla="*/ 1097280 h 2210463"/>
              <a:gd name="connsiteX10" fmla="*/ 1828800 w 3991555"/>
              <a:gd name="connsiteY10" fmla="*/ 2186609 h 2210463"/>
              <a:gd name="connsiteX11" fmla="*/ 2258171 w 3991555"/>
              <a:gd name="connsiteY11" fmla="*/ 2202512 h 2210463"/>
              <a:gd name="connsiteX12" fmla="*/ 2782957 w 3991555"/>
              <a:gd name="connsiteY12" fmla="*/ 1105232 h 2210463"/>
              <a:gd name="connsiteX13" fmla="*/ 2258171 w 3991555"/>
              <a:gd name="connsiteY13" fmla="*/ 0 h 2210463"/>
              <a:gd name="connsiteX14" fmla="*/ 1717482 w 3991555"/>
              <a:gd name="connsiteY14" fmla="*/ 1105232 h 2210463"/>
              <a:gd name="connsiteX15" fmla="*/ 2679590 w 3991555"/>
              <a:gd name="connsiteY15" fmla="*/ 2202512 h 2210463"/>
              <a:gd name="connsiteX16" fmla="*/ 3108960 w 3991555"/>
              <a:gd name="connsiteY16" fmla="*/ 2186609 h 2210463"/>
              <a:gd name="connsiteX17" fmla="*/ 3641698 w 3991555"/>
              <a:gd name="connsiteY17" fmla="*/ 1121134 h 2210463"/>
              <a:gd name="connsiteX18" fmla="*/ 3101009 w 3991555"/>
              <a:gd name="connsiteY18" fmla="*/ 7952 h 2210463"/>
              <a:gd name="connsiteX19" fmla="*/ 2568271 w 3991555"/>
              <a:gd name="connsiteY19" fmla="*/ 1097280 h 2210463"/>
              <a:gd name="connsiteX20" fmla="*/ 3554233 w 3991555"/>
              <a:gd name="connsiteY20" fmla="*/ 2178658 h 2210463"/>
              <a:gd name="connsiteX21" fmla="*/ 3991555 w 3991555"/>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186609 h 2210463"/>
              <a:gd name="connsiteX1" fmla="*/ 616226 w 4067092"/>
              <a:gd name="connsiteY1" fmla="*/ 2194560 h 2210463"/>
              <a:gd name="connsiteX2" fmla="*/ 1141012 w 4067092"/>
              <a:gd name="connsiteY2" fmla="*/ 1089329 h 2210463"/>
              <a:gd name="connsiteX3" fmla="*/ 616226 w 4067092"/>
              <a:gd name="connsiteY3" fmla="*/ 7952 h 2210463"/>
              <a:gd name="connsiteX4" fmla="*/ 75537 w 4067092"/>
              <a:gd name="connsiteY4" fmla="*/ 1129086 h 2210463"/>
              <a:gd name="connsiteX5" fmla="*/ 1069450 w 4067092"/>
              <a:gd name="connsiteY5" fmla="*/ 2202512 h 2210463"/>
              <a:gd name="connsiteX6" fmla="*/ 1482918 w 4067092"/>
              <a:gd name="connsiteY6" fmla="*/ 2194560 h 2210463"/>
              <a:gd name="connsiteX7" fmla="*/ 1999753 w 4067092"/>
              <a:gd name="connsiteY7" fmla="*/ 1089329 h 2210463"/>
              <a:gd name="connsiteX8" fmla="*/ 1474967 w 4067092"/>
              <a:gd name="connsiteY8" fmla="*/ 7952 h 2210463"/>
              <a:gd name="connsiteX9" fmla="*/ 934278 w 4067092"/>
              <a:gd name="connsiteY9" fmla="*/ 1097280 h 2210463"/>
              <a:gd name="connsiteX10" fmla="*/ 1904337 w 4067092"/>
              <a:gd name="connsiteY10" fmla="*/ 2186609 h 2210463"/>
              <a:gd name="connsiteX11" fmla="*/ 2333708 w 4067092"/>
              <a:gd name="connsiteY11" fmla="*/ 2202512 h 2210463"/>
              <a:gd name="connsiteX12" fmla="*/ 2858494 w 4067092"/>
              <a:gd name="connsiteY12" fmla="*/ 1105232 h 2210463"/>
              <a:gd name="connsiteX13" fmla="*/ 2333708 w 4067092"/>
              <a:gd name="connsiteY13" fmla="*/ 0 h 2210463"/>
              <a:gd name="connsiteX14" fmla="*/ 1793019 w 4067092"/>
              <a:gd name="connsiteY14" fmla="*/ 1105232 h 2210463"/>
              <a:gd name="connsiteX15" fmla="*/ 2755127 w 4067092"/>
              <a:gd name="connsiteY15" fmla="*/ 2202512 h 2210463"/>
              <a:gd name="connsiteX16" fmla="*/ 3184497 w 4067092"/>
              <a:gd name="connsiteY16" fmla="*/ 2186609 h 2210463"/>
              <a:gd name="connsiteX17" fmla="*/ 3717235 w 4067092"/>
              <a:gd name="connsiteY17" fmla="*/ 1121134 h 2210463"/>
              <a:gd name="connsiteX18" fmla="*/ 3176546 w 4067092"/>
              <a:gd name="connsiteY18" fmla="*/ 7952 h 2210463"/>
              <a:gd name="connsiteX19" fmla="*/ 2643808 w 4067092"/>
              <a:gd name="connsiteY19" fmla="*/ 1097280 h 2210463"/>
              <a:gd name="connsiteX20" fmla="*/ 3629770 w 4067092"/>
              <a:gd name="connsiteY20" fmla="*/ 2178658 h 2210463"/>
              <a:gd name="connsiteX21" fmla="*/ 4067092 w 4067092"/>
              <a:gd name="connsiteY21" fmla="*/ 2210463 h 2210463"/>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91440 w 4067092"/>
              <a:gd name="connsiteY0" fmla="*/ 2214316 h 2238170"/>
              <a:gd name="connsiteX1" fmla="*/ 616226 w 4067092"/>
              <a:gd name="connsiteY1" fmla="*/ 2222267 h 2238170"/>
              <a:gd name="connsiteX2" fmla="*/ 1141012 w 4067092"/>
              <a:gd name="connsiteY2" fmla="*/ 1117036 h 2238170"/>
              <a:gd name="connsiteX3" fmla="*/ 616226 w 4067092"/>
              <a:gd name="connsiteY3" fmla="*/ 35659 h 2238170"/>
              <a:gd name="connsiteX4" fmla="*/ 75537 w 4067092"/>
              <a:gd name="connsiteY4" fmla="*/ 1156793 h 2238170"/>
              <a:gd name="connsiteX5" fmla="*/ 1069450 w 4067092"/>
              <a:gd name="connsiteY5" fmla="*/ 2230219 h 2238170"/>
              <a:gd name="connsiteX6" fmla="*/ 1482918 w 4067092"/>
              <a:gd name="connsiteY6" fmla="*/ 2222267 h 2238170"/>
              <a:gd name="connsiteX7" fmla="*/ 1999753 w 4067092"/>
              <a:gd name="connsiteY7" fmla="*/ 1117036 h 2238170"/>
              <a:gd name="connsiteX8" fmla="*/ 1474967 w 4067092"/>
              <a:gd name="connsiteY8" fmla="*/ 35659 h 2238170"/>
              <a:gd name="connsiteX9" fmla="*/ 934278 w 4067092"/>
              <a:gd name="connsiteY9" fmla="*/ 1124987 h 2238170"/>
              <a:gd name="connsiteX10" fmla="*/ 1904337 w 4067092"/>
              <a:gd name="connsiteY10" fmla="*/ 2214316 h 2238170"/>
              <a:gd name="connsiteX11" fmla="*/ 2333708 w 4067092"/>
              <a:gd name="connsiteY11" fmla="*/ 2230219 h 2238170"/>
              <a:gd name="connsiteX12" fmla="*/ 2858494 w 4067092"/>
              <a:gd name="connsiteY12" fmla="*/ 1132939 h 2238170"/>
              <a:gd name="connsiteX13" fmla="*/ 2333708 w 4067092"/>
              <a:gd name="connsiteY13" fmla="*/ 27707 h 2238170"/>
              <a:gd name="connsiteX14" fmla="*/ 1793019 w 4067092"/>
              <a:gd name="connsiteY14" fmla="*/ 1132939 h 2238170"/>
              <a:gd name="connsiteX15" fmla="*/ 2755127 w 4067092"/>
              <a:gd name="connsiteY15" fmla="*/ 2230219 h 2238170"/>
              <a:gd name="connsiteX16" fmla="*/ 3184497 w 4067092"/>
              <a:gd name="connsiteY16" fmla="*/ 2214316 h 2238170"/>
              <a:gd name="connsiteX17" fmla="*/ 3717235 w 4067092"/>
              <a:gd name="connsiteY17" fmla="*/ 1148841 h 2238170"/>
              <a:gd name="connsiteX18" fmla="*/ 3176546 w 4067092"/>
              <a:gd name="connsiteY18" fmla="*/ 35659 h 2238170"/>
              <a:gd name="connsiteX19" fmla="*/ 2643808 w 4067092"/>
              <a:gd name="connsiteY19" fmla="*/ 1124987 h 2238170"/>
              <a:gd name="connsiteX20" fmla="*/ 3629770 w 4067092"/>
              <a:gd name="connsiteY20" fmla="*/ 2206365 h 2238170"/>
              <a:gd name="connsiteX21" fmla="*/ 4067092 w 4067092"/>
              <a:gd name="connsiteY21" fmla="*/ 2238170 h 2238170"/>
              <a:gd name="connsiteX0" fmla="*/ 49155 w 4024807"/>
              <a:gd name="connsiteY0" fmla="*/ 2214316 h 2238170"/>
              <a:gd name="connsiteX1" fmla="*/ 573941 w 4024807"/>
              <a:gd name="connsiteY1" fmla="*/ 2222267 h 2238170"/>
              <a:gd name="connsiteX2" fmla="*/ 1098727 w 4024807"/>
              <a:gd name="connsiteY2" fmla="*/ 1117036 h 2238170"/>
              <a:gd name="connsiteX3" fmla="*/ 573941 w 4024807"/>
              <a:gd name="connsiteY3" fmla="*/ 35659 h 2238170"/>
              <a:gd name="connsiteX4" fmla="*/ 33252 w 4024807"/>
              <a:gd name="connsiteY4" fmla="*/ 1156793 h 2238170"/>
              <a:gd name="connsiteX5" fmla="*/ 1027165 w 4024807"/>
              <a:gd name="connsiteY5" fmla="*/ 2230219 h 2238170"/>
              <a:gd name="connsiteX6" fmla="*/ 1440633 w 4024807"/>
              <a:gd name="connsiteY6" fmla="*/ 2222267 h 2238170"/>
              <a:gd name="connsiteX7" fmla="*/ 1957468 w 4024807"/>
              <a:gd name="connsiteY7" fmla="*/ 1117036 h 2238170"/>
              <a:gd name="connsiteX8" fmla="*/ 1432682 w 4024807"/>
              <a:gd name="connsiteY8" fmla="*/ 35659 h 2238170"/>
              <a:gd name="connsiteX9" fmla="*/ 891993 w 4024807"/>
              <a:gd name="connsiteY9" fmla="*/ 1124987 h 2238170"/>
              <a:gd name="connsiteX10" fmla="*/ 1862052 w 4024807"/>
              <a:gd name="connsiteY10" fmla="*/ 2214316 h 2238170"/>
              <a:gd name="connsiteX11" fmla="*/ 2291423 w 4024807"/>
              <a:gd name="connsiteY11" fmla="*/ 2230219 h 2238170"/>
              <a:gd name="connsiteX12" fmla="*/ 2816209 w 4024807"/>
              <a:gd name="connsiteY12" fmla="*/ 1132939 h 2238170"/>
              <a:gd name="connsiteX13" fmla="*/ 2291423 w 4024807"/>
              <a:gd name="connsiteY13" fmla="*/ 27707 h 2238170"/>
              <a:gd name="connsiteX14" fmla="*/ 1750734 w 4024807"/>
              <a:gd name="connsiteY14" fmla="*/ 1132939 h 2238170"/>
              <a:gd name="connsiteX15" fmla="*/ 2712842 w 4024807"/>
              <a:gd name="connsiteY15" fmla="*/ 2230219 h 2238170"/>
              <a:gd name="connsiteX16" fmla="*/ 3142212 w 4024807"/>
              <a:gd name="connsiteY16" fmla="*/ 2214316 h 2238170"/>
              <a:gd name="connsiteX17" fmla="*/ 3674950 w 4024807"/>
              <a:gd name="connsiteY17" fmla="*/ 1148841 h 2238170"/>
              <a:gd name="connsiteX18" fmla="*/ 3134261 w 4024807"/>
              <a:gd name="connsiteY18" fmla="*/ 35659 h 2238170"/>
              <a:gd name="connsiteX19" fmla="*/ 2601523 w 4024807"/>
              <a:gd name="connsiteY19" fmla="*/ 1124987 h 2238170"/>
              <a:gd name="connsiteX20" fmla="*/ 3587485 w 4024807"/>
              <a:gd name="connsiteY20" fmla="*/ 2206365 h 2238170"/>
              <a:gd name="connsiteX21" fmla="*/ 4024807 w 4024807"/>
              <a:gd name="connsiteY21" fmla="*/ 2238170 h 2238170"/>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30220 w 4005872"/>
              <a:gd name="connsiteY0" fmla="*/ 2214316 h 2269347"/>
              <a:gd name="connsiteX1" fmla="*/ 555006 w 4005872"/>
              <a:gd name="connsiteY1" fmla="*/ 2222267 h 2269347"/>
              <a:gd name="connsiteX2" fmla="*/ 1079792 w 4005872"/>
              <a:gd name="connsiteY2" fmla="*/ 1117036 h 2269347"/>
              <a:gd name="connsiteX3" fmla="*/ 555006 w 4005872"/>
              <a:gd name="connsiteY3" fmla="*/ 35659 h 2269347"/>
              <a:gd name="connsiteX4" fmla="*/ 14317 w 4005872"/>
              <a:gd name="connsiteY4" fmla="*/ 1156793 h 2269347"/>
              <a:gd name="connsiteX5" fmla="*/ 1008230 w 4005872"/>
              <a:gd name="connsiteY5" fmla="*/ 2230219 h 2269347"/>
              <a:gd name="connsiteX6" fmla="*/ 1421698 w 4005872"/>
              <a:gd name="connsiteY6" fmla="*/ 2222267 h 2269347"/>
              <a:gd name="connsiteX7" fmla="*/ 1938533 w 4005872"/>
              <a:gd name="connsiteY7" fmla="*/ 1117036 h 2269347"/>
              <a:gd name="connsiteX8" fmla="*/ 1413747 w 4005872"/>
              <a:gd name="connsiteY8" fmla="*/ 35659 h 2269347"/>
              <a:gd name="connsiteX9" fmla="*/ 873058 w 4005872"/>
              <a:gd name="connsiteY9" fmla="*/ 1124987 h 2269347"/>
              <a:gd name="connsiteX10" fmla="*/ 1843117 w 4005872"/>
              <a:gd name="connsiteY10" fmla="*/ 2214316 h 2269347"/>
              <a:gd name="connsiteX11" fmla="*/ 2272488 w 4005872"/>
              <a:gd name="connsiteY11" fmla="*/ 2230219 h 2269347"/>
              <a:gd name="connsiteX12" fmla="*/ 2797274 w 4005872"/>
              <a:gd name="connsiteY12" fmla="*/ 1132939 h 2269347"/>
              <a:gd name="connsiteX13" fmla="*/ 2272488 w 4005872"/>
              <a:gd name="connsiteY13" fmla="*/ 27707 h 2269347"/>
              <a:gd name="connsiteX14" fmla="*/ 1731799 w 4005872"/>
              <a:gd name="connsiteY14" fmla="*/ 1132939 h 2269347"/>
              <a:gd name="connsiteX15" fmla="*/ 2693907 w 4005872"/>
              <a:gd name="connsiteY15" fmla="*/ 2230219 h 2269347"/>
              <a:gd name="connsiteX16" fmla="*/ 3123277 w 4005872"/>
              <a:gd name="connsiteY16" fmla="*/ 2214316 h 2269347"/>
              <a:gd name="connsiteX17" fmla="*/ 3656015 w 4005872"/>
              <a:gd name="connsiteY17" fmla="*/ 1148841 h 2269347"/>
              <a:gd name="connsiteX18" fmla="*/ 3115326 w 4005872"/>
              <a:gd name="connsiteY18" fmla="*/ 35659 h 2269347"/>
              <a:gd name="connsiteX19" fmla="*/ 2582588 w 4005872"/>
              <a:gd name="connsiteY19" fmla="*/ 1124987 h 2269347"/>
              <a:gd name="connsiteX20" fmla="*/ 3568550 w 4005872"/>
              <a:gd name="connsiteY20" fmla="*/ 2206365 h 2269347"/>
              <a:gd name="connsiteX21" fmla="*/ 4005872 w 4005872"/>
              <a:gd name="connsiteY21" fmla="*/ 2238170 h 2269347"/>
              <a:gd name="connsiteX0" fmla="*/ 43869 w 4019521"/>
              <a:gd name="connsiteY0" fmla="*/ 2214316 h 2269347"/>
              <a:gd name="connsiteX1" fmla="*/ 568655 w 4019521"/>
              <a:gd name="connsiteY1" fmla="*/ 2222267 h 2269347"/>
              <a:gd name="connsiteX2" fmla="*/ 1093441 w 4019521"/>
              <a:gd name="connsiteY2" fmla="*/ 1117036 h 2269347"/>
              <a:gd name="connsiteX3" fmla="*/ 568655 w 4019521"/>
              <a:gd name="connsiteY3" fmla="*/ 35659 h 2269347"/>
              <a:gd name="connsiteX4" fmla="*/ 27966 w 4019521"/>
              <a:gd name="connsiteY4" fmla="*/ 1156793 h 2269347"/>
              <a:gd name="connsiteX5" fmla="*/ 1021879 w 4019521"/>
              <a:gd name="connsiteY5" fmla="*/ 2230219 h 2269347"/>
              <a:gd name="connsiteX6" fmla="*/ 1435347 w 4019521"/>
              <a:gd name="connsiteY6" fmla="*/ 2222267 h 2269347"/>
              <a:gd name="connsiteX7" fmla="*/ 1952182 w 4019521"/>
              <a:gd name="connsiteY7" fmla="*/ 1117036 h 2269347"/>
              <a:gd name="connsiteX8" fmla="*/ 1427396 w 4019521"/>
              <a:gd name="connsiteY8" fmla="*/ 35659 h 2269347"/>
              <a:gd name="connsiteX9" fmla="*/ 886707 w 4019521"/>
              <a:gd name="connsiteY9" fmla="*/ 1124987 h 2269347"/>
              <a:gd name="connsiteX10" fmla="*/ 1856766 w 4019521"/>
              <a:gd name="connsiteY10" fmla="*/ 2214316 h 2269347"/>
              <a:gd name="connsiteX11" fmla="*/ 2286137 w 4019521"/>
              <a:gd name="connsiteY11" fmla="*/ 2230219 h 2269347"/>
              <a:gd name="connsiteX12" fmla="*/ 2810923 w 4019521"/>
              <a:gd name="connsiteY12" fmla="*/ 1132939 h 2269347"/>
              <a:gd name="connsiteX13" fmla="*/ 2286137 w 4019521"/>
              <a:gd name="connsiteY13" fmla="*/ 27707 h 2269347"/>
              <a:gd name="connsiteX14" fmla="*/ 1745448 w 4019521"/>
              <a:gd name="connsiteY14" fmla="*/ 1132939 h 2269347"/>
              <a:gd name="connsiteX15" fmla="*/ 2707556 w 4019521"/>
              <a:gd name="connsiteY15" fmla="*/ 2230219 h 2269347"/>
              <a:gd name="connsiteX16" fmla="*/ 3136926 w 4019521"/>
              <a:gd name="connsiteY16" fmla="*/ 2214316 h 2269347"/>
              <a:gd name="connsiteX17" fmla="*/ 3669664 w 4019521"/>
              <a:gd name="connsiteY17" fmla="*/ 1148841 h 2269347"/>
              <a:gd name="connsiteX18" fmla="*/ 3128975 w 4019521"/>
              <a:gd name="connsiteY18" fmla="*/ 35659 h 2269347"/>
              <a:gd name="connsiteX19" fmla="*/ 2596237 w 4019521"/>
              <a:gd name="connsiteY19" fmla="*/ 1124987 h 2269347"/>
              <a:gd name="connsiteX20" fmla="*/ 3582199 w 4019521"/>
              <a:gd name="connsiteY20" fmla="*/ 2206365 h 2269347"/>
              <a:gd name="connsiteX21" fmla="*/ 4019521 w 4019521"/>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83672"/>
              <a:gd name="connsiteX1" fmla="*/ 573941 w 4024807"/>
              <a:gd name="connsiteY1" fmla="*/ 2222267 h 2283672"/>
              <a:gd name="connsiteX2" fmla="*/ 1098727 w 4024807"/>
              <a:gd name="connsiteY2" fmla="*/ 1117036 h 2283672"/>
              <a:gd name="connsiteX3" fmla="*/ 573941 w 4024807"/>
              <a:gd name="connsiteY3" fmla="*/ 35659 h 2283672"/>
              <a:gd name="connsiteX4" fmla="*/ 33252 w 4024807"/>
              <a:gd name="connsiteY4" fmla="*/ 1156793 h 2283672"/>
              <a:gd name="connsiteX5" fmla="*/ 1027165 w 4024807"/>
              <a:gd name="connsiteY5" fmla="*/ 2230219 h 2283672"/>
              <a:gd name="connsiteX6" fmla="*/ 1440633 w 4024807"/>
              <a:gd name="connsiteY6" fmla="*/ 2222267 h 2283672"/>
              <a:gd name="connsiteX7" fmla="*/ 1957468 w 4024807"/>
              <a:gd name="connsiteY7" fmla="*/ 1117036 h 2283672"/>
              <a:gd name="connsiteX8" fmla="*/ 1432682 w 4024807"/>
              <a:gd name="connsiteY8" fmla="*/ 35659 h 2283672"/>
              <a:gd name="connsiteX9" fmla="*/ 891993 w 4024807"/>
              <a:gd name="connsiteY9" fmla="*/ 1124987 h 2283672"/>
              <a:gd name="connsiteX10" fmla="*/ 1862052 w 4024807"/>
              <a:gd name="connsiteY10" fmla="*/ 2214316 h 2283672"/>
              <a:gd name="connsiteX11" fmla="*/ 2291423 w 4024807"/>
              <a:gd name="connsiteY11" fmla="*/ 2230219 h 2283672"/>
              <a:gd name="connsiteX12" fmla="*/ 2816209 w 4024807"/>
              <a:gd name="connsiteY12" fmla="*/ 1132939 h 2283672"/>
              <a:gd name="connsiteX13" fmla="*/ 2291423 w 4024807"/>
              <a:gd name="connsiteY13" fmla="*/ 27707 h 2283672"/>
              <a:gd name="connsiteX14" fmla="*/ 1750734 w 4024807"/>
              <a:gd name="connsiteY14" fmla="*/ 1132939 h 2283672"/>
              <a:gd name="connsiteX15" fmla="*/ 2712842 w 4024807"/>
              <a:gd name="connsiteY15" fmla="*/ 2230219 h 2283672"/>
              <a:gd name="connsiteX16" fmla="*/ 3142212 w 4024807"/>
              <a:gd name="connsiteY16" fmla="*/ 2214316 h 2283672"/>
              <a:gd name="connsiteX17" fmla="*/ 3674950 w 4024807"/>
              <a:gd name="connsiteY17" fmla="*/ 1148841 h 2283672"/>
              <a:gd name="connsiteX18" fmla="*/ 3134261 w 4024807"/>
              <a:gd name="connsiteY18" fmla="*/ 35659 h 2283672"/>
              <a:gd name="connsiteX19" fmla="*/ 2601523 w 4024807"/>
              <a:gd name="connsiteY19" fmla="*/ 1124987 h 2283672"/>
              <a:gd name="connsiteX20" fmla="*/ 3587485 w 4024807"/>
              <a:gd name="connsiteY20" fmla="*/ 2206365 h 2283672"/>
              <a:gd name="connsiteX21" fmla="*/ 4024807 w 4024807"/>
              <a:gd name="connsiteY21" fmla="*/ 2238170 h 2283672"/>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269347"/>
              <a:gd name="connsiteX1" fmla="*/ 573941 w 4024807"/>
              <a:gd name="connsiteY1" fmla="*/ 2222267 h 2269347"/>
              <a:gd name="connsiteX2" fmla="*/ 1098727 w 4024807"/>
              <a:gd name="connsiteY2" fmla="*/ 1117036 h 2269347"/>
              <a:gd name="connsiteX3" fmla="*/ 573941 w 4024807"/>
              <a:gd name="connsiteY3" fmla="*/ 35659 h 2269347"/>
              <a:gd name="connsiteX4" fmla="*/ 33252 w 4024807"/>
              <a:gd name="connsiteY4" fmla="*/ 1156793 h 2269347"/>
              <a:gd name="connsiteX5" fmla="*/ 1027165 w 4024807"/>
              <a:gd name="connsiteY5" fmla="*/ 2230219 h 2269347"/>
              <a:gd name="connsiteX6" fmla="*/ 1440633 w 4024807"/>
              <a:gd name="connsiteY6" fmla="*/ 2222267 h 2269347"/>
              <a:gd name="connsiteX7" fmla="*/ 1957468 w 4024807"/>
              <a:gd name="connsiteY7" fmla="*/ 1117036 h 2269347"/>
              <a:gd name="connsiteX8" fmla="*/ 1432682 w 4024807"/>
              <a:gd name="connsiteY8" fmla="*/ 35659 h 2269347"/>
              <a:gd name="connsiteX9" fmla="*/ 891993 w 4024807"/>
              <a:gd name="connsiteY9" fmla="*/ 1124987 h 2269347"/>
              <a:gd name="connsiteX10" fmla="*/ 1862052 w 4024807"/>
              <a:gd name="connsiteY10" fmla="*/ 2214316 h 2269347"/>
              <a:gd name="connsiteX11" fmla="*/ 2291423 w 4024807"/>
              <a:gd name="connsiteY11" fmla="*/ 2230219 h 2269347"/>
              <a:gd name="connsiteX12" fmla="*/ 2816209 w 4024807"/>
              <a:gd name="connsiteY12" fmla="*/ 1132939 h 2269347"/>
              <a:gd name="connsiteX13" fmla="*/ 2291423 w 4024807"/>
              <a:gd name="connsiteY13" fmla="*/ 27707 h 2269347"/>
              <a:gd name="connsiteX14" fmla="*/ 1750734 w 4024807"/>
              <a:gd name="connsiteY14" fmla="*/ 1132939 h 2269347"/>
              <a:gd name="connsiteX15" fmla="*/ 2712842 w 4024807"/>
              <a:gd name="connsiteY15" fmla="*/ 2230219 h 2269347"/>
              <a:gd name="connsiteX16" fmla="*/ 3142212 w 4024807"/>
              <a:gd name="connsiteY16" fmla="*/ 2214316 h 2269347"/>
              <a:gd name="connsiteX17" fmla="*/ 3674950 w 4024807"/>
              <a:gd name="connsiteY17" fmla="*/ 1148841 h 2269347"/>
              <a:gd name="connsiteX18" fmla="*/ 3134261 w 4024807"/>
              <a:gd name="connsiteY18" fmla="*/ 35659 h 2269347"/>
              <a:gd name="connsiteX19" fmla="*/ 2601523 w 4024807"/>
              <a:gd name="connsiteY19" fmla="*/ 1124987 h 2269347"/>
              <a:gd name="connsiteX20" fmla="*/ 3587485 w 4024807"/>
              <a:gd name="connsiteY20" fmla="*/ 2206365 h 2269347"/>
              <a:gd name="connsiteX21" fmla="*/ 4024807 w 4024807"/>
              <a:gd name="connsiteY21" fmla="*/ 2238170 h 2269347"/>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14316 h 2513494"/>
              <a:gd name="connsiteX1" fmla="*/ 573941 w 4024807"/>
              <a:gd name="connsiteY1" fmla="*/ 2222267 h 2513494"/>
              <a:gd name="connsiteX2" fmla="*/ 1098727 w 4024807"/>
              <a:gd name="connsiteY2" fmla="*/ 1117036 h 2513494"/>
              <a:gd name="connsiteX3" fmla="*/ 573941 w 4024807"/>
              <a:gd name="connsiteY3" fmla="*/ 35659 h 2513494"/>
              <a:gd name="connsiteX4" fmla="*/ 33252 w 4024807"/>
              <a:gd name="connsiteY4" fmla="*/ 1156793 h 2513494"/>
              <a:gd name="connsiteX5" fmla="*/ 1027165 w 4024807"/>
              <a:gd name="connsiteY5" fmla="*/ 2230219 h 2513494"/>
              <a:gd name="connsiteX6" fmla="*/ 1440633 w 4024807"/>
              <a:gd name="connsiteY6" fmla="*/ 2222267 h 2513494"/>
              <a:gd name="connsiteX7" fmla="*/ 1957468 w 4024807"/>
              <a:gd name="connsiteY7" fmla="*/ 1117036 h 2513494"/>
              <a:gd name="connsiteX8" fmla="*/ 1432682 w 4024807"/>
              <a:gd name="connsiteY8" fmla="*/ 35659 h 2513494"/>
              <a:gd name="connsiteX9" fmla="*/ 891993 w 4024807"/>
              <a:gd name="connsiteY9" fmla="*/ 1124987 h 2513494"/>
              <a:gd name="connsiteX10" fmla="*/ 1862052 w 4024807"/>
              <a:gd name="connsiteY10" fmla="*/ 2214316 h 2513494"/>
              <a:gd name="connsiteX11" fmla="*/ 2291423 w 4024807"/>
              <a:gd name="connsiteY11" fmla="*/ 2230219 h 2513494"/>
              <a:gd name="connsiteX12" fmla="*/ 2816209 w 4024807"/>
              <a:gd name="connsiteY12" fmla="*/ 1132939 h 2513494"/>
              <a:gd name="connsiteX13" fmla="*/ 2291423 w 4024807"/>
              <a:gd name="connsiteY13" fmla="*/ 27707 h 2513494"/>
              <a:gd name="connsiteX14" fmla="*/ 1750734 w 4024807"/>
              <a:gd name="connsiteY14" fmla="*/ 1132939 h 2513494"/>
              <a:gd name="connsiteX15" fmla="*/ 2712842 w 4024807"/>
              <a:gd name="connsiteY15" fmla="*/ 2230219 h 2513494"/>
              <a:gd name="connsiteX16" fmla="*/ 3142212 w 4024807"/>
              <a:gd name="connsiteY16" fmla="*/ 2214316 h 2513494"/>
              <a:gd name="connsiteX17" fmla="*/ 3674950 w 4024807"/>
              <a:gd name="connsiteY17" fmla="*/ 1148841 h 2513494"/>
              <a:gd name="connsiteX18" fmla="*/ 3134261 w 4024807"/>
              <a:gd name="connsiteY18" fmla="*/ 35659 h 2513494"/>
              <a:gd name="connsiteX19" fmla="*/ 2601523 w 4024807"/>
              <a:gd name="connsiteY19" fmla="*/ 1124987 h 2513494"/>
              <a:gd name="connsiteX20" fmla="*/ 3587485 w 4024807"/>
              <a:gd name="connsiteY20" fmla="*/ 2206365 h 2513494"/>
              <a:gd name="connsiteX21" fmla="*/ 4024807 w 4024807"/>
              <a:gd name="connsiteY21" fmla="*/ 2238170 h 2513494"/>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522785"/>
              <a:gd name="connsiteX1" fmla="*/ 573941 w 4024807"/>
              <a:gd name="connsiteY1" fmla="*/ 2231558 h 2522785"/>
              <a:gd name="connsiteX2" fmla="*/ 1098727 w 4024807"/>
              <a:gd name="connsiteY2" fmla="*/ 1126327 h 2522785"/>
              <a:gd name="connsiteX3" fmla="*/ 573941 w 4024807"/>
              <a:gd name="connsiteY3" fmla="*/ 44950 h 2522785"/>
              <a:gd name="connsiteX4" fmla="*/ 33252 w 4024807"/>
              <a:gd name="connsiteY4" fmla="*/ 1166084 h 2522785"/>
              <a:gd name="connsiteX5" fmla="*/ 1027165 w 4024807"/>
              <a:gd name="connsiteY5" fmla="*/ 2239510 h 2522785"/>
              <a:gd name="connsiteX6" fmla="*/ 1440633 w 4024807"/>
              <a:gd name="connsiteY6" fmla="*/ 2231558 h 2522785"/>
              <a:gd name="connsiteX7" fmla="*/ 1957468 w 4024807"/>
              <a:gd name="connsiteY7" fmla="*/ 1126327 h 2522785"/>
              <a:gd name="connsiteX8" fmla="*/ 1432682 w 4024807"/>
              <a:gd name="connsiteY8" fmla="*/ 44950 h 2522785"/>
              <a:gd name="connsiteX9" fmla="*/ 891993 w 4024807"/>
              <a:gd name="connsiteY9" fmla="*/ 1134278 h 2522785"/>
              <a:gd name="connsiteX10" fmla="*/ 1862052 w 4024807"/>
              <a:gd name="connsiteY10" fmla="*/ 2223607 h 2522785"/>
              <a:gd name="connsiteX11" fmla="*/ 2291423 w 4024807"/>
              <a:gd name="connsiteY11" fmla="*/ 2239510 h 2522785"/>
              <a:gd name="connsiteX12" fmla="*/ 2816209 w 4024807"/>
              <a:gd name="connsiteY12" fmla="*/ 1142230 h 2522785"/>
              <a:gd name="connsiteX13" fmla="*/ 2291423 w 4024807"/>
              <a:gd name="connsiteY13" fmla="*/ 36998 h 2522785"/>
              <a:gd name="connsiteX14" fmla="*/ 1750734 w 4024807"/>
              <a:gd name="connsiteY14" fmla="*/ 1142230 h 2522785"/>
              <a:gd name="connsiteX15" fmla="*/ 2712842 w 4024807"/>
              <a:gd name="connsiteY15" fmla="*/ 2239510 h 2522785"/>
              <a:gd name="connsiteX16" fmla="*/ 3142212 w 4024807"/>
              <a:gd name="connsiteY16" fmla="*/ 2223607 h 2522785"/>
              <a:gd name="connsiteX17" fmla="*/ 3674950 w 4024807"/>
              <a:gd name="connsiteY17" fmla="*/ 1158132 h 2522785"/>
              <a:gd name="connsiteX18" fmla="*/ 3134261 w 4024807"/>
              <a:gd name="connsiteY18" fmla="*/ 44950 h 2522785"/>
              <a:gd name="connsiteX19" fmla="*/ 2601523 w 4024807"/>
              <a:gd name="connsiteY19" fmla="*/ 1134278 h 2522785"/>
              <a:gd name="connsiteX20" fmla="*/ 3587485 w 4024807"/>
              <a:gd name="connsiteY20" fmla="*/ 2215656 h 2522785"/>
              <a:gd name="connsiteX21" fmla="*/ 4024807 w 4024807"/>
              <a:gd name="connsiteY21" fmla="*/ 2247461 h 2522785"/>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39510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318004"/>
              <a:gd name="connsiteX1" fmla="*/ 573941 w 4024807"/>
              <a:gd name="connsiteY1" fmla="*/ 2231558 h 2318004"/>
              <a:gd name="connsiteX2" fmla="*/ 1098727 w 4024807"/>
              <a:gd name="connsiteY2" fmla="*/ 1126327 h 2318004"/>
              <a:gd name="connsiteX3" fmla="*/ 573941 w 4024807"/>
              <a:gd name="connsiteY3" fmla="*/ 44950 h 2318004"/>
              <a:gd name="connsiteX4" fmla="*/ 33252 w 4024807"/>
              <a:gd name="connsiteY4" fmla="*/ 1166084 h 2318004"/>
              <a:gd name="connsiteX5" fmla="*/ 1027165 w 4024807"/>
              <a:gd name="connsiteY5" fmla="*/ 2239510 h 2318004"/>
              <a:gd name="connsiteX6" fmla="*/ 1440633 w 4024807"/>
              <a:gd name="connsiteY6" fmla="*/ 2231558 h 2318004"/>
              <a:gd name="connsiteX7" fmla="*/ 1957468 w 4024807"/>
              <a:gd name="connsiteY7" fmla="*/ 1126327 h 2318004"/>
              <a:gd name="connsiteX8" fmla="*/ 1432682 w 4024807"/>
              <a:gd name="connsiteY8" fmla="*/ 44950 h 2318004"/>
              <a:gd name="connsiteX9" fmla="*/ 891993 w 4024807"/>
              <a:gd name="connsiteY9" fmla="*/ 1134278 h 2318004"/>
              <a:gd name="connsiteX10" fmla="*/ 1862052 w 4024807"/>
              <a:gd name="connsiteY10" fmla="*/ 2223607 h 2318004"/>
              <a:gd name="connsiteX11" fmla="*/ 2291423 w 4024807"/>
              <a:gd name="connsiteY11" fmla="*/ 2223654 h 2318004"/>
              <a:gd name="connsiteX12" fmla="*/ 2816209 w 4024807"/>
              <a:gd name="connsiteY12" fmla="*/ 1142230 h 2318004"/>
              <a:gd name="connsiteX13" fmla="*/ 2291423 w 4024807"/>
              <a:gd name="connsiteY13" fmla="*/ 36998 h 2318004"/>
              <a:gd name="connsiteX14" fmla="*/ 1750734 w 4024807"/>
              <a:gd name="connsiteY14" fmla="*/ 1142230 h 2318004"/>
              <a:gd name="connsiteX15" fmla="*/ 2712842 w 4024807"/>
              <a:gd name="connsiteY15" fmla="*/ 2239510 h 2318004"/>
              <a:gd name="connsiteX16" fmla="*/ 3142212 w 4024807"/>
              <a:gd name="connsiteY16" fmla="*/ 2223607 h 2318004"/>
              <a:gd name="connsiteX17" fmla="*/ 3674950 w 4024807"/>
              <a:gd name="connsiteY17" fmla="*/ 1158132 h 2318004"/>
              <a:gd name="connsiteX18" fmla="*/ 3134261 w 4024807"/>
              <a:gd name="connsiteY18" fmla="*/ 44950 h 2318004"/>
              <a:gd name="connsiteX19" fmla="*/ 2601523 w 4024807"/>
              <a:gd name="connsiteY19" fmla="*/ 1134278 h 2318004"/>
              <a:gd name="connsiteX20" fmla="*/ 3587485 w 4024807"/>
              <a:gd name="connsiteY20" fmla="*/ 2215656 h 2318004"/>
              <a:gd name="connsiteX21" fmla="*/ 4024807 w 4024807"/>
              <a:gd name="connsiteY21" fmla="*/ 2247461 h 2318004"/>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278638"/>
              <a:gd name="connsiteX1" fmla="*/ 573941 w 4024807"/>
              <a:gd name="connsiteY1" fmla="*/ 2231558 h 2278638"/>
              <a:gd name="connsiteX2" fmla="*/ 1098727 w 4024807"/>
              <a:gd name="connsiteY2" fmla="*/ 1126327 h 2278638"/>
              <a:gd name="connsiteX3" fmla="*/ 573941 w 4024807"/>
              <a:gd name="connsiteY3" fmla="*/ 44950 h 2278638"/>
              <a:gd name="connsiteX4" fmla="*/ 33252 w 4024807"/>
              <a:gd name="connsiteY4" fmla="*/ 1166084 h 2278638"/>
              <a:gd name="connsiteX5" fmla="*/ 1027165 w 4024807"/>
              <a:gd name="connsiteY5" fmla="*/ 2239510 h 2278638"/>
              <a:gd name="connsiteX6" fmla="*/ 1440633 w 4024807"/>
              <a:gd name="connsiteY6" fmla="*/ 2231558 h 2278638"/>
              <a:gd name="connsiteX7" fmla="*/ 1957468 w 4024807"/>
              <a:gd name="connsiteY7" fmla="*/ 1126327 h 2278638"/>
              <a:gd name="connsiteX8" fmla="*/ 1432682 w 4024807"/>
              <a:gd name="connsiteY8" fmla="*/ 44950 h 2278638"/>
              <a:gd name="connsiteX9" fmla="*/ 891993 w 4024807"/>
              <a:gd name="connsiteY9" fmla="*/ 1134278 h 2278638"/>
              <a:gd name="connsiteX10" fmla="*/ 1862052 w 4024807"/>
              <a:gd name="connsiteY10" fmla="*/ 2223607 h 2278638"/>
              <a:gd name="connsiteX11" fmla="*/ 2291423 w 4024807"/>
              <a:gd name="connsiteY11" fmla="*/ 2223654 h 2278638"/>
              <a:gd name="connsiteX12" fmla="*/ 2816209 w 4024807"/>
              <a:gd name="connsiteY12" fmla="*/ 1142230 h 2278638"/>
              <a:gd name="connsiteX13" fmla="*/ 2291423 w 4024807"/>
              <a:gd name="connsiteY13" fmla="*/ 36998 h 2278638"/>
              <a:gd name="connsiteX14" fmla="*/ 1750734 w 4024807"/>
              <a:gd name="connsiteY14" fmla="*/ 1142230 h 2278638"/>
              <a:gd name="connsiteX15" fmla="*/ 2712842 w 4024807"/>
              <a:gd name="connsiteY15" fmla="*/ 2239510 h 2278638"/>
              <a:gd name="connsiteX16" fmla="*/ 3142212 w 4024807"/>
              <a:gd name="connsiteY16" fmla="*/ 2223607 h 2278638"/>
              <a:gd name="connsiteX17" fmla="*/ 3674950 w 4024807"/>
              <a:gd name="connsiteY17" fmla="*/ 1158132 h 2278638"/>
              <a:gd name="connsiteX18" fmla="*/ 3134261 w 4024807"/>
              <a:gd name="connsiteY18" fmla="*/ 44950 h 2278638"/>
              <a:gd name="connsiteX19" fmla="*/ 2601523 w 4024807"/>
              <a:gd name="connsiteY19" fmla="*/ 1134278 h 2278638"/>
              <a:gd name="connsiteX20" fmla="*/ 3587485 w 4024807"/>
              <a:gd name="connsiteY20" fmla="*/ 2215656 h 2278638"/>
              <a:gd name="connsiteX21" fmla="*/ 4024807 w 4024807"/>
              <a:gd name="connsiteY21" fmla="*/ 2247461 h 227863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24807"/>
              <a:gd name="connsiteY0" fmla="*/ 2223607 h 2320608"/>
              <a:gd name="connsiteX1" fmla="*/ 573941 w 4024807"/>
              <a:gd name="connsiteY1" fmla="*/ 2231558 h 2320608"/>
              <a:gd name="connsiteX2" fmla="*/ 1098727 w 4024807"/>
              <a:gd name="connsiteY2" fmla="*/ 1126327 h 2320608"/>
              <a:gd name="connsiteX3" fmla="*/ 573941 w 4024807"/>
              <a:gd name="connsiteY3" fmla="*/ 44950 h 2320608"/>
              <a:gd name="connsiteX4" fmla="*/ 33252 w 4024807"/>
              <a:gd name="connsiteY4" fmla="*/ 1166084 h 2320608"/>
              <a:gd name="connsiteX5" fmla="*/ 1027165 w 4024807"/>
              <a:gd name="connsiteY5" fmla="*/ 2239510 h 2320608"/>
              <a:gd name="connsiteX6" fmla="*/ 1440633 w 4024807"/>
              <a:gd name="connsiteY6" fmla="*/ 2231558 h 2320608"/>
              <a:gd name="connsiteX7" fmla="*/ 1957468 w 4024807"/>
              <a:gd name="connsiteY7" fmla="*/ 1126327 h 2320608"/>
              <a:gd name="connsiteX8" fmla="*/ 1432682 w 4024807"/>
              <a:gd name="connsiteY8" fmla="*/ 44950 h 2320608"/>
              <a:gd name="connsiteX9" fmla="*/ 891993 w 4024807"/>
              <a:gd name="connsiteY9" fmla="*/ 1134278 h 2320608"/>
              <a:gd name="connsiteX10" fmla="*/ 1862052 w 4024807"/>
              <a:gd name="connsiteY10" fmla="*/ 2223607 h 2320608"/>
              <a:gd name="connsiteX11" fmla="*/ 2291423 w 4024807"/>
              <a:gd name="connsiteY11" fmla="*/ 2223654 h 2320608"/>
              <a:gd name="connsiteX12" fmla="*/ 2816209 w 4024807"/>
              <a:gd name="connsiteY12" fmla="*/ 1142230 h 2320608"/>
              <a:gd name="connsiteX13" fmla="*/ 2291423 w 4024807"/>
              <a:gd name="connsiteY13" fmla="*/ 36998 h 2320608"/>
              <a:gd name="connsiteX14" fmla="*/ 1750734 w 4024807"/>
              <a:gd name="connsiteY14" fmla="*/ 1142230 h 2320608"/>
              <a:gd name="connsiteX15" fmla="*/ 2712842 w 4024807"/>
              <a:gd name="connsiteY15" fmla="*/ 2239510 h 2320608"/>
              <a:gd name="connsiteX16" fmla="*/ 3142212 w 4024807"/>
              <a:gd name="connsiteY16" fmla="*/ 2223607 h 2320608"/>
              <a:gd name="connsiteX17" fmla="*/ 3674950 w 4024807"/>
              <a:gd name="connsiteY17" fmla="*/ 1158132 h 2320608"/>
              <a:gd name="connsiteX18" fmla="*/ 3134261 w 4024807"/>
              <a:gd name="connsiteY18" fmla="*/ 44950 h 2320608"/>
              <a:gd name="connsiteX19" fmla="*/ 2601523 w 4024807"/>
              <a:gd name="connsiteY19" fmla="*/ 1134278 h 2320608"/>
              <a:gd name="connsiteX20" fmla="*/ 3587485 w 4024807"/>
              <a:gd name="connsiteY20" fmla="*/ 2215656 h 2320608"/>
              <a:gd name="connsiteX21" fmla="*/ 4024807 w 4024807"/>
              <a:gd name="connsiteY21" fmla="*/ 2247461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440633 w 4003665"/>
              <a:gd name="connsiteY6" fmla="*/ 2231558 h 2320608"/>
              <a:gd name="connsiteX7" fmla="*/ 1957468 w 4003665"/>
              <a:gd name="connsiteY7" fmla="*/ 1126327 h 2320608"/>
              <a:gd name="connsiteX8" fmla="*/ 1432682 w 4003665"/>
              <a:gd name="connsiteY8" fmla="*/ 44950 h 2320608"/>
              <a:gd name="connsiteX9" fmla="*/ 891993 w 4003665"/>
              <a:gd name="connsiteY9" fmla="*/ 1134278 h 2320608"/>
              <a:gd name="connsiteX10" fmla="*/ 1862052 w 4003665"/>
              <a:gd name="connsiteY10" fmla="*/ 2223607 h 2320608"/>
              <a:gd name="connsiteX11" fmla="*/ 2291423 w 4003665"/>
              <a:gd name="connsiteY11" fmla="*/ 2223654 h 2320608"/>
              <a:gd name="connsiteX12" fmla="*/ 2816209 w 4003665"/>
              <a:gd name="connsiteY12" fmla="*/ 1142230 h 2320608"/>
              <a:gd name="connsiteX13" fmla="*/ 2291423 w 4003665"/>
              <a:gd name="connsiteY13" fmla="*/ 36998 h 2320608"/>
              <a:gd name="connsiteX14" fmla="*/ 1750734 w 4003665"/>
              <a:gd name="connsiteY14" fmla="*/ 1142230 h 2320608"/>
              <a:gd name="connsiteX15" fmla="*/ 2712842 w 4003665"/>
              <a:gd name="connsiteY15" fmla="*/ 2239510 h 2320608"/>
              <a:gd name="connsiteX16" fmla="*/ 3142212 w 4003665"/>
              <a:gd name="connsiteY16" fmla="*/ 2223607 h 2320608"/>
              <a:gd name="connsiteX17" fmla="*/ 3674950 w 4003665"/>
              <a:gd name="connsiteY17" fmla="*/ 1158132 h 2320608"/>
              <a:gd name="connsiteX18" fmla="*/ 3134261 w 4003665"/>
              <a:gd name="connsiteY18" fmla="*/ 44950 h 2320608"/>
              <a:gd name="connsiteX19" fmla="*/ 2601523 w 4003665"/>
              <a:gd name="connsiteY19" fmla="*/ 1134278 h 2320608"/>
              <a:gd name="connsiteX20" fmla="*/ 3587485 w 4003665"/>
              <a:gd name="connsiteY20" fmla="*/ 2215656 h 2320608"/>
              <a:gd name="connsiteX21" fmla="*/ 4003665 w 4003665"/>
              <a:gd name="connsiteY21"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291423 w 4003665"/>
              <a:gd name="connsiteY10" fmla="*/ 2223654 h 2320608"/>
              <a:gd name="connsiteX11" fmla="*/ 2816209 w 4003665"/>
              <a:gd name="connsiteY11" fmla="*/ 1142230 h 2320608"/>
              <a:gd name="connsiteX12" fmla="*/ 2291423 w 4003665"/>
              <a:gd name="connsiteY12" fmla="*/ 36998 h 2320608"/>
              <a:gd name="connsiteX13" fmla="*/ 1750734 w 4003665"/>
              <a:gd name="connsiteY13" fmla="*/ 1142230 h 2320608"/>
              <a:gd name="connsiteX14" fmla="*/ 2712842 w 4003665"/>
              <a:gd name="connsiteY14" fmla="*/ 2239510 h 2320608"/>
              <a:gd name="connsiteX15" fmla="*/ 3142212 w 4003665"/>
              <a:gd name="connsiteY15" fmla="*/ 2223607 h 2320608"/>
              <a:gd name="connsiteX16" fmla="*/ 3674950 w 4003665"/>
              <a:gd name="connsiteY16" fmla="*/ 1158132 h 2320608"/>
              <a:gd name="connsiteX17" fmla="*/ 3134261 w 4003665"/>
              <a:gd name="connsiteY17" fmla="*/ 44950 h 2320608"/>
              <a:gd name="connsiteX18" fmla="*/ 2601523 w 4003665"/>
              <a:gd name="connsiteY18" fmla="*/ 1134278 h 2320608"/>
              <a:gd name="connsiteX19" fmla="*/ 3587485 w 4003665"/>
              <a:gd name="connsiteY19" fmla="*/ 2215656 h 2320608"/>
              <a:gd name="connsiteX20" fmla="*/ 4003665 w 4003665"/>
              <a:gd name="connsiteY20"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142212 w 4003665"/>
              <a:gd name="connsiteY14" fmla="*/ 2223607 h 2320608"/>
              <a:gd name="connsiteX15" fmla="*/ 3674950 w 4003665"/>
              <a:gd name="connsiteY15" fmla="*/ 1158132 h 2320608"/>
              <a:gd name="connsiteX16" fmla="*/ 3134261 w 4003665"/>
              <a:gd name="connsiteY16" fmla="*/ 44950 h 2320608"/>
              <a:gd name="connsiteX17" fmla="*/ 2601523 w 4003665"/>
              <a:gd name="connsiteY17" fmla="*/ 1134278 h 2320608"/>
              <a:gd name="connsiteX18" fmla="*/ 3587485 w 4003665"/>
              <a:gd name="connsiteY18" fmla="*/ 2215656 h 2320608"/>
              <a:gd name="connsiteX19" fmla="*/ 4003665 w 4003665"/>
              <a:gd name="connsiteY19"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 name="connsiteX0" fmla="*/ 49155 w 4003665"/>
              <a:gd name="connsiteY0" fmla="*/ 2223607 h 2320608"/>
              <a:gd name="connsiteX1" fmla="*/ 573941 w 4003665"/>
              <a:gd name="connsiteY1" fmla="*/ 2231558 h 2320608"/>
              <a:gd name="connsiteX2" fmla="*/ 1098727 w 4003665"/>
              <a:gd name="connsiteY2" fmla="*/ 1126327 h 2320608"/>
              <a:gd name="connsiteX3" fmla="*/ 573941 w 4003665"/>
              <a:gd name="connsiteY3" fmla="*/ 44950 h 2320608"/>
              <a:gd name="connsiteX4" fmla="*/ 33252 w 4003665"/>
              <a:gd name="connsiteY4" fmla="*/ 1166084 h 2320608"/>
              <a:gd name="connsiteX5" fmla="*/ 1027165 w 4003665"/>
              <a:gd name="connsiteY5" fmla="*/ 2239510 h 2320608"/>
              <a:gd name="connsiteX6" fmla="*/ 1957468 w 4003665"/>
              <a:gd name="connsiteY6" fmla="*/ 1126327 h 2320608"/>
              <a:gd name="connsiteX7" fmla="*/ 1432682 w 4003665"/>
              <a:gd name="connsiteY7" fmla="*/ 44950 h 2320608"/>
              <a:gd name="connsiteX8" fmla="*/ 891993 w 4003665"/>
              <a:gd name="connsiteY8" fmla="*/ 1134278 h 2320608"/>
              <a:gd name="connsiteX9" fmla="*/ 1862052 w 4003665"/>
              <a:gd name="connsiteY9" fmla="*/ 2223607 h 2320608"/>
              <a:gd name="connsiteX10" fmla="*/ 2816209 w 4003665"/>
              <a:gd name="connsiteY10" fmla="*/ 1142230 h 2320608"/>
              <a:gd name="connsiteX11" fmla="*/ 2291423 w 4003665"/>
              <a:gd name="connsiteY11" fmla="*/ 36998 h 2320608"/>
              <a:gd name="connsiteX12" fmla="*/ 1750734 w 4003665"/>
              <a:gd name="connsiteY12" fmla="*/ 1142230 h 2320608"/>
              <a:gd name="connsiteX13" fmla="*/ 2712842 w 4003665"/>
              <a:gd name="connsiteY13" fmla="*/ 2239510 h 2320608"/>
              <a:gd name="connsiteX14" fmla="*/ 3674950 w 4003665"/>
              <a:gd name="connsiteY14" fmla="*/ 1158132 h 2320608"/>
              <a:gd name="connsiteX15" fmla="*/ 3134261 w 4003665"/>
              <a:gd name="connsiteY15" fmla="*/ 44950 h 2320608"/>
              <a:gd name="connsiteX16" fmla="*/ 2601523 w 4003665"/>
              <a:gd name="connsiteY16" fmla="*/ 1134278 h 2320608"/>
              <a:gd name="connsiteX17" fmla="*/ 3587485 w 4003665"/>
              <a:gd name="connsiteY17" fmla="*/ 2215656 h 2320608"/>
              <a:gd name="connsiteX18" fmla="*/ 4003665 w 4003665"/>
              <a:gd name="connsiteY18" fmla="*/ 2210462 h 232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03665" h="2320608">
                <a:moveTo>
                  <a:pt x="49155" y="2223607"/>
                </a:moveTo>
                <a:lnTo>
                  <a:pt x="573941" y="2231558"/>
                </a:lnTo>
                <a:cubicBezTo>
                  <a:pt x="955007" y="2154389"/>
                  <a:pt x="1098727" y="1490762"/>
                  <a:pt x="1098727" y="1126327"/>
                </a:cubicBezTo>
                <a:cubicBezTo>
                  <a:pt x="1098727" y="761892"/>
                  <a:pt x="968227" y="138750"/>
                  <a:pt x="573941" y="44950"/>
                </a:cubicBezTo>
                <a:cubicBezTo>
                  <a:pt x="200797" y="9291"/>
                  <a:pt x="0" y="705184"/>
                  <a:pt x="33252" y="1166084"/>
                </a:cubicBezTo>
                <a:cubicBezTo>
                  <a:pt x="108789" y="2086827"/>
                  <a:pt x="565324" y="2278638"/>
                  <a:pt x="1027165" y="2239510"/>
                </a:cubicBezTo>
                <a:cubicBezTo>
                  <a:pt x="1976818" y="2275436"/>
                  <a:pt x="1927501" y="1412819"/>
                  <a:pt x="1957468" y="1126327"/>
                </a:cubicBezTo>
                <a:cubicBezTo>
                  <a:pt x="1956143" y="761892"/>
                  <a:pt x="1774113" y="43625"/>
                  <a:pt x="1432682" y="44950"/>
                </a:cubicBezTo>
                <a:cubicBezTo>
                  <a:pt x="1054252" y="25132"/>
                  <a:pt x="868002" y="713028"/>
                  <a:pt x="891993" y="1134278"/>
                </a:cubicBezTo>
                <a:cubicBezTo>
                  <a:pt x="905413" y="2136940"/>
                  <a:pt x="1464963" y="2234967"/>
                  <a:pt x="1862052" y="2223607"/>
                </a:cubicBezTo>
                <a:cubicBezTo>
                  <a:pt x="2626742" y="2246074"/>
                  <a:pt x="2771074" y="1786799"/>
                  <a:pt x="2816209" y="1142230"/>
                </a:cubicBezTo>
                <a:cubicBezTo>
                  <a:pt x="2816209" y="777787"/>
                  <a:pt x="2680424" y="63426"/>
                  <a:pt x="2291423" y="36998"/>
                </a:cubicBezTo>
                <a:cubicBezTo>
                  <a:pt x="1944706" y="0"/>
                  <a:pt x="1712212" y="701147"/>
                  <a:pt x="1750734" y="1142230"/>
                </a:cubicBezTo>
                <a:cubicBezTo>
                  <a:pt x="1768115" y="2212293"/>
                  <a:pt x="2470358" y="2217847"/>
                  <a:pt x="2712842" y="2239510"/>
                </a:cubicBezTo>
                <a:cubicBezTo>
                  <a:pt x="3662525" y="2217325"/>
                  <a:pt x="3655524" y="1502734"/>
                  <a:pt x="3674950" y="1158132"/>
                </a:cubicBezTo>
                <a:cubicBezTo>
                  <a:pt x="3673625" y="795023"/>
                  <a:pt x="3535158" y="43641"/>
                  <a:pt x="3134261" y="44950"/>
                </a:cubicBezTo>
                <a:cubicBezTo>
                  <a:pt x="2775648" y="35689"/>
                  <a:pt x="2573556" y="751352"/>
                  <a:pt x="2601523" y="1134278"/>
                </a:cubicBezTo>
                <a:cubicBezTo>
                  <a:pt x="2650632" y="2320608"/>
                  <a:pt x="3371413" y="2188693"/>
                  <a:pt x="3587485" y="2215656"/>
                </a:cubicBezTo>
                <a:lnTo>
                  <a:pt x="4003665" y="2210462"/>
                </a:lnTo>
              </a:path>
            </a:pathLst>
          </a:custGeom>
          <a:noFill/>
          <a:ln w="215900" cap="rnd" cmpd="sng" algn="ctr">
            <a:solidFill>
              <a:schemeClr val="accent2"/>
            </a:solidFill>
            <a:prstDash val="solid"/>
            <a:round/>
            <a:headEnd type="none" w="med" len="med"/>
            <a:tailEnd type="none" w="med" len="med"/>
          </a:ln>
          <a:effectLst/>
          <a:scene3d>
            <a:camera prst="orthographicFront">
              <a:rot lat="0" lon="0" rev="0"/>
            </a:camera>
            <a:lightRig rig="threePt" dir="t"/>
          </a:scene3d>
          <a:sp3d extrusionH="114300"/>
        </p:spPr>
        <p:txBody>
          <a:bodyPr vert="horz" wrap="non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MX" sz="2400" b="1" i="0" u="none" strike="noStrike" cap="none" normalizeH="0" baseline="0">
              <a:ln>
                <a:noFill/>
              </a:ln>
              <a:solidFill>
                <a:srgbClr val="0C0385"/>
              </a:solidFill>
              <a:effectLst/>
              <a:latin typeface="Times New Roman" pitchFamily="18" charset="0"/>
            </a:endParaRPr>
          </a:p>
        </p:txBody>
      </p:sp>
    </p:spTree>
  </p:cSld>
  <p:clrMapOvr>
    <a:masterClrMapping/>
  </p:clrMapOvr>
  <p:transition>
    <p:dissolve/>
  </p:transition>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8370" name="Group 87"/>
          <p:cNvGrpSpPr>
            <a:grpSpLocks/>
          </p:cNvGrpSpPr>
          <p:nvPr/>
        </p:nvGrpSpPr>
        <p:grpSpPr bwMode="auto">
          <a:xfrm>
            <a:off x="0" y="0"/>
            <a:ext cx="9172575" cy="6858000"/>
            <a:chOff x="0" y="0"/>
            <a:chExt cx="5778" cy="4320"/>
          </a:xfrm>
        </p:grpSpPr>
        <p:sp>
          <p:nvSpPr>
            <p:cNvPr id="58371" name="Rectangle 8"/>
            <p:cNvSpPr>
              <a:spLocks noChangeArrowheads="1"/>
            </p:cNvSpPr>
            <p:nvPr/>
          </p:nvSpPr>
          <p:spPr bwMode="auto">
            <a:xfrm>
              <a:off x="404" y="1824"/>
              <a:ext cx="5080" cy="1320"/>
            </a:xfrm>
            <a:prstGeom prst="rect">
              <a:avLst/>
            </a:prstGeom>
            <a:noFill/>
            <a:ln w="12700">
              <a:noFill/>
              <a:miter lim="800000"/>
              <a:headEnd/>
              <a:tailEnd/>
            </a:ln>
          </p:spPr>
          <p:txBody>
            <a:bodyPr lIns="90488" tIns="44450" rIns="90488" bIns="44450">
              <a:spAutoFit/>
            </a:bodyPr>
            <a:lstStyle/>
            <a:p>
              <a:pPr>
                <a:spcAft>
                  <a:spcPts val="400"/>
                </a:spcAft>
                <a:buClr>
                  <a:srgbClr val="BC3700"/>
                </a:buClr>
                <a:buSzPct val="60000"/>
                <a:buFont typeface="Wingdings" pitchFamily="2" charset="2"/>
                <a:buNone/>
              </a:pPr>
              <a:r>
                <a:rPr lang="es-ES_tradnl" sz="2500" i="1" dirty="0">
                  <a:solidFill>
                    <a:schemeClr val="bg1"/>
                  </a:solidFill>
                  <a:latin typeface="Book Antiqua" pitchFamily="18" charset="0"/>
                </a:rPr>
                <a:t>Su permeabilidad es ligeramente mayor a 1, por lo que no pueden ser magnetizados fuertemente</a:t>
              </a:r>
            </a:p>
            <a:p>
              <a:pPr>
                <a:spcAft>
                  <a:spcPts val="400"/>
                </a:spcAft>
                <a:buClr>
                  <a:srgbClr val="BC3700"/>
                </a:buClr>
                <a:buSzPct val="60000"/>
                <a:buFont typeface="Wingdings" pitchFamily="2" charset="2"/>
                <a:buNone/>
              </a:pPr>
              <a:endParaRPr lang="es-ES_tradnl" sz="2500" i="1" dirty="0">
                <a:solidFill>
                  <a:schemeClr val="bg1"/>
                </a:solidFill>
                <a:latin typeface="Book Antiqua" pitchFamily="18" charset="0"/>
              </a:endParaRPr>
            </a:p>
            <a:p>
              <a:pPr>
                <a:spcAft>
                  <a:spcPts val="400"/>
                </a:spcAft>
                <a:buClr>
                  <a:srgbClr val="BC3700"/>
                </a:buClr>
                <a:buSzPct val="60000"/>
                <a:buFont typeface="Wingdings" pitchFamily="2" charset="2"/>
                <a:buNone/>
              </a:pPr>
              <a:r>
                <a:rPr lang="es-ES_tradnl" sz="2500" i="1" dirty="0">
                  <a:solidFill>
                    <a:schemeClr val="bg1"/>
                  </a:solidFill>
                  <a:latin typeface="Book Antiqua" pitchFamily="18" charset="0"/>
                </a:rPr>
                <a:t>Materiales no magnéticos: Aluminio, platino, magnesio, molibdeno, litio, cromo, estaño</a:t>
              </a:r>
            </a:p>
          </p:txBody>
        </p:sp>
        <p:sp>
          <p:nvSpPr>
            <p:cNvPr id="32783" name="Rectangle 15"/>
            <p:cNvSpPr>
              <a:spLocks noChangeArrowheads="1"/>
            </p:cNvSpPr>
            <p:nvPr/>
          </p:nvSpPr>
          <p:spPr bwMode="auto">
            <a:xfrm>
              <a:off x="392" y="1029"/>
              <a:ext cx="5096"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Materiales no ferrosos (no magnéticos) </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58373" name="Rectangle 4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8374" name="Group 50"/>
            <p:cNvGrpSpPr>
              <a:grpSpLocks/>
            </p:cNvGrpSpPr>
            <p:nvPr/>
          </p:nvGrpSpPr>
          <p:grpSpPr bwMode="auto">
            <a:xfrm>
              <a:off x="48" y="95"/>
              <a:ext cx="96" cy="4128"/>
              <a:chOff x="48" y="102"/>
              <a:chExt cx="96" cy="4128"/>
            </a:xfrm>
          </p:grpSpPr>
          <p:sp>
            <p:nvSpPr>
              <p:cNvPr id="58382" name="Rectangle 5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3" name="Rectangle 5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4" name="Rectangle 5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5" name="Rectangle 5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6" name="Rectangle 5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7" name="Rectangle 5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8" name="Rectangle 5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89" name="Rectangle 5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0" name="Rectangle 5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1" name="Rectangle 6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2" name="Rectangle 6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3" name="Rectangle 6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4" name="Rectangle 6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5" name="Rectangle 6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6" name="Rectangle 6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7" name="Rectangle 6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8" name="Rectangle 6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399" name="Rectangle 6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0" name="Rectangle 6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1" name="Rectangle 7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2" name="Rectangle 7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3" name="Rectangle 7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4" name="Rectangle 7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5" name="Rectangle 7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6" name="Rectangle 7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7" name="Rectangle 7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8" name="Rectangle 7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09" name="Rectangle 7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8410" name="Rectangle 7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8375" name="Group 80"/>
            <p:cNvGrpSpPr>
              <a:grpSpLocks/>
            </p:cNvGrpSpPr>
            <p:nvPr/>
          </p:nvGrpSpPr>
          <p:grpSpPr bwMode="auto">
            <a:xfrm>
              <a:off x="5052" y="0"/>
              <a:ext cx="726" cy="388"/>
              <a:chOff x="37" y="-23"/>
              <a:chExt cx="726" cy="388"/>
            </a:xfrm>
          </p:grpSpPr>
          <p:sp>
            <p:nvSpPr>
              <p:cNvPr id="58376" name="Rectangle 8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8377" name="Rectangle 8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8378" name="Rectangle 8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8379" name="Rectangle 8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8380" name="Rectangle 8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8381" name="Rectangle 8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9394" name="Group 83"/>
          <p:cNvGrpSpPr>
            <a:grpSpLocks/>
          </p:cNvGrpSpPr>
          <p:nvPr/>
        </p:nvGrpSpPr>
        <p:grpSpPr bwMode="auto">
          <a:xfrm>
            <a:off x="0" y="0"/>
            <a:ext cx="9172575" cy="6858000"/>
            <a:chOff x="0" y="0"/>
            <a:chExt cx="5778" cy="4320"/>
          </a:xfrm>
        </p:grpSpPr>
        <p:sp>
          <p:nvSpPr>
            <p:cNvPr id="59395" name="Rectangle 9"/>
            <p:cNvSpPr>
              <a:spLocks noChangeArrowheads="1"/>
            </p:cNvSpPr>
            <p:nvPr/>
          </p:nvSpPr>
          <p:spPr bwMode="auto">
            <a:xfrm>
              <a:off x="631" y="863"/>
              <a:ext cx="4924" cy="2922"/>
            </a:xfrm>
            <a:prstGeom prst="rect">
              <a:avLst/>
            </a:prstGeom>
            <a:noFill/>
            <a:ln w="12700">
              <a:noFill/>
              <a:miter lim="800000"/>
              <a:headEnd/>
              <a:tailEnd/>
            </a:ln>
          </p:spPr>
          <p:txBody>
            <a:bodyPr lIns="90488" tIns="44450" rIns="90488" bIns="44450">
              <a:spAutoFit/>
            </a:bodyPr>
            <a:lstStyle/>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Son fuertemente atraídos por campos magnéticos</a:t>
              </a:r>
            </a:p>
            <a:p>
              <a:pPr marL="571500" indent="-571500" algn="l"/>
              <a:endParaRPr lang="es-ES_tradnl" sz="16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Son fácilmente magnetizados</a:t>
              </a:r>
            </a:p>
            <a:p>
              <a:pPr marL="571500" indent="-571500" algn="l"/>
              <a:endParaRPr lang="es-ES_tradnl" sz="16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El valor de su permeabilidad ( </a:t>
              </a:r>
              <a:r>
                <a:rPr lang="es-ES_tradnl" sz="2600">
                  <a:solidFill>
                    <a:schemeClr val="bg1"/>
                  </a:solidFill>
                  <a:latin typeface="Symbol" pitchFamily="18" charset="2"/>
                </a:rPr>
                <a:t></a:t>
              </a:r>
              <a:r>
                <a:rPr lang="es-ES_tradnl" sz="2600" i="1">
                  <a:solidFill>
                    <a:schemeClr val="bg1"/>
                  </a:solidFill>
                  <a:latin typeface="Book Antiqua" pitchFamily="18" charset="0"/>
                </a:rPr>
                <a:t> ) es de 100 y mayor</a:t>
              </a:r>
            </a:p>
            <a:p>
              <a:pPr marL="571500" indent="-571500" algn="l"/>
              <a:endParaRPr lang="es-ES_tradnl" sz="16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Son capaces de retener cierta cantidad de magnetismo</a:t>
              </a:r>
            </a:p>
            <a:p>
              <a:pPr marL="571500" indent="-571500" algn="l"/>
              <a:endParaRPr lang="es-ES_tradnl" sz="1600" i="1">
                <a:solidFill>
                  <a:schemeClr val="bg1"/>
                </a:solidFill>
                <a:latin typeface="Book Antiqua" pitchFamily="18" charset="0"/>
              </a:endParaRPr>
            </a:p>
            <a:p>
              <a:pPr marL="571500" indent="-571500" algn="l"/>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Materiales ferromagnéticos: Hierro, cobalto y níquel</a:t>
              </a:r>
            </a:p>
          </p:txBody>
        </p:sp>
        <p:sp>
          <p:nvSpPr>
            <p:cNvPr id="31755" name="Rectangle 11"/>
            <p:cNvSpPr>
              <a:spLocks noChangeArrowheads="1"/>
            </p:cNvSpPr>
            <p:nvPr/>
          </p:nvSpPr>
          <p:spPr bwMode="auto">
            <a:xfrm>
              <a:off x="404" y="301"/>
              <a:ext cx="5062"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Materiales ferrosos (ferromagnéticos)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59397"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59398" name="Group 46"/>
            <p:cNvGrpSpPr>
              <a:grpSpLocks/>
            </p:cNvGrpSpPr>
            <p:nvPr/>
          </p:nvGrpSpPr>
          <p:grpSpPr bwMode="auto">
            <a:xfrm>
              <a:off x="48" y="95"/>
              <a:ext cx="96" cy="4128"/>
              <a:chOff x="48" y="102"/>
              <a:chExt cx="96" cy="4128"/>
            </a:xfrm>
          </p:grpSpPr>
          <p:sp>
            <p:nvSpPr>
              <p:cNvPr id="59406"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07"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08"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09"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0"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1"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2"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3"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4"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5"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6"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7"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8"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19"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0"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1"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2"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3"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4"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5"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6"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7"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8"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29"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30"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31"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32"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33"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59434"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59399" name="Group 76"/>
            <p:cNvGrpSpPr>
              <a:grpSpLocks/>
            </p:cNvGrpSpPr>
            <p:nvPr/>
          </p:nvGrpSpPr>
          <p:grpSpPr bwMode="auto">
            <a:xfrm>
              <a:off x="5052" y="0"/>
              <a:ext cx="726" cy="388"/>
              <a:chOff x="37" y="-23"/>
              <a:chExt cx="726" cy="388"/>
            </a:xfrm>
          </p:grpSpPr>
          <p:sp>
            <p:nvSpPr>
              <p:cNvPr id="59400"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59401"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9402"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59403"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59404"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59405"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0418" name="Group 77"/>
          <p:cNvGrpSpPr>
            <a:grpSpLocks/>
          </p:cNvGrpSpPr>
          <p:nvPr/>
        </p:nvGrpSpPr>
        <p:grpSpPr bwMode="auto">
          <a:xfrm>
            <a:off x="0" y="0"/>
            <a:ext cx="9172575" cy="6858000"/>
            <a:chOff x="0" y="0"/>
            <a:chExt cx="5778" cy="4320"/>
          </a:xfrm>
        </p:grpSpPr>
        <p:sp>
          <p:nvSpPr>
            <p:cNvPr id="60419" name="Rectangle 3"/>
            <p:cNvSpPr>
              <a:spLocks noChangeArrowheads="1"/>
            </p:cNvSpPr>
            <p:nvPr/>
          </p:nvSpPr>
          <p:spPr bwMode="auto">
            <a:xfrm>
              <a:off x="274" y="1661"/>
              <a:ext cx="5340" cy="1365"/>
            </a:xfrm>
            <a:prstGeom prst="rect">
              <a:avLst/>
            </a:prstGeom>
            <a:noFill/>
            <a:ln w="12700">
              <a:noFill/>
              <a:miter lim="800000"/>
              <a:headEnd/>
              <a:tailEnd/>
            </a:ln>
          </p:spPr>
          <p:txBody>
            <a:bodyPr wrap="square" lIns="90488" tIns="44450" rIns="90488" bIns="44450">
              <a:spAutoFit/>
            </a:bodyPr>
            <a:lstStyle/>
            <a:p>
              <a:pPr>
                <a:spcAft>
                  <a:spcPts val="400"/>
                </a:spcAft>
                <a:buClr>
                  <a:srgbClr val="BC3700"/>
                </a:buClr>
                <a:buSzPct val="60000"/>
                <a:buFont typeface="Wingdings" pitchFamily="2" charset="2"/>
                <a:buNone/>
              </a:pPr>
              <a:r>
                <a:rPr lang="es-ES_tradnl" sz="2500" i="1" dirty="0">
                  <a:solidFill>
                    <a:schemeClr val="bg1"/>
                  </a:solidFill>
                  <a:latin typeface="Book Antiqua" pitchFamily="18" charset="0"/>
                </a:rPr>
                <a:t>Son repelidos por campos magnéticos. No pueden ser magnetizados debido a que su permeabilidad es menor a 1</a:t>
              </a:r>
            </a:p>
            <a:p>
              <a:pPr>
                <a:spcAft>
                  <a:spcPts val="400"/>
                </a:spcAft>
                <a:buClr>
                  <a:srgbClr val="BC3700"/>
                </a:buClr>
                <a:buSzPct val="60000"/>
                <a:buFont typeface="Wingdings" pitchFamily="2" charset="2"/>
                <a:buNone/>
              </a:pPr>
              <a:endParaRPr lang="es-ES_tradnl" sz="2500" i="1" dirty="0">
                <a:solidFill>
                  <a:schemeClr val="bg1"/>
                </a:solidFill>
                <a:latin typeface="Book Antiqua" pitchFamily="18" charset="0"/>
              </a:endParaRPr>
            </a:p>
            <a:p>
              <a:pPr>
                <a:spcAft>
                  <a:spcPts val="400"/>
                </a:spcAft>
                <a:buClr>
                  <a:srgbClr val="BC3700"/>
                </a:buClr>
                <a:buSzPct val="60000"/>
                <a:buFont typeface="Wingdings" pitchFamily="2" charset="2"/>
                <a:buNone/>
              </a:pPr>
              <a:r>
                <a:rPr lang="es-ES_tradnl" sz="2500" i="1" dirty="0">
                  <a:solidFill>
                    <a:schemeClr val="bg1"/>
                  </a:solidFill>
                  <a:latin typeface="Book Antiqua" pitchFamily="18" charset="0"/>
                </a:rPr>
                <a:t>Materiales diamagnéticos: Bismuto, mercurio,</a:t>
              </a:r>
            </a:p>
            <a:p>
              <a:pPr>
                <a:spcAft>
                  <a:spcPts val="400"/>
                </a:spcAft>
                <a:buClr>
                  <a:srgbClr val="BC3700"/>
                </a:buClr>
                <a:buSzPct val="60000"/>
                <a:buFont typeface="Wingdings" pitchFamily="2" charset="2"/>
                <a:buNone/>
              </a:pPr>
              <a:r>
                <a:rPr lang="es-ES_tradnl" sz="2500" i="1" dirty="0">
                  <a:solidFill>
                    <a:schemeClr val="bg1"/>
                  </a:solidFill>
                  <a:latin typeface="Book Antiqua" pitchFamily="18" charset="0"/>
                </a:rPr>
                <a:t>oro, plata, zinc</a:t>
              </a:r>
            </a:p>
          </p:txBody>
        </p:sp>
        <p:sp>
          <p:nvSpPr>
            <p:cNvPr id="678916" name="Rectangle 4"/>
            <p:cNvSpPr>
              <a:spLocks noChangeArrowheads="1"/>
            </p:cNvSpPr>
            <p:nvPr/>
          </p:nvSpPr>
          <p:spPr bwMode="auto">
            <a:xfrm>
              <a:off x="404" y="897"/>
              <a:ext cx="3688" cy="347"/>
            </a:xfrm>
            <a:prstGeom prst="rect">
              <a:avLst/>
            </a:prstGeom>
            <a:noFill/>
            <a:ln w="12700">
              <a:noFill/>
              <a:miter lim="800000"/>
              <a:headEnd/>
              <a:tailEnd/>
            </a:ln>
            <a:effectLst/>
          </p:spPr>
          <p:txBody>
            <a:bodyPr lIns="90488" tIns="44450" rIns="90488" bIns="44450">
              <a:spAutoFit/>
            </a:bodyPr>
            <a:lstStyle/>
            <a:p>
              <a:pPr algn="l">
                <a:tabLst>
                  <a:tab pos="576263" algn="l"/>
                  <a:tab pos="2000250" algn="l"/>
                  <a:tab pos="2476500" algn="l"/>
                  <a:tab pos="2952750" algn="l"/>
                </a:tabLst>
                <a:defRPr/>
              </a:pPr>
              <a:r>
                <a:rPr lang="es-ES_tradnl" sz="3000" i="1">
                  <a:solidFill>
                    <a:schemeClr val="bg1"/>
                  </a:solidFill>
                  <a:effectLst>
                    <a:outerShdw blurRad="38100" dist="38100" dir="2700000" algn="tl">
                      <a:srgbClr val="000000"/>
                    </a:outerShdw>
                  </a:effectLst>
                  <a:latin typeface="Book Antiqua" pitchFamily="18" charset="0"/>
                </a:rPr>
                <a:t>Materiales  Diamagnéticos</a:t>
              </a:r>
            </a:p>
          </p:txBody>
        </p:sp>
        <p:sp>
          <p:nvSpPr>
            <p:cNvPr id="60421"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60422" name="Group 40"/>
            <p:cNvGrpSpPr>
              <a:grpSpLocks/>
            </p:cNvGrpSpPr>
            <p:nvPr/>
          </p:nvGrpSpPr>
          <p:grpSpPr bwMode="auto">
            <a:xfrm>
              <a:off x="48" y="95"/>
              <a:ext cx="96" cy="4128"/>
              <a:chOff x="48" y="102"/>
              <a:chExt cx="96" cy="4128"/>
            </a:xfrm>
          </p:grpSpPr>
          <p:sp>
            <p:nvSpPr>
              <p:cNvPr id="60430"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1"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2"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3"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4"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5"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6"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7"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8"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39"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0"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1"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2"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3"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4"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5"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6"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7"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8"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49"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0"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1"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2"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3"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4"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5"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6"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7"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0458"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60423" name="Group 70"/>
            <p:cNvGrpSpPr>
              <a:grpSpLocks/>
            </p:cNvGrpSpPr>
            <p:nvPr/>
          </p:nvGrpSpPr>
          <p:grpSpPr bwMode="auto">
            <a:xfrm>
              <a:off x="5052" y="0"/>
              <a:ext cx="726" cy="388"/>
              <a:chOff x="37" y="-23"/>
              <a:chExt cx="726" cy="388"/>
            </a:xfrm>
          </p:grpSpPr>
          <p:sp>
            <p:nvSpPr>
              <p:cNvPr id="60424"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60425"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0426"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0427"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60428"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60429"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1442" name="Group 75"/>
          <p:cNvGrpSpPr>
            <a:grpSpLocks/>
          </p:cNvGrpSpPr>
          <p:nvPr/>
        </p:nvGrpSpPr>
        <p:grpSpPr bwMode="auto">
          <a:xfrm>
            <a:off x="0" y="0"/>
            <a:ext cx="9172575" cy="6858000"/>
            <a:chOff x="0" y="0"/>
            <a:chExt cx="5778" cy="4320"/>
          </a:xfrm>
        </p:grpSpPr>
        <p:sp>
          <p:nvSpPr>
            <p:cNvPr id="61443" name="Rectangle 2"/>
            <p:cNvSpPr>
              <a:spLocks noChangeArrowheads="1"/>
            </p:cNvSpPr>
            <p:nvPr/>
          </p:nvSpPr>
          <p:spPr bwMode="auto">
            <a:xfrm>
              <a:off x="803" y="1693"/>
              <a:ext cx="4168" cy="1632"/>
            </a:xfrm>
            <a:prstGeom prst="rect">
              <a:avLst/>
            </a:prstGeom>
            <a:noFill/>
            <a:ln w="12700">
              <a:noFill/>
              <a:miter lim="800000"/>
              <a:headEnd/>
              <a:tailEnd/>
            </a:ln>
          </p:spPr>
          <p:txBody>
            <a:bodyPr lIns="90488" tIns="44450" rIns="90488" bIns="44450">
              <a:spAutoFit/>
            </a:bodyPr>
            <a:lstStyle/>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Symbol" pitchFamily="18" charset="2"/>
                </a:rPr>
                <a:t></a:t>
              </a: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Imanes permanentes</a:t>
              </a:r>
            </a:p>
            <a:p>
              <a:pPr marL="571500" indent="-571500" algn="l"/>
              <a:endParaRPr lang="es-ES_tradnl" sz="20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Symbol" pitchFamily="18" charset="2"/>
                </a:rPr>
                <a:t></a:t>
              </a: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Campo magnético de la Tierra</a:t>
              </a:r>
            </a:p>
            <a:p>
              <a:pPr marL="571500" indent="-571500" algn="l"/>
              <a:endParaRPr lang="es-ES_tradnl" sz="20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Symbol" pitchFamily="18" charset="2"/>
                </a:rPr>
                <a:t></a:t>
              </a: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Magnetismo mecánico inducido</a:t>
              </a:r>
            </a:p>
            <a:p>
              <a:pPr marL="571500" indent="-571500" algn="l"/>
              <a:endParaRPr lang="es-ES_tradnl" sz="2000" i="1">
                <a:solidFill>
                  <a:schemeClr val="bg1"/>
                </a:solidFill>
                <a:latin typeface="Book Antiqua" pitchFamily="18" charset="0"/>
              </a:endParaRPr>
            </a:p>
            <a:p>
              <a:pPr marL="571500" indent="-571500" algn="l">
                <a:buClr>
                  <a:srgbClr val="BC3700"/>
                </a:buClr>
                <a:buSzPct val="70000"/>
                <a:buFont typeface="Wingdings" pitchFamily="2" charset="2"/>
                <a:buNone/>
              </a:pPr>
              <a:r>
                <a:rPr lang="es-ES_tradnl" sz="2600" b="0">
                  <a:solidFill>
                    <a:srgbClr val="FFFF00"/>
                  </a:solidFill>
                  <a:latin typeface="Book Antiqua" pitchFamily="18" charset="0"/>
                  <a:sym typeface="Symbol" pitchFamily="18" charset="2"/>
                </a:rPr>
                <a:t></a:t>
              </a:r>
              <a:r>
                <a:rPr lang="es-ES_tradnl" sz="2600" b="0">
                  <a:solidFill>
                    <a:srgbClr val="FFFF00"/>
                  </a:solidFill>
                  <a:latin typeface="Book Antiqua" pitchFamily="18" charset="0"/>
                  <a:sym typeface="Wingdings" pitchFamily="2" charset="2"/>
                </a:rPr>
                <a:t>	</a:t>
              </a:r>
              <a:r>
                <a:rPr lang="es-ES_tradnl" sz="2600" i="1">
                  <a:solidFill>
                    <a:schemeClr val="bg1"/>
                  </a:solidFill>
                  <a:latin typeface="Book Antiqua" pitchFamily="18" charset="0"/>
                </a:rPr>
                <a:t>Electroimanes</a:t>
              </a:r>
            </a:p>
          </p:txBody>
        </p:sp>
        <p:sp>
          <p:nvSpPr>
            <p:cNvPr id="746499" name="Rectangle 3"/>
            <p:cNvSpPr>
              <a:spLocks noChangeArrowheads="1"/>
            </p:cNvSpPr>
            <p:nvPr/>
          </p:nvSpPr>
          <p:spPr bwMode="auto">
            <a:xfrm>
              <a:off x="803" y="997"/>
              <a:ext cx="4285"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Fuentes de magnetismo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61445"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61446" name="Group 38"/>
            <p:cNvGrpSpPr>
              <a:grpSpLocks/>
            </p:cNvGrpSpPr>
            <p:nvPr/>
          </p:nvGrpSpPr>
          <p:grpSpPr bwMode="auto">
            <a:xfrm>
              <a:off x="48" y="95"/>
              <a:ext cx="96" cy="4128"/>
              <a:chOff x="48" y="102"/>
              <a:chExt cx="96" cy="4128"/>
            </a:xfrm>
          </p:grpSpPr>
          <p:sp>
            <p:nvSpPr>
              <p:cNvPr id="61454" name="Rectangle 3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55" name="Rectangle 4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56" name="Rectangle 4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57" name="Rectangle 4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58" name="Rectangle 4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59" name="Rectangle 4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0" name="Rectangle 4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1" name="Rectangle 4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2" name="Rectangle 4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3" name="Rectangle 4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4" name="Rectangle 4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5" name="Rectangle 5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6" name="Rectangle 5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7" name="Rectangle 5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8" name="Rectangle 5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69" name="Rectangle 5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0" name="Rectangle 5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1" name="Rectangle 5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2" name="Rectangle 5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3" name="Rectangle 5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4" name="Rectangle 5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5" name="Rectangle 6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6" name="Rectangle 6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7" name="Rectangle 6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8" name="Rectangle 6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79" name="Rectangle 6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80" name="Rectangle 6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81" name="Rectangle 6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1482" name="Rectangle 6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61447" name="Group 68"/>
            <p:cNvGrpSpPr>
              <a:grpSpLocks/>
            </p:cNvGrpSpPr>
            <p:nvPr/>
          </p:nvGrpSpPr>
          <p:grpSpPr bwMode="auto">
            <a:xfrm>
              <a:off x="5052" y="0"/>
              <a:ext cx="726" cy="388"/>
              <a:chOff x="37" y="-23"/>
              <a:chExt cx="726" cy="388"/>
            </a:xfrm>
          </p:grpSpPr>
          <p:sp>
            <p:nvSpPr>
              <p:cNvPr id="61448" name="Rectangle 6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61449" name="Rectangle 7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1450" name="Rectangle 7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1451" name="Rectangle 7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61452" name="Rectangle 7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61453" name="Rectangle 7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2985" name="WordArt 9"/>
          <p:cNvSpPr>
            <a:spLocks noChangeArrowheads="1" noChangeShapeType="1" noTextEdit="1"/>
          </p:cNvSpPr>
          <p:nvPr/>
        </p:nvSpPr>
        <p:spPr bwMode="auto">
          <a:xfrm>
            <a:off x="2220913" y="1022350"/>
            <a:ext cx="5073650" cy="13239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II</a:t>
            </a:r>
          </a:p>
        </p:txBody>
      </p:sp>
      <p:sp>
        <p:nvSpPr>
          <p:cNvPr id="382986" name="WordArt 10"/>
          <p:cNvSpPr>
            <a:spLocks noChangeArrowheads="1" noChangeShapeType="1" noTextEdit="1"/>
          </p:cNvSpPr>
          <p:nvPr/>
        </p:nvSpPr>
        <p:spPr bwMode="auto">
          <a:xfrm>
            <a:off x="1738313" y="3340100"/>
            <a:ext cx="6038850" cy="77470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Características  de</a:t>
            </a:r>
          </a:p>
        </p:txBody>
      </p:sp>
      <p:sp>
        <p:nvSpPr>
          <p:cNvPr id="382987" name="WordArt 11"/>
          <p:cNvSpPr>
            <a:spLocks noChangeArrowheads="1" noChangeShapeType="1" noTextEdit="1"/>
          </p:cNvSpPr>
          <p:nvPr/>
        </p:nvSpPr>
        <p:spPr bwMode="auto">
          <a:xfrm>
            <a:off x="1628775" y="4784725"/>
            <a:ext cx="6257925" cy="9715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Campos Magnéticos</a:t>
            </a:r>
          </a:p>
        </p:txBody>
      </p:sp>
      <p:sp>
        <p:nvSpPr>
          <p:cNvPr id="382989" name="Rectangle 13"/>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382990" name="Rectangle 14"/>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382991" name="Rectangle 15"/>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382992" name="Rectangle 16"/>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82989"/>
                                        </p:tgtEl>
                                        <p:attrNameLst>
                                          <p:attrName>style.visibility</p:attrName>
                                        </p:attrNameLst>
                                      </p:cBhvr>
                                      <p:to>
                                        <p:strVal val="visible"/>
                                      </p:to>
                                    </p:set>
                                    <p:anim calcmode="lin" valueType="num">
                                      <p:cBhvr additive="base">
                                        <p:cTn id="7" dur="500" fill="hold"/>
                                        <p:tgtEl>
                                          <p:spTgt spid="382989"/>
                                        </p:tgtEl>
                                        <p:attrNameLst>
                                          <p:attrName>ppt_x</p:attrName>
                                        </p:attrNameLst>
                                      </p:cBhvr>
                                      <p:tavLst>
                                        <p:tav tm="0">
                                          <p:val>
                                            <p:strVal val="1+#ppt_w/2"/>
                                          </p:val>
                                        </p:tav>
                                        <p:tav tm="100000">
                                          <p:val>
                                            <p:strVal val="#ppt_x"/>
                                          </p:val>
                                        </p:tav>
                                      </p:tavLst>
                                    </p:anim>
                                    <p:anim calcmode="lin" valueType="num">
                                      <p:cBhvr additive="base">
                                        <p:cTn id="8" dur="500" fill="hold"/>
                                        <p:tgtEl>
                                          <p:spTgt spid="38298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82990"/>
                                        </p:tgtEl>
                                        <p:attrNameLst>
                                          <p:attrName>style.visibility</p:attrName>
                                        </p:attrNameLst>
                                      </p:cBhvr>
                                      <p:to>
                                        <p:strVal val="visible"/>
                                      </p:to>
                                    </p:set>
                                    <p:anim calcmode="lin" valueType="num">
                                      <p:cBhvr additive="base">
                                        <p:cTn id="12" dur="500" fill="hold"/>
                                        <p:tgtEl>
                                          <p:spTgt spid="382990"/>
                                        </p:tgtEl>
                                        <p:attrNameLst>
                                          <p:attrName>ppt_x</p:attrName>
                                        </p:attrNameLst>
                                      </p:cBhvr>
                                      <p:tavLst>
                                        <p:tav tm="0">
                                          <p:val>
                                            <p:strVal val="#ppt_x"/>
                                          </p:val>
                                        </p:tav>
                                        <p:tav tm="100000">
                                          <p:val>
                                            <p:strVal val="#ppt_x"/>
                                          </p:val>
                                        </p:tav>
                                      </p:tavLst>
                                    </p:anim>
                                    <p:anim calcmode="lin" valueType="num">
                                      <p:cBhvr additive="base">
                                        <p:cTn id="13" dur="500" fill="hold"/>
                                        <p:tgtEl>
                                          <p:spTgt spid="382990"/>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382991"/>
                                        </p:tgtEl>
                                        <p:attrNameLst>
                                          <p:attrName>style.visibility</p:attrName>
                                        </p:attrNameLst>
                                      </p:cBhvr>
                                      <p:to>
                                        <p:strVal val="visible"/>
                                      </p:to>
                                    </p:set>
                                    <p:anim calcmode="lin" valueType="num">
                                      <p:cBhvr additive="base">
                                        <p:cTn id="17" dur="500" fill="hold"/>
                                        <p:tgtEl>
                                          <p:spTgt spid="382991"/>
                                        </p:tgtEl>
                                        <p:attrNameLst>
                                          <p:attrName>ppt_x</p:attrName>
                                        </p:attrNameLst>
                                      </p:cBhvr>
                                      <p:tavLst>
                                        <p:tav tm="0">
                                          <p:val>
                                            <p:strVal val="0-#ppt_w/2"/>
                                          </p:val>
                                        </p:tav>
                                        <p:tav tm="100000">
                                          <p:val>
                                            <p:strVal val="#ppt_x"/>
                                          </p:val>
                                        </p:tav>
                                      </p:tavLst>
                                    </p:anim>
                                    <p:anim calcmode="lin" valueType="num">
                                      <p:cBhvr additive="base">
                                        <p:cTn id="18" dur="500" fill="hold"/>
                                        <p:tgtEl>
                                          <p:spTgt spid="38299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82992"/>
                                        </p:tgtEl>
                                        <p:attrNameLst>
                                          <p:attrName>style.visibility</p:attrName>
                                        </p:attrNameLst>
                                      </p:cBhvr>
                                      <p:to>
                                        <p:strVal val="visible"/>
                                      </p:to>
                                    </p:set>
                                    <p:anim calcmode="lin" valueType="num">
                                      <p:cBhvr additive="base">
                                        <p:cTn id="22" dur="500" fill="hold"/>
                                        <p:tgtEl>
                                          <p:spTgt spid="382992"/>
                                        </p:tgtEl>
                                        <p:attrNameLst>
                                          <p:attrName>ppt_x</p:attrName>
                                        </p:attrNameLst>
                                      </p:cBhvr>
                                      <p:tavLst>
                                        <p:tav tm="0">
                                          <p:val>
                                            <p:strVal val="#ppt_x"/>
                                          </p:val>
                                        </p:tav>
                                        <p:tav tm="100000">
                                          <p:val>
                                            <p:strVal val="#ppt_x"/>
                                          </p:val>
                                        </p:tav>
                                      </p:tavLst>
                                    </p:anim>
                                    <p:anim calcmode="lin" valueType="num">
                                      <p:cBhvr additive="base">
                                        <p:cTn id="23" dur="500" fill="hold"/>
                                        <p:tgtEl>
                                          <p:spTgt spid="38299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82985"/>
                                        </p:tgtEl>
                                        <p:attrNameLst>
                                          <p:attrName>style.visibility</p:attrName>
                                        </p:attrNameLst>
                                      </p:cBhvr>
                                      <p:to>
                                        <p:strVal val="visible"/>
                                      </p:to>
                                    </p:set>
                                    <p:animEffect transition="in" filter="wipe(left)">
                                      <p:cBhvr>
                                        <p:cTn id="27" dur="500"/>
                                        <p:tgtEl>
                                          <p:spTgt spid="382985"/>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382986"/>
                                        </p:tgtEl>
                                        <p:attrNameLst>
                                          <p:attrName>style.visibility</p:attrName>
                                        </p:attrNameLst>
                                      </p:cBhvr>
                                      <p:to>
                                        <p:strVal val="visible"/>
                                      </p:to>
                                    </p:set>
                                    <p:animEffect transition="in" filter="wipe(left)">
                                      <p:cBhvr>
                                        <p:cTn id="31" dur="500"/>
                                        <p:tgtEl>
                                          <p:spTgt spid="382986"/>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382987"/>
                                        </p:tgtEl>
                                        <p:attrNameLst>
                                          <p:attrName>style.visibility</p:attrName>
                                        </p:attrNameLst>
                                      </p:cBhvr>
                                      <p:to>
                                        <p:strVal val="visible"/>
                                      </p:to>
                                    </p:set>
                                    <p:animEffect transition="in" filter="wipe(left)">
                                      <p:cBhvr>
                                        <p:cTn id="35" dur="500"/>
                                        <p:tgtEl>
                                          <p:spTgt spid="382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5" grpId="0" animBg="1"/>
      <p:bldP spid="382986" grpId="0" animBg="1"/>
      <p:bldP spid="382987" grpId="0" animBg="1"/>
      <p:bldP spid="382989" grpId="0" animBg="1"/>
      <p:bldP spid="382990" grpId="0" animBg="1"/>
      <p:bldP spid="382991" grpId="0" animBg="1"/>
      <p:bldP spid="382992"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8674" name="Rectangle 3074"/>
          <p:cNvSpPr>
            <a:spLocks noChangeArrowheads="1"/>
          </p:cNvSpPr>
          <p:nvPr/>
        </p:nvSpPr>
        <p:spPr bwMode="auto">
          <a:xfrm>
            <a:off x="2219325" y="2533650"/>
            <a:ext cx="4705350"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Principios Básicos</a:t>
            </a:r>
          </a:p>
        </p:txBody>
      </p:sp>
      <p:sp>
        <p:nvSpPr>
          <p:cNvPr id="668675" name="AutoShape 3075"/>
          <p:cNvSpPr>
            <a:spLocks/>
          </p:cNvSpPr>
          <p:nvPr/>
        </p:nvSpPr>
        <p:spPr bwMode="auto">
          <a:xfrm>
            <a:off x="1647825" y="1855788"/>
            <a:ext cx="107950" cy="3063875"/>
          </a:xfrm>
          <a:prstGeom prst="leftBracket">
            <a:avLst>
              <a:gd name="adj" fmla="val 144277"/>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8676" name="Line 3076"/>
          <p:cNvSpPr>
            <a:spLocks noChangeShapeType="1"/>
          </p:cNvSpPr>
          <p:nvPr/>
        </p:nvSpPr>
        <p:spPr bwMode="auto">
          <a:xfrm>
            <a:off x="1747838" y="1855788"/>
            <a:ext cx="576103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8677" name="Line 3077"/>
          <p:cNvSpPr>
            <a:spLocks noChangeShapeType="1"/>
          </p:cNvSpPr>
          <p:nvPr/>
        </p:nvSpPr>
        <p:spPr bwMode="auto">
          <a:xfrm>
            <a:off x="1747838" y="4926013"/>
            <a:ext cx="57531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8678" name="AutoShape 3078"/>
          <p:cNvSpPr>
            <a:spLocks/>
          </p:cNvSpPr>
          <p:nvPr/>
        </p:nvSpPr>
        <p:spPr bwMode="auto">
          <a:xfrm flipH="1">
            <a:off x="7491413" y="1855788"/>
            <a:ext cx="100012" cy="3063875"/>
          </a:xfrm>
          <a:prstGeom prst="leftBracket">
            <a:avLst>
              <a:gd name="adj" fmla="val 15374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68676"/>
                                        </p:tgtEl>
                                        <p:attrNameLst>
                                          <p:attrName>style.visibility</p:attrName>
                                        </p:attrNameLst>
                                      </p:cBhvr>
                                      <p:to>
                                        <p:strVal val="visible"/>
                                      </p:to>
                                    </p:set>
                                    <p:animEffect transition="in" filter="wipe(left)">
                                      <p:cBhvr>
                                        <p:cTn id="7" dur="500"/>
                                        <p:tgtEl>
                                          <p:spTgt spid="66867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68678"/>
                                        </p:tgtEl>
                                        <p:attrNameLst>
                                          <p:attrName>style.visibility</p:attrName>
                                        </p:attrNameLst>
                                      </p:cBhvr>
                                      <p:to>
                                        <p:strVal val="visible"/>
                                      </p:to>
                                    </p:set>
                                    <p:animEffect transition="in" filter="wipe(up)">
                                      <p:cBhvr>
                                        <p:cTn id="11" dur="500"/>
                                        <p:tgtEl>
                                          <p:spTgt spid="66867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68677"/>
                                        </p:tgtEl>
                                        <p:attrNameLst>
                                          <p:attrName>style.visibility</p:attrName>
                                        </p:attrNameLst>
                                      </p:cBhvr>
                                      <p:to>
                                        <p:strVal val="visible"/>
                                      </p:to>
                                    </p:set>
                                    <p:animEffect transition="in" filter="wipe(right)">
                                      <p:cBhvr>
                                        <p:cTn id="15" dur="500"/>
                                        <p:tgtEl>
                                          <p:spTgt spid="66867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68675"/>
                                        </p:tgtEl>
                                        <p:attrNameLst>
                                          <p:attrName>style.visibility</p:attrName>
                                        </p:attrNameLst>
                                      </p:cBhvr>
                                      <p:to>
                                        <p:strVal val="visible"/>
                                      </p:to>
                                    </p:set>
                                    <p:animEffect transition="in" filter="wipe(down)">
                                      <p:cBhvr>
                                        <p:cTn id="19" dur="500"/>
                                        <p:tgtEl>
                                          <p:spTgt spid="66867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68674"/>
                                        </p:tgtEl>
                                        <p:attrNameLst>
                                          <p:attrName>style.visibility</p:attrName>
                                        </p:attrNameLst>
                                      </p:cBhvr>
                                      <p:to>
                                        <p:strVal val="visible"/>
                                      </p:to>
                                    </p:set>
                                    <p:animEffect transition="in" filter="wipe(left)">
                                      <p:cBhvr>
                                        <p:cTn id="23" dur="75"/>
                                        <p:tgtEl>
                                          <p:spTgt spid="668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8674" grpId="0" autoUpdateAnimBg="0"/>
      <p:bldP spid="668675" grpId="0" animBg="1"/>
      <p:bldP spid="668678" grpId="0" animBg="1"/>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2098" name="Rectangle 1026"/>
          <p:cNvSpPr>
            <a:spLocks noChangeArrowheads="1"/>
          </p:cNvSpPr>
          <p:nvPr/>
        </p:nvSpPr>
        <p:spPr bwMode="auto">
          <a:xfrm>
            <a:off x="1866900" y="2557463"/>
            <a:ext cx="5427663"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Imanes</a:t>
            </a:r>
          </a:p>
          <a:p>
            <a:pPr>
              <a:defRPr/>
            </a:pPr>
            <a:r>
              <a:rPr lang="es-ES_tradnl" sz="5400" i="1">
                <a:solidFill>
                  <a:schemeClr val="bg1"/>
                </a:solidFill>
                <a:effectLst>
                  <a:outerShdw blurRad="38100" dist="38100" dir="2700000" algn="tl">
                    <a:srgbClr val="000000"/>
                  </a:outerShdw>
                </a:effectLst>
                <a:latin typeface="Book Antiqua" pitchFamily="18" charset="0"/>
              </a:rPr>
              <a:t>Tipo Barra</a:t>
            </a:r>
          </a:p>
        </p:txBody>
      </p:sp>
      <p:sp>
        <p:nvSpPr>
          <p:cNvPr id="772099" name="AutoShape 1027"/>
          <p:cNvSpPr>
            <a:spLocks/>
          </p:cNvSpPr>
          <p:nvPr/>
        </p:nvSpPr>
        <p:spPr bwMode="auto">
          <a:xfrm>
            <a:off x="1717675" y="2159000"/>
            <a:ext cx="104775" cy="2459038"/>
          </a:xfrm>
          <a:prstGeom prst="leftBracket">
            <a:avLst>
              <a:gd name="adj" fmla="val 11930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2100" name="Line 1028"/>
          <p:cNvSpPr>
            <a:spLocks noChangeShapeType="1"/>
          </p:cNvSpPr>
          <p:nvPr/>
        </p:nvSpPr>
        <p:spPr bwMode="auto">
          <a:xfrm>
            <a:off x="1814513" y="2159000"/>
            <a:ext cx="56261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2101" name="Line 1029"/>
          <p:cNvSpPr>
            <a:spLocks noChangeShapeType="1"/>
          </p:cNvSpPr>
          <p:nvPr/>
        </p:nvSpPr>
        <p:spPr bwMode="auto">
          <a:xfrm>
            <a:off x="1814513" y="4622800"/>
            <a:ext cx="56197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2102" name="AutoShape 1030"/>
          <p:cNvSpPr>
            <a:spLocks/>
          </p:cNvSpPr>
          <p:nvPr/>
        </p:nvSpPr>
        <p:spPr bwMode="auto">
          <a:xfrm flipH="1">
            <a:off x="7424738" y="2159000"/>
            <a:ext cx="96837" cy="2459038"/>
          </a:xfrm>
          <a:prstGeom prst="leftBracket">
            <a:avLst>
              <a:gd name="adj" fmla="val 12743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72100"/>
                                        </p:tgtEl>
                                        <p:attrNameLst>
                                          <p:attrName>style.visibility</p:attrName>
                                        </p:attrNameLst>
                                      </p:cBhvr>
                                      <p:to>
                                        <p:strVal val="visible"/>
                                      </p:to>
                                    </p:set>
                                    <p:animEffect transition="in" filter="wipe(left)">
                                      <p:cBhvr>
                                        <p:cTn id="7" dur="500"/>
                                        <p:tgtEl>
                                          <p:spTgt spid="77210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72102"/>
                                        </p:tgtEl>
                                        <p:attrNameLst>
                                          <p:attrName>style.visibility</p:attrName>
                                        </p:attrNameLst>
                                      </p:cBhvr>
                                      <p:to>
                                        <p:strVal val="visible"/>
                                      </p:to>
                                    </p:set>
                                    <p:animEffect transition="in" filter="wipe(up)">
                                      <p:cBhvr>
                                        <p:cTn id="11" dur="500"/>
                                        <p:tgtEl>
                                          <p:spTgt spid="77210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72101"/>
                                        </p:tgtEl>
                                        <p:attrNameLst>
                                          <p:attrName>style.visibility</p:attrName>
                                        </p:attrNameLst>
                                      </p:cBhvr>
                                      <p:to>
                                        <p:strVal val="visible"/>
                                      </p:to>
                                    </p:set>
                                    <p:animEffect transition="in" filter="wipe(right)">
                                      <p:cBhvr>
                                        <p:cTn id="15" dur="500"/>
                                        <p:tgtEl>
                                          <p:spTgt spid="77210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72099"/>
                                        </p:tgtEl>
                                        <p:attrNameLst>
                                          <p:attrName>style.visibility</p:attrName>
                                        </p:attrNameLst>
                                      </p:cBhvr>
                                      <p:to>
                                        <p:strVal val="visible"/>
                                      </p:to>
                                    </p:set>
                                    <p:animEffect transition="in" filter="wipe(down)">
                                      <p:cBhvr>
                                        <p:cTn id="19" dur="500"/>
                                        <p:tgtEl>
                                          <p:spTgt spid="77209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72098"/>
                                        </p:tgtEl>
                                        <p:attrNameLst>
                                          <p:attrName>style.visibility</p:attrName>
                                        </p:attrNameLst>
                                      </p:cBhvr>
                                      <p:to>
                                        <p:strVal val="visible"/>
                                      </p:to>
                                    </p:set>
                                    <p:animEffect transition="in" filter="wipe(left)">
                                      <p:cBhvr>
                                        <p:cTn id="23" dur="75"/>
                                        <p:tgtEl>
                                          <p:spTgt spid="772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8" grpId="0" autoUpdateAnimBg="0"/>
      <p:bldP spid="772099" grpId="0" animBg="1"/>
      <p:bldP spid="772102"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4514" name="Group 146"/>
          <p:cNvGrpSpPr>
            <a:grpSpLocks/>
          </p:cNvGrpSpPr>
          <p:nvPr/>
        </p:nvGrpSpPr>
        <p:grpSpPr bwMode="auto">
          <a:xfrm>
            <a:off x="0" y="0"/>
            <a:ext cx="9172575" cy="6858000"/>
            <a:chOff x="0" y="0"/>
            <a:chExt cx="5778" cy="4320"/>
          </a:xfrm>
        </p:grpSpPr>
        <p:grpSp>
          <p:nvGrpSpPr>
            <p:cNvPr id="64515" name="Group 97"/>
            <p:cNvGrpSpPr>
              <a:grpSpLocks/>
            </p:cNvGrpSpPr>
            <p:nvPr/>
          </p:nvGrpSpPr>
          <p:grpSpPr bwMode="auto">
            <a:xfrm flipH="1">
              <a:off x="3200" y="2380"/>
              <a:ext cx="379" cy="794"/>
              <a:chOff x="3473" y="2380"/>
              <a:chExt cx="379" cy="794"/>
            </a:xfrm>
          </p:grpSpPr>
          <p:sp>
            <p:nvSpPr>
              <p:cNvPr id="64569" name="AutoShape 95"/>
              <p:cNvSpPr>
                <a:spLocks/>
              </p:cNvSpPr>
              <p:nvPr/>
            </p:nvSpPr>
            <p:spPr bwMode="auto">
              <a:xfrm rot="15739262" flipH="1">
                <a:off x="3268" y="2590"/>
                <a:ext cx="79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4570" name="Line 96"/>
              <p:cNvSpPr>
                <a:spLocks noChangeShapeType="1"/>
              </p:cNvSpPr>
              <p:nvPr/>
            </p:nvSpPr>
            <p:spPr bwMode="auto">
              <a:xfrm flipV="1">
                <a:off x="3473" y="2655"/>
                <a:ext cx="352" cy="52"/>
              </a:xfrm>
              <a:prstGeom prst="line">
                <a:avLst/>
              </a:prstGeom>
              <a:noFill/>
              <a:ln w="28575">
                <a:solidFill>
                  <a:schemeClr val="bg1"/>
                </a:solidFill>
                <a:round/>
                <a:headEnd/>
                <a:tailEnd/>
              </a:ln>
            </p:spPr>
            <p:txBody>
              <a:bodyPr/>
              <a:lstStyle/>
              <a:p>
                <a:endParaRPr lang="es-ES"/>
              </a:p>
            </p:txBody>
          </p:sp>
        </p:grpSp>
        <p:sp>
          <p:nvSpPr>
            <p:cNvPr id="64516" name="AutoShape 85"/>
            <p:cNvSpPr>
              <a:spLocks/>
            </p:cNvSpPr>
            <p:nvPr/>
          </p:nvSpPr>
          <p:spPr bwMode="auto">
            <a:xfrm rot="15739262" flipH="1">
              <a:off x="1909" y="2590"/>
              <a:ext cx="79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4517" name="AutoShape 87"/>
            <p:cNvSpPr>
              <a:spLocks noChangeArrowheads="1"/>
            </p:cNvSpPr>
            <p:nvPr/>
          </p:nvSpPr>
          <p:spPr bwMode="auto">
            <a:xfrm>
              <a:off x="2070" y="1584"/>
              <a:ext cx="1552" cy="1672"/>
            </a:xfrm>
            <a:custGeom>
              <a:avLst/>
              <a:gdLst>
                <a:gd name="T0" fmla="*/ 56 w 21600"/>
                <a:gd name="T1" fmla="*/ 0 h 21600"/>
                <a:gd name="T2" fmla="*/ 13 w 21600"/>
                <a:gd name="T3" fmla="*/ 65 h 21600"/>
                <a:gd name="T4" fmla="*/ 56 w 21600"/>
                <a:gd name="T5" fmla="*/ 31 h 21600"/>
                <a:gd name="T6" fmla="*/ 98 w 21600"/>
                <a:gd name="T7" fmla="*/ 65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177" y="10800"/>
                  </a:moveTo>
                  <a:cubicBezTo>
                    <a:pt x="5177" y="7694"/>
                    <a:pt x="7694" y="5177"/>
                    <a:pt x="10800" y="5177"/>
                  </a:cubicBezTo>
                  <a:cubicBezTo>
                    <a:pt x="13905" y="5176"/>
                    <a:pt x="16422" y="7694"/>
                    <a:pt x="16423" y="10799"/>
                  </a:cubicBezTo>
                  <a:lnTo>
                    <a:pt x="21600" y="10800"/>
                  </a:lnTo>
                  <a:cubicBezTo>
                    <a:pt x="21600" y="4835"/>
                    <a:pt x="16764" y="0"/>
                    <a:pt x="10800" y="0"/>
                  </a:cubicBezTo>
                  <a:cubicBezTo>
                    <a:pt x="4835" y="0"/>
                    <a:pt x="0" y="4835"/>
                    <a:pt x="0" y="1080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4518" name="Rectangle 88"/>
            <p:cNvSpPr>
              <a:spLocks noChangeArrowheads="1"/>
            </p:cNvSpPr>
            <p:nvPr/>
          </p:nvSpPr>
          <p:spPr bwMode="auto">
            <a:xfrm>
              <a:off x="3248" y="2374"/>
              <a:ext cx="372" cy="56"/>
            </a:xfrm>
            <a:prstGeom prst="rect">
              <a:avLst/>
            </a:prstGeom>
            <a:solidFill>
              <a:srgbClr val="888888"/>
            </a:solidFill>
            <a:ln w="9525">
              <a:noFill/>
              <a:miter lim="800000"/>
              <a:headEnd/>
              <a:tailEnd/>
            </a:ln>
          </p:spPr>
          <p:txBody>
            <a:bodyPr wrap="none" anchor="ctr"/>
            <a:lstStyle/>
            <a:p>
              <a:endParaRPr lang="es-ES"/>
            </a:p>
          </p:txBody>
        </p:sp>
        <p:sp>
          <p:nvSpPr>
            <p:cNvPr id="64519" name="Rectangle 89"/>
            <p:cNvSpPr>
              <a:spLocks noChangeArrowheads="1"/>
            </p:cNvSpPr>
            <p:nvPr/>
          </p:nvSpPr>
          <p:spPr bwMode="auto">
            <a:xfrm>
              <a:off x="2071" y="2374"/>
              <a:ext cx="372" cy="56"/>
            </a:xfrm>
            <a:prstGeom prst="rect">
              <a:avLst/>
            </a:prstGeom>
            <a:solidFill>
              <a:srgbClr val="888888"/>
            </a:solidFill>
            <a:ln w="9525">
              <a:noFill/>
              <a:miter lim="800000"/>
              <a:headEnd/>
              <a:tailEnd/>
            </a:ln>
          </p:spPr>
          <p:txBody>
            <a:bodyPr wrap="none" anchor="ctr"/>
            <a:lstStyle/>
            <a:p>
              <a:endParaRPr lang="es-ES"/>
            </a:p>
          </p:txBody>
        </p:sp>
        <p:sp>
          <p:nvSpPr>
            <p:cNvPr id="64520" name="Rectangle 90"/>
            <p:cNvSpPr>
              <a:spLocks noChangeArrowheads="1"/>
            </p:cNvSpPr>
            <p:nvPr/>
          </p:nvSpPr>
          <p:spPr bwMode="auto">
            <a:xfrm>
              <a:off x="3293" y="2829"/>
              <a:ext cx="131"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64521" name="Rectangle 91"/>
            <p:cNvSpPr>
              <a:spLocks noChangeArrowheads="1"/>
            </p:cNvSpPr>
            <p:nvPr/>
          </p:nvSpPr>
          <p:spPr bwMode="auto">
            <a:xfrm>
              <a:off x="2275" y="2823"/>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64522" name="Line 92"/>
            <p:cNvSpPr>
              <a:spLocks noChangeShapeType="1"/>
            </p:cNvSpPr>
            <p:nvPr/>
          </p:nvSpPr>
          <p:spPr bwMode="auto">
            <a:xfrm flipV="1">
              <a:off x="2114" y="2655"/>
              <a:ext cx="352" cy="52"/>
            </a:xfrm>
            <a:prstGeom prst="line">
              <a:avLst/>
            </a:prstGeom>
            <a:noFill/>
            <a:ln w="28575">
              <a:solidFill>
                <a:schemeClr val="bg1"/>
              </a:solidFill>
              <a:round/>
              <a:headEnd/>
              <a:tailEnd/>
            </a:ln>
          </p:spPr>
          <p:txBody>
            <a:bodyPr/>
            <a:lstStyle/>
            <a:p>
              <a:endParaRPr lang="es-ES"/>
            </a:p>
          </p:txBody>
        </p:sp>
        <p:sp>
          <p:nvSpPr>
            <p:cNvPr id="64523" name="Rectangle 65"/>
            <p:cNvSpPr>
              <a:spLocks noChangeArrowheads="1"/>
            </p:cNvSpPr>
            <p:nvPr/>
          </p:nvSpPr>
          <p:spPr bwMode="auto">
            <a:xfrm>
              <a:off x="1026" y="1588"/>
              <a:ext cx="3660" cy="324"/>
            </a:xfrm>
            <a:prstGeom prst="rect">
              <a:avLst/>
            </a:pr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4524" name="Rectangle 66"/>
            <p:cNvSpPr>
              <a:spLocks noChangeArrowheads="1"/>
            </p:cNvSpPr>
            <p:nvPr/>
          </p:nvSpPr>
          <p:spPr bwMode="auto">
            <a:xfrm>
              <a:off x="4518" y="1606"/>
              <a:ext cx="131"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64525" name="Rectangle 67"/>
            <p:cNvSpPr>
              <a:spLocks noChangeArrowheads="1"/>
            </p:cNvSpPr>
            <p:nvPr/>
          </p:nvSpPr>
          <p:spPr bwMode="auto">
            <a:xfrm>
              <a:off x="1073" y="1606"/>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64526" name="Arc 69"/>
            <p:cNvSpPr>
              <a:spLocks/>
            </p:cNvSpPr>
            <p:nvPr/>
          </p:nvSpPr>
          <p:spPr bwMode="auto">
            <a:xfrm flipH="1" flipV="1">
              <a:off x="1110" y="1912"/>
              <a:ext cx="1008" cy="1008"/>
            </a:xfrm>
            <a:custGeom>
              <a:avLst/>
              <a:gdLst>
                <a:gd name="T0" fmla="*/ 0 w 21600"/>
                <a:gd name="T1" fmla="*/ 0 h 21600"/>
                <a:gd name="T2" fmla="*/ 47 w 21600"/>
                <a:gd name="T3" fmla="*/ 47 h 21600"/>
                <a:gd name="T4" fmla="*/ 0 w 21600"/>
                <a:gd name="T5" fmla="*/ 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FFFF00"/>
              </a:solidFill>
              <a:round/>
              <a:headEnd/>
              <a:tailEnd type="triangle" w="sm" len="lg"/>
            </a:ln>
          </p:spPr>
          <p:txBody>
            <a:bodyPr wrap="none" anchor="ctr"/>
            <a:lstStyle/>
            <a:p>
              <a:endParaRPr lang="es-ES"/>
            </a:p>
          </p:txBody>
        </p:sp>
        <p:sp>
          <p:nvSpPr>
            <p:cNvPr id="64527" name="Arc 73"/>
            <p:cNvSpPr>
              <a:spLocks/>
            </p:cNvSpPr>
            <p:nvPr/>
          </p:nvSpPr>
          <p:spPr bwMode="auto">
            <a:xfrm flipV="1">
              <a:off x="3576" y="1912"/>
              <a:ext cx="1008" cy="1008"/>
            </a:xfrm>
            <a:custGeom>
              <a:avLst/>
              <a:gdLst>
                <a:gd name="T0" fmla="*/ 0 w 21600"/>
                <a:gd name="T1" fmla="*/ 0 h 21600"/>
                <a:gd name="T2" fmla="*/ 47 w 21600"/>
                <a:gd name="T3" fmla="*/ 47 h 21600"/>
                <a:gd name="T4" fmla="*/ 0 w 21600"/>
                <a:gd name="T5" fmla="*/ 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FFFF00"/>
              </a:solidFill>
              <a:round/>
              <a:headEnd/>
              <a:tailEnd type="triangle" w="sm" len="lg"/>
            </a:ln>
          </p:spPr>
          <p:txBody>
            <a:bodyPr wrap="none" anchor="ctr"/>
            <a:lstStyle/>
            <a:p>
              <a:endParaRPr lang="es-ES"/>
            </a:p>
          </p:txBody>
        </p:sp>
        <p:sp>
          <p:nvSpPr>
            <p:cNvPr id="64528" name="Rectangle 4"/>
            <p:cNvSpPr>
              <a:spLocks noChangeArrowheads="1"/>
            </p:cNvSpPr>
            <p:nvPr/>
          </p:nvSpPr>
          <p:spPr bwMode="auto">
            <a:xfrm>
              <a:off x="702" y="710"/>
              <a:ext cx="4584" cy="556"/>
            </a:xfrm>
            <a:prstGeom prst="rect">
              <a:avLst/>
            </a:prstGeom>
            <a:noFill/>
            <a:ln w="12700">
              <a:noFill/>
              <a:miter lim="800000"/>
              <a:headEnd/>
              <a:tailEnd/>
            </a:ln>
          </p:spPr>
          <p:txBody>
            <a:bodyPr lIns="90488" tIns="44450" rIns="90488" bIns="44450">
              <a:spAutoFit/>
            </a:bodyPr>
            <a:lstStyle/>
            <a:p>
              <a:pPr>
                <a:tabLst>
                  <a:tab pos="576263" algn="l"/>
                </a:tabLst>
              </a:pPr>
              <a:r>
                <a:rPr lang="es-ES_tradnl" sz="2500" i="1" dirty="0">
                  <a:solidFill>
                    <a:schemeClr val="bg1"/>
                  </a:solidFill>
                  <a:latin typeface="Book Antiqua" pitchFamily="18" charset="0"/>
                </a:rPr>
                <a:t>Si enderezamos un imán de herradura, se obtiene un imán de tipo barra</a:t>
              </a:r>
            </a:p>
          </p:txBody>
        </p:sp>
        <p:sp>
          <p:nvSpPr>
            <p:cNvPr id="43020" name="Rectangle 12"/>
            <p:cNvSpPr>
              <a:spLocks noChangeArrowheads="1"/>
            </p:cNvSpPr>
            <p:nvPr/>
          </p:nvSpPr>
          <p:spPr bwMode="auto">
            <a:xfrm>
              <a:off x="368" y="167"/>
              <a:ext cx="2672"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Imanes Tipo Barra</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64530" name="Rectangle 4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64531" name="Rectangle 77"/>
            <p:cNvSpPr>
              <a:spLocks noChangeArrowheads="1"/>
            </p:cNvSpPr>
            <p:nvPr/>
          </p:nvSpPr>
          <p:spPr bwMode="auto">
            <a:xfrm>
              <a:off x="702" y="3396"/>
              <a:ext cx="4584" cy="556"/>
            </a:xfrm>
            <a:prstGeom prst="rect">
              <a:avLst/>
            </a:prstGeom>
            <a:noFill/>
            <a:ln w="12700">
              <a:noFill/>
              <a:miter lim="800000"/>
              <a:headEnd/>
              <a:tailEnd/>
            </a:ln>
          </p:spPr>
          <p:txBody>
            <a:bodyPr lIns="90488" tIns="44450" rIns="90488" bIns="44450">
              <a:spAutoFit/>
            </a:bodyPr>
            <a:lstStyle/>
            <a:p>
              <a:pPr>
                <a:tabLst>
                  <a:tab pos="576263" algn="l"/>
                </a:tabLst>
              </a:pPr>
              <a:r>
                <a:rPr lang="es-ES_tradnl" sz="2500" i="1" dirty="0">
                  <a:solidFill>
                    <a:schemeClr val="bg1"/>
                  </a:solidFill>
                  <a:latin typeface="Book Antiqua" pitchFamily="18" charset="0"/>
                </a:rPr>
                <a:t>El imán de barra tiene las mismas características que el de herradura</a:t>
              </a:r>
            </a:p>
          </p:txBody>
        </p:sp>
        <p:grpSp>
          <p:nvGrpSpPr>
            <p:cNvPr id="64532" name="Group 98"/>
            <p:cNvGrpSpPr>
              <a:grpSpLocks/>
            </p:cNvGrpSpPr>
            <p:nvPr/>
          </p:nvGrpSpPr>
          <p:grpSpPr bwMode="auto">
            <a:xfrm>
              <a:off x="48" y="95"/>
              <a:ext cx="96" cy="4128"/>
              <a:chOff x="48" y="102"/>
              <a:chExt cx="96" cy="4128"/>
            </a:xfrm>
          </p:grpSpPr>
          <p:sp>
            <p:nvSpPr>
              <p:cNvPr id="64540" name="Rectangle 9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1" name="Rectangle 10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2" name="Rectangle 10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3" name="Rectangle 10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4" name="Rectangle 10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5" name="Rectangle 10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6" name="Rectangle 10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7" name="Rectangle 10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8" name="Rectangle 10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49" name="Rectangle 10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0" name="Rectangle 10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1" name="Rectangle 11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2" name="Rectangle 11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3" name="Rectangle 11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4" name="Rectangle 11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5" name="Rectangle 11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6" name="Rectangle 11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7" name="Rectangle 11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8" name="Rectangle 11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59" name="Rectangle 11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0" name="Rectangle 11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1" name="Rectangle 12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2" name="Rectangle 12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3" name="Rectangle 12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4" name="Rectangle 12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5" name="Rectangle 12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6" name="Rectangle 12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7" name="Rectangle 12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4568" name="Rectangle 12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64533" name="Group 128"/>
            <p:cNvGrpSpPr>
              <a:grpSpLocks/>
            </p:cNvGrpSpPr>
            <p:nvPr/>
          </p:nvGrpSpPr>
          <p:grpSpPr bwMode="auto">
            <a:xfrm>
              <a:off x="5052" y="0"/>
              <a:ext cx="726" cy="388"/>
              <a:chOff x="37" y="-23"/>
              <a:chExt cx="726" cy="388"/>
            </a:xfrm>
          </p:grpSpPr>
          <p:sp>
            <p:nvSpPr>
              <p:cNvPr id="64534" name="Rectangle 12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64535" name="Rectangle 13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4536" name="Rectangle 13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4537" name="Rectangle 13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64538" name="Rectangle 13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64539" name="Rectangle 13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6" name="65 Grupo"/>
          <p:cNvGrpSpPr/>
          <p:nvPr/>
        </p:nvGrpSpPr>
        <p:grpSpPr>
          <a:xfrm>
            <a:off x="3286125" y="2514600"/>
            <a:ext cx="2463800" cy="2654300"/>
            <a:chOff x="3286125" y="2514600"/>
            <a:chExt cx="2463800" cy="2654300"/>
          </a:xfrm>
        </p:grpSpPr>
        <p:grpSp>
          <p:nvGrpSpPr>
            <p:cNvPr id="65539" name="Group 3"/>
            <p:cNvGrpSpPr>
              <a:grpSpLocks/>
            </p:cNvGrpSpPr>
            <p:nvPr/>
          </p:nvGrpSpPr>
          <p:grpSpPr bwMode="auto">
            <a:xfrm flipH="1">
              <a:off x="5080000" y="3778250"/>
              <a:ext cx="601663" cy="1260475"/>
              <a:chOff x="3473" y="2380"/>
              <a:chExt cx="379" cy="794"/>
            </a:xfrm>
          </p:grpSpPr>
          <p:sp>
            <p:nvSpPr>
              <p:cNvPr id="65588" name="AutoShape 4"/>
              <p:cNvSpPr>
                <a:spLocks/>
              </p:cNvSpPr>
              <p:nvPr/>
            </p:nvSpPr>
            <p:spPr bwMode="auto">
              <a:xfrm rot="15739262" flipH="1">
                <a:off x="3268" y="2590"/>
                <a:ext cx="79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5589" name="Line 5"/>
              <p:cNvSpPr>
                <a:spLocks noChangeShapeType="1"/>
              </p:cNvSpPr>
              <p:nvPr/>
            </p:nvSpPr>
            <p:spPr bwMode="auto">
              <a:xfrm flipV="1">
                <a:off x="3473" y="2655"/>
                <a:ext cx="352" cy="52"/>
              </a:xfrm>
              <a:prstGeom prst="line">
                <a:avLst/>
              </a:prstGeom>
              <a:noFill/>
              <a:ln w="28575">
                <a:solidFill>
                  <a:schemeClr val="bg1"/>
                </a:solidFill>
                <a:round/>
                <a:headEnd/>
                <a:tailEnd/>
              </a:ln>
            </p:spPr>
            <p:txBody>
              <a:bodyPr/>
              <a:lstStyle/>
              <a:p>
                <a:endParaRPr lang="es-ES"/>
              </a:p>
            </p:txBody>
          </p:sp>
        </p:grpSp>
        <p:sp>
          <p:nvSpPr>
            <p:cNvPr id="65540" name="AutoShape 6"/>
            <p:cNvSpPr>
              <a:spLocks/>
            </p:cNvSpPr>
            <p:nvPr/>
          </p:nvSpPr>
          <p:spPr bwMode="auto">
            <a:xfrm rot="15739262" flipH="1">
              <a:off x="3030538" y="4111625"/>
              <a:ext cx="1260475" cy="593725"/>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5541" name="AutoShape 7"/>
            <p:cNvSpPr>
              <a:spLocks noChangeArrowheads="1"/>
            </p:cNvSpPr>
            <p:nvPr/>
          </p:nvSpPr>
          <p:spPr bwMode="auto">
            <a:xfrm>
              <a:off x="3286125" y="2514600"/>
              <a:ext cx="2463800" cy="2654300"/>
            </a:xfrm>
            <a:custGeom>
              <a:avLst/>
              <a:gdLst>
                <a:gd name="T0" fmla="*/ 56 w 21600"/>
                <a:gd name="T1" fmla="*/ 0 h 21600"/>
                <a:gd name="T2" fmla="*/ 13 w 21600"/>
                <a:gd name="T3" fmla="*/ 65 h 21600"/>
                <a:gd name="T4" fmla="*/ 56 w 21600"/>
                <a:gd name="T5" fmla="*/ 31 h 21600"/>
                <a:gd name="T6" fmla="*/ 98 w 21600"/>
                <a:gd name="T7" fmla="*/ 65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177" y="10800"/>
                  </a:moveTo>
                  <a:cubicBezTo>
                    <a:pt x="5177" y="7694"/>
                    <a:pt x="7694" y="5177"/>
                    <a:pt x="10800" y="5177"/>
                  </a:cubicBezTo>
                  <a:cubicBezTo>
                    <a:pt x="13905" y="5176"/>
                    <a:pt x="16422" y="7694"/>
                    <a:pt x="16423" y="10799"/>
                  </a:cubicBezTo>
                  <a:lnTo>
                    <a:pt x="21600" y="10800"/>
                  </a:lnTo>
                  <a:cubicBezTo>
                    <a:pt x="21600" y="4835"/>
                    <a:pt x="16764" y="0"/>
                    <a:pt x="10800" y="0"/>
                  </a:cubicBezTo>
                  <a:cubicBezTo>
                    <a:pt x="4835" y="0"/>
                    <a:pt x="0" y="4835"/>
                    <a:pt x="0" y="1080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65542" name="Rectangle 8"/>
            <p:cNvSpPr>
              <a:spLocks noChangeArrowheads="1"/>
            </p:cNvSpPr>
            <p:nvPr/>
          </p:nvSpPr>
          <p:spPr bwMode="auto">
            <a:xfrm>
              <a:off x="5156200" y="3768725"/>
              <a:ext cx="590550" cy="88900"/>
            </a:xfrm>
            <a:prstGeom prst="rect">
              <a:avLst/>
            </a:prstGeom>
            <a:solidFill>
              <a:srgbClr val="888888"/>
            </a:solidFill>
            <a:ln w="9525">
              <a:noFill/>
              <a:miter lim="800000"/>
              <a:headEnd/>
              <a:tailEnd/>
            </a:ln>
          </p:spPr>
          <p:txBody>
            <a:bodyPr wrap="none" anchor="ctr"/>
            <a:lstStyle/>
            <a:p>
              <a:endParaRPr lang="es-ES"/>
            </a:p>
          </p:txBody>
        </p:sp>
        <p:sp>
          <p:nvSpPr>
            <p:cNvPr id="65543" name="Rectangle 9"/>
            <p:cNvSpPr>
              <a:spLocks noChangeArrowheads="1"/>
            </p:cNvSpPr>
            <p:nvPr/>
          </p:nvSpPr>
          <p:spPr bwMode="auto">
            <a:xfrm>
              <a:off x="3287713" y="3768725"/>
              <a:ext cx="590550" cy="88900"/>
            </a:xfrm>
            <a:prstGeom prst="rect">
              <a:avLst/>
            </a:prstGeom>
            <a:solidFill>
              <a:srgbClr val="888888"/>
            </a:solidFill>
            <a:ln w="9525">
              <a:noFill/>
              <a:miter lim="800000"/>
              <a:headEnd/>
              <a:tailEnd/>
            </a:ln>
          </p:spPr>
          <p:txBody>
            <a:bodyPr wrap="none" anchor="ctr"/>
            <a:lstStyle/>
            <a:p>
              <a:endParaRPr lang="es-ES"/>
            </a:p>
          </p:txBody>
        </p:sp>
        <p:sp>
          <p:nvSpPr>
            <p:cNvPr id="65544" name="Rectangle 10"/>
            <p:cNvSpPr>
              <a:spLocks noChangeArrowheads="1"/>
            </p:cNvSpPr>
            <p:nvPr/>
          </p:nvSpPr>
          <p:spPr bwMode="auto">
            <a:xfrm>
              <a:off x="5227638" y="4491038"/>
              <a:ext cx="207963"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65545" name="Rectangle 11"/>
            <p:cNvSpPr>
              <a:spLocks noChangeArrowheads="1"/>
            </p:cNvSpPr>
            <p:nvPr/>
          </p:nvSpPr>
          <p:spPr bwMode="auto">
            <a:xfrm>
              <a:off x="3611563" y="4481513"/>
              <a:ext cx="225425"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65546" name="Line 12"/>
            <p:cNvSpPr>
              <a:spLocks noChangeShapeType="1"/>
            </p:cNvSpPr>
            <p:nvPr/>
          </p:nvSpPr>
          <p:spPr bwMode="auto">
            <a:xfrm flipV="1">
              <a:off x="3355975" y="4214813"/>
              <a:ext cx="558800" cy="82550"/>
            </a:xfrm>
            <a:prstGeom prst="line">
              <a:avLst/>
            </a:prstGeom>
            <a:noFill/>
            <a:ln w="28575">
              <a:solidFill>
                <a:schemeClr val="bg1"/>
              </a:solidFill>
              <a:round/>
              <a:headEnd/>
              <a:tailEnd/>
            </a:ln>
          </p:spPr>
          <p:txBody>
            <a:bodyPr/>
            <a:lstStyle/>
            <a:p>
              <a:endParaRPr lang="es-ES"/>
            </a:p>
          </p:txBody>
        </p:sp>
      </p:grpSp>
      <p:grpSp>
        <p:nvGrpSpPr>
          <p:cNvPr id="67" name="66 Grupo"/>
          <p:cNvGrpSpPr/>
          <p:nvPr/>
        </p:nvGrpSpPr>
        <p:grpSpPr>
          <a:xfrm>
            <a:off x="0" y="0"/>
            <a:ext cx="9172575" cy="6858000"/>
            <a:chOff x="0" y="0"/>
            <a:chExt cx="9172575" cy="6858000"/>
          </a:xfrm>
        </p:grpSpPr>
        <p:sp>
          <p:nvSpPr>
            <p:cNvPr id="65547" name="Rectangle 18"/>
            <p:cNvSpPr>
              <a:spLocks noChangeArrowheads="1"/>
            </p:cNvSpPr>
            <p:nvPr/>
          </p:nvSpPr>
          <p:spPr bwMode="auto">
            <a:xfrm>
              <a:off x="1114425" y="1127125"/>
              <a:ext cx="7277100" cy="882650"/>
            </a:xfrm>
            <a:prstGeom prst="rect">
              <a:avLst/>
            </a:prstGeom>
            <a:noFill/>
            <a:ln w="12700">
              <a:noFill/>
              <a:miter lim="800000"/>
              <a:headEnd/>
              <a:tailEnd/>
            </a:ln>
          </p:spPr>
          <p:txBody>
            <a:bodyPr lIns="90488" tIns="44450" rIns="90488" bIns="44450">
              <a:spAutoFit/>
            </a:bodyPr>
            <a:lstStyle/>
            <a:p>
              <a:pPr>
                <a:tabLst>
                  <a:tab pos="576263" algn="l"/>
                </a:tabLst>
              </a:pPr>
              <a:r>
                <a:rPr lang="es-ES_tradnl" sz="2500" i="1" dirty="0">
                  <a:solidFill>
                    <a:schemeClr val="bg1"/>
                  </a:solidFill>
                  <a:latin typeface="Book Antiqua" pitchFamily="18" charset="0"/>
                </a:rPr>
                <a:t>Si enderezamos un imán de herradura, se obtiene un imán de tipo barra</a:t>
              </a:r>
            </a:p>
          </p:txBody>
        </p:sp>
        <p:sp>
          <p:nvSpPr>
            <p:cNvPr id="905235" name="Rectangle 19"/>
            <p:cNvSpPr>
              <a:spLocks noChangeArrowheads="1"/>
            </p:cNvSpPr>
            <p:nvPr/>
          </p:nvSpPr>
          <p:spPr bwMode="auto">
            <a:xfrm>
              <a:off x="584200" y="265113"/>
              <a:ext cx="4241800" cy="551433"/>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Imanes Tipo Barra</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65549" name="Rectangle 20"/>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65550" name="Rectangle 21"/>
            <p:cNvSpPr>
              <a:spLocks noChangeArrowheads="1"/>
            </p:cNvSpPr>
            <p:nvPr/>
          </p:nvSpPr>
          <p:spPr bwMode="auto">
            <a:xfrm>
              <a:off x="1114425" y="5391150"/>
              <a:ext cx="7277100" cy="882650"/>
            </a:xfrm>
            <a:prstGeom prst="rect">
              <a:avLst/>
            </a:prstGeom>
            <a:noFill/>
            <a:ln w="12700">
              <a:noFill/>
              <a:miter lim="800000"/>
              <a:headEnd/>
              <a:tailEnd/>
            </a:ln>
          </p:spPr>
          <p:txBody>
            <a:bodyPr lIns="90488" tIns="44450" rIns="90488" bIns="44450">
              <a:spAutoFit/>
            </a:bodyPr>
            <a:lstStyle/>
            <a:p>
              <a:pPr>
                <a:tabLst>
                  <a:tab pos="576263" algn="l"/>
                </a:tabLst>
              </a:pPr>
              <a:r>
                <a:rPr lang="es-ES_tradnl" sz="2500" i="1">
                  <a:solidFill>
                    <a:schemeClr val="bg1"/>
                  </a:solidFill>
                  <a:latin typeface="Book Antiqua" pitchFamily="18" charset="0"/>
                </a:rPr>
                <a:t>El imán de barra tiene las mismas características que el de herradura</a:t>
              </a:r>
            </a:p>
          </p:txBody>
        </p:sp>
        <p:grpSp>
          <p:nvGrpSpPr>
            <p:cNvPr id="65551" name="Group 22"/>
            <p:cNvGrpSpPr>
              <a:grpSpLocks/>
            </p:cNvGrpSpPr>
            <p:nvPr/>
          </p:nvGrpSpPr>
          <p:grpSpPr bwMode="auto">
            <a:xfrm>
              <a:off x="76200" y="150813"/>
              <a:ext cx="152400" cy="6553200"/>
              <a:chOff x="48" y="102"/>
              <a:chExt cx="96" cy="4128"/>
            </a:xfrm>
          </p:grpSpPr>
          <p:sp>
            <p:nvSpPr>
              <p:cNvPr id="65559" name="Rectangle 2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0" name="Rectangle 2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1" name="Rectangle 2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2" name="Rectangle 2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3" name="Rectangle 2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4" name="Rectangle 2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5" name="Rectangle 2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6" name="Rectangle 3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7" name="Rectangle 3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8" name="Rectangle 3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69" name="Rectangle 3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0" name="Rectangle 3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1" name="Rectangle 3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2" name="Rectangle 3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3" name="Rectangle 3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4" name="Rectangle 3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5" name="Rectangle 3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6" name="Rectangle 4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7" name="Rectangle 4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8" name="Rectangle 4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79" name="Rectangle 4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0" name="Rectangle 4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1" name="Rectangle 4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2" name="Rectangle 4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3" name="Rectangle 4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4" name="Rectangle 4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5" name="Rectangle 4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6" name="Rectangle 5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65587" name="Rectangle 5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65552" name="Group 52"/>
            <p:cNvGrpSpPr>
              <a:grpSpLocks/>
            </p:cNvGrpSpPr>
            <p:nvPr/>
          </p:nvGrpSpPr>
          <p:grpSpPr bwMode="auto">
            <a:xfrm>
              <a:off x="8020050" y="0"/>
              <a:ext cx="1152525" cy="615950"/>
              <a:chOff x="37" y="-23"/>
              <a:chExt cx="726" cy="388"/>
            </a:xfrm>
          </p:grpSpPr>
          <p:sp>
            <p:nvSpPr>
              <p:cNvPr id="65553" name="Rectangle 5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65554" name="Rectangle 5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5555" name="Rectangle 5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65556" name="Rectangle 5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65557" name="Rectangle 5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65558" name="Rectangle 5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68" name="67 Grupo"/>
          <p:cNvGrpSpPr/>
          <p:nvPr/>
        </p:nvGrpSpPr>
        <p:grpSpPr>
          <a:xfrm>
            <a:off x="3225800" y="2514600"/>
            <a:ext cx="2582863" cy="2654300"/>
            <a:chOff x="3225800" y="2514600"/>
            <a:chExt cx="2582863" cy="2654300"/>
          </a:xfrm>
        </p:grpSpPr>
        <p:grpSp>
          <p:nvGrpSpPr>
            <p:cNvPr id="69" name="Group 64"/>
            <p:cNvGrpSpPr>
              <a:grpSpLocks/>
            </p:cNvGrpSpPr>
            <p:nvPr/>
          </p:nvGrpSpPr>
          <p:grpSpPr bwMode="auto">
            <a:xfrm>
              <a:off x="5214938" y="3394075"/>
              <a:ext cx="593725" cy="1625600"/>
              <a:chOff x="3441" y="2144"/>
              <a:chExt cx="374" cy="1024"/>
            </a:xfrm>
          </p:grpSpPr>
          <p:sp>
            <p:nvSpPr>
              <p:cNvPr id="77" name="AutoShape 58"/>
              <p:cNvSpPr>
                <a:spLocks/>
              </p:cNvSpPr>
              <p:nvPr/>
            </p:nvSpPr>
            <p:spPr bwMode="auto">
              <a:xfrm rot="4818296">
                <a:off x="3116" y="2469"/>
                <a:ext cx="102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8" name="Rectangle 59"/>
              <p:cNvSpPr>
                <a:spLocks noChangeArrowheads="1"/>
              </p:cNvSpPr>
              <p:nvPr/>
            </p:nvSpPr>
            <p:spPr bwMode="auto">
              <a:xfrm rot="21154616" flipH="1">
                <a:off x="3621" y="2826"/>
                <a:ext cx="131"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79" name="Line 60"/>
              <p:cNvSpPr>
                <a:spLocks noChangeShapeType="1"/>
              </p:cNvSpPr>
              <p:nvPr/>
            </p:nvSpPr>
            <p:spPr bwMode="auto">
              <a:xfrm rot="-1042442" flipH="1" flipV="1">
                <a:off x="3454" y="2644"/>
                <a:ext cx="352" cy="52"/>
              </a:xfrm>
              <a:prstGeom prst="line">
                <a:avLst/>
              </a:prstGeom>
              <a:noFill/>
              <a:ln w="28575">
                <a:solidFill>
                  <a:schemeClr val="bg1"/>
                </a:solidFill>
                <a:round/>
                <a:headEnd/>
                <a:tailEnd/>
              </a:ln>
            </p:spPr>
            <p:txBody>
              <a:bodyPr/>
              <a:lstStyle/>
              <a:p>
                <a:endParaRPr lang="es-ES"/>
              </a:p>
            </p:txBody>
          </p:sp>
        </p:grpSp>
        <p:grpSp>
          <p:nvGrpSpPr>
            <p:cNvPr id="70" name="Group 63"/>
            <p:cNvGrpSpPr>
              <a:grpSpLocks/>
            </p:cNvGrpSpPr>
            <p:nvPr/>
          </p:nvGrpSpPr>
          <p:grpSpPr bwMode="auto">
            <a:xfrm>
              <a:off x="3225800" y="3409950"/>
              <a:ext cx="593725" cy="1625600"/>
              <a:chOff x="2194" y="2148"/>
              <a:chExt cx="374" cy="1024"/>
            </a:xfrm>
          </p:grpSpPr>
          <p:sp>
            <p:nvSpPr>
              <p:cNvPr id="74" name="AutoShape 4"/>
              <p:cNvSpPr>
                <a:spLocks/>
              </p:cNvSpPr>
              <p:nvPr/>
            </p:nvSpPr>
            <p:spPr bwMode="auto">
              <a:xfrm rot="16781704" flipH="1">
                <a:off x="1869" y="2473"/>
                <a:ext cx="1024"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5" name="Rectangle 10"/>
              <p:cNvSpPr>
                <a:spLocks noChangeArrowheads="1"/>
              </p:cNvSpPr>
              <p:nvPr/>
            </p:nvSpPr>
            <p:spPr bwMode="auto">
              <a:xfrm rot="445384">
                <a:off x="2251" y="2830"/>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76" name="Line 11"/>
              <p:cNvSpPr>
                <a:spLocks noChangeShapeType="1"/>
              </p:cNvSpPr>
              <p:nvPr/>
            </p:nvSpPr>
            <p:spPr bwMode="auto">
              <a:xfrm rot="1042442" flipV="1">
                <a:off x="2203" y="2648"/>
                <a:ext cx="352" cy="52"/>
              </a:xfrm>
              <a:prstGeom prst="line">
                <a:avLst/>
              </a:prstGeom>
              <a:noFill/>
              <a:ln w="28575">
                <a:solidFill>
                  <a:schemeClr val="bg1"/>
                </a:solidFill>
                <a:round/>
                <a:headEnd/>
                <a:tailEnd/>
              </a:ln>
            </p:spPr>
            <p:txBody>
              <a:bodyPr/>
              <a:lstStyle/>
              <a:p>
                <a:endParaRPr lang="es-ES"/>
              </a:p>
            </p:txBody>
          </p:sp>
        </p:grpSp>
        <p:sp>
          <p:nvSpPr>
            <p:cNvPr id="71" name="AutoShape 6"/>
            <p:cNvSpPr>
              <a:spLocks noChangeArrowheads="1"/>
            </p:cNvSpPr>
            <p:nvPr/>
          </p:nvSpPr>
          <p:spPr bwMode="auto">
            <a:xfrm>
              <a:off x="3286125" y="2514600"/>
              <a:ext cx="2463800" cy="2654300"/>
            </a:xfrm>
            <a:custGeom>
              <a:avLst/>
              <a:gdLst>
                <a:gd name="T0" fmla="*/ 56 w 21600"/>
                <a:gd name="T1" fmla="*/ 0 h 21600"/>
                <a:gd name="T2" fmla="*/ 16 w 21600"/>
                <a:gd name="T3" fmla="*/ 47 h 21600"/>
                <a:gd name="T4" fmla="*/ 56 w 21600"/>
                <a:gd name="T5" fmla="*/ 31 h 21600"/>
                <a:gd name="T6" fmla="*/ 95 w 21600"/>
                <a:gd name="T7" fmla="*/ 47 h 21600"/>
                <a:gd name="T8" fmla="*/ 0 60000 65536"/>
                <a:gd name="T9" fmla="*/ 0 60000 65536"/>
                <a:gd name="T10" fmla="*/ 0 60000 65536"/>
                <a:gd name="T11" fmla="*/ 0 60000 65536"/>
                <a:gd name="T12" fmla="*/ 70 w 21600"/>
                <a:gd name="T13" fmla="*/ 0 h 21600"/>
                <a:gd name="T14" fmla="*/ 21530 w 21600"/>
                <a:gd name="T15" fmla="*/ 10141 h 21600"/>
              </a:gdLst>
              <a:ahLst/>
              <a:cxnLst>
                <a:cxn ang="T8">
                  <a:pos x="T0" y="T1"/>
                </a:cxn>
                <a:cxn ang="T9">
                  <a:pos x="T2" y="T3"/>
                </a:cxn>
                <a:cxn ang="T10">
                  <a:pos x="T4" y="T5"/>
                </a:cxn>
                <a:cxn ang="T11">
                  <a:pos x="T6" y="T7"/>
                </a:cxn>
              </a:cxnLst>
              <a:rect l="T12" t="T13" r="T14" b="T15"/>
              <a:pathLst>
                <a:path w="21600" h="21600">
                  <a:moveTo>
                    <a:pt x="5511" y="8733"/>
                  </a:moveTo>
                  <a:cubicBezTo>
                    <a:pt x="6362" y="6555"/>
                    <a:pt x="8461" y="5121"/>
                    <a:pt x="10800" y="5122"/>
                  </a:cubicBezTo>
                  <a:cubicBezTo>
                    <a:pt x="13138" y="5122"/>
                    <a:pt x="15237" y="6555"/>
                    <a:pt x="16088" y="8733"/>
                  </a:cubicBezTo>
                  <a:lnTo>
                    <a:pt x="20859" y="6868"/>
                  </a:lnTo>
                  <a:cubicBezTo>
                    <a:pt x="19240" y="2726"/>
                    <a:pt x="15247" y="-1"/>
                    <a:pt x="10799" y="0"/>
                  </a:cubicBezTo>
                  <a:cubicBezTo>
                    <a:pt x="6352" y="0"/>
                    <a:pt x="2359" y="2726"/>
                    <a:pt x="740" y="6868"/>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2" name="Rectangle 8"/>
            <p:cNvSpPr>
              <a:spLocks noChangeArrowheads="1"/>
            </p:cNvSpPr>
            <p:nvPr/>
          </p:nvSpPr>
          <p:spPr bwMode="auto">
            <a:xfrm rot="1106097">
              <a:off x="3357563" y="3419475"/>
              <a:ext cx="590550" cy="88900"/>
            </a:xfrm>
            <a:prstGeom prst="rect">
              <a:avLst/>
            </a:prstGeom>
            <a:solidFill>
              <a:srgbClr val="888888"/>
            </a:solidFill>
            <a:ln w="9525">
              <a:noFill/>
              <a:miter lim="800000"/>
              <a:headEnd/>
              <a:tailEnd/>
            </a:ln>
          </p:spPr>
          <p:txBody>
            <a:bodyPr wrap="none" anchor="ctr"/>
            <a:lstStyle/>
            <a:p>
              <a:endParaRPr lang="es-ES"/>
            </a:p>
          </p:txBody>
        </p:sp>
        <p:sp>
          <p:nvSpPr>
            <p:cNvPr id="73" name="Rectangle 61"/>
            <p:cNvSpPr>
              <a:spLocks noChangeArrowheads="1"/>
            </p:cNvSpPr>
            <p:nvPr/>
          </p:nvSpPr>
          <p:spPr bwMode="auto">
            <a:xfrm rot="20493903" flipH="1">
              <a:off x="5086350" y="3403600"/>
              <a:ext cx="590550" cy="88900"/>
            </a:xfrm>
            <a:prstGeom prst="rect">
              <a:avLst/>
            </a:prstGeom>
            <a:solidFill>
              <a:srgbClr val="888888"/>
            </a:solidFill>
            <a:ln w="9525">
              <a:noFill/>
              <a:miter lim="800000"/>
              <a:headEnd/>
              <a:tailEnd/>
            </a:ln>
          </p:spPr>
          <p:txBody>
            <a:bodyPr wrap="none" anchor="ctr"/>
            <a:lstStyle/>
            <a:p>
              <a:endParaRPr lang="es-ES"/>
            </a:p>
          </p:txBody>
        </p:sp>
      </p:grpSp>
      <p:grpSp>
        <p:nvGrpSpPr>
          <p:cNvPr id="80" name="79 Grupo"/>
          <p:cNvGrpSpPr/>
          <p:nvPr/>
        </p:nvGrpSpPr>
        <p:grpSpPr>
          <a:xfrm>
            <a:off x="2859088" y="2514600"/>
            <a:ext cx="3305175" cy="2654300"/>
            <a:chOff x="2859088" y="2514600"/>
            <a:chExt cx="3305175" cy="2654300"/>
          </a:xfrm>
        </p:grpSpPr>
        <p:sp>
          <p:nvSpPr>
            <p:cNvPr id="81" name="AutoShape 61"/>
            <p:cNvSpPr>
              <a:spLocks/>
            </p:cNvSpPr>
            <p:nvPr/>
          </p:nvSpPr>
          <p:spPr bwMode="auto">
            <a:xfrm rot="3551949">
              <a:off x="4746625" y="3683000"/>
              <a:ext cx="1938338" cy="593725"/>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82" name="Rectangle 62"/>
            <p:cNvSpPr>
              <a:spLocks noChangeArrowheads="1"/>
            </p:cNvSpPr>
            <p:nvPr/>
          </p:nvSpPr>
          <p:spPr bwMode="auto">
            <a:xfrm rot="19888270" flipH="1">
              <a:off x="5956300" y="4329113"/>
              <a:ext cx="207963"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83" name="Line 63"/>
            <p:cNvSpPr>
              <a:spLocks noChangeShapeType="1"/>
            </p:cNvSpPr>
            <p:nvPr/>
          </p:nvSpPr>
          <p:spPr bwMode="auto">
            <a:xfrm rot="19291211" flipH="1" flipV="1">
              <a:off x="5519738" y="4095750"/>
              <a:ext cx="558800" cy="82550"/>
            </a:xfrm>
            <a:prstGeom prst="line">
              <a:avLst/>
            </a:prstGeom>
            <a:noFill/>
            <a:ln w="28575">
              <a:solidFill>
                <a:schemeClr val="bg1"/>
              </a:solidFill>
              <a:round/>
              <a:headEnd/>
              <a:tailEnd/>
            </a:ln>
          </p:spPr>
          <p:txBody>
            <a:bodyPr/>
            <a:lstStyle/>
            <a:p>
              <a:endParaRPr lang="es-ES"/>
            </a:p>
          </p:txBody>
        </p:sp>
        <p:grpSp>
          <p:nvGrpSpPr>
            <p:cNvPr id="84" name="Group 58"/>
            <p:cNvGrpSpPr>
              <a:grpSpLocks/>
            </p:cNvGrpSpPr>
            <p:nvPr/>
          </p:nvGrpSpPr>
          <p:grpSpPr bwMode="auto">
            <a:xfrm>
              <a:off x="2859091" y="3009900"/>
              <a:ext cx="1209676" cy="1938338"/>
              <a:chOff x="1963" y="1896"/>
              <a:chExt cx="762" cy="1221"/>
            </a:xfrm>
          </p:grpSpPr>
          <p:grpSp>
            <p:nvGrpSpPr>
              <p:cNvPr id="87" name="Group 57"/>
              <p:cNvGrpSpPr>
                <a:grpSpLocks/>
              </p:cNvGrpSpPr>
              <p:nvPr/>
            </p:nvGrpSpPr>
            <p:grpSpPr bwMode="auto">
              <a:xfrm>
                <a:off x="1963" y="1896"/>
                <a:ext cx="475" cy="1221"/>
                <a:chOff x="1963" y="1896"/>
                <a:chExt cx="475" cy="1221"/>
              </a:xfrm>
            </p:grpSpPr>
            <p:sp>
              <p:nvSpPr>
                <p:cNvPr id="89" name="AutoShape 7"/>
                <p:cNvSpPr>
                  <a:spLocks/>
                </p:cNvSpPr>
                <p:nvPr/>
              </p:nvSpPr>
              <p:spPr bwMode="auto">
                <a:xfrm rot="18048051" flipH="1">
                  <a:off x="1640" y="2320"/>
                  <a:ext cx="1221"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90" name="Rectangle 8"/>
                <p:cNvSpPr>
                  <a:spLocks noChangeArrowheads="1"/>
                </p:cNvSpPr>
                <p:nvPr/>
              </p:nvSpPr>
              <p:spPr bwMode="auto">
                <a:xfrm rot="1711730">
                  <a:off x="1963" y="2727"/>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91" name="Line 9"/>
                <p:cNvSpPr>
                  <a:spLocks noChangeShapeType="1"/>
                </p:cNvSpPr>
                <p:nvPr/>
              </p:nvSpPr>
              <p:spPr bwMode="auto">
                <a:xfrm rot="2308789" flipV="1">
                  <a:off x="2008" y="2580"/>
                  <a:ext cx="352" cy="52"/>
                </a:xfrm>
                <a:prstGeom prst="line">
                  <a:avLst/>
                </a:prstGeom>
                <a:noFill/>
                <a:ln w="28575">
                  <a:solidFill>
                    <a:schemeClr val="bg1"/>
                  </a:solidFill>
                  <a:round/>
                  <a:headEnd/>
                  <a:tailEnd/>
                </a:ln>
              </p:spPr>
              <p:txBody>
                <a:bodyPr/>
                <a:lstStyle/>
                <a:p>
                  <a:endParaRPr lang="es-ES"/>
                </a:p>
              </p:txBody>
            </p:sp>
          </p:grpSp>
          <p:sp>
            <p:nvSpPr>
              <p:cNvPr id="88" name="Rectangle 53"/>
              <p:cNvSpPr>
                <a:spLocks noChangeArrowheads="1"/>
              </p:cNvSpPr>
              <p:nvPr/>
            </p:nvSpPr>
            <p:spPr bwMode="auto">
              <a:xfrm rot="2372444">
                <a:off x="2353" y="1996"/>
                <a:ext cx="372" cy="56"/>
              </a:xfrm>
              <a:prstGeom prst="rect">
                <a:avLst/>
              </a:prstGeom>
              <a:solidFill>
                <a:srgbClr val="888888"/>
              </a:solidFill>
              <a:ln w="9525">
                <a:noFill/>
                <a:miter lim="800000"/>
                <a:headEnd/>
                <a:tailEnd/>
              </a:ln>
            </p:spPr>
            <p:txBody>
              <a:bodyPr wrap="none" anchor="ctr"/>
              <a:lstStyle/>
              <a:p>
                <a:endParaRPr lang="es-ES"/>
              </a:p>
            </p:txBody>
          </p:sp>
        </p:grpSp>
        <p:sp>
          <p:nvSpPr>
            <p:cNvPr id="85" name="AutoShape 10"/>
            <p:cNvSpPr>
              <a:spLocks noChangeArrowheads="1"/>
            </p:cNvSpPr>
            <p:nvPr/>
          </p:nvSpPr>
          <p:spPr bwMode="auto">
            <a:xfrm>
              <a:off x="3286125" y="2514600"/>
              <a:ext cx="2463800" cy="2654300"/>
            </a:xfrm>
            <a:custGeom>
              <a:avLst/>
              <a:gdLst>
                <a:gd name="T0" fmla="*/ 56 w 21600"/>
                <a:gd name="T1" fmla="*/ 0 h 21600"/>
                <a:gd name="T2" fmla="*/ 22 w 21600"/>
                <a:gd name="T3" fmla="*/ 34 h 21600"/>
                <a:gd name="T4" fmla="*/ 56 w 21600"/>
                <a:gd name="T5" fmla="*/ 30 h 21600"/>
                <a:gd name="T6" fmla="*/ 89 w 21600"/>
                <a:gd name="T7" fmla="*/ 34 h 21600"/>
                <a:gd name="T8" fmla="*/ 0 60000 65536"/>
                <a:gd name="T9" fmla="*/ 0 60000 65536"/>
                <a:gd name="T10" fmla="*/ 0 60000 65536"/>
                <a:gd name="T11" fmla="*/ 0 60000 65536"/>
                <a:gd name="T12" fmla="*/ 1030 w 21600"/>
                <a:gd name="T13" fmla="*/ 0 h 21600"/>
                <a:gd name="T14" fmla="*/ 20570 w 21600"/>
                <a:gd name="T15" fmla="*/ 8371 h 21600"/>
              </a:gdLst>
              <a:ahLst/>
              <a:cxnLst>
                <a:cxn ang="T8">
                  <a:pos x="T0" y="T1"/>
                </a:cxn>
                <a:cxn ang="T9">
                  <a:pos x="T2" y="T3"/>
                </a:cxn>
                <a:cxn ang="T10">
                  <a:pos x="T4" y="T5"/>
                </a:cxn>
                <a:cxn ang="T11">
                  <a:pos x="T6" y="T7"/>
                </a:cxn>
              </a:cxnLst>
              <a:rect l="T12" t="T13" r="T14" b="T15"/>
              <a:pathLst>
                <a:path w="21600" h="21600">
                  <a:moveTo>
                    <a:pt x="6305" y="7260"/>
                  </a:moveTo>
                  <a:cubicBezTo>
                    <a:pt x="7390" y="5882"/>
                    <a:pt x="9046" y="5078"/>
                    <a:pt x="10800" y="5079"/>
                  </a:cubicBezTo>
                  <a:cubicBezTo>
                    <a:pt x="12553" y="5079"/>
                    <a:pt x="14209" y="5882"/>
                    <a:pt x="15294" y="7260"/>
                  </a:cubicBezTo>
                  <a:lnTo>
                    <a:pt x="19284" y="4117"/>
                  </a:lnTo>
                  <a:cubicBezTo>
                    <a:pt x="17236" y="1517"/>
                    <a:pt x="14109" y="-1"/>
                    <a:pt x="10799" y="0"/>
                  </a:cubicBezTo>
                  <a:cubicBezTo>
                    <a:pt x="7490" y="0"/>
                    <a:pt x="4363" y="1517"/>
                    <a:pt x="2315" y="4117"/>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86" name="Rectangle 64"/>
            <p:cNvSpPr>
              <a:spLocks noChangeArrowheads="1"/>
            </p:cNvSpPr>
            <p:nvPr/>
          </p:nvSpPr>
          <p:spPr bwMode="auto">
            <a:xfrm rot="19227556" flipH="1">
              <a:off x="4959350" y="3178175"/>
              <a:ext cx="590550" cy="88900"/>
            </a:xfrm>
            <a:prstGeom prst="rect">
              <a:avLst/>
            </a:prstGeom>
            <a:solidFill>
              <a:srgbClr val="888888"/>
            </a:solidFill>
            <a:ln w="9525">
              <a:noFill/>
              <a:miter lim="800000"/>
              <a:headEnd/>
              <a:tailEnd/>
            </a:ln>
          </p:spPr>
          <p:txBody>
            <a:bodyPr wrap="none" anchor="ctr"/>
            <a:lstStyle/>
            <a:p>
              <a:endParaRPr lang="es-ES"/>
            </a:p>
          </p:txBody>
        </p:sp>
      </p:grpSp>
      <p:grpSp>
        <p:nvGrpSpPr>
          <p:cNvPr id="92" name="91 Grupo"/>
          <p:cNvGrpSpPr/>
          <p:nvPr/>
        </p:nvGrpSpPr>
        <p:grpSpPr>
          <a:xfrm>
            <a:off x="2020888" y="2514600"/>
            <a:ext cx="4900612" cy="2654300"/>
            <a:chOff x="2020888" y="2514600"/>
            <a:chExt cx="4900612" cy="2654300"/>
          </a:xfrm>
        </p:grpSpPr>
        <p:grpSp>
          <p:nvGrpSpPr>
            <p:cNvPr id="93" name="Group 56"/>
            <p:cNvGrpSpPr>
              <a:grpSpLocks/>
            </p:cNvGrpSpPr>
            <p:nvPr/>
          </p:nvGrpSpPr>
          <p:grpSpPr bwMode="auto">
            <a:xfrm>
              <a:off x="2020888" y="3484567"/>
              <a:ext cx="2168525" cy="931863"/>
              <a:chOff x="1435" y="2168"/>
              <a:chExt cx="1366" cy="587"/>
            </a:xfrm>
          </p:grpSpPr>
          <p:sp>
            <p:nvSpPr>
              <p:cNvPr id="100" name="AutoShape 49"/>
              <p:cNvSpPr>
                <a:spLocks/>
              </p:cNvSpPr>
              <p:nvPr/>
            </p:nvSpPr>
            <p:spPr bwMode="auto">
              <a:xfrm rot="19101024" flipH="1">
                <a:off x="1435" y="2168"/>
                <a:ext cx="1366" cy="374"/>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101" name="Rectangle 50"/>
              <p:cNvSpPr>
                <a:spLocks noChangeArrowheads="1"/>
              </p:cNvSpPr>
              <p:nvPr/>
            </p:nvSpPr>
            <p:spPr bwMode="auto">
              <a:xfrm rot="2764704">
                <a:off x="1678" y="2540"/>
                <a:ext cx="142" cy="288"/>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102" name="Line 51"/>
              <p:cNvSpPr>
                <a:spLocks noChangeShapeType="1"/>
              </p:cNvSpPr>
              <p:nvPr/>
            </p:nvSpPr>
            <p:spPr bwMode="auto">
              <a:xfrm rot="3361762" flipV="1">
                <a:off x="1795" y="2451"/>
                <a:ext cx="352" cy="52"/>
              </a:xfrm>
              <a:prstGeom prst="line">
                <a:avLst/>
              </a:prstGeom>
              <a:noFill/>
              <a:ln w="28575">
                <a:solidFill>
                  <a:schemeClr val="bg1"/>
                </a:solidFill>
                <a:round/>
                <a:headEnd/>
                <a:tailEnd/>
              </a:ln>
            </p:spPr>
            <p:txBody>
              <a:bodyPr/>
              <a:lstStyle/>
              <a:p>
                <a:endParaRPr lang="es-ES"/>
              </a:p>
            </p:txBody>
          </p:sp>
        </p:grpSp>
        <p:sp>
          <p:nvSpPr>
            <p:cNvPr id="94" name="AutoShape 54"/>
            <p:cNvSpPr>
              <a:spLocks noChangeArrowheads="1"/>
            </p:cNvSpPr>
            <p:nvPr/>
          </p:nvSpPr>
          <p:spPr bwMode="auto">
            <a:xfrm>
              <a:off x="3286125" y="2514600"/>
              <a:ext cx="2463800" cy="2654300"/>
            </a:xfrm>
            <a:custGeom>
              <a:avLst/>
              <a:gdLst>
                <a:gd name="T0" fmla="*/ 140516452 w 21600"/>
                <a:gd name="T1" fmla="*/ 0 h 21600"/>
                <a:gd name="T2" fmla="*/ 68996213 w 21600"/>
                <a:gd name="T3" fmla="*/ 69492652 h 21600"/>
                <a:gd name="T4" fmla="*/ 140516452 w 21600"/>
                <a:gd name="T5" fmla="*/ 76000968 h 21600"/>
                <a:gd name="T6" fmla="*/ 212036662 w 21600"/>
                <a:gd name="T7" fmla="*/ 69492652 h 21600"/>
                <a:gd name="T8" fmla="*/ 0 60000 65536"/>
                <a:gd name="T9" fmla="*/ 0 60000 65536"/>
                <a:gd name="T10" fmla="*/ 0 60000 65536"/>
                <a:gd name="T11" fmla="*/ 0 60000 65536"/>
                <a:gd name="T12" fmla="*/ 2095 w 21600"/>
                <a:gd name="T13" fmla="*/ 0 h 21600"/>
                <a:gd name="T14" fmla="*/ 19505 w 21600"/>
                <a:gd name="T15" fmla="*/ 7387 h 21600"/>
              </a:gdLst>
              <a:ahLst/>
              <a:cxnLst>
                <a:cxn ang="T8">
                  <a:pos x="T0" y="T1"/>
                </a:cxn>
                <a:cxn ang="T9">
                  <a:pos x="T2" y="T3"/>
                </a:cxn>
                <a:cxn ang="T10">
                  <a:pos x="T4" y="T5"/>
                </a:cxn>
                <a:cxn ang="T11">
                  <a:pos x="T6" y="T7"/>
                </a:cxn>
              </a:cxnLst>
              <a:rect l="T12" t="T13" r="T14" b="T15"/>
              <a:pathLst>
                <a:path w="21600" h="21600">
                  <a:moveTo>
                    <a:pt x="6973" y="6485"/>
                  </a:moveTo>
                  <a:cubicBezTo>
                    <a:pt x="8028" y="5549"/>
                    <a:pt x="9389" y="5032"/>
                    <a:pt x="10800" y="5033"/>
                  </a:cubicBezTo>
                  <a:cubicBezTo>
                    <a:pt x="12210" y="5033"/>
                    <a:pt x="13571" y="5549"/>
                    <a:pt x="14626" y="6485"/>
                  </a:cubicBezTo>
                  <a:lnTo>
                    <a:pt x="17966" y="2720"/>
                  </a:lnTo>
                  <a:cubicBezTo>
                    <a:pt x="15990" y="967"/>
                    <a:pt x="13440" y="-1"/>
                    <a:pt x="10799" y="0"/>
                  </a:cubicBezTo>
                  <a:cubicBezTo>
                    <a:pt x="8159" y="0"/>
                    <a:pt x="5609" y="967"/>
                    <a:pt x="3633" y="272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95" name="AutoShape 3"/>
            <p:cNvSpPr>
              <a:spLocks/>
            </p:cNvSpPr>
            <p:nvPr/>
          </p:nvSpPr>
          <p:spPr bwMode="auto">
            <a:xfrm rot="2596374">
              <a:off x="4848225" y="3478213"/>
              <a:ext cx="2073275" cy="593725"/>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96" name="Rectangle 52"/>
            <p:cNvSpPr>
              <a:spLocks noChangeArrowheads="1"/>
            </p:cNvSpPr>
            <p:nvPr/>
          </p:nvSpPr>
          <p:spPr bwMode="auto">
            <a:xfrm rot="2919799">
              <a:off x="3600450" y="3028950"/>
              <a:ext cx="590550" cy="88900"/>
            </a:xfrm>
            <a:prstGeom prst="rect">
              <a:avLst/>
            </a:prstGeom>
            <a:solidFill>
              <a:srgbClr val="888888"/>
            </a:solidFill>
            <a:ln w="9525">
              <a:noFill/>
              <a:miter lim="800000"/>
              <a:headEnd/>
              <a:tailEnd/>
            </a:ln>
          </p:spPr>
          <p:txBody>
            <a:bodyPr wrap="none" anchor="ctr"/>
            <a:lstStyle/>
            <a:p>
              <a:endParaRPr lang="es-ES"/>
            </a:p>
          </p:txBody>
        </p:sp>
        <p:sp>
          <p:nvSpPr>
            <p:cNvPr id="97" name="Rectangle 55"/>
            <p:cNvSpPr>
              <a:spLocks noChangeArrowheads="1"/>
            </p:cNvSpPr>
            <p:nvPr/>
          </p:nvSpPr>
          <p:spPr bwMode="auto">
            <a:xfrm rot="18638912" flipH="1">
              <a:off x="4841875" y="3040063"/>
              <a:ext cx="590550" cy="88900"/>
            </a:xfrm>
            <a:prstGeom prst="rect">
              <a:avLst/>
            </a:prstGeom>
            <a:solidFill>
              <a:srgbClr val="888888"/>
            </a:solidFill>
            <a:ln w="9525">
              <a:noFill/>
              <a:miter lim="800000"/>
              <a:headEnd/>
              <a:tailEnd/>
            </a:ln>
          </p:spPr>
          <p:txBody>
            <a:bodyPr wrap="none" anchor="ctr"/>
            <a:lstStyle/>
            <a:p>
              <a:endParaRPr lang="es-ES"/>
            </a:p>
          </p:txBody>
        </p:sp>
        <p:sp>
          <p:nvSpPr>
            <p:cNvPr id="98" name="Rectangle 4"/>
            <p:cNvSpPr>
              <a:spLocks noChangeArrowheads="1"/>
            </p:cNvSpPr>
            <p:nvPr/>
          </p:nvSpPr>
          <p:spPr bwMode="auto">
            <a:xfrm rot="18932694" flipH="1">
              <a:off x="6348413" y="4076700"/>
              <a:ext cx="207962"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99" name="Line 5"/>
            <p:cNvSpPr>
              <a:spLocks noChangeShapeType="1"/>
            </p:cNvSpPr>
            <p:nvPr/>
          </p:nvSpPr>
          <p:spPr bwMode="auto">
            <a:xfrm rot="-3264364" flipH="1" flipV="1">
              <a:off x="5807075" y="3932238"/>
              <a:ext cx="558800" cy="82550"/>
            </a:xfrm>
            <a:prstGeom prst="line">
              <a:avLst/>
            </a:prstGeom>
            <a:noFill/>
            <a:ln w="28575">
              <a:solidFill>
                <a:schemeClr val="bg1"/>
              </a:solidFill>
              <a:round/>
              <a:headEnd/>
              <a:tailEnd/>
            </a:ln>
          </p:spPr>
          <p:txBody>
            <a:bodyPr/>
            <a:lstStyle/>
            <a:p>
              <a:endParaRPr lang="es-ES"/>
            </a:p>
          </p:txBody>
        </p:sp>
      </p:grpSp>
      <p:grpSp>
        <p:nvGrpSpPr>
          <p:cNvPr id="103" name="102 Grupo"/>
          <p:cNvGrpSpPr/>
          <p:nvPr/>
        </p:nvGrpSpPr>
        <p:grpSpPr>
          <a:xfrm>
            <a:off x="1716088" y="2514600"/>
            <a:ext cx="5570537" cy="2654300"/>
            <a:chOff x="1716088" y="2514600"/>
            <a:chExt cx="5570537" cy="2654300"/>
          </a:xfrm>
        </p:grpSpPr>
        <p:sp>
          <p:nvSpPr>
            <p:cNvPr id="104" name="AutoShape 45"/>
            <p:cNvSpPr>
              <a:spLocks/>
            </p:cNvSpPr>
            <p:nvPr/>
          </p:nvSpPr>
          <p:spPr bwMode="auto">
            <a:xfrm rot="20320992" flipH="1">
              <a:off x="1716088" y="3048000"/>
              <a:ext cx="2574925" cy="593725"/>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105" name="Rectangle 46"/>
            <p:cNvSpPr>
              <a:spLocks noChangeArrowheads="1"/>
            </p:cNvSpPr>
            <p:nvPr/>
          </p:nvSpPr>
          <p:spPr bwMode="auto">
            <a:xfrm rot="3984672">
              <a:off x="1971675" y="3476625"/>
              <a:ext cx="225425"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sp>
          <p:nvSpPr>
            <p:cNvPr id="106" name="Line 47"/>
            <p:cNvSpPr>
              <a:spLocks noChangeShapeType="1"/>
            </p:cNvSpPr>
            <p:nvPr/>
          </p:nvSpPr>
          <p:spPr bwMode="auto">
            <a:xfrm rot="4581730" flipV="1">
              <a:off x="2255838" y="3492500"/>
              <a:ext cx="558800" cy="82550"/>
            </a:xfrm>
            <a:prstGeom prst="line">
              <a:avLst/>
            </a:prstGeom>
            <a:noFill/>
            <a:ln w="28575">
              <a:solidFill>
                <a:schemeClr val="bg1"/>
              </a:solidFill>
              <a:round/>
              <a:headEnd/>
              <a:tailEnd/>
            </a:ln>
          </p:spPr>
          <p:txBody>
            <a:bodyPr/>
            <a:lstStyle/>
            <a:p>
              <a:endParaRPr lang="es-ES"/>
            </a:p>
          </p:txBody>
        </p:sp>
        <p:sp>
          <p:nvSpPr>
            <p:cNvPr id="107" name="AutoShape 49"/>
            <p:cNvSpPr>
              <a:spLocks noChangeArrowheads="1"/>
            </p:cNvSpPr>
            <p:nvPr/>
          </p:nvSpPr>
          <p:spPr bwMode="auto">
            <a:xfrm>
              <a:off x="3286125" y="2514600"/>
              <a:ext cx="2463800" cy="2654300"/>
            </a:xfrm>
            <a:custGeom>
              <a:avLst/>
              <a:gdLst>
                <a:gd name="T0" fmla="*/ 56 w 21600"/>
                <a:gd name="T1" fmla="*/ 0 h 21600"/>
                <a:gd name="T2" fmla="*/ 40 w 21600"/>
                <a:gd name="T3" fmla="*/ 18 h 21600"/>
                <a:gd name="T4" fmla="*/ 56 w 21600"/>
                <a:gd name="T5" fmla="*/ 29 h 21600"/>
                <a:gd name="T6" fmla="*/ 71 w 21600"/>
                <a:gd name="T7" fmla="*/ 18 h 21600"/>
                <a:gd name="T8" fmla="*/ 0 60000 65536"/>
                <a:gd name="T9" fmla="*/ 0 60000 65536"/>
                <a:gd name="T10" fmla="*/ 0 60000 65536"/>
                <a:gd name="T11" fmla="*/ 0 60000 65536"/>
                <a:gd name="T12" fmla="*/ 5177 w 21600"/>
                <a:gd name="T13" fmla="*/ 0 h 21600"/>
                <a:gd name="T14" fmla="*/ 16423 w 21600"/>
                <a:gd name="T15" fmla="*/ 5788 h 21600"/>
              </a:gdLst>
              <a:ahLst/>
              <a:cxnLst>
                <a:cxn ang="T8">
                  <a:pos x="T0" y="T1"/>
                </a:cxn>
                <a:cxn ang="T9">
                  <a:pos x="T2" y="T3"/>
                </a:cxn>
                <a:cxn ang="T10">
                  <a:pos x="T4" y="T5"/>
                </a:cxn>
                <a:cxn ang="T11">
                  <a:pos x="T6" y="T7"/>
                </a:cxn>
              </a:cxnLst>
              <a:rect l="T12" t="T13" r="T14" b="T15"/>
              <a:pathLst>
                <a:path w="21600" h="21600">
                  <a:moveTo>
                    <a:pt x="8685" y="5322"/>
                  </a:moveTo>
                  <a:cubicBezTo>
                    <a:pt x="9359" y="5061"/>
                    <a:pt x="10076" y="4927"/>
                    <a:pt x="10800" y="4928"/>
                  </a:cubicBezTo>
                  <a:cubicBezTo>
                    <a:pt x="11523" y="4928"/>
                    <a:pt x="12240" y="5061"/>
                    <a:pt x="12914" y="5322"/>
                  </a:cubicBezTo>
                  <a:lnTo>
                    <a:pt x="14689" y="724"/>
                  </a:lnTo>
                  <a:cubicBezTo>
                    <a:pt x="13448" y="245"/>
                    <a:pt x="12130" y="-1"/>
                    <a:pt x="10799" y="0"/>
                  </a:cubicBezTo>
                  <a:cubicBezTo>
                    <a:pt x="9469" y="0"/>
                    <a:pt x="8151" y="245"/>
                    <a:pt x="6910" y="724"/>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108" name="Rectangle 51"/>
            <p:cNvSpPr>
              <a:spLocks noChangeArrowheads="1"/>
            </p:cNvSpPr>
            <p:nvPr/>
          </p:nvSpPr>
          <p:spPr bwMode="auto">
            <a:xfrm rot="4317423">
              <a:off x="3879850" y="2844800"/>
              <a:ext cx="590550" cy="88900"/>
            </a:xfrm>
            <a:prstGeom prst="rect">
              <a:avLst/>
            </a:prstGeom>
            <a:solidFill>
              <a:srgbClr val="888888"/>
            </a:solidFill>
            <a:ln w="9525">
              <a:noFill/>
              <a:miter lim="800000"/>
              <a:headEnd/>
              <a:tailEnd/>
            </a:ln>
          </p:spPr>
          <p:txBody>
            <a:bodyPr wrap="none" anchor="ctr"/>
            <a:lstStyle/>
            <a:p>
              <a:endParaRPr lang="es-ES"/>
            </a:p>
          </p:txBody>
        </p:sp>
        <p:sp>
          <p:nvSpPr>
            <p:cNvPr id="109" name="AutoShape 50"/>
            <p:cNvSpPr>
              <a:spLocks/>
            </p:cNvSpPr>
            <p:nvPr/>
          </p:nvSpPr>
          <p:spPr bwMode="auto">
            <a:xfrm rot="1526822">
              <a:off x="4705350" y="3132138"/>
              <a:ext cx="2581275" cy="593725"/>
            </a:xfrm>
            <a:prstGeom prst="rightBracket">
              <a:avLst>
                <a:gd name="adj" fmla="val 8333"/>
              </a:avLst>
            </a:prstGeom>
            <a:solidFill>
              <a:srgbClr val="B2B2B2"/>
            </a:solidFill>
            <a:ln w="9525">
              <a:round/>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110" name="Rectangle 52"/>
            <p:cNvSpPr>
              <a:spLocks noChangeArrowheads="1"/>
            </p:cNvSpPr>
            <p:nvPr/>
          </p:nvSpPr>
          <p:spPr bwMode="auto">
            <a:xfrm rot="17569360" flipH="1">
              <a:off x="4529138" y="2828925"/>
              <a:ext cx="590550" cy="88900"/>
            </a:xfrm>
            <a:prstGeom prst="rect">
              <a:avLst/>
            </a:prstGeom>
            <a:solidFill>
              <a:srgbClr val="888888"/>
            </a:solidFill>
            <a:ln w="9525">
              <a:noFill/>
              <a:miter lim="800000"/>
              <a:headEnd/>
              <a:tailEnd/>
            </a:ln>
          </p:spPr>
          <p:txBody>
            <a:bodyPr wrap="none" anchor="ctr"/>
            <a:lstStyle/>
            <a:p>
              <a:endParaRPr lang="es-ES"/>
            </a:p>
          </p:txBody>
        </p:sp>
        <p:sp>
          <p:nvSpPr>
            <p:cNvPr id="111" name="Rectangle 53"/>
            <p:cNvSpPr>
              <a:spLocks noChangeArrowheads="1"/>
            </p:cNvSpPr>
            <p:nvPr/>
          </p:nvSpPr>
          <p:spPr bwMode="auto">
            <a:xfrm rot="17863142" flipH="1">
              <a:off x="6826250" y="3641725"/>
              <a:ext cx="207963"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112" name="Line 54"/>
            <p:cNvSpPr>
              <a:spLocks noChangeShapeType="1"/>
            </p:cNvSpPr>
            <p:nvPr/>
          </p:nvSpPr>
          <p:spPr bwMode="auto">
            <a:xfrm rot="17266084" flipH="1" flipV="1">
              <a:off x="6200775" y="3625850"/>
              <a:ext cx="558800" cy="82550"/>
            </a:xfrm>
            <a:prstGeom prst="line">
              <a:avLst/>
            </a:prstGeom>
            <a:noFill/>
            <a:ln w="28575">
              <a:solidFill>
                <a:schemeClr val="bg1"/>
              </a:solidFill>
              <a:round/>
              <a:headEnd/>
              <a:tailEnd/>
            </a:ln>
          </p:spPr>
          <p:txBody>
            <a:bodyPr/>
            <a:lstStyle/>
            <a:p>
              <a:endParaRPr lang="es-ES"/>
            </a:p>
          </p:txBody>
        </p:sp>
      </p:grpSp>
      <p:grpSp>
        <p:nvGrpSpPr>
          <p:cNvPr id="113" name="112 Grupo"/>
          <p:cNvGrpSpPr/>
          <p:nvPr/>
        </p:nvGrpSpPr>
        <p:grpSpPr>
          <a:xfrm>
            <a:off x="1628775" y="2520950"/>
            <a:ext cx="5810250" cy="514350"/>
            <a:chOff x="1628775" y="2520950"/>
            <a:chExt cx="5810250" cy="514350"/>
          </a:xfrm>
        </p:grpSpPr>
        <p:sp>
          <p:nvSpPr>
            <p:cNvPr id="114" name="Rectangle 2"/>
            <p:cNvSpPr>
              <a:spLocks noChangeArrowheads="1"/>
            </p:cNvSpPr>
            <p:nvPr/>
          </p:nvSpPr>
          <p:spPr bwMode="auto">
            <a:xfrm>
              <a:off x="1628775" y="2520950"/>
              <a:ext cx="5810250" cy="514350"/>
            </a:xfrm>
            <a:prstGeom prst="rect">
              <a:avLst/>
            </a:pr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115" name="Rectangle 3"/>
            <p:cNvSpPr>
              <a:spLocks noChangeArrowheads="1"/>
            </p:cNvSpPr>
            <p:nvPr/>
          </p:nvSpPr>
          <p:spPr bwMode="auto">
            <a:xfrm>
              <a:off x="7172325" y="2549525"/>
              <a:ext cx="207963"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S</a:t>
              </a:r>
            </a:p>
          </p:txBody>
        </p:sp>
        <p:sp>
          <p:nvSpPr>
            <p:cNvPr id="116" name="Rectangle 4"/>
            <p:cNvSpPr>
              <a:spLocks noChangeArrowheads="1"/>
            </p:cNvSpPr>
            <p:nvPr/>
          </p:nvSpPr>
          <p:spPr bwMode="auto">
            <a:xfrm>
              <a:off x="1703388" y="2549525"/>
              <a:ext cx="225425" cy="457200"/>
            </a:xfrm>
            <a:prstGeom prst="rect">
              <a:avLst/>
            </a:prstGeom>
            <a:noFill/>
            <a:ln w="9525">
              <a:noFill/>
              <a:miter lim="800000"/>
              <a:headEnd/>
              <a:tailEnd/>
            </a:ln>
          </p:spPr>
          <p:txBody>
            <a:bodyPr wrap="none" lIns="0" tIns="0" rIns="0" bIns="0">
              <a:spAutoFit/>
            </a:bodyPr>
            <a:lstStyle/>
            <a:p>
              <a:r>
                <a:rPr lang="es-ES" sz="3000" b="0">
                  <a:solidFill>
                    <a:schemeClr val="bg1"/>
                  </a:solidFill>
                  <a:latin typeface="Arial Narrow" pitchFamily="34" charset="0"/>
                </a:rPr>
                <a:t>N</a:t>
              </a:r>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66"/>
                                        </p:tgtEl>
                                        <p:attrNameLst>
                                          <p:attrName>style.visibility</p:attrName>
                                        </p:attrNameLst>
                                      </p:cBhvr>
                                      <p:to>
                                        <p:strVal val="hidden"/>
                                      </p:to>
                                    </p:set>
                                  </p:childTnLst>
                                </p:cTn>
                              </p:par>
                            </p:childTnLst>
                          </p:cTn>
                        </p:par>
                        <p:par>
                          <p:cTn id="9" fill="hold">
                            <p:stCondLst>
                              <p:cond delay="0"/>
                            </p:stCondLst>
                            <p:childTnLst>
                              <p:par>
                                <p:cTn id="10" presetID="1" presetClass="exit" presetSubtype="0" fill="hold" nodeType="afterEffect">
                                  <p:stCondLst>
                                    <p:cond delay="1000"/>
                                  </p:stCondLst>
                                  <p:childTnLst>
                                    <p:set>
                                      <p:cBhvr>
                                        <p:cTn id="11" dur="1" fill="hold">
                                          <p:stCondLst>
                                            <p:cond delay="0"/>
                                          </p:stCondLst>
                                        </p:cTn>
                                        <p:tgtEl>
                                          <p:spTgt spid="68"/>
                                        </p:tgtEl>
                                        <p:attrNameLst>
                                          <p:attrName>style.visibility</p:attrName>
                                        </p:attrNameLst>
                                      </p:cBhvr>
                                      <p:to>
                                        <p:strVal val="hidden"/>
                                      </p:to>
                                    </p:set>
                                  </p:childTnLst>
                                </p:cTn>
                              </p:par>
                              <p:par>
                                <p:cTn id="12" presetID="1" presetClass="entr" presetSubtype="0" fill="hold" nodeType="withEffect">
                                  <p:stCondLst>
                                    <p:cond delay="1000"/>
                                  </p:stCondLst>
                                  <p:childTnLst>
                                    <p:set>
                                      <p:cBhvr>
                                        <p:cTn id="13" dur="1" fill="hold">
                                          <p:stCondLst>
                                            <p:cond delay="0"/>
                                          </p:stCondLst>
                                        </p:cTn>
                                        <p:tgtEl>
                                          <p:spTgt spid="80"/>
                                        </p:tgtEl>
                                        <p:attrNameLst>
                                          <p:attrName>style.visibility</p:attrName>
                                        </p:attrNameLst>
                                      </p:cBhvr>
                                      <p:to>
                                        <p:strVal val="visible"/>
                                      </p:to>
                                    </p:set>
                                  </p:childTnLst>
                                </p:cTn>
                              </p:par>
                            </p:childTnLst>
                          </p:cTn>
                        </p:par>
                        <p:par>
                          <p:cTn id="14" fill="hold">
                            <p:stCondLst>
                              <p:cond delay="1000"/>
                            </p:stCondLst>
                            <p:childTnLst>
                              <p:par>
                                <p:cTn id="15" presetID="1" presetClass="exit" presetSubtype="0" fill="hold" nodeType="afterEffect">
                                  <p:stCondLst>
                                    <p:cond delay="1000"/>
                                  </p:stCondLst>
                                  <p:childTnLst>
                                    <p:set>
                                      <p:cBhvr>
                                        <p:cTn id="16" dur="1" fill="hold">
                                          <p:stCondLst>
                                            <p:cond delay="0"/>
                                          </p:stCondLst>
                                        </p:cTn>
                                        <p:tgtEl>
                                          <p:spTgt spid="80"/>
                                        </p:tgtEl>
                                        <p:attrNameLst>
                                          <p:attrName>style.visibility</p:attrName>
                                        </p:attrNameLst>
                                      </p:cBhvr>
                                      <p:to>
                                        <p:strVal val="hidden"/>
                                      </p:to>
                                    </p:set>
                                  </p:childTnLst>
                                </p:cTn>
                              </p:par>
                              <p:par>
                                <p:cTn id="17" presetID="1" presetClass="entr" presetSubtype="0" fill="hold" nodeType="withEffect">
                                  <p:stCondLst>
                                    <p:cond delay="1000"/>
                                  </p:stCondLst>
                                  <p:childTnLst>
                                    <p:set>
                                      <p:cBhvr>
                                        <p:cTn id="18" dur="1" fill="hold">
                                          <p:stCondLst>
                                            <p:cond delay="0"/>
                                          </p:stCondLst>
                                        </p:cTn>
                                        <p:tgtEl>
                                          <p:spTgt spid="92"/>
                                        </p:tgtEl>
                                        <p:attrNameLst>
                                          <p:attrName>style.visibility</p:attrName>
                                        </p:attrNameLst>
                                      </p:cBhvr>
                                      <p:to>
                                        <p:strVal val="visible"/>
                                      </p:to>
                                    </p:set>
                                  </p:childTnLst>
                                </p:cTn>
                              </p:par>
                            </p:childTnLst>
                          </p:cTn>
                        </p:par>
                        <p:par>
                          <p:cTn id="19" fill="hold">
                            <p:stCondLst>
                              <p:cond delay="2000"/>
                            </p:stCondLst>
                            <p:childTnLst>
                              <p:par>
                                <p:cTn id="20" presetID="1" presetClass="exit" presetSubtype="0" fill="hold" nodeType="afterEffect">
                                  <p:stCondLst>
                                    <p:cond delay="1000"/>
                                  </p:stCondLst>
                                  <p:childTnLst>
                                    <p:set>
                                      <p:cBhvr>
                                        <p:cTn id="21" dur="1" fill="hold">
                                          <p:stCondLst>
                                            <p:cond delay="0"/>
                                          </p:stCondLst>
                                        </p:cTn>
                                        <p:tgtEl>
                                          <p:spTgt spid="92"/>
                                        </p:tgtEl>
                                        <p:attrNameLst>
                                          <p:attrName>style.visibility</p:attrName>
                                        </p:attrNameLst>
                                      </p:cBhvr>
                                      <p:to>
                                        <p:strVal val="hidden"/>
                                      </p:to>
                                    </p:set>
                                  </p:childTnLst>
                                </p:cTn>
                              </p:par>
                              <p:par>
                                <p:cTn id="22" presetID="1" presetClass="entr" presetSubtype="0" fill="hold" nodeType="withEffect">
                                  <p:stCondLst>
                                    <p:cond delay="1000"/>
                                  </p:stCondLst>
                                  <p:childTnLst>
                                    <p:set>
                                      <p:cBhvr>
                                        <p:cTn id="23" dur="1" fill="hold">
                                          <p:stCondLst>
                                            <p:cond delay="0"/>
                                          </p:stCondLst>
                                        </p:cTn>
                                        <p:tgtEl>
                                          <p:spTgt spid="103"/>
                                        </p:tgtEl>
                                        <p:attrNameLst>
                                          <p:attrName>style.visibility</p:attrName>
                                        </p:attrNameLst>
                                      </p:cBhvr>
                                      <p:to>
                                        <p:strVal val="visible"/>
                                      </p:to>
                                    </p:set>
                                  </p:childTnLst>
                                </p:cTn>
                              </p:par>
                            </p:childTnLst>
                          </p:cTn>
                        </p:par>
                        <p:par>
                          <p:cTn id="24" fill="hold">
                            <p:stCondLst>
                              <p:cond delay="3000"/>
                            </p:stCondLst>
                            <p:childTnLst>
                              <p:par>
                                <p:cTn id="25" presetID="1" presetClass="exit" presetSubtype="0" fill="hold" nodeType="afterEffect">
                                  <p:stCondLst>
                                    <p:cond delay="1000"/>
                                  </p:stCondLst>
                                  <p:childTnLst>
                                    <p:set>
                                      <p:cBhvr>
                                        <p:cTn id="26" dur="1" fill="hold">
                                          <p:stCondLst>
                                            <p:cond delay="0"/>
                                          </p:stCondLst>
                                        </p:cTn>
                                        <p:tgtEl>
                                          <p:spTgt spid="103"/>
                                        </p:tgtEl>
                                        <p:attrNameLst>
                                          <p:attrName>style.visibility</p:attrName>
                                        </p:attrNameLst>
                                      </p:cBhvr>
                                      <p:to>
                                        <p:strVal val="hidden"/>
                                      </p:to>
                                    </p:set>
                                  </p:childTnLst>
                                </p:cTn>
                              </p:par>
                              <p:par>
                                <p:cTn id="27" presetID="1" presetClass="entr" presetSubtype="0" fill="hold" nodeType="withEffect">
                                  <p:stCondLst>
                                    <p:cond delay="1000"/>
                                  </p:stCondLst>
                                  <p:childTnLst>
                                    <p:set>
                                      <p:cBhvr>
                                        <p:cTn id="28"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3122" name="Rectangle 2"/>
          <p:cNvSpPr>
            <a:spLocks noChangeArrowheads="1"/>
          </p:cNvSpPr>
          <p:nvPr/>
        </p:nvSpPr>
        <p:spPr bwMode="auto">
          <a:xfrm>
            <a:off x="1866900" y="2543175"/>
            <a:ext cx="5427663"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Imanes</a:t>
            </a:r>
          </a:p>
          <a:p>
            <a:pPr>
              <a:defRPr/>
            </a:pPr>
            <a:r>
              <a:rPr lang="es-ES_tradnl" sz="5400" i="1">
                <a:solidFill>
                  <a:schemeClr val="bg1"/>
                </a:solidFill>
                <a:effectLst>
                  <a:outerShdw blurRad="38100" dist="38100" dir="2700000" algn="tl">
                    <a:srgbClr val="000000"/>
                  </a:outerShdw>
                </a:effectLst>
                <a:latin typeface="Book Antiqua" pitchFamily="18" charset="0"/>
              </a:rPr>
              <a:t>Tipo Anillo</a:t>
            </a:r>
          </a:p>
        </p:txBody>
      </p:sp>
      <p:sp>
        <p:nvSpPr>
          <p:cNvPr id="773123" name="AutoShape 3"/>
          <p:cNvSpPr>
            <a:spLocks/>
          </p:cNvSpPr>
          <p:nvPr/>
        </p:nvSpPr>
        <p:spPr bwMode="auto">
          <a:xfrm>
            <a:off x="1717675" y="2159000"/>
            <a:ext cx="104775" cy="2459038"/>
          </a:xfrm>
          <a:prstGeom prst="leftBracket">
            <a:avLst>
              <a:gd name="adj" fmla="val 11930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3124" name="Line 4"/>
          <p:cNvSpPr>
            <a:spLocks noChangeShapeType="1"/>
          </p:cNvSpPr>
          <p:nvPr/>
        </p:nvSpPr>
        <p:spPr bwMode="auto">
          <a:xfrm>
            <a:off x="1814513" y="2159000"/>
            <a:ext cx="56261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3125" name="Line 5"/>
          <p:cNvSpPr>
            <a:spLocks noChangeShapeType="1"/>
          </p:cNvSpPr>
          <p:nvPr/>
        </p:nvSpPr>
        <p:spPr bwMode="auto">
          <a:xfrm>
            <a:off x="1814513" y="4622800"/>
            <a:ext cx="561975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3126" name="AutoShape 6"/>
          <p:cNvSpPr>
            <a:spLocks/>
          </p:cNvSpPr>
          <p:nvPr/>
        </p:nvSpPr>
        <p:spPr bwMode="auto">
          <a:xfrm flipH="1">
            <a:off x="7424738" y="2159000"/>
            <a:ext cx="96837" cy="2459038"/>
          </a:xfrm>
          <a:prstGeom prst="leftBracket">
            <a:avLst>
              <a:gd name="adj" fmla="val 12743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73124"/>
                                        </p:tgtEl>
                                        <p:attrNameLst>
                                          <p:attrName>style.visibility</p:attrName>
                                        </p:attrNameLst>
                                      </p:cBhvr>
                                      <p:to>
                                        <p:strVal val="visible"/>
                                      </p:to>
                                    </p:set>
                                    <p:animEffect transition="in" filter="wipe(left)">
                                      <p:cBhvr>
                                        <p:cTn id="7" dur="500"/>
                                        <p:tgtEl>
                                          <p:spTgt spid="773124"/>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73126"/>
                                        </p:tgtEl>
                                        <p:attrNameLst>
                                          <p:attrName>style.visibility</p:attrName>
                                        </p:attrNameLst>
                                      </p:cBhvr>
                                      <p:to>
                                        <p:strVal val="visible"/>
                                      </p:to>
                                    </p:set>
                                    <p:animEffect transition="in" filter="wipe(up)">
                                      <p:cBhvr>
                                        <p:cTn id="11" dur="500"/>
                                        <p:tgtEl>
                                          <p:spTgt spid="773126"/>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73125"/>
                                        </p:tgtEl>
                                        <p:attrNameLst>
                                          <p:attrName>style.visibility</p:attrName>
                                        </p:attrNameLst>
                                      </p:cBhvr>
                                      <p:to>
                                        <p:strVal val="visible"/>
                                      </p:to>
                                    </p:set>
                                    <p:animEffect transition="in" filter="wipe(right)">
                                      <p:cBhvr>
                                        <p:cTn id="15" dur="500"/>
                                        <p:tgtEl>
                                          <p:spTgt spid="773125"/>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73123"/>
                                        </p:tgtEl>
                                        <p:attrNameLst>
                                          <p:attrName>style.visibility</p:attrName>
                                        </p:attrNameLst>
                                      </p:cBhvr>
                                      <p:to>
                                        <p:strVal val="visible"/>
                                      </p:to>
                                    </p:set>
                                    <p:animEffect transition="in" filter="wipe(down)">
                                      <p:cBhvr>
                                        <p:cTn id="19" dur="500"/>
                                        <p:tgtEl>
                                          <p:spTgt spid="773123"/>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73122"/>
                                        </p:tgtEl>
                                        <p:attrNameLst>
                                          <p:attrName>style.visibility</p:attrName>
                                        </p:attrNameLst>
                                      </p:cBhvr>
                                      <p:to>
                                        <p:strVal val="visible"/>
                                      </p:to>
                                    </p:set>
                                    <p:animEffect transition="in" filter="wipe(left)">
                                      <p:cBhvr>
                                        <p:cTn id="23" dur="75"/>
                                        <p:tgtEl>
                                          <p:spTgt spid="773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3122" grpId="0" autoUpdateAnimBg="0"/>
      <p:bldP spid="773123" grpId="0" animBg="1"/>
      <p:bldP spid="773126" grpId="0" animBg="1"/>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2706" name="Group 182"/>
          <p:cNvGrpSpPr>
            <a:grpSpLocks/>
          </p:cNvGrpSpPr>
          <p:nvPr/>
        </p:nvGrpSpPr>
        <p:grpSpPr bwMode="auto">
          <a:xfrm>
            <a:off x="0" y="0"/>
            <a:ext cx="9172575" cy="6858000"/>
            <a:chOff x="0" y="0"/>
            <a:chExt cx="5778" cy="4320"/>
          </a:xfrm>
        </p:grpSpPr>
        <p:grpSp>
          <p:nvGrpSpPr>
            <p:cNvPr id="72759" name="Group 181"/>
            <p:cNvGrpSpPr>
              <a:grpSpLocks/>
            </p:cNvGrpSpPr>
            <p:nvPr/>
          </p:nvGrpSpPr>
          <p:grpSpPr bwMode="auto">
            <a:xfrm>
              <a:off x="0" y="0"/>
              <a:ext cx="5778" cy="4320"/>
              <a:chOff x="0" y="0"/>
              <a:chExt cx="5778" cy="4320"/>
            </a:xfrm>
          </p:grpSpPr>
          <p:grpSp>
            <p:nvGrpSpPr>
              <p:cNvPr id="72761" name="Group 142"/>
              <p:cNvGrpSpPr>
                <a:grpSpLocks/>
              </p:cNvGrpSpPr>
              <p:nvPr/>
            </p:nvGrpSpPr>
            <p:grpSpPr bwMode="auto">
              <a:xfrm>
                <a:off x="1854" y="1666"/>
                <a:ext cx="2189" cy="2192"/>
                <a:chOff x="1854" y="1666"/>
                <a:chExt cx="2189" cy="2192"/>
              </a:xfrm>
            </p:grpSpPr>
            <p:sp>
              <p:nvSpPr>
                <p:cNvPr id="72802" name="AutoShape 140"/>
                <p:cNvSpPr>
                  <a:spLocks noChangeArrowheads="1"/>
                </p:cNvSpPr>
                <p:nvPr/>
              </p:nvSpPr>
              <p:spPr bwMode="auto">
                <a:xfrm>
                  <a:off x="1854" y="1764"/>
                  <a:ext cx="2094" cy="2094"/>
                </a:xfrm>
                <a:custGeom>
                  <a:avLst/>
                  <a:gdLst>
                    <a:gd name="T0" fmla="*/ 102 w 21600"/>
                    <a:gd name="T1" fmla="*/ 0 h 21600"/>
                    <a:gd name="T2" fmla="*/ 86 w 21600"/>
                    <a:gd name="T3" fmla="*/ 182 h 21600"/>
                    <a:gd name="T4" fmla="*/ 102 w 21600"/>
                    <a:gd name="T5" fmla="*/ 39 h 21600"/>
                    <a:gd name="T6" fmla="*/ 117 w 21600"/>
                    <a:gd name="T7" fmla="*/ 182 h 21600"/>
                    <a:gd name="T8" fmla="*/ 0 60000 65536"/>
                    <a:gd name="T9" fmla="*/ 0 60000 65536"/>
                    <a:gd name="T10" fmla="*/ 0 60000 65536"/>
                    <a:gd name="T11" fmla="*/ 0 60000 65536"/>
                    <a:gd name="T12" fmla="*/ 0 w 21600"/>
                    <a:gd name="T13" fmla="*/ 0 h 21600"/>
                    <a:gd name="T14" fmla="*/ 21600 w 21600"/>
                    <a:gd name="T15" fmla="*/ 20940 h 21600"/>
                  </a:gdLst>
                  <a:ahLst/>
                  <a:cxnLst>
                    <a:cxn ang="T8">
                      <a:pos x="T0" y="T1"/>
                    </a:cxn>
                    <a:cxn ang="T9">
                      <a:pos x="T2" y="T3"/>
                    </a:cxn>
                    <a:cxn ang="T10">
                      <a:pos x="T4" y="T5"/>
                    </a:cxn>
                    <a:cxn ang="T11">
                      <a:pos x="T6" y="T7"/>
                    </a:cxn>
                  </a:cxnLst>
                  <a:rect l="T12" t="T13" r="T14" b="T15"/>
                  <a:pathLst>
                    <a:path w="21600" h="21600">
                      <a:moveTo>
                        <a:pt x="9558" y="17331"/>
                      </a:moveTo>
                      <a:cubicBezTo>
                        <a:pt x="6420" y="16735"/>
                        <a:pt x="4151" y="13993"/>
                        <a:pt x="4151" y="10800"/>
                      </a:cubicBezTo>
                      <a:cubicBezTo>
                        <a:pt x="4151" y="7127"/>
                        <a:pt x="7127" y="4151"/>
                        <a:pt x="10800" y="4151"/>
                      </a:cubicBezTo>
                      <a:cubicBezTo>
                        <a:pt x="14472" y="4151"/>
                        <a:pt x="17449" y="7127"/>
                        <a:pt x="17449" y="10800"/>
                      </a:cubicBezTo>
                      <a:cubicBezTo>
                        <a:pt x="17449" y="13993"/>
                        <a:pt x="15179" y="16735"/>
                        <a:pt x="12041" y="17331"/>
                      </a:cubicBezTo>
                      <a:lnTo>
                        <a:pt x="12817" y="21409"/>
                      </a:lnTo>
                      <a:cubicBezTo>
                        <a:pt x="17912" y="20441"/>
                        <a:pt x="21600" y="15986"/>
                        <a:pt x="21600" y="10800"/>
                      </a:cubicBezTo>
                      <a:cubicBezTo>
                        <a:pt x="21600" y="4835"/>
                        <a:pt x="16764" y="0"/>
                        <a:pt x="10800" y="0"/>
                      </a:cubicBezTo>
                      <a:cubicBezTo>
                        <a:pt x="4835" y="0"/>
                        <a:pt x="0" y="4835"/>
                        <a:pt x="0" y="10800"/>
                      </a:cubicBezTo>
                      <a:cubicBezTo>
                        <a:pt x="-1" y="15986"/>
                        <a:pt x="3687" y="20441"/>
                        <a:pt x="8782" y="21409"/>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2803" name="Arc 7"/>
                <p:cNvSpPr>
                  <a:spLocks/>
                </p:cNvSpPr>
                <p:nvPr/>
              </p:nvSpPr>
              <p:spPr bwMode="auto">
                <a:xfrm flipH="1" flipV="1">
                  <a:off x="1859" y="1764"/>
                  <a:ext cx="2082" cy="2072"/>
                </a:xfrm>
                <a:custGeom>
                  <a:avLst/>
                  <a:gdLst>
                    <a:gd name="T0" fmla="*/ 59 w 43200"/>
                    <a:gd name="T1" fmla="*/ 0 h 42846"/>
                    <a:gd name="T2" fmla="*/ 41 w 43200"/>
                    <a:gd name="T3" fmla="*/ 0 h 42846"/>
                    <a:gd name="T4" fmla="*/ 50 w 43200"/>
                    <a:gd name="T5" fmla="*/ 50 h 42846"/>
                    <a:gd name="T6" fmla="*/ 0 60000 65536"/>
                    <a:gd name="T7" fmla="*/ 0 60000 65536"/>
                    <a:gd name="T8" fmla="*/ 0 60000 65536"/>
                    <a:gd name="T9" fmla="*/ 0 w 43200"/>
                    <a:gd name="T10" fmla="*/ 0 h 42846"/>
                    <a:gd name="T11" fmla="*/ 43200 w 43200"/>
                    <a:gd name="T12" fmla="*/ 42846 h 42846"/>
                  </a:gdLst>
                  <a:ahLst/>
                  <a:cxnLst>
                    <a:cxn ang="T6">
                      <a:pos x="T0" y="T1"/>
                    </a:cxn>
                    <a:cxn ang="T7">
                      <a:pos x="T2" y="T3"/>
                    </a:cxn>
                    <a:cxn ang="T8">
                      <a:pos x="T4" y="T5"/>
                    </a:cxn>
                  </a:cxnLst>
                  <a:rect l="T9" t="T10" r="T11" b="T12"/>
                  <a:pathLst>
                    <a:path w="43200" h="42846" fill="none" extrusionOk="0">
                      <a:moveTo>
                        <a:pt x="25493" y="-1"/>
                      </a:moveTo>
                      <a:cubicBezTo>
                        <a:pt x="35750" y="1879"/>
                        <a:pt x="43200" y="10818"/>
                        <a:pt x="43200" y="21246"/>
                      </a:cubicBezTo>
                      <a:cubicBezTo>
                        <a:pt x="43200" y="33175"/>
                        <a:pt x="33529" y="42846"/>
                        <a:pt x="21600" y="42846"/>
                      </a:cubicBezTo>
                      <a:cubicBezTo>
                        <a:pt x="9670" y="42846"/>
                        <a:pt x="0" y="33175"/>
                        <a:pt x="0" y="21246"/>
                      </a:cubicBezTo>
                      <a:cubicBezTo>
                        <a:pt x="-1" y="10918"/>
                        <a:pt x="7311" y="2035"/>
                        <a:pt x="17446" y="49"/>
                      </a:cubicBezTo>
                    </a:path>
                    <a:path w="43200" h="42846" stroke="0" extrusionOk="0">
                      <a:moveTo>
                        <a:pt x="25493" y="-1"/>
                      </a:moveTo>
                      <a:cubicBezTo>
                        <a:pt x="35750" y="1879"/>
                        <a:pt x="43200" y="10818"/>
                        <a:pt x="43200" y="21246"/>
                      </a:cubicBezTo>
                      <a:cubicBezTo>
                        <a:pt x="43200" y="33175"/>
                        <a:pt x="33529" y="42846"/>
                        <a:pt x="21600" y="42846"/>
                      </a:cubicBezTo>
                      <a:cubicBezTo>
                        <a:pt x="9670" y="42846"/>
                        <a:pt x="0" y="33175"/>
                        <a:pt x="0" y="21246"/>
                      </a:cubicBezTo>
                      <a:cubicBezTo>
                        <a:pt x="-1" y="10918"/>
                        <a:pt x="7311" y="2035"/>
                        <a:pt x="17446" y="49"/>
                      </a:cubicBezTo>
                      <a:lnTo>
                        <a:pt x="21600" y="21246"/>
                      </a:lnTo>
                      <a:close/>
                    </a:path>
                  </a:pathLst>
                </a:custGeom>
                <a:noFill/>
                <a:ln w="3175">
                  <a:solidFill>
                    <a:srgbClr val="969696"/>
                  </a:solidFill>
                  <a:round/>
                  <a:headEnd/>
                  <a:tailEnd/>
                </a:ln>
              </p:spPr>
              <p:txBody>
                <a:bodyPr wrap="none" anchor="ctr"/>
                <a:lstStyle/>
                <a:p>
                  <a:endParaRPr lang="es-ES"/>
                </a:p>
              </p:txBody>
            </p:sp>
            <p:sp>
              <p:nvSpPr>
                <p:cNvPr id="72804" name="Arc 137"/>
                <p:cNvSpPr>
                  <a:spLocks/>
                </p:cNvSpPr>
                <p:nvPr/>
              </p:nvSpPr>
              <p:spPr bwMode="auto">
                <a:xfrm flipH="1" flipV="1">
                  <a:off x="2239" y="1666"/>
                  <a:ext cx="1804" cy="1847"/>
                </a:xfrm>
                <a:custGeom>
                  <a:avLst/>
                  <a:gdLst>
                    <a:gd name="T0" fmla="*/ 87 w 37425"/>
                    <a:gd name="T1" fmla="*/ 73 h 38307"/>
                    <a:gd name="T2" fmla="*/ 18 w 37425"/>
                    <a:gd name="T3" fmla="*/ 0 h 38307"/>
                    <a:gd name="T4" fmla="*/ 50 w 37425"/>
                    <a:gd name="T5" fmla="*/ 39 h 38307"/>
                    <a:gd name="T6" fmla="*/ 0 60000 65536"/>
                    <a:gd name="T7" fmla="*/ 0 60000 65536"/>
                    <a:gd name="T8" fmla="*/ 0 60000 65536"/>
                    <a:gd name="T9" fmla="*/ 0 w 37425"/>
                    <a:gd name="T10" fmla="*/ 0 h 38307"/>
                    <a:gd name="T11" fmla="*/ 37425 w 37425"/>
                    <a:gd name="T12" fmla="*/ 38307 h 38307"/>
                  </a:gdLst>
                  <a:ahLst/>
                  <a:cxnLst>
                    <a:cxn ang="T6">
                      <a:pos x="T0" y="T1"/>
                    </a:cxn>
                    <a:cxn ang="T7">
                      <a:pos x="T2" y="T3"/>
                    </a:cxn>
                    <a:cxn ang="T8">
                      <a:pos x="T4" y="T5"/>
                    </a:cxn>
                  </a:cxnLst>
                  <a:rect l="T9" t="T10" r="T11" b="T12"/>
                  <a:pathLst>
                    <a:path w="37425" h="38307" fill="none" extrusionOk="0">
                      <a:moveTo>
                        <a:pt x="37425" y="31408"/>
                      </a:moveTo>
                      <a:cubicBezTo>
                        <a:pt x="33338" y="35807"/>
                        <a:pt x="27604" y="38306"/>
                        <a:pt x="21600" y="38307"/>
                      </a:cubicBezTo>
                      <a:cubicBezTo>
                        <a:pt x="9670" y="38307"/>
                        <a:pt x="0" y="28636"/>
                        <a:pt x="0" y="16707"/>
                      </a:cubicBezTo>
                      <a:cubicBezTo>
                        <a:pt x="-1" y="10234"/>
                        <a:pt x="2902" y="4102"/>
                        <a:pt x="7909" y="-1"/>
                      </a:cubicBezTo>
                    </a:path>
                    <a:path w="37425" h="38307" stroke="0" extrusionOk="0">
                      <a:moveTo>
                        <a:pt x="37425" y="31408"/>
                      </a:moveTo>
                      <a:cubicBezTo>
                        <a:pt x="33338" y="35807"/>
                        <a:pt x="27604" y="38306"/>
                        <a:pt x="21600" y="38307"/>
                      </a:cubicBezTo>
                      <a:cubicBezTo>
                        <a:pt x="9670" y="38307"/>
                        <a:pt x="0" y="28636"/>
                        <a:pt x="0" y="16707"/>
                      </a:cubicBezTo>
                      <a:cubicBezTo>
                        <a:pt x="-1" y="10234"/>
                        <a:pt x="2902" y="4102"/>
                        <a:pt x="7909" y="-1"/>
                      </a:cubicBezTo>
                      <a:lnTo>
                        <a:pt x="21600" y="16707"/>
                      </a:lnTo>
                      <a:close/>
                    </a:path>
                  </a:pathLst>
                </a:custGeom>
                <a:noFill/>
                <a:ln w="3175">
                  <a:solidFill>
                    <a:srgbClr val="969696"/>
                  </a:solidFill>
                  <a:round/>
                  <a:headEnd/>
                  <a:tailEnd/>
                </a:ln>
              </p:spPr>
              <p:txBody>
                <a:bodyPr wrap="none" anchor="ctr"/>
                <a:lstStyle/>
                <a:p>
                  <a:endParaRPr lang="es-ES"/>
                </a:p>
              </p:txBody>
            </p:sp>
            <p:sp>
              <p:nvSpPr>
                <p:cNvPr id="72805" name="Arc 138"/>
                <p:cNvSpPr>
                  <a:spLocks/>
                </p:cNvSpPr>
                <p:nvPr/>
              </p:nvSpPr>
              <p:spPr bwMode="auto">
                <a:xfrm flipH="1" flipV="1">
                  <a:off x="2355" y="2302"/>
                  <a:ext cx="646" cy="1044"/>
                </a:xfrm>
                <a:custGeom>
                  <a:avLst/>
                  <a:gdLst>
                    <a:gd name="T0" fmla="*/ 4 w 21600"/>
                    <a:gd name="T1" fmla="*/ 0 h 34883"/>
                    <a:gd name="T2" fmla="*/ 15 w 21600"/>
                    <a:gd name="T3" fmla="*/ 31 h 34883"/>
                    <a:gd name="T4" fmla="*/ 0 w 21600"/>
                    <a:gd name="T5" fmla="*/ 19 h 34883"/>
                    <a:gd name="T6" fmla="*/ 0 60000 65536"/>
                    <a:gd name="T7" fmla="*/ 0 60000 65536"/>
                    <a:gd name="T8" fmla="*/ 0 60000 65536"/>
                    <a:gd name="T9" fmla="*/ 0 w 21600"/>
                    <a:gd name="T10" fmla="*/ 0 h 34883"/>
                    <a:gd name="T11" fmla="*/ 21600 w 21600"/>
                    <a:gd name="T12" fmla="*/ 34883 h 34883"/>
                  </a:gdLst>
                  <a:ahLst/>
                  <a:cxnLst>
                    <a:cxn ang="T6">
                      <a:pos x="T0" y="T1"/>
                    </a:cxn>
                    <a:cxn ang="T7">
                      <a:pos x="T2" y="T3"/>
                    </a:cxn>
                    <a:cxn ang="T8">
                      <a:pos x="T4" y="T5"/>
                    </a:cxn>
                  </a:cxnLst>
                  <a:rect l="T9" t="T10" r="T11" b="T12"/>
                  <a:pathLst>
                    <a:path w="21600" h="34883" fill="none" extrusionOk="0">
                      <a:moveTo>
                        <a:pt x="4297" y="-1"/>
                      </a:moveTo>
                      <a:cubicBezTo>
                        <a:pt x="14364" y="2043"/>
                        <a:pt x="21600" y="10895"/>
                        <a:pt x="21600" y="21168"/>
                      </a:cubicBezTo>
                      <a:cubicBezTo>
                        <a:pt x="21600" y="26170"/>
                        <a:pt x="19863" y="31018"/>
                        <a:pt x="16687" y="34883"/>
                      </a:cubicBezTo>
                    </a:path>
                    <a:path w="21600" h="34883" stroke="0" extrusionOk="0">
                      <a:moveTo>
                        <a:pt x="4297" y="-1"/>
                      </a:moveTo>
                      <a:cubicBezTo>
                        <a:pt x="14364" y="2043"/>
                        <a:pt x="21600" y="10895"/>
                        <a:pt x="21600" y="21168"/>
                      </a:cubicBezTo>
                      <a:cubicBezTo>
                        <a:pt x="21600" y="26170"/>
                        <a:pt x="19863" y="31018"/>
                        <a:pt x="16687" y="34883"/>
                      </a:cubicBezTo>
                      <a:lnTo>
                        <a:pt x="0" y="21168"/>
                      </a:lnTo>
                      <a:close/>
                    </a:path>
                  </a:pathLst>
                </a:custGeom>
                <a:noFill/>
                <a:ln w="3175">
                  <a:solidFill>
                    <a:srgbClr val="969696"/>
                  </a:solidFill>
                  <a:round/>
                  <a:headEnd/>
                  <a:tailEnd/>
                </a:ln>
              </p:spPr>
              <p:txBody>
                <a:bodyPr wrap="none" anchor="ctr"/>
                <a:lstStyle/>
                <a:p>
                  <a:endParaRPr lang="es-ES"/>
                </a:p>
              </p:txBody>
            </p:sp>
            <p:sp>
              <p:nvSpPr>
                <p:cNvPr id="72806" name="Arc 139"/>
                <p:cNvSpPr>
                  <a:spLocks/>
                </p:cNvSpPr>
                <p:nvPr/>
              </p:nvSpPr>
              <p:spPr bwMode="auto">
                <a:xfrm flipH="1" flipV="1">
                  <a:off x="3001" y="2724"/>
                  <a:ext cx="392" cy="617"/>
                </a:xfrm>
                <a:custGeom>
                  <a:avLst/>
                  <a:gdLst>
                    <a:gd name="T0" fmla="*/ 0 w 13077"/>
                    <a:gd name="T1" fmla="*/ 3 h 21181"/>
                    <a:gd name="T2" fmla="*/ 8 w 13077"/>
                    <a:gd name="T3" fmla="*/ 0 h 21181"/>
                    <a:gd name="T4" fmla="*/ 12 w 13077"/>
                    <a:gd name="T5" fmla="*/ 18 h 21181"/>
                    <a:gd name="T6" fmla="*/ 0 60000 65536"/>
                    <a:gd name="T7" fmla="*/ 0 60000 65536"/>
                    <a:gd name="T8" fmla="*/ 0 60000 65536"/>
                    <a:gd name="T9" fmla="*/ 0 w 13077"/>
                    <a:gd name="T10" fmla="*/ 0 h 21181"/>
                    <a:gd name="T11" fmla="*/ 13077 w 13077"/>
                    <a:gd name="T12" fmla="*/ 21181 h 21181"/>
                  </a:gdLst>
                  <a:ahLst/>
                  <a:cxnLst>
                    <a:cxn ang="T6">
                      <a:pos x="T0" y="T1"/>
                    </a:cxn>
                    <a:cxn ang="T7">
                      <a:pos x="T2" y="T3"/>
                    </a:cxn>
                    <a:cxn ang="T8">
                      <a:pos x="T4" y="T5"/>
                    </a:cxn>
                  </a:cxnLst>
                  <a:rect l="T9" t="T10" r="T11" b="T12"/>
                  <a:pathLst>
                    <a:path w="13077" h="21181" fill="none" extrusionOk="0">
                      <a:moveTo>
                        <a:pt x="0" y="3989"/>
                      </a:moveTo>
                      <a:cubicBezTo>
                        <a:pt x="2606" y="2006"/>
                        <a:pt x="5629" y="642"/>
                        <a:pt x="8841" y="0"/>
                      </a:cubicBezTo>
                    </a:path>
                    <a:path w="13077" h="21181" stroke="0" extrusionOk="0">
                      <a:moveTo>
                        <a:pt x="0" y="3989"/>
                      </a:moveTo>
                      <a:cubicBezTo>
                        <a:pt x="2606" y="2006"/>
                        <a:pt x="5629" y="642"/>
                        <a:pt x="8841" y="0"/>
                      </a:cubicBezTo>
                      <a:lnTo>
                        <a:pt x="13077" y="21181"/>
                      </a:lnTo>
                      <a:close/>
                    </a:path>
                  </a:pathLst>
                </a:custGeom>
                <a:noFill/>
                <a:ln w="3175">
                  <a:solidFill>
                    <a:srgbClr val="969696"/>
                  </a:solidFill>
                  <a:round/>
                  <a:headEnd/>
                  <a:tailEnd/>
                </a:ln>
              </p:spPr>
              <p:txBody>
                <a:bodyPr wrap="none" anchor="ctr"/>
                <a:lstStyle/>
                <a:p>
                  <a:endParaRPr lang="es-ES"/>
                </a:p>
              </p:txBody>
            </p:sp>
          </p:grpSp>
          <p:sp>
            <p:nvSpPr>
              <p:cNvPr id="72762" name="Rectangle 2"/>
              <p:cNvSpPr>
                <a:spLocks noChangeArrowheads="1"/>
              </p:cNvSpPr>
              <p:nvPr/>
            </p:nvSpPr>
            <p:spPr bwMode="auto">
              <a:xfrm>
                <a:off x="628" y="696"/>
                <a:ext cx="4737" cy="776"/>
              </a:xfrm>
              <a:prstGeom prst="rect">
                <a:avLst/>
              </a:prstGeom>
              <a:noFill/>
              <a:ln w="12700">
                <a:noFill/>
                <a:miter lim="800000"/>
                <a:headEnd/>
                <a:tailEnd/>
              </a:ln>
            </p:spPr>
            <p:txBody>
              <a:bodyPr lIns="90488" tIns="44450" rIns="90488" bIns="44450">
                <a:spAutoFit/>
              </a:bodyPr>
              <a:lstStyle/>
              <a:p>
                <a:r>
                  <a:rPr lang="es-ES_tradnl" sz="2500" i="1" dirty="0">
                    <a:solidFill>
                      <a:schemeClr val="bg1"/>
                    </a:solidFill>
                    <a:latin typeface="Book Antiqua" pitchFamily="18" charset="0"/>
                  </a:rPr>
                  <a:t>Si el imán de herradura lo doblamos y sus extremos los cerramos, formando casi un circulo, se comporta de manera idéntica al imán de herradura</a:t>
                </a:r>
              </a:p>
            </p:txBody>
          </p:sp>
          <p:sp>
            <p:nvSpPr>
              <p:cNvPr id="520239" name="Rectangle 47"/>
              <p:cNvSpPr>
                <a:spLocks noChangeArrowheads="1"/>
              </p:cNvSpPr>
              <p:nvPr/>
            </p:nvSpPr>
            <p:spPr bwMode="auto">
              <a:xfrm>
                <a:off x="368" y="167"/>
                <a:ext cx="2672"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Imanes Tipo Anillo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2764" name="Rectangle 8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72765" name="Group 144"/>
              <p:cNvGrpSpPr>
                <a:grpSpLocks/>
              </p:cNvGrpSpPr>
              <p:nvPr/>
            </p:nvGrpSpPr>
            <p:grpSpPr bwMode="auto">
              <a:xfrm>
                <a:off x="48" y="95"/>
                <a:ext cx="96" cy="4128"/>
                <a:chOff x="48" y="102"/>
                <a:chExt cx="96" cy="4128"/>
              </a:xfrm>
            </p:grpSpPr>
            <p:sp>
              <p:nvSpPr>
                <p:cNvPr id="72773" name="Rectangle 1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4" name="Rectangle 1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5" name="Rectangle 1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6" name="Rectangle 1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7" name="Rectangle 1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8" name="Rectangle 1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79" name="Rectangle 1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0" name="Rectangle 1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1" name="Rectangle 1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2" name="Rectangle 1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3" name="Rectangle 1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4" name="Rectangle 1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5" name="Rectangle 1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6" name="Rectangle 1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7" name="Rectangle 1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8" name="Rectangle 1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89" name="Rectangle 1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0" name="Rectangle 1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1" name="Rectangle 1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2" name="Rectangle 1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3" name="Rectangle 1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4" name="Rectangle 1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5" name="Rectangle 1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6" name="Rectangle 1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7" name="Rectangle 1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8" name="Rectangle 1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2799" name="Rectangle 1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2800" name="Rectangle 1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2801" name="Rectangle 1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2766" name="Group 174"/>
              <p:cNvGrpSpPr>
                <a:grpSpLocks/>
              </p:cNvGrpSpPr>
              <p:nvPr/>
            </p:nvGrpSpPr>
            <p:grpSpPr bwMode="auto">
              <a:xfrm>
                <a:off x="5052" y="0"/>
                <a:ext cx="726" cy="388"/>
                <a:chOff x="37" y="-23"/>
                <a:chExt cx="726" cy="388"/>
              </a:xfrm>
            </p:grpSpPr>
            <p:sp>
              <p:nvSpPr>
                <p:cNvPr id="72767" name="Rectangle 1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2768" name="Rectangle 1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2769" name="Rectangle 1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2770" name="Rectangle 1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2771" name="Rectangle 1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2772" name="Rectangle 1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72760" name="Arc 8"/>
            <p:cNvSpPr>
              <a:spLocks/>
            </p:cNvSpPr>
            <p:nvPr/>
          </p:nvSpPr>
          <p:spPr bwMode="auto">
            <a:xfrm flipH="1" flipV="1">
              <a:off x="2254" y="2162"/>
              <a:ext cx="1292" cy="1281"/>
            </a:xfrm>
            <a:custGeom>
              <a:avLst/>
              <a:gdLst>
                <a:gd name="T0" fmla="*/ 23 w 43200"/>
                <a:gd name="T1" fmla="*/ 0 h 42824"/>
                <a:gd name="T2" fmla="*/ 16 w 43200"/>
                <a:gd name="T3" fmla="*/ 0 h 42824"/>
                <a:gd name="T4" fmla="*/ 19 w 43200"/>
                <a:gd name="T5" fmla="*/ 19 h 42824"/>
                <a:gd name="T6" fmla="*/ 0 60000 65536"/>
                <a:gd name="T7" fmla="*/ 0 60000 65536"/>
                <a:gd name="T8" fmla="*/ 0 60000 65536"/>
                <a:gd name="T9" fmla="*/ 0 w 43200"/>
                <a:gd name="T10" fmla="*/ 0 h 42824"/>
                <a:gd name="T11" fmla="*/ 43200 w 43200"/>
                <a:gd name="T12" fmla="*/ 42824 h 42824"/>
              </a:gdLst>
              <a:ahLst/>
              <a:cxnLst>
                <a:cxn ang="T6">
                  <a:pos x="T0" y="T1"/>
                </a:cxn>
                <a:cxn ang="T7">
                  <a:pos x="T2" y="T3"/>
                </a:cxn>
                <a:cxn ang="T8">
                  <a:pos x="T4" y="T5"/>
                </a:cxn>
              </a:cxnLst>
              <a:rect l="T9" t="T10" r="T11" b="T12"/>
              <a:pathLst>
                <a:path w="43200" h="42824" fill="none" extrusionOk="0">
                  <a:moveTo>
                    <a:pt x="26087" y="95"/>
                  </a:moveTo>
                  <a:cubicBezTo>
                    <a:pt x="36065" y="2214"/>
                    <a:pt x="43200" y="11024"/>
                    <a:pt x="43200" y="21224"/>
                  </a:cubicBezTo>
                  <a:cubicBezTo>
                    <a:pt x="43200" y="33153"/>
                    <a:pt x="33529" y="42824"/>
                    <a:pt x="21600" y="42824"/>
                  </a:cubicBezTo>
                  <a:cubicBezTo>
                    <a:pt x="9670" y="42824"/>
                    <a:pt x="0" y="33153"/>
                    <a:pt x="0" y="21224"/>
                  </a:cubicBezTo>
                  <a:cubicBezTo>
                    <a:pt x="-1" y="10842"/>
                    <a:pt x="7385" y="1929"/>
                    <a:pt x="17586" y="0"/>
                  </a:cubicBezTo>
                </a:path>
                <a:path w="43200" h="42824" stroke="0" extrusionOk="0">
                  <a:moveTo>
                    <a:pt x="26087" y="95"/>
                  </a:moveTo>
                  <a:cubicBezTo>
                    <a:pt x="36065" y="2214"/>
                    <a:pt x="43200" y="11024"/>
                    <a:pt x="43200" y="21224"/>
                  </a:cubicBezTo>
                  <a:cubicBezTo>
                    <a:pt x="43200" y="33153"/>
                    <a:pt x="33529" y="42824"/>
                    <a:pt x="21600" y="42824"/>
                  </a:cubicBezTo>
                  <a:cubicBezTo>
                    <a:pt x="9670" y="42824"/>
                    <a:pt x="0" y="33153"/>
                    <a:pt x="0" y="21224"/>
                  </a:cubicBezTo>
                  <a:cubicBezTo>
                    <a:pt x="-1" y="10842"/>
                    <a:pt x="7385" y="1929"/>
                    <a:pt x="17586" y="0"/>
                  </a:cubicBezTo>
                  <a:lnTo>
                    <a:pt x="21600" y="21224"/>
                  </a:lnTo>
                  <a:close/>
                </a:path>
              </a:pathLst>
            </a:custGeom>
            <a:noFill/>
            <a:ln w="19050">
              <a:solidFill>
                <a:srgbClr val="969696"/>
              </a:solidFill>
              <a:round/>
              <a:headEnd/>
              <a:tailEnd/>
            </a:ln>
          </p:spPr>
          <p:txBody>
            <a:bodyPr wrap="none" anchor="ctr"/>
            <a:lstStyle/>
            <a:p>
              <a:endParaRPr lang="es-ES"/>
            </a:p>
          </p:txBody>
        </p:sp>
      </p:grpSp>
      <p:grpSp>
        <p:nvGrpSpPr>
          <p:cNvPr id="7" name="Group 43"/>
          <p:cNvGrpSpPr>
            <a:grpSpLocks/>
          </p:cNvGrpSpPr>
          <p:nvPr/>
        </p:nvGrpSpPr>
        <p:grpSpPr bwMode="auto">
          <a:xfrm>
            <a:off x="3125788" y="4459288"/>
            <a:ext cx="1476375" cy="1195387"/>
            <a:chOff x="1907" y="2809"/>
            <a:chExt cx="930" cy="753"/>
          </a:xfrm>
        </p:grpSpPr>
        <p:sp>
          <p:nvSpPr>
            <p:cNvPr id="72757" name="Arc 13"/>
            <p:cNvSpPr>
              <a:spLocks/>
            </p:cNvSpPr>
            <p:nvPr/>
          </p:nvSpPr>
          <p:spPr bwMode="auto">
            <a:xfrm flipH="1" flipV="1">
              <a:off x="2065" y="2809"/>
              <a:ext cx="772" cy="601"/>
            </a:xfrm>
            <a:custGeom>
              <a:avLst/>
              <a:gdLst>
                <a:gd name="T0" fmla="*/ 17 w 21597"/>
                <a:gd name="T1" fmla="*/ 0 h 16799"/>
                <a:gd name="T2" fmla="*/ 28 w 21597"/>
                <a:gd name="T3" fmla="*/ 21 h 16799"/>
                <a:gd name="T4" fmla="*/ 0 w 21597"/>
                <a:gd name="T5" fmla="*/ 22 h 16799"/>
                <a:gd name="T6" fmla="*/ 0 60000 65536"/>
                <a:gd name="T7" fmla="*/ 0 60000 65536"/>
                <a:gd name="T8" fmla="*/ 0 60000 65536"/>
                <a:gd name="T9" fmla="*/ 0 w 21597"/>
                <a:gd name="T10" fmla="*/ 0 h 16799"/>
                <a:gd name="T11" fmla="*/ 21597 w 21597"/>
                <a:gd name="T12" fmla="*/ 16799 h 16799"/>
              </a:gdLst>
              <a:ahLst/>
              <a:cxnLst>
                <a:cxn ang="T6">
                  <a:pos x="T0" y="T1"/>
                </a:cxn>
                <a:cxn ang="T7">
                  <a:pos x="T2" y="T3"/>
                </a:cxn>
                <a:cxn ang="T8">
                  <a:pos x="T4" y="T5"/>
                </a:cxn>
              </a:cxnLst>
              <a:rect l="T9" t="T10" r="T11" b="T12"/>
              <a:pathLst>
                <a:path w="21597" h="16799" fill="none" extrusionOk="0">
                  <a:moveTo>
                    <a:pt x="13577" y="-1"/>
                  </a:moveTo>
                  <a:cubicBezTo>
                    <a:pt x="18549" y="4018"/>
                    <a:pt x="21486" y="10032"/>
                    <a:pt x="21596" y="16425"/>
                  </a:cubicBezTo>
                </a:path>
                <a:path w="21597" h="16799" stroke="0" extrusionOk="0">
                  <a:moveTo>
                    <a:pt x="13577" y="-1"/>
                  </a:moveTo>
                  <a:cubicBezTo>
                    <a:pt x="18549" y="4018"/>
                    <a:pt x="21486" y="10032"/>
                    <a:pt x="21596" y="16425"/>
                  </a:cubicBezTo>
                  <a:lnTo>
                    <a:pt x="0" y="16799"/>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58" name="Arc 15"/>
            <p:cNvSpPr>
              <a:spLocks/>
            </p:cNvSpPr>
            <p:nvPr/>
          </p:nvSpPr>
          <p:spPr bwMode="auto">
            <a:xfrm flipH="1" flipV="1">
              <a:off x="1907" y="2809"/>
              <a:ext cx="929" cy="753"/>
            </a:xfrm>
            <a:custGeom>
              <a:avLst/>
              <a:gdLst>
                <a:gd name="T0" fmla="*/ 23 w 21599"/>
                <a:gd name="T1" fmla="*/ 0 h 17512"/>
                <a:gd name="T2" fmla="*/ 40 w 21599"/>
                <a:gd name="T3" fmla="*/ 32 h 17512"/>
                <a:gd name="T4" fmla="*/ 0 w 21599"/>
                <a:gd name="T5" fmla="*/ 32 h 17512"/>
                <a:gd name="T6" fmla="*/ 0 60000 65536"/>
                <a:gd name="T7" fmla="*/ 0 60000 65536"/>
                <a:gd name="T8" fmla="*/ 0 60000 65536"/>
                <a:gd name="T9" fmla="*/ 0 w 21599"/>
                <a:gd name="T10" fmla="*/ 0 h 17512"/>
                <a:gd name="T11" fmla="*/ 21599 w 21599"/>
                <a:gd name="T12" fmla="*/ 17512 h 17512"/>
              </a:gdLst>
              <a:ahLst/>
              <a:cxnLst>
                <a:cxn ang="T6">
                  <a:pos x="T0" y="T1"/>
                </a:cxn>
                <a:cxn ang="T7">
                  <a:pos x="T2" y="T3"/>
                </a:cxn>
                <a:cxn ang="T8">
                  <a:pos x="T4" y="T5"/>
                </a:cxn>
              </a:cxnLst>
              <a:rect l="T9" t="T10" r="T11" b="T12"/>
              <a:pathLst>
                <a:path w="21599" h="17512" fill="none" extrusionOk="0">
                  <a:moveTo>
                    <a:pt x="12644" y="0"/>
                  </a:moveTo>
                  <a:cubicBezTo>
                    <a:pt x="18215" y="4022"/>
                    <a:pt x="21539" y="10454"/>
                    <a:pt x="21599" y="17324"/>
                  </a:cubicBezTo>
                </a:path>
                <a:path w="21599" h="17512" stroke="0" extrusionOk="0">
                  <a:moveTo>
                    <a:pt x="12644" y="0"/>
                  </a:moveTo>
                  <a:cubicBezTo>
                    <a:pt x="18215" y="4022"/>
                    <a:pt x="21539" y="10454"/>
                    <a:pt x="21599" y="17324"/>
                  </a:cubicBezTo>
                  <a:lnTo>
                    <a:pt x="0" y="17512"/>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8" name="Group 40"/>
          <p:cNvGrpSpPr>
            <a:grpSpLocks/>
          </p:cNvGrpSpPr>
          <p:nvPr/>
        </p:nvGrpSpPr>
        <p:grpSpPr bwMode="auto">
          <a:xfrm>
            <a:off x="3154363" y="2984500"/>
            <a:ext cx="1447800" cy="1476375"/>
            <a:chOff x="1925" y="1880"/>
            <a:chExt cx="912" cy="930"/>
          </a:xfrm>
        </p:grpSpPr>
        <p:sp>
          <p:nvSpPr>
            <p:cNvPr id="72755" name="Arc 16"/>
            <p:cNvSpPr>
              <a:spLocks/>
            </p:cNvSpPr>
            <p:nvPr/>
          </p:nvSpPr>
          <p:spPr bwMode="auto">
            <a:xfrm flipH="1" flipV="1">
              <a:off x="2081" y="2038"/>
              <a:ext cx="756" cy="772"/>
            </a:xfrm>
            <a:custGeom>
              <a:avLst/>
              <a:gdLst>
                <a:gd name="T0" fmla="*/ 27 w 21145"/>
                <a:gd name="T1" fmla="*/ 6 h 21565"/>
                <a:gd name="T2" fmla="*/ 2 w 21145"/>
                <a:gd name="T3" fmla="*/ 28 h 21565"/>
                <a:gd name="T4" fmla="*/ 0 w 21145"/>
                <a:gd name="T5" fmla="*/ 0 h 21565"/>
                <a:gd name="T6" fmla="*/ 0 60000 65536"/>
                <a:gd name="T7" fmla="*/ 0 60000 65536"/>
                <a:gd name="T8" fmla="*/ 0 60000 65536"/>
                <a:gd name="T9" fmla="*/ 0 w 21145"/>
                <a:gd name="T10" fmla="*/ 0 h 21565"/>
                <a:gd name="T11" fmla="*/ 21145 w 21145"/>
                <a:gd name="T12" fmla="*/ 21565 h 21565"/>
              </a:gdLst>
              <a:ahLst/>
              <a:cxnLst>
                <a:cxn ang="T6">
                  <a:pos x="T0" y="T1"/>
                </a:cxn>
                <a:cxn ang="T7">
                  <a:pos x="T2" y="T3"/>
                </a:cxn>
                <a:cxn ang="T8">
                  <a:pos x="T4" y="T5"/>
                </a:cxn>
              </a:cxnLst>
              <a:rect l="T9" t="T10" r="T11" b="T12"/>
              <a:pathLst>
                <a:path w="21145" h="21565" fill="none" extrusionOk="0">
                  <a:moveTo>
                    <a:pt x="21144" y="4411"/>
                  </a:moveTo>
                  <a:cubicBezTo>
                    <a:pt x="19149" y="13975"/>
                    <a:pt x="10982" y="21009"/>
                    <a:pt x="1229" y="21565"/>
                  </a:cubicBezTo>
                </a:path>
                <a:path w="21145" h="21565" stroke="0" extrusionOk="0">
                  <a:moveTo>
                    <a:pt x="21144" y="4411"/>
                  </a:moveTo>
                  <a:cubicBezTo>
                    <a:pt x="19149" y="13975"/>
                    <a:pt x="10982" y="21009"/>
                    <a:pt x="1229" y="21565"/>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56" name="Arc 19"/>
            <p:cNvSpPr>
              <a:spLocks/>
            </p:cNvSpPr>
            <p:nvPr/>
          </p:nvSpPr>
          <p:spPr bwMode="auto">
            <a:xfrm flipH="1" flipV="1">
              <a:off x="1925" y="1880"/>
              <a:ext cx="911" cy="929"/>
            </a:xfrm>
            <a:custGeom>
              <a:avLst/>
              <a:gdLst>
                <a:gd name="T0" fmla="*/ 39 w 21215"/>
                <a:gd name="T1" fmla="*/ 8 h 21584"/>
                <a:gd name="T2" fmla="*/ 2 w 21215"/>
                <a:gd name="T3" fmla="*/ 40 h 21584"/>
                <a:gd name="T4" fmla="*/ 0 w 21215"/>
                <a:gd name="T5" fmla="*/ 0 h 21584"/>
                <a:gd name="T6" fmla="*/ 0 60000 65536"/>
                <a:gd name="T7" fmla="*/ 0 60000 65536"/>
                <a:gd name="T8" fmla="*/ 0 60000 65536"/>
                <a:gd name="T9" fmla="*/ 0 w 21215"/>
                <a:gd name="T10" fmla="*/ 0 h 21584"/>
                <a:gd name="T11" fmla="*/ 21215 w 21215"/>
                <a:gd name="T12" fmla="*/ 21584 h 21584"/>
              </a:gdLst>
              <a:ahLst/>
              <a:cxnLst>
                <a:cxn ang="T6">
                  <a:pos x="T0" y="T1"/>
                </a:cxn>
                <a:cxn ang="T7">
                  <a:pos x="T2" y="T3"/>
                </a:cxn>
                <a:cxn ang="T8">
                  <a:pos x="T4" y="T5"/>
                </a:cxn>
              </a:cxnLst>
              <a:rect l="T9" t="T10" r="T11" b="T12"/>
              <a:pathLst>
                <a:path w="21215" h="21584" fill="none" extrusionOk="0">
                  <a:moveTo>
                    <a:pt x="21215" y="4058"/>
                  </a:moveTo>
                  <a:cubicBezTo>
                    <a:pt x="19327" y="13928"/>
                    <a:pt x="10881" y="21192"/>
                    <a:pt x="839" y="21583"/>
                  </a:cubicBezTo>
                </a:path>
                <a:path w="21215" h="21584" stroke="0" extrusionOk="0">
                  <a:moveTo>
                    <a:pt x="21215" y="4058"/>
                  </a:moveTo>
                  <a:cubicBezTo>
                    <a:pt x="19327" y="13928"/>
                    <a:pt x="10881" y="21192"/>
                    <a:pt x="839" y="21583"/>
                  </a:cubicBezTo>
                  <a:lnTo>
                    <a:pt x="0"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9" name="Group 42"/>
          <p:cNvGrpSpPr>
            <a:grpSpLocks/>
          </p:cNvGrpSpPr>
          <p:nvPr/>
        </p:nvGrpSpPr>
        <p:grpSpPr bwMode="auto">
          <a:xfrm>
            <a:off x="4602163" y="2994025"/>
            <a:ext cx="1454150" cy="1466850"/>
            <a:chOff x="2837" y="1886"/>
            <a:chExt cx="916" cy="924"/>
          </a:xfrm>
        </p:grpSpPr>
        <p:sp>
          <p:nvSpPr>
            <p:cNvPr id="72753" name="Arc 17"/>
            <p:cNvSpPr>
              <a:spLocks/>
            </p:cNvSpPr>
            <p:nvPr/>
          </p:nvSpPr>
          <p:spPr bwMode="auto">
            <a:xfrm flipH="1" flipV="1">
              <a:off x="2838" y="2042"/>
              <a:ext cx="752" cy="768"/>
            </a:xfrm>
            <a:custGeom>
              <a:avLst/>
              <a:gdLst>
                <a:gd name="T0" fmla="*/ 24 w 21048"/>
                <a:gd name="T1" fmla="*/ 27 h 21465"/>
                <a:gd name="T2" fmla="*/ 0 w 21048"/>
                <a:gd name="T3" fmla="*/ 6 h 21465"/>
                <a:gd name="T4" fmla="*/ 27 w 21048"/>
                <a:gd name="T5" fmla="*/ 0 h 21465"/>
                <a:gd name="T6" fmla="*/ 0 60000 65536"/>
                <a:gd name="T7" fmla="*/ 0 60000 65536"/>
                <a:gd name="T8" fmla="*/ 0 60000 65536"/>
                <a:gd name="T9" fmla="*/ 0 w 21048"/>
                <a:gd name="T10" fmla="*/ 0 h 21465"/>
                <a:gd name="T11" fmla="*/ 21048 w 21048"/>
                <a:gd name="T12" fmla="*/ 21465 h 21465"/>
              </a:gdLst>
              <a:ahLst/>
              <a:cxnLst>
                <a:cxn ang="T6">
                  <a:pos x="T0" y="T1"/>
                </a:cxn>
                <a:cxn ang="T7">
                  <a:pos x="T2" y="T3"/>
                </a:cxn>
                <a:cxn ang="T8">
                  <a:pos x="T4" y="T5"/>
                </a:cxn>
              </a:cxnLst>
              <a:rect l="T9" t="T10" r="T11" b="T12"/>
              <a:pathLst>
                <a:path w="21048" h="21465" fill="none" extrusionOk="0">
                  <a:moveTo>
                    <a:pt x="18633" y="21464"/>
                  </a:moveTo>
                  <a:cubicBezTo>
                    <a:pt x="9526" y="20440"/>
                    <a:pt x="2057" y="13780"/>
                    <a:pt x="-1" y="4851"/>
                  </a:cubicBezTo>
                </a:path>
                <a:path w="21048" h="21465" stroke="0" extrusionOk="0">
                  <a:moveTo>
                    <a:pt x="18633" y="21464"/>
                  </a:moveTo>
                  <a:cubicBezTo>
                    <a:pt x="9526" y="20440"/>
                    <a:pt x="2057" y="13780"/>
                    <a:pt x="-1" y="4851"/>
                  </a:cubicBezTo>
                  <a:lnTo>
                    <a:pt x="21048"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54" name="Arc 20"/>
            <p:cNvSpPr>
              <a:spLocks/>
            </p:cNvSpPr>
            <p:nvPr/>
          </p:nvSpPr>
          <p:spPr bwMode="auto">
            <a:xfrm flipH="1" flipV="1">
              <a:off x="2837" y="1886"/>
              <a:ext cx="916" cy="923"/>
            </a:xfrm>
            <a:custGeom>
              <a:avLst/>
              <a:gdLst>
                <a:gd name="T0" fmla="*/ 35 w 21318"/>
                <a:gd name="T1" fmla="*/ 40 h 21471"/>
                <a:gd name="T2" fmla="*/ 0 w 21318"/>
                <a:gd name="T3" fmla="*/ 6 h 21471"/>
                <a:gd name="T4" fmla="*/ 39 w 21318"/>
                <a:gd name="T5" fmla="*/ 0 h 21471"/>
                <a:gd name="T6" fmla="*/ 0 60000 65536"/>
                <a:gd name="T7" fmla="*/ 0 60000 65536"/>
                <a:gd name="T8" fmla="*/ 0 60000 65536"/>
                <a:gd name="T9" fmla="*/ 0 w 21318"/>
                <a:gd name="T10" fmla="*/ 0 h 21471"/>
                <a:gd name="T11" fmla="*/ 21318 w 21318"/>
                <a:gd name="T12" fmla="*/ 21471 h 21471"/>
              </a:gdLst>
              <a:ahLst/>
              <a:cxnLst>
                <a:cxn ang="T6">
                  <a:pos x="T0" y="T1"/>
                </a:cxn>
                <a:cxn ang="T7">
                  <a:pos x="T2" y="T3"/>
                </a:cxn>
                <a:cxn ang="T8">
                  <a:pos x="T4" y="T5"/>
                </a:cxn>
              </a:cxnLst>
              <a:rect l="T9" t="T10" r="T11" b="T12"/>
              <a:pathLst>
                <a:path w="21318" h="21471" fill="none" extrusionOk="0">
                  <a:moveTo>
                    <a:pt x="18962" y="21471"/>
                  </a:moveTo>
                  <a:cubicBezTo>
                    <a:pt x="9317" y="20413"/>
                    <a:pt x="1561" y="13053"/>
                    <a:pt x="-1" y="3476"/>
                  </a:cubicBezTo>
                </a:path>
                <a:path w="21318" h="21471" stroke="0" extrusionOk="0">
                  <a:moveTo>
                    <a:pt x="18962" y="21471"/>
                  </a:moveTo>
                  <a:cubicBezTo>
                    <a:pt x="9317" y="20413"/>
                    <a:pt x="1561" y="13053"/>
                    <a:pt x="-1" y="3476"/>
                  </a:cubicBezTo>
                  <a:lnTo>
                    <a:pt x="21318"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0" name="Group 41"/>
          <p:cNvGrpSpPr>
            <a:grpSpLocks/>
          </p:cNvGrpSpPr>
          <p:nvPr/>
        </p:nvGrpSpPr>
        <p:grpSpPr bwMode="auto">
          <a:xfrm>
            <a:off x="4600575" y="4459288"/>
            <a:ext cx="1471613" cy="1258887"/>
            <a:chOff x="2836" y="2809"/>
            <a:chExt cx="927" cy="793"/>
          </a:xfrm>
        </p:grpSpPr>
        <p:sp>
          <p:nvSpPr>
            <p:cNvPr id="72751" name="Arc 18"/>
            <p:cNvSpPr>
              <a:spLocks/>
            </p:cNvSpPr>
            <p:nvPr/>
          </p:nvSpPr>
          <p:spPr bwMode="auto">
            <a:xfrm flipH="1" flipV="1">
              <a:off x="2838" y="2810"/>
              <a:ext cx="772" cy="658"/>
            </a:xfrm>
            <a:custGeom>
              <a:avLst/>
              <a:gdLst>
                <a:gd name="T0" fmla="*/ 0 w 21588"/>
                <a:gd name="T1" fmla="*/ 23 h 18377"/>
                <a:gd name="T2" fmla="*/ 13 w 21588"/>
                <a:gd name="T3" fmla="*/ 0 h 18377"/>
                <a:gd name="T4" fmla="*/ 28 w 21588"/>
                <a:gd name="T5" fmla="*/ 24 h 18377"/>
                <a:gd name="T6" fmla="*/ 0 60000 65536"/>
                <a:gd name="T7" fmla="*/ 0 60000 65536"/>
                <a:gd name="T8" fmla="*/ 0 60000 65536"/>
                <a:gd name="T9" fmla="*/ 0 w 21588"/>
                <a:gd name="T10" fmla="*/ 0 h 18377"/>
                <a:gd name="T11" fmla="*/ 21588 w 21588"/>
                <a:gd name="T12" fmla="*/ 18377 h 18377"/>
              </a:gdLst>
              <a:ahLst/>
              <a:cxnLst>
                <a:cxn ang="T6">
                  <a:pos x="T0" y="T1"/>
                </a:cxn>
                <a:cxn ang="T7">
                  <a:pos x="T2" y="T3"/>
                </a:cxn>
                <a:cxn ang="T8">
                  <a:pos x="T4" y="T5"/>
                </a:cxn>
              </a:cxnLst>
              <a:rect l="T9" t="T10" r="T11" b="T12"/>
              <a:pathLst>
                <a:path w="21588" h="18377" fill="none" extrusionOk="0">
                  <a:moveTo>
                    <a:pt x="-1" y="17657"/>
                  </a:moveTo>
                  <a:cubicBezTo>
                    <a:pt x="240" y="10429"/>
                    <a:pt x="4083" y="3800"/>
                    <a:pt x="10236" y="-1"/>
                  </a:cubicBezTo>
                </a:path>
                <a:path w="21588" h="18377" stroke="0" extrusionOk="0">
                  <a:moveTo>
                    <a:pt x="-1" y="17657"/>
                  </a:moveTo>
                  <a:cubicBezTo>
                    <a:pt x="240" y="10429"/>
                    <a:pt x="4083" y="3800"/>
                    <a:pt x="10236" y="-1"/>
                  </a:cubicBezTo>
                  <a:lnTo>
                    <a:pt x="21588" y="18377"/>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52" name="Arc 21"/>
            <p:cNvSpPr>
              <a:spLocks/>
            </p:cNvSpPr>
            <p:nvPr/>
          </p:nvSpPr>
          <p:spPr bwMode="auto">
            <a:xfrm flipH="1" flipV="1">
              <a:off x="2836" y="2809"/>
              <a:ext cx="927" cy="793"/>
            </a:xfrm>
            <a:custGeom>
              <a:avLst/>
              <a:gdLst>
                <a:gd name="T0" fmla="*/ 0 w 21571"/>
                <a:gd name="T1" fmla="*/ 32 h 18435"/>
                <a:gd name="T2" fmla="*/ 19 w 21571"/>
                <a:gd name="T3" fmla="*/ 0 h 18435"/>
                <a:gd name="T4" fmla="*/ 40 w 21571"/>
                <a:gd name="T5" fmla="*/ 34 h 18435"/>
                <a:gd name="T6" fmla="*/ 0 60000 65536"/>
                <a:gd name="T7" fmla="*/ 0 60000 65536"/>
                <a:gd name="T8" fmla="*/ 0 60000 65536"/>
                <a:gd name="T9" fmla="*/ 0 w 21571"/>
                <a:gd name="T10" fmla="*/ 0 h 18435"/>
                <a:gd name="T11" fmla="*/ 21571 w 21571"/>
                <a:gd name="T12" fmla="*/ 18435 h 18435"/>
              </a:gdLst>
              <a:ahLst/>
              <a:cxnLst>
                <a:cxn ang="T6">
                  <a:pos x="T0" y="T1"/>
                </a:cxn>
                <a:cxn ang="T7">
                  <a:pos x="T2" y="T3"/>
                </a:cxn>
                <a:cxn ang="T8">
                  <a:pos x="T4" y="T5"/>
                </a:cxn>
              </a:cxnLst>
              <a:rect l="T9" t="T10" r="T11" b="T12"/>
              <a:pathLst>
                <a:path w="21571" h="18435" fill="none" extrusionOk="0">
                  <a:moveTo>
                    <a:pt x="-1" y="17318"/>
                  </a:moveTo>
                  <a:cubicBezTo>
                    <a:pt x="368" y="10197"/>
                    <a:pt x="4227" y="3716"/>
                    <a:pt x="10314" y="0"/>
                  </a:cubicBezTo>
                </a:path>
                <a:path w="21571" h="18435" stroke="0" extrusionOk="0">
                  <a:moveTo>
                    <a:pt x="-1" y="17318"/>
                  </a:moveTo>
                  <a:cubicBezTo>
                    <a:pt x="368" y="10197"/>
                    <a:pt x="4227" y="3716"/>
                    <a:pt x="10314" y="0"/>
                  </a:cubicBezTo>
                  <a:lnTo>
                    <a:pt x="21571" y="18435"/>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1" name="Group 45"/>
          <p:cNvGrpSpPr>
            <a:grpSpLocks/>
          </p:cNvGrpSpPr>
          <p:nvPr/>
        </p:nvGrpSpPr>
        <p:grpSpPr bwMode="auto">
          <a:xfrm>
            <a:off x="3870325" y="4459288"/>
            <a:ext cx="1450975" cy="2095500"/>
            <a:chOff x="2376" y="2809"/>
            <a:chExt cx="914" cy="1320"/>
          </a:xfrm>
        </p:grpSpPr>
        <p:sp>
          <p:nvSpPr>
            <p:cNvPr id="72739" name="Arc 29"/>
            <p:cNvSpPr>
              <a:spLocks/>
            </p:cNvSpPr>
            <p:nvPr/>
          </p:nvSpPr>
          <p:spPr bwMode="auto">
            <a:xfrm flipH="1" flipV="1">
              <a:off x="2670" y="2809"/>
              <a:ext cx="273" cy="929"/>
            </a:xfrm>
            <a:custGeom>
              <a:avLst/>
              <a:gdLst>
                <a:gd name="T0" fmla="*/ 0 w 6348"/>
                <a:gd name="T1" fmla="*/ 0 h 21600"/>
                <a:gd name="T2" fmla="*/ 12 w 6348"/>
                <a:gd name="T3" fmla="*/ 1 h 21600"/>
                <a:gd name="T4" fmla="*/ 5 w 6348"/>
                <a:gd name="T5" fmla="*/ 40 h 21600"/>
                <a:gd name="T6" fmla="*/ 0 60000 65536"/>
                <a:gd name="T7" fmla="*/ 0 60000 65536"/>
                <a:gd name="T8" fmla="*/ 0 60000 65536"/>
                <a:gd name="T9" fmla="*/ 0 w 6348"/>
                <a:gd name="T10" fmla="*/ 0 h 21600"/>
                <a:gd name="T11" fmla="*/ 6348 w 6348"/>
                <a:gd name="T12" fmla="*/ 21600 h 21600"/>
              </a:gdLst>
              <a:ahLst/>
              <a:cxnLst>
                <a:cxn ang="T6">
                  <a:pos x="T0" y="T1"/>
                </a:cxn>
                <a:cxn ang="T7">
                  <a:pos x="T2" y="T3"/>
                </a:cxn>
                <a:cxn ang="T8">
                  <a:pos x="T4" y="T5"/>
                </a:cxn>
              </a:cxnLst>
              <a:rect l="T9" t="T10" r="T11" b="T12"/>
              <a:pathLst>
                <a:path w="6348" h="21600" fill="none" extrusionOk="0">
                  <a:moveTo>
                    <a:pt x="-1" y="141"/>
                  </a:moveTo>
                  <a:cubicBezTo>
                    <a:pt x="820" y="47"/>
                    <a:pt x="1645" y="-1"/>
                    <a:pt x="2471" y="0"/>
                  </a:cubicBezTo>
                  <a:cubicBezTo>
                    <a:pt x="3771" y="0"/>
                    <a:pt x="5068" y="117"/>
                    <a:pt x="6348" y="350"/>
                  </a:cubicBezTo>
                </a:path>
                <a:path w="6348" h="21600" stroke="0" extrusionOk="0">
                  <a:moveTo>
                    <a:pt x="-1" y="141"/>
                  </a:moveTo>
                  <a:cubicBezTo>
                    <a:pt x="820" y="47"/>
                    <a:pt x="1645" y="-1"/>
                    <a:pt x="2471" y="0"/>
                  </a:cubicBezTo>
                  <a:cubicBezTo>
                    <a:pt x="3771" y="0"/>
                    <a:pt x="5068" y="117"/>
                    <a:pt x="6348" y="350"/>
                  </a:cubicBezTo>
                  <a:lnTo>
                    <a:pt x="2471" y="21600"/>
                  </a:lnTo>
                  <a:close/>
                </a:path>
              </a:pathLst>
            </a:custGeom>
            <a:noFill/>
            <a:ln w="19050">
              <a:solidFill>
                <a:schemeClr val="bg1"/>
              </a:solidFill>
              <a:prstDash val="sysDot"/>
              <a:round/>
              <a:headEnd type="triangle" w="med" len="lg"/>
              <a:tailEnd/>
            </a:ln>
          </p:spPr>
          <p:txBody>
            <a:bodyPr wrap="none" anchor="ctr"/>
            <a:lstStyle/>
            <a:p>
              <a:endParaRPr lang="es-ES"/>
            </a:p>
          </p:txBody>
        </p:sp>
        <p:sp>
          <p:nvSpPr>
            <p:cNvPr id="72740" name="Arc 33"/>
            <p:cNvSpPr>
              <a:spLocks/>
            </p:cNvSpPr>
            <p:nvPr/>
          </p:nvSpPr>
          <p:spPr bwMode="auto">
            <a:xfrm flipH="1" flipV="1">
              <a:off x="2653" y="3859"/>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nvGrpSpPr>
            <p:cNvPr id="72741" name="Group 44"/>
            <p:cNvGrpSpPr>
              <a:grpSpLocks/>
            </p:cNvGrpSpPr>
            <p:nvPr/>
          </p:nvGrpSpPr>
          <p:grpSpPr bwMode="auto">
            <a:xfrm>
              <a:off x="2376" y="2809"/>
              <a:ext cx="914" cy="1320"/>
              <a:chOff x="2376" y="2809"/>
              <a:chExt cx="914" cy="1320"/>
            </a:xfrm>
          </p:grpSpPr>
          <p:sp>
            <p:nvSpPr>
              <p:cNvPr id="72742" name="Arc 28"/>
              <p:cNvSpPr>
                <a:spLocks/>
              </p:cNvSpPr>
              <p:nvPr/>
            </p:nvSpPr>
            <p:spPr bwMode="auto">
              <a:xfrm flipH="1" flipV="1">
                <a:off x="2707" y="2809"/>
                <a:ext cx="220" cy="773"/>
              </a:xfrm>
              <a:custGeom>
                <a:avLst/>
                <a:gdLst>
                  <a:gd name="T0" fmla="*/ 0 w 6152"/>
                  <a:gd name="T1" fmla="*/ 0 h 21600"/>
                  <a:gd name="T2" fmla="*/ 8 w 6152"/>
                  <a:gd name="T3" fmla="*/ 0 h 21600"/>
                  <a:gd name="T4" fmla="*/ 3 w 6152"/>
                  <a:gd name="T5" fmla="*/ 28 h 21600"/>
                  <a:gd name="T6" fmla="*/ 0 60000 65536"/>
                  <a:gd name="T7" fmla="*/ 0 60000 65536"/>
                  <a:gd name="T8" fmla="*/ 0 60000 65536"/>
                  <a:gd name="T9" fmla="*/ 0 w 6152"/>
                  <a:gd name="T10" fmla="*/ 0 h 21600"/>
                  <a:gd name="T11" fmla="*/ 6152 w 6152"/>
                  <a:gd name="T12" fmla="*/ 21600 h 21600"/>
                </a:gdLst>
                <a:ahLst/>
                <a:cxnLst>
                  <a:cxn ang="T6">
                    <a:pos x="T0" y="T1"/>
                  </a:cxn>
                  <a:cxn ang="T7">
                    <a:pos x="T2" y="T3"/>
                  </a:cxn>
                  <a:cxn ang="T8">
                    <a:pos x="T4" y="T5"/>
                  </a:cxn>
                </a:cxnLst>
                <a:rect l="T9" t="T10" r="T11" b="T12"/>
                <a:pathLst>
                  <a:path w="6152" h="21600" fill="none" extrusionOk="0">
                    <a:moveTo>
                      <a:pt x="-1" y="145"/>
                    </a:moveTo>
                    <a:cubicBezTo>
                      <a:pt x="830" y="48"/>
                      <a:pt x="1666" y="-1"/>
                      <a:pt x="2503" y="0"/>
                    </a:cubicBezTo>
                    <a:cubicBezTo>
                      <a:pt x="3725" y="0"/>
                      <a:pt x="4946" y="103"/>
                      <a:pt x="6151" y="310"/>
                    </a:cubicBezTo>
                  </a:path>
                  <a:path w="6152" h="21600" stroke="0" extrusionOk="0">
                    <a:moveTo>
                      <a:pt x="-1" y="145"/>
                    </a:moveTo>
                    <a:cubicBezTo>
                      <a:pt x="830" y="48"/>
                      <a:pt x="1666" y="-1"/>
                      <a:pt x="2503" y="0"/>
                    </a:cubicBezTo>
                    <a:cubicBezTo>
                      <a:pt x="3725" y="0"/>
                      <a:pt x="4946" y="103"/>
                      <a:pt x="6151" y="310"/>
                    </a:cubicBezTo>
                    <a:lnTo>
                      <a:pt x="2503" y="2160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grpSp>
            <p:nvGrpSpPr>
              <p:cNvPr id="72743" name="Group 30"/>
              <p:cNvGrpSpPr>
                <a:grpSpLocks/>
              </p:cNvGrpSpPr>
              <p:nvPr/>
            </p:nvGrpSpPr>
            <p:grpSpPr bwMode="auto">
              <a:xfrm>
                <a:off x="2460" y="3147"/>
                <a:ext cx="746" cy="395"/>
                <a:chOff x="2460" y="3287"/>
                <a:chExt cx="746" cy="395"/>
              </a:xfrm>
            </p:grpSpPr>
            <p:sp>
              <p:nvSpPr>
                <p:cNvPr id="72747" name="Arc 24"/>
                <p:cNvSpPr>
                  <a:spLocks/>
                </p:cNvSpPr>
                <p:nvPr/>
              </p:nvSpPr>
              <p:spPr bwMode="auto">
                <a:xfrm flipH="1">
                  <a:off x="2460" y="3290"/>
                  <a:ext cx="376" cy="392"/>
                </a:xfrm>
                <a:custGeom>
                  <a:avLst/>
                  <a:gdLst>
                    <a:gd name="T0" fmla="*/ 1 w 17419"/>
                    <a:gd name="T1" fmla="*/ 0 h 21391"/>
                    <a:gd name="T2" fmla="*/ 8 w 17419"/>
                    <a:gd name="T3" fmla="*/ 3 h 21391"/>
                    <a:gd name="T4" fmla="*/ 0 w 17419"/>
                    <a:gd name="T5" fmla="*/ 7 h 21391"/>
                    <a:gd name="T6" fmla="*/ 0 60000 65536"/>
                    <a:gd name="T7" fmla="*/ 0 60000 65536"/>
                    <a:gd name="T8" fmla="*/ 0 60000 65536"/>
                    <a:gd name="T9" fmla="*/ 0 w 17419"/>
                    <a:gd name="T10" fmla="*/ 0 h 21391"/>
                    <a:gd name="T11" fmla="*/ 17419 w 17419"/>
                    <a:gd name="T12" fmla="*/ 21391 h 21391"/>
                  </a:gdLst>
                  <a:ahLst/>
                  <a:cxnLst>
                    <a:cxn ang="T6">
                      <a:pos x="T0" y="T1"/>
                    </a:cxn>
                    <a:cxn ang="T7">
                      <a:pos x="T2" y="T3"/>
                    </a:cxn>
                    <a:cxn ang="T8">
                      <a:pos x="T4" y="T5"/>
                    </a:cxn>
                  </a:cxnLst>
                  <a:rect l="T9" t="T10" r="T11" b="T12"/>
                  <a:pathLst>
                    <a:path w="17419" h="21391" fill="none" extrusionOk="0">
                      <a:moveTo>
                        <a:pt x="2995" y="-1"/>
                      </a:moveTo>
                      <a:cubicBezTo>
                        <a:pt x="8769" y="808"/>
                        <a:pt x="13971" y="3916"/>
                        <a:pt x="17419" y="8618"/>
                      </a:cubicBezTo>
                    </a:path>
                    <a:path w="17419" h="21391" stroke="0" extrusionOk="0">
                      <a:moveTo>
                        <a:pt x="2995" y="-1"/>
                      </a:moveTo>
                      <a:cubicBezTo>
                        <a:pt x="8769" y="808"/>
                        <a:pt x="13971" y="3916"/>
                        <a:pt x="17419" y="8618"/>
                      </a:cubicBezTo>
                      <a:lnTo>
                        <a:pt x="0" y="21391"/>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48" name="Arc 25"/>
                <p:cNvSpPr>
                  <a:spLocks/>
                </p:cNvSpPr>
                <p:nvPr/>
              </p:nvSpPr>
              <p:spPr bwMode="auto">
                <a:xfrm flipH="1">
                  <a:off x="2653" y="3485"/>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49" name="Arc 26"/>
                <p:cNvSpPr>
                  <a:spLocks/>
                </p:cNvSpPr>
                <p:nvPr/>
              </p:nvSpPr>
              <p:spPr bwMode="auto">
                <a:xfrm>
                  <a:off x="2821" y="3485"/>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a:tailEnd type="triangle" w="sm" len="lg"/>
                </a:ln>
              </p:spPr>
              <p:txBody>
                <a:bodyPr wrap="none" anchor="ctr"/>
                <a:lstStyle/>
                <a:p>
                  <a:endParaRPr lang="es-ES"/>
                </a:p>
              </p:txBody>
            </p:sp>
            <p:sp>
              <p:nvSpPr>
                <p:cNvPr id="72750" name="Arc 27"/>
                <p:cNvSpPr>
                  <a:spLocks/>
                </p:cNvSpPr>
                <p:nvPr/>
              </p:nvSpPr>
              <p:spPr bwMode="auto">
                <a:xfrm flipH="1">
                  <a:off x="2835" y="3287"/>
                  <a:ext cx="371" cy="395"/>
                </a:xfrm>
                <a:custGeom>
                  <a:avLst/>
                  <a:gdLst>
                    <a:gd name="T0" fmla="*/ 0 w 17207"/>
                    <a:gd name="T1" fmla="*/ 3 h 21546"/>
                    <a:gd name="T2" fmla="*/ 7 w 17207"/>
                    <a:gd name="T3" fmla="*/ 0 h 21546"/>
                    <a:gd name="T4" fmla="*/ 8 w 17207"/>
                    <a:gd name="T5" fmla="*/ 7 h 21546"/>
                    <a:gd name="T6" fmla="*/ 0 60000 65536"/>
                    <a:gd name="T7" fmla="*/ 0 60000 65536"/>
                    <a:gd name="T8" fmla="*/ 0 60000 65536"/>
                    <a:gd name="T9" fmla="*/ 0 w 17207"/>
                    <a:gd name="T10" fmla="*/ 0 h 21546"/>
                    <a:gd name="T11" fmla="*/ 17207 w 17207"/>
                    <a:gd name="T12" fmla="*/ 21546 h 21546"/>
                  </a:gdLst>
                  <a:ahLst/>
                  <a:cxnLst>
                    <a:cxn ang="T6">
                      <a:pos x="T0" y="T1"/>
                    </a:cxn>
                    <a:cxn ang="T7">
                      <a:pos x="T2" y="T3"/>
                    </a:cxn>
                    <a:cxn ang="T8">
                      <a:pos x="T4" y="T5"/>
                    </a:cxn>
                  </a:cxnLst>
                  <a:rect l="T9" t="T10" r="T11" b="T12"/>
                  <a:pathLst>
                    <a:path w="17207" h="21546" fill="none" extrusionOk="0">
                      <a:moveTo>
                        <a:pt x="0" y="8489"/>
                      </a:moveTo>
                      <a:cubicBezTo>
                        <a:pt x="3760" y="3533"/>
                        <a:pt x="9475" y="439"/>
                        <a:pt x="15680" y="-1"/>
                      </a:cubicBezTo>
                    </a:path>
                    <a:path w="17207" h="21546" stroke="0" extrusionOk="0">
                      <a:moveTo>
                        <a:pt x="0" y="8489"/>
                      </a:moveTo>
                      <a:cubicBezTo>
                        <a:pt x="3760" y="3533"/>
                        <a:pt x="9475" y="439"/>
                        <a:pt x="15680" y="-1"/>
                      </a:cubicBezTo>
                      <a:lnTo>
                        <a:pt x="17207" y="21546"/>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sp>
            <p:nvSpPr>
              <p:cNvPr id="72744" name="Arc 32"/>
              <p:cNvSpPr>
                <a:spLocks/>
              </p:cNvSpPr>
              <p:nvPr/>
            </p:nvSpPr>
            <p:spPr bwMode="auto">
              <a:xfrm flipH="1" flipV="1">
                <a:off x="2376" y="3734"/>
                <a:ext cx="459" cy="392"/>
              </a:xfrm>
              <a:custGeom>
                <a:avLst/>
                <a:gdLst>
                  <a:gd name="T0" fmla="*/ 1 w 21259"/>
                  <a:gd name="T1" fmla="*/ 0 h 21391"/>
                  <a:gd name="T2" fmla="*/ 10 w 21259"/>
                  <a:gd name="T3" fmla="*/ 6 h 21391"/>
                  <a:gd name="T4" fmla="*/ 0 w 21259"/>
                  <a:gd name="T5" fmla="*/ 7 h 21391"/>
                  <a:gd name="T6" fmla="*/ 0 60000 65536"/>
                  <a:gd name="T7" fmla="*/ 0 60000 65536"/>
                  <a:gd name="T8" fmla="*/ 0 60000 65536"/>
                  <a:gd name="T9" fmla="*/ 0 w 21259"/>
                  <a:gd name="T10" fmla="*/ 0 h 21391"/>
                  <a:gd name="T11" fmla="*/ 21259 w 21259"/>
                  <a:gd name="T12" fmla="*/ 21391 h 21391"/>
                </a:gdLst>
                <a:ahLst/>
                <a:cxnLst>
                  <a:cxn ang="T6">
                    <a:pos x="T0" y="T1"/>
                  </a:cxn>
                  <a:cxn ang="T7">
                    <a:pos x="T2" y="T3"/>
                  </a:cxn>
                  <a:cxn ang="T8">
                    <a:pos x="T4" y="T5"/>
                  </a:cxn>
                </a:cxnLst>
                <a:rect l="T9" t="T10" r="T11" b="T12"/>
                <a:pathLst>
                  <a:path w="21259" h="21391" fill="none" extrusionOk="0">
                    <a:moveTo>
                      <a:pt x="2995" y="-1"/>
                    </a:moveTo>
                    <a:cubicBezTo>
                      <a:pt x="12238" y="1293"/>
                      <a:pt x="19605" y="8379"/>
                      <a:pt x="21258" y="17566"/>
                    </a:cubicBezTo>
                  </a:path>
                  <a:path w="21259" h="21391" stroke="0" extrusionOk="0">
                    <a:moveTo>
                      <a:pt x="2995" y="-1"/>
                    </a:moveTo>
                    <a:cubicBezTo>
                      <a:pt x="12238" y="1293"/>
                      <a:pt x="19605" y="8379"/>
                      <a:pt x="21258" y="17566"/>
                    </a:cubicBezTo>
                    <a:lnTo>
                      <a:pt x="0" y="21391"/>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45" name="Arc 34"/>
              <p:cNvSpPr>
                <a:spLocks/>
              </p:cNvSpPr>
              <p:nvPr/>
            </p:nvSpPr>
            <p:spPr bwMode="auto">
              <a:xfrm flipV="1">
                <a:off x="2821" y="3859"/>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a:tailEnd type="triangle" w="sm" len="lg"/>
              </a:ln>
            </p:spPr>
            <p:txBody>
              <a:bodyPr wrap="none" anchor="ctr"/>
              <a:lstStyle/>
              <a:p>
                <a:endParaRPr lang="es-ES"/>
              </a:p>
            </p:txBody>
          </p:sp>
          <p:sp>
            <p:nvSpPr>
              <p:cNvPr id="72746" name="Arc 35"/>
              <p:cNvSpPr>
                <a:spLocks/>
              </p:cNvSpPr>
              <p:nvPr/>
            </p:nvSpPr>
            <p:spPr bwMode="auto">
              <a:xfrm flipH="1" flipV="1">
                <a:off x="2835" y="3734"/>
                <a:ext cx="455" cy="395"/>
              </a:xfrm>
              <a:custGeom>
                <a:avLst/>
                <a:gdLst>
                  <a:gd name="T0" fmla="*/ 0 w 21099"/>
                  <a:gd name="T1" fmla="*/ 6 h 21546"/>
                  <a:gd name="T2" fmla="*/ 9 w 21099"/>
                  <a:gd name="T3" fmla="*/ 0 h 21546"/>
                  <a:gd name="T4" fmla="*/ 10 w 21099"/>
                  <a:gd name="T5" fmla="*/ 7 h 21546"/>
                  <a:gd name="T6" fmla="*/ 0 60000 65536"/>
                  <a:gd name="T7" fmla="*/ 0 60000 65536"/>
                  <a:gd name="T8" fmla="*/ 0 60000 65536"/>
                  <a:gd name="T9" fmla="*/ 0 w 21099"/>
                  <a:gd name="T10" fmla="*/ 0 h 21546"/>
                  <a:gd name="T11" fmla="*/ 21099 w 21099"/>
                  <a:gd name="T12" fmla="*/ 21546 h 21546"/>
                </a:gdLst>
                <a:ahLst/>
                <a:cxnLst>
                  <a:cxn ang="T6">
                    <a:pos x="T0" y="T1"/>
                  </a:cxn>
                  <a:cxn ang="T7">
                    <a:pos x="T2" y="T3"/>
                  </a:cxn>
                  <a:cxn ang="T8">
                    <a:pos x="T4" y="T5"/>
                  </a:cxn>
                </a:cxnLst>
                <a:rect l="T9" t="T10" r="T11" b="T12"/>
                <a:pathLst>
                  <a:path w="21099" h="21546" fill="none" extrusionOk="0">
                    <a:moveTo>
                      <a:pt x="0" y="16920"/>
                    </a:moveTo>
                    <a:cubicBezTo>
                      <a:pt x="2051" y="7564"/>
                      <a:pt x="10018" y="676"/>
                      <a:pt x="19572" y="-1"/>
                    </a:cubicBezTo>
                  </a:path>
                  <a:path w="21099" h="21546" stroke="0" extrusionOk="0">
                    <a:moveTo>
                      <a:pt x="0" y="16920"/>
                    </a:moveTo>
                    <a:cubicBezTo>
                      <a:pt x="2051" y="7564"/>
                      <a:pt x="10018" y="676"/>
                      <a:pt x="19572" y="-1"/>
                    </a:cubicBezTo>
                    <a:lnTo>
                      <a:pt x="21099" y="21546"/>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sp>
        <p:nvSpPr>
          <p:cNvPr id="520203" name="Text Box 11"/>
          <p:cNvSpPr txBox="1">
            <a:spLocks noChangeArrowheads="1"/>
          </p:cNvSpPr>
          <p:nvPr/>
        </p:nvSpPr>
        <p:spPr bwMode="auto">
          <a:xfrm>
            <a:off x="3906838" y="5402263"/>
            <a:ext cx="409575" cy="549275"/>
          </a:xfrm>
          <a:prstGeom prst="rect">
            <a:avLst/>
          </a:prstGeom>
          <a:noFill/>
          <a:ln w="9525">
            <a:noFill/>
            <a:miter lim="800000"/>
            <a:headEnd/>
            <a:tailEnd/>
          </a:ln>
        </p:spPr>
        <p:txBody>
          <a:bodyPr wrap="none">
            <a:spAutoFit/>
          </a:bodyPr>
          <a:lstStyle/>
          <a:p>
            <a:r>
              <a:rPr lang="es-MX" sz="3000" b="0">
                <a:solidFill>
                  <a:schemeClr val="bg1"/>
                </a:solidFill>
                <a:latin typeface="Arial Narrow" pitchFamily="34" charset="0"/>
              </a:rPr>
              <a:t>N</a:t>
            </a:r>
            <a:endParaRPr lang="es-ES" sz="3000" b="0">
              <a:solidFill>
                <a:schemeClr val="bg1"/>
              </a:solidFill>
              <a:latin typeface="Arial Narrow" pitchFamily="34" charset="0"/>
            </a:endParaRPr>
          </a:p>
        </p:txBody>
      </p:sp>
      <p:sp>
        <p:nvSpPr>
          <p:cNvPr id="520204" name="Text Box 12"/>
          <p:cNvSpPr txBox="1">
            <a:spLocks noChangeArrowheads="1"/>
          </p:cNvSpPr>
          <p:nvPr/>
        </p:nvSpPr>
        <p:spPr bwMode="auto">
          <a:xfrm>
            <a:off x="4851400" y="5402263"/>
            <a:ext cx="392113" cy="549275"/>
          </a:xfrm>
          <a:prstGeom prst="rect">
            <a:avLst/>
          </a:prstGeom>
          <a:noFill/>
          <a:ln w="9525">
            <a:noFill/>
            <a:miter lim="800000"/>
            <a:headEnd/>
            <a:tailEnd/>
          </a:ln>
        </p:spPr>
        <p:txBody>
          <a:bodyPr wrap="none">
            <a:spAutoFit/>
          </a:bodyPr>
          <a:lstStyle/>
          <a:p>
            <a:r>
              <a:rPr lang="es-MX" sz="3000" b="0">
                <a:solidFill>
                  <a:schemeClr val="bg1"/>
                </a:solidFill>
                <a:latin typeface="Arial Narrow" pitchFamily="34" charset="0"/>
              </a:rPr>
              <a:t>S</a:t>
            </a:r>
            <a:endParaRPr lang="es-ES" sz="3000" b="0">
              <a:solidFill>
                <a:schemeClr val="bg1"/>
              </a:solidFill>
              <a:latin typeface="Arial Narrow" pitchFamily="34" charset="0"/>
            </a:endParaRPr>
          </a:p>
        </p:txBody>
      </p:sp>
      <p:grpSp>
        <p:nvGrpSpPr>
          <p:cNvPr id="14" name="Group 109"/>
          <p:cNvGrpSpPr>
            <a:grpSpLocks/>
          </p:cNvGrpSpPr>
          <p:nvPr/>
        </p:nvGrpSpPr>
        <p:grpSpPr bwMode="auto">
          <a:xfrm>
            <a:off x="3128963" y="4459288"/>
            <a:ext cx="1476375" cy="1195387"/>
            <a:chOff x="1907" y="2809"/>
            <a:chExt cx="930" cy="753"/>
          </a:xfrm>
        </p:grpSpPr>
        <p:sp>
          <p:nvSpPr>
            <p:cNvPr id="72737" name="Arc 110"/>
            <p:cNvSpPr>
              <a:spLocks/>
            </p:cNvSpPr>
            <p:nvPr/>
          </p:nvSpPr>
          <p:spPr bwMode="auto">
            <a:xfrm flipH="1" flipV="1">
              <a:off x="2065" y="2809"/>
              <a:ext cx="772" cy="601"/>
            </a:xfrm>
            <a:custGeom>
              <a:avLst/>
              <a:gdLst>
                <a:gd name="T0" fmla="*/ 17 w 21597"/>
                <a:gd name="T1" fmla="*/ 0 h 16799"/>
                <a:gd name="T2" fmla="*/ 28 w 21597"/>
                <a:gd name="T3" fmla="*/ 21 h 16799"/>
                <a:gd name="T4" fmla="*/ 0 w 21597"/>
                <a:gd name="T5" fmla="*/ 22 h 16799"/>
                <a:gd name="T6" fmla="*/ 0 60000 65536"/>
                <a:gd name="T7" fmla="*/ 0 60000 65536"/>
                <a:gd name="T8" fmla="*/ 0 60000 65536"/>
                <a:gd name="T9" fmla="*/ 0 w 21597"/>
                <a:gd name="T10" fmla="*/ 0 h 16799"/>
                <a:gd name="T11" fmla="*/ 21597 w 21597"/>
                <a:gd name="T12" fmla="*/ 16799 h 16799"/>
              </a:gdLst>
              <a:ahLst/>
              <a:cxnLst>
                <a:cxn ang="T6">
                  <a:pos x="T0" y="T1"/>
                </a:cxn>
                <a:cxn ang="T7">
                  <a:pos x="T2" y="T3"/>
                </a:cxn>
                <a:cxn ang="T8">
                  <a:pos x="T4" y="T5"/>
                </a:cxn>
              </a:cxnLst>
              <a:rect l="T9" t="T10" r="T11" b="T12"/>
              <a:pathLst>
                <a:path w="21597" h="16799" fill="none" extrusionOk="0">
                  <a:moveTo>
                    <a:pt x="13577" y="-1"/>
                  </a:moveTo>
                  <a:cubicBezTo>
                    <a:pt x="18549" y="4018"/>
                    <a:pt x="21486" y="10032"/>
                    <a:pt x="21596" y="16425"/>
                  </a:cubicBezTo>
                </a:path>
                <a:path w="21597" h="16799" stroke="0" extrusionOk="0">
                  <a:moveTo>
                    <a:pt x="13577" y="-1"/>
                  </a:moveTo>
                  <a:cubicBezTo>
                    <a:pt x="18549" y="4018"/>
                    <a:pt x="21486" y="10032"/>
                    <a:pt x="21596" y="16425"/>
                  </a:cubicBezTo>
                  <a:lnTo>
                    <a:pt x="0" y="16799"/>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38" name="Arc 111"/>
            <p:cNvSpPr>
              <a:spLocks/>
            </p:cNvSpPr>
            <p:nvPr/>
          </p:nvSpPr>
          <p:spPr bwMode="auto">
            <a:xfrm flipH="1" flipV="1">
              <a:off x="1907" y="2809"/>
              <a:ext cx="929" cy="753"/>
            </a:xfrm>
            <a:custGeom>
              <a:avLst/>
              <a:gdLst>
                <a:gd name="T0" fmla="*/ 23 w 21599"/>
                <a:gd name="T1" fmla="*/ 0 h 17512"/>
                <a:gd name="T2" fmla="*/ 40 w 21599"/>
                <a:gd name="T3" fmla="*/ 32 h 17512"/>
                <a:gd name="T4" fmla="*/ 0 w 21599"/>
                <a:gd name="T5" fmla="*/ 32 h 17512"/>
                <a:gd name="T6" fmla="*/ 0 60000 65536"/>
                <a:gd name="T7" fmla="*/ 0 60000 65536"/>
                <a:gd name="T8" fmla="*/ 0 60000 65536"/>
                <a:gd name="T9" fmla="*/ 0 w 21599"/>
                <a:gd name="T10" fmla="*/ 0 h 17512"/>
                <a:gd name="T11" fmla="*/ 21599 w 21599"/>
                <a:gd name="T12" fmla="*/ 17512 h 17512"/>
              </a:gdLst>
              <a:ahLst/>
              <a:cxnLst>
                <a:cxn ang="T6">
                  <a:pos x="T0" y="T1"/>
                </a:cxn>
                <a:cxn ang="T7">
                  <a:pos x="T2" y="T3"/>
                </a:cxn>
                <a:cxn ang="T8">
                  <a:pos x="T4" y="T5"/>
                </a:cxn>
              </a:cxnLst>
              <a:rect l="T9" t="T10" r="T11" b="T12"/>
              <a:pathLst>
                <a:path w="21599" h="17512" fill="none" extrusionOk="0">
                  <a:moveTo>
                    <a:pt x="12644" y="0"/>
                  </a:moveTo>
                  <a:cubicBezTo>
                    <a:pt x="18215" y="4022"/>
                    <a:pt x="21539" y="10454"/>
                    <a:pt x="21599" y="17324"/>
                  </a:cubicBezTo>
                </a:path>
                <a:path w="21599" h="17512" stroke="0" extrusionOk="0">
                  <a:moveTo>
                    <a:pt x="12644" y="0"/>
                  </a:moveTo>
                  <a:cubicBezTo>
                    <a:pt x="18215" y="4022"/>
                    <a:pt x="21539" y="10454"/>
                    <a:pt x="21599" y="17324"/>
                  </a:cubicBezTo>
                  <a:lnTo>
                    <a:pt x="0" y="17512"/>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5" name="Group 112"/>
          <p:cNvGrpSpPr>
            <a:grpSpLocks/>
          </p:cNvGrpSpPr>
          <p:nvPr/>
        </p:nvGrpSpPr>
        <p:grpSpPr bwMode="auto">
          <a:xfrm>
            <a:off x="3157538" y="2984500"/>
            <a:ext cx="1447800" cy="1476375"/>
            <a:chOff x="1925" y="1880"/>
            <a:chExt cx="912" cy="930"/>
          </a:xfrm>
        </p:grpSpPr>
        <p:sp>
          <p:nvSpPr>
            <p:cNvPr id="72735" name="Arc 113"/>
            <p:cNvSpPr>
              <a:spLocks/>
            </p:cNvSpPr>
            <p:nvPr/>
          </p:nvSpPr>
          <p:spPr bwMode="auto">
            <a:xfrm flipH="1" flipV="1">
              <a:off x="2081" y="2038"/>
              <a:ext cx="756" cy="772"/>
            </a:xfrm>
            <a:custGeom>
              <a:avLst/>
              <a:gdLst>
                <a:gd name="T0" fmla="*/ 27 w 21145"/>
                <a:gd name="T1" fmla="*/ 6 h 21565"/>
                <a:gd name="T2" fmla="*/ 2 w 21145"/>
                <a:gd name="T3" fmla="*/ 28 h 21565"/>
                <a:gd name="T4" fmla="*/ 0 w 21145"/>
                <a:gd name="T5" fmla="*/ 0 h 21565"/>
                <a:gd name="T6" fmla="*/ 0 60000 65536"/>
                <a:gd name="T7" fmla="*/ 0 60000 65536"/>
                <a:gd name="T8" fmla="*/ 0 60000 65536"/>
                <a:gd name="T9" fmla="*/ 0 w 21145"/>
                <a:gd name="T10" fmla="*/ 0 h 21565"/>
                <a:gd name="T11" fmla="*/ 21145 w 21145"/>
                <a:gd name="T12" fmla="*/ 21565 h 21565"/>
              </a:gdLst>
              <a:ahLst/>
              <a:cxnLst>
                <a:cxn ang="T6">
                  <a:pos x="T0" y="T1"/>
                </a:cxn>
                <a:cxn ang="T7">
                  <a:pos x="T2" y="T3"/>
                </a:cxn>
                <a:cxn ang="T8">
                  <a:pos x="T4" y="T5"/>
                </a:cxn>
              </a:cxnLst>
              <a:rect l="T9" t="T10" r="T11" b="T12"/>
              <a:pathLst>
                <a:path w="21145" h="21565" fill="none" extrusionOk="0">
                  <a:moveTo>
                    <a:pt x="21144" y="4411"/>
                  </a:moveTo>
                  <a:cubicBezTo>
                    <a:pt x="19149" y="13975"/>
                    <a:pt x="10982" y="21009"/>
                    <a:pt x="1229" y="21565"/>
                  </a:cubicBezTo>
                </a:path>
                <a:path w="21145" h="21565" stroke="0" extrusionOk="0">
                  <a:moveTo>
                    <a:pt x="21144" y="4411"/>
                  </a:moveTo>
                  <a:cubicBezTo>
                    <a:pt x="19149" y="13975"/>
                    <a:pt x="10982" y="21009"/>
                    <a:pt x="1229" y="21565"/>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36" name="Arc 114"/>
            <p:cNvSpPr>
              <a:spLocks/>
            </p:cNvSpPr>
            <p:nvPr/>
          </p:nvSpPr>
          <p:spPr bwMode="auto">
            <a:xfrm flipH="1" flipV="1">
              <a:off x="1925" y="1880"/>
              <a:ext cx="911" cy="929"/>
            </a:xfrm>
            <a:custGeom>
              <a:avLst/>
              <a:gdLst>
                <a:gd name="T0" fmla="*/ 39 w 21215"/>
                <a:gd name="T1" fmla="*/ 8 h 21584"/>
                <a:gd name="T2" fmla="*/ 2 w 21215"/>
                <a:gd name="T3" fmla="*/ 40 h 21584"/>
                <a:gd name="T4" fmla="*/ 0 w 21215"/>
                <a:gd name="T5" fmla="*/ 0 h 21584"/>
                <a:gd name="T6" fmla="*/ 0 60000 65536"/>
                <a:gd name="T7" fmla="*/ 0 60000 65536"/>
                <a:gd name="T8" fmla="*/ 0 60000 65536"/>
                <a:gd name="T9" fmla="*/ 0 w 21215"/>
                <a:gd name="T10" fmla="*/ 0 h 21584"/>
                <a:gd name="T11" fmla="*/ 21215 w 21215"/>
                <a:gd name="T12" fmla="*/ 21584 h 21584"/>
              </a:gdLst>
              <a:ahLst/>
              <a:cxnLst>
                <a:cxn ang="T6">
                  <a:pos x="T0" y="T1"/>
                </a:cxn>
                <a:cxn ang="T7">
                  <a:pos x="T2" y="T3"/>
                </a:cxn>
                <a:cxn ang="T8">
                  <a:pos x="T4" y="T5"/>
                </a:cxn>
              </a:cxnLst>
              <a:rect l="T9" t="T10" r="T11" b="T12"/>
              <a:pathLst>
                <a:path w="21215" h="21584" fill="none" extrusionOk="0">
                  <a:moveTo>
                    <a:pt x="21215" y="4058"/>
                  </a:moveTo>
                  <a:cubicBezTo>
                    <a:pt x="19327" y="13928"/>
                    <a:pt x="10881" y="21192"/>
                    <a:pt x="839" y="21583"/>
                  </a:cubicBezTo>
                </a:path>
                <a:path w="21215" h="21584" stroke="0" extrusionOk="0">
                  <a:moveTo>
                    <a:pt x="21215" y="4058"/>
                  </a:moveTo>
                  <a:cubicBezTo>
                    <a:pt x="19327" y="13928"/>
                    <a:pt x="10881" y="21192"/>
                    <a:pt x="839" y="21583"/>
                  </a:cubicBezTo>
                  <a:lnTo>
                    <a:pt x="0"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6" name="Group 115"/>
          <p:cNvGrpSpPr>
            <a:grpSpLocks/>
          </p:cNvGrpSpPr>
          <p:nvPr/>
        </p:nvGrpSpPr>
        <p:grpSpPr bwMode="auto">
          <a:xfrm>
            <a:off x="4605338" y="2994025"/>
            <a:ext cx="1454150" cy="1466850"/>
            <a:chOff x="2837" y="1886"/>
            <a:chExt cx="916" cy="924"/>
          </a:xfrm>
        </p:grpSpPr>
        <p:sp>
          <p:nvSpPr>
            <p:cNvPr id="72733" name="Arc 116"/>
            <p:cNvSpPr>
              <a:spLocks/>
            </p:cNvSpPr>
            <p:nvPr/>
          </p:nvSpPr>
          <p:spPr bwMode="auto">
            <a:xfrm flipH="1" flipV="1">
              <a:off x="2838" y="2042"/>
              <a:ext cx="752" cy="768"/>
            </a:xfrm>
            <a:custGeom>
              <a:avLst/>
              <a:gdLst>
                <a:gd name="T0" fmla="*/ 24 w 21048"/>
                <a:gd name="T1" fmla="*/ 27 h 21465"/>
                <a:gd name="T2" fmla="*/ 0 w 21048"/>
                <a:gd name="T3" fmla="*/ 6 h 21465"/>
                <a:gd name="T4" fmla="*/ 27 w 21048"/>
                <a:gd name="T5" fmla="*/ 0 h 21465"/>
                <a:gd name="T6" fmla="*/ 0 60000 65536"/>
                <a:gd name="T7" fmla="*/ 0 60000 65536"/>
                <a:gd name="T8" fmla="*/ 0 60000 65536"/>
                <a:gd name="T9" fmla="*/ 0 w 21048"/>
                <a:gd name="T10" fmla="*/ 0 h 21465"/>
                <a:gd name="T11" fmla="*/ 21048 w 21048"/>
                <a:gd name="T12" fmla="*/ 21465 h 21465"/>
              </a:gdLst>
              <a:ahLst/>
              <a:cxnLst>
                <a:cxn ang="T6">
                  <a:pos x="T0" y="T1"/>
                </a:cxn>
                <a:cxn ang="T7">
                  <a:pos x="T2" y="T3"/>
                </a:cxn>
                <a:cxn ang="T8">
                  <a:pos x="T4" y="T5"/>
                </a:cxn>
              </a:cxnLst>
              <a:rect l="T9" t="T10" r="T11" b="T12"/>
              <a:pathLst>
                <a:path w="21048" h="21465" fill="none" extrusionOk="0">
                  <a:moveTo>
                    <a:pt x="18633" y="21464"/>
                  </a:moveTo>
                  <a:cubicBezTo>
                    <a:pt x="9526" y="20440"/>
                    <a:pt x="2057" y="13780"/>
                    <a:pt x="-1" y="4851"/>
                  </a:cubicBezTo>
                </a:path>
                <a:path w="21048" h="21465" stroke="0" extrusionOk="0">
                  <a:moveTo>
                    <a:pt x="18633" y="21464"/>
                  </a:moveTo>
                  <a:cubicBezTo>
                    <a:pt x="9526" y="20440"/>
                    <a:pt x="2057" y="13780"/>
                    <a:pt x="-1" y="4851"/>
                  </a:cubicBezTo>
                  <a:lnTo>
                    <a:pt x="21048"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34" name="Arc 117"/>
            <p:cNvSpPr>
              <a:spLocks/>
            </p:cNvSpPr>
            <p:nvPr/>
          </p:nvSpPr>
          <p:spPr bwMode="auto">
            <a:xfrm flipH="1" flipV="1">
              <a:off x="2837" y="1886"/>
              <a:ext cx="916" cy="923"/>
            </a:xfrm>
            <a:custGeom>
              <a:avLst/>
              <a:gdLst>
                <a:gd name="T0" fmla="*/ 35 w 21318"/>
                <a:gd name="T1" fmla="*/ 40 h 21471"/>
                <a:gd name="T2" fmla="*/ 0 w 21318"/>
                <a:gd name="T3" fmla="*/ 6 h 21471"/>
                <a:gd name="T4" fmla="*/ 39 w 21318"/>
                <a:gd name="T5" fmla="*/ 0 h 21471"/>
                <a:gd name="T6" fmla="*/ 0 60000 65536"/>
                <a:gd name="T7" fmla="*/ 0 60000 65536"/>
                <a:gd name="T8" fmla="*/ 0 60000 65536"/>
                <a:gd name="T9" fmla="*/ 0 w 21318"/>
                <a:gd name="T10" fmla="*/ 0 h 21471"/>
                <a:gd name="T11" fmla="*/ 21318 w 21318"/>
                <a:gd name="T12" fmla="*/ 21471 h 21471"/>
              </a:gdLst>
              <a:ahLst/>
              <a:cxnLst>
                <a:cxn ang="T6">
                  <a:pos x="T0" y="T1"/>
                </a:cxn>
                <a:cxn ang="T7">
                  <a:pos x="T2" y="T3"/>
                </a:cxn>
                <a:cxn ang="T8">
                  <a:pos x="T4" y="T5"/>
                </a:cxn>
              </a:cxnLst>
              <a:rect l="T9" t="T10" r="T11" b="T12"/>
              <a:pathLst>
                <a:path w="21318" h="21471" fill="none" extrusionOk="0">
                  <a:moveTo>
                    <a:pt x="18962" y="21471"/>
                  </a:moveTo>
                  <a:cubicBezTo>
                    <a:pt x="9317" y="20413"/>
                    <a:pt x="1561" y="13053"/>
                    <a:pt x="-1" y="3476"/>
                  </a:cubicBezTo>
                </a:path>
                <a:path w="21318" h="21471" stroke="0" extrusionOk="0">
                  <a:moveTo>
                    <a:pt x="18962" y="21471"/>
                  </a:moveTo>
                  <a:cubicBezTo>
                    <a:pt x="9317" y="20413"/>
                    <a:pt x="1561" y="13053"/>
                    <a:pt x="-1" y="3476"/>
                  </a:cubicBezTo>
                  <a:lnTo>
                    <a:pt x="21318"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7" name="Group 118"/>
          <p:cNvGrpSpPr>
            <a:grpSpLocks/>
          </p:cNvGrpSpPr>
          <p:nvPr/>
        </p:nvGrpSpPr>
        <p:grpSpPr bwMode="auto">
          <a:xfrm>
            <a:off x="4603750" y="4459288"/>
            <a:ext cx="1471613" cy="1258887"/>
            <a:chOff x="2836" y="2809"/>
            <a:chExt cx="927" cy="793"/>
          </a:xfrm>
        </p:grpSpPr>
        <p:sp>
          <p:nvSpPr>
            <p:cNvPr id="72731" name="Arc 119"/>
            <p:cNvSpPr>
              <a:spLocks/>
            </p:cNvSpPr>
            <p:nvPr/>
          </p:nvSpPr>
          <p:spPr bwMode="auto">
            <a:xfrm flipH="1" flipV="1">
              <a:off x="2838" y="2810"/>
              <a:ext cx="772" cy="658"/>
            </a:xfrm>
            <a:custGeom>
              <a:avLst/>
              <a:gdLst>
                <a:gd name="T0" fmla="*/ 0 w 21588"/>
                <a:gd name="T1" fmla="*/ 23 h 18377"/>
                <a:gd name="T2" fmla="*/ 13 w 21588"/>
                <a:gd name="T3" fmla="*/ 0 h 18377"/>
                <a:gd name="T4" fmla="*/ 28 w 21588"/>
                <a:gd name="T5" fmla="*/ 24 h 18377"/>
                <a:gd name="T6" fmla="*/ 0 60000 65536"/>
                <a:gd name="T7" fmla="*/ 0 60000 65536"/>
                <a:gd name="T8" fmla="*/ 0 60000 65536"/>
                <a:gd name="T9" fmla="*/ 0 w 21588"/>
                <a:gd name="T10" fmla="*/ 0 h 18377"/>
                <a:gd name="T11" fmla="*/ 21588 w 21588"/>
                <a:gd name="T12" fmla="*/ 18377 h 18377"/>
              </a:gdLst>
              <a:ahLst/>
              <a:cxnLst>
                <a:cxn ang="T6">
                  <a:pos x="T0" y="T1"/>
                </a:cxn>
                <a:cxn ang="T7">
                  <a:pos x="T2" y="T3"/>
                </a:cxn>
                <a:cxn ang="T8">
                  <a:pos x="T4" y="T5"/>
                </a:cxn>
              </a:cxnLst>
              <a:rect l="T9" t="T10" r="T11" b="T12"/>
              <a:pathLst>
                <a:path w="21588" h="18377" fill="none" extrusionOk="0">
                  <a:moveTo>
                    <a:pt x="-1" y="17657"/>
                  </a:moveTo>
                  <a:cubicBezTo>
                    <a:pt x="240" y="10429"/>
                    <a:pt x="4083" y="3800"/>
                    <a:pt x="10236" y="-1"/>
                  </a:cubicBezTo>
                </a:path>
                <a:path w="21588" h="18377" stroke="0" extrusionOk="0">
                  <a:moveTo>
                    <a:pt x="-1" y="17657"/>
                  </a:moveTo>
                  <a:cubicBezTo>
                    <a:pt x="240" y="10429"/>
                    <a:pt x="4083" y="3800"/>
                    <a:pt x="10236" y="-1"/>
                  </a:cubicBezTo>
                  <a:lnTo>
                    <a:pt x="21588" y="18377"/>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2732" name="Arc 120"/>
            <p:cNvSpPr>
              <a:spLocks/>
            </p:cNvSpPr>
            <p:nvPr/>
          </p:nvSpPr>
          <p:spPr bwMode="auto">
            <a:xfrm flipH="1" flipV="1">
              <a:off x="2836" y="2809"/>
              <a:ext cx="927" cy="793"/>
            </a:xfrm>
            <a:custGeom>
              <a:avLst/>
              <a:gdLst>
                <a:gd name="T0" fmla="*/ 0 w 21571"/>
                <a:gd name="T1" fmla="*/ 32 h 18435"/>
                <a:gd name="T2" fmla="*/ 19 w 21571"/>
                <a:gd name="T3" fmla="*/ 0 h 18435"/>
                <a:gd name="T4" fmla="*/ 40 w 21571"/>
                <a:gd name="T5" fmla="*/ 34 h 18435"/>
                <a:gd name="T6" fmla="*/ 0 60000 65536"/>
                <a:gd name="T7" fmla="*/ 0 60000 65536"/>
                <a:gd name="T8" fmla="*/ 0 60000 65536"/>
                <a:gd name="T9" fmla="*/ 0 w 21571"/>
                <a:gd name="T10" fmla="*/ 0 h 18435"/>
                <a:gd name="T11" fmla="*/ 21571 w 21571"/>
                <a:gd name="T12" fmla="*/ 18435 h 18435"/>
              </a:gdLst>
              <a:ahLst/>
              <a:cxnLst>
                <a:cxn ang="T6">
                  <a:pos x="T0" y="T1"/>
                </a:cxn>
                <a:cxn ang="T7">
                  <a:pos x="T2" y="T3"/>
                </a:cxn>
                <a:cxn ang="T8">
                  <a:pos x="T4" y="T5"/>
                </a:cxn>
              </a:cxnLst>
              <a:rect l="T9" t="T10" r="T11" b="T12"/>
              <a:pathLst>
                <a:path w="21571" h="18435" fill="none" extrusionOk="0">
                  <a:moveTo>
                    <a:pt x="-1" y="17318"/>
                  </a:moveTo>
                  <a:cubicBezTo>
                    <a:pt x="368" y="10197"/>
                    <a:pt x="4227" y="3716"/>
                    <a:pt x="10314" y="0"/>
                  </a:cubicBezTo>
                </a:path>
                <a:path w="21571" h="18435" stroke="0" extrusionOk="0">
                  <a:moveTo>
                    <a:pt x="-1" y="17318"/>
                  </a:moveTo>
                  <a:cubicBezTo>
                    <a:pt x="368" y="10197"/>
                    <a:pt x="4227" y="3716"/>
                    <a:pt x="10314" y="0"/>
                  </a:cubicBezTo>
                  <a:lnTo>
                    <a:pt x="21571" y="18435"/>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8" name="Group 121"/>
          <p:cNvGrpSpPr>
            <a:grpSpLocks/>
          </p:cNvGrpSpPr>
          <p:nvPr/>
        </p:nvGrpSpPr>
        <p:grpSpPr bwMode="auto">
          <a:xfrm>
            <a:off x="3873500" y="4459288"/>
            <a:ext cx="1450975" cy="2095500"/>
            <a:chOff x="2376" y="2809"/>
            <a:chExt cx="914" cy="1320"/>
          </a:xfrm>
        </p:grpSpPr>
        <p:sp>
          <p:nvSpPr>
            <p:cNvPr id="72719" name="Arc 122"/>
            <p:cNvSpPr>
              <a:spLocks/>
            </p:cNvSpPr>
            <p:nvPr/>
          </p:nvSpPr>
          <p:spPr bwMode="auto">
            <a:xfrm flipH="1" flipV="1">
              <a:off x="2670" y="2809"/>
              <a:ext cx="273" cy="929"/>
            </a:xfrm>
            <a:custGeom>
              <a:avLst/>
              <a:gdLst>
                <a:gd name="T0" fmla="*/ 0 w 6348"/>
                <a:gd name="T1" fmla="*/ 0 h 21600"/>
                <a:gd name="T2" fmla="*/ 12 w 6348"/>
                <a:gd name="T3" fmla="*/ 1 h 21600"/>
                <a:gd name="T4" fmla="*/ 5 w 6348"/>
                <a:gd name="T5" fmla="*/ 40 h 21600"/>
                <a:gd name="T6" fmla="*/ 0 60000 65536"/>
                <a:gd name="T7" fmla="*/ 0 60000 65536"/>
                <a:gd name="T8" fmla="*/ 0 60000 65536"/>
                <a:gd name="T9" fmla="*/ 0 w 6348"/>
                <a:gd name="T10" fmla="*/ 0 h 21600"/>
                <a:gd name="T11" fmla="*/ 6348 w 6348"/>
                <a:gd name="T12" fmla="*/ 21600 h 21600"/>
              </a:gdLst>
              <a:ahLst/>
              <a:cxnLst>
                <a:cxn ang="T6">
                  <a:pos x="T0" y="T1"/>
                </a:cxn>
                <a:cxn ang="T7">
                  <a:pos x="T2" y="T3"/>
                </a:cxn>
                <a:cxn ang="T8">
                  <a:pos x="T4" y="T5"/>
                </a:cxn>
              </a:cxnLst>
              <a:rect l="T9" t="T10" r="T11" b="T12"/>
              <a:pathLst>
                <a:path w="6348" h="21600" fill="none" extrusionOk="0">
                  <a:moveTo>
                    <a:pt x="-1" y="141"/>
                  </a:moveTo>
                  <a:cubicBezTo>
                    <a:pt x="820" y="47"/>
                    <a:pt x="1645" y="-1"/>
                    <a:pt x="2471" y="0"/>
                  </a:cubicBezTo>
                  <a:cubicBezTo>
                    <a:pt x="3771" y="0"/>
                    <a:pt x="5068" y="117"/>
                    <a:pt x="6348" y="350"/>
                  </a:cubicBezTo>
                </a:path>
                <a:path w="6348" h="21600" stroke="0" extrusionOk="0">
                  <a:moveTo>
                    <a:pt x="-1" y="141"/>
                  </a:moveTo>
                  <a:cubicBezTo>
                    <a:pt x="820" y="47"/>
                    <a:pt x="1645" y="-1"/>
                    <a:pt x="2471" y="0"/>
                  </a:cubicBezTo>
                  <a:cubicBezTo>
                    <a:pt x="3771" y="0"/>
                    <a:pt x="5068" y="117"/>
                    <a:pt x="6348" y="350"/>
                  </a:cubicBezTo>
                  <a:lnTo>
                    <a:pt x="2471" y="21600"/>
                  </a:lnTo>
                  <a:close/>
                </a:path>
              </a:pathLst>
            </a:custGeom>
            <a:noFill/>
            <a:ln w="19050">
              <a:solidFill>
                <a:schemeClr val="bg1"/>
              </a:solidFill>
              <a:prstDash val="sysDot"/>
              <a:round/>
              <a:headEnd type="triangle" w="med" len="lg"/>
              <a:tailEnd/>
            </a:ln>
          </p:spPr>
          <p:txBody>
            <a:bodyPr wrap="none" anchor="ctr"/>
            <a:lstStyle/>
            <a:p>
              <a:endParaRPr lang="es-ES"/>
            </a:p>
          </p:txBody>
        </p:sp>
        <p:sp>
          <p:nvSpPr>
            <p:cNvPr id="72720" name="Arc 123"/>
            <p:cNvSpPr>
              <a:spLocks/>
            </p:cNvSpPr>
            <p:nvPr/>
          </p:nvSpPr>
          <p:spPr bwMode="auto">
            <a:xfrm flipH="1" flipV="1">
              <a:off x="2653" y="3859"/>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nvGrpSpPr>
            <p:cNvPr id="72721" name="Group 124"/>
            <p:cNvGrpSpPr>
              <a:grpSpLocks/>
            </p:cNvGrpSpPr>
            <p:nvPr/>
          </p:nvGrpSpPr>
          <p:grpSpPr bwMode="auto">
            <a:xfrm>
              <a:off x="2376" y="2809"/>
              <a:ext cx="914" cy="1320"/>
              <a:chOff x="2376" y="2809"/>
              <a:chExt cx="914" cy="1320"/>
            </a:xfrm>
          </p:grpSpPr>
          <p:sp>
            <p:nvSpPr>
              <p:cNvPr id="72722" name="Arc 125"/>
              <p:cNvSpPr>
                <a:spLocks/>
              </p:cNvSpPr>
              <p:nvPr/>
            </p:nvSpPr>
            <p:spPr bwMode="auto">
              <a:xfrm flipH="1" flipV="1">
                <a:off x="2707" y="2809"/>
                <a:ext cx="220" cy="773"/>
              </a:xfrm>
              <a:custGeom>
                <a:avLst/>
                <a:gdLst>
                  <a:gd name="T0" fmla="*/ 0 w 6152"/>
                  <a:gd name="T1" fmla="*/ 0 h 21600"/>
                  <a:gd name="T2" fmla="*/ 8 w 6152"/>
                  <a:gd name="T3" fmla="*/ 0 h 21600"/>
                  <a:gd name="T4" fmla="*/ 3 w 6152"/>
                  <a:gd name="T5" fmla="*/ 28 h 21600"/>
                  <a:gd name="T6" fmla="*/ 0 60000 65536"/>
                  <a:gd name="T7" fmla="*/ 0 60000 65536"/>
                  <a:gd name="T8" fmla="*/ 0 60000 65536"/>
                  <a:gd name="T9" fmla="*/ 0 w 6152"/>
                  <a:gd name="T10" fmla="*/ 0 h 21600"/>
                  <a:gd name="T11" fmla="*/ 6152 w 6152"/>
                  <a:gd name="T12" fmla="*/ 21600 h 21600"/>
                </a:gdLst>
                <a:ahLst/>
                <a:cxnLst>
                  <a:cxn ang="T6">
                    <a:pos x="T0" y="T1"/>
                  </a:cxn>
                  <a:cxn ang="T7">
                    <a:pos x="T2" y="T3"/>
                  </a:cxn>
                  <a:cxn ang="T8">
                    <a:pos x="T4" y="T5"/>
                  </a:cxn>
                </a:cxnLst>
                <a:rect l="T9" t="T10" r="T11" b="T12"/>
                <a:pathLst>
                  <a:path w="6152" h="21600" fill="none" extrusionOk="0">
                    <a:moveTo>
                      <a:pt x="-1" y="145"/>
                    </a:moveTo>
                    <a:cubicBezTo>
                      <a:pt x="830" y="48"/>
                      <a:pt x="1666" y="-1"/>
                      <a:pt x="2503" y="0"/>
                    </a:cubicBezTo>
                    <a:cubicBezTo>
                      <a:pt x="3725" y="0"/>
                      <a:pt x="4946" y="103"/>
                      <a:pt x="6151" y="310"/>
                    </a:cubicBezTo>
                  </a:path>
                  <a:path w="6152" h="21600" stroke="0" extrusionOk="0">
                    <a:moveTo>
                      <a:pt x="-1" y="145"/>
                    </a:moveTo>
                    <a:cubicBezTo>
                      <a:pt x="830" y="48"/>
                      <a:pt x="1666" y="-1"/>
                      <a:pt x="2503" y="0"/>
                    </a:cubicBezTo>
                    <a:cubicBezTo>
                      <a:pt x="3725" y="0"/>
                      <a:pt x="4946" y="103"/>
                      <a:pt x="6151" y="310"/>
                    </a:cubicBezTo>
                    <a:lnTo>
                      <a:pt x="2503" y="2160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grpSp>
            <p:nvGrpSpPr>
              <p:cNvPr id="72723" name="Group 126"/>
              <p:cNvGrpSpPr>
                <a:grpSpLocks/>
              </p:cNvGrpSpPr>
              <p:nvPr/>
            </p:nvGrpSpPr>
            <p:grpSpPr bwMode="auto">
              <a:xfrm>
                <a:off x="2460" y="3147"/>
                <a:ext cx="746" cy="395"/>
                <a:chOff x="2460" y="3287"/>
                <a:chExt cx="746" cy="395"/>
              </a:xfrm>
            </p:grpSpPr>
            <p:sp>
              <p:nvSpPr>
                <p:cNvPr id="72727" name="Arc 127"/>
                <p:cNvSpPr>
                  <a:spLocks/>
                </p:cNvSpPr>
                <p:nvPr/>
              </p:nvSpPr>
              <p:spPr bwMode="auto">
                <a:xfrm flipH="1">
                  <a:off x="2460" y="3290"/>
                  <a:ext cx="376" cy="392"/>
                </a:xfrm>
                <a:custGeom>
                  <a:avLst/>
                  <a:gdLst>
                    <a:gd name="T0" fmla="*/ 1 w 17419"/>
                    <a:gd name="T1" fmla="*/ 0 h 21391"/>
                    <a:gd name="T2" fmla="*/ 8 w 17419"/>
                    <a:gd name="T3" fmla="*/ 3 h 21391"/>
                    <a:gd name="T4" fmla="*/ 0 w 17419"/>
                    <a:gd name="T5" fmla="*/ 7 h 21391"/>
                    <a:gd name="T6" fmla="*/ 0 60000 65536"/>
                    <a:gd name="T7" fmla="*/ 0 60000 65536"/>
                    <a:gd name="T8" fmla="*/ 0 60000 65536"/>
                    <a:gd name="T9" fmla="*/ 0 w 17419"/>
                    <a:gd name="T10" fmla="*/ 0 h 21391"/>
                    <a:gd name="T11" fmla="*/ 17419 w 17419"/>
                    <a:gd name="T12" fmla="*/ 21391 h 21391"/>
                  </a:gdLst>
                  <a:ahLst/>
                  <a:cxnLst>
                    <a:cxn ang="T6">
                      <a:pos x="T0" y="T1"/>
                    </a:cxn>
                    <a:cxn ang="T7">
                      <a:pos x="T2" y="T3"/>
                    </a:cxn>
                    <a:cxn ang="T8">
                      <a:pos x="T4" y="T5"/>
                    </a:cxn>
                  </a:cxnLst>
                  <a:rect l="T9" t="T10" r="T11" b="T12"/>
                  <a:pathLst>
                    <a:path w="17419" h="21391" fill="none" extrusionOk="0">
                      <a:moveTo>
                        <a:pt x="2995" y="-1"/>
                      </a:moveTo>
                      <a:cubicBezTo>
                        <a:pt x="8769" y="808"/>
                        <a:pt x="13971" y="3916"/>
                        <a:pt x="17419" y="8618"/>
                      </a:cubicBezTo>
                    </a:path>
                    <a:path w="17419" h="21391" stroke="0" extrusionOk="0">
                      <a:moveTo>
                        <a:pt x="2995" y="-1"/>
                      </a:moveTo>
                      <a:cubicBezTo>
                        <a:pt x="8769" y="808"/>
                        <a:pt x="13971" y="3916"/>
                        <a:pt x="17419" y="8618"/>
                      </a:cubicBezTo>
                      <a:lnTo>
                        <a:pt x="0" y="21391"/>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28" name="Arc 128"/>
                <p:cNvSpPr>
                  <a:spLocks/>
                </p:cNvSpPr>
                <p:nvPr/>
              </p:nvSpPr>
              <p:spPr bwMode="auto">
                <a:xfrm flipH="1">
                  <a:off x="2653" y="3485"/>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29" name="Arc 129"/>
                <p:cNvSpPr>
                  <a:spLocks/>
                </p:cNvSpPr>
                <p:nvPr/>
              </p:nvSpPr>
              <p:spPr bwMode="auto">
                <a:xfrm>
                  <a:off x="2821" y="3485"/>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a:tailEnd type="triangle" w="sm" len="lg"/>
                </a:ln>
              </p:spPr>
              <p:txBody>
                <a:bodyPr wrap="none" anchor="ctr"/>
                <a:lstStyle/>
                <a:p>
                  <a:endParaRPr lang="es-ES"/>
                </a:p>
              </p:txBody>
            </p:sp>
            <p:sp>
              <p:nvSpPr>
                <p:cNvPr id="72730" name="Arc 130"/>
                <p:cNvSpPr>
                  <a:spLocks/>
                </p:cNvSpPr>
                <p:nvPr/>
              </p:nvSpPr>
              <p:spPr bwMode="auto">
                <a:xfrm flipH="1">
                  <a:off x="2835" y="3287"/>
                  <a:ext cx="371" cy="395"/>
                </a:xfrm>
                <a:custGeom>
                  <a:avLst/>
                  <a:gdLst>
                    <a:gd name="T0" fmla="*/ 0 w 17207"/>
                    <a:gd name="T1" fmla="*/ 3 h 21546"/>
                    <a:gd name="T2" fmla="*/ 7 w 17207"/>
                    <a:gd name="T3" fmla="*/ 0 h 21546"/>
                    <a:gd name="T4" fmla="*/ 8 w 17207"/>
                    <a:gd name="T5" fmla="*/ 7 h 21546"/>
                    <a:gd name="T6" fmla="*/ 0 60000 65536"/>
                    <a:gd name="T7" fmla="*/ 0 60000 65536"/>
                    <a:gd name="T8" fmla="*/ 0 60000 65536"/>
                    <a:gd name="T9" fmla="*/ 0 w 17207"/>
                    <a:gd name="T10" fmla="*/ 0 h 21546"/>
                    <a:gd name="T11" fmla="*/ 17207 w 17207"/>
                    <a:gd name="T12" fmla="*/ 21546 h 21546"/>
                  </a:gdLst>
                  <a:ahLst/>
                  <a:cxnLst>
                    <a:cxn ang="T6">
                      <a:pos x="T0" y="T1"/>
                    </a:cxn>
                    <a:cxn ang="T7">
                      <a:pos x="T2" y="T3"/>
                    </a:cxn>
                    <a:cxn ang="T8">
                      <a:pos x="T4" y="T5"/>
                    </a:cxn>
                  </a:cxnLst>
                  <a:rect l="T9" t="T10" r="T11" b="T12"/>
                  <a:pathLst>
                    <a:path w="17207" h="21546" fill="none" extrusionOk="0">
                      <a:moveTo>
                        <a:pt x="0" y="8489"/>
                      </a:moveTo>
                      <a:cubicBezTo>
                        <a:pt x="3760" y="3533"/>
                        <a:pt x="9475" y="439"/>
                        <a:pt x="15680" y="-1"/>
                      </a:cubicBezTo>
                    </a:path>
                    <a:path w="17207" h="21546" stroke="0" extrusionOk="0">
                      <a:moveTo>
                        <a:pt x="0" y="8489"/>
                      </a:moveTo>
                      <a:cubicBezTo>
                        <a:pt x="3760" y="3533"/>
                        <a:pt x="9475" y="439"/>
                        <a:pt x="15680" y="-1"/>
                      </a:cubicBezTo>
                      <a:lnTo>
                        <a:pt x="17207" y="21546"/>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sp>
            <p:nvSpPr>
              <p:cNvPr id="72724" name="Arc 131"/>
              <p:cNvSpPr>
                <a:spLocks/>
              </p:cNvSpPr>
              <p:nvPr/>
            </p:nvSpPr>
            <p:spPr bwMode="auto">
              <a:xfrm flipH="1" flipV="1">
                <a:off x="2376" y="3734"/>
                <a:ext cx="459" cy="392"/>
              </a:xfrm>
              <a:custGeom>
                <a:avLst/>
                <a:gdLst>
                  <a:gd name="T0" fmla="*/ 1 w 21259"/>
                  <a:gd name="T1" fmla="*/ 0 h 21391"/>
                  <a:gd name="T2" fmla="*/ 10 w 21259"/>
                  <a:gd name="T3" fmla="*/ 6 h 21391"/>
                  <a:gd name="T4" fmla="*/ 0 w 21259"/>
                  <a:gd name="T5" fmla="*/ 7 h 21391"/>
                  <a:gd name="T6" fmla="*/ 0 60000 65536"/>
                  <a:gd name="T7" fmla="*/ 0 60000 65536"/>
                  <a:gd name="T8" fmla="*/ 0 60000 65536"/>
                  <a:gd name="T9" fmla="*/ 0 w 21259"/>
                  <a:gd name="T10" fmla="*/ 0 h 21391"/>
                  <a:gd name="T11" fmla="*/ 21259 w 21259"/>
                  <a:gd name="T12" fmla="*/ 21391 h 21391"/>
                </a:gdLst>
                <a:ahLst/>
                <a:cxnLst>
                  <a:cxn ang="T6">
                    <a:pos x="T0" y="T1"/>
                  </a:cxn>
                  <a:cxn ang="T7">
                    <a:pos x="T2" y="T3"/>
                  </a:cxn>
                  <a:cxn ang="T8">
                    <a:pos x="T4" y="T5"/>
                  </a:cxn>
                </a:cxnLst>
                <a:rect l="T9" t="T10" r="T11" b="T12"/>
                <a:pathLst>
                  <a:path w="21259" h="21391" fill="none" extrusionOk="0">
                    <a:moveTo>
                      <a:pt x="2995" y="-1"/>
                    </a:moveTo>
                    <a:cubicBezTo>
                      <a:pt x="12238" y="1293"/>
                      <a:pt x="19605" y="8379"/>
                      <a:pt x="21258" y="17566"/>
                    </a:cubicBezTo>
                  </a:path>
                  <a:path w="21259" h="21391" stroke="0" extrusionOk="0">
                    <a:moveTo>
                      <a:pt x="2995" y="-1"/>
                    </a:moveTo>
                    <a:cubicBezTo>
                      <a:pt x="12238" y="1293"/>
                      <a:pt x="19605" y="8379"/>
                      <a:pt x="21258" y="17566"/>
                    </a:cubicBezTo>
                    <a:lnTo>
                      <a:pt x="0" y="21391"/>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sp>
            <p:nvSpPr>
              <p:cNvPr id="72725" name="Arc 132"/>
              <p:cNvSpPr>
                <a:spLocks/>
              </p:cNvSpPr>
              <p:nvPr/>
            </p:nvSpPr>
            <p:spPr bwMode="auto">
              <a:xfrm flipV="1">
                <a:off x="2821" y="3859"/>
                <a:ext cx="181" cy="72"/>
              </a:xfrm>
              <a:custGeom>
                <a:avLst/>
                <a:gdLst>
                  <a:gd name="T0" fmla="*/ 0 w 21600"/>
                  <a:gd name="T1" fmla="*/ 0 h 20444"/>
                  <a:gd name="T2" fmla="*/ 2 w 21600"/>
                  <a:gd name="T3" fmla="*/ 0 h 20444"/>
                  <a:gd name="T4" fmla="*/ 0 w 21600"/>
                  <a:gd name="T5" fmla="*/ 0 h 20444"/>
                  <a:gd name="T6" fmla="*/ 0 60000 65536"/>
                  <a:gd name="T7" fmla="*/ 0 60000 65536"/>
                  <a:gd name="T8" fmla="*/ 0 60000 65536"/>
                  <a:gd name="T9" fmla="*/ 0 w 21600"/>
                  <a:gd name="T10" fmla="*/ 0 h 20444"/>
                  <a:gd name="T11" fmla="*/ 21600 w 21600"/>
                  <a:gd name="T12" fmla="*/ 20444 h 20444"/>
                </a:gdLst>
                <a:ahLst/>
                <a:cxnLst>
                  <a:cxn ang="T6">
                    <a:pos x="T0" y="T1"/>
                  </a:cxn>
                  <a:cxn ang="T7">
                    <a:pos x="T2" y="T3"/>
                  </a:cxn>
                  <a:cxn ang="T8">
                    <a:pos x="T4" y="T5"/>
                  </a:cxn>
                </a:cxnLst>
                <a:rect l="T9" t="T10" r="T11" b="T12"/>
                <a:pathLst>
                  <a:path w="21600" h="20444" fill="none" extrusionOk="0">
                    <a:moveTo>
                      <a:pt x="6972" y="0"/>
                    </a:moveTo>
                    <a:cubicBezTo>
                      <a:pt x="15720" y="2983"/>
                      <a:pt x="21600" y="11201"/>
                      <a:pt x="21600" y="20444"/>
                    </a:cubicBezTo>
                  </a:path>
                  <a:path w="21600" h="20444" stroke="0" extrusionOk="0">
                    <a:moveTo>
                      <a:pt x="6972" y="0"/>
                    </a:moveTo>
                    <a:cubicBezTo>
                      <a:pt x="15720" y="2983"/>
                      <a:pt x="21600" y="11201"/>
                      <a:pt x="21600" y="20444"/>
                    </a:cubicBezTo>
                    <a:lnTo>
                      <a:pt x="0" y="20444"/>
                    </a:lnTo>
                    <a:close/>
                  </a:path>
                </a:pathLst>
              </a:custGeom>
              <a:noFill/>
              <a:ln w="19050">
                <a:solidFill>
                  <a:schemeClr val="bg1"/>
                </a:solidFill>
                <a:prstDash val="sysDot"/>
                <a:round/>
                <a:headEnd/>
                <a:tailEnd type="triangle" w="sm" len="lg"/>
              </a:ln>
            </p:spPr>
            <p:txBody>
              <a:bodyPr wrap="none" anchor="ctr"/>
              <a:lstStyle/>
              <a:p>
                <a:endParaRPr lang="es-ES"/>
              </a:p>
            </p:txBody>
          </p:sp>
          <p:sp>
            <p:nvSpPr>
              <p:cNvPr id="72726" name="Arc 133"/>
              <p:cNvSpPr>
                <a:spLocks/>
              </p:cNvSpPr>
              <p:nvPr/>
            </p:nvSpPr>
            <p:spPr bwMode="auto">
              <a:xfrm flipH="1" flipV="1">
                <a:off x="2835" y="3734"/>
                <a:ext cx="455" cy="395"/>
              </a:xfrm>
              <a:custGeom>
                <a:avLst/>
                <a:gdLst>
                  <a:gd name="T0" fmla="*/ 0 w 21099"/>
                  <a:gd name="T1" fmla="*/ 6 h 21546"/>
                  <a:gd name="T2" fmla="*/ 9 w 21099"/>
                  <a:gd name="T3" fmla="*/ 0 h 21546"/>
                  <a:gd name="T4" fmla="*/ 10 w 21099"/>
                  <a:gd name="T5" fmla="*/ 7 h 21546"/>
                  <a:gd name="T6" fmla="*/ 0 60000 65536"/>
                  <a:gd name="T7" fmla="*/ 0 60000 65536"/>
                  <a:gd name="T8" fmla="*/ 0 60000 65536"/>
                  <a:gd name="T9" fmla="*/ 0 w 21099"/>
                  <a:gd name="T10" fmla="*/ 0 h 21546"/>
                  <a:gd name="T11" fmla="*/ 21099 w 21099"/>
                  <a:gd name="T12" fmla="*/ 21546 h 21546"/>
                </a:gdLst>
                <a:ahLst/>
                <a:cxnLst>
                  <a:cxn ang="T6">
                    <a:pos x="T0" y="T1"/>
                  </a:cxn>
                  <a:cxn ang="T7">
                    <a:pos x="T2" y="T3"/>
                  </a:cxn>
                  <a:cxn ang="T8">
                    <a:pos x="T4" y="T5"/>
                  </a:cxn>
                </a:cxnLst>
                <a:rect l="T9" t="T10" r="T11" b="T12"/>
                <a:pathLst>
                  <a:path w="21099" h="21546" fill="none" extrusionOk="0">
                    <a:moveTo>
                      <a:pt x="0" y="16920"/>
                    </a:moveTo>
                    <a:cubicBezTo>
                      <a:pt x="2051" y="7564"/>
                      <a:pt x="10018" y="676"/>
                      <a:pt x="19572" y="-1"/>
                    </a:cubicBezTo>
                  </a:path>
                  <a:path w="21099" h="21546" stroke="0" extrusionOk="0">
                    <a:moveTo>
                      <a:pt x="0" y="16920"/>
                    </a:moveTo>
                    <a:cubicBezTo>
                      <a:pt x="2051" y="7564"/>
                      <a:pt x="10018" y="676"/>
                      <a:pt x="19572" y="-1"/>
                    </a:cubicBezTo>
                    <a:lnTo>
                      <a:pt x="21099" y="21546"/>
                    </a:lnTo>
                    <a:close/>
                  </a:path>
                </a:pathLst>
              </a:custGeom>
              <a:noFill/>
              <a:ln w="19050">
                <a:solidFill>
                  <a:schemeClr val="bg1"/>
                </a:solidFill>
                <a:prstDash val="sysDot"/>
                <a:round/>
                <a:headEnd type="triangle" w="sm" len="lg"/>
                <a:tailEnd type="none" w="sm" len="lg"/>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subTnLst>
                                    <p:set>
                                      <p:cBhvr override="childStyle">
                                        <p:cTn dur="1" fill="hold" display="0" masterRel="sameClick" afterEffect="1">
                                          <p:stCondLst>
                                            <p:cond evt="end" delay="0">
                                              <p:tn val="5"/>
                                            </p:cond>
                                          </p:stCondLst>
                                        </p:cTn>
                                        <p:tgtEl>
                                          <p:spTgt spid="10"/>
                                        </p:tgtEl>
                                        <p:attrNameLst>
                                          <p:attrName>style.visibility</p:attrName>
                                        </p:attrNameLst>
                                      </p:cBhvr>
                                      <p:to>
                                        <p:strVal val="hidden"/>
                                      </p:to>
                                    </p:set>
                                  </p:sub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subTnLst>
                                    <p:set>
                                      <p:cBhvr override="childStyle">
                                        <p:cTn dur="1" fill="hold" display="0" masterRel="sameClick" afterEffect="1">
                                          <p:stCondLst>
                                            <p:cond evt="end" delay="0">
                                              <p:tn val="9"/>
                                            </p:cond>
                                          </p:stCondLst>
                                        </p:cTn>
                                        <p:tgtEl>
                                          <p:spTgt spid="9"/>
                                        </p:tgtEl>
                                        <p:attrNameLst>
                                          <p:attrName>style.visibility</p:attrName>
                                        </p:attrNameLst>
                                      </p:cBhvr>
                                      <p:to>
                                        <p:strVal val="hidden"/>
                                      </p:to>
                                    </p:set>
                                  </p:sub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subTnLst>
                                    <p:set>
                                      <p:cBhvr override="childStyle">
                                        <p:cTn dur="1" fill="hold" display="0" masterRel="sameClick" afterEffect="1">
                                          <p:stCondLst>
                                            <p:cond evt="end" delay="0">
                                              <p:tn val="13"/>
                                            </p:cond>
                                          </p:stCondLst>
                                        </p:cTn>
                                        <p:tgtEl>
                                          <p:spTgt spid="8"/>
                                        </p:tgtEl>
                                        <p:attrNameLst>
                                          <p:attrName>style.visibility</p:attrName>
                                        </p:attrNameLst>
                                      </p:cBhvr>
                                      <p:to>
                                        <p:strVal val="hidden"/>
                                      </p:to>
                                    </p:set>
                                  </p:sub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subTnLst>
                                    <p:set>
                                      <p:cBhvr override="childStyle">
                                        <p:cTn dur="1" fill="hold" display="0" masterRel="sameClick" afterEffect="1">
                                          <p:stCondLst>
                                            <p:cond evt="end" delay="0">
                                              <p:tn val="17"/>
                                            </p:cond>
                                          </p:stCondLst>
                                        </p:cTn>
                                        <p:tgtEl>
                                          <p:spTgt spid="7"/>
                                        </p:tgtEl>
                                        <p:attrNameLst>
                                          <p:attrName>style.visibility</p:attrName>
                                        </p:attrNameLst>
                                      </p:cBhvr>
                                      <p:to>
                                        <p:strVal val="hidden"/>
                                      </p:to>
                                    </p:set>
                                  </p:sub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subTnLst>
                                    <p:set>
                                      <p:cBhvr override="childStyle">
                                        <p:cTn dur="1" fill="hold" display="0" masterRel="sameClick" afterEffect="1">
                                          <p:stCondLst>
                                            <p:cond evt="end" delay="0">
                                              <p:tn val="21"/>
                                            </p:cond>
                                          </p:stCondLst>
                                        </p:cTn>
                                        <p:tgtEl>
                                          <p:spTgt spid="11"/>
                                        </p:tgtEl>
                                        <p:attrNameLst>
                                          <p:attrName>style.visibility</p:attrName>
                                        </p:attrNameLst>
                                      </p:cBhvr>
                                      <p:to>
                                        <p:strVal val="hidden"/>
                                      </p:to>
                                    </p:set>
                                  </p:subTnLst>
                                </p:cTn>
                              </p:par>
                            </p:childTnLst>
                          </p:cTn>
                        </p:par>
                        <p:par>
                          <p:cTn id="24" fill="hold">
                            <p:stCondLst>
                              <p:cond delay="2500"/>
                            </p:stCondLst>
                            <p:childTnLst>
                              <p:par>
                                <p:cTn id="25" presetID="1" presetClass="entr" presetSubtype="0" fill="hold" grpId="0" nodeType="afterEffect">
                                  <p:stCondLst>
                                    <p:cond delay="0"/>
                                  </p:stCondLst>
                                  <p:iterate type="lt">
                                    <p:tmAbs val="75"/>
                                  </p:iterate>
                                  <p:childTnLst>
                                    <p:set>
                                      <p:cBhvr>
                                        <p:cTn id="26" dur="1" fill="hold">
                                          <p:stCondLst>
                                            <p:cond delay="74"/>
                                          </p:stCondLst>
                                        </p:cTn>
                                        <p:tgtEl>
                                          <p:spTgt spid="520203"/>
                                        </p:tgtEl>
                                        <p:attrNameLst>
                                          <p:attrName>style.visibility</p:attrName>
                                        </p:attrNameLst>
                                      </p:cBhvr>
                                      <p:to>
                                        <p:strVal val="visible"/>
                                      </p:to>
                                    </p:set>
                                  </p:childTnLst>
                                </p:cTn>
                              </p:par>
                            </p:childTnLst>
                          </p:cTn>
                        </p:par>
                        <p:par>
                          <p:cTn id="27" fill="hold">
                            <p:stCondLst>
                              <p:cond delay="2575"/>
                            </p:stCondLst>
                            <p:childTnLst>
                              <p:par>
                                <p:cTn id="28" presetID="1" presetClass="entr" presetSubtype="0" fill="hold" grpId="0" nodeType="afterEffect">
                                  <p:stCondLst>
                                    <p:cond delay="0"/>
                                  </p:stCondLst>
                                  <p:iterate type="lt">
                                    <p:tmAbs val="75"/>
                                  </p:iterate>
                                  <p:childTnLst>
                                    <p:set>
                                      <p:cBhvr>
                                        <p:cTn id="29" dur="1" fill="hold">
                                          <p:stCondLst>
                                            <p:cond delay="74"/>
                                          </p:stCondLst>
                                        </p:cTn>
                                        <p:tgtEl>
                                          <p:spTgt spid="520204"/>
                                        </p:tgtEl>
                                        <p:attrNameLst>
                                          <p:attrName>style.visibility</p:attrName>
                                        </p:attrNameLst>
                                      </p:cBhvr>
                                      <p:to>
                                        <p:strVal val="visible"/>
                                      </p:to>
                                    </p:set>
                                  </p:childTnLst>
                                </p:cTn>
                              </p:par>
                            </p:childTnLst>
                          </p:cTn>
                        </p:par>
                        <p:par>
                          <p:cTn id="30" fill="hold">
                            <p:stCondLst>
                              <p:cond delay="2650"/>
                            </p:stCondLst>
                            <p:childTnLst>
                              <p:par>
                                <p:cTn id="31" presetID="22" presetClass="entr" presetSubtype="4"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wipe(down)">
                                      <p:cBhvr>
                                        <p:cTn id="33" dur="500"/>
                                        <p:tgtEl>
                                          <p:spTgt spid="17"/>
                                        </p:tgtEl>
                                      </p:cBhvr>
                                    </p:animEffect>
                                  </p:childTnLst>
                                </p:cTn>
                              </p:par>
                            </p:childTnLst>
                          </p:cTn>
                        </p:par>
                        <p:par>
                          <p:cTn id="34" fill="hold">
                            <p:stCondLst>
                              <p:cond delay="3150"/>
                            </p:stCondLst>
                            <p:childTnLst>
                              <p:par>
                                <p:cTn id="35" presetID="22" presetClass="entr" presetSubtype="2"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right)">
                                      <p:cBhvr>
                                        <p:cTn id="37" dur="500"/>
                                        <p:tgtEl>
                                          <p:spTgt spid="16"/>
                                        </p:tgtEl>
                                      </p:cBhvr>
                                    </p:animEffect>
                                  </p:childTnLst>
                                </p:cTn>
                              </p:par>
                            </p:childTnLst>
                          </p:cTn>
                        </p:par>
                        <p:par>
                          <p:cTn id="38" fill="hold">
                            <p:stCondLst>
                              <p:cond delay="3650"/>
                            </p:stCondLst>
                            <p:childTnLst>
                              <p:par>
                                <p:cTn id="39" presetID="22" presetClass="entr" presetSubtype="1"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up)">
                                      <p:cBhvr>
                                        <p:cTn id="41" dur="500"/>
                                        <p:tgtEl>
                                          <p:spTgt spid="15"/>
                                        </p:tgtEl>
                                      </p:cBhvr>
                                    </p:animEffect>
                                  </p:childTnLst>
                                </p:cTn>
                              </p:par>
                            </p:childTnLst>
                          </p:cTn>
                        </p:par>
                        <p:par>
                          <p:cTn id="42" fill="hold">
                            <p:stCondLst>
                              <p:cond delay="4150"/>
                            </p:stCondLst>
                            <p:childTnLst>
                              <p:par>
                                <p:cTn id="43" presetID="22" presetClass="entr" presetSubtype="8"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childTnLst>
                          </p:cTn>
                        </p:par>
                        <p:par>
                          <p:cTn id="46" fill="hold">
                            <p:stCondLst>
                              <p:cond delay="4650"/>
                            </p:stCondLst>
                            <p:childTnLst>
                              <p:par>
                                <p:cTn id="47" presetID="22" presetClass="entr" presetSubtype="8"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wipe(left)">
                                      <p:cBhvr>
                                        <p:cTn id="4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0203" grpId="0" autoUpdateAnimBg="0"/>
      <p:bldP spid="520204"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3730" name="Group 2"/>
          <p:cNvGrpSpPr>
            <a:grpSpLocks/>
          </p:cNvGrpSpPr>
          <p:nvPr/>
        </p:nvGrpSpPr>
        <p:grpSpPr bwMode="auto">
          <a:xfrm>
            <a:off x="0" y="0"/>
            <a:ext cx="9172575" cy="6858000"/>
            <a:chOff x="0" y="0"/>
            <a:chExt cx="5778" cy="4320"/>
          </a:xfrm>
        </p:grpSpPr>
        <p:grpSp>
          <p:nvGrpSpPr>
            <p:cNvPr id="73756" name="Group 3"/>
            <p:cNvGrpSpPr>
              <a:grpSpLocks/>
            </p:cNvGrpSpPr>
            <p:nvPr/>
          </p:nvGrpSpPr>
          <p:grpSpPr bwMode="auto">
            <a:xfrm>
              <a:off x="0" y="0"/>
              <a:ext cx="5778" cy="4320"/>
              <a:chOff x="0" y="0"/>
              <a:chExt cx="5778" cy="4320"/>
            </a:xfrm>
          </p:grpSpPr>
          <p:grpSp>
            <p:nvGrpSpPr>
              <p:cNvPr id="73758" name="Group 4"/>
              <p:cNvGrpSpPr>
                <a:grpSpLocks/>
              </p:cNvGrpSpPr>
              <p:nvPr/>
            </p:nvGrpSpPr>
            <p:grpSpPr bwMode="auto">
              <a:xfrm>
                <a:off x="1848" y="1666"/>
                <a:ext cx="2187" cy="2190"/>
                <a:chOff x="1848" y="1666"/>
                <a:chExt cx="2187" cy="2190"/>
              </a:xfrm>
            </p:grpSpPr>
            <p:sp>
              <p:nvSpPr>
                <p:cNvPr id="73799" name="AutoShape 5"/>
                <p:cNvSpPr>
                  <a:spLocks noChangeArrowheads="1"/>
                </p:cNvSpPr>
                <p:nvPr/>
              </p:nvSpPr>
              <p:spPr bwMode="auto">
                <a:xfrm>
                  <a:off x="1848" y="1768"/>
                  <a:ext cx="2088" cy="2088"/>
                </a:xfrm>
                <a:custGeom>
                  <a:avLst/>
                  <a:gdLst>
                    <a:gd name="T0" fmla="*/ 101 w 21600"/>
                    <a:gd name="T1" fmla="*/ 0 h 21600"/>
                    <a:gd name="T2" fmla="*/ 30 w 21600"/>
                    <a:gd name="T3" fmla="*/ 30 h 21600"/>
                    <a:gd name="T4" fmla="*/ 0 w 21600"/>
                    <a:gd name="T5" fmla="*/ 101 h 21600"/>
                    <a:gd name="T6" fmla="*/ 30 w 21600"/>
                    <a:gd name="T7" fmla="*/ 172 h 21600"/>
                    <a:gd name="T8" fmla="*/ 101 w 21600"/>
                    <a:gd name="T9" fmla="*/ 202 h 21600"/>
                    <a:gd name="T10" fmla="*/ 172 w 21600"/>
                    <a:gd name="T11" fmla="*/ 172 h 21600"/>
                    <a:gd name="T12" fmla="*/ 202 w 21600"/>
                    <a:gd name="T13" fmla="*/ 101 h 21600"/>
                    <a:gd name="T14" fmla="*/ 172 w 21600"/>
                    <a:gd name="T15" fmla="*/ 30 h 21600"/>
                    <a:gd name="T16" fmla="*/ 0 60000 65536"/>
                    <a:gd name="T17" fmla="*/ 0 60000 65536"/>
                    <a:gd name="T18" fmla="*/ 0 60000 65536"/>
                    <a:gd name="T19" fmla="*/ 0 60000 65536"/>
                    <a:gd name="T20" fmla="*/ 0 60000 65536"/>
                    <a:gd name="T21" fmla="*/ 0 60000 65536"/>
                    <a:gd name="T22" fmla="*/ 0 60000 65536"/>
                    <a:gd name="T23" fmla="*/ 0 60000 65536"/>
                    <a:gd name="T24" fmla="*/ 3166 w 21600"/>
                    <a:gd name="T25" fmla="*/ 3166 h 21600"/>
                    <a:gd name="T26" fmla="*/ 18434 w 21600"/>
                    <a:gd name="T27" fmla="*/ 1843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076" y="10800"/>
                      </a:moveTo>
                      <a:cubicBezTo>
                        <a:pt x="4076" y="14514"/>
                        <a:pt x="7086" y="17524"/>
                        <a:pt x="10800" y="17524"/>
                      </a:cubicBezTo>
                      <a:cubicBezTo>
                        <a:pt x="14514" y="17524"/>
                        <a:pt x="17524" y="14514"/>
                        <a:pt x="17524" y="10800"/>
                      </a:cubicBezTo>
                      <a:cubicBezTo>
                        <a:pt x="17524" y="7086"/>
                        <a:pt x="14514" y="4076"/>
                        <a:pt x="10800" y="4076"/>
                      </a:cubicBezTo>
                      <a:cubicBezTo>
                        <a:pt x="7086" y="4076"/>
                        <a:pt x="4076" y="7086"/>
                        <a:pt x="4076" y="1080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3800" name="Arc 6"/>
                <p:cNvSpPr>
                  <a:spLocks/>
                </p:cNvSpPr>
                <p:nvPr/>
              </p:nvSpPr>
              <p:spPr bwMode="auto">
                <a:xfrm flipH="1" flipV="1">
                  <a:off x="2231" y="1666"/>
                  <a:ext cx="1804" cy="1847"/>
                </a:xfrm>
                <a:custGeom>
                  <a:avLst/>
                  <a:gdLst>
                    <a:gd name="T0" fmla="*/ 87 w 37425"/>
                    <a:gd name="T1" fmla="*/ 73 h 38307"/>
                    <a:gd name="T2" fmla="*/ 18 w 37425"/>
                    <a:gd name="T3" fmla="*/ 0 h 38307"/>
                    <a:gd name="T4" fmla="*/ 50 w 37425"/>
                    <a:gd name="T5" fmla="*/ 39 h 38307"/>
                    <a:gd name="T6" fmla="*/ 0 60000 65536"/>
                    <a:gd name="T7" fmla="*/ 0 60000 65536"/>
                    <a:gd name="T8" fmla="*/ 0 60000 65536"/>
                    <a:gd name="T9" fmla="*/ 0 w 37425"/>
                    <a:gd name="T10" fmla="*/ 0 h 38307"/>
                    <a:gd name="T11" fmla="*/ 37425 w 37425"/>
                    <a:gd name="T12" fmla="*/ 38307 h 38307"/>
                  </a:gdLst>
                  <a:ahLst/>
                  <a:cxnLst>
                    <a:cxn ang="T6">
                      <a:pos x="T0" y="T1"/>
                    </a:cxn>
                    <a:cxn ang="T7">
                      <a:pos x="T2" y="T3"/>
                    </a:cxn>
                    <a:cxn ang="T8">
                      <a:pos x="T4" y="T5"/>
                    </a:cxn>
                  </a:cxnLst>
                  <a:rect l="T9" t="T10" r="T11" b="T12"/>
                  <a:pathLst>
                    <a:path w="37425" h="38307" fill="none" extrusionOk="0">
                      <a:moveTo>
                        <a:pt x="37425" y="31408"/>
                      </a:moveTo>
                      <a:cubicBezTo>
                        <a:pt x="33338" y="35807"/>
                        <a:pt x="27604" y="38306"/>
                        <a:pt x="21600" y="38307"/>
                      </a:cubicBezTo>
                      <a:cubicBezTo>
                        <a:pt x="9670" y="38307"/>
                        <a:pt x="0" y="28636"/>
                        <a:pt x="0" y="16707"/>
                      </a:cubicBezTo>
                      <a:cubicBezTo>
                        <a:pt x="-1" y="10234"/>
                        <a:pt x="2902" y="4102"/>
                        <a:pt x="7909" y="-1"/>
                      </a:cubicBezTo>
                    </a:path>
                    <a:path w="37425" h="38307" stroke="0" extrusionOk="0">
                      <a:moveTo>
                        <a:pt x="37425" y="31408"/>
                      </a:moveTo>
                      <a:cubicBezTo>
                        <a:pt x="33338" y="35807"/>
                        <a:pt x="27604" y="38306"/>
                        <a:pt x="21600" y="38307"/>
                      </a:cubicBezTo>
                      <a:cubicBezTo>
                        <a:pt x="9670" y="38307"/>
                        <a:pt x="0" y="28636"/>
                        <a:pt x="0" y="16707"/>
                      </a:cubicBezTo>
                      <a:cubicBezTo>
                        <a:pt x="-1" y="10234"/>
                        <a:pt x="2902" y="4102"/>
                        <a:pt x="7909" y="-1"/>
                      </a:cubicBezTo>
                      <a:lnTo>
                        <a:pt x="21600" y="16707"/>
                      </a:lnTo>
                      <a:close/>
                    </a:path>
                  </a:pathLst>
                </a:custGeom>
                <a:noFill/>
                <a:ln w="3175">
                  <a:solidFill>
                    <a:srgbClr val="969696"/>
                  </a:solidFill>
                  <a:round/>
                  <a:headEnd/>
                  <a:tailEnd/>
                </a:ln>
              </p:spPr>
              <p:txBody>
                <a:bodyPr wrap="none" anchor="ctr"/>
                <a:lstStyle/>
                <a:p>
                  <a:endParaRPr lang="es-ES"/>
                </a:p>
              </p:txBody>
            </p:sp>
            <p:sp>
              <p:nvSpPr>
                <p:cNvPr id="73801" name="Arc 7"/>
                <p:cNvSpPr>
                  <a:spLocks/>
                </p:cNvSpPr>
                <p:nvPr/>
              </p:nvSpPr>
              <p:spPr bwMode="auto">
                <a:xfrm flipH="1" flipV="1">
                  <a:off x="2340" y="2301"/>
                  <a:ext cx="1024" cy="1057"/>
                </a:xfrm>
                <a:custGeom>
                  <a:avLst/>
                  <a:gdLst>
                    <a:gd name="T0" fmla="*/ 0 w 33711"/>
                    <a:gd name="T1" fmla="*/ 3 h 35315"/>
                    <a:gd name="T2" fmla="*/ 27 w 33711"/>
                    <a:gd name="T3" fmla="*/ 32 h 35315"/>
                    <a:gd name="T4" fmla="*/ 11 w 33711"/>
                    <a:gd name="T5" fmla="*/ 19 h 35315"/>
                    <a:gd name="T6" fmla="*/ 0 60000 65536"/>
                    <a:gd name="T7" fmla="*/ 0 60000 65536"/>
                    <a:gd name="T8" fmla="*/ 0 60000 65536"/>
                    <a:gd name="T9" fmla="*/ 0 w 33711"/>
                    <a:gd name="T10" fmla="*/ 0 h 35315"/>
                    <a:gd name="T11" fmla="*/ 33711 w 33711"/>
                    <a:gd name="T12" fmla="*/ 35315 h 35315"/>
                  </a:gdLst>
                  <a:ahLst/>
                  <a:cxnLst>
                    <a:cxn ang="T6">
                      <a:pos x="T0" y="T1"/>
                    </a:cxn>
                    <a:cxn ang="T7">
                      <a:pos x="T2" y="T3"/>
                    </a:cxn>
                    <a:cxn ang="T8">
                      <a:pos x="T4" y="T5"/>
                    </a:cxn>
                  </a:cxnLst>
                  <a:rect l="T9" t="T10" r="T11" b="T12"/>
                  <a:pathLst>
                    <a:path w="33711" h="35315" fill="none" extrusionOk="0">
                      <a:moveTo>
                        <a:pt x="-1" y="3714"/>
                      </a:moveTo>
                      <a:cubicBezTo>
                        <a:pt x="3574" y="1293"/>
                        <a:pt x="7793" y="-1"/>
                        <a:pt x="12111" y="0"/>
                      </a:cubicBezTo>
                      <a:cubicBezTo>
                        <a:pt x="24040" y="0"/>
                        <a:pt x="33711" y="9670"/>
                        <a:pt x="33711" y="21600"/>
                      </a:cubicBezTo>
                      <a:cubicBezTo>
                        <a:pt x="33711" y="26602"/>
                        <a:pt x="31974" y="31450"/>
                        <a:pt x="28798" y="35315"/>
                      </a:cubicBezTo>
                    </a:path>
                    <a:path w="33711" h="35315" stroke="0" extrusionOk="0">
                      <a:moveTo>
                        <a:pt x="-1" y="3714"/>
                      </a:moveTo>
                      <a:cubicBezTo>
                        <a:pt x="3574" y="1293"/>
                        <a:pt x="7793" y="-1"/>
                        <a:pt x="12111" y="0"/>
                      </a:cubicBezTo>
                      <a:cubicBezTo>
                        <a:pt x="24040" y="0"/>
                        <a:pt x="33711" y="9670"/>
                        <a:pt x="33711" y="21600"/>
                      </a:cubicBezTo>
                      <a:cubicBezTo>
                        <a:pt x="33711" y="26602"/>
                        <a:pt x="31974" y="31450"/>
                        <a:pt x="28798" y="35315"/>
                      </a:cubicBezTo>
                      <a:lnTo>
                        <a:pt x="12111" y="21600"/>
                      </a:lnTo>
                      <a:close/>
                    </a:path>
                  </a:pathLst>
                </a:custGeom>
                <a:noFill/>
                <a:ln w="3175">
                  <a:solidFill>
                    <a:srgbClr val="969696"/>
                  </a:solidFill>
                  <a:round/>
                  <a:headEnd/>
                  <a:tailEnd/>
                </a:ln>
              </p:spPr>
              <p:txBody>
                <a:bodyPr wrap="none" anchor="ctr"/>
                <a:lstStyle/>
                <a:p>
                  <a:endParaRPr lang="es-ES"/>
                </a:p>
              </p:txBody>
            </p:sp>
            <p:grpSp>
              <p:nvGrpSpPr>
                <p:cNvPr id="73802" name="Group 8"/>
                <p:cNvGrpSpPr>
                  <a:grpSpLocks/>
                </p:cNvGrpSpPr>
                <p:nvPr/>
              </p:nvGrpSpPr>
              <p:grpSpPr bwMode="auto">
                <a:xfrm>
                  <a:off x="1858" y="1770"/>
                  <a:ext cx="2080" cy="2080"/>
                  <a:chOff x="1798" y="2106"/>
                  <a:chExt cx="2080" cy="2080"/>
                </a:xfrm>
              </p:grpSpPr>
              <p:sp>
                <p:nvSpPr>
                  <p:cNvPr id="73803" name="Oval 9"/>
                  <p:cNvSpPr>
                    <a:spLocks noChangeArrowheads="1"/>
                  </p:cNvSpPr>
                  <p:nvPr/>
                </p:nvSpPr>
                <p:spPr bwMode="auto">
                  <a:xfrm>
                    <a:off x="1798" y="2106"/>
                    <a:ext cx="2080" cy="2080"/>
                  </a:xfrm>
                  <a:prstGeom prst="ellipse">
                    <a:avLst/>
                  </a:prstGeom>
                  <a:noFill/>
                  <a:ln w="19050">
                    <a:noFill/>
                    <a:round/>
                    <a:headEnd/>
                    <a:tailEnd/>
                  </a:ln>
                </p:spPr>
                <p:txBody>
                  <a:bodyPr wrap="none" anchor="ctr"/>
                  <a:lstStyle/>
                  <a:p>
                    <a:endParaRPr lang="es-ES"/>
                  </a:p>
                </p:txBody>
              </p:sp>
              <p:sp>
                <p:nvSpPr>
                  <p:cNvPr id="73804" name="Oval 10"/>
                  <p:cNvSpPr>
                    <a:spLocks noChangeArrowheads="1"/>
                  </p:cNvSpPr>
                  <p:nvPr/>
                </p:nvSpPr>
                <p:spPr bwMode="auto">
                  <a:xfrm>
                    <a:off x="2191" y="2499"/>
                    <a:ext cx="1294" cy="1294"/>
                  </a:xfrm>
                  <a:prstGeom prst="ellipse">
                    <a:avLst/>
                  </a:prstGeom>
                  <a:noFill/>
                  <a:ln w="19050">
                    <a:noFill/>
                    <a:round/>
                    <a:headEnd/>
                    <a:tailEnd/>
                  </a:ln>
                </p:spPr>
                <p:txBody>
                  <a:bodyPr wrap="none" anchor="ctr"/>
                  <a:lstStyle/>
                  <a:p>
                    <a:endParaRPr lang="es-ES"/>
                  </a:p>
                </p:txBody>
              </p:sp>
            </p:grpSp>
          </p:grpSp>
          <p:sp>
            <p:nvSpPr>
              <p:cNvPr id="73759" name="Rectangle 11"/>
              <p:cNvSpPr>
                <a:spLocks noChangeArrowheads="1"/>
              </p:cNvSpPr>
              <p:nvPr/>
            </p:nvSpPr>
            <p:spPr bwMode="auto">
              <a:xfrm>
                <a:off x="168" y="561"/>
                <a:ext cx="5592" cy="1026"/>
              </a:xfrm>
              <a:prstGeom prst="rect">
                <a:avLst/>
              </a:prstGeom>
              <a:noFill/>
              <a:ln w="12700">
                <a:noFill/>
                <a:miter lim="800000"/>
                <a:headEnd/>
                <a:tailEnd/>
              </a:ln>
            </p:spPr>
            <p:txBody>
              <a:bodyPr wrap="square" lIns="90488" tIns="44450" rIns="90488" bIns="44450">
                <a:spAutoFit/>
              </a:bodyPr>
              <a:lstStyle/>
              <a:p>
                <a:r>
                  <a:rPr lang="es-ES_tradnl" sz="2500" i="1">
                    <a:solidFill>
                      <a:schemeClr val="bg1"/>
                    </a:solidFill>
                    <a:latin typeface="Book Antiqua" pitchFamily="18" charset="0"/>
                  </a:rPr>
                  <a:t>Si los extremos se doblan y funden para formar un anillo, se tiene un imán circular cerrado; las líneas de fuerza quedan contenidas completamente en el imán y no existirán polos magnéticos, por lo que no atrae otros materiales</a:t>
                </a:r>
              </a:p>
            </p:txBody>
          </p:sp>
          <p:sp>
            <p:nvSpPr>
              <p:cNvPr id="915468" name="Rectangle 12"/>
              <p:cNvSpPr>
                <a:spLocks noChangeArrowheads="1"/>
              </p:cNvSpPr>
              <p:nvPr/>
            </p:nvSpPr>
            <p:spPr bwMode="auto">
              <a:xfrm>
                <a:off x="269" y="167"/>
                <a:ext cx="2672"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Imanes Tipo Anillo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3761" name="Rectangle 1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73762" name="Group 14"/>
              <p:cNvGrpSpPr>
                <a:grpSpLocks/>
              </p:cNvGrpSpPr>
              <p:nvPr/>
            </p:nvGrpSpPr>
            <p:grpSpPr bwMode="auto">
              <a:xfrm>
                <a:off x="48" y="95"/>
                <a:ext cx="96" cy="4128"/>
                <a:chOff x="48" y="102"/>
                <a:chExt cx="96" cy="4128"/>
              </a:xfrm>
            </p:grpSpPr>
            <p:sp>
              <p:nvSpPr>
                <p:cNvPr id="73770" name="Rectangle 1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1" name="Rectangle 1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2" name="Rectangle 1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3" name="Rectangle 1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4" name="Rectangle 1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5" name="Rectangle 2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6" name="Rectangle 2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7" name="Rectangle 2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8" name="Rectangle 2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79" name="Rectangle 2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0" name="Rectangle 2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1" name="Rectangle 2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2" name="Rectangle 2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3" name="Rectangle 2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4" name="Rectangle 2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5" name="Rectangle 3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6" name="Rectangle 3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7" name="Rectangle 3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8" name="Rectangle 3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89" name="Rectangle 3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0" name="Rectangle 3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1" name="Rectangle 3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2" name="Rectangle 3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3" name="Rectangle 3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4" name="Rectangle 3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5" name="Rectangle 4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6" name="Rectangle 4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7" name="Rectangle 4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3798" name="Rectangle 4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3763" name="Group 44"/>
              <p:cNvGrpSpPr>
                <a:grpSpLocks/>
              </p:cNvGrpSpPr>
              <p:nvPr/>
            </p:nvGrpSpPr>
            <p:grpSpPr bwMode="auto">
              <a:xfrm>
                <a:off x="5052" y="0"/>
                <a:ext cx="726" cy="388"/>
                <a:chOff x="37" y="-23"/>
                <a:chExt cx="726" cy="388"/>
              </a:xfrm>
            </p:grpSpPr>
            <p:sp>
              <p:nvSpPr>
                <p:cNvPr id="73764" name="Rectangle 4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3765" name="Rectangle 4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3766" name="Rectangle 4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3767" name="Rectangle 4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3768" name="Rectangle 4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3769" name="Rectangle 5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73757" name="Arc 51"/>
            <p:cNvSpPr>
              <a:spLocks/>
            </p:cNvSpPr>
            <p:nvPr/>
          </p:nvSpPr>
          <p:spPr bwMode="auto">
            <a:xfrm flipH="1" flipV="1">
              <a:off x="1859" y="1764"/>
              <a:ext cx="2082" cy="2072"/>
            </a:xfrm>
            <a:custGeom>
              <a:avLst/>
              <a:gdLst>
                <a:gd name="T0" fmla="*/ 59 w 43200"/>
                <a:gd name="T1" fmla="*/ 0 h 42846"/>
                <a:gd name="T2" fmla="*/ 41 w 43200"/>
                <a:gd name="T3" fmla="*/ 0 h 42846"/>
                <a:gd name="T4" fmla="*/ 50 w 43200"/>
                <a:gd name="T5" fmla="*/ 50 h 42846"/>
                <a:gd name="T6" fmla="*/ 0 60000 65536"/>
                <a:gd name="T7" fmla="*/ 0 60000 65536"/>
                <a:gd name="T8" fmla="*/ 0 60000 65536"/>
                <a:gd name="T9" fmla="*/ 0 w 43200"/>
                <a:gd name="T10" fmla="*/ 0 h 42846"/>
                <a:gd name="T11" fmla="*/ 43200 w 43200"/>
                <a:gd name="T12" fmla="*/ 42846 h 42846"/>
              </a:gdLst>
              <a:ahLst/>
              <a:cxnLst>
                <a:cxn ang="T6">
                  <a:pos x="T0" y="T1"/>
                </a:cxn>
                <a:cxn ang="T7">
                  <a:pos x="T2" y="T3"/>
                </a:cxn>
                <a:cxn ang="T8">
                  <a:pos x="T4" y="T5"/>
                </a:cxn>
              </a:cxnLst>
              <a:rect l="T9" t="T10" r="T11" b="T12"/>
              <a:pathLst>
                <a:path w="43200" h="42846" fill="none" extrusionOk="0">
                  <a:moveTo>
                    <a:pt x="25493" y="-1"/>
                  </a:moveTo>
                  <a:cubicBezTo>
                    <a:pt x="35750" y="1879"/>
                    <a:pt x="43200" y="10818"/>
                    <a:pt x="43200" y="21246"/>
                  </a:cubicBezTo>
                  <a:cubicBezTo>
                    <a:pt x="43200" y="33175"/>
                    <a:pt x="33529" y="42846"/>
                    <a:pt x="21600" y="42846"/>
                  </a:cubicBezTo>
                  <a:cubicBezTo>
                    <a:pt x="9670" y="42846"/>
                    <a:pt x="0" y="33175"/>
                    <a:pt x="0" y="21246"/>
                  </a:cubicBezTo>
                  <a:cubicBezTo>
                    <a:pt x="-1" y="10918"/>
                    <a:pt x="7311" y="2035"/>
                    <a:pt x="17446" y="49"/>
                  </a:cubicBezTo>
                </a:path>
                <a:path w="43200" h="42846" stroke="0" extrusionOk="0">
                  <a:moveTo>
                    <a:pt x="25493" y="-1"/>
                  </a:moveTo>
                  <a:cubicBezTo>
                    <a:pt x="35750" y="1879"/>
                    <a:pt x="43200" y="10818"/>
                    <a:pt x="43200" y="21246"/>
                  </a:cubicBezTo>
                  <a:cubicBezTo>
                    <a:pt x="43200" y="33175"/>
                    <a:pt x="33529" y="42846"/>
                    <a:pt x="21600" y="42846"/>
                  </a:cubicBezTo>
                  <a:cubicBezTo>
                    <a:pt x="9670" y="42846"/>
                    <a:pt x="0" y="33175"/>
                    <a:pt x="0" y="21246"/>
                  </a:cubicBezTo>
                  <a:cubicBezTo>
                    <a:pt x="-1" y="10918"/>
                    <a:pt x="7311" y="2035"/>
                    <a:pt x="17446" y="49"/>
                  </a:cubicBezTo>
                  <a:lnTo>
                    <a:pt x="21600" y="21246"/>
                  </a:lnTo>
                  <a:close/>
                </a:path>
              </a:pathLst>
            </a:custGeom>
            <a:noFill/>
            <a:ln w="19050">
              <a:solidFill>
                <a:srgbClr val="969696"/>
              </a:solidFill>
              <a:round/>
              <a:headEnd/>
              <a:tailEnd/>
            </a:ln>
          </p:spPr>
          <p:txBody>
            <a:bodyPr wrap="none" anchor="ctr"/>
            <a:lstStyle/>
            <a:p>
              <a:endParaRPr lang="es-ES"/>
            </a:p>
          </p:txBody>
        </p:sp>
      </p:grpSp>
      <p:grpSp>
        <p:nvGrpSpPr>
          <p:cNvPr id="8" name="Group 52"/>
          <p:cNvGrpSpPr>
            <a:grpSpLocks/>
          </p:cNvGrpSpPr>
          <p:nvPr/>
        </p:nvGrpSpPr>
        <p:grpSpPr bwMode="auto">
          <a:xfrm>
            <a:off x="3144838" y="2984500"/>
            <a:ext cx="1454150" cy="1476375"/>
            <a:chOff x="1921" y="2216"/>
            <a:chExt cx="916" cy="930"/>
          </a:xfrm>
        </p:grpSpPr>
        <p:sp>
          <p:nvSpPr>
            <p:cNvPr id="73754" name="Arc 53"/>
            <p:cNvSpPr>
              <a:spLocks/>
            </p:cNvSpPr>
            <p:nvPr/>
          </p:nvSpPr>
          <p:spPr bwMode="auto">
            <a:xfrm flipH="1" flipV="1">
              <a:off x="2079" y="2374"/>
              <a:ext cx="758" cy="772"/>
            </a:xfrm>
            <a:custGeom>
              <a:avLst/>
              <a:gdLst>
                <a:gd name="T0" fmla="*/ 27 w 21205"/>
                <a:gd name="T1" fmla="*/ 5 h 21565"/>
                <a:gd name="T2" fmla="*/ 2 w 21205"/>
                <a:gd name="T3" fmla="*/ 28 h 21565"/>
                <a:gd name="T4" fmla="*/ 0 w 21205"/>
                <a:gd name="T5" fmla="*/ 0 h 21565"/>
                <a:gd name="T6" fmla="*/ 0 60000 65536"/>
                <a:gd name="T7" fmla="*/ 0 60000 65536"/>
                <a:gd name="T8" fmla="*/ 0 60000 65536"/>
                <a:gd name="T9" fmla="*/ 0 w 21205"/>
                <a:gd name="T10" fmla="*/ 0 h 21565"/>
                <a:gd name="T11" fmla="*/ 21205 w 21205"/>
                <a:gd name="T12" fmla="*/ 21565 h 21565"/>
              </a:gdLst>
              <a:ahLst/>
              <a:cxnLst>
                <a:cxn ang="T6">
                  <a:pos x="T0" y="T1"/>
                </a:cxn>
                <a:cxn ang="T7">
                  <a:pos x="T2" y="T3"/>
                </a:cxn>
                <a:cxn ang="T8">
                  <a:pos x="T4" y="T5"/>
                </a:cxn>
              </a:cxnLst>
              <a:rect l="T9" t="T10" r="T11" b="T12"/>
              <a:pathLst>
                <a:path w="21205" h="21565" fill="none" extrusionOk="0">
                  <a:moveTo>
                    <a:pt x="21205" y="4110"/>
                  </a:moveTo>
                  <a:cubicBezTo>
                    <a:pt x="19324" y="13813"/>
                    <a:pt x="11097" y="21002"/>
                    <a:pt x="1229" y="21565"/>
                  </a:cubicBezTo>
                </a:path>
                <a:path w="21205" h="21565" stroke="0" extrusionOk="0">
                  <a:moveTo>
                    <a:pt x="21205" y="4110"/>
                  </a:moveTo>
                  <a:cubicBezTo>
                    <a:pt x="19324" y="13813"/>
                    <a:pt x="11097" y="21002"/>
                    <a:pt x="1229" y="21565"/>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55" name="Arc 54"/>
            <p:cNvSpPr>
              <a:spLocks/>
            </p:cNvSpPr>
            <p:nvPr/>
          </p:nvSpPr>
          <p:spPr bwMode="auto">
            <a:xfrm flipH="1" flipV="1">
              <a:off x="1921" y="2216"/>
              <a:ext cx="916" cy="929"/>
            </a:xfrm>
            <a:custGeom>
              <a:avLst/>
              <a:gdLst>
                <a:gd name="T0" fmla="*/ 39 w 21329"/>
                <a:gd name="T1" fmla="*/ 6 h 21584"/>
                <a:gd name="T2" fmla="*/ 2 w 21329"/>
                <a:gd name="T3" fmla="*/ 40 h 21584"/>
                <a:gd name="T4" fmla="*/ 0 w 21329"/>
                <a:gd name="T5" fmla="*/ 0 h 21584"/>
                <a:gd name="T6" fmla="*/ 0 60000 65536"/>
                <a:gd name="T7" fmla="*/ 0 60000 65536"/>
                <a:gd name="T8" fmla="*/ 0 60000 65536"/>
                <a:gd name="T9" fmla="*/ 0 w 21329"/>
                <a:gd name="T10" fmla="*/ 0 h 21584"/>
                <a:gd name="T11" fmla="*/ 21329 w 21329"/>
                <a:gd name="T12" fmla="*/ 21584 h 21584"/>
              </a:gdLst>
              <a:ahLst/>
              <a:cxnLst>
                <a:cxn ang="T6">
                  <a:pos x="T0" y="T1"/>
                </a:cxn>
                <a:cxn ang="T7">
                  <a:pos x="T2" y="T3"/>
                </a:cxn>
                <a:cxn ang="T8">
                  <a:pos x="T4" y="T5"/>
                </a:cxn>
              </a:cxnLst>
              <a:rect l="T9" t="T10" r="T11" b="T12"/>
              <a:pathLst>
                <a:path w="21329" h="21584" fill="none" extrusionOk="0">
                  <a:moveTo>
                    <a:pt x="21328" y="3413"/>
                  </a:moveTo>
                  <a:cubicBezTo>
                    <a:pt x="19701" y="13579"/>
                    <a:pt x="11126" y="21183"/>
                    <a:pt x="839" y="21583"/>
                  </a:cubicBezTo>
                </a:path>
                <a:path w="21329" h="21584" stroke="0" extrusionOk="0">
                  <a:moveTo>
                    <a:pt x="21328" y="3413"/>
                  </a:moveTo>
                  <a:cubicBezTo>
                    <a:pt x="19701" y="13579"/>
                    <a:pt x="11126" y="21183"/>
                    <a:pt x="839" y="21583"/>
                  </a:cubicBezTo>
                  <a:lnTo>
                    <a:pt x="0"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9" name="Group 58"/>
          <p:cNvGrpSpPr>
            <a:grpSpLocks/>
          </p:cNvGrpSpPr>
          <p:nvPr/>
        </p:nvGrpSpPr>
        <p:grpSpPr bwMode="auto">
          <a:xfrm>
            <a:off x="3125788" y="4459288"/>
            <a:ext cx="1473200" cy="1462087"/>
            <a:chOff x="1909" y="3145"/>
            <a:chExt cx="928" cy="921"/>
          </a:xfrm>
        </p:grpSpPr>
        <p:sp>
          <p:nvSpPr>
            <p:cNvPr id="73752" name="Arc 59"/>
            <p:cNvSpPr>
              <a:spLocks/>
            </p:cNvSpPr>
            <p:nvPr/>
          </p:nvSpPr>
          <p:spPr bwMode="auto">
            <a:xfrm flipH="1" flipV="1">
              <a:off x="2067" y="3146"/>
              <a:ext cx="769" cy="768"/>
            </a:xfrm>
            <a:custGeom>
              <a:avLst/>
              <a:gdLst>
                <a:gd name="T0" fmla="*/ 3 w 21511"/>
                <a:gd name="T1" fmla="*/ 0 h 21468"/>
                <a:gd name="T2" fmla="*/ 27 w 21511"/>
                <a:gd name="T3" fmla="*/ 25 h 21468"/>
                <a:gd name="T4" fmla="*/ 0 w 21511"/>
                <a:gd name="T5" fmla="*/ 27 h 21468"/>
                <a:gd name="T6" fmla="*/ 0 60000 65536"/>
                <a:gd name="T7" fmla="*/ 0 60000 65536"/>
                <a:gd name="T8" fmla="*/ 0 60000 65536"/>
                <a:gd name="T9" fmla="*/ 0 w 21511"/>
                <a:gd name="T10" fmla="*/ 0 h 21468"/>
                <a:gd name="T11" fmla="*/ 21511 w 21511"/>
                <a:gd name="T12" fmla="*/ 21468 h 21468"/>
              </a:gdLst>
              <a:ahLst/>
              <a:cxnLst>
                <a:cxn ang="T6">
                  <a:pos x="T0" y="T1"/>
                </a:cxn>
                <a:cxn ang="T7">
                  <a:pos x="T2" y="T3"/>
                </a:cxn>
                <a:cxn ang="T8">
                  <a:pos x="T4" y="T5"/>
                </a:cxn>
              </a:cxnLst>
              <a:rect l="T9" t="T10" r="T11" b="T12"/>
              <a:pathLst>
                <a:path w="21511" h="21468" fill="none" extrusionOk="0">
                  <a:moveTo>
                    <a:pt x="2381" y="-1"/>
                  </a:moveTo>
                  <a:cubicBezTo>
                    <a:pt x="12584" y="1131"/>
                    <a:pt x="20581" y="9287"/>
                    <a:pt x="21511" y="19510"/>
                  </a:cubicBezTo>
                </a:path>
                <a:path w="21511" h="21468" stroke="0" extrusionOk="0">
                  <a:moveTo>
                    <a:pt x="2381" y="-1"/>
                  </a:moveTo>
                  <a:cubicBezTo>
                    <a:pt x="12584" y="1131"/>
                    <a:pt x="20581" y="9287"/>
                    <a:pt x="21511" y="19510"/>
                  </a:cubicBezTo>
                  <a:lnTo>
                    <a:pt x="0" y="21468"/>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53" name="Arc 60"/>
            <p:cNvSpPr>
              <a:spLocks/>
            </p:cNvSpPr>
            <p:nvPr/>
          </p:nvSpPr>
          <p:spPr bwMode="auto">
            <a:xfrm flipH="1" flipV="1">
              <a:off x="1909" y="3145"/>
              <a:ext cx="928" cy="921"/>
            </a:xfrm>
            <a:custGeom>
              <a:avLst/>
              <a:gdLst>
                <a:gd name="T0" fmla="*/ 5 w 21582"/>
                <a:gd name="T1" fmla="*/ 0 h 21424"/>
                <a:gd name="T2" fmla="*/ 40 w 21582"/>
                <a:gd name="T3" fmla="*/ 38 h 21424"/>
                <a:gd name="T4" fmla="*/ 0 w 21582"/>
                <a:gd name="T5" fmla="*/ 40 h 21424"/>
                <a:gd name="T6" fmla="*/ 0 60000 65536"/>
                <a:gd name="T7" fmla="*/ 0 60000 65536"/>
                <a:gd name="T8" fmla="*/ 0 60000 65536"/>
                <a:gd name="T9" fmla="*/ 0 w 21582"/>
                <a:gd name="T10" fmla="*/ 0 h 21424"/>
                <a:gd name="T11" fmla="*/ 21582 w 21582"/>
                <a:gd name="T12" fmla="*/ 21424 h 21424"/>
              </a:gdLst>
              <a:ahLst/>
              <a:cxnLst>
                <a:cxn ang="T6">
                  <a:pos x="T0" y="T1"/>
                </a:cxn>
                <a:cxn ang="T7">
                  <a:pos x="T2" y="T3"/>
                </a:cxn>
                <a:cxn ang="T8">
                  <a:pos x="T4" y="T5"/>
                </a:cxn>
              </a:cxnLst>
              <a:rect l="T9" t="T10" r="T11" b="T12"/>
              <a:pathLst>
                <a:path w="21582" h="21424" fill="none" extrusionOk="0">
                  <a:moveTo>
                    <a:pt x="2752" y="0"/>
                  </a:moveTo>
                  <a:cubicBezTo>
                    <a:pt x="13200" y="1342"/>
                    <a:pt x="21156" y="10025"/>
                    <a:pt x="21582" y="20549"/>
                  </a:cubicBezTo>
                </a:path>
                <a:path w="21582" h="21424" stroke="0" extrusionOk="0">
                  <a:moveTo>
                    <a:pt x="2752" y="0"/>
                  </a:moveTo>
                  <a:cubicBezTo>
                    <a:pt x="13200" y="1342"/>
                    <a:pt x="21156" y="10025"/>
                    <a:pt x="21582" y="20549"/>
                  </a:cubicBezTo>
                  <a:lnTo>
                    <a:pt x="0" y="21424"/>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0" name="Group 61"/>
          <p:cNvGrpSpPr>
            <a:grpSpLocks/>
          </p:cNvGrpSpPr>
          <p:nvPr/>
        </p:nvGrpSpPr>
        <p:grpSpPr bwMode="auto">
          <a:xfrm>
            <a:off x="4598988" y="2994025"/>
            <a:ext cx="1454150" cy="1466850"/>
            <a:chOff x="2837" y="2222"/>
            <a:chExt cx="916" cy="924"/>
          </a:xfrm>
        </p:grpSpPr>
        <p:sp>
          <p:nvSpPr>
            <p:cNvPr id="73750" name="Arc 62"/>
            <p:cNvSpPr>
              <a:spLocks/>
            </p:cNvSpPr>
            <p:nvPr/>
          </p:nvSpPr>
          <p:spPr bwMode="auto">
            <a:xfrm flipH="1" flipV="1">
              <a:off x="2838" y="2378"/>
              <a:ext cx="752" cy="768"/>
            </a:xfrm>
            <a:custGeom>
              <a:avLst/>
              <a:gdLst>
                <a:gd name="T0" fmla="*/ 24 w 21048"/>
                <a:gd name="T1" fmla="*/ 27 h 21465"/>
                <a:gd name="T2" fmla="*/ 0 w 21048"/>
                <a:gd name="T3" fmla="*/ 6 h 21465"/>
                <a:gd name="T4" fmla="*/ 27 w 21048"/>
                <a:gd name="T5" fmla="*/ 0 h 21465"/>
                <a:gd name="T6" fmla="*/ 0 60000 65536"/>
                <a:gd name="T7" fmla="*/ 0 60000 65536"/>
                <a:gd name="T8" fmla="*/ 0 60000 65536"/>
                <a:gd name="T9" fmla="*/ 0 w 21048"/>
                <a:gd name="T10" fmla="*/ 0 h 21465"/>
                <a:gd name="T11" fmla="*/ 21048 w 21048"/>
                <a:gd name="T12" fmla="*/ 21465 h 21465"/>
              </a:gdLst>
              <a:ahLst/>
              <a:cxnLst>
                <a:cxn ang="T6">
                  <a:pos x="T0" y="T1"/>
                </a:cxn>
                <a:cxn ang="T7">
                  <a:pos x="T2" y="T3"/>
                </a:cxn>
                <a:cxn ang="T8">
                  <a:pos x="T4" y="T5"/>
                </a:cxn>
              </a:cxnLst>
              <a:rect l="T9" t="T10" r="T11" b="T12"/>
              <a:pathLst>
                <a:path w="21048" h="21465" fill="none" extrusionOk="0">
                  <a:moveTo>
                    <a:pt x="18633" y="21464"/>
                  </a:moveTo>
                  <a:cubicBezTo>
                    <a:pt x="9526" y="20440"/>
                    <a:pt x="2057" y="13780"/>
                    <a:pt x="-1" y="4851"/>
                  </a:cubicBezTo>
                </a:path>
                <a:path w="21048" h="21465" stroke="0" extrusionOk="0">
                  <a:moveTo>
                    <a:pt x="18633" y="21464"/>
                  </a:moveTo>
                  <a:cubicBezTo>
                    <a:pt x="9526" y="20440"/>
                    <a:pt x="2057" y="13780"/>
                    <a:pt x="-1" y="4851"/>
                  </a:cubicBezTo>
                  <a:lnTo>
                    <a:pt x="21048"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51" name="Arc 63"/>
            <p:cNvSpPr>
              <a:spLocks/>
            </p:cNvSpPr>
            <p:nvPr/>
          </p:nvSpPr>
          <p:spPr bwMode="auto">
            <a:xfrm flipH="1" flipV="1">
              <a:off x="2837" y="2222"/>
              <a:ext cx="916" cy="923"/>
            </a:xfrm>
            <a:custGeom>
              <a:avLst/>
              <a:gdLst>
                <a:gd name="T0" fmla="*/ 35 w 21318"/>
                <a:gd name="T1" fmla="*/ 40 h 21471"/>
                <a:gd name="T2" fmla="*/ 0 w 21318"/>
                <a:gd name="T3" fmla="*/ 6 h 21471"/>
                <a:gd name="T4" fmla="*/ 39 w 21318"/>
                <a:gd name="T5" fmla="*/ 0 h 21471"/>
                <a:gd name="T6" fmla="*/ 0 60000 65536"/>
                <a:gd name="T7" fmla="*/ 0 60000 65536"/>
                <a:gd name="T8" fmla="*/ 0 60000 65536"/>
                <a:gd name="T9" fmla="*/ 0 w 21318"/>
                <a:gd name="T10" fmla="*/ 0 h 21471"/>
                <a:gd name="T11" fmla="*/ 21318 w 21318"/>
                <a:gd name="T12" fmla="*/ 21471 h 21471"/>
              </a:gdLst>
              <a:ahLst/>
              <a:cxnLst>
                <a:cxn ang="T6">
                  <a:pos x="T0" y="T1"/>
                </a:cxn>
                <a:cxn ang="T7">
                  <a:pos x="T2" y="T3"/>
                </a:cxn>
                <a:cxn ang="T8">
                  <a:pos x="T4" y="T5"/>
                </a:cxn>
              </a:cxnLst>
              <a:rect l="T9" t="T10" r="T11" b="T12"/>
              <a:pathLst>
                <a:path w="21318" h="21471" fill="none" extrusionOk="0">
                  <a:moveTo>
                    <a:pt x="18962" y="21471"/>
                  </a:moveTo>
                  <a:cubicBezTo>
                    <a:pt x="9317" y="20413"/>
                    <a:pt x="1561" y="13053"/>
                    <a:pt x="-1" y="3476"/>
                  </a:cubicBezTo>
                </a:path>
                <a:path w="21318" h="21471" stroke="0" extrusionOk="0">
                  <a:moveTo>
                    <a:pt x="18962" y="21471"/>
                  </a:moveTo>
                  <a:cubicBezTo>
                    <a:pt x="9317" y="20413"/>
                    <a:pt x="1561" y="13053"/>
                    <a:pt x="-1" y="3476"/>
                  </a:cubicBezTo>
                  <a:lnTo>
                    <a:pt x="21318"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1" name="Group 64"/>
          <p:cNvGrpSpPr>
            <a:grpSpLocks/>
          </p:cNvGrpSpPr>
          <p:nvPr/>
        </p:nvGrpSpPr>
        <p:grpSpPr bwMode="auto">
          <a:xfrm>
            <a:off x="4597400" y="4459288"/>
            <a:ext cx="1471613" cy="1471612"/>
            <a:chOff x="2836" y="3145"/>
            <a:chExt cx="927" cy="927"/>
          </a:xfrm>
        </p:grpSpPr>
        <p:sp>
          <p:nvSpPr>
            <p:cNvPr id="73748" name="Arc 65"/>
            <p:cNvSpPr>
              <a:spLocks/>
            </p:cNvSpPr>
            <p:nvPr/>
          </p:nvSpPr>
          <p:spPr bwMode="auto">
            <a:xfrm flipH="1" flipV="1">
              <a:off x="2838" y="3145"/>
              <a:ext cx="772" cy="771"/>
            </a:xfrm>
            <a:custGeom>
              <a:avLst/>
              <a:gdLst>
                <a:gd name="T0" fmla="*/ 0 w 21588"/>
                <a:gd name="T1" fmla="*/ 27 h 21522"/>
                <a:gd name="T2" fmla="*/ 25 w 21588"/>
                <a:gd name="T3" fmla="*/ 0 h 21522"/>
                <a:gd name="T4" fmla="*/ 28 w 21588"/>
                <a:gd name="T5" fmla="*/ 28 h 21522"/>
                <a:gd name="T6" fmla="*/ 0 60000 65536"/>
                <a:gd name="T7" fmla="*/ 0 60000 65536"/>
                <a:gd name="T8" fmla="*/ 0 60000 65536"/>
                <a:gd name="T9" fmla="*/ 0 w 21588"/>
                <a:gd name="T10" fmla="*/ 0 h 21522"/>
                <a:gd name="T11" fmla="*/ 21588 w 21588"/>
                <a:gd name="T12" fmla="*/ 21522 h 21522"/>
              </a:gdLst>
              <a:ahLst/>
              <a:cxnLst>
                <a:cxn ang="T6">
                  <a:pos x="T0" y="T1"/>
                </a:cxn>
                <a:cxn ang="T7">
                  <a:pos x="T2" y="T3"/>
                </a:cxn>
                <a:cxn ang="T8">
                  <a:pos x="T4" y="T5"/>
                </a:cxn>
              </a:cxnLst>
              <a:rect l="T9" t="T10" r="T11" b="T12"/>
              <a:pathLst>
                <a:path w="21588" h="21522" fill="none" extrusionOk="0">
                  <a:moveTo>
                    <a:pt x="-1" y="20802"/>
                  </a:moveTo>
                  <a:cubicBezTo>
                    <a:pt x="364" y="9866"/>
                    <a:pt x="8848" y="930"/>
                    <a:pt x="19751" y="0"/>
                  </a:cubicBezTo>
                </a:path>
                <a:path w="21588" h="21522" stroke="0" extrusionOk="0">
                  <a:moveTo>
                    <a:pt x="-1" y="20802"/>
                  </a:moveTo>
                  <a:cubicBezTo>
                    <a:pt x="364" y="9866"/>
                    <a:pt x="8848" y="930"/>
                    <a:pt x="19751" y="0"/>
                  </a:cubicBezTo>
                  <a:lnTo>
                    <a:pt x="21588" y="21522"/>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49" name="Arc 66"/>
            <p:cNvSpPr>
              <a:spLocks/>
            </p:cNvSpPr>
            <p:nvPr/>
          </p:nvSpPr>
          <p:spPr bwMode="auto">
            <a:xfrm flipH="1" flipV="1">
              <a:off x="2836" y="3146"/>
              <a:ext cx="927" cy="926"/>
            </a:xfrm>
            <a:custGeom>
              <a:avLst/>
              <a:gdLst>
                <a:gd name="T0" fmla="*/ 0 w 21571"/>
                <a:gd name="T1" fmla="*/ 38 h 21524"/>
                <a:gd name="T2" fmla="*/ 36 w 21571"/>
                <a:gd name="T3" fmla="*/ 0 h 21524"/>
                <a:gd name="T4" fmla="*/ 40 w 21571"/>
                <a:gd name="T5" fmla="*/ 40 h 21524"/>
                <a:gd name="T6" fmla="*/ 0 60000 65536"/>
                <a:gd name="T7" fmla="*/ 0 60000 65536"/>
                <a:gd name="T8" fmla="*/ 0 60000 65536"/>
                <a:gd name="T9" fmla="*/ 0 w 21571"/>
                <a:gd name="T10" fmla="*/ 0 h 21524"/>
                <a:gd name="T11" fmla="*/ 21571 w 21571"/>
                <a:gd name="T12" fmla="*/ 21524 h 21524"/>
              </a:gdLst>
              <a:ahLst/>
              <a:cxnLst>
                <a:cxn ang="T6">
                  <a:pos x="T0" y="T1"/>
                </a:cxn>
                <a:cxn ang="T7">
                  <a:pos x="T2" y="T3"/>
                </a:cxn>
                <a:cxn ang="T8">
                  <a:pos x="T4" y="T5"/>
                </a:cxn>
              </a:cxnLst>
              <a:rect l="T9" t="T10" r="T11" b="T12"/>
              <a:pathLst>
                <a:path w="21571" h="21524" fill="none" extrusionOk="0">
                  <a:moveTo>
                    <a:pt x="-1" y="20407"/>
                  </a:moveTo>
                  <a:cubicBezTo>
                    <a:pt x="557" y="9621"/>
                    <a:pt x="8997" y="905"/>
                    <a:pt x="19760" y="-1"/>
                  </a:cubicBezTo>
                </a:path>
                <a:path w="21571" h="21524" stroke="0" extrusionOk="0">
                  <a:moveTo>
                    <a:pt x="-1" y="20407"/>
                  </a:moveTo>
                  <a:cubicBezTo>
                    <a:pt x="557" y="9621"/>
                    <a:pt x="8997" y="905"/>
                    <a:pt x="19760" y="-1"/>
                  </a:cubicBezTo>
                  <a:lnTo>
                    <a:pt x="21571" y="21524"/>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12" name="Group 76"/>
          <p:cNvGrpSpPr>
            <a:grpSpLocks/>
          </p:cNvGrpSpPr>
          <p:nvPr/>
        </p:nvGrpSpPr>
        <p:grpSpPr bwMode="auto">
          <a:xfrm>
            <a:off x="3127375" y="2984500"/>
            <a:ext cx="2943225" cy="2946400"/>
            <a:chOff x="1969" y="1880"/>
            <a:chExt cx="1854" cy="1856"/>
          </a:xfrm>
        </p:grpSpPr>
        <p:grpSp>
          <p:nvGrpSpPr>
            <p:cNvPr id="73736" name="Group 55"/>
            <p:cNvGrpSpPr>
              <a:grpSpLocks/>
            </p:cNvGrpSpPr>
            <p:nvPr/>
          </p:nvGrpSpPr>
          <p:grpSpPr bwMode="auto">
            <a:xfrm>
              <a:off x="1981" y="1880"/>
              <a:ext cx="916" cy="930"/>
              <a:chOff x="1921" y="2216"/>
              <a:chExt cx="916" cy="930"/>
            </a:xfrm>
          </p:grpSpPr>
          <p:sp>
            <p:nvSpPr>
              <p:cNvPr id="73746" name="Arc 56"/>
              <p:cNvSpPr>
                <a:spLocks/>
              </p:cNvSpPr>
              <p:nvPr/>
            </p:nvSpPr>
            <p:spPr bwMode="auto">
              <a:xfrm flipH="1" flipV="1">
                <a:off x="2079" y="2374"/>
                <a:ext cx="758" cy="772"/>
              </a:xfrm>
              <a:custGeom>
                <a:avLst/>
                <a:gdLst>
                  <a:gd name="T0" fmla="*/ 27 w 21205"/>
                  <a:gd name="T1" fmla="*/ 5 h 21565"/>
                  <a:gd name="T2" fmla="*/ 2 w 21205"/>
                  <a:gd name="T3" fmla="*/ 28 h 21565"/>
                  <a:gd name="T4" fmla="*/ 0 w 21205"/>
                  <a:gd name="T5" fmla="*/ 0 h 21565"/>
                  <a:gd name="T6" fmla="*/ 0 60000 65536"/>
                  <a:gd name="T7" fmla="*/ 0 60000 65536"/>
                  <a:gd name="T8" fmla="*/ 0 60000 65536"/>
                  <a:gd name="T9" fmla="*/ 0 w 21205"/>
                  <a:gd name="T10" fmla="*/ 0 h 21565"/>
                  <a:gd name="T11" fmla="*/ 21205 w 21205"/>
                  <a:gd name="T12" fmla="*/ 21565 h 21565"/>
                </a:gdLst>
                <a:ahLst/>
                <a:cxnLst>
                  <a:cxn ang="T6">
                    <a:pos x="T0" y="T1"/>
                  </a:cxn>
                  <a:cxn ang="T7">
                    <a:pos x="T2" y="T3"/>
                  </a:cxn>
                  <a:cxn ang="T8">
                    <a:pos x="T4" y="T5"/>
                  </a:cxn>
                </a:cxnLst>
                <a:rect l="T9" t="T10" r="T11" b="T12"/>
                <a:pathLst>
                  <a:path w="21205" h="21565" fill="none" extrusionOk="0">
                    <a:moveTo>
                      <a:pt x="21205" y="4110"/>
                    </a:moveTo>
                    <a:cubicBezTo>
                      <a:pt x="19324" y="13813"/>
                      <a:pt x="11097" y="21002"/>
                      <a:pt x="1229" y="21565"/>
                    </a:cubicBezTo>
                  </a:path>
                  <a:path w="21205" h="21565" stroke="0" extrusionOk="0">
                    <a:moveTo>
                      <a:pt x="21205" y="4110"/>
                    </a:moveTo>
                    <a:cubicBezTo>
                      <a:pt x="19324" y="13813"/>
                      <a:pt x="11097" y="21002"/>
                      <a:pt x="1229" y="21565"/>
                    </a:cubicBezTo>
                    <a:lnTo>
                      <a:pt x="0"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47" name="Arc 57"/>
              <p:cNvSpPr>
                <a:spLocks/>
              </p:cNvSpPr>
              <p:nvPr/>
            </p:nvSpPr>
            <p:spPr bwMode="auto">
              <a:xfrm flipH="1" flipV="1">
                <a:off x="1921" y="2216"/>
                <a:ext cx="916" cy="929"/>
              </a:xfrm>
              <a:custGeom>
                <a:avLst/>
                <a:gdLst>
                  <a:gd name="T0" fmla="*/ 39 w 21329"/>
                  <a:gd name="T1" fmla="*/ 6 h 21584"/>
                  <a:gd name="T2" fmla="*/ 2 w 21329"/>
                  <a:gd name="T3" fmla="*/ 40 h 21584"/>
                  <a:gd name="T4" fmla="*/ 0 w 21329"/>
                  <a:gd name="T5" fmla="*/ 0 h 21584"/>
                  <a:gd name="T6" fmla="*/ 0 60000 65536"/>
                  <a:gd name="T7" fmla="*/ 0 60000 65536"/>
                  <a:gd name="T8" fmla="*/ 0 60000 65536"/>
                  <a:gd name="T9" fmla="*/ 0 w 21329"/>
                  <a:gd name="T10" fmla="*/ 0 h 21584"/>
                  <a:gd name="T11" fmla="*/ 21329 w 21329"/>
                  <a:gd name="T12" fmla="*/ 21584 h 21584"/>
                </a:gdLst>
                <a:ahLst/>
                <a:cxnLst>
                  <a:cxn ang="T6">
                    <a:pos x="T0" y="T1"/>
                  </a:cxn>
                  <a:cxn ang="T7">
                    <a:pos x="T2" y="T3"/>
                  </a:cxn>
                  <a:cxn ang="T8">
                    <a:pos x="T4" y="T5"/>
                  </a:cxn>
                </a:cxnLst>
                <a:rect l="T9" t="T10" r="T11" b="T12"/>
                <a:pathLst>
                  <a:path w="21329" h="21584" fill="none" extrusionOk="0">
                    <a:moveTo>
                      <a:pt x="21328" y="3413"/>
                    </a:moveTo>
                    <a:cubicBezTo>
                      <a:pt x="19701" y="13579"/>
                      <a:pt x="11126" y="21183"/>
                      <a:pt x="839" y="21583"/>
                    </a:cubicBezTo>
                  </a:path>
                  <a:path w="21329" h="21584" stroke="0" extrusionOk="0">
                    <a:moveTo>
                      <a:pt x="21328" y="3413"/>
                    </a:moveTo>
                    <a:cubicBezTo>
                      <a:pt x="19701" y="13579"/>
                      <a:pt x="11126" y="21183"/>
                      <a:pt x="839" y="21583"/>
                    </a:cubicBezTo>
                    <a:lnTo>
                      <a:pt x="0"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73737" name="Group 67"/>
            <p:cNvGrpSpPr>
              <a:grpSpLocks/>
            </p:cNvGrpSpPr>
            <p:nvPr/>
          </p:nvGrpSpPr>
          <p:grpSpPr bwMode="auto">
            <a:xfrm>
              <a:off x="1969" y="2809"/>
              <a:ext cx="928" cy="921"/>
              <a:chOff x="1909" y="3145"/>
              <a:chExt cx="928" cy="921"/>
            </a:xfrm>
          </p:grpSpPr>
          <p:sp>
            <p:nvSpPr>
              <p:cNvPr id="73744" name="Arc 68"/>
              <p:cNvSpPr>
                <a:spLocks/>
              </p:cNvSpPr>
              <p:nvPr/>
            </p:nvSpPr>
            <p:spPr bwMode="auto">
              <a:xfrm flipH="1" flipV="1">
                <a:off x="2067" y="3146"/>
                <a:ext cx="769" cy="768"/>
              </a:xfrm>
              <a:custGeom>
                <a:avLst/>
                <a:gdLst>
                  <a:gd name="T0" fmla="*/ 3 w 21511"/>
                  <a:gd name="T1" fmla="*/ 0 h 21468"/>
                  <a:gd name="T2" fmla="*/ 27 w 21511"/>
                  <a:gd name="T3" fmla="*/ 25 h 21468"/>
                  <a:gd name="T4" fmla="*/ 0 w 21511"/>
                  <a:gd name="T5" fmla="*/ 27 h 21468"/>
                  <a:gd name="T6" fmla="*/ 0 60000 65536"/>
                  <a:gd name="T7" fmla="*/ 0 60000 65536"/>
                  <a:gd name="T8" fmla="*/ 0 60000 65536"/>
                  <a:gd name="T9" fmla="*/ 0 w 21511"/>
                  <a:gd name="T10" fmla="*/ 0 h 21468"/>
                  <a:gd name="T11" fmla="*/ 21511 w 21511"/>
                  <a:gd name="T12" fmla="*/ 21468 h 21468"/>
                </a:gdLst>
                <a:ahLst/>
                <a:cxnLst>
                  <a:cxn ang="T6">
                    <a:pos x="T0" y="T1"/>
                  </a:cxn>
                  <a:cxn ang="T7">
                    <a:pos x="T2" y="T3"/>
                  </a:cxn>
                  <a:cxn ang="T8">
                    <a:pos x="T4" y="T5"/>
                  </a:cxn>
                </a:cxnLst>
                <a:rect l="T9" t="T10" r="T11" b="T12"/>
                <a:pathLst>
                  <a:path w="21511" h="21468" fill="none" extrusionOk="0">
                    <a:moveTo>
                      <a:pt x="2381" y="-1"/>
                    </a:moveTo>
                    <a:cubicBezTo>
                      <a:pt x="12584" y="1131"/>
                      <a:pt x="20581" y="9287"/>
                      <a:pt x="21511" y="19510"/>
                    </a:cubicBezTo>
                  </a:path>
                  <a:path w="21511" h="21468" stroke="0" extrusionOk="0">
                    <a:moveTo>
                      <a:pt x="2381" y="-1"/>
                    </a:moveTo>
                    <a:cubicBezTo>
                      <a:pt x="12584" y="1131"/>
                      <a:pt x="20581" y="9287"/>
                      <a:pt x="21511" y="19510"/>
                    </a:cubicBezTo>
                    <a:lnTo>
                      <a:pt x="0" y="21468"/>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45" name="Arc 69"/>
              <p:cNvSpPr>
                <a:spLocks/>
              </p:cNvSpPr>
              <p:nvPr/>
            </p:nvSpPr>
            <p:spPr bwMode="auto">
              <a:xfrm flipH="1" flipV="1">
                <a:off x="1909" y="3145"/>
                <a:ext cx="928" cy="921"/>
              </a:xfrm>
              <a:custGeom>
                <a:avLst/>
                <a:gdLst>
                  <a:gd name="T0" fmla="*/ 5 w 21582"/>
                  <a:gd name="T1" fmla="*/ 0 h 21424"/>
                  <a:gd name="T2" fmla="*/ 40 w 21582"/>
                  <a:gd name="T3" fmla="*/ 38 h 21424"/>
                  <a:gd name="T4" fmla="*/ 0 w 21582"/>
                  <a:gd name="T5" fmla="*/ 40 h 21424"/>
                  <a:gd name="T6" fmla="*/ 0 60000 65536"/>
                  <a:gd name="T7" fmla="*/ 0 60000 65536"/>
                  <a:gd name="T8" fmla="*/ 0 60000 65536"/>
                  <a:gd name="T9" fmla="*/ 0 w 21582"/>
                  <a:gd name="T10" fmla="*/ 0 h 21424"/>
                  <a:gd name="T11" fmla="*/ 21582 w 21582"/>
                  <a:gd name="T12" fmla="*/ 21424 h 21424"/>
                </a:gdLst>
                <a:ahLst/>
                <a:cxnLst>
                  <a:cxn ang="T6">
                    <a:pos x="T0" y="T1"/>
                  </a:cxn>
                  <a:cxn ang="T7">
                    <a:pos x="T2" y="T3"/>
                  </a:cxn>
                  <a:cxn ang="T8">
                    <a:pos x="T4" y="T5"/>
                  </a:cxn>
                </a:cxnLst>
                <a:rect l="T9" t="T10" r="T11" b="T12"/>
                <a:pathLst>
                  <a:path w="21582" h="21424" fill="none" extrusionOk="0">
                    <a:moveTo>
                      <a:pt x="2752" y="0"/>
                    </a:moveTo>
                    <a:cubicBezTo>
                      <a:pt x="13200" y="1342"/>
                      <a:pt x="21156" y="10025"/>
                      <a:pt x="21582" y="20549"/>
                    </a:cubicBezTo>
                  </a:path>
                  <a:path w="21582" h="21424" stroke="0" extrusionOk="0">
                    <a:moveTo>
                      <a:pt x="2752" y="0"/>
                    </a:moveTo>
                    <a:cubicBezTo>
                      <a:pt x="13200" y="1342"/>
                      <a:pt x="21156" y="10025"/>
                      <a:pt x="21582" y="20549"/>
                    </a:cubicBezTo>
                    <a:lnTo>
                      <a:pt x="0" y="21424"/>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73738" name="Group 70"/>
            <p:cNvGrpSpPr>
              <a:grpSpLocks/>
            </p:cNvGrpSpPr>
            <p:nvPr/>
          </p:nvGrpSpPr>
          <p:grpSpPr bwMode="auto">
            <a:xfrm>
              <a:off x="2897" y="1886"/>
              <a:ext cx="916" cy="924"/>
              <a:chOff x="2837" y="2222"/>
              <a:chExt cx="916" cy="924"/>
            </a:xfrm>
          </p:grpSpPr>
          <p:sp>
            <p:nvSpPr>
              <p:cNvPr id="73742" name="Arc 71"/>
              <p:cNvSpPr>
                <a:spLocks/>
              </p:cNvSpPr>
              <p:nvPr/>
            </p:nvSpPr>
            <p:spPr bwMode="auto">
              <a:xfrm flipH="1" flipV="1">
                <a:off x="2838" y="2378"/>
                <a:ext cx="752" cy="768"/>
              </a:xfrm>
              <a:custGeom>
                <a:avLst/>
                <a:gdLst>
                  <a:gd name="T0" fmla="*/ 24 w 21048"/>
                  <a:gd name="T1" fmla="*/ 27 h 21465"/>
                  <a:gd name="T2" fmla="*/ 0 w 21048"/>
                  <a:gd name="T3" fmla="*/ 6 h 21465"/>
                  <a:gd name="T4" fmla="*/ 27 w 21048"/>
                  <a:gd name="T5" fmla="*/ 0 h 21465"/>
                  <a:gd name="T6" fmla="*/ 0 60000 65536"/>
                  <a:gd name="T7" fmla="*/ 0 60000 65536"/>
                  <a:gd name="T8" fmla="*/ 0 60000 65536"/>
                  <a:gd name="T9" fmla="*/ 0 w 21048"/>
                  <a:gd name="T10" fmla="*/ 0 h 21465"/>
                  <a:gd name="T11" fmla="*/ 21048 w 21048"/>
                  <a:gd name="T12" fmla="*/ 21465 h 21465"/>
                </a:gdLst>
                <a:ahLst/>
                <a:cxnLst>
                  <a:cxn ang="T6">
                    <a:pos x="T0" y="T1"/>
                  </a:cxn>
                  <a:cxn ang="T7">
                    <a:pos x="T2" y="T3"/>
                  </a:cxn>
                  <a:cxn ang="T8">
                    <a:pos x="T4" y="T5"/>
                  </a:cxn>
                </a:cxnLst>
                <a:rect l="T9" t="T10" r="T11" b="T12"/>
                <a:pathLst>
                  <a:path w="21048" h="21465" fill="none" extrusionOk="0">
                    <a:moveTo>
                      <a:pt x="18633" y="21464"/>
                    </a:moveTo>
                    <a:cubicBezTo>
                      <a:pt x="9526" y="20440"/>
                      <a:pt x="2057" y="13780"/>
                      <a:pt x="-1" y="4851"/>
                    </a:cubicBezTo>
                  </a:path>
                  <a:path w="21048" h="21465" stroke="0" extrusionOk="0">
                    <a:moveTo>
                      <a:pt x="18633" y="21464"/>
                    </a:moveTo>
                    <a:cubicBezTo>
                      <a:pt x="9526" y="20440"/>
                      <a:pt x="2057" y="13780"/>
                      <a:pt x="-1" y="4851"/>
                    </a:cubicBezTo>
                    <a:lnTo>
                      <a:pt x="21048" y="0"/>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43" name="Arc 72"/>
              <p:cNvSpPr>
                <a:spLocks/>
              </p:cNvSpPr>
              <p:nvPr/>
            </p:nvSpPr>
            <p:spPr bwMode="auto">
              <a:xfrm flipH="1" flipV="1">
                <a:off x="2837" y="2222"/>
                <a:ext cx="916" cy="923"/>
              </a:xfrm>
              <a:custGeom>
                <a:avLst/>
                <a:gdLst>
                  <a:gd name="T0" fmla="*/ 35 w 21318"/>
                  <a:gd name="T1" fmla="*/ 40 h 21471"/>
                  <a:gd name="T2" fmla="*/ 0 w 21318"/>
                  <a:gd name="T3" fmla="*/ 6 h 21471"/>
                  <a:gd name="T4" fmla="*/ 39 w 21318"/>
                  <a:gd name="T5" fmla="*/ 0 h 21471"/>
                  <a:gd name="T6" fmla="*/ 0 60000 65536"/>
                  <a:gd name="T7" fmla="*/ 0 60000 65536"/>
                  <a:gd name="T8" fmla="*/ 0 60000 65536"/>
                  <a:gd name="T9" fmla="*/ 0 w 21318"/>
                  <a:gd name="T10" fmla="*/ 0 h 21471"/>
                  <a:gd name="T11" fmla="*/ 21318 w 21318"/>
                  <a:gd name="T12" fmla="*/ 21471 h 21471"/>
                </a:gdLst>
                <a:ahLst/>
                <a:cxnLst>
                  <a:cxn ang="T6">
                    <a:pos x="T0" y="T1"/>
                  </a:cxn>
                  <a:cxn ang="T7">
                    <a:pos x="T2" y="T3"/>
                  </a:cxn>
                  <a:cxn ang="T8">
                    <a:pos x="T4" y="T5"/>
                  </a:cxn>
                </a:cxnLst>
                <a:rect l="T9" t="T10" r="T11" b="T12"/>
                <a:pathLst>
                  <a:path w="21318" h="21471" fill="none" extrusionOk="0">
                    <a:moveTo>
                      <a:pt x="18962" y="21471"/>
                    </a:moveTo>
                    <a:cubicBezTo>
                      <a:pt x="9317" y="20413"/>
                      <a:pt x="1561" y="13053"/>
                      <a:pt x="-1" y="3476"/>
                    </a:cubicBezTo>
                  </a:path>
                  <a:path w="21318" h="21471" stroke="0" extrusionOk="0">
                    <a:moveTo>
                      <a:pt x="18962" y="21471"/>
                    </a:moveTo>
                    <a:cubicBezTo>
                      <a:pt x="9317" y="20413"/>
                      <a:pt x="1561" y="13053"/>
                      <a:pt x="-1" y="3476"/>
                    </a:cubicBezTo>
                    <a:lnTo>
                      <a:pt x="21318" y="0"/>
                    </a:lnTo>
                    <a:close/>
                  </a:path>
                </a:pathLst>
              </a:custGeom>
              <a:noFill/>
              <a:ln w="19050">
                <a:solidFill>
                  <a:schemeClr val="bg1"/>
                </a:solidFill>
                <a:prstDash val="sysDot"/>
                <a:round/>
                <a:headEnd type="triangle" w="med" len="lg"/>
                <a:tailEnd/>
              </a:ln>
            </p:spPr>
            <p:txBody>
              <a:bodyPr wrap="none" anchor="ctr"/>
              <a:lstStyle/>
              <a:p>
                <a:endParaRPr lang="es-ES"/>
              </a:p>
            </p:txBody>
          </p:sp>
        </p:grpSp>
        <p:grpSp>
          <p:nvGrpSpPr>
            <p:cNvPr id="73739" name="Group 73"/>
            <p:cNvGrpSpPr>
              <a:grpSpLocks/>
            </p:cNvGrpSpPr>
            <p:nvPr/>
          </p:nvGrpSpPr>
          <p:grpSpPr bwMode="auto">
            <a:xfrm>
              <a:off x="2896" y="2809"/>
              <a:ext cx="927" cy="927"/>
              <a:chOff x="2836" y="3145"/>
              <a:chExt cx="927" cy="927"/>
            </a:xfrm>
          </p:grpSpPr>
          <p:sp>
            <p:nvSpPr>
              <p:cNvPr id="73740" name="Arc 74"/>
              <p:cNvSpPr>
                <a:spLocks/>
              </p:cNvSpPr>
              <p:nvPr/>
            </p:nvSpPr>
            <p:spPr bwMode="auto">
              <a:xfrm flipH="1" flipV="1">
                <a:off x="2838" y="3145"/>
                <a:ext cx="772" cy="771"/>
              </a:xfrm>
              <a:custGeom>
                <a:avLst/>
                <a:gdLst>
                  <a:gd name="T0" fmla="*/ 0 w 21588"/>
                  <a:gd name="T1" fmla="*/ 27 h 21522"/>
                  <a:gd name="T2" fmla="*/ 25 w 21588"/>
                  <a:gd name="T3" fmla="*/ 0 h 21522"/>
                  <a:gd name="T4" fmla="*/ 28 w 21588"/>
                  <a:gd name="T5" fmla="*/ 28 h 21522"/>
                  <a:gd name="T6" fmla="*/ 0 60000 65536"/>
                  <a:gd name="T7" fmla="*/ 0 60000 65536"/>
                  <a:gd name="T8" fmla="*/ 0 60000 65536"/>
                  <a:gd name="T9" fmla="*/ 0 w 21588"/>
                  <a:gd name="T10" fmla="*/ 0 h 21522"/>
                  <a:gd name="T11" fmla="*/ 21588 w 21588"/>
                  <a:gd name="T12" fmla="*/ 21522 h 21522"/>
                </a:gdLst>
                <a:ahLst/>
                <a:cxnLst>
                  <a:cxn ang="T6">
                    <a:pos x="T0" y="T1"/>
                  </a:cxn>
                  <a:cxn ang="T7">
                    <a:pos x="T2" y="T3"/>
                  </a:cxn>
                  <a:cxn ang="T8">
                    <a:pos x="T4" y="T5"/>
                  </a:cxn>
                </a:cxnLst>
                <a:rect l="T9" t="T10" r="T11" b="T12"/>
                <a:pathLst>
                  <a:path w="21588" h="21522" fill="none" extrusionOk="0">
                    <a:moveTo>
                      <a:pt x="-1" y="20802"/>
                    </a:moveTo>
                    <a:cubicBezTo>
                      <a:pt x="364" y="9866"/>
                      <a:pt x="8848" y="930"/>
                      <a:pt x="19751" y="0"/>
                    </a:cubicBezTo>
                  </a:path>
                  <a:path w="21588" h="21522" stroke="0" extrusionOk="0">
                    <a:moveTo>
                      <a:pt x="-1" y="20802"/>
                    </a:moveTo>
                    <a:cubicBezTo>
                      <a:pt x="364" y="9866"/>
                      <a:pt x="8848" y="930"/>
                      <a:pt x="19751" y="0"/>
                    </a:cubicBezTo>
                    <a:lnTo>
                      <a:pt x="21588" y="21522"/>
                    </a:lnTo>
                    <a:close/>
                  </a:path>
                </a:pathLst>
              </a:custGeom>
              <a:noFill/>
              <a:ln w="19050">
                <a:solidFill>
                  <a:schemeClr val="bg1"/>
                </a:solidFill>
                <a:prstDash val="sysDot"/>
                <a:round/>
                <a:headEnd type="triangle" w="med" len="lg"/>
                <a:tailEnd type="none" w="med" len="lg"/>
              </a:ln>
            </p:spPr>
            <p:txBody>
              <a:bodyPr wrap="none" anchor="ctr"/>
              <a:lstStyle/>
              <a:p>
                <a:endParaRPr lang="es-ES"/>
              </a:p>
            </p:txBody>
          </p:sp>
          <p:sp>
            <p:nvSpPr>
              <p:cNvPr id="73741" name="Arc 75"/>
              <p:cNvSpPr>
                <a:spLocks/>
              </p:cNvSpPr>
              <p:nvPr/>
            </p:nvSpPr>
            <p:spPr bwMode="auto">
              <a:xfrm flipH="1" flipV="1">
                <a:off x="2836" y="3146"/>
                <a:ext cx="927" cy="926"/>
              </a:xfrm>
              <a:custGeom>
                <a:avLst/>
                <a:gdLst>
                  <a:gd name="T0" fmla="*/ 0 w 21571"/>
                  <a:gd name="T1" fmla="*/ 38 h 21524"/>
                  <a:gd name="T2" fmla="*/ 36 w 21571"/>
                  <a:gd name="T3" fmla="*/ 0 h 21524"/>
                  <a:gd name="T4" fmla="*/ 40 w 21571"/>
                  <a:gd name="T5" fmla="*/ 40 h 21524"/>
                  <a:gd name="T6" fmla="*/ 0 60000 65536"/>
                  <a:gd name="T7" fmla="*/ 0 60000 65536"/>
                  <a:gd name="T8" fmla="*/ 0 60000 65536"/>
                  <a:gd name="T9" fmla="*/ 0 w 21571"/>
                  <a:gd name="T10" fmla="*/ 0 h 21524"/>
                  <a:gd name="T11" fmla="*/ 21571 w 21571"/>
                  <a:gd name="T12" fmla="*/ 21524 h 21524"/>
                </a:gdLst>
                <a:ahLst/>
                <a:cxnLst>
                  <a:cxn ang="T6">
                    <a:pos x="T0" y="T1"/>
                  </a:cxn>
                  <a:cxn ang="T7">
                    <a:pos x="T2" y="T3"/>
                  </a:cxn>
                  <a:cxn ang="T8">
                    <a:pos x="T4" y="T5"/>
                  </a:cxn>
                </a:cxnLst>
                <a:rect l="T9" t="T10" r="T11" b="T12"/>
                <a:pathLst>
                  <a:path w="21571" h="21524" fill="none" extrusionOk="0">
                    <a:moveTo>
                      <a:pt x="-1" y="20407"/>
                    </a:moveTo>
                    <a:cubicBezTo>
                      <a:pt x="557" y="9621"/>
                      <a:pt x="8997" y="905"/>
                      <a:pt x="19760" y="-1"/>
                    </a:cubicBezTo>
                  </a:path>
                  <a:path w="21571" h="21524" stroke="0" extrusionOk="0">
                    <a:moveTo>
                      <a:pt x="-1" y="20407"/>
                    </a:moveTo>
                    <a:cubicBezTo>
                      <a:pt x="557" y="9621"/>
                      <a:pt x="8997" y="905"/>
                      <a:pt x="19760" y="-1"/>
                    </a:cubicBezTo>
                    <a:lnTo>
                      <a:pt x="21571" y="21524"/>
                    </a:lnTo>
                    <a:close/>
                  </a:path>
                </a:pathLst>
              </a:custGeom>
              <a:noFill/>
              <a:ln w="19050">
                <a:solidFill>
                  <a:schemeClr val="bg1"/>
                </a:solidFill>
                <a:prstDash val="sysDot"/>
                <a:round/>
                <a:headEnd type="triangle" w="med" len="lg"/>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subTnLst>
                                    <p:set>
                                      <p:cBhvr override="childStyle">
                                        <p:cTn dur="1" fill="hold" display="0" masterRel="sameClick" afterEffect="1">
                                          <p:stCondLst>
                                            <p:cond evt="end" delay="0">
                                              <p:tn val="5"/>
                                            </p:cond>
                                          </p:stCondLst>
                                        </p:cTn>
                                        <p:tgtEl>
                                          <p:spTgt spid="11"/>
                                        </p:tgtEl>
                                        <p:attrNameLst>
                                          <p:attrName>style.visibility</p:attrName>
                                        </p:attrNameLst>
                                      </p:cBhvr>
                                      <p:to>
                                        <p:strVal val="hidden"/>
                                      </p:to>
                                    </p:set>
                                  </p:sub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subTnLst>
                                    <p:set>
                                      <p:cBhvr override="childStyle">
                                        <p:cTn dur="1" fill="hold" display="0" masterRel="sameClick" afterEffect="1">
                                          <p:stCondLst>
                                            <p:cond evt="end" delay="0">
                                              <p:tn val="9"/>
                                            </p:cond>
                                          </p:stCondLst>
                                        </p:cTn>
                                        <p:tgtEl>
                                          <p:spTgt spid="10"/>
                                        </p:tgtEl>
                                        <p:attrNameLst>
                                          <p:attrName>style.visibility</p:attrName>
                                        </p:attrNameLst>
                                      </p:cBhvr>
                                      <p:to>
                                        <p:strVal val="hidden"/>
                                      </p:to>
                                    </p:set>
                                  </p:sub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subTnLst>
                                    <p:set>
                                      <p:cBhvr override="childStyle">
                                        <p:cTn dur="1" fill="hold" display="0" masterRel="sameClick" afterEffect="1">
                                          <p:stCondLst>
                                            <p:cond evt="end" delay="0">
                                              <p:tn val="13"/>
                                            </p:cond>
                                          </p:stCondLst>
                                        </p:cTn>
                                        <p:tgtEl>
                                          <p:spTgt spid="8"/>
                                        </p:tgtEl>
                                        <p:attrNameLst>
                                          <p:attrName>style.visibility</p:attrName>
                                        </p:attrNameLst>
                                      </p:cBhvr>
                                      <p:to>
                                        <p:strVal val="hidden"/>
                                      </p:to>
                                    </p:set>
                                  </p:sub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subTnLst>
                                    <p:set>
                                      <p:cBhvr override="childStyle">
                                        <p:cTn dur="1" fill="hold" display="0" masterRel="sameClick" afterEffect="1">
                                          <p:stCondLst>
                                            <p:cond evt="end" delay="0">
                                              <p:tn val="17"/>
                                            </p:cond>
                                          </p:stCondLst>
                                        </p:cTn>
                                        <p:tgtEl>
                                          <p:spTgt spid="9"/>
                                        </p:tgtEl>
                                        <p:attrNameLst>
                                          <p:attrName>style.visibility</p:attrName>
                                        </p:attrNameLst>
                                      </p:cBhvr>
                                      <p:to>
                                        <p:strVal val="hidden"/>
                                      </p:to>
                                    </p:set>
                                  </p:subTnLst>
                                </p:cTn>
                              </p:par>
                            </p:childTnLst>
                          </p:cTn>
                        </p:par>
                        <p:par>
                          <p:cTn id="20" fill="hold">
                            <p:stCondLst>
                              <p:cond delay="2000"/>
                            </p:stCondLst>
                            <p:childTnLst>
                              <p:par>
                                <p:cTn id="21" presetID="1"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par>
                          <p:cTn id="23" fill="hold">
                            <p:stCondLst>
                              <p:cond delay="2000"/>
                            </p:stCondLst>
                            <p:childTnLst>
                              <p:par>
                                <p:cTn id="24" presetID="8" presetClass="emph" presetSubtype="0" fill="hold" nodeType="afterEffect">
                                  <p:stCondLst>
                                    <p:cond delay="0"/>
                                  </p:stCondLst>
                                  <p:childTnLst>
                                    <p:animRot by="-21600000">
                                      <p:cBhvr>
                                        <p:cTn id="25" dur="5000" fill="hold"/>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1220" name="WordArt 4"/>
          <p:cNvSpPr>
            <a:spLocks noChangeArrowheads="1" noChangeShapeType="1" noTextEdit="1"/>
          </p:cNvSpPr>
          <p:nvPr/>
        </p:nvSpPr>
        <p:spPr bwMode="auto">
          <a:xfrm>
            <a:off x="1890713" y="771525"/>
            <a:ext cx="5734050" cy="14954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III</a:t>
            </a:r>
          </a:p>
        </p:txBody>
      </p:sp>
      <p:sp>
        <p:nvSpPr>
          <p:cNvPr id="521221" name="WordArt 5"/>
          <p:cNvSpPr>
            <a:spLocks noChangeArrowheads="1" noChangeShapeType="1" noTextEdit="1"/>
          </p:cNvSpPr>
          <p:nvPr/>
        </p:nvSpPr>
        <p:spPr bwMode="auto">
          <a:xfrm>
            <a:off x="1038225" y="3267075"/>
            <a:ext cx="7781925" cy="10731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Efectos de Discontinuidades  </a:t>
            </a:r>
          </a:p>
        </p:txBody>
      </p:sp>
      <p:sp>
        <p:nvSpPr>
          <p:cNvPr id="521222" name="WordArt 6"/>
          <p:cNvSpPr>
            <a:spLocks noChangeArrowheads="1" noChangeShapeType="1" noTextEdit="1"/>
          </p:cNvSpPr>
          <p:nvPr/>
        </p:nvSpPr>
        <p:spPr bwMode="auto">
          <a:xfrm>
            <a:off x="2714625" y="4975225"/>
            <a:ext cx="4086225" cy="7270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en Materiales</a:t>
            </a:r>
          </a:p>
        </p:txBody>
      </p:sp>
      <p:sp>
        <p:nvSpPr>
          <p:cNvPr id="521223" name="Rectangle 7"/>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521224" name="Rectangle 8"/>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521225" name="Rectangle 9"/>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521226" name="Rectangle 10"/>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21223"/>
                                        </p:tgtEl>
                                        <p:attrNameLst>
                                          <p:attrName>style.visibility</p:attrName>
                                        </p:attrNameLst>
                                      </p:cBhvr>
                                      <p:to>
                                        <p:strVal val="visible"/>
                                      </p:to>
                                    </p:set>
                                    <p:anim calcmode="lin" valueType="num">
                                      <p:cBhvr additive="base">
                                        <p:cTn id="7" dur="500" fill="hold"/>
                                        <p:tgtEl>
                                          <p:spTgt spid="521223"/>
                                        </p:tgtEl>
                                        <p:attrNameLst>
                                          <p:attrName>ppt_x</p:attrName>
                                        </p:attrNameLst>
                                      </p:cBhvr>
                                      <p:tavLst>
                                        <p:tav tm="0">
                                          <p:val>
                                            <p:strVal val="1+#ppt_w/2"/>
                                          </p:val>
                                        </p:tav>
                                        <p:tav tm="100000">
                                          <p:val>
                                            <p:strVal val="#ppt_x"/>
                                          </p:val>
                                        </p:tav>
                                      </p:tavLst>
                                    </p:anim>
                                    <p:anim calcmode="lin" valueType="num">
                                      <p:cBhvr additive="base">
                                        <p:cTn id="8" dur="500" fill="hold"/>
                                        <p:tgtEl>
                                          <p:spTgt spid="5212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21224"/>
                                        </p:tgtEl>
                                        <p:attrNameLst>
                                          <p:attrName>style.visibility</p:attrName>
                                        </p:attrNameLst>
                                      </p:cBhvr>
                                      <p:to>
                                        <p:strVal val="visible"/>
                                      </p:to>
                                    </p:set>
                                    <p:anim calcmode="lin" valueType="num">
                                      <p:cBhvr additive="base">
                                        <p:cTn id="12" dur="500" fill="hold"/>
                                        <p:tgtEl>
                                          <p:spTgt spid="521224"/>
                                        </p:tgtEl>
                                        <p:attrNameLst>
                                          <p:attrName>ppt_x</p:attrName>
                                        </p:attrNameLst>
                                      </p:cBhvr>
                                      <p:tavLst>
                                        <p:tav tm="0">
                                          <p:val>
                                            <p:strVal val="#ppt_x"/>
                                          </p:val>
                                        </p:tav>
                                        <p:tav tm="100000">
                                          <p:val>
                                            <p:strVal val="#ppt_x"/>
                                          </p:val>
                                        </p:tav>
                                      </p:tavLst>
                                    </p:anim>
                                    <p:anim calcmode="lin" valueType="num">
                                      <p:cBhvr additive="base">
                                        <p:cTn id="13" dur="500" fill="hold"/>
                                        <p:tgtEl>
                                          <p:spTgt spid="52122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21225"/>
                                        </p:tgtEl>
                                        <p:attrNameLst>
                                          <p:attrName>style.visibility</p:attrName>
                                        </p:attrNameLst>
                                      </p:cBhvr>
                                      <p:to>
                                        <p:strVal val="visible"/>
                                      </p:to>
                                    </p:set>
                                    <p:anim calcmode="lin" valueType="num">
                                      <p:cBhvr additive="base">
                                        <p:cTn id="17" dur="500" fill="hold"/>
                                        <p:tgtEl>
                                          <p:spTgt spid="521225"/>
                                        </p:tgtEl>
                                        <p:attrNameLst>
                                          <p:attrName>ppt_x</p:attrName>
                                        </p:attrNameLst>
                                      </p:cBhvr>
                                      <p:tavLst>
                                        <p:tav tm="0">
                                          <p:val>
                                            <p:strVal val="0-#ppt_w/2"/>
                                          </p:val>
                                        </p:tav>
                                        <p:tav tm="100000">
                                          <p:val>
                                            <p:strVal val="#ppt_x"/>
                                          </p:val>
                                        </p:tav>
                                      </p:tavLst>
                                    </p:anim>
                                    <p:anim calcmode="lin" valueType="num">
                                      <p:cBhvr additive="base">
                                        <p:cTn id="18" dur="500" fill="hold"/>
                                        <p:tgtEl>
                                          <p:spTgt spid="521225"/>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21226"/>
                                        </p:tgtEl>
                                        <p:attrNameLst>
                                          <p:attrName>style.visibility</p:attrName>
                                        </p:attrNameLst>
                                      </p:cBhvr>
                                      <p:to>
                                        <p:strVal val="visible"/>
                                      </p:to>
                                    </p:set>
                                    <p:anim calcmode="lin" valueType="num">
                                      <p:cBhvr additive="base">
                                        <p:cTn id="22" dur="500" fill="hold"/>
                                        <p:tgtEl>
                                          <p:spTgt spid="521226"/>
                                        </p:tgtEl>
                                        <p:attrNameLst>
                                          <p:attrName>ppt_x</p:attrName>
                                        </p:attrNameLst>
                                      </p:cBhvr>
                                      <p:tavLst>
                                        <p:tav tm="0">
                                          <p:val>
                                            <p:strVal val="#ppt_x"/>
                                          </p:val>
                                        </p:tav>
                                        <p:tav tm="100000">
                                          <p:val>
                                            <p:strVal val="#ppt_x"/>
                                          </p:val>
                                        </p:tav>
                                      </p:tavLst>
                                    </p:anim>
                                    <p:anim calcmode="lin" valueType="num">
                                      <p:cBhvr additive="base">
                                        <p:cTn id="23" dur="500" fill="hold"/>
                                        <p:tgtEl>
                                          <p:spTgt spid="5212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521220"/>
                                        </p:tgtEl>
                                        <p:attrNameLst>
                                          <p:attrName>style.visibility</p:attrName>
                                        </p:attrNameLst>
                                      </p:cBhvr>
                                      <p:to>
                                        <p:strVal val="visible"/>
                                      </p:to>
                                    </p:set>
                                    <p:animEffect transition="in" filter="wipe(left)">
                                      <p:cBhvr>
                                        <p:cTn id="27" dur="500"/>
                                        <p:tgtEl>
                                          <p:spTgt spid="52122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521221"/>
                                        </p:tgtEl>
                                        <p:attrNameLst>
                                          <p:attrName>style.visibility</p:attrName>
                                        </p:attrNameLst>
                                      </p:cBhvr>
                                      <p:to>
                                        <p:strVal val="visible"/>
                                      </p:to>
                                    </p:set>
                                    <p:animEffect transition="in" filter="wipe(left)">
                                      <p:cBhvr>
                                        <p:cTn id="31" dur="500"/>
                                        <p:tgtEl>
                                          <p:spTgt spid="521221"/>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521222"/>
                                        </p:tgtEl>
                                        <p:attrNameLst>
                                          <p:attrName>style.visibility</p:attrName>
                                        </p:attrNameLst>
                                      </p:cBhvr>
                                      <p:to>
                                        <p:strVal val="visible"/>
                                      </p:to>
                                    </p:set>
                                    <p:animEffect transition="in" filter="wipe(left)">
                                      <p:cBhvr>
                                        <p:cTn id="35" dur="500"/>
                                        <p:tgtEl>
                                          <p:spTgt spid="521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0" grpId="0" animBg="1"/>
      <p:bldP spid="521221" grpId="0" animBg="1"/>
      <p:bldP spid="521222" grpId="0" animBg="1"/>
      <p:bldP spid="521223" grpId="0" animBg="1"/>
      <p:bldP spid="521224" grpId="0" animBg="1"/>
      <p:bldP spid="521225" grpId="0" animBg="1"/>
      <p:bldP spid="521226"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5914" name="Rectangle 10"/>
          <p:cNvSpPr>
            <a:spLocks noChangeArrowheads="1"/>
          </p:cNvSpPr>
          <p:nvPr/>
        </p:nvSpPr>
        <p:spPr bwMode="auto">
          <a:xfrm>
            <a:off x="1239838" y="2543175"/>
            <a:ext cx="66643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  Superficiales</a:t>
            </a:r>
          </a:p>
        </p:txBody>
      </p:sp>
      <p:sp>
        <p:nvSpPr>
          <p:cNvPr id="635915" name="AutoShape 11"/>
          <p:cNvSpPr>
            <a:spLocks/>
          </p:cNvSpPr>
          <p:nvPr/>
        </p:nvSpPr>
        <p:spPr bwMode="auto">
          <a:xfrm>
            <a:off x="1057275" y="2159000"/>
            <a:ext cx="128588" cy="2459038"/>
          </a:xfrm>
          <a:prstGeom prst="leftBracket">
            <a:avLst>
              <a:gd name="adj" fmla="val 97211"/>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5916" name="Line 12"/>
          <p:cNvSpPr>
            <a:spLocks noChangeShapeType="1"/>
          </p:cNvSpPr>
          <p:nvPr/>
        </p:nvSpPr>
        <p:spPr bwMode="auto">
          <a:xfrm>
            <a:off x="1176338" y="21590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5917" name="Line 13"/>
          <p:cNvSpPr>
            <a:spLocks noChangeShapeType="1"/>
          </p:cNvSpPr>
          <p:nvPr/>
        </p:nvSpPr>
        <p:spPr bwMode="auto">
          <a:xfrm>
            <a:off x="1176338" y="46228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5918" name="AutoShape 14"/>
          <p:cNvSpPr>
            <a:spLocks/>
          </p:cNvSpPr>
          <p:nvPr/>
        </p:nvSpPr>
        <p:spPr bwMode="auto">
          <a:xfrm flipH="1">
            <a:off x="8062913" y="2159000"/>
            <a:ext cx="119062" cy="2459038"/>
          </a:xfrm>
          <a:prstGeom prst="leftBracket">
            <a:avLst>
              <a:gd name="adj" fmla="val 103650"/>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35916"/>
                                        </p:tgtEl>
                                        <p:attrNameLst>
                                          <p:attrName>style.visibility</p:attrName>
                                        </p:attrNameLst>
                                      </p:cBhvr>
                                      <p:to>
                                        <p:strVal val="visible"/>
                                      </p:to>
                                    </p:set>
                                    <p:animEffect transition="in" filter="wipe(left)">
                                      <p:cBhvr>
                                        <p:cTn id="7" dur="500"/>
                                        <p:tgtEl>
                                          <p:spTgt spid="635916"/>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35918"/>
                                        </p:tgtEl>
                                        <p:attrNameLst>
                                          <p:attrName>style.visibility</p:attrName>
                                        </p:attrNameLst>
                                      </p:cBhvr>
                                      <p:to>
                                        <p:strVal val="visible"/>
                                      </p:to>
                                    </p:set>
                                    <p:animEffect transition="in" filter="wipe(up)">
                                      <p:cBhvr>
                                        <p:cTn id="11" dur="500"/>
                                        <p:tgtEl>
                                          <p:spTgt spid="635918"/>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35917"/>
                                        </p:tgtEl>
                                        <p:attrNameLst>
                                          <p:attrName>style.visibility</p:attrName>
                                        </p:attrNameLst>
                                      </p:cBhvr>
                                      <p:to>
                                        <p:strVal val="visible"/>
                                      </p:to>
                                    </p:set>
                                    <p:animEffect transition="in" filter="wipe(right)">
                                      <p:cBhvr>
                                        <p:cTn id="15" dur="500"/>
                                        <p:tgtEl>
                                          <p:spTgt spid="635917"/>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35915"/>
                                        </p:tgtEl>
                                        <p:attrNameLst>
                                          <p:attrName>style.visibility</p:attrName>
                                        </p:attrNameLst>
                                      </p:cBhvr>
                                      <p:to>
                                        <p:strVal val="visible"/>
                                      </p:to>
                                    </p:set>
                                    <p:animEffect transition="in" filter="wipe(down)">
                                      <p:cBhvr>
                                        <p:cTn id="19" dur="500"/>
                                        <p:tgtEl>
                                          <p:spTgt spid="635915"/>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35914"/>
                                        </p:tgtEl>
                                        <p:attrNameLst>
                                          <p:attrName>style.visibility</p:attrName>
                                        </p:attrNameLst>
                                      </p:cBhvr>
                                      <p:to>
                                        <p:strVal val="visible"/>
                                      </p:to>
                                    </p:set>
                                    <p:animEffect transition="in" filter="wipe(left)">
                                      <p:cBhvr>
                                        <p:cTn id="23" dur="75"/>
                                        <p:tgtEl>
                                          <p:spTgt spid="635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14" grpId="0" autoUpdateAnimBg="0"/>
      <p:bldP spid="635915" grpId="0" animBg="1"/>
      <p:bldP spid="635918" grpId="0" animBg="1"/>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6802" name="Group 83"/>
          <p:cNvGrpSpPr>
            <a:grpSpLocks/>
          </p:cNvGrpSpPr>
          <p:nvPr/>
        </p:nvGrpSpPr>
        <p:grpSpPr bwMode="auto">
          <a:xfrm>
            <a:off x="0" y="0"/>
            <a:ext cx="9172575" cy="6858000"/>
            <a:chOff x="0" y="0"/>
            <a:chExt cx="5778" cy="4320"/>
          </a:xfrm>
        </p:grpSpPr>
        <p:sp>
          <p:nvSpPr>
            <p:cNvPr id="523266" name="Rectangle 2"/>
            <p:cNvSpPr>
              <a:spLocks noChangeArrowheads="1"/>
            </p:cNvSpPr>
            <p:nvPr/>
          </p:nvSpPr>
          <p:spPr bwMode="auto">
            <a:xfrm>
              <a:off x="592" y="947"/>
              <a:ext cx="4657" cy="2248"/>
            </a:xfrm>
            <a:prstGeom prst="rect">
              <a:avLst/>
            </a:prstGeom>
            <a:noFill/>
            <a:ln w="12700">
              <a:noFill/>
              <a:miter lim="800000"/>
              <a:headEnd/>
              <a:tailEnd/>
            </a:ln>
            <a:effectLst/>
          </p:spPr>
          <p:txBody>
            <a:bodyPr lIns="90488" tIns="44450" rIns="90488" bIns="44450">
              <a:spAutoFit/>
            </a:bodyPr>
            <a:lstStyle/>
            <a:p>
              <a:pPr>
                <a:lnSpc>
                  <a:spcPct val="90000"/>
                </a:lnSpc>
                <a:defRPr/>
              </a:pPr>
              <a:r>
                <a:rPr lang="es-ES" sz="2500" i="1">
                  <a:solidFill>
                    <a:schemeClr val="bg1"/>
                  </a:solidFill>
                  <a:latin typeface="Book Antiqua" pitchFamily="18" charset="0"/>
                  <a:cs typeface="Times New Roman" pitchFamily="18" charset="0"/>
                </a:rPr>
                <a:t>Supongamos que el imán tipo anillo completo tiene una grieta en la superficie externa</a:t>
              </a:r>
              <a:r>
                <a:rPr lang="es-MX" sz="2500" i="1">
                  <a:solidFill>
                    <a:schemeClr val="bg1"/>
                  </a:solidFill>
                  <a:latin typeface="Book Antiqua" pitchFamily="18" charset="0"/>
                  <a:cs typeface="Times New Roman" pitchFamily="18" charset="0"/>
                </a:rPr>
                <a:t>, creándose un polo norte y un polo sur en los bordes; la grieta</a:t>
              </a:r>
              <a:r>
                <a:rPr lang="es-ES" sz="2500" i="1">
                  <a:solidFill>
                    <a:schemeClr val="bg1"/>
                  </a:solidFill>
                  <a:latin typeface="Book Antiqua" pitchFamily="18" charset="0"/>
                  <a:cs typeface="Times New Roman" pitchFamily="18" charset="0"/>
                </a:rPr>
                <a:t> interrumpe el flujo uniforme de las líneas de fuerza, algunas de las cuales se verán forzadas a salir del imán</a:t>
              </a:r>
              <a:endParaRPr lang="es-MX" sz="2500" i="1">
                <a:solidFill>
                  <a:schemeClr val="bg1"/>
                </a:solidFill>
                <a:latin typeface="Book Antiqua" pitchFamily="18" charset="0"/>
                <a:cs typeface="Times New Roman" pitchFamily="18" charset="0"/>
              </a:endParaRPr>
            </a:p>
            <a:p>
              <a:pPr>
                <a:lnSpc>
                  <a:spcPct val="90000"/>
                </a:lnSpc>
                <a:defRPr/>
              </a:pPr>
              <a:endParaRPr lang="es-MX" sz="2600" i="1">
                <a:solidFill>
                  <a:schemeClr val="bg1"/>
                </a:solidFill>
                <a:latin typeface="Book Antiqua" pitchFamily="18" charset="0"/>
                <a:cs typeface="Times New Roman" pitchFamily="18" charset="0"/>
              </a:endParaRPr>
            </a:p>
            <a:p>
              <a:pPr>
                <a:lnSpc>
                  <a:spcPct val="90000"/>
                </a:lnSpc>
                <a:defRPr/>
              </a:pPr>
              <a:r>
                <a:rPr lang="es-ES" sz="2500" i="1">
                  <a:solidFill>
                    <a:schemeClr val="bg1"/>
                  </a:solidFill>
                  <a:latin typeface="Book Antiqua" pitchFamily="18" charset="0"/>
                  <a:cs typeface="Times New Roman" pitchFamily="18" charset="0"/>
                </a:rPr>
                <a:t>Las líneas de fuerza que se ven forzadas a salir del imán</a:t>
              </a:r>
              <a:r>
                <a:rPr lang="es-MX" sz="2500" i="1">
                  <a:solidFill>
                    <a:schemeClr val="bg1"/>
                  </a:solidFill>
                  <a:latin typeface="Book Antiqua" pitchFamily="18" charset="0"/>
                  <a:cs typeface="Times New Roman" pitchFamily="18" charset="0"/>
                </a:rPr>
                <a:t>,</a:t>
              </a:r>
              <a:r>
                <a:rPr lang="es-ES" sz="2500" i="1">
                  <a:solidFill>
                    <a:schemeClr val="bg1"/>
                  </a:solidFill>
                  <a:latin typeface="Book Antiqua" pitchFamily="18" charset="0"/>
                  <a:cs typeface="Times New Roman" pitchFamily="18" charset="0"/>
                </a:rPr>
                <a:t> como resultado de la grieta, se conocen como</a:t>
              </a:r>
              <a:r>
                <a:rPr lang="es-MX" sz="2500" i="1">
                  <a:solidFill>
                    <a:schemeClr val="bg1"/>
                  </a:solidFill>
                  <a:latin typeface="Book Antiqua" pitchFamily="18" charset="0"/>
                  <a:cs typeface="Times New Roman" pitchFamily="18" charset="0"/>
                </a:rPr>
                <a:t>:</a:t>
              </a:r>
              <a:endParaRPr lang="es-ES_tradnl" sz="2500" i="1">
                <a:solidFill>
                  <a:schemeClr val="bg1"/>
                </a:solidFill>
                <a:effectLst>
                  <a:outerShdw blurRad="38100" dist="38100" dir="2700000" algn="tl">
                    <a:srgbClr val="000000"/>
                  </a:outerShdw>
                </a:effectLst>
                <a:latin typeface="Book Antiqua" pitchFamily="18" charset="0"/>
              </a:endParaRPr>
            </a:p>
          </p:txBody>
        </p:sp>
        <p:sp>
          <p:nvSpPr>
            <p:cNvPr id="523274" name="Rectangle 10"/>
            <p:cNvSpPr>
              <a:spLocks noChangeArrowheads="1"/>
            </p:cNvSpPr>
            <p:nvPr/>
          </p:nvSpPr>
          <p:spPr bwMode="auto">
            <a:xfrm>
              <a:off x="404"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6805" name="Rectangle 4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23308" name="Rectangle 44"/>
            <p:cNvSpPr>
              <a:spLocks noChangeArrowheads="1"/>
            </p:cNvSpPr>
            <p:nvPr/>
          </p:nvSpPr>
          <p:spPr bwMode="auto">
            <a:xfrm>
              <a:off x="486" y="3560"/>
              <a:ext cx="4872" cy="363"/>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tabLst>
                  <a:tab pos="576263" algn="l"/>
                </a:tabLst>
                <a:defRPr/>
              </a:pPr>
              <a:r>
                <a:rPr lang="es-ES_tradnl" sz="3200" i="1">
                  <a:solidFill>
                    <a:schemeClr val="bg1"/>
                  </a:solidFill>
                  <a:effectLst>
                    <a:outerShdw blurRad="38100" dist="38100" dir="2700000" algn="tl">
                      <a:srgbClr val="000000"/>
                    </a:outerShdw>
                  </a:effectLst>
                  <a:latin typeface="Book Antiqua" pitchFamily="18" charset="0"/>
                </a:rPr>
                <a:t>Fugas de Flujo</a:t>
              </a:r>
            </a:p>
          </p:txBody>
        </p:sp>
        <p:grpSp>
          <p:nvGrpSpPr>
            <p:cNvPr id="76807" name="Group 46"/>
            <p:cNvGrpSpPr>
              <a:grpSpLocks/>
            </p:cNvGrpSpPr>
            <p:nvPr/>
          </p:nvGrpSpPr>
          <p:grpSpPr bwMode="auto">
            <a:xfrm>
              <a:off x="48" y="95"/>
              <a:ext cx="96" cy="4128"/>
              <a:chOff x="48" y="102"/>
              <a:chExt cx="96" cy="4128"/>
            </a:xfrm>
          </p:grpSpPr>
          <p:sp>
            <p:nvSpPr>
              <p:cNvPr id="76815"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16"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17"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18"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19"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0"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1"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2"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3"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4"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5"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6"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7"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8"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29"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0"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1"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2"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3"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4"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5"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6"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7"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8"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39"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40"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41"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42"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6843"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6808" name="Group 76"/>
            <p:cNvGrpSpPr>
              <a:grpSpLocks/>
            </p:cNvGrpSpPr>
            <p:nvPr/>
          </p:nvGrpSpPr>
          <p:grpSpPr bwMode="auto">
            <a:xfrm>
              <a:off x="5052" y="0"/>
              <a:ext cx="726" cy="388"/>
              <a:chOff x="37" y="-23"/>
              <a:chExt cx="726" cy="388"/>
            </a:xfrm>
          </p:grpSpPr>
          <p:sp>
            <p:nvSpPr>
              <p:cNvPr id="76809"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6810"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6811"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6812"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6813"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6814"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7826" name="Group 154"/>
          <p:cNvGrpSpPr>
            <a:grpSpLocks/>
          </p:cNvGrpSpPr>
          <p:nvPr/>
        </p:nvGrpSpPr>
        <p:grpSpPr bwMode="auto">
          <a:xfrm>
            <a:off x="0" y="0"/>
            <a:ext cx="9172575" cy="6858000"/>
            <a:chOff x="0" y="0"/>
            <a:chExt cx="5778" cy="4320"/>
          </a:xfrm>
        </p:grpSpPr>
        <p:grpSp>
          <p:nvGrpSpPr>
            <p:cNvPr id="77875" name="Group 115"/>
            <p:cNvGrpSpPr>
              <a:grpSpLocks/>
            </p:cNvGrpSpPr>
            <p:nvPr/>
          </p:nvGrpSpPr>
          <p:grpSpPr bwMode="auto">
            <a:xfrm>
              <a:off x="1981" y="1785"/>
              <a:ext cx="2190" cy="2210"/>
              <a:chOff x="1981" y="1785"/>
              <a:chExt cx="2190" cy="2210"/>
            </a:xfrm>
          </p:grpSpPr>
          <p:grpSp>
            <p:nvGrpSpPr>
              <p:cNvPr id="77918" name="Group 110"/>
              <p:cNvGrpSpPr>
                <a:grpSpLocks/>
              </p:cNvGrpSpPr>
              <p:nvPr/>
            </p:nvGrpSpPr>
            <p:grpSpPr bwMode="auto">
              <a:xfrm>
                <a:off x="1981" y="1802"/>
                <a:ext cx="2190" cy="2193"/>
                <a:chOff x="1981" y="1802"/>
                <a:chExt cx="2190" cy="2193"/>
              </a:xfrm>
            </p:grpSpPr>
            <p:grpSp>
              <p:nvGrpSpPr>
                <p:cNvPr id="77921" name="Group 99"/>
                <p:cNvGrpSpPr>
                  <a:grpSpLocks/>
                </p:cNvGrpSpPr>
                <p:nvPr/>
              </p:nvGrpSpPr>
              <p:grpSpPr bwMode="auto">
                <a:xfrm>
                  <a:off x="1984" y="1802"/>
                  <a:ext cx="2187" cy="2190"/>
                  <a:chOff x="1848" y="1666"/>
                  <a:chExt cx="2187" cy="2190"/>
                </a:xfrm>
              </p:grpSpPr>
              <p:sp>
                <p:nvSpPr>
                  <p:cNvPr id="77923" name="AutoShape 100"/>
                  <p:cNvSpPr>
                    <a:spLocks noChangeArrowheads="1"/>
                  </p:cNvSpPr>
                  <p:nvPr/>
                </p:nvSpPr>
                <p:spPr bwMode="auto">
                  <a:xfrm>
                    <a:off x="1848" y="1768"/>
                    <a:ext cx="2088" cy="2088"/>
                  </a:xfrm>
                  <a:custGeom>
                    <a:avLst/>
                    <a:gdLst>
                      <a:gd name="T0" fmla="*/ 101 w 21600"/>
                      <a:gd name="T1" fmla="*/ 0 h 21600"/>
                      <a:gd name="T2" fmla="*/ 30 w 21600"/>
                      <a:gd name="T3" fmla="*/ 30 h 21600"/>
                      <a:gd name="T4" fmla="*/ 0 w 21600"/>
                      <a:gd name="T5" fmla="*/ 101 h 21600"/>
                      <a:gd name="T6" fmla="*/ 30 w 21600"/>
                      <a:gd name="T7" fmla="*/ 172 h 21600"/>
                      <a:gd name="T8" fmla="*/ 101 w 21600"/>
                      <a:gd name="T9" fmla="*/ 202 h 21600"/>
                      <a:gd name="T10" fmla="*/ 172 w 21600"/>
                      <a:gd name="T11" fmla="*/ 172 h 21600"/>
                      <a:gd name="T12" fmla="*/ 202 w 21600"/>
                      <a:gd name="T13" fmla="*/ 101 h 21600"/>
                      <a:gd name="T14" fmla="*/ 172 w 21600"/>
                      <a:gd name="T15" fmla="*/ 30 h 21600"/>
                      <a:gd name="T16" fmla="*/ 0 60000 65536"/>
                      <a:gd name="T17" fmla="*/ 0 60000 65536"/>
                      <a:gd name="T18" fmla="*/ 0 60000 65536"/>
                      <a:gd name="T19" fmla="*/ 0 60000 65536"/>
                      <a:gd name="T20" fmla="*/ 0 60000 65536"/>
                      <a:gd name="T21" fmla="*/ 0 60000 65536"/>
                      <a:gd name="T22" fmla="*/ 0 60000 65536"/>
                      <a:gd name="T23" fmla="*/ 0 60000 65536"/>
                      <a:gd name="T24" fmla="*/ 3166 w 21600"/>
                      <a:gd name="T25" fmla="*/ 3166 h 21600"/>
                      <a:gd name="T26" fmla="*/ 18434 w 21600"/>
                      <a:gd name="T27" fmla="*/ 1843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4076" y="10800"/>
                        </a:moveTo>
                        <a:cubicBezTo>
                          <a:pt x="4076" y="14514"/>
                          <a:pt x="7086" y="17524"/>
                          <a:pt x="10800" y="17524"/>
                        </a:cubicBezTo>
                        <a:cubicBezTo>
                          <a:pt x="14514" y="17524"/>
                          <a:pt x="17524" y="14514"/>
                          <a:pt x="17524" y="10800"/>
                        </a:cubicBezTo>
                        <a:cubicBezTo>
                          <a:pt x="17524" y="7086"/>
                          <a:pt x="14514" y="4076"/>
                          <a:pt x="10800" y="4076"/>
                        </a:cubicBezTo>
                        <a:cubicBezTo>
                          <a:pt x="7086" y="4076"/>
                          <a:pt x="4076" y="7086"/>
                          <a:pt x="4076" y="10800"/>
                        </a:cubicBezTo>
                        <a:close/>
                      </a:path>
                    </a:pathLst>
                  </a:custGeom>
                  <a:solidFill>
                    <a:srgbClr val="B2B2B2"/>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B2B2B2"/>
                    </a:extrusionClr>
                  </a:sp3d>
                </p:spPr>
                <p:txBody>
                  <a:bodyPr wrap="none" anchor="ctr">
                    <a:flatTx/>
                  </a:bodyPr>
                  <a:lstStyle/>
                  <a:p>
                    <a:endParaRPr lang="es-ES"/>
                  </a:p>
                </p:txBody>
              </p:sp>
              <p:sp>
                <p:nvSpPr>
                  <p:cNvPr id="77924" name="Arc 101"/>
                  <p:cNvSpPr>
                    <a:spLocks/>
                  </p:cNvSpPr>
                  <p:nvPr/>
                </p:nvSpPr>
                <p:spPr bwMode="auto">
                  <a:xfrm flipH="1" flipV="1">
                    <a:off x="2231" y="1666"/>
                    <a:ext cx="1804" cy="1847"/>
                  </a:xfrm>
                  <a:custGeom>
                    <a:avLst/>
                    <a:gdLst>
                      <a:gd name="T0" fmla="*/ 87 w 37425"/>
                      <a:gd name="T1" fmla="*/ 73 h 38307"/>
                      <a:gd name="T2" fmla="*/ 18 w 37425"/>
                      <a:gd name="T3" fmla="*/ 0 h 38307"/>
                      <a:gd name="T4" fmla="*/ 50 w 37425"/>
                      <a:gd name="T5" fmla="*/ 39 h 38307"/>
                      <a:gd name="T6" fmla="*/ 0 60000 65536"/>
                      <a:gd name="T7" fmla="*/ 0 60000 65536"/>
                      <a:gd name="T8" fmla="*/ 0 60000 65536"/>
                      <a:gd name="T9" fmla="*/ 0 w 37425"/>
                      <a:gd name="T10" fmla="*/ 0 h 38307"/>
                      <a:gd name="T11" fmla="*/ 37425 w 37425"/>
                      <a:gd name="T12" fmla="*/ 38307 h 38307"/>
                    </a:gdLst>
                    <a:ahLst/>
                    <a:cxnLst>
                      <a:cxn ang="T6">
                        <a:pos x="T0" y="T1"/>
                      </a:cxn>
                      <a:cxn ang="T7">
                        <a:pos x="T2" y="T3"/>
                      </a:cxn>
                      <a:cxn ang="T8">
                        <a:pos x="T4" y="T5"/>
                      </a:cxn>
                    </a:cxnLst>
                    <a:rect l="T9" t="T10" r="T11" b="T12"/>
                    <a:pathLst>
                      <a:path w="37425" h="38307" fill="none" extrusionOk="0">
                        <a:moveTo>
                          <a:pt x="37425" y="31408"/>
                        </a:moveTo>
                        <a:cubicBezTo>
                          <a:pt x="33338" y="35807"/>
                          <a:pt x="27604" y="38306"/>
                          <a:pt x="21600" y="38307"/>
                        </a:cubicBezTo>
                        <a:cubicBezTo>
                          <a:pt x="9670" y="38307"/>
                          <a:pt x="0" y="28636"/>
                          <a:pt x="0" y="16707"/>
                        </a:cubicBezTo>
                        <a:cubicBezTo>
                          <a:pt x="-1" y="10234"/>
                          <a:pt x="2902" y="4102"/>
                          <a:pt x="7909" y="-1"/>
                        </a:cubicBezTo>
                      </a:path>
                      <a:path w="37425" h="38307" stroke="0" extrusionOk="0">
                        <a:moveTo>
                          <a:pt x="37425" y="31408"/>
                        </a:moveTo>
                        <a:cubicBezTo>
                          <a:pt x="33338" y="35807"/>
                          <a:pt x="27604" y="38306"/>
                          <a:pt x="21600" y="38307"/>
                        </a:cubicBezTo>
                        <a:cubicBezTo>
                          <a:pt x="9670" y="38307"/>
                          <a:pt x="0" y="28636"/>
                          <a:pt x="0" y="16707"/>
                        </a:cubicBezTo>
                        <a:cubicBezTo>
                          <a:pt x="-1" y="10234"/>
                          <a:pt x="2902" y="4102"/>
                          <a:pt x="7909" y="-1"/>
                        </a:cubicBezTo>
                        <a:lnTo>
                          <a:pt x="21600" y="16707"/>
                        </a:lnTo>
                        <a:close/>
                      </a:path>
                    </a:pathLst>
                  </a:custGeom>
                  <a:noFill/>
                  <a:ln w="3175">
                    <a:noFill/>
                    <a:round/>
                    <a:headEnd/>
                    <a:tailEnd/>
                  </a:ln>
                </p:spPr>
                <p:txBody>
                  <a:bodyPr wrap="none" anchor="ctr"/>
                  <a:lstStyle/>
                  <a:p>
                    <a:endParaRPr lang="es-ES"/>
                  </a:p>
                </p:txBody>
              </p:sp>
              <p:sp>
                <p:nvSpPr>
                  <p:cNvPr id="77925" name="Arc 102"/>
                  <p:cNvSpPr>
                    <a:spLocks/>
                  </p:cNvSpPr>
                  <p:nvPr/>
                </p:nvSpPr>
                <p:spPr bwMode="auto">
                  <a:xfrm flipH="1" flipV="1">
                    <a:off x="2340" y="2301"/>
                    <a:ext cx="1024" cy="1057"/>
                  </a:xfrm>
                  <a:custGeom>
                    <a:avLst/>
                    <a:gdLst>
                      <a:gd name="T0" fmla="*/ 0 w 33711"/>
                      <a:gd name="T1" fmla="*/ 3 h 35315"/>
                      <a:gd name="T2" fmla="*/ 27 w 33711"/>
                      <a:gd name="T3" fmla="*/ 32 h 35315"/>
                      <a:gd name="T4" fmla="*/ 11 w 33711"/>
                      <a:gd name="T5" fmla="*/ 19 h 35315"/>
                      <a:gd name="T6" fmla="*/ 0 60000 65536"/>
                      <a:gd name="T7" fmla="*/ 0 60000 65536"/>
                      <a:gd name="T8" fmla="*/ 0 60000 65536"/>
                      <a:gd name="T9" fmla="*/ 0 w 33711"/>
                      <a:gd name="T10" fmla="*/ 0 h 35315"/>
                      <a:gd name="T11" fmla="*/ 33711 w 33711"/>
                      <a:gd name="T12" fmla="*/ 35315 h 35315"/>
                    </a:gdLst>
                    <a:ahLst/>
                    <a:cxnLst>
                      <a:cxn ang="T6">
                        <a:pos x="T0" y="T1"/>
                      </a:cxn>
                      <a:cxn ang="T7">
                        <a:pos x="T2" y="T3"/>
                      </a:cxn>
                      <a:cxn ang="T8">
                        <a:pos x="T4" y="T5"/>
                      </a:cxn>
                    </a:cxnLst>
                    <a:rect l="T9" t="T10" r="T11" b="T12"/>
                    <a:pathLst>
                      <a:path w="33711" h="35315" fill="none" extrusionOk="0">
                        <a:moveTo>
                          <a:pt x="-1" y="3714"/>
                        </a:moveTo>
                        <a:cubicBezTo>
                          <a:pt x="3574" y="1293"/>
                          <a:pt x="7793" y="-1"/>
                          <a:pt x="12111" y="0"/>
                        </a:cubicBezTo>
                        <a:cubicBezTo>
                          <a:pt x="24040" y="0"/>
                          <a:pt x="33711" y="9670"/>
                          <a:pt x="33711" y="21600"/>
                        </a:cubicBezTo>
                        <a:cubicBezTo>
                          <a:pt x="33711" y="26602"/>
                          <a:pt x="31974" y="31450"/>
                          <a:pt x="28798" y="35315"/>
                        </a:cubicBezTo>
                      </a:path>
                      <a:path w="33711" h="35315" stroke="0" extrusionOk="0">
                        <a:moveTo>
                          <a:pt x="-1" y="3714"/>
                        </a:moveTo>
                        <a:cubicBezTo>
                          <a:pt x="3574" y="1293"/>
                          <a:pt x="7793" y="-1"/>
                          <a:pt x="12111" y="0"/>
                        </a:cubicBezTo>
                        <a:cubicBezTo>
                          <a:pt x="24040" y="0"/>
                          <a:pt x="33711" y="9670"/>
                          <a:pt x="33711" y="21600"/>
                        </a:cubicBezTo>
                        <a:cubicBezTo>
                          <a:pt x="33711" y="26602"/>
                          <a:pt x="31974" y="31450"/>
                          <a:pt x="28798" y="35315"/>
                        </a:cubicBezTo>
                        <a:lnTo>
                          <a:pt x="12111" y="21600"/>
                        </a:lnTo>
                        <a:close/>
                      </a:path>
                    </a:pathLst>
                  </a:custGeom>
                  <a:noFill/>
                  <a:ln w="3175">
                    <a:noFill/>
                    <a:round/>
                    <a:headEnd/>
                    <a:tailEnd/>
                  </a:ln>
                </p:spPr>
                <p:txBody>
                  <a:bodyPr wrap="none" anchor="ctr"/>
                  <a:lstStyle/>
                  <a:p>
                    <a:endParaRPr lang="es-ES"/>
                  </a:p>
                </p:txBody>
              </p:sp>
              <p:grpSp>
                <p:nvGrpSpPr>
                  <p:cNvPr id="77926" name="Group 103"/>
                  <p:cNvGrpSpPr>
                    <a:grpSpLocks/>
                  </p:cNvGrpSpPr>
                  <p:nvPr/>
                </p:nvGrpSpPr>
                <p:grpSpPr bwMode="auto">
                  <a:xfrm>
                    <a:off x="1858" y="1770"/>
                    <a:ext cx="2080" cy="2080"/>
                    <a:chOff x="1798" y="2106"/>
                    <a:chExt cx="2080" cy="2080"/>
                  </a:xfrm>
                </p:grpSpPr>
                <p:sp>
                  <p:nvSpPr>
                    <p:cNvPr id="77927" name="Oval 104"/>
                    <p:cNvSpPr>
                      <a:spLocks noChangeArrowheads="1"/>
                    </p:cNvSpPr>
                    <p:nvPr/>
                  </p:nvSpPr>
                  <p:spPr bwMode="auto">
                    <a:xfrm>
                      <a:off x="1798" y="2106"/>
                      <a:ext cx="2080" cy="2080"/>
                    </a:xfrm>
                    <a:prstGeom prst="ellipse">
                      <a:avLst/>
                    </a:prstGeom>
                    <a:noFill/>
                    <a:ln w="19050">
                      <a:noFill/>
                      <a:round/>
                      <a:headEnd/>
                      <a:tailEnd/>
                    </a:ln>
                  </p:spPr>
                  <p:txBody>
                    <a:bodyPr wrap="none" anchor="ctr"/>
                    <a:lstStyle/>
                    <a:p>
                      <a:endParaRPr lang="es-ES"/>
                    </a:p>
                  </p:txBody>
                </p:sp>
                <p:sp>
                  <p:nvSpPr>
                    <p:cNvPr id="77928" name="Oval 105"/>
                    <p:cNvSpPr>
                      <a:spLocks noChangeArrowheads="1"/>
                    </p:cNvSpPr>
                    <p:nvPr/>
                  </p:nvSpPr>
                  <p:spPr bwMode="auto">
                    <a:xfrm>
                      <a:off x="2191" y="2499"/>
                      <a:ext cx="1294" cy="1294"/>
                    </a:xfrm>
                    <a:prstGeom prst="ellipse">
                      <a:avLst/>
                    </a:prstGeom>
                    <a:noFill/>
                    <a:ln w="19050">
                      <a:noFill/>
                      <a:round/>
                      <a:headEnd/>
                      <a:tailEnd/>
                    </a:ln>
                  </p:spPr>
                  <p:txBody>
                    <a:bodyPr wrap="none" anchor="ctr"/>
                    <a:lstStyle/>
                    <a:p>
                      <a:endParaRPr lang="es-ES"/>
                    </a:p>
                  </p:txBody>
                </p:sp>
              </p:grpSp>
            </p:grpSp>
            <p:sp>
              <p:nvSpPr>
                <p:cNvPr id="77922" name="Arc 106"/>
                <p:cNvSpPr>
                  <a:spLocks/>
                </p:cNvSpPr>
                <p:nvPr/>
              </p:nvSpPr>
              <p:spPr bwMode="auto">
                <a:xfrm flipH="1" flipV="1">
                  <a:off x="1981" y="1909"/>
                  <a:ext cx="2094" cy="2086"/>
                </a:xfrm>
                <a:custGeom>
                  <a:avLst/>
                  <a:gdLst>
                    <a:gd name="T0" fmla="*/ 47 w 43200"/>
                    <a:gd name="T1" fmla="*/ 101 h 43153"/>
                    <a:gd name="T2" fmla="*/ 56 w 43200"/>
                    <a:gd name="T3" fmla="*/ 101 h 43153"/>
                    <a:gd name="T4" fmla="*/ 51 w 43200"/>
                    <a:gd name="T5" fmla="*/ 50 h 43153"/>
                    <a:gd name="T6" fmla="*/ 0 60000 65536"/>
                    <a:gd name="T7" fmla="*/ 0 60000 65536"/>
                    <a:gd name="T8" fmla="*/ 0 60000 65536"/>
                    <a:gd name="T9" fmla="*/ 0 w 43200"/>
                    <a:gd name="T10" fmla="*/ 0 h 43153"/>
                    <a:gd name="T11" fmla="*/ 43200 w 43200"/>
                    <a:gd name="T12" fmla="*/ 43153 h 43153"/>
                  </a:gdLst>
                  <a:ahLst/>
                  <a:cxnLst>
                    <a:cxn ang="T6">
                      <a:pos x="T0" y="T1"/>
                    </a:cxn>
                    <a:cxn ang="T7">
                      <a:pos x="T2" y="T3"/>
                    </a:cxn>
                    <a:cxn ang="T8">
                      <a:pos x="T4" y="T5"/>
                    </a:cxn>
                  </a:cxnLst>
                  <a:rect l="T9" t="T10" r="T11" b="T12"/>
                  <a:pathLst>
                    <a:path w="43200" h="43153" fill="none" extrusionOk="0">
                      <a:moveTo>
                        <a:pt x="20175" y="43152"/>
                      </a:moveTo>
                      <a:cubicBezTo>
                        <a:pt x="8823" y="42402"/>
                        <a:pt x="0" y="32976"/>
                        <a:pt x="0" y="21600"/>
                      </a:cubicBezTo>
                      <a:cubicBezTo>
                        <a:pt x="0" y="9670"/>
                        <a:pt x="9670" y="0"/>
                        <a:pt x="21600" y="0"/>
                      </a:cubicBezTo>
                      <a:cubicBezTo>
                        <a:pt x="33529" y="0"/>
                        <a:pt x="43200" y="9670"/>
                        <a:pt x="43200" y="21600"/>
                      </a:cubicBezTo>
                      <a:cubicBezTo>
                        <a:pt x="43200" y="32658"/>
                        <a:pt x="34848" y="41930"/>
                        <a:pt x="23850" y="43082"/>
                      </a:cubicBezTo>
                    </a:path>
                    <a:path w="43200" h="43153" stroke="0" extrusionOk="0">
                      <a:moveTo>
                        <a:pt x="20175" y="43152"/>
                      </a:moveTo>
                      <a:cubicBezTo>
                        <a:pt x="8823" y="42402"/>
                        <a:pt x="0" y="32976"/>
                        <a:pt x="0" y="21600"/>
                      </a:cubicBezTo>
                      <a:cubicBezTo>
                        <a:pt x="0" y="9670"/>
                        <a:pt x="9670" y="0"/>
                        <a:pt x="21600" y="0"/>
                      </a:cubicBezTo>
                      <a:cubicBezTo>
                        <a:pt x="33529" y="0"/>
                        <a:pt x="43200" y="9670"/>
                        <a:pt x="43200" y="21600"/>
                      </a:cubicBezTo>
                      <a:cubicBezTo>
                        <a:pt x="43200" y="32658"/>
                        <a:pt x="34848" y="41930"/>
                        <a:pt x="23850" y="43082"/>
                      </a:cubicBezTo>
                      <a:lnTo>
                        <a:pt x="21600" y="21600"/>
                      </a:lnTo>
                      <a:close/>
                    </a:path>
                  </a:pathLst>
                </a:custGeom>
                <a:noFill/>
                <a:ln w="3175">
                  <a:solidFill>
                    <a:srgbClr val="969696"/>
                  </a:solidFill>
                  <a:round/>
                  <a:headEnd/>
                  <a:tailEnd/>
                </a:ln>
              </p:spPr>
              <p:txBody>
                <a:bodyPr wrap="none" anchor="ctr"/>
                <a:lstStyle/>
                <a:p>
                  <a:endParaRPr lang="es-ES"/>
                </a:p>
              </p:txBody>
            </p:sp>
          </p:grpSp>
          <p:sp>
            <p:nvSpPr>
              <p:cNvPr id="77919" name="Freeform 112"/>
              <p:cNvSpPr>
                <a:spLocks/>
              </p:cNvSpPr>
              <p:nvPr/>
            </p:nvSpPr>
            <p:spPr bwMode="auto">
              <a:xfrm>
                <a:off x="2918" y="1808"/>
                <a:ext cx="166" cy="288"/>
              </a:xfrm>
              <a:custGeom>
                <a:avLst/>
                <a:gdLst>
                  <a:gd name="T0" fmla="*/ 88 w 166"/>
                  <a:gd name="T1" fmla="*/ 0 h 288"/>
                  <a:gd name="T2" fmla="*/ 82 w 166"/>
                  <a:gd name="T3" fmla="*/ 12 h 288"/>
                  <a:gd name="T4" fmla="*/ 70 w 166"/>
                  <a:gd name="T5" fmla="*/ 20 h 288"/>
                  <a:gd name="T6" fmla="*/ 58 w 166"/>
                  <a:gd name="T7" fmla="*/ 36 h 288"/>
                  <a:gd name="T8" fmla="*/ 44 w 166"/>
                  <a:gd name="T9" fmla="*/ 48 h 288"/>
                  <a:gd name="T10" fmla="*/ 26 w 166"/>
                  <a:gd name="T11" fmla="*/ 72 h 288"/>
                  <a:gd name="T12" fmla="*/ 6 w 166"/>
                  <a:gd name="T13" fmla="*/ 88 h 288"/>
                  <a:gd name="T14" fmla="*/ 0 w 166"/>
                  <a:gd name="T15" fmla="*/ 110 h 288"/>
                  <a:gd name="T16" fmla="*/ 8 w 166"/>
                  <a:gd name="T17" fmla="*/ 130 h 288"/>
                  <a:gd name="T18" fmla="*/ 28 w 166"/>
                  <a:gd name="T19" fmla="*/ 166 h 288"/>
                  <a:gd name="T20" fmla="*/ 32 w 166"/>
                  <a:gd name="T21" fmla="*/ 172 h 288"/>
                  <a:gd name="T22" fmla="*/ 38 w 166"/>
                  <a:gd name="T23" fmla="*/ 176 h 288"/>
                  <a:gd name="T24" fmla="*/ 54 w 166"/>
                  <a:gd name="T25" fmla="*/ 220 h 288"/>
                  <a:gd name="T26" fmla="*/ 70 w 166"/>
                  <a:gd name="T27" fmla="*/ 252 h 288"/>
                  <a:gd name="T28" fmla="*/ 92 w 166"/>
                  <a:gd name="T29" fmla="*/ 288 h 288"/>
                  <a:gd name="T30" fmla="*/ 114 w 166"/>
                  <a:gd name="T31" fmla="*/ 254 h 288"/>
                  <a:gd name="T32" fmla="*/ 130 w 166"/>
                  <a:gd name="T33" fmla="*/ 218 h 288"/>
                  <a:gd name="T34" fmla="*/ 138 w 166"/>
                  <a:gd name="T35" fmla="*/ 188 h 288"/>
                  <a:gd name="T36" fmla="*/ 152 w 166"/>
                  <a:gd name="T37" fmla="*/ 170 h 288"/>
                  <a:gd name="T38" fmla="*/ 166 w 166"/>
                  <a:gd name="T39" fmla="*/ 132 h 288"/>
                  <a:gd name="T40" fmla="*/ 164 w 166"/>
                  <a:gd name="T41" fmla="*/ 102 h 288"/>
                  <a:gd name="T42" fmla="*/ 132 w 166"/>
                  <a:gd name="T43" fmla="*/ 58 h 288"/>
                  <a:gd name="T44" fmla="*/ 114 w 166"/>
                  <a:gd name="T45" fmla="*/ 44 h 288"/>
                  <a:gd name="T46" fmla="*/ 100 w 166"/>
                  <a:gd name="T47" fmla="*/ 20 h 288"/>
                  <a:gd name="T48" fmla="*/ 96 w 166"/>
                  <a:gd name="T49" fmla="*/ 8 h 288"/>
                  <a:gd name="T50" fmla="*/ 88 w 166"/>
                  <a:gd name="T51" fmla="*/ 0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288"/>
                  <a:gd name="T80" fmla="*/ 166 w 16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288">
                    <a:moveTo>
                      <a:pt x="88" y="0"/>
                    </a:moveTo>
                    <a:cubicBezTo>
                      <a:pt x="86" y="4"/>
                      <a:pt x="85" y="9"/>
                      <a:pt x="82" y="12"/>
                    </a:cubicBezTo>
                    <a:cubicBezTo>
                      <a:pt x="79" y="15"/>
                      <a:pt x="70" y="20"/>
                      <a:pt x="70" y="20"/>
                    </a:cubicBezTo>
                    <a:cubicBezTo>
                      <a:pt x="67" y="28"/>
                      <a:pt x="65" y="31"/>
                      <a:pt x="58" y="36"/>
                    </a:cubicBezTo>
                    <a:cubicBezTo>
                      <a:pt x="55" y="44"/>
                      <a:pt x="51" y="43"/>
                      <a:pt x="44" y="48"/>
                    </a:cubicBezTo>
                    <a:cubicBezTo>
                      <a:pt x="38" y="66"/>
                      <a:pt x="40" y="63"/>
                      <a:pt x="26" y="72"/>
                    </a:cubicBezTo>
                    <a:cubicBezTo>
                      <a:pt x="23" y="82"/>
                      <a:pt x="15" y="85"/>
                      <a:pt x="6" y="88"/>
                    </a:cubicBezTo>
                    <a:cubicBezTo>
                      <a:pt x="5" y="95"/>
                      <a:pt x="0" y="110"/>
                      <a:pt x="0" y="110"/>
                    </a:cubicBezTo>
                    <a:cubicBezTo>
                      <a:pt x="2" y="117"/>
                      <a:pt x="4" y="123"/>
                      <a:pt x="8" y="130"/>
                    </a:cubicBezTo>
                    <a:cubicBezTo>
                      <a:pt x="11" y="143"/>
                      <a:pt x="16" y="158"/>
                      <a:pt x="28" y="166"/>
                    </a:cubicBezTo>
                    <a:cubicBezTo>
                      <a:pt x="29" y="168"/>
                      <a:pt x="30" y="170"/>
                      <a:pt x="32" y="172"/>
                    </a:cubicBezTo>
                    <a:cubicBezTo>
                      <a:pt x="34" y="174"/>
                      <a:pt x="36" y="174"/>
                      <a:pt x="38" y="176"/>
                    </a:cubicBezTo>
                    <a:cubicBezTo>
                      <a:pt x="48" y="188"/>
                      <a:pt x="41" y="207"/>
                      <a:pt x="54" y="220"/>
                    </a:cubicBezTo>
                    <a:cubicBezTo>
                      <a:pt x="58" y="231"/>
                      <a:pt x="59" y="248"/>
                      <a:pt x="70" y="252"/>
                    </a:cubicBezTo>
                    <a:cubicBezTo>
                      <a:pt x="78" y="264"/>
                      <a:pt x="84" y="276"/>
                      <a:pt x="92" y="288"/>
                    </a:cubicBezTo>
                    <a:cubicBezTo>
                      <a:pt x="99" y="278"/>
                      <a:pt x="104" y="261"/>
                      <a:pt x="114" y="254"/>
                    </a:cubicBezTo>
                    <a:cubicBezTo>
                      <a:pt x="118" y="242"/>
                      <a:pt x="125" y="230"/>
                      <a:pt x="130" y="218"/>
                    </a:cubicBezTo>
                    <a:cubicBezTo>
                      <a:pt x="135" y="207"/>
                      <a:pt x="134" y="199"/>
                      <a:pt x="138" y="188"/>
                    </a:cubicBezTo>
                    <a:cubicBezTo>
                      <a:pt x="140" y="181"/>
                      <a:pt x="149" y="177"/>
                      <a:pt x="152" y="170"/>
                    </a:cubicBezTo>
                    <a:cubicBezTo>
                      <a:pt x="158" y="158"/>
                      <a:pt x="162" y="145"/>
                      <a:pt x="166" y="132"/>
                    </a:cubicBezTo>
                    <a:cubicBezTo>
                      <a:pt x="165" y="122"/>
                      <a:pt x="165" y="112"/>
                      <a:pt x="164" y="102"/>
                    </a:cubicBezTo>
                    <a:cubicBezTo>
                      <a:pt x="163" y="91"/>
                      <a:pt x="143" y="62"/>
                      <a:pt x="132" y="58"/>
                    </a:cubicBezTo>
                    <a:cubicBezTo>
                      <a:pt x="127" y="53"/>
                      <a:pt x="114" y="44"/>
                      <a:pt x="114" y="44"/>
                    </a:cubicBezTo>
                    <a:cubicBezTo>
                      <a:pt x="111" y="35"/>
                      <a:pt x="104" y="29"/>
                      <a:pt x="100" y="20"/>
                    </a:cubicBezTo>
                    <a:cubicBezTo>
                      <a:pt x="98" y="16"/>
                      <a:pt x="100" y="9"/>
                      <a:pt x="96" y="8"/>
                    </a:cubicBezTo>
                    <a:cubicBezTo>
                      <a:pt x="88" y="5"/>
                      <a:pt x="91" y="8"/>
                      <a:pt x="88" y="0"/>
                    </a:cubicBezTo>
                    <a:close/>
                  </a:path>
                </a:pathLst>
              </a:custGeom>
              <a:solidFill>
                <a:srgbClr val="5F5F5F"/>
              </a:solidFill>
              <a:ln w="9525">
                <a:noFill/>
                <a:round/>
                <a:headEnd/>
                <a:tailEnd/>
              </a:ln>
            </p:spPr>
            <p:txBody>
              <a:bodyPr wrap="none"/>
              <a:lstStyle/>
              <a:p>
                <a:endParaRPr lang="es-ES"/>
              </a:p>
            </p:txBody>
          </p:sp>
          <p:sp>
            <p:nvSpPr>
              <p:cNvPr id="77920" name="Freeform 114"/>
              <p:cNvSpPr>
                <a:spLocks/>
              </p:cNvSpPr>
              <p:nvPr/>
            </p:nvSpPr>
            <p:spPr bwMode="auto">
              <a:xfrm>
                <a:off x="3006" y="1785"/>
                <a:ext cx="155" cy="119"/>
              </a:xfrm>
              <a:custGeom>
                <a:avLst/>
                <a:gdLst>
                  <a:gd name="T0" fmla="*/ 74 w 155"/>
                  <a:gd name="T1" fmla="*/ 119 h 115"/>
                  <a:gd name="T2" fmla="*/ 96 w 155"/>
                  <a:gd name="T3" fmla="*/ 86 h 115"/>
                  <a:gd name="T4" fmla="*/ 108 w 155"/>
                  <a:gd name="T5" fmla="*/ 78 h 115"/>
                  <a:gd name="T6" fmla="*/ 112 w 155"/>
                  <a:gd name="T7" fmla="*/ 71 h 115"/>
                  <a:gd name="T8" fmla="*/ 118 w 155"/>
                  <a:gd name="T9" fmla="*/ 67 h 115"/>
                  <a:gd name="T10" fmla="*/ 148 w 155"/>
                  <a:gd name="T11" fmla="*/ 24 h 115"/>
                  <a:gd name="T12" fmla="*/ 118 w 155"/>
                  <a:gd name="T13" fmla="*/ 7 h 115"/>
                  <a:gd name="T14" fmla="*/ 16 w 155"/>
                  <a:gd name="T15" fmla="*/ 13 h 115"/>
                  <a:gd name="T16" fmla="*/ 0 w 155"/>
                  <a:gd name="T17" fmla="*/ 26 h 115"/>
                  <a:gd name="T18" fmla="*/ 14 w 155"/>
                  <a:gd name="T19" fmla="*/ 47 h 115"/>
                  <a:gd name="T20" fmla="*/ 18 w 155"/>
                  <a:gd name="T21" fmla="*/ 59 h 115"/>
                  <a:gd name="T22" fmla="*/ 30 w 155"/>
                  <a:gd name="T23" fmla="*/ 65 h 115"/>
                  <a:gd name="T24" fmla="*/ 46 w 155"/>
                  <a:gd name="T25" fmla="*/ 80 h 115"/>
                  <a:gd name="T26" fmla="*/ 72 w 155"/>
                  <a:gd name="T27" fmla="*/ 113 h 115"/>
                  <a:gd name="T28" fmla="*/ 74 w 155"/>
                  <a:gd name="T29" fmla="*/ 119 h 1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5"/>
                  <a:gd name="T46" fmla="*/ 0 h 115"/>
                  <a:gd name="T47" fmla="*/ 155 w 155"/>
                  <a:gd name="T48" fmla="*/ 115 h 1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5" h="115">
                    <a:moveTo>
                      <a:pt x="74" y="115"/>
                    </a:moveTo>
                    <a:cubicBezTo>
                      <a:pt x="88" y="110"/>
                      <a:pt x="84" y="91"/>
                      <a:pt x="96" y="83"/>
                    </a:cubicBezTo>
                    <a:cubicBezTo>
                      <a:pt x="100" y="80"/>
                      <a:pt x="108" y="75"/>
                      <a:pt x="108" y="75"/>
                    </a:cubicBezTo>
                    <a:cubicBezTo>
                      <a:pt x="109" y="73"/>
                      <a:pt x="110" y="71"/>
                      <a:pt x="112" y="69"/>
                    </a:cubicBezTo>
                    <a:cubicBezTo>
                      <a:pt x="114" y="67"/>
                      <a:pt x="116" y="67"/>
                      <a:pt x="118" y="65"/>
                    </a:cubicBezTo>
                    <a:cubicBezTo>
                      <a:pt x="129" y="51"/>
                      <a:pt x="135" y="36"/>
                      <a:pt x="148" y="23"/>
                    </a:cubicBezTo>
                    <a:cubicBezTo>
                      <a:pt x="155" y="2"/>
                      <a:pt x="155" y="9"/>
                      <a:pt x="118" y="7"/>
                    </a:cubicBezTo>
                    <a:cubicBezTo>
                      <a:pt x="97" y="0"/>
                      <a:pt x="41" y="12"/>
                      <a:pt x="16" y="13"/>
                    </a:cubicBezTo>
                    <a:cubicBezTo>
                      <a:pt x="9" y="18"/>
                      <a:pt x="5" y="18"/>
                      <a:pt x="0" y="25"/>
                    </a:cubicBezTo>
                    <a:cubicBezTo>
                      <a:pt x="8" y="28"/>
                      <a:pt x="11" y="37"/>
                      <a:pt x="14" y="45"/>
                    </a:cubicBezTo>
                    <a:cubicBezTo>
                      <a:pt x="16" y="49"/>
                      <a:pt x="14" y="56"/>
                      <a:pt x="18" y="57"/>
                    </a:cubicBezTo>
                    <a:cubicBezTo>
                      <a:pt x="26" y="60"/>
                      <a:pt x="22" y="58"/>
                      <a:pt x="30" y="63"/>
                    </a:cubicBezTo>
                    <a:cubicBezTo>
                      <a:pt x="35" y="71"/>
                      <a:pt x="40" y="70"/>
                      <a:pt x="46" y="77"/>
                    </a:cubicBezTo>
                    <a:cubicBezTo>
                      <a:pt x="54" y="87"/>
                      <a:pt x="59" y="105"/>
                      <a:pt x="72" y="109"/>
                    </a:cubicBezTo>
                    <a:cubicBezTo>
                      <a:pt x="73" y="111"/>
                      <a:pt x="74" y="115"/>
                      <a:pt x="74" y="115"/>
                    </a:cubicBezTo>
                    <a:close/>
                  </a:path>
                </a:pathLst>
              </a:custGeom>
              <a:solidFill>
                <a:srgbClr val="000086"/>
              </a:solidFill>
              <a:ln w="9525">
                <a:noFill/>
                <a:round/>
                <a:headEnd/>
                <a:tailEnd/>
              </a:ln>
            </p:spPr>
            <p:txBody>
              <a:bodyPr wrap="none"/>
              <a:lstStyle/>
              <a:p>
                <a:endParaRPr lang="es-ES"/>
              </a:p>
            </p:txBody>
          </p:sp>
        </p:grpSp>
        <p:sp>
          <p:nvSpPr>
            <p:cNvPr id="879704" name="Rectangle 88"/>
            <p:cNvSpPr>
              <a:spLocks noChangeArrowheads="1"/>
            </p:cNvSpPr>
            <p:nvPr/>
          </p:nvSpPr>
          <p:spPr bwMode="auto">
            <a:xfrm>
              <a:off x="1666" y="1326"/>
              <a:ext cx="2836" cy="332"/>
            </a:xfrm>
            <a:prstGeom prst="rect">
              <a:avLst/>
            </a:prstGeom>
            <a:noFill/>
            <a:ln w="12700">
              <a:noFill/>
              <a:miter lim="800000"/>
              <a:headEnd/>
              <a:tailEnd/>
            </a:ln>
            <a:effectLst>
              <a:outerShdw dist="45791" dir="2021404" algn="ctr" rotWithShape="0">
                <a:srgbClr val="993300"/>
              </a:outerShdw>
            </a:effectLst>
          </p:spPr>
          <p:txBody>
            <a:bodyPr lIns="90488" tIns="44450" rIns="90488" bIns="44450">
              <a:spAutoFit/>
            </a:bodyPr>
            <a:lstStyle/>
            <a:p>
              <a:pPr>
                <a:lnSpc>
                  <a:spcPct val="90000"/>
                </a:lnSpc>
                <a:tabLst>
                  <a:tab pos="576263" algn="l"/>
                </a:tabLst>
                <a:defRPr/>
              </a:pPr>
              <a:r>
                <a:rPr lang="es-ES_tradnl" sz="3200" i="1">
                  <a:solidFill>
                    <a:schemeClr val="bg1"/>
                  </a:solidFill>
                  <a:effectLst>
                    <a:outerShdw blurRad="38100" dist="38100" dir="2700000" algn="tl">
                      <a:srgbClr val="000000"/>
                    </a:outerShdw>
                  </a:effectLst>
                  <a:latin typeface="Book Antiqua" pitchFamily="18" charset="0"/>
                </a:rPr>
                <a:t>Campo  de  Fuga</a:t>
              </a:r>
              <a:endParaRPr lang="es-ES_tradnl" sz="3200" i="1">
                <a:solidFill>
                  <a:schemeClr val="bg1"/>
                </a:solidFill>
                <a:latin typeface="Book Antiqua" pitchFamily="18" charset="0"/>
              </a:endParaRPr>
            </a:p>
          </p:txBody>
        </p:sp>
        <p:grpSp>
          <p:nvGrpSpPr>
            <p:cNvPr id="77877" name="Group 153"/>
            <p:cNvGrpSpPr>
              <a:grpSpLocks/>
            </p:cNvGrpSpPr>
            <p:nvPr/>
          </p:nvGrpSpPr>
          <p:grpSpPr bwMode="auto">
            <a:xfrm>
              <a:off x="0" y="0"/>
              <a:ext cx="5778" cy="4320"/>
              <a:chOff x="0" y="0"/>
              <a:chExt cx="5778" cy="4320"/>
            </a:xfrm>
          </p:grpSpPr>
          <p:sp>
            <p:nvSpPr>
              <p:cNvPr id="77878" name="Rectangle 49"/>
              <p:cNvSpPr>
                <a:spLocks noChangeArrowheads="1"/>
              </p:cNvSpPr>
              <p:nvPr/>
            </p:nvSpPr>
            <p:spPr bwMode="auto">
              <a:xfrm>
                <a:off x="780" y="672"/>
                <a:ext cx="4664" cy="495"/>
              </a:xfrm>
              <a:prstGeom prst="rect">
                <a:avLst/>
              </a:prstGeom>
              <a:noFill/>
              <a:ln w="12700">
                <a:noFill/>
                <a:miter lim="800000"/>
                <a:headEnd/>
                <a:tailEnd/>
              </a:ln>
            </p:spPr>
            <p:txBody>
              <a:bodyPr lIns="90488" tIns="44450" rIns="90488" bIns="44450">
                <a:spAutoFit/>
              </a:bodyPr>
              <a:lstStyle/>
              <a:p>
                <a:pPr>
                  <a:lnSpc>
                    <a:spcPct val="90000"/>
                  </a:lnSpc>
                </a:pPr>
                <a:r>
                  <a:rPr lang="es-ES" sz="2500" i="1">
                    <a:solidFill>
                      <a:schemeClr val="bg1"/>
                    </a:solidFill>
                    <a:latin typeface="Book Antiqua" pitchFamily="18" charset="0"/>
                    <a:cs typeface="Times New Roman" charset="0"/>
                  </a:rPr>
                  <a:t>El campo magnético creado por las fugas de flujo se llama</a:t>
                </a:r>
                <a:r>
                  <a:rPr lang="es-MX" sz="2500" i="1">
                    <a:solidFill>
                      <a:schemeClr val="bg1"/>
                    </a:solidFill>
                    <a:latin typeface="Book Antiqua" pitchFamily="18" charset="0"/>
                    <a:cs typeface="Times New Roman" charset="0"/>
                  </a:rPr>
                  <a:t>:</a:t>
                </a:r>
                <a:endParaRPr lang="es-ES_tradnl" sz="2500" i="1">
                  <a:latin typeface="Book Antiqua" pitchFamily="18" charset="0"/>
                </a:endParaRPr>
              </a:p>
            </p:txBody>
          </p:sp>
          <p:sp>
            <p:nvSpPr>
              <p:cNvPr id="879670" name="Rectangle 54"/>
              <p:cNvSpPr>
                <a:spLocks noChangeArrowheads="1"/>
              </p:cNvSpPr>
              <p:nvPr/>
            </p:nvSpPr>
            <p:spPr bwMode="auto">
              <a:xfrm>
                <a:off x="404"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7880" name="Rectangle 8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77881" name="Group 116"/>
              <p:cNvGrpSpPr>
                <a:grpSpLocks/>
              </p:cNvGrpSpPr>
              <p:nvPr/>
            </p:nvGrpSpPr>
            <p:grpSpPr bwMode="auto">
              <a:xfrm>
                <a:off x="48" y="95"/>
                <a:ext cx="96" cy="4128"/>
                <a:chOff x="48" y="102"/>
                <a:chExt cx="96" cy="4128"/>
              </a:xfrm>
            </p:grpSpPr>
            <p:sp>
              <p:nvSpPr>
                <p:cNvPr id="77889" name="Rectangle 11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0" name="Rectangle 11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1" name="Rectangle 11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2" name="Rectangle 12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3" name="Rectangle 12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4" name="Rectangle 12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5" name="Rectangle 12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6" name="Rectangle 12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7" name="Rectangle 12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8" name="Rectangle 12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899" name="Rectangle 12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0" name="Rectangle 12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1" name="Rectangle 12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2" name="Rectangle 13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3" name="Rectangle 13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4" name="Rectangle 13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5" name="Rectangle 13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6" name="Rectangle 13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7" name="Rectangle 13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8" name="Rectangle 13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09" name="Rectangle 13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0" name="Rectangle 13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1" name="Rectangle 13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2" name="Rectangle 14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3" name="Rectangle 14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4" name="Rectangle 14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5" name="Rectangle 14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6" name="Rectangle 14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7917" name="Rectangle 14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7882" name="Group 146"/>
              <p:cNvGrpSpPr>
                <a:grpSpLocks/>
              </p:cNvGrpSpPr>
              <p:nvPr/>
            </p:nvGrpSpPr>
            <p:grpSpPr bwMode="auto">
              <a:xfrm>
                <a:off x="5052" y="0"/>
                <a:ext cx="726" cy="388"/>
                <a:chOff x="37" y="-23"/>
                <a:chExt cx="726" cy="388"/>
              </a:xfrm>
            </p:grpSpPr>
            <p:sp>
              <p:nvSpPr>
                <p:cNvPr id="77883" name="Rectangle 14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7884" name="Rectangle 14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7885" name="Rectangle 14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7886" name="Rectangle 15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7887" name="Rectangle 15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7888" name="Rectangle 15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grpSp>
        <p:nvGrpSpPr>
          <p:cNvPr id="10" name="Group 2"/>
          <p:cNvGrpSpPr>
            <a:grpSpLocks/>
          </p:cNvGrpSpPr>
          <p:nvPr/>
        </p:nvGrpSpPr>
        <p:grpSpPr bwMode="auto">
          <a:xfrm>
            <a:off x="3538538" y="3340100"/>
            <a:ext cx="1262062" cy="1338263"/>
            <a:chOff x="2145" y="2248"/>
            <a:chExt cx="795" cy="843"/>
          </a:xfrm>
        </p:grpSpPr>
        <p:sp>
          <p:nvSpPr>
            <p:cNvPr id="77873" name="Arc 3"/>
            <p:cNvSpPr>
              <a:spLocks/>
            </p:cNvSpPr>
            <p:nvPr/>
          </p:nvSpPr>
          <p:spPr bwMode="auto">
            <a:xfrm flipH="1">
              <a:off x="2145" y="2248"/>
              <a:ext cx="795" cy="839"/>
            </a:xfrm>
            <a:custGeom>
              <a:avLst/>
              <a:gdLst>
                <a:gd name="T0" fmla="*/ 14 w 19158"/>
                <a:gd name="T1" fmla="*/ 0 h 20025"/>
                <a:gd name="T2" fmla="*/ 33 w 19158"/>
                <a:gd name="T3" fmla="*/ 18 h 20025"/>
                <a:gd name="T4" fmla="*/ 0 w 19158"/>
                <a:gd name="T5" fmla="*/ 35 h 20025"/>
                <a:gd name="T6" fmla="*/ 0 60000 65536"/>
                <a:gd name="T7" fmla="*/ 0 60000 65536"/>
                <a:gd name="T8" fmla="*/ 0 60000 65536"/>
                <a:gd name="T9" fmla="*/ 0 w 19158"/>
                <a:gd name="T10" fmla="*/ 0 h 20025"/>
                <a:gd name="T11" fmla="*/ 19158 w 19158"/>
                <a:gd name="T12" fmla="*/ 20025 h 20025"/>
              </a:gdLst>
              <a:ahLst/>
              <a:cxnLst>
                <a:cxn ang="T6">
                  <a:pos x="T0" y="T1"/>
                </a:cxn>
                <a:cxn ang="T7">
                  <a:pos x="T2" y="T3"/>
                </a:cxn>
                <a:cxn ang="T8">
                  <a:pos x="T4" y="T5"/>
                </a:cxn>
              </a:cxnLst>
              <a:rect l="T9" t="T10" r="T11" b="T12"/>
              <a:pathLst>
                <a:path w="19158" h="20025" fill="none" extrusionOk="0">
                  <a:moveTo>
                    <a:pt x="8096" y="0"/>
                  </a:moveTo>
                  <a:cubicBezTo>
                    <a:pt x="12862" y="1926"/>
                    <a:pt x="16784" y="5489"/>
                    <a:pt x="19158" y="10048"/>
                  </a:cubicBezTo>
                </a:path>
                <a:path w="19158" h="20025" stroke="0" extrusionOk="0">
                  <a:moveTo>
                    <a:pt x="8096" y="0"/>
                  </a:moveTo>
                  <a:cubicBezTo>
                    <a:pt x="12862" y="1926"/>
                    <a:pt x="16784" y="5489"/>
                    <a:pt x="19158" y="10048"/>
                  </a:cubicBezTo>
                  <a:lnTo>
                    <a:pt x="0" y="20025"/>
                  </a:lnTo>
                  <a:close/>
                </a:path>
              </a:pathLst>
            </a:custGeom>
            <a:noFill/>
            <a:ln w="19050">
              <a:solidFill>
                <a:schemeClr val="bg1"/>
              </a:solidFill>
              <a:prstDash val="sysDot"/>
              <a:round/>
              <a:headEnd/>
              <a:tailEnd type="triangle" w="med" len="lg"/>
            </a:ln>
          </p:spPr>
          <p:txBody>
            <a:bodyPr/>
            <a:lstStyle/>
            <a:p>
              <a:endParaRPr lang="es-ES"/>
            </a:p>
          </p:txBody>
        </p:sp>
        <p:sp>
          <p:nvSpPr>
            <p:cNvPr id="77874" name="Arc 4"/>
            <p:cNvSpPr>
              <a:spLocks/>
            </p:cNvSpPr>
            <p:nvPr/>
          </p:nvSpPr>
          <p:spPr bwMode="auto">
            <a:xfrm flipH="1">
              <a:off x="2278" y="2391"/>
              <a:ext cx="662" cy="700"/>
            </a:xfrm>
            <a:custGeom>
              <a:avLst/>
              <a:gdLst>
                <a:gd name="T0" fmla="*/ 10 w 19158"/>
                <a:gd name="T1" fmla="*/ 0 h 20025"/>
                <a:gd name="T2" fmla="*/ 23 w 19158"/>
                <a:gd name="T3" fmla="*/ 12 h 20025"/>
                <a:gd name="T4" fmla="*/ 0 w 19158"/>
                <a:gd name="T5" fmla="*/ 24 h 20025"/>
                <a:gd name="T6" fmla="*/ 0 60000 65536"/>
                <a:gd name="T7" fmla="*/ 0 60000 65536"/>
                <a:gd name="T8" fmla="*/ 0 60000 65536"/>
                <a:gd name="T9" fmla="*/ 0 w 19158"/>
                <a:gd name="T10" fmla="*/ 0 h 20025"/>
                <a:gd name="T11" fmla="*/ 19158 w 19158"/>
                <a:gd name="T12" fmla="*/ 20025 h 20025"/>
              </a:gdLst>
              <a:ahLst/>
              <a:cxnLst>
                <a:cxn ang="T6">
                  <a:pos x="T0" y="T1"/>
                </a:cxn>
                <a:cxn ang="T7">
                  <a:pos x="T2" y="T3"/>
                </a:cxn>
                <a:cxn ang="T8">
                  <a:pos x="T4" y="T5"/>
                </a:cxn>
              </a:cxnLst>
              <a:rect l="T9" t="T10" r="T11" b="T12"/>
              <a:pathLst>
                <a:path w="19158" h="20025" fill="none" extrusionOk="0">
                  <a:moveTo>
                    <a:pt x="8096" y="0"/>
                  </a:moveTo>
                  <a:cubicBezTo>
                    <a:pt x="12862" y="1926"/>
                    <a:pt x="16784" y="5489"/>
                    <a:pt x="19158" y="10048"/>
                  </a:cubicBezTo>
                </a:path>
                <a:path w="19158" h="20025" stroke="0" extrusionOk="0">
                  <a:moveTo>
                    <a:pt x="8096" y="0"/>
                  </a:moveTo>
                  <a:cubicBezTo>
                    <a:pt x="12862" y="1926"/>
                    <a:pt x="16784" y="5489"/>
                    <a:pt x="19158" y="10048"/>
                  </a:cubicBezTo>
                  <a:lnTo>
                    <a:pt x="0" y="20025"/>
                  </a:lnTo>
                  <a:close/>
                </a:path>
              </a:pathLst>
            </a:custGeom>
            <a:noFill/>
            <a:ln w="19050">
              <a:solidFill>
                <a:schemeClr val="bg1"/>
              </a:solidFill>
              <a:prstDash val="sysDot"/>
              <a:round/>
              <a:headEnd/>
              <a:tailEnd type="triangle" w="med" len="lg"/>
            </a:ln>
          </p:spPr>
          <p:txBody>
            <a:bodyPr/>
            <a:lstStyle/>
            <a:p>
              <a:endParaRPr lang="es-ES"/>
            </a:p>
          </p:txBody>
        </p:sp>
      </p:grpSp>
      <p:grpSp>
        <p:nvGrpSpPr>
          <p:cNvPr id="11" name="Group 5"/>
          <p:cNvGrpSpPr>
            <a:grpSpLocks/>
          </p:cNvGrpSpPr>
          <p:nvPr/>
        </p:nvGrpSpPr>
        <p:grpSpPr bwMode="auto">
          <a:xfrm>
            <a:off x="3376613" y="4240213"/>
            <a:ext cx="1422400" cy="1098550"/>
            <a:chOff x="2043" y="2815"/>
            <a:chExt cx="896" cy="692"/>
          </a:xfrm>
        </p:grpSpPr>
        <p:sp>
          <p:nvSpPr>
            <p:cNvPr id="77871" name="Arc 6"/>
            <p:cNvSpPr>
              <a:spLocks/>
            </p:cNvSpPr>
            <p:nvPr/>
          </p:nvSpPr>
          <p:spPr bwMode="auto">
            <a:xfrm flipH="1">
              <a:off x="2043" y="2815"/>
              <a:ext cx="896" cy="692"/>
            </a:xfrm>
            <a:custGeom>
              <a:avLst/>
              <a:gdLst>
                <a:gd name="T0" fmla="*/ 35 w 21600"/>
                <a:gd name="T1" fmla="*/ 0 h 16496"/>
                <a:gd name="T2" fmla="*/ 33 w 21600"/>
                <a:gd name="T3" fmla="*/ 29 h 16496"/>
                <a:gd name="T4" fmla="*/ 0 w 21600"/>
                <a:gd name="T5" fmla="*/ 11 h 16496"/>
                <a:gd name="T6" fmla="*/ 0 60000 65536"/>
                <a:gd name="T7" fmla="*/ 0 60000 65536"/>
                <a:gd name="T8" fmla="*/ 0 60000 65536"/>
                <a:gd name="T9" fmla="*/ 0 w 21600"/>
                <a:gd name="T10" fmla="*/ 0 h 16496"/>
                <a:gd name="T11" fmla="*/ 21600 w 21600"/>
                <a:gd name="T12" fmla="*/ 16496 h 16496"/>
              </a:gdLst>
              <a:ahLst/>
              <a:cxnLst>
                <a:cxn ang="T6">
                  <a:pos x="T0" y="T1"/>
                </a:cxn>
                <a:cxn ang="T7">
                  <a:pos x="T2" y="T3"/>
                </a:cxn>
                <a:cxn ang="T8">
                  <a:pos x="T4" y="T5"/>
                </a:cxn>
              </a:cxnLst>
              <a:rect l="T9" t="T10" r="T11" b="T12"/>
              <a:pathLst>
                <a:path w="21600" h="16496" fill="none" extrusionOk="0">
                  <a:moveTo>
                    <a:pt x="20605" y="0"/>
                  </a:moveTo>
                  <a:cubicBezTo>
                    <a:pt x="21264" y="2096"/>
                    <a:pt x="21600" y="4280"/>
                    <a:pt x="21600" y="6478"/>
                  </a:cubicBezTo>
                  <a:cubicBezTo>
                    <a:pt x="21600" y="9967"/>
                    <a:pt x="20754" y="13404"/>
                    <a:pt x="19136" y="16496"/>
                  </a:cubicBezTo>
                </a:path>
                <a:path w="21600" h="16496" stroke="0" extrusionOk="0">
                  <a:moveTo>
                    <a:pt x="20605" y="0"/>
                  </a:moveTo>
                  <a:cubicBezTo>
                    <a:pt x="21264" y="2096"/>
                    <a:pt x="21600" y="4280"/>
                    <a:pt x="21600" y="6478"/>
                  </a:cubicBezTo>
                  <a:cubicBezTo>
                    <a:pt x="21600" y="9967"/>
                    <a:pt x="20754" y="13404"/>
                    <a:pt x="19136" y="16496"/>
                  </a:cubicBezTo>
                  <a:lnTo>
                    <a:pt x="0" y="6478"/>
                  </a:lnTo>
                  <a:close/>
                </a:path>
              </a:pathLst>
            </a:custGeom>
            <a:noFill/>
            <a:ln w="19050">
              <a:solidFill>
                <a:schemeClr val="bg1"/>
              </a:solidFill>
              <a:prstDash val="sysDot"/>
              <a:round/>
              <a:headEnd/>
              <a:tailEnd type="triangle" w="med" len="lg"/>
            </a:ln>
          </p:spPr>
          <p:txBody>
            <a:bodyPr/>
            <a:lstStyle/>
            <a:p>
              <a:endParaRPr lang="es-ES"/>
            </a:p>
          </p:txBody>
        </p:sp>
        <p:sp>
          <p:nvSpPr>
            <p:cNvPr id="77872" name="Arc 7"/>
            <p:cNvSpPr>
              <a:spLocks/>
            </p:cNvSpPr>
            <p:nvPr/>
          </p:nvSpPr>
          <p:spPr bwMode="auto">
            <a:xfrm flipH="1">
              <a:off x="2193" y="2863"/>
              <a:ext cx="746" cy="577"/>
            </a:xfrm>
            <a:custGeom>
              <a:avLst/>
              <a:gdLst>
                <a:gd name="T0" fmla="*/ 25 w 21600"/>
                <a:gd name="T1" fmla="*/ 0 h 16496"/>
                <a:gd name="T2" fmla="*/ 23 w 21600"/>
                <a:gd name="T3" fmla="*/ 20 h 16496"/>
                <a:gd name="T4" fmla="*/ 0 w 21600"/>
                <a:gd name="T5" fmla="*/ 8 h 16496"/>
                <a:gd name="T6" fmla="*/ 0 60000 65536"/>
                <a:gd name="T7" fmla="*/ 0 60000 65536"/>
                <a:gd name="T8" fmla="*/ 0 60000 65536"/>
                <a:gd name="T9" fmla="*/ 0 w 21600"/>
                <a:gd name="T10" fmla="*/ 0 h 16496"/>
                <a:gd name="T11" fmla="*/ 21600 w 21600"/>
                <a:gd name="T12" fmla="*/ 16496 h 16496"/>
              </a:gdLst>
              <a:ahLst/>
              <a:cxnLst>
                <a:cxn ang="T6">
                  <a:pos x="T0" y="T1"/>
                </a:cxn>
                <a:cxn ang="T7">
                  <a:pos x="T2" y="T3"/>
                </a:cxn>
                <a:cxn ang="T8">
                  <a:pos x="T4" y="T5"/>
                </a:cxn>
              </a:cxnLst>
              <a:rect l="T9" t="T10" r="T11" b="T12"/>
              <a:pathLst>
                <a:path w="21600" h="16496" fill="none" extrusionOk="0">
                  <a:moveTo>
                    <a:pt x="20605" y="0"/>
                  </a:moveTo>
                  <a:cubicBezTo>
                    <a:pt x="21264" y="2096"/>
                    <a:pt x="21600" y="4280"/>
                    <a:pt x="21600" y="6478"/>
                  </a:cubicBezTo>
                  <a:cubicBezTo>
                    <a:pt x="21600" y="9967"/>
                    <a:pt x="20754" y="13404"/>
                    <a:pt x="19136" y="16496"/>
                  </a:cubicBezTo>
                </a:path>
                <a:path w="21600" h="16496" stroke="0" extrusionOk="0">
                  <a:moveTo>
                    <a:pt x="20605" y="0"/>
                  </a:moveTo>
                  <a:cubicBezTo>
                    <a:pt x="21264" y="2096"/>
                    <a:pt x="21600" y="4280"/>
                    <a:pt x="21600" y="6478"/>
                  </a:cubicBezTo>
                  <a:cubicBezTo>
                    <a:pt x="21600" y="9967"/>
                    <a:pt x="20754" y="13404"/>
                    <a:pt x="19136" y="16496"/>
                  </a:cubicBezTo>
                  <a:lnTo>
                    <a:pt x="0" y="6478"/>
                  </a:lnTo>
                  <a:close/>
                </a:path>
              </a:pathLst>
            </a:custGeom>
            <a:noFill/>
            <a:ln w="19050">
              <a:solidFill>
                <a:schemeClr val="bg1"/>
              </a:solidFill>
              <a:prstDash val="sysDot"/>
              <a:round/>
              <a:headEnd/>
              <a:tailEnd type="triangle" w="med" len="lg"/>
            </a:ln>
          </p:spPr>
          <p:txBody>
            <a:bodyPr/>
            <a:lstStyle/>
            <a:p>
              <a:endParaRPr lang="es-ES"/>
            </a:p>
          </p:txBody>
        </p:sp>
      </p:grpSp>
      <p:grpSp>
        <p:nvGrpSpPr>
          <p:cNvPr id="12" name="Group 8"/>
          <p:cNvGrpSpPr>
            <a:grpSpLocks/>
          </p:cNvGrpSpPr>
          <p:nvPr/>
        </p:nvGrpSpPr>
        <p:grpSpPr bwMode="auto">
          <a:xfrm>
            <a:off x="3668713" y="4670425"/>
            <a:ext cx="1130300" cy="1430338"/>
            <a:chOff x="2227" y="3086"/>
            <a:chExt cx="712" cy="901"/>
          </a:xfrm>
        </p:grpSpPr>
        <p:sp>
          <p:nvSpPr>
            <p:cNvPr id="77869" name="Arc 9"/>
            <p:cNvSpPr>
              <a:spLocks/>
            </p:cNvSpPr>
            <p:nvPr/>
          </p:nvSpPr>
          <p:spPr bwMode="auto">
            <a:xfrm flipH="1">
              <a:off x="2227" y="3086"/>
              <a:ext cx="712" cy="901"/>
            </a:xfrm>
            <a:custGeom>
              <a:avLst/>
              <a:gdLst>
                <a:gd name="T0" fmla="*/ 30 w 17166"/>
                <a:gd name="T1" fmla="*/ 23 h 21457"/>
                <a:gd name="T2" fmla="*/ 4 w 17166"/>
                <a:gd name="T3" fmla="*/ 38 h 21457"/>
                <a:gd name="T4" fmla="*/ 0 w 17166"/>
                <a:gd name="T5" fmla="*/ 0 h 21457"/>
                <a:gd name="T6" fmla="*/ 0 60000 65536"/>
                <a:gd name="T7" fmla="*/ 0 60000 65536"/>
                <a:gd name="T8" fmla="*/ 0 60000 65536"/>
                <a:gd name="T9" fmla="*/ 0 w 17166"/>
                <a:gd name="T10" fmla="*/ 0 h 21457"/>
                <a:gd name="T11" fmla="*/ 17166 w 17166"/>
                <a:gd name="T12" fmla="*/ 21457 h 21457"/>
              </a:gdLst>
              <a:ahLst/>
              <a:cxnLst>
                <a:cxn ang="T6">
                  <a:pos x="T0" y="T1"/>
                </a:cxn>
                <a:cxn ang="T7">
                  <a:pos x="T2" y="T3"/>
                </a:cxn>
                <a:cxn ang="T8">
                  <a:pos x="T4" y="T5"/>
                </a:cxn>
              </a:cxnLst>
              <a:rect l="T9" t="T10" r="T11" b="T12"/>
              <a:pathLst>
                <a:path w="17166" h="21457" fill="none" extrusionOk="0">
                  <a:moveTo>
                    <a:pt x="17166" y="13110"/>
                  </a:moveTo>
                  <a:cubicBezTo>
                    <a:pt x="13607" y="17770"/>
                    <a:pt x="8306" y="20783"/>
                    <a:pt x="2481" y="21457"/>
                  </a:cubicBezTo>
                </a:path>
                <a:path w="17166" h="21457" stroke="0" extrusionOk="0">
                  <a:moveTo>
                    <a:pt x="17166" y="13110"/>
                  </a:moveTo>
                  <a:cubicBezTo>
                    <a:pt x="13607" y="17770"/>
                    <a:pt x="8306" y="20783"/>
                    <a:pt x="2481" y="21457"/>
                  </a:cubicBezTo>
                  <a:lnTo>
                    <a:pt x="0" y="0"/>
                  </a:lnTo>
                  <a:close/>
                </a:path>
              </a:pathLst>
            </a:custGeom>
            <a:noFill/>
            <a:ln w="19050">
              <a:solidFill>
                <a:schemeClr val="bg1"/>
              </a:solidFill>
              <a:prstDash val="sysDot"/>
              <a:round/>
              <a:headEnd/>
              <a:tailEnd type="triangle" w="med" len="lg"/>
            </a:ln>
          </p:spPr>
          <p:txBody>
            <a:bodyPr/>
            <a:lstStyle/>
            <a:p>
              <a:endParaRPr lang="es-ES"/>
            </a:p>
          </p:txBody>
        </p:sp>
        <p:sp>
          <p:nvSpPr>
            <p:cNvPr id="77870" name="Arc 10"/>
            <p:cNvSpPr>
              <a:spLocks/>
            </p:cNvSpPr>
            <p:nvPr/>
          </p:nvSpPr>
          <p:spPr bwMode="auto">
            <a:xfrm flipH="1">
              <a:off x="2345" y="3090"/>
              <a:ext cx="594" cy="750"/>
            </a:xfrm>
            <a:custGeom>
              <a:avLst/>
              <a:gdLst>
                <a:gd name="T0" fmla="*/ 21 w 17166"/>
                <a:gd name="T1" fmla="*/ 16 h 21457"/>
                <a:gd name="T2" fmla="*/ 3 w 17166"/>
                <a:gd name="T3" fmla="*/ 26 h 21457"/>
                <a:gd name="T4" fmla="*/ 0 w 17166"/>
                <a:gd name="T5" fmla="*/ 0 h 21457"/>
                <a:gd name="T6" fmla="*/ 0 60000 65536"/>
                <a:gd name="T7" fmla="*/ 0 60000 65536"/>
                <a:gd name="T8" fmla="*/ 0 60000 65536"/>
                <a:gd name="T9" fmla="*/ 0 w 17166"/>
                <a:gd name="T10" fmla="*/ 0 h 21457"/>
                <a:gd name="T11" fmla="*/ 17166 w 17166"/>
                <a:gd name="T12" fmla="*/ 21457 h 21457"/>
              </a:gdLst>
              <a:ahLst/>
              <a:cxnLst>
                <a:cxn ang="T6">
                  <a:pos x="T0" y="T1"/>
                </a:cxn>
                <a:cxn ang="T7">
                  <a:pos x="T2" y="T3"/>
                </a:cxn>
                <a:cxn ang="T8">
                  <a:pos x="T4" y="T5"/>
                </a:cxn>
              </a:cxnLst>
              <a:rect l="T9" t="T10" r="T11" b="T12"/>
              <a:pathLst>
                <a:path w="17166" h="21457" fill="none" extrusionOk="0">
                  <a:moveTo>
                    <a:pt x="17166" y="13110"/>
                  </a:moveTo>
                  <a:cubicBezTo>
                    <a:pt x="13607" y="17770"/>
                    <a:pt x="8306" y="20783"/>
                    <a:pt x="2481" y="21457"/>
                  </a:cubicBezTo>
                </a:path>
                <a:path w="17166" h="21457" stroke="0" extrusionOk="0">
                  <a:moveTo>
                    <a:pt x="17166" y="13110"/>
                  </a:moveTo>
                  <a:cubicBezTo>
                    <a:pt x="13607" y="17770"/>
                    <a:pt x="8306" y="20783"/>
                    <a:pt x="2481" y="21457"/>
                  </a:cubicBezTo>
                  <a:lnTo>
                    <a:pt x="0" y="0"/>
                  </a:lnTo>
                  <a:close/>
                </a:path>
              </a:pathLst>
            </a:custGeom>
            <a:noFill/>
            <a:ln w="19050">
              <a:solidFill>
                <a:schemeClr val="bg1"/>
              </a:solidFill>
              <a:prstDash val="sysDot"/>
              <a:round/>
              <a:headEnd/>
              <a:tailEnd type="triangle" w="med" len="lg"/>
            </a:ln>
          </p:spPr>
          <p:txBody>
            <a:bodyPr/>
            <a:lstStyle/>
            <a:p>
              <a:endParaRPr lang="es-ES"/>
            </a:p>
          </p:txBody>
        </p:sp>
      </p:grpSp>
      <p:grpSp>
        <p:nvGrpSpPr>
          <p:cNvPr id="13" name="Group 11"/>
          <p:cNvGrpSpPr>
            <a:grpSpLocks/>
          </p:cNvGrpSpPr>
          <p:nvPr/>
        </p:nvGrpSpPr>
        <p:grpSpPr bwMode="auto">
          <a:xfrm>
            <a:off x="4799013" y="4670425"/>
            <a:ext cx="1181100" cy="1425575"/>
            <a:chOff x="2939" y="3086"/>
            <a:chExt cx="744" cy="898"/>
          </a:xfrm>
        </p:grpSpPr>
        <p:sp>
          <p:nvSpPr>
            <p:cNvPr id="77867" name="Arc 12"/>
            <p:cNvSpPr>
              <a:spLocks/>
            </p:cNvSpPr>
            <p:nvPr/>
          </p:nvSpPr>
          <p:spPr bwMode="auto">
            <a:xfrm flipH="1">
              <a:off x="2939" y="3086"/>
              <a:ext cx="744" cy="898"/>
            </a:xfrm>
            <a:custGeom>
              <a:avLst/>
              <a:gdLst>
                <a:gd name="T0" fmla="*/ 26 w 17937"/>
                <a:gd name="T1" fmla="*/ 38 h 21405"/>
                <a:gd name="T2" fmla="*/ 0 w 17937"/>
                <a:gd name="T3" fmla="*/ 21 h 21405"/>
                <a:gd name="T4" fmla="*/ 31 w 17937"/>
                <a:gd name="T5" fmla="*/ 0 h 21405"/>
                <a:gd name="T6" fmla="*/ 0 60000 65536"/>
                <a:gd name="T7" fmla="*/ 0 60000 65536"/>
                <a:gd name="T8" fmla="*/ 0 60000 65536"/>
                <a:gd name="T9" fmla="*/ 0 w 17937"/>
                <a:gd name="T10" fmla="*/ 0 h 21405"/>
                <a:gd name="T11" fmla="*/ 17937 w 17937"/>
                <a:gd name="T12" fmla="*/ 21405 h 21405"/>
              </a:gdLst>
              <a:ahLst/>
              <a:cxnLst>
                <a:cxn ang="T6">
                  <a:pos x="T0" y="T1"/>
                </a:cxn>
                <a:cxn ang="T7">
                  <a:pos x="T2" y="T3"/>
                </a:cxn>
                <a:cxn ang="T8">
                  <a:pos x="T4" y="T5"/>
                </a:cxn>
              </a:cxnLst>
              <a:rect l="T9" t="T10" r="T11" b="T12"/>
              <a:pathLst>
                <a:path w="17937" h="21405" fill="none" extrusionOk="0">
                  <a:moveTo>
                    <a:pt x="15038" y="21404"/>
                  </a:moveTo>
                  <a:cubicBezTo>
                    <a:pt x="8915" y="20575"/>
                    <a:pt x="3441" y="17164"/>
                    <a:pt x="-1" y="12034"/>
                  </a:cubicBezTo>
                </a:path>
                <a:path w="17937" h="21405" stroke="0" extrusionOk="0">
                  <a:moveTo>
                    <a:pt x="15038" y="21404"/>
                  </a:moveTo>
                  <a:cubicBezTo>
                    <a:pt x="8915" y="20575"/>
                    <a:pt x="3441" y="17164"/>
                    <a:pt x="-1" y="12034"/>
                  </a:cubicBezTo>
                  <a:lnTo>
                    <a:pt x="17937" y="0"/>
                  </a:lnTo>
                  <a:close/>
                </a:path>
              </a:pathLst>
            </a:custGeom>
            <a:noFill/>
            <a:ln w="19050">
              <a:solidFill>
                <a:schemeClr val="bg1"/>
              </a:solidFill>
              <a:prstDash val="sysDot"/>
              <a:round/>
              <a:headEnd/>
              <a:tailEnd type="triangle" w="med" len="lg"/>
            </a:ln>
          </p:spPr>
          <p:txBody>
            <a:bodyPr/>
            <a:lstStyle/>
            <a:p>
              <a:endParaRPr lang="es-ES"/>
            </a:p>
          </p:txBody>
        </p:sp>
        <p:sp>
          <p:nvSpPr>
            <p:cNvPr id="77868" name="Arc 13"/>
            <p:cNvSpPr>
              <a:spLocks/>
            </p:cNvSpPr>
            <p:nvPr/>
          </p:nvSpPr>
          <p:spPr bwMode="auto">
            <a:xfrm flipH="1">
              <a:off x="2939" y="3090"/>
              <a:ext cx="620" cy="748"/>
            </a:xfrm>
            <a:custGeom>
              <a:avLst/>
              <a:gdLst>
                <a:gd name="T0" fmla="*/ 18 w 17937"/>
                <a:gd name="T1" fmla="*/ 26 h 21405"/>
                <a:gd name="T2" fmla="*/ 0 w 17937"/>
                <a:gd name="T3" fmla="*/ 15 h 21405"/>
                <a:gd name="T4" fmla="*/ 21 w 17937"/>
                <a:gd name="T5" fmla="*/ 0 h 21405"/>
                <a:gd name="T6" fmla="*/ 0 60000 65536"/>
                <a:gd name="T7" fmla="*/ 0 60000 65536"/>
                <a:gd name="T8" fmla="*/ 0 60000 65536"/>
                <a:gd name="T9" fmla="*/ 0 w 17937"/>
                <a:gd name="T10" fmla="*/ 0 h 21405"/>
                <a:gd name="T11" fmla="*/ 17937 w 17937"/>
                <a:gd name="T12" fmla="*/ 21405 h 21405"/>
              </a:gdLst>
              <a:ahLst/>
              <a:cxnLst>
                <a:cxn ang="T6">
                  <a:pos x="T0" y="T1"/>
                </a:cxn>
                <a:cxn ang="T7">
                  <a:pos x="T2" y="T3"/>
                </a:cxn>
                <a:cxn ang="T8">
                  <a:pos x="T4" y="T5"/>
                </a:cxn>
              </a:cxnLst>
              <a:rect l="T9" t="T10" r="T11" b="T12"/>
              <a:pathLst>
                <a:path w="17937" h="21405" fill="none" extrusionOk="0">
                  <a:moveTo>
                    <a:pt x="15038" y="21404"/>
                  </a:moveTo>
                  <a:cubicBezTo>
                    <a:pt x="8915" y="20575"/>
                    <a:pt x="3441" y="17164"/>
                    <a:pt x="-1" y="12034"/>
                  </a:cubicBezTo>
                </a:path>
                <a:path w="17937" h="21405" stroke="0" extrusionOk="0">
                  <a:moveTo>
                    <a:pt x="15038" y="21404"/>
                  </a:moveTo>
                  <a:cubicBezTo>
                    <a:pt x="8915" y="20575"/>
                    <a:pt x="3441" y="17164"/>
                    <a:pt x="-1" y="12034"/>
                  </a:cubicBezTo>
                  <a:lnTo>
                    <a:pt x="17937" y="0"/>
                  </a:lnTo>
                  <a:close/>
                </a:path>
              </a:pathLst>
            </a:custGeom>
            <a:noFill/>
            <a:ln w="19050">
              <a:solidFill>
                <a:schemeClr val="bg1"/>
              </a:solidFill>
              <a:prstDash val="sysDot"/>
              <a:round/>
              <a:headEnd/>
              <a:tailEnd type="triangle" w="med" len="lg"/>
            </a:ln>
          </p:spPr>
          <p:txBody>
            <a:bodyPr/>
            <a:lstStyle/>
            <a:p>
              <a:endParaRPr lang="es-ES"/>
            </a:p>
          </p:txBody>
        </p:sp>
      </p:grpSp>
      <p:grpSp>
        <p:nvGrpSpPr>
          <p:cNvPr id="14" name="Group 14"/>
          <p:cNvGrpSpPr>
            <a:grpSpLocks/>
          </p:cNvGrpSpPr>
          <p:nvPr/>
        </p:nvGrpSpPr>
        <p:grpSpPr bwMode="auto">
          <a:xfrm>
            <a:off x="4800600" y="4102100"/>
            <a:ext cx="1422400" cy="1169988"/>
            <a:chOff x="2940" y="2728"/>
            <a:chExt cx="896" cy="737"/>
          </a:xfrm>
        </p:grpSpPr>
        <p:sp>
          <p:nvSpPr>
            <p:cNvPr id="77865" name="Arc 15"/>
            <p:cNvSpPr>
              <a:spLocks/>
            </p:cNvSpPr>
            <p:nvPr/>
          </p:nvSpPr>
          <p:spPr bwMode="auto">
            <a:xfrm flipH="1">
              <a:off x="2940" y="2728"/>
              <a:ext cx="896" cy="737"/>
            </a:xfrm>
            <a:custGeom>
              <a:avLst/>
              <a:gdLst>
                <a:gd name="T0" fmla="*/ 3 w 21600"/>
                <a:gd name="T1" fmla="*/ 31 h 17562"/>
                <a:gd name="T2" fmla="*/ 3 w 21600"/>
                <a:gd name="T3" fmla="*/ 0 h 17562"/>
                <a:gd name="T4" fmla="*/ 37 w 21600"/>
                <a:gd name="T5" fmla="*/ 15 h 17562"/>
                <a:gd name="T6" fmla="*/ 0 60000 65536"/>
                <a:gd name="T7" fmla="*/ 0 60000 65536"/>
                <a:gd name="T8" fmla="*/ 0 60000 65536"/>
                <a:gd name="T9" fmla="*/ 0 w 21600"/>
                <a:gd name="T10" fmla="*/ 0 h 17562"/>
                <a:gd name="T11" fmla="*/ 21600 w 21600"/>
                <a:gd name="T12" fmla="*/ 17562 h 17562"/>
              </a:gdLst>
              <a:ahLst/>
              <a:cxnLst>
                <a:cxn ang="T6">
                  <a:pos x="T0" y="T1"/>
                </a:cxn>
                <a:cxn ang="T7">
                  <a:pos x="T2" y="T3"/>
                </a:cxn>
                <a:cxn ang="T8">
                  <a:pos x="T4" y="T5"/>
                </a:cxn>
              </a:cxnLst>
              <a:rect l="T9" t="T10" r="T11" b="T12"/>
              <a:pathLst>
                <a:path w="21600" h="17562" fill="none" extrusionOk="0">
                  <a:moveTo>
                    <a:pt x="1981" y="17562"/>
                  </a:moveTo>
                  <a:cubicBezTo>
                    <a:pt x="675" y="14728"/>
                    <a:pt x="0" y="11645"/>
                    <a:pt x="0" y="8525"/>
                  </a:cubicBezTo>
                  <a:cubicBezTo>
                    <a:pt x="-1" y="5593"/>
                    <a:pt x="596" y="2693"/>
                    <a:pt x="1753" y="0"/>
                  </a:cubicBezTo>
                </a:path>
                <a:path w="21600" h="17562" stroke="0" extrusionOk="0">
                  <a:moveTo>
                    <a:pt x="1981" y="17562"/>
                  </a:moveTo>
                  <a:cubicBezTo>
                    <a:pt x="675" y="14728"/>
                    <a:pt x="0" y="11645"/>
                    <a:pt x="0" y="8525"/>
                  </a:cubicBezTo>
                  <a:cubicBezTo>
                    <a:pt x="-1" y="5593"/>
                    <a:pt x="596" y="2693"/>
                    <a:pt x="1753" y="0"/>
                  </a:cubicBezTo>
                  <a:lnTo>
                    <a:pt x="21600" y="8525"/>
                  </a:lnTo>
                  <a:close/>
                </a:path>
              </a:pathLst>
            </a:custGeom>
            <a:noFill/>
            <a:ln w="19050">
              <a:solidFill>
                <a:schemeClr val="bg1"/>
              </a:solidFill>
              <a:prstDash val="sysDot"/>
              <a:round/>
              <a:headEnd/>
              <a:tailEnd type="triangle" w="med" len="lg"/>
            </a:ln>
          </p:spPr>
          <p:txBody>
            <a:bodyPr/>
            <a:lstStyle/>
            <a:p>
              <a:endParaRPr lang="es-ES"/>
            </a:p>
          </p:txBody>
        </p:sp>
        <p:sp>
          <p:nvSpPr>
            <p:cNvPr id="77866" name="Arc 16"/>
            <p:cNvSpPr>
              <a:spLocks/>
            </p:cNvSpPr>
            <p:nvPr/>
          </p:nvSpPr>
          <p:spPr bwMode="auto">
            <a:xfrm flipH="1">
              <a:off x="2940" y="2792"/>
              <a:ext cx="746" cy="613"/>
            </a:xfrm>
            <a:custGeom>
              <a:avLst/>
              <a:gdLst>
                <a:gd name="T0" fmla="*/ 2 w 21600"/>
                <a:gd name="T1" fmla="*/ 21 h 17562"/>
                <a:gd name="T2" fmla="*/ 2 w 21600"/>
                <a:gd name="T3" fmla="*/ 0 h 17562"/>
                <a:gd name="T4" fmla="*/ 26 w 21600"/>
                <a:gd name="T5" fmla="*/ 10 h 17562"/>
                <a:gd name="T6" fmla="*/ 0 60000 65536"/>
                <a:gd name="T7" fmla="*/ 0 60000 65536"/>
                <a:gd name="T8" fmla="*/ 0 60000 65536"/>
                <a:gd name="T9" fmla="*/ 0 w 21600"/>
                <a:gd name="T10" fmla="*/ 0 h 17562"/>
                <a:gd name="T11" fmla="*/ 21600 w 21600"/>
                <a:gd name="T12" fmla="*/ 17562 h 17562"/>
              </a:gdLst>
              <a:ahLst/>
              <a:cxnLst>
                <a:cxn ang="T6">
                  <a:pos x="T0" y="T1"/>
                </a:cxn>
                <a:cxn ang="T7">
                  <a:pos x="T2" y="T3"/>
                </a:cxn>
                <a:cxn ang="T8">
                  <a:pos x="T4" y="T5"/>
                </a:cxn>
              </a:cxnLst>
              <a:rect l="T9" t="T10" r="T11" b="T12"/>
              <a:pathLst>
                <a:path w="21600" h="17562" fill="none" extrusionOk="0">
                  <a:moveTo>
                    <a:pt x="1981" y="17562"/>
                  </a:moveTo>
                  <a:cubicBezTo>
                    <a:pt x="675" y="14728"/>
                    <a:pt x="0" y="11645"/>
                    <a:pt x="0" y="8525"/>
                  </a:cubicBezTo>
                  <a:cubicBezTo>
                    <a:pt x="-1" y="5593"/>
                    <a:pt x="596" y="2693"/>
                    <a:pt x="1753" y="0"/>
                  </a:cubicBezTo>
                </a:path>
                <a:path w="21600" h="17562" stroke="0" extrusionOk="0">
                  <a:moveTo>
                    <a:pt x="1981" y="17562"/>
                  </a:moveTo>
                  <a:cubicBezTo>
                    <a:pt x="675" y="14728"/>
                    <a:pt x="0" y="11645"/>
                    <a:pt x="0" y="8525"/>
                  </a:cubicBezTo>
                  <a:cubicBezTo>
                    <a:pt x="-1" y="5593"/>
                    <a:pt x="596" y="2693"/>
                    <a:pt x="1753" y="0"/>
                  </a:cubicBezTo>
                  <a:lnTo>
                    <a:pt x="21600" y="8525"/>
                  </a:lnTo>
                  <a:close/>
                </a:path>
              </a:pathLst>
            </a:custGeom>
            <a:noFill/>
            <a:ln w="19050">
              <a:solidFill>
                <a:schemeClr val="bg1"/>
              </a:solidFill>
              <a:prstDash val="sysDot"/>
              <a:round/>
              <a:headEnd/>
              <a:tailEnd type="triangle" w="med" len="lg"/>
            </a:ln>
          </p:spPr>
          <p:txBody>
            <a:bodyPr/>
            <a:lstStyle/>
            <a:p>
              <a:endParaRPr lang="es-ES"/>
            </a:p>
          </p:txBody>
        </p:sp>
      </p:grpSp>
      <p:grpSp>
        <p:nvGrpSpPr>
          <p:cNvPr id="15" name="Group 17"/>
          <p:cNvGrpSpPr>
            <a:grpSpLocks/>
          </p:cNvGrpSpPr>
          <p:nvPr/>
        </p:nvGrpSpPr>
        <p:grpSpPr bwMode="auto">
          <a:xfrm>
            <a:off x="4799013" y="3313113"/>
            <a:ext cx="1241425" cy="1365250"/>
            <a:chOff x="2939" y="2231"/>
            <a:chExt cx="782" cy="860"/>
          </a:xfrm>
        </p:grpSpPr>
        <p:sp>
          <p:nvSpPr>
            <p:cNvPr id="77863" name="Arc 18"/>
            <p:cNvSpPr>
              <a:spLocks/>
            </p:cNvSpPr>
            <p:nvPr/>
          </p:nvSpPr>
          <p:spPr bwMode="auto">
            <a:xfrm flipH="1">
              <a:off x="2939" y="2231"/>
              <a:ext cx="782" cy="856"/>
            </a:xfrm>
            <a:custGeom>
              <a:avLst/>
              <a:gdLst>
                <a:gd name="T0" fmla="*/ 0 w 18844"/>
                <a:gd name="T1" fmla="*/ 17 h 20420"/>
                <a:gd name="T2" fmla="*/ 20 w 18844"/>
                <a:gd name="T3" fmla="*/ 0 h 20420"/>
                <a:gd name="T4" fmla="*/ 32 w 18844"/>
                <a:gd name="T5" fmla="*/ 36 h 20420"/>
                <a:gd name="T6" fmla="*/ 0 60000 65536"/>
                <a:gd name="T7" fmla="*/ 0 60000 65536"/>
                <a:gd name="T8" fmla="*/ 0 60000 65536"/>
                <a:gd name="T9" fmla="*/ 0 w 18844"/>
                <a:gd name="T10" fmla="*/ 0 h 20420"/>
                <a:gd name="T11" fmla="*/ 18844 w 18844"/>
                <a:gd name="T12" fmla="*/ 20420 h 20420"/>
              </a:gdLst>
              <a:ahLst/>
              <a:cxnLst>
                <a:cxn ang="T6">
                  <a:pos x="T0" y="T1"/>
                </a:cxn>
                <a:cxn ang="T7">
                  <a:pos x="T2" y="T3"/>
                </a:cxn>
                <a:cxn ang="T8">
                  <a:pos x="T4" y="T5"/>
                </a:cxn>
              </a:cxnLst>
              <a:rect l="T9" t="T10" r="T11" b="T12"/>
              <a:pathLst>
                <a:path w="18844" h="20420" fill="none" extrusionOk="0">
                  <a:moveTo>
                    <a:pt x="-1" y="9862"/>
                  </a:moveTo>
                  <a:cubicBezTo>
                    <a:pt x="2590" y="5238"/>
                    <a:pt x="6791" y="1727"/>
                    <a:pt x="11802" y="-1"/>
                  </a:cubicBezTo>
                </a:path>
                <a:path w="18844" h="20420" stroke="0" extrusionOk="0">
                  <a:moveTo>
                    <a:pt x="-1" y="9862"/>
                  </a:moveTo>
                  <a:cubicBezTo>
                    <a:pt x="2590" y="5238"/>
                    <a:pt x="6791" y="1727"/>
                    <a:pt x="11802" y="-1"/>
                  </a:cubicBezTo>
                  <a:lnTo>
                    <a:pt x="18844" y="20420"/>
                  </a:lnTo>
                  <a:close/>
                </a:path>
              </a:pathLst>
            </a:custGeom>
            <a:noFill/>
            <a:ln w="19050">
              <a:solidFill>
                <a:schemeClr val="bg1"/>
              </a:solidFill>
              <a:prstDash val="sysDot"/>
              <a:round/>
              <a:headEnd/>
              <a:tailEnd type="triangle" w="med" len="lg"/>
            </a:ln>
          </p:spPr>
          <p:txBody>
            <a:bodyPr/>
            <a:lstStyle/>
            <a:p>
              <a:endParaRPr lang="es-ES"/>
            </a:p>
          </p:txBody>
        </p:sp>
        <p:sp>
          <p:nvSpPr>
            <p:cNvPr id="77864" name="Arc 19"/>
            <p:cNvSpPr>
              <a:spLocks/>
            </p:cNvSpPr>
            <p:nvPr/>
          </p:nvSpPr>
          <p:spPr bwMode="auto">
            <a:xfrm flipH="1">
              <a:off x="2939" y="2377"/>
              <a:ext cx="652" cy="714"/>
            </a:xfrm>
            <a:custGeom>
              <a:avLst/>
              <a:gdLst>
                <a:gd name="T0" fmla="*/ 0 w 18844"/>
                <a:gd name="T1" fmla="*/ 12 h 20420"/>
                <a:gd name="T2" fmla="*/ 14 w 18844"/>
                <a:gd name="T3" fmla="*/ 0 h 20420"/>
                <a:gd name="T4" fmla="*/ 23 w 18844"/>
                <a:gd name="T5" fmla="*/ 25 h 20420"/>
                <a:gd name="T6" fmla="*/ 0 60000 65536"/>
                <a:gd name="T7" fmla="*/ 0 60000 65536"/>
                <a:gd name="T8" fmla="*/ 0 60000 65536"/>
                <a:gd name="T9" fmla="*/ 0 w 18844"/>
                <a:gd name="T10" fmla="*/ 0 h 20420"/>
                <a:gd name="T11" fmla="*/ 18844 w 18844"/>
                <a:gd name="T12" fmla="*/ 20420 h 20420"/>
              </a:gdLst>
              <a:ahLst/>
              <a:cxnLst>
                <a:cxn ang="T6">
                  <a:pos x="T0" y="T1"/>
                </a:cxn>
                <a:cxn ang="T7">
                  <a:pos x="T2" y="T3"/>
                </a:cxn>
                <a:cxn ang="T8">
                  <a:pos x="T4" y="T5"/>
                </a:cxn>
              </a:cxnLst>
              <a:rect l="T9" t="T10" r="T11" b="T12"/>
              <a:pathLst>
                <a:path w="18844" h="20420" fill="none" extrusionOk="0">
                  <a:moveTo>
                    <a:pt x="-1" y="9862"/>
                  </a:moveTo>
                  <a:cubicBezTo>
                    <a:pt x="2590" y="5238"/>
                    <a:pt x="6791" y="1727"/>
                    <a:pt x="11802" y="-1"/>
                  </a:cubicBezTo>
                </a:path>
                <a:path w="18844" h="20420" stroke="0" extrusionOk="0">
                  <a:moveTo>
                    <a:pt x="-1" y="9862"/>
                  </a:moveTo>
                  <a:cubicBezTo>
                    <a:pt x="2590" y="5238"/>
                    <a:pt x="6791" y="1727"/>
                    <a:pt x="11802" y="-1"/>
                  </a:cubicBezTo>
                  <a:lnTo>
                    <a:pt x="18844" y="20420"/>
                  </a:lnTo>
                  <a:close/>
                </a:path>
              </a:pathLst>
            </a:custGeom>
            <a:noFill/>
            <a:ln w="19050">
              <a:solidFill>
                <a:schemeClr val="bg1"/>
              </a:solidFill>
              <a:prstDash val="sysDot"/>
              <a:round/>
              <a:headEnd/>
              <a:tailEnd type="triangle" w="med" len="lg"/>
            </a:ln>
          </p:spPr>
          <p:txBody>
            <a:bodyPr/>
            <a:lstStyle/>
            <a:p>
              <a:endParaRPr lang="es-ES"/>
            </a:p>
          </p:txBody>
        </p:sp>
      </p:grpSp>
      <p:grpSp>
        <p:nvGrpSpPr>
          <p:cNvPr id="16" name="Group 25"/>
          <p:cNvGrpSpPr>
            <a:grpSpLocks/>
          </p:cNvGrpSpPr>
          <p:nvPr/>
        </p:nvGrpSpPr>
        <p:grpSpPr bwMode="auto">
          <a:xfrm>
            <a:off x="3538538" y="3340100"/>
            <a:ext cx="1262062" cy="1338263"/>
            <a:chOff x="2145" y="2248"/>
            <a:chExt cx="795" cy="843"/>
          </a:xfrm>
        </p:grpSpPr>
        <p:sp>
          <p:nvSpPr>
            <p:cNvPr id="77861" name="Arc 26"/>
            <p:cNvSpPr>
              <a:spLocks/>
            </p:cNvSpPr>
            <p:nvPr/>
          </p:nvSpPr>
          <p:spPr bwMode="auto">
            <a:xfrm flipH="1">
              <a:off x="2145" y="2248"/>
              <a:ext cx="795" cy="839"/>
            </a:xfrm>
            <a:custGeom>
              <a:avLst/>
              <a:gdLst>
                <a:gd name="T0" fmla="*/ 14 w 19158"/>
                <a:gd name="T1" fmla="*/ 0 h 20025"/>
                <a:gd name="T2" fmla="*/ 33 w 19158"/>
                <a:gd name="T3" fmla="*/ 18 h 20025"/>
                <a:gd name="T4" fmla="*/ 0 w 19158"/>
                <a:gd name="T5" fmla="*/ 35 h 20025"/>
                <a:gd name="T6" fmla="*/ 0 60000 65536"/>
                <a:gd name="T7" fmla="*/ 0 60000 65536"/>
                <a:gd name="T8" fmla="*/ 0 60000 65536"/>
                <a:gd name="T9" fmla="*/ 0 w 19158"/>
                <a:gd name="T10" fmla="*/ 0 h 20025"/>
                <a:gd name="T11" fmla="*/ 19158 w 19158"/>
                <a:gd name="T12" fmla="*/ 20025 h 20025"/>
              </a:gdLst>
              <a:ahLst/>
              <a:cxnLst>
                <a:cxn ang="T6">
                  <a:pos x="T0" y="T1"/>
                </a:cxn>
                <a:cxn ang="T7">
                  <a:pos x="T2" y="T3"/>
                </a:cxn>
                <a:cxn ang="T8">
                  <a:pos x="T4" y="T5"/>
                </a:cxn>
              </a:cxnLst>
              <a:rect l="T9" t="T10" r="T11" b="T12"/>
              <a:pathLst>
                <a:path w="19158" h="20025" fill="none" extrusionOk="0">
                  <a:moveTo>
                    <a:pt x="8096" y="0"/>
                  </a:moveTo>
                  <a:cubicBezTo>
                    <a:pt x="12862" y="1926"/>
                    <a:pt x="16784" y="5489"/>
                    <a:pt x="19158" y="10048"/>
                  </a:cubicBezTo>
                </a:path>
                <a:path w="19158" h="20025" stroke="0" extrusionOk="0">
                  <a:moveTo>
                    <a:pt x="8096" y="0"/>
                  </a:moveTo>
                  <a:cubicBezTo>
                    <a:pt x="12862" y="1926"/>
                    <a:pt x="16784" y="5489"/>
                    <a:pt x="19158" y="10048"/>
                  </a:cubicBezTo>
                  <a:lnTo>
                    <a:pt x="0" y="20025"/>
                  </a:lnTo>
                  <a:close/>
                </a:path>
              </a:pathLst>
            </a:custGeom>
            <a:noFill/>
            <a:ln w="19050">
              <a:solidFill>
                <a:schemeClr val="bg1"/>
              </a:solidFill>
              <a:prstDash val="sysDot"/>
              <a:round/>
              <a:headEnd/>
              <a:tailEnd type="triangle" w="med" len="lg"/>
            </a:ln>
          </p:spPr>
          <p:txBody>
            <a:bodyPr/>
            <a:lstStyle/>
            <a:p>
              <a:endParaRPr lang="es-ES"/>
            </a:p>
          </p:txBody>
        </p:sp>
        <p:sp>
          <p:nvSpPr>
            <p:cNvPr id="77862" name="Arc 27"/>
            <p:cNvSpPr>
              <a:spLocks/>
            </p:cNvSpPr>
            <p:nvPr/>
          </p:nvSpPr>
          <p:spPr bwMode="auto">
            <a:xfrm flipH="1">
              <a:off x="2278" y="2391"/>
              <a:ext cx="662" cy="700"/>
            </a:xfrm>
            <a:custGeom>
              <a:avLst/>
              <a:gdLst>
                <a:gd name="T0" fmla="*/ 10 w 19158"/>
                <a:gd name="T1" fmla="*/ 0 h 20025"/>
                <a:gd name="T2" fmla="*/ 23 w 19158"/>
                <a:gd name="T3" fmla="*/ 12 h 20025"/>
                <a:gd name="T4" fmla="*/ 0 w 19158"/>
                <a:gd name="T5" fmla="*/ 24 h 20025"/>
                <a:gd name="T6" fmla="*/ 0 60000 65536"/>
                <a:gd name="T7" fmla="*/ 0 60000 65536"/>
                <a:gd name="T8" fmla="*/ 0 60000 65536"/>
                <a:gd name="T9" fmla="*/ 0 w 19158"/>
                <a:gd name="T10" fmla="*/ 0 h 20025"/>
                <a:gd name="T11" fmla="*/ 19158 w 19158"/>
                <a:gd name="T12" fmla="*/ 20025 h 20025"/>
              </a:gdLst>
              <a:ahLst/>
              <a:cxnLst>
                <a:cxn ang="T6">
                  <a:pos x="T0" y="T1"/>
                </a:cxn>
                <a:cxn ang="T7">
                  <a:pos x="T2" y="T3"/>
                </a:cxn>
                <a:cxn ang="T8">
                  <a:pos x="T4" y="T5"/>
                </a:cxn>
              </a:cxnLst>
              <a:rect l="T9" t="T10" r="T11" b="T12"/>
              <a:pathLst>
                <a:path w="19158" h="20025" fill="none" extrusionOk="0">
                  <a:moveTo>
                    <a:pt x="8096" y="0"/>
                  </a:moveTo>
                  <a:cubicBezTo>
                    <a:pt x="12862" y="1926"/>
                    <a:pt x="16784" y="5489"/>
                    <a:pt x="19158" y="10048"/>
                  </a:cubicBezTo>
                </a:path>
                <a:path w="19158" h="20025" stroke="0" extrusionOk="0">
                  <a:moveTo>
                    <a:pt x="8096" y="0"/>
                  </a:moveTo>
                  <a:cubicBezTo>
                    <a:pt x="12862" y="1926"/>
                    <a:pt x="16784" y="5489"/>
                    <a:pt x="19158" y="10048"/>
                  </a:cubicBezTo>
                  <a:lnTo>
                    <a:pt x="0" y="20025"/>
                  </a:lnTo>
                  <a:close/>
                </a:path>
              </a:pathLst>
            </a:custGeom>
            <a:noFill/>
            <a:ln w="19050">
              <a:solidFill>
                <a:schemeClr val="bg1"/>
              </a:solidFill>
              <a:prstDash val="sysDot"/>
              <a:round/>
              <a:headEnd/>
              <a:tailEnd type="triangle" w="med" len="lg"/>
            </a:ln>
          </p:spPr>
          <p:txBody>
            <a:bodyPr/>
            <a:lstStyle/>
            <a:p>
              <a:endParaRPr lang="es-ES"/>
            </a:p>
          </p:txBody>
        </p:sp>
      </p:grpSp>
      <p:grpSp>
        <p:nvGrpSpPr>
          <p:cNvPr id="17" name="Group 28"/>
          <p:cNvGrpSpPr>
            <a:grpSpLocks/>
          </p:cNvGrpSpPr>
          <p:nvPr/>
        </p:nvGrpSpPr>
        <p:grpSpPr bwMode="auto">
          <a:xfrm>
            <a:off x="3376613" y="4240213"/>
            <a:ext cx="1422400" cy="1098550"/>
            <a:chOff x="2043" y="2815"/>
            <a:chExt cx="896" cy="692"/>
          </a:xfrm>
        </p:grpSpPr>
        <p:sp>
          <p:nvSpPr>
            <p:cNvPr id="77859" name="Arc 29"/>
            <p:cNvSpPr>
              <a:spLocks/>
            </p:cNvSpPr>
            <p:nvPr/>
          </p:nvSpPr>
          <p:spPr bwMode="auto">
            <a:xfrm flipH="1">
              <a:off x="2043" y="2815"/>
              <a:ext cx="896" cy="692"/>
            </a:xfrm>
            <a:custGeom>
              <a:avLst/>
              <a:gdLst>
                <a:gd name="T0" fmla="*/ 35 w 21600"/>
                <a:gd name="T1" fmla="*/ 0 h 16496"/>
                <a:gd name="T2" fmla="*/ 33 w 21600"/>
                <a:gd name="T3" fmla="*/ 29 h 16496"/>
                <a:gd name="T4" fmla="*/ 0 w 21600"/>
                <a:gd name="T5" fmla="*/ 11 h 16496"/>
                <a:gd name="T6" fmla="*/ 0 60000 65536"/>
                <a:gd name="T7" fmla="*/ 0 60000 65536"/>
                <a:gd name="T8" fmla="*/ 0 60000 65536"/>
                <a:gd name="T9" fmla="*/ 0 w 21600"/>
                <a:gd name="T10" fmla="*/ 0 h 16496"/>
                <a:gd name="T11" fmla="*/ 21600 w 21600"/>
                <a:gd name="T12" fmla="*/ 16496 h 16496"/>
              </a:gdLst>
              <a:ahLst/>
              <a:cxnLst>
                <a:cxn ang="T6">
                  <a:pos x="T0" y="T1"/>
                </a:cxn>
                <a:cxn ang="T7">
                  <a:pos x="T2" y="T3"/>
                </a:cxn>
                <a:cxn ang="T8">
                  <a:pos x="T4" y="T5"/>
                </a:cxn>
              </a:cxnLst>
              <a:rect l="T9" t="T10" r="T11" b="T12"/>
              <a:pathLst>
                <a:path w="21600" h="16496" fill="none" extrusionOk="0">
                  <a:moveTo>
                    <a:pt x="20605" y="0"/>
                  </a:moveTo>
                  <a:cubicBezTo>
                    <a:pt x="21264" y="2096"/>
                    <a:pt x="21600" y="4280"/>
                    <a:pt x="21600" y="6478"/>
                  </a:cubicBezTo>
                  <a:cubicBezTo>
                    <a:pt x="21600" y="9967"/>
                    <a:pt x="20754" y="13404"/>
                    <a:pt x="19136" y="16496"/>
                  </a:cubicBezTo>
                </a:path>
                <a:path w="21600" h="16496" stroke="0" extrusionOk="0">
                  <a:moveTo>
                    <a:pt x="20605" y="0"/>
                  </a:moveTo>
                  <a:cubicBezTo>
                    <a:pt x="21264" y="2096"/>
                    <a:pt x="21600" y="4280"/>
                    <a:pt x="21600" y="6478"/>
                  </a:cubicBezTo>
                  <a:cubicBezTo>
                    <a:pt x="21600" y="9967"/>
                    <a:pt x="20754" y="13404"/>
                    <a:pt x="19136" y="16496"/>
                  </a:cubicBezTo>
                  <a:lnTo>
                    <a:pt x="0" y="6478"/>
                  </a:lnTo>
                  <a:close/>
                </a:path>
              </a:pathLst>
            </a:custGeom>
            <a:noFill/>
            <a:ln w="19050">
              <a:solidFill>
                <a:schemeClr val="bg1"/>
              </a:solidFill>
              <a:prstDash val="sysDot"/>
              <a:round/>
              <a:headEnd/>
              <a:tailEnd type="triangle" w="med" len="lg"/>
            </a:ln>
          </p:spPr>
          <p:txBody>
            <a:bodyPr/>
            <a:lstStyle/>
            <a:p>
              <a:endParaRPr lang="es-ES"/>
            </a:p>
          </p:txBody>
        </p:sp>
        <p:sp>
          <p:nvSpPr>
            <p:cNvPr id="77860" name="Arc 30"/>
            <p:cNvSpPr>
              <a:spLocks/>
            </p:cNvSpPr>
            <p:nvPr/>
          </p:nvSpPr>
          <p:spPr bwMode="auto">
            <a:xfrm flipH="1">
              <a:off x="2193" y="2863"/>
              <a:ext cx="746" cy="577"/>
            </a:xfrm>
            <a:custGeom>
              <a:avLst/>
              <a:gdLst>
                <a:gd name="T0" fmla="*/ 25 w 21600"/>
                <a:gd name="T1" fmla="*/ 0 h 16496"/>
                <a:gd name="T2" fmla="*/ 23 w 21600"/>
                <a:gd name="T3" fmla="*/ 20 h 16496"/>
                <a:gd name="T4" fmla="*/ 0 w 21600"/>
                <a:gd name="T5" fmla="*/ 8 h 16496"/>
                <a:gd name="T6" fmla="*/ 0 60000 65536"/>
                <a:gd name="T7" fmla="*/ 0 60000 65536"/>
                <a:gd name="T8" fmla="*/ 0 60000 65536"/>
                <a:gd name="T9" fmla="*/ 0 w 21600"/>
                <a:gd name="T10" fmla="*/ 0 h 16496"/>
                <a:gd name="T11" fmla="*/ 21600 w 21600"/>
                <a:gd name="T12" fmla="*/ 16496 h 16496"/>
              </a:gdLst>
              <a:ahLst/>
              <a:cxnLst>
                <a:cxn ang="T6">
                  <a:pos x="T0" y="T1"/>
                </a:cxn>
                <a:cxn ang="T7">
                  <a:pos x="T2" y="T3"/>
                </a:cxn>
                <a:cxn ang="T8">
                  <a:pos x="T4" y="T5"/>
                </a:cxn>
              </a:cxnLst>
              <a:rect l="T9" t="T10" r="T11" b="T12"/>
              <a:pathLst>
                <a:path w="21600" h="16496" fill="none" extrusionOk="0">
                  <a:moveTo>
                    <a:pt x="20605" y="0"/>
                  </a:moveTo>
                  <a:cubicBezTo>
                    <a:pt x="21264" y="2096"/>
                    <a:pt x="21600" y="4280"/>
                    <a:pt x="21600" y="6478"/>
                  </a:cubicBezTo>
                  <a:cubicBezTo>
                    <a:pt x="21600" y="9967"/>
                    <a:pt x="20754" y="13404"/>
                    <a:pt x="19136" y="16496"/>
                  </a:cubicBezTo>
                </a:path>
                <a:path w="21600" h="16496" stroke="0" extrusionOk="0">
                  <a:moveTo>
                    <a:pt x="20605" y="0"/>
                  </a:moveTo>
                  <a:cubicBezTo>
                    <a:pt x="21264" y="2096"/>
                    <a:pt x="21600" y="4280"/>
                    <a:pt x="21600" y="6478"/>
                  </a:cubicBezTo>
                  <a:cubicBezTo>
                    <a:pt x="21600" y="9967"/>
                    <a:pt x="20754" y="13404"/>
                    <a:pt x="19136" y="16496"/>
                  </a:cubicBezTo>
                  <a:lnTo>
                    <a:pt x="0" y="6478"/>
                  </a:lnTo>
                  <a:close/>
                </a:path>
              </a:pathLst>
            </a:custGeom>
            <a:noFill/>
            <a:ln w="19050">
              <a:solidFill>
                <a:schemeClr val="bg1"/>
              </a:solidFill>
              <a:prstDash val="sysDot"/>
              <a:round/>
              <a:headEnd/>
              <a:tailEnd type="triangle" w="med" len="lg"/>
            </a:ln>
          </p:spPr>
          <p:txBody>
            <a:bodyPr/>
            <a:lstStyle/>
            <a:p>
              <a:endParaRPr lang="es-ES"/>
            </a:p>
          </p:txBody>
        </p:sp>
      </p:grpSp>
      <p:grpSp>
        <p:nvGrpSpPr>
          <p:cNvPr id="18" name="Group 31"/>
          <p:cNvGrpSpPr>
            <a:grpSpLocks/>
          </p:cNvGrpSpPr>
          <p:nvPr/>
        </p:nvGrpSpPr>
        <p:grpSpPr bwMode="auto">
          <a:xfrm>
            <a:off x="3668713" y="4670425"/>
            <a:ext cx="1130300" cy="1430338"/>
            <a:chOff x="2227" y="3086"/>
            <a:chExt cx="712" cy="901"/>
          </a:xfrm>
        </p:grpSpPr>
        <p:sp>
          <p:nvSpPr>
            <p:cNvPr id="77857" name="Arc 32"/>
            <p:cNvSpPr>
              <a:spLocks/>
            </p:cNvSpPr>
            <p:nvPr/>
          </p:nvSpPr>
          <p:spPr bwMode="auto">
            <a:xfrm flipH="1">
              <a:off x="2227" y="3086"/>
              <a:ext cx="712" cy="901"/>
            </a:xfrm>
            <a:custGeom>
              <a:avLst/>
              <a:gdLst>
                <a:gd name="T0" fmla="*/ 30 w 17166"/>
                <a:gd name="T1" fmla="*/ 23 h 21457"/>
                <a:gd name="T2" fmla="*/ 4 w 17166"/>
                <a:gd name="T3" fmla="*/ 38 h 21457"/>
                <a:gd name="T4" fmla="*/ 0 w 17166"/>
                <a:gd name="T5" fmla="*/ 0 h 21457"/>
                <a:gd name="T6" fmla="*/ 0 60000 65536"/>
                <a:gd name="T7" fmla="*/ 0 60000 65536"/>
                <a:gd name="T8" fmla="*/ 0 60000 65536"/>
                <a:gd name="T9" fmla="*/ 0 w 17166"/>
                <a:gd name="T10" fmla="*/ 0 h 21457"/>
                <a:gd name="T11" fmla="*/ 17166 w 17166"/>
                <a:gd name="T12" fmla="*/ 21457 h 21457"/>
              </a:gdLst>
              <a:ahLst/>
              <a:cxnLst>
                <a:cxn ang="T6">
                  <a:pos x="T0" y="T1"/>
                </a:cxn>
                <a:cxn ang="T7">
                  <a:pos x="T2" y="T3"/>
                </a:cxn>
                <a:cxn ang="T8">
                  <a:pos x="T4" y="T5"/>
                </a:cxn>
              </a:cxnLst>
              <a:rect l="T9" t="T10" r="T11" b="T12"/>
              <a:pathLst>
                <a:path w="17166" h="21457" fill="none" extrusionOk="0">
                  <a:moveTo>
                    <a:pt x="17166" y="13110"/>
                  </a:moveTo>
                  <a:cubicBezTo>
                    <a:pt x="13607" y="17770"/>
                    <a:pt x="8306" y="20783"/>
                    <a:pt x="2481" y="21457"/>
                  </a:cubicBezTo>
                </a:path>
                <a:path w="17166" h="21457" stroke="0" extrusionOk="0">
                  <a:moveTo>
                    <a:pt x="17166" y="13110"/>
                  </a:moveTo>
                  <a:cubicBezTo>
                    <a:pt x="13607" y="17770"/>
                    <a:pt x="8306" y="20783"/>
                    <a:pt x="2481" y="21457"/>
                  </a:cubicBezTo>
                  <a:lnTo>
                    <a:pt x="0" y="0"/>
                  </a:lnTo>
                  <a:close/>
                </a:path>
              </a:pathLst>
            </a:custGeom>
            <a:noFill/>
            <a:ln w="19050">
              <a:solidFill>
                <a:schemeClr val="bg1"/>
              </a:solidFill>
              <a:prstDash val="sysDot"/>
              <a:round/>
              <a:headEnd/>
              <a:tailEnd type="triangle" w="med" len="lg"/>
            </a:ln>
          </p:spPr>
          <p:txBody>
            <a:bodyPr/>
            <a:lstStyle/>
            <a:p>
              <a:endParaRPr lang="es-ES"/>
            </a:p>
          </p:txBody>
        </p:sp>
        <p:sp>
          <p:nvSpPr>
            <p:cNvPr id="77858" name="Arc 33"/>
            <p:cNvSpPr>
              <a:spLocks/>
            </p:cNvSpPr>
            <p:nvPr/>
          </p:nvSpPr>
          <p:spPr bwMode="auto">
            <a:xfrm flipH="1">
              <a:off x="2345" y="3090"/>
              <a:ext cx="594" cy="750"/>
            </a:xfrm>
            <a:custGeom>
              <a:avLst/>
              <a:gdLst>
                <a:gd name="T0" fmla="*/ 21 w 17166"/>
                <a:gd name="T1" fmla="*/ 16 h 21457"/>
                <a:gd name="T2" fmla="*/ 3 w 17166"/>
                <a:gd name="T3" fmla="*/ 26 h 21457"/>
                <a:gd name="T4" fmla="*/ 0 w 17166"/>
                <a:gd name="T5" fmla="*/ 0 h 21457"/>
                <a:gd name="T6" fmla="*/ 0 60000 65536"/>
                <a:gd name="T7" fmla="*/ 0 60000 65536"/>
                <a:gd name="T8" fmla="*/ 0 60000 65536"/>
                <a:gd name="T9" fmla="*/ 0 w 17166"/>
                <a:gd name="T10" fmla="*/ 0 h 21457"/>
                <a:gd name="T11" fmla="*/ 17166 w 17166"/>
                <a:gd name="T12" fmla="*/ 21457 h 21457"/>
              </a:gdLst>
              <a:ahLst/>
              <a:cxnLst>
                <a:cxn ang="T6">
                  <a:pos x="T0" y="T1"/>
                </a:cxn>
                <a:cxn ang="T7">
                  <a:pos x="T2" y="T3"/>
                </a:cxn>
                <a:cxn ang="T8">
                  <a:pos x="T4" y="T5"/>
                </a:cxn>
              </a:cxnLst>
              <a:rect l="T9" t="T10" r="T11" b="T12"/>
              <a:pathLst>
                <a:path w="17166" h="21457" fill="none" extrusionOk="0">
                  <a:moveTo>
                    <a:pt x="17166" y="13110"/>
                  </a:moveTo>
                  <a:cubicBezTo>
                    <a:pt x="13607" y="17770"/>
                    <a:pt x="8306" y="20783"/>
                    <a:pt x="2481" y="21457"/>
                  </a:cubicBezTo>
                </a:path>
                <a:path w="17166" h="21457" stroke="0" extrusionOk="0">
                  <a:moveTo>
                    <a:pt x="17166" y="13110"/>
                  </a:moveTo>
                  <a:cubicBezTo>
                    <a:pt x="13607" y="17770"/>
                    <a:pt x="8306" y="20783"/>
                    <a:pt x="2481" y="21457"/>
                  </a:cubicBezTo>
                  <a:lnTo>
                    <a:pt x="0" y="0"/>
                  </a:lnTo>
                  <a:close/>
                </a:path>
              </a:pathLst>
            </a:custGeom>
            <a:noFill/>
            <a:ln w="19050">
              <a:solidFill>
                <a:schemeClr val="bg1"/>
              </a:solidFill>
              <a:prstDash val="sysDot"/>
              <a:round/>
              <a:headEnd/>
              <a:tailEnd type="triangle" w="med" len="lg"/>
            </a:ln>
          </p:spPr>
          <p:txBody>
            <a:bodyPr/>
            <a:lstStyle/>
            <a:p>
              <a:endParaRPr lang="es-ES"/>
            </a:p>
          </p:txBody>
        </p:sp>
      </p:grpSp>
      <p:grpSp>
        <p:nvGrpSpPr>
          <p:cNvPr id="19" name="Group 34"/>
          <p:cNvGrpSpPr>
            <a:grpSpLocks/>
          </p:cNvGrpSpPr>
          <p:nvPr/>
        </p:nvGrpSpPr>
        <p:grpSpPr bwMode="auto">
          <a:xfrm>
            <a:off x="4799013" y="4670425"/>
            <a:ext cx="1181100" cy="1425575"/>
            <a:chOff x="2939" y="3086"/>
            <a:chExt cx="744" cy="898"/>
          </a:xfrm>
        </p:grpSpPr>
        <p:sp>
          <p:nvSpPr>
            <p:cNvPr id="77855" name="Arc 35"/>
            <p:cNvSpPr>
              <a:spLocks/>
            </p:cNvSpPr>
            <p:nvPr/>
          </p:nvSpPr>
          <p:spPr bwMode="auto">
            <a:xfrm flipH="1">
              <a:off x="2939" y="3086"/>
              <a:ext cx="744" cy="898"/>
            </a:xfrm>
            <a:custGeom>
              <a:avLst/>
              <a:gdLst>
                <a:gd name="T0" fmla="*/ 26 w 17937"/>
                <a:gd name="T1" fmla="*/ 38 h 21405"/>
                <a:gd name="T2" fmla="*/ 0 w 17937"/>
                <a:gd name="T3" fmla="*/ 21 h 21405"/>
                <a:gd name="T4" fmla="*/ 31 w 17937"/>
                <a:gd name="T5" fmla="*/ 0 h 21405"/>
                <a:gd name="T6" fmla="*/ 0 60000 65536"/>
                <a:gd name="T7" fmla="*/ 0 60000 65536"/>
                <a:gd name="T8" fmla="*/ 0 60000 65536"/>
                <a:gd name="T9" fmla="*/ 0 w 17937"/>
                <a:gd name="T10" fmla="*/ 0 h 21405"/>
                <a:gd name="T11" fmla="*/ 17937 w 17937"/>
                <a:gd name="T12" fmla="*/ 21405 h 21405"/>
              </a:gdLst>
              <a:ahLst/>
              <a:cxnLst>
                <a:cxn ang="T6">
                  <a:pos x="T0" y="T1"/>
                </a:cxn>
                <a:cxn ang="T7">
                  <a:pos x="T2" y="T3"/>
                </a:cxn>
                <a:cxn ang="T8">
                  <a:pos x="T4" y="T5"/>
                </a:cxn>
              </a:cxnLst>
              <a:rect l="T9" t="T10" r="T11" b="T12"/>
              <a:pathLst>
                <a:path w="17937" h="21405" fill="none" extrusionOk="0">
                  <a:moveTo>
                    <a:pt x="15038" y="21404"/>
                  </a:moveTo>
                  <a:cubicBezTo>
                    <a:pt x="8915" y="20575"/>
                    <a:pt x="3441" y="17164"/>
                    <a:pt x="-1" y="12034"/>
                  </a:cubicBezTo>
                </a:path>
                <a:path w="17937" h="21405" stroke="0" extrusionOk="0">
                  <a:moveTo>
                    <a:pt x="15038" y="21404"/>
                  </a:moveTo>
                  <a:cubicBezTo>
                    <a:pt x="8915" y="20575"/>
                    <a:pt x="3441" y="17164"/>
                    <a:pt x="-1" y="12034"/>
                  </a:cubicBezTo>
                  <a:lnTo>
                    <a:pt x="17937" y="0"/>
                  </a:lnTo>
                  <a:close/>
                </a:path>
              </a:pathLst>
            </a:custGeom>
            <a:noFill/>
            <a:ln w="19050">
              <a:solidFill>
                <a:schemeClr val="bg1"/>
              </a:solidFill>
              <a:prstDash val="sysDot"/>
              <a:round/>
              <a:headEnd/>
              <a:tailEnd type="triangle" w="med" len="lg"/>
            </a:ln>
          </p:spPr>
          <p:txBody>
            <a:bodyPr/>
            <a:lstStyle/>
            <a:p>
              <a:endParaRPr lang="es-ES"/>
            </a:p>
          </p:txBody>
        </p:sp>
        <p:sp>
          <p:nvSpPr>
            <p:cNvPr id="77856" name="Arc 36"/>
            <p:cNvSpPr>
              <a:spLocks/>
            </p:cNvSpPr>
            <p:nvPr/>
          </p:nvSpPr>
          <p:spPr bwMode="auto">
            <a:xfrm flipH="1">
              <a:off x="2939" y="3090"/>
              <a:ext cx="620" cy="748"/>
            </a:xfrm>
            <a:custGeom>
              <a:avLst/>
              <a:gdLst>
                <a:gd name="T0" fmla="*/ 18 w 17937"/>
                <a:gd name="T1" fmla="*/ 26 h 21405"/>
                <a:gd name="T2" fmla="*/ 0 w 17937"/>
                <a:gd name="T3" fmla="*/ 15 h 21405"/>
                <a:gd name="T4" fmla="*/ 21 w 17937"/>
                <a:gd name="T5" fmla="*/ 0 h 21405"/>
                <a:gd name="T6" fmla="*/ 0 60000 65536"/>
                <a:gd name="T7" fmla="*/ 0 60000 65536"/>
                <a:gd name="T8" fmla="*/ 0 60000 65536"/>
                <a:gd name="T9" fmla="*/ 0 w 17937"/>
                <a:gd name="T10" fmla="*/ 0 h 21405"/>
                <a:gd name="T11" fmla="*/ 17937 w 17937"/>
                <a:gd name="T12" fmla="*/ 21405 h 21405"/>
              </a:gdLst>
              <a:ahLst/>
              <a:cxnLst>
                <a:cxn ang="T6">
                  <a:pos x="T0" y="T1"/>
                </a:cxn>
                <a:cxn ang="T7">
                  <a:pos x="T2" y="T3"/>
                </a:cxn>
                <a:cxn ang="T8">
                  <a:pos x="T4" y="T5"/>
                </a:cxn>
              </a:cxnLst>
              <a:rect l="T9" t="T10" r="T11" b="T12"/>
              <a:pathLst>
                <a:path w="17937" h="21405" fill="none" extrusionOk="0">
                  <a:moveTo>
                    <a:pt x="15038" y="21404"/>
                  </a:moveTo>
                  <a:cubicBezTo>
                    <a:pt x="8915" y="20575"/>
                    <a:pt x="3441" y="17164"/>
                    <a:pt x="-1" y="12034"/>
                  </a:cubicBezTo>
                </a:path>
                <a:path w="17937" h="21405" stroke="0" extrusionOk="0">
                  <a:moveTo>
                    <a:pt x="15038" y="21404"/>
                  </a:moveTo>
                  <a:cubicBezTo>
                    <a:pt x="8915" y="20575"/>
                    <a:pt x="3441" y="17164"/>
                    <a:pt x="-1" y="12034"/>
                  </a:cubicBezTo>
                  <a:lnTo>
                    <a:pt x="17937" y="0"/>
                  </a:lnTo>
                  <a:close/>
                </a:path>
              </a:pathLst>
            </a:custGeom>
            <a:noFill/>
            <a:ln w="19050">
              <a:solidFill>
                <a:schemeClr val="bg1"/>
              </a:solidFill>
              <a:prstDash val="sysDot"/>
              <a:round/>
              <a:headEnd/>
              <a:tailEnd type="triangle" w="med" len="lg"/>
            </a:ln>
          </p:spPr>
          <p:txBody>
            <a:bodyPr/>
            <a:lstStyle/>
            <a:p>
              <a:endParaRPr lang="es-ES"/>
            </a:p>
          </p:txBody>
        </p:sp>
      </p:grpSp>
      <p:grpSp>
        <p:nvGrpSpPr>
          <p:cNvPr id="20" name="Group 37"/>
          <p:cNvGrpSpPr>
            <a:grpSpLocks/>
          </p:cNvGrpSpPr>
          <p:nvPr/>
        </p:nvGrpSpPr>
        <p:grpSpPr bwMode="auto">
          <a:xfrm>
            <a:off x="4800600" y="4102100"/>
            <a:ext cx="1422400" cy="1169988"/>
            <a:chOff x="2940" y="2728"/>
            <a:chExt cx="896" cy="737"/>
          </a:xfrm>
        </p:grpSpPr>
        <p:sp>
          <p:nvSpPr>
            <p:cNvPr id="77853" name="Arc 38"/>
            <p:cNvSpPr>
              <a:spLocks/>
            </p:cNvSpPr>
            <p:nvPr/>
          </p:nvSpPr>
          <p:spPr bwMode="auto">
            <a:xfrm flipH="1">
              <a:off x="2940" y="2728"/>
              <a:ext cx="896" cy="737"/>
            </a:xfrm>
            <a:custGeom>
              <a:avLst/>
              <a:gdLst>
                <a:gd name="T0" fmla="*/ 3 w 21600"/>
                <a:gd name="T1" fmla="*/ 31 h 17562"/>
                <a:gd name="T2" fmla="*/ 3 w 21600"/>
                <a:gd name="T3" fmla="*/ 0 h 17562"/>
                <a:gd name="T4" fmla="*/ 37 w 21600"/>
                <a:gd name="T5" fmla="*/ 15 h 17562"/>
                <a:gd name="T6" fmla="*/ 0 60000 65536"/>
                <a:gd name="T7" fmla="*/ 0 60000 65536"/>
                <a:gd name="T8" fmla="*/ 0 60000 65536"/>
                <a:gd name="T9" fmla="*/ 0 w 21600"/>
                <a:gd name="T10" fmla="*/ 0 h 17562"/>
                <a:gd name="T11" fmla="*/ 21600 w 21600"/>
                <a:gd name="T12" fmla="*/ 17562 h 17562"/>
              </a:gdLst>
              <a:ahLst/>
              <a:cxnLst>
                <a:cxn ang="T6">
                  <a:pos x="T0" y="T1"/>
                </a:cxn>
                <a:cxn ang="T7">
                  <a:pos x="T2" y="T3"/>
                </a:cxn>
                <a:cxn ang="T8">
                  <a:pos x="T4" y="T5"/>
                </a:cxn>
              </a:cxnLst>
              <a:rect l="T9" t="T10" r="T11" b="T12"/>
              <a:pathLst>
                <a:path w="21600" h="17562" fill="none" extrusionOk="0">
                  <a:moveTo>
                    <a:pt x="1981" y="17562"/>
                  </a:moveTo>
                  <a:cubicBezTo>
                    <a:pt x="675" y="14728"/>
                    <a:pt x="0" y="11645"/>
                    <a:pt x="0" y="8525"/>
                  </a:cubicBezTo>
                  <a:cubicBezTo>
                    <a:pt x="-1" y="5593"/>
                    <a:pt x="596" y="2693"/>
                    <a:pt x="1753" y="0"/>
                  </a:cubicBezTo>
                </a:path>
                <a:path w="21600" h="17562" stroke="0" extrusionOk="0">
                  <a:moveTo>
                    <a:pt x="1981" y="17562"/>
                  </a:moveTo>
                  <a:cubicBezTo>
                    <a:pt x="675" y="14728"/>
                    <a:pt x="0" y="11645"/>
                    <a:pt x="0" y="8525"/>
                  </a:cubicBezTo>
                  <a:cubicBezTo>
                    <a:pt x="-1" y="5593"/>
                    <a:pt x="596" y="2693"/>
                    <a:pt x="1753" y="0"/>
                  </a:cubicBezTo>
                  <a:lnTo>
                    <a:pt x="21600" y="8525"/>
                  </a:lnTo>
                  <a:close/>
                </a:path>
              </a:pathLst>
            </a:custGeom>
            <a:noFill/>
            <a:ln w="19050">
              <a:solidFill>
                <a:schemeClr val="bg1"/>
              </a:solidFill>
              <a:prstDash val="sysDot"/>
              <a:round/>
              <a:headEnd/>
              <a:tailEnd type="triangle" w="med" len="lg"/>
            </a:ln>
          </p:spPr>
          <p:txBody>
            <a:bodyPr/>
            <a:lstStyle/>
            <a:p>
              <a:endParaRPr lang="es-ES"/>
            </a:p>
          </p:txBody>
        </p:sp>
        <p:sp>
          <p:nvSpPr>
            <p:cNvPr id="77854" name="Arc 39"/>
            <p:cNvSpPr>
              <a:spLocks/>
            </p:cNvSpPr>
            <p:nvPr/>
          </p:nvSpPr>
          <p:spPr bwMode="auto">
            <a:xfrm flipH="1">
              <a:off x="2940" y="2792"/>
              <a:ext cx="746" cy="613"/>
            </a:xfrm>
            <a:custGeom>
              <a:avLst/>
              <a:gdLst>
                <a:gd name="T0" fmla="*/ 2 w 21600"/>
                <a:gd name="T1" fmla="*/ 21 h 17562"/>
                <a:gd name="T2" fmla="*/ 2 w 21600"/>
                <a:gd name="T3" fmla="*/ 0 h 17562"/>
                <a:gd name="T4" fmla="*/ 26 w 21600"/>
                <a:gd name="T5" fmla="*/ 10 h 17562"/>
                <a:gd name="T6" fmla="*/ 0 60000 65536"/>
                <a:gd name="T7" fmla="*/ 0 60000 65536"/>
                <a:gd name="T8" fmla="*/ 0 60000 65536"/>
                <a:gd name="T9" fmla="*/ 0 w 21600"/>
                <a:gd name="T10" fmla="*/ 0 h 17562"/>
                <a:gd name="T11" fmla="*/ 21600 w 21600"/>
                <a:gd name="T12" fmla="*/ 17562 h 17562"/>
              </a:gdLst>
              <a:ahLst/>
              <a:cxnLst>
                <a:cxn ang="T6">
                  <a:pos x="T0" y="T1"/>
                </a:cxn>
                <a:cxn ang="T7">
                  <a:pos x="T2" y="T3"/>
                </a:cxn>
                <a:cxn ang="T8">
                  <a:pos x="T4" y="T5"/>
                </a:cxn>
              </a:cxnLst>
              <a:rect l="T9" t="T10" r="T11" b="T12"/>
              <a:pathLst>
                <a:path w="21600" h="17562" fill="none" extrusionOk="0">
                  <a:moveTo>
                    <a:pt x="1981" y="17562"/>
                  </a:moveTo>
                  <a:cubicBezTo>
                    <a:pt x="675" y="14728"/>
                    <a:pt x="0" y="11645"/>
                    <a:pt x="0" y="8525"/>
                  </a:cubicBezTo>
                  <a:cubicBezTo>
                    <a:pt x="-1" y="5593"/>
                    <a:pt x="596" y="2693"/>
                    <a:pt x="1753" y="0"/>
                  </a:cubicBezTo>
                </a:path>
                <a:path w="21600" h="17562" stroke="0" extrusionOk="0">
                  <a:moveTo>
                    <a:pt x="1981" y="17562"/>
                  </a:moveTo>
                  <a:cubicBezTo>
                    <a:pt x="675" y="14728"/>
                    <a:pt x="0" y="11645"/>
                    <a:pt x="0" y="8525"/>
                  </a:cubicBezTo>
                  <a:cubicBezTo>
                    <a:pt x="-1" y="5593"/>
                    <a:pt x="596" y="2693"/>
                    <a:pt x="1753" y="0"/>
                  </a:cubicBezTo>
                  <a:lnTo>
                    <a:pt x="21600" y="8525"/>
                  </a:lnTo>
                  <a:close/>
                </a:path>
              </a:pathLst>
            </a:custGeom>
            <a:noFill/>
            <a:ln w="19050">
              <a:solidFill>
                <a:schemeClr val="bg1"/>
              </a:solidFill>
              <a:prstDash val="sysDot"/>
              <a:round/>
              <a:headEnd/>
              <a:tailEnd type="triangle" w="med" len="lg"/>
            </a:ln>
          </p:spPr>
          <p:txBody>
            <a:bodyPr/>
            <a:lstStyle/>
            <a:p>
              <a:endParaRPr lang="es-ES"/>
            </a:p>
          </p:txBody>
        </p:sp>
      </p:grpSp>
      <p:grpSp>
        <p:nvGrpSpPr>
          <p:cNvPr id="21" name="Group 40"/>
          <p:cNvGrpSpPr>
            <a:grpSpLocks/>
          </p:cNvGrpSpPr>
          <p:nvPr/>
        </p:nvGrpSpPr>
        <p:grpSpPr bwMode="auto">
          <a:xfrm>
            <a:off x="4799013" y="3313113"/>
            <a:ext cx="1241425" cy="1365250"/>
            <a:chOff x="2939" y="2231"/>
            <a:chExt cx="782" cy="860"/>
          </a:xfrm>
        </p:grpSpPr>
        <p:sp>
          <p:nvSpPr>
            <p:cNvPr id="77851" name="Arc 41"/>
            <p:cNvSpPr>
              <a:spLocks/>
            </p:cNvSpPr>
            <p:nvPr/>
          </p:nvSpPr>
          <p:spPr bwMode="auto">
            <a:xfrm flipH="1">
              <a:off x="2939" y="2231"/>
              <a:ext cx="782" cy="856"/>
            </a:xfrm>
            <a:custGeom>
              <a:avLst/>
              <a:gdLst>
                <a:gd name="T0" fmla="*/ 0 w 18844"/>
                <a:gd name="T1" fmla="*/ 17 h 20420"/>
                <a:gd name="T2" fmla="*/ 20 w 18844"/>
                <a:gd name="T3" fmla="*/ 0 h 20420"/>
                <a:gd name="T4" fmla="*/ 32 w 18844"/>
                <a:gd name="T5" fmla="*/ 36 h 20420"/>
                <a:gd name="T6" fmla="*/ 0 60000 65536"/>
                <a:gd name="T7" fmla="*/ 0 60000 65536"/>
                <a:gd name="T8" fmla="*/ 0 60000 65536"/>
                <a:gd name="T9" fmla="*/ 0 w 18844"/>
                <a:gd name="T10" fmla="*/ 0 h 20420"/>
                <a:gd name="T11" fmla="*/ 18844 w 18844"/>
                <a:gd name="T12" fmla="*/ 20420 h 20420"/>
              </a:gdLst>
              <a:ahLst/>
              <a:cxnLst>
                <a:cxn ang="T6">
                  <a:pos x="T0" y="T1"/>
                </a:cxn>
                <a:cxn ang="T7">
                  <a:pos x="T2" y="T3"/>
                </a:cxn>
                <a:cxn ang="T8">
                  <a:pos x="T4" y="T5"/>
                </a:cxn>
              </a:cxnLst>
              <a:rect l="T9" t="T10" r="T11" b="T12"/>
              <a:pathLst>
                <a:path w="18844" h="20420" fill="none" extrusionOk="0">
                  <a:moveTo>
                    <a:pt x="-1" y="9862"/>
                  </a:moveTo>
                  <a:cubicBezTo>
                    <a:pt x="2590" y="5238"/>
                    <a:pt x="6791" y="1727"/>
                    <a:pt x="11802" y="-1"/>
                  </a:cubicBezTo>
                </a:path>
                <a:path w="18844" h="20420" stroke="0" extrusionOk="0">
                  <a:moveTo>
                    <a:pt x="-1" y="9862"/>
                  </a:moveTo>
                  <a:cubicBezTo>
                    <a:pt x="2590" y="5238"/>
                    <a:pt x="6791" y="1727"/>
                    <a:pt x="11802" y="-1"/>
                  </a:cubicBezTo>
                  <a:lnTo>
                    <a:pt x="18844" y="20420"/>
                  </a:lnTo>
                  <a:close/>
                </a:path>
              </a:pathLst>
            </a:custGeom>
            <a:noFill/>
            <a:ln w="19050">
              <a:solidFill>
                <a:schemeClr val="bg1"/>
              </a:solidFill>
              <a:prstDash val="sysDot"/>
              <a:round/>
              <a:headEnd/>
              <a:tailEnd type="triangle" w="med" len="lg"/>
            </a:ln>
          </p:spPr>
          <p:txBody>
            <a:bodyPr/>
            <a:lstStyle/>
            <a:p>
              <a:endParaRPr lang="es-ES"/>
            </a:p>
          </p:txBody>
        </p:sp>
        <p:sp>
          <p:nvSpPr>
            <p:cNvPr id="77852" name="Arc 42"/>
            <p:cNvSpPr>
              <a:spLocks/>
            </p:cNvSpPr>
            <p:nvPr/>
          </p:nvSpPr>
          <p:spPr bwMode="auto">
            <a:xfrm flipH="1">
              <a:off x="2939" y="2377"/>
              <a:ext cx="652" cy="714"/>
            </a:xfrm>
            <a:custGeom>
              <a:avLst/>
              <a:gdLst>
                <a:gd name="T0" fmla="*/ 0 w 18844"/>
                <a:gd name="T1" fmla="*/ 12 h 20420"/>
                <a:gd name="T2" fmla="*/ 14 w 18844"/>
                <a:gd name="T3" fmla="*/ 0 h 20420"/>
                <a:gd name="T4" fmla="*/ 23 w 18844"/>
                <a:gd name="T5" fmla="*/ 25 h 20420"/>
                <a:gd name="T6" fmla="*/ 0 60000 65536"/>
                <a:gd name="T7" fmla="*/ 0 60000 65536"/>
                <a:gd name="T8" fmla="*/ 0 60000 65536"/>
                <a:gd name="T9" fmla="*/ 0 w 18844"/>
                <a:gd name="T10" fmla="*/ 0 h 20420"/>
                <a:gd name="T11" fmla="*/ 18844 w 18844"/>
                <a:gd name="T12" fmla="*/ 20420 h 20420"/>
              </a:gdLst>
              <a:ahLst/>
              <a:cxnLst>
                <a:cxn ang="T6">
                  <a:pos x="T0" y="T1"/>
                </a:cxn>
                <a:cxn ang="T7">
                  <a:pos x="T2" y="T3"/>
                </a:cxn>
                <a:cxn ang="T8">
                  <a:pos x="T4" y="T5"/>
                </a:cxn>
              </a:cxnLst>
              <a:rect l="T9" t="T10" r="T11" b="T12"/>
              <a:pathLst>
                <a:path w="18844" h="20420" fill="none" extrusionOk="0">
                  <a:moveTo>
                    <a:pt x="-1" y="9862"/>
                  </a:moveTo>
                  <a:cubicBezTo>
                    <a:pt x="2590" y="5238"/>
                    <a:pt x="6791" y="1727"/>
                    <a:pt x="11802" y="-1"/>
                  </a:cubicBezTo>
                </a:path>
                <a:path w="18844" h="20420" stroke="0" extrusionOk="0">
                  <a:moveTo>
                    <a:pt x="-1" y="9862"/>
                  </a:moveTo>
                  <a:cubicBezTo>
                    <a:pt x="2590" y="5238"/>
                    <a:pt x="6791" y="1727"/>
                    <a:pt x="11802" y="-1"/>
                  </a:cubicBezTo>
                  <a:lnTo>
                    <a:pt x="18844" y="20420"/>
                  </a:lnTo>
                  <a:close/>
                </a:path>
              </a:pathLst>
            </a:custGeom>
            <a:noFill/>
            <a:ln w="19050">
              <a:solidFill>
                <a:schemeClr val="bg1"/>
              </a:solidFill>
              <a:prstDash val="sysDot"/>
              <a:round/>
              <a:headEnd/>
              <a:tailEnd type="triangle" w="med" len="lg"/>
            </a:ln>
          </p:spPr>
          <p:txBody>
            <a:bodyPr/>
            <a:lstStyle/>
            <a:p>
              <a:endParaRPr lang="es-ES"/>
            </a:p>
          </p:txBody>
        </p:sp>
      </p:grpSp>
      <p:grpSp>
        <p:nvGrpSpPr>
          <p:cNvPr id="22" name="Group 20"/>
          <p:cNvGrpSpPr>
            <a:grpSpLocks/>
          </p:cNvGrpSpPr>
          <p:nvPr/>
        </p:nvGrpSpPr>
        <p:grpSpPr bwMode="auto">
          <a:xfrm>
            <a:off x="4403725" y="2886075"/>
            <a:ext cx="844550" cy="1792288"/>
            <a:chOff x="2690" y="1962"/>
            <a:chExt cx="532" cy="1129"/>
          </a:xfrm>
        </p:grpSpPr>
        <p:sp>
          <p:nvSpPr>
            <p:cNvPr id="77847" name="Arc 21"/>
            <p:cNvSpPr>
              <a:spLocks/>
            </p:cNvSpPr>
            <p:nvPr/>
          </p:nvSpPr>
          <p:spPr bwMode="auto">
            <a:xfrm>
              <a:off x="2956" y="1962"/>
              <a:ext cx="266" cy="171"/>
            </a:xfrm>
            <a:custGeom>
              <a:avLst/>
              <a:gdLst>
                <a:gd name="T0" fmla="*/ 0 w 21395"/>
                <a:gd name="T1" fmla="*/ 0 h 21600"/>
                <a:gd name="T2" fmla="*/ 3 w 21395"/>
                <a:gd name="T3" fmla="*/ 1 h 21600"/>
                <a:gd name="T4" fmla="*/ 0 w 21395"/>
                <a:gd name="T5" fmla="*/ 1 h 21600"/>
                <a:gd name="T6" fmla="*/ 0 60000 65536"/>
                <a:gd name="T7" fmla="*/ 0 60000 65536"/>
                <a:gd name="T8" fmla="*/ 0 60000 65536"/>
                <a:gd name="T9" fmla="*/ 0 w 21395"/>
                <a:gd name="T10" fmla="*/ 0 h 21600"/>
                <a:gd name="T11" fmla="*/ 21395 w 21395"/>
                <a:gd name="T12" fmla="*/ 21600 h 21600"/>
              </a:gdLst>
              <a:ahLst/>
              <a:cxnLst>
                <a:cxn ang="T6">
                  <a:pos x="T0" y="T1"/>
                </a:cxn>
                <a:cxn ang="T7">
                  <a:pos x="T2" y="T3"/>
                </a:cxn>
                <a:cxn ang="T8">
                  <a:pos x="T4" y="T5"/>
                </a:cxn>
              </a:cxnLst>
              <a:rect l="T9" t="T10" r="T11" b="T12"/>
              <a:pathLst>
                <a:path w="21395" h="21600" fill="none" extrusionOk="0">
                  <a:moveTo>
                    <a:pt x="-1" y="0"/>
                  </a:moveTo>
                  <a:cubicBezTo>
                    <a:pt x="10781" y="0"/>
                    <a:pt x="19912" y="7950"/>
                    <a:pt x="21394" y="18630"/>
                  </a:cubicBezTo>
                </a:path>
                <a:path w="21395" h="21600" stroke="0" extrusionOk="0">
                  <a:moveTo>
                    <a:pt x="-1" y="0"/>
                  </a:moveTo>
                  <a:cubicBezTo>
                    <a:pt x="10781" y="0"/>
                    <a:pt x="19912" y="7950"/>
                    <a:pt x="21394" y="18630"/>
                  </a:cubicBezTo>
                  <a:lnTo>
                    <a:pt x="0" y="21600"/>
                  </a:lnTo>
                  <a:close/>
                </a:path>
              </a:pathLst>
            </a:custGeom>
            <a:noFill/>
            <a:ln w="19050">
              <a:solidFill>
                <a:schemeClr val="bg1"/>
              </a:solidFill>
              <a:prstDash val="sysDot"/>
              <a:round/>
              <a:headEnd type="triangle" w="sm" len="med"/>
              <a:tailEnd type="none" w="med" len="lg"/>
            </a:ln>
          </p:spPr>
          <p:txBody>
            <a:bodyPr/>
            <a:lstStyle/>
            <a:p>
              <a:endParaRPr lang="es-ES"/>
            </a:p>
          </p:txBody>
        </p:sp>
        <p:sp>
          <p:nvSpPr>
            <p:cNvPr id="77848" name="Arc 22"/>
            <p:cNvSpPr>
              <a:spLocks/>
            </p:cNvSpPr>
            <p:nvPr/>
          </p:nvSpPr>
          <p:spPr bwMode="auto">
            <a:xfrm flipH="1">
              <a:off x="2690" y="1963"/>
              <a:ext cx="258" cy="169"/>
            </a:xfrm>
            <a:custGeom>
              <a:avLst/>
              <a:gdLst>
                <a:gd name="T0" fmla="*/ 0 w 20749"/>
                <a:gd name="T1" fmla="*/ 0 h 21403"/>
                <a:gd name="T2" fmla="*/ 3 w 20749"/>
                <a:gd name="T3" fmla="*/ 1 h 21403"/>
                <a:gd name="T4" fmla="*/ 0 w 20749"/>
                <a:gd name="T5" fmla="*/ 1 h 21403"/>
                <a:gd name="T6" fmla="*/ 0 60000 65536"/>
                <a:gd name="T7" fmla="*/ 0 60000 65536"/>
                <a:gd name="T8" fmla="*/ 0 60000 65536"/>
                <a:gd name="T9" fmla="*/ 0 w 20749"/>
                <a:gd name="T10" fmla="*/ 0 h 21403"/>
                <a:gd name="T11" fmla="*/ 20749 w 20749"/>
                <a:gd name="T12" fmla="*/ 21403 h 21403"/>
              </a:gdLst>
              <a:ahLst/>
              <a:cxnLst>
                <a:cxn ang="T6">
                  <a:pos x="T0" y="T1"/>
                </a:cxn>
                <a:cxn ang="T7">
                  <a:pos x="T2" y="T3"/>
                </a:cxn>
                <a:cxn ang="T8">
                  <a:pos x="T4" y="T5"/>
                </a:cxn>
              </a:cxnLst>
              <a:rect l="T9" t="T10" r="T11" b="T12"/>
              <a:pathLst>
                <a:path w="20749" h="21403" fill="none" extrusionOk="0">
                  <a:moveTo>
                    <a:pt x="2910" y="-1"/>
                  </a:moveTo>
                  <a:cubicBezTo>
                    <a:pt x="11379" y="1151"/>
                    <a:pt x="18373" y="7188"/>
                    <a:pt x="20748" y="15399"/>
                  </a:cubicBezTo>
                </a:path>
                <a:path w="20749" h="21403" stroke="0" extrusionOk="0">
                  <a:moveTo>
                    <a:pt x="2910" y="-1"/>
                  </a:moveTo>
                  <a:cubicBezTo>
                    <a:pt x="11379" y="1151"/>
                    <a:pt x="18373" y="7188"/>
                    <a:pt x="20748" y="15399"/>
                  </a:cubicBezTo>
                  <a:lnTo>
                    <a:pt x="0" y="21403"/>
                  </a:lnTo>
                  <a:close/>
                </a:path>
              </a:pathLst>
            </a:custGeom>
            <a:noFill/>
            <a:ln w="19050">
              <a:solidFill>
                <a:schemeClr val="bg1"/>
              </a:solidFill>
              <a:prstDash val="sysDot"/>
              <a:round/>
              <a:headEnd type="none" w="sm" len="med"/>
              <a:tailEnd type="triangle" w="med" len="lg"/>
            </a:ln>
          </p:spPr>
          <p:txBody>
            <a:bodyPr/>
            <a:lstStyle/>
            <a:p>
              <a:endParaRPr lang="es-ES"/>
            </a:p>
          </p:txBody>
        </p:sp>
        <p:sp>
          <p:nvSpPr>
            <p:cNvPr id="77849" name="Arc 23"/>
            <p:cNvSpPr>
              <a:spLocks/>
            </p:cNvSpPr>
            <p:nvPr/>
          </p:nvSpPr>
          <p:spPr bwMode="auto">
            <a:xfrm flipH="1">
              <a:off x="2765" y="2335"/>
              <a:ext cx="356" cy="756"/>
            </a:xfrm>
            <a:custGeom>
              <a:avLst/>
              <a:gdLst>
                <a:gd name="T0" fmla="*/ 0 w 10284"/>
                <a:gd name="T1" fmla="*/ 1 h 21600"/>
                <a:gd name="T2" fmla="*/ 12 w 10284"/>
                <a:gd name="T3" fmla="*/ 1 h 21600"/>
                <a:gd name="T4" fmla="*/ 6 w 10284"/>
                <a:gd name="T5" fmla="*/ 26 h 21600"/>
                <a:gd name="T6" fmla="*/ 0 60000 65536"/>
                <a:gd name="T7" fmla="*/ 0 60000 65536"/>
                <a:gd name="T8" fmla="*/ 0 60000 65536"/>
                <a:gd name="T9" fmla="*/ 0 w 10284"/>
                <a:gd name="T10" fmla="*/ 0 h 21600"/>
                <a:gd name="T11" fmla="*/ 10284 w 10284"/>
                <a:gd name="T12" fmla="*/ 21600 h 21600"/>
              </a:gdLst>
              <a:ahLst/>
              <a:cxnLst>
                <a:cxn ang="T6">
                  <a:pos x="T0" y="T1"/>
                </a:cxn>
                <a:cxn ang="T7">
                  <a:pos x="T2" y="T3"/>
                </a:cxn>
                <a:cxn ang="T8">
                  <a:pos x="T4" y="T5"/>
                </a:cxn>
              </a:cxnLst>
              <a:rect l="T9" t="T10" r="T11" b="T12"/>
              <a:pathLst>
                <a:path w="10284" h="21600" fill="none" extrusionOk="0">
                  <a:moveTo>
                    <a:pt x="-1" y="639"/>
                  </a:moveTo>
                  <a:cubicBezTo>
                    <a:pt x="1707" y="214"/>
                    <a:pt x="3459" y="-1"/>
                    <a:pt x="5219" y="0"/>
                  </a:cubicBezTo>
                  <a:cubicBezTo>
                    <a:pt x="6925" y="0"/>
                    <a:pt x="8625" y="202"/>
                    <a:pt x="10283" y="602"/>
                  </a:cubicBezTo>
                </a:path>
                <a:path w="10284" h="21600" stroke="0" extrusionOk="0">
                  <a:moveTo>
                    <a:pt x="-1" y="639"/>
                  </a:moveTo>
                  <a:cubicBezTo>
                    <a:pt x="1707" y="214"/>
                    <a:pt x="3459" y="-1"/>
                    <a:pt x="5219" y="0"/>
                  </a:cubicBezTo>
                  <a:cubicBezTo>
                    <a:pt x="6925" y="0"/>
                    <a:pt x="8625" y="202"/>
                    <a:pt x="10283" y="602"/>
                  </a:cubicBezTo>
                  <a:lnTo>
                    <a:pt x="5219" y="21600"/>
                  </a:lnTo>
                  <a:close/>
                </a:path>
              </a:pathLst>
            </a:custGeom>
            <a:noFill/>
            <a:ln w="19050">
              <a:solidFill>
                <a:schemeClr val="bg1"/>
              </a:solidFill>
              <a:prstDash val="sysDot"/>
              <a:round/>
              <a:headEnd/>
              <a:tailEnd type="triangle" w="med" len="lg"/>
            </a:ln>
          </p:spPr>
          <p:txBody>
            <a:bodyPr/>
            <a:lstStyle/>
            <a:p>
              <a:endParaRPr lang="es-ES"/>
            </a:p>
          </p:txBody>
        </p:sp>
        <p:sp>
          <p:nvSpPr>
            <p:cNvPr id="77850" name="Arc 24"/>
            <p:cNvSpPr>
              <a:spLocks/>
            </p:cNvSpPr>
            <p:nvPr/>
          </p:nvSpPr>
          <p:spPr bwMode="auto">
            <a:xfrm flipH="1">
              <a:off x="2804" y="2120"/>
              <a:ext cx="225" cy="675"/>
            </a:xfrm>
            <a:custGeom>
              <a:avLst/>
              <a:gdLst>
                <a:gd name="T0" fmla="*/ 0 w 17181"/>
                <a:gd name="T1" fmla="*/ 1 h 21600"/>
                <a:gd name="T2" fmla="*/ 3 w 17181"/>
                <a:gd name="T3" fmla="*/ 3 h 21600"/>
                <a:gd name="T4" fmla="*/ 1 w 17181"/>
                <a:gd name="T5" fmla="*/ 21 h 21600"/>
                <a:gd name="T6" fmla="*/ 0 60000 65536"/>
                <a:gd name="T7" fmla="*/ 0 60000 65536"/>
                <a:gd name="T8" fmla="*/ 0 60000 65536"/>
                <a:gd name="T9" fmla="*/ 0 w 17181"/>
                <a:gd name="T10" fmla="*/ 0 h 21600"/>
                <a:gd name="T11" fmla="*/ 17181 w 17181"/>
                <a:gd name="T12" fmla="*/ 21600 h 21600"/>
              </a:gdLst>
              <a:ahLst/>
              <a:cxnLst>
                <a:cxn ang="T6">
                  <a:pos x="T0" y="T1"/>
                </a:cxn>
                <a:cxn ang="T7">
                  <a:pos x="T2" y="T3"/>
                </a:cxn>
                <a:cxn ang="T8">
                  <a:pos x="T4" y="T5"/>
                </a:cxn>
              </a:cxnLst>
              <a:rect l="T9" t="T10" r="T11" b="T12"/>
              <a:pathLst>
                <a:path w="17181" h="21600" fill="none" extrusionOk="0">
                  <a:moveTo>
                    <a:pt x="0" y="939"/>
                  </a:moveTo>
                  <a:cubicBezTo>
                    <a:pt x="2042" y="316"/>
                    <a:pt x="4165" y="-1"/>
                    <a:pt x="6301" y="0"/>
                  </a:cubicBezTo>
                  <a:cubicBezTo>
                    <a:pt x="10123" y="0"/>
                    <a:pt x="13878" y="1014"/>
                    <a:pt x="17180" y="2940"/>
                  </a:cubicBezTo>
                </a:path>
                <a:path w="17181" h="21600" stroke="0" extrusionOk="0">
                  <a:moveTo>
                    <a:pt x="0" y="939"/>
                  </a:moveTo>
                  <a:cubicBezTo>
                    <a:pt x="2042" y="316"/>
                    <a:pt x="4165" y="-1"/>
                    <a:pt x="6301" y="0"/>
                  </a:cubicBezTo>
                  <a:cubicBezTo>
                    <a:pt x="10123" y="0"/>
                    <a:pt x="13878" y="1014"/>
                    <a:pt x="17180" y="2940"/>
                  </a:cubicBezTo>
                  <a:lnTo>
                    <a:pt x="6301" y="21600"/>
                  </a:lnTo>
                  <a:close/>
                </a:path>
              </a:pathLst>
            </a:custGeom>
            <a:noFill/>
            <a:ln w="19050">
              <a:solidFill>
                <a:schemeClr val="bg1"/>
              </a:solidFill>
              <a:prstDash val="sysDot"/>
              <a:round/>
              <a:headEnd/>
              <a:tailEnd type="triangle" w="sm" len="sm"/>
            </a:ln>
          </p:spPr>
          <p:txBody>
            <a:bodyPr/>
            <a:lstStyle/>
            <a:p>
              <a:endParaRPr lang="es-ES"/>
            </a:p>
          </p:txBody>
        </p:sp>
      </p:grpSp>
      <p:sp>
        <p:nvSpPr>
          <p:cNvPr id="879705" name="Text Box 89"/>
          <p:cNvSpPr txBox="1">
            <a:spLocks noChangeArrowheads="1"/>
          </p:cNvSpPr>
          <p:nvPr/>
        </p:nvSpPr>
        <p:spPr bwMode="auto">
          <a:xfrm>
            <a:off x="4910138" y="3071813"/>
            <a:ext cx="365125" cy="457200"/>
          </a:xfrm>
          <a:prstGeom prst="rect">
            <a:avLst/>
          </a:prstGeom>
          <a:noFill/>
          <a:ln w="9525">
            <a:noFill/>
            <a:miter lim="800000"/>
            <a:headEnd/>
            <a:tailEnd/>
          </a:ln>
        </p:spPr>
        <p:txBody>
          <a:bodyPr wrap="none">
            <a:spAutoFit/>
          </a:bodyPr>
          <a:lstStyle/>
          <a:p>
            <a:r>
              <a:rPr lang="es-MX" b="0">
                <a:solidFill>
                  <a:schemeClr val="bg1"/>
                </a:solidFill>
                <a:latin typeface="Arial Narrow" pitchFamily="34" charset="0"/>
              </a:rPr>
              <a:t>N</a:t>
            </a:r>
            <a:endParaRPr lang="es-ES" b="0">
              <a:solidFill>
                <a:schemeClr val="bg1"/>
              </a:solidFill>
              <a:latin typeface="Arial Narrow" pitchFamily="34" charset="0"/>
            </a:endParaRPr>
          </a:p>
        </p:txBody>
      </p:sp>
      <p:sp>
        <p:nvSpPr>
          <p:cNvPr id="879706" name="Text Box 90"/>
          <p:cNvSpPr txBox="1">
            <a:spLocks noChangeArrowheads="1"/>
          </p:cNvSpPr>
          <p:nvPr/>
        </p:nvSpPr>
        <p:spPr bwMode="auto">
          <a:xfrm>
            <a:off x="4294188" y="3071813"/>
            <a:ext cx="350837" cy="457200"/>
          </a:xfrm>
          <a:prstGeom prst="rect">
            <a:avLst/>
          </a:prstGeom>
          <a:noFill/>
          <a:ln w="9525">
            <a:noFill/>
            <a:miter lim="800000"/>
            <a:headEnd/>
            <a:tailEnd/>
          </a:ln>
        </p:spPr>
        <p:txBody>
          <a:bodyPr wrap="none">
            <a:spAutoFit/>
          </a:bodyPr>
          <a:lstStyle/>
          <a:p>
            <a:r>
              <a:rPr lang="es-MX" b="0">
                <a:solidFill>
                  <a:schemeClr val="bg1"/>
                </a:solidFill>
                <a:latin typeface="Arial Narrow" pitchFamily="34" charset="0"/>
              </a:rPr>
              <a:t>S</a:t>
            </a:r>
            <a:endParaRPr lang="es-ES" b="0">
              <a:solidFill>
                <a:schemeClr val="bg1"/>
              </a:solidFill>
              <a:latin typeface="Arial Narrow" pitchFamily="34" charset="0"/>
            </a:endParaRPr>
          </a:p>
        </p:txBody>
      </p:sp>
      <p:grpSp>
        <p:nvGrpSpPr>
          <p:cNvPr id="23" name="Group 43"/>
          <p:cNvGrpSpPr>
            <a:grpSpLocks/>
          </p:cNvGrpSpPr>
          <p:nvPr/>
        </p:nvGrpSpPr>
        <p:grpSpPr bwMode="auto">
          <a:xfrm>
            <a:off x="4403725" y="2886075"/>
            <a:ext cx="844550" cy="1792288"/>
            <a:chOff x="2690" y="1962"/>
            <a:chExt cx="532" cy="1129"/>
          </a:xfrm>
        </p:grpSpPr>
        <p:sp>
          <p:nvSpPr>
            <p:cNvPr id="77843" name="Arc 44"/>
            <p:cNvSpPr>
              <a:spLocks/>
            </p:cNvSpPr>
            <p:nvPr/>
          </p:nvSpPr>
          <p:spPr bwMode="auto">
            <a:xfrm>
              <a:off x="2956" y="1962"/>
              <a:ext cx="266" cy="171"/>
            </a:xfrm>
            <a:custGeom>
              <a:avLst/>
              <a:gdLst>
                <a:gd name="T0" fmla="*/ 0 w 21395"/>
                <a:gd name="T1" fmla="*/ 0 h 21600"/>
                <a:gd name="T2" fmla="*/ 3 w 21395"/>
                <a:gd name="T3" fmla="*/ 1 h 21600"/>
                <a:gd name="T4" fmla="*/ 0 w 21395"/>
                <a:gd name="T5" fmla="*/ 1 h 21600"/>
                <a:gd name="T6" fmla="*/ 0 60000 65536"/>
                <a:gd name="T7" fmla="*/ 0 60000 65536"/>
                <a:gd name="T8" fmla="*/ 0 60000 65536"/>
                <a:gd name="T9" fmla="*/ 0 w 21395"/>
                <a:gd name="T10" fmla="*/ 0 h 21600"/>
                <a:gd name="T11" fmla="*/ 21395 w 21395"/>
                <a:gd name="T12" fmla="*/ 21600 h 21600"/>
              </a:gdLst>
              <a:ahLst/>
              <a:cxnLst>
                <a:cxn ang="T6">
                  <a:pos x="T0" y="T1"/>
                </a:cxn>
                <a:cxn ang="T7">
                  <a:pos x="T2" y="T3"/>
                </a:cxn>
                <a:cxn ang="T8">
                  <a:pos x="T4" y="T5"/>
                </a:cxn>
              </a:cxnLst>
              <a:rect l="T9" t="T10" r="T11" b="T12"/>
              <a:pathLst>
                <a:path w="21395" h="21600" fill="none" extrusionOk="0">
                  <a:moveTo>
                    <a:pt x="-1" y="0"/>
                  </a:moveTo>
                  <a:cubicBezTo>
                    <a:pt x="10781" y="0"/>
                    <a:pt x="19912" y="7950"/>
                    <a:pt x="21394" y="18630"/>
                  </a:cubicBezTo>
                </a:path>
                <a:path w="21395" h="21600" stroke="0" extrusionOk="0">
                  <a:moveTo>
                    <a:pt x="-1" y="0"/>
                  </a:moveTo>
                  <a:cubicBezTo>
                    <a:pt x="10781" y="0"/>
                    <a:pt x="19912" y="7950"/>
                    <a:pt x="21394" y="18630"/>
                  </a:cubicBezTo>
                  <a:lnTo>
                    <a:pt x="0" y="21600"/>
                  </a:lnTo>
                  <a:close/>
                </a:path>
              </a:pathLst>
            </a:custGeom>
            <a:noFill/>
            <a:ln w="19050">
              <a:solidFill>
                <a:schemeClr val="bg1"/>
              </a:solidFill>
              <a:prstDash val="sysDot"/>
              <a:round/>
              <a:headEnd type="triangle" w="sm" len="med"/>
              <a:tailEnd type="none" w="med" len="lg"/>
            </a:ln>
          </p:spPr>
          <p:txBody>
            <a:bodyPr/>
            <a:lstStyle/>
            <a:p>
              <a:endParaRPr lang="es-ES"/>
            </a:p>
          </p:txBody>
        </p:sp>
        <p:sp>
          <p:nvSpPr>
            <p:cNvPr id="77844" name="Arc 45"/>
            <p:cNvSpPr>
              <a:spLocks/>
            </p:cNvSpPr>
            <p:nvPr/>
          </p:nvSpPr>
          <p:spPr bwMode="auto">
            <a:xfrm flipH="1">
              <a:off x="2690" y="1963"/>
              <a:ext cx="258" cy="169"/>
            </a:xfrm>
            <a:custGeom>
              <a:avLst/>
              <a:gdLst>
                <a:gd name="T0" fmla="*/ 0 w 20749"/>
                <a:gd name="T1" fmla="*/ 0 h 21403"/>
                <a:gd name="T2" fmla="*/ 3 w 20749"/>
                <a:gd name="T3" fmla="*/ 1 h 21403"/>
                <a:gd name="T4" fmla="*/ 0 w 20749"/>
                <a:gd name="T5" fmla="*/ 1 h 21403"/>
                <a:gd name="T6" fmla="*/ 0 60000 65536"/>
                <a:gd name="T7" fmla="*/ 0 60000 65536"/>
                <a:gd name="T8" fmla="*/ 0 60000 65536"/>
                <a:gd name="T9" fmla="*/ 0 w 20749"/>
                <a:gd name="T10" fmla="*/ 0 h 21403"/>
                <a:gd name="T11" fmla="*/ 20749 w 20749"/>
                <a:gd name="T12" fmla="*/ 21403 h 21403"/>
              </a:gdLst>
              <a:ahLst/>
              <a:cxnLst>
                <a:cxn ang="T6">
                  <a:pos x="T0" y="T1"/>
                </a:cxn>
                <a:cxn ang="T7">
                  <a:pos x="T2" y="T3"/>
                </a:cxn>
                <a:cxn ang="T8">
                  <a:pos x="T4" y="T5"/>
                </a:cxn>
              </a:cxnLst>
              <a:rect l="T9" t="T10" r="T11" b="T12"/>
              <a:pathLst>
                <a:path w="20749" h="21403" fill="none" extrusionOk="0">
                  <a:moveTo>
                    <a:pt x="2910" y="-1"/>
                  </a:moveTo>
                  <a:cubicBezTo>
                    <a:pt x="11379" y="1151"/>
                    <a:pt x="18373" y="7188"/>
                    <a:pt x="20748" y="15399"/>
                  </a:cubicBezTo>
                </a:path>
                <a:path w="20749" h="21403" stroke="0" extrusionOk="0">
                  <a:moveTo>
                    <a:pt x="2910" y="-1"/>
                  </a:moveTo>
                  <a:cubicBezTo>
                    <a:pt x="11379" y="1151"/>
                    <a:pt x="18373" y="7188"/>
                    <a:pt x="20748" y="15399"/>
                  </a:cubicBezTo>
                  <a:lnTo>
                    <a:pt x="0" y="21403"/>
                  </a:lnTo>
                  <a:close/>
                </a:path>
              </a:pathLst>
            </a:custGeom>
            <a:noFill/>
            <a:ln w="19050">
              <a:solidFill>
                <a:schemeClr val="bg1"/>
              </a:solidFill>
              <a:prstDash val="sysDot"/>
              <a:round/>
              <a:headEnd type="none" w="sm" len="med"/>
              <a:tailEnd type="triangle" w="med" len="lg"/>
            </a:ln>
          </p:spPr>
          <p:txBody>
            <a:bodyPr/>
            <a:lstStyle/>
            <a:p>
              <a:endParaRPr lang="es-ES"/>
            </a:p>
          </p:txBody>
        </p:sp>
        <p:sp>
          <p:nvSpPr>
            <p:cNvPr id="77845" name="Arc 46"/>
            <p:cNvSpPr>
              <a:spLocks/>
            </p:cNvSpPr>
            <p:nvPr/>
          </p:nvSpPr>
          <p:spPr bwMode="auto">
            <a:xfrm flipH="1">
              <a:off x="2765" y="2335"/>
              <a:ext cx="356" cy="756"/>
            </a:xfrm>
            <a:custGeom>
              <a:avLst/>
              <a:gdLst>
                <a:gd name="T0" fmla="*/ 0 w 10284"/>
                <a:gd name="T1" fmla="*/ 1 h 21600"/>
                <a:gd name="T2" fmla="*/ 12 w 10284"/>
                <a:gd name="T3" fmla="*/ 1 h 21600"/>
                <a:gd name="T4" fmla="*/ 6 w 10284"/>
                <a:gd name="T5" fmla="*/ 26 h 21600"/>
                <a:gd name="T6" fmla="*/ 0 60000 65536"/>
                <a:gd name="T7" fmla="*/ 0 60000 65536"/>
                <a:gd name="T8" fmla="*/ 0 60000 65536"/>
                <a:gd name="T9" fmla="*/ 0 w 10284"/>
                <a:gd name="T10" fmla="*/ 0 h 21600"/>
                <a:gd name="T11" fmla="*/ 10284 w 10284"/>
                <a:gd name="T12" fmla="*/ 21600 h 21600"/>
              </a:gdLst>
              <a:ahLst/>
              <a:cxnLst>
                <a:cxn ang="T6">
                  <a:pos x="T0" y="T1"/>
                </a:cxn>
                <a:cxn ang="T7">
                  <a:pos x="T2" y="T3"/>
                </a:cxn>
                <a:cxn ang="T8">
                  <a:pos x="T4" y="T5"/>
                </a:cxn>
              </a:cxnLst>
              <a:rect l="T9" t="T10" r="T11" b="T12"/>
              <a:pathLst>
                <a:path w="10284" h="21600" fill="none" extrusionOk="0">
                  <a:moveTo>
                    <a:pt x="-1" y="639"/>
                  </a:moveTo>
                  <a:cubicBezTo>
                    <a:pt x="1707" y="214"/>
                    <a:pt x="3459" y="-1"/>
                    <a:pt x="5219" y="0"/>
                  </a:cubicBezTo>
                  <a:cubicBezTo>
                    <a:pt x="6925" y="0"/>
                    <a:pt x="8625" y="202"/>
                    <a:pt x="10283" y="602"/>
                  </a:cubicBezTo>
                </a:path>
                <a:path w="10284" h="21600" stroke="0" extrusionOk="0">
                  <a:moveTo>
                    <a:pt x="-1" y="639"/>
                  </a:moveTo>
                  <a:cubicBezTo>
                    <a:pt x="1707" y="214"/>
                    <a:pt x="3459" y="-1"/>
                    <a:pt x="5219" y="0"/>
                  </a:cubicBezTo>
                  <a:cubicBezTo>
                    <a:pt x="6925" y="0"/>
                    <a:pt x="8625" y="202"/>
                    <a:pt x="10283" y="602"/>
                  </a:cubicBezTo>
                  <a:lnTo>
                    <a:pt x="5219" y="21600"/>
                  </a:lnTo>
                  <a:close/>
                </a:path>
              </a:pathLst>
            </a:custGeom>
            <a:noFill/>
            <a:ln w="19050">
              <a:solidFill>
                <a:schemeClr val="bg1"/>
              </a:solidFill>
              <a:prstDash val="sysDot"/>
              <a:round/>
              <a:headEnd/>
              <a:tailEnd type="triangle" w="med" len="lg"/>
            </a:ln>
          </p:spPr>
          <p:txBody>
            <a:bodyPr/>
            <a:lstStyle/>
            <a:p>
              <a:endParaRPr lang="es-ES"/>
            </a:p>
          </p:txBody>
        </p:sp>
        <p:sp>
          <p:nvSpPr>
            <p:cNvPr id="77846" name="Arc 47"/>
            <p:cNvSpPr>
              <a:spLocks/>
            </p:cNvSpPr>
            <p:nvPr/>
          </p:nvSpPr>
          <p:spPr bwMode="auto">
            <a:xfrm flipH="1">
              <a:off x="2804" y="2120"/>
              <a:ext cx="225" cy="675"/>
            </a:xfrm>
            <a:custGeom>
              <a:avLst/>
              <a:gdLst>
                <a:gd name="T0" fmla="*/ 0 w 17181"/>
                <a:gd name="T1" fmla="*/ 1 h 21600"/>
                <a:gd name="T2" fmla="*/ 3 w 17181"/>
                <a:gd name="T3" fmla="*/ 3 h 21600"/>
                <a:gd name="T4" fmla="*/ 1 w 17181"/>
                <a:gd name="T5" fmla="*/ 21 h 21600"/>
                <a:gd name="T6" fmla="*/ 0 60000 65536"/>
                <a:gd name="T7" fmla="*/ 0 60000 65536"/>
                <a:gd name="T8" fmla="*/ 0 60000 65536"/>
                <a:gd name="T9" fmla="*/ 0 w 17181"/>
                <a:gd name="T10" fmla="*/ 0 h 21600"/>
                <a:gd name="T11" fmla="*/ 17181 w 17181"/>
                <a:gd name="T12" fmla="*/ 21600 h 21600"/>
              </a:gdLst>
              <a:ahLst/>
              <a:cxnLst>
                <a:cxn ang="T6">
                  <a:pos x="T0" y="T1"/>
                </a:cxn>
                <a:cxn ang="T7">
                  <a:pos x="T2" y="T3"/>
                </a:cxn>
                <a:cxn ang="T8">
                  <a:pos x="T4" y="T5"/>
                </a:cxn>
              </a:cxnLst>
              <a:rect l="T9" t="T10" r="T11" b="T12"/>
              <a:pathLst>
                <a:path w="17181" h="21600" fill="none" extrusionOk="0">
                  <a:moveTo>
                    <a:pt x="0" y="939"/>
                  </a:moveTo>
                  <a:cubicBezTo>
                    <a:pt x="2042" y="316"/>
                    <a:pt x="4165" y="-1"/>
                    <a:pt x="6301" y="0"/>
                  </a:cubicBezTo>
                  <a:cubicBezTo>
                    <a:pt x="10123" y="0"/>
                    <a:pt x="13878" y="1014"/>
                    <a:pt x="17180" y="2940"/>
                  </a:cubicBezTo>
                </a:path>
                <a:path w="17181" h="21600" stroke="0" extrusionOk="0">
                  <a:moveTo>
                    <a:pt x="0" y="939"/>
                  </a:moveTo>
                  <a:cubicBezTo>
                    <a:pt x="2042" y="316"/>
                    <a:pt x="4165" y="-1"/>
                    <a:pt x="6301" y="0"/>
                  </a:cubicBezTo>
                  <a:cubicBezTo>
                    <a:pt x="10123" y="0"/>
                    <a:pt x="13878" y="1014"/>
                    <a:pt x="17180" y="2940"/>
                  </a:cubicBezTo>
                  <a:lnTo>
                    <a:pt x="6301" y="21600"/>
                  </a:lnTo>
                  <a:close/>
                </a:path>
              </a:pathLst>
            </a:custGeom>
            <a:noFill/>
            <a:ln w="19050">
              <a:solidFill>
                <a:schemeClr val="bg1"/>
              </a:solidFill>
              <a:prstDash val="sysDot"/>
              <a:round/>
              <a:headEnd/>
              <a:tailEnd type="triangle" w="sm" len="sm"/>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subTnLst>
                                    <p:set>
                                      <p:cBhvr override="childStyle">
                                        <p:cTn dur="1" fill="hold" display="0" masterRel="sameClick" afterEffect="1">
                                          <p:stCondLst>
                                            <p:cond evt="end" delay="0">
                                              <p:tn val="5"/>
                                            </p:cond>
                                          </p:stCondLst>
                                        </p:cTn>
                                        <p:tgtEl>
                                          <p:spTgt spid="10"/>
                                        </p:tgtEl>
                                        <p:attrNameLst>
                                          <p:attrName>style.visibility</p:attrName>
                                        </p:attrNameLst>
                                      </p:cBhvr>
                                      <p:to>
                                        <p:strVal val="hidden"/>
                                      </p:to>
                                    </p:set>
                                  </p:sub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subTnLst>
                                    <p:set>
                                      <p:cBhvr override="childStyle">
                                        <p:cTn dur="1" fill="hold" display="0" masterRel="sameClick" afterEffect="1">
                                          <p:stCondLst>
                                            <p:cond evt="end" delay="0">
                                              <p:tn val="9"/>
                                            </p:cond>
                                          </p:stCondLst>
                                        </p:cTn>
                                        <p:tgtEl>
                                          <p:spTgt spid="11"/>
                                        </p:tgtEl>
                                        <p:attrNameLst>
                                          <p:attrName>style.visibility</p:attrName>
                                        </p:attrNameLst>
                                      </p:cBhvr>
                                      <p:to>
                                        <p:strVal val="hidden"/>
                                      </p:to>
                                    </p:set>
                                  </p:sub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subTnLst>
                                    <p:set>
                                      <p:cBhvr override="childStyle">
                                        <p:cTn dur="1" fill="hold" display="0" masterRel="sameClick" afterEffect="1">
                                          <p:stCondLst>
                                            <p:cond evt="end" delay="0">
                                              <p:tn val="13"/>
                                            </p:cond>
                                          </p:stCondLst>
                                        </p:cTn>
                                        <p:tgtEl>
                                          <p:spTgt spid="12"/>
                                        </p:tgtEl>
                                        <p:attrNameLst>
                                          <p:attrName>style.visibility</p:attrName>
                                        </p:attrNameLst>
                                      </p:cBhvr>
                                      <p:to>
                                        <p:strVal val="hidden"/>
                                      </p:to>
                                    </p:set>
                                  </p:sub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subTnLst>
                                    <p:set>
                                      <p:cBhvr override="childStyle">
                                        <p:cTn dur="1" fill="hold" display="0" masterRel="sameClick" afterEffect="1">
                                          <p:stCondLst>
                                            <p:cond evt="end" delay="0">
                                              <p:tn val="17"/>
                                            </p:cond>
                                          </p:stCondLst>
                                        </p:cTn>
                                        <p:tgtEl>
                                          <p:spTgt spid="13"/>
                                        </p:tgtEl>
                                        <p:attrNameLst>
                                          <p:attrName>style.visibility</p:attrName>
                                        </p:attrNameLst>
                                      </p:cBhvr>
                                      <p:to>
                                        <p:strVal val="hidden"/>
                                      </p:to>
                                    </p:set>
                                  </p:sub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subTnLst>
                                    <p:set>
                                      <p:cBhvr override="childStyle">
                                        <p:cTn dur="1" fill="hold" display="0" masterRel="sameClick" afterEffect="1">
                                          <p:stCondLst>
                                            <p:cond evt="end" delay="0">
                                              <p:tn val="21"/>
                                            </p:cond>
                                          </p:stCondLst>
                                        </p:cTn>
                                        <p:tgtEl>
                                          <p:spTgt spid="14"/>
                                        </p:tgtEl>
                                        <p:attrNameLst>
                                          <p:attrName>style.visibility</p:attrName>
                                        </p:attrNameLst>
                                      </p:cBhvr>
                                      <p:to>
                                        <p:strVal val="hidden"/>
                                      </p:to>
                                    </p:set>
                                  </p:sub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right)">
                                      <p:cBhvr>
                                        <p:cTn id="27" dur="500"/>
                                        <p:tgtEl>
                                          <p:spTgt spid="15"/>
                                        </p:tgtEl>
                                      </p:cBhvr>
                                    </p:animEffect>
                                  </p:childTnLst>
                                  <p:subTnLst>
                                    <p:set>
                                      <p:cBhvr override="childStyle">
                                        <p:cTn dur="1" fill="hold" display="0" masterRel="sameClick" afterEffect="1">
                                          <p:stCondLst>
                                            <p:cond evt="end" delay="0">
                                              <p:tn val="25"/>
                                            </p:cond>
                                          </p:stCondLst>
                                        </p:cTn>
                                        <p:tgtEl>
                                          <p:spTgt spid="15"/>
                                        </p:tgtEl>
                                        <p:attrNameLst>
                                          <p:attrName>style.visibility</p:attrName>
                                        </p:attrNameLst>
                                      </p:cBhvr>
                                      <p:to>
                                        <p:strVal val="hidden"/>
                                      </p:to>
                                    </p:set>
                                  </p:sub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499"/>
                                          </p:stCondLst>
                                        </p:cTn>
                                        <p:tgtEl>
                                          <p:spTgt spid="879705"/>
                                        </p:tgtEl>
                                        <p:attrNameLst>
                                          <p:attrName>style.visibility</p:attrName>
                                        </p:attrNameLst>
                                      </p:cBhvr>
                                      <p:to>
                                        <p:strVal val="visible"/>
                                      </p:to>
                                    </p:set>
                                  </p:childTnLst>
                                </p:cTn>
                              </p:par>
                            </p:childTnLst>
                          </p:cTn>
                        </p:par>
                        <p:par>
                          <p:cTn id="31" fill="hold">
                            <p:stCondLst>
                              <p:cond delay="3500"/>
                            </p:stCondLst>
                            <p:childTnLst>
                              <p:par>
                                <p:cTn id="32" presetID="22" presetClass="entr" presetSubtype="2"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wipe(right)">
                                      <p:cBhvr>
                                        <p:cTn id="34" dur="500"/>
                                        <p:tgtEl>
                                          <p:spTgt spid="22"/>
                                        </p:tgtEl>
                                      </p:cBhvr>
                                    </p:animEffect>
                                  </p:childTnLst>
                                  <p:subTnLst>
                                    <p:set>
                                      <p:cBhvr override="childStyle">
                                        <p:cTn dur="1" fill="hold" display="0" masterRel="sameClick" afterEffect="1">
                                          <p:stCondLst>
                                            <p:cond evt="end" delay="0">
                                              <p:tn val="32"/>
                                            </p:cond>
                                          </p:stCondLst>
                                        </p:cTn>
                                        <p:tgtEl>
                                          <p:spTgt spid="22"/>
                                        </p:tgtEl>
                                        <p:attrNameLst>
                                          <p:attrName>style.visibility</p:attrName>
                                        </p:attrNameLst>
                                      </p:cBhvr>
                                      <p:to>
                                        <p:strVal val="hidden"/>
                                      </p:to>
                                    </p:set>
                                  </p:subTnLst>
                                </p:cTn>
                              </p:par>
                            </p:childTnLst>
                          </p:cTn>
                        </p:par>
                        <p:par>
                          <p:cTn id="35" fill="hold">
                            <p:stCondLst>
                              <p:cond delay="4000"/>
                            </p:stCondLst>
                            <p:childTnLst>
                              <p:par>
                                <p:cTn id="36" presetID="1" presetClass="entr" presetSubtype="0" fill="hold" grpId="0" nodeType="afterEffect">
                                  <p:stCondLst>
                                    <p:cond delay="0"/>
                                  </p:stCondLst>
                                  <p:childTnLst>
                                    <p:set>
                                      <p:cBhvr>
                                        <p:cTn id="37" dur="1" fill="hold">
                                          <p:stCondLst>
                                            <p:cond delay="499"/>
                                          </p:stCondLst>
                                        </p:cTn>
                                        <p:tgtEl>
                                          <p:spTgt spid="879706"/>
                                        </p:tgtEl>
                                        <p:attrNameLst>
                                          <p:attrName>style.visibility</p:attrName>
                                        </p:attrNameLst>
                                      </p:cBhvr>
                                      <p:to>
                                        <p:strVal val="visible"/>
                                      </p:to>
                                    </p:set>
                                  </p:childTnLst>
                                </p:cTn>
                              </p:par>
                            </p:childTnLst>
                          </p:cTn>
                        </p:par>
                        <p:par>
                          <p:cTn id="38" fill="hold">
                            <p:stCondLst>
                              <p:cond delay="4500"/>
                            </p:stCondLst>
                            <p:childTnLst>
                              <p:par>
                                <p:cTn id="39" presetID="22" presetClass="entr" presetSubtype="2"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right)">
                                      <p:cBhvr>
                                        <p:cTn id="41" dur="500"/>
                                        <p:tgtEl>
                                          <p:spTgt spid="16"/>
                                        </p:tgtEl>
                                      </p:cBhvr>
                                    </p:animEffect>
                                  </p:childTnLst>
                                </p:cTn>
                              </p:par>
                            </p:childTnLst>
                          </p:cTn>
                        </p:par>
                        <p:par>
                          <p:cTn id="42" fill="hold">
                            <p:stCondLst>
                              <p:cond delay="5000"/>
                            </p:stCondLst>
                            <p:childTnLst>
                              <p:par>
                                <p:cTn id="43" presetID="22" presetClass="entr" presetSubtype="1" fill="hold" nodeType="after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up)">
                                      <p:cBhvr>
                                        <p:cTn id="45" dur="500"/>
                                        <p:tgtEl>
                                          <p:spTgt spid="17"/>
                                        </p:tgtEl>
                                      </p:cBhvr>
                                    </p:animEffect>
                                  </p:childTnLst>
                                </p:cTn>
                              </p:par>
                            </p:childTnLst>
                          </p:cTn>
                        </p:par>
                        <p:par>
                          <p:cTn id="46" fill="hold">
                            <p:stCondLst>
                              <p:cond delay="5500"/>
                            </p:stCondLst>
                            <p:childTnLst>
                              <p:par>
                                <p:cTn id="47" presetID="22" presetClass="entr" presetSubtype="8"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wipe(left)">
                                      <p:cBhvr>
                                        <p:cTn id="49" dur="500"/>
                                        <p:tgtEl>
                                          <p:spTgt spid="18"/>
                                        </p:tgtEl>
                                      </p:cBhvr>
                                    </p:animEffect>
                                  </p:childTnLst>
                                </p:cTn>
                              </p:par>
                            </p:childTnLst>
                          </p:cTn>
                        </p:par>
                        <p:par>
                          <p:cTn id="50" fill="hold">
                            <p:stCondLst>
                              <p:cond delay="6000"/>
                            </p:stCondLst>
                            <p:childTnLst>
                              <p:par>
                                <p:cTn id="51" presetID="22" presetClass="entr" presetSubtype="8" fill="hold"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6500"/>
                            </p:stCondLst>
                            <p:childTnLst>
                              <p:par>
                                <p:cTn id="55" presetID="22" presetClass="entr" presetSubtype="4" fill="hold"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wipe(down)">
                                      <p:cBhvr>
                                        <p:cTn id="57" dur="500"/>
                                        <p:tgtEl>
                                          <p:spTgt spid="20"/>
                                        </p:tgtEl>
                                      </p:cBhvr>
                                    </p:animEffect>
                                  </p:childTnLst>
                                </p:cTn>
                              </p:par>
                            </p:childTnLst>
                          </p:cTn>
                        </p:par>
                        <p:par>
                          <p:cTn id="58" fill="hold">
                            <p:stCondLst>
                              <p:cond delay="7000"/>
                            </p:stCondLst>
                            <p:childTnLst>
                              <p:par>
                                <p:cTn id="59" presetID="22" presetClass="entr" presetSubtype="2"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right)">
                                      <p:cBhvr>
                                        <p:cTn id="61" dur="500"/>
                                        <p:tgtEl>
                                          <p:spTgt spid="21"/>
                                        </p:tgtEl>
                                      </p:cBhvr>
                                    </p:animEffect>
                                  </p:childTnLst>
                                </p:cTn>
                              </p:par>
                            </p:childTnLst>
                          </p:cTn>
                        </p:par>
                        <p:par>
                          <p:cTn id="62" fill="hold">
                            <p:stCondLst>
                              <p:cond delay="7500"/>
                            </p:stCondLst>
                            <p:childTnLst>
                              <p:par>
                                <p:cTn id="63" presetID="22" presetClass="entr" presetSubtype="2" fill="hold"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wipe(right)">
                                      <p:cBhvr>
                                        <p:cTn id="6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9705" grpId="0" autoUpdateAnimBg="0"/>
      <p:bldP spid="879706"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65250" name="Picture 2"/>
          <p:cNvPicPr>
            <a:picLocks noChangeAspect="1" noChangeArrowheads="1"/>
          </p:cNvPicPr>
          <p:nvPr/>
        </p:nvPicPr>
        <p:blipFill>
          <a:blip r:embed="rId2" cstate="print"/>
          <a:srcRect/>
          <a:stretch>
            <a:fillRect/>
          </a:stretch>
        </p:blipFill>
        <p:spPr bwMode="auto">
          <a:xfrm>
            <a:off x="2774146" y="1072055"/>
            <a:ext cx="3595710" cy="4667908"/>
          </a:xfrm>
          <a:prstGeom prst="rect">
            <a:avLst/>
          </a:prstGeom>
          <a:noFill/>
          <a:ln w="9525">
            <a:noFill/>
            <a:miter lim="800000"/>
            <a:headEnd/>
            <a:tailEnd/>
          </a:ln>
          <a:effectLst/>
        </p:spPr>
      </p:pic>
      <p:grpSp>
        <p:nvGrpSpPr>
          <p:cNvPr id="10" name="Group 33"/>
          <p:cNvGrpSpPr>
            <a:grpSpLocks/>
          </p:cNvGrpSpPr>
          <p:nvPr/>
        </p:nvGrpSpPr>
        <p:grpSpPr bwMode="auto">
          <a:xfrm>
            <a:off x="74225" y="0"/>
            <a:ext cx="1152525" cy="615950"/>
            <a:chOff x="37" y="-23"/>
            <a:chExt cx="726" cy="388"/>
          </a:xfrm>
        </p:grpSpPr>
        <p:sp>
          <p:nvSpPr>
            <p:cNvPr id="11"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5"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16"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 name="16 Grupo"/>
          <p:cNvGrpSpPr/>
          <p:nvPr/>
        </p:nvGrpSpPr>
        <p:grpSpPr>
          <a:xfrm>
            <a:off x="7255873" y="94886"/>
            <a:ext cx="1801930" cy="441134"/>
            <a:chOff x="5314950" y="259117"/>
            <a:chExt cx="3299200" cy="807684"/>
          </a:xfrm>
        </p:grpSpPr>
        <p:sp>
          <p:nvSpPr>
            <p:cNvPr id="18" name="17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19" name="Picture 59" descr="C:\Informacion_jesus_coronilla\Capacitacion\Documentos\Cursos Impartidos\Cursos 2009\45-Septiembre UT Nivel II Abierto-SERVIAM-CHILE-JCV\serviam.png"/>
            <p:cNvPicPr>
              <a:picLocks noChangeAspect="1" noChangeArrowheads="1"/>
            </p:cNvPicPr>
            <p:nvPr/>
          </p:nvPicPr>
          <p:blipFill>
            <a:blip r:embed="rId3"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8850" name="Group 78"/>
          <p:cNvGrpSpPr>
            <a:grpSpLocks/>
          </p:cNvGrpSpPr>
          <p:nvPr/>
        </p:nvGrpSpPr>
        <p:grpSpPr bwMode="auto">
          <a:xfrm>
            <a:off x="0" y="0"/>
            <a:ext cx="9172575" cy="6858000"/>
            <a:chOff x="0" y="0"/>
            <a:chExt cx="5778" cy="4320"/>
          </a:xfrm>
        </p:grpSpPr>
        <p:sp>
          <p:nvSpPr>
            <p:cNvPr id="78851" name="Rectangle 2"/>
            <p:cNvSpPr>
              <a:spLocks noChangeArrowheads="1"/>
            </p:cNvSpPr>
            <p:nvPr/>
          </p:nvSpPr>
          <p:spPr bwMode="auto">
            <a:xfrm>
              <a:off x="597" y="1092"/>
              <a:ext cx="4582" cy="2081"/>
            </a:xfrm>
            <a:prstGeom prst="rect">
              <a:avLst/>
            </a:prstGeom>
            <a:noFill/>
            <a:ln w="12700">
              <a:noFill/>
              <a:miter lim="800000"/>
              <a:headEnd/>
              <a:tailEnd/>
            </a:ln>
          </p:spPr>
          <p:txBody>
            <a:bodyPr lIns="90488" tIns="44450" rIns="90488" bIns="44450">
              <a:spAutoFit/>
            </a:bodyPr>
            <a:lstStyle/>
            <a:p>
              <a:pPr>
                <a:lnSpc>
                  <a:spcPct val="90000"/>
                </a:lnSpc>
                <a:tabLst>
                  <a:tab pos="576263" algn="l"/>
                </a:tabLst>
              </a:pPr>
              <a:r>
                <a:rPr lang="es-ES" sz="2600" i="1">
                  <a:solidFill>
                    <a:schemeClr val="bg1"/>
                  </a:solidFill>
                  <a:latin typeface="Book Antiqua" pitchFamily="18" charset="0"/>
                  <a:cs typeface="Times New Roman" charset="0"/>
                </a:rPr>
                <a:t>Por lo que, si se espolvorean partículas magnéticas sobre el citado imán, estas serán atraídas por los polos creados </a:t>
              </a:r>
              <a:r>
                <a:rPr lang="es-MX" sz="2600" i="1">
                  <a:solidFill>
                    <a:schemeClr val="bg1"/>
                  </a:solidFill>
                  <a:latin typeface="Book Antiqua" pitchFamily="18" charset="0"/>
                  <a:cs typeface="Times New Roman" charset="0"/>
                </a:rPr>
                <a:t>en</a:t>
              </a:r>
              <a:r>
                <a:rPr lang="es-ES" sz="2600" i="1">
                  <a:solidFill>
                    <a:schemeClr val="bg1"/>
                  </a:solidFill>
                  <a:latin typeface="Book Antiqua" pitchFamily="18" charset="0"/>
                  <a:cs typeface="Times New Roman" charset="0"/>
                </a:rPr>
                <a:t> la grieta, produciendo una indicación por la concentración de partículas en la zona de</a:t>
              </a:r>
              <a:r>
                <a:rPr lang="es-MX" sz="2600" i="1">
                  <a:solidFill>
                    <a:schemeClr val="bg1"/>
                  </a:solidFill>
                  <a:latin typeface="Book Antiqua" pitchFamily="18" charset="0"/>
                  <a:cs typeface="Times New Roman" charset="0"/>
                </a:rPr>
                <a:t> </a:t>
              </a:r>
              <a:r>
                <a:rPr lang="es-ES" sz="2600" i="1">
                  <a:solidFill>
                    <a:schemeClr val="bg1"/>
                  </a:solidFill>
                  <a:latin typeface="Book Antiqua" pitchFamily="18" charset="0"/>
                  <a:cs typeface="Times New Roman" charset="0"/>
                </a:rPr>
                <a:t>l</a:t>
              </a:r>
              <a:r>
                <a:rPr lang="es-MX" sz="2600" i="1">
                  <a:solidFill>
                    <a:schemeClr val="bg1"/>
                  </a:solidFill>
                  <a:latin typeface="Book Antiqua" pitchFamily="18" charset="0"/>
                  <a:cs typeface="Times New Roman" charset="0"/>
                </a:rPr>
                <a:t>a</a:t>
              </a:r>
              <a:r>
                <a:rPr lang="es-ES" sz="2600" i="1">
                  <a:solidFill>
                    <a:schemeClr val="bg1"/>
                  </a:solidFill>
                  <a:latin typeface="Book Antiqua" pitchFamily="18" charset="0"/>
                  <a:cs typeface="Times New Roman" charset="0"/>
                </a:rPr>
                <a:t> </a:t>
              </a:r>
              <a:r>
                <a:rPr lang="es-MX" sz="2600" i="1">
                  <a:solidFill>
                    <a:schemeClr val="bg1"/>
                  </a:solidFill>
                  <a:latin typeface="Book Antiqua" pitchFamily="18" charset="0"/>
                  <a:cs typeface="Times New Roman" charset="0"/>
                </a:rPr>
                <a:t>grieta</a:t>
              </a:r>
              <a:endParaRPr lang="es-ES" sz="2600" i="1">
                <a:solidFill>
                  <a:schemeClr val="bg1"/>
                </a:solidFill>
                <a:latin typeface="Book Antiqua" pitchFamily="18" charset="0"/>
                <a:cs typeface="Times New Roman" charset="0"/>
              </a:endParaRPr>
            </a:p>
            <a:p>
              <a:pPr>
                <a:lnSpc>
                  <a:spcPct val="90000"/>
                </a:lnSpc>
                <a:tabLst>
                  <a:tab pos="576263" algn="l"/>
                </a:tabLst>
              </a:pPr>
              <a:endParaRPr lang="es-ES" sz="2600" i="1">
                <a:solidFill>
                  <a:schemeClr val="bg1"/>
                </a:solidFill>
                <a:latin typeface="Book Antiqua" pitchFamily="18" charset="0"/>
                <a:cs typeface="Times New Roman" charset="0"/>
              </a:endParaRPr>
            </a:p>
            <a:p>
              <a:pPr>
                <a:lnSpc>
                  <a:spcPct val="90000"/>
                </a:lnSpc>
                <a:tabLst>
                  <a:tab pos="576263" algn="l"/>
                </a:tabLst>
              </a:pPr>
              <a:r>
                <a:rPr lang="es-ES" sz="2600" i="1">
                  <a:solidFill>
                    <a:schemeClr val="bg1"/>
                  </a:solidFill>
                  <a:latin typeface="Book Antiqua" pitchFamily="18" charset="0"/>
                  <a:cs typeface="Times New Roman" charset="0"/>
                </a:rPr>
                <a:t>Una grieta en el imán de barra </a:t>
              </a:r>
              <a:r>
                <a:rPr lang="es-MX" sz="2600" i="1">
                  <a:solidFill>
                    <a:schemeClr val="bg1"/>
                  </a:solidFill>
                  <a:latin typeface="Book Antiqua" pitchFamily="18" charset="0"/>
                  <a:cs typeface="Times New Roman" charset="0"/>
                </a:rPr>
                <a:t>producirá un efecto similar, </a:t>
              </a:r>
              <a:r>
                <a:rPr lang="es-ES" sz="2600" i="1">
                  <a:solidFill>
                    <a:schemeClr val="bg1"/>
                  </a:solidFill>
                  <a:latin typeface="Book Antiqua" pitchFamily="18" charset="0"/>
                  <a:cs typeface="Times New Roman" charset="0"/>
                </a:rPr>
                <a:t>también</a:t>
              </a:r>
              <a:r>
                <a:rPr lang="es-MX" sz="2600" i="1">
                  <a:solidFill>
                    <a:schemeClr val="bg1"/>
                  </a:solidFill>
                  <a:latin typeface="Book Antiqua" pitchFamily="18" charset="0"/>
                  <a:cs typeface="Times New Roman" charset="0"/>
                </a:rPr>
                <a:t> </a:t>
              </a:r>
              <a:r>
                <a:rPr lang="es-ES" sz="2600" i="1">
                  <a:solidFill>
                    <a:schemeClr val="bg1"/>
                  </a:solidFill>
                  <a:latin typeface="Book Antiqua" pitchFamily="18" charset="0"/>
                  <a:cs typeface="Times New Roman" charset="0"/>
                </a:rPr>
                <a:t>causará fugas de flujo</a:t>
              </a:r>
              <a:endParaRPr lang="es-ES_tradnl" sz="2600" i="1">
                <a:solidFill>
                  <a:schemeClr val="bg1"/>
                </a:solidFill>
                <a:latin typeface="Book Antiqua" pitchFamily="18" charset="0"/>
                <a:cs typeface="Times New Roman" charset="0"/>
              </a:endParaRPr>
            </a:p>
          </p:txBody>
        </p:sp>
        <p:sp>
          <p:nvSpPr>
            <p:cNvPr id="525318" name="Rectangle 6"/>
            <p:cNvSpPr>
              <a:spLocks noChangeArrowheads="1"/>
            </p:cNvSpPr>
            <p:nvPr/>
          </p:nvSpPr>
          <p:spPr bwMode="auto">
            <a:xfrm>
              <a:off x="404"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8853" name="Rectangle 39"/>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78854" name="Group 41"/>
            <p:cNvGrpSpPr>
              <a:grpSpLocks/>
            </p:cNvGrpSpPr>
            <p:nvPr/>
          </p:nvGrpSpPr>
          <p:grpSpPr bwMode="auto">
            <a:xfrm>
              <a:off x="48" y="95"/>
              <a:ext cx="96" cy="4128"/>
              <a:chOff x="48" y="102"/>
              <a:chExt cx="96" cy="4128"/>
            </a:xfrm>
          </p:grpSpPr>
          <p:sp>
            <p:nvSpPr>
              <p:cNvPr id="78862" name="Rectangle 4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3" name="Rectangle 4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4" name="Rectangle 4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5" name="Rectangle 4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6" name="Rectangle 4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7" name="Rectangle 4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8" name="Rectangle 4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69" name="Rectangle 4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0" name="Rectangle 5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1" name="Rectangle 5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2" name="Rectangle 5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3" name="Rectangle 5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4" name="Rectangle 5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5" name="Rectangle 5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6" name="Rectangle 5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7" name="Rectangle 5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8" name="Rectangle 5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79" name="Rectangle 5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0" name="Rectangle 6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1" name="Rectangle 6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2" name="Rectangle 6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3" name="Rectangle 6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4" name="Rectangle 6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5" name="Rectangle 6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6" name="Rectangle 6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7" name="Rectangle 6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8" name="Rectangle 6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89" name="Rectangle 6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8890" name="Rectangle 7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8855" name="Group 71"/>
            <p:cNvGrpSpPr>
              <a:grpSpLocks/>
            </p:cNvGrpSpPr>
            <p:nvPr/>
          </p:nvGrpSpPr>
          <p:grpSpPr bwMode="auto">
            <a:xfrm>
              <a:off x="5052" y="0"/>
              <a:ext cx="726" cy="388"/>
              <a:chOff x="37" y="-23"/>
              <a:chExt cx="726" cy="388"/>
            </a:xfrm>
          </p:grpSpPr>
          <p:sp>
            <p:nvSpPr>
              <p:cNvPr id="78856" name="Rectangle 7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8857" name="Rectangle 7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8858" name="Rectangle 7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8859" name="Rectangle 7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8860" name="Rectangle 7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8861" name="Rectangle 7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9874" name="Rectangle 88"/>
          <p:cNvSpPr>
            <a:spLocks noChangeArrowheads="1"/>
          </p:cNvSpPr>
          <p:nvPr/>
        </p:nvSpPr>
        <p:spPr bwMode="auto">
          <a:xfrm>
            <a:off x="2333625" y="3333750"/>
            <a:ext cx="4676775" cy="1228725"/>
          </a:xfrm>
          <a:prstGeom prst="rect">
            <a:avLst/>
          </a:prstGeom>
          <a:solidFill>
            <a:srgbClr val="DDDDDD"/>
          </a:solidFill>
          <a:ln w="9525">
            <a:miter lim="800000"/>
            <a:headEnd/>
            <a:tailEnd/>
          </a:ln>
          <a:scene3d>
            <a:camera prst="legacyPerspectiveTop"/>
            <a:lightRig rig="legacyFlat3" dir="b"/>
          </a:scene3d>
          <a:sp3d extrusionH="3630600" prstMaterial="legacyMatte">
            <a:bevelT w="13500" h="13500" prst="angle"/>
            <a:bevelB w="13500" h="13500" prst="angle"/>
            <a:extrusionClr>
              <a:srgbClr val="DDDDDD"/>
            </a:extrusionClr>
          </a:sp3d>
        </p:spPr>
        <p:txBody>
          <a:bodyPr wrap="none" anchor="ctr">
            <a:flatTx/>
          </a:bodyPr>
          <a:lstStyle/>
          <a:p>
            <a:endParaRPr lang="es-ES"/>
          </a:p>
        </p:txBody>
      </p:sp>
      <p:sp>
        <p:nvSpPr>
          <p:cNvPr id="459830" name="Rectangle 54"/>
          <p:cNvSpPr>
            <a:spLocks noChangeArrowheads="1"/>
          </p:cNvSpPr>
          <p:nvPr/>
        </p:nvSpPr>
        <p:spPr bwMode="auto">
          <a:xfrm>
            <a:off x="841375" y="265113"/>
            <a:ext cx="6775450" cy="551433"/>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Efectos de las Discontinuidades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79876" name="Rectangle 87"/>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79877" name="Rectangle 11"/>
          <p:cNvSpPr>
            <a:spLocks noChangeArrowheads="1"/>
          </p:cNvSpPr>
          <p:nvPr/>
        </p:nvSpPr>
        <p:spPr bwMode="auto">
          <a:xfrm>
            <a:off x="2454275" y="4859338"/>
            <a:ext cx="4425950" cy="485775"/>
          </a:xfrm>
          <a:prstGeom prst="rect">
            <a:avLst/>
          </a:prstGeom>
          <a:noFill/>
          <a:ln w="12700">
            <a:noFill/>
            <a:miter lim="800000"/>
            <a:headEnd/>
            <a:tailEnd/>
          </a:ln>
        </p:spPr>
        <p:txBody>
          <a:bodyPr lIns="90488" tIns="44450" rIns="90488" bIns="44450">
            <a:spAutoFit/>
          </a:bodyPr>
          <a:lstStyle/>
          <a:p>
            <a:pPr>
              <a:tabLst>
                <a:tab pos="576263" algn="l"/>
              </a:tabLst>
            </a:pPr>
            <a:r>
              <a:rPr lang="es-ES_tradnl" sz="2600" i="1">
                <a:solidFill>
                  <a:schemeClr val="bg1"/>
                </a:solidFill>
                <a:latin typeface="Book Antiqua" pitchFamily="18" charset="0"/>
              </a:rPr>
              <a:t>Pieza  Inspeccionada</a:t>
            </a:r>
          </a:p>
        </p:txBody>
      </p:sp>
      <p:sp>
        <p:nvSpPr>
          <p:cNvPr id="79878" name="Rectangle 89"/>
          <p:cNvSpPr>
            <a:spLocks noChangeArrowheads="1"/>
          </p:cNvSpPr>
          <p:nvPr/>
        </p:nvSpPr>
        <p:spPr bwMode="auto">
          <a:xfrm>
            <a:off x="7067550" y="3624263"/>
            <a:ext cx="1198563" cy="6096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Campo</a:t>
            </a:r>
          </a:p>
          <a:p>
            <a:r>
              <a:rPr lang="es-ES_tradnl" sz="2000" i="1">
                <a:solidFill>
                  <a:schemeClr val="bg1"/>
                </a:solidFill>
                <a:latin typeface="Book Antiqua" pitchFamily="18" charset="0"/>
              </a:rPr>
              <a:t>Magnético</a:t>
            </a:r>
          </a:p>
        </p:txBody>
      </p:sp>
      <p:grpSp>
        <p:nvGrpSpPr>
          <p:cNvPr id="79879" name="Group 93"/>
          <p:cNvGrpSpPr>
            <a:grpSpLocks/>
          </p:cNvGrpSpPr>
          <p:nvPr/>
        </p:nvGrpSpPr>
        <p:grpSpPr bwMode="auto">
          <a:xfrm>
            <a:off x="76200" y="150813"/>
            <a:ext cx="152400" cy="6553200"/>
            <a:chOff x="48" y="102"/>
            <a:chExt cx="96" cy="4128"/>
          </a:xfrm>
        </p:grpSpPr>
        <p:sp>
          <p:nvSpPr>
            <p:cNvPr id="79929" name="Rectangle 9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0" name="Rectangle 9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1" name="Rectangle 9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2" name="Rectangle 9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3" name="Rectangle 9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4" name="Rectangle 9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5" name="Rectangle 10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6" name="Rectangle 10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7" name="Rectangle 10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8" name="Rectangle 10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39" name="Rectangle 10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0" name="Rectangle 10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1" name="Rectangle 10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2" name="Rectangle 10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3" name="Rectangle 10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4" name="Rectangle 10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5" name="Rectangle 11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6" name="Rectangle 11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7" name="Rectangle 11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8" name="Rectangle 11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49" name="Rectangle 11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0" name="Rectangle 11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1" name="Rectangle 11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2" name="Rectangle 11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3" name="Rectangle 11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4" name="Rectangle 11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5" name="Rectangle 12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6" name="Rectangle 12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79957" name="Rectangle 12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79880" name="Group 123"/>
          <p:cNvGrpSpPr>
            <a:grpSpLocks/>
          </p:cNvGrpSpPr>
          <p:nvPr/>
        </p:nvGrpSpPr>
        <p:grpSpPr bwMode="auto">
          <a:xfrm>
            <a:off x="8020050" y="0"/>
            <a:ext cx="1152525" cy="615950"/>
            <a:chOff x="37" y="-23"/>
            <a:chExt cx="726" cy="388"/>
          </a:xfrm>
        </p:grpSpPr>
        <p:sp>
          <p:nvSpPr>
            <p:cNvPr id="79923" name="Rectangle 12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79924" name="Rectangle 12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9925" name="Rectangle 12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79926" name="Rectangle 12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79927" name="Rectangle 12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79928" name="Rectangle 12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4" name="Group 12"/>
          <p:cNvGrpSpPr>
            <a:grpSpLocks/>
          </p:cNvGrpSpPr>
          <p:nvPr/>
        </p:nvGrpSpPr>
        <p:grpSpPr bwMode="auto">
          <a:xfrm>
            <a:off x="5934075" y="3436938"/>
            <a:ext cx="933450" cy="977900"/>
            <a:chOff x="3498" y="2173"/>
            <a:chExt cx="588" cy="616"/>
          </a:xfrm>
        </p:grpSpPr>
        <p:sp>
          <p:nvSpPr>
            <p:cNvPr id="79917" name="Line 13"/>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8" name="Line 14"/>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9" name="Line 15"/>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20" name="Line 16"/>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21" name="Line 17"/>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22" name="Line 18"/>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5" name="Group 19"/>
          <p:cNvGrpSpPr>
            <a:grpSpLocks/>
          </p:cNvGrpSpPr>
          <p:nvPr/>
        </p:nvGrpSpPr>
        <p:grpSpPr bwMode="auto">
          <a:xfrm>
            <a:off x="4200525" y="3436938"/>
            <a:ext cx="933450" cy="977900"/>
            <a:chOff x="3498" y="2173"/>
            <a:chExt cx="588" cy="616"/>
          </a:xfrm>
        </p:grpSpPr>
        <p:sp>
          <p:nvSpPr>
            <p:cNvPr id="79911" name="Line 20"/>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2" name="Line 21"/>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3" name="Line 22"/>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4" name="Line 23"/>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5" name="Line 24"/>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6" name="Line 25"/>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6" name="Group 26"/>
          <p:cNvGrpSpPr>
            <a:grpSpLocks/>
          </p:cNvGrpSpPr>
          <p:nvPr/>
        </p:nvGrpSpPr>
        <p:grpSpPr bwMode="auto">
          <a:xfrm>
            <a:off x="2533650" y="3436938"/>
            <a:ext cx="933450" cy="977900"/>
            <a:chOff x="3498" y="2173"/>
            <a:chExt cx="588" cy="616"/>
          </a:xfrm>
        </p:grpSpPr>
        <p:sp>
          <p:nvSpPr>
            <p:cNvPr id="79905" name="Line 27"/>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6" name="Line 28"/>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7" name="Line 29"/>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8" name="Line 30"/>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9" name="Line 31"/>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10" name="Line 32"/>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7" name="Group 33"/>
          <p:cNvGrpSpPr>
            <a:grpSpLocks/>
          </p:cNvGrpSpPr>
          <p:nvPr/>
        </p:nvGrpSpPr>
        <p:grpSpPr bwMode="auto">
          <a:xfrm>
            <a:off x="5934075" y="3436938"/>
            <a:ext cx="933450" cy="977900"/>
            <a:chOff x="3498" y="2173"/>
            <a:chExt cx="588" cy="616"/>
          </a:xfrm>
        </p:grpSpPr>
        <p:sp>
          <p:nvSpPr>
            <p:cNvPr id="79899" name="Line 34"/>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0" name="Line 35"/>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1" name="Line 36"/>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2" name="Line 37"/>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3" name="Line 38"/>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904" name="Line 39"/>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8" name="Group 40"/>
          <p:cNvGrpSpPr>
            <a:grpSpLocks/>
          </p:cNvGrpSpPr>
          <p:nvPr/>
        </p:nvGrpSpPr>
        <p:grpSpPr bwMode="auto">
          <a:xfrm>
            <a:off x="4200525" y="3436938"/>
            <a:ext cx="933450" cy="977900"/>
            <a:chOff x="3498" y="2173"/>
            <a:chExt cx="588" cy="616"/>
          </a:xfrm>
        </p:grpSpPr>
        <p:sp>
          <p:nvSpPr>
            <p:cNvPr id="79893" name="Line 41"/>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4" name="Line 42"/>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5" name="Line 43"/>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6" name="Line 44"/>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7" name="Line 45"/>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8" name="Line 46"/>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9" name="Group 47"/>
          <p:cNvGrpSpPr>
            <a:grpSpLocks/>
          </p:cNvGrpSpPr>
          <p:nvPr/>
        </p:nvGrpSpPr>
        <p:grpSpPr bwMode="auto">
          <a:xfrm>
            <a:off x="2533650" y="3436938"/>
            <a:ext cx="933450" cy="977900"/>
            <a:chOff x="3498" y="2173"/>
            <a:chExt cx="588" cy="616"/>
          </a:xfrm>
        </p:grpSpPr>
        <p:sp>
          <p:nvSpPr>
            <p:cNvPr id="79887" name="Line 48"/>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88" name="Line 49"/>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89" name="Line 50"/>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0" name="Line 51"/>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1" name="Line 52"/>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79892" name="Line 53"/>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500"/>
                                        <p:tgtEl>
                                          <p:spTgt spid="5"/>
                                        </p:tgtEl>
                                      </p:cBhvr>
                                    </p:animEffect>
                                  </p:childTnLst>
                                  <p:subTnLst>
                                    <p:set>
                                      <p:cBhvr override="childStyle">
                                        <p:cTn dur="1" fill="hold" display="0" masterRel="sameClick" afterEffect="1">
                                          <p:stCondLst>
                                            <p:cond evt="end" delay="0">
                                              <p:tn val="9"/>
                                            </p:cond>
                                          </p:stCondLst>
                                        </p:cTn>
                                        <p:tgtEl>
                                          <p:spTgt spid="5"/>
                                        </p:tgtEl>
                                        <p:attrNameLst>
                                          <p:attrName>style.visibility</p:attrName>
                                        </p:attrNameLst>
                                      </p:cBhvr>
                                      <p:to>
                                        <p:strVal val="hidden"/>
                                      </p:to>
                                    </p:set>
                                  </p:sub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right)">
                                      <p:cBhvr>
                                        <p:cTn id="15" dur="500"/>
                                        <p:tgtEl>
                                          <p:spTgt spid="6"/>
                                        </p:tgtEl>
                                      </p:cBhvr>
                                    </p:animEffect>
                                  </p:childTnLst>
                                  <p:subTnLst>
                                    <p:set>
                                      <p:cBhvr override="childStyle">
                                        <p:cTn dur="1" fill="hold" display="0" masterRel="sameClick" afterEffect="1">
                                          <p:stCondLst>
                                            <p:cond evt="end" delay="0">
                                              <p:tn val="13"/>
                                            </p:cond>
                                          </p:stCondLst>
                                        </p:cTn>
                                        <p:tgtEl>
                                          <p:spTgt spid="6"/>
                                        </p:tgtEl>
                                        <p:attrNameLst>
                                          <p:attrName>style.visibility</p:attrName>
                                        </p:attrNameLst>
                                      </p:cBhvr>
                                      <p:to>
                                        <p:strVal val="hidden"/>
                                      </p:to>
                                    </p:set>
                                  </p:sub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right)">
                                      <p:cBhvr>
                                        <p:cTn id="19" dur="500"/>
                                        <p:tgtEl>
                                          <p:spTgt spid="7"/>
                                        </p:tgtEl>
                                      </p:cBhvr>
                                    </p:animEffect>
                                  </p:childTnLst>
                                  <p:subTnLst>
                                    <p:set>
                                      <p:cBhvr override="childStyle">
                                        <p:cTn dur="1" fill="hold" display="0" masterRel="sameClick" afterEffect="1">
                                          <p:stCondLst>
                                            <p:cond evt="end" delay="0">
                                              <p:tn val="17"/>
                                            </p:cond>
                                          </p:stCondLst>
                                        </p:cTn>
                                        <p:tgtEl>
                                          <p:spTgt spid="7"/>
                                        </p:tgtEl>
                                        <p:attrNameLst>
                                          <p:attrName>style.visibility</p:attrName>
                                        </p:attrNameLst>
                                      </p:cBhvr>
                                      <p:to>
                                        <p:strVal val="hidden"/>
                                      </p:to>
                                    </p:set>
                                  </p:sub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right)">
                                      <p:cBhvr>
                                        <p:cTn id="23" dur="500"/>
                                        <p:tgtEl>
                                          <p:spTgt spid="8"/>
                                        </p:tgtEl>
                                      </p:cBhvr>
                                    </p:animEffect>
                                  </p:childTnLst>
                                  <p:subTnLst>
                                    <p:set>
                                      <p:cBhvr override="childStyle">
                                        <p:cTn dur="1" fill="hold" display="0" masterRel="sameClick" afterEffect="1">
                                          <p:stCondLst>
                                            <p:cond evt="end" delay="0">
                                              <p:tn val="21"/>
                                            </p:cond>
                                          </p:stCondLst>
                                        </p:cTn>
                                        <p:tgtEl>
                                          <p:spTgt spid="8"/>
                                        </p:tgtEl>
                                        <p:attrNameLst>
                                          <p:attrName>style.visibility</p:attrName>
                                        </p:attrNameLst>
                                      </p:cBhvr>
                                      <p:to>
                                        <p:strVal val="hidden"/>
                                      </p:to>
                                    </p:set>
                                  </p:sub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0898" name="Freeform 2"/>
          <p:cNvSpPr>
            <a:spLocks/>
          </p:cNvSpPr>
          <p:nvPr/>
        </p:nvSpPr>
        <p:spPr bwMode="auto">
          <a:xfrm>
            <a:off x="2330450" y="3333750"/>
            <a:ext cx="4679950" cy="1225550"/>
          </a:xfrm>
          <a:custGeom>
            <a:avLst/>
            <a:gdLst>
              <a:gd name="T0" fmla="*/ 0 w 2948"/>
              <a:gd name="T1" fmla="*/ 0 h 772"/>
              <a:gd name="T2" fmla="*/ 2076450 w 2948"/>
              <a:gd name="T3" fmla="*/ 0 h 772"/>
              <a:gd name="T4" fmla="*/ 2076450 w 2948"/>
              <a:gd name="T5" fmla="*/ 50800 h 772"/>
              <a:gd name="T6" fmla="*/ 2082800 w 2948"/>
              <a:gd name="T7" fmla="*/ 69850 h 772"/>
              <a:gd name="T8" fmla="*/ 2101850 w 2948"/>
              <a:gd name="T9" fmla="*/ 184150 h 772"/>
              <a:gd name="T10" fmla="*/ 2159000 w 2948"/>
              <a:gd name="T11" fmla="*/ 368300 h 772"/>
              <a:gd name="T12" fmla="*/ 2235200 w 2948"/>
              <a:gd name="T13" fmla="*/ 615950 h 772"/>
              <a:gd name="T14" fmla="*/ 2266950 w 2948"/>
              <a:gd name="T15" fmla="*/ 692150 h 772"/>
              <a:gd name="T16" fmla="*/ 2298700 w 2948"/>
              <a:gd name="T17" fmla="*/ 635000 h 772"/>
              <a:gd name="T18" fmla="*/ 2305050 w 2948"/>
              <a:gd name="T19" fmla="*/ 501650 h 772"/>
              <a:gd name="T20" fmla="*/ 2330450 w 2948"/>
              <a:gd name="T21" fmla="*/ 463550 h 772"/>
              <a:gd name="T22" fmla="*/ 2349500 w 2948"/>
              <a:gd name="T23" fmla="*/ 330200 h 772"/>
              <a:gd name="T24" fmla="*/ 2381250 w 2948"/>
              <a:gd name="T25" fmla="*/ 158750 h 772"/>
              <a:gd name="T26" fmla="*/ 2387600 w 2948"/>
              <a:gd name="T27" fmla="*/ 6350 h 772"/>
              <a:gd name="T28" fmla="*/ 4679950 w 2948"/>
              <a:gd name="T29" fmla="*/ 6350 h 772"/>
              <a:gd name="T30" fmla="*/ 4679950 w 2948"/>
              <a:gd name="T31" fmla="*/ 1225550 h 772"/>
              <a:gd name="T32" fmla="*/ 0 w 2948"/>
              <a:gd name="T33" fmla="*/ 1225550 h 772"/>
              <a:gd name="T34" fmla="*/ 0 w 2948"/>
              <a:gd name="T35" fmla="*/ 0 h 7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48"/>
              <a:gd name="T55" fmla="*/ 0 h 772"/>
              <a:gd name="T56" fmla="*/ 2948 w 2948"/>
              <a:gd name="T57" fmla="*/ 772 h 7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48" h="772">
                <a:moveTo>
                  <a:pt x="0" y="0"/>
                </a:moveTo>
                <a:lnTo>
                  <a:pt x="1308" y="0"/>
                </a:lnTo>
                <a:cubicBezTo>
                  <a:pt x="1316" y="0"/>
                  <a:pt x="1306" y="24"/>
                  <a:pt x="1308" y="32"/>
                </a:cubicBezTo>
                <a:cubicBezTo>
                  <a:pt x="1309" y="36"/>
                  <a:pt x="1311" y="40"/>
                  <a:pt x="1312" y="44"/>
                </a:cubicBezTo>
                <a:cubicBezTo>
                  <a:pt x="1315" y="68"/>
                  <a:pt x="1316" y="93"/>
                  <a:pt x="1324" y="116"/>
                </a:cubicBezTo>
                <a:cubicBezTo>
                  <a:pt x="1329" y="160"/>
                  <a:pt x="1328" y="200"/>
                  <a:pt x="1360" y="232"/>
                </a:cubicBezTo>
                <a:cubicBezTo>
                  <a:pt x="1379" y="290"/>
                  <a:pt x="1351" y="350"/>
                  <a:pt x="1408" y="388"/>
                </a:cubicBezTo>
                <a:cubicBezTo>
                  <a:pt x="1414" y="406"/>
                  <a:pt x="1422" y="419"/>
                  <a:pt x="1428" y="436"/>
                </a:cubicBezTo>
                <a:cubicBezTo>
                  <a:pt x="1433" y="417"/>
                  <a:pt x="1442" y="417"/>
                  <a:pt x="1448" y="400"/>
                </a:cubicBezTo>
                <a:cubicBezTo>
                  <a:pt x="1449" y="372"/>
                  <a:pt x="1447" y="344"/>
                  <a:pt x="1452" y="316"/>
                </a:cubicBezTo>
                <a:cubicBezTo>
                  <a:pt x="1454" y="307"/>
                  <a:pt x="1468" y="292"/>
                  <a:pt x="1468" y="292"/>
                </a:cubicBezTo>
                <a:cubicBezTo>
                  <a:pt x="1471" y="261"/>
                  <a:pt x="1476" y="238"/>
                  <a:pt x="1480" y="208"/>
                </a:cubicBezTo>
                <a:cubicBezTo>
                  <a:pt x="1484" y="137"/>
                  <a:pt x="1484" y="148"/>
                  <a:pt x="1500" y="100"/>
                </a:cubicBezTo>
                <a:cubicBezTo>
                  <a:pt x="1505" y="25"/>
                  <a:pt x="1504" y="57"/>
                  <a:pt x="1504" y="4"/>
                </a:cubicBezTo>
                <a:lnTo>
                  <a:pt x="2948" y="4"/>
                </a:lnTo>
                <a:lnTo>
                  <a:pt x="2948" y="772"/>
                </a:lnTo>
                <a:lnTo>
                  <a:pt x="0" y="772"/>
                </a:lnTo>
                <a:lnTo>
                  <a:pt x="0" y="0"/>
                </a:lnTo>
                <a:close/>
              </a:path>
            </a:pathLst>
          </a:custGeom>
          <a:solidFill>
            <a:srgbClr val="EAEAEA"/>
          </a:solidFill>
          <a:ln w="9525">
            <a:miter lim="800000"/>
            <a:headEnd/>
            <a:tailEnd/>
          </a:ln>
          <a:scene3d>
            <a:camera prst="legacyPerspectiveTop"/>
            <a:lightRig rig="legacyFlat3" dir="b"/>
          </a:scene3d>
          <a:sp3d extrusionH="3630600" prstMaterial="legacyMatte">
            <a:bevelT w="13500" h="13500" prst="angle"/>
            <a:bevelB w="13500" h="13500" prst="angle"/>
            <a:extrusionClr>
              <a:srgbClr val="EAEAEA"/>
            </a:extrusionClr>
          </a:sp3d>
        </p:spPr>
        <p:txBody>
          <a:bodyPr wrap="none">
            <a:flatTx/>
          </a:bodyPr>
          <a:lstStyle/>
          <a:p>
            <a:endParaRPr lang="es-ES"/>
          </a:p>
        </p:txBody>
      </p:sp>
      <p:sp>
        <p:nvSpPr>
          <p:cNvPr id="80899" name="Rectangle 3"/>
          <p:cNvSpPr>
            <a:spLocks noChangeArrowheads="1"/>
          </p:cNvSpPr>
          <p:nvPr/>
        </p:nvSpPr>
        <p:spPr bwMode="auto">
          <a:xfrm>
            <a:off x="7067550" y="3624263"/>
            <a:ext cx="1198563" cy="6096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Campo</a:t>
            </a:r>
          </a:p>
          <a:p>
            <a:r>
              <a:rPr lang="es-ES_tradnl" sz="2000" i="1">
                <a:solidFill>
                  <a:schemeClr val="bg1"/>
                </a:solidFill>
                <a:latin typeface="Book Antiqua" pitchFamily="18" charset="0"/>
              </a:rPr>
              <a:t>Magnético</a:t>
            </a:r>
          </a:p>
        </p:txBody>
      </p:sp>
      <p:sp>
        <p:nvSpPr>
          <p:cNvPr id="80900" name="Rectangle 4"/>
          <p:cNvSpPr>
            <a:spLocks noChangeArrowheads="1"/>
          </p:cNvSpPr>
          <p:nvPr/>
        </p:nvSpPr>
        <p:spPr bwMode="auto">
          <a:xfrm>
            <a:off x="2454275" y="4859338"/>
            <a:ext cx="4425950" cy="485775"/>
          </a:xfrm>
          <a:prstGeom prst="rect">
            <a:avLst/>
          </a:prstGeom>
          <a:noFill/>
          <a:ln w="12700">
            <a:noFill/>
            <a:miter lim="800000"/>
            <a:headEnd/>
            <a:tailEnd/>
          </a:ln>
        </p:spPr>
        <p:txBody>
          <a:bodyPr lIns="90488" tIns="44450" rIns="90488" bIns="44450">
            <a:spAutoFit/>
          </a:bodyPr>
          <a:lstStyle/>
          <a:p>
            <a:pPr>
              <a:tabLst>
                <a:tab pos="576263" algn="l"/>
              </a:tabLst>
            </a:pPr>
            <a:r>
              <a:rPr lang="es-ES_tradnl" sz="2600" i="1">
                <a:solidFill>
                  <a:schemeClr val="bg1"/>
                </a:solidFill>
                <a:latin typeface="Book Antiqua" pitchFamily="18" charset="0"/>
              </a:rPr>
              <a:t>Pieza  Inspeccionada</a:t>
            </a:r>
          </a:p>
        </p:txBody>
      </p:sp>
      <p:sp>
        <p:nvSpPr>
          <p:cNvPr id="80901" name="Rectangle 5"/>
          <p:cNvSpPr>
            <a:spLocks noChangeArrowheads="1"/>
          </p:cNvSpPr>
          <p:nvPr/>
        </p:nvSpPr>
        <p:spPr bwMode="auto">
          <a:xfrm>
            <a:off x="4611688" y="2476500"/>
            <a:ext cx="2616200" cy="423863"/>
          </a:xfrm>
          <a:prstGeom prst="rect">
            <a:avLst/>
          </a:prstGeom>
          <a:noFill/>
          <a:ln w="12700">
            <a:noFill/>
            <a:miter lim="800000"/>
            <a:headEnd/>
            <a:tailEnd/>
          </a:ln>
        </p:spPr>
        <p:txBody>
          <a:bodyPr lIns="90488" tIns="44450" rIns="90488" bIns="44450">
            <a:spAutoFit/>
          </a:bodyPr>
          <a:lstStyle/>
          <a:p>
            <a:pPr>
              <a:tabLst>
                <a:tab pos="576263" algn="l"/>
              </a:tabLst>
            </a:pPr>
            <a:r>
              <a:rPr lang="es-ES_tradnl" sz="2200" i="1">
                <a:solidFill>
                  <a:schemeClr val="bg1"/>
                </a:solidFill>
                <a:latin typeface="Book Antiqua" pitchFamily="18" charset="0"/>
              </a:rPr>
              <a:t>Discontinuidad</a:t>
            </a:r>
          </a:p>
        </p:txBody>
      </p:sp>
      <p:sp>
        <p:nvSpPr>
          <p:cNvPr id="1015814" name="Rectangle 6"/>
          <p:cNvSpPr>
            <a:spLocks noChangeArrowheads="1"/>
          </p:cNvSpPr>
          <p:nvPr/>
        </p:nvSpPr>
        <p:spPr bwMode="auto">
          <a:xfrm>
            <a:off x="841375" y="265113"/>
            <a:ext cx="6775450" cy="551433"/>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Efectos de las Discontinuidades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0903" name="Rectangle 7"/>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80904" name="Group 8"/>
          <p:cNvGrpSpPr>
            <a:grpSpLocks/>
          </p:cNvGrpSpPr>
          <p:nvPr/>
        </p:nvGrpSpPr>
        <p:grpSpPr bwMode="auto">
          <a:xfrm>
            <a:off x="76200" y="150813"/>
            <a:ext cx="152400" cy="6553200"/>
            <a:chOff x="48" y="102"/>
            <a:chExt cx="96" cy="4128"/>
          </a:xfrm>
        </p:grpSpPr>
        <p:sp>
          <p:nvSpPr>
            <p:cNvPr id="81045" name="Rectangle 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46" name="Rectangle 1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47" name="Rectangle 1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48" name="Rectangle 1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49" name="Rectangle 1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0" name="Rectangle 1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1" name="Rectangle 1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2" name="Rectangle 1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3" name="Rectangle 1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4" name="Rectangle 1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5" name="Rectangle 1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6" name="Rectangle 2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7" name="Rectangle 2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8" name="Rectangle 2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59" name="Rectangle 2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0" name="Rectangle 2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1" name="Rectangle 2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2" name="Rectangle 2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3" name="Rectangle 2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4" name="Rectangle 2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5" name="Rectangle 2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6" name="Rectangle 3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7" name="Rectangle 3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8" name="Rectangle 3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69" name="Rectangle 3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70" name="Rectangle 3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71" name="Rectangle 3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72" name="Rectangle 3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1073" name="Rectangle 3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0905" name="Group 38"/>
          <p:cNvGrpSpPr>
            <a:grpSpLocks/>
          </p:cNvGrpSpPr>
          <p:nvPr/>
        </p:nvGrpSpPr>
        <p:grpSpPr bwMode="auto">
          <a:xfrm>
            <a:off x="8020050" y="0"/>
            <a:ext cx="1152525" cy="615950"/>
            <a:chOff x="37" y="-23"/>
            <a:chExt cx="726" cy="388"/>
          </a:xfrm>
        </p:grpSpPr>
        <p:sp>
          <p:nvSpPr>
            <p:cNvPr id="81039" name="Rectangle 3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1040" name="Rectangle 4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1041" name="Rectangle 4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1042" name="Rectangle 4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1043" name="Rectangle 4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1044" name="Rectangle 4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4" name="Group 87"/>
          <p:cNvGrpSpPr>
            <a:grpSpLocks/>
          </p:cNvGrpSpPr>
          <p:nvPr/>
        </p:nvGrpSpPr>
        <p:grpSpPr bwMode="auto">
          <a:xfrm>
            <a:off x="4156075" y="3394075"/>
            <a:ext cx="833438" cy="284163"/>
            <a:chOff x="2378" y="2138"/>
            <a:chExt cx="525" cy="179"/>
          </a:xfrm>
        </p:grpSpPr>
        <p:sp>
          <p:nvSpPr>
            <p:cNvPr id="81037" name="Rectangle 88"/>
            <p:cNvSpPr>
              <a:spLocks noChangeArrowheads="1"/>
            </p:cNvSpPr>
            <p:nvPr/>
          </p:nvSpPr>
          <p:spPr bwMode="auto">
            <a:xfrm>
              <a:off x="2799" y="2138"/>
              <a:ext cx="104"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N</a:t>
              </a:r>
              <a:endParaRPr lang="es-ES_tradnl">
                <a:solidFill>
                  <a:schemeClr val="tx2"/>
                </a:solidFill>
              </a:endParaRPr>
            </a:p>
          </p:txBody>
        </p:sp>
        <p:sp>
          <p:nvSpPr>
            <p:cNvPr id="81038" name="Rectangle 89"/>
            <p:cNvSpPr>
              <a:spLocks noChangeArrowheads="1"/>
            </p:cNvSpPr>
            <p:nvPr/>
          </p:nvSpPr>
          <p:spPr bwMode="auto">
            <a:xfrm>
              <a:off x="2378" y="2144"/>
              <a:ext cx="96"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S</a:t>
              </a:r>
              <a:endParaRPr lang="es-ES_tradnl">
                <a:solidFill>
                  <a:schemeClr val="tx2"/>
                </a:solidFill>
              </a:endParaRPr>
            </a:p>
          </p:txBody>
        </p:sp>
      </p:grpSp>
      <p:grpSp>
        <p:nvGrpSpPr>
          <p:cNvPr id="5" name="Group 90"/>
          <p:cNvGrpSpPr>
            <a:grpSpLocks/>
          </p:cNvGrpSpPr>
          <p:nvPr/>
        </p:nvGrpSpPr>
        <p:grpSpPr bwMode="auto">
          <a:xfrm>
            <a:off x="2087563" y="2643188"/>
            <a:ext cx="2103437" cy="415925"/>
            <a:chOff x="1315" y="1665"/>
            <a:chExt cx="1325" cy="262"/>
          </a:xfrm>
        </p:grpSpPr>
        <p:sp>
          <p:nvSpPr>
            <p:cNvPr id="81035" name="Rectangle 91"/>
            <p:cNvSpPr>
              <a:spLocks noChangeArrowheads="1"/>
            </p:cNvSpPr>
            <p:nvPr/>
          </p:nvSpPr>
          <p:spPr bwMode="auto">
            <a:xfrm>
              <a:off x="1315" y="1665"/>
              <a:ext cx="1202" cy="192"/>
            </a:xfrm>
            <a:prstGeom prst="rect">
              <a:avLst/>
            </a:prstGeom>
            <a:noFill/>
            <a:ln w="9525">
              <a:noFill/>
              <a:miter lim="800000"/>
              <a:headEnd/>
              <a:tailEnd/>
            </a:ln>
          </p:spPr>
          <p:txBody>
            <a:bodyPr lIns="0" tIns="0" rIns="0" bIns="0">
              <a:spAutoFit/>
            </a:bodyPr>
            <a:lstStyle/>
            <a:p>
              <a:r>
                <a:rPr lang="es-ES_tradnl" sz="2000" i="1">
                  <a:solidFill>
                    <a:schemeClr val="bg1"/>
                  </a:solidFill>
                  <a:latin typeface="Book Antiqua" pitchFamily="18" charset="0"/>
                </a:rPr>
                <a:t>Campo de Fuga</a:t>
              </a:r>
            </a:p>
          </p:txBody>
        </p:sp>
        <p:sp>
          <p:nvSpPr>
            <p:cNvPr id="81036" name="Line 92"/>
            <p:cNvSpPr>
              <a:spLocks noChangeShapeType="1"/>
            </p:cNvSpPr>
            <p:nvPr/>
          </p:nvSpPr>
          <p:spPr bwMode="auto">
            <a:xfrm>
              <a:off x="2490" y="1777"/>
              <a:ext cx="150" cy="150"/>
            </a:xfrm>
            <a:prstGeom prst="line">
              <a:avLst/>
            </a:prstGeom>
            <a:noFill/>
            <a:ln w="12700">
              <a:solidFill>
                <a:schemeClr val="bg1"/>
              </a:solidFill>
              <a:round/>
              <a:headEnd type="none" w="sm" len="lg"/>
              <a:tailEnd type="triangle" w="sm" len="lg"/>
            </a:ln>
          </p:spPr>
          <p:txBody>
            <a:bodyPr/>
            <a:lstStyle/>
            <a:p>
              <a:endParaRPr lang="es-ES"/>
            </a:p>
          </p:txBody>
        </p:sp>
      </p:grpSp>
      <p:grpSp>
        <p:nvGrpSpPr>
          <p:cNvPr id="6" name="Group 46"/>
          <p:cNvGrpSpPr>
            <a:grpSpLocks/>
          </p:cNvGrpSpPr>
          <p:nvPr/>
        </p:nvGrpSpPr>
        <p:grpSpPr bwMode="auto">
          <a:xfrm>
            <a:off x="5934075" y="3436938"/>
            <a:ext cx="933450" cy="977900"/>
            <a:chOff x="3498" y="2173"/>
            <a:chExt cx="588" cy="616"/>
          </a:xfrm>
        </p:grpSpPr>
        <p:sp>
          <p:nvSpPr>
            <p:cNvPr id="81029" name="Line 47"/>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30" name="Line 48"/>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31" name="Line 49"/>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32" name="Line 50"/>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33" name="Line 51"/>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34" name="Line 52"/>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7" name="Group 53"/>
          <p:cNvGrpSpPr>
            <a:grpSpLocks/>
          </p:cNvGrpSpPr>
          <p:nvPr/>
        </p:nvGrpSpPr>
        <p:grpSpPr bwMode="auto">
          <a:xfrm>
            <a:off x="2533650" y="3436938"/>
            <a:ext cx="933450" cy="977900"/>
            <a:chOff x="3498" y="2173"/>
            <a:chExt cx="588" cy="616"/>
          </a:xfrm>
        </p:grpSpPr>
        <p:sp>
          <p:nvSpPr>
            <p:cNvPr id="81023" name="Line 54"/>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24" name="Line 55"/>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25" name="Line 56"/>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26" name="Line 57"/>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27" name="Line 58"/>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28" name="Line 59"/>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sp>
        <p:nvSpPr>
          <p:cNvPr id="80910" name="Line 45"/>
          <p:cNvSpPr>
            <a:spLocks noChangeShapeType="1"/>
          </p:cNvSpPr>
          <p:nvPr/>
        </p:nvSpPr>
        <p:spPr bwMode="auto">
          <a:xfrm flipH="1">
            <a:off x="4595813" y="2722563"/>
            <a:ext cx="323850" cy="247650"/>
          </a:xfrm>
          <a:prstGeom prst="line">
            <a:avLst/>
          </a:prstGeom>
          <a:noFill/>
          <a:ln w="9525">
            <a:solidFill>
              <a:schemeClr val="bg1"/>
            </a:solidFill>
            <a:round/>
            <a:headEnd/>
            <a:tailEnd type="triangle" w="med" len="med"/>
          </a:ln>
        </p:spPr>
        <p:txBody>
          <a:bodyPr wrap="none" anchor="ctr"/>
          <a:lstStyle/>
          <a:p>
            <a:endParaRPr lang="es-ES"/>
          </a:p>
        </p:txBody>
      </p:sp>
      <p:grpSp>
        <p:nvGrpSpPr>
          <p:cNvPr id="8" name="Group 166"/>
          <p:cNvGrpSpPr>
            <a:grpSpLocks/>
          </p:cNvGrpSpPr>
          <p:nvPr/>
        </p:nvGrpSpPr>
        <p:grpSpPr bwMode="auto">
          <a:xfrm>
            <a:off x="4114800" y="2797175"/>
            <a:ext cx="1019175" cy="1630363"/>
            <a:chOff x="2592" y="1762"/>
            <a:chExt cx="642" cy="1027"/>
          </a:xfrm>
        </p:grpSpPr>
        <p:sp>
          <p:nvSpPr>
            <p:cNvPr id="80996" name="Arc 61"/>
            <p:cNvSpPr>
              <a:spLocks/>
            </p:cNvSpPr>
            <p:nvPr/>
          </p:nvSpPr>
          <p:spPr bwMode="auto">
            <a:xfrm>
              <a:off x="2702" y="1971"/>
              <a:ext cx="361" cy="171"/>
            </a:xfrm>
            <a:custGeom>
              <a:avLst/>
              <a:gdLst>
                <a:gd name="T0" fmla="*/ 0 w 41446"/>
                <a:gd name="T1" fmla="*/ 1 h 21600"/>
                <a:gd name="T2" fmla="*/ 3 w 41446"/>
                <a:gd name="T3" fmla="*/ 1 h 21600"/>
                <a:gd name="T4" fmla="*/ 2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97" name="Arc 62"/>
            <p:cNvSpPr>
              <a:spLocks/>
            </p:cNvSpPr>
            <p:nvPr/>
          </p:nvSpPr>
          <p:spPr bwMode="auto">
            <a:xfrm>
              <a:off x="2592" y="1901"/>
              <a:ext cx="548" cy="198"/>
            </a:xfrm>
            <a:custGeom>
              <a:avLst/>
              <a:gdLst>
                <a:gd name="T0" fmla="*/ 0 w 43200"/>
                <a:gd name="T1" fmla="*/ 2 h 21600"/>
                <a:gd name="T2" fmla="*/ 7 w 43200"/>
                <a:gd name="T3" fmla="*/ 2 h 21600"/>
                <a:gd name="T4" fmla="*/ 3 w 43200"/>
                <a:gd name="T5" fmla="*/ 2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98" name="Arc 63"/>
            <p:cNvSpPr>
              <a:spLocks/>
            </p:cNvSpPr>
            <p:nvPr/>
          </p:nvSpPr>
          <p:spPr bwMode="auto">
            <a:xfrm>
              <a:off x="2776" y="2097"/>
              <a:ext cx="206" cy="43"/>
            </a:xfrm>
            <a:custGeom>
              <a:avLst/>
              <a:gdLst>
                <a:gd name="T0" fmla="*/ 0 w 40117"/>
                <a:gd name="T1" fmla="*/ 0 h 21600"/>
                <a:gd name="T2" fmla="*/ 1 w 40117"/>
                <a:gd name="T3" fmla="*/ 0 h 21600"/>
                <a:gd name="T4" fmla="*/ 1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nvGrpSpPr>
            <p:cNvPr id="80999" name="Group 64"/>
            <p:cNvGrpSpPr>
              <a:grpSpLocks/>
            </p:cNvGrpSpPr>
            <p:nvPr/>
          </p:nvGrpSpPr>
          <p:grpSpPr bwMode="auto">
            <a:xfrm>
              <a:off x="2792" y="2168"/>
              <a:ext cx="182" cy="38"/>
              <a:chOff x="2552" y="2168"/>
              <a:chExt cx="182" cy="38"/>
            </a:xfrm>
          </p:grpSpPr>
          <p:sp>
            <p:nvSpPr>
              <p:cNvPr id="81021" name="Arc 65"/>
              <p:cNvSpPr>
                <a:spLocks/>
              </p:cNvSpPr>
              <p:nvPr/>
            </p:nvSpPr>
            <p:spPr bwMode="auto">
              <a:xfrm>
                <a:off x="2552"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22" name="Arc 66"/>
              <p:cNvSpPr>
                <a:spLocks/>
              </p:cNvSpPr>
              <p:nvPr/>
            </p:nvSpPr>
            <p:spPr bwMode="auto">
              <a:xfrm flipH="1">
                <a:off x="2639"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1000" name="Group 67"/>
            <p:cNvGrpSpPr>
              <a:grpSpLocks/>
            </p:cNvGrpSpPr>
            <p:nvPr/>
          </p:nvGrpSpPr>
          <p:grpSpPr bwMode="auto">
            <a:xfrm>
              <a:off x="2795" y="2249"/>
              <a:ext cx="154" cy="38"/>
              <a:chOff x="2555" y="2249"/>
              <a:chExt cx="154" cy="38"/>
            </a:xfrm>
          </p:grpSpPr>
          <p:sp>
            <p:nvSpPr>
              <p:cNvPr id="81019" name="Arc 68"/>
              <p:cNvSpPr>
                <a:spLocks/>
              </p:cNvSpPr>
              <p:nvPr/>
            </p:nvSpPr>
            <p:spPr bwMode="auto">
              <a:xfrm>
                <a:off x="2555" y="224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20" name="Arc 69"/>
              <p:cNvSpPr>
                <a:spLocks/>
              </p:cNvSpPr>
              <p:nvPr/>
            </p:nvSpPr>
            <p:spPr bwMode="auto">
              <a:xfrm flipH="1">
                <a:off x="2630" y="224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1001" name="Group 70"/>
            <p:cNvGrpSpPr>
              <a:grpSpLocks/>
            </p:cNvGrpSpPr>
            <p:nvPr/>
          </p:nvGrpSpPr>
          <p:grpSpPr bwMode="auto">
            <a:xfrm>
              <a:off x="2643" y="2351"/>
              <a:ext cx="585" cy="38"/>
              <a:chOff x="2403" y="2339"/>
              <a:chExt cx="585" cy="38"/>
            </a:xfrm>
          </p:grpSpPr>
          <p:sp>
            <p:nvSpPr>
              <p:cNvPr id="81015" name="Arc 71"/>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16" name="Arc 72"/>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sp>
            <p:nvSpPr>
              <p:cNvPr id="81017" name="Line 73"/>
              <p:cNvSpPr>
                <a:spLocks noChangeShapeType="1"/>
              </p:cNvSpPr>
              <p:nvPr/>
            </p:nvSpPr>
            <p:spPr bwMode="auto">
              <a:xfrm>
                <a:off x="2739" y="2369"/>
                <a:ext cx="249" cy="0"/>
              </a:xfrm>
              <a:prstGeom prst="line">
                <a:avLst/>
              </a:prstGeom>
              <a:noFill/>
              <a:ln w="12700">
                <a:solidFill>
                  <a:schemeClr val="bg1"/>
                </a:solidFill>
                <a:prstDash val="sysDot"/>
                <a:round/>
                <a:headEnd type="triangle" w="sm" len="lg"/>
                <a:tailEnd type="none" w="sm" len="lg"/>
              </a:ln>
            </p:spPr>
            <p:txBody>
              <a:bodyPr/>
              <a:lstStyle/>
              <a:p>
                <a:endParaRPr lang="es-ES"/>
              </a:p>
            </p:txBody>
          </p:sp>
          <p:sp>
            <p:nvSpPr>
              <p:cNvPr id="81018" name="Line 74"/>
              <p:cNvSpPr>
                <a:spLocks noChangeShapeType="1"/>
              </p:cNvSpPr>
              <p:nvPr/>
            </p:nvSpPr>
            <p:spPr bwMode="auto">
              <a:xfrm>
                <a:off x="2403" y="2368"/>
                <a:ext cx="153" cy="0"/>
              </a:xfrm>
              <a:prstGeom prst="line">
                <a:avLst/>
              </a:prstGeom>
              <a:noFill/>
              <a:ln w="12700">
                <a:solidFill>
                  <a:schemeClr val="bg1"/>
                </a:solidFill>
                <a:prstDash val="sysDot"/>
                <a:round/>
                <a:headEnd type="triangle" w="sm" len="lg"/>
                <a:tailEnd type="none" w="sm" len="lg"/>
              </a:ln>
            </p:spPr>
            <p:txBody>
              <a:bodyPr/>
              <a:lstStyle/>
              <a:p>
                <a:endParaRPr lang="es-ES"/>
              </a:p>
            </p:txBody>
          </p:sp>
        </p:grpSp>
        <p:sp>
          <p:nvSpPr>
            <p:cNvPr id="81002" name="Line 75"/>
            <p:cNvSpPr>
              <a:spLocks noChangeShapeType="1"/>
            </p:cNvSpPr>
            <p:nvPr/>
          </p:nvSpPr>
          <p:spPr bwMode="auto">
            <a:xfrm>
              <a:off x="2649"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1003" name="Line 76"/>
            <p:cNvSpPr>
              <a:spLocks noChangeShapeType="1"/>
            </p:cNvSpPr>
            <p:nvPr/>
          </p:nvSpPr>
          <p:spPr bwMode="auto">
            <a:xfrm>
              <a:off x="2649" y="2788"/>
              <a:ext cx="585" cy="1"/>
            </a:xfrm>
            <a:prstGeom prst="line">
              <a:avLst/>
            </a:prstGeom>
            <a:noFill/>
            <a:ln w="12700">
              <a:solidFill>
                <a:schemeClr val="bg1"/>
              </a:solidFill>
              <a:prstDash val="sysDot"/>
              <a:round/>
              <a:headEnd type="triangle" w="sm" len="lg"/>
              <a:tailEnd/>
            </a:ln>
          </p:spPr>
          <p:txBody>
            <a:bodyPr/>
            <a:lstStyle/>
            <a:p>
              <a:endParaRPr lang="es-ES"/>
            </a:p>
          </p:txBody>
        </p:sp>
        <p:grpSp>
          <p:nvGrpSpPr>
            <p:cNvPr id="81004" name="Group 77"/>
            <p:cNvGrpSpPr>
              <a:grpSpLocks/>
            </p:cNvGrpSpPr>
            <p:nvPr/>
          </p:nvGrpSpPr>
          <p:grpSpPr bwMode="auto">
            <a:xfrm>
              <a:off x="2632" y="2525"/>
              <a:ext cx="602" cy="47"/>
              <a:chOff x="2392" y="2525"/>
              <a:chExt cx="602" cy="47"/>
            </a:xfrm>
          </p:grpSpPr>
          <p:sp>
            <p:nvSpPr>
              <p:cNvPr id="81013" name="Arc 78"/>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14" name="Line 79"/>
              <p:cNvSpPr>
                <a:spLocks noChangeShapeType="1"/>
              </p:cNvSpPr>
              <p:nvPr/>
            </p:nvSpPr>
            <p:spPr bwMode="auto">
              <a:xfrm flipV="1">
                <a:off x="2865" y="2525"/>
                <a:ext cx="129" cy="30"/>
              </a:xfrm>
              <a:prstGeom prst="line">
                <a:avLst/>
              </a:prstGeom>
              <a:noFill/>
              <a:ln w="12700">
                <a:solidFill>
                  <a:schemeClr val="bg1"/>
                </a:solidFill>
                <a:prstDash val="sysDot"/>
                <a:round/>
                <a:headEnd type="none" w="sm" len="lg"/>
                <a:tailEnd/>
              </a:ln>
            </p:spPr>
            <p:txBody>
              <a:bodyPr/>
              <a:lstStyle/>
              <a:p>
                <a:endParaRPr lang="es-ES"/>
              </a:p>
            </p:txBody>
          </p:sp>
        </p:grpSp>
        <p:grpSp>
          <p:nvGrpSpPr>
            <p:cNvPr id="81005" name="Group 158"/>
            <p:cNvGrpSpPr>
              <a:grpSpLocks/>
            </p:cNvGrpSpPr>
            <p:nvPr/>
          </p:nvGrpSpPr>
          <p:grpSpPr bwMode="auto">
            <a:xfrm>
              <a:off x="2652" y="1823"/>
              <a:ext cx="428" cy="222"/>
              <a:chOff x="2652" y="1823"/>
              <a:chExt cx="428" cy="222"/>
            </a:xfrm>
          </p:grpSpPr>
          <p:sp>
            <p:nvSpPr>
              <p:cNvPr id="81010" name="Arc 154"/>
              <p:cNvSpPr>
                <a:spLocks/>
              </p:cNvSpPr>
              <p:nvPr/>
            </p:nvSpPr>
            <p:spPr bwMode="auto">
              <a:xfrm>
                <a:off x="2738" y="1878"/>
                <a:ext cx="282" cy="133"/>
              </a:xfrm>
              <a:custGeom>
                <a:avLst/>
                <a:gdLst>
                  <a:gd name="T0" fmla="*/ 0 w 41446"/>
                  <a:gd name="T1" fmla="*/ 1 h 21600"/>
                  <a:gd name="T2" fmla="*/ 2 w 41446"/>
                  <a:gd name="T3" fmla="*/ 1 h 21600"/>
                  <a:gd name="T4" fmla="*/ 1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11" name="Arc 155"/>
              <p:cNvSpPr>
                <a:spLocks/>
              </p:cNvSpPr>
              <p:nvPr/>
            </p:nvSpPr>
            <p:spPr bwMode="auto">
              <a:xfrm>
                <a:off x="2652" y="1823"/>
                <a:ext cx="428" cy="154"/>
              </a:xfrm>
              <a:custGeom>
                <a:avLst/>
                <a:gdLst>
                  <a:gd name="T0" fmla="*/ 0 w 43200"/>
                  <a:gd name="T1" fmla="*/ 1 h 21600"/>
                  <a:gd name="T2" fmla="*/ 4 w 43200"/>
                  <a:gd name="T3" fmla="*/ 1 h 21600"/>
                  <a:gd name="T4" fmla="*/ 2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12" name="Arc 156"/>
              <p:cNvSpPr>
                <a:spLocks/>
              </p:cNvSpPr>
              <p:nvPr/>
            </p:nvSpPr>
            <p:spPr bwMode="auto">
              <a:xfrm>
                <a:off x="2796" y="2012"/>
                <a:ext cx="161" cy="33"/>
              </a:xfrm>
              <a:custGeom>
                <a:avLst/>
                <a:gdLst>
                  <a:gd name="T0" fmla="*/ 0 w 40117"/>
                  <a:gd name="T1" fmla="*/ 0 h 21600"/>
                  <a:gd name="T2" fmla="*/ 1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nvGrpSpPr>
            <p:cNvPr id="81006" name="Group 163"/>
            <p:cNvGrpSpPr>
              <a:grpSpLocks/>
            </p:cNvGrpSpPr>
            <p:nvPr/>
          </p:nvGrpSpPr>
          <p:grpSpPr bwMode="auto">
            <a:xfrm>
              <a:off x="2704" y="1762"/>
              <a:ext cx="324" cy="188"/>
              <a:chOff x="2704" y="1762"/>
              <a:chExt cx="324" cy="188"/>
            </a:xfrm>
          </p:grpSpPr>
          <p:sp>
            <p:nvSpPr>
              <p:cNvPr id="81007" name="Arc 160"/>
              <p:cNvSpPr>
                <a:spLocks/>
              </p:cNvSpPr>
              <p:nvPr/>
            </p:nvSpPr>
            <p:spPr bwMode="auto">
              <a:xfrm>
                <a:off x="2769" y="1804"/>
                <a:ext cx="214" cy="100"/>
              </a:xfrm>
              <a:custGeom>
                <a:avLst/>
                <a:gdLst>
                  <a:gd name="T0" fmla="*/ 0 w 41446"/>
                  <a:gd name="T1" fmla="*/ 0 h 21600"/>
                  <a:gd name="T2" fmla="*/ 1 w 41446"/>
                  <a:gd name="T3" fmla="*/ 0 h 21600"/>
                  <a:gd name="T4" fmla="*/ 1 w 41446"/>
                  <a:gd name="T5" fmla="*/ 0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08" name="Arc 161"/>
              <p:cNvSpPr>
                <a:spLocks/>
              </p:cNvSpPr>
              <p:nvPr/>
            </p:nvSpPr>
            <p:spPr bwMode="auto">
              <a:xfrm>
                <a:off x="2704" y="1762"/>
                <a:ext cx="324" cy="117"/>
              </a:xfrm>
              <a:custGeom>
                <a:avLst/>
                <a:gdLst>
                  <a:gd name="T0" fmla="*/ 0 w 43200"/>
                  <a:gd name="T1" fmla="*/ 1 h 21600"/>
                  <a:gd name="T2" fmla="*/ 2 w 43200"/>
                  <a:gd name="T3" fmla="*/ 1 h 21600"/>
                  <a:gd name="T4" fmla="*/ 1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1009" name="Arc 162"/>
              <p:cNvSpPr>
                <a:spLocks/>
              </p:cNvSpPr>
              <p:nvPr/>
            </p:nvSpPr>
            <p:spPr bwMode="auto">
              <a:xfrm>
                <a:off x="2813" y="1925"/>
                <a:ext cx="122" cy="25"/>
              </a:xfrm>
              <a:custGeom>
                <a:avLst/>
                <a:gdLst>
                  <a:gd name="T0" fmla="*/ 0 w 40117"/>
                  <a:gd name="T1" fmla="*/ 0 h 21600"/>
                  <a:gd name="T2" fmla="*/ 0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grpSp>
        <p:nvGrpSpPr>
          <p:cNvPr id="15" name="Group 167"/>
          <p:cNvGrpSpPr>
            <a:grpSpLocks/>
          </p:cNvGrpSpPr>
          <p:nvPr/>
        </p:nvGrpSpPr>
        <p:grpSpPr bwMode="auto">
          <a:xfrm>
            <a:off x="5934075" y="3436938"/>
            <a:ext cx="933450" cy="977900"/>
            <a:chOff x="3498" y="2173"/>
            <a:chExt cx="588" cy="616"/>
          </a:xfrm>
        </p:grpSpPr>
        <p:sp>
          <p:nvSpPr>
            <p:cNvPr id="80990" name="Line 168"/>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91" name="Line 169"/>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92" name="Line 170"/>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93" name="Line 171"/>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94" name="Line 172"/>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95" name="Line 173"/>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16" name="Group 174"/>
          <p:cNvGrpSpPr>
            <a:grpSpLocks/>
          </p:cNvGrpSpPr>
          <p:nvPr/>
        </p:nvGrpSpPr>
        <p:grpSpPr bwMode="auto">
          <a:xfrm>
            <a:off x="2533650" y="3436938"/>
            <a:ext cx="933450" cy="977900"/>
            <a:chOff x="3498" y="2173"/>
            <a:chExt cx="588" cy="616"/>
          </a:xfrm>
        </p:grpSpPr>
        <p:sp>
          <p:nvSpPr>
            <p:cNvPr id="80984" name="Line 175"/>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85" name="Line 176"/>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86" name="Line 177"/>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87" name="Line 178"/>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88" name="Line 179"/>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89" name="Line 180"/>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17" name="Group 181"/>
          <p:cNvGrpSpPr>
            <a:grpSpLocks/>
          </p:cNvGrpSpPr>
          <p:nvPr/>
        </p:nvGrpSpPr>
        <p:grpSpPr bwMode="auto">
          <a:xfrm>
            <a:off x="4114800" y="2797175"/>
            <a:ext cx="1019175" cy="1630363"/>
            <a:chOff x="2592" y="1762"/>
            <a:chExt cx="642" cy="1027"/>
          </a:xfrm>
        </p:grpSpPr>
        <p:sp>
          <p:nvSpPr>
            <p:cNvPr id="80957" name="Arc 182"/>
            <p:cNvSpPr>
              <a:spLocks/>
            </p:cNvSpPr>
            <p:nvPr/>
          </p:nvSpPr>
          <p:spPr bwMode="auto">
            <a:xfrm>
              <a:off x="2702" y="1971"/>
              <a:ext cx="361" cy="171"/>
            </a:xfrm>
            <a:custGeom>
              <a:avLst/>
              <a:gdLst>
                <a:gd name="T0" fmla="*/ 0 w 41446"/>
                <a:gd name="T1" fmla="*/ 1 h 21600"/>
                <a:gd name="T2" fmla="*/ 3 w 41446"/>
                <a:gd name="T3" fmla="*/ 1 h 21600"/>
                <a:gd name="T4" fmla="*/ 2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58" name="Arc 183"/>
            <p:cNvSpPr>
              <a:spLocks/>
            </p:cNvSpPr>
            <p:nvPr/>
          </p:nvSpPr>
          <p:spPr bwMode="auto">
            <a:xfrm>
              <a:off x="2592" y="1901"/>
              <a:ext cx="548" cy="198"/>
            </a:xfrm>
            <a:custGeom>
              <a:avLst/>
              <a:gdLst>
                <a:gd name="T0" fmla="*/ 0 w 43200"/>
                <a:gd name="T1" fmla="*/ 2 h 21600"/>
                <a:gd name="T2" fmla="*/ 7 w 43200"/>
                <a:gd name="T3" fmla="*/ 2 h 21600"/>
                <a:gd name="T4" fmla="*/ 3 w 43200"/>
                <a:gd name="T5" fmla="*/ 2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59" name="Arc 184"/>
            <p:cNvSpPr>
              <a:spLocks/>
            </p:cNvSpPr>
            <p:nvPr/>
          </p:nvSpPr>
          <p:spPr bwMode="auto">
            <a:xfrm>
              <a:off x="2776" y="2097"/>
              <a:ext cx="206" cy="43"/>
            </a:xfrm>
            <a:custGeom>
              <a:avLst/>
              <a:gdLst>
                <a:gd name="T0" fmla="*/ 0 w 40117"/>
                <a:gd name="T1" fmla="*/ 0 h 21600"/>
                <a:gd name="T2" fmla="*/ 1 w 40117"/>
                <a:gd name="T3" fmla="*/ 0 h 21600"/>
                <a:gd name="T4" fmla="*/ 1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nvGrpSpPr>
            <p:cNvPr id="80960" name="Group 185"/>
            <p:cNvGrpSpPr>
              <a:grpSpLocks/>
            </p:cNvGrpSpPr>
            <p:nvPr/>
          </p:nvGrpSpPr>
          <p:grpSpPr bwMode="auto">
            <a:xfrm>
              <a:off x="2792" y="2168"/>
              <a:ext cx="182" cy="38"/>
              <a:chOff x="2552" y="2168"/>
              <a:chExt cx="182" cy="38"/>
            </a:xfrm>
          </p:grpSpPr>
          <p:sp>
            <p:nvSpPr>
              <p:cNvPr id="80982" name="Arc 186"/>
              <p:cNvSpPr>
                <a:spLocks/>
              </p:cNvSpPr>
              <p:nvPr/>
            </p:nvSpPr>
            <p:spPr bwMode="auto">
              <a:xfrm>
                <a:off x="2552"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83" name="Arc 187"/>
              <p:cNvSpPr>
                <a:spLocks/>
              </p:cNvSpPr>
              <p:nvPr/>
            </p:nvSpPr>
            <p:spPr bwMode="auto">
              <a:xfrm flipH="1">
                <a:off x="2639"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0961" name="Group 188"/>
            <p:cNvGrpSpPr>
              <a:grpSpLocks/>
            </p:cNvGrpSpPr>
            <p:nvPr/>
          </p:nvGrpSpPr>
          <p:grpSpPr bwMode="auto">
            <a:xfrm>
              <a:off x="2795" y="2249"/>
              <a:ext cx="154" cy="38"/>
              <a:chOff x="2555" y="2249"/>
              <a:chExt cx="154" cy="38"/>
            </a:xfrm>
          </p:grpSpPr>
          <p:sp>
            <p:nvSpPr>
              <p:cNvPr id="80980" name="Arc 189"/>
              <p:cNvSpPr>
                <a:spLocks/>
              </p:cNvSpPr>
              <p:nvPr/>
            </p:nvSpPr>
            <p:spPr bwMode="auto">
              <a:xfrm>
                <a:off x="2555" y="224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81" name="Arc 190"/>
              <p:cNvSpPr>
                <a:spLocks/>
              </p:cNvSpPr>
              <p:nvPr/>
            </p:nvSpPr>
            <p:spPr bwMode="auto">
              <a:xfrm flipH="1">
                <a:off x="2630" y="224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0962" name="Group 191"/>
            <p:cNvGrpSpPr>
              <a:grpSpLocks/>
            </p:cNvGrpSpPr>
            <p:nvPr/>
          </p:nvGrpSpPr>
          <p:grpSpPr bwMode="auto">
            <a:xfrm>
              <a:off x="2643" y="2351"/>
              <a:ext cx="585" cy="38"/>
              <a:chOff x="2403" y="2339"/>
              <a:chExt cx="585" cy="38"/>
            </a:xfrm>
          </p:grpSpPr>
          <p:sp>
            <p:nvSpPr>
              <p:cNvPr id="80976" name="Arc 192"/>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77" name="Arc 193"/>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sp>
            <p:nvSpPr>
              <p:cNvPr id="80978" name="Line 194"/>
              <p:cNvSpPr>
                <a:spLocks noChangeShapeType="1"/>
              </p:cNvSpPr>
              <p:nvPr/>
            </p:nvSpPr>
            <p:spPr bwMode="auto">
              <a:xfrm>
                <a:off x="2739" y="2369"/>
                <a:ext cx="249" cy="0"/>
              </a:xfrm>
              <a:prstGeom prst="line">
                <a:avLst/>
              </a:prstGeom>
              <a:noFill/>
              <a:ln w="12700">
                <a:solidFill>
                  <a:schemeClr val="bg1"/>
                </a:solidFill>
                <a:prstDash val="sysDot"/>
                <a:round/>
                <a:headEnd type="triangle" w="sm" len="lg"/>
                <a:tailEnd type="none" w="sm" len="lg"/>
              </a:ln>
            </p:spPr>
            <p:txBody>
              <a:bodyPr/>
              <a:lstStyle/>
              <a:p>
                <a:endParaRPr lang="es-ES"/>
              </a:p>
            </p:txBody>
          </p:sp>
          <p:sp>
            <p:nvSpPr>
              <p:cNvPr id="80979" name="Line 195"/>
              <p:cNvSpPr>
                <a:spLocks noChangeShapeType="1"/>
              </p:cNvSpPr>
              <p:nvPr/>
            </p:nvSpPr>
            <p:spPr bwMode="auto">
              <a:xfrm>
                <a:off x="2403" y="2368"/>
                <a:ext cx="153" cy="0"/>
              </a:xfrm>
              <a:prstGeom prst="line">
                <a:avLst/>
              </a:prstGeom>
              <a:noFill/>
              <a:ln w="12700">
                <a:solidFill>
                  <a:schemeClr val="bg1"/>
                </a:solidFill>
                <a:prstDash val="sysDot"/>
                <a:round/>
                <a:headEnd type="triangle" w="sm" len="lg"/>
                <a:tailEnd type="none" w="sm" len="lg"/>
              </a:ln>
            </p:spPr>
            <p:txBody>
              <a:bodyPr/>
              <a:lstStyle/>
              <a:p>
                <a:endParaRPr lang="es-ES"/>
              </a:p>
            </p:txBody>
          </p:sp>
        </p:grpSp>
        <p:sp>
          <p:nvSpPr>
            <p:cNvPr id="80963" name="Line 196"/>
            <p:cNvSpPr>
              <a:spLocks noChangeShapeType="1"/>
            </p:cNvSpPr>
            <p:nvPr/>
          </p:nvSpPr>
          <p:spPr bwMode="auto">
            <a:xfrm>
              <a:off x="2649"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64" name="Line 197"/>
            <p:cNvSpPr>
              <a:spLocks noChangeShapeType="1"/>
            </p:cNvSpPr>
            <p:nvPr/>
          </p:nvSpPr>
          <p:spPr bwMode="auto">
            <a:xfrm>
              <a:off x="2649" y="2788"/>
              <a:ext cx="585" cy="1"/>
            </a:xfrm>
            <a:prstGeom prst="line">
              <a:avLst/>
            </a:prstGeom>
            <a:noFill/>
            <a:ln w="12700">
              <a:solidFill>
                <a:schemeClr val="bg1"/>
              </a:solidFill>
              <a:prstDash val="sysDot"/>
              <a:round/>
              <a:headEnd type="triangle" w="sm" len="lg"/>
              <a:tailEnd/>
            </a:ln>
          </p:spPr>
          <p:txBody>
            <a:bodyPr/>
            <a:lstStyle/>
            <a:p>
              <a:endParaRPr lang="es-ES"/>
            </a:p>
          </p:txBody>
        </p:sp>
        <p:grpSp>
          <p:nvGrpSpPr>
            <p:cNvPr id="80965" name="Group 198"/>
            <p:cNvGrpSpPr>
              <a:grpSpLocks/>
            </p:cNvGrpSpPr>
            <p:nvPr/>
          </p:nvGrpSpPr>
          <p:grpSpPr bwMode="auto">
            <a:xfrm>
              <a:off x="2632" y="2525"/>
              <a:ext cx="602" cy="47"/>
              <a:chOff x="2392" y="2525"/>
              <a:chExt cx="602" cy="47"/>
            </a:xfrm>
          </p:grpSpPr>
          <p:sp>
            <p:nvSpPr>
              <p:cNvPr id="80974" name="Arc 199"/>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75" name="Line 200"/>
              <p:cNvSpPr>
                <a:spLocks noChangeShapeType="1"/>
              </p:cNvSpPr>
              <p:nvPr/>
            </p:nvSpPr>
            <p:spPr bwMode="auto">
              <a:xfrm flipV="1">
                <a:off x="2865" y="2525"/>
                <a:ext cx="129" cy="30"/>
              </a:xfrm>
              <a:prstGeom prst="line">
                <a:avLst/>
              </a:prstGeom>
              <a:noFill/>
              <a:ln w="12700">
                <a:solidFill>
                  <a:schemeClr val="bg1"/>
                </a:solidFill>
                <a:prstDash val="sysDot"/>
                <a:round/>
                <a:headEnd type="none" w="sm" len="lg"/>
                <a:tailEnd/>
              </a:ln>
            </p:spPr>
            <p:txBody>
              <a:bodyPr/>
              <a:lstStyle/>
              <a:p>
                <a:endParaRPr lang="es-ES"/>
              </a:p>
            </p:txBody>
          </p:sp>
        </p:grpSp>
        <p:grpSp>
          <p:nvGrpSpPr>
            <p:cNvPr id="80966" name="Group 201"/>
            <p:cNvGrpSpPr>
              <a:grpSpLocks/>
            </p:cNvGrpSpPr>
            <p:nvPr/>
          </p:nvGrpSpPr>
          <p:grpSpPr bwMode="auto">
            <a:xfrm>
              <a:off x="2652" y="1823"/>
              <a:ext cx="428" cy="222"/>
              <a:chOff x="2652" y="1823"/>
              <a:chExt cx="428" cy="222"/>
            </a:xfrm>
          </p:grpSpPr>
          <p:sp>
            <p:nvSpPr>
              <p:cNvPr id="80971" name="Arc 202"/>
              <p:cNvSpPr>
                <a:spLocks/>
              </p:cNvSpPr>
              <p:nvPr/>
            </p:nvSpPr>
            <p:spPr bwMode="auto">
              <a:xfrm>
                <a:off x="2738" y="1878"/>
                <a:ext cx="282" cy="133"/>
              </a:xfrm>
              <a:custGeom>
                <a:avLst/>
                <a:gdLst>
                  <a:gd name="T0" fmla="*/ 0 w 41446"/>
                  <a:gd name="T1" fmla="*/ 1 h 21600"/>
                  <a:gd name="T2" fmla="*/ 2 w 41446"/>
                  <a:gd name="T3" fmla="*/ 1 h 21600"/>
                  <a:gd name="T4" fmla="*/ 1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72" name="Arc 203"/>
              <p:cNvSpPr>
                <a:spLocks/>
              </p:cNvSpPr>
              <p:nvPr/>
            </p:nvSpPr>
            <p:spPr bwMode="auto">
              <a:xfrm>
                <a:off x="2652" y="1823"/>
                <a:ext cx="428" cy="154"/>
              </a:xfrm>
              <a:custGeom>
                <a:avLst/>
                <a:gdLst>
                  <a:gd name="T0" fmla="*/ 0 w 43200"/>
                  <a:gd name="T1" fmla="*/ 1 h 21600"/>
                  <a:gd name="T2" fmla="*/ 4 w 43200"/>
                  <a:gd name="T3" fmla="*/ 1 h 21600"/>
                  <a:gd name="T4" fmla="*/ 2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73" name="Arc 204"/>
              <p:cNvSpPr>
                <a:spLocks/>
              </p:cNvSpPr>
              <p:nvPr/>
            </p:nvSpPr>
            <p:spPr bwMode="auto">
              <a:xfrm>
                <a:off x="2796" y="2012"/>
                <a:ext cx="161" cy="33"/>
              </a:xfrm>
              <a:custGeom>
                <a:avLst/>
                <a:gdLst>
                  <a:gd name="T0" fmla="*/ 0 w 40117"/>
                  <a:gd name="T1" fmla="*/ 0 h 21600"/>
                  <a:gd name="T2" fmla="*/ 1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nvGrpSpPr>
            <p:cNvPr id="80967" name="Group 205"/>
            <p:cNvGrpSpPr>
              <a:grpSpLocks/>
            </p:cNvGrpSpPr>
            <p:nvPr/>
          </p:nvGrpSpPr>
          <p:grpSpPr bwMode="auto">
            <a:xfrm>
              <a:off x="2704" y="1762"/>
              <a:ext cx="324" cy="188"/>
              <a:chOff x="2704" y="1762"/>
              <a:chExt cx="324" cy="188"/>
            </a:xfrm>
          </p:grpSpPr>
          <p:sp>
            <p:nvSpPr>
              <p:cNvPr id="80968" name="Arc 206"/>
              <p:cNvSpPr>
                <a:spLocks/>
              </p:cNvSpPr>
              <p:nvPr/>
            </p:nvSpPr>
            <p:spPr bwMode="auto">
              <a:xfrm>
                <a:off x="2769" y="1804"/>
                <a:ext cx="214" cy="100"/>
              </a:xfrm>
              <a:custGeom>
                <a:avLst/>
                <a:gdLst>
                  <a:gd name="T0" fmla="*/ 0 w 41446"/>
                  <a:gd name="T1" fmla="*/ 0 h 21600"/>
                  <a:gd name="T2" fmla="*/ 1 w 41446"/>
                  <a:gd name="T3" fmla="*/ 0 h 21600"/>
                  <a:gd name="T4" fmla="*/ 1 w 41446"/>
                  <a:gd name="T5" fmla="*/ 0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69" name="Arc 207"/>
              <p:cNvSpPr>
                <a:spLocks/>
              </p:cNvSpPr>
              <p:nvPr/>
            </p:nvSpPr>
            <p:spPr bwMode="auto">
              <a:xfrm>
                <a:off x="2704" y="1762"/>
                <a:ext cx="324" cy="117"/>
              </a:xfrm>
              <a:custGeom>
                <a:avLst/>
                <a:gdLst>
                  <a:gd name="T0" fmla="*/ 0 w 43200"/>
                  <a:gd name="T1" fmla="*/ 1 h 21600"/>
                  <a:gd name="T2" fmla="*/ 2 w 43200"/>
                  <a:gd name="T3" fmla="*/ 1 h 21600"/>
                  <a:gd name="T4" fmla="*/ 1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70" name="Arc 208"/>
              <p:cNvSpPr>
                <a:spLocks/>
              </p:cNvSpPr>
              <p:nvPr/>
            </p:nvSpPr>
            <p:spPr bwMode="auto">
              <a:xfrm>
                <a:off x="2813" y="1925"/>
                <a:ext cx="122" cy="25"/>
              </a:xfrm>
              <a:custGeom>
                <a:avLst/>
                <a:gdLst>
                  <a:gd name="T0" fmla="*/ 0 w 40117"/>
                  <a:gd name="T1" fmla="*/ 0 h 21600"/>
                  <a:gd name="T2" fmla="*/ 0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grpSp>
        <p:nvGrpSpPr>
          <p:cNvPr id="24" name="Group 209"/>
          <p:cNvGrpSpPr>
            <a:grpSpLocks/>
          </p:cNvGrpSpPr>
          <p:nvPr/>
        </p:nvGrpSpPr>
        <p:grpSpPr bwMode="auto">
          <a:xfrm>
            <a:off x="5934075" y="3436938"/>
            <a:ext cx="933450" cy="977900"/>
            <a:chOff x="3498" y="2173"/>
            <a:chExt cx="588" cy="616"/>
          </a:xfrm>
        </p:grpSpPr>
        <p:sp>
          <p:nvSpPr>
            <p:cNvPr id="80951" name="Line 210"/>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2" name="Line 211"/>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3" name="Line 212"/>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4" name="Line 213"/>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5" name="Line 214"/>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6" name="Line 215"/>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25" name="Group 216"/>
          <p:cNvGrpSpPr>
            <a:grpSpLocks/>
          </p:cNvGrpSpPr>
          <p:nvPr/>
        </p:nvGrpSpPr>
        <p:grpSpPr bwMode="auto">
          <a:xfrm>
            <a:off x="2533650" y="3436938"/>
            <a:ext cx="933450" cy="977900"/>
            <a:chOff x="3498" y="2173"/>
            <a:chExt cx="588" cy="616"/>
          </a:xfrm>
        </p:grpSpPr>
        <p:sp>
          <p:nvSpPr>
            <p:cNvPr id="80945" name="Line 217"/>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46" name="Line 218"/>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47" name="Line 219"/>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48" name="Line 220"/>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49" name="Line 221"/>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50" name="Line 222"/>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26" name="Group 223"/>
          <p:cNvGrpSpPr>
            <a:grpSpLocks/>
          </p:cNvGrpSpPr>
          <p:nvPr/>
        </p:nvGrpSpPr>
        <p:grpSpPr bwMode="auto">
          <a:xfrm>
            <a:off x="4114800" y="2797175"/>
            <a:ext cx="1019175" cy="1630363"/>
            <a:chOff x="2592" y="1762"/>
            <a:chExt cx="642" cy="1027"/>
          </a:xfrm>
        </p:grpSpPr>
        <p:sp>
          <p:nvSpPr>
            <p:cNvPr id="80918" name="Arc 224"/>
            <p:cNvSpPr>
              <a:spLocks/>
            </p:cNvSpPr>
            <p:nvPr/>
          </p:nvSpPr>
          <p:spPr bwMode="auto">
            <a:xfrm>
              <a:off x="2702" y="1971"/>
              <a:ext cx="361" cy="171"/>
            </a:xfrm>
            <a:custGeom>
              <a:avLst/>
              <a:gdLst>
                <a:gd name="T0" fmla="*/ 0 w 41446"/>
                <a:gd name="T1" fmla="*/ 1 h 21600"/>
                <a:gd name="T2" fmla="*/ 3 w 41446"/>
                <a:gd name="T3" fmla="*/ 1 h 21600"/>
                <a:gd name="T4" fmla="*/ 2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19" name="Arc 225"/>
            <p:cNvSpPr>
              <a:spLocks/>
            </p:cNvSpPr>
            <p:nvPr/>
          </p:nvSpPr>
          <p:spPr bwMode="auto">
            <a:xfrm>
              <a:off x="2592" y="1901"/>
              <a:ext cx="548" cy="198"/>
            </a:xfrm>
            <a:custGeom>
              <a:avLst/>
              <a:gdLst>
                <a:gd name="T0" fmla="*/ 0 w 43200"/>
                <a:gd name="T1" fmla="*/ 2 h 21600"/>
                <a:gd name="T2" fmla="*/ 7 w 43200"/>
                <a:gd name="T3" fmla="*/ 2 h 21600"/>
                <a:gd name="T4" fmla="*/ 3 w 43200"/>
                <a:gd name="T5" fmla="*/ 2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20" name="Arc 226"/>
            <p:cNvSpPr>
              <a:spLocks/>
            </p:cNvSpPr>
            <p:nvPr/>
          </p:nvSpPr>
          <p:spPr bwMode="auto">
            <a:xfrm>
              <a:off x="2776" y="2097"/>
              <a:ext cx="206" cy="43"/>
            </a:xfrm>
            <a:custGeom>
              <a:avLst/>
              <a:gdLst>
                <a:gd name="T0" fmla="*/ 0 w 40117"/>
                <a:gd name="T1" fmla="*/ 0 h 21600"/>
                <a:gd name="T2" fmla="*/ 1 w 40117"/>
                <a:gd name="T3" fmla="*/ 0 h 21600"/>
                <a:gd name="T4" fmla="*/ 1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nvGrpSpPr>
            <p:cNvPr id="80921" name="Group 227"/>
            <p:cNvGrpSpPr>
              <a:grpSpLocks/>
            </p:cNvGrpSpPr>
            <p:nvPr/>
          </p:nvGrpSpPr>
          <p:grpSpPr bwMode="auto">
            <a:xfrm>
              <a:off x="2792" y="2168"/>
              <a:ext cx="182" cy="38"/>
              <a:chOff x="2552" y="2168"/>
              <a:chExt cx="182" cy="38"/>
            </a:xfrm>
          </p:grpSpPr>
          <p:sp>
            <p:nvSpPr>
              <p:cNvPr id="80943" name="Arc 228"/>
              <p:cNvSpPr>
                <a:spLocks/>
              </p:cNvSpPr>
              <p:nvPr/>
            </p:nvSpPr>
            <p:spPr bwMode="auto">
              <a:xfrm>
                <a:off x="2552"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44" name="Arc 229"/>
              <p:cNvSpPr>
                <a:spLocks/>
              </p:cNvSpPr>
              <p:nvPr/>
            </p:nvSpPr>
            <p:spPr bwMode="auto">
              <a:xfrm flipH="1">
                <a:off x="2639"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0922" name="Group 230"/>
            <p:cNvGrpSpPr>
              <a:grpSpLocks/>
            </p:cNvGrpSpPr>
            <p:nvPr/>
          </p:nvGrpSpPr>
          <p:grpSpPr bwMode="auto">
            <a:xfrm>
              <a:off x="2795" y="2249"/>
              <a:ext cx="154" cy="38"/>
              <a:chOff x="2555" y="2249"/>
              <a:chExt cx="154" cy="38"/>
            </a:xfrm>
          </p:grpSpPr>
          <p:sp>
            <p:nvSpPr>
              <p:cNvPr id="80941" name="Arc 231"/>
              <p:cNvSpPr>
                <a:spLocks/>
              </p:cNvSpPr>
              <p:nvPr/>
            </p:nvSpPr>
            <p:spPr bwMode="auto">
              <a:xfrm>
                <a:off x="2555" y="224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42" name="Arc 232"/>
              <p:cNvSpPr>
                <a:spLocks/>
              </p:cNvSpPr>
              <p:nvPr/>
            </p:nvSpPr>
            <p:spPr bwMode="auto">
              <a:xfrm flipH="1">
                <a:off x="2630" y="224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0923" name="Group 233"/>
            <p:cNvGrpSpPr>
              <a:grpSpLocks/>
            </p:cNvGrpSpPr>
            <p:nvPr/>
          </p:nvGrpSpPr>
          <p:grpSpPr bwMode="auto">
            <a:xfrm>
              <a:off x="2643" y="2351"/>
              <a:ext cx="585" cy="38"/>
              <a:chOff x="2403" y="2339"/>
              <a:chExt cx="585" cy="38"/>
            </a:xfrm>
          </p:grpSpPr>
          <p:sp>
            <p:nvSpPr>
              <p:cNvPr id="80937" name="Arc 234"/>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8" name="Arc 235"/>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sp>
            <p:nvSpPr>
              <p:cNvPr id="80939" name="Line 236"/>
              <p:cNvSpPr>
                <a:spLocks noChangeShapeType="1"/>
              </p:cNvSpPr>
              <p:nvPr/>
            </p:nvSpPr>
            <p:spPr bwMode="auto">
              <a:xfrm>
                <a:off x="2739" y="2369"/>
                <a:ext cx="249" cy="0"/>
              </a:xfrm>
              <a:prstGeom prst="line">
                <a:avLst/>
              </a:prstGeom>
              <a:noFill/>
              <a:ln w="12700">
                <a:solidFill>
                  <a:schemeClr val="bg1"/>
                </a:solidFill>
                <a:prstDash val="sysDot"/>
                <a:round/>
                <a:headEnd type="triangle" w="sm" len="lg"/>
                <a:tailEnd type="none" w="sm" len="lg"/>
              </a:ln>
            </p:spPr>
            <p:txBody>
              <a:bodyPr/>
              <a:lstStyle/>
              <a:p>
                <a:endParaRPr lang="es-ES"/>
              </a:p>
            </p:txBody>
          </p:sp>
          <p:sp>
            <p:nvSpPr>
              <p:cNvPr id="80940" name="Line 237"/>
              <p:cNvSpPr>
                <a:spLocks noChangeShapeType="1"/>
              </p:cNvSpPr>
              <p:nvPr/>
            </p:nvSpPr>
            <p:spPr bwMode="auto">
              <a:xfrm>
                <a:off x="2403" y="2368"/>
                <a:ext cx="153" cy="0"/>
              </a:xfrm>
              <a:prstGeom prst="line">
                <a:avLst/>
              </a:prstGeom>
              <a:noFill/>
              <a:ln w="12700">
                <a:solidFill>
                  <a:schemeClr val="bg1"/>
                </a:solidFill>
                <a:prstDash val="sysDot"/>
                <a:round/>
                <a:headEnd type="triangle" w="sm" len="lg"/>
                <a:tailEnd type="none" w="sm" len="lg"/>
              </a:ln>
            </p:spPr>
            <p:txBody>
              <a:bodyPr/>
              <a:lstStyle/>
              <a:p>
                <a:endParaRPr lang="es-ES"/>
              </a:p>
            </p:txBody>
          </p:sp>
        </p:grpSp>
        <p:sp>
          <p:nvSpPr>
            <p:cNvPr id="80924" name="Line 238"/>
            <p:cNvSpPr>
              <a:spLocks noChangeShapeType="1"/>
            </p:cNvSpPr>
            <p:nvPr/>
          </p:nvSpPr>
          <p:spPr bwMode="auto">
            <a:xfrm>
              <a:off x="2649"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0925" name="Line 239"/>
            <p:cNvSpPr>
              <a:spLocks noChangeShapeType="1"/>
            </p:cNvSpPr>
            <p:nvPr/>
          </p:nvSpPr>
          <p:spPr bwMode="auto">
            <a:xfrm>
              <a:off x="2649" y="2788"/>
              <a:ext cx="585" cy="1"/>
            </a:xfrm>
            <a:prstGeom prst="line">
              <a:avLst/>
            </a:prstGeom>
            <a:noFill/>
            <a:ln w="12700">
              <a:solidFill>
                <a:schemeClr val="bg1"/>
              </a:solidFill>
              <a:prstDash val="sysDot"/>
              <a:round/>
              <a:headEnd type="triangle" w="sm" len="lg"/>
              <a:tailEnd/>
            </a:ln>
          </p:spPr>
          <p:txBody>
            <a:bodyPr/>
            <a:lstStyle/>
            <a:p>
              <a:endParaRPr lang="es-ES"/>
            </a:p>
          </p:txBody>
        </p:sp>
        <p:grpSp>
          <p:nvGrpSpPr>
            <p:cNvPr id="80926" name="Group 240"/>
            <p:cNvGrpSpPr>
              <a:grpSpLocks/>
            </p:cNvGrpSpPr>
            <p:nvPr/>
          </p:nvGrpSpPr>
          <p:grpSpPr bwMode="auto">
            <a:xfrm>
              <a:off x="2632" y="2525"/>
              <a:ext cx="602" cy="47"/>
              <a:chOff x="2392" y="2525"/>
              <a:chExt cx="602" cy="47"/>
            </a:xfrm>
          </p:grpSpPr>
          <p:sp>
            <p:nvSpPr>
              <p:cNvPr id="80935" name="Arc 241"/>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6" name="Line 242"/>
              <p:cNvSpPr>
                <a:spLocks noChangeShapeType="1"/>
              </p:cNvSpPr>
              <p:nvPr/>
            </p:nvSpPr>
            <p:spPr bwMode="auto">
              <a:xfrm flipV="1">
                <a:off x="2865" y="2525"/>
                <a:ext cx="129" cy="30"/>
              </a:xfrm>
              <a:prstGeom prst="line">
                <a:avLst/>
              </a:prstGeom>
              <a:noFill/>
              <a:ln w="12700">
                <a:solidFill>
                  <a:schemeClr val="bg1"/>
                </a:solidFill>
                <a:prstDash val="sysDot"/>
                <a:round/>
                <a:headEnd type="none" w="sm" len="lg"/>
                <a:tailEnd/>
              </a:ln>
            </p:spPr>
            <p:txBody>
              <a:bodyPr/>
              <a:lstStyle/>
              <a:p>
                <a:endParaRPr lang="es-ES"/>
              </a:p>
            </p:txBody>
          </p:sp>
        </p:grpSp>
        <p:grpSp>
          <p:nvGrpSpPr>
            <p:cNvPr id="80927" name="Group 243"/>
            <p:cNvGrpSpPr>
              <a:grpSpLocks/>
            </p:cNvGrpSpPr>
            <p:nvPr/>
          </p:nvGrpSpPr>
          <p:grpSpPr bwMode="auto">
            <a:xfrm>
              <a:off x="2652" y="1823"/>
              <a:ext cx="428" cy="222"/>
              <a:chOff x="2652" y="1823"/>
              <a:chExt cx="428" cy="222"/>
            </a:xfrm>
          </p:grpSpPr>
          <p:sp>
            <p:nvSpPr>
              <p:cNvPr id="80932" name="Arc 244"/>
              <p:cNvSpPr>
                <a:spLocks/>
              </p:cNvSpPr>
              <p:nvPr/>
            </p:nvSpPr>
            <p:spPr bwMode="auto">
              <a:xfrm>
                <a:off x="2738" y="1878"/>
                <a:ext cx="282" cy="133"/>
              </a:xfrm>
              <a:custGeom>
                <a:avLst/>
                <a:gdLst>
                  <a:gd name="T0" fmla="*/ 0 w 41446"/>
                  <a:gd name="T1" fmla="*/ 1 h 21600"/>
                  <a:gd name="T2" fmla="*/ 2 w 41446"/>
                  <a:gd name="T3" fmla="*/ 1 h 21600"/>
                  <a:gd name="T4" fmla="*/ 1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3" name="Arc 245"/>
              <p:cNvSpPr>
                <a:spLocks/>
              </p:cNvSpPr>
              <p:nvPr/>
            </p:nvSpPr>
            <p:spPr bwMode="auto">
              <a:xfrm>
                <a:off x="2652" y="1823"/>
                <a:ext cx="428" cy="154"/>
              </a:xfrm>
              <a:custGeom>
                <a:avLst/>
                <a:gdLst>
                  <a:gd name="T0" fmla="*/ 0 w 43200"/>
                  <a:gd name="T1" fmla="*/ 1 h 21600"/>
                  <a:gd name="T2" fmla="*/ 4 w 43200"/>
                  <a:gd name="T3" fmla="*/ 1 h 21600"/>
                  <a:gd name="T4" fmla="*/ 2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4" name="Arc 246"/>
              <p:cNvSpPr>
                <a:spLocks/>
              </p:cNvSpPr>
              <p:nvPr/>
            </p:nvSpPr>
            <p:spPr bwMode="auto">
              <a:xfrm>
                <a:off x="2796" y="2012"/>
                <a:ext cx="161" cy="33"/>
              </a:xfrm>
              <a:custGeom>
                <a:avLst/>
                <a:gdLst>
                  <a:gd name="T0" fmla="*/ 0 w 40117"/>
                  <a:gd name="T1" fmla="*/ 0 h 21600"/>
                  <a:gd name="T2" fmla="*/ 1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nvGrpSpPr>
            <p:cNvPr id="80928" name="Group 247"/>
            <p:cNvGrpSpPr>
              <a:grpSpLocks/>
            </p:cNvGrpSpPr>
            <p:nvPr/>
          </p:nvGrpSpPr>
          <p:grpSpPr bwMode="auto">
            <a:xfrm>
              <a:off x="2704" y="1762"/>
              <a:ext cx="324" cy="188"/>
              <a:chOff x="2704" y="1762"/>
              <a:chExt cx="324" cy="188"/>
            </a:xfrm>
          </p:grpSpPr>
          <p:sp>
            <p:nvSpPr>
              <p:cNvPr id="80929" name="Arc 248"/>
              <p:cNvSpPr>
                <a:spLocks/>
              </p:cNvSpPr>
              <p:nvPr/>
            </p:nvSpPr>
            <p:spPr bwMode="auto">
              <a:xfrm>
                <a:off x="2769" y="1804"/>
                <a:ext cx="214" cy="100"/>
              </a:xfrm>
              <a:custGeom>
                <a:avLst/>
                <a:gdLst>
                  <a:gd name="T0" fmla="*/ 0 w 41446"/>
                  <a:gd name="T1" fmla="*/ 0 h 21600"/>
                  <a:gd name="T2" fmla="*/ 1 w 41446"/>
                  <a:gd name="T3" fmla="*/ 0 h 21600"/>
                  <a:gd name="T4" fmla="*/ 1 w 41446"/>
                  <a:gd name="T5" fmla="*/ 0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0" name="Arc 249"/>
              <p:cNvSpPr>
                <a:spLocks/>
              </p:cNvSpPr>
              <p:nvPr/>
            </p:nvSpPr>
            <p:spPr bwMode="auto">
              <a:xfrm>
                <a:off x="2704" y="1762"/>
                <a:ext cx="324" cy="117"/>
              </a:xfrm>
              <a:custGeom>
                <a:avLst/>
                <a:gdLst>
                  <a:gd name="T0" fmla="*/ 0 w 43200"/>
                  <a:gd name="T1" fmla="*/ 1 h 21600"/>
                  <a:gd name="T2" fmla="*/ 2 w 43200"/>
                  <a:gd name="T3" fmla="*/ 1 h 21600"/>
                  <a:gd name="T4" fmla="*/ 1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0931" name="Arc 250"/>
              <p:cNvSpPr>
                <a:spLocks/>
              </p:cNvSpPr>
              <p:nvPr/>
            </p:nvSpPr>
            <p:spPr bwMode="auto">
              <a:xfrm>
                <a:off x="2813" y="1925"/>
                <a:ext cx="122" cy="25"/>
              </a:xfrm>
              <a:custGeom>
                <a:avLst/>
                <a:gdLst>
                  <a:gd name="T0" fmla="*/ 0 w 40117"/>
                  <a:gd name="T1" fmla="*/ 0 h 21600"/>
                  <a:gd name="T2" fmla="*/ 0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subTnLst>
                                    <p:set>
                                      <p:cBhvr override="childStyle">
                                        <p:cTn dur="1" fill="hold" display="0" masterRel="sameClick" afterEffect="1">
                                          <p:stCondLst>
                                            <p:cond evt="end" delay="0">
                                              <p:tn val="5"/>
                                            </p:cond>
                                          </p:stCondLst>
                                        </p:cTn>
                                        <p:tgtEl>
                                          <p:spTgt spid="6"/>
                                        </p:tgtEl>
                                        <p:attrNameLst>
                                          <p:attrName>style.visibility</p:attrName>
                                        </p:attrNameLst>
                                      </p:cBhvr>
                                      <p:to>
                                        <p:strVal val="hidden"/>
                                      </p:to>
                                    </p:set>
                                  </p:sub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right)">
                                      <p:cBhvr>
                                        <p:cTn id="11" dur="500"/>
                                        <p:tgtEl>
                                          <p:spTgt spid="8"/>
                                        </p:tgtEl>
                                      </p:cBhvr>
                                    </p:animEffect>
                                  </p:childTnLst>
                                  <p:subTnLst>
                                    <p:set>
                                      <p:cBhvr override="childStyle">
                                        <p:cTn dur="1" fill="hold" display="0" masterRel="sameClick" afterEffect="1">
                                          <p:stCondLst>
                                            <p:cond evt="end" delay="0">
                                              <p:tn val="9"/>
                                            </p:cond>
                                          </p:stCondLst>
                                        </p:cTn>
                                        <p:tgtEl>
                                          <p:spTgt spid="8"/>
                                        </p:tgtEl>
                                        <p:attrNameLst>
                                          <p:attrName>style.visibility</p:attrName>
                                        </p:attrNameLst>
                                      </p:cBhvr>
                                      <p:to>
                                        <p:strVal val="hidden"/>
                                      </p:to>
                                    </p:set>
                                  </p:sub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right)">
                                      <p:cBhvr>
                                        <p:cTn id="23" dur="500"/>
                                        <p:tgtEl>
                                          <p:spTgt spid="7"/>
                                        </p:tgtEl>
                                      </p:cBhvr>
                                    </p:animEffect>
                                  </p:childTnLst>
                                  <p:subTnLst>
                                    <p:set>
                                      <p:cBhvr override="childStyle">
                                        <p:cTn dur="1" fill="hold" display="0" masterRel="sameClick" afterEffect="1">
                                          <p:stCondLst>
                                            <p:cond evt="end" delay="0">
                                              <p:tn val="21"/>
                                            </p:cond>
                                          </p:stCondLst>
                                        </p:cTn>
                                        <p:tgtEl>
                                          <p:spTgt spid="7"/>
                                        </p:tgtEl>
                                        <p:attrNameLst>
                                          <p:attrName>style.visibility</p:attrName>
                                        </p:attrNameLst>
                                      </p:cBhvr>
                                      <p:to>
                                        <p:strVal val="hidden"/>
                                      </p:to>
                                    </p:set>
                                  </p:sub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right)">
                                      <p:cBhvr>
                                        <p:cTn id="27" dur="500"/>
                                        <p:tgtEl>
                                          <p:spTgt spid="15"/>
                                        </p:tgtEl>
                                      </p:cBhvr>
                                    </p:animEffect>
                                  </p:childTnLst>
                                  <p:subTnLst>
                                    <p:set>
                                      <p:cBhvr override="childStyle">
                                        <p:cTn dur="1" fill="hold" display="0" masterRel="sameClick" afterEffect="1">
                                          <p:stCondLst>
                                            <p:cond evt="end" delay="0">
                                              <p:tn val="25"/>
                                            </p:cond>
                                          </p:stCondLst>
                                        </p:cTn>
                                        <p:tgtEl>
                                          <p:spTgt spid="15"/>
                                        </p:tgtEl>
                                        <p:attrNameLst>
                                          <p:attrName>style.visibility</p:attrName>
                                        </p:attrNameLst>
                                      </p:cBhvr>
                                      <p:to>
                                        <p:strVal val="hidden"/>
                                      </p:to>
                                    </p:set>
                                  </p:sub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right)">
                                      <p:cBhvr>
                                        <p:cTn id="31" dur="500"/>
                                        <p:tgtEl>
                                          <p:spTgt spid="17"/>
                                        </p:tgtEl>
                                      </p:cBhvr>
                                    </p:animEffect>
                                  </p:childTnLst>
                                  <p:subTnLst>
                                    <p:set>
                                      <p:cBhvr override="childStyle">
                                        <p:cTn dur="1" fill="hold" display="0" masterRel="sameClick" afterEffect="1">
                                          <p:stCondLst>
                                            <p:cond evt="end" delay="0">
                                              <p:tn val="29"/>
                                            </p:cond>
                                          </p:stCondLst>
                                        </p:cTn>
                                        <p:tgtEl>
                                          <p:spTgt spid="17"/>
                                        </p:tgtEl>
                                        <p:attrNameLst>
                                          <p:attrName>style.visibility</p:attrName>
                                        </p:attrNameLst>
                                      </p:cBhvr>
                                      <p:to>
                                        <p:strVal val="hidden"/>
                                      </p:to>
                                    </p:set>
                                  </p:sub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right)">
                                      <p:cBhvr>
                                        <p:cTn id="35" dur="500"/>
                                        <p:tgtEl>
                                          <p:spTgt spid="16"/>
                                        </p:tgtEl>
                                      </p:cBhvr>
                                    </p:animEffect>
                                  </p:childTnLst>
                                  <p:subTnLst>
                                    <p:set>
                                      <p:cBhvr override="childStyle">
                                        <p:cTn dur="1" fill="hold" display="0" masterRel="sameClick" afterEffect="1">
                                          <p:stCondLst>
                                            <p:cond evt="end" delay="0">
                                              <p:tn val="33"/>
                                            </p:cond>
                                          </p:stCondLst>
                                        </p:cTn>
                                        <p:tgtEl>
                                          <p:spTgt spid="16"/>
                                        </p:tgtEl>
                                        <p:attrNameLst>
                                          <p:attrName>style.visibility</p:attrName>
                                        </p:attrNameLst>
                                      </p:cBhvr>
                                      <p:to>
                                        <p:strVal val="hidden"/>
                                      </p:to>
                                    </p:set>
                                  </p:sub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right)">
                                      <p:cBhvr>
                                        <p:cTn id="39" dur="500"/>
                                        <p:tgtEl>
                                          <p:spTgt spid="24"/>
                                        </p:tgtEl>
                                      </p:cBhvr>
                                    </p:animEffect>
                                  </p:childTnLst>
                                  <p:subTnLst>
                                    <p:set>
                                      <p:cBhvr override="childStyle">
                                        <p:cTn dur="1" fill="hold" display="0" masterRel="sameClick" afterEffect="1">
                                          <p:stCondLst>
                                            <p:cond evt="end" delay="0">
                                              <p:tn val="37"/>
                                            </p:cond>
                                          </p:stCondLst>
                                        </p:cTn>
                                        <p:tgtEl>
                                          <p:spTgt spid="24"/>
                                        </p:tgtEl>
                                        <p:attrNameLst>
                                          <p:attrName>style.visibility</p:attrName>
                                        </p:attrNameLst>
                                      </p:cBhvr>
                                      <p:to>
                                        <p:strVal val="hidden"/>
                                      </p:to>
                                    </p:set>
                                  </p:sub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right)">
                                      <p:cBhvr>
                                        <p:cTn id="43" dur="500"/>
                                        <p:tgtEl>
                                          <p:spTgt spid="26"/>
                                        </p:tgtEl>
                                      </p:cBhvr>
                                    </p:animEffect>
                                  </p:childTnLst>
                                  <p:subTnLst>
                                    <p:set>
                                      <p:cBhvr override="childStyle">
                                        <p:cTn dur="1" fill="hold" display="0" masterRel="sameClick" afterEffect="1">
                                          <p:stCondLst>
                                            <p:cond evt="end" delay="0">
                                              <p:tn val="41"/>
                                            </p:cond>
                                          </p:stCondLst>
                                        </p:cTn>
                                        <p:tgtEl>
                                          <p:spTgt spid="26"/>
                                        </p:tgtEl>
                                        <p:attrNameLst>
                                          <p:attrName>style.visibility</p:attrName>
                                        </p:attrNameLst>
                                      </p:cBhvr>
                                      <p:to>
                                        <p:strVal val="hidden"/>
                                      </p:to>
                                    </p:set>
                                  </p:sub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right)">
                                      <p:cBhvr>
                                        <p:cTn id="47" dur="500"/>
                                        <p:tgtEl>
                                          <p:spTgt spid="25"/>
                                        </p:tgtEl>
                                      </p:cBhvr>
                                    </p:animEffect>
                                  </p:childTnLst>
                                  <p:subTnLst>
                                    <p:set>
                                      <p:cBhvr override="childStyle">
                                        <p:cTn dur="1" fill="hold" display="0" masterRel="sameClick" afterEffect="1">
                                          <p:stCondLst>
                                            <p:cond evt="end" delay="0">
                                              <p:tn val="45"/>
                                            </p:cond>
                                          </p:stCondLst>
                                        </p:cTn>
                                        <p:tgtEl>
                                          <p:spTgt spid="25"/>
                                        </p:tgtEl>
                                        <p:attrNameLst>
                                          <p:attrName>style.visibility</p:attrName>
                                        </p:attrNameLst>
                                      </p:cBhvr>
                                      <p:to>
                                        <p:strVal val="hidden"/>
                                      </p:to>
                                    </p:set>
                                  </p:subTnLst>
                                </p:cTn>
                              </p:par>
                              <p:par>
                                <p:cTn id="48" presetID="10" presetClass="exit" presetSubtype="0" fill="hold" nodeType="withEffect">
                                  <p:stCondLst>
                                    <p:cond delay="0"/>
                                  </p:stCondLst>
                                  <p:childTnLst>
                                    <p:animEffect transition="out" filter="fade">
                                      <p:cBhvr>
                                        <p:cTn id="49" dur="2000"/>
                                        <p:tgtEl>
                                          <p:spTgt spid="5"/>
                                        </p:tgtEl>
                                      </p:cBhvr>
                                    </p:animEffect>
                                    <p:set>
                                      <p:cBhvr>
                                        <p:cTn id="50" dur="1" fill="hold">
                                          <p:stCondLst>
                                            <p:cond delay="19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922" name="Freeform 2"/>
          <p:cNvSpPr>
            <a:spLocks/>
          </p:cNvSpPr>
          <p:nvPr/>
        </p:nvSpPr>
        <p:spPr bwMode="auto">
          <a:xfrm>
            <a:off x="2330450" y="3333750"/>
            <a:ext cx="4679950" cy="1225550"/>
          </a:xfrm>
          <a:custGeom>
            <a:avLst/>
            <a:gdLst>
              <a:gd name="T0" fmla="*/ 0 w 2948"/>
              <a:gd name="T1" fmla="*/ 0 h 772"/>
              <a:gd name="T2" fmla="*/ 2076450 w 2948"/>
              <a:gd name="T3" fmla="*/ 0 h 772"/>
              <a:gd name="T4" fmla="*/ 2076450 w 2948"/>
              <a:gd name="T5" fmla="*/ 50800 h 772"/>
              <a:gd name="T6" fmla="*/ 2082800 w 2948"/>
              <a:gd name="T7" fmla="*/ 69850 h 772"/>
              <a:gd name="T8" fmla="*/ 2101850 w 2948"/>
              <a:gd name="T9" fmla="*/ 184150 h 772"/>
              <a:gd name="T10" fmla="*/ 2159000 w 2948"/>
              <a:gd name="T11" fmla="*/ 368300 h 772"/>
              <a:gd name="T12" fmla="*/ 2235200 w 2948"/>
              <a:gd name="T13" fmla="*/ 615950 h 772"/>
              <a:gd name="T14" fmla="*/ 2266950 w 2948"/>
              <a:gd name="T15" fmla="*/ 692150 h 772"/>
              <a:gd name="T16" fmla="*/ 2298700 w 2948"/>
              <a:gd name="T17" fmla="*/ 635000 h 772"/>
              <a:gd name="T18" fmla="*/ 2305050 w 2948"/>
              <a:gd name="T19" fmla="*/ 501650 h 772"/>
              <a:gd name="T20" fmla="*/ 2330450 w 2948"/>
              <a:gd name="T21" fmla="*/ 463550 h 772"/>
              <a:gd name="T22" fmla="*/ 2349500 w 2948"/>
              <a:gd name="T23" fmla="*/ 330200 h 772"/>
              <a:gd name="T24" fmla="*/ 2381250 w 2948"/>
              <a:gd name="T25" fmla="*/ 158750 h 772"/>
              <a:gd name="T26" fmla="*/ 2387600 w 2948"/>
              <a:gd name="T27" fmla="*/ 6350 h 772"/>
              <a:gd name="T28" fmla="*/ 4679950 w 2948"/>
              <a:gd name="T29" fmla="*/ 6350 h 772"/>
              <a:gd name="T30" fmla="*/ 4679950 w 2948"/>
              <a:gd name="T31" fmla="*/ 1225550 h 772"/>
              <a:gd name="T32" fmla="*/ 0 w 2948"/>
              <a:gd name="T33" fmla="*/ 1225550 h 772"/>
              <a:gd name="T34" fmla="*/ 0 w 2948"/>
              <a:gd name="T35" fmla="*/ 0 h 7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48"/>
              <a:gd name="T55" fmla="*/ 0 h 772"/>
              <a:gd name="T56" fmla="*/ 2948 w 2948"/>
              <a:gd name="T57" fmla="*/ 772 h 7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48" h="772">
                <a:moveTo>
                  <a:pt x="0" y="0"/>
                </a:moveTo>
                <a:lnTo>
                  <a:pt x="1308" y="0"/>
                </a:lnTo>
                <a:cubicBezTo>
                  <a:pt x="1316" y="0"/>
                  <a:pt x="1306" y="24"/>
                  <a:pt x="1308" y="32"/>
                </a:cubicBezTo>
                <a:cubicBezTo>
                  <a:pt x="1309" y="36"/>
                  <a:pt x="1311" y="40"/>
                  <a:pt x="1312" y="44"/>
                </a:cubicBezTo>
                <a:cubicBezTo>
                  <a:pt x="1315" y="68"/>
                  <a:pt x="1316" y="93"/>
                  <a:pt x="1324" y="116"/>
                </a:cubicBezTo>
                <a:cubicBezTo>
                  <a:pt x="1329" y="160"/>
                  <a:pt x="1328" y="200"/>
                  <a:pt x="1360" y="232"/>
                </a:cubicBezTo>
                <a:cubicBezTo>
                  <a:pt x="1379" y="290"/>
                  <a:pt x="1351" y="350"/>
                  <a:pt x="1408" y="388"/>
                </a:cubicBezTo>
                <a:cubicBezTo>
                  <a:pt x="1414" y="406"/>
                  <a:pt x="1422" y="419"/>
                  <a:pt x="1428" y="436"/>
                </a:cubicBezTo>
                <a:cubicBezTo>
                  <a:pt x="1433" y="417"/>
                  <a:pt x="1442" y="417"/>
                  <a:pt x="1448" y="400"/>
                </a:cubicBezTo>
                <a:cubicBezTo>
                  <a:pt x="1449" y="372"/>
                  <a:pt x="1447" y="344"/>
                  <a:pt x="1452" y="316"/>
                </a:cubicBezTo>
                <a:cubicBezTo>
                  <a:pt x="1454" y="307"/>
                  <a:pt x="1468" y="292"/>
                  <a:pt x="1468" y="292"/>
                </a:cubicBezTo>
                <a:cubicBezTo>
                  <a:pt x="1471" y="261"/>
                  <a:pt x="1476" y="238"/>
                  <a:pt x="1480" y="208"/>
                </a:cubicBezTo>
                <a:cubicBezTo>
                  <a:pt x="1484" y="137"/>
                  <a:pt x="1484" y="148"/>
                  <a:pt x="1500" y="100"/>
                </a:cubicBezTo>
                <a:cubicBezTo>
                  <a:pt x="1505" y="25"/>
                  <a:pt x="1504" y="57"/>
                  <a:pt x="1504" y="4"/>
                </a:cubicBezTo>
                <a:lnTo>
                  <a:pt x="2948" y="4"/>
                </a:lnTo>
                <a:lnTo>
                  <a:pt x="2948" y="772"/>
                </a:lnTo>
                <a:lnTo>
                  <a:pt x="0" y="772"/>
                </a:lnTo>
                <a:lnTo>
                  <a:pt x="0" y="0"/>
                </a:lnTo>
                <a:close/>
              </a:path>
            </a:pathLst>
          </a:custGeom>
          <a:solidFill>
            <a:srgbClr val="EAEAEA"/>
          </a:solidFill>
          <a:ln w="9525">
            <a:miter lim="800000"/>
            <a:headEnd/>
            <a:tailEnd/>
          </a:ln>
          <a:scene3d>
            <a:camera prst="legacyPerspectiveTop"/>
            <a:lightRig rig="legacyFlat3" dir="b"/>
          </a:scene3d>
          <a:sp3d extrusionH="3630600" prstMaterial="legacyMatte">
            <a:bevelT w="13500" h="13500" prst="angle"/>
            <a:bevelB w="13500" h="13500" prst="angle"/>
            <a:extrusionClr>
              <a:srgbClr val="EAEAEA"/>
            </a:extrusionClr>
          </a:sp3d>
        </p:spPr>
        <p:txBody>
          <a:bodyPr wrap="none">
            <a:flatTx/>
          </a:bodyPr>
          <a:lstStyle/>
          <a:p>
            <a:endParaRPr lang="es-ES"/>
          </a:p>
        </p:txBody>
      </p:sp>
      <p:sp>
        <p:nvSpPr>
          <p:cNvPr id="81923" name="Rectangle 3"/>
          <p:cNvSpPr>
            <a:spLocks noChangeArrowheads="1"/>
          </p:cNvSpPr>
          <p:nvPr/>
        </p:nvSpPr>
        <p:spPr bwMode="auto">
          <a:xfrm>
            <a:off x="7067550" y="3624263"/>
            <a:ext cx="1198563" cy="6096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Campo</a:t>
            </a:r>
          </a:p>
          <a:p>
            <a:r>
              <a:rPr lang="es-ES_tradnl" sz="2000" i="1">
                <a:solidFill>
                  <a:schemeClr val="bg1"/>
                </a:solidFill>
                <a:latin typeface="Book Antiqua" pitchFamily="18" charset="0"/>
              </a:rPr>
              <a:t>Magnético</a:t>
            </a:r>
          </a:p>
        </p:txBody>
      </p:sp>
      <p:sp>
        <p:nvSpPr>
          <p:cNvPr id="81924" name="Rectangle 4"/>
          <p:cNvSpPr>
            <a:spLocks noChangeArrowheads="1"/>
          </p:cNvSpPr>
          <p:nvPr/>
        </p:nvSpPr>
        <p:spPr bwMode="auto">
          <a:xfrm>
            <a:off x="2454275" y="4859338"/>
            <a:ext cx="4425950" cy="485775"/>
          </a:xfrm>
          <a:prstGeom prst="rect">
            <a:avLst/>
          </a:prstGeom>
          <a:noFill/>
          <a:ln w="12700">
            <a:noFill/>
            <a:miter lim="800000"/>
            <a:headEnd/>
            <a:tailEnd/>
          </a:ln>
        </p:spPr>
        <p:txBody>
          <a:bodyPr lIns="90488" tIns="44450" rIns="90488" bIns="44450">
            <a:spAutoFit/>
          </a:bodyPr>
          <a:lstStyle/>
          <a:p>
            <a:pPr>
              <a:tabLst>
                <a:tab pos="576263" algn="l"/>
              </a:tabLst>
            </a:pPr>
            <a:r>
              <a:rPr lang="es-ES_tradnl" sz="2600" i="1" dirty="0">
                <a:solidFill>
                  <a:schemeClr val="bg1"/>
                </a:solidFill>
                <a:latin typeface="Book Antiqua" pitchFamily="18" charset="0"/>
              </a:rPr>
              <a:t>Pieza  Inspeccionada</a:t>
            </a:r>
          </a:p>
        </p:txBody>
      </p:sp>
      <p:sp>
        <p:nvSpPr>
          <p:cNvPr id="1016838" name="Rectangle 6"/>
          <p:cNvSpPr>
            <a:spLocks noChangeArrowheads="1"/>
          </p:cNvSpPr>
          <p:nvPr/>
        </p:nvSpPr>
        <p:spPr bwMode="auto">
          <a:xfrm>
            <a:off x="841375" y="265113"/>
            <a:ext cx="6775450" cy="551433"/>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Efectos de las Discontinuidades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1926" name="Rectangle 7"/>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grpSp>
        <p:nvGrpSpPr>
          <p:cNvPr id="81927" name="Group 8"/>
          <p:cNvGrpSpPr>
            <a:grpSpLocks/>
          </p:cNvGrpSpPr>
          <p:nvPr/>
        </p:nvGrpSpPr>
        <p:grpSpPr bwMode="auto">
          <a:xfrm>
            <a:off x="76200" y="150813"/>
            <a:ext cx="152400" cy="6553200"/>
            <a:chOff x="48" y="102"/>
            <a:chExt cx="96" cy="4128"/>
          </a:xfrm>
        </p:grpSpPr>
        <p:sp>
          <p:nvSpPr>
            <p:cNvPr id="82164" name="Rectangle 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65" name="Rectangle 1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66" name="Rectangle 1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67" name="Rectangle 1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68" name="Rectangle 1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69" name="Rectangle 1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0" name="Rectangle 1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1" name="Rectangle 1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2" name="Rectangle 1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3" name="Rectangle 1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4" name="Rectangle 1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5" name="Rectangle 2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6" name="Rectangle 2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7" name="Rectangle 2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8" name="Rectangle 2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79" name="Rectangle 2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0" name="Rectangle 2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1" name="Rectangle 2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2" name="Rectangle 2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3" name="Rectangle 2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4" name="Rectangle 2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5" name="Rectangle 3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6" name="Rectangle 3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7" name="Rectangle 3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8" name="Rectangle 3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89" name="Rectangle 3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90" name="Rectangle 3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91" name="Rectangle 3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192" name="Rectangle 3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1928" name="Group 38"/>
          <p:cNvGrpSpPr>
            <a:grpSpLocks/>
          </p:cNvGrpSpPr>
          <p:nvPr/>
        </p:nvGrpSpPr>
        <p:grpSpPr bwMode="auto">
          <a:xfrm>
            <a:off x="8020050" y="0"/>
            <a:ext cx="1152525" cy="615950"/>
            <a:chOff x="37" y="-23"/>
            <a:chExt cx="726" cy="388"/>
          </a:xfrm>
        </p:grpSpPr>
        <p:sp>
          <p:nvSpPr>
            <p:cNvPr id="82158" name="Rectangle 3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2159" name="Rectangle 4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2160" name="Rectangle 4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2161" name="Rectangle 4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2162" name="Rectangle 4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2163" name="Rectangle 4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4" name="Group 45"/>
          <p:cNvGrpSpPr>
            <a:grpSpLocks/>
          </p:cNvGrpSpPr>
          <p:nvPr/>
        </p:nvGrpSpPr>
        <p:grpSpPr bwMode="auto">
          <a:xfrm>
            <a:off x="4156075" y="3394075"/>
            <a:ext cx="833438" cy="284163"/>
            <a:chOff x="2378" y="2138"/>
            <a:chExt cx="525" cy="179"/>
          </a:xfrm>
        </p:grpSpPr>
        <p:sp>
          <p:nvSpPr>
            <p:cNvPr id="82156" name="Rectangle 46"/>
            <p:cNvSpPr>
              <a:spLocks noChangeArrowheads="1"/>
            </p:cNvSpPr>
            <p:nvPr/>
          </p:nvSpPr>
          <p:spPr bwMode="auto">
            <a:xfrm>
              <a:off x="2799" y="2138"/>
              <a:ext cx="104"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N</a:t>
              </a:r>
              <a:endParaRPr lang="es-ES_tradnl">
                <a:solidFill>
                  <a:schemeClr val="tx2"/>
                </a:solidFill>
              </a:endParaRPr>
            </a:p>
          </p:txBody>
        </p:sp>
        <p:sp>
          <p:nvSpPr>
            <p:cNvPr id="82157" name="Rectangle 47"/>
            <p:cNvSpPr>
              <a:spLocks noChangeArrowheads="1"/>
            </p:cNvSpPr>
            <p:nvPr/>
          </p:nvSpPr>
          <p:spPr bwMode="auto">
            <a:xfrm>
              <a:off x="2378" y="2144"/>
              <a:ext cx="96"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S</a:t>
              </a:r>
              <a:endParaRPr lang="es-ES_tradnl">
                <a:solidFill>
                  <a:schemeClr val="tx2"/>
                </a:solidFill>
              </a:endParaRPr>
            </a:p>
          </p:txBody>
        </p:sp>
      </p:grpSp>
      <p:grpSp>
        <p:nvGrpSpPr>
          <p:cNvPr id="5" name="Group 51"/>
          <p:cNvGrpSpPr>
            <a:grpSpLocks/>
          </p:cNvGrpSpPr>
          <p:nvPr/>
        </p:nvGrpSpPr>
        <p:grpSpPr bwMode="auto">
          <a:xfrm>
            <a:off x="5934075" y="3436938"/>
            <a:ext cx="933450" cy="977900"/>
            <a:chOff x="3498" y="2173"/>
            <a:chExt cx="588" cy="616"/>
          </a:xfrm>
        </p:grpSpPr>
        <p:sp>
          <p:nvSpPr>
            <p:cNvPr id="82150" name="Line 52"/>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51" name="Line 53"/>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52" name="Line 54"/>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53" name="Line 55"/>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54" name="Line 56"/>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55" name="Line 57"/>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6" name="Group 58"/>
          <p:cNvGrpSpPr>
            <a:grpSpLocks/>
          </p:cNvGrpSpPr>
          <p:nvPr/>
        </p:nvGrpSpPr>
        <p:grpSpPr bwMode="auto">
          <a:xfrm>
            <a:off x="2533650" y="3436938"/>
            <a:ext cx="933450" cy="977900"/>
            <a:chOff x="3498" y="2173"/>
            <a:chExt cx="588" cy="616"/>
          </a:xfrm>
        </p:grpSpPr>
        <p:sp>
          <p:nvSpPr>
            <p:cNvPr id="82144" name="Line 59"/>
            <p:cNvSpPr>
              <a:spLocks noChangeShapeType="1"/>
            </p:cNvSpPr>
            <p:nvPr/>
          </p:nvSpPr>
          <p:spPr bwMode="auto">
            <a:xfrm>
              <a:off x="3498" y="229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45" name="Line 60"/>
            <p:cNvSpPr>
              <a:spLocks noChangeShapeType="1"/>
            </p:cNvSpPr>
            <p:nvPr/>
          </p:nvSpPr>
          <p:spPr bwMode="auto">
            <a:xfrm>
              <a:off x="3498" y="2539"/>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46" name="Line 61"/>
            <p:cNvSpPr>
              <a:spLocks noChangeShapeType="1"/>
            </p:cNvSpPr>
            <p:nvPr/>
          </p:nvSpPr>
          <p:spPr bwMode="auto">
            <a:xfrm>
              <a:off x="3501"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47" name="Line 62"/>
            <p:cNvSpPr>
              <a:spLocks noChangeShapeType="1"/>
            </p:cNvSpPr>
            <p:nvPr/>
          </p:nvSpPr>
          <p:spPr bwMode="auto">
            <a:xfrm>
              <a:off x="3501" y="2788"/>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48" name="Line 63"/>
            <p:cNvSpPr>
              <a:spLocks noChangeShapeType="1"/>
            </p:cNvSpPr>
            <p:nvPr/>
          </p:nvSpPr>
          <p:spPr bwMode="auto">
            <a:xfrm>
              <a:off x="3498" y="2173"/>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49" name="Line 64"/>
            <p:cNvSpPr>
              <a:spLocks noChangeShapeType="1"/>
            </p:cNvSpPr>
            <p:nvPr/>
          </p:nvSpPr>
          <p:spPr bwMode="auto">
            <a:xfrm>
              <a:off x="3498" y="2413"/>
              <a:ext cx="585" cy="1"/>
            </a:xfrm>
            <a:prstGeom prst="line">
              <a:avLst/>
            </a:prstGeom>
            <a:noFill/>
            <a:ln w="12700">
              <a:solidFill>
                <a:schemeClr val="bg1"/>
              </a:solidFill>
              <a:prstDash val="sysDot"/>
              <a:round/>
              <a:headEnd type="triangle" w="sm" len="lg"/>
              <a:tailEnd/>
            </a:ln>
          </p:spPr>
          <p:txBody>
            <a:bodyPr/>
            <a:lstStyle/>
            <a:p>
              <a:endParaRPr lang="es-ES"/>
            </a:p>
          </p:txBody>
        </p:sp>
      </p:grpSp>
      <p:grpSp>
        <p:nvGrpSpPr>
          <p:cNvPr id="7" name="Group 66"/>
          <p:cNvGrpSpPr>
            <a:grpSpLocks/>
          </p:cNvGrpSpPr>
          <p:nvPr/>
        </p:nvGrpSpPr>
        <p:grpSpPr bwMode="auto">
          <a:xfrm>
            <a:off x="4114800" y="2797175"/>
            <a:ext cx="1019175" cy="1630363"/>
            <a:chOff x="2592" y="1762"/>
            <a:chExt cx="642" cy="1027"/>
          </a:xfrm>
        </p:grpSpPr>
        <p:sp>
          <p:nvSpPr>
            <p:cNvPr id="82117" name="Arc 67"/>
            <p:cNvSpPr>
              <a:spLocks/>
            </p:cNvSpPr>
            <p:nvPr/>
          </p:nvSpPr>
          <p:spPr bwMode="auto">
            <a:xfrm>
              <a:off x="2702" y="1971"/>
              <a:ext cx="361" cy="171"/>
            </a:xfrm>
            <a:custGeom>
              <a:avLst/>
              <a:gdLst>
                <a:gd name="T0" fmla="*/ 0 w 41446"/>
                <a:gd name="T1" fmla="*/ 1 h 21600"/>
                <a:gd name="T2" fmla="*/ 3 w 41446"/>
                <a:gd name="T3" fmla="*/ 1 h 21600"/>
                <a:gd name="T4" fmla="*/ 2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18" name="Arc 68"/>
            <p:cNvSpPr>
              <a:spLocks/>
            </p:cNvSpPr>
            <p:nvPr/>
          </p:nvSpPr>
          <p:spPr bwMode="auto">
            <a:xfrm>
              <a:off x="2592" y="1901"/>
              <a:ext cx="548" cy="198"/>
            </a:xfrm>
            <a:custGeom>
              <a:avLst/>
              <a:gdLst>
                <a:gd name="T0" fmla="*/ 0 w 43200"/>
                <a:gd name="T1" fmla="*/ 2 h 21600"/>
                <a:gd name="T2" fmla="*/ 7 w 43200"/>
                <a:gd name="T3" fmla="*/ 2 h 21600"/>
                <a:gd name="T4" fmla="*/ 3 w 43200"/>
                <a:gd name="T5" fmla="*/ 2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19" name="Arc 69"/>
            <p:cNvSpPr>
              <a:spLocks/>
            </p:cNvSpPr>
            <p:nvPr/>
          </p:nvSpPr>
          <p:spPr bwMode="auto">
            <a:xfrm>
              <a:off x="2776" y="2097"/>
              <a:ext cx="206" cy="43"/>
            </a:xfrm>
            <a:custGeom>
              <a:avLst/>
              <a:gdLst>
                <a:gd name="T0" fmla="*/ 0 w 40117"/>
                <a:gd name="T1" fmla="*/ 0 h 21600"/>
                <a:gd name="T2" fmla="*/ 1 w 40117"/>
                <a:gd name="T3" fmla="*/ 0 h 21600"/>
                <a:gd name="T4" fmla="*/ 1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nvGrpSpPr>
            <p:cNvPr id="82120" name="Group 70"/>
            <p:cNvGrpSpPr>
              <a:grpSpLocks/>
            </p:cNvGrpSpPr>
            <p:nvPr/>
          </p:nvGrpSpPr>
          <p:grpSpPr bwMode="auto">
            <a:xfrm>
              <a:off x="2792" y="2168"/>
              <a:ext cx="182" cy="38"/>
              <a:chOff x="2552" y="2168"/>
              <a:chExt cx="182" cy="38"/>
            </a:xfrm>
          </p:grpSpPr>
          <p:sp>
            <p:nvSpPr>
              <p:cNvPr id="82142" name="Arc 71"/>
              <p:cNvSpPr>
                <a:spLocks/>
              </p:cNvSpPr>
              <p:nvPr/>
            </p:nvSpPr>
            <p:spPr bwMode="auto">
              <a:xfrm>
                <a:off x="2552"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43" name="Arc 72"/>
              <p:cNvSpPr>
                <a:spLocks/>
              </p:cNvSpPr>
              <p:nvPr/>
            </p:nvSpPr>
            <p:spPr bwMode="auto">
              <a:xfrm flipH="1">
                <a:off x="2639"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2121" name="Group 73"/>
            <p:cNvGrpSpPr>
              <a:grpSpLocks/>
            </p:cNvGrpSpPr>
            <p:nvPr/>
          </p:nvGrpSpPr>
          <p:grpSpPr bwMode="auto">
            <a:xfrm>
              <a:off x="2795" y="2249"/>
              <a:ext cx="154" cy="38"/>
              <a:chOff x="2555" y="2249"/>
              <a:chExt cx="154" cy="38"/>
            </a:xfrm>
          </p:grpSpPr>
          <p:sp>
            <p:nvSpPr>
              <p:cNvPr id="82140" name="Arc 74"/>
              <p:cNvSpPr>
                <a:spLocks/>
              </p:cNvSpPr>
              <p:nvPr/>
            </p:nvSpPr>
            <p:spPr bwMode="auto">
              <a:xfrm>
                <a:off x="2555" y="224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41" name="Arc 75"/>
              <p:cNvSpPr>
                <a:spLocks/>
              </p:cNvSpPr>
              <p:nvPr/>
            </p:nvSpPr>
            <p:spPr bwMode="auto">
              <a:xfrm flipH="1">
                <a:off x="2630" y="224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grpSp>
        <p:grpSp>
          <p:nvGrpSpPr>
            <p:cNvPr id="82122" name="Group 76"/>
            <p:cNvGrpSpPr>
              <a:grpSpLocks/>
            </p:cNvGrpSpPr>
            <p:nvPr/>
          </p:nvGrpSpPr>
          <p:grpSpPr bwMode="auto">
            <a:xfrm>
              <a:off x="2643" y="2351"/>
              <a:ext cx="585" cy="38"/>
              <a:chOff x="2403" y="2339"/>
              <a:chExt cx="585" cy="38"/>
            </a:xfrm>
          </p:grpSpPr>
          <p:sp>
            <p:nvSpPr>
              <p:cNvPr id="82136" name="Arc 77"/>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37" name="Arc 78"/>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chemeClr val="bg1"/>
                </a:solidFill>
                <a:prstDash val="sysDot"/>
                <a:round/>
                <a:headEnd type="none" w="sm" len="lg"/>
                <a:tailEnd type="none" w="sm" len="lg"/>
              </a:ln>
            </p:spPr>
            <p:txBody>
              <a:bodyPr/>
              <a:lstStyle/>
              <a:p>
                <a:endParaRPr lang="es-ES"/>
              </a:p>
            </p:txBody>
          </p:sp>
          <p:sp>
            <p:nvSpPr>
              <p:cNvPr id="82138" name="Line 79"/>
              <p:cNvSpPr>
                <a:spLocks noChangeShapeType="1"/>
              </p:cNvSpPr>
              <p:nvPr/>
            </p:nvSpPr>
            <p:spPr bwMode="auto">
              <a:xfrm>
                <a:off x="2739" y="2369"/>
                <a:ext cx="249" cy="0"/>
              </a:xfrm>
              <a:prstGeom prst="line">
                <a:avLst/>
              </a:prstGeom>
              <a:noFill/>
              <a:ln w="12700">
                <a:solidFill>
                  <a:schemeClr val="bg1"/>
                </a:solidFill>
                <a:prstDash val="sysDot"/>
                <a:round/>
                <a:headEnd type="triangle" w="sm" len="lg"/>
                <a:tailEnd type="none" w="sm" len="lg"/>
              </a:ln>
            </p:spPr>
            <p:txBody>
              <a:bodyPr/>
              <a:lstStyle/>
              <a:p>
                <a:endParaRPr lang="es-ES"/>
              </a:p>
            </p:txBody>
          </p:sp>
          <p:sp>
            <p:nvSpPr>
              <p:cNvPr id="82139" name="Line 80"/>
              <p:cNvSpPr>
                <a:spLocks noChangeShapeType="1"/>
              </p:cNvSpPr>
              <p:nvPr/>
            </p:nvSpPr>
            <p:spPr bwMode="auto">
              <a:xfrm>
                <a:off x="2403" y="2368"/>
                <a:ext cx="153" cy="0"/>
              </a:xfrm>
              <a:prstGeom prst="line">
                <a:avLst/>
              </a:prstGeom>
              <a:noFill/>
              <a:ln w="12700">
                <a:solidFill>
                  <a:schemeClr val="bg1"/>
                </a:solidFill>
                <a:prstDash val="sysDot"/>
                <a:round/>
                <a:headEnd type="triangle" w="sm" len="lg"/>
                <a:tailEnd type="none" w="sm" len="lg"/>
              </a:ln>
            </p:spPr>
            <p:txBody>
              <a:bodyPr/>
              <a:lstStyle/>
              <a:p>
                <a:endParaRPr lang="es-ES"/>
              </a:p>
            </p:txBody>
          </p:sp>
        </p:grpSp>
        <p:sp>
          <p:nvSpPr>
            <p:cNvPr id="82123" name="Line 81"/>
            <p:cNvSpPr>
              <a:spLocks noChangeShapeType="1"/>
            </p:cNvSpPr>
            <p:nvPr/>
          </p:nvSpPr>
          <p:spPr bwMode="auto">
            <a:xfrm>
              <a:off x="2649" y="2662"/>
              <a:ext cx="585" cy="1"/>
            </a:xfrm>
            <a:prstGeom prst="line">
              <a:avLst/>
            </a:prstGeom>
            <a:noFill/>
            <a:ln w="12700">
              <a:solidFill>
                <a:schemeClr val="bg1"/>
              </a:solidFill>
              <a:prstDash val="sysDot"/>
              <a:round/>
              <a:headEnd type="triangle" w="sm" len="lg"/>
              <a:tailEnd/>
            </a:ln>
          </p:spPr>
          <p:txBody>
            <a:bodyPr/>
            <a:lstStyle/>
            <a:p>
              <a:endParaRPr lang="es-ES"/>
            </a:p>
          </p:txBody>
        </p:sp>
        <p:sp>
          <p:nvSpPr>
            <p:cNvPr id="82124" name="Line 82"/>
            <p:cNvSpPr>
              <a:spLocks noChangeShapeType="1"/>
            </p:cNvSpPr>
            <p:nvPr/>
          </p:nvSpPr>
          <p:spPr bwMode="auto">
            <a:xfrm>
              <a:off x="2649" y="2788"/>
              <a:ext cx="585" cy="1"/>
            </a:xfrm>
            <a:prstGeom prst="line">
              <a:avLst/>
            </a:prstGeom>
            <a:noFill/>
            <a:ln w="12700">
              <a:solidFill>
                <a:schemeClr val="bg1"/>
              </a:solidFill>
              <a:prstDash val="sysDot"/>
              <a:round/>
              <a:headEnd type="triangle" w="sm" len="lg"/>
              <a:tailEnd/>
            </a:ln>
          </p:spPr>
          <p:txBody>
            <a:bodyPr/>
            <a:lstStyle/>
            <a:p>
              <a:endParaRPr lang="es-ES"/>
            </a:p>
          </p:txBody>
        </p:sp>
        <p:grpSp>
          <p:nvGrpSpPr>
            <p:cNvPr id="82125" name="Group 83"/>
            <p:cNvGrpSpPr>
              <a:grpSpLocks/>
            </p:cNvGrpSpPr>
            <p:nvPr/>
          </p:nvGrpSpPr>
          <p:grpSpPr bwMode="auto">
            <a:xfrm>
              <a:off x="2632" y="2525"/>
              <a:ext cx="602" cy="47"/>
              <a:chOff x="2392" y="2525"/>
              <a:chExt cx="602" cy="47"/>
            </a:xfrm>
          </p:grpSpPr>
          <p:sp>
            <p:nvSpPr>
              <p:cNvPr id="82134" name="Arc 84"/>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35" name="Line 85"/>
              <p:cNvSpPr>
                <a:spLocks noChangeShapeType="1"/>
              </p:cNvSpPr>
              <p:nvPr/>
            </p:nvSpPr>
            <p:spPr bwMode="auto">
              <a:xfrm flipV="1">
                <a:off x="2865" y="2525"/>
                <a:ext cx="129" cy="30"/>
              </a:xfrm>
              <a:prstGeom prst="line">
                <a:avLst/>
              </a:prstGeom>
              <a:noFill/>
              <a:ln w="12700">
                <a:solidFill>
                  <a:schemeClr val="bg1"/>
                </a:solidFill>
                <a:prstDash val="sysDot"/>
                <a:round/>
                <a:headEnd type="none" w="sm" len="lg"/>
                <a:tailEnd/>
              </a:ln>
            </p:spPr>
            <p:txBody>
              <a:bodyPr/>
              <a:lstStyle/>
              <a:p>
                <a:endParaRPr lang="es-ES"/>
              </a:p>
            </p:txBody>
          </p:sp>
        </p:grpSp>
        <p:grpSp>
          <p:nvGrpSpPr>
            <p:cNvPr id="82126" name="Group 86"/>
            <p:cNvGrpSpPr>
              <a:grpSpLocks/>
            </p:cNvGrpSpPr>
            <p:nvPr/>
          </p:nvGrpSpPr>
          <p:grpSpPr bwMode="auto">
            <a:xfrm>
              <a:off x="2652" y="1823"/>
              <a:ext cx="428" cy="222"/>
              <a:chOff x="2652" y="1823"/>
              <a:chExt cx="428" cy="222"/>
            </a:xfrm>
          </p:grpSpPr>
          <p:sp>
            <p:nvSpPr>
              <p:cNvPr id="82131" name="Arc 87"/>
              <p:cNvSpPr>
                <a:spLocks/>
              </p:cNvSpPr>
              <p:nvPr/>
            </p:nvSpPr>
            <p:spPr bwMode="auto">
              <a:xfrm>
                <a:off x="2738" y="1878"/>
                <a:ext cx="282" cy="133"/>
              </a:xfrm>
              <a:custGeom>
                <a:avLst/>
                <a:gdLst>
                  <a:gd name="T0" fmla="*/ 0 w 41446"/>
                  <a:gd name="T1" fmla="*/ 1 h 21600"/>
                  <a:gd name="T2" fmla="*/ 2 w 41446"/>
                  <a:gd name="T3" fmla="*/ 1 h 21600"/>
                  <a:gd name="T4" fmla="*/ 1 w 41446"/>
                  <a:gd name="T5" fmla="*/ 1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32" name="Arc 88"/>
              <p:cNvSpPr>
                <a:spLocks/>
              </p:cNvSpPr>
              <p:nvPr/>
            </p:nvSpPr>
            <p:spPr bwMode="auto">
              <a:xfrm>
                <a:off x="2652" y="1823"/>
                <a:ext cx="428" cy="154"/>
              </a:xfrm>
              <a:custGeom>
                <a:avLst/>
                <a:gdLst>
                  <a:gd name="T0" fmla="*/ 0 w 43200"/>
                  <a:gd name="T1" fmla="*/ 1 h 21600"/>
                  <a:gd name="T2" fmla="*/ 4 w 43200"/>
                  <a:gd name="T3" fmla="*/ 1 h 21600"/>
                  <a:gd name="T4" fmla="*/ 2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33" name="Arc 89"/>
              <p:cNvSpPr>
                <a:spLocks/>
              </p:cNvSpPr>
              <p:nvPr/>
            </p:nvSpPr>
            <p:spPr bwMode="auto">
              <a:xfrm>
                <a:off x="2796" y="2012"/>
                <a:ext cx="161" cy="33"/>
              </a:xfrm>
              <a:custGeom>
                <a:avLst/>
                <a:gdLst>
                  <a:gd name="T0" fmla="*/ 0 w 40117"/>
                  <a:gd name="T1" fmla="*/ 0 h 21600"/>
                  <a:gd name="T2" fmla="*/ 1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nvGrpSpPr>
            <p:cNvPr id="82127" name="Group 90"/>
            <p:cNvGrpSpPr>
              <a:grpSpLocks/>
            </p:cNvGrpSpPr>
            <p:nvPr/>
          </p:nvGrpSpPr>
          <p:grpSpPr bwMode="auto">
            <a:xfrm>
              <a:off x="2704" y="1762"/>
              <a:ext cx="324" cy="188"/>
              <a:chOff x="2704" y="1762"/>
              <a:chExt cx="324" cy="188"/>
            </a:xfrm>
          </p:grpSpPr>
          <p:sp>
            <p:nvSpPr>
              <p:cNvPr id="82128" name="Arc 91"/>
              <p:cNvSpPr>
                <a:spLocks/>
              </p:cNvSpPr>
              <p:nvPr/>
            </p:nvSpPr>
            <p:spPr bwMode="auto">
              <a:xfrm>
                <a:off x="2769" y="1804"/>
                <a:ext cx="214" cy="100"/>
              </a:xfrm>
              <a:custGeom>
                <a:avLst/>
                <a:gdLst>
                  <a:gd name="T0" fmla="*/ 0 w 41446"/>
                  <a:gd name="T1" fmla="*/ 0 h 21600"/>
                  <a:gd name="T2" fmla="*/ 1 w 41446"/>
                  <a:gd name="T3" fmla="*/ 0 h 21600"/>
                  <a:gd name="T4" fmla="*/ 1 w 41446"/>
                  <a:gd name="T5" fmla="*/ 0 h 21600"/>
                  <a:gd name="T6" fmla="*/ 0 60000 65536"/>
                  <a:gd name="T7" fmla="*/ 0 60000 65536"/>
                  <a:gd name="T8" fmla="*/ 0 60000 65536"/>
                  <a:gd name="T9" fmla="*/ 0 w 41446"/>
                  <a:gd name="T10" fmla="*/ 0 h 21600"/>
                  <a:gd name="T11" fmla="*/ 41446 w 41446"/>
                  <a:gd name="T12" fmla="*/ 21600 h 21600"/>
                </a:gdLst>
                <a:ahLst/>
                <a:cxnLst>
                  <a:cxn ang="T6">
                    <a:pos x="T0" y="T1"/>
                  </a:cxn>
                  <a:cxn ang="T7">
                    <a:pos x="T2" y="T3"/>
                  </a:cxn>
                  <a:cxn ang="T8">
                    <a:pos x="T4" y="T5"/>
                  </a:cxn>
                </a:cxnLst>
                <a:rect l="T9" t="T10" r="T11" b="T12"/>
                <a:pathLst>
                  <a:path w="41446" h="21600" fill="none" extrusionOk="0">
                    <a:moveTo>
                      <a:pt x="-1" y="15413"/>
                    </a:moveTo>
                    <a:cubicBezTo>
                      <a:pt x="2733" y="6267"/>
                      <a:pt x="11148" y="-1"/>
                      <a:pt x="20695" y="0"/>
                    </a:cubicBezTo>
                    <a:cubicBezTo>
                      <a:pt x="30315" y="0"/>
                      <a:pt x="38776" y="6362"/>
                      <a:pt x="41446" y="15604"/>
                    </a:cubicBezTo>
                  </a:path>
                  <a:path w="41446" h="21600" stroke="0" extrusionOk="0">
                    <a:moveTo>
                      <a:pt x="-1" y="15413"/>
                    </a:moveTo>
                    <a:cubicBezTo>
                      <a:pt x="2733" y="6267"/>
                      <a:pt x="11148" y="-1"/>
                      <a:pt x="20695" y="0"/>
                    </a:cubicBezTo>
                    <a:cubicBezTo>
                      <a:pt x="30315" y="0"/>
                      <a:pt x="38776" y="6362"/>
                      <a:pt x="41446" y="15604"/>
                    </a:cubicBezTo>
                    <a:lnTo>
                      <a:pt x="20695"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29" name="Arc 92"/>
              <p:cNvSpPr>
                <a:spLocks/>
              </p:cNvSpPr>
              <p:nvPr/>
            </p:nvSpPr>
            <p:spPr bwMode="auto">
              <a:xfrm>
                <a:off x="2704" y="1762"/>
                <a:ext cx="324" cy="117"/>
              </a:xfrm>
              <a:custGeom>
                <a:avLst/>
                <a:gdLst>
                  <a:gd name="T0" fmla="*/ 0 w 43200"/>
                  <a:gd name="T1" fmla="*/ 1 h 21600"/>
                  <a:gd name="T2" fmla="*/ 2 w 43200"/>
                  <a:gd name="T3" fmla="*/ 1 h 21600"/>
                  <a:gd name="T4" fmla="*/ 1 w 43200"/>
                  <a:gd name="T5" fmla="*/ 1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chemeClr val="bg1"/>
                </a:solidFill>
                <a:prstDash val="sysDot"/>
                <a:round/>
                <a:headEnd type="triangle" w="sm" len="lg"/>
                <a:tailEnd type="none" w="sm" len="lg"/>
              </a:ln>
            </p:spPr>
            <p:txBody>
              <a:bodyPr/>
              <a:lstStyle/>
              <a:p>
                <a:endParaRPr lang="es-ES"/>
              </a:p>
            </p:txBody>
          </p:sp>
          <p:sp>
            <p:nvSpPr>
              <p:cNvPr id="82130" name="Arc 93"/>
              <p:cNvSpPr>
                <a:spLocks/>
              </p:cNvSpPr>
              <p:nvPr/>
            </p:nvSpPr>
            <p:spPr bwMode="auto">
              <a:xfrm>
                <a:off x="2813" y="1925"/>
                <a:ext cx="122" cy="25"/>
              </a:xfrm>
              <a:custGeom>
                <a:avLst/>
                <a:gdLst>
                  <a:gd name="T0" fmla="*/ 0 w 40117"/>
                  <a:gd name="T1" fmla="*/ 0 h 21600"/>
                  <a:gd name="T2" fmla="*/ 0 w 40117"/>
                  <a:gd name="T3" fmla="*/ 0 h 21600"/>
                  <a:gd name="T4" fmla="*/ 0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chemeClr val="bg1"/>
                </a:solidFill>
                <a:prstDash val="sysDot"/>
                <a:round/>
                <a:headEnd type="triangle" w="sm" len="lg"/>
                <a:tailEnd type="none" w="sm" len="lg"/>
              </a:ln>
            </p:spPr>
            <p:txBody>
              <a:bodyPr/>
              <a:lstStyle/>
              <a:p>
                <a:endParaRPr lang="es-ES"/>
              </a:p>
            </p:txBody>
          </p:sp>
        </p:grpSp>
      </p:grpSp>
      <p:grpSp>
        <p:nvGrpSpPr>
          <p:cNvPr id="14" name="Group 178"/>
          <p:cNvGrpSpPr>
            <a:grpSpLocks/>
          </p:cNvGrpSpPr>
          <p:nvPr/>
        </p:nvGrpSpPr>
        <p:grpSpPr bwMode="auto">
          <a:xfrm>
            <a:off x="4000500" y="2933700"/>
            <a:ext cx="1000125" cy="398463"/>
            <a:chOff x="2328" y="1848"/>
            <a:chExt cx="630" cy="251"/>
          </a:xfrm>
        </p:grpSpPr>
        <p:sp>
          <p:nvSpPr>
            <p:cNvPr id="82080" name="Oval 179"/>
            <p:cNvSpPr>
              <a:spLocks noChangeArrowheads="1"/>
            </p:cNvSpPr>
            <p:nvPr/>
          </p:nvSpPr>
          <p:spPr bwMode="auto">
            <a:xfrm>
              <a:off x="2556" y="204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1" name="Oval 180"/>
            <p:cNvSpPr>
              <a:spLocks noChangeArrowheads="1"/>
            </p:cNvSpPr>
            <p:nvPr/>
          </p:nvSpPr>
          <p:spPr bwMode="auto">
            <a:xfrm>
              <a:off x="2508" y="205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2" name="Oval 181"/>
            <p:cNvSpPr>
              <a:spLocks noChangeArrowheads="1"/>
            </p:cNvSpPr>
            <p:nvPr/>
          </p:nvSpPr>
          <p:spPr bwMode="auto">
            <a:xfrm>
              <a:off x="2610" y="198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3" name="Oval 182"/>
            <p:cNvSpPr>
              <a:spLocks noChangeArrowheads="1"/>
            </p:cNvSpPr>
            <p:nvPr/>
          </p:nvSpPr>
          <p:spPr bwMode="auto">
            <a:xfrm>
              <a:off x="2604" y="202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4" name="Oval 183"/>
            <p:cNvSpPr>
              <a:spLocks noChangeArrowheads="1"/>
            </p:cNvSpPr>
            <p:nvPr/>
          </p:nvSpPr>
          <p:spPr bwMode="auto">
            <a:xfrm>
              <a:off x="2712" y="204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5" name="Oval 184"/>
            <p:cNvSpPr>
              <a:spLocks noChangeArrowheads="1"/>
            </p:cNvSpPr>
            <p:nvPr/>
          </p:nvSpPr>
          <p:spPr bwMode="auto">
            <a:xfrm>
              <a:off x="2562" y="194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6" name="Oval 185"/>
            <p:cNvSpPr>
              <a:spLocks noChangeArrowheads="1"/>
            </p:cNvSpPr>
            <p:nvPr/>
          </p:nvSpPr>
          <p:spPr bwMode="auto">
            <a:xfrm rot="-1278841">
              <a:off x="2472" y="199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7" name="Oval 186"/>
            <p:cNvSpPr>
              <a:spLocks noChangeArrowheads="1"/>
            </p:cNvSpPr>
            <p:nvPr/>
          </p:nvSpPr>
          <p:spPr bwMode="auto">
            <a:xfrm rot="1856303">
              <a:off x="2796" y="204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8" name="Oval 187"/>
            <p:cNvSpPr>
              <a:spLocks noChangeArrowheads="1"/>
            </p:cNvSpPr>
            <p:nvPr/>
          </p:nvSpPr>
          <p:spPr bwMode="auto">
            <a:xfrm>
              <a:off x="2652" y="194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89" name="Oval 188"/>
            <p:cNvSpPr>
              <a:spLocks noChangeArrowheads="1"/>
            </p:cNvSpPr>
            <p:nvPr/>
          </p:nvSpPr>
          <p:spPr bwMode="auto">
            <a:xfrm>
              <a:off x="2748" y="200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0" name="Oval 189"/>
            <p:cNvSpPr>
              <a:spLocks noChangeArrowheads="1"/>
            </p:cNvSpPr>
            <p:nvPr/>
          </p:nvSpPr>
          <p:spPr bwMode="auto">
            <a:xfrm>
              <a:off x="2670" y="205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1" name="Oval 190"/>
            <p:cNvSpPr>
              <a:spLocks noChangeArrowheads="1"/>
            </p:cNvSpPr>
            <p:nvPr/>
          </p:nvSpPr>
          <p:spPr bwMode="auto">
            <a:xfrm>
              <a:off x="2562" y="199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2" name="Oval 191"/>
            <p:cNvSpPr>
              <a:spLocks noChangeArrowheads="1"/>
            </p:cNvSpPr>
            <p:nvPr/>
          </p:nvSpPr>
          <p:spPr bwMode="auto">
            <a:xfrm>
              <a:off x="2448" y="204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3" name="Oval 192"/>
            <p:cNvSpPr>
              <a:spLocks noChangeArrowheads="1"/>
            </p:cNvSpPr>
            <p:nvPr/>
          </p:nvSpPr>
          <p:spPr bwMode="auto">
            <a:xfrm rot="1278841" flipH="1">
              <a:off x="2664" y="199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4" name="Oval 193"/>
            <p:cNvSpPr>
              <a:spLocks noChangeArrowheads="1"/>
            </p:cNvSpPr>
            <p:nvPr/>
          </p:nvSpPr>
          <p:spPr bwMode="auto">
            <a:xfrm>
              <a:off x="2742" y="195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5" name="Oval 194"/>
            <p:cNvSpPr>
              <a:spLocks noChangeArrowheads="1"/>
            </p:cNvSpPr>
            <p:nvPr/>
          </p:nvSpPr>
          <p:spPr bwMode="auto">
            <a:xfrm>
              <a:off x="2790"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6" name="Oval 195"/>
            <p:cNvSpPr>
              <a:spLocks noChangeArrowheads="1"/>
            </p:cNvSpPr>
            <p:nvPr/>
          </p:nvSpPr>
          <p:spPr bwMode="auto">
            <a:xfrm>
              <a:off x="2868" y="202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7" name="Oval 196"/>
            <p:cNvSpPr>
              <a:spLocks noChangeArrowheads="1"/>
            </p:cNvSpPr>
            <p:nvPr/>
          </p:nvSpPr>
          <p:spPr bwMode="auto">
            <a:xfrm>
              <a:off x="2910" y="204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8" name="Oval 197"/>
            <p:cNvSpPr>
              <a:spLocks noChangeArrowheads="1"/>
            </p:cNvSpPr>
            <p:nvPr/>
          </p:nvSpPr>
          <p:spPr bwMode="auto">
            <a:xfrm>
              <a:off x="2844" y="193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99" name="Oval 198"/>
            <p:cNvSpPr>
              <a:spLocks noChangeArrowheads="1"/>
            </p:cNvSpPr>
            <p:nvPr/>
          </p:nvSpPr>
          <p:spPr bwMode="auto">
            <a:xfrm rot="1856303">
              <a:off x="2874" y="198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0" name="Oval 199"/>
            <p:cNvSpPr>
              <a:spLocks noChangeArrowheads="1"/>
            </p:cNvSpPr>
            <p:nvPr/>
          </p:nvSpPr>
          <p:spPr bwMode="auto">
            <a:xfrm>
              <a:off x="2802" y="193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1" name="Oval 200"/>
            <p:cNvSpPr>
              <a:spLocks noChangeArrowheads="1"/>
            </p:cNvSpPr>
            <p:nvPr/>
          </p:nvSpPr>
          <p:spPr bwMode="auto">
            <a:xfrm>
              <a:off x="2712" y="190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2" name="Oval 201"/>
            <p:cNvSpPr>
              <a:spLocks noChangeArrowheads="1"/>
            </p:cNvSpPr>
            <p:nvPr/>
          </p:nvSpPr>
          <p:spPr bwMode="auto">
            <a:xfrm>
              <a:off x="2610" y="189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3" name="Oval 202"/>
            <p:cNvSpPr>
              <a:spLocks noChangeArrowheads="1"/>
            </p:cNvSpPr>
            <p:nvPr/>
          </p:nvSpPr>
          <p:spPr bwMode="auto">
            <a:xfrm>
              <a:off x="2766" y="189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4" name="Oval 203"/>
            <p:cNvSpPr>
              <a:spLocks noChangeArrowheads="1"/>
            </p:cNvSpPr>
            <p:nvPr/>
          </p:nvSpPr>
          <p:spPr bwMode="auto">
            <a:xfrm>
              <a:off x="2838" y="199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5" name="Oval 204"/>
            <p:cNvSpPr>
              <a:spLocks noChangeArrowheads="1"/>
            </p:cNvSpPr>
            <p:nvPr/>
          </p:nvSpPr>
          <p:spPr bwMode="auto">
            <a:xfrm rot="-2951307">
              <a:off x="2376" y="202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6" name="Oval 205"/>
            <p:cNvSpPr>
              <a:spLocks noChangeArrowheads="1"/>
            </p:cNvSpPr>
            <p:nvPr/>
          </p:nvSpPr>
          <p:spPr bwMode="auto">
            <a:xfrm>
              <a:off x="2394"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7" name="Oval 206"/>
            <p:cNvSpPr>
              <a:spLocks noChangeArrowheads="1"/>
            </p:cNvSpPr>
            <p:nvPr/>
          </p:nvSpPr>
          <p:spPr bwMode="auto">
            <a:xfrm>
              <a:off x="2454"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8" name="Oval 207"/>
            <p:cNvSpPr>
              <a:spLocks noChangeArrowheads="1"/>
            </p:cNvSpPr>
            <p:nvPr/>
          </p:nvSpPr>
          <p:spPr bwMode="auto">
            <a:xfrm>
              <a:off x="2502" y="195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09" name="Oval 208"/>
            <p:cNvSpPr>
              <a:spLocks noChangeArrowheads="1"/>
            </p:cNvSpPr>
            <p:nvPr/>
          </p:nvSpPr>
          <p:spPr bwMode="auto">
            <a:xfrm rot="-1278841">
              <a:off x="2454" y="191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0" name="Oval 209"/>
            <p:cNvSpPr>
              <a:spLocks noChangeArrowheads="1"/>
            </p:cNvSpPr>
            <p:nvPr/>
          </p:nvSpPr>
          <p:spPr bwMode="auto">
            <a:xfrm>
              <a:off x="2550" y="189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1" name="Oval 210"/>
            <p:cNvSpPr>
              <a:spLocks noChangeArrowheads="1"/>
            </p:cNvSpPr>
            <p:nvPr/>
          </p:nvSpPr>
          <p:spPr bwMode="auto">
            <a:xfrm>
              <a:off x="2598" y="184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2" name="Oval 211"/>
            <p:cNvSpPr>
              <a:spLocks noChangeArrowheads="1"/>
            </p:cNvSpPr>
            <p:nvPr/>
          </p:nvSpPr>
          <p:spPr bwMode="auto">
            <a:xfrm>
              <a:off x="2682" y="185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3" name="Oval 212"/>
            <p:cNvSpPr>
              <a:spLocks noChangeArrowheads="1"/>
            </p:cNvSpPr>
            <p:nvPr/>
          </p:nvSpPr>
          <p:spPr bwMode="auto">
            <a:xfrm>
              <a:off x="2388" y="193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4" name="Oval 213"/>
            <p:cNvSpPr>
              <a:spLocks noChangeArrowheads="1"/>
            </p:cNvSpPr>
            <p:nvPr/>
          </p:nvSpPr>
          <p:spPr bwMode="auto">
            <a:xfrm>
              <a:off x="2328" y="202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5" name="Oval 214"/>
            <p:cNvSpPr>
              <a:spLocks noChangeArrowheads="1"/>
            </p:cNvSpPr>
            <p:nvPr/>
          </p:nvSpPr>
          <p:spPr bwMode="auto">
            <a:xfrm>
              <a:off x="2430" y="188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116" name="Oval 215"/>
            <p:cNvSpPr>
              <a:spLocks noChangeArrowheads="1"/>
            </p:cNvSpPr>
            <p:nvPr/>
          </p:nvSpPr>
          <p:spPr bwMode="auto">
            <a:xfrm>
              <a:off x="2508" y="1854"/>
              <a:ext cx="47" cy="47"/>
            </a:xfrm>
            <a:prstGeom prst="ellipse">
              <a:avLst/>
            </a:prstGeom>
            <a:solidFill>
              <a:srgbClr val="E50101"/>
            </a:solidFill>
            <a:ln w="9525">
              <a:solidFill>
                <a:srgbClr val="FF0000"/>
              </a:solidFill>
              <a:round/>
              <a:headEnd/>
              <a:tailEnd/>
            </a:ln>
          </p:spPr>
          <p:txBody>
            <a:bodyPr wrap="none" anchor="ctr"/>
            <a:lstStyle/>
            <a:p>
              <a:endParaRPr lang="es-ES"/>
            </a:p>
          </p:txBody>
        </p:sp>
      </p:grpSp>
      <p:grpSp>
        <p:nvGrpSpPr>
          <p:cNvPr id="15" name="Group 216"/>
          <p:cNvGrpSpPr>
            <a:grpSpLocks/>
          </p:cNvGrpSpPr>
          <p:nvPr/>
        </p:nvGrpSpPr>
        <p:grpSpPr bwMode="auto">
          <a:xfrm>
            <a:off x="3657600" y="1733550"/>
            <a:ext cx="1771650" cy="550863"/>
            <a:chOff x="2112" y="1092"/>
            <a:chExt cx="1116" cy="347"/>
          </a:xfrm>
        </p:grpSpPr>
        <p:sp>
          <p:nvSpPr>
            <p:cNvPr id="82059" name="Oval 217"/>
            <p:cNvSpPr>
              <a:spLocks noChangeArrowheads="1"/>
            </p:cNvSpPr>
            <p:nvPr/>
          </p:nvSpPr>
          <p:spPr bwMode="auto">
            <a:xfrm>
              <a:off x="2622" y="119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0" name="Oval 218"/>
            <p:cNvSpPr>
              <a:spLocks noChangeArrowheads="1"/>
            </p:cNvSpPr>
            <p:nvPr/>
          </p:nvSpPr>
          <p:spPr bwMode="auto">
            <a:xfrm>
              <a:off x="2388" y="116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1" name="Oval 219"/>
            <p:cNvSpPr>
              <a:spLocks noChangeArrowheads="1"/>
            </p:cNvSpPr>
            <p:nvPr/>
          </p:nvSpPr>
          <p:spPr bwMode="auto">
            <a:xfrm>
              <a:off x="2485" y="1206"/>
              <a:ext cx="47" cy="71"/>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2" name="Oval 220"/>
            <p:cNvSpPr>
              <a:spLocks noChangeArrowheads="1"/>
            </p:cNvSpPr>
            <p:nvPr/>
          </p:nvSpPr>
          <p:spPr bwMode="auto">
            <a:xfrm>
              <a:off x="2892" y="116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3" name="Oval 221"/>
            <p:cNvSpPr>
              <a:spLocks noChangeArrowheads="1"/>
            </p:cNvSpPr>
            <p:nvPr/>
          </p:nvSpPr>
          <p:spPr bwMode="auto">
            <a:xfrm rot="-2951307">
              <a:off x="2250" y="111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4" name="Oval 222"/>
            <p:cNvSpPr>
              <a:spLocks noChangeArrowheads="1"/>
            </p:cNvSpPr>
            <p:nvPr/>
          </p:nvSpPr>
          <p:spPr bwMode="auto">
            <a:xfrm>
              <a:off x="2298" y="120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5" name="Oval 223"/>
            <p:cNvSpPr>
              <a:spLocks noChangeArrowheads="1"/>
            </p:cNvSpPr>
            <p:nvPr/>
          </p:nvSpPr>
          <p:spPr bwMode="auto">
            <a:xfrm rot="-1278841">
              <a:off x="2760" y="119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6" name="Oval 224"/>
            <p:cNvSpPr>
              <a:spLocks noChangeArrowheads="1"/>
            </p:cNvSpPr>
            <p:nvPr/>
          </p:nvSpPr>
          <p:spPr bwMode="auto">
            <a:xfrm>
              <a:off x="2586" y="129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7" name="Oval 225"/>
            <p:cNvSpPr>
              <a:spLocks noChangeArrowheads="1"/>
            </p:cNvSpPr>
            <p:nvPr/>
          </p:nvSpPr>
          <p:spPr bwMode="auto">
            <a:xfrm>
              <a:off x="2796" y="130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8" name="Oval 226"/>
            <p:cNvSpPr>
              <a:spLocks noChangeArrowheads="1"/>
            </p:cNvSpPr>
            <p:nvPr/>
          </p:nvSpPr>
          <p:spPr bwMode="auto">
            <a:xfrm>
              <a:off x="2694" y="126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69" name="Oval 227"/>
            <p:cNvSpPr>
              <a:spLocks noChangeArrowheads="1"/>
            </p:cNvSpPr>
            <p:nvPr/>
          </p:nvSpPr>
          <p:spPr bwMode="auto">
            <a:xfrm>
              <a:off x="2226" y="132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0" name="Oval 228"/>
            <p:cNvSpPr>
              <a:spLocks noChangeArrowheads="1"/>
            </p:cNvSpPr>
            <p:nvPr/>
          </p:nvSpPr>
          <p:spPr bwMode="auto">
            <a:xfrm>
              <a:off x="2370" y="126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1" name="Oval 229"/>
            <p:cNvSpPr>
              <a:spLocks noChangeArrowheads="1"/>
            </p:cNvSpPr>
            <p:nvPr/>
          </p:nvSpPr>
          <p:spPr bwMode="auto">
            <a:xfrm>
              <a:off x="2340" y="138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2" name="Oval 230"/>
            <p:cNvSpPr>
              <a:spLocks noChangeArrowheads="1"/>
            </p:cNvSpPr>
            <p:nvPr/>
          </p:nvSpPr>
          <p:spPr bwMode="auto">
            <a:xfrm rot="1856303">
              <a:off x="2670" y="136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3" name="Oval 231"/>
            <p:cNvSpPr>
              <a:spLocks noChangeArrowheads="1"/>
            </p:cNvSpPr>
            <p:nvPr/>
          </p:nvSpPr>
          <p:spPr bwMode="auto">
            <a:xfrm>
              <a:off x="2490" y="131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4" name="Oval 232"/>
            <p:cNvSpPr>
              <a:spLocks noChangeArrowheads="1"/>
            </p:cNvSpPr>
            <p:nvPr/>
          </p:nvSpPr>
          <p:spPr bwMode="auto">
            <a:xfrm rot="-2951307">
              <a:off x="2862" y="136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5" name="Oval 233"/>
            <p:cNvSpPr>
              <a:spLocks noChangeArrowheads="1"/>
            </p:cNvSpPr>
            <p:nvPr/>
          </p:nvSpPr>
          <p:spPr bwMode="auto">
            <a:xfrm rot="1856303">
              <a:off x="2916" y="126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6" name="Oval 234"/>
            <p:cNvSpPr>
              <a:spLocks noChangeArrowheads="1"/>
            </p:cNvSpPr>
            <p:nvPr/>
          </p:nvSpPr>
          <p:spPr bwMode="auto">
            <a:xfrm rot="1278841" flipH="1">
              <a:off x="2112" y="121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7" name="Oval 235"/>
            <p:cNvSpPr>
              <a:spLocks noChangeArrowheads="1"/>
            </p:cNvSpPr>
            <p:nvPr/>
          </p:nvSpPr>
          <p:spPr bwMode="auto">
            <a:xfrm>
              <a:off x="3054" y="121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8" name="Oval 236"/>
            <p:cNvSpPr>
              <a:spLocks noChangeArrowheads="1"/>
            </p:cNvSpPr>
            <p:nvPr/>
          </p:nvSpPr>
          <p:spPr bwMode="auto">
            <a:xfrm>
              <a:off x="3054" y="139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79" name="Oval 237"/>
            <p:cNvSpPr>
              <a:spLocks noChangeArrowheads="1"/>
            </p:cNvSpPr>
            <p:nvPr/>
          </p:nvSpPr>
          <p:spPr bwMode="auto">
            <a:xfrm>
              <a:off x="3181" y="1296"/>
              <a:ext cx="47" cy="71"/>
            </a:xfrm>
            <a:prstGeom prst="ellipse">
              <a:avLst/>
            </a:prstGeom>
            <a:solidFill>
              <a:srgbClr val="E50101"/>
            </a:solidFill>
            <a:ln w="9525">
              <a:solidFill>
                <a:srgbClr val="FF0000"/>
              </a:solidFill>
              <a:round/>
              <a:headEnd/>
              <a:tailEnd/>
            </a:ln>
          </p:spPr>
          <p:txBody>
            <a:bodyPr wrap="none" anchor="ctr"/>
            <a:lstStyle/>
            <a:p>
              <a:endParaRPr lang="es-ES"/>
            </a:p>
          </p:txBody>
        </p:sp>
      </p:grpSp>
      <p:grpSp>
        <p:nvGrpSpPr>
          <p:cNvPr id="16" name="Group 238"/>
          <p:cNvGrpSpPr>
            <a:grpSpLocks/>
          </p:cNvGrpSpPr>
          <p:nvPr/>
        </p:nvGrpSpPr>
        <p:grpSpPr bwMode="auto">
          <a:xfrm>
            <a:off x="3495675" y="2209800"/>
            <a:ext cx="1865313" cy="474663"/>
            <a:chOff x="2010" y="1392"/>
            <a:chExt cx="1175" cy="299"/>
          </a:xfrm>
        </p:grpSpPr>
        <p:sp>
          <p:nvSpPr>
            <p:cNvPr id="82038" name="Oval 239"/>
            <p:cNvSpPr>
              <a:spLocks noChangeArrowheads="1"/>
            </p:cNvSpPr>
            <p:nvPr/>
          </p:nvSpPr>
          <p:spPr bwMode="auto">
            <a:xfrm>
              <a:off x="2508" y="156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9" name="Oval 240"/>
            <p:cNvSpPr>
              <a:spLocks noChangeArrowheads="1"/>
            </p:cNvSpPr>
            <p:nvPr/>
          </p:nvSpPr>
          <p:spPr bwMode="auto">
            <a:xfrm>
              <a:off x="2670" y="161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0" name="Oval 241"/>
            <p:cNvSpPr>
              <a:spLocks noChangeArrowheads="1"/>
            </p:cNvSpPr>
            <p:nvPr/>
          </p:nvSpPr>
          <p:spPr bwMode="auto">
            <a:xfrm>
              <a:off x="2424" y="158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1" name="Oval 242"/>
            <p:cNvSpPr>
              <a:spLocks noChangeArrowheads="1"/>
            </p:cNvSpPr>
            <p:nvPr/>
          </p:nvSpPr>
          <p:spPr bwMode="auto">
            <a:xfrm>
              <a:off x="2706" y="154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2" name="Oval 243"/>
            <p:cNvSpPr>
              <a:spLocks noChangeArrowheads="1"/>
            </p:cNvSpPr>
            <p:nvPr/>
          </p:nvSpPr>
          <p:spPr bwMode="auto">
            <a:xfrm>
              <a:off x="2838" y="155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3" name="Oval 244"/>
            <p:cNvSpPr>
              <a:spLocks noChangeArrowheads="1"/>
            </p:cNvSpPr>
            <p:nvPr/>
          </p:nvSpPr>
          <p:spPr bwMode="auto">
            <a:xfrm>
              <a:off x="2784" y="163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4" name="Oval 245"/>
            <p:cNvSpPr>
              <a:spLocks noChangeArrowheads="1"/>
            </p:cNvSpPr>
            <p:nvPr/>
          </p:nvSpPr>
          <p:spPr bwMode="auto">
            <a:xfrm>
              <a:off x="2844" y="146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5" name="Oval 246"/>
            <p:cNvSpPr>
              <a:spLocks noChangeArrowheads="1"/>
            </p:cNvSpPr>
            <p:nvPr/>
          </p:nvSpPr>
          <p:spPr bwMode="auto">
            <a:xfrm rot="1856303">
              <a:off x="2994" y="161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6" name="Oval 247"/>
            <p:cNvSpPr>
              <a:spLocks noChangeArrowheads="1"/>
            </p:cNvSpPr>
            <p:nvPr/>
          </p:nvSpPr>
          <p:spPr bwMode="auto">
            <a:xfrm>
              <a:off x="2916" y="164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7" name="Oval 248"/>
            <p:cNvSpPr>
              <a:spLocks noChangeArrowheads="1"/>
            </p:cNvSpPr>
            <p:nvPr/>
          </p:nvSpPr>
          <p:spPr bwMode="auto">
            <a:xfrm rot="-2951307">
              <a:off x="2256" y="159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8" name="Oval 249"/>
            <p:cNvSpPr>
              <a:spLocks noChangeArrowheads="1"/>
            </p:cNvSpPr>
            <p:nvPr/>
          </p:nvSpPr>
          <p:spPr bwMode="auto">
            <a:xfrm>
              <a:off x="2136" y="157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49" name="Oval 250"/>
            <p:cNvSpPr>
              <a:spLocks noChangeArrowheads="1"/>
            </p:cNvSpPr>
            <p:nvPr/>
          </p:nvSpPr>
          <p:spPr bwMode="auto">
            <a:xfrm>
              <a:off x="2940" y="148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0" name="Oval 251"/>
            <p:cNvSpPr>
              <a:spLocks noChangeArrowheads="1"/>
            </p:cNvSpPr>
            <p:nvPr/>
          </p:nvSpPr>
          <p:spPr bwMode="auto">
            <a:xfrm>
              <a:off x="2712" y="146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1" name="Oval 252"/>
            <p:cNvSpPr>
              <a:spLocks noChangeArrowheads="1"/>
            </p:cNvSpPr>
            <p:nvPr/>
          </p:nvSpPr>
          <p:spPr bwMode="auto">
            <a:xfrm rot="-1278841">
              <a:off x="2292" y="146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2" name="Oval 253"/>
            <p:cNvSpPr>
              <a:spLocks noChangeArrowheads="1"/>
            </p:cNvSpPr>
            <p:nvPr/>
          </p:nvSpPr>
          <p:spPr bwMode="auto">
            <a:xfrm>
              <a:off x="2424" y="148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3" name="Oval 254"/>
            <p:cNvSpPr>
              <a:spLocks noChangeArrowheads="1"/>
            </p:cNvSpPr>
            <p:nvPr/>
          </p:nvSpPr>
          <p:spPr bwMode="auto">
            <a:xfrm>
              <a:off x="2520" y="140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4" name="Oval 255"/>
            <p:cNvSpPr>
              <a:spLocks noChangeArrowheads="1"/>
            </p:cNvSpPr>
            <p:nvPr/>
          </p:nvSpPr>
          <p:spPr bwMode="auto">
            <a:xfrm>
              <a:off x="2196" y="145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5" name="Oval 256"/>
            <p:cNvSpPr>
              <a:spLocks noChangeArrowheads="1"/>
            </p:cNvSpPr>
            <p:nvPr/>
          </p:nvSpPr>
          <p:spPr bwMode="auto">
            <a:xfrm>
              <a:off x="2611" y="1434"/>
              <a:ext cx="47" cy="7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6" name="Oval 257"/>
            <p:cNvSpPr>
              <a:spLocks noChangeArrowheads="1"/>
            </p:cNvSpPr>
            <p:nvPr/>
          </p:nvSpPr>
          <p:spPr bwMode="auto">
            <a:xfrm>
              <a:off x="2047" y="1392"/>
              <a:ext cx="47" cy="7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7" name="Oval 258"/>
            <p:cNvSpPr>
              <a:spLocks noChangeArrowheads="1"/>
            </p:cNvSpPr>
            <p:nvPr/>
          </p:nvSpPr>
          <p:spPr bwMode="auto">
            <a:xfrm>
              <a:off x="3138" y="151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58" name="Oval 259"/>
            <p:cNvSpPr>
              <a:spLocks noChangeArrowheads="1"/>
            </p:cNvSpPr>
            <p:nvPr/>
          </p:nvSpPr>
          <p:spPr bwMode="auto">
            <a:xfrm>
              <a:off x="2010" y="1644"/>
              <a:ext cx="47" cy="47"/>
            </a:xfrm>
            <a:prstGeom prst="ellipse">
              <a:avLst/>
            </a:prstGeom>
            <a:solidFill>
              <a:srgbClr val="E50101"/>
            </a:solidFill>
            <a:ln w="9525">
              <a:solidFill>
                <a:srgbClr val="FF0000"/>
              </a:solidFill>
              <a:round/>
              <a:headEnd/>
              <a:tailEnd/>
            </a:ln>
          </p:spPr>
          <p:txBody>
            <a:bodyPr wrap="none" anchor="ctr"/>
            <a:lstStyle/>
            <a:p>
              <a:endParaRPr lang="es-ES"/>
            </a:p>
          </p:txBody>
        </p:sp>
      </p:grpSp>
      <p:grpSp>
        <p:nvGrpSpPr>
          <p:cNvPr id="17" name="Group 260"/>
          <p:cNvGrpSpPr>
            <a:grpSpLocks/>
          </p:cNvGrpSpPr>
          <p:nvPr/>
        </p:nvGrpSpPr>
        <p:grpSpPr bwMode="auto">
          <a:xfrm>
            <a:off x="3505200" y="1428750"/>
            <a:ext cx="1922463" cy="417513"/>
            <a:chOff x="2016" y="900"/>
            <a:chExt cx="1211" cy="263"/>
          </a:xfrm>
        </p:grpSpPr>
        <p:sp>
          <p:nvSpPr>
            <p:cNvPr id="82017" name="Oval 261"/>
            <p:cNvSpPr>
              <a:spLocks noChangeArrowheads="1"/>
            </p:cNvSpPr>
            <p:nvPr/>
          </p:nvSpPr>
          <p:spPr bwMode="auto">
            <a:xfrm>
              <a:off x="2604" y="111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18" name="Oval 262"/>
            <p:cNvSpPr>
              <a:spLocks noChangeArrowheads="1"/>
            </p:cNvSpPr>
            <p:nvPr/>
          </p:nvSpPr>
          <p:spPr bwMode="auto">
            <a:xfrm>
              <a:off x="2784" y="110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19" name="Oval 263"/>
            <p:cNvSpPr>
              <a:spLocks noChangeArrowheads="1"/>
            </p:cNvSpPr>
            <p:nvPr/>
          </p:nvSpPr>
          <p:spPr bwMode="auto">
            <a:xfrm>
              <a:off x="2664" y="1038"/>
              <a:ext cx="47" cy="65"/>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0" name="Oval 264"/>
            <p:cNvSpPr>
              <a:spLocks noChangeArrowheads="1"/>
            </p:cNvSpPr>
            <p:nvPr/>
          </p:nvSpPr>
          <p:spPr bwMode="auto">
            <a:xfrm rot="-1278841">
              <a:off x="2400" y="97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1" name="Oval 265"/>
            <p:cNvSpPr>
              <a:spLocks noChangeArrowheads="1"/>
            </p:cNvSpPr>
            <p:nvPr/>
          </p:nvSpPr>
          <p:spPr bwMode="auto">
            <a:xfrm>
              <a:off x="2592" y="966"/>
              <a:ext cx="84" cy="53"/>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2" name="Oval 266"/>
            <p:cNvSpPr>
              <a:spLocks noChangeArrowheads="1"/>
            </p:cNvSpPr>
            <p:nvPr/>
          </p:nvSpPr>
          <p:spPr bwMode="auto">
            <a:xfrm>
              <a:off x="2208" y="100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3" name="Oval 267"/>
            <p:cNvSpPr>
              <a:spLocks noChangeArrowheads="1"/>
            </p:cNvSpPr>
            <p:nvPr/>
          </p:nvSpPr>
          <p:spPr bwMode="auto">
            <a:xfrm rot="1278841" flipH="1">
              <a:off x="2466" y="110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4" name="Oval 268"/>
            <p:cNvSpPr>
              <a:spLocks noChangeArrowheads="1"/>
            </p:cNvSpPr>
            <p:nvPr/>
          </p:nvSpPr>
          <p:spPr bwMode="auto">
            <a:xfrm>
              <a:off x="2790" y="100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5" name="Oval 269"/>
            <p:cNvSpPr>
              <a:spLocks noChangeArrowheads="1"/>
            </p:cNvSpPr>
            <p:nvPr/>
          </p:nvSpPr>
          <p:spPr bwMode="auto">
            <a:xfrm>
              <a:off x="2904" y="106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6" name="Oval 270"/>
            <p:cNvSpPr>
              <a:spLocks noChangeArrowheads="1"/>
            </p:cNvSpPr>
            <p:nvPr/>
          </p:nvSpPr>
          <p:spPr bwMode="auto">
            <a:xfrm rot="1856303">
              <a:off x="2898" y="94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7" name="Oval 271"/>
            <p:cNvSpPr>
              <a:spLocks noChangeArrowheads="1"/>
            </p:cNvSpPr>
            <p:nvPr/>
          </p:nvSpPr>
          <p:spPr bwMode="auto">
            <a:xfrm>
              <a:off x="2382" y="105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8" name="Oval 272"/>
            <p:cNvSpPr>
              <a:spLocks noChangeArrowheads="1"/>
            </p:cNvSpPr>
            <p:nvPr/>
          </p:nvSpPr>
          <p:spPr bwMode="auto">
            <a:xfrm>
              <a:off x="2544" y="101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29" name="Oval 273"/>
            <p:cNvSpPr>
              <a:spLocks noChangeArrowheads="1"/>
            </p:cNvSpPr>
            <p:nvPr/>
          </p:nvSpPr>
          <p:spPr bwMode="auto">
            <a:xfrm>
              <a:off x="2562" y="90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0" name="Oval 274"/>
            <p:cNvSpPr>
              <a:spLocks noChangeArrowheads="1"/>
            </p:cNvSpPr>
            <p:nvPr/>
          </p:nvSpPr>
          <p:spPr bwMode="auto">
            <a:xfrm>
              <a:off x="2718" y="93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1" name="Oval 275"/>
            <p:cNvSpPr>
              <a:spLocks noChangeArrowheads="1"/>
            </p:cNvSpPr>
            <p:nvPr/>
          </p:nvSpPr>
          <p:spPr bwMode="auto">
            <a:xfrm rot="-1278841">
              <a:off x="2268" y="91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2" name="Oval 276"/>
            <p:cNvSpPr>
              <a:spLocks noChangeArrowheads="1"/>
            </p:cNvSpPr>
            <p:nvPr/>
          </p:nvSpPr>
          <p:spPr bwMode="auto">
            <a:xfrm>
              <a:off x="2106" y="96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3" name="Oval 277"/>
            <p:cNvSpPr>
              <a:spLocks noChangeArrowheads="1"/>
            </p:cNvSpPr>
            <p:nvPr/>
          </p:nvSpPr>
          <p:spPr bwMode="auto">
            <a:xfrm>
              <a:off x="3048" y="1038"/>
              <a:ext cx="47" cy="65"/>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4" name="Oval 278"/>
            <p:cNvSpPr>
              <a:spLocks noChangeArrowheads="1"/>
            </p:cNvSpPr>
            <p:nvPr/>
          </p:nvSpPr>
          <p:spPr bwMode="auto">
            <a:xfrm>
              <a:off x="3114" y="90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5" name="Oval 279"/>
            <p:cNvSpPr>
              <a:spLocks noChangeArrowheads="1"/>
            </p:cNvSpPr>
            <p:nvPr/>
          </p:nvSpPr>
          <p:spPr bwMode="auto">
            <a:xfrm>
              <a:off x="3180" y="108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6" name="Oval 280"/>
            <p:cNvSpPr>
              <a:spLocks noChangeArrowheads="1"/>
            </p:cNvSpPr>
            <p:nvPr/>
          </p:nvSpPr>
          <p:spPr bwMode="auto">
            <a:xfrm>
              <a:off x="2016" y="10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2037" name="Oval 281"/>
            <p:cNvSpPr>
              <a:spLocks noChangeArrowheads="1"/>
            </p:cNvSpPr>
            <p:nvPr/>
          </p:nvSpPr>
          <p:spPr bwMode="auto">
            <a:xfrm>
              <a:off x="2592" y="966"/>
              <a:ext cx="84" cy="53"/>
            </a:xfrm>
            <a:prstGeom prst="ellipse">
              <a:avLst/>
            </a:prstGeom>
            <a:solidFill>
              <a:srgbClr val="E50101"/>
            </a:solidFill>
            <a:ln w="9525">
              <a:solidFill>
                <a:srgbClr val="FF0000"/>
              </a:solidFill>
              <a:round/>
              <a:headEnd/>
              <a:tailEnd/>
            </a:ln>
          </p:spPr>
          <p:txBody>
            <a:bodyPr wrap="none" anchor="ctr"/>
            <a:lstStyle/>
            <a:p>
              <a:endParaRPr lang="es-ES"/>
            </a:p>
          </p:txBody>
        </p:sp>
      </p:grpSp>
      <p:grpSp>
        <p:nvGrpSpPr>
          <p:cNvPr id="18" name="Group 282"/>
          <p:cNvGrpSpPr>
            <a:grpSpLocks/>
          </p:cNvGrpSpPr>
          <p:nvPr/>
        </p:nvGrpSpPr>
        <p:grpSpPr bwMode="auto">
          <a:xfrm>
            <a:off x="3429000" y="1057275"/>
            <a:ext cx="1952625" cy="388938"/>
            <a:chOff x="1968" y="666"/>
            <a:chExt cx="1230" cy="245"/>
          </a:xfrm>
        </p:grpSpPr>
        <p:sp>
          <p:nvSpPr>
            <p:cNvPr id="81998" name="Oval 283"/>
            <p:cNvSpPr>
              <a:spLocks noChangeArrowheads="1"/>
            </p:cNvSpPr>
            <p:nvPr/>
          </p:nvSpPr>
          <p:spPr bwMode="auto">
            <a:xfrm>
              <a:off x="2436" y="864"/>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1999" name="Oval 284"/>
            <p:cNvSpPr>
              <a:spLocks noChangeArrowheads="1"/>
            </p:cNvSpPr>
            <p:nvPr/>
          </p:nvSpPr>
          <p:spPr bwMode="auto">
            <a:xfrm>
              <a:off x="3114" y="750"/>
              <a:ext cx="84"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0" name="Oval 285"/>
            <p:cNvSpPr>
              <a:spLocks noChangeArrowheads="1"/>
            </p:cNvSpPr>
            <p:nvPr/>
          </p:nvSpPr>
          <p:spPr bwMode="auto">
            <a:xfrm>
              <a:off x="2988" y="810"/>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1" name="Oval 286"/>
            <p:cNvSpPr>
              <a:spLocks noChangeArrowheads="1"/>
            </p:cNvSpPr>
            <p:nvPr/>
          </p:nvSpPr>
          <p:spPr bwMode="auto">
            <a:xfrm>
              <a:off x="2760" y="744"/>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2" name="Oval 287"/>
            <p:cNvSpPr>
              <a:spLocks noChangeArrowheads="1"/>
            </p:cNvSpPr>
            <p:nvPr/>
          </p:nvSpPr>
          <p:spPr bwMode="auto">
            <a:xfrm>
              <a:off x="2874" y="708"/>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3" name="Oval 288"/>
            <p:cNvSpPr>
              <a:spLocks noChangeArrowheads="1"/>
            </p:cNvSpPr>
            <p:nvPr/>
          </p:nvSpPr>
          <p:spPr bwMode="auto">
            <a:xfrm>
              <a:off x="2569" y="702"/>
              <a:ext cx="47" cy="7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4" name="Oval 289"/>
            <p:cNvSpPr>
              <a:spLocks noChangeArrowheads="1"/>
            </p:cNvSpPr>
            <p:nvPr/>
          </p:nvSpPr>
          <p:spPr bwMode="auto">
            <a:xfrm>
              <a:off x="2814" y="810"/>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5" name="Oval 290"/>
            <p:cNvSpPr>
              <a:spLocks noChangeArrowheads="1"/>
            </p:cNvSpPr>
            <p:nvPr/>
          </p:nvSpPr>
          <p:spPr bwMode="auto">
            <a:xfrm>
              <a:off x="2712" y="846"/>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6" name="Oval 291"/>
            <p:cNvSpPr>
              <a:spLocks noChangeArrowheads="1"/>
            </p:cNvSpPr>
            <p:nvPr/>
          </p:nvSpPr>
          <p:spPr bwMode="auto">
            <a:xfrm>
              <a:off x="2208" y="834"/>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7" name="Oval 292"/>
            <p:cNvSpPr>
              <a:spLocks noChangeArrowheads="1"/>
            </p:cNvSpPr>
            <p:nvPr/>
          </p:nvSpPr>
          <p:spPr bwMode="auto">
            <a:xfrm>
              <a:off x="2466" y="744"/>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8" name="Oval 293"/>
            <p:cNvSpPr>
              <a:spLocks noChangeArrowheads="1"/>
            </p:cNvSpPr>
            <p:nvPr/>
          </p:nvSpPr>
          <p:spPr bwMode="auto">
            <a:xfrm>
              <a:off x="2532" y="828"/>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09" name="Oval 294"/>
            <p:cNvSpPr>
              <a:spLocks noChangeArrowheads="1"/>
            </p:cNvSpPr>
            <p:nvPr/>
          </p:nvSpPr>
          <p:spPr bwMode="auto">
            <a:xfrm>
              <a:off x="2628" y="792"/>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0" name="Oval 295"/>
            <p:cNvSpPr>
              <a:spLocks noChangeArrowheads="1"/>
            </p:cNvSpPr>
            <p:nvPr/>
          </p:nvSpPr>
          <p:spPr bwMode="auto">
            <a:xfrm>
              <a:off x="2292" y="708"/>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1" name="Oval 296"/>
            <p:cNvSpPr>
              <a:spLocks noChangeArrowheads="1"/>
            </p:cNvSpPr>
            <p:nvPr/>
          </p:nvSpPr>
          <p:spPr bwMode="auto">
            <a:xfrm>
              <a:off x="2346" y="798"/>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2" name="Oval 297"/>
            <p:cNvSpPr>
              <a:spLocks noChangeArrowheads="1"/>
            </p:cNvSpPr>
            <p:nvPr/>
          </p:nvSpPr>
          <p:spPr bwMode="auto">
            <a:xfrm>
              <a:off x="2448" y="672"/>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3" name="Oval 298"/>
            <p:cNvSpPr>
              <a:spLocks noChangeArrowheads="1"/>
            </p:cNvSpPr>
            <p:nvPr/>
          </p:nvSpPr>
          <p:spPr bwMode="auto">
            <a:xfrm rot="-1278841">
              <a:off x="2682" y="666"/>
              <a:ext cx="84"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4" name="Oval 299"/>
            <p:cNvSpPr>
              <a:spLocks noChangeArrowheads="1"/>
            </p:cNvSpPr>
            <p:nvPr/>
          </p:nvSpPr>
          <p:spPr bwMode="auto">
            <a:xfrm rot="-1278841">
              <a:off x="2052" y="816"/>
              <a:ext cx="84"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5" name="Oval 300"/>
            <p:cNvSpPr>
              <a:spLocks noChangeArrowheads="1"/>
            </p:cNvSpPr>
            <p:nvPr/>
          </p:nvSpPr>
          <p:spPr bwMode="auto">
            <a:xfrm>
              <a:off x="1968" y="708"/>
              <a:ext cx="47" cy="47"/>
            </a:xfrm>
            <a:prstGeom prst="ellipse">
              <a:avLst/>
            </a:prstGeom>
            <a:solidFill>
              <a:srgbClr val="FF0000"/>
            </a:solidFill>
            <a:ln w="9525">
              <a:solidFill>
                <a:srgbClr val="FF0000"/>
              </a:solidFill>
              <a:round/>
              <a:headEnd/>
              <a:tailEnd/>
            </a:ln>
          </p:spPr>
          <p:txBody>
            <a:bodyPr wrap="none" anchor="ctr"/>
            <a:lstStyle/>
            <a:p>
              <a:endParaRPr lang="es-ES"/>
            </a:p>
          </p:txBody>
        </p:sp>
        <p:sp>
          <p:nvSpPr>
            <p:cNvPr id="82016" name="Oval 301"/>
            <p:cNvSpPr>
              <a:spLocks noChangeArrowheads="1"/>
            </p:cNvSpPr>
            <p:nvPr/>
          </p:nvSpPr>
          <p:spPr bwMode="auto">
            <a:xfrm rot="1856303">
              <a:off x="2118" y="684"/>
              <a:ext cx="84" cy="47"/>
            </a:xfrm>
            <a:prstGeom prst="ellipse">
              <a:avLst/>
            </a:prstGeom>
            <a:solidFill>
              <a:srgbClr val="FF0000"/>
            </a:solidFill>
            <a:ln w="9525">
              <a:solidFill>
                <a:srgbClr val="FF0000"/>
              </a:solidFill>
              <a:round/>
              <a:headEnd/>
              <a:tailEnd/>
            </a:ln>
          </p:spPr>
          <p:txBody>
            <a:bodyPr wrap="none" anchor="ctr"/>
            <a:lstStyle/>
            <a:p>
              <a:endParaRPr lang="es-ES"/>
            </a:p>
          </p:txBody>
        </p:sp>
      </p:grpSp>
      <p:grpSp>
        <p:nvGrpSpPr>
          <p:cNvPr id="19" name="Group 302"/>
          <p:cNvGrpSpPr>
            <a:grpSpLocks/>
          </p:cNvGrpSpPr>
          <p:nvPr/>
        </p:nvGrpSpPr>
        <p:grpSpPr bwMode="auto">
          <a:xfrm>
            <a:off x="3533775" y="2676525"/>
            <a:ext cx="1943100" cy="541338"/>
            <a:chOff x="2034" y="1686"/>
            <a:chExt cx="1224" cy="341"/>
          </a:xfrm>
        </p:grpSpPr>
        <p:sp>
          <p:nvSpPr>
            <p:cNvPr id="81979" name="Oval 303"/>
            <p:cNvSpPr>
              <a:spLocks noChangeArrowheads="1"/>
            </p:cNvSpPr>
            <p:nvPr/>
          </p:nvSpPr>
          <p:spPr bwMode="auto">
            <a:xfrm>
              <a:off x="2316" y="169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0" name="Oval 304"/>
            <p:cNvSpPr>
              <a:spLocks noChangeArrowheads="1"/>
            </p:cNvSpPr>
            <p:nvPr/>
          </p:nvSpPr>
          <p:spPr bwMode="auto">
            <a:xfrm>
              <a:off x="2466" y="178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1" name="Oval 305"/>
            <p:cNvSpPr>
              <a:spLocks noChangeArrowheads="1"/>
            </p:cNvSpPr>
            <p:nvPr/>
          </p:nvSpPr>
          <p:spPr bwMode="auto">
            <a:xfrm>
              <a:off x="2838" y="183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2" name="Oval 306"/>
            <p:cNvSpPr>
              <a:spLocks noChangeArrowheads="1"/>
            </p:cNvSpPr>
            <p:nvPr/>
          </p:nvSpPr>
          <p:spPr bwMode="auto">
            <a:xfrm>
              <a:off x="2610" y="177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3" name="Oval 307"/>
            <p:cNvSpPr>
              <a:spLocks noChangeArrowheads="1"/>
            </p:cNvSpPr>
            <p:nvPr/>
          </p:nvSpPr>
          <p:spPr bwMode="auto">
            <a:xfrm rot="-1278841">
              <a:off x="2946" y="187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4" name="Oval 308"/>
            <p:cNvSpPr>
              <a:spLocks noChangeArrowheads="1"/>
            </p:cNvSpPr>
            <p:nvPr/>
          </p:nvSpPr>
          <p:spPr bwMode="auto">
            <a:xfrm rot="1856303">
              <a:off x="2724" y="173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5" name="Oval 309"/>
            <p:cNvSpPr>
              <a:spLocks noChangeArrowheads="1"/>
            </p:cNvSpPr>
            <p:nvPr/>
          </p:nvSpPr>
          <p:spPr bwMode="auto">
            <a:xfrm>
              <a:off x="2544" y="168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6" name="Oval 310"/>
            <p:cNvSpPr>
              <a:spLocks noChangeArrowheads="1"/>
            </p:cNvSpPr>
            <p:nvPr/>
          </p:nvSpPr>
          <p:spPr bwMode="auto">
            <a:xfrm>
              <a:off x="2286" y="180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7" name="Oval 311"/>
            <p:cNvSpPr>
              <a:spLocks noChangeArrowheads="1"/>
            </p:cNvSpPr>
            <p:nvPr/>
          </p:nvSpPr>
          <p:spPr bwMode="auto">
            <a:xfrm rot="1278841" flipH="1">
              <a:off x="2136" y="172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8" name="Oval 312"/>
            <p:cNvSpPr>
              <a:spLocks noChangeArrowheads="1"/>
            </p:cNvSpPr>
            <p:nvPr/>
          </p:nvSpPr>
          <p:spPr bwMode="auto">
            <a:xfrm>
              <a:off x="2910" y="174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89" name="Oval 313"/>
            <p:cNvSpPr>
              <a:spLocks noChangeArrowheads="1"/>
            </p:cNvSpPr>
            <p:nvPr/>
          </p:nvSpPr>
          <p:spPr bwMode="auto">
            <a:xfrm>
              <a:off x="2178" y="186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0" name="Oval 314"/>
            <p:cNvSpPr>
              <a:spLocks noChangeArrowheads="1"/>
            </p:cNvSpPr>
            <p:nvPr/>
          </p:nvSpPr>
          <p:spPr bwMode="auto">
            <a:xfrm>
              <a:off x="3000" y="177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1" name="Oval 315"/>
            <p:cNvSpPr>
              <a:spLocks noChangeArrowheads="1"/>
            </p:cNvSpPr>
            <p:nvPr/>
          </p:nvSpPr>
          <p:spPr bwMode="auto">
            <a:xfrm rot="-1278841">
              <a:off x="2394" y="171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2" name="Oval 316"/>
            <p:cNvSpPr>
              <a:spLocks noChangeArrowheads="1"/>
            </p:cNvSpPr>
            <p:nvPr/>
          </p:nvSpPr>
          <p:spPr bwMode="auto">
            <a:xfrm rot="-2951307">
              <a:off x="2220" y="193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3" name="Oval 317"/>
            <p:cNvSpPr>
              <a:spLocks noChangeArrowheads="1"/>
            </p:cNvSpPr>
            <p:nvPr/>
          </p:nvSpPr>
          <p:spPr bwMode="auto">
            <a:xfrm>
              <a:off x="3042" y="198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4" name="Oval 318"/>
            <p:cNvSpPr>
              <a:spLocks noChangeArrowheads="1"/>
            </p:cNvSpPr>
            <p:nvPr/>
          </p:nvSpPr>
          <p:spPr bwMode="auto">
            <a:xfrm rot="1856303">
              <a:off x="2040" y="187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5" name="Oval 319"/>
            <p:cNvSpPr>
              <a:spLocks noChangeArrowheads="1"/>
            </p:cNvSpPr>
            <p:nvPr/>
          </p:nvSpPr>
          <p:spPr bwMode="auto">
            <a:xfrm>
              <a:off x="3114" y="174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6" name="Oval 320"/>
            <p:cNvSpPr>
              <a:spLocks noChangeArrowheads="1"/>
            </p:cNvSpPr>
            <p:nvPr/>
          </p:nvSpPr>
          <p:spPr bwMode="auto">
            <a:xfrm>
              <a:off x="2034" y="195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97" name="Oval 321"/>
            <p:cNvSpPr>
              <a:spLocks noChangeArrowheads="1"/>
            </p:cNvSpPr>
            <p:nvPr/>
          </p:nvSpPr>
          <p:spPr bwMode="auto">
            <a:xfrm rot="1856303">
              <a:off x="3174" y="1896"/>
              <a:ext cx="84" cy="47"/>
            </a:xfrm>
            <a:prstGeom prst="ellipse">
              <a:avLst/>
            </a:prstGeom>
            <a:solidFill>
              <a:srgbClr val="E50101"/>
            </a:solidFill>
            <a:ln w="9525">
              <a:solidFill>
                <a:srgbClr val="FF0000"/>
              </a:solidFill>
              <a:round/>
              <a:headEnd/>
              <a:tailEnd/>
            </a:ln>
          </p:spPr>
          <p:txBody>
            <a:bodyPr wrap="none" anchor="ctr"/>
            <a:lstStyle/>
            <a:p>
              <a:endParaRPr lang="es-ES"/>
            </a:p>
          </p:txBody>
        </p:sp>
      </p:grpSp>
      <p:sp>
        <p:nvSpPr>
          <p:cNvPr id="1017154" name="Rectangle 322"/>
          <p:cNvSpPr>
            <a:spLocks noChangeArrowheads="1"/>
          </p:cNvSpPr>
          <p:nvPr/>
        </p:nvSpPr>
        <p:spPr bwMode="auto">
          <a:xfrm>
            <a:off x="5703888" y="2538413"/>
            <a:ext cx="1198562" cy="3048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Indicación</a:t>
            </a:r>
          </a:p>
        </p:txBody>
      </p:sp>
      <p:sp>
        <p:nvSpPr>
          <p:cNvPr id="1017155" name="Line 323"/>
          <p:cNvSpPr>
            <a:spLocks noChangeShapeType="1"/>
          </p:cNvSpPr>
          <p:nvPr/>
        </p:nvSpPr>
        <p:spPr bwMode="auto">
          <a:xfrm flipH="1">
            <a:off x="4943475" y="2695575"/>
            <a:ext cx="723900" cy="342900"/>
          </a:xfrm>
          <a:prstGeom prst="line">
            <a:avLst/>
          </a:prstGeom>
          <a:noFill/>
          <a:ln w="9525">
            <a:solidFill>
              <a:schemeClr val="bg1"/>
            </a:solidFill>
            <a:round/>
            <a:headEnd/>
            <a:tailEnd type="triangle" w="sm" len="med"/>
          </a:ln>
        </p:spPr>
        <p:txBody>
          <a:bodyPr wrap="none" anchor="ctr"/>
          <a:lstStyle/>
          <a:p>
            <a:endParaRPr lang="es-ES"/>
          </a:p>
        </p:txBody>
      </p:sp>
      <p:grpSp>
        <p:nvGrpSpPr>
          <p:cNvPr id="20" name="Group 324"/>
          <p:cNvGrpSpPr>
            <a:grpSpLocks/>
          </p:cNvGrpSpPr>
          <p:nvPr/>
        </p:nvGrpSpPr>
        <p:grpSpPr bwMode="auto">
          <a:xfrm>
            <a:off x="4171950" y="2768600"/>
            <a:ext cx="771525" cy="347663"/>
            <a:chOff x="2328" y="1848"/>
            <a:chExt cx="630" cy="251"/>
          </a:xfrm>
        </p:grpSpPr>
        <p:sp>
          <p:nvSpPr>
            <p:cNvPr id="81942" name="Oval 325"/>
            <p:cNvSpPr>
              <a:spLocks noChangeArrowheads="1"/>
            </p:cNvSpPr>
            <p:nvPr/>
          </p:nvSpPr>
          <p:spPr bwMode="auto">
            <a:xfrm>
              <a:off x="2556" y="204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3" name="Oval 326"/>
            <p:cNvSpPr>
              <a:spLocks noChangeArrowheads="1"/>
            </p:cNvSpPr>
            <p:nvPr/>
          </p:nvSpPr>
          <p:spPr bwMode="auto">
            <a:xfrm>
              <a:off x="2508" y="205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4" name="Oval 327"/>
            <p:cNvSpPr>
              <a:spLocks noChangeArrowheads="1"/>
            </p:cNvSpPr>
            <p:nvPr/>
          </p:nvSpPr>
          <p:spPr bwMode="auto">
            <a:xfrm>
              <a:off x="2610" y="198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5" name="Oval 328"/>
            <p:cNvSpPr>
              <a:spLocks noChangeArrowheads="1"/>
            </p:cNvSpPr>
            <p:nvPr/>
          </p:nvSpPr>
          <p:spPr bwMode="auto">
            <a:xfrm>
              <a:off x="2604" y="202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6" name="Oval 329"/>
            <p:cNvSpPr>
              <a:spLocks noChangeArrowheads="1"/>
            </p:cNvSpPr>
            <p:nvPr/>
          </p:nvSpPr>
          <p:spPr bwMode="auto">
            <a:xfrm>
              <a:off x="2712" y="204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7" name="Oval 330"/>
            <p:cNvSpPr>
              <a:spLocks noChangeArrowheads="1"/>
            </p:cNvSpPr>
            <p:nvPr/>
          </p:nvSpPr>
          <p:spPr bwMode="auto">
            <a:xfrm>
              <a:off x="2562" y="194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8" name="Oval 331"/>
            <p:cNvSpPr>
              <a:spLocks noChangeArrowheads="1"/>
            </p:cNvSpPr>
            <p:nvPr/>
          </p:nvSpPr>
          <p:spPr bwMode="auto">
            <a:xfrm rot="-1278841">
              <a:off x="2472" y="199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49" name="Oval 332"/>
            <p:cNvSpPr>
              <a:spLocks noChangeArrowheads="1"/>
            </p:cNvSpPr>
            <p:nvPr/>
          </p:nvSpPr>
          <p:spPr bwMode="auto">
            <a:xfrm rot="1856303">
              <a:off x="2796" y="204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0" name="Oval 333"/>
            <p:cNvSpPr>
              <a:spLocks noChangeArrowheads="1"/>
            </p:cNvSpPr>
            <p:nvPr/>
          </p:nvSpPr>
          <p:spPr bwMode="auto">
            <a:xfrm>
              <a:off x="2652" y="194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1" name="Oval 334"/>
            <p:cNvSpPr>
              <a:spLocks noChangeArrowheads="1"/>
            </p:cNvSpPr>
            <p:nvPr/>
          </p:nvSpPr>
          <p:spPr bwMode="auto">
            <a:xfrm>
              <a:off x="2748" y="200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2" name="Oval 335"/>
            <p:cNvSpPr>
              <a:spLocks noChangeArrowheads="1"/>
            </p:cNvSpPr>
            <p:nvPr/>
          </p:nvSpPr>
          <p:spPr bwMode="auto">
            <a:xfrm>
              <a:off x="2670" y="205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3" name="Oval 336"/>
            <p:cNvSpPr>
              <a:spLocks noChangeArrowheads="1"/>
            </p:cNvSpPr>
            <p:nvPr/>
          </p:nvSpPr>
          <p:spPr bwMode="auto">
            <a:xfrm>
              <a:off x="2562" y="199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4" name="Oval 337"/>
            <p:cNvSpPr>
              <a:spLocks noChangeArrowheads="1"/>
            </p:cNvSpPr>
            <p:nvPr/>
          </p:nvSpPr>
          <p:spPr bwMode="auto">
            <a:xfrm>
              <a:off x="2448" y="204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5" name="Oval 338"/>
            <p:cNvSpPr>
              <a:spLocks noChangeArrowheads="1"/>
            </p:cNvSpPr>
            <p:nvPr/>
          </p:nvSpPr>
          <p:spPr bwMode="auto">
            <a:xfrm rot="1278841" flipH="1">
              <a:off x="2664" y="1992"/>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6" name="Oval 339"/>
            <p:cNvSpPr>
              <a:spLocks noChangeArrowheads="1"/>
            </p:cNvSpPr>
            <p:nvPr/>
          </p:nvSpPr>
          <p:spPr bwMode="auto">
            <a:xfrm>
              <a:off x="2742" y="195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7" name="Oval 340"/>
            <p:cNvSpPr>
              <a:spLocks noChangeArrowheads="1"/>
            </p:cNvSpPr>
            <p:nvPr/>
          </p:nvSpPr>
          <p:spPr bwMode="auto">
            <a:xfrm>
              <a:off x="2790"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8" name="Oval 341"/>
            <p:cNvSpPr>
              <a:spLocks noChangeArrowheads="1"/>
            </p:cNvSpPr>
            <p:nvPr/>
          </p:nvSpPr>
          <p:spPr bwMode="auto">
            <a:xfrm>
              <a:off x="2868" y="202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59" name="Oval 342"/>
            <p:cNvSpPr>
              <a:spLocks noChangeArrowheads="1"/>
            </p:cNvSpPr>
            <p:nvPr/>
          </p:nvSpPr>
          <p:spPr bwMode="auto">
            <a:xfrm>
              <a:off x="2910" y="2046"/>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0" name="Oval 343"/>
            <p:cNvSpPr>
              <a:spLocks noChangeArrowheads="1"/>
            </p:cNvSpPr>
            <p:nvPr/>
          </p:nvSpPr>
          <p:spPr bwMode="auto">
            <a:xfrm>
              <a:off x="2844" y="193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1" name="Oval 344"/>
            <p:cNvSpPr>
              <a:spLocks noChangeArrowheads="1"/>
            </p:cNvSpPr>
            <p:nvPr/>
          </p:nvSpPr>
          <p:spPr bwMode="auto">
            <a:xfrm rot="1856303">
              <a:off x="2874" y="1980"/>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2" name="Oval 345"/>
            <p:cNvSpPr>
              <a:spLocks noChangeArrowheads="1"/>
            </p:cNvSpPr>
            <p:nvPr/>
          </p:nvSpPr>
          <p:spPr bwMode="auto">
            <a:xfrm>
              <a:off x="2802" y="193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3" name="Oval 346"/>
            <p:cNvSpPr>
              <a:spLocks noChangeArrowheads="1"/>
            </p:cNvSpPr>
            <p:nvPr/>
          </p:nvSpPr>
          <p:spPr bwMode="auto">
            <a:xfrm>
              <a:off x="2712" y="190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4" name="Oval 347"/>
            <p:cNvSpPr>
              <a:spLocks noChangeArrowheads="1"/>
            </p:cNvSpPr>
            <p:nvPr/>
          </p:nvSpPr>
          <p:spPr bwMode="auto">
            <a:xfrm>
              <a:off x="2610" y="1896"/>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5" name="Oval 348"/>
            <p:cNvSpPr>
              <a:spLocks noChangeArrowheads="1"/>
            </p:cNvSpPr>
            <p:nvPr/>
          </p:nvSpPr>
          <p:spPr bwMode="auto">
            <a:xfrm>
              <a:off x="2766" y="189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6" name="Oval 349"/>
            <p:cNvSpPr>
              <a:spLocks noChangeArrowheads="1"/>
            </p:cNvSpPr>
            <p:nvPr/>
          </p:nvSpPr>
          <p:spPr bwMode="auto">
            <a:xfrm>
              <a:off x="2838" y="199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7" name="Oval 350"/>
            <p:cNvSpPr>
              <a:spLocks noChangeArrowheads="1"/>
            </p:cNvSpPr>
            <p:nvPr/>
          </p:nvSpPr>
          <p:spPr bwMode="auto">
            <a:xfrm rot="-2951307">
              <a:off x="2376" y="2028"/>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8" name="Oval 351"/>
            <p:cNvSpPr>
              <a:spLocks noChangeArrowheads="1"/>
            </p:cNvSpPr>
            <p:nvPr/>
          </p:nvSpPr>
          <p:spPr bwMode="auto">
            <a:xfrm>
              <a:off x="2394"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69" name="Oval 352"/>
            <p:cNvSpPr>
              <a:spLocks noChangeArrowheads="1"/>
            </p:cNvSpPr>
            <p:nvPr/>
          </p:nvSpPr>
          <p:spPr bwMode="auto">
            <a:xfrm>
              <a:off x="2454" y="197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0" name="Oval 353"/>
            <p:cNvSpPr>
              <a:spLocks noChangeArrowheads="1"/>
            </p:cNvSpPr>
            <p:nvPr/>
          </p:nvSpPr>
          <p:spPr bwMode="auto">
            <a:xfrm>
              <a:off x="2502" y="195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1" name="Oval 354"/>
            <p:cNvSpPr>
              <a:spLocks noChangeArrowheads="1"/>
            </p:cNvSpPr>
            <p:nvPr/>
          </p:nvSpPr>
          <p:spPr bwMode="auto">
            <a:xfrm rot="-1278841">
              <a:off x="2454" y="1914"/>
              <a:ext cx="84"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2" name="Oval 355"/>
            <p:cNvSpPr>
              <a:spLocks noChangeArrowheads="1"/>
            </p:cNvSpPr>
            <p:nvPr/>
          </p:nvSpPr>
          <p:spPr bwMode="auto">
            <a:xfrm>
              <a:off x="2550" y="1890"/>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3" name="Oval 356"/>
            <p:cNvSpPr>
              <a:spLocks noChangeArrowheads="1"/>
            </p:cNvSpPr>
            <p:nvPr/>
          </p:nvSpPr>
          <p:spPr bwMode="auto">
            <a:xfrm>
              <a:off x="2598" y="184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4" name="Oval 357"/>
            <p:cNvSpPr>
              <a:spLocks noChangeArrowheads="1"/>
            </p:cNvSpPr>
            <p:nvPr/>
          </p:nvSpPr>
          <p:spPr bwMode="auto">
            <a:xfrm>
              <a:off x="2682" y="185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5" name="Oval 358"/>
            <p:cNvSpPr>
              <a:spLocks noChangeArrowheads="1"/>
            </p:cNvSpPr>
            <p:nvPr/>
          </p:nvSpPr>
          <p:spPr bwMode="auto">
            <a:xfrm>
              <a:off x="2388" y="1932"/>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6" name="Oval 359"/>
            <p:cNvSpPr>
              <a:spLocks noChangeArrowheads="1"/>
            </p:cNvSpPr>
            <p:nvPr/>
          </p:nvSpPr>
          <p:spPr bwMode="auto">
            <a:xfrm>
              <a:off x="2328" y="2028"/>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7" name="Oval 360"/>
            <p:cNvSpPr>
              <a:spLocks noChangeArrowheads="1"/>
            </p:cNvSpPr>
            <p:nvPr/>
          </p:nvSpPr>
          <p:spPr bwMode="auto">
            <a:xfrm>
              <a:off x="2430" y="1884"/>
              <a:ext cx="47" cy="47"/>
            </a:xfrm>
            <a:prstGeom prst="ellipse">
              <a:avLst/>
            </a:prstGeom>
            <a:solidFill>
              <a:srgbClr val="E50101"/>
            </a:solidFill>
            <a:ln w="9525">
              <a:solidFill>
                <a:srgbClr val="FF0000"/>
              </a:solidFill>
              <a:round/>
              <a:headEnd/>
              <a:tailEnd/>
            </a:ln>
          </p:spPr>
          <p:txBody>
            <a:bodyPr wrap="none" anchor="ctr"/>
            <a:lstStyle/>
            <a:p>
              <a:endParaRPr lang="es-ES"/>
            </a:p>
          </p:txBody>
        </p:sp>
        <p:sp>
          <p:nvSpPr>
            <p:cNvPr id="81978" name="Oval 361"/>
            <p:cNvSpPr>
              <a:spLocks noChangeArrowheads="1"/>
            </p:cNvSpPr>
            <p:nvPr/>
          </p:nvSpPr>
          <p:spPr bwMode="auto">
            <a:xfrm>
              <a:off x="2508" y="1854"/>
              <a:ext cx="47" cy="47"/>
            </a:xfrm>
            <a:prstGeom prst="ellipse">
              <a:avLst/>
            </a:prstGeom>
            <a:solidFill>
              <a:srgbClr val="E50101"/>
            </a:solidFill>
            <a:ln w="9525">
              <a:solidFill>
                <a:srgbClr val="FF0000"/>
              </a:solidFill>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right)">
                                      <p:cBhvr>
                                        <p:cTn id="15" dur="500"/>
                                        <p:tgtEl>
                                          <p:spTgt spid="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subTnLst>
                                    <p:set>
                                      <p:cBhvr override="childStyle">
                                        <p:cTn dur="1" fill="hold" display="0" masterRel="sameClick" afterEffect="1">
                                          <p:stCondLst>
                                            <p:cond evt="end" delay="0">
                                              <p:tn val="21"/>
                                            </p:cond>
                                          </p:stCondLst>
                                        </p:cTn>
                                        <p:tgtEl>
                                          <p:spTgt spid="18"/>
                                        </p:tgtEl>
                                        <p:attrNameLst>
                                          <p:attrName>style.visibility</p:attrName>
                                        </p:attrNameLst>
                                      </p:cBhvr>
                                      <p:to>
                                        <p:strVal val="hidden"/>
                                      </p:to>
                                    </p:set>
                                  </p:sub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up)">
                                      <p:cBhvr>
                                        <p:cTn id="27" dur="500"/>
                                        <p:tgtEl>
                                          <p:spTgt spid="17"/>
                                        </p:tgtEl>
                                      </p:cBhvr>
                                    </p:animEffect>
                                  </p:childTnLst>
                                  <p:subTnLst>
                                    <p:set>
                                      <p:cBhvr override="childStyle">
                                        <p:cTn dur="1" fill="hold" display="0" masterRel="sameClick" afterEffect="1">
                                          <p:stCondLst>
                                            <p:cond evt="end" delay="0">
                                              <p:tn val="25"/>
                                            </p:cond>
                                          </p:stCondLst>
                                        </p:cTn>
                                        <p:tgtEl>
                                          <p:spTgt spid="17"/>
                                        </p:tgtEl>
                                        <p:attrNameLst>
                                          <p:attrName>style.visibility</p:attrName>
                                        </p:attrNameLst>
                                      </p:cBhvr>
                                      <p:to>
                                        <p:strVal val="hidden"/>
                                      </p:to>
                                    </p:set>
                                  </p:sub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up)">
                                      <p:cBhvr>
                                        <p:cTn id="31" dur="500"/>
                                        <p:tgtEl>
                                          <p:spTgt spid="15"/>
                                        </p:tgtEl>
                                      </p:cBhvr>
                                    </p:animEffect>
                                  </p:childTnLst>
                                  <p:subTnLst>
                                    <p:set>
                                      <p:cBhvr override="childStyle">
                                        <p:cTn dur="1" fill="hold" display="0" masterRel="sameClick" afterEffect="1">
                                          <p:stCondLst>
                                            <p:cond evt="end" delay="0">
                                              <p:tn val="29"/>
                                            </p:cond>
                                          </p:stCondLst>
                                        </p:cTn>
                                        <p:tgtEl>
                                          <p:spTgt spid="15"/>
                                        </p:tgtEl>
                                        <p:attrNameLst>
                                          <p:attrName>style.visibility</p:attrName>
                                        </p:attrNameLst>
                                      </p:cBhvr>
                                      <p:to>
                                        <p:strVal val="hidden"/>
                                      </p:to>
                                    </p:set>
                                  </p:sub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500"/>
                                        <p:tgtEl>
                                          <p:spTgt spid="16"/>
                                        </p:tgtEl>
                                      </p:cBhvr>
                                    </p:animEffect>
                                  </p:childTnLst>
                                  <p:subTnLst>
                                    <p:set>
                                      <p:cBhvr override="childStyle">
                                        <p:cTn dur="1" fill="hold" display="0" masterRel="sameClick" afterEffect="1">
                                          <p:stCondLst>
                                            <p:cond evt="end" delay="0">
                                              <p:tn val="33"/>
                                            </p:cond>
                                          </p:stCondLst>
                                        </p:cTn>
                                        <p:tgtEl>
                                          <p:spTgt spid="16"/>
                                        </p:tgtEl>
                                        <p:attrNameLst>
                                          <p:attrName>style.visibility</p:attrName>
                                        </p:attrNameLst>
                                      </p:cBhvr>
                                      <p:to>
                                        <p:strVal val="hidden"/>
                                      </p:to>
                                    </p:set>
                                  </p:sub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subTnLst>
                                    <p:set>
                                      <p:cBhvr override="childStyle">
                                        <p:cTn dur="1" fill="hold" display="0" masterRel="sameClick" afterEffect="1">
                                          <p:stCondLst>
                                            <p:cond evt="end" delay="0">
                                              <p:tn val="37"/>
                                            </p:cond>
                                          </p:stCondLst>
                                        </p:cTn>
                                        <p:tgtEl>
                                          <p:spTgt spid="19"/>
                                        </p:tgtEl>
                                        <p:attrNameLst>
                                          <p:attrName>style.visibility</p:attrName>
                                        </p:attrNameLst>
                                      </p:cBhvr>
                                      <p:to>
                                        <p:strVal val="hidden"/>
                                      </p:to>
                                    </p:set>
                                  </p:sub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par>
                                <p:cTn id="44" presetID="22" presetClass="entr" presetSubtype="1" fill="hold"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wipe(up)">
                                      <p:cBhvr>
                                        <p:cTn id="46" dur="500"/>
                                        <p:tgtEl>
                                          <p:spTgt spid="20"/>
                                        </p:tgtEl>
                                      </p:cBhvr>
                                    </p:animEffect>
                                  </p:childTnLst>
                                </p:cTn>
                              </p:par>
                            </p:childTnLst>
                          </p:cTn>
                        </p:par>
                        <p:par>
                          <p:cTn id="47" fill="hold">
                            <p:stCondLst>
                              <p:cond delay="5000"/>
                            </p:stCondLst>
                            <p:childTnLst>
                              <p:par>
                                <p:cTn id="48" presetID="23" presetClass="entr" presetSubtype="16" fill="hold" grpId="0" nodeType="afterEffect">
                                  <p:stCondLst>
                                    <p:cond delay="0"/>
                                  </p:stCondLst>
                                  <p:childTnLst>
                                    <p:set>
                                      <p:cBhvr>
                                        <p:cTn id="49" dur="1" fill="hold">
                                          <p:stCondLst>
                                            <p:cond delay="0"/>
                                          </p:stCondLst>
                                        </p:cTn>
                                        <p:tgtEl>
                                          <p:spTgt spid="1017154"/>
                                        </p:tgtEl>
                                        <p:attrNameLst>
                                          <p:attrName>style.visibility</p:attrName>
                                        </p:attrNameLst>
                                      </p:cBhvr>
                                      <p:to>
                                        <p:strVal val="visible"/>
                                      </p:to>
                                    </p:set>
                                    <p:anim calcmode="lin" valueType="num">
                                      <p:cBhvr>
                                        <p:cTn id="50" dur="500" fill="hold"/>
                                        <p:tgtEl>
                                          <p:spTgt spid="1017154"/>
                                        </p:tgtEl>
                                        <p:attrNameLst>
                                          <p:attrName>ppt_w</p:attrName>
                                        </p:attrNameLst>
                                      </p:cBhvr>
                                      <p:tavLst>
                                        <p:tav tm="0">
                                          <p:val>
                                            <p:fltVal val="0"/>
                                          </p:val>
                                        </p:tav>
                                        <p:tav tm="100000">
                                          <p:val>
                                            <p:strVal val="#ppt_w"/>
                                          </p:val>
                                        </p:tav>
                                      </p:tavLst>
                                    </p:anim>
                                    <p:anim calcmode="lin" valueType="num">
                                      <p:cBhvr>
                                        <p:cTn id="51" dur="500" fill="hold"/>
                                        <p:tgtEl>
                                          <p:spTgt spid="1017154"/>
                                        </p:tgtEl>
                                        <p:attrNameLst>
                                          <p:attrName>ppt_h</p:attrName>
                                        </p:attrNameLst>
                                      </p:cBhvr>
                                      <p:tavLst>
                                        <p:tav tm="0">
                                          <p:val>
                                            <p:fltVal val="0"/>
                                          </p:val>
                                        </p:tav>
                                        <p:tav tm="100000">
                                          <p:val>
                                            <p:strVal val="#ppt_h"/>
                                          </p:val>
                                        </p:tav>
                                      </p:tavLst>
                                    </p:anim>
                                  </p:childTnLst>
                                </p:cTn>
                              </p:par>
                            </p:childTnLst>
                          </p:cTn>
                        </p:par>
                        <p:par>
                          <p:cTn id="52" fill="hold">
                            <p:stCondLst>
                              <p:cond delay="5500"/>
                            </p:stCondLst>
                            <p:childTnLst>
                              <p:par>
                                <p:cTn id="53" presetID="22" presetClass="entr" presetSubtype="2" fill="hold" grpId="0" nodeType="afterEffect">
                                  <p:stCondLst>
                                    <p:cond delay="0"/>
                                  </p:stCondLst>
                                  <p:childTnLst>
                                    <p:set>
                                      <p:cBhvr>
                                        <p:cTn id="54" dur="1" fill="hold">
                                          <p:stCondLst>
                                            <p:cond delay="0"/>
                                          </p:stCondLst>
                                        </p:cTn>
                                        <p:tgtEl>
                                          <p:spTgt spid="1017155"/>
                                        </p:tgtEl>
                                        <p:attrNameLst>
                                          <p:attrName>style.visibility</p:attrName>
                                        </p:attrNameLst>
                                      </p:cBhvr>
                                      <p:to>
                                        <p:strVal val="visible"/>
                                      </p:to>
                                    </p:set>
                                    <p:animEffect transition="in" filter="wipe(right)">
                                      <p:cBhvr>
                                        <p:cTn id="55" dur="500"/>
                                        <p:tgtEl>
                                          <p:spTgt spid="1017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7154" grpId="0" autoUpdateAnimBg="0"/>
      <p:bldP spid="1017155"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2946" name="Group 80"/>
          <p:cNvGrpSpPr>
            <a:grpSpLocks/>
          </p:cNvGrpSpPr>
          <p:nvPr/>
        </p:nvGrpSpPr>
        <p:grpSpPr bwMode="auto">
          <a:xfrm>
            <a:off x="0" y="0"/>
            <a:ext cx="9172575" cy="6858000"/>
            <a:chOff x="0" y="0"/>
            <a:chExt cx="5778" cy="4320"/>
          </a:xfrm>
        </p:grpSpPr>
        <p:sp>
          <p:nvSpPr>
            <p:cNvPr id="82947" name="Rectangle 2"/>
            <p:cNvSpPr>
              <a:spLocks noChangeArrowheads="1"/>
            </p:cNvSpPr>
            <p:nvPr/>
          </p:nvSpPr>
          <p:spPr bwMode="auto">
            <a:xfrm>
              <a:off x="480" y="820"/>
              <a:ext cx="4894" cy="2696"/>
            </a:xfrm>
            <a:prstGeom prst="rect">
              <a:avLst/>
            </a:prstGeom>
            <a:noFill/>
            <a:ln w="12700">
              <a:noFill/>
              <a:miter lim="800000"/>
              <a:headEnd/>
              <a:tailEnd/>
            </a:ln>
          </p:spPr>
          <p:txBody>
            <a:bodyPr lIns="90488" tIns="44450" rIns="90488" bIns="44450">
              <a:spAutoFit/>
            </a:bodyPr>
            <a:lstStyle/>
            <a:p>
              <a:pPr>
                <a:tabLst>
                  <a:tab pos="576263" algn="l"/>
                </a:tabLst>
              </a:pPr>
              <a:r>
                <a:rPr lang="es-ES" sz="2500" i="1">
                  <a:solidFill>
                    <a:schemeClr val="bg1"/>
                  </a:solidFill>
                  <a:latin typeface="Book Antiqua" pitchFamily="18" charset="0"/>
                  <a:cs typeface="Times New Roman" charset="0"/>
                </a:rPr>
                <a:t>Las líneas de fuerza en el fondo de la grieta tienden a seguir el camino de menor resistencia magnética y permanecen en el imán</a:t>
              </a:r>
            </a:p>
            <a:p>
              <a:pPr>
                <a:tabLst>
                  <a:tab pos="576263" algn="l"/>
                </a:tabLst>
              </a:pPr>
              <a:endParaRPr lang="es-ES" sz="2500" i="1">
                <a:solidFill>
                  <a:schemeClr val="bg1"/>
                </a:solidFill>
                <a:latin typeface="Book Antiqua" pitchFamily="18" charset="0"/>
                <a:cs typeface="Times New Roman" charset="0"/>
              </a:endParaRPr>
            </a:p>
            <a:p>
              <a:pPr>
                <a:tabLst>
                  <a:tab pos="576263" algn="l"/>
                </a:tabLst>
              </a:pPr>
              <a:r>
                <a:rPr lang="es-ES" sz="2500" i="1">
                  <a:solidFill>
                    <a:schemeClr val="bg1"/>
                  </a:solidFill>
                  <a:latin typeface="Book Antiqua" pitchFamily="18" charset="0"/>
                  <a:cs typeface="Times New Roman" charset="0"/>
                </a:rPr>
                <a:t>Aquellas líneas de fuerza que saltan por encima y a través de la grieta, causan fugas de flujo (campo de fuga) y forman polos norte y sur, originados por la grieta</a:t>
              </a:r>
            </a:p>
            <a:p>
              <a:pPr>
                <a:tabLst>
                  <a:tab pos="576263" algn="l"/>
                </a:tabLst>
              </a:pPr>
              <a:endParaRPr lang="es-ES" sz="2500" i="1">
                <a:solidFill>
                  <a:schemeClr val="bg1"/>
                </a:solidFill>
                <a:latin typeface="Book Antiqua" pitchFamily="18" charset="0"/>
                <a:cs typeface="Times New Roman" charset="0"/>
              </a:endParaRPr>
            </a:p>
            <a:p>
              <a:pPr>
                <a:tabLst>
                  <a:tab pos="576263" algn="l"/>
                </a:tabLst>
              </a:pPr>
              <a:r>
                <a:rPr lang="es-ES" sz="2500" i="1">
                  <a:solidFill>
                    <a:schemeClr val="bg1"/>
                  </a:solidFill>
                  <a:latin typeface="Book Antiqua" pitchFamily="18" charset="0"/>
                  <a:cs typeface="Times New Roman" charset="0"/>
                </a:rPr>
                <a:t>En cualquier imán, los materiales como el hierro y el acero s</a:t>
              </a:r>
              <a:r>
                <a:rPr lang="es-MX" sz="2500" i="1">
                  <a:solidFill>
                    <a:schemeClr val="bg1"/>
                  </a:solidFill>
                  <a:latin typeface="Book Antiqua" pitchFamily="18" charset="0"/>
                  <a:cs typeface="Times New Roman" charset="0"/>
                </a:rPr>
                <a:t>o</a:t>
              </a:r>
              <a:r>
                <a:rPr lang="es-ES" sz="2500" i="1">
                  <a:solidFill>
                    <a:schemeClr val="bg1"/>
                  </a:solidFill>
                  <a:latin typeface="Book Antiqua" pitchFamily="18" charset="0"/>
                  <a:cs typeface="Times New Roman" charset="0"/>
                </a:rPr>
                <a:t>n atraídos hacia sus polos magnéticos</a:t>
              </a:r>
              <a:endParaRPr lang="es-ES_tradnl" sz="2500" i="1">
                <a:solidFill>
                  <a:schemeClr val="bg1"/>
                </a:solidFill>
                <a:latin typeface="Book Antiqua" pitchFamily="18" charset="0"/>
                <a:cs typeface="Times New Roman" charset="0"/>
              </a:endParaRPr>
            </a:p>
          </p:txBody>
        </p:sp>
        <p:sp>
          <p:nvSpPr>
            <p:cNvPr id="526343" name="Rectangle 7"/>
            <p:cNvSpPr>
              <a:spLocks noChangeArrowheads="1"/>
            </p:cNvSpPr>
            <p:nvPr/>
          </p:nvSpPr>
          <p:spPr bwMode="auto">
            <a:xfrm>
              <a:off x="386"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2949"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82950" name="Group 43"/>
            <p:cNvGrpSpPr>
              <a:grpSpLocks/>
            </p:cNvGrpSpPr>
            <p:nvPr/>
          </p:nvGrpSpPr>
          <p:grpSpPr bwMode="auto">
            <a:xfrm>
              <a:off x="48" y="95"/>
              <a:ext cx="96" cy="4128"/>
              <a:chOff x="48" y="102"/>
              <a:chExt cx="96" cy="4128"/>
            </a:xfrm>
          </p:grpSpPr>
          <p:sp>
            <p:nvSpPr>
              <p:cNvPr id="82958"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59"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0"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1"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2"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3"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4"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5"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6"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7"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8"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69"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0"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1"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2"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3"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4"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5"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6"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7"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8"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79"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0"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1"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2"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3"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4"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5"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2986"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2951" name="Group 73"/>
            <p:cNvGrpSpPr>
              <a:grpSpLocks/>
            </p:cNvGrpSpPr>
            <p:nvPr/>
          </p:nvGrpSpPr>
          <p:grpSpPr bwMode="auto">
            <a:xfrm>
              <a:off x="5052" y="0"/>
              <a:ext cx="726" cy="388"/>
              <a:chOff x="37" y="-23"/>
              <a:chExt cx="726" cy="388"/>
            </a:xfrm>
          </p:grpSpPr>
          <p:sp>
            <p:nvSpPr>
              <p:cNvPr id="82952"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2953"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2954"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2955"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2956"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2957"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3970" name="Group 82"/>
          <p:cNvGrpSpPr>
            <a:grpSpLocks/>
          </p:cNvGrpSpPr>
          <p:nvPr/>
        </p:nvGrpSpPr>
        <p:grpSpPr bwMode="auto">
          <a:xfrm>
            <a:off x="0" y="0"/>
            <a:ext cx="9172575" cy="6858000"/>
            <a:chOff x="0" y="0"/>
            <a:chExt cx="5778" cy="4320"/>
          </a:xfrm>
        </p:grpSpPr>
        <p:pic>
          <p:nvPicPr>
            <p:cNvPr id="83971" name="Picture 43" descr="Partículas9"/>
            <p:cNvPicPr>
              <a:picLocks noChangeAspect="1" noChangeArrowheads="1"/>
            </p:cNvPicPr>
            <p:nvPr/>
          </p:nvPicPr>
          <p:blipFill>
            <a:blip r:embed="rId2" cstate="print"/>
            <a:srcRect/>
            <a:stretch>
              <a:fillRect/>
            </a:stretch>
          </p:blipFill>
          <p:spPr bwMode="auto">
            <a:xfrm>
              <a:off x="1200" y="1669"/>
              <a:ext cx="3480" cy="2302"/>
            </a:xfrm>
            <a:prstGeom prst="rect">
              <a:avLst/>
            </a:prstGeom>
            <a:noFill/>
            <a:ln w="9525">
              <a:noFill/>
              <a:miter lim="800000"/>
              <a:headEnd/>
              <a:tailEnd/>
            </a:ln>
          </p:spPr>
        </p:pic>
        <p:sp>
          <p:nvSpPr>
            <p:cNvPr id="83972" name="Rectangle 8"/>
            <p:cNvSpPr>
              <a:spLocks noChangeArrowheads="1"/>
            </p:cNvSpPr>
            <p:nvPr/>
          </p:nvSpPr>
          <p:spPr bwMode="auto">
            <a:xfrm>
              <a:off x="449" y="724"/>
              <a:ext cx="4918" cy="776"/>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tabLst>
                  <a:tab pos="361950" algn="l"/>
                </a:tabLst>
              </a:pPr>
              <a:r>
                <a:rPr lang="es-ES_tradnl" sz="1600" b="0" dirty="0">
                  <a:solidFill>
                    <a:srgbClr val="FFFF00"/>
                  </a:solidFill>
                  <a:latin typeface="Book Antiqua" pitchFamily="18" charset="0"/>
                  <a:sym typeface="Wingdings 2" pitchFamily="18" charset="2"/>
                </a:rPr>
                <a:t></a:t>
              </a:r>
              <a:r>
                <a:rPr lang="es-ES_tradnl" sz="2500" i="1" dirty="0">
                  <a:solidFill>
                    <a:schemeClr val="bg1"/>
                  </a:solidFill>
                  <a:latin typeface="Book Antiqua" pitchFamily="18" charset="0"/>
                </a:rPr>
                <a:t>	</a:t>
              </a:r>
              <a:r>
                <a:rPr lang="es-ES_tradnl" i="1" dirty="0">
                  <a:solidFill>
                    <a:srgbClr val="FFFF00"/>
                  </a:solidFill>
                  <a:latin typeface="Book Antiqua" pitchFamily="18" charset="0"/>
                </a:rPr>
                <a:t>Cuando se detecta una discontinuidad abierta a la superficie, como una grieta, se forman indicaciones angostas y bien definidas</a:t>
              </a:r>
              <a:endParaRPr lang="es-ES_tradnl" i="1" dirty="0">
                <a:solidFill>
                  <a:srgbClr val="FFFF00"/>
                </a:solidFill>
                <a:latin typeface="Book Antiqua" pitchFamily="18" charset="0"/>
                <a:cs typeface="Times New Roman" charset="0"/>
              </a:endParaRPr>
            </a:p>
          </p:txBody>
        </p:sp>
        <p:sp>
          <p:nvSpPr>
            <p:cNvPr id="578569" name="Rectangle 9"/>
            <p:cNvSpPr>
              <a:spLocks noChangeArrowheads="1"/>
            </p:cNvSpPr>
            <p:nvPr/>
          </p:nvSpPr>
          <p:spPr bwMode="auto">
            <a:xfrm>
              <a:off x="386"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3974"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83975" name="Group 45"/>
            <p:cNvGrpSpPr>
              <a:grpSpLocks/>
            </p:cNvGrpSpPr>
            <p:nvPr/>
          </p:nvGrpSpPr>
          <p:grpSpPr bwMode="auto">
            <a:xfrm>
              <a:off x="48" y="95"/>
              <a:ext cx="96" cy="4128"/>
              <a:chOff x="48" y="102"/>
              <a:chExt cx="96" cy="4128"/>
            </a:xfrm>
          </p:grpSpPr>
          <p:sp>
            <p:nvSpPr>
              <p:cNvPr id="83983" name="Rectangle 4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4" name="Rectangle 4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5" name="Rectangle 4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6" name="Rectangle 4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7" name="Rectangle 5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8" name="Rectangle 5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89" name="Rectangle 5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0" name="Rectangle 5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1" name="Rectangle 5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2" name="Rectangle 5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3" name="Rectangle 5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4" name="Rectangle 5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5" name="Rectangle 5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6" name="Rectangle 5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7" name="Rectangle 6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8" name="Rectangle 6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3999" name="Rectangle 6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0" name="Rectangle 6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1" name="Rectangle 6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2" name="Rectangle 6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3" name="Rectangle 6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4" name="Rectangle 6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5" name="Rectangle 6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6" name="Rectangle 6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7" name="Rectangle 7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8" name="Rectangle 7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09" name="Rectangle 7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10" name="Rectangle 7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4011" name="Rectangle 7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3976" name="Group 75"/>
            <p:cNvGrpSpPr>
              <a:grpSpLocks/>
            </p:cNvGrpSpPr>
            <p:nvPr/>
          </p:nvGrpSpPr>
          <p:grpSpPr bwMode="auto">
            <a:xfrm>
              <a:off x="5052" y="0"/>
              <a:ext cx="726" cy="388"/>
              <a:chOff x="37" y="-23"/>
              <a:chExt cx="726" cy="388"/>
            </a:xfrm>
          </p:grpSpPr>
          <p:sp>
            <p:nvSpPr>
              <p:cNvPr id="83977" name="Rectangle 7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3978" name="Rectangle 7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3979" name="Rectangle 7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3980" name="Rectangle 7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3981" name="Rectangle 8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3982" name="Rectangle 8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4994" name="Group 81"/>
          <p:cNvGrpSpPr>
            <a:grpSpLocks/>
          </p:cNvGrpSpPr>
          <p:nvPr/>
        </p:nvGrpSpPr>
        <p:grpSpPr bwMode="auto">
          <a:xfrm>
            <a:off x="0" y="0"/>
            <a:ext cx="9172575" cy="6858000"/>
            <a:chOff x="0" y="0"/>
            <a:chExt cx="5778" cy="4320"/>
          </a:xfrm>
        </p:grpSpPr>
        <p:sp>
          <p:nvSpPr>
            <p:cNvPr id="584712" name="Rectangle 8"/>
            <p:cNvSpPr>
              <a:spLocks noChangeArrowheads="1"/>
            </p:cNvSpPr>
            <p:nvPr/>
          </p:nvSpPr>
          <p:spPr bwMode="auto">
            <a:xfrm>
              <a:off x="386" y="167"/>
              <a:ext cx="426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4996"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84997" name="Picture 42" descr="Partículas16"/>
            <p:cNvPicPr>
              <a:picLocks noChangeAspect="1" noChangeArrowheads="1"/>
            </p:cNvPicPr>
            <p:nvPr/>
          </p:nvPicPr>
          <p:blipFill>
            <a:blip r:embed="rId2" cstate="print"/>
            <a:srcRect l="6511" t="21181" r="6511" b="6944"/>
            <a:stretch>
              <a:fillRect/>
            </a:stretch>
          </p:blipFill>
          <p:spPr bwMode="auto">
            <a:xfrm>
              <a:off x="936" y="1164"/>
              <a:ext cx="4008" cy="2484"/>
            </a:xfrm>
            <a:prstGeom prst="rect">
              <a:avLst/>
            </a:prstGeom>
            <a:noFill/>
            <a:ln w="9525">
              <a:noFill/>
              <a:miter lim="800000"/>
              <a:headEnd/>
              <a:tailEnd/>
            </a:ln>
          </p:spPr>
        </p:pic>
        <p:grpSp>
          <p:nvGrpSpPr>
            <p:cNvPr id="84998" name="Group 44"/>
            <p:cNvGrpSpPr>
              <a:grpSpLocks/>
            </p:cNvGrpSpPr>
            <p:nvPr/>
          </p:nvGrpSpPr>
          <p:grpSpPr bwMode="auto">
            <a:xfrm>
              <a:off x="48" y="95"/>
              <a:ext cx="96" cy="4128"/>
              <a:chOff x="48" y="102"/>
              <a:chExt cx="96" cy="4128"/>
            </a:xfrm>
          </p:grpSpPr>
          <p:sp>
            <p:nvSpPr>
              <p:cNvPr id="85006" name="Rectangle 4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07" name="Rectangle 4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08" name="Rectangle 4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09" name="Rectangle 4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0" name="Rectangle 4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1" name="Rectangle 5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2" name="Rectangle 5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3" name="Rectangle 5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4" name="Rectangle 5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5" name="Rectangle 5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6" name="Rectangle 5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7" name="Rectangle 5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8" name="Rectangle 5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19" name="Rectangle 5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0" name="Rectangle 5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1" name="Rectangle 6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2" name="Rectangle 6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3" name="Rectangle 6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4" name="Rectangle 6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5" name="Rectangle 6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6" name="Rectangle 6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7" name="Rectangle 6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8" name="Rectangle 6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29" name="Rectangle 6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30" name="Rectangle 6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31" name="Rectangle 7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32" name="Rectangle 7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33" name="Rectangle 7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5034" name="Rectangle 7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4999" name="Group 74"/>
            <p:cNvGrpSpPr>
              <a:grpSpLocks/>
            </p:cNvGrpSpPr>
            <p:nvPr/>
          </p:nvGrpSpPr>
          <p:grpSpPr bwMode="auto">
            <a:xfrm>
              <a:off x="5052" y="0"/>
              <a:ext cx="726" cy="388"/>
              <a:chOff x="37" y="-23"/>
              <a:chExt cx="726" cy="388"/>
            </a:xfrm>
          </p:grpSpPr>
          <p:sp>
            <p:nvSpPr>
              <p:cNvPr id="85000" name="Rectangle 7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5001" name="Rectangle 7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5002" name="Rectangle 7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5003" name="Rectangle 7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5004" name="Rectangle 7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5005" name="Rectangle 8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6965" name="Rectangle 37"/>
          <p:cNvSpPr>
            <a:spLocks noChangeArrowheads="1"/>
          </p:cNvSpPr>
          <p:nvPr/>
        </p:nvSpPr>
        <p:spPr bwMode="auto">
          <a:xfrm>
            <a:off x="1900238" y="2554288"/>
            <a:ext cx="53435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Superficies Onduladas</a:t>
            </a:r>
          </a:p>
        </p:txBody>
      </p:sp>
      <p:sp>
        <p:nvSpPr>
          <p:cNvPr id="636966" name="AutoShape 38"/>
          <p:cNvSpPr>
            <a:spLocks/>
          </p:cNvSpPr>
          <p:nvPr/>
        </p:nvSpPr>
        <p:spPr bwMode="auto">
          <a:xfrm>
            <a:off x="1920875" y="2293938"/>
            <a:ext cx="96838" cy="2189162"/>
          </a:xfrm>
          <a:prstGeom prst="leftBracket">
            <a:avLst>
              <a:gd name="adj" fmla="val 11491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6967" name="Line 39"/>
          <p:cNvSpPr>
            <a:spLocks noChangeShapeType="1"/>
          </p:cNvSpPr>
          <p:nvPr/>
        </p:nvSpPr>
        <p:spPr bwMode="auto">
          <a:xfrm>
            <a:off x="2011363" y="2293938"/>
            <a:ext cx="5232400"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6968" name="Line 40"/>
          <p:cNvSpPr>
            <a:spLocks noChangeShapeType="1"/>
          </p:cNvSpPr>
          <p:nvPr/>
        </p:nvSpPr>
        <p:spPr bwMode="auto">
          <a:xfrm>
            <a:off x="2011363" y="4487863"/>
            <a:ext cx="522446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6969" name="AutoShape 41"/>
          <p:cNvSpPr>
            <a:spLocks/>
          </p:cNvSpPr>
          <p:nvPr/>
        </p:nvSpPr>
        <p:spPr bwMode="auto">
          <a:xfrm flipH="1">
            <a:off x="7227888" y="2293938"/>
            <a:ext cx="90487" cy="2189162"/>
          </a:xfrm>
          <a:prstGeom prst="leftBracket">
            <a:avLst>
              <a:gd name="adj" fmla="val 12141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36967"/>
                                        </p:tgtEl>
                                        <p:attrNameLst>
                                          <p:attrName>style.visibility</p:attrName>
                                        </p:attrNameLst>
                                      </p:cBhvr>
                                      <p:to>
                                        <p:strVal val="visible"/>
                                      </p:to>
                                    </p:set>
                                    <p:animEffect transition="in" filter="wipe(left)">
                                      <p:cBhvr>
                                        <p:cTn id="7" dur="500"/>
                                        <p:tgtEl>
                                          <p:spTgt spid="636967"/>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36969"/>
                                        </p:tgtEl>
                                        <p:attrNameLst>
                                          <p:attrName>style.visibility</p:attrName>
                                        </p:attrNameLst>
                                      </p:cBhvr>
                                      <p:to>
                                        <p:strVal val="visible"/>
                                      </p:to>
                                    </p:set>
                                    <p:animEffect transition="in" filter="wipe(up)">
                                      <p:cBhvr>
                                        <p:cTn id="11" dur="500"/>
                                        <p:tgtEl>
                                          <p:spTgt spid="63696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36968"/>
                                        </p:tgtEl>
                                        <p:attrNameLst>
                                          <p:attrName>style.visibility</p:attrName>
                                        </p:attrNameLst>
                                      </p:cBhvr>
                                      <p:to>
                                        <p:strVal val="visible"/>
                                      </p:to>
                                    </p:set>
                                    <p:animEffect transition="in" filter="wipe(right)">
                                      <p:cBhvr>
                                        <p:cTn id="15" dur="500"/>
                                        <p:tgtEl>
                                          <p:spTgt spid="636968"/>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36966"/>
                                        </p:tgtEl>
                                        <p:attrNameLst>
                                          <p:attrName>style.visibility</p:attrName>
                                        </p:attrNameLst>
                                      </p:cBhvr>
                                      <p:to>
                                        <p:strVal val="visible"/>
                                      </p:to>
                                    </p:set>
                                    <p:animEffect transition="in" filter="wipe(down)">
                                      <p:cBhvr>
                                        <p:cTn id="19" dur="500"/>
                                        <p:tgtEl>
                                          <p:spTgt spid="636966"/>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36965"/>
                                        </p:tgtEl>
                                        <p:attrNameLst>
                                          <p:attrName>style.visibility</p:attrName>
                                        </p:attrNameLst>
                                      </p:cBhvr>
                                      <p:to>
                                        <p:strVal val="visible"/>
                                      </p:to>
                                    </p:set>
                                    <p:animEffect transition="in" filter="wipe(left)">
                                      <p:cBhvr>
                                        <p:cTn id="23" dur="75"/>
                                        <p:tgtEl>
                                          <p:spTgt spid="636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965" grpId="0" autoUpdateAnimBg="0"/>
      <p:bldP spid="636966" grpId="0" animBg="1"/>
      <p:bldP spid="636969"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7042" name="Group 79"/>
          <p:cNvGrpSpPr>
            <a:grpSpLocks/>
          </p:cNvGrpSpPr>
          <p:nvPr/>
        </p:nvGrpSpPr>
        <p:grpSpPr bwMode="auto">
          <a:xfrm>
            <a:off x="0" y="0"/>
            <a:ext cx="9172575" cy="6858000"/>
            <a:chOff x="0" y="0"/>
            <a:chExt cx="5778" cy="4320"/>
          </a:xfrm>
        </p:grpSpPr>
        <p:sp>
          <p:nvSpPr>
            <p:cNvPr id="87043" name="Rectangle 2"/>
            <p:cNvSpPr>
              <a:spLocks noChangeArrowheads="1"/>
            </p:cNvSpPr>
            <p:nvPr/>
          </p:nvSpPr>
          <p:spPr bwMode="auto">
            <a:xfrm>
              <a:off x="577" y="937"/>
              <a:ext cx="4670" cy="2531"/>
            </a:xfrm>
            <a:prstGeom prst="rect">
              <a:avLst/>
            </a:prstGeom>
            <a:noFill/>
            <a:ln w="12700">
              <a:noFill/>
              <a:miter lim="800000"/>
              <a:headEnd/>
              <a:tailEnd/>
            </a:ln>
          </p:spPr>
          <p:txBody>
            <a:bodyPr lIns="90488" tIns="44450" rIns="90488" bIns="44450">
              <a:spAutoFit/>
            </a:bodyPr>
            <a:lstStyle/>
            <a:p>
              <a:pPr>
                <a:lnSpc>
                  <a:spcPct val="90000"/>
                </a:lnSpc>
                <a:tabLst>
                  <a:tab pos="576263" algn="l"/>
                </a:tabLst>
              </a:pPr>
              <a:r>
                <a:rPr lang="es-ES" sz="2600" i="1">
                  <a:solidFill>
                    <a:schemeClr val="bg1"/>
                  </a:solidFill>
                  <a:latin typeface="Book Antiqua" pitchFamily="18" charset="0"/>
                  <a:cs typeface="Times New Roman" charset="0"/>
                </a:rPr>
                <a:t>Si observamos una irregularidad superficial, tal como una superficie ondulada, en la zona de la superficie irregular ondulada, las líneas de fuerza permanecen dentro del imán</a:t>
              </a:r>
              <a:endParaRPr lang="es-MX" sz="2600" i="1">
                <a:solidFill>
                  <a:schemeClr val="bg1"/>
                </a:solidFill>
                <a:latin typeface="Book Antiqua" pitchFamily="18" charset="0"/>
                <a:cs typeface="Times New Roman" charset="0"/>
              </a:endParaRPr>
            </a:p>
            <a:p>
              <a:pPr>
                <a:lnSpc>
                  <a:spcPct val="90000"/>
                </a:lnSpc>
                <a:tabLst>
                  <a:tab pos="576263" algn="l"/>
                </a:tabLst>
              </a:pPr>
              <a:endParaRPr lang="es-MX" sz="2600" i="1">
                <a:solidFill>
                  <a:schemeClr val="bg1"/>
                </a:solidFill>
                <a:latin typeface="Book Antiqua" pitchFamily="18" charset="0"/>
                <a:cs typeface="Times New Roman" charset="0"/>
              </a:endParaRPr>
            </a:p>
            <a:p>
              <a:pPr>
                <a:lnSpc>
                  <a:spcPct val="90000"/>
                </a:lnSpc>
                <a:tabLst>
                  <a:tab pos="576263" algn="l"/>
                </a:tabLst>
              </a:pPr>
              <a:r>
                <a:rPr lang="es-ES" sz="2600" i="1">
                  <a:solidFill>
                    <a:schemeClr val="bg1"/>
                  </a:solidFill>
                  <a:latin typeface="Book Antiqua" pitchFamily="18" charset="0"/>
                  <a:cs typeface="Times New Roman" charset="0"/>
                </a:rPr>
                <a:t>Como ya se menciono, las líneas de fuerza tienden a seguir el camino de menor resistencia, por lo cual permanecen dentro del imán</a:t>
              </a:r>
              <a:endParaRPr lang="es-MX" sz="2600" i="1">
                <a:solidFill>
                  <a:schemeClr val="bg1"/>
                </a:solidFill>
                <a:latin typeface="Book Antiqua" pitchFamily="18" charset="0"/>
                <a:cs typeface="Times New Roman" charset="0"/>
              </a:endParaRPr>
            </a:p>
            <a:p>
              <a:pPr>
                <a:lnSpc>
                  <a:spcPct val="90000"/>
                </a:lnSpc>
                <a:tabLst>
                  <a:tab pos="576263" algn="l"/>
                </a:tabLst>
              </a:pPr>
              <a:endParaRPr lang="es-MX" sz="2600" i="1">
                <a:solidFill>
                  <a:schemeClr val="bg1"/>
                </a:solidFill>
                <a:latin typeface="Book Antiqua" pitchFamily="18" charset="0"/>
                <a:cs typeface="Times New Roman" charset="0"/>
              </a:endParaRPr>
            </a:p>
            <a:p>
              <a:pPr>
                <a:lnSpc>
                  <a:spcPct val="90000"/>
                </a:lnSpc>
                <a:tabLst>
                  <a:tab pos="576263" algn="l"/>
                </a:tabLst>
              </a:pPr>
              <a:r>
                <a:rPr lang="es-ES" sz="2600" i="1">
                  <a:solidFill>
                    <a:schemeClr val="bg1"/>
                  </a:solidFill>
                  <a:latin typeface="Book Antiqua" pitchFamily="18" charset="0"/>
                  <a:cs typeface="Times New Roman" charset="0"/>
                </a:rPr>
                <a:t>Como resultado, no se crean polos magnéticos por lo que no existen fugas de flujo</a:t>
              </a:r>
              <a:endParaRPr lang="es-ES_tradnl" sz="2600" i="1">
                <a:solidFill>
                  <a:schemeClr val="bg1"/>
                </a:solidFill>
                <a:latin typeface="Book Antiqua" pitchFamily="18" charset="0"/>
                <a:cs typeface="Times New Roman" charset="0"/>
              </a:endParaRPr>
            </a:p>
          </p:txBody>
        </p:sp>
        <p:sp>
          <p:nvSpPr>
            <p:cNvPr id="527367" name="Rectangle 7"/>
            <p:cNvSpPr>
              <a:spLocks noChangeArrowheads="1"/>
            </p:cNvSpPr>
            <p:nvPr/>
          </p:nvSpPr>
          <p:spPr bwMode="auto">
            <a:xfrm>
              <a:off x="386" y="167"/>
              <a:ext cx="328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Superficies Onduladas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7045"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87046" name="Group 42"/>
            <p:cNvGrpSpPr>
              <a:grpSpLocks/>
            </p:cNvGrpSpPr>
            <p:nvPr/>
          </p:nvGrpSpPr>
          <p:grpSpPr bwMode="auto">
            <a:xfrm>
              <a:off x="48" y="95"/>
              <a:ext cx="96" cy="4128"/>
              <a:chOff x="48" y="102"/>
              <a:chExt cx="96" cy="4128"/>
            </a:xfrm>
          </p:grpSpPr>
          <p:sp>
            <p:nvSpPr>
              <p:cNvPr id="87054" name="Rectangle 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55" name="Rectangle 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56" name="Rectangle 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57" name="Rectangle 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58" name="Rectangle 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59" name="Rectangle 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0" name="Rectangle 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1" name="Rectangle 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2" name="Rectangle 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3" name="Rectangle 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4" name="Rectangle 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5" name="Rectangle 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6" name="Rectangle 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7" name="Rectangle 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8" name="Rectangle 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69" name="Rectangle 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0" name="Rectangle 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1" name="Rectangle 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2" name="Rectangle 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3" name="Rectangle 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4" name="Rectangle 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5" name="Rectangle 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6" name="Rectangle 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7" name="Rectangle 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8" name="Rectangle 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79" name="Rectangle 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80" name="Rectangle 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81" name="Rectangle 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7082" name="Rectangle 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7047" name="Group 72"/>
            <p:cNvGrpSpPr>
              <a:grpSpLocks/>
            </p:cNvGrpSpPr>
            <p:nvPr/>
          </p:nvGrpSpPr>
          <p:grpSpPr bwMode="auto">
            <a:xfrm>
              <a:off x="5052" y="0"/>
              <a:ext cx="726" cy="388"/>
              <a:chOff x="37" y="-23"/>
              <a:chExt cx="726" cy="388"/>
            </a:xfrm>
          </p:grpSpPr>
          <p:sp>
            <p:nvSpPr>
              <p:cNvPr id="87048" name="Rectangle 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7049" name="Rectangle 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7050" name="Rectangle 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7051" name="Rectangle 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7052" name="Rectangle 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7053" name="Rectangle 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8066" name="Group 1139"/>
          <p:cNvGrpSpPr>
            <a:grpSpLocks/>
          </p:cNvGrpSpPr>
          <p:nvPr/>
        </p:nvGrpSpPr>
        <p:grpSpPr bwMode="auto">
          <a:xfrm>
            <a:off x="0" y="0"/>
            <a:ext cx="9172575" cy="6858000"/>
            <a:chOff x="0" y="0"/>
            <a:chExt cx="5778" cy="4320"/>
          </a:xfrm>
        </p:grpSpPr>
        <p:sp>
          <p:nvSpPr>
            <p:cNvPr id="617475" name="Rectangle 1027"/>
            <p:cNvSpPr>
              <a:spLocks noChangeArrowheads="1"/>
            </p:cNvSpPr>
            <p:nvPr/>
          </p:nvSpPr>
          <p:spPr bwMode="auto">
            <a:xfrm>
              <a:off x="386" y="167"/>
              <a:ext cx="328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Superficies Onduladas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88085" name="Rectangle 106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88086" name="Group 1096"/>
            <p:cNvGrpSpPr>
              <a:grpSpLocks/>
            </p:cNvGrpSpPr>
            <p:nvPr/>
          </p:nvGrpSpPr>
          <p:grpSpPr bwMode="auto">
            <a:xfrm>
              <a:off x="48" y="95"/>
              <a:ext cx="96" cy="4128"/>
              <a:chOff x="48" y="102"/>
              <a:chExt cx="96" cy="4128"/>
            </a:xfrm>
          </p:grpSpPr>
          <p:sp>
            <p:nvSpPr>
              <p:cNvPr id="88098" name="Rectangle 109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099" name="Rectangle 109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0" name="Rectangle 109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1" name="Rectangle 110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2" name="Rectangle 110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3" name="Rectangle 110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4" name="Rectangle 110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5" name="Rectangle 110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6" name="Rectangle 110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7" name="Rectangle 110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8" name="Rectangle 110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09" name="Rectangle 110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0" name="Rectangle 110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1" name="Rectangle 111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2" name="Rectangle 111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3" name="Rectangle 111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4" name="Rectangle 111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5" name="Rectangle 111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6" name="Rectangle 111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7" name="Rectangle 111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8" name="Rectangle 111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19" name="Rectangle 111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0" name="Rectangle 111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1" name="Rectangle 112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2" name="Rectangle 112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3" name="Rectangle 112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4" name="Rectangle 112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5" name="Rectangle 112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88126" name="Rectangle 112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88087" name="Group 1126"/>
            <p:cNvGrpSpPr>
              <a:grpSpLocks/>
            </p:cNvGrpSpPr>
            <p:nvPr/>
          </p:nvGrpSpPr>
          <p:grpSpPr bwMode="auto">
            <a:xfrm>
              <a:off x="5052" y="0"/>
              <a:ext cx="726" cy="388"/>
              <a:chOff x="37" y="-23"/>
              <a:chExt cx="726" cy="388"/>
            </a:xfrm>
          </p:grpSpPr>
          <p:sp>
            <p:nvSpPr>
              <p:cNvPr id="88092" name="Rectangle 112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88093" name="Rectangle 112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8094" name="Rectangle 112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88095" name="Rectangle 113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88096" name="Rectangle 113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88097" name="Rectangle 113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88088" name="Group 1137"/>
            <p:cNvGrpSpPr>
              <a:grpSpLocks/>
            </p:cNvGrpSpPr>
            <p:nvPr/>
          </p:nvGrpSpPr>
          <p:grpSpPr bwMode="auto">
            <a:xfrm>
              <a:off x="1020" y="1709"/>
              <a:ext cx="3762" cy="1200"/>
              <a:chOff x="1020" y="1709"/>
              <a:chExt cx="3762" cy="1200"/>
            </a:xfrm>
          </p:grpSpPr>
          <p:sp>
            <p:nvSpPr>
              <p:cNvPr id="88089" name="Rectangle 1134"/>
              <p:cNvSpPr>
                <a:spLocks noChangeArrowheads="1"/>
              </p:cNvSpPr>
              <p:nvPr/>
            </p:nvSpPr>
            <p:spPr bwMode="auto">
              <a:xfrm>
                <a:off x="1020" y="2105"/>
                <a:ext cx="3372" cy="804"/>
              </a:xfrm>
              <a:prstGeom prst="rect">
                <a:avLst/>
              </a:prstGeom>
              <a:solidFill>
                <a:srgbClr val="969696"/>
              </a:solidFill>
              <a:ln w="9525">
                <a:noFill/>
                <a:miter lim="800000"/>
                <a:headEnd/>
                <a:tailEnd/>
              </a:ln>
            </p:spPr>
            <p:txBody>
              <a:bodyPr wrap="none" anchor="ctr"/>
              <a:lstStyle/>
              <a:p>
                <a:endParaRPr lang="es-ES"/>
              </a:p>
            </p:txBody>
          </p:sp>
          <p:sp>
            <p:nvSpPr>
              <p:cNvPr id="88090" name="Freeform 1135"/>
              <p:cNvSpPr>
                <a:spLocks/>
              </p:cNvSpPr>
              <p:nvPr/>
            </p:nvSpPr>
            <p:spPr bwMode="auto">
              <a:xfrm>
                <a:off x="4387" y="1710"/>
                <a:ext cx="393" cy="1197"/>
              </a:xfrm>
              <a:custGeom>
                <a:avLst/>
                <a:gdLst>
                  <a:gd name="T0" fmla="*/ 0 w 393"/>
                  <a:gd name="T1" fmla="*/ 393 h 1197"/>
                  <a:gd name="T2" fmla="*/ 0 w 393"/>
                  <a:gd name="T3" fmla="*/ 1197 h 1197"/>
                  <a:gd name="T4" fmla="*/ 393 w 393"/>
                  <a:gd name="T5" fmla="*/ 804 h 1197"/>
                  <a:gd name="T6" fmla="*/ 393 w 393"/>
                  <a:gd name="T7" fmla="*/ 0 h 1197"/>
                  <a:gd name="T8" fmla="*/ 0 w 393"/>
                  <a:gd name="T9" fmla="*/ 393 h 1197"/>
                  <a:gd name="T10" fmla="*/ 0 60000 65536"/>
                  <a:gd name="T11" fmla="*/ 0 60000 65536"/>
                  <a:gd name="T12" fmla="*/ 0 60000 65536"/>
                  <a:gd name="T13" fmla="*/ 0 60000 65536"/>
                  <a:gd name="T14" fmla="*/ 0 60000 65536"/>
                  <a:gd name="T15" fmla="*/ 0 w 393"/>
                  <a:gd name="T16" fmla="*/ 0 h 1197"/>
                  <a:gd name="T17" fmla="*/ 393 w 393"/>
                  <a:gd name="T18" fmla="*/ 1197 h 1197"/>
                </a:gdLst>
                <a:ahLst/>
                <a:cxnLst>
                  <a:cxn ang="T10">
                    <a:pos x="T0" y="T1"/>
                  </a:cxn>
                  <a:cxn ang="T11">
                    <a:pos x="T2" y="T3"/>
                  </a:cxn>
                  <a:cxn ang="T12">
                    <a:pos x="T4" y="T5"/>
                  </a:cxn>
                  <a:cxn ang="T13">
                    <a:pos x="T6" y="T7"/>
                  </a:cxn>
                  <a:cxn ang="T14">
                    <a:pos x="T8" y="T9"/>
                  </a:cxn>
                </a:cxnLst>
                <a:rect l="T15" t="T16" r="T17" b="T18"/>
                <a:pathLst>
                  <a:path w="393" h="1197">
                    <a:moveTo>
                      <a:pt x="0" y="393"/>
                    </a:moveTo>
                    <a:lnTo>
                      <a:pt x="0" y="1197"/>
                    </a:lnTo>
                    <a:lnTo>
                      <a:pt x="393" y="804"/>
                    </a:lnTo>
                    <a:lnTo>
                      <a:pt x="393" y="0"/>
                    </a:lnTo>
                    <a:lnTo>
                      <a:pt x="0" y="393"/>
                    </a:lnTo>
                    <a:close/>
                  </a:path>
                </a:pathLst>
              </a:custGeom>
              <a:solidFill>
                <a:srgbClr val="B2B2B2"/>
              </a:solidFill>
              <a:ln w="9525">
                <a:noFill/>
                <a:round/>
                <a:headEnd/>
                <a:tailEnd/>
              </a:ln>
            </p:spPr>
            <p:txBody>
              <a:bodyPr wrap="none"/>
              <a:lstStyle/>
              <a:p>
                <a:endParaRPr lang="es-ES"/>
              </a:p>
            </p:txBody>
          </p:sp>
          <p:sp>
            <p:nvSpPr>
              <p:cNvPr id="88091" name="Freeform 1133"/>
              <p:cNvSpPr>
                <a:spLocks/>
              </p:cNvSpPr>
              <p:nvPr/>
            </p:nvSpPr>
            <p:spPr bwMode="auto">
              <a:xfrm>
                <a:off x="1020" y="1709"/>
                <a:ext cx="3762" cy="523"/>
              </a:xfrm>
              <a:custGeom>
                <a:avLst/>
                <a:gdLst>
                  <a:gd name="T0" fmla="*/ 0 w 3762"/>
                  <a:gd name="T1" fmla="*/ 396 h 523"/>
                  <a:gd name="T2" fmla="*/ 396 w 3762"/>
                  <a:gd name="T3" fmla="*/ 1 h 523"/>
                  <a:gd name="T4" fmla="*/ 1608 w 3762"/>
                  <a:gd name="T5" fmla="*/ 1 h 523"/>
                  <a:gd name="T6" fmla="*/ 1694 w 3762"/>
                  <a:gd name="T7" fmla="*/ 55 h 523"/>
                  <a:gd name="T8" fmla="*/ 1818 w 3762"/>
                  <a:gd name="T9" fmla="*/ 91 h 523"/>
                  <a:gd name="T10" fmla="*/ 1977 w 3762"/>
                  <a:gd name="T11" fmla="*/ 112 h 523"/>
                  <a:gd name="T12" fmla="*/ 2160 w 3762"/>
                  <a:gd name="T13" fmla="*/ 117 h 523"/>
                  <a:gd name="T14" fmla="*/ 2310 w 3762"/>
                  <a:gd name="T15" fmla="*/ 109 h 523"/>
                  <a:gd name="T16" fmla="*/ 2445 w 3762"/>
                  <a:gd name="T17" fmla="*/ 87 h 523"/>
                  <a:gd name="T18" fmla="*/ 2586 w 3762"/>
                  <a:gd name="T19" fmla="*/ 40 h 523"/>
                  <a:gd name="T20" fmla="*/ 2639 w 3762"/>
                  <a:gd name="T21" fmla="*/ 0 h 523"/>
                  <a:gd name="T22" fmla="*/ 3762 w 3762"/>
                  <a:gd name="T23" fmla="*/ 1 h 523"/>
                  <a:gd name="T24" fmla="*/ 3366 w 3762"/>
                  <a:gd name="T25" fmla="*/ 397 h 523"/>
                  <a:gd name="T26" fmla="*/ 2268 w 3762"/>
                  <a:gd name="T27" fmla="*/ 397 h 523"/>
                  <a:gd name="T28" fmla="*/ 2160 w 3762"/>
                  <a:gd name="T29" fmla="*/ 460 h 523"/>
                  <a:gd name="T30" fmla="*/ 2024 w 3762"/>
                  <a:gd name="T31" fmla="*/ 495 h 523"/>
                  <a:gd name="T32" fmla="*/ 1838 w 3762"/>
                  <a:gd name="T33" fmla="*/ 517 h 523"/>
                  <a:gd name="T34" fmla="*/ 1665 w 3762"/>
                  <a:gd name="T35" fmla="*/ 520 h 523"/>
                  <a:gd name="T36" fmla="*/ 1472 w 3762"/>
                  <a:gd name="T37" fmla="*/ 501 h 523"/>
                  <a:gd name="T38" fmla="*/ 1325 w 3762"/>
                  <a:gd name="T39" fmla="*/ 463 h 523"/>
                  <a:gd name="T40" fmla="*/ 1206 w 3762"/>
                  <a:gd name="T41" fmla="*/ 397 h 523"/>
                  <a:gd name="T42" fmla="*/ 0 w 3762"/>
                  <a:gd name="T43" fmla="*/ 396 h 5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62"/>
                  <a:gd name="T67" fmla="*/ 0 h 523"/>
                  <a:gd name="T68" fmla="*/ 3762 w 3762"/>
                  <a:gd name="T69" fmla="*/ 523 h 5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62" h="523">
                    <a:moveTo>
                      <a:pt x="0" y="396"/>
                    </a:moveTo>
                    <a:lnTo>
                      <a:pt x="396" y="1"/>
                    </a:lnTo>
                    <a:cubicBezTo>
                      <a:pt x="396" y="1"/>
                      <a:pt x="1002" y="1"/>
                      <a:pt x="1608" y="1"/>
                    </a:cubicBezTo>
                    <a:cubicBezTo>
                      <a:pt x="1643" y="31"/>
                      <a:pt x="1659" y="40"/>
                      <a:pt x="1694" y="55"/>
                    </a:cubicBezTo>
                    <a:cubicBezTo>
                      <a:pt x="1729" y="70"/>
                      <a:pt x="1771" y="82"/>
                      <a:pt x="1818" y="91"/>
                    </a:cubicBezTo>
                    <a:cubicBezTo>
                      <a:pt x="1865" y="100"/>
                      <a:pt x="1920" y="108"/>
                      <a:pt x="1977" y="112"/>
                    </a:cubicBezTo>
                    <a:cubicBezTo>
                      <a:pt x="2034" y="116"/>
                      <a:pt x="2105" y="117"/>
                      <a:pt x="2160" y="117"/>
                    </a:cubicBezTo>
                    <a:cubicBezTo>
                      <a:pt x="2215" y="117"/>
                      <a:pt x="2263" y="114"/>
                      <a:pt x="2310" y="109"/>
                    </a:cubicBezTo>
                    <a:cubicBezTo>
                      <a:pt x="2357" y="104"/>
                      <a:pt x="2399" y="99"/>
                      <a:pt x="2445" y="87"/>
                    </a:cubicBezTo>
                    <a:cubicBezTo>
                      <a:pt x="2491" y="75"/>
                      <a:pt x="2554" y="55"/>
                      <a:pt x="2586" y="40"/>
                    </a:cubicBezTo>
                    <a:cubicBezTo>
                      <a:pt x="2586" y="40"/>
                      <a:pt x="2615" y="27"/>
                      <a:pt x="2639" y="0"/>
                    </a:cubicBezTo>
                    <a:cubicBezTo>
                      <a:pt x="3200" y="0"/>
                      <a:pt x="3762" y="1"/>
                      <a:pt x="3762" y="1"/>
                    </a:cubicBezTo>
                    <a:lnTo>
                      <a:pt x="3366" y="397"/>
                    </a:lnTo>
                    <a:cubicBezTo>
                      <a:pt x="3366" y="397"/>
                      <a:pt x="2817" y="397"/>
                      <a:pt x="2268" y="397"/>
                    </a:cubicBezTo>
                    <a:cubicBezTo>
                      <a:pt x="2217" y="438"/>
                      <a:pt x="2160" y="460"/>
                      <a:pt x="2160" y="460"/>
                    </a:cubicBezTo>
                    <a:cubicBezTo>
                      <a:pt x="2119" y="476"/>
                      <a:pt x="2078" y="486"/>
                      <a:pt x="2024" y="495"/>
                    </a:cubicBezTo>
                    <a:cubicBezTo>
                      <a:pt x="1970" y="504"/>
                      <a:pt x="1898" y="513"/>
                      <a:pt x="1838" y="517"/>
                    </a:cubicBezTo>
                    <a:cubicBezTo>
                      <a:pt x="1778" y="521"/>
                      <a:pt x="1726" y="523"/>
                      <a:pt x="1665" y="520"/>
                    </a:cubicBezTo>
                    <a:cubicBezTo>
                      <a:pt x="1604" y="517"/>
                      <a:pt x="1529" y="510"/>
                      <a:pt x="1472" y="501"/>
                    </a:cubicBezTo>
                    <a:cubicBezTo>
                      <a:pt x="1415" y="492"/>
                      <a:pt x="1369" y="480"/>
                      <a:pt x="1325" y="463"/>
                    </a:cubicBezTo>
                    <a:cubicBezTo>
                      <a:pt x="1281" y="446"/>
                      <a:pt x="1262" y="438"/>
                      <a:pt x="1206" y="397"/>
                    </a:cubicBezTo>
                    <a:cubicBezTo>
                      <a:pt x="603" y="396"/>
                      <a:pt x="0" y="396"/>
                      <a:pt x="0" y="396"/>
                    </a:cubicBezTo>
                    <a:close/>
                  </a:path>
                </a:pathLst>
              </a:custGeom>
              <a:solidFill>
                <a:srgbClr val="B2B2B2"/>
              </a:solidFill>
              <a:ln w="9525">
                <a:noFill/>
                <a:round/>
                <a:headEnd/>
                <a:tailEnd/>
              </a:ln>
            </p:spPr>
            <p:txBody>
              <a:bodyPr wrap="none"/>
              <a:lstStyle/>
              <a:p>
                <a:endParaRPr lang="es-ES"/>
              </a:p>
            </p:txBody>
          </p:sp>
        </p:grpSp>
      </p:grpSp>
      <p:grpSp>
        <p:nvGrpSpPr>
          <p:cNvPr id="6" name="Group 1138"/>
          <p:cNvGrpSpPr>
            <a:grpSpLocks/>
          </p:cNvGrpSpPr>
          <p:nvPr/>
        </p:nvGrpSpPr>
        <p:grpSpPr bwMode="auto">
          <a:xfrm>
            <a:off x="2057400" y="2847975"/>
            <a:ext cx="5114925" cy="1570038"/>
            <a:chOff x="1296" y="1794"/>
            <a:chExt cx="3222" cy="989"/>
          </a:xfrm>
        </p:grpSpPr>
        <p:sp>
          <p:nvSpPr>
            <p:cNvPr id="88068" name="Line 1067"/>
            <p:cNvSpPr>
              <a:spLocks noChangeShapeType="1"/>
            </p:cNvSpPr>
            <p:nvPr/>
          </p:nvSpPr>
          <p:spPr bwMode="auto">
            <a:xfrm>
              <a:off x="3301" y="2611"/>
              <a:ext cx="924" cy="0"/>
            </a:xfrm>
            <a:prstGeom prst="line">
              <a:avLst/>
            </a:prstGeom>
            <a:noFill/>
            <a:ln w="9525">
              <a:solidFill>
                <a:schemeClr val="bg1"/>
              </a:solidFill>
              <a:prstDash val="sysDot"/>
              <a:round/>
              <a:headEnd/>
              <a:tailEnd type="triangle" w="sm" len="med"/>
            </a:ln>
          </p:spPr>
          <p:txBody>
            <a:bodyPr/>
            <a:lstStyle/>
            <a:p>
              <a:endParaRPr lang="es-ES"/>
            </a:p>
          </p:txBody>
        </p:sp>
        <p:sp>
          <p:nvSpPr>
            <p:cNvPr id="88069" name="Line 1068"/>
            <p:cNvSpPr>
              <a:spLocks noChangeShapeType="1"/>
            </p:cNvSpPr>
            <p:nvPr/>
          </p:nvSpPr>
          <p:spPr bwMode="auto">
            <a:xfrm>
              <a:off x="3303" y="2438"/>
              <a:ext cx="926" cy="0"/>
            </a:xfrm>
            <a:prstGeom prst="line">
              <a:avLst/>
            </a:prstGeom>
            <a:noFill/>
            <a:ln w="9525">
              <a:solidFill>
                <a:schemeClr val="bg1"/>
              </a:solidFill>
              <a:prstDash val="sysDot"/>
              <a:round/>
              <a:headEnd/>
              <a:tailEnd type="triangle" w="sm" len="med"/>
            </a:ln>
          </p:spPr>
          <p:txBody>
            <a:bodyPr/>
            <a:lstStyle/>
            <a:p>
              <a:endParaRPr lang="es-ES"/>
            </a:p>
          </p:txBody>
        </p:sp>
        <p:sp>
          <p:nvSpPr>
            <p:cNvPr id="88070" name="Line 1069"/>
            <p:cNvSpPr>
              <a:spLocks noChangeShapeType="1"/>
            </p:cNvSpPr>
            <p:nvPr/>
          </p:nvSpPr>
          <p:spPr bwMode="auto">
            <a:xfrm>
              <a:off x="3305" y="2266"/>
              <a:ext cx="930" cy="0"/>
            </a:xfrm>
            <a:prstGeom prst="line">
              <a:avLst/>
            </a:prstGeom>
            <a:noFill/>
            <a:ln w="9525">
              <a:solidFill>
                <a:schemeClr val="bg1"/>
              </a:solidFill>
              <a:prstDash val="sysDot"/>
              <a:round/>
              <a:headEnd/>
              <a:tailEnd type="triangle" w="sm" len="med"/>
            </a:ln>
          </p:spPr>
          <p:txBody>
            <a:bodyPr/>
            <a:lstStyle/>
            <a:p>
              <a:endParaRPr lang="es-ES"/>
            </a:p>
          </p:txBody>
        </p:sp>
        <p:sp>
          <p:nvSpPr>
            <p:cNvPr id="88071" name="Line 1070"/>
            <p:cNvSpPr>
              <a:spLocks noChangeShapeType="1"/>
            </p:cNvSpPr>
            <p:nvPr/>
          </p:nvSpPr>
          <p:spPr bwMode="auto">
            <a:xfrm>
              <a:off x="1296" y="2783"/>
              <a:ext cx="2939" cy="0"/>
            </a:xfrm>
            <a:prstGeom prst="line">
              <a:avLst/>
            </a:prstGeom>
            <a:noFill/>
            <a:ln w="9525">
              <a:solidFill>
                <a:schemeClr val="bg1"/>
              </a:solidFill>
              <a:prstDash val="sysDot"/>
              <a:round/>
              <a:headEnd/>
              <a:tailEnd type="triangle" w="sm" len="med"/>
            </a:ln>
          </p:spPr>
          <p:txBody>
            <a:bodyPr/>
            <a:lstStyle/>
            <a:p>
              <a:endParaRPr lang="es-ES"/>
            </a:p>
          </p:txBody>
        </p:sp>
        <p:sp>
          <p:nvSpPr>
            <p:cNvPr id="88072" name="Line 1072"/>
            <p:cNvSpPr>
              <a:spLocks noChangeShapeType="1"/>
            </p:cNvSpPr>
            <p:nvPr/>
          </p:nvSpPr>
          <p:spPr bwMode="auto">
            <a:xfrm>
              <a:off x="3414" y="1980"/>
              <a:ext cx="956" cy="0"/>
            </a:xfrm>
            <a:prstGeom prst="line">
              <a:avLst/>
            </a:prstGeom>
            <a:noFill/>
            <a:ln w="9525">
              <a:solidFill>
                <a:schemeClr val="bg1"/>
              </a:solidFill>
              <a:prstDash val="sysDot"/>
              <a:round/>
              <a:headEnd/>
              <a:tailEnd type="triangle" w="sm" len="med"/>
            </a:ln>
          </p:spPr>
          <p:txBody>
            <a:bodyPr/>
            <a:lstStyle/>
            <a:p>
              <a:endParaRPr lang="es-ES"/>
            </a:p>
          </p:txBody>
        </p:sp>
        <p:sp>
          <p:nvSpPr>
            <p:cNvPr id="88073" name="Line 1073"/>
            <p:cNvSpPr>
              <a:spLocks noChangeShapeType="1"/>
            </p:cNvSpPr>
            <p:nvPr/>
          </p:nvSpPr>
          <p:spPr bwMode="auto">
            <a:xfrm>
              <a:off x="3546" y="1835"/>
              <a:ext cx="972" cy="0"/>
            </a:xfrm>
            <a:prstGeom prst="line">
              <a:avLst/>
            </a:prstGeom>
            <a:noFill/>
            <a:ln w="9525">
              <a:solidFill>
                <a:schemeClr val="bg1"/>
              </a:solidFill>
              <a:prstDash val="sysDot"/>
              <a:round/>
              <a:headEnd/>
              <a:tailEnd type="triangle" w="sm" len="med"/>
            </a:ln>
          </p:spPr>
          <p:txBody>
            <a:bodyPr/>
            <a:lstStyle/>
            <a:p>
              <a:endParaRPr lang="es-ES"/>
            </a:p>
          </p:txBody>
        </p:sp>
        <p:sp>
          <p:nvSpPr>
            <p:cNvPr id="88074" name="Line 1077"/>
            <p:cNvSpPr>
              <a:spLocks noChangeShapeType="1"/>
            </p:cNvSpPr>
            <p:nvPr/>
          </p:nvSpPr>
          <p:spPr bwMode="auto">
            <a:xfrm>
              <a:off x="1296" y="2611"/>
              <a:ext cx="924" cy="0"/>
            </a:xfrm>
            <a:prstGeom prst="line">
              <a:avLst/>
            </a:prstGeom>
            <a:noFill/>
            <a:ln w="9525">
              <a:solidFill>
                <a:schemeClr val="bg1"/>
              </a:solidFill>
              <a:prstDash val="sysDot"/>
              <a:round/>
              <a:headEnd/>
              <a:tailEnd type="none" w="sm" len="sm"/>
            </a:ln>
          </p:spPr>
          <p:txBody>
            <a:bodyPr/>
            <a:lstStyle/>
            <a:p>
              <a:endParaRPr lang="es-ES"/>
            </a:p>
          </p:txBody>
        </p:sp>
        <p:sp>
          <p:nvSpPr>
            <p:cNvPr id="88075" name="Line 1078"/>
            <p:cNvSpPr>
              <a:spLocks noChangeShapeType="1"/>
            </p:cNvSpPr>
            <p:nvPr/>
          </p:nvSpPr>
          <p:spPr bwMode="auto">
            <a:xfrm>
              <a:off x="1296" y="2438"/>
              <a:ext cx="928" cy="0"/>
            </a:xfrm>
            <a:prstGeom prst="line">
              <a:avLst/>
            </a:prstGeom>
            <a:noFill/>
            <a:ln w="9525">
              <a:solidFill>
                <a:schemeClr val="bg1"/>
              </a:solidFill>
              <a:prstDash val="sysDot"/>
              <a:round/>
              <a:headEnd/>
              <a:tailEnd type="none" w="sm" len="sm"/>
            </a:ln>
          </p:spPr>
          <p:txBody>
            <a:bodyPr/>
            <a:lstStyle/>
            <a:p>
              <a:endParaRPr lang="es-ES"/>
            </a:p>
          </p:txBody>
        </p:sp>
        <p:sp>
          <p:nvSpPr>
            <p:cNvPr id="88076" name="Line 1079"/>
            <p:cNvSpPr>
              <a:spLocks noChangeShapeType="1"/>
            </p:cNvSpPr>
            <p:nvPr/>
          </p:nvSpPr>
          <p:spPr bwMode="auto">
            <a:xfrm>
              <a:off x="1296" y="2266"/>
              <a:ext cx="916" cy="0"/>
            </a:xfrm>
            <a:prstGeom prst="line">
              <a:avLst/>
            </a:prstGeom>
            <a:noFill/>
            <a:ln w="9525">
              <a:solidFill>
                <a:schemeClr val="bg1"/>
              </a:solidFill>
              <a:prstDash val="sysDot"/>
              <a:round/>
              <a:headEnd/>
              <a:tailEnd type="none" w="sm" len="sm"/>
            </a:ln>
          </p:spPr>
          <p:txBody>
            <a:bodyPr/>
            <a:lstStyle/>
            <a:p>
              <a:endParaRPr lang="es-ES"/>
            </a:p>
          </p:txBody>
        </p:sp>
        <p:sp>
          <p:nvSpPr>
            <p:cNvPr id="88077" name="Line 1082"/>
            <p:cNvSpPr>
              <a:spLocks noChangeShapeType="1"/>
            </p:cNvSpPr>
            <p:nvPr/>
          </p:nvSpPr>
          <p:spPr bwMode="auto">
            <a:xfrm>
              <a:off x="1579" y="1835"/>
              <a:ext cx="930" cy="0"/>
            </a:xfrm>
            <a:prstGeom prst="line">
              <a:avLst/>
            </a:prstGeom>
            <a:noFill/>
            <a:ln w="9525">
              <a:solidFill>
                <a:schemeClr val="bg1"/>
              </a:solidFill>
              <a:prstDash val="sysDot"/>
              <a:round/>
              <a:headEnd/>
              <a:tailEnd type="none" w="sm" len="sm"/>
            </a:ln>
          </p:spPr>
          <p:txBody>
            <a:bodyPr/>
            <a:lstStyle/>
            <a:p>
              <a:endParaRPr lang="es-ES"/>
            </a:p>
          </p:txBody>
        </p:sp>
        <p:sp>
          <p:nvSpPr>
            <p:cNvPr id="88078" name="Line 1083"/>
            <p:cNvSpPr>
              <a:spLocks noChangeShapeType="1"/>
            </p:cNvSpPr>
            <p:nvPr/>
          </p:nvSpPr>
          <p:spPr bwMode="auto">
            <a:xfrm>
              <a:off x="1421" y="1983"/>
              <a:ext cx="920" cy="0"/>
            </a:xfrm>
            <a:prstGeom prst="line">
              <a:avLst/>
            </a:prstGeom>
            <a:noFill/>
            <a:ln w="9525">
              <a:solidFill>
                <a:schemeClr val="bg1"/>
              </a:solidFill>
              <a:prstDash val="sysDot"/>
              <a:round/>
              <a:headEnd/>
              <a:tailEnd type="none" w="sm" len="sm"/>
            </a:ln>
          </p:spPr>
          <p:txBody>
            <a:bodyPr/>
            <a:lstStyle/>
            <a:p>
              <a:endParaRPr lang="es-ES"/>
            </a:p>
          </p:txBody>
        </p:sp>
        <p:sp>
          <p:nvSpPr>
            <p:cNvPr id="88079" name="Arc 1087"/>
            <p:cNvSpPr>
              <a:spLocks/>
            </p:cNvSpPr>
            <p:nvPr/>
          </p:nvSpPr>
          <p:spPr bwMode="auto">
            <a:xfrm flipV="1">
              <a:off x="2222" y="2586"/>
              <a:ext cx="1079" cy="91"/>
            </a:xfrm>
            <a:custGeom>
              <a:avLst/>
              <a:gdLst>
                <a:gd name="T0" fmla="*/ 0 w 41301"/>
                <a:gd name="T1" fmla="*/ 0 h 21600"/>
                <a:gd name="T2" fmla="*/ 28 w 41301"/>
                <a:gd name="T3" fmla="*/ 0 h 21600"/>
                <a:gd name="T4" fmla="*/ 14 w 41301"/>
                <a:gd name="T5" fmla="*/ 0 h 21600"/>
                <a:gd name="T6" fmla="*/ 0 60000 65536"/>
                <a:gd name="T7" fmla="*/ 0 60000 65536"/>
                <a:gd name="T8" fmla="*/ 0 60000 65536"/>
                <a:gd name="T9" fmla="*/ 0 w 41301"/>
                <a:gd name="T10" fmla="*/ 0 h 21600"/>
                <a:gd name="T11" fmla="*/ 41301 w 41301"/>
                <a:gd name="T12" fmla="*/ 21600 h 21600"/>
              </a:gdLst>
              <a:ahLst/>
              <a:cxnLst>
                <a:cxn ang="T6">
                  <a:pos x="T0" y="T1"/>
                </a:cxn>
                <a:cxn ang="T7">
                  <a:pos x="T2" y="T3"/>
                </a:cxn>
                <a:cxn ang="T8">
                  <a:pos x="T4" y="T5"/>
                </a:cxn>
              </a:cxnLst>
              <a:rect l="T9" t="T10" r="T11" b="T12"/>
              <a:pathLst>
                <a:path w="41301" h="21600" fill="none" extrusionOk="0">
                  <a:moveTo>
                    <a:pt x="-1" y="15349"/>
                  </a:moveTo>
                  <a:cubicBezTo>
                    <a:pt x="2755" y="6235"/>
                    <a:pt x="11153" y="-1"/>
                    <a:pt x="20676" y="0"/>
                  </a:cubicBezTo>
                  <a:cubicBezTo>
                    <a:pt x="30133" y="0"/>
                    <a:pt x="38491" y="6152"/>
                    <a:pt x="41301" y="15183"/>
                  </a:cubicBezTo>
                </a:path>
                <a:path w="41301" h="21600" stroke="0" extrusionOk="0">
                  <a:moveTo>
                    <a:pt x="-1" y="15349"/>
                  </a:moveTo>
                  <a:cubicBezTo>
                    <a:pt x="2755" y="6235"/>
                    <a:pt x="11153" y="-1"/>
                    <a:pt x="20676" y="0"/>
                  </a:cubicBezTo>
                  <a:cubicBezTo>
                    <a:pt x="30133" y="0"/>
                    <a:pt x="38491" y="6152"/>
                    <a:pt x="41301" y="15183"/>
                  </a:cubicBezTo>
                  <a:lnTo>
                    <a:pt x="20676" y="21600"/>
                  </a:lnTo>
                  <a:close/>
                </a:path>
              </a:pathLst>
            </a:custGeom>
            <a:noFill/>
            <a:ln w="9525">
              <a:solidFill>
                <a:schemeClr val="bg1"/>
              </a:solidFill>
              <a:prstDash val="sysDot"/>
              <a:round/>
              <a:headEnd/>
              <a:tailEnd/>
            </a:ln>
          </p:spPr>
          <p:txBody>
            <a:bodyPr wrap="none" anchor="ctr"/>
            <a:lstStyle/>
            <a:p>
              <a:endParaRPr lang="es-ES"/>
            </a:p>
          </p:txBody>
        </p:sp>
        <p:sp>
          <p:nvSpPr>
            <p:cNvPr id="88080" name="Arc 1088"/>
            <p:cNvSpPr>
              <a:spLocks/>
            </p:cNvSpPr>
            <p:nvPr/>
          </p:nvSpPr>
          <p:spPr bwMode="auto">
            <a:xfrm flipV="1">
              <a:off x="2227" y="2406"/>
              <a:ext cx="1074" cy="125"/>
            </a:xfrm>
            <a:custGeom>
              <a:avLst/>
              <a:gdLst>
                <a:gd name="T0" fmla="*/ 0 w 41566"/>
                <a:gd name="T1" fmla="*/ 1 h 21600"/>
                <a:gd name="T2" fmla="*/ 28 w 41566"/>
                <a:gd name="T3" fmla="*/ 1 h 21600"/>
                <a:gd name="T4" fmla="*/ 14 w 41566"/>
                <a:gd name="T5" fmla="*/ 1 h 21600"/>
                <a:gd name="T6" fmla="*/ 0 60000 65536"/>
                <a:gd name="T7" fmla="*/ 0 60000 65536"/>
                <a:gd name="T8" fmla="*/ 0 60000 65536"/>
                <a:gd name="T9" fmla="*/ 0 w 41566"/>
                <a:gd name="T10" fmla="*/ 0 h 21600"/>
                <a:gd name="T11" fmla="*/ 41566 w 41566"/>
                <a:gd name="T12" fmla="*/ 21600 h 21600"/>
              </a:gdLst>
              <a:ahLst/>
              <a:cxnLst>
                <a:cxn ang="T6">
                  <a:pos x="T0" y="T1"/>
                </a:cxn>
                <a:cxn ang="T7">
                  <a:pos x="T2" y="T3"/>
                </a:cxn>
                <a:cxn ang="T8">
                  <a:pos x="T4" y="T5"/>
                </a:cxn>
              </a:cxnLst>
              <a:rect l="T9" t="T10" r="T11" b="T12"/>
              <a:pathLst>
                <a:path w="41566" h="21600" fill="none" extrusionOk="0">
                  <a:moveTo>
                    <a:pt x="-1" y="15507"/>
                  </a:moveTo>
                  <a:cubicBezTo>
                    <a:pt x="2702" y="6313"/>
                    <a:pt x="11139" y="-1"/>
                    <a:pt x="20723" y="0"/>
                  </a:cubicBezTo>
                  <a:cubicBezTo>
                    <a:pt x="30470" y="0"/>
                    <a:pt x="39009" y="6528"/>
                    <a:pt x="41566" y="15933"/>
                  </a:cubicBezTo>
                </a:path>
                <a:path w="41566" h="21600" stroke="0" extrusionOk="0">
                  <a:moveTo>
                    <a:pt x="-1" y="15507"/>
                  </a:moveTo>
                  <a:cubicBezTo>
                    <a:pt x="2702" y="6313"/>
                    <a:pt x="11139" y="-1"/>
                    <a:pt x="20723" y="0"/>
                  </a:cubicBezTo>
                  <a:cubicBezTo>
                    <a:pt x="30470" y="0"/>
                    <a:pt x="39009" y="6528"/>
                    <a:pt x="41566" y="15933"/>
                  </a:cubicBezTo>
                  <a:lnTo>
                    <a:pt x="20723" y="21600"/>
                  </a:lnTo>
                  <a:close/>
                </a:path>
              </a:pathLst>
            </a:custGeom>
            <a:noFill/>
            <a:ln w="9525">
              <a:solidFill>
                <a:schemeClr val="bg1"/>
              </a:solidFill>
              <a:prstDash val="sysDot"/>
              <a:round/>
              <a:headEnd/>
              <a:tailEnd/>
            </a:ln>
          </p:spPr>
          <p:txBody>
            <a:bodyPr wrap="none" anchor="ctr"/>
            <a:lstStyle/>
            <a:p>
              <a:endParaRPr lang="es-ES"/>
            </a:p>
          </p:txBody>
        </p:sp>
        <p:sp>
          <p:nvSpPr>
            <p:cNvPr id="88081" name="Arc 1089"/>
            <p:cNvSpPr>
              <a:spLocks/>
            </p:cNvSpPr>
            <p:nvPr/>
          </p:nvSpPr>
          <p:spPr bwMode="auto">
            <a:xfrm flipV="1">
              <a:off x="2219" y="2232"/>
              <a:ext cx="1086" cy="143"/>
            </a:xfrm>
            <a:custGeom>
              <a:avLst/>
              <a:gdLst>
                <a:gd name="T0" fmla="*/ 0 w 42037"/>
                <a:gd name="T1" fmla="*/ 1 h 21600"/>
                <a:gd name="T2" fmla="*/ 28 w 42037"/>
                <a:gd name="T3" fmla="*/ 1 h 21600"/>
                <a:gd name="T4" fmla="*/ 14 w 42037"/>
                <a:gd name="T5" fmla="*/ 1 h 21600"/>
                <a:gd name="T6" fmla="*/ 0 60000 65536"/>
                <a:gd name="T7" fmla="*/ 0 60000 65536"/>
                <a:gd name="T8" fmla="*/ 0 60000 65536"/>
                <a:gd name="T9" fmla="*/ 0 w 42037"/>
                <a:gd name="T10" fmla="*/ 0 h 21600"/>
                <a:gd name="T11" fmla="*/ 42037 w 42037"/>
                <a:gd name="T12" fmla="*/ 21600 h 21600"/>
              </a:gdLst>
              <a:ahLst/>
              <a:cxnLst>
                <a:cxn ang="T6">
                  <a:pos x="T0" y="T1"/>
                </a:cxn>
                <a:cxn ang="T7">
                  <a:pos x="T2" y="T3"/>
                </a:cxn>
                <a:cxn ang="T8">
                  <a:pos x="T4" y="T5"/>
                </a:cxn>
              </a:cxnLst>
              <a:rect l="T9" t="T10" r="T11" b="T12"/>
              <a:pathLst>
                <a:path w="42037" h="21600" fill="none" extrusionOk="0">
                  <a:moveTo>
                    <a:pt x="0" y="16627"/>
                  </a:moveTo>
                  <a:cubicBezTo>
                    <a:pt x="2305" y="6882"/>
                    <a:pt x="11006" y="-1"/>
                    <a:pt x="21020" y="0"/>
                  </a:cubicBezTo>
                  <a:cubicBezTo>
                    <a:pt x="31028" y="0"/>
                    <a:pt x="39726" y="6875"/>
                    <a:pt x="42036" y="16614"/>
                  </a:cubicBezTo>
                </a:path>
                <a:path w="42037" h="21600" stroke="0" extrusionOk="0">
                  <a:moveTo>
                    <a:pt x="0" y="16627"/>
                  </a:moveTo>
                  <a:cubicBezTo>
                    <a:pt x="2305" y="6882"/>
                    <a:pt x="11006" y="-1"/>
                    <a:pt x="21020" y="0"/>
                  </a:cubicBezTo>
                  <a:cubicBezTo>
                    <a:pt x="31028" y="0"/>
                    <a:pt x="39726" y="6875"/>
                    <a:pt x="42036" y="16614"/>
                  </a:cubicBezTo>
                  <a:lnTo>
                    <a:pt x="21020" y="21600"/>
                  </a:lnTo>
                  <a:close/>
                </a:path>
              </a:pathLst>
            </a:custGeom>
            <a:noFill/>
            <a:ln w="9525">
              <a:solidFill>
                <a:schemeClr val="bg1"/>
              </a:solidFill>
              <a:prstDash val="sysDot"/>
              <a:round/>
              <a:headEnd/>
              <a:tailEnd/>
            </a:ln>
          </p:spPr>
          <p:txBody>
            <a:bodyPr wrap="none" anchor="ctr"/>
            <a:lstStyle/>
            <a:p>
              <a:endParaRPr lang="es-ES"/>
            </a:p>
          </p:txBody>
        </p:sp>
        <p:sp>
          <p:nvSpPr>
            <p:cNvPr id="88082" name="Arc 1090"/>
            <p:cNvSpPr>
              <a:spLocks/>
            </p:cNvSpPr>
            <p:nvPr/>
          </p:nvSpPr>
          <p:spPr bwMode="auto">
            <a:xfrm flipV="1">
              <a:off x="2346" y="1944"/>
              <a:ext cx="1063" cy="143"/>
            </a:xfrm>
            <a:custGeom>
              <a:avLst/>
              <a:gdLst>
                <a:gd name="T0" fmla="*/ 0 w 41617"/>
                <a:gd name="T1" fmla="*/ 1 h 21600"/>
                <a:gd name="T2" fmla="*/ 27 w 41617"/>
                <a:gd name="T3" fmla="*/ 1 h 21600"/>
                <a:gd name="T4" fmla="*/ 14 w 41617"/>
                <a:gd name="T5" fmla="*/ 1 h 21600"/>
                <a:gd name="T6" fmla="*/ 0 60000 65536"/>
                <a:gd name="T7" fmla="*/ 0 60000 65536"/>
                <a:gd name="T8" fmla="*/ 0 60000 65536"/>
                <a:gd name="T9" fmla="*/ 0 w 41617"/>
                <a:gd name="T10" fmla="*/ 0 h 21600"/>
                <a:gd name="T11" fmla="*/ 41617 w 41617"/>
                <a:gd name="T12" fmla="*/ 21600 h 21600"/>
              </a:gdLst>
              <a:ahLst/>
              <a:cxnLst>
                <a:cxn ang="T6">
                  <a:pos x="T0" y="T1"/>
                </a:cxn>
                <a:cxn ang="T7">
                  <a:pos x="T2" y="T3"/>
                </a:cxn>
                <a:cxn ang="T8">
                  <a:pos x="T4" y="T5"/>
                </a:cxn>
              </a:cxnLst>
              <a:rect l="T9" t="T10" r="T11" b="T12"/>
              <a:pathLst>
                <a:path w="41617" h="21600" fill="none" extrusionOk="0">
                  <a:moveTo>
                    <a:pt x="0" y="15714"/>
                  </a:moveTo>
                  <a:cubicBezTo>
                    <a:pt x="2633" y="6417"/>
                    <a:pt x="11120" y="-1"/>
                    <a:pt x="20783" y="0"/>
                  </a:cubicBezTo>
                  <a:cubicBezTo>
                    <a:pt x="30516" y="0"/>
                    <a:pt x="39046" y="6509"/>
                    <a:pt x="41616" y="15897"/>
                  </a:cubicBezTo>
                </a:path>
                <a:path w="41617" h="21600" stroke="0" extrusionOk="0">
                  <a:moveTo>
                    <a:pt x="0" y="15714"/>
                  </a:moveTo>
                  <a:cubicBezTo>
                    <a:pt x="2633" y="6417"/>
                    <a:pt x="11120" y="-1"/>
                    <a:pt x="20783" y="0"/>
                  </a:cubicBezTo>
                  <a:cubicBezTo>
                    <a:pt x="30516" y="0"/>
                    <a:pt x="39046" y="6509"/>
                    <a:pt x="41616" y="15897"/>
                  </a:cubicBezTo>
                  <a:lnTo>
                    <a:pt x="20783" y="21600"/>
                  </a:lnTo>
                  <a:close/>
                </a:path>
              </a:pathLst>
            </a:custGeom>
            <a:noFill/>
            <a:ln w="9525">
              <a:solidFill>
                <a:schemeClr val="bg1"/>
              </a:solidFill>
              <a:prstDash val="sysDot"/>
              <a:round/>
              <a:headEnd/>
              <a:tailEnd/>
            </a:ln>
          </p:spPr>
          <p:txBody>
            <a:bodyPr wrap="none" anchor="ctr"/>
            <a:lstStyle/>
            <a:p>
              <a:endParaRPr lang="es-ES"/>
            </a:p>
          </p:txBody>
        </p:sp>
        <p:sp>
          <p:nvSpPr>
            <p:cNvPr id="88083" name="Arc 1091"/>
            <p:cNvSpPr>
              <a:spLocks/>
            </p:cNvSpPr>
            <p:nvPr/>
          </p:nvSpPr>
          <p:spPr bwMode="auto">
            <a:xfrm flipV="1">
              <a:off x="2513" y="1794"/>
              <a:ext cx="1027" cy="143"/>
            </a:xfrm>
            <a:custGeom>
              <a:avLst/>
              <a:gdLst>
                <a:gd name="T0" fmla="*/ 0 w 40900"/>
                <a:gd name="T1" fmla="*/ 1 h 21600"/>
                <a:gd name="T2" fmla="*/ 26 w 40900"/>
                <a:gd name="T3" fmla="*/ 1 h 21600"/>
                <a:gd name="T4" fmla="*/ 13 w 40900"/>
                <a:gd name="T5" fmla="*/ 1 h 21600"/>
                <a:gd name="T6" fmla="*/ 0 60000 65536"/>
                <a:gd name="T7" fmla="*/ 0 60000 65536"/>
                <a:gd name="T8" fmla="*/ 0 60000 65536"/>
                <a:gd name="T9" fmla="*/ 0 w 40900"/>
                <a:gd name="T10" fmla="*/ 0 h 21600"/>
                <a:gd name="T11" fmla="*/ 40900 w 40900"/>
                <a:gd name="T12" fmla="*/ 21600 h 21600"/>
              </a:gdLst>
              <a:ahLst/>
              <a:cxnLst>
                <a:cxn ang="T6">
                  <a:pos x="T0" y="T1"/>
                </a:cxn>
                <a:cxn ang="T7">
                  <a:pos x="T2" y="T3"/>
                </a:cxn>
                <a:cxn ang="T8">
                  <a:pos x="T4" y="T5"/>
                </a:cxn>
              </a:cxnLst>
              <a:rect l="T9" t="T10" r="T11" b="T12"/>
              <a:pathLst>
                <a:path w="40900" h="21600" fill="none" extrusionOk="0">
                  <a:moveTo>
                    <a:pt x="0" y="14299"/>
                  </a:moveTo>
                  <a:cubicBezTo>
                    <a:pt x="3080" y="5721"/>
                    <a:pt x="11214" y="-1"/>
                    <a:pt x="20329" y="0"/>
                  </a:cubicBezTo>
                  <a:cubicBezTo>
                    <a:pt x="29719" y="0"/>
                    <a:pt x="38034" y="6067"/>
                    <a:pt x="40899" y="15011"/>
                  </a:cubicBezTo>
                </a:path>
                <a:path w="40900" h="21600" stroke="0" extrusionOk="0">
                  <a:moveTo>
                    <a:pt x="0" y="14299"/>
                  </a:moveTo>
                  <a:cubicBezTo>
                    <a:pt x="3080" y="5721"/>
                    <a:pt x="11214" y="-1"/>
                    <a:pt x="20329" y="0"/>
                  </a:cubicBezTo>
                  <a:cubicBezTo>
                    <a:pt x="29719" y="0"/>
                    <a:pt x="38034" y="6067"/>
                    <a:pt x="40899" y="15011"/>
                  </a:cubicBezTo>
                  <a:lnTo>
                    <a:pt x="20329" y="21600"/>
                  </a:lnTo>
                  <a:close/>
                </a:path>
              </a:pathLst>
            </a:custGeom>
            <a:noFill/>
            <a:ln w="9525">
              <a:solidFill>
                <a:schemeClr val="bg1"/>
              </a:solidFill>
              <a:prstDash val="sysDot"/>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290" name="Group 84"/>
          <p:cNvGrpSpPr>
            <a:grpSpLocks/>
          </p:cNvGrpSpPr>
          <p:nvPr/>
        </p:nvGrpSpPr>
        <p:grpSpPr bwMode="auto">
          <a:xfrm>
            <a:off x="0" y="0"/>
            <a:ext cx="9172575" cy="6858000"/>
            <a:chOff x="0" y="0"/>
            <a:chExt cx="5778" cy="4320"/>
          </a:xfrm>
        </p:grpSpPr>
        <p:sp>
          <p:nvSpPr>
            <p:cNvPr id="8195" name="Rectangle 3"/>
            <p:cNvSpPr>
              <a:spLocks noChangeArrowheads="1"/>
            </p:cNvSpPr>
            <p:nvPr/>
          </p:nvSpPr>
          <p:spPr bwMode="auto">
            <a:xfrm>
              <a:off x="485" y="174"/>
              <a:ext cx="1772" cy="363"/>
            </a:xfrm>
            <a:prstGeom prst="rect">
              <a:avLst/>
            </a:prstGeom>
            <a:noFill/>
            <a:ln w="12700">
              <a:noFill/>
              <a:miter lim="800000"/>
              <a:headEnd/>
              <a:tailEnd/>
            </a:ln>
            <a:effectLst/>
          </p:spPr>
          <p:txBody>
            <a:bodyPr lIns="90488" tIns="44450" rIns="90488" bIns="44450">
              <a:spAutoFit/>
            </a:bodyPr>
            <a:lstStyle/>
            <a:p>
              <a:pPr algn="just">
                <a:tabLst>
                  <a:tab pos="381000" algn="l"/>
                </a:tabLst>
                <a:defRPr/>
              </a:pPr>
              <a:r>
                <a:rPr lang="es-ES_tradnl" sz="3200" i="1">
                  <a:solidFill>
                    <a:schemeClr val="bg1"/>
                  </a:solidFill>
                  <a:effectLst>
                    <a:outerShdw blurRad="38100" dist="38100" dir="2700000" algn="tl">
                      <a:srgbClr val="000000"/>
                    </a:outerShdw>
                  </a:effectLst>
                  <a:latin typeface="Book Antiqua" pitchFamily="18" charset="0"/>
                </a:rPr>
                <a:t>Principios</a:t>
              </a:r>
              <a:endParaRPr lang="es-ES_tradnl" sz="3200" b="0">
                <a:solidFill>
                  <a:schemeClr val="bg1"/>
                </a:solidFill>
                <a:effectLst>
                  <a:outerShdw blurRad="38100" dist="38100" dir="2700000" algn="tl">
                    <a:srgbClr val="000000"/>
                  </a:outerShdw>
                </a:effectLst>
                <a:latin typeface="Book Antiqua" pitchFamily="18" charset="0"/>
              </a:endParaRPr>
            </a:p>
          </p:txBody>
        </p:sp>
        <p:sp>
          <p:nvSpPr>
            <p:cNvPr id="8199" name="Rectangle 7"/>
            <p:cNvSpPr>
              <a:spLocks noChangeArrowheads="1"/>
            </p:cNvSpPr>
            <p:nvPr/>
          </p:nvSpPr>
          <p:spPr bwMode="auto">
            <a:xfrm>
              <a:off x="1011" y="620"/>
              <a:ext cx="4068" cy="1840"/>
            </a:xfrm>
            <a:prstGeom prst="rect">
              <a:avLst/>
            </a:prstGeom>
            <a:noFill/>
            <a:ln w="12700">
              <a:noFill/>
              <a:miter lim="800000"/>
              <a:headEnd/>
              <a:tailEnd/>
            </a:ln>
            <a:effectLst/>
          </p:spPr>
          <p:txBody>
            <a:bodyPr lIns="90488" tIns="44450" rIns="90488" bIns="44450">
              <a:spAutoFit/>
            </a:bodyPr>
            <a:lstStyle/>
            <a:p>
              <a:pPr>
                <a:tabLst>
                  <a:tab pos="381000" algn="l"/>
                </a:tabLst>
                <a:defRPr/>
              </a:pPr>
              <a:r>
                <a:rPr lang="es-ES_tradnl" i="1">
                  <a:solidFill>
                    <a:schemeClr val="bg1"/>
                  </a:solidFill>
                  <a:latin typeface="Book Antiqua" pitchFamily="18" charset="0"/>
                </a:rPr>
                <a:t>El principio físico en el que se basa el método de inspección por</a:t>
              </a:r>
            </a:p>
            <a:p>
              <a:pPr>
                <a:tabLst>
                  <a:tab pos="381000" algn="l"/>
                </a:tabLst>
                <a:defRPr/>
              </a:pPr>
              <a:r>
                <a:rPr lang="es-ES_tradnl" i="1">
                  <a:solidFill>
                    <a:schemeClr val="bg1"/>
                  </a:solidFill>
                  <a:latin typeface="Book Antiqua" pitchFamily="18" charset="0"/>
                </a:rPr>
                <a:t>partículas magnéticas es el</a:t>
              </a:r>
            </a:p>
            <a:p>
              <a:pPr>
                <a:tabLst>
                  <a:tab pos="381000" algn="l"/>
                </a:tabLst>
                <a:defRPr/>
              </a:pPr>
              <a:endParaRPr lang="es-ES_tradnl" sz="2000" i="1">
                <a:solidFill>
                  <a:schemeClr val="bg1"/>
                </a:solidFill>
                <a:latin typeface="Book Antiqua" pitchFamily="18" charset="0"/>
              </a:endParaRPr>
            </a:p>
            <a:p>
              <a:pPr>
                <a:tabLst>
                  <a:tab pos="381000" algn="l"/>
                </a:tabLst>
                <a:defRPr/>
              </a:pPr>
              <a:r>
                <a:rPr lang="es-ES_tradnl" sz="2600" i="1">
                  <a:solidFill>
                    <a:srgbClr val="FFFF00"/>
                  </a:solidFill>
                  <a:effectLst>
                    <a:outerShdw blurRad="38100" dist="38100" dir="2700000" algn="tl">
                      <a:srgbClr val="000000"/>
                    </a:outerShdw>
                  </a:effectLst>
                  <a:latin typeface="Book Antiqua" pitchFamily="18" charset="0"/>
                </a:rPr>
                <a:t>Magnetismo</a:t>
              </a:r>
            </a:p>
            <a:p>
              <a:pPr>
                <a:tabLst>
                  <a:tab pos="381000" algn="l"/>
                </a:tabLst>
                <a:defRPr/>
              </a:pPr>
              <a:endParaRPr lang="es-ES_tradnl" sz="2000" i="1">
                <a:solidFill>
                  <a:schemeClr val="bg1"/>
                </a:solidFill>
                <a:latin typeface="Book Antiqua" pitchFamily="18" charset="0"/>
              </a:endParaRPr>
            </a:p>
            <a:p>
              <a:pPr>
                <a:tabLst>
                  <a:tab pos="381000" algn="l"/>
                </a:tabLst>
                <a:defRPr/>
              </a:pPr>
              <a:r>
                <a:rPr lang="es-ES_tradnl" i="1">
                  <a:solidFill>
                    <a:schemeClr val="bg1"/>
                  </a:solidFill>
                  <a:latin typeface="Book Antiqua" pitchFamily="18" charset="0"/>
                </a:rPr>
                <a:t>El mismo en el que se basa el comportamiento de los imanes</a:t>
              </a:r>
            </a:p>
          </p:txBody>
        </p:sp>
        <p:sp>
          <p:nvSpPr>
            <p:cNvPr id="8200" name="Rectangle 8"/>
            <p:cNvSpPr>
              <a:spLocks noChangeArrowheads="1"/>
            </p:cNvSpPr>
            <p:nvPr/>
          </p:nvSpPr>
          <p:spPr bwMode="auto">
            <a:xfrm>
              <a:off x="485" y="2765"/>
              <a:ext cx="1816" cy="344"/>
            </a:xfrm>
            <a:prstGeom prst="rect">
              <a:avLst/>
            </a:prstGeom>
            <a:noFill/>
            <a:ln w="12700">
              <a:noFill/>
              <a:miter lim="800000"/>
              <a:headEnd/>
              <a:tailEnd/>
            </a:ln>
            <a:effectLst>
              <a:outerShdw dist="28398" dir="1593903" algn="ctr" rotWithShape="0">
                <a:srgbClr val="993300"/>
              </a:outerShdw>
            </a:effectLst>
          </p:spPr>
          <p:txBody>
            <a:bodyPr lIns="90488" tIns="44450" rIns="90488" bIns="44450">
              <a:spAutoFit/>
            </a:bodyPr>
            <a:lstStyle/>
            <a:p>
              <a:pPr algn="just">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Magnetismo</a:t>
              </a:r>
            </a:p>
          </p:txBody>
        </p:sp>
        <p:sp>
          <p:nvSpPr>
            <p:cNvPr id="12294" name="Rectangle 9"/>
            <p:cNvSpPr>
              <a:spLocks noChangeArrowheads="1"/>
            </p:cNvSpPr>
            <p:nvPr/>
          </p:nvSpPr>
          <p:spPr bwMode="auto">
            <a:xfrm>
              <a:off x="675" y="3203"/>
              <a:ext cx="4734" cy="806"/>
            </a:xfrm>
            <a:prstGeom prst="rect">
              <a:avLst/>
            </a:prstGeom>
            <a:noFill/>
            <a:ln w="12700">
              <a:noFill/>
              <a:miter lim="800000"/>
              <a:headEnd/>
              <a:tailEnd/>
            </a:ln>
          </p:spPr>
          <p:txBody>
            <a:bodyPr lIns="90488" tIns="44450" rIns="90488" bIns="44450">
              <a:spAutoFit/>
            </a:bodyPr>
            <a:lstStyle/>
            <a:p>
              <a:pPr>
                <a:tabLst>
                  <a:tab pos="381000" algn="l"/>
                </a:tabLst>
              </a:pPr>
              <a:r>
                <a:rPr lang="es-ES_tradnl" sz="2600" i="1">
                  <a:solidFill>
                    <a:schemeClr val="bg1"/>
                  </a:solidFill>
                  <a:latin typeface="Book Antiqua" pitchFamily="18" charset="0"/>
                </a:rPr>
                <a:t>Fuerza invisible que tiene la habilidad de desarrollar trabajo mecánico de atracción y repulsión de materiales magnetizables</a:t>
              </a:r>
            </a:p>
          </p:txBody>
        </p:sp>
        <p:sp>
          <p:nvSpPr>
            <p:cNvPr id="12295" name="Rectangle 4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2296" name="Group 47"/>
            <p:cNvGrpSpPr>
              <a:grpSpLocks/>
            </p:cNvGrpSpPr>
            <p:nvPr/>
          </p:nvGrpSpPr>
          <p:grpSpPr bwMode="auto">
            <a:xfrm>
              <a:off x="48" y="95"/>
              <a:ext cx="96" cy="4128"/>
              <a:chOff x="48" y="102"/>
              <a:chExt cx="96" cy="4128"/>
            </a:xfrm>
          </p:grpSpPr>
          <p:sp>
            <p:nvSpPr>
              <p:cNvPr id="12304"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05"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06"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07"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08"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09"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0"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1"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2"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3"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4"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5"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6"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7"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8"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19"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0"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1"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2"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3"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4"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5"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6"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7"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8"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29"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30"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31"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2332"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2297" name="Group 77"/>
            <p:cNvGrpSpPr>
              <a:grpSpLocks/>
            </p:cNvGrpSpPr>
            <p:nvPr/>
          </p:nvGrpSpPr>
          <p:grpSpPr bwMode="auto">
            <a:xfrm>
              <a:off x="5052" y="0"/>
              <a:ext cx="726" cy="388"/>
              <a:chOff x="37" y="-23"/>
              <a:chExt cx="726" cy="388"/>
            </a:xfrm>
          </p:grpSpPr>
          <p:sp>
            <p:nvSpPr>
              <p:cNvPr id="12298"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2299"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300"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2301"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2302"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2303"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8011" name="Rectangle 59"/>
          <p:cNvSpPr>
            <a:spLocks noChangeArrowheads="1"/>
          </p:cNvSpPr>
          <p:nvPr/>
        </p:nvSpPr>
        <p:spPr bwMode="auto">
          <a:xfrm>
            <a:off x="1239838" y="2566988"/>
            <a:ext cx="66643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Discontinuidades  Subsuperficiales</a:t>
            </a:r>
          </a:p>
        </p:txBody>
      </p:sp>
      <p:sp>
        <p:nvSpPr>
          <p:cNvPr id="638012" name="AutoShape 60"/>
          <p:cNvSpPr>
            <a:spLocks/>
          </p:cNvSpPr>
          <p:nvPr/>
        </p:nvSpPr>
        <p:spPr bwMode="auto">
          <a:xfrm>
            <a:off x="1057275" y="1943100"/>
            <a:ext cx="128588" cy="2889250"/>
          </a:xfrm>
          <a:prstGeom prst="leftBracket">
            <a:avLst>
              <a:gd name="adj" fmla="val 114218"/>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8013" name="Line 61"/>
          <p:cNvSpPr>
            <a:spLocks noChangeShapeType="1"/>
          </p:cNvSpPr>
          <p:nvPr/>
        </p:nvSpPr>
        <p:spPr bwMode="auto">
          <a:xfrm>
            <a:off x="1176338" y="194310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8014" name="Line 62"/>
          <p:cNvSpPr>
            <a:spLocks noChangeShapeType="1"/>
          </p:cNvSpPr>
          <p:nvPr/>
        </p:nvSpPr>
        <p:spPr bwMode="auto">
          <a:xfrm>
            <a:off x="1176338" y="483870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38015" name="AutoShape 63"/>
          <p:cNvSpPr>
            <a:spLocks/>
          </p:cNvSpPr>
          <p:nvPr/>
        </p:nvSpPr>
        <p:spPr bwMode="auto">
          <a:xfrm flipH="1">
            <a:off x="8062913" y="1943100"/>
            <a:ext cx="119062" cy="2889250"/>
          </a:xfrm>
          <a:prstGeom prst="leftBracket">
            <a:avLst>
              <a:gd name="adj" fmla="val 12178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38013"/>
                                        </p:tgtEl>
                                        <p:attrNameLst>
                                          <p:attrName>style.visibility</p:attrName>
                                        </p:attrNameLst>
                                      </p:cBhvr>
                                      <p:to>
                                        <p:strVal val="visible"/>
                                      </p:to>
                                    </p:set>
                                    <p:animEffect transition="in" filter="wipe(left)">
                                      <p:cBhvr>
                                        <p:cTn id="7" dur="500"/>
                                        <p:tgtEl>
                                          <p:spTgt spid="638013"/>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38015"/>
                                        </p:tgtEl>
                                        <p:attrNameLst>
                                          <p:attrName>style.visibility</p:attrName>
                                        </p:attrNameLst>
                                      </p:cBhvr>
                                      <p:to>
                                        <p:strVal val="visible"/>
                                      </p:to>
                                    </p:set>
                                    <p:animEffect transition="in" filter="wipe(up)">
                                      <p:cBhvr>
                                        <p:cTn id="11" dur="500"/>
                                        <p:tgtEl>
                                          <p:spTgt spid="638015"/>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38014"/>
                                        </p:tgtEl>
                                        <p:attrNameLst>
                                          <p:attrName>style.visibility</p:attrName>
                                        </p:attrNameLst>
                                      </p:cBhvr>
                                      <p:to>
                                        <p:strVal val="visible"/>
                                      </p:to>
                                    </p:set>
                                    <p:animEffect transition="in" filter="wipe(right)">
                                      <p:cBhvr>
                                        <p:cTn id="15" dur="500"/>
                                        <p:tgtEl>
                                          <p:spTgt spid="638014"/>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38012"/>
                                        </p:tgtEl>
                                        <p:attrNameLst>
                                          <p:attrName>style.visibility</p:attrName>
                                        </p:attrNameLst>
                                      </p:cBhvr>
                                      <p:to>
                                        <p:strVal val="visible"/>
                                      </p:to>
                                    </p:set>
                                    <p:animEffect transition="in" filter="wipe(down)">
                                      <p:cBhvr>
                                        <p:cTn id="19" dur="500"/>
                                        <p:tgtEl>
                                          <p:spTgt spid="638012"/>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38011"/>
                                        </p:tgtEl>
                                        <p:attrNameLst>
                                          <p:attrName>style.visibility</p:attrName>
                                        </p:attrNameLst>
                                      </p:cBhvr>
                                      <p:to>
                                        <p:strVal val="visible"/>
                                      </p:to>
                                    </p:set>
                                    <p:animEffect transition="in" filter="wipe(left)">
                                      <p:cBhvr>
                                        <p:cTn id="23" dur="75"/>
                                        <p:tgtEl>
                                          <p:spTgt spid="638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011" grpId="0" autoUpdateAnimBg="0"/>
      <p:bldP spid="638012" grpId="0" animBg="1"/>
      <p:bldP spid="638015" grpId="0" animBg="1"/>
    </p:bld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0114" name="Group 116"/>
          <p:cNvGrpSpPr>
            <a:grpSpLocks/>
          </p:cNvGrpSpPr>
          <p:nvPr/>
        </p:nvGrpSpPr>
        <p:grpSpPr bwMode="auto">
          <a:xfrm>
            <a:off x="0" y="0"/>
            <a:ext cx="9172575" cy="6858000"/>
            <a:chOff x="0" y="0"/>
            <a:chExt cx="5778" cy="4320"/>
          </a:xfrm>
        </p:grpSpPr>
        <p:sp>
          <p:nvSpPr>
            <p:cNvPr id="90115" name="Rectangle 2"/>
            <p:cNvSpPr>
              <a:spLocks noChangeArrowheads="1"/>
            </p:cNvSpPr>
            <p:nvPr/>
          </p:nvSpPr>
          <p:spPr bwMode="auto">
            <a:xfrm>
              <a:off x="535" y="687"/>
              <a:ext cx="4772" cy="2458"/>
            </a:xfrm>
            <a:prstGeom prst="rect">
              <a:avLst/>
            </a:prstGeom>
            <a:noFill/>
            <a:ln w="12700">
              <a:noFill/>
              <a:miter lim="800000"/>
              <a:headEnd/>
              <a:tailEnd/>
            </a:ln>
          </p:spPr>
          <p:txBody>
            <a:bodyPr lIns="90488" tIns="44450" rIns="90488" bIns="44450">
              <a:spAutoFit/>
            </a:bodyPr>
            <a:lstStyle/>
            <a:p>
              <a:pPr>
                <a:lnSpc>
                  <a:spcPct val="90000"/>
                </a:lnSpc>
                <a:tabLst>
                  <a:tab pos="576263" algn="l"/>
                </a:tabLst>
              </a:pPr>
              <a:r>
                <a:rPr lang="es-ES" sz="2500" i="1">
                  <a:solidFill>
                    <a:schemeClr val="bg1"/>
                  </a:solidFill>
                  <a:latin typeface="Book Antiqua" pitchFamily="18" charset="0"/>
                  <a:cs typeface="Times New Roman" charset="0"/>
                </a:rPr>
                <a:t>Supongamos que tenemos otro imán, </a:t>
              </a:r>
              <a:r>
                <a:rPr lang="es-MX" sz="2500" i="1">
                  <a:solidFill>
                    <a:schemeClr val="bg1"/>
                  </a:solidFill>
                  <a:latin typeface="Book Antiqua" pitchFamily="18" charset="0"/>
                  <a:cs typeface="Times New Roman" charset="0"/>
                </a:rPr>
                <a:t>ahora con</a:t>
              </a:r>
              <a:r>
                <a:rPr lang="es-ES" sz="2500" i="1">
                  <a:solidFill>
                    <a:schemeClr val="bg1"/>
                  </a:solidFill>
                  <a:latin typeface="Book Antiqua" pitchFamily="18" charset="0"/>
                  <a:cs typeface="Times New Roman" charset="0"/>
                </a:rPr>
                <a:t> una grieta subsuperficial</a:t>
              </a:r>
              <a:endParaRPr lang="es-MX" sz="2500" i="1">
                <a:solidFill>
                  <a:schemeClr val="bg1"/>
                </a:solidFill>
                <a:latin typeface="Book Antiqua" pitchFamily="18" charset="0"/>
                <a:cs typeface="Times New Roman" charset="0"/>
              </a:endParaRPr>
            </a:p>
            <a:p>
              <a:pPr>
                <a:lnSpc>
                  <a:spcPct val="90000"/>
                </a:lnSpc>
                <a:tabLst>
                  <a:tab pos="576263" algn="l"/>
                </a:tabLst>
              </a:pPr>
              <a:endParaRPr lang="es-MX" sz="2500" i="1">
                <a:solidFill>
                  <a:schemeClr val="bg1"/>
                </a:solidFill>
                <a:latin typeface="Book Antiqua" pitchFamily="18" charset="0"/>
                <a:cs typeface="Times New Roman" charset="0"/>
              </a:endParaRPr>
            </a:p>
            <a:p>
              <a:pPr>
                <a:lnSpc>
                  <a:spcPct val="90000"/>
                </a:lnSpc>
                <a:tabLst>
                  <a:tab pos="576263" algn="l"/>
                </a:tabLst>
              </a:pPr>
              <a:r>
                <a:rPr lang="es-ES" sz="2500" i="1">
                  <a:solidFill>
                    <a:schemeClr val="bg1"/>
                  </a:solidFill>
                  <a:latin typeface="Book Antiqua" pitchFamily="18" charset="0"/>
                  <a:cs typeface="Times New Roman" charset="0"/>
                </a:rPr>
                <a:t>Con ésta grieta algunas de las líneas de fuerza pasan por encima y por debajo de ella</a:t>
              </a:r>
              <a:r>
                <a:rPr lang="es-MX" sz="2500" i="1">
                  <a:solidFill>
                    <a:schemeClr val="bg1"/>
                  </a:solidFill>
                  <a:latin typeface="Book Antiqua" pitchFamily="18" charset="0"/>
                  <a:cs typeface="Times New Roman" charset="0"/>
                </a:rPr>
                <a:t>, algunas</a:t>
              </a:r>
              <a:r>
                <a:rPr lang="es-ES" sz="2500" i="1">
                  <a:solidFill>
                    <a:schemeClr val="bg1"/>
                  </a:solidFill>
                  <a:latin typeface="Book Antiqua" pitchFamily="18" charset="0"/>
                  <a:cs typeface="Times New Roman" charset="0"/>
                </a:rPr>
                <a:t> pasan a través de la grieta y algunas son forzadas a salir a la superficie, provocando fugas de flujo</a:t>
              </a:r>
              <a:endParaRPr lang="es-MX" sz="2500" i="1">
                <a:solidFill>
                  <a:schemeClr val="bg1"/>
                </a:solidFill>
                <a:latin typeface="Book Antiqua" pitchFamily="18" charset="0"/>
                <a:cs typeface="Times New Roman" charset="0"/>
              </a:endParaRPr>
            </a:p>
            <a:p>
              <a:pPr>
                <a:lnSpc>
                  <a:spcPct val="90000"/>
                </a:lnSpc>
                <a:tabLst>
                  <a:tab pos="576263" algn="l"/>
                </a:tabLst>
              </a:pPr>
              <a:endParaRPr lang="es-MX" sz="2500" i="1">
                <a:solidFill>
                  <a:schemeClr val="bg1"/>
                </a:solidFill>
                <a:latin typeface="Book Antiqua" pitchFamily="18" charset="0"/>
                <a:cs typeface="Times New Roman" charset="0"/>
              </a:endParaRPr>
            </a:p>
            <a:p>
              <a:pPr>
                <a:lnSpc>
                  <a:spcPct val="90000"/>
                </a:lnSpc>
                <a:tabLst>
                  <a:tab pos="576263" algn="l"/>
                </a:tabLst>
              </a:pPr>
              <a:r>
                <a:rPr lang="es-ES" sz="2500" i="1">
                  <a:solidFill>
                    <a:schemeClr val="bg1"/>
                  </a:solidFill>
                  <a:latin typeface="Book Antiqua" pitchFamily="18" charset="0"/>
                  <a:cs typeface="Times New Roman" charset="0"/>
                </a:rPr>
                <a:t>Si espolvoreamos partículas magnéticas, se producirá una acumulación de partículas donde se encuentran las fugas de flujo</a:t>
              </a:r>
              <a:endParaRPr lang="es-ES_tradnl" sz="2500" i="1">
                <a:solidFill>
                  <a:schemeClr val="bg1"/>
                </a:solidFill>
                <a:latin typeface="Book Antiqua" pitchFamily="18" charset="0"/>
                <a:cs typeface="Times New Roman" charset="0"/>
              </a:endParaRPr>
            </a:p>
          </p:txBody>
        </p:sp>
        <p:sp>
          <p:nvSpPr>
            <p:cNvPr id="90116" name="Rectangle 6"/>
            <p:cNvSpPr>
              <a:spLocks noChangeArrowheads="1"/>
            </p:cNvSpPr>
            <p:nvPr/>
          </p:nvSpPr>
          <p:spPr bwMode="auto">
            <a:xfrm>
              <a:off x="594" y="3292"/>
              <a:ext cx="4813" cy="776"/>
            </a:xfrm>
            <a:prstGeom prst="rect">
              <a:avLst/>
            </a:prstGeom>
            <a:noFill/>
            <a:ln w="12700">
              <a:noFill/>
              <a:miter lim="800000"/>
              <a:headEnd/>
              <a:tailEnd/>
            </a:ln>
          </p:spPr>
          <p:txBody>
            <a:bodyPr lIns="90488" tIns="44450" rIns="90488" bIns="44450">
              <a:spAutoFit/>
            </a:bodyPr>
            <a:lstStyle/>
            <a:p>
              <a:pPr>
                <a:buClr>
                  <a:srgbClr val="E50101"/>
                </a:buClr>
                <a:buSzPct val="70000"/>
                <a:buFont typeface="Wingdings" pitchFamily="2" charset="2"/>
                <a:buNone/>
                <a:tabLst>
                  <a:tab pos="361950" algn="l"/>
                </a:tabLst>
              </a:pPr>
              <a:r>
                <a:rPr lang="es-ES_tradnl" sz="1600" b="0" dirty="0">
                  <a:solidFill>
                    <a:srgbClr val="FFFF00"/>
                  </a:solidFill>
                  <a:latin typeface="Book Antiqua" pitchFamily="18" charset="0"/>
                  <a:sym typeface="Wingdings 2" pitchFamily="18" charset="2"/>
                </a:rPr>
                <a:t></a:t>
              </a:r>
              <a:r>
                <a:rPr lang="es-ES_tradnl" sz="2500" i="1" dirty="0">
                  <a:solidFill>
                    <a:schemeClr val="bg1"/>
                  </a:solidFill>
                  <a:latin typeface="Book Antiqua" pitchFamily="18" charset="0"/>
                </a:rPr>
                <a:t>	</a:t>
              </a:r>
              <a:r>
                <a:rPr lang="es-ES_tradnl" sz="2500" i="1" dirty="0">
                  <a:solidFill>
                    <a:srgbClr val="FFFF00"/>
                  </a:solidFill>
                  <a:latin typeface="Book Antiqua" pitchFamily="18" charset="0"/>
                </a:rPr>
                <a:t>Cuando se detecta una discontinuidad </a:t>
              </a:r>
              <a:r>
                <a:rPr lang="es-ES_tradnl" sz="2500" i="1" dirty="0" err="1">
                  <a:solidFill>
                    <a:srgbClr val="FFFF00"/>
                  </a:solidFill>
                  <a:latin typeface="Book Antiqua" pitchFamily="18" charset="0"/>
                </a:rPr>
                <a:t>subsuperficial</a:t>
              </a:r>
              <a:r>
                <a:rPr lang="es-ES_tradnl" sz="2500" i="1" dirty="0">
                  <a:solidFill>
                    <a:srgbClr val="FFFF00"/>
                  </a:solidFill>
                  <a:latin typeface="Book Antiqua" pitchFamily="18" charset="0"/>
                </a:rPr>
                <a:t>, se forman indicaciones anchas y difusas</a:t>
              </a:r>
            </a:p>
          </p:txBody>
        </p:sp>
        <p:sp>
          <p:nvSpPr>
            <p:cNvPr id="528393" name="Rectangle 9"/>
            <p:cNvSpPr>
              <a:spLocks noChangeArrowheads="1"/>
            </p:cNvSpPr>
            <p:nvPr/>
          </p:nvSpPr>
          <p:spPr bwMode="auto">
            <a:xfrm>
              <a:off x="386" y="167"/>
              <a:ext cx="490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Subsuperficiales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90118" name="Rectangle 4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90119" name="Group 79"/>
            <p:cNvGrpSpPr>
              <a:grpSpLocks/>
            </p:cNvGrpSpPr>
            <p:nvPr/>
          </p:nvGrpSpPr>
          <p:grpSpPr bwMode="auto">
            <a:xfrm>
              <a:off x="48" y="95"/>
              <a:ext cx="96" cy="4128"/>
              <a:chOff x="48" y="102"/>
              <a:chExt cx="96" cy="4128"/>
            </a:xfrm>
          </p:grpSpPr>
          <p:sp>
            <p:nvSpPr>
              <p:cNvPr id="90127" name="Rectangle 8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28" name="Rectangle 8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29" name="Rectangle 8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0" name="Rectangle 8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1" name="Rectangle 8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2" name="Rectangle 8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3" name="Rectangle 8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4" name="Rectangle 8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5" name="Rectangle 8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6" name="Rectangle 8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7" name="Rectangle 9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8" name="Rectangle 9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39" name="Rectangle 9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0" name="Rectangle 9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1" name="Rectangle 9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2" name="Rectangle 9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3" name="Rectangle 9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4" name="Rectangle 9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5" name="Rectangle 9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6" name="Rectangle 9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7" name="Rectangle 10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8" name="Rectangle 10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49" name="Rectangle 10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0" name="Rectangle 10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1" name="Rectangle 10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2" name="Rectangle 10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3" name="Rectangle 10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4" name="Rectangle 10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0155" name="Rectangle 10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0120" name="Group 109"/>
            <p:cNvGrpSpPr>
              <a:grpSpLocks/>
            </p:cNvGrpSpPr>
            <p:nvPr/>
          </p:nvGrpSpPr>
          <p:grpSpPr bwMode="auto">
            <a:xfrm>
              <a:off x="5052" y="0"/>
              <a:ext cx="726" cy="388"/>
              <a:chOff x="37" y="-23"/>
              <a:chExt cx="726" cy="388"/>
            </a:xfrm>
          </p:grpSpPr>
          <p:sp>
            <p:nvSpPr>
              <p:cNvPr id="90121" name="Rectangle 11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0122" name="Rectangle 11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0123" name="Rectangle 11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0124" name="Rectangle 11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0125" name="Rectangle 11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0126" name="Rectangle 11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1138" name="Group 297"/>
          <p:cNvGrpSpPr>
            <a:grpSpLocks/>
          </p:cNvGrpSpPr>
          <p:nvPr/>
        </p:nvGrpSpPr>
        <p:grpSpPr bwMode="auto">
          <a:xfrm>
            <a:off x="0" y="0"/>
            <a:ext cx="9172575" cy="6858000"/>
            <a:chOff x="0" y="0"/>
            <a:chExt cx="5778" cy="4320"/>
          </a:xfrm>
        </p:grpSpPr>
        <p:sp>
          <p:nvSpPr>
            <p:cNvPr id="91315" name="Rectangle 202"/>
            <p:cNvSpPr>
              <a:spLocks noChangeArrowheads="1"/>
            </p:cNvSpPr>
            <p:nvPr/>
          </p:nvSpPr>
          <p:spPr bwMode="auto">
            <a:xfrm>
              <a:off x="1296" y="2100"/>
              <a:ext cx="2940" cy="1356"/>
            </a:xfrm>
            <a:prstGeom prst="rect">
              <a:avLst/>
            </a:prstGeom>
            <a:solidFill>
              <a:srgbClr val="EAEAEA"/>
            </a:solidFill>
            <a:ln w="9525">
              <a:solidFill>
                <a:srgbClr val="EAEAEA"/>
              </a:solidFill>
              <a:miter lim="800000"/>
              <a:headEnd/>
              <a:tailEnd/>
            </a:ln>
          </p:spPr>
          <p:txBody>
            <a:bodyPr wrap="none" anchor="ctr"/>
            <a:lstStyle/>
            <a:p>
              <a:endParaRPr lang="es-ES"/>
            </a:p>
          </p:txBody>
        </p:sp>
        <p:sp>
          <p:nvSpPr>
            <p:cNvPr id="91316" name="Rectangle 52"/>
            <p:cNvSpPr>
              <a:spLocks noChangeArrowheads="1"/>
            </p:cNvSpPr>
            <p:nvPr/>
          </p:nvSpPr>
          <p:spPr bwMode="auto">
            <a:xfrm>
              <a:off x="4290" y="2283"/>
              <a:ext cx="755" cy="384"/>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Campo</a:t>
              </a:r>
            </a:p>
            <a:p>
              <a:r>
                <a:rPr lang="es-ES_tradnl" sz="2000" i="1">
                  <a:solidFill>
                    <a:schemeClr val="bg1"/>
                  </a:solidFill>
                  <a:latin typeface="Book Antiqua" pitchFamily="18" charset="0"/>
                </a:rPr>
                <a:t>Magnético</a:t>
              </a:r>
            </a:p>
          </p:txBody>
        </p:sp>
        <p:sp>
          <p:nvSpPr>
            <p:cNvPr id="91317" name="Rectangle 91"/>
            <p:cNvSpPr>
              <a:spLocks noChangeArrowheads="1"/>
            </p:cNvSpPr>
            <p:nvPr/>
          </p:nvSpPr>
          <p:spPr bwMode="auto">
            <a:xfrm>
              <a:off x="1372" y="3495"/>
              <a:ext cx="2788" cy="306"/>
            </a:xfrm>
            <a:prstGeom prst="rect">
              <a:avLst/>
            </a:prstGeom>
            <a:noFill/>
            <a:ln w="12700">
              <a:noFill/>
              <a:miter lim="800000"/>
              <a:headEnd/>
              <a:tailEnd/>
            </a:ln>
          </p:spPr>
          <p:txBody>
            <a:bodyPr lIns="90488" tIns="44450" rIns="90488" bIns="44450">
              <a:spAutoFit/>
            </a:bodyPr>
            <a:lstStyle/>
            <a:p>
              <a:pPr>
                <a:tabLst>
                  <a:tab pos="576263" algn="l"/>
                </a:tabLst>
              </a:pPr>
              <a:r>
                <a:rPr lang="es-ES_tradnl" sz="2600" i="1">
                  <a:solidFill>
                    <a:schemeClr val="bg1"/>
                  </a:solidFill>
                  <a:latin typeface="Book Antiqua" pitchFamily="18" charset="0"/>
                </a:rPr>
                <a:t>Pieza  Inspeccionada</a:t>
              </a:r>
            </a:p>
          </p:txBody>
        </p:sp>
        <p:sp>
          <p:nvSpPr>
            <p:cNvPr id="529630" name="Rectangle 222"/>
            <p:cNvSpPr>
              <a:spLocks noChangeArrowheads="1"/>
            </p:cNvSpPr>
            <p:nvPr/>
          </p:nvSpPr>
          <p:spPr bwMode="auto">
            <a:xfrm>
              <a:off x="404" y="167"/>
              <a:ext cx="490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Discontinuidades Subsuperficiales</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91319" name="Rectangle 25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91320" name="Group 260"/>
            <p:cNvGrpSpPr>
              <a:grpSpLocks/>
            </p:cNvGrpSpPr>
            <p:nvPr/>
          </p:nvGrpSpPr>
          <p:grpSpPr bwMode="auto">
            <a:xfrm>
              <a:off x="48" y="95"/>
              <a:ext cx="96" cy="4128"/>
              <a:chOff x="48" y="102"/>
              <a:chExt cx="96" cy="4128"/>
            </a:xfrm>
          </p:grpSpPr>
          <p:sp>
            <p:nvSpPr>
              <p:cNvPr id="91328" name="Rectangle 26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29" name="Rectangle 26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0" name="Rectangle 26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1" name="Rectangle 26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2" name="Rectangle 26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3" name="Rectangle 26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4" name="Rectangle 26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5" name="Rectangle 26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6" name="Rectangle 26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7" name="Rectangle 27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8" name="Rectangle 27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39" name="Rectangle 27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0" name="Rectangle 27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1" name="Rectangle 27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2" name="Rectangle 27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3" name="Rectangle 27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4" name="Rectangle 27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5" name="Rectangle 27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6" name="Rectangle 27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7" name="Rectangle 28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8" name="Rectangle 28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49" name="Rectangle 28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0" name="Rectangle 28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1" name="Rectangle 28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2" name="Rectangle 28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3" name="Rectangle 28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4" name="Rectangle 28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5" name="Rectangle 28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1356" name="Rectangle 28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1321" name="Group 290"/>
            <p:cNvGrpSpPr>
              <a:grpSpLocks/>
            </p:cNvGrpSpPr>
            <p:nvPr/>
          </p:nvGrpSpPr>
          <p:grpSpPr bwMode="auto">
            <a:xfrm>
              <a:off x="5052" y="0"/>
              <a:ext cx="726" cy="388"/>
              <a:chOff x="37" y="-23"/>
              <a:chExt cx="726" cy="388"/>
            </a:xfrm>
          </p:grpSpPr>
          <p:sp>
            <p:nvSpPr>
              <p:cNvPr id="91322" name="Rectangle 29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1323" name="Rectangle 29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1324" name="Rectangle 29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1325" name="Rectangle 29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1326" name="Rectangle 29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1327" name="Rectangle 29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grpSp>
        <p:nvGrpSpPr>
          <p:cNvPr id="5" name="Group 221"/>
          <p:cNvGrpSpPr>
            <a:grpSpLocks/>
          </p:cNvGrpSpPr>
          <p:nvPr/>
        </p:nvGrpSpPr>
        <p:grpSpPr bwMode="auto">
          <a:xfrm>
            <a:off x="3800475" y="3086100"/>
            <a:ext cx="979488" cy="246063"/>
            <a:chOff x="2328" y="1944"/>
            <a:chExt cx="617" cy="155"/>
          </a:xfrm>
        </p:grpSpPr>
        <p:sp>
          <p:nvSpPr>
            <p:cNvPr id="91295" name="Oval 8"/>
            <p:cNvSpPr>
              <a:spLocks noChangeArrowheads="1"/>
            </p:cNvSpPr>
            <p:nvPr/>
          </p:nvSpPr>
          <p:spPr bwMode="auto">
            <a:xfrm>
              <a:off x="2556" y="204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6" name="Oval 9"/>
            <p:cNvSpPr>
              <a:spLocks noChangeArrowheads="1"/>
            </p:cNvSpPr>
            <p:nvPr/>
          </p:nvSpPr>
          <p:spPr bwMode="auto">
            <a:xfrm>
              <a:off x="2508" y="205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7" name="Oval 11"/>
            <p:cNvSpPr>
              <a:spLocks noChangeArrowheads="1"/>
            </p:cNvSpPr>
            <p:nvPr/>
          </p:nvSpPr>
          <p:spPr bwMode="auto">
            <a:xfrm>
              <a:off x="2604" y="202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8" name="Oval 12"/>
            <p:cNvSpPr>
              <a:spLocks noChangeArrowheads="1"/>
            </p:cNvSpPr>
            <p:nvPr/>
          </p:nvSpPr>
          <p:spPr bwMode="auto">
            <a:xfrm>
              <a:off x="2712" y="204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9" name="Oval 13"/>
            <p:cNvSpPr>
              <a:spLocks noChangeArrowheads="1"/>
            </p:cNvSpPr>
            <p:nvPr/>
          </p:nvSpPr>
          <p:spPr bwMode="auto">
            <a:xfrm>
              <a:off x="2562" y="194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0" name="Oval 14"/>
            <p:cNvSpPr>
              <a:spLocks noChangeArrowheads="1"/>
            </p:cNvSpPr>
            <p:nvPr/>
          </p:nvSpPr>
          <p:spPr bwMode="auto">
            <a:xfrm rot="-1278841">
              <a:off x="2472" y="199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1" name="Oval 15"/>
            <p:cNvSpPr>
              <a:spLocks noChangeArrowheads="1"/>
            </p:cNvSpPr>
            <p:nvPr/>
          </p:nvSpPr>
          <p:spPr bwMode="auto">
            <a:xfrm rot="1856303">
              <a:off x="2796" y="2040"/>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2" name="Oval 16"/>
            <p:cNvSpPr>
              <a:spLocks noChangeArrowheads="1"/>
            </p:cNvSpPr>
            <p:nvPr/>
          </p:nvSpPr>
          <p:spPr bwMode="auto">
            <a:xfrm>
              <a:off x="2754" y="195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3" name="Oval 17"/>
            <p:cNvSpPr>
              <a:spLocks noChangeArrowheads="1"/>
            </p:cNvSpPr>
            <p:nvPr/>
          </p:nvSpPr>
          <p:spPr bwMode="auto">
            <a:xfrm>
              <a:off x="2748" y="200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4" name="Oval 18"/>
            <p:cNvSpPr>
              <a:spLocks noChangeArrowheads="1"/>
            </p:cNvSpPr>
            <p:nvPr/>
          </p:nvSpPr>
          <p:spPr bwMode="auto">
            <a:xfrm>
              <a:off x="2670" y="205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5" name="Oval 19"/>
            <p:cNvSpPr>
              <a:spLocks noChangeArrowheads="1"/>
            </p:cNvSpPr>
            <p:nvPr/>
          </p:nvSpPr>
          <p:spPr bwMode="auto">
            <a:xfrm>
              <a:off x="2562" y="199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6" name="Oval 20"/>
            <p:cNvSpPr>
              <a:spLocks noChangeArrowheads="1"/>
            </p:cNvSpPr>
            <p:nvPr/>
          </p:nvSpPr>
          <p:spPr bwMode="auto">
            <a:xfrm>
              <a:off x="2448" y="204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7" name="Oval 21"/>
            <p:cNvSpPr>
              <a:spLocks noChangeArrowheads="1"/>
            </p:cNvSpPr>
            <p:nvPr/>
          </p:nvSpPr>
          <p:spPr bwMode="auto">
            <a:xfrm rot="1278841" flipH="1">
              <a:off x="2664" y="199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8" name="Oval 23"/>
            <p:cNvSpPr>
              <a:spLocks noChangeArrowheads="1"/>
            </p:cNvSpPr>
            <p:nvPr/>
          </p:nvSpPr>
          <p:spPr bwMode="auto">
            <a:xfrm>
              <a:off x="2844" y="200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09" name="Oval 25"/>
            <p:cNvSpPr>
              <a:spLocks noChangeArrowheads="1"/>
            </p:cNvSpPr>
            <p:nvPr/>
          </p:nvSpPr>
          <p:spPr bwMode="auto">
            <a:xfrm>
              <a:off x="2898" y="204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10" name="Oval 32"/>
            <p:cNvSpPr>
              <a:spLocks noChangeArrowheads="1"/>
            </p:cNvSpPr>
            <p:nvPr/>
          </p:nvSpPr>
          <p:spPr bwMode="auto">
            <a:xfrm>
              <a:off x="2670" y="195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11" name="Oval 33"/>
            <p:cNvSpPr>
              <a:spLocks noChangeArrowheads="1"/>
            </p:cNvSpPr>
            <p:nvPr/>
          </p:nvSpPr>
          <p:spPr bwMode="auto">
            <a:xfrm rot="-2951307">
              <a:off x="2376" y="202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12" name="Oval 34"/>
            <p:cNvSpPr>
              <a:spLocks noChangeArrowheads="1"/>
            </p:cNvSpPr>
            <p:nvPr/>
          </p:nvSpPr>
          <p:spPr bwMode="auto">
            <a:xfrm>
              <a:off x="2418" y="195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13" name="Oval 36"/>
            <p:cNvSpPr>
              <a:spLocks noChangeArrowheads="1"/>
            </p:cNvSpPr>
            <p:nvPr/>
          </p:nvSpPr>
          <p:spPr bwMode="auto">
            <a:xfrm>
              <a:off x="2502" y="195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314" name="Oval 42"/>
            <p:cNvSpPr>
              <a:spLocks noChangeArrowheads="1"/>
            </p:cNvSpPr>
            <p:nvPr/>
          </p:nvSpPr>
          <p:spPr bwMode="auto">
            <a:xfrm>
              <a:off x="2328" y="2028"/>
              <a:ext cx="47" cy="47"/>
            </a:xfrm>
            <a:prstGeom prst="ellipse">
              <a:avLst/>
            </a:prstGeom>
            <a:solidFill>
              <a:srgbClr val="E50101"/>
            </a:solidFill>
            <a:ln w="9525">
              <a:solidFill>
                <a:srgbClr val="E50101"/>
              </a:solidFill>
              <a:round/>
              <a:headEnd/>
              <a:tailEnd/>
            </a:ln>
          </p:spPr>
          <p:txBody>
            <a:bodyPr wrap="none" anchor="ctr"/>
            <a:lstStyle/>
            <a:p>
              <a:endParaRPr lang="es-ES"/>
            </a:p>
          </p:txBody>
        </p:sp>
      </p:grpSp>
      <p:sp>
        <p:nvSpPr>
          <p:cNvPr id="529500" name="Rectangle 92"/>
          <p:cNvSpPr>
            <a:spLocks noChangeArrowheads="1"/>
          </p:cNvSpPr>
          <p:nvPr/>
        </p:nvSpPr>
        <p:spPr bwMode="auto">
          <a:xfrm>
            <a:off x="1592263" y="1852613"/>
            <a:ext cx="1311275" cy="609600"/>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Partículas</a:t>
            </a:r>
          </a:p>
          <a:p>
            <a:r>
              <a:rPr lang="es-ES_tradnl" sz="2000" i="1">
                <a:solidFill>
                  <a:schemeClr val="bg1"/>
                </a:solidFill>
                <a:latin typeface="Book Antiqua" pitchFamily="18" charset="0"/>
              </a:rPr>
              <a:t>Magnéticas</a:t>
            </a:r>
          </a:p>
        </p:txBody>
      </p:sp>
      <p:grpSp>
        <p:nvGrpSpPr>
          <p:cNvPr id="6" name="Group 93"/>
          <p:cNvGrpSpPr>
            <a:grpSpLocks/>
          </p:cNvGrpSpPr>
          <p:nvPr/>
        </p:nvGrpSpPr>
        <p:grpSpPr bwMode="auto">
          <a:xfrm>
            <a:off x="3457575" y="1781175"/>
            <a:ext cx="1771650" cy="550863"/>
            <a:chOff x="2112" y="1092"/>
            <a:chExt cx="1116" cy="347"/>
          </a:xfrm>
        </p:grpSpPr>
        <p:sp>
          <p:nvSpPr>
            <p:cNvPr id="91274" name="Oval 94"/>
            <p:cNvSpPr>
              <a:spLocks noChangeArrowheads="1"/>
            </p:cNvSpPr>
            <p:nvPr/>
          </p:nvSpPr>
          <p:spPr bwMode="auto">
            <a:xfrm>
              <a:off x="2622" y="119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5" name="Oval 95"/>
            <p:cNvSpPr>
              <a:spLocks noChangeArrowheads="1"/>
            </p:cNvSpPr>
            <p:nvPr/>
          </p:nvSpPr>
          <p:spPr bwMode="auto">
            <a:xfrm>
              <a:off x="2388" y="116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6" name="Oval 96"/>
            <p:cNvSpPr>
              <a:spLocks noChangeArrowheads="1"/>
            </p:cNvSpPr>
            <p:nvPr/>
          </p:nvSpPr>
          <p:spPr bwMode="auto">
            <a:xfrm>
              <a:off x="2485" y="1206"/>
              <a:ext cx="47" cy="71"/>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7" name="Oval 97"/>
            <p:cNvSpPr>
              <a:spLocks noChangeArrowheads="1"/>
            </p:cNvSpPr>
            <p:nvPr/>
          </p:nvSpPr>
          <p:spPr bwMode="auto">
            <a:xfrm>
              <a:off x="2892" y="116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8" name="Oval 98"/>
            <p:cNvSpPr>
              <a:spLocks noChangeArrowheads="1"/>
            </p:cNvSpPr>
            <p:nvPr/>
          </p:nvSpPr>
          <p:spPr bwMode="auto">
            <a:xfrm rot="-2951307">
              <a:off x="2250" y="1110"/>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9" name="Oval 99"/>
            <p:cNvSpPr>
              <a:spLocks noChangeArrowheads="1"/>
            </p:cNvSpPr>
            <p:nvPr/>
          </p:nvSpPr>
          <p:spPr bwMode="auto">
            <a:xfrm>
              <a:off x="2298" y="120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0" name="Oval 100"/>
            <p:cNvSpPr>
              <a:spLocks noChangeArrowheads="1"/>
            </p:cNvSpPr>
            <p:nvPr/>
          </p:nvSpPr>
          <p:spPr bwMode="auto">
            <a:xfrm rot="-1278841">
              <a:off x="2760" y="119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1" name="Oval 101"/>
            <p:cNvSpPr>
              <a:spLocks noChangeArrowheads="1"/>
            </p:cNvSpPr>
            <p:nvPr/>
          </p:nvSpPr>
          <p:spPr bwMode="auto">
            <a:xfrm>
              <a:off x="2586" y="129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2" name="Oval 102"/>
            <p:cNvSpPr>
              <a:spLocks noChangeArrowheads="1"/>
            </p:cNvSpPr>
            <p:nvPr/>
          </p:nvSpPr>
          <p:spPr bwMode="auto">
            <a:xfrm>
              <a:off x="2796" y="130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3" name="Oval 103"/>
            <p:cNvSpPr>
              <a:spLocks noChangeArrowheads="1"/>
            </p:cNvSpPr>
            <p:nvPr/>
          </p:nvSpPr>
          <p:spPr bwMode="auto">
            <a:xfrm>
              <a:off x="2694" y="126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4" name="Oval 104"/>
            <p:cNvSpPr>
              <a:spLocks noChangeArrowheads="1"/>
            </p:cNvSpPr>
            <p:nvPr/>
          </p:nvSpPr>
          <p:spPr bwMode="auto">
            <a:xfrm>
              <a:off x="2226" y="132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5" name="Oval 105"/>
            <p:cNvSpPr>
              <a:spLocks noChangeArrowheads="1"/>
            </p:cNvSpPr>
            <p:nvPr/>
          </p:nvSpPr>
          <p:spPr bwMode="auto">
            <a:xfrm>
              <a:off x="2370" y="126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6" name="Oval 106"/>
            <p:cNvSpPr>
              <a:spLocks noChangeArrowheads="1"/>
            </p:cNvSpPr>
            <p:nvPr/>
          </p:nvSpPr>
          <p:spPr bwMode="auto">
            <a:xfrm>
              <a:off x="2340" y="1380"/>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7" name="Oval 107"/>
            <p:cNvSpPr>
              <a:spLocks noChangeArrowheads="1"/>
            </p:cNvSpPr>
            <p:nvPr/>
          </p:nvSpPr>
          <p:spPr bwMode="auto">
            <a:xfrm rot="1856303">
              <a:off x="2670" y="136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8" name="Oval 108"/>
            <p:cNvSpPr>
              <a:spLocks noChangeArrowheads="1"/>
            </p:cNvSpPr>
            <p:nvPr/>
          </p:nvSpPr>
          <p:spPr bwMode="auto">
            <a:xfrm>
              <a:off x="2490" y="131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89" name="Oval 109"/>
            <p:cNvSpPr>
              <a:spLocks noChangeArrowheads="1"/>
            </p:cNvSpPr>
            <p:nvPr/>
          </p:nvSpPr>
          <p:spPr bwMode="auto">
            <a:xfrm rot="-2951307">
              <a:off x="2862" y="136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0" name="Oval 110"/>
            <p:cNvSpPr>
              <a:spLocks noChangeArrowheads="1"/>
            </p:cNvSpPr>
            <p:nvPr/>
          </p:nvSpPr>
          <p:spPr bwMode="auto">
            <a:xfrm rot="1856303">
              <a:off x="2916" y="126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1" name="Oval 111"/>
            <p:cNvSpPr>
              <a:spLocks noChangeArrowheads="1"/>
            </p:cNvSpPr>
            <p:nvPr/>
          </p:nvSpPr>
          <p:spPr bwMode="auto">
            <a:xfrm rot="1278841" flipH="1">
              <a:off x="2112" y="121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2" name="Oval 112"/>
            <p:cNvSpPr>
              <a:spLocks noChangeArrowheads="1"/>
            </p:cNvSpPr>
            <p:nvPr/>
          </p:nvSpPr>
          <p:spPr bwMode="auto">
            <a:xfrm>
              <a:off x="3054" y="121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3" name="Oval 113"/>
            <p:cNvSpPr>
              <a:spLocks noChangeArrowheads="1"/>
            </p:cNvSpPr>
            <p:nvPr/>
          </p:nvSpPr>
          <p:spPr bwMode="auto">
            <a:xfrm>
              <a:off x="3054" y="139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94" name="Oval 114"/>
            <p:cNvSpPr>
              <a:spLocks noChangeArrowheads="1"/>
            </p:cNvSpPr>
            <p:nvPr/>
          </p:nvSpPr>
          <p:spPr bwMode="auto">
            <a:xfrm>
              <a:off x="3181" y="1296"/>
              <a:ext cx="47" cy="71"/>
            </a:xfrm>
            <a:prstGeom prst="ellipse">
              <a:avLst/>
            </a:prstGeom>
            <a:solidFill>
              <a:srgbClr val="E50101"/>
            </a:solidFill>
            <a:ln w="9525">
              <a:solidFill>
                <a:srgbClr val="E50101"/>
              </a:solidFill>
              <a:round/>
              <a:headEnd/>
              <a:tailEnd/>
            </a:ln>
          </p:spPr>
          <p:txBody>
            <a:bodyPr wrap="none" anchor="ctr"/>
            <a:lstStyle/>
            <a:p>
              <a:endParaRPr lang="es-ES"/>
            </a:p>
          </p:txBody>
        </p:sp>
      </p:grpSp>
      <p:grpSp>
        <p:nvGrpSpPr>
          <p:cNvPr id="7" name="Group 115"/>
          <p:cNvGrpSpPr>
            <a:grpSpLocks/>
          </p:cNvGrpSpPr>
          <p:nvPr/>
        </p:nvGrpSpPr>
        <p:grpSpPr bwMode="auto">
          <a:xfrm>
            <a:off x="3295650" y="2286000"/>
            <a:ext cx="1865313" cy="474663"/>
            <a:chOff x="2010" y="1392"/>
            <a:chExt cx="1175" cy="299"/>
          </a:xfrm>
        </p:grpSpPr>
        <p:sp>
          <p:nvSpPr>
            <p:cNvPr id="91253" name="Oval 116"/>
            <p:cNvSpPr>
              <a:spLocks noChangeArrowheads="1"/>
            </p:cNvSpPr>
            <p:nvPr/>
          </p:nvSpPr>
          <p:spPr bwMode="auto">
            <a:xfrm>
              <a:off x="2508" y="156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4" name="Oval 117"/>
            <p:cNvSpPr>
              <a:spLocks noChangeArrowheads="1"/>
            </p:cNvSpPr>
            <p:nvPr/>
          </p:nvSpPr>
          <p:spPr bwMode="auto">
            <a:xfrm>
              <a:off x="2670" y="161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5" name="Oval 118"/>
            <p:cNvSpPr>
              <a:spLocks noChangeArrowheads="1"/>
            </p:cNvSpPr>
            <p:nvPr/>
          </p:nvSpPr>
          <p:spPr bwMode="auto">
            <a:xfrm>
              <a:off x="2424" y="158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6" name="Oval 119"/>
            <p:cNvSpPr>
              <a:spLocks noChangeArrowheads="1"/>
            </p:cNvSpPr>
            <p:nvPr/>
          </p:nvSpPr>
          <p:spPr bwMode="auto">
            <a:xfrm>
              <a:off x="2706" y="154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7" name="Oval 120"/>
            <p:cNvSpPr>
              <a:spLocks noChangeArrowheads="1"/>
            </p:cNvSpPr>
            <p:nvPr/>
          </p:nvSpPr>
          <p:spPr bwMode="auto">
            <a:xfrm>
              <a:off x="2838" y="155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8" name="Oval 121"/>
            <p:cNvSpPr>
              <a:spLocks noChangeArrowheads="1"/>
            </p:cNvSpPr>
            <p:nvPr/>
          </p:nvSpPr>
          <p:spPr bwMode="auto">
            <a:xfrm>
              <a:off x="2784" y="163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9" name="Oval 122"/>
            <p:cNvSpPr>
              <a:spLocks noChangeArrowheads="1"/>
            </p:cNvSpPr>
            <p:nvPr/>
          </p:nvSpPr>
          <p:spPr bwMode="auto">
            <a:xfrm>
              <a:off x="2844" y="146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0" name="Oval 123"/>
            <p:cNvSpPr>
              <a:spLocks noChangeArrowheads="1"/>
            </p:cNvSpPr>
            <p:nvPr/>
          </p:nvSpPr>
          <p:spPr bwMode="auto">
            <a:xfrm rot="1856303">
              <a:off x="2994" y="161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1" name="Oval 124"/>
            <p:cNvSpPr>
              <a:spLocks noChangeArrowheads="1"/>
            </p:cNvSpPr>
            <p:nvPr/>
          </p:nvSpPr>
          <p:spPr bwMode="auto">
            <a:xfrm>
              <a:off x="2916" y="164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2" name="Oval 125"/>
            <p:cNvSpPr>
              <a:spLocks noChangeArrowheads="1"/>
            </p:cNvSpPr>
            <p:nvPr/>
          </p:nvSpPr>
          <p:spPr bwMode="auto">
            <a:xfrm rot="-2951307">
              <a:off x="2256" y="159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3" name="Oval 126"/>
            <p:cNvSpPr>
              <a:spLocks noChangeArrowheads="1"/>
            </p:cNvSpPr>
            <p:nvPr/>
          </p:nvSpPr>
          <p:spPr bwMode="auto">
            <a:xfrm>
              <a:off x="2136" y="157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4" name="Oval 127"/>
            <p:cNvSpPr>
              <a:spLocks noChangeArrowheads="1"/>
            </p:cNvSpPr>
            <p:nvPr/>
          </p:nvSpPr>
          <p:spPr bwMode="auto">
            <a:xfrm>
              <a:off x="2940" y="148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5" name="Oval 128"/>
            <p:cNvSpPr>
              <a:spLocks noChangeArrowheads="1"/>
            </p:cNvSpPr>
            <p:nvPr/>
          </p:nvSpPr>
          <p:spPr bwMode="auto">
            <a:xfrm>
              <a:off x="2712" y="146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6" name="Oval 129"/>
            <p:cNvSpPr>
              <a:spLocks noChangeArrowheads="1"/>
            </p:cNvSpPr>
            <p:nvPr/>
          </p:nvSpPr>
          <p:spPr bwMode="auto">
            <a:xfrm rot="-1278841">
              <a:off x="2292" y="146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7" name="Oval 130"/>
            <p:cNvSpPr>
              <a:spLocks noChangeArrowheads="1"/>
            </p:cNvSpPr>
            <p:nvPr/>
          </p:nvSpPr>
          <p:spPr bwMode="auto">
            <a:xfrm>
              <a:off x="2424" y="148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8" name="Oval 131"/>
            <p:cNvSpPr>
              <a:spLocks noChangeArrowheads="1"/>
            </p:cNvSpPr>
            <p:nvPr/>
          </p:nvSpPr>
          <p:spPr bwMode="auto">
            <a:xfrm>
              <a:off x="2520" y="140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69" name="Oval 132"/>
            <p:cNvSpPr>
              <a:spLocks noChangeArrowheads="1"/>
            </p:cNvSpPr>
            <p:nvPr/>
          </p:nvSpPr>
          <p:spPr bwMode="auto">
            <a:xfrm>
              <a:off x="2196" y="145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0" name="Oval 133"/>
            <p:cNvSpPr>
              <a:spLocks noChangeArrowheads="1"/>
            </p:cNvSpPr>
            <p:nvPr/>
          </p:nvSpPr>
          <p:spPr bwMode="auto">
            <a:xfrm>
              <a:off x="2611" y="1434"/>
              <a:ext cx="47" cy="7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1" name="Oval 134"/>
            <p:cNvSpPr>
              <a:spLocks noChangeArrowheads="1"/>
            </p:cNvSpPr>
            <p:nvPr/>
          </p:nvSpPr>
          <p:spPr bwMode="auto">
            <a:xfrm>
              <a:off x="2047" y="1392"/>
              <a:ext cx="47" cy="7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2" name="Oval 135"/>
            <p:cNvSpPr>
              <a:spLocks noChangeArrowheads="1"/>
            </p:cNvSpPr>
            <p:nvPr/>
          </p:nvSpPr>
          <p:spPr bwMode="auto">
            <a:xfrm>
              <a:off x="3138" y="151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73" name="Oval 136"/>
            <p:cNvSpPr>
              <a:spLocks noChangeArrowheads="1"/>
            </p:cNvSpPr>
            <p:nvPr/>
          </p:nvSpPr>
          <p:spPr bwMode="auto">
            <a:xfrm>
              <a:off x="2010" y="1644"/>
              <a:ext cx="47" cy="47"/>
            </a:xfrm>
            <a:prstGeom prst="ellipse">
              <a:avLst/>
            </a:prstGeom>
            <a:solidFill>
              <a:srgbClr val="E50101"/>
            </a:solidFill>
            <a:ln w="9525">
              <a:solidFill>
                <a:srgbClr val="E50101"/>
              </a:solidFill>
              <a:round/>
              <a:headEnd/>
              <a:tailEnd/>
            </a:ln>
          </p:spPr>
          <p:txBody>
            <a:bodyPr wrap="none" anchor="ctr"/>
            <a:lstStyle/>
            <a:p>
              <a:endParaRPr lang="es-ES"/>
            </a:p>
          </p:txBody>
        </p:sp>
      </p:grpSp>
      <p:grpSp>
        <p:nvGrpSpPr>
          <p:cNvPr id="8" name="Group 137"/>
          <p:cNvGrpSpPr>
            <a:grpSpLocks/>
          </p:cNvGrpSpPr>
          <p:nvPr/>
        </p:nvGrpSpPr>
        <p:grpSpPr bwMode="auto">
          <a:xfrm>
            <a:off x="3305175" y="1428750"/>
            <a:ext cx="1922463" cy="417513"/>
            <a:chOff x="2016" y="900"/>
            <a:chExt cx="1211" cy="263"/>
          </a:xfrm>
        </p:grpSpPr>
        <p:sp>
          <p:nvSpPr>
            <p:cNvPr id="91232" name="Oval 138"/>
            <p:cNvSpPr>
              <a:spLocks noChangeArrowheads="1"/>
            </p:cNvSpPr>
            <p:nvPr/>
          </p:nvSpPr>
          <p:spPr bwMode="auto">
            <a:xfrm>
              <a:off x="2604" y="111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3" name="Oval 139"/>
            <p:cNvSpPr>
              <a:spLocks noChangeArrowheads="1"/>
            </p:cNvSpPr>
            <p:nvPr/>
          </p:nvSpPr>
          <p:spPr bwMode="auto">
            <a:xfrm>
              <a:off x="2784" y="110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4" name="Oval 140"/>
            <p:cNvSpPr>
              <a:spLocks noChangeArrowheads="1"/>
            </p:cNvSpPr>
            <p:nvPr/>
          </p:nvSpPr>
          <p:spPr bwMode="auto">
            <a:xfrm>
              <a:off x="2664" y="1038"/>
              <a:ext cx="47" cy="65"/>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5" name="Oval 141"/>
            <p:cNvSpPr>
              <a:spLocks noChangeArrowheads="1"/>
            </p:cNvSpPr>
            <p:nvPr/>
          </p:nvSpPr>
          <p:spPr bwMode="auto">
            <a:xfrm rot="-1278841">
              <a:off x="2400" y="97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6" name="Oval 142"/>
            <p:cNvSpPr>
              <a:spLocks noChangeArrowheads="1"/>
            </p:cNvSpPr>
            <p:nvPr/>
          </p:nvSpPr>
          <p:spPr bwMode="auto">
            <a:xfrm>
              <a:off x="2592" y="966"/>
              <a:ext cx="84" cy="53"/>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7" name="Oval 143"/>
            <p:cNvSpPr>
              <a:spLocks noChangeArrowheads="1"/>
            </p:cNvSpPr>
            <p:nvPr/>
          </p:nvSpPr>
          <p:spPr bwMode="auto">
            <a:xfrm>
              <a:off x="2208" y="100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8" name="Oval 144"/>
            <p:cNvSpPr>
              <a:spLocks noChangeArrowheads="1"/>
            </p:cNvSpPr>
            <p:nvPr/>
          </p:nvSpPr>
          <p:spPr bwMode="auto">
            <a:xfrm rot="1278841" flipH="1">
              <a:off x="2466" y="110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9" name="Oval 145"/>
            <p:cNvSpPr>
              <a:spLocks noChangeArrowheads="1"/>
            </p:cNvSpPr>
            <p:nvPr/>
          </p:nvSpPr>
          <p:spPr bwMode="auto">
            <a:xfrm>
              <a:off x="2790" y="100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0" name="Oval 146"/>
            <p:cNvSpPr>
              <a:spLocks noChangeArrowheads="1"/>
            </p:cNvSpPr>
            <p:nvPr/>
          </p:nvSpPr>
          <p:spPr bwMode="auto">
            <a:xfrm>
              <a:off x="2904" y="106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1" name="Oval 147"/>
            <p:cNvSpPr>
              <a:spLocks noChangeArrowheads="1"/>
            </p:cNvSpPr>
            <p:nvPr/>
          </p:nvSpPr>
          <p:spPr bwMode="auto">
            <a:xfrm rot="1856303">
              <a:off x="2898" y="94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2" name="Oval 148"/>
            <p:cNvSpPr>
              <a:spLocks noChangeArrowheads="1"/>
            </p:cNvSpPr>
            <p:nvPr/>
          </p:nvSpPr>
          <p:spPr bwMode="auto">
            <a:xfrm>
              <a:off x="2382" y="105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3" name="Oval 149"/>
            <p:cNvSpPr>
              <a:spLocks noChangeArrowheads="1"/>
            </p:cNvSpPr>
            <p:nvPr/>
          </p:nvSpPr>
          <p:spPr bwMode="auto">
            <a:xfrm>
              <a:off x="2544" y="101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4" name="Oval 150"/>
            <p:cNvSpPr>
              <a:spLocks noChangeArrowheads="1"/>
            </p:cNvSpPr>
            <p:nvPr/>
          </p:nvSpPr>
          <p:spPr bwMode="auto">
            <a:xfrm>
              <a:off x="2562" y="90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5" name="Oval 151"/>
            <p:cNvSpPr>
              <a:spLocks noChangeArrowheads="1"/>
            </p:cNvSpPr>
            <p:nvPr/>
          </p:nvSpPr>
          <p:spPr bwMode="auto">
            <a:xfrm>
              <a:off x="2718" y="93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6" name="Oval 152"/>
            <p:cNvSpPr>
              <a:spLocks noChangeArrowheads="1"/>
            </p:cNvSpPr>
            <p:nvPr/>
          </p:nvSpPr>
          <p:spPr bwMode="auto">
            <a:xfrm rot="-1278841">
              <a:off x="2268" y="91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7" name="Oval 153"/>
            <p:cNvSpPr>
              <a:spLocks noChangeArrowheads="1"/>
            </p:cNvSpPr>
            <p:nvPr/>
          </p:nvSpPr>
          <p:spPr bwMode="auto">
            <a:xfrm>
              <a:off x="2106" y="96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8" name="Oval 154"/>
            <p:cNvSpPr>
              <a:spLocks noChangeArrowheads="1"/>
            </p:cNvSpPr>
            <p:nvPr/>
          </p:nvSpPr>
          <p:spPr bwMode="auto">
            <a:xfrm>
              <a:off x="3048" y="1038"/>
              <a:ext cx="47" cy="65"/>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49" name="Oval 155"/>
            <p:cNvSpPr>
              <a:spLocks noChangeArrowheads="1"/>
            </p:cNvSpPr>
            <p:nvPr/>
          </p:nvSpPr>
          <p:spPr bwMode="auto">
            <a:xfrm>
              <a:off x="3114" y="90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0" name="Oval 156"/>
            <p:cNvSpPr>
              <a:spLocks noChangeArrowheads="1"/>
            </p:cNvSpPr>
            <p:nvPr/>
          </p:nvSpPr>
          <p:spPr bwMode="auto">
            <a:xfrm>
              <a:off x="3180" y="108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1" name="Oval 157"/>
            <p:cNvSpPr>
              <a:spLocks noChangeArrowheads="1"/>
            </p:cNvSpPr>
            <p:nvPr/>
          </p:nvSpPr>
          <p:spPr bwMode="auto">
            <a:xfrm>
              <a:off x="2016" y="107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52" name="Oval 158"/>
            <p:cNvSpPr>
              <a:spLocks noChangeArrowheads="1"/>
            </p:cNvSpPr>
            <p:nvPr/>
          </p:nvSpPr>
          <p:spPr bwMode="auto">
            <a:xfrm>
              <a:off x="2592" y="966"/>
              <a:ext cx="84" cy="53"/>
            </a:xfrm>
            <a:prstGeom prst="ellipse">
              <a:avLst/>
            </a:prstGeom>
            <a:solidFill>
              <a:srgbClr val="E50101"/>
            </a:solidFill>
            <a:ln w="9525">
              <a:solidFill>
                <a:srgbClr val="E50101"/>
              </a:solidFill>
              <a:round/>
              <a:headEnd/>
              <a:tailEnd/>
            </a:ln>
          </p:spPr>
          <p:txBody>
            <a:bodyPr wrap="none" anchor="ctr"/>
            <a:lstStyle/>
            <a:p>
              <a:endParaRPr lang="es-ES"/>
            </a:p>
          </p:txBody>
        </p:sp>
      </p:grpSp>
      <p:grpSp>
        <p:nvGrpSpPr>
          <p:cNvPr id="9" name="Group 159"/>
          <p:cNvGrpSpPr>
            <a:grpSpLocks/>
          </p:cNvGrpSpPr>
          <p:nvPr/>
        </p:nvGrpSpPr>
        <p:grpSpPr bwMode="auto">
          <a:xfrm>
            <a:off x="3228975" y="1057275"/>
            <a:ext cx="1952625" cy="388938"/>
            <a:chOff x="1968" y="666"/>
            <a:chExt cx="1230" cy="245"/>
          </a:xfrm>
        </p:grpSpPr>
        <p:sp>
          <p:nvSpPr>
            <p:cNvPr id="91213" name="Oval 160"/>
            <p:cNvSpPr>
              <a:spLocks noChangeArrowheads="1"/>
            </p:cNvSpPr>
            <p:nvPr/>
          </p:nvSpPr>
          <p:spPr bwMode="auto">
            <a:xfrm>
              <a:off x="2436" y="86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4" name="Oval 161"/>
            <p:cNvSpPr>
              <a:spLocks noChangeArrowheads="1"/>
            </p:cNvSpPr>
            <p:nvPr/>
          </p:nvSpPr>
          <p:spPr bwMode="auto">
            <a:xfrm>
              <a:off x="3114" y="750"/>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5" name="Oval 162"/>
            <p:cNvSpPr>
              <a:spLocks noChangeArrowheads="1"/>
            </p:cNvSpPr>
            <p:nvPr/>
          </p:nvSpPr>
          <p:spPr bwMode="auto">
            <a:xfrm>
              <a:off x="2988" y="81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6" name="Oval 163"/>
            <p:cNvSpPr>
              <a:spLocks noChangeArrowheads="1"/>
            </p:cNvSpPr>
            <p:nvPr/>
          </p:nvSpPr>
          <p:spPr bwMode="auto">
            <a:xfrm>
              <a:off x="2760" y="74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7" name="Oval 164"/>
            <p:cNvSpPr>
              <a:spLocks noChangeArrowheads="1"/>
            </p:cNvSpPr>
            <p:nvPr/>
          </p:nvSpPr>
          <p:spPr bwMode="auto">
            <a:xfrm>
              <a:off x="2874" y="70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8" name="Oval 165"/>
            <p:cNvSpPr>
              <a:spLocks noChangeArrowheads="1"/>
            </p:cNvSpPr>
            <p:nvPr/>
          </p:nvSpPr>
          <p:spPr bwMode="auto">
            <a:xfrm>
              <a:off x="2569" y="702"/>
              <a:ext cx="47" cy="7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9" name="Oval 166"/>
            <p:cNvSpPr>
              <a:spLocks noChangeArrowheads="1"/>
            </p:cNvSpPr>
            <p:nvPr/>
          </p:nvSpPr>
          <p:spPr bwMode="auto">
            <a:xfrm>
              <a:off x="2814" y="81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0" name="Oval 167"/>
            <p:cNvSpPr>
              <a:spLocks noChangeArrowheads="1"/>
            </p:cNvSpPr>
            <p:nvPr/>
          </p:nvSpPr>
          <p:spPr bwMode="auto">
            <a:xfrm>
              <a:off x="2712" y="84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1" name="Oval 168"/>
            <p:cNvSpPr>
              <a:spLocks noChangeArrowheads="1"/>
            </p:cNvSpPr>
            <p:nvPr/>
          </p:nvSpPr>
          <p:spPr bwMode="auto">
            <a:xfrm>
              <a:off x="2208" y="83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2" name="Oval 169"/>
            <p:cNvSpPr>
              <a:spLocks noChangeArrowheads="1"/>
            </p:cNvSpPr>
            <p:nvPr/>
          </p:nvSpPr>
          <p:spPr bwMode="auto">
            <a:xfrm>
              <a:off x="2466" y="744"/>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3" name="Oval 170"/>
            <p:cNvSpPr>
              <a:spLocks noChangeArrowheads="1"/>
            </p:cNvSpPr>
            <p:nvPr/>
          </p:nvSpPr>
          <p:spPr bwMode="auto">
            <a:xfrm>
              <a:off x="2532" y="82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4" name="Oval 171"/>
            <p:cNvSpPr>
              <a:spLocks noChangeArrowheads="1"/>
            </p:cNvSpPr>
            <p:nvPr/>
          </p:nvSpPr>
          <p:spPr bwMode="auto">
            <a:xfrm>
              <a:off x="2628" y="79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5" name="Oval 172"/>
            <p:cNvSpPr>
              <a:spLocks noChangeArrowheads="1"/>
            </p:cNvSpPr>
            <p:nvPr/>
          </p:nvSpPr>
          <p:spPr bwMode="auto">
            <a:xfrm>
              <a:off x="2292" y="70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6" name="Oval 173"/>
            <p:cNvSpPr>
              <a:spLocks noChangeArrowheads="1"/>
            </p:cNvSpPr>
            <p:nvPr/>
          </p:nvSpPr>
          <p:spPr bwMode="auto">
            <a:xfrm>
              <a:off x="2346" y="79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7" name="Oval 174"/>
            <p:cNvSpPr>
              <a:spLocks noChangeArrowheads="1"/>
            </p:cNvSpPr>
            <p:nvPr/>
          </p:nvSpPr>
          <p:spPr bwMode="auto">
            <a:xfrm>
              <a:off x="2448" y="67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8" name="Oval 175"/>
            <p:cNvSpPr>
              <a:spLocks noChangeArrowheads="1"/>
            </p:cNvSpPr>
            <p:nvPr/>
          </p:nvSpPr>
          <p:spPr bwMode="auto">
            <a:xfrm rot="-1278841">
              <a:off x="2682" y="66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29" name="Oval 176"/>
            <p:cNvSpPr>
              <a:spLocks noChangeArrowheads="1"/>
            </p:cNvSpPr>
            <p:nvPr/>
          </p:nvSpPr>
          <p:spPr bwMode="auto">
            <a:xfrm rot="-1278841">
              <a:off x="2052" y="81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0" name="Oval 177"/>
            <p:cNvSpPr>
              <a:spLocks noChangeArrowheads="1"/>
            </p:cNvSpPr>
            <p:nvPr/>
          </p:nvSpPr>
          <p:spPr bwMode="auto">
            <a:xfrm>
              <a:off x="1968" y="70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31" name="Oval 178"/>
            <p:cNvSpPr>
              <a:spLocks noChangeArrowheads="1"/>
            </p:cNvSpPr>
            <p:nvPr/>
          </p:nvSpPr>
          <p:spPr bwMode="auto">
            <a:xfrm rot="1856303">
              <a:off x="2118" y="684"/>
              <a:ext cx="84" cy="47"/>
            </a:xfrm>
            <a:prstGeom prst="ellipse">
              <a:avLst/>
            </a:prstGeom>
            <a:solidFill>
              <a:srgbClr val="E50101"/>
            </a:solidFill>
            <a:ln w="9525">
              <a:solidFill>
                <a:srgbClr val="E50101"/>
              </a:solidFill>
              <a:round/>
              <a:headEnd/>
              <a:tailEnd/>
            </a:ln>
          </p:spPr>
          <p:txBody>
            <a:bodyPr wrap="none" anchor="ctr"/>
            <a:lstStyle/>
            <a:p>
              <a:endParaRPr lang="es-ES"/>
            </a:p>
          </p:txBody>
        </p:sp>
      </p:grpSp>
      <p:grpSp>
        <p:nvGrpSpPr>
          <p:cNvPr id="10" name="Group 179"/>
          <p:cNvGrpSpPr>
            <a:grpSpLocks/>
          </p:cNvGrpSpPr>
          <p:nvPr/>
        </p:nvGrpSpPr>
        <p:grpSpPr bwMode="auto">
          <a:xfrm>
            <a:off x="3333750" y="2762250"/>
            <a:ext cx="1943100" cy="541338"/>
            <a:chOff x="2034" y="1686"/>
            <a:chExt cx="1224" cy="341"/>
          </a:xfrm>
        </p:grpSpPr>
        <p:sp>
          <p:nvSpPr>
            <p:cNvPr id="91194" name="Oval 180"/>
            <p:cNvSpPr>
              <a:spLocks noChangeArrowheads="1"/>
            </p:cNvSpPr>
            <p:nvPr/>
          </p:nvSpPr>
          <p:spPr bwMode="auto">
            <a:xfrm>
              <a:off x="2316" y="1698"/>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195" name="Oval 181"/>
            <p:cNvSpPr>
              <a:spLocks noChangeArrowheads="1"/>
            </p:cNvSpPr>
            <p:nvPr/>
          </p:nvSpPr>
          <p:spPr bwMode="auto">
            <a:xfrm>
              <a:off x="2466" y="1782"/>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196" name="Oval 182"/>
            <p:cNvSpPr>
              <a:spLocks noChangeArrowheads="1"/>
            </p:cNvSpPr>
            <p:nvPr/>
          </p:nvSpPr>
          <p:spPr bwMode="auto">
            <a:xfrm>
              <a:off x="2838" y="183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197" name="Oval 183"/>
            <p:cNvSpPr>
              <a:spLocks noChangeArrowheads="1"/>
            </p:cNvSpPr>
            <p:nvPr/>
          </p:nvSpPr>
          <p:spPr bwMode="auto">
            <a:xfrm>
              <a:off x="2610" y="177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198" name="Oval 184"/>
            <p:cNvSpPr>
              <a:spLocks noChangeArrowheads="1"/>
            </p:cNvSpPr>
            <p:nvPr/>
          </p:nvSpPr>
          <p:spPr bwMode="auto">
            <a:xfrm rot="-1278841">
              <a:off x="2946" y="187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199" name="Oval 185"/>
            <p:cNvSpPr>
              <a:spLocks noChangeArrowheads="1"/>
            </p:cNvSpPr>
            <p:nvPr/>
          </p:nvSpPr>
          <p:spPr bwMode="auto">
            <a:xfrm rot="1856303">
              <a:off x="2724" y="1734"/>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0" name="Oval 186"/>
            <p:cNvSpPr>
              <a:spLocks noChangeArrowheads="1"/>
            </p:cNvSpPr>
            <p:nvPr/>
          </p:nvSpPr>
          <p:spPr bwMode="auto">
            <a:xfrm>
              <a:off x="2544" y="168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1" name="Oval 187"/>
            <p:cNvSpPr>
              <a:spLocks noChangeArrowheads="1"/>
            </p:cNvSpPr>
            <p:nvPr/>
          </p:nvSpPr>
          <p:spPr bwMode="auto">
            <a:xfrm>
              <a:off x="2286" y="180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2" name="Oval 188"/>
            <p:cNvSpPr>
              <a:spLocks noChangeArrowheads="1"/>
            </p:cNvSpPr>
            <p:nvPr/>
          </p:nvSpPr>
          <p:spPr bwMode="auto">
            <a:xfrm rot="1278841" flipH="1">
              <a:off x="2136" y="172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3" name="Oval 189"/>
            <p:cNvSpPr>
              <a:spLocks noChangeArrowheads="1"/>
            </p:cNvSpPr>
            <p:nvPr/>
          </p:nvSpPr>
          <p:spPr bwMode="auto">
            <a:xfrm>
              <a:off x="2910" y="174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4" name="Oval 190"/>
            <p:cNvSpPr>
              <a:spLocks noChangeArrowheads="1"/>
            </p:cNvSpPr>
            <p:nvPr/>
          </p:nvSpPr>
          <p:spPr bwMode="auto">
            <a:xfrm>
              <a:off x="2178" y="186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5" name="Oval 191"/>
            <p:cNvSpPr>
              <a:spLocks noChangeArrowheads="1"/>
            </p:cNvSpPr>
            <p:nvPr/>
          </p:nvSpPr>
          <p:spPr bwMode="auto">
            <a:xfrm>
              <a:off x="3000" y="177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6" name="Oval 192"/>
            <p:cNvSpPr>
              <a:spLocks noChangeArrowheads="1"/>
            </p:cNvSpPr>
            <p:nvPr/>
          </p:nvSpPr>
          <p:spPr bwMode="auto">
            <a:xfrm rot="-1278841">
              <a:off x="2394" y="171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7" name="Oval 193"/>
            <p:cNvSpPr>
              <a:spLocks noChangeArrowheads="1"/>
            </p:cNvSpPr>
            <p:nvPr/>
          </p:nvSpPr>
          <p:spPr bwMode="auto">
            <a:xfrm rot="-2951307">
              <a:off x="2220" y="1938"/>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8" name="Oval 194"/>
            <p:cNvSpPr>
              <a:spLocks noChangeArrowheads="1"/>
            </p:cNvSpPr>
            <p:nvPr/>
          </p:nvSpPr>
          <p:spPr bwMode="auto">
            <a:xfrm>
              <a:off x="3042" y="1980"/>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09" name="Oval 195"/>
            <p:cNvSpPr>
              <a:spLocks noChangeArrowheads="1"/>
            </p:cNvSpPr>
            <p:nvPr/>
          </p:nvSpPr>
          <p:spPr bwMode="auto">
            <a:xfrm rot="1856303">
              <a:off x="2040" y="1872"/>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0" name="Oval 196"/>
            <p:cNvSpPr>
              <a:spLocks noChangeArrowheads="1"/>
            </p:cNvSpPr>
            <p:nvPr/>
          </p:nvSpPr>
          <p:spPr bwMode="auto">
            <a:xfrm>
              <a:off x="3114" y="1746"/>
              <a:ext cx="84"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1" name="Oval 197"/>
            <p:cNvSpPr>
              <a:spLocks noChangeArrowheads="1"/>
            </p:cNvSpPr>
            <p:nvPr/>
          </p:nvSpPr>
          <p:spPr bwMode="auto">
            <a:xfrm>
              <a:off x="2034" y="1956"/>
              <a:ext cx="47" cy="47"/>
            </a:xfrm>
            <a:prstGeom prst="ellipse">
              <a:avLst/>
            </a:prstGeom>
            <a:solidFill>
              <a:srgbClr val="E50101"/>
            </a:solidFill>
            <a:ln w="9525">
              <a:solidFill>
                <a:srgbClr val="E50101"/>
              </a:solidFill>
              <a:round/>
              <a:headEnd/>
              <a:tailEnd/>
            </a:ln>
          </p:spPr>
          <p:txBody>
            <a:bodyPr wrap="none" anchor="ctr"/>
            <a:lstStyle/>
            <a:p>
              <a:endParaRPr lang="es-ES"/>
            </a:p>
          </p:txBody>
        </p:sp>
        <p:sp>
          <p:nvSpPr>
            <p:cNvPr id="91212" name="Oval 198"/>
            <p:cNvSpPr>
              <a:spLocks noChangeArrowheads="1"/>
            </p:cNvSpPr>
            <p:nvPr/>
          </p:nvSpPr>
          <p:spPr bwMode="auto">
            <a:xfrm rot="1856303">
              <a:off x="3174" y="1896"/>
              <a:ext cx="84" cy="47"/>
            </a:xfrm>
            <a:prstGeom prst="ellipse">
              <a:avLst/>
            </a:prstGeom>
            <a:solidFill>
              <a:srgbClr val="E50101"/>
            </a:solidFill>
            <a:ln w="9525">
              <a:solidFill>
                <a:srgbClr val="E50101"/>
              </a:solidFill>
              <a:round/>
              <a:headEnd/>
              <a:tailEnd/>
            </a:ln>
          </p:spPr>
          <p:txBody>
            <a:bodyPr wrap="none" anchor="ctr"/>
            <a:lstStyle/>
            <a:p>
              <a:endParaRPr lang="es-ES"/>
            </a:p>
          </p:txBody>
        </p:sp>
      </p:grpSp>
      <p:grpSp>
        <p:nvGrpSpPr>
          <p:cNvPr id="11" name="Group 257"/>
          <p:cNvGrpSpPr>
            <a:grpSpLocks/>
          </p:cNvGrpSpPr>
          <p:nvPr/>
        </p:nvGrpSpPr>
        <p:grpSpPr bwMode="auto">
          <a:xfrm>
            <a:off x="4743450" y="2538413"/>
            <a:ext cx="1958975" cy="500062"/>
            <a:chOff x="3114" y="1599"/>
            <a:chExt cx="1234" cy="315"/>
          </a:xfrm>
        </p:grpSpPr>
        <p:sp>
          <p:nvSpPr>
            <p:cNvPr id="91192" name="Rectangle 200"/>
            <p:cNvSpPr>
              <a:spLocks noChangeArrowheads="1"/>
            </p:cNvSpPr>
            <p:nvPr/>
          </p:nvSpPr>
          <p:spPr bwMode="auto">
            <a:xfrm>
              <a:off x="3593" y="1599"/>
              <a:ext cx="755" cy="192"/>
            </a:xfrm>
            <a:prstGeom prst="rect">
              <a:avLst/>
            </a:prstGeom>
            <a:noFill/>
            <a:ln w="9525">
              <a:noFill/>
              <a:miter lim="800000"/>
              <a:headEnd/>
              <a:tailEnd/>
            </a:ln>
          </p:spPr>
          <p:txBody>
            <a:bodyPr wrap="none" lIns="0" tIns="0" rIns="0" bIns="0">
              <a:spAutoFit/>
            </a:bodyPr>
            <a:lstStyle/>
            <a:p>
              <a:r>
                <a:rPr lang="es-ES_tradnl" sz="2000" i="1">
                  <a:solidFill>
                    <a:schemeClr val="bg1"/>
                  </a:solidFill>
                  <a:latin typeface="Book Antiqua" pitchFamily="18" charset="0"/>
                </a:rPr>
                <a:t>Indicación</a:t>
              </a:r>
            </a:p>
          </p:txBody>
        </p:sp>
        <p:sp>
          <p:nvSpPr>
            <p:cNvPr id="91193" name="Line 201"/>
            <p:cNvSpPr>
              <a:spLocks noChangeShapeType="1"/>
            </p:cNvSpPr>
            <p:nvPr/>
          </p:nvSpPr>
          <p:spPr bwMode="auto">
            <a:xfrm flipH="1">
              <a:off x="3114" y="1698"/>
              <a:ext cx="456" cy="216"/>
            </a:xfrm>
            <a:prstGeom prst="line">
              <a:avLst/>
            </a:prstGeom>
            <a:noFill/>
            <a:ln w="9525">
              <a:solidFill>
                <a:schemeClr val="bg1"/>
              </a:solidFill>
              <a:round/>
              <a:headEnd/>
              <a:tailEnd type="triangle" w="med" len="med"/>
            </a:ln>
          </p:spPr>
          <p:txBody>
            <a:bodyPr wrap="none" anchor="ctr"/>
            <a:lstStyle/>
            <a:p>
              <a:endParaRPr lang="es-ES"/>
            </a:p>
          </p:txBody>
        </p:sp>
      </p:grpSp>
      <p:sp>
        <p:nvSpPr>
          <p:cNvPr id="91147" name="Freeform 203"/>
          <p:cNvSpPr>
            <a:spLocks/>
          </p:cNvSpPr>
          <p:nvPr/>
        </p:nvSpPr>
        <p:spPr bwMode="auto">
          <a:xfrm flipH="1" flipV="1">
            <a:off x="4240213" y="3654425"/>
            <a:ext cx="107950" cy="528638"/>
          </a:xfrm>
          <a:custGeom>
            <a:avLst/>
            <a:gdLst>
              <a:gd name="T0" fmla="*/ 1535 w 211"/>
              <a:gd name="T1" fmla="*/ 21577 h 441"/>
              <a:gd name="T2" fmla="*/ 1535 w 211"/>
              <a:gd name="T3" fmla="*/ 43154 h 441"/>
              <a:gd name="T4" fmla="*/ 4605 w 211"/>
              <a:gd name="T5" fmla="*/ 64731 h 441"/>
              <a:gd name="T6" fmla="*/ 7674 w 211"/>
              <a:gd name="T7" fmla="*/ 86308 h 441"/>
              <a:gd name="T8" fmla="*/ 10744 w 211"/>
              <a:gd name="T9" fmla="*/ 111481 h 441"/>
              <a:gd name="T10" fmla="*/ 12279 w 211"/>
              <a:gd name="T11" fmla="*/ 136655 h 441"/>
              <a:gd name="T12" fmla="*/ 13814 w 211"/>
              <a:gd name="T13" fmla="*/ 161828 h 441"/>
              <a:gd name="T14" fmla="*/ 13814 w 211"/>
              <a:gd name="T15" fmla="*/ 183405 h 441"/>
              <a:gd name="T16" fmla="*/ 13814 w 211"/>
              <a:gd name="T17" fmla="*/ 204982 h 441"/>
              <a:gd name="T18" fmla="*/ 13814 w 211"/>
              <a:gd name="T19" fmla="*/ 230155 h 441"/>
              <a:gd name="T20" fmla="*/ 16883 w 211"/>
              <a:gd name="T21" fmla="*/ 248136 h 441"/>
              <a:gd name="T22" fmla="*/ 23023 w 211"/>
              <a:gd name="T23" fmla="*/ 273309 h 441"/>
              <a:gd name="T24" fmla="*/ 26092 w 211"/>
              <a:gd name="T25" fmla="*/ 309271 h 441"/>
              <a:gd name="T26" fmla="*/ 29162 w 211"/>
              <a:gd name="T27" fmla="*/ 330848 h 441"/>
              <a:gd name="T28" fmla="*/ 32232 w 211"/>
              <a:gd name="T29" fmla="*/ 352425 h 441"/>
              <a:gd name="T30" fmla="*/ 36836 w 211"/>
              <a:gd name="T31" fmla="*/ 409964 h 441"/>
              <a:gd name="T32" fmla="*/ 44510 w 211"/>
              <a:gd name="T33" fmla="*/ 431541 h 441"/>
              <a:gd name="T34" fmla="*/ 50650 w 211"/>
              <a:gd name="T35" fmla="*/ 456714 h 441"/>
              <a:gd name="T36" fmla="*/ 55254 w 211"/>
              <a:gd name="T37" fmla="*/ 478292 h 441"/>
              <a:gd name="T38" fmla="*/ 59859 w 211"/>
              <a:gd name="T39" fmla="*/ 499869 h 441"/>
              <a:gd name="T40" fmla="*/ 62928 w 211"/>
              <a:gd name="T41" fmla="*/ 521446 h 441"/>
              <a:gd name="T42" fmla="*/ 62928 w 211"/>
              <a:gd name="T43" fmla="*/ 514253 h 441"/>
              <a:gd name="T44" fmla="*/ 64463 w 211"/>
              <a:gd name="T45" fmla="*/ 489080 h 441"/>
              <a:gd name="T46" fmla="*/ 67533 w 211"/>
              <a:gd name="T47" fmla="*/ 467503 h 441"/>
              <a:gd name="T48" fmla="*/ 69068 w 211"/>
              <a:gd name="T49" fmla="*/ 445926 h 441"/>
              <a:gd name="T50" fmla="*/ 70602 w 211"/>
              <a:gd name="T51" fmla="*/ 420753 h 441"/>
              <a:gd name="T52" fmla="*/ 72137 w 211"/>
              <a:gd name="T53" fmla="*/ 391983 h 441"/>
              <a:gd name="T54" fmla="*/ 78277 w 211"/>
              <a:gd name="T55" fmla="*/ 345233 h 441"/>
              <a:gd name="T56" fmla="*/ 84927 w 211"/>
              <a:gd name="T57" fmla="*/ 323656 h 441"/>
              <a:gd name="T58" fmla="*/ 87997 w 211"/>
              <a:gd name="T59" fmla="*/ 302079 h 441"/>
              <a:gd name="T60" fmla="*/ 87997 w 211"/>
              <a:gd name="T61" fmla="*/ 280502 h 441"/>
              <a:gd name="T62" fmla="*/ 86462 w 211"/>
              <a:gd name="T63" fmla="*/ 255329 h 441"/>
              <a:gd name="T64" fmla="*/ 86462 w 211"/>
              <a:gd name="T65" fmla="*/ 230155 h 441"/>
              <a:gd name="T66" fmla="*/ 87997 w 211"/>
              <a:gd name="T67" fmla="*/ 208578 h 441"/>
              <a:gd name="T68" fmla="*/ 97206 w 211"/>
              <a:gd name="T69" fmla="*/ 187001 h 441"/>
              <a:gd name="T70" fmla="*/ 100276 w 211"/>
              <a:gd name="T71" fmla="*/ 161828 h 441"/>
              <a:gd name="T72" fmla="*/ 100276 w 211"/>
              <a:gd name="T73" fmla="*/ 136655 h 441"/>
              <a:gd name="T74" fmla="*/ 103345 w 211"/>
              <a:gd name="T75" fmla="*/ 115078 h 441"/>
              <a:gd name="T76" fmla="*/ 103345 w 211"/>
              <a:gd name="T77" fmla="*/ 93501 h 441"/>
              <a:gd name="T78" fmla="*/ 103345 w 211"/>
              <a:gd name="T79" fmla="*/ 71924 h 441"/>
              <a:gd name="T80" fmla="*/ 104880 w 211"/>
              <a:gd name="T81" fmla="*/ 50346 h 441"/>
              <a:gd name="T82" fmla="*/ 104880 w 211"/>
              <a:gd name="T83" fmla="*/ 25173 h 441"/>
              <a:gd name="T84" fmla="*/ 107950 w 211"/>
              <a:gd name="T85" fmla="*/ 3596 h 4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1"/>
              <a:gd name="T130" fmla="*/ 0 h 441"/>
              <a:gd name="T131" fmla="*/ 211 w 211"/>
              <a:gd name="T132" fmla="*/ 441 h 4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1" h="441">
                <a:moveTo>
                  <a:pt x="0" y="0"/>
                </a:moveTo>
                <a:lnTo>
                  <a:pt x="0" y="12"/>
                </a:lnTo>
                <a:lnTo>
                  <a:pt x="3" y="18"/>
                </a:lnTo>
                <a:lnTo>
                  <a:pt x="3" y="24"/>
                </a:lnTo>
                <a:lnTo>
                  <a:pt x="3" y="30"/>
                </a:lnTo>
                <a:lnTo>
                  <a:pt x="3" y="36"/>
                </a:lnTo>
                <a:lnTo>
                  <a:pt x="3" y="42"/>
                </a:lnTo>
                <a:lnTo>
                  <a:pt x="6" y="48"/>
                </a:lnTo>
                <a:lnTo>
                  <a:pt x="9" y="54"/>
                </a:lnTo>
                <a:lnTo>
                  <a:pt x="12" y="60"/>
                </a:lnTo>
                <a:lnTo>
                  <a:pt x="12" y="66"/>
                </a:lnTo>
                <a:lnTo>
                  <a:pt x="15" y="72"/>
                </a:lnTo>
                <a:lnTo>
                  <a:pt x="15" y="78"/>
                </a:lnTo>
                <a:lnTo>
                  <a:pt x="18" y="87"/>
                </a:lnTo>
                <a:lnTo>
                  <a:pt x="21" y="93"/>
                </a:lnTo>
                <a:lnTo>
                  <a:pt x="21" y="99"/>
                </a:lnTo>
                <a:lnTo>
                  <a:pt x="24" y="108"/>
                </a:lnTo>
                <a:lnTo>
                  <a:pt x="24" y="114"/>
                </a:lnTo>
                <a:lnTo>
                  <a:pt x="24" y="120"/>
                </a:lnTo>
                <a:lnTo>
                  <a:pt x="24" y="126"/>
                </a:lnTo>
                <a:lnTo>
                  <a:pt x="27" y="135"/>
                </a:lnTo>
                <a:lnTo>
                  <a:pt x="27" y="141"/>
                </a:lnTo>
                <a:lnTo>
                  <a:pt x="27" y="147"/>
                </a:lnTo>
                <a:lnTo>
                  <a:pt x="27" y="153"/>
                </a:lnTo>
                <a:lnTo>
                  <a:pt x="27" y="159"/>
                </a:lnTo>
                <a:lnTo>
                  <a:pt x="27" y="165"/>
                </a:lnTo>
                <a:lnTo>
                  <a:pt x="27" y="171"/>
                </a:lnTo>
                <a:lnTo>
                  <a:pt x="27" y="177"/>
                </a:lnTo>
                <a:lnTo>
                  <a:pt x="27" y="183"/>
                </a:lnTo>
                <a:lnTo>
                  <a:pt x="27" y="192"/>
                </a:lnTo>
                <a:lnTo>
                  <a:pt x="27" y="198"/>
                </a:lnTo>
                <a:lnTo>
                  <a:pt x="33" y="201"/>
                </a:lnTo>
                <a:lnTo>
                  <a:pt x="33" y="207"/>
                </a:lnTo>
                <a:lnTo>
                  <a:pt x="39" y="213"/>
                </a:lnTo>
                <a:lnTo>
                  <a:pt x="39" y="219"/>
                </a:lnTo>
                <a:lnTo>
                  <a:pt x="45" y="228"/>
                </a:lnTo>
                <a:lnTo>
                  <a:pt x="48" y="234"/>
                </a:lnTo>
                <a:lnTo>
                  <a:pt x="48" y="252"/>
                </a:lnTo>
                <a:lnTo>
                  <a:pt x="51" y="258"/>
                </a:lnTo>
                <a:lnTo>
                  <a:pt x="51" y="264"/>
                </a:lnTo>
                <a:lnTo>
                  <a:pt x="54" y="270"/>
                </a:lnTo>
                <a:lnTo>
                  <a:pt x="57" y="276"/>
                </a:lnTo>
                <a:lnTo>
                  <a:pt x="60" y="282"/>
                </a:lnTo>
                <a:lnTo>
                  <a:pt x="60" y="288"/>
                </a:lnTo>
                <a:lnTo>
                  <a:pt x="63" y="294"/>
                </a:lnTo>
                <a:lnTo>
                  <a:pt x="63" y="312"/>
                </a:lnTo>
                <a:lnTo>
                  <a:pt x="69" y="333"/>
                </a:lnTo>
                <a:lnTo>
                  <a:pt x="72" y="342"/>
                </a:lnTo>
                <a:lnTo>
                  <a:pt x="78" y="348"/>
                </a:lnTo>
                <a:lnTo>
                  <a:pt x="84" y="354"/>
                </a:lnTo>
                <a:lnTo>
                  <a:pt x="87" y="360"/>
                </a:lnTo>
                <a:lnTo>
                  <a:pt x="90" y="366"/>
                </a:lnTo>
                <a:lnTo>
                  <a:pt x="96" y="375"/>
                </a:lnTo>
                <a:lnTo>
                  <a:pt x="99" y="381"/>
                </a:lnTo>
                <a:lnTo>
                  <a:pt x="105" y="387"/>
                </a:lnTo>
                <a:lnTo>
                  <a:pt x="108" y="393"/>
                </a:lnTo>
                <a:lnTo>
                  <a:pt x="108" y="399"/>
                </a:lnTo>
                <a:lnTo>
                  <a:pt x="111" y="405"/>
                </a:lnTo>
                <a:lnTo>
                  <a:pt x="111" y="411"/>
                </a:lnTo>
                <a:lnTo>
                  <a:pt x="117" y="417"/>
                </a:lnTo>
                <a:lnTo>
                  <a:pt x="120" y="423"/>
                </a:lnTo>
                <a:lnTo>
                  <a:pt x="120" y="429"/>
                </a:lnTo>
                <a:lnTo>
                  <a:pt x="123" y="435"/>
                </a:lnTo>
                <a:lnTo>
                  <a:pt x="123" y="441"/>
                </a:lnTo>
                <a:lnTo>
                  <a:pt x="123" y="435"/>
                </a:lnTo>
                <a:lnTo>
                  <a:pt x="123" y="429"/>
                </a:lnTo>
                <a:lnTo>
                  <a:pt x="123" y="420"/>
                </a:lnTo>
                <a:lnTo>
                  <a:pt x="123" y="414"/>
                </a:lnTo>
                <a:lnTo>
                  <a:pt x="126" y="408"/>
                </a:lnTo>
                <a:lnTo>
                  <a:pt x="129" y="402"/>
                </a:lnTo>
                <a:lnTo>
                  <a:pt x="132" y="396"/>
                </a:lnTo>
                <a:lnTo>
                  <a:pt x="132" y="390"/>
                </a:lnTo>
                <a:lnTo>
                  <a:pt x="135" y="384"/>
                </a:lnTo>
                <a:lnTo>
                  <a:pt x="135" y="378"/>
                </a:lnTo>
                <a:lnTo>
                  <a:pt x="135" y="372"/>
                </a:lnTo>
                <a:lnTo>
                  <a:pt x="138" y="366"/>
                </a:lnTo>
                <a:lnTo>
                  <a:pt x="138" y="360"/>
                </a:lnTo>
                <a:lnTo>
                  <a:pt x="138" y="351"/>
                </a:lnTo>
                <a:lnTo>
                  <a:pt x="138" y="345"/>
                </a:lnTo>
                <a:lnTo>
                  <a:pt x="138" y="336"/>
                </a:lnTo>
                <a:lnTo>
                  <a:pt x="141" y="327"/>
                </a:lnTo>
                <a:lnTo>
                  <a:pt x="144" y="309"/>
                </a:lnTo>
                <a:lnTo>
                  <a:pt x="147" y="291"/>
                </a:lnTo>
                <a:lnTo>
                  <a:pt x="153" y="288"/>
                </a:lnTo>
                <a:lnTo>
                  <a:pt x="156" y="282"/>
                </a:lnTo>
                <a:lnTo>
                  <a:pt x="159" y="276"/>
                </a:lnTo>
                <a:lnTo>
                  <a:pt x="166" y="270"/>
                </a:lnTo>
                <a:lnTo>
                  <a:pt x="169" y="264"/>
                </a:lnTo>
                <a:lnTo>
                  <a:pt x="172" y="258"/>
                </a:lnTo>
                <a:lnTo>
                  <a:pt x="172" y="252"/>
                </a:lnTo>
                <a:lnTo>
                  <a:pt x="172" y="246"/>
                </a:lnTo>
                <a:lnTo>
                  <a:pt x="172" y="240"/>
                </a:lnTo>
                <a:lnTo>
                  <a:pt x="172" y="234"/>
                </a:lnTo>
                <a:lnTo>
                  <a:pt x="172" y="228"/>
                </a:lnTo>
                <a:lnTo>
                  <a:pt x="172" y="222"/>
                </a:lnTo>
                <a:lnTo>
                  <a:pt x="169" y="213"/>
                </a:lnTo>
                <a:lnTo>
                  <a:pt x="169" y="207"/>
                </a:lnTo>
                <a:lnTo>
                  <a:pt x="169" y="201"/>
                </a:lnTo>
                <a:lnTo>
                  <a:pt x="169" y="192"/>
                </a:lnTo>
                <a:lnTo>
                  <a:pt x="169" y="186"/>
                </a:lnTo>
                <a:lnTo>
                  <a:pt x="169" y="180"/>
                </a:lnTo>
                <a:lnTo>
                  <a:pt x="172" y="174"/>
                </a:lnTo>
                <a:lnTo>
                  <a:pt x="178" y="168"/>
                </a:lnTo>
                <a:lnTo>
                  <a:pt x="184" y="162"/>
                </a:lnTo>
                <a:lnTo>
                  <a:pt x="190" y="156"/>
                </a:lnTo>
                <a:lnTo>
                  <a:pt x="193" y="150"/>
                </a:lnTo>
                <a:lnTo>
                  <a:pt x="196" y="141"/>
                </a:lnTo>
                <a:lnTo>
                  <a:pt x="196" y="135"/>
                </a:lnTo>
                <a:lnTo>
                  <a:pt x="196" y="126"/>
                </a:lnTo>
                <a:lnTo>
                  <a:pt x="196" y="120"/>
                </a:lnTo>
                <a:lnTo>
                  <a:pt x="196" y="114"/>
                </a:lnTo>
                <a:lnTo>
                  <a:pt x="196" y="108"/>
                </a:lnTo>
                <a:lnTo>
                  <a:pt x="202" y="102"/>
                </a:lnTo>
                <a:lnTo>
                  <a:pt x="202" y="96"/>
                </a:lnTo>
                <a:lnTo>
                  <a:pt x="202" y="90"/>
                </a:lnTo>
                <a:lnTo>
                  <a:pt x="202" y="84"/>
                </a:lnTo>
                <a:lnTo>
                  <a:pt x="202" y="78"/>
                </a:lnTo>
                <a:lnTo>
                  <a:pt x="199" y="72"/>
                </a:lnTo>
                <a:lnTo>
                  <a:pt x="202" y="66"/>
                </a:lnTo>
                <a:lnTo>
                  <a:pt x="202" y="60"/>
                </a:lnTo>
                <a:lnTo>
                  <a:pt x="205" y="54"/>
                </a:lnTo>
                <a:lnTo>
                  <a:pt x="205" y="48"/>
                </a:lnTo>
                <a:lnTo>
                  <a:pt x="205" y="42"/>
                </a:lnTo>
                <a:lnTo>
                  <a:pt x="205" y="36"/>
                </a:lnTo>
                <a:lnTo>
                  <a:pt x="205" y="27"/>
                </a:lnTo>
                <a:lnTo>
                  <a:pt x="205" y="21"/>
                </a:lnTo>
                <a:lnTo>
                  <a:pt x="205" y="15"/>
                </a:lnTo>
                <a:lnTo>
                  <a:pt x="208" y="9"/>
                </a:lnTo>
                <a:lnTo>
                  <a:pt x="211" y="3"/>
                </a:lnTo>
              </a:path>
            </a:pathLst>
          </a:custGeom>
          <a:solidFill>
            <a:srgbClr val="5F5F5F"/>
          </a:solidFill>
          <a:ln w="12700">
            <a:solidFill>
              <a:srgbClr val="5F5F5F"/>
            </a:solidFill>
            <a:round/>
            <a:headEnd type="none" w="sm" len="lg"/>
            <a:tailEnd type="none" w="sm" len="lg"/>
          </a:ln>
        </p:spPr>
        <p:txBody>
          <a:bodyPr/>
          <a:lstStyle/>
          <a:p>
            <a:endParaRPr lang="es-ES"/>
          </a:p>
        </p:txBody>
      </p:sp>
      <p:sp>
        <p:nvSpPr>
          <p:cNvPr id="91148" name="Freeform 51"/>
          <p:cNvSpPr>
            <a:spLocks/>
          </p:cNvSpPr>
          <p:nvPr/>
        </p:nvSpPr>
        <p:spPr bwMode="auto">
          <a:xfrm>
            <a:off x="4240213" y="4121150"/>
            <a:ext cx="107950" cy="528638"/>
          </a:xfrm>
          <a:custGeom>
            <a:avLst/>
            <a:gdLst>
              <a:gd name="T0" fmla="*/ 1535 w 211"/>
              <a:gd name="T1" fmla="*/ 21577 h 441"/>
              <a:gd name="T2" fmla="*/ 1535 w 211"/>
              <a:gd name="T3" fmla="*/ 43154 h 441"/>
              <a:gd name="T4" fmla="*/ 4605 w 211"/>
              <a:gd name="T5" fmla="*/ 64731 h 441"/>
              <a:gd name="T6" fmla="*/ 7674 w 211"/>
              <a:gd name="T7" fmla="*/ 86308 h 441"/>
              <a:gd name="T8" fmla="*/ 10744 w 211"/>
              <a:gd name="T9" fmla="*/ 111481 h 441"/>
              <a:gd name="T10" fmla="*/ 12279 w 211"/>
              <a:gd name="T11" fmla="*/ 136655 h 441"/>
              <a:gd name="T12" fmla="*/ 13814 w 211"/>
              <a:gd name="T13" fmla="*/ 161828 h 441"/>
              <a:gd name="T14" fmla="*/ 13814 w 211"/>
              <a:gd name="T15" fmla="*/ 183405 h 441"/>
              <a:gd name="T16" fmla="*/ 13814 w 211"/>
              <a:gd name="T17" fmla="*/ 204982 h 441"/>
              <a:gd name="T18" fmla="*/ 13814 w 211"/>
              <a:gd name="T19" fmla="*/ 230155 h 441"/>
              <a:gd name="T20" fmla="*/ 16883 w 211"/>
              <a:gd name="T21" fmla="*/ 248136 h 441"/>
              <a:gd name="T22" fmla="*/ 23023 w 211"/>
              <a:gd name="T23" fmla="*/ 273309 h 441"/>
              <a:gd name="T24" fmla="*/ 26092 w 211"/>
              <a:gd name="T25" fmla="*/ 309271 h 441"/>
              <a:gd name="T26" fmla="*/ 29162 w 211"/>
              <a:gd name="T27" fmla="*/ 330848 h 441"/>
              <a:gd name="T28" fmla="*/ 32232 w 211"/>
              <a:gd name="T29" fmla="*/ 352425 h 441"/>
              <a:gd name="T30" fmla="*/ 36836 w 211"/>
              <a:gd name="T31" fmla="*/ 409964 h 441"/>
              <a:gd name="T32" fmla="*/ 44510 w 211"/>
              <a:gd name="T33" fmla="*/ 431541 h 441"/>
              <a:gd name="T34" fmla="*/ 50650 w 211"/>
              <a:gd name="T35" fmla="*/ 456714 h 441"/>
              <a:gd name="T36" fmla="*/ 55254 w 211"/>
              <a:gd name="T37" fmla="*/ 478292 h 441"/>
              <a:gd name="T38" fmla="*/ 59859 w 211"/>
              <a:gd name="T39" fmla="*/ 499869 h 441"/>
              <a:gd name="T40" fmla="*/ 62928 w 211"/>
              <a:gd name="T41" fmla="*/ 521446 h 441"/>
              <a:gd name="T42" fmla="*/ 62928 w 211"/>
              <a:gd name="T43" fmla="*/ 514253 h 441"/>
              <a:gd name="T44" fmla="*/ 64463 w 211"/>
              <a:gd name="T45" fmla="*/ 489080 h 441"/>
              <a:gd name="T46" fmla="*/ 67533 w 211"/>
              <a:gd name="T47" fmla="*/ 467503 h 441"/>
              <a:gd name="T48" fmla="*/ 69068 w 211"/>
              <a:gd name="T49" fmla="*/ 445926 h 441"/>
              <a:gd name="T50" fmla="*/ 70602 w 211"/>
              <a:gd name="T51" fmla="*/ 420753 h 441"/>
              <a:gd name="T52" fmla="*/ 72137 w 211"/>
              <a:gd name="T53" fmla="*/ 391983 h 441"/>
              <a:gd name="T54" fmla="*/ 78277 w 211"/>
              <a:gd name="T55" fmla="*/ 345233 h 441"/>
              <a:gd name="T56" fmla="*/ 84927 w 211"/>
              <a:gd name="T57" fmla="*/ 323656 h 441"/>
              <a:gd name="T58" fmla="*/ 87997 w 211"/>
              <a:gd name="T59" fmla="*/ 302079 h 441"/>
              <a:gd name="T60" fmla="*/ 87997 w 211"/>
              <a:gd name="T61" fmla="*/ 280502 h 441"/>
              <a:gd name="T62" fmla="*/ 86462 w 211"/>
              <a:gd name="T63" fmla="*/ 255329 h 441"/>
              <a:gd name="T64" fmla="*/ 86462 w 211"/>
              <a:gd name="T65" fmla="*/ 230155 h 441"/>
              <a:gd name="T66" fmla="*/ 87997 w 211"/>
              <a:gd name="T67" fmla="*/ 208578 h 441"/>
              <a:gd name="T68" fmla="*/ 97206 w 211"/>
              <a:gd name="T69" fmla="*/ 187001 h 441"/>
              <a:gd name="T70" fmla="*/ 100276 w 211"/>
              <a:gd name="T71" fmla="*/ 161828 h 441"/>
              <a:gd name="T72" fmla="*/ 100276 w 211"/>
              <a:gd name="T73" fmla="*/ 136655 h 441"/>
              <a:gd name="T74" fmla="*/ 103345 w 211"/>
              <a:gd name="T75" fmla="*/ 115078 h 441"/>
              <a:gd name="T76" fmla="*/ 103345 w 211"/>
              <a:gd name="T77" fmla="*/ 93501 h 441"/>
              <a:gd name="T78" fmla="*/ 103345 w 211"/>
              <a:gd name="T79" fmla="*/ 71924 h 441"/>
              <a:gd name="T80" fmla="*/ 104880 w 211"/>
              <a:gd name="T81" fmla="*/ 50346 h 441"/>
              <a:gd name="T82" fmla="*/ 104880 w 211"/>
              <a:gd name="T83" fmla="*/ 25173 h 441"/>
              <a:gd name="T84" fmla="*/ 107950 w 211"/>
              <a:gd name="T85" fmla="*/ 3596 h 4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1"/>
              <a:gd name="T130" fmla="*/ 0 h 441"/>
              <a:gd name="T131" fmla="*/ 211 w 211"/>
              <a:gd name="T132" fmla="*/ 441 h 4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1" h="441">
                <a:moveTo>
                  <a:pt x="0" y="0"/>
                </a:moveTo>
                <a:lnTo>
                  <a:pt x="0" y="12"/>
                </a:lnTo>
                <a:lnTo>
                  <a:pt x="3" y="18"/>
                </a:lnTo>
                <a:lnTo>
                  <a:pt x="3" y="24"/>
                </a:lnTo>
                <a:lnTo>
                  <a:pt x="3" y="30"/>
                </a:lnTo>
                <a:lnTo>
                  <a:pt x="3" y="36"/>
                </a:lnTo>
                <a:lnTo>
                  <a:pt x="3" y="42"/>
                </a:lnTo>
                <a:lnTo>
                  <a:pt x="6" y="48"/>
                </a:lnTo>
                <a:lnTo>
                  <a:pt x="9" y="54"/>
                </a:lnTo>
                <a:lnTo>
                  <a:pt x="12" y="60"/>
                </a:lnTo>
                <a:lnTo>
                  <a:pt x="12" y="66"/>
                </a:lnTo>
                <a:lnTo>
                  <a:pt x="15" y="72"/>
                </a:lnTo>
                <a:lnTo>
                  <a:pt x="15" y="78"/>
                </a:lnTo>
                <a:lnTo>
                  <a:pt x="18" y="87"/>
                </a:lnTo>
                <a:lnTo>
                  <a:pt x="21" y="93"/>
                </a:lnTo>
                <a:lnTo>
                  <a:pt x="21" y="99"/>
                </a:lnTo>
                <a:lnTo>
                  <a:pt x="24" y="108"/>
                </a:lnTo>
                <a:lnTo>
                  <a:pt x="24" y="114"/>
                </a:lnTo>
                <a:lnTo>
                  <a:pt x="24" y="120"/>
                </a:lnTo>
                <a:lnTo>
                  <a:pt x="24" y="126"/>
                </a:lnTo>
                <a:lnTo>
                  <a:pt x="27" y="135"/>
                </a:lnTo>
                <a:lnTo>
                  <a:pt x="27" y="141"/>
                </a:lnTo>
                <a:lnTo>
                  <a:pt x="27" y="147"/>
                </a:lnTo>
                <a:lnTo>
                  <a:pt x="27" y="153"/>
                </a:lnTo>
                <a:lnTo>
                  <a:pt x="27" y="159"/>
                </a:lnTo>
                <a:lnTo>
                  <a:pt x="27" y="165"/>
                </a:lnTo>
                <a:lnTo>
                  <a:pt x="27" y="171"/>
                </a:lnTo>
                <a:lnTo>
                  <a:pt x="27" y="177"/>
                </a:lnTo>
                <a:lnTo>
                  <a:pt x="27" y="183"/>
                </a:lnTo>
                <a:lnTo>
                  <a:pt x="27" y="192"/>
                </a:lnTo>
                <a:lnTo>
                  <a:pt x="27" y="198"/>
                </a:lnTo>
                <a:lnTo>
                  <a:pt x="33" y="201"/>
                </a:lnTo>
                <a:lnTo>
                  <a:pt x="33" y="207"/>
                </a:lnTo>
                <a:lnTo>
                  <a:pt x="39" y="213"/>
                </a:lnTo>
                <a:lnTo>
                  <a:pt x="39" y="219"/>
                </a:lnTo>
                <a:lnTo>
                  <a:pt x="45" y="228"/>
                </a:lnTo>
                <a:lnTo>
                  <a:pt x="48" y="234"/>
                </a:lnTo>
                <a:lnTo>
                  <a:pt x="48" y="252"/>
                </a:lnTo>
                <a:lnTo>
                  <a:pt x="51" y="258"/>
                </a:lnTo>
                <a:lnTo>
                  <a:pt x="51" y="264"/>
                </a:lnTo>
                <a:lnTo>
                  <a:pt x="54" y="270"/>
                </a:lnTo>
                <a:lnTo>
                  <a:pt x="57" y="276"/>
                </a:lnTo>
                <a:lnTo>
                  <a:pt x="60" y="282"/>
                </a:lnTo>
                <a:lnTo>
                  <a:pt x="60" y="288"/>
                </a:lnTo>
                <a:lnTo>
                  <a:pt x="63" y="294"/>
                </a:lnTo>
                <a:lnTo>
                  <a:pt x="63" y="312"/>
                </a:lnTo>
                <a:lnTo>
                  <a:pt x="69" y="333"/>
                </a:lnTo>
                <a:lnTo>
                  <a:pt x="72" y="342"/>
                </a:lnTo>
                <a:lnTo>
                  <a:pt x="78" y="348"/>
                </a:lnTo>
                <a:lnTo>
                  <a:pt x="84" y="354"/>
                </a:lnTo>
                <a:lnTo>
                  <a:pt x="87" y="360"/>
                </a:lnTo>
                <a:lnTo>
                  <a:pt x="90" y="366"/>
                </a:lnTo>
                <a:lnTo>
                  <a:pt x="96" y="375"/>
                </a:lnTo>
                <a:lnTo>
                  <a:pt x="99" y="381"/>
                </a:lnTo>
                <a:lnTo>
                  <a:pt x="105" y="387"/>
                </a:lnTo>
                <a:lnTo>
                  <a:pt x="108" y="393"/>
                </a:lnTo>
                <a:lnTo>
                  <a:pt x="108" y="399"/>
                </a:lnTo>
                <a:lnTo>
                  <a:pt x="111" y="405"/>
                </a:lnTo>
                <a:lnTo>
                  <a:pt x="111" y="411"/>
                </a:lnTo>
                <a:lnTo>
                  <a:pt x="117" y="417"/>
                </a:lnTo>
                <a:lnTo>
                  <a:pt x="120" y="423"/>
                </a:lnTo>
                <a:lnTo>
                  <a:pt x="120" y="429"/>
                </a:lnTo>
                <a:lnTo>
                  <a:pt x="123" y="435"/>
                </a:lnTo>
                <a:lnTo>
                  <a:pt x="123" y="441"/>
                </a:lnTo>
                <a:lnTo>
                  <a:pt x="123" y="435"/>
                </a:lnTo>
                <a:lnTo>
                  <a:pt x="123" y="429"/>
                </a:lnTo>
                <a:lnTo>
                  <a:pt x="123" y="420"/>
                </a:lnTo>
                <a:lnTo>
                  <a:pt x="123" y="414"/>
                </a:lnTo>
                <a:lnTo>
                  <a:pt x="126" y="408"/>
                </a:lnTo>
                <a:lnTo>
                  <a:pt x="129" y="402"/>
                </a:lnTo>
                <a:lnTo>
                  <a:pt x="132" y="396"/>
                </a:lnTo>
                <a:lnTo>
                  <a:pt x="132" y="390"/>
                </a:lnTo>
                <a:lnTo>
                  <a:pt x="135" y="384"/>
                </a:lnTo>
                <a:lnTo>
                  <a:pt x="135" y="378"/>
                </a:lnTo>
                <a:lnTo>
                  <a:pt x="135" y="372"/>
                </a:lnTo>
                <a:lnTo>
                  <a:pt x="138" y="366"/>
                </a:lnTo>
                <a:lnTo>
                  <a:pt x="138" y="360"/>
                </a:lnTo>
                <a:lnTo>
                  <a:pt x="138" y="351"/>
                </a:lnTo>
                <a:lnTo>
                  <a:pt x="138" y="345"/>
                </a:lnTo>
                <a:lnTo>
                  <a:pt x="138" y="336"/>
                </a:lnTo>
                <a:lnTo>
                  <a:pt x="141" y="327"/>
                </a:lnTo>
                <a:lnTo>
                  <a:pt x="144" y="309"/>
                </a:lnTo>
                <a:lnTo>
                  <a:pt x="147" y="291"/>
                </a:lnTo>
                <a:lnTo>
                  <a:pt x="153" y="288"/>
                </a:lnTo>
                <a:lnTo>
                  <a:pt x="156" y="282"/>
                </a:lnTo>
                <a:lnTo>
                  <a:pt x="159" y="276"/>
                </a:lnTo>
                <a:lnTo>
                  <a:pt x="166" y="270"/>
                </a:lnTo>
                <a:lnTo>
                  <a:pt x="169" y="264"/>
                </a:lnTo>
                <a:lnTo>
                  <a:pt x="172" y="258"/>
                </a:lnTo>
                <a:lnTo>
                  <a:pt x="172" y="252"/>
                </a:lnTo>
                <a:lnTo>
                  <a:pt x="172" y="246"/>
                </a:lnTo>
                <a:lnTo>
                  <a:pt x="172" y="240"/>
                </a:lnTo>
                <a:lnTo>
                  <a:pt x="172" y="234"/>
                </a:lnTo>
                <a:lnTo>
                  <a:pt x="172" y="228"/>
                </a:lnTo>
                <a:lnTo>
                  <a:pt x="172" y="222"/>
                </a:lnTo>
                <a:lnTo>
                  <a:pt x="169" y="213"/>
                </a:lnTo>
                <a:lnTo>
                  <a:pt x="169" y="207"/>
                </a:lnTo>
                <a:lnTo>
                  <a:pt x="169" y="201"/>
                </a:lnTo>
                <a:lnTo>
                  <a:pt x="169" y="192"/>
                </a:lnTo>
                <a:lnTo>
                  <a:pt x="169" y="186"/>
                </a:lnTo>
                <a:lnTo>
                  <a:pt x="169" y="180"/>
                </a:lnTo>
                <a:lnTo>
                  <a:pt x="172" y="174"/>
                </a:lnTo>
                <a:lnTo>
                  <a:pt x="178" y="168"/>
                </a:lnTo>
                <a:lnTo>
                  <a:pt x="184" y="162"/>
                </a:lnTo>
                <a:lnTo>
                  <a:pt x="190" y="156"/>
                </a:lnTo>
                <a:lnTo>
                  <a:pt x="193" y="150"/>
                </a:lnTo>
                <a:lnTo>
                  <a:pt x="196" y="141"/>
                </a:lnTo>
                <a:lnTo>
                  <a:pt x="196" y="135"/>
                </a:lnTo>
                <a:lnTo>
                  <a:pt x="196" y="126"/>
                </a:lnTo>
                <a:lnTo>
                  <a:pt x="196" y="120"/>
                </a:lnTo>
                <a:lnTo>
                  <a:pt x="196" y="114"/>
                </a:lnTo>
                <a:lnTo>
                  <a:pt x="196" y="108"/>
                </a:lnTo>
                <a:lnTo>
                  <a:pt x="202" y="102"/>
                </a:lnTo>
                <a:lnTo>
                  <a:pt x="202" y="96"/>
                </a:lnTo>
                <a:lnTo>
                  <a:pt x="202" y="90"/>
                </a:lnTo>
                <a:lnTo>
                  <a:pt x="202" y="84"/>
                </a:lnTo>
                <a:lnTo>
                  <a:pt x="202" y="78"/>
                </a:lnTo>
                <a:lnTo>
                  <a:pt x="199" y="72"/>
                </a:lnTo>
                <a:lnTo>
                  <a:pt x="202" y="66"/>
                </a:lnTo>
                <a:lnTo>
                  <a:pt x="202" y="60"/>
                </a:lnTo>
                <a:lnTo>
                  <a:pt x="205" y="54"/>
                </a:lnTo>
                <a:lnTo>
                  <a:pt x="205" y="48"/>
                </a:lnTo>
                <a:lnTo>
                  <a:pt x="205" y="42"/>
                </a:lnTo>
                <a:lnTo>
                  <a:pt x="205" y="36"/>
                </a:lnTo>
                <a:lnTo>
                  <a:pt x="205" y="27"/>
                </a:lnTo>
                <a:lnTo>
                  <a:pt x="205" y="21"/>
                </a:lnTo>
                <a:lnTo>
                  <a:pt x="205" y="15"/>
                </a:lnTo>
                <a:lnTo>
                  <a:pt x="208" y="9"/>
                </a:lnTo>
                <a:lnTo>
                  <a:pt x="211" y="3"/>
                </a:lnTo>
              </a:path>
            </a:pathLst>
          </a:custGeom>
          <a:solidFill>
            <a:srgbClr val="5F5F5F"/>
          </a:solidFill>
          <a:ln w="12700">
            <a:solidFill>
              <a:srgbClr val="5F5F5F"/>
            </a:solidFill>
            <a:round/>
            <a:headEnd type="none" w="sm" len="lg"/>
            <a:tailEnd type="none" w="sm" len="lg"/>
          </a:ln>
        </p:spPr>
        <p:txBody>
          <a:bodyPr/>
          <a:lstStyle/>
          <a:p>
            <a:endParaRPr lang="es-ES"/>
          </a:p>
        </p:txBody>
      </p:sp>
      <p:grpSp>
        <p:nvGrpSpPr>
          <p:cNvPr id="12" name="Group 259"/>
          <p:cNvGrpSpPr>
            <a:grpSpLocks/>
          </p:cNvGrpSpPr>
          <p:nvPr/>
        </p:nvGrpSpPr>
        <p:grpSpPr bwMode="auto">
          <a:xfrm>
            <a:off x="2257425" y="3189288"/>
            <a:ext cx="4333875" cy="1512887"/>
            <a:chOff x="1548" y="2009"/>
            <a:chExt cx="2730" cy="953"/>
          </a:xfrm>
        </p:grpSpPr>
        <p:grpSp>
          <p:nvGrpSpPr>
            <p:cNvPr id="91150" name="Group 53"/>
            <p:cNvGrpSpPr>
              <a:grpSpLocks/>
            </p:cNvGrpSpPr>
            <p:nvPr/>
          </p:nvGrpSpPr>
          <p:grpSpPr bwMode="auto">
            <a:xfrm>
              <a:off x="2570" y="2138"/>
              <a:ext cx="525" cy="179"/>
              <a:chOff x="2378" y="2138"/>
              <a:chExt cx="525" cy="179"/>
            </a:xfrm>
          </p:grpSpPr>
          <p:sp>
            <p:nvSpPr>
              <p:cNvPr id="91190" name="Rectangle 54"/>
              <p:cNvSpPr>
                <a:spLocks noChangeArrowheads="1"/>
              </p:cNvSpPr>
              <p:nvPr/>
            </p:nvSpPr>
            <p:spPr bwMode="auto">
              <a:xfrm>
                <a:off x="2799" y="2138"/>
                <a:ext cx="104"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N</a:t>
                </a:r>
                <a:endParaRPr lang="es-ES_tradnl">
                  <a:solidFill>
                    <a:schemeClr val="tx2"/>
                  </a:solidFill>
                </a:endParaRPr>
              </a:p>
            </p:txBody>
          </p:sp>
          <p:sp>
            <p:nvSpPr>
              <p:cNvPr id="91191" name="Rectangle 55"/>
              <p:cNvSpPr>
                <a:spLocks noChangeArrowheads="1"/>
              </p:cNvSpPr>
              <p:nvPr/>
            </p:nvSpPr>
            <p:spPr bwMode="auto">
              <a:xfrm>
                <a:off x="2378" y="2144"/>
                <a:ext cx="96" cy="173"/>
              </a:xfrm>
              <a:prstGeom prst="rect">
                <a:avLst/>
              </a:prstGeom>
              <a:noFill/>
              <a:ln w="9525">
                <a:noFill/>
                <a:miter lim="800000"/>
                <a:headEnd/>
                <a:tailEnd/>
              </a:ln>
            </p:spPr>
            <p:txBody>
              <a:bodyPr wrap="none" lIns="0" tIns="0" rIns="0" bIns="0">
                <a:spAutoFit/>
              </a:bodyPr>
              <a:lstStyle/>
              <a:p>
                <a:pPr algn="l"/>
                <a:r>
                  <a:rPr lang="es-ES_tradnl" sz="1800">
                    <a:solidFill>
                      <a:schemeClr val="tx2"/>
                    </a:solidFill>
                    <a:latin typeface="Arial" charset="0"/>
                  </a:rPr>
                  <a:t>S</a:t>
                </a:r>
                <a:endParaRPr lang="es-ES_tradnl">
                  <a:solidFill>
                    <a:schemeClr val="tx2"/>
                  </a:solidFill>
                </a:endParaRPr>
              </a:p>
            </p:txBody>
          </p:sp>
        </p:grpSp>
        <p:sp>
          <p:nvSpPr>
            <p:cNvPr id="91151" name="Line 58"/>
            <p:cNvSpPr>
              <a:spLocks noChangeShapeType="1"/>
            </p:cNvSpPr>
            <p:nvPr/>
          </p:nvSpPr>
          <p:spPr bwMode="auto">
            <a:xfrm>
              <a:off x="3690" y="2299"/>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2" name="Line 59"/>
            <p:cNvSpPr>
              <a:spLocks noChangeShapeType="1"/>
            </p:cNvSpPr>
            <p:nvPr/>
          </p:nvSpPr>
          <p:spPr bwMode="auto">
            <a:xfrm>
              <a:off x="3690" y="2539"/>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3" name="Line 60"/>
            <p:cNvSpPr>
              <a:spLocks noChangeShapeType="1"/>
            </p:cNvSpPr>
            <p:nvPr/>
          </p:nvSpPr>
          <p:spPr bwMode="auto">
            <a:xfrm>
              <a:off x="3693" y="2662"/>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4" name="Line 61"/>
            <p:cNvSpPr>
              <a:spLocks noChangeShapeType="1"/>
            </p:cNvSpPr>
            <p:nvPr/>
          </p:nvSpPr>
          <p:spPr bwMode="auto">
            <a:xfrm>
              <a:off x="3693" y="2788"/>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5" name="Line 62"/>
            <p:cNvSpPr>
              <a:spLocks noChangeShapeType="1"/>
            </p:cNvSpPr>
            <p:nvPr/>
          </p:nvSpPr>
          <p:spPr bwMode="auto">
            <a:xfrm>
              <a:off x="3690" y="2173"/>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6" name="Line 63"/>
            <p:cNvSpPr>
              <a:spLocks noChangeShapeType="1"/>
            </p:cNvSpPr>
            <p:nvPr/>
          </p:nvSpPr>
          <p:spPr bwMode="auto">
            <a:xfrm>
              <a:off x="3690" y="2413"/>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7" name="Line 65"/>
            <p:cNvSpPr>
              <a:spLocks noChangeShapeType="1"/>
            </p:cNvSpPr>
            <p:nvPr/>
          </p:nvSpPr>
          <p:spPr bwMode="auto">
            <a:xfrm>
              <a:off x="1548" y="2299"/>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8" name="Line 66"/>
            <p:cNvSpPr>
              <a:spLocks noChangeShapeType="1"/>
            </p:cNvSpPr>
            <p:nvPr/>
          </p:nvSpPr>
          <p:spPr bwMode="auto">
            <a:xfrm>
              <a:off x="1548" y="2539"/>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59" name="Line 67"/>
            <p:cNvSpPr>
              <a:spLocks noChangeShapeType="1"/>
            </p:cNvSpPr>
            <p:nvPr/>
          </p:nvSpPr>
          <p:spPr bwMode="auto">
            <a:xfrm>
              <a:off x="1551" y="2662"/>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60" name="Line 68"/>
            <p:cNvSpPr>
              <a:spLocks noChangeShapeType="1"/>
            </p:cNvSpPr>
            <p:nvPr/>
          </p:nvSpPr>
          <p:spPr bwMode="auto">
            <a:xfrm>
              <a:off x="1551" y="2788"/>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61" name="Line 69"/>
            <p:cNvSpPr>
              <a:spLocks noChangeShapeType="1"/>
            </p:cNvSpPr>
            <p:nvPr/>
          </p:nvSpPr>
          <p:spPr bwMode="auto">
            <a:xfrm>
              <a:off x="1548" y="2173"/>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62" name="Line 70"/>
            <p:cNvSpPr>
              <a:spLocks noChangeShapeType="1"/>
            </p:cNvSpPr>
            <p:nvPr/>
          </p:nvSpPr>
          <p:spPr bwMode="auto">
            <a:xfrm>
              <a:off x="1548" y="2413"/>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63" name="Arc 73"/>
            <p:cNvSpPr>
              <a:spLocks/>
            </p:cNvSpPr>
            <p:nvPr/>
          </p:nvSpPr>
          <p:spPr bwMode="auto">
            <a:xfrm>
              <a:off x="2604" y="2009"/>
              <a:ext cx="428" cy="84"/>
            </a:xfrm>
            <a:custGeom>
              <a:avLst/>
              <a:gdLst>
                <a:gd name="T0" fmla="*/ 0 w 43200"/>
                <a:gd name="T1" fmla="*/ 0 h 21600"/>
                <a:gd name="T2" fmla="*/ 4 w 43200"/>
                <a:gd name="T3" fmla="*/ 0 h 21600"/>
                <a:gd name="T4" fmla="*/ 2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0" y="21600"/>
                  </a:moveTo>
                  <a:cubicBezTo>
                    <a:pt x="0" y="9670"/>
                    <a:pt x="9670" y="0"/>
                    <a:pt x="21600" y="0"/>
                  </a:cubicBezTo>
                  <a:cubicBezTo>
                    <a:pt x="33529" y="0"/>
                    <a:pt x="43200" y="9670"/>
                    <a:pt x="43200" y="21600"/>
                  </a:cubicBezTo>
                </a:path>
                <a:path w="43200" h="21600" stroke="0" extrusionOk="0">
                  <a:moveTo>
                    <a:pt x="0" y="21600"/>
                  </a:moveTo>
                  <a:cubicBezTo>
                    <a:pt x="0" y="9670"/>
                    <a:pt x="9670" y="0"/>
                    <a:pt x="21600" y="0"/>
                  </a:cubicBezTo>
                  <a:cubicBezTo>
                    <a:pt x="33529" y="0"/>
                    <a:pt x="43200" y="9670"/>
                    <a:pt x="43200" y="21600"/>
                  </a:cubicBezTo>
                  <a:lnTo>
                    <a:pt x="21600" y="21600"/>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64" name="Arc 74"/>
            <p:cNvSpPr>
              <a:spLocks/>
            </p:cNvSpPr>
            <p:nvPr/>
          </p:nvSpPr>
          <p:spPr bwMode="auto">
            <a:xfrm>
              <a:off x="2728" y="2097"/>
              <a:ext cx="206" cy="43"/>
            </a:xfrm>
            <a:custGeom>
              <a:avLst/>
              <a:gdLst>
                <a:gd name="T0" fmla="*/ 0 w 40117"/>
                <a:gd name="T1" fmla="*/ 0 h 21600"/>
                <a:gd name="T2" fmla="*/ 1 w 40117"/>
                <a:gd name="T3" fmla="*/ 0 h 21600"/>
                <a:gd name="T4" fmla="*/ 1 w 40117"/>
                <a:gd name="T5" fmla="*/ 0 h 21600"/>
                <a:gd name="T6" fmla="*/ 0 60000 65536"/>
                <a:gd name="T7" fmla="*/ 0 60000 65536"/>
                <a:gd name="T8" fmla="*/ 0 60000 65536"/>
                <a:gd name="T9" fmla="*/ 0 w 40117"/>
                <a:gd name="T10" fmla="*/ 0 h 21600"/>
                <a:gd name="T11" fmla="*/ 40117 w 40117"/>
                <a:gd name="T12" fmla="*/ 21600 h 21600"/>
              </a:gdLst>
              <a:ahLst/>
              <a:cxnLst>
                <a:cxn ang="T6">
                  <a:pos x="T0" y="T1"/>
                </a:cxn>
                <a:cxn ang="T7">
                  <a:pos x="T2" y="T3"/>
                </a:cxn>
                <a:cxn ang="T8">
                  <a:pos x="T4" y="T5"/>
                </a:cxn>
              </a:cxnLst>
              <a:rect l="T9" t="T10" r="T11" b="T12"/>
              <a:pathLst>
                <a:path w="40117" h="21600" fill="none" extrusionOk="0">
                  <a:moveTo>
                    <a:pt x="-1" y="13434"/>
                  </a:moveTo>
                  <a:cubicBezTo>
                    <a:pt x="3317" y="5309"/>
                    <a:pt x="11220" y="-1"/>
                    <a:pt x="19997" y="0"/>
                  </a:cubicBezTo>
                  <a:cubicBezTo>
                    <a:pt x="28893" y="0"/>
                    <a:pt x="36879" y="5454"/>
                    <a:pt x="40116" y="13741"/>
                  </a:cubicBezTo>
                </a:path>
                <a:path w="40117" h="21600" stroke="0" extrusionOk="0">
                  <a:moveTo>
                    <a:pt x="-1" y="13434"/>
                  </a:moveTo>
                  <a:cubicBezTo>
                    <a:pt x="3317" y="5309"/>
                    <a:pt x="11220" y="-1"/>
                    <a:pt x="19997" y="0"/>
                  </a:cubicBezTo>
                  <a:cubicBezTo>
                    <a:pt x="28893" y="0"/>
                    <a:pt x="36879" y="5454"/>
                    <a:pt x="40116" y="13741"/>
                  </a:cubicBezTo>
                  <a:lnTo>
                    <a:pt x="19997" y="21600"/>
                  </a:lnTo>
                  <a:close/>
                </a:path>
              </a:pathLst>
            </a:custGeom>
            <a:noFill/>
            <a:ln w="12700">
              <a:solidFill>
                <a:srgbClr val="FF3300"/>
              </a:solidFill>
              <a:prstDash val="sysDot"/>
              <a:round/>
              <a:headEnd type="triangle" w="sm" len="lg"/>
              <a:tailEnd type="none" w="sm" len="lg"/>
            </a:ln>
          </p:spPr>
          <p:txBody>
            <a:bodyPr/>
            <a:lstStyle/>
            <a:p>
              <a:endParaRPr lang="es-ES"/>
            </a:p>
          </p:txBody>
        </p:sp>
        <p:grpSp>
          <p:nvGrpSpPr>
            <p:cNvPr id="91165" name="Group 75"/>
            <p:cNvGrpSpPr>
              <a:grpSpLocks/>
            </p:cNvGrpSpPr>
            <p:nvPr/>
          </p:nvGrpSpPr>
          <p:grpSpPr bwMode="auto">
            <a:xfrm>
              <a:off x="2744" y="2168"/>
              <a:ext cx="182" cy="38"/>
              <a:chOff x="2552" y="2168"/>
              <a:chExt cx="182" cy="38"/>
            </a:xfrm>
          </p:grpSpPr>
          <p:sp>
            <p:nvSpPr>
              <p:cNvPr id="91188" name="Arc 76"/>
              <p:cNvSpPr>
                <a:spLocks/>
              </p:cNvSpPr>
              <p:nvPr/>
            </p:nvSpPr>
            <p:spPr bwMode="auto">
              <a:xfrm>
                <a:off x="2552"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89" name="Arc 77"/>
              <p:cNvSpPr>
                <a:spLocks/>
              </p:cNvSpPr>
              <p:nvPr/>
            </p:nvSpPr>
            <p:spPr bwMode="auto">
              <a:xfrm flipH="1">
                <a:off x="2639" y="2168"/>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rgbClr val="FF3300"/>
                </a:solidFill>
                <a:prstDash val="sysDot"/>
                <a:round/>
                <a:headEnd type="none" w="sm" len="lg"/>
                <a:tailEnd type="none" w="sm" len="lg"/>
              </a:ln>
            </p:spPr>
            <p:txBody>
              <a:bodyPr/>
              <a:lstStyle/>
              <a:p>
                <a:endParaRPr lang="es-ES"/>
              </a:p>
            </p:txBody>
          </p:sp>
        </p:grpSp>
        <p:grpSp>
          <p:nvGrpSpPr>
            <p:cNvPr id="91166" name="Group 78"/>
            <p:cNvGrpSpPr>
              <a:grpSpLocks/>
            </p:cNvGrpSpPr>
            <p:nvPr/>
          </p:nvGrpSpPr>
          <p:grpSpPr bwMode="auto">
            <a:xfrm>
              <a:off x="2747" y="2249"/>
              <a:ext cx="154" cy="38"/>
              <a:chOff x="2555" y="2249"/>
              <a:chExt cx="154" cy="38"/>
            </a:xfrm>
          </p:grpSpPr>
          <p:sp>
            <p:nvSpPr>
              <p:cNvPr id="91186" name="Arc 79"/>
              <p:cNvSpPr>
                <a:spLocks/>
              </p:cNvSpPr>
              <p:nvPr/>
            </p:nvSpPr>
            <p:spPr bwMode="auto">
              <a:xfrm>
                <a:off x="2555" y="224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87" name="Arc 80"/>
              <p:cNvSpPr>
                <a:spLocks/>
              </p:cNvSpPr>
              <p:nvPr/>
            </p:nvSpPr>
            <p:spPr bwMode="auto">
              <a:xfrm flipH="1">
                <a:off x="2630" y="224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rgbClr val="FF3300"/>
                </a:solidFill>
                <a:prstDash val="sysDot"/>
                <a:round/>
                <a:headEnd type="none" w="sm" len="lg"/>
                <a:tailEnd type="none" w="sm" len="lg"/>
              </a:ln>
            </p:spPr>
            <p:txBody>
              <a:bodyPr/>
              <a:lstStyle/>
              <a:p>
                <a:endParaRPr lang="es-ES"/>
              </a:p>
            </p:txBody>
          </p:sp>
        </p:grpSp>
        <p:grpSp>
          <p:nvGrpSpPr>
            <p:cNvPr id="91167" name="Group 81"/>
            <p:cNvGrpSpPr>
              <a:grpSpLocks/>
            </p:cNvGrpSpPr>
            <p:nvPr/>
          </p:nvGrpSpPr>
          <p:grpSpPr bwMode="auto">
            <a:xfrm>
              <a:off x="2595" y="2351"/>
              <a:ext cx="585" cy="38"/>
              <a:chOff x="2403" y="2339"/>
              <a:chExt cx="585" cy="38"/>
            </a:xfrm>
          </p:grpSpPr>
          <p:sp>
            <p:nvSpPr>
              <p:cNvPr id="91182" name="Arc 82"/>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83" name="Arc 83"/>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rgbClr val="FF3300"/>
                </a:solidFill>
                <a:prstDash val="sysDot"/>
                <a:round/>
                <a:headEnd type="none" w="sm" len="lg"/>
                <a:tailEnd type="none" w="sm" len="lg"/>
              </a:ln>
            </p:spPr>
            <p:txBody>
              <a:bodyPr/>
              <a:lstStyle/>
              <a:p>
                <a:endParaRPr lang="es-ES"/>
              </a:p>
            </p:txBody>
          </p:sp>
          <p:sp>
            <p:nvSpPr>
              <p:cNvPr id="91184" name="Line 84"/>
              <p:cNvSpPr>
                <a:spLocks noChangeShapeType="1"/>
              </p:cNvSpPr>
              <p:nvPr/>
            </p:nvSpPr>
            <p:spPr bwMode="auto">
              <a:xfrm>
                <a:off x="2739" y="2369"/>
                <a:ext cx="249" cy="0"/>
              </a:xfrm>
              <a:prstGeom prst="line">
                <a:avLst/>
              </a:prstGeom>
              <a:noFill/>
              <a:ln w="12700">
                <a:solidFill>
                  <a:srgbClr val="FF3300"/>
                </a:solidFill>
                <a:prstDash val="sysDot"/>
                <a:round/>
                <a:headEnd type="triangle" w="sm" len="lg"/>
                <a:tailEnd type="none" w="sm" len="lg"/>
              </a:ln>
            </p:spPr>
            <p:txBody>
              <a:bodyPr/>
              <a:lstStyle/>
              <a:p>
                <a:endParaRPr lang="es-ES"/>
              </a:p>
            </p:txBody>
          </p:sp>
          <p:sp>
            <p:nvSpPr>
              <p:cNvPr id="91185" name="Line 85"/>
              <p:cNvSpPr>
                <a:spLocks noChangeShapeType="1"/>
              </p:cNvSpPr>
              <p:nvPr/>
            </p:nvSpPr>
            <p:spPr bwMode="auto">
              <a:xfrm>
                <a:off x="2403" y="2368"/>
                <a:ext cx="153" cy="0"/>
              </a:xfrm>
              <a:prstGeom prst="line">
                <a:avLst/>
              </a:prstGeom>
              <a:noFill/>
              <a:ln w="12700">
                <a:solidFill>
                  <a:srgbClr val="FF3300"/>
                </a:solidFill>
                <a:prstDash val="sysDot"/>
                <a:round/>
                <a:headEnd type="triangle" w="sm" len="lg"/>
                <a:tailEnd type="none" w="sm" len="lg"/>
              </a:ln>
            </p:spPr>
            <p:txBody>
              <a:bodyPr/>
              <a:lstStyle/>
              <a:p>
                <a:endParaRPr lang="es-ES"/>
              </a:p>
            </p:txBody>
          </p:sp>
        </p:grpSp>
        <p:sp>
          <p:nvSpPr>
            <p:cNvPr id="91168" name="Line 86"/>
            <p:cNvSpPr>
              <a:spLocks noChangeShapeType="1"/>
            </p:cNvSpPr>
            <p:nvPr/>
          </p:nvSpPr>
          <p:spPr bwMode="auto">
            <a:xfrm>
              <a:off x="2607" y="2662"/>
              <a:ext cx="585" cy="1"/>
            </a:xfrm>
            <a:prstGeom prst="line">
              <a:avLst/>
            </a:prstGeom>
            <a:noFill/>
            <a:ln w="12700">
              <a:solidFill>
                <a:srgbClr val="FF3300"/>
              </a:solidFill>
              <a:prstDash val="sysDot"/>
              <a:round/>
              <a:headEnd type="triangle" w="sm" len="lg"/>
              <a:tailEnd/>
            </a:ln>
          </p:spPr>
          <p:txBody>
            <a:bodyPr/>
            <a:lstStyle/>
            <a:p>
              <a:endParaRPr lang="es-ES"/>
            </a:p>
          </p:txBody>
        </p:sp>
        <p:grpSp>
          <p:nvGrpSpPr>
            <p:cNvPr id="91169" name="Group 88"/>
            <p:cNvGrpSpPr>
              <a:grpSpLocks/>
            </p:cNvGrpSpPr>
            <p:nvPr/>
          </p:nvGrpSpPr>
          <p:grpSpPr bwMode="auto">
            <a:xfrm>
              <a:off x="2584" y="2915"/>
              <a:ext cx="602" cy="47"/>
              <a:chOff x="2392" y="2525"/>
              <a:chExt cx="602" cy="47"/>
            </a:xfrm>
          </p:grpSpPr>
          <p:sp>
            <p:nvSpPr>
              <p:cNvPr id="91180" name="Arc 89"/>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81" name="Line 90"/>
              <p:cNvSpPr>
                <a:spLocks noChangeShapeType="1"/>
              </p:cNvSpPr>
              <p:nvPr/>
            </p:nvSpPr>
            <p:spPr bwMode="auto">
              <a:xfrm flipV="1">
                <a:off x="2865" y="2525"/>
                <a:ext cx="129" cy="30"/>
              </a:xfrm>
              <a:prstGeom prst="line">
                <a:avLst/>
              </a:prstGeom>
              <a:noFill/>
              <a:ln w="12700">
                <a:solidFill>
                  <a:srgbClr val="FF3300"/>
                </a:solidFill>
                <a:prstDash val="sysDot"/>
                <a:round/>
                <a:headEnd type="none" w="sm" len="lg"/>
                <a:tailEnd/>
              </a:ln>
            </p:spPr>
            <p:txBody>
              <a:bodyPr/>
              <a:lstStyle/>
              <a:p>
                <a:endParaRPr lang="es-ES"/>
              </a:p>
            </p:txBody>
          </p:sp>
        </p:grpSp>
        <p:grpSp>
          <p:nvGrpSpPr>
            <p:cNvPr id="91170" name="Group 204"/>
            <p:cNvGrpSpPr>
              <a:grpSpLocks/>
            </p:cNvGrpSpPr>
            <p:nvPr/>
          </p:nvGrpSpPr>
          <p:grpSpPr bwMode="auto">
            <a:xfrm flipV="1">
              <a:off x="2584" y="2471"/>
              <a:ext cx="602" cy="47"/>
              <a:chOff x="2392" y="2525"/>
              <a:chExt cx="602" cy="47"/>
            </a:xfrm>
          </p:grpSpPr>
          <p:sp>
            <p:nvSpPr>
              <p:cNvPr id="91178" name="Arc 205"/>
              <p:cNvSpPr>
                <a:spLocks/>
              </p:cNvSpPr>
              <p:nvPr/>
            </p:nvSpPr>
            <p:spPr bwMode="auto">
              <a:xfrm flipV="1">
                <a:off x="2392" y="2525"/>
                <a:ext cx="479" cy="47"/>
              </a:xfrm>
              <a:custGeom>
                <a:avLst/>
                <a:gdLst>
                  <a:gd name="T0" fmla="*/ 0 w 38650"/>
                  <a:gd name="T1" fmla="*/ 0 h 21600"/>
                  <a:gd name="T2" fmla="*/ 6 w 38650"/>
                  <a:gd name="T3" fmla="*/ 0 h 21600"/>
                  <a:gd name="T4" fmla="*/ 3 w 38650"/>
                  <a:gd name="T5" fmla="*/ 0 h 21600"/>
                  <a:gd name="T6" fmla="*/ 0 60000 65536"/>
                  <a:gd name="T7" fmla="*/ 0 60000 65536"/>
                  <a:gd name="T8" fmla="*/ 0 60000 65536"/>
                  <a:gd name="T9" fmla="*/ 0 w 38650"/>
                  <a:gd name="T10" fmla="*/ 0 h 21600"/>
                  <a:gd name="T11" fmla="*/ 38650 w 38650"/>
                  <a:gd name="T12" fmla="*/ 21600 h 21600"/>
                </a:gdLst>
                <a:ahLst/>
                <a:cxnLst>
                  <a:cxn ang="T6">
                    <a:pos x="T0" y="T1"/>
                  </a:cxn>
                  <a:cxn ang="T7">
                    <a:pos x="T2" y="T3"/>
                  </a:cxn>
                  <a:cxn ang="T8">
                    <a:pos x="T4" y="T5"/>
                  </a:cxn>
                </a:cxnLst>
                <a:rect l="T9" t="T10" r="T11" b="T12"/>
                <a:pathLst>
                  <a:path w="38650" h="21600" fill="none" extrusionOk="0">
                    <a:moveTo>
                      <a:pt x="0" y="21600"/>
                    </a:moveTo>
                    <a:cubicBezTo>
                      <a:pt x="0" y="9670"/>
                      <a:pt x="9670" y="0"/>
                      <a:pt x="21600" y="0"/>
                    </a:cubicBezTo>
                    <a:cubicBezTo>
                      <a:pt x="28265" y="0"/>
                      <a:pt x="34557" y="3077"/>
                      <a:pt x="38650" y="8338"/>
                    </a:cubicBezTo>
                  </a:path>
                  <a:path w="38650" h="21600" stroke="0" extrusionOk="0">
                    <a:moveTo>
                      <a:pt x="0" y="21600"/>
                    </a:moveTo>
                    <a:cubicBezTo>
                      <a:pt x="0" y="9670"/>
                      <a:pt x="9670" y="0"/>
                      <a:pt x="21600" y="0"/>
                    </a:cubicBezTo>
                    <a:cubicBezTo>
                      <a:pt x="28265" y="0"/>
                      <a:pt x="34557" y="3077"/>
                      <a:pt x="38650" y="8338"/>
                    </a:cubicBezTo>
                    <a:lnTo>
                      <a:pt x="21600" y="21600"/>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79" name="Line 206"/>
              <p:cNvSpPr>
                <a:spLocks noChangeShapeType="1"/>
              </p:cNvSpPr>
              <p:nvPr/>
            </p:nvSpPr>
            <p:spPr bwMode="auto">
              <a:xfrm flipV="1">
                <a:off x="2865" y="2525"/>
                <a:ext cx="129" cy="30"/>
              </a:xfrm>
              <a:prstGeom prst="line">
                <a:avLst/>
              </a:prstGeom>
              <a:noFill/>
              <a:ln w="12700">
                <a:solidFill>
                  <a:srgbClr val="FF3300"/>
                </a:solidFill>
                <a:prstDash val="sysDot"/>
                <a:round/>
                <a:headEnd type="none" w="sm" len="lg"/>
                <a:tailEnd/>
              </a:ln>
            </p:spPr>
            <p:txBody>
              <a:bodyPr/>
              <a:lstStyle/>
              <a:p>
                <a:endParaRPr lang="es-ES"/>
              </a:p>
            </p:txBody>
          </p:sp>
        </p:grpSp>
        <p:sp>
          <p:nvSpPr>
            <p:cNvPr id="91171" name="Line 212"/>
            <p:cNvSpPr>
              <a:spLocks noChangeShapeType="1"/>
            </p:cNvSpPr>
            <p:nvPr/>
          </p:nvSpPr>
          <p:spPr bwMode="auto">
            <a:xfrm flipV="1">
              <a:off x="3690" y="2917"/>
              <a:ext cx="585" cy="1"/>
            </a:xfrm>
            <a:prstGeom prst="line">
              <a:avLst/>
            </a:prstGeom>
            <a:noFill/>
            <a:ln w="12700">
              <a:solidFill>
                <a:srgbClr val="FF3300"/>
              </a:solidFill>
              <a:prstDash val="sysDot"/>
              <a:round/>
              <a:headEnd type="triangle" w="sm" len="lg"/>
              <a:tailEnd/>
            </a:ln>
          </p:spPr>
          <p:txBody>
            <a:bodyPr/>
            <a:lstStyle/>
            <a:p>
              <a:endParaRPr lang="es-ES"/>
            </a:p>
          </p:txBody>
        </p:sp>
        <p:sp>
          <p:nvSpPr>
            <p:cNvPr id="91172" name="Line 213"/>
            <p:cNvSpPr>
              <a:spLocks noChangeShapeType="1"/>
            </p:cNvSpPr>
            <p:nvPr/>
          </p:nvSpPr>
          <p:spPr bwMode="auto">
            <a:xfrm flipV="1">
              <a:off x="1548" y="2917"/>
              <a:ext cx="585" cy="1"/>
            </a:xfrm>
            <a:prstGeom prst="line">
              <a:avLst/>
            </a:prstGeom>
            <a:noFill/>
            <a:ln w="12700">
              <a:solidFill>
                <a:srgbClr val="FF3300"/>
              </a:solidFill>
              <a:prstDash val="sysDot"/>
              <a:round/>
              <a:headEnd type="triangle" w="sm" len="lg"/>
              <a:tailEnd/>
            </a:ln>
          </p:spPr>
          <p:txBody>
            <a:bodyPr/>
            <a:lstStyle/>
            <a:p>
              <a:endParaRPr lang="es-ES"/>
            </a:p>
          </p:txBody>
        </p:sp>
        <p:grpSp>
          <p:nvGrpSpPr>
            <p:cNvPr id="91173" name="Group 214"/>
            <p:cNvGrpSpPr>
              <a:grpSpLocks/>
            </p:cNvGrpSpPr>
            <p:nvPr/>
          </p:nvGrpSpPr>
          <p:grpSpPr bwMode="auto">
            <a:xfrm flipV="1">
              <a:off x="2595" y="2783"/>
              <a:ext cx="585" cy="38"/>
              <a:chOff x="2403" y="2339"/>
              <a:chExt cx="585" cy="38"/>
            </a:xfrm>
          </p:grpSpPr>
          <p:sp>
            <p:nvSpPr>
              <p:cNvPr id="91174" name="Arc 215"/>
              <p:cNvSpPr>
                <a:spLocks/>
              </p:cNvSpPr>
              <p:nvPr/>
            </p:nvSpPr>
            <p:spPr bwMode="auto">
              <a:xfrm>
                <a:off x="2585" y="2339"/>
                <a:ext cx="95" cy="38"/>
              </a:xfrm>
              <a:custGeom>
                <a:avLst/>
                <a:gdLst>
                  <a:gd name="T0" fmla="*/ 0 w 21593"/>
                  <a:gd name="T1" fmla="*/ 0 h 21599"/>
                  <a:gd name="T2" fmla="*/ 0 w 21593"/>
                  <a:gd name="T3" fmla="*/ 0 h 21599"/>
                  <a:gd name="T4" fmla="*/ 0 w 21593"/>
                  <a:gd name="T5" fmla="*/ 0 h 21599"/>
                  <a:gd name="T6" fmla="*/ 0 60000 65536"/>
                  <a:gd name="T7" fmla="*/ 0 60000 65536"/>
                  <a:gd name="T8" fmla="*/ 0 60000 65536"/>
                  <a:gd name="T9" fmla="*/ 0 w 21593"/>
                  <a:gd name="T10" fmla="*/ 0 h 21599"/>
                  <a:gd name="T11" fmla="*/ 21593 w 21593"/>
                  <a:gd name="T12" fmla="*/ 21599 h 21599"/>
                </a:gdLst>
                <a:ahLst/>
                <a:cxnLst>
                  <a:cxn ang="T6">
                    <a:pos x="T0" y="T1"/>
                  </a:cxn>
                  <a:cxn ang="T7">
                    <a:pos x="T2" y="T3"/>
                  </a:cxn>
                  <a:cxn ang="T8">
                    <a:pos x="T4" y="T5"/>
                  </a:cxn>
                </a:cxnLst>
                <a:rect l="T9" t="T10" r="T11" b="T12"/>
                <a:pathLst>
                  <a:path w="21593" h="21599" fill="none" extrusionOk="0">
                    <a:moveTo>
                      <a:pt x="0" y="21038"/>
                    </a:moveTo>
                    <a:cubicBezTo>
                      <a:pt x="302" y="9418"/>
                      <a:pt x="9745" y="120"/>
                      <a:pt x="21369" y="0"/>
                    </a:cubicBezTo>
                  </a:path>
                  <a:path w="21593" h="21599" stroke="0" extrusionOk="0">
                    <a:moveTo>
                      <a:pt x="0" y="21038"/>
                    </a:moveTo>
                    <a:cubicBezTo>
                      <a:pt x="302" y="9418"/>
                      <a:pt x="9745" y="120"/>
                      <a:pt x="21369" y="0"/>
                    </a:cubicBezTo>
                    <a:lnTo>
                      <a:pt x="21593" y="21599"/>
                    </a:lnTo>
                    <a:close/>
                  </a:path>
                </a:pathLst>
              </a:custGeom>
              <a:noFill/>
              <a:ln w="12700">
                <a:solidFill>
                  <a:srgbClr val="FF3300"/>
                </a:solidFill>
                <a:prstDash val="sysDot"/>
                <a:round/>
                <a:headEnd type="triangle" w="sm" len="lg"/>
                <a:tailEnd type="none" w="sm" len="lg"/>
              </a:ln>
            </p:spPr>
            <p:txBody>
              <a:bodyPr/>
              <a:lstStyle/>
              <a:p>
                <a:endParaRPr lang="es-ES"/>
              </a:p>
            </p:txBody>
          </p:sp>
          <p:sp>
            <p:nvSpPr>
              <p:cNvPr id="91175" name="Arc 216"/>
              <p:cNvSpPr>
                <a:spLocks/>
              </p:cNvSpPr>
              <p:nvPr/>
            </p:nvSpPr>
            <p:spPr bwMode="auto">
              <a:xfrm flipH="1">
                <a:off x="2624" y="2339"/>
                <a:ext cx="79" cy="38"/>
              </a:xfrm>
              <a:custGeom>
                <a:avLst/>
                <a:gdLst>
                  <a:gd name="T0" fmla="*/ 0 w 17849"/>
                  <a:gd name="T1" fmla="*/ 0 h 21599"/>
                  <a:gd name="T2" fmla="*/ 0 w 17849"/>
                  <a:gd name="T3" fmla="*/ 0 h 21599"/>
                  <a:gd name="T4" fmla="*/ 0 w 17849"/>
                  <a:gd name="T5" fmla="*/ 0 h 21599"/>
                  <a:gd name="T6" fmla="*/ 0 60000 65536"/>
                  <a:gd name="T7" fmla="*/ 0 60000 65536"/>
                  <a:gd name="T8" fmla="*/ 0 60000 65536"/>
                  <a:gd name="T9" fmla="*/ 0 w 17849"/>
                  <a:gd name="T10" fmla="*/ 0 h 21599"/>
                  <a:gd name="T11" fmla="*/ 17849 w 17849"/>
                  <a:gd name="T12" fmla="*/ 21599 h 21599"/>
                </a:gdLst>
                <a:ahLst/>
                <a:cxnLst>
                  <a:cxn ang="T6">
                    <a:pos x="T0" y="T1"/>
                  </a:cxn>
                  <a:cxn ang="T7">
                    <a:pos x="T2" y="T3"/>
                  </a:cxn>
                  <a:cxn ang="T8">
                    <a:pos x="T4" y="T5"/>
                  </a:cxn>
                </a:cxnLst>
                <a:rect l="T9" t="T10" r="T11" b="T12"/>
                <a:pathLst>
                  <a:path w="17849" h="21599" fill="none" extrusionOk="0">
                    <a:moveTo>
                      <a:pt x="-1" y="9434"/>
                    </a:moveTo>
                    <a:cubicBezTo>
                      <a:pt x="3978" y="3596"/>
                      <a:pt x="10560" y="73"/>
                      <a:pt x="17625" y="0"/>
                    </a:cubicBezTo>
                  </a:path>
                  <a:path w="17849" h="21599" stroke="0" extrusionOk="0">
                    <a:moveTo>
                      <a:pt x="-1" y="9434"/>
                    </a:moveTo>
                    <a:cubicBezTo>
                      <a:pt x="3978" y="3596"/>
                      <a:pt x="10560" y="73"/>
                      <a:pt x="17625" y="0"/>
                    </a:cubicBezTo>
                    <a:lnTo>
                      <a:pt x="17849" y="21599"/>
                    </a:lnTo>
                    <a:close/>
                  </a:path>
                </a:pathLst>
              </a:custGeom>
              <a:noFill/>
              <a:ln w="12700">
                <a:solidFill>
                  <a:srgbClr val="FF3300"/>
                </a:solidFill>
                <a:prstDash val="sysDot"/>
                <a:round/>
                <a:headEnd type="none" w="sm" len="lg"/>
                <a:tailEnd type="none" w="sm" len="lg"/>
              </a:ln>
            </p:spPr>
            <p:txBody>
              <a:bodyPr/>
              <a:lstStyle/>
              <a:p>
                <a:endParaRPr lang="es-ES"/>
              </a:p>
            </p:txBody>
          </p:sp>
          <p:sp>
            <p:nvSpPr>
              <p:cNvPr id="91176" name="Line 217"/>
              <p:cNvSpPr>
                <a:spLocks noChangeShapeType="1"/>
              </p:cNvSpPr>
              <p:nvPr/>
            </p:nvSpPr>
            <p:spPr bwMode="auto">
              <a:xfrm>
                <a:off x="2739" y="2369"/>
                <a:ext cx="249" cy="0"/>
              </a:xfrm>
              <a:prstGeom prst="line">
                <a:avLst/>
              </a:prstGeom>
              <a:noFill/>
              <a:ln w="12700">
                <a:solidFill>
                  <a:srgbClr val="FF3300"/>
                </a:solidFill>
                <a:prstDash val="sysDot"/>
                <a:round/>
                <a:headEnd type="triangle" w="sm" len="lg"/>
                <a:tailEnd type="none" w="sm" len="lg"/>
              </a:ln>
            </p:spPr>
            <p:txBody>
              <a:bodyPr/>
              <a:lstStyle/>
              <a:p>
                <a:endParaRPr lang="es-ES"/>
              </a:p>
            </p:txBody>
          </p:sp>
          <p:sp>
            <p:nvSpPr>
              <p:cNvPr id="91177" name="Line 218"/>
              <p:cNvSpPr>
                <a:spLocks noChangeShapeType="1"/>
              </p:cNvSpPr>
              <p:nvPr/>
            </p:nvSpPr>
            <p:spPr bwMode="auto">
              <a:xfrm>
                <a:off x="2403" y="2368"/>
                <a:ext cx="153" cy="0"/>
              </a:xfrm>
              <a:prstGeom prst="line">
                <a:avLst/>
              </a:prstGeom>
              <a:noFill/>
              <a:ln w="12700">
                <a:solidFill>
                  <a:srgbClr val="FF3300"/>
                </a:solidFill>
                <a:prstDash val="sysDot"/>
                <a:round/>
                <a:headEnd type="triangle" w="sm" len="lg"/>
                <a:tailEnd type="none" w="sm" len="lg"/>
              </a:ln>
            </p:spPr>
            <p:txBody>
              <a:bodyP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529500"/>
                                        </p:tgtEl>
                                        <p:attrNameLst>
                                          <p:attrName>style.visibility</p:attrName>
                                        </p:attrNameLst>
                                      </p:cBhvr>
                                      <p:to>
                                        <p:strVal val="visible"/>
                                      </p:to>
                                    </p:set>
                                    <p:anim calcmode="lin" valueType="num">
                                      <p:cBhvr>
                                        <p:cTn id="11" dur="500" fill="hold"/>
                                        <p:tgtEl>
                                          <p:spTgt spid="529500"/>
                                        </p:tgtEl>
                                        <p:attrNameLst>
                                          <p:attrName>ppt_w</p:attrName>
                                        </p:attrNameLst>
                                      </p:cBhvr>
                                      <p:tavLst>
                                        <p:tav tm="0">
                                          <p:val>
                                            <p:fltVal val="0"/>
                                          </p:val>
                                        </p:tav>
                                        <p:tav tm="100000">
                                          <p:val>
                                            <p:strVal val="#ppt_w"/>
                                          </p:val>
                                        </p:tav>
                                      </p:tavLst>
                                    </p:anim>
                                    <p:anim calcmode="lin" valueType="num">
                                      <p:cBhvr>
                                        <p:cTn id="12" dur="500" fill="hold"/>
                                        <p:tgtEl>
                                          <p:spTgt spid="529500"/>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up)">
                                      <p:cBhvr>
                                        <p:cTn id="16" dur="500"/>
                                        <p:tgtEl>
                                          <p:spTgt spid="9"/>
                                        </p:tgtEl>
                                      </p:cBhvr>
                                    </p:animEffect>
                                  </p:childTnLst>
                                  <p:subTnLst>
                                    <p:set>
                                      <p:cBhvr override="childStyle">
                                        <p:cTn dur="1" fill="hold" display="0" masterRel="sameClick" afterEffect="1">
                                          <p:stCondLst>
                                            <p:cond evt="end" delay="0">
                                              <p:tn val="14"/>
                                            </p:cond>
                                          </p:stCondLst>
                                        </p:cTn>
                                        <p:tgtEl>
                                          <p:spTgt spid="9"/>
                                        </p:tgtEl>
                                        <p:attrNameLst>
                                          <p:attrName>style.visibility</p:attrName>
                                        </p:attrNameLst>
                                      </p:cBhvr>
                                      <p:to>
                                        <p:strVal val="hidden"/>
                                      </p:to>
                                    </p:set>
                                  </p:sub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500"/>
                                        <p:tgtEl>
                                          <p:spTgt spid="8"/>
                                        </p:tgtEl>
                                      </p:cBhvr>
                                    </p:animEffect>
                                  </p:childTnLst>
                                  <p:subTnLst>
                                    <p:set>
                                      <p:cBhvr override="childStyle">
                                        <p:cTn dur="1" fill="hold" display="0" masterRel="sameClick" afterEffect="1">
                                          <p:stCondLst>
                                            <p:cond evt="end" delay="0">
                                              <p:tn val="18"/>
                                            </p:cond>
                                          </p:stCondLst>
                                        </p:cTn>
                                        <p:tgtEl>
                                          <p:spTgt spid="8"/>
                                        </p:tgtEl>
                                        <p:attrNameLst>
                                          <p:attrName>style.visibility</p:attrName>
                                        </p:attrNameLst>
                                      </p:cBhvr>
                                      <p:to>
                                        <p:strVal val="hidden"/>
                                      </p:to>
                                    </p:set>
                                  </p:sub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up)">
                                      <p:cBhvr>
                                        <p:cTn id="24" dur="500"/>
                                        <p:tgtEl>
                                          <p:spTgt spid="6"/>
                                        </p:tgtEl>
                                      </p:cBhvr>
                                    </p:animEffect>
                                  </p:childTnLst>
                                  <p:subTnLst>
                                    <p:set>
                                      <p:cBhvr override="childStyle">
                                        <p:cTn dur="1" fill="hold" display="0" masterRel="sameClick" afterEffect="1">
                                          <p:stCondLst>
                                            <p:cond evt="end" delay="0">
                                              <p:tn val="22"/>
                                            </p:cond>
                                          </p:stCondLst>
                                        </p:cTn>
                                        <p:tgtEl>
                                          <p:spTgt spid="6"/>
                                        </p:tgtEl>
                                        <p:attrNameLst>
                                          <p:attrName>style.visibility</p:attrName>
                                        </p:attrNameLst>
                                      </p:cBhvr>
                                      <p:to>
                                        <p:strVal val="hidden"/>
                                      </p:to>
                                    </p:set>
                                  </p:subTnLst>
                                </p:cTn>
                              </p:par>
                            </p:childTnLst>
                          </p:cTn>
                        </p:par>
                        <p:par>
                          <p:cTn id="25" fill="hold">
                            <p:stCondLst>
                              <p:cond delay="2500"/>
                            </p:stCondLst>
                            <p:childTnLst>
                              <p:par>
                                <p:cTn id="26" presetID="22" presetClass="entr" presetSubtype="1"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up)">
                                      <p:cBhvr>
                                        <p:cTn id="28" dur="500"/>
                                        <p:tgtEl>
                                          <p:spTgt spid="7"/>
                                        </p:tgtEl>
                                      </p:cBhvr>
                                    </p:animEffect>
                                  </p:childTnLst>
                                  <p:subTnLst>
                                    <p:set>
                                      <p:cBhvr override="childStyle">
                                        <p:cTn dur="1" fill="hold" display="0" masterRel="sameClick" afterEffect="1">
                                          <p:stCondLst>
                                            <p:cond evt="end" delay="0">
                                              <p:tn val="26"/>
                                            </p:cond>
                                          </p:stCondLst>
                                        </p:cTn>
                                        <p:tgtEl>
                                          <p:spTgt spid="7"/>
                                        </p:tgtEl>
                                        <p:attrNameLst>
                                          <p:attrName>style.visibility</p:attrName>
                                        </p:attrNameLst>
                                      </p:cBhvr>
                                      <p:to>
                                        <p:strVal val="hidden"/>
                                      </p:to>
                                    </p:set>
                                  </p:subTnLst>
                                </p:cTn>
                              </p:par>
                            </p:childTnLst>
                          </p:cTn>
                        </p:par>
                        <p:par>
                          <p:cTn id="29" fill="hold">
                            <p:stCondLst>
                              <p:cond delay="3000"/>
                            </p:stCondLst>
                            <p:childTnLst>
                              <p:par>
                                <p:cTn id="30" presetID="22" presetClass="entr" presetSubtype="1"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up)">
                                      <p:cBhvr>
                                        <p:cTn id="32" dur="500"/>
                                        <p:tgtEl>
                                          <p:spTgt spid="10"/>
                                        </p:tgtEl>
                                      </p:cBhvr>
                                    </p:animEffect>
                                  </p:childTnLst>
                                  <p:subTnLst>
                                    <p:set>
                                      <p:cBhvr override="childStyle">
                                        <p:cTn dur="1" fill="hold" display="0" masterRel="sameClick" afterEffect="1">
                                          <p:stCondLst>
                                            <p:cond evt="end" delay="0">
                                              <p:tn val="30"/>
                                            </p:cond>
                                          </p:stCondLst>
                                        </p:cTn>
                                        <p:tgtEl>
                                          <p:spTgt spid="10"/>
                                        </p:tgtEl>
                                        <p:attrNameLst>
                                          <p:attrName>style.visibility</p:attrName>
                                        </p:attrNameLst>
                                      </p:cBhvr>
                                      <p:to>
                                        <p:strVal val="hidden"/>
                                      </p:to>
                                    </p:set>
                                  </p:subTnLst>
                                </p:cTn>
                              </p:par>
                            </p:childTnLst>
                          </p:cTn>
                        </p:par>
                        <p:par>
                          <p:cTn id="33" fill="hold">
                            <p:stCondLst>
                              <p:cond delay="3500"/>
                            </p:stCondLst>
                            <p:childTnLst>
                              <p:par>
                                <p:cTn id="34" presetID="22" presetClass="entr" presetSubtype="1"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up)">
                                      <p:cBhvr>
                                        <p:cTn id="36" dur="500"/>
                                        <p:tgtEl>
                                          <p:spTgt spid="5"/>
                                        </p:tgtEl>
                                      </p:cBhvr>
                                    </p:animEffect>
                                  </p:childTnLst>
                                </p:cTn>
                              </p:par>
                            </p:childTnLst>
                          </p:cTn>
                        </p:par>
                        <p:par>
                          <p:cTn id="37" fill="hold">
                            <p:stCondLst>
                              <p:cond delay="4000"/>
                            </p:stCondLst>
                            <p:childTnLst>
                              <p:par>
                                <p:cTn id="38" presetID="22" presetClass="entr" presetSubtype="2"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right)">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500"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3951" name="Rectangle 79"/>
          <p:cNvSpPr>
            <a:spLocks noChangeArrowheads="1"/>
          </p:cNvSpPr>
          <p:nvPr/>
        </p:nvSpPr>
        <p:spPr bwMode="auto">
          <a:xfrm>
            <a:off x="1582738" y="2530475"/>
            <a:ext cx="59785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Fuerza de un Campo de Fuga</a:t>
            </a:r>
          </a:p>
        </p:txBody>
      </p:sp>
      <p:sp>
        <p:nvSpPr>
          <p:cNvPr id="463952" name="AutoShape 80"/>
          <p:cNvSpPr>
            <a:spLocks/>
          </p:cNvSpPr>
          <p:nvPr/>
        </p:nvSpPr>
        <p:spPr bwMode="auto">
          <a:xfrm>
            <a:off x="1577975" y="2154238"/>
            <a:ext cx="109538" cy="2468562"/>
          </a:xfrm>
          <a:prstGeom prst="leftBracket">
            <a:avLst>
              <a:gd name="adj" fmla="val 11455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3953" name="Line 81"/>
          <p:cNvSpPr>
            <a:spLocks noChangeShapeType="1"/>
          </p:cNvSpPr>
          <p:nvPr/>
        </p:nvSpPr>
        <p:spPr bwMode="auto">
          <a:xfrm>
            <a:off x="1679575" y="2154238"/>
            <a:ext cx="5897563"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3954" name="Line 82"/>
          <p:cNvSpPr>
            <a:spLocks noChangeShapeType="1"/>
          </p:cNvSpPr>
          <p:nvPr/>
        </p:nvSpPr>
        <p:spPr bwMode="auto">
          <a:xfrm>
            <a:off x="1679575" y="4627563"/>
            <a:ext cx="58896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3955" name="AutoShape 83"/>
          <p:cNvSpPr>
            <a:spLocks/>
          </p:cNvSpPr>
          <p:nvPr/>
        </p:nvSpPr>
        <p:spPr bwMode="auto">
          <a:xfrm flipH="1">
            <a:off x="7559675" y="2154238"/>
            <a:ext cx="101600" cy="2468562"/>
          </a:xfrm>
          <a:prstGeom prst="leftBracket">
            <a:avLst>
              <a:gd name="adj" fmla="val 12193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463953"/>
                                        </p:tgtEl>
                                        <p:attrNameLst>
                                          <p:attrName>style.visibility</p:attrName>
                                        </p:attrNameLst>
                                      </p:cBhvr>
                                      <p:to>
                                        <p:strVal val="visible"/>
                                      </p:to>
                                    </p:set>
                                    <p:animEffect transition="in" filter="wipe(left)">
                                      <p:cBhvr>
                                        <p:cTn id="7" dur="500"/>
                                        <p:tgtEl>
                                          <p:spTgt spid="463953"/>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463955"/>
                                        </p:tgtEl>
                                        <p:attrNameLst>
                                          <p:attrName>style.visibility</p:attrName>
                                        </p:attrNameLst>
                                      </p:cBhvr>
                                      <p:to>
                                        <p:strVal val="visible"/>
                                      </p:to>
                                    </p:set>
                                    <p:animEffect transition="in" filter="wipe(up)">
                                      <p:cBhvr>
                                        <p:cTn id="11" dur="500"/>
                                        <p:tgtEl>
                                          <p:spTgt spid="463955"/>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463954"/>
                                        </p:tgtEl>
                                        <p:attrNameLst>
                                          <p:attrName>style.visibility</p:attrName>
                                        </p:attrNameLst>
                                      </p:cBhvr>
                                      <p:to>
                                        <p:strVal val="visible"/>
                                      </p:to>
                                    </p:set>
                                    <p:animEffect transition="in" filter="wipe(right)">
                                      <p:cBhvr>
                                        <p:cTn id="15" dur="500"/>
                                        <p:tgtEl>
                                          <p:spTgt spid="463954"/>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463952"/>
                                        </p:tgtEl>
                                        <p:attrNameLst>
                                          <p:attrName>style.visibility</p:attrName>
                                        </p:attrNameLst>
                                      </p:cBhvr>
                                      <p:to>
                                        <p:strVal val="visible"/>
                                      </p:to>
                                    </p:set>
                                    <p:animEffect transition="in" filter="wipe(down)">
                                      <p:cBhvr>
                                        <p:cTn id="19" dur="500"/>
                                        <p:tgtEl>
                                          <p:spTgt spid="463952"/>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463951"/>
                                        </p:tgtEl>
                                        <p:attrNameLst>
                                          <p:attrName>style.visibility</p:attrName>
                                        </p:attrNameLst>
                                      </p:cBhvr>
                                      <p:to>
                                        <p:strVal val="visible"/>
                                      </p:to>
                                    </p:set>
                                    <p:animEffect transition="in" filter="wipe(left)">
                                      <p:cBhvr>
                                        <p:cTn id="23" dur="75"/>
                                        <p:tgtEl>
                                          <p:spTgt spid="463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951" grpId="0" autoUpdateAnimBg="0"/>
      <p:bldP spid="463952" grpId="0" animBg="1"/>
      <p:bldP spid="463955" grpId="0" animBg="1"/>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3186" name="Group 76"/>
          <p:cNvGrpSpPr>
            <a:grpSpLocks/>
          </p:cNvGrpSpPr>
          <p:nvPr/>
        </p:nvGrpSpPr>
        <p:grpSpPr bwMode="auto">
          <a:xfrm>
            <a:off x="0" y="0"/>
            <a:ext cx="9172575" cy="6858000"/>
            <a:chOff x="0" y="0"/>
            <a:chExt cx="5778" cy="4320"/>
          </a:xfrm>
        </p:grpSpPr>
        <p:sp>
          <p:nvSpPr>
            <p:cNvPr id="93188" name="Rectangle 2"/>
            <p:cNvSpPr>
              <a:spLocks noChangeArrowheads="1"/>
            </p:cNvSpPr>
            <p:nvPr/>
          </p:nvSpPr>
          <p:spPr bwMode="auto">
            <a:xfrm>
              <a:off x="544" y="589"/>
              <a:ext cx="4792" cy="3333"/>
            </a:xfrm>
            <a:prstGeom prst="rect">
              <a:avLst/>
            </a:prstGeom>
            <a:noFill/>
            <a:ln w="12700">
              <a:noFill/>
              <a:miter lim="800000"/>
              <a:headEnd/>
              <a:tailEnd/>
            </a:ln>
          </p:spPr>
          <p:txBody>
            <a:bodyPr lIns="90488" tIns="44450" rIns="90488" bIns="44450">
              <a:spAutoFit/>
            </a:bodyPr>
            <a:lstStyle/>
            <a:p>
              <a:pPr>
                <a:tabLst>
                  <a:tab pos="576263" algn="l"/>
                </a:tabLst>
              </a:pPr>
              <a:r>
                <a:rPr lang="es-ES_tradnl" sz="2500" i="1" dirty="0">
                  <a:solidFill>
                    <a:schemeClr val="bg1"/>
                  </a:solidFill>
                  <a:latin typeface="Book Antiqua" pitchFamily="18" charset="0"/>
                </a:rPr>
                <a:t>La distorsión o fuerza en un campo de fuga, producido por una discontinuidad, depende de varios factores:</a:t>
              </a:r>
            </a:p>
            <a:p>
              <a:pPr algn="l">
                <a:tabLst>
                  <a:tab pos="576263" algn="l"/>
                </a:tabLst>
              </a:pPr>
              <a:endParaRPr lang="es-ES_tradnl" sz="2000" i="1" dirty="0">
                <a:solidFill>
                  <a:schemeClr val="bg1"/>
                </a:solidFill>
                <a:latin typeface="Book Antiqua" pitchFamily="18" charset="0"/>
              </a:endParaRPr>
            </a:p>
            <a:p>
              <a:pPr algn="l">
                <a:tabLst>
                  <a:tab pos="576263" algn="l"/>
                </a:tabLst>
              </a:pPr>
              <a:r>
                <a:rPr lang="es-ES_tradnl" i="1" dirty="0">
                  <a:solidFill>
                    <a:schemeClr val="bg1"/>
                  </a:solidFill>
                  <a:latin typeface="Book Antiqua" pitchFamily="18" charset="0"/>
                </a:rPr>
                <a:t>1.-	El número de las líneas de fuerza en el 		campo de fuga; el cual es afectado por		varias características de la 		discontinuidad:</a:t>
              </a:r>
              <a:endParaRPr lang="es-ES_tradnl" sz="2600" i="1" dirty="0">
                <a:solidFill>
                  <a:schemeClr val="bg1"/>
                </a:solidFill>
                <a:latin typeface="Book Antiqua" pitchFamily="18" charset="0"/>
              </a:endParaRPr>
            </a:p>
            <a:p>
              <a:pPr algn="l">
                <a:tabLst>
                  <a:tab pos="576263" algn="l"/>
                </a:tabLst>
              </a:pPr>
              <a:endParaRPr lang="es-ES_tradnl" sz="1600" i="1" dirty="0">
                <a:solidFill>
                  <a:schemeClr val="bg1"/>
                </a:solidFill>
                <a:latin typeface="Book Antiqua" pitchFamily="18" charset="0"/>
              </a:endParaRPr>
            </a:p>
            <a:p>
              <a:pPr algn="l">
                <a:tabLst>
                  <a:tab pos="576263" algn="l"/>
                </a:tabLst>
              </a:pPr>
              <a:r>
                <a:rPr lang="es-ES_tradnl"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Ancho de la discontinuidad (la distancia entre sus 	polos magnéticos)</a:t>
              </a:r>
            </a:p>
            <a:p>
              <a:pPr algn="l">
                <a:tabLst>
                  <a:tab pos="576263" algn="l"/>
                </a:tabLst>
              </a:pPr>
              <a:endParaRPr lang="es-ES_tradnl" sz="1600" i="1" dirty="0">
                <a:solidFill>
                  <a:schemeClr val="bg1"/>
                </a:solidFill>
                <a:latin typeface="Book Antiqua" pitchFamily="18" charset="0"/>
              </a:endParaRPr>
            </a:p>
            <a:p>
              <a:pPr algn="l">
                <a:tabLst>
                  <a:tab pos="576263" algn="l"/>
                </a:tabLst>
              </a:pPr>
              <a:r>
                <a:rPr lang="es-ES_tradnl"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Longitud de la discontinuidad</a:t>
              </a:r>
            </a:p>
            <a:p>
              <a:pPr algn="l">
                <a:tabLst>
                  <a:tab pos="576263" algn="l"/>
                </a:tabLst>
              </a:pPr>
              <a:endParaRPr lang="es-ES_tradnl" sz="1600" i="1" dirty="0">
                <a:solidFill>
                  <a:schemeClr val="bg1"/>
                </a:solidFill>
                <a:latin typeface="Book Antiqua" pitchFamily="18" charset="0"/>
              </a:endParaRPr>
            </a:p>
            <a:p>
              <a:pPr algn="l">
                <a:tabLst>
                  <a:tab pos="576263" algn="l"/>
                </a:tabLst>
              </a:pPr>
              <a:r>
                <a:rPr lang="es-ES_tradnl" b="0" dirty="0">
                  <a:solidFill>
                    <a:schemeClr val="bg1"/>
                  </a:solidFill>
                  <a:latin typeface="Book Antiqua" pitchFamily="18" charset="0"/>
                  <a:sym typeface="Wingdings" pitchFamily="2" charset="2"/>
                </a:rPr>
                <a:t></a:t>
              </a:r>
              <a:r>
                <a:rPr lang="es-ES_tradnl" i="1" dirty="0">
                  <a:solidFill>
                    <a:schemeClr val="bg1"/>
                  </a:solidFill>
                  <a:latin typeface="Book Antiqua" pitchFamily="18" charset="0"/>
                </a:rPr>
                <a:t>	Profundidad de la discontinuidad</a:t>
              </a:r>
            </a:p>
          </p:txBody>
        </p:sp>
        <p:sp>
          <p:nvSpPr>
            <p:cNvPr id="638979" name="Rectangle 3"/>
            <p:cNvSpPr>
              <a:spLocks noChangeArrowheads="1"/>
            </p:cNvSpPr>
            <p:nvPr/>
          </p:nvSpPr>
          <p:spPr bwMode="auto">
            <a:xfrm>
              <a:off x="404" y="167"/>
              <a:ext cx="3908"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Fuerza de un campo de fuga</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93190" name="Rectangle 3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93191" name="Group 39"/>
            <p:cNvGrpSpPr>
              <a:grpSpLocks/>
            </p:cNvGrpSpPr>
            <p:nvPr/>
          </p:nvGrpSpPr>
          <p:grpSpPr bwMode="auto">
            <a:xfrm>
              <a:off x="48" y="95"/>
              <a:ext cx="96" cy="4128"/>
              <a:chOff x="48" y="102"/>
              <a:chExt cx="96" cy="4128"/>
            </a:xfrm>
          </p:grpSpPr>
          <p:sp>
            <p:nvSpPr>
              <p:cNvPr id="93199" name="Rectangle 4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0" name="Rectangle 4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1" name="Rectangle 4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2" name="Rectangle 4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3" name="Rectangle 4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4" name="Rectangle 4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5" name="Rectangle 4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6" name="Rectangle 4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7" name="Rectangle 4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8" name="Rectangle 4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09" name="Rectangle 5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0" name="Rectangle 5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1" name="Rectangle 5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2" name="Rectangle 5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3" name="Rectangle 5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4" name="Rectangle 5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5" name="Rectangle 5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6" name="Rectangle 5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7" name="Rectangle 5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8" name="Rectangle 5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19" name="Rectangle 6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0" name="Rectangle 6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1" name="Rectangle 6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2" name="Rectangle 6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3" name="Rectangle 6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4" name="Rectangle 6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5" name="Rectangle 6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6" name="Rectangle 6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3227" name="Rectangle 6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3192" name="Group 69"/>
            <p:cNvGrpSpPr>
              <a:grpSpLocks/>
            </p:cNvGrpSpPr>
            <p:nvPr/>
          </p:nvGrpSpPr>
          <p:grpSpPr bwMode="auto">
            <a:xfrm>
              <a:off x="5052" y="0"/>
              <a:ext cx="726" cy="388"/>
              <a:chOff x="37" y="-23"/>
              <a:chExt cx="726" cy="388"/>
            </a:xfrm>
          </p:grpSpPr>
          <p:sp>
            <p:nvSpPr>
              <p:cNvPr id="93193" name="Rectangle 7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3194" name="Rectangle 7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3195" name="Rectangle 7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3196" name="Rectangle 7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3197" name="Rectangle 7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3198" name="Rectangle 7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3187" name="AutoShape 38">
            <a:hlinkClick r:id="rId2" action="ppaction://hlinksldjump" highlightClick="1"/>
          </p:cNvPr>
          <p:cNvSpPr>
            <a:spLocks noChangeArrowheads="1"/>
          </p:cNvSpPr>
          <p:nvPr/>
        </p:nvSpPr>
        <p:spPr bwMode="auto">
          <a:xfrm>
            <a:off x="6899275" y="5848350"/>
            <a:ext cx="241300" cy="254000"/>
          </a:xfrm>
          <a:prstGeom prst="actionButtonForwardNext">
            <a:avLst/>
          </a:prstGeom>
          <a:solidFill>
            <a:srgbClr val="FFFF00"/>
          </a:solidFill>
          <a:ln w="9525">
            <a:solidFill>
              <a:srgbClr val="FFFF00"/>
            </a:solidFill>
            <a:miter lim="800000"/>
            <a:headEnd/>
            <a:tailEnd/>
          </a:ln>
        </p:spPr>
        <p:txBody>
          <a:bodyPr wrap="none" anchor="ctr"/>
          <a:lstStyle/>
          <a:p>
            <a:endParaRPr lang="es-ES"/>
          </a:p>
        </p:txBody>
      </p:sp>
    </p:spTree>
  </p:cSld>
  <p:clrMapOvr>
    <a:masterClrMapping/>
  </p:clrMapOvr>
  <p:transition>
    <p:dissolve/>
  </p:transition>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4210" name="Group 81"/>
          <p:cNvGrpSpPr>
            <a:grpSpLocks/>
          </p:cNvGrpSpPr>
          <p:nvPr/>
        </p:nvGrpSpPr>
        <p:grpSpPr bwMode="auto">
          <a:xfrm>
            <a:off x="0" y="0"/>
            <a:ext cx="9172575" cy="6858000"/>
            <a:chOff x="0" y="0"/>
            <a:chExt cx="5778" cy="4320"/>
          </a:xfrm>
        </p:grpSpPr>
        <p:sp>
          <p:nvSpPr>
            <p:cNvPr id="94212" name="Rectangle 5"/>
            <p:cNvSpPr>
              <a:spLocks noChangeArrowheads="1"/>
            </p:cNvSpPr>
            <p:nvPr/>
          </p:nvSpPr>
          <p:spPr bwMode="auto">
            <a:xfrm>
              <a:off x="472" y="756"/>
              <a:ext cx="5104" cy="1974"/>
            </a:xfrm>
            <a:prstGeom prst="rect">
              <a:avLst/>
            </a:prstGeom>
            <a:noFill/>
            <a:ln w="12700">
              <a:noFill/>
              <a:miter lim="800000"/>
              <a:headEnd/>
              <a:tailEnd/>
            </a:ln>
          </p:spPr>
          <p:txBody>
            <a:bodyPr lIns="90488" tIns="44450" rIns="90488" bIns="44450">
              <a:spAutoFit/>
            </a:bodyPr>
            <a:lstStyle/>
            <a:p>
              <a:pPr algn="l">
                <a:tabLst>
                  <a:tab pos="576263" algn="l"/>
                </a:tabLst>
              </a:pPr>
              <a:r>
                <a:rPr lang="es-ES_tradnl" b="0">
                  <a:solidFill>
                    <a:schemeClr val="bg1"/>
                  </a:solidFill>
                  <a:latin typeface="Book Antiqua" pitchFamily="18" charset="0"/>
                  <a:sym typeface="Wingdings" pitchFamily="2" charset="2"/>
                </a:rPr>
                <a:t></a:t>
              </a:r>
              <a:r>
                <a:rPr lang="es-ES_tradnl" i="1">
                  <a:solidFill>
                    <a:schemeClr val="bg1"/>
                  </a:solidFill>
                  <a:latin typeface="Book Antiqua" pitchFamily="18" charset="0"/>
                </a:rPr>
                <a:t>	Forma de la discontinuidad</a:t>
              </a:r>
            </a:p>
            <a:p>
              <a:pPr algn="l">
                <a:tabLst>
                  <a:tab pos="576263" algn="l"/>
                </a:tabLst>
              </a:pPr>
              <a:endParaRPr lang="es-ES_tradnl" sz="1600" i="1">
                <a:solidFill>
                  <a:schemeClr val="bg1"/>
                </a:solidFill>
                <a:latin typeface="Book Antiqua" pitchFamily="18" charset="0"/>
              </a:endParaRPr>
            </a:p>
            <a:p>
              <a:pPr algn="just">
                <a:tabLst>
                  <a:tab pos="576263" algn="l"/>
                </a:tabLst>
              </a:pPr>
              <a:r>
                <a:rPr lang="es-ES_tradnl" b="0">
                  <a:solidFill>
                    <a:schemeClr val="bg1"/>
                  </a:solidFill>
                  <a:latin typeface="Book Antiqua" pitchFamily="18" charset="0"/>
                  <a:sym typeface="Wingdings" pitchFamily="2" charset="2"/>
                </a:rPr>
                <a:t></a:t>
              </a:r>
              <a:r>
                <a:rPr lang="es-ES_tradnl" i="1">
                  <a:solidFill>
                    <a:schemeClr val="bg1"/>
                  </a:solidFill>
                  <a:latin typeface="Book Antiqua" pitchFamily="18" charset="0"/>
                </a:rPr>
                <a:t>	Orientación de la discontinuidad</a:t>
              </a:r>
            </a:p>
            <a:p>
              <a:pPr algn="l">
                <a:tabLst>
                  <a:tab pos="576263" algn="l"/>
                </a:tabLst>
              </a:pPr>
              <a:endParaRPr lang="es-ES_tradnl" sz="2000" i="1">
                <a:solidFill>
                  <a:schemeClr val="bg1"/>
                </a:solidFill>
                <a:latin typeface="Book Antiqua" pitchFamily="18" charset="0"/>
              </a:endParaRPr>
            </a:p>
            <a:p>
              <a:pPr algn="l">
                <a:tabLst>
                  <a:tab pos="576263" algn="l"/>
                </a:tabLst>
              </a:pPr>
              <a:r>
                <a:rPr lang="es-ES_tradnl" i="1">
                  <a:solidFill>
                    <a:schemeClr val="bg1"/>
                  </a:solidFill>
                  <a:latin typeface="Book Antiqua" pitchFamily="18" charset="0"/>
                </a:rPr>
                <a:t>2.-	La condición de la superficie</a:t>
              </a:r>
            </a:p>
            <a:p>
              <a:pPr algn="l">
                <a:tabLst>
                  <a:tab pos="576263" algn="l"/>
                </a:tabLst>
              </a:pPr>
              <a:endParaRPr lang="es-ES_tradnl" sz="2000" i="1">
                <a:solidFill>
                  <a:schemeClr val="bg1"/>
                </a:solidFill>
                <a:latin typeface="Book Antiqua" pitchFamily="18" charset="0"/>
              </a:endParaRPr>
            </a:p>
            <a:p>
              <a:pPr algn="l">
                <a:tabLst>
                  <a:tab pos="576263" algn="l"/>
                </a:tabLst>
              </a:pPr>
              <a:r>
                <a:rPr lang="es-ES_tradnl" i="1">
                  <a:solidFill>
                    <a:schemeClr val="bg1"/>
                  </a:solidFill>
                  <a:latin typeface="Book Antiqua" pitchFamily="18" charset="0"/>
                </a:rPr>
                <a:t>3.-	</a:t>
              </a:r>
              <a:r>
                <a:rPr lang="es-ES_tradnl" i="1">
                  <a:solidFill>
                    <a:schemeClr val="bg1"/>
                  </a:solidFill>
                  <a:latin typeface="Book Antiqua" pitchFamily="18" charset="0"/>
                  <a:cs typeface="Times New Roman" charset="0"/>
                </a:rPr>
                <a:t>La fuerza del flujo magnético generado, </a:t>
              </a:r>
              <a:r>
                <a:rPr lang="es-ES_tradnl" i="1">
                  <a:solidFill>
                    <a:schemeClr val="bg1"/>
                  </a:solidFill>
                  <a:latin typeface="Book Antiqua" pitchFamily="18" charset="0"/>
                </a:rPr>
                <a:t>		</a:t>
              </a:r>
              <a:r>
                <a:rPr lang="es-ES_tradnl" i="1">
                  <a:solidFill>
                    <a:schemeClr val="bg1"/>
                  </a:solidFill>
                  <a:latin typeface="Book Antiqua" pitchFamily="18" charset="0"/>
                  <a:cs typeface="Times New Roman" charset="0"/>
                </a:rPr>
                <a:t>controlado por el amperaje utilizado para</a:t>
              </a:r>
              <a:r>
                <a:rPr lang="es-ES_tradnl" i="1">
                  <a:solidFill>
                    <a:schemeClr val="bg1"/>
                  </a:solidFill>
                  <a:latin typeface="Book Antiqua" pitchFamily="18" charset="0"/>
                </a:rPr>
                <a:t>		</a:t>
              </a:r>
              <a:r>
                <a:rPr lang="es-ES_tradnl" i="1">
                  <a:solidFill>
                    <a:schemeClr val="bg1"/>
                  </a:solidFill>
                  <a:latin typeface="Book Antiqua" pitchFamily="18" charset="0"/>
                  <a:cs typeface="Times New Roman" charset="0"/>
                </a:rPr>
                <a:t>generar el campo magnético</a:t>
              </a:r>
              <a:endParaRPr lang="es-ES_tradnl" i="1">
                <a:solidFill>
                  <a:schemeClr val="bg1"/>
                </a:solidFill>
                <a:latin typeface="Book Antiqua" pitchFamily="18" charset="0"/>
              </a:endParaRPr>
            </a:p>
          </p:txBody>
        </p:sp>
        <p:sp>
          <p:nvSpPr>
            <p:cNvPr id="94213" name="Rectangle 6"/>
            <p:cNvSpPr>
              <a:spLocks noChangeArrowheads="1"/>
            </p:cNvSpPr>
            <p:nvPr/>
          </p:nvSpPr>
          <p:spPr bwMode="auto">
            <a:xfrm>
              <a:off x="596" y="3062"/>
              <a:ext cx="4695" cy="754"/>
            </a:xfrm>
            <a:prstGeom prst="rect">
              <a:avLst/>
            </a:prstGeom>
            <a:noFill/>
            <a:ln w="12700">
              <a:noFill/>
              <a:miter lim="800000"/>
              <a:headEnd/>
              <a:tailEnd/>
            </a:ln>
          </p:spPr>
          <p:txBody>
            <a:bodyPr lIns="90488" tIns="44450" rIns="90488" bIns="44450">
              <a:spAutoFit/>
            </a:bodyPr>
            <a:lstStyle/>
            <a:p>
              <a:pPr>
                <a:tabLst>
                  <a:tab pos="576263" algn="l"/>
                </a:tabLst>
              </a:pPr>
              <a:r>
                <a:rPr lang="es-ES_tradnl" i="1" dirty="0">
                  <a:solidFill>
                    <a:schemeClr val="bg1"/>
                  </a:solidFill>
                  <a:latin typeface="Book Antiqua" pitchFamily="18" charset="0"/>
                </a:rPr>
                <a:t>La fuerza del campo de fuga determina el número de partículas magnéticas que pueden ser atraídas para formar una indicación</a:t>
              </a:r>
            </a:p>
          </p:txBody>
        </p:sp>
        <p:sp>
          <p:nvSpPr>
            <p:cNvPr id="464903" name="Rectangle 7"/>
            <p:cNvSpPr>
              <a:spLocks noChangeArrowheads="1"/>
            </p:cNvSpPr>
            <p:nvPr/>
          </p:nvSpPr>
          <p:spPr bwMode="auto">
            <a:xfrm>
              <a:off x="404" y="167"/>
              <a:ext cx="490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a:solidFill>
                    <a:schemeClr val="bg1"/>
                  </a:solidFill>
                  <a:effectLst>
                    <a:outerShdw blurRad="38100" dist="38100" dir="2700000" algn="tl">
                      <a:srgbClr val="000000"/>
                    </a:outerShdw>
                  </a:effectLst>
                  <a:latin typeface="Book Antiqua" pitchFamily="18" charset="0"/>
                </a:rPr>
                <a:t>Fuerza de un campo magnético</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94215" name="Rectangle 4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94216" name="Group 43"/>
            <p:cNvGrpSpPr>
              <a:grpSpLocks/>
            </p:cNvGrpSpPr>
            <p:nvPr/>
          </p:nvGrpSpPr>
          <p:grpSpPr bwMode="auto">
            <a:xfrm>
              <a:off x="48" y="95"/>
              <a:ext cx="96" cy="4128"/>
              <a:chOff x="48" y="102"/>
              <a:chExt cx="96" cy="4128"/>
            </a:xfrm>
          </p:grpSpPr>
          <p:sp>
            <p:nvSpPr>
              <p:cNvPr id="94224" name="Rectangle 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25" name="Rectangle 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26" name="Rectangle 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27" name="Rectangle 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28" name="Rectangle 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29" name="Rectangle 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0" name="Rectangle 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1" name="Rectangle 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2" name="Rectangle 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3" name="Rectangle 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4" name="Rectangle 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5" name="Rectangle 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6" name="Rectangle 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7" name="Rectangle 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8" name="Rectangle 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39" name="Rectangle 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0" name="Rectangle 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1" name="Rectangle 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2" name="Rectangle 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3" name="Rectangle 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4" name="Rectangle 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5" name="Rectangle 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6" name="Rectangle 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7" name="Rectangle 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8" name="Rectangle 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49" name="Rectangle 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50" name="Rectangle 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51" name="Rectangle 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4252" name="Rectangle 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4217" name="Group 73"/>
            <p:cNvGrpSpPr>
              <a:grpSpLocks/>
            </p:cNvGrpSpPr>
            <p:nvPr/>
          </p:nvGrpSpPr>
          <p:grpSpPr bwMode="auto">
            <a:xfrm>
              <a:off x="5052" y="0"/>
              <a:ext cx="726" cy="388"/>
              <a:chOff x="37" y="-23"/>
              <a:chExt cx="726" cy="388"/>
            </a:xfrm>
          </p:grpSpPr>
          <p:sp>
            <p:nvSpPr>
              <p:cNvPr id="94218" name="Rectangle 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4219" name="Rectangle 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4220" name="Rectangle 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4221" name="Rectangle 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4222" name="Rectangle 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4223" name="Rectangle 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94211" name="AutoShape 42">
            <a:hlinkClick r:id="rId2" action="ppaction://hlinksldjump" highlightClick="1"/>
          </p:cNvPr>
          <p:cNvSpPr>
            <a:spLocks noChangeArrowheads="1"/>
          </p:cNvSpPr>
          <p:nvPr/>
        </p:nvSpPr>
        <p:spPr bwMode="auto">
          <a:xfrm>
            <a:off x="6899275" y="1911350"/>
            <a:ext cx="241300" cy="254000"/>
          </a:xfrm>
          <a:prstGeom prst="actionButtonForwardNext">
            <a:avLst/>
          </a:prstGeom>
          <a:solidFill>
            <a:srgbClr val="FFFF00"/>
          </a:solidFill>
          <a:ln w="9525">
            <a:solidFill>
              <a:srgbClr val="FFFF00"/>
            </a:solidFill>
            <a:miter lim="800000"/>
            <a:headEnd/>
            <a:tailEnd/>
          </a:ln>
        </p:spPr>
        <p:txBody>
          <a:bodyPr wrap="none" anchor="ctr"/>
          <a:lstStyle/>
          <a:p>
            <a:endParaRPr lang="es-ES"/>
          </a:p>
        </p:txBody>
      </p:sp>
    </p:spTree>
  </p:cSld>
  <p:clrMapOvr>
    <a:masterClrMapping/>
  </p:clrMapOvr>
  <p:transition>
    <p:dissolve/>
  </p:transition>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4146" name="Rectangle 2050"/>
          <p:cNvSpPr>
            <a:spLocks noChangeArrowheads="1"/>
          </p:cNvSpPr>
          <p:nvPr/>
        </p:nvSpPr>
        <p:spPr bwMode="auto">
          <a:xfrm>
            <a:off x="1239838" y="2516188"/>
            <a:ext cx="66643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Formación de Indicaciones</a:t>
            </a:r>
          </a:p>
        </p:txBody>
      </p:sp>
      <p:sp>
        <p:nvSpPr>
          <p:cNvPr id="774147" name="AutoShape 2051"/>
          <p:cNvSpPr>
            <a:spLocks/>
          </p:cNvSpPr>
          <p:nvPr/>
        </p:nvSpPr>
        <p:spPr bwMode="auto">
          <a:xfrm>
            <a:off x="1577975" y="2154238"/>
            <a:ext cx="109538" cy="2468562"/>
          </a:xfrm>
          <a:prstGeom prst="leftBracket">
            <a:avLst>
              <a:gd name="adj" fmla="val 11455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4148" name="Line 2052"/>
          <p:cNvSpPr>
            <a:spLocks noChangeShapeType="1"/>
          </p:cNvSpPr>
          <p:nvPr/>
        </p:nvSpPr>
        <p:spPr bwMode="auto">
          <a:xfrm>
            <a:off x="1679575" y="2154238"/>
            <a:ext cx="5897563"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4149" name="Line 2053"/>
          <p:cNvSpPr>
            <a:spLocks noChangeShapeType="1"/>
          </p:cNvSpPr>
          <p:nvPr/>
        </p:nvSpPr>
        <p:spPr bwMode="auto">
          <a:xfrm>
            <a:off x="1679575" y="4627563"/>
            <a:ext cx="588962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774150" name="AutoShape 2054"/>
          <p:cNvSpPr>
            <a:spLocks/>
          </p:cNvSpPr>
          <p:nvPr/>
        </p:nvSpPr>
        <p:spPr bwMode="auto">
          <a:xfrm flipH="1">
            <a:off x="7559675" y="2154238"/>
            <a:ext cx="101600" cy="2468562"/>
          </a:xfrm>
          <a:prstGeom prst="leftBracket">
            <a:avLst>
              <a:gd name="adj" fmla="val 121934"/>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774148"/>
                                        </p:tgtEl>
                                        <p:attrNameLst>
                                          <p:attrName>style.visibility</p:attrName>
                                        </p:attrNameLst>
                                      </p:cBhvr>
                                      <p:to>
                                        <p:strVal val="visible"/>
                                      </p:to>
                                    </p:set>
                                    <p:animEffect transition="in" filter="wipe(left)">
                                      <p:cBhvr>
                                        <p:cTn id="7" dur="500"/>
                                        <p:tgtEl>
                                          <p:spTgt spid="774148"/>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774150"/>
                                        </p:tgtEl>
                                        <p:attrNameLst>
                                          <p:attrName>style.visibility</p:attrName>
                                        </p:attrNameLst>
                                      </p:cBhvr>
                                      <p:to>
                                        <p:strVal val="visible"/>
                                      </p:to>
                                    </p:set>
                                    <p:animEffect transition="in" filter="wipe(up)">
                                      <p:cBhvr>
                                        <p:cTn id="11" dur="500"/>
                                        <p:tgtEl>
                                          <p:spTgt spid="774150"/>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774149"/>
                                        </p:tgtEl>
                                        <p:attrNameLst>
                                          <p:attrName>style.visibility</p:attrName>
                                        </p:attrNameLst>
                                      </p:cBhvr>
                                      <p:to>
                                        <p:strVal val="visible"/>
                                      </p:to>
                                    </p:set>
                                    <p:animEffect transition="in" filter="wipe(right)">
                                      <p:cBhvr>
                                        <p:cTn id="15" dur="500"/>
                                        <p:tgtEl>
                                          <p:spTgt spid="774149"/>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774147"/>
                                        </p:tgtEl>
                                        <p:attrNameLst>
                                          <p:attrName>style.visibility</p:attrName>
                                        </p:attrNameLst>
                                      </p:cBhvr>
                                      <p:to>
                                        <p:strVal val="visible"/>
                                      </p:to>
                                    </p:set>
                                    <p:animEffect transition="in" filter="wipe(down)">
                                      <p:cBhvr>
                                        <p:cTn id="19" dur="500"/>
                                        <p:tgtEl>
                                          <p:spTgt spid="774147"/>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774146"/>
                                        </p:tgtEl>
                                        <p:attrNameLst>
                                          <p:attrName>style.visibility</p:attrName>
                                        </p:attrNameLst>
                                      </p:cBhvr>
                                      <p:to>
                                        <p:strVal val="visible"/>
                                      </p:to>
                                    </p:set>
                                    <p:animEffect transition="in" filter="wipe(left)">
                                      <p:cBhvr>
                                        <p:cTn id="23" dur="75"/>
                                        <p:tgtEl>
                                          <p:spTgt spid="774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6" grpId="0" autoUpdateAnimBg="0"/>
      <p:bldP spid="774147" grpId="0" animBg="1"/>
      <p:bldP spid="774150"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6258" name="Group 2126"/>
          <p:cNvGrpSpPr>
            <a:grpSpLocks/>
          </p:cNvGrpSpPr>
          <p:nvPr/>
        </p:nvGrpSpPr>
        <p:grpSpPr bwMode="auto">
          <a:xfrm>
            <a:off x="0" y="0"/>
            <a:ext cx="9172575" cy="6858000"/>
            <a:chOff x="0" y="0"/>
            <a:chExt cx="5778" cy="4320"/>
          </a:xfrm>
        </p:grpSpPr>
        <p:sp>
          <p:nvSpPr>
            <p:cNvPr id="96259" name="Rectangle 2051"/>
            <p:cNvSpPr>
              <a:spLocks noChangeArrowheads="1"/>
            </p:cNvSpPr>
            <p:nvPr/>
          </p:nvSpPr>
          <p:spPr bwMode="auto">
            <a:xfrm>
              <a:off x="385" y="668"/>
              <a:ext cx="5104" cy="3150"/>
            </a:xfrm>
            <a:prstGeom prst="rect">
              <a:avLst/>
            </a:prstGeom>
            <a:noFill/>
            <a:ln w="12700">
              <a:noFill/>
              <a:miter lim="800000"/>
              <a:headEnd/>
              <a:tailEnd/>
            </a:ln>
          </p:spPr>
          <p:txBody>
            <a:bodyPr lIns="90488" tIns="44450" rIns="90488" bIns="44450">
              <a:spAutoFit/>
            </a:bodyPr>
            <a:lstStyle/>
            <a:p>
              <a:pPr>
                <a:tabLst>
                  <a:tab pos="576263" algn="l"/>
                </a:tabLst>
              </a:pPr>
              <a:r>
                <a:rPr lang="es-ES_tradnl" sz="2300" i="1">
                  <a:solidFill>
                    <a:schemeClr val="bg1"/>
                  </a:solidFill>
                  <a:latin typeface="Book Antiqua" pitchFamily="18" charset="0"/>
                  <a:cs typeface="Times New Roman" charset="0"/>
                </a:rPr>
                <a:t>Cuando las partículas magnéticas son atraídas al sitio donde se localiza una fuga de flujo, producen una indicación que es visible para el ojo humano, bajo condiciones de iluminación adecuada</a:t>
              </a:r>
            </a:p>
            <a:p>
              <a:pPr>
                <a:tabLst>
                  <a:tab pos="576263" algn="l"/>
                </a:tabLst>
              </a:pPr>
              <a:endParaRPr lang="es-ES_tradnl" sz="2300" i="1">
                <a:solidFill>
                  <a:schemeClr val="bg1"/>
                </a:solidFill>
                <a:latin typeface="Book Antiqua" pitchFamily="18" charset="0"/>
                <a:cs typeface="Times New Roman" charset="0"/>
              </a:endParaRPr>
            </a:p>
            <a:p>
              <a:pPr>
                <a:tabLst>
                  <a:tab pos="576263" algn="l"/>
                </a:tabLst>
              </a:pPr>
              <a:r>
                <a:rPr lang="es-ES_tradnl" sz="2300" i="1">
                  <a:solidFill>
                    <a:schemeClr val="bg1"/>
                  </a:solidFill>
                  <a:latin typeface="Book Antiqua" pitchFamily="18" charset="0"/>
                  <a:cs typeface="Times New Roman" charset="0"/>
                </a:rPr>
                <a:t>Al ser atraídas hacia las fugas de flujo y acercarse a los polos magnéticos, más líneas de flujo fluyen hacia ellas, lo que concentra las líneas de flujo a través de los caminos de baja reluctancia que forman las partículas de material ferromagnético</a:t>
              </a:r>
            </a:p>
            <a:p>
              <a:pPr>
                <a:tabLst>
                  <a:tab pos="576263" algn="l"/>
                </a:tabLst>
              </a:pPr>
              <a:endParaRPr lang="es-ES_tradnl" sz="2300" i="1">
                <a:solidFill>
                  <a:schemeClr val="bg1"/>
                </a:solidFill>
                <a:latin typeface="Book Antiqua" pitchFamily="18" charset="0"/>
                <a:cs typeface="Times New Roman" charset="0"/>
              </a:endParaRPr>
            </a:p>
            <a:p>
              <a:pPr>
                <a:tabLst>
                  <a:tab pos="576263" algn="l"/>
                </a:tabLst>
              </a:pPr>
              <a:r>
                <a:rPr lang="es-ES_tradnl" sz="2300" i="1">
                  <a:solidFill>
                    <a:schemeClr val="bg1"/>
                  </a:solidFill>
                  <a:latin typeface="Book Antiqua" pitchFamily="18" charset="0"/>
                  <a:cs typeface="Times New Roman" charset="0"/>
                </a:rPr>
                <a:t>Esta es la acción principal que provoca que las partículas sean recolectadas por las fugas de flujo y subsecuentemente formen indicaciones de discontinuidades</a:t>
              </a:r>
            </a:p>
          </p:txBody>
        </p:sp>
        <p:sp>
          <p:nvSpPr>
            <p:cNvPr id="768005" name="Rectangle 2053"/>
            <p:cNvSpPr>
              <a:spLocks noChangeArrowheads="1"/>
            </p:cNvSpPr>
            <p:nvPr/>
          </p:nvSpPr>
          <p:spPr bwMode="auto">
            <a:xfrm>
              <a:off x="386" y="167"/>
              <a:ext cx="4904" cy="347"/>
            </a:xfrm>
            <a:prstGeom prst="rect">
              <a:avLst/>
            </a:prstGeom>
            <a:noFill/>
            <a:ln w="12700">
              <a:noFill/>
              <a:miter lim="800000"/>
              <a:headEnd/>
              <a:tailEnd/>
            </a:ln>
            <a:effectLst/>
          </p:spPr>
          <p:txBody>
            <a:bodyPr lIns="90488" tIns="44450" rIns="90488" bIns="44450">
              <a:spAutoFit/>
            </a:bodyPr>
            <a:lstStyle/>
            <a:p>
              <a:pPr algn="l">
                <a:tabLst>
                  <a:tab pos="381000" algn="l"/>
                </a:tabLst>
                <a:defRPr/>
              </a:pPr>
              <a:r>
                <a:rPr lang="es-ES_tradnl" sz="3000" i="1" dirty="0">
                  <a:solidFill>
                    <a:schemeClr val="bg1"/>
                  </a:solidFill>
                  <a:effectLst>
                    <a:outerShdw blurRad="38100" dist="38100" dir="2700000" algn="tl">
                      <a:srgbClr val="000000"/>
                    </a:outerShdw>
                  </a:effectLst>
                  <a:latin typeface="Book Antiqua" pitchFamily="18" charset="0"/>
                </a:rPr>
                <a:t>Formación de indicaciones</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96261" name="Rectangle 208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96262" name="Group 2089"/>
            <p:cNvGrpSpPr>
              <a:grpSpLocks/>
            </p:cNvGrpSpPr>
            <p:nvPr/>
          </p:nvGrpSpPr>
          <p:grpSpPr bwMode="auto">
            <a:xfrm>
              <a:off x="48" y="95"/>
              <a:ext cx="96" cy="4128"/>
              <a:chOff x="48" y="102"/>
              <a:chExt cx="96" cy="4128"/>
            </a:xfrm>
          </p:grpSpPr>
          <p:sp>
            <p:nvSpPr>
              <p:cNvPr id="96270" name="Rectangle 209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1" name="Rectangle 209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2" name="Rectangle 209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3" name="Rectangle 209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4" name="Rectangle 209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5" name="Rectangle 209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6" name="Rectangle 209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7" name="Rectangle 209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8" name="Rectangle 209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79" name="Rectangle 209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0" name="Rectangle 210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1" name="Rectangle 210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2" name="Rectangle 210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3" name="Rectangle 210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4" name="Rectangle 210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5" name="Rectangle 210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6" name="Rectangle 210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7" name="Rectangle 210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8" name="Rectangle 210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89" name="Rectangle 210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0" name="Rectangle 211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1" name="Rectangle 211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2" name="Rectangle 211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3" name="Rectangle 211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4" name="Rectangle 211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5" name="Rectangle 211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6" name="Rectangle 211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7" name="Rectangle 211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6298" name="Rectangle 211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6263" name="Group 2119"/>
            <p:cNvGrpSpPr>
              <a:grpSpLocks/>
            </p:cNvGrpSpPr>
            <p:nvPr/>
          </p:nvGrpSpPr>
          <p:grpSpPr bwMode="auto">
            <a:xfrm>
              <a:off x="5052" y="0"/>
              <a:ext cx="726" cy="388"/>
              <a:chOff x="37" y="-23"/>
              <a:chExt cx="726" cy="388"/>
            </a:xfrm>
          </p:grpSpPr>
          <p:sp>
            <p:nvSpPr>
              <p:cNvPr id="96264" name="Rectangle 212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6265" name="Rectangle 212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6266" name="Rectangle 212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6267" name="Rectangle 212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6268" name="Rectangle 212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6269" name="Rectangle 212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6" name="WordArt 4"/>
          <p:cNvSpPr>
            <a:spLocks noChangeArrowheads="1" noChangeShapeType="1" noTextEdit="1"/>
          </p:cNvSpPr>
          <p:nvPr/>
        </p:nvSpPr>
        <p:spPr bwMode="auto">
          <a:xfrm>
            <a:off x="2060575" y="866775"/>
            <a:ext cx="5394325" cy="140652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9600" i="1" kern="10" spc="1921">
                <a:ln w="9525">
                  <a:round/>
                  <a:headEnd/>
                  <a:tailEnd/>
                </a:ln>
                <a:gradFill rotWithShape="1">
                  <a:gsLst>
                    <a:gs pos="0">
                      <a:srgbClr val="666D71"/>
                    </a:gs>
                    <a:gs pos="50000">
                      <a:srgbClr val="DCEBF5"/>
                    </a:gs>
                    <a:gs pos="100000">
                      <a:srgbClr val="666D71"/>
                    </a:gs>
                  </a:gsLst>
                  <a:lin ang="5400000" scaled="1"/>
                </a:gradFill>
                <a:latin typeface="Book Antiqua"/>
              </a:rPr>
              <a:t>Capítulo  IV</a:t>
            </a:r>
          </a:p>
        </p:txBody>
      </p:sp>
      <p:sp>
        <p:nvSpPr>
          <p:cNvPr id="530437" name="WordArt 5"/>
          <p:cNvSpPr>
            <a:spLocks noChangeArrowheads="1" noChangeShapeType="1" noTextEdit="1"/>
          </p:cNvSpPr>
          <p:nvPr/>
        </p:nvSpPr>
        <p:spPr bwMode="auto">
          <a:xfrm>
            <a:off x="2227263" y="3184525"/>
            <a:ext cx="5403850" cy="1085850"/>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8000" i="1" kern="10" spc="1601">
                <a:ln w="9525">
                  <a:round/>
                  <a:headEnd/>
                  <a:tailEnd/>
                </a:ln>
                <a:gradFill rotWithShape="1">
                  <a:gsLst>
                    <a:gs pos="0">
                      <a:srgbClr val="666D71"/>
                    </a:gs>
                    <a:gs pos="50000">
                      <a:srgbClr val="DCEBF5"/>
                    </a:gs>
                    <a:gs pos="100000">
                      <a:srgbClr val="666D71"/>
                    </a:gs>
                  </a:gsLst>
                  <a:lin ang="5400000" scaled="1"/>
                </a:gradFill>
                <a:latin typeface="Book Antiqua"/>
              </a:rPr>
              <a:t>Magnetización  por</a:t>
            </a:r>
          </a:p>
        </p:txBody>
      </p:sp>
      <p:sp>
        <p:nvSpPr>
          <p:cNvPr id="530438" name="WordArt 6"/>
          <p:cNvSpPr>
            <a:spLocks noChangeArrowheads="1" noChangeShapeType="1" noTextEdit="1"/>
          </p:cNvSpPr>
          <p:nvPr/>
        </p:nvSpPr>
        <p:spPr bwMode="auto">
          <a:xfrm>
            <a:off x="2259013" y="4767263"/>
            <a:ext cx="4997450" cy="777875"/>
          </a:xfrm>
          <a:prstGeom prst="rect">
            <a:avLst/>
          </a:prstGeom>
        </p:spPr>
        <p:txBody>
          <a:bodyPr wrap="none" fromWordArt="1">
            <a:prstTxWarp prst="textPlain">
              <a:avLst>
                <a:gd name="adj" fmla="val 50000"/>
              </a:avLst>
            </a:prstTxWarp>
            <a:scene3d>
              <a:camera prst="legacyPerspectiveBottomRight">
                <a:rot lat="0" lon="21239996" rev="0"/>
              </a:camera>
              <a:lightRig rig="legacyHarsh3" dir="l"/>
            </a:scene3d>
            <a:sp3d extrusionH="430200" prstMaterial="legacyMatte">
              <a:extrusionClr>
                <a:srgbClr val="C0C0C0"/>
              </a:extrusionClr>
            </a:sp3d>
          </a:bodyPr>
          <a:lstStyle/>
          <a:p>
            <a:r>
              <a:rPr lang="es-ES" sz="6600" i="1" kern="10" spc="1321">
                <a:ln w="9525">
                  <a:round/>
                  <a:headEnd/>
                  <a:tailEnd/>
                </a:ln>
                <a:gradFill rotWithShape="1">
                  <a:gsLst>
                    <a:gs pos="0">
                      <a:srgbClr val="666D71"/>
                    </a:gs>
                    <a:gs pos="50000">
                      <a:srgbClr val="DCEBF5"/>
                    </a:gs>
                    <a:gs pos="100000">
                      <a:srgbClr val="666D71"/>
                    </a:gs>
                  </a:gsLst>
                  <a:lin ang="5400000" scaled="1"/>
                </a:gradFill>
                <a:latin typeface="Book Antiqua"/>
              </a:rPr>
              <a:t>Corriente  Eléctrica</a:t>
            </a:r>
          </a:p>
        </p:txBody>
      </p:sp>
      <p:sp>
        <p:nvSpPr>
          <p:cNvPr id="530440" name="Rectangle 8"/>
          <p:cNvSpPr>
            <a:spLocks noChangeArrowheads="1"/>
          </p:cNvSpPr>
          <p:nvPr/>
        </p:nvSpPr>
        <p:spPr bwMode="auto">
          <a:xfrm flipH="1">
            <a:off x="0" y="0"/>
            <a:ext cx="9144000" cy="76200"/>
          </a:xfrm>
          <a:prstGeom prst="rect">
            <a:avLst/>
          </a:prstGeom>
          <a:gradFill rotWithShape="0">
            <a:gsLst>
              <a:gs pos="0">
                <a:srgbClr val="0066FF"/>
              </a:gs>
              <a:gs pos="100000">
                <a:srgbClr val="002F76"/>
              </a:gs>
            </a:gsLst>
            <a:lin ang="0" scaled="1"/>
          </a:gradFill>
          <a:ln w="9525">
            <a:noFill/>
            <a:miter lim="800000"/>
            <a:headEnd/>
            <a:tailEnd/>
          </a:ln>
        </p:spPr>
        <p:txBody>
          <a:bodyPr wrap="none" anchor="ctr"/>
          <a:lstStyle/>
          <a:p>
            <a:endParaRPr lang="es-ES"/>
          </a:p>
        </p:txBody>
      </p:sp>
      <p:sp>
        <p:nvSpPr>
          <p:cNvPr id="530441" name="Rectangle 9"/>
          <p:cNvSpPr>
            <a:spLocks noChangeArrowheads="1"/>
          </p:cNvSpPr>
          <p:nvPr/>
        </p:nvSpPr>
        <p:spPr bwMode="auto">
          <a:xfrm rot="16200000" flipH="1">
            <a:off x="-3390900" y="3394075"/>
            <a:ext cx="6858000" cy="76200"/>
          </a:xfrm>
          <a:prstGeom prst="rect">
            <a:avLst/>
          </a:prstGeom>
          <a:gradFill rotWithShape="0">
            <a:gsLst>
              <a:gs pos="0">
                <a:srgbClr val="002F76"/>
              </a:gs>
              <a:gs pos="100000">
                <a:srgbClr val="0066FF"/>
              </a:gs>
            </a:gsLst>
            <a:lin ang="5400000" scaled="1"/>
          </a:gradFill>
          <a:ln w="9525">
            <a:noFill/>
            <a:miter lim="800000"/>
            <a:headEnd/>
            <a:tailEnd/>
          </a:ln>
        </p:spPr>
        <p:txBody>
          <a:bodyPr wrap="none" anchor="ctr"/>
          <a:lstStyle/>
          <a:p>
            <a:endParaRPr lang="es-ES"/>
          </a:p>
        </p:txBody>
      </p:sp>
      <p:sp>
        <p:nvSpPr>
          <p:cNvPr id="530442" name="Rectangle 10"/>
          <p:cNvSpPr>
            <a:spLocks noChangeArrowheads="1"/>
          </p:cNvSpPr>
          <p:nvPr/>
        </p:nvSpPr>
        <p:spPr bwMode="auto">
          <a:xfrm>
            <a:off x="0" y="6784975"/>
            <a:ext cx="9144000" cy="76200"/>
          </a:xfrm>
          <a:prstGeom prst="rect">
            <a:avLst/>
          </a:prstGeom>
          <a:gradFill rotWithShape="0">
            <a:gsLst>
              <a:gs pos="0">
                <a:srgbClr val="002F76"/>
              </a:gs>
              <a:gs pos="100000">
                <a:srgbClr val="0066FF"/>
              </a:gs>
            </a:gsLst>
            <a:lin ang="0" scaled="1"/>
          </a:gradFill>
          <a:ln w="9525">
            <a:noFill/>
            <a:miter lim="800000"/>
            <a:headEnd/>
            <a:tailEnd/>
          </a:ln>
        </p:spPr>
        <p:txBody>
          <a:bodyPr wrap="none" anchor="ctr"/>
          <a:lstStyle/>
          <a:p>
            <a:endParaRPr lang="es-ES"/>
          </a:p>
        </p:txBody>
      </p:sp>
      <p:sp>
        <p:nvSpPr>
          <p:cNvPr id="530443" name="Rectangle 11"/>
          <p:cNvSpPr>
            <a:spLocks noChangeArrowheads="1"/>
          </p:cNvSpPr>
          <p:nvPr/>
        </p:nvSpPr>
        <p:spPr bwMode="auto">
          <a:xfrm rot="16200000" flipH="1">
            <a:off x="5686425" y="3394075"/>
            <a:ext cx="6858000" cy="76200"/>
          </a:xfrm>
          <a:prstGeom prst="rect">
            <a:avLst/>
          </a:prstGeom>
          <a:gradFill rotWithShape="0">
            <a:gsLst>
              <a:gs pos="0">
                <a:srgbClr val="0066FF"/>
              </a:gs>
              <a:gs pos="100000">
                <a:srgbClr val="002F76"/>
              </a:gs>
            </a:gsLst>
            <a:lin ang="5400000" scaled="1"/>
          </a:gradFill>
          <a:ln w="9525">
            <a:noFill/>
            <a:miter lim="800000"/>
            <a:headEnd/>
            <a:tailEnd/>
          </a:ln>
        </p:spPr>
        <p:txBody>
          <a:bodyPr wrap="none" anchor="ctr"/>
          <a:lstStyle/>
          <a:p>
            <a:endParaRPr lang="es-ES"/>
          </a:p>
        </p:txBody>
      </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30440"/>
                                        </p:tgtEl>
                                        <p:attrNameLst>
                                          <p:attrName>style.visibility</p:attrName>
                                        </p:attrNameLst>
                                      </p:cBhvr>
                                      <p:to>
                                        <p:strVal val="visible"/>
                                      </p:to>
                                    </p:set>
                                    <p:anim calcmode="lin" valueType="num">
                                      <p:cBhvr additive="base">
                                        <p:cTn id="7" dur="500" fill="hold"/>
                                        <p:tgtEl>
                                          <p:spTgt spid="530440"/>
                                        </p:tgtEl>
                                        <p:attrNameLst>
                                          <p:attrName>ppt_x</p:attrName>
                                        </p:attrNameLst>
                                      </p:cBhvr>
                                      <p:tavLst>
                                        <p:tav tm="0">
                                          <p:val>
                                            <p:strVal val="1+#ppt_w/2"/>
                                          </p:val>
                                        </p:tav>
                                        <p:tav tm="100000">
                                          <p:val>
                                            <p:strVal val="#ppt_x"/>
                                          </p:val>
                                        </p:tav>
                                      </p:tavLst>
                                    </p:anim>
                                    <p:anim calcmode="lin" valueType="num">
                                      <p:cBhvr additive="base">
                                        <p:cTn id="8" dur="500" fill="hold"/>
                                        <p:tgtEl>
                                          <p:spTgt spid="53044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30441"/>
                                        </p:tgtEl>
                                        <p:attrNameLst>
                                          <p:attrName>style.visibility</p:attrName>
                                        </p:attrNameLst>
                                      </p:cBhvr>
                                      <p:to>
                                        <p:strVal val="visible"/>
                                      </p:to>
                                    </p:set>
                                    <p:anim calcmode="lin" valueType="num">
                                      <p:cBhvr additive="base">
                                        <p:cTn id="12" dur="500" fill="hold"/>
                                        <p:tgtEl>
                                          <p:spTgt spid="530441"/>
                                        </p:tgtEl>
                                        <p:attrNameLst>
                                          <p:attrName>ppt_x</p:attrName>
                                        </p:attrNameLst>
                                      </p:cBhvr>
                                      <p:tavLst>
                                        <p:tav tm="0">
                                          <p:val>
                                            <p:strVal val="#ppt_x"/>
                                          </p:val>
                                        </p:tav>
                                        <p:tav tm="100000">
                                          <p:val>
                                            <p:strVal val="#ppt_x"/>
                                          </p:val>
                                        </p:tav>
                                      </p:tavLst>
                                    </p:anim>
                                    <p:anim calcmode="lin" valueType="num">
                                      <p:cBhvr additive="base">
                                        <p:cTn id="13" dur="500" fill="hold"/>
                                        <p:tgtEl>
                                          <p:spTgt spid="530441"/>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30442"/>
                                        </p:tgtEl>
                                        <p:attrNameLst>
                                          <p:attrName>style.visibility</p:attrName>
                                        </p:attrNameLst>
                                      </p:cBhvr>
                                      <p:to>
                                        <p:strVal val="visible"/>
                                      </p:to>
                                    </p:set>
                                    <p:anim calcmode="lin" valueType="num">
                                      <p:cBhvr additive="base">
                                        <p:cTn id="17" dur="500" fill="hold"/>
                                        <p:tgtEl>
                                          <p:spTgt spid="530442"/>
                                        </p:tgtEl>
                                        <p:attrNameLst>
                                          <p:attrName>ppt_x</p:attrName>
                                        </p:attrNameLst>
                                      </p:cBhvr>
                                      <p:tavLst>
                                        <p:tav tm="0">
                                          <p:val>
                                            <p:strVal val="0-#ppt_w/2"/>
                                          </p:val>
                                        </p:tav>
                                        <p:tav tm="100000">
                                          <p:val>
                                            <p:strVal val="#ppt_x"/>
                                          </p:val>
                                        </p:tav>
                                      </p:tavLst>
                                    </p:anim>
                                    <p:anim calcmode="lin" valueType="num">
                                      <p:cBhvr additive="base">
                                        <p:cTn id="18" dur="500" fill="hold"/>
                                        <p:tgtEl>
                                          <p:spTgt spid="530442"/>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30443"/>
                                        </p:tgtEl>
                                        <p:attrNameLst>
                                          <p:attrName>style.visibility</p:attrName>
                                        </p:attrNameLst>
                                      </p:cBhvr>
                                      <p:to>
                                        <p:strVal val="visible"/>
                                      </p:to>
                                    </p:set>
                                    <p:anim calcmode="lin" valueType="num">
                                      <p:cBhvr additive="base">
                                        <p:cTn id="22" dur="500" fill="hold"/>
                                        <p:tgtEl>
                                          <p:spTgt spid="530443"/>
                                        </p:tgtEl>
                                        <p:attrNameLst>
                                          <p:attrName>ppt_x</p:attrName>
                                        </p:attrNameLst>
                                      </p:cBhvr>
                                      <p:tavLst>
                                        <p:tav tm="0">
                                          <p:val>
                                            <p:strVal val="#ppt_x"/>
                                          </p:val>
                                        </p:tav>
                                        <p:tav tm="100000">
                                          <p:val>
                                            <p:strVal val="#ppt_x"/>
                                          </p:val>
                                        </p:tav>
                                      </p:tavLst>
                                    </p:anim>
                                    <p:anim calcmode="lin" valueType="num">
                                      <p:cBhvr additive="base">
                                        <p:cTn id="23" dur="500" fill="hold"/>
                                        <p:tgtEl>
                                          <p:spTgt spid="53044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530436"/>
                                        </p:tgtEl>
                                        <p:attrNameLst>
                                          <p:attrName>style.visibility</p:attrName>
                                        </p:attrNameLst>
                                      </p:cBhvr>
                                      <p:to>
                                        <p:strVal val="visible"/>
                                      </p:to>
                                    </p:set>
                                    <p:animEffect transition="in" filter="wipe(left)">
                                      <p:cBhvr>
                                        <p:cTn id="27" dur="500"/>
                                        <p:tgtEl>
                                          <p:spTgt spid="530436"/>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530437"/>
                                        </p:tgtEl>
                                        <p:attrNameLst>
                                          <p:attrName>style.visibility</p:attrName>
                                        </p:attrNameLst>
                                      </p:cBhvr>
                                      <p:to>
                                        <p:strVal val="visible"/>
                                      </p:to>
                                    </p:set>
                                    <p:animEffect transition="in" filter="wipe(left)">
                                      <p:cBhvr>
                                        <p:cTn id="31" dur="500"/>
                                        <p:tgtEl>
                                          <p:spTgt spid="530437"/>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530438"/>
                                        </p:tgtEl>
                                        <p:attrNameLst>
                                          <p:attrName>style.visibility</p:attrName>
                                        </p:attrNameLst>
                                      </p:cBhvr>
                                      <p:to>
                                        <p:strVal val="visible"/>
                                      </p:to>
                                    </p:set>
                                    <p:animEffect transition="in" filter="wipe(left)">
                                      <p:cBhvr>
                                        <p:cTn id="35" dur="500"/>
                                        <p:tgtEl>
                                          <p:spTgt spid="530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36" grpId="0" animBg="1"/>
      <p:bldP spid="530437" grpId="0" animBg="1"/>
      <p:bldP spid="530438" grpId="0" animBg="1"/>
      <p:bldP spid="530440" grpId="0" animBg="1"/>
      <p:bldP spid="530441" grpId="0" animBg="1"/>
      <p:bldP spid="530442" grpId="0" animBg="1"/>
      <p:bldP spid="530443"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128" name="Rectangle 48"/>
          <p:cNvSpPr>
            <a:spLocks noChangeArrowheads="1"/>
          </p:cNvSpPr>
          <p:nvPr/>
        </p:nvSpPr>
        <p:spPr bwMode="auto">
          <a:xfrm>
            <a:off x="1531938" y="2935288"/>
            <a:ext cx="6080125" cy="911225"/>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Campo Circular</a:t>
            </a:r>
          </a:p>
        </p:txBody>
      </p:sp>
      <p:sp>
        <p:nvSpPr>
          <p:cNvPr id="46129" name="AutoShape 49"/>
          <p:cNvSpPr>
            <a:spLocks/>
          </p:cNvSpPr>
          <p:nvPr/>
        </p:nvSpPr>
        <p:spPr bwMode="auto">
          <a:xfrm>
            <a:off x="1463675" y="2335213"/>
            <a:ext cx="114300" cy="2106612"/>
          </a:xfrm>
          <a:prstGeom prst="leftBracket">
            <a:avLst>
              <a:gd name="adj" fmla="val 93689"/>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130" name="Line 50"/>
          <p:cNvSpPr>
            <a:spLocks noChangeShapeType="1"/>
          </p:cNvSpPr>
          <p:nvPr/>
        </p:nvSpPr>
        <p:spPr bwMode="auto">
          <a:xfrm>
            <a:off x="1568450" y="2335213"/>
            <a:ext cx="6119813"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131" name="Line 51"/>
          <p:cNvSpPr>
            <a:spLocks noChangeShapeType="1"/>
          </p:cNvSpPr>
          <p:nvPr/>
        </p:nvSpPr>
        <p:spPr bwMode="auto">
          <a:xfrm>
            <a:off x="1568450" y="4446588"/>
            <a:ext cx="6111875"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46132" name="AutoShape 52"/>
          <p:cNvSpPr>
            <a:spLocks/>
          </p:cNvSpPr>
          <p:nvPr/>
        </p:nvSpPr>
        <p:spPr bwMode="auto">
          <a:xfrm flipH="1">
            <a:off x="7670800" y="2335213"/>
            <a:ext cx="104775" cy="2106612"/>
          </a:xfrm>
          <a:prstGeom prst="leftBracket">
            <a:avLst>
              <a:gd name="adj" fmla="val 100903"/>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46130"/>
                                        </p:tgtEl>
                                        <p:attrNameLst>
                                          <p:attrName>style.visibility</p:attrName>
                                        </p:attrNameLst>
                                      </p:cBhvr>
                                      <p:to>
                                        <p:strVal val="visible"/>
                                      </p:to>
                                    </p:set>
                                    <p:animEffect transition="in" filter="wipe(left)">
                                      <p:cBhvr>
                                        <p:cTn id="7" dur="500"/>
                                        <p:tgtEl>
                                          <p:spTgt spid="4613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46132"/>
                                        </p:tgtEl>
                                        <p:attrNameLst>
                                          <p:attrName>style.visibility</p:attrName>
                                        </p:attrNameLst>
                                      </p:cBhvr>
                                      <p:to>
                                        <p:strVal val="visible"/>
                                      </p:to>
                                    </p:set>
                                    <p:animEffect transition="in" filter="wipe(up)">
                                      <p:cBhvr>
                                        <p:cTn id="11" dur="500"/>
                                        <p:tgtEl>
                                          <p:spTgt spid="4613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46131"/>
                                        </p:tgtEl>
                                        <p:attrNameLst>
                                          <p:attrName>style.visibility</p:attrName>
                                        </p:attrNameLst>
                                      </p:cBhvr>
                                      <p:to>
                                        <p:strVal val="visible"/>
                                      </p:to>
                                    </p:set>
                                    <p:animEffect transition="in" filter="wipe(right)">
                                      <p:cBhvr>
                                        <p:cTn id="15" dur="500"/>
                                        <p:tgtEl>
                                          <p:spTgt spid="4613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46129"/>
                                        </p:tgtEl>
                                        <p:attrNameLst>
                                          <p:attrName>style.visibility</p:attrName>
                                        </p:attrNameLst>
                                      </p:cBhvr>
                                      <p:to>
                                        <p:strVal val="visible"/>
                                      </p:to>
                                    </p:set>
                                    <p:animEffect transition="in" filter="wipe(down)">
                                      <p:cBhvr>
                                        <p:cTn id="19" dur="500"/>
                                        <p:tgtEl>
                                          <p:spTgt spid="4612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46128"/>
                                        </p:tgtEl>
                                        <p:attrNameLst>
                                          <p:attrName>style.visibility</p:attrName>
                                        </p:attrNameLst>
                                      </p:cBhvr>
                                      <p:to>
                                        <p:strVal val="visible"/>
                                      </p:to>
                                    </p:set>
                                    <p:animEffect transition="in" filter="wipe(left)">
                                      <p:cBhvr>
                                        <p:cTn id="23" dur="75"/>
                                        <p:tgtEl>
                                          <p:spTgt spid="46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28" grpId="0" autoUpdateAnimBg="0"/>
      <p:bldP spid="46129" grpId="0" animBg="1"/>
      <p:bldP spid="46132"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90" name="Rectangle 6"/>
          <p:cNvSpPr>
            <a:spLocks noChangeArrowheads="1"/>
          </p:cNvSpPr>
          <p:nvPr/>
        </p:nvSpPr>
        <p:spPr bwMode="auto">
          <a:xfrm>
            <a:off x="1461400" y="4441825"/>
            <a:ext cx="7052003" cy="459100"/>
          </a:xfrm>
          <a:prstGeom prst="rect">
            <a:avLst/>
          </a:prstGeom>
          <a:noFill/>
          <a:ln w="12700">
            <a:noFill/>
            <a:miter lim="800000"/>
            <a:headEnd/>
            <a:tailEnd/>
          </a:ln>
          <a:effectLst>
            <a:outerShdw dist="28398" dir="3806097" algn="ctr" rotWithShape="0">
              <a:srgbClr val="A50021"/>
            </a:outerShdw>
          </a:effectLst>
        </p:spPr>
        <p:txBody>
          <a:bodyPr wrap="square" lIns="90488" tIns="44450" rIns="90488" bIns="44450">
            <a:spAutoFit/>
          </a:bodyPr>
          <a:lstStyle/>
          <a:p>
            <a:pPr algn="l">
              <a:tabLst>
                <a:tab pos="571500" algn="l"/>
              </a:tabLst>
              <a:defRPr/>
            </a:pPr>
            <a:r>
              <a:rPr lang="es-ES_tradnl" i="1" dirty="0">
                <a:solidFill>
                  <a:schemeClr val="bg1"/>
                </a:solidFill>
                <a:effectLst>
                  <a:outerShdw blurRad="38100" dist="38100" dir="2700000" algn="tl">
                    <a:srgbClr val="000000"/>
                  </a:outerShdw>
                </a:effectLst>
                <a:latin typeface="Book Antiqua" pitchFamily="18" charset="0"/>
              </a:rPr>
              <a:t>1.	Establecer un flujo magnético adecuado </a:t>
            </a:r>
          </a:p>
        </p:txBody>
      </p:sp>
      <p:sp>
        <p:nvSpPr>
          <p:cNvPr id="16391" name="Rectangle 7"/>
          <p:cNvSpPr>
            <a:spLocks noChangeArrowheads="1"/>
          </p:cNvSpPr>
          <p:nvPr/>
        </p:nvSpPr>
        <p:spPr bwMode="auto">
          <a:xfrm>
            <a:off x="1461400" y="5051425"/>
            <a:ext cx="7052003" cy="459100"/>
          </a:xfrm>
          <a:prstGeom prst="rect">
            <a:avLst/>
          </a:prstGeom>
          <a:noFill/>
          <a:ln w="12700">
            <a:noFill/>
            <a:miter lim="800000"/>
            <a:headEnd/>
            <a:tailEnd/>
          </a:ln>
          <a:effectLst>
            <a:outerShdw dist="28398" dir="3806097" algn="ctr" rotWithShape="0">
              <a:srgbClr val="A50021"/>
            </a:outerShdw>
          </a:effectLst>
        </p:spPr>
        <p:txBody>
          <a:bodyPr wrap="square"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2.	Aplicación de las partículas magnéticas</a:t>
            </a:r>
          </a:p>
        </p:txBody>
      </p:sp>
      <p:sp>
        <p:nvSpPr>
          <p:cNvPr id="16392" name="Rectangle 8"/>
          <p:cNvSpPr>
            <a:spLocks noChangeArrowheads="1"/>
          </p:cNvSpPr>
          <p:nvPr/>
        </p:nvSpPr>
        <p:spPr bwMode="auto">
          <a:xfrm>
            <a:off x="1461400" y="5657850"/>
            <a:ext cx="7052003" cy="828432"/>
          </a:xfrm>
          <a:prstGeom prst="rect">
            <a:avLst/>
          </a:prstGeom>
          <a:noFill/>
          <a:ln w="12700">
            <a:noFill/>
            <a:miter lim="800000"/>
            <a:headEnd/>
            <a:tailEnd/>
          </a:ln>
          <a:effectLst>
            <a:outerShdw dist="28398" dir="3806097" algn="ctr" rotWithShape="0">
              <a:srgbClr val="A50021"/>
            </a:outerShdw>
          </a:effectLst>
        </p:spPr>
        <p:txBody>
          <a:bodyPr wrap="square"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3.	Interpretación y evaluación de los 		resultados</a:t>
            </a:r>
          </a:p>
        </p:txBody>
      </p:sp>
      <p:grpSp>
        <p:nvGrpSpPr>
          <p:cNvPr id="13317" name="Group 84"/>
          <p:cNvGrpSpPr>
            <a:grpSpLocks/>
          </p:cNvGrpSpPr>
          <p:nvPr/>
        </p:nvGrpSpPr>
        <p:grpSpPr bwMode="auto">
          <a:xfrm>
            <a:off x="0" y="0"/>
            <a:ext cx="9172575" cy="6858000"/>
            <a:chOff x="0" y="0"/>
            <a:chExt cx="5778" cy="4320"/>
          </a:xfrm>
        </p:grpSpPr>
        <p:sp>
          <p:nvSpPr>
            <p:cNvPr id="16387" name="Rectangle 3"/>
            <p:cNvSpPr>
              <a:spLocks noChangeArrowheads="1"/>
            </p:cNvSpPr>
            <p:nvPr/>
          </p:nvSpPr>
          <p:spPr bwMode="auto">
            <a:xfrm>
              <a:off x="509" y="487"/>
              <a:ext cx="4898" cy="1666"/>
            </a:xfrm>
            <a:prstGeom prst="rect">
              <a:avLst/>
            </a:prstGeom>
            <a:noFill/>
            <a:ln w="12700">
              <a:noFill/>
              <a:miter lim="800000"/>
              <a:headEnd/>
              <a:tailEnd/>
            </a:ln>
            <a:effectLst/>
          </p:spPr>
          <p:txBody>
            <a:bodyPr lIns="90488" tIns="44450" rIns="90488" bIns="44450">
              <a:spAutoFit/>
            </a:bodyPr>
            <a:lstStyle/>
            <a:p>
              <a:pPr>
                <a:tabLst>
                  <a:tab pos="571500" algn="l"/>
                </a:tabLst>
                <a:defRPr/>
              </a:pPr>
              <a:r>
                <a:rPr lang="es-ES_tradnl" i="1" dirty="0">
                  <a:solidFill>
                    <a:schemeClr val="bg1"/>
                  </a:solidFill>
                  <a:latin typeface="Book Antiqua" pitchFamily="18" charset="0"/>
                </a:rPr>
                <a:t>La inspección por partículas magnéticas es un ensayo no destructivo que se emplea para detectar discontinuidades</a:t>
              </a:r>
            </a:p>
            <a:p>
              <a:pPr>
                <a:tabLst>
                  <a:tab pos="571500" algn="l"/>
                </a:tabLst>
                <a:defRPr/>
              </a:pPr>
              <a:endParaRPr lang="es-ES_tradnl" i="1" dirty="0">
                <a:solidFill>
                  <a:schemeClr val="bg1"/>
                </a:solidFill>
                <a:latin typeface="Book Antiqua" pitchFamily="18" charset="0"/>
              </a:endParaRPr>
            </a:p>
            <a:p>
              <a:pPr>
                <a:tabLst>
                  <a:tab pos="571500" algn="l"/>
                </a:tabLst>
                <a:defRPr/>
              </a:pPr>
              <a:r>
                <a:rPr lang="es-ES_tradnl" i="1" dirty="0">
                  <a:solidFill>
                    <a:schemeClr val="bg1"/>
                  </a:solidFill>
                  <a:effectLst>
                    <a:outerShdw blurRad="38100" dist="38100" dir="2700000" algn="tl">
                      <a:srgbClr val="000000"/>
                    </a:outerShdw>
                  </a:effectLst>
                  <a:latin typeface="Book Antiqua" pitchFamily="18" charset="0"/>
                </a:rPr>
                <a:t>superficiales</a:t>
              </a:r>
              <a:r>
                <a:rPr lang="es-ES_tradnl" i="1" dirty="0">
                  <a:solidFill>
                    <a:schemeClr val="bg1"/>
                  </a:solidFill>
                  <a:latin typeface="Book Antiqua" pitchFamily="18" charset="0"/>
                </a:rPr>
                <a:t> y </a:t>
              </a:r>
              <a:r>
                <a:rPr lang="es-ES_tradnl" i="1" dirty="0" err="1">
                  <a:solidFill>
                    <a:schemeClr val="bg1"/>
                  </a:solidFill>
                  <a:effectLst>
                    <a:outerShdw blurRad="38100" dist="38100" dir="2700000" algn="tl">
                      <a:srgbClr val="000000"/>
                    </a:outerShdw>
                  </a:effectLst>
                  <a:latin typeface="Book Antiqua" pitchFamily="18" charset="0"/>
                </a:rPr>
                <a:t>subsuperficiales</a:t>
              </a:r>
              <a:endParaRPr lang="es-ES_tradnl" i="1" dirty="0">
                <a:solidFill>
                  <a:schemeClr val="bg1"/>
                </a:solidFill>
                <a:latin typeface="Book Antiqua" pitchFamily="18" charset="0"/>
              </a:endParaRPr>
            </a:p>
            <a:p>
              <a:pPr>
                <a:tabLst>
                  <a:tab pos="571500" algn="l"/>
                </a:tabLst>
                <a:defRPr/>
              </a:pPr>
              <a:endParaRPr lang="es-ES_tradnl" i="1" dirty="0">
                <a:solidFill>
                  <a:schemeClr val="bg1"/>
                </a:solidFill>
                <a:latin typeface="Book Antiqua" pitchFamily="18" charset="0"/>
              </a:endParaRPr>
            </a:p>
            <a:p>
              <a:pPr>
                <a:tabLst>
                  <a:tab pos="571500" algn="l"/>
                </a:tabLst>
                <a:defRPr/>
              </a:pPr>
              <a:r>
                <a:rPr lang="es-ES_tradnl" i="1" dirty="0">
                  <a:solidFill>
                    <a:schemeClr val="bg1"/>
                  </a:solidFill>
                  <a:latin typeface="Book Antiqua" pitchFamily="18" charset="0"/>
                </a:rPr>
                <a:t>en muestras que pueden ser </a:t>
              </a:r>
              <a:r>
                <a:rPr lang="es-ES_tradnl" i="1" dirty="0">
                  <a:solidFill>
                    <a:schemeClr val="bg1"/>
                  </a:solidFill>
                  <a:effectLst>
                    <a:outerShdw blurRad="38100" dist="38100" dir="2700000" algn="tl">
                      <a:srgbClr val="000000"/>
                    </a:outerShdw>
                  </a:effectLst>
                  <a:latin typeface="Book Antiqua" pitchFamily="18" charset="0"/>
                </a:rPr>
                <a:t>magnetizadas</a:t>
              </a:r>
              <a:endParaRPr lang="es-ES_tradnl" i="1" dirty="0">
                <a:solidFill>
                  <a:schemeClr val="bg1"/>
                </a:solidFill>
                <a:latin typeface="Book Antiqua" pitchFamily="18" charset="0"/>
              </a:endParaRPr>
            </a:p>
          </p:txBody>
        </p:sp>
        <p:sp>
          <p:nvSpPr>
            <p:cNvPr id="13319" name="Rectangle 5"/>
            <p:cNvSpPr>
              <a:spLocks noChangeArrowheads="1"/>
            </p:cNvSpPr>
            <p:nvPr/>
          </p:nvSpPr>
          <p:spPr bwMode="auto">
            <a:xfrm>
              <a:off x="424" y="2414"/>
              <a:ext cx="5060" cy="289"/>
            </a:xfrm>
            <a:prstGeom prst="rect">
              <a:avLst/>
            </a:prstGeom>
            <a:noFill/>
            <a:ln w="12700">
              <a:noFill/>
              <a:miter lim="800000"/>
              <a:headEnd/>
              <a:tailEnd/>
            </a:ln>
          </p:spPr>
          <p:txBody>
            <a:bodyPr lIns="90488" tIns="44450" rIns="90488" bIns="44450">
              <a:spAutoFit/>
            </a:bodyPr>
            <a:lstStyle/>
            <a:p>
              <a:r>
                <a:rPr lang="es-ES_tradnl" i="1" dirty="0">
                  <a:solidFill>
                    <a:schemeClr val="bg1"/>
                  </a:solidFill>
                  <a:latin typeface="Book Antiqua" pitchFamily="18" charset="0"/>
                </a:rPr>
                <a:t>Consta de tres operaciones básicas</a:t>
              </a:r>
            </a:p>
          </p:txBody>
        </p:sp>
        <p:sp>
          <p:nvSpPr>
            <p:cNvPr id="13320"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3321" name="Group 46"/>
            <p:cNvGrpSpPr>
              <a:grpSpLocks/>
            </p:cNvGrpSpPr>
            <p:nvPr/>
          </p:nvGrpSpPr>
          <p:grpSpPr bwMode="auto">
            <a:xfrm>
              <a:off x="48" y="95"/>
              <a:ext cx="96" cy="4128"/>
              <a:chOff x="48" y="102"/>
              <a:chExt cx="96" cy="4128"/>
            </a:xfrm>
          </p:grpSpPr>
          <p:sp>
            <p:nvSpPr>
              <p:cNvPr id="13329" name="Rectangle 4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0" name="Rectangle 4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1" name="Rectangle 4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2" name="Rectangle 5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3" name="Rectangle 5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4" name="Rectangle 5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5" name="Rectangle 5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6" name="Rectangle 5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7" name="Rectangle 5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8" name="Rectangle 5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39" name="Rectangle 5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0" name="Rectangle 5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1" name="Rectangle 5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2" name="Rectangle 6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3" name="Rectangle 6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4" name="Rectangle 6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5" name="Rectangle 6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6" name="Rectangle 6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7" name="Rectangle 6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8" name="Rectangle 6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49" name="Rectangle 6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0" name="Rectangle 6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1" name="Rectangle 6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2" name="Rectangle 7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3" name="Rectangle 7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4" name="Rectangle 7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5" name="Rectangle 7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6" name="Rectangle 7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3357" name="Rectangle 7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3322" name="Group 76"/>
            <p:cNvGrpSpPr>
              <a:grpSpLocks/>
            </p:cNvGrpSpPr>
            <p:nvPr/>
          </p:nvGrpSpPr>
          <p:grpSpPr bwMode="auto">
            <a:xfrm>
              <a:off x="5052" y="0"/>
              <a:ext cx="726" cy="388"/>
              <a:chOff x="37" y="-23"/>
              <a:chExt cx="726" cy="388"/>
            </a:xfrm>
          </p:grpSpPr>
          <p:sp>
            <p:nvSpPr>
              <p:cNvPr id="13323" name="Rectangle 7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3324" name="Rectangle 7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325" name="Rectangle 7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3326" name="Rectangle 8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3327" name="Rectangle 8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3328" name="Rectangle 8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390"/>
                                        </p:tgtEl>
                                        <p:attrNameLst>
                                          <p:attrName>style.visibility</p:attrName>
                                        </p:attrNameLst>
                                      </p:cBhvr>
                                      <p:to>
                                        <p:strVal val="visible"/>
                                      </p:to>
                                    </p:set>
                                    <p:animEffect transition="in" filter="dissolve">
                                      <p:cBhvr>
                                        <p:cTn id="7" dur="500"/>
                                        <p:tgtEl>
                                          <p:spTgt spid="16390"/>
                                        </p:tgtEl>
                                      </p:cBhvr>
                                    </p:animEffect>
                                  </p:childTnLst>
                                </p:cTn>
                              </p:par>
                            </p:childTnLst>
                          </p:cTn>
                        </p:par>
                        <p:par>
                          <p:cTn id="8" fill="hold">
                            <p:stCondLst>
                              <p:cond delay="500"/>
                            </p:stCondLst>
                            <p:childTnLst>
                              <p:par>
                                <p:cTn id="9" presetID="9" presetClass="entr" presetSubtype="0" fill="hold" grpId="0" nodeType="afterEffect">
                                  <p:stCondLst>
                                    <p:cond delay="3000"/>
                                  </p:stCondLst>
                                  <p:childTnLst>
                                    <p:set>
                                      <p:cBhvr>
                                        <p:cTn id="10" dur="1" fill="hold">
                                          <p:stCondLst>
                                            <p:cond delay="0"/>
                                          </p:stCondLst>
                                        </p:cTn>
                                        <p:tgtEl>
                                          <p:spTgt spid="16391"/>
                                        </p:tgtEl>
                                        <p:attrNameLst>
                                          <p:attrName>style.visibility</p:attrName>
                                        </p:attrNameLst>
                                      </p:cBhvr>
                                      <p:to>
                                        <p:strVal val="visible"/>
                                      </p:to>
                                    </p:set>
                                    <p:animEffect transition="in" filter="dissolve">
                                      <p:cBhvr>
                                        <p:cTn id="11" dur="500"/>
                                        <p:tgtEl>
                                          <p:spTgt spid="16391"/>
                                        </p:tgtEl>
                                      </p:cBhvr>
                                    </p:animEffect>
                                  </p:childTnLst>
                                </p:cTn>
                              </p:par>
                            </p:childTnLst>
                          </p:cTn>
                        </p:par>
                        <p:par>
                          <p:cTn id="12" fill="hold">
                            <p:stCondLst>
                              <p:cond delay="4000"/>
                            </p:stCondLst>
                            <p:childTnLst>
                              <p:par>
                                <p:cTn id="13" presetID="9" presetClass="entr" presetSubtype="0" fill="hold" grpId="0" nodeType="afterEffect">
                                  <p:stCondLst>
                                    <p:cond delay="3000"/>
                                  </p:stCondLst>
                                  <p:childTnLst>
                                    <p:set>
                                      <p:cBhvr>
                                        <p:cTn id="14" dur="1" fill="hold">
                                          <p:stCondLst>
                                            <p:cond delay="0"/>
                                          </p:stCondLst>
                                        </p:cTn>
                                        <p:tgtEl>
                                          <p:spTgt spid="16392"/>
                                        </p:tgtEl>
                                        <p:attrNameLst>
                                          <p:attrName>style.visibility</p:attrName>
                                        </p:attrNameLst>
                                      </p:cBhvr>
                                      <p:to>
                                        <p:strVal val="visible"/>
                                      </p:to>
                                    </p:set>
                                    <p:animEffect transition="in" filter="dissolve">
                                      <p:cBhvr>
                                        <p:cTn id="15" dur="500"/>
                                        <p:tgtEl>
                                          <p:spTgt spid="163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0" grpId="0" autoUpdateAnimBg="0"/>
      <p:bldP spid="16391" grpId="0" autoUpdateAnimBg="0"/>
      <p:bldP spid="16392"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9330" name="AutoShape 273"/>
          <p:cNvSpPr>
            <a:spLocks noChangeArrowheads="1"/>
          </p:cNvSpPr>
          <p:nvPr/>
        </p:nvSpPr>
        <p:spPr bwMode="auto">
          <a:xfrm rot="6681057">
            <a:off x="3908426" y="4189412"/>
            <a:ext cx="355600" cy="327025"/>
          </a:xfrm>
          <a:prstGeom prst="can">
            <a:avLst>
              <a:gd name="adj" fmla="val 0"/>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sp>
        <p:nvSpPr>
          <p:cNvPr id="99331" name="AutoShape 284"/>
          <p:cNvSpPr>
            <a:spLocks noChangeArrowheads="1"/>
          </p:cNvSpPr>
          <p:nvPr/>
        </p:nvSpPr>
        <p:spPr bwMode="auto">
          <a:xfrm rot="6681057">
            <a:off x="6242051" y="5103812"/>
            <a:ext cx="355600" cy="327025"/>
          </a:xfrm>
          <a:prstGeom prst="can">
            <a:avLst>
              <a:gd name="adj" fmla="val 0"/>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grpSp>
        <p:nvGrpSpPr>
          <p:cNvPr id="99332" name="Group 315"/>
          <p:cNvGrpSpPr>
            <a:grpSpLocks/>
          </p:cNvGrpSpPr>
          <p:nvPr/>
        </p:nvGrpSpPr>
        <p:grpSpPr bwMode="auto">
          <a:xfrm>
            <a:off x="0" y="0"/>
            <a:ext cx="9172575" cy="6858000"/>
            <a:chOff x="0" y="0"/>
            <a:chExt cx="5778" cy="4320"/>
          </a:xfrm>
        </p:grpSpPr>
        <p:sp>
          <p:nvSpPr>
            <p:cNvPr id="99358" name="AutoShape 226"/>
            <p:cNvSpPr>
              <a:spLocks noChangeArrowheads="1"/>
            </p:cNvSpPr>
            <p:nvPr/>
          </p:nvSpPr>
          <p:spPr bwMode="auto">
            <a:xfrm rot="6681057">
              <a:off x="2936" y="1490"/>
              <a:ext cx="224" cy="2876"/>
            </a:xfrm>
            <a:prstGeom prst="can">
              <a:avLst>
                <a:gd name="adj" fmla="val 77808"/>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sp>
          <p:nvSpPr>
            <p:cNvPr id="99359" name="Rectangle 62"/>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9360" name="Text Box 69"/>
            <p:cNvSpPr txBox="1">
              <a:spLocks noChangeArrowheads="1"/>
            </p:cNvSpPr>
            <p:nvPr/>
          </p:nvSpPr>
          <p:spPr bwMode="auto">
            <a:xfrm>
              <a:off x="610" y="2219"/>
              <a:ext cx="1018" cy="288"/>
            </a:xfrm>
            <a:prstGeom prst="rect">
              <a:avLst/>
            </a:prstGeom>
            <a:noFill/>
            <a:ln w="12700">
              <a:noFill/>
              <a:miter lim="800000"/>
              <a:headEnd/>
              <a:tailEnd/>
            </a:ln>
          </p:spPr>
          <p:txBody>
            <a:bodyPr wrap="none">
              <a:spAutoFit/>
            </a:bodyPr>
            <a:lstStyle/>
            <a:p>
              <a:pPr algn="l"/>
              <a:r>
                <a:rPr lang="es-ES_tradnl" i="1" dirty="0">
                  <a:solidFill>
                    <a:schemeClr val="bg1"/>
                  </a:solidFill>
                  <a:latin typeface="Book Antiqua" pitchFamily="18" charset="0"/>
                </a:rPr>
                <a:t>Conductor</a:t>
              </a:r>
            </a:p>
          </p:txBody>
        </p:sp>
        <p:grpSp>
          <p:nvGrpSpPr>
            <p:cNvPr id="99361" name="Group 228"/>
            <p:cNvGrpSpPr>
              <a:grpSpLocks/>
            </p:cNvGrpSpPr>
            <p:nvPr/>
          </p:nvGrpSpPr>
          <p:grpSpPr bwMode="auto">
            <a:xfrm>
              <a:off x="48" y="95"/>
              <a:ext cx="96" cy="4128"/>
              <a:chOff x="48" y="102"/>
              <a:chExt cx="96" cy="4128"/>
            </a:xfrm>
          </p:grpSpPr>
          <p:sp>
            <p:nvSpPr>
              <p:cNvPr id="99372" name="Rectangle 22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3" name="Rectangle 23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4" name="Rectangle 23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5" name="Rectangle 23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6" name="Rectangle 23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7" name="Rectangle 23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8" name="Rectangle 23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79" name="Rectangle 23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0" name="Rectangle 23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1" name="Rectangle 23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2" name="Rectangle 23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3" name="Rectangle 24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4" name="Rectangle 24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5" name="Rectangle 24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6" name="Rectangle 24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7" name="Rectangle 24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8" name="Rectangle 24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89" name="Rectangle 24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0" name="Rectangle 24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1" name="Rectangle 24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2" name="Rectangle 24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3" name="Rectangle 25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4" name="Rectangle 25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5" name="Rectangle 25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6" name="Rectangle 25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7" name="Rectangle 25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8" name="Rectangle 25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99399" name="Rectangle 25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99400" name="Rectangle 25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99362" name="Group 258"/>
            <p:cNvGrpSpPr>
              <a:grpSpLocks/>
            </p:cNvGrpSpPr>
            <p:nvPr/>
          </p:nvGrpSpPr>
          <p:grpSpPr bwMode="auto">
            <a:xfrm>
              <a:off x="5052" y="0"/>
              <a:ext cx="726" cy="388"/>
              <a:chOff x="37" y="-23"/>
              <a:chExt cx="726" cy="388"/>
            </a:xfrm>
          </p:grpSpPr>
          <p:sp>
            <p:nvSpPr>
              <p:cNvPr id="99366" name="Rectangle 25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99367" name="Rectangle 26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9368" name="Rectangle 26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99369" name="Rectangle 26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99370" name="Rectangle 26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99371" name="Rectangle 26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770339" name="Rectangle 291"/>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99364" name="Rectangle 292"/>
            <p:cNvSpPr>
              <a:spLocks noChangeArrowheads="1"/>
            </p:cNvSpPr>
            <p:nvPr/>
          </p:nvSpPr>
          <p:spPr bwMode="auto">
            <a:xfrm>
              <a:off x="705" y="921"/>
              <a:ext cx="4696" cy="536"/>
            </a:xfrm>
            <a:prstGeom prst="rect">
              <a:avLst/>
            </a:prstGeom>
            <a:noFill/>
            <a:ln w="12700">
              <a:noFill/>
              <a:miter lim="800000"/>
              <a:headEnd/>
              <a:tailEnd/>
            </a:ln>
          </p:spPr>
          <p:txBody>
            <a:bodyPr lIns="90488" tIns="44450" rIns="90488" bIns="44450">
              <a:spAutoFit/>
            </a:bodyPr>
            <a:lstStyle/>
            <a:p>
              <a:pPr algn="l"/>
              <a:r>
                <a:rPr lang="es-ES_tradnl" sz="2500" i="1">
                  <a:solidFill>
                    <a:schemeClr val="bg1"/>
                  </a:solidFill>
                  <a:latin typeface="Book Antiqua" pitchFamily="18" charset="0"/>
                </a:rPr>
                <a:t>Cuando una corriente eléctrica circula por un conductor eléctrico, se crea un “</a:t>
              </a:r>
              <a:r>
                <a:rPr lang="es-ES_tradnl" sz="2500" i="1">
                  <a:solidFill>
                    <a:schemeClr val="accent2"/>
                  </a:solidFill>
                  <a:latin typeface="Book Antiqua" pitchFamily="18" charset="0"/>
                </a:rPr>
                <a:t>campo circular</a:t>
              </a:r>
              <a:r>
                <a:rPr lang="es-ES_tradnl" sz="2500" i="1">
                  <a:solidFill>
                    <a:schemeClr val="bg1"/>
                  </a:solidFill>
                  <a:latin typeface="Book Antiqua" pitchFamily="18" charset="0"/>
                </a:rPr>
                <a:t>”</a:t>
              </a:r>
            </a:p>
          </p:txBody>
        </p:sp>
        <p:sp>
          <p:nvSpPr>
            <p:cNvPr id="770341" name="Rectangle 293"/>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rPr>
                <a:t>Campo Circular</a:t>
              </a:r>
              <a:endParaRPr lang="es-ES_tradnl" sz="3000" b="0" dirty="0">
                <a:solidFill>
                  <a:schemeClr val="bg1"/>
                </a:solidFill>
                <a:effectLst>
                  <a:outerShdw blurRad="38100" dist="38100" dir="2700000" algn="tl">
                    <a:srgbClr val="000000"/>
                  </a:outerShdw>
                </a:effectLst>
                <a:latin typeface="Book Antiqua" pitchFamily="18" charset="0"/>
              </a:endParaRPr>
            </a:p>
          </p:txBody>
        </p:sp>
      </p:grpSp>
      <p:sp>
        <p:nvSpPr>
          <p:cNvPr id="770342" name="Line 294"/>
          <p:cNvSpPr>
            <a:spLocks noChangeShapeType="1"/>
          </p:cNvSpPr>
          <p:nvPr/>
        </p:nvSpPr>
        <p:spPr bwMode="auto">
          <a:xfrm flipV="1">
            <a:off x="4948238" y="3076575"/>
            <a:ext cx="765175" cy="898525"/>
          </a:xfrm>
          <a:prstGeom prst="line">
            <a:avLst/>
          </a:prstGeom>
          <a:noFill/>
          <a:ln w="12700">
            <a:solidFill>
              <a:schemeClr val="bg1"/>
            </a:solidFill>
            <a:round/>
            <a:headEnd type="triangle" w="med" len="med"/>
            <a:tailEnd/>
          </a:ln>
        </p:spPr>
        <p:txBody>
          <a:bodyPr wrap="none" anchor="ctr"/>
          <a:lstStyle/>
          <a:p>
            <a:endParaRPr lang="es-ES"/>
          </a:p>
        </p:txBody>
      </p:sp>
      <p:sp>
        <p:nvSpPr>
          <p:cNvPr id="770343" name="Text Box 295"/>
          <p:cNvSpPr txBox="1">
            <a:spLocks noChangeArrowheads="1"/>
          </p:cNvSpPr>
          <p:nvPr/>
        </p:nvSpPr>
        <p:spPr bwMode="auto">
          <a:xfrm>
            <a:off x="4627563" y="2560638"/>
            <a:ext cx="2673350" cy="457200"/>
          </a:xfrm>
          <a:prstGeom prst="rect">
            <a:avLst/>
          </a:prstGeom>
          <a:noFill/>
          <a:ln w="12700">
            <a:noFill/>
            <a:miter lim="800000"/>
            <a:headEnd/>
            <a:tailEnd/>
          </a:ln>
        </p:spPr>
        <p:txBody>
          <a:bodyPr wrap="none">
            <a:spAutoFit/>
          </a:bodyPr>
          <a:lstStyle/>
          <a:p>
            <a:pPr algn="l"/>
            <a:r>
              <a:rPr lang="es-ES_tradnl" i="1" dirty="0">
                <a:solidFill>
                  <a:schemeClr val="bg1"/>
                </a:solidFill>
                <a:latin typeface="Book Antiqua" pitchFamily="18" charset="0"/>
              </a:rPr>
              <a:t>Campo Magnético</a:t>
            </a:r>
          </a:p>
        </p:txBody>
      </p:sp>
      <p:sp>
        <p:nvSpPr>
          <p:cNvPr id="770344" name="Line 296"/>
          <p:cNvSpPr>
            <a:spLocks noChangeShapeType="1"/>
          </p:cNvSpPr>
          <p:nvPr/>
        </p:nvSpPr>
        <p:spPr bwMode="auto">
          <a:xfrm flipV="1">
            <a:off x="6600825" y="5424488"/>
            <a:ext cx="0" cy="665162"/>
          </a:xfrm>
          <a:prstGeom prst="line">
            <a:avLst/>
          </a:prstGeom>
          <a:noFill/>
          <a:ln w="12700">
            <a:solidFill>
              <a:schemeClr val="bg1"/>
            </a:solidFill>
            <a:round/>
            <a:headEnd/>
            <a:tailEnd type="triangle" w="med" len="med"/>
          </a:ln>
        </p:spPr>
        <p:txBody>
          <a:bodyPr wrap="none" anchor="ctr"/>
          <a:lstStyle/>
          <a:p>
            <a:endParaRPr lang="es-ES"/>
          </a:p>
        </p:txBody>
      </p:sp>
      <p:sp>
        <p:nvSpPr>
          <p:cNvPr id="770345" name="Text Box 297"/>
          <p:cNvSpPr txBox="1">
            <a:spLocks noChangeArrowheads="1"/>
          </p:cNvSpPr>
          <p:nvPr/>
        </p:nvSpPr>
        <p:spPr bwMode="auto">
          <a:xfrm>
            <a:off x="5067300" y="6170613"/>
            <a:ext cx="2740025" cy="457200"/>
          </a:xfrm>
          <a:prstGeom prst="rect">
            <a:avLst/>
          </a:prstGeom>
          <a:noFill/>
          <a:ln w="12700">
            <a:noFill/>
            <a:miter lim="800000"/>
            <a:headEnd/>
            <a:tailEnd/>
          </a:ln>
        </p:spPr>
        <p:txBody>
          <a:bodyPr wrap="none">
            <a:spAutoFit/>
          </a:bodyPr>
          <a:lstStyle/>
          <a:p>
            <a:pPr algn="l"/>
            <a:r>
              <a:rPr lang="es-ES_tradnl" i="1">
                <a:solidFill>
                  <a:srgbClr val="FFFF00"/>
                </a:solidFill>
                <a:latin typeface="Book Antiqua" pitchFamily="18" charset="0"/>
              </a:rPr>
              <a:t>Corriente Eléctrica</a:t>
            </a:r>
          </a:p>
        </p:txBody>
      </p:sp>
      <p:grpSp>
        <p:nvGrpSpPr>
          <p:cNvPr id="5" name="Group 298"/>
          <p:cNvGrpSpPr>
            <a:grpSpLocks/>
          </p:cNvGrpSpPr>
          <p:nvPr/>
        </p:nvGrpSpPr>
        <p:grpSpPr bwMode="auto">
          <a:xfrm>
            <a:off x="2843213" y="3865563"/>
            <a:ext cx="3765550" cy="1481137"/>
            <a:chOff x="1428" y="2076"/>
            <a:chExt cx="2372" cy="933"/>
          </a:xfrm>
        </p:grpSpPr>
        <p:grpSp>
          <p:nvGrpSpPr>
            <p:cNvPr id="99351" name="Group 299"/>
            <p:cNvGrpSpPr>
              <a:grpSpLocks/>
            </p:cNvGrpSpPr>
            <p:nvPr/>
          </p:nvGrpSpPr>
          <p:grpSpPr bwMode="auto">
            <a:xfrm>
              <a:off x="1428" y="2076"/>
              <a:ext cx="1977" cy="777"/>
              <a:chOff x="1428" y="2076"/>
              <a:chExt cx="1977" cy="777"/>
            </a:xfrm>
          </p:grpSpPr>
          <p:sp>
            <p:nvSpPr>
              <p:cNvPr id="99355" name="Line 300"/>
              <p:cNvSpPr>
                <a:spLocks noChangeShapeType="1"/>
              </p:cNvSpPr>
              <p:nvPr/>
            </p:nvSpPr>
            <p:spPr bwMode="auto">
              <a:xfrm>
                <a:off x="1428" y="2076"/>
                <a:ext cx="393" cy="153"/>
              </a:xfrm>
              <a:prstGeom prst="line">
                <a:avLst/>
              </a:prstGeom>
              <a:noFill/>
              <a:ln w="38100">
                <a:solidFill>
                  <a:srgbClr val="FFFF00"/>
                </a:solidFill>
                <a:round/>
                <a:headEnd/>
                <a:tailEnd type="triangle" w="med" len="med"/>
              </a:ln>
            </p:spPr>
            <p:txBody>
              <a:bodyPr wrap="none" anchor="ctr"/>
              <a:lstStyle/>
              <a:p>
                <a:endParaRPr lang="es-ES"/>
              </a:p>
            </p:txBody>
          </p:sp>
          <p:sp>
            <p:nvSpPr>
              <p:cNvPr id="99356" name="Line 301"/>
              <p:cNvSpPr>
                <a:spLocks noChangeShapeType="1"/>
              </p:cNvSpPr>
              <p:nvPr/>
            </p:nvSpPr>
            <p:spPr bwMode="auto">
              <a:xfrm>
                <a:off x="2220" y="2388"/>
                <a:ext cx="393" cy="153"/>
              </a:xfrm>
              <a:prstGeom prst="line">
                <a:avLst/>
              </a:prstGeom>
              <a:noFill/>
              <a:ln w="38100">
                <a:solidFill>
                  <a:srgbClr val="FFFF00"/>
                </a:solidFill>
                <a:round/>
                <a:headEnd/>
                <a:tailEnd type="triangle" w="med" len="med"/>
              </a:ln>
            </p:spPr>
            <p:txBody>
              <a:bodyPr wrap="none" anchor="ctr"/>
              <a:lstStyle/>
              <a:p>
                <a:endParaRPr lang="es-ES"/>
              </a:p>
            </p:txBody>
          </p:sp>
          <p:sp>
            <p:nvSpPr>
              <p:cNvPr id="99357" name="Line 302"/>
              <p:cNvSpPr>
                <a:spLocks noChangeShapeType="1"/>
              </p:cNvSpPr>
              <p:nvPr/>
            </p:nvSpPr>
            <p:spPr bwMode="auto">
              <a:xfrm>
                <a:off x="3012" y="2700"/>
                <a:ext cx="393" cy="153"/>
              </a:xfrm>
              <a:prstGeom prst="line">
                <a:avLst/>
              </a:prstGeom>
              <a:noFill/>
              <a:ln w="38100">
                <a:solidFill>
                  <a:srgbClr val="FFFF00"/>
                </a:solidFill>
                <a:round/>
                <a:headEnd/>
                <a:tailEnd type="triangle" w="med" len="med"/>
              </a:ln>
            </p:spPr>
            <p:txBody>
              <a:bodyPr wrap="none" anchor="ctr"/>
              <a:lstStyle/>
              <a:p>
                <a:endParaRPr lang="es-ES"/>
              </a:p>
            </p:txBody>
          </p:sp>
        </p:grpSp>
        <p:sp>
          <p:nvSpPr>
            <p:cNvPr id="99352" name="Line 303"/>
            <p:cNvSpPr>
              <a:spLocks noChangeShapeType="1"/>
            </p:cNvSpPr>
            <p:nvPr/>
          </p:nvSpPr>
          <p:spPr bwMode="auto">
            <a:xfrm>
              <a:off x="1823" y="2232"/>
              <a:ext cx="393" cy="153"/>
            </a:xfrm>
            <a:prstGeom prst="line">
              <a:avLst/>
            </a:prstGeom>
            <a:noFill/>
            <a:ln w="38100">
              <a:solidFill>
                <a:srgbClr val="FFFF00"/>
              </a:solidFill>
              <a:round/>
              <a:headEnd/>
              <a:tailEnd type="triangle" w="med" len="med"/>
            </a:ln>
          </p:spPr>
          <p:txBody>
            <a:bodyPr wrap="none" anchor="ctr"/>
            <a:lstStyle/>
            <a:p>
              <a:endParaRPr lang="es-ES"/>
            </a:p>
          </p:txBody>
        </p:sp>
        <p:sp>
          <p:nvSpPr>
            <p:cNvPr id="99353" name="Line 304"/>
            <p:cNvSpPr>
              <a:spLocks noChangeShapeType="1"/>
            </p:cNvSpPr>
            <p:nvPr/>
          </p:nvSpPr>
          <p:spPr bwMode="auto">
            <a:xfrm>
              <a:off x="2615" y="2544"/>
              <a:ext cx="393" cy="153"/>
            </a:xfrm>
            <a:prstGeom prst="line">
              <a:avLst/>
            </a:prstGeom>
            <a:noFill/>
            <a:ln w="38100">
              <a:solidFill>
                <a:srgbClr val="FFFF00"/>
              </a:solidFill>
              <a:round/>
              <a:headEnd/>
              <a:tailEnd type="triangle" w="med" len="med"/>
            </a:ln>
          </p:spPr>
          <p:txBody>
            <a:bodyPr wrap="none" anchor="ctr"/>
            <a:lstStyle/>
            <a:p>
              <a:endParaRPr lang="es-ES"/>
            </a:p>
          </p:txBody>
        </p:sp>
        <p:sp>
          <p:nvSpPr>
            <p:cNvPr id="99354" name="Line 305"/>
            <p:cNvSpPr>
              <a:spLocks noChangeShapeType="1"/>
            </p:cNvSpPr>
            <p:nvPr/>
          </p:nvSpPr>
          <p:spPr bwMode="auto">
            <a:xfrm>
              <a:off x="3407" y="2856"/>
              <a:ext cx="393" cy="153"/>
            </a:xfrm>
            <a:prstGeom prst="line">
              <a:avLst/>
            </a:prstGeom>
            <a:noFill/>
            <a:ln w="38100">
              <a:solidFill>
                <a:srgbClr val="FFFF00"/>
              </a:solidFill>
              <a:round/>
              <a:headEnd/>
              <a:tailEnd type="triangle" w="med" len="med"/>
            </a:ln>
          </p:spPr>
          <p:txBody>
            <a:bodyPr wrap="none" anchor="ctr"/>
            <a:lstStyle/>
            <a:p>
              <a:endParaRPr lang="es-ES"/>
            </a:p>
          </p:txBody>
        </p:sp>
      </p:grpSp>
      <p:grpSp>
        <p:nvGrpSpPr>
          <p:cNvPr id="7" name="Group 314"/>
          <p:cNvGrpSpPr>
            <a:grpSpLocks/>
          </p:cNvGrpSpPr>
          <p:nvPr/>
        </p:nvGrpSpPr>
        <p:grpSpPr bwMode="auto">
          <a:xfrm>
            <a:off x="3186113" y="3565525"/>
            <a:ext cx="3349625" cy="2128838"/>
            <a:chOff x="2007" y="2246"/>
            <a:chExt cx="2110" cy="1341"/>
          </a:xfrm>
        </p:grpSpPr>
        <p:grpSp>
          <p:nvGrpSpPr>
            <p:cNvPr id="99339" name="Group 311"/>
            <p:cNvGrpSpPr>
              <a:grpSpLocks/>
            </p:cNvGrpSpPr>
            <p:nvPr/>
          </p:nvGrpSpPr>
          <p:grpSpPr bwMode="auto">
            <a:xfrm>
              <a:off x="2007" y="2246"/>
              <a:ext cx="680" cy="719"/>
              <a:chOff x="2007" y="2246"/>
              <a:chExt cx="680" cy="719"/>
            </a:xfrm>
          </p:grpSpPr>
          <p:sp>
            <p:nvSpPr>
              <p:cNvPr id="99348" name="Arc 85"/>
              <p:cNvSpPr>
                <a:spLocks/>
              </p:cNvSpPr>
              <p:nvPr/>
            </p:nvSpPr>
            <p:spPr bwMode="auto">
              <a:xfrm rot="1329699" flipH="1">
                <a:off x="2007" y="2246"/>
                <a:ext cx="336" cy="309"/>
              </a:xfrm>
              <a:custGeom>
                <a:avLst/>
                <a:gdLst>
                  <a:gd name="T0" fmla="*/ 3 w 21600"/>
                  <a:gd name="T1" fmla="*/ 0 h 18522"/>
                  <a:gd name="T2" fmla="*/ 5 w 21600"/>
                  <a:gd name="T3" fmla="*/ 5 h 18522"/>
                  <a:gd name="T4" fmla="*/ 0 w 21600"/>
                  <a:gd name="T5" fmla="*/ 5 h 18522"/>
                  <a:gd name="T6" fmla="*/ 0 60000 65536"/>
                  <a:gd name="T7" fmla="*/ 0 60000 65536"/>
                  <a:gd name="T8" fmla="*/ 0 60000 65536"/>
                  <a:gd name="T9" fmla="*/ 0 w 21600"/>
                  <a:gd name="T10" fmla="*/ 0 h 18522"/>
                  <a:gd name="T11" fmla="*/ 21600 w 21600"/>
                  <a:gd name="T12" fmla="*/ 18522 h 18522"/>
                </a:gdLst>
                <a:ahLst/>
                <a:cxnLst>
                  <a:cxn ang="T6">
                    <a:pos x="T0" y="T1"/>
                  </a:cxn>
                  <a:cxn ang="T7">
                    <a:pos x="T2" y="T3"/>
                  </a:cxn>
                  <a:cxn ang="T8">
                    <a:pos x="T4" y="T5"/>
                  </a:cxn>
                </a:cxnLst>
                <a:rect l="T9" t="T10" r="T11" b="T12"/>
                <a:pathLst>
                  <a:path w="21600" h="18522" fill="none" extrusionOk="0">
                    <a:moveTo>
                      <a:pt x="11112" y="0"/>
                    </a:moveTo>
                    <a:cubicBezTo>
                      <a:pt x="17619" y="3903"/>
                      <a:pt x="21600" y="10934"/>
                      <a:pt x="21600" y="18522"/>
                    </a:cubicBezTo>
                  </a:path>
                  <a:path w="21600" h="18522" stroke="0" extrusionOk="0">
                    <a:moveTo>
                      <a:pt x="11112" y="0"/>
                    </a:moveTo>
                    <a:cubicBezTo>
                      <a:pt x="17619" y="3903"/>
                      <a:pt x="21600" y="10934"/>
                      <a:pt x="21600" y="18522"/>
                    </a:cubicBezTo>
                    <a:lnTo>
                      <a:pt x="0" y="18522"/>
                    </a:lnTo>
                    <a:close/>
                  </a:path>
                </a:pathLst>
              </a:custGeom>
              <a:noFill/>
              <a:ln w="38100">
                <a:solidFill>
                  <a:schemeClr val="bg1"/>
                </a:solidFill>
                <a:round/>
                <a:headEnd/>
                <a:tailEnd type="triangle" w="med" len="lg"/>
              </a:ln>
            </p:spPr>
            <p:txBody>
              <a:bodyPr wrap="none" anchor="ctr"/>
              <a:lstStyle/>
              <a:p>
                <a:endParaRPr lang="es-ES"/>
              </a:p>
            </p:txBody>
          </p:sp>
          <p:sp>
            <p:nvSpPr>
              <p:cNvPr id="99349" name="Arc 86"/>
              <p:cNvSpPr>
                <a:spLocks/>
              </p:cNvSpPr>
              <p:nvPr/>
            </p:nvSpPr>
            <p:spPr bwMode="auto">
              <a:xfrm rot="1329699" flipH="1">
                <a:off x="2060" y="2605"/>
                <a:ext cx="347" cy="360"/>
              </a:xfrm>
              <a:custGeom>
                <a:avLst/>
                <a:gdLst>
                  <a:gd name="T0" fmla="*/ 5 w 22308"/>
                  <a:gd name="T1" fmla="*/ 5 h 21600"/>
                  <a:gd name="T2" fmla="*/ 0 w 22308"/>
                  <a:gd name="T3" fmla="*/ 5 h 21600"/>
                  <a:gd name="T4" fmla="*/ 3 w 22308"/>
                  <a:gd name="T5" fmla="*/ 0 h 21600"/>
                  <a:gd name="T6" fmla="*/ 0 60000 65536"/>
                  <a:gd name="T7" fmla="*/ 0 60000 65536"/>
                  <a:gd name="T8" fmla="*/ 0 60000 65536"/>
                  <a:gd name="T9" fmla="*/ 0 w 22308"/>
                  <a:gd name="T10" fmla="*/ 0 h 21600"/>
                  <a:gd name="T11" fmla="*/ 22308 w 22308"/>
                  <a:gd name="T12" fmla="*/ 21600 h 21600"/>
                </a:gdLst>
                <a:ahLst/>
                <a:cxnLst>
                  <a:cxn ang="T6">
                    <a:pos x="T0" y="T1"/>
                  </a:cxn>
                  <a:cxn ang="T7">
                    <a:pos x="T2" y="T3"/>
                  </a:cxn>
                  <a:cxn ang="T8">
                    <a:pos x="T4" y="T5"/>
                  </a:cxn>
                </a:cxnLst>
                <a:rect l="T9" t="T10" r="T11" b="T12"/>
                <a:pathLst>
                  <a:path w="22308" h="21600" fill="none" extrusionOk="0">
                    <a:moveTo>
                      <a:pt x="22307" y="18585"/>
                    </a:moveTo>
                    <a:cubicBezTo>
                      <a:pt x="18975" y="20558"/>
                      <a:pt x="15174" y="21599"/>
                      <a:pt x="11302" y="21600"/>
                    </a:cubicBezTo>
                    <a:cubicBezTo>
                      <a:pt x="7312" y="21600"/>
                      <a:pt x="3400" y="20494"/>
                      <a:pt x="-1" y="18407"/>
                    </a:cubicBezTo>
                  </a:path>
                  <a:path w="22308" h="21600" stroke="0" extrusionOk="0">
                    <a:moveTo>
                      <a:pt x="22307" y="18585"/>
                    </a:moveTo>
                    <a:cubicBezTo>
                      <a:pt x="18975" y="20558"/>
                      <a:pt x="15174" y="21599"/>
                      <a:pt x="11302" y="21600"/>
                    </a:cubicBezTo>
                    <a:cubicBezTo>
                      <a:pt x="7312" y="21600"/>
                      <a:pt x="3400" y="20494"/>
                      <a:pt x="-1" y="18407"/>
                    </a:cubicBezTo>
                    <a:lnTo>
                      <a:pt x="11302" y="0"/>
                    </a:lnTo>
                    <a:close/>
                  </a:path>
                </a:pathLst>
              </a:custGeom>
              <a:noFill/>
              <a:ln w="38100">
                <a:solidFill>
                  <a:schemeClr val="bg1"/>
                </a:solidFill>
                <a:round/>
                <a:headEnd/>
                <a:tailEnd type="triangle" w="med" len="lg"/>
              </a:ln>
            </p:spPr>
            <p:txBody>
              <a:bodyPr wrap="none" anchor="ctr"/>
              <a:lstStyle/>
              <a:p>
                <a:endParaRPr lang="es-ES"/>
              </a:p>
            </p:txBody>
          </p:sp>
          <p:sp>
            <p:nvSpPr>
              <p:cNvPr id="99350" name="Arc 87"/>
              <p:cNvSpPr>
                <a:spLocks/>
              </p:cNvSpPr>
              <p:nvPr/>
            </p:nvSpPr>
            <p:spPr bwMode="auto">
              <a:xfrm rot="1329699" flipH="1">
                <a:off x="2366" y="2385"/>
                <a:ext cx="321" cy="313"/>
              </a:xfrm>
              <a:custGeom>
                <a:avLst/>
                <a:gdLst>
                  <a:gd name="T0" fmla="*/ 0 w 20636"/>
                  <a:gd name="T1" fmla="*/ 3 h 18798"/>
                  <a:gd name="T2" fmla="*/ 2 w 20636"/>
                  <a:gd name="T3" fmla="*/ 0 h 18798"/>
                  <a:gd name="T4" fmla="*/ 5 w 20636"/>
                  <a:gd name="T5" fmla="*/ 5 h 18798"/>
                  <a:gd name="T6" fmla="*/ 0 60000 65536"/>
                  <a:gd name="T7" fmla="*/ 0 60000 65536"/>
                  <a:gd name="T8" fmla="*/ 0 60000 65536"/>
                  <a:gd name="T9" fmla="*/ 0 w 20636"/>
                  <a:gd name="T10" fmla="*/ 0 h 18798"/>
                  <a:gd name="T11" fmla="*/ 20636 w 20636"/>
                  <a:gd name="T12" fmla="*/ 18798 h 18798"/>
                </a:gdLst>
                <a:ahLst/>
                <a:cxnLst>
                  <a:cxn ang="T6">
                    <a:pos x="T0" y="T1"/>
                  </a:cxn>
                  <a:cxn ang="T7">
                    <a:pos x="T2" y="T3"/>
                  </a:cxn>
                  <a:cxn ang="T8">
                    <a:pos x="T4" y="T5"/>
                  </a:cxn>
                </a:cxnLst>
                <a:rect l="T9" t="T10" r="T11" b="T12"/>
                <a:pathLst>
                  <a:path w="20636" h="18798" fill="none" extrusionOk="0">
                    <a:moveTo>
                      <a:pt x="0" y="12417"/>
                    </a:moveTo>
                    <a:cubicBezTo>
                      <a:pt x="1627" y="7155"/>
                      <a:pt x="5202" y="2713"/>
                      <a:pt x="9996" y="0"/>
                    </a:cubicBezTo>
                  </a:path>
                  <a:path w="20636" h="18798" stroke="0" extrusionOk="0">
                    <a:moveTo>
                      <a:pt x="0" y="12417"/>
                    </a:moveTo>
                    <a:cubicBezTo>
                      <a:pt x="1627" y="7155"/>
                      <a:pt x="5202" y="2713"/>
                      <a:pt x="9996" y="0"/>
                    </a:cubicBezTo>
                    <a:lnTo>
                      <a:pt x="20636" y="18798"/>
                    </a:lnTo>
                    <a:close/>
                  </a:path>
                </a:pathLst>
              </a:custGeom>
              <a:noFill/>
              <a:ln w="38100">
                <a:solidFill>
                  <a:schemeClr val="bg1"/>
                </a:solidFill>
                <a:round/>
                <a:headEnd/>
                <a:tailEnd type="triangle" w="med" len="lg"/>
              </a:ln>
            </p:spPr>
            <p:txBody>
              <a:bodyPr wrap="none" anchor="ctr"/>
              <a:lstStyle/>
              <a:p>
                <a:endParaRPr lang="es-ES"/>
              </a:p>
            </p:txBody>
          </p:sp>
        </p:grpSp>
        <p:grpSp>
          <p:nvGrpSpPr>
            <p:cNvPr id="99340" name="Group 313"/>
            <p:cNvGrpSpPr>
              <a:grpSpLocks/>
            </p:cNvGrpSpPr>
            <p:nvPr/>
          </p:nvGrpSpPr>
          <p:grpSpPr bwMode="auto">
            <a:xfrm>
              <a:off x="2682" y="2550"/>
              <a:ext cx="594" cy="672"/>
              <a:chOff x="2682" y="2550"/>
              <a:chExt cx="594" cy="672"/>
            </a:xfrm>
          </p:grpSpPr>
          <p:sp>
            <p:nvSpPr>
              <p:cNvPr id="99345" name="Arc 88"/>
              <p:cNvSpPr>
                <a:spLocks/>
              </p:cNvSpPr>
              <p:nvPr/>
            </p:nvSpPr>
            <p:spPr bwMode="auto">
              <a:xfrm flipH="1">
                <a:off x="3017" y="2909"/>
                <a:ext cx="259" cy="313"/>
              </a:xfrm>
              <a:custGeom>
                <a:avLst/>
                <a:gdLst>
                  <a:gd name="T0" fmla="*/ 1 w 16651"/>
                  <a:gd name="T1" fmla="*/ 5 h 18778"/>
                  <a:gd name="T2" fmla="*/ 0 w 16651"/>
                  <a:gd name="T3" fmla="*/ 4 h 18778"/>
                  <a:gd name="T4" fmla="*/ 4 w 16651"/>
                  <a:gd name="T5" fmla="*/ 0 h 18778"/>
                  <a:gd name="T6" fmla="*/ 0 60000 65536"/>
                  <a:gd name="T7" fmla="*/ 0 60000 65536"/>
                  <a:gd name="T8" fmla="*/ 0 60000 65536"/>
                  <a:gd name="T9" fmla="*/ 0 w 16651"/>
                  <a:gd name="T10" fmla="*/ 0 h 18778"/>
                  <a:gd name="T11" fmla="*/ 16651 w 16651"/>
                  <a:gd name="T12" fmla="*/ 18778 h 18778"/>
                </a:gdLst>
                <a:ahLst/>
                <a:cxnLst>
                  <a:cxn ang="T6">
                    <a:pos x="T0" y="T1"/>
                  </a:cxn>
                  <a:cxn ang="T7">
                    <a:pos x="T2" y="T3"/>
                  </a:cxn>
                  <a:cxn ang="T8">
                    <a:pos x="T4" y="T5"/>
                  </a:cxn>
                </a:cxnLst>
                <a:rect l="T9" t="T10" r="T11" b="T12"/>
                <a:pathLst>
                  <a:path w="16651" h="18778" fill="none" extrusionOk="0">
                    <a:moveTo>
                      <a:pt x="5976" y="18777"/>
                    </a:moveTo>
                    <a:cubicBezTo>
                      <a:pt x="3695" y="17481"/>
                      <a:pt x="1670" y="15780"/>
                      <a:pt x="-1" y="13758"/>
                    </a:cubicBezTo>
                  </a:path>
                  <a:path w="16651" h="18778" stroke="0" extrusionOk="0">
                    <a:moveTo>
                      <a:pt x="5976" y="18777"/>
                    </a:moveTo>
                    <a:cubicBezTo>
                      <a:pt x="3695" y="17481"/>
                      <a:pt x="1670" y="15780"/>
                      <a:pt x="-1" y="13758"/>
                    </a:cubicBezTo>
                    <a:lnTo>
                      <a:pt x="16651" y="0"/>
                    </a:lnTo>
                    <a:close/>
                  </a:path>
                </a:pathLst>
              </a:custGeom>
              <a:noFill/>
              <a:ln w="38100">
                <a:solidFill>
                  <a:schemeClr val="bg1"/>
                </a:solidFill>
                <a:round/>
                <a:headEnd/>
                <a:tailEnd type="none" w="med" len="lg"/>
              </a:ln>
            </p:spPr>
            <p:txBody>
              <a:bodyPr wrap="none" anchor="ctr"/>
              <a:lstStyle/>
              <a:p>
                <a:endParaRPr lang="es-ES"/>
              </a:p>
            </p:txBody>
          </p:sp>
          <p:sp>
            <p:nvSpPr>
              <p:cNvPr id="99346" name="Arc 89"/>
              <p:cNvSpPr>
                <a:spLocks/>
              </p:cNvSpPr>
              <p:nvPr/>
            </p:nvSpPr>
            <p:spPr bwMode="auto">
              <a:xfrm flipH="1">
                <a:off x="2854" y="2550"/>
                <a:ext cx="335" cy="360"/>
              </a:xfrm>
              <a:custGeom>
                <a:avLst/>
                <a:gdLst>
                  <a:gd name="T0" fmla="*/ 0 w 21501"/>
                  <a:gd name="T1" fmla="*/ 1 h 21600"/>
                  <a:gd name="T2" fmla="*/ 5 w 21501"/>
                  <a:gd name="T3" fmla="*/ 1 h 21600"/>
                  <a:gd name="T4" fmla="*/ 3 w 21501"/>
                  <a:gd name="T5" fmla="*/ 6 h 21600"/>
                  <a:gd name="T6" fmla="*/ 0 60000 65536"/>
                  <a:gd name="T7" fmla="*/ 0 60000 65536"/>
                  <a:gd name="T8" fmla="*/ 0 60000 65536"/>
                  <a:gd name="T9" fmla="*/ 0 w 21501"/>
                  <a:gd name="T10" fmla="*/ 0 h 21600"/>
                  <a:gd name="T11" fmla="*/ 21501 w 21501"/>
                  <a:gd name="T12" fmla="*/ 21600 h 21600"/>
                </a:gdLst>
                <a:ahLst/>
                <a:cxnLst>
                  <a:cxn ang="T6">
                    <a:pos x="T0" y="T1"/>
                  </a:cxn>
                  <a:cxn ang="T7">
                    <a:pos x="T2" y="T3"/>
                  </a:cxn>
                  <a:cxn ang="T8">
                    <a:pos x="T4" y="T5"/>
                  </a:cxn>
                </a:cxnLst>
                <a:rect l="T9" t="T10" r="T11" b="T12"/>
                <a:pathLst>
                  <a:path w="21501" h="21600" fill="none" extrusionOk="0">
                    <a:moveTo>
                      <a:pt x="-1" y="3028"/>
                    </a:moveTo>
                    <a:cubicBezTo>
                      <a:pt x="3337" y="1046"/>
                      <a:pt x="7147" y="-1"/>
                      <a:pt x="11030" y="0"/>
                    </a:cubicBezTo>
                    <a:cubicBezTo>
                      <a:pt x="14693" y="0"/>
                      <a:pt x="18296" y="931"/>
                      <a:pt x="21501" y="2707"/>
                    </a:cubicBezTo>
                  </a:path>
                  <a:path w="21501" h="21600" stroke="0" extrusionOk="0">
                    <a:moveTo>
                      <a:pt x="-1" y="3028"/>
                    </a:moveTo>
                    <a:cubicBezTo>
                      <a:pt x="3337" y="1046"/>
                      <a:pt x="7147" y="-1"/>
                      <a:pt x="11030" y="0"/>
                    </a:cubicBezTo>
                    <a:cubicBezTo>
                      <a:pt x="14693" y="0"/>
                      <a:pt x="18296" y="931"/>
                      <a:pt x="21501" y="2707"/>
                    </a:cubicBezTo>
                    <a:lnTo>
                      <a:pt x="11030" y="21600"/>
                    </a:lnTo>
                    <a:close/>
                  </a:path>
                </a:pathLst>
              </a:custGeom>
              <a:noFill/>
              <a:ln w="38100">
                <a:solidFill>
                  <a:schemeClr val="bg1"/>
                </a:solidFill>
                <a:round/>
                <a:headEnd/>
                <a:tailEnd type="triangle" w="med" len="lg"/>
              </a:ln>
            </p:spPr>
            <p:txBody>
              <a:bodyPr wrap="none" anchor="ctr"/>
              <a:lstStyle/>
              <a:p>
                <a:endParaRPr lang="es-ES"/>
              </a:p>
            </p:txBody>
          </p:sp>
          <p:sp>
            <p:nvSpPr>
              <p:cNvPr id="99347" name="Arc 90"/>
              <p:cNvSpPr>
                <a:spLocks/>
              </p:cNvSpPr>
              <p:nvPr/>
            </p:nvSpPr>
            <p:spPr bwMode="auto">
              <a:xfrm flipH="1">
                <a:off x="2682" y="2843"/>
                <a:ext cx="336" cy="373"/>
              </a:xfrm>
              <a:custGeom>
                <a:avLst/>
                <a:gdLst>
                  <a:gd name="T0" fmla="*/ 5 w 21600"/>
                  <a:gd name="T1" fmla="*/ 0 h 22346"/>
                  <a:gd name="T2" fmla="*/ 3 w 21600"/>
                  <a:gd name="T3" fmla="*/ 6 h 22346"/>
                  <a:gd name="T4" fmla="*/ 0 w 21600"/>
                  <a:gd name="T5" fmla="*/ 1 h 22346"/>
                  <a:gd name="T6" fmla="*/ 0 60000 65536"/>
                  <a:gd name="T7" fmla="*/ 0 60000 65536"/>
                  <a:gd name="T8" fmla="*/ 0 60000 65536"/>
                  <a:gd name="T9" fmla="*/ 0 w 21600"/>
                  <a:gd name="T10" fmla="*/ 0 h 22346"/>
                  <a:gd name="T11" fmla="*/ 21600 w 21600"/>
                  <a:gd name="T12" fmla="*/ 22346 h 22346"/>
                </a:gdLst>
                <a:ahLst/>
                <a:cxnLst>
                  <a:cxn ang="T6">
                    <a:pos x="T0" y="T1"/>
                  </a:cxn>
                  <a:cxn ang="T7">
                    <a:pos x="T2" y="T3"/>
                  </a:cxn>
                  <a:cxn ang="T8">
                    <a:pos x="T4" y="T5"/>
                  </a:cxn>
                </a:cxnLst>
                <a:rect l="T9" t="T10" r="T11" b="T12"/>
                <a:pathLst>
                  <a:path w="21600" h="22346" fill="none" extrusionOk="0">
                    <a:moveTo>
                      <a:pt x="21231" y="-1"/>
                    </a:moveTo>
                    <a:cubicBezTo>
                      <a:pt x="21476" y="1310"/>
                      <a:pt x="21600" y="2640"/>
                      <a:pt x="21600" y="3973"/>
                    </a:cubicBezTo>
                    <a:cubicBezTo>
                      <a:pt x="21600" y="11458"/>
                      <a:pt x="17724" y="18409"/>
                      <a:pt x="11357" y="22345"/>
                    </a:cubicBezTo>
                  </a:path>
                  <a:path w="21600" h="22346" stroke="0" extrusionOk="0">
                    <a:moveTo>
                      <a:pt x="21231" y="-1"/>
                    </a:moveTo>
                    <a:cubicBezTo>
                      <a:pt x="21476" y="1310"/>
                      <a:pt x="21600" y="2640"/>
                      <a:pt x="21600" y="3973"/>
                    </a:cubicBezTo>
                    <a:cubicBezTo>
                      <a:pt x="21600" y="11458"/>
                      <a:pt x="17724" y="18409"/>
                      <a:pt x="11357" y="22345"/>
                    </a:cubicBezTo>
                    <a:lnTo>
                      <a:pt x="0" y="3973"/>
                    </a:lnTo>
                    <a:close/>
                  </a:path>
                </a:pathLst>
              </a:custGeom>
              <a:noFill/>
              <a:ln w="38100">
                <a:solidFill>
                  <a:schemeClr val="bg1"/>
                </a:solidFill>
                <a:round/>
                <a:headEnd/>
                <a:tailEnd type="triangle" w="med" len="lg"/>
              </a:ln>
            </p:spPr>
            <p:txBody>
              <a:bodyPr wrap="none" anchor="ctr"/>
              <a:lstStyle/>
              <a:p>
                <a:endParaRPr lang="es-ES"/>
              </a:p>
            </p:txBody>
          </p:sp>
        </p:grpSp>
        <p:grpSp>
          <p:nvGrpSpPr>
            <p:cNvPr id="99341" name="Group 306"/>
            <p:cNvGrpSpPr>
              <a:grpSpLocks/>
            </p:cNvGrpSpPr>
            <p:nvPr/>
          </p:nvGrpSpPr>
          <p:grpSpPr bwMode="auto">
            <a:xfrm>
              <a:off x="3444" y="2914"/>
              <a:ext cx="673" cy="673"/>
              <a:chOff x="3444" y="2914"/>
              <a:chExt cx="673" cy="673"/>
            </a:xfrm>
          </p:grpSpPr>
          <p:sp>
            <p:nvSpPr>
              <p:cNvPr id="99342" name="Arc 91"/>
              <p:cNvSpPr>
                <a:spLocks/>
              </p:cNvSpPr>
              <p:nvPr/>
            </p:nvSpPr>
            <p:spPr bwMode="auto">
              <a:xfrm flipH="1">
                <a:off x="3608" y="3227"/>
                <a:ext cx="347" cy="360"/>
              </a:xfrm>
              <a:custGeom>
                <a:avLst/>
                <a:gdLst>
                  <a:gd name="T0" fmla="*/ 5 w 22308"/>
                  <a:gd name="T1" fmla="*/ 5 h 21600"/>
                  <a:gd name="T2" fmla="*/ 0 w 22308"/>
                  <a:gd name="T3" fmla="*/ 5 h 21600"/>
                  <a:gd name="T4" fmla="*/ 3 w 22308"/>
                  <a:gd name="T5" fmla="*/ 0 h 21600"/>
                  <a:gd name="T6" fmla="*/ 0 60000 65536"/>
                  <a:gd name="T7" fmla="*/ 0 60000 65536"/>
                  <a:gd name="T8" fmla="*/ 0 60000 65536"/>
                  <a:gd name="T9" fmla="*/ 0 w 22308"/>
                  <a:gd name="T10" fmla="*/ 0 h 21600"/>
                  <a:gd name="T11" fmla="*/ 22308 w 22308"/>
                  <a:gd name="T12" fmla="*/ 21600 h 21600"/>
                </a:gdLst>
                <a:ahLst/>
                <a:cxnLst>
                  <a:cxn ang="T6">
                    <a:pos x="T0" y="T1"/>
                  </a:cxn>
                  <a:cxn ang="T7">
                    <a:pos x="T2" y="T3"/>
                  </a:cxn>
                  <a:cxn ang="T8">
                    <a:pos x="T4" y="T5"/>
                  </a:cxn>
                </a:cxnLst>
                <a:rect l="T9" t="T10" r="T11" b="T12"/>
                <a:pathLst>
                  <a:path w="22308" h="21600" fill="none" extrusionOk="0">
                    <a:moveTo>
                      <a:pt x="22307" y="18585"/>
                    </a:moveTo>
                    <a:cubicBezTo>
                      <a:pt x="18975" y="20558"/>
                      <a:pt x="15174" y="21599"/>
                      <a:pt x="11302" y="21600"/>
                    </a:cubicBezTo>
                    <a:cubicBezTo>
                      <a:pt x="7312" y="21600"/>
                      <a:pt x="3400" y="20494"/>
                      <a:pt x="-1" y="18407"/>
                    </a:cubicBezTo>
                  </a:path>
                  <a:path w="22308" h="21600" stroke="0" extrusionOk="0">
                    <a:moveTo>
                      <a:pt x="22307" y="18585"/>
                    </a:moveTo>
                    <a:cubicBezTo>
                      <a:pt x="18975" y="20558"/>
                      <a:pt x="15174" y="21599"/>
                      <a:pt x="11302" y="21600"/>
                    </a:cubicBezTo>
                    <a:cubicBezTo>
                      <a:pt x="7312" y="21600"/>
                      <a:pt x="3400" y="20494"/>
                      <a:pt x="-1" y="18407"/>
                    </a:cubicBezTo>
                    <a:lnTo>
                      <a:pt x="11302" y="0"/>
                    </a:lnTo>
                    <a:close/>
                  </a:path>
                </a:pathLst>
              </a:custGeom>
              <a:noFill/>
              <a:ln w="38100">
                <a:solidFill>
                  <a:schemeClr val="bg1"/>
                </a:solidFill>
                <a:round/>
                <a:headEnd/>
                <a:tailEnd type="triangle" w="med" len="lg"/>
              </a:ln>
            </p:spPr>
            <p:txBody>
              <a:bodyPr wrap="none" anchor="ctr"/>
              <a:lstStyle/>
              <a:p>
                <a:endParaRPr lang="es-ES"/>
              </a:p>
            </p:txBody>
          </p:sp>
          <p:sp>
            <p:nvSpPr>
              <p:cNvPr id="99343" name="Arc 92"/>
              <p:cNvSpPr>
                <a:spLocks/>
              </p:cNvSpPr>
              <p:nvPr/>
            </p:nvSpPr>
            <p:spPr bwMode="auto">
              <a:xfrm flipH="1">
                <a:off x="3781" y="2914"/>
                <a:ext cx="336" cy="313"/>
              </a:xfrm>
              <a:custGeom>
                <a:avLst/>
                <a:gdLst>
                  <a:gd name="T0" fmla="*/ 0 w 21597"/>
                  <a:gd name="T1" fmla="*/ 5 h 18798"/>
                  <a:gd name="T2" fmla="*/ 3 w 21597"/>
                  <a:gd name="T3" fmla="*/ 0 h 18798"/>
                  <a:gd name="T4" fmla="*/ 5 w 21597"/>
                  <a:gd name="T5" fmla="*/ 5 h 18798"/>
                  <a:gd name="T6" fmla="*/ 0 60000 65536"/>
                  <a:gd name="T7" fmla="*/ 0 60000 65536"/>
                  <a:gd name="T8" fmla="*/ 0 60000 65536"/>
                  <a:gd name="T9" fmla="*/ 0 w 21597"/>
                  <a:gd name="T10" fmla="*/ 0 h 18798"/>
                  <a:gd name="T11" fmla="*/ 21597 w 21597"/>
                  <a:gd name="T12" fmla="*/ 18798 h 18798"/>
                </a:gdLst>
                <a:ahLst/>
                <a:cxnLst>
                  <a:cxn ang="T6">
                    <a:pos x="T0" y="T1"/>
                  </a:cxn>
                  <a:cxn ang="T7">
                    <a:pos x="T2" y="T3"/>
                  </a:cxn>
                  <a:cxn ang="T8">
                    <a:pos x="T4" y="T5"/>
                  </a:cxn>
                </a:cxnLst>
                <a:rect l="T9" t="T10" r="T11" b="T12"/>
                <a:pathLst>
                  <a:path w="21597" h="18798" fill="none" extrusionOk="0">
                    <a:moveTo>
                      <a:pt x="-1" y="18457"/>
                    </a:moveTo>
                    <a:cubicBezTo>
                      <a:pt x="120" y="10797"/>
                      <a:pt x="4289" y="3774"/>
                      <a:pt x="10957" y="0"/>
                    </a:cubicBezTo>
                  </a:path>
                  <a:path w="21597" h="18798" stroke="0" extrusionOk="0">
                    <a:moveTo>
                      <a:pt x="-1" y="18457"/>
                    </a:moveTo>
                    <a:cubicBezTo>
                      <a:pt x="120" y="10797"/>
                      <a:pt x="4289" y="3774"/>
                      <a:pt x="10957" y="0"/>
                    </a:cubicBezTo>
                    <a:lnTo>
                      <a:pt x="21597" y="18798"/>
                    </a:lnTo>
                    <a:close/>
                  </a:path>
                </a:pathLst>
              </a:custGeom>
              <a:noFill/>
              <a:ln w="38100">
                <a:solidFill>
                  <a:schemeClr val="bg1"/>
                </a:solidFill>
                <a:round/>
                <a:headEnd/>
                <a:tailEnd type="triangle" w="med" len="lg"/>
              </a:ln>
            </p:spPr>
            <p:txBody>
              <a:bodyPr wrap="none" anchor="ctr"/>
              <a:lstStyle/>
              <a:p>
                <a:endParaRPr lang="es-ES"/>
              </a:p>
            </p:txBody>
          </p:sp>
          <p:sp>
            <p:nvSpPr>
              <p:cNvPr id="99344" name="Arc 95"/>
              <p:cNvSpPr>
                <a:spLocks/>
              </p:cNvSpPr>
              <p:nvPr/>
            </p:nvSpPr>
            <p:spPr bwMode="auto">
              <a:xfrm flipH="1">
                <a:off x="3444" y="2919"/>
                <a:ext cx="336" cy="309"/>
              </a:xfrm>
              <a:custGeom>
                <a:avLst/>
                <a:gdLst>
                  <a:gd name="T0" fmla="*/ 3 w 21600"/>
                  <a:gd name="T1" fmla="*/ 0 h 18522"/>
                  <a:gd name="T2" fmla="*/ 5 w 21600"/>
                  <a:gd name="T3" fmla="*/ 5 h 18522"/>
                  <a:gd name="T4" fmla="*/ 0 w 21600"/>
                  <a:gd name="T5" fmla="*/ 5 h 18522"/>
                  <a:gd name="T6" fmla="*/ 0 60000 65536"/>
                  <a:gd name="T7" fmla="*/ 0 60000 65536"/>
                  <a:gd name="T8" fmla="*/ 0 60000 65536"/>
                  <a:gd name="T9" fmla="*/ 0 w 21600"/>
                  <a:gd name="T10" fmla="*/ 0 h 18522"/>
                  <a:gd name="T11" fmla="*/ 21600 w 21600"/>
                  <a:gd name="T12" fmla="*/ 18522 h 18522"/>
                </a:gdLst>
                <a:ahLst/>
                <a:cxnLst>
                  <a:cxn ang="T6">
                    <a:pos x="T0" y="T1"/>
                  </a:cxn>
                  <a:cxn ang="T7">
                    <a:pos x="T2" y="T3"/>
                  </a:cxn>
                  <a:cxn ang="T8">
                    <a:pos x="T4" y="T5"/>
                  </a:cxn>
                </a:cxnLst>
                <a:rect l="T9" t="T10" r="T11" b="T12"/>
                <a:pathLst>
                  <a:path w="21600" h="18522" fill="none" extrusionOk="0">
                    <a:moveTo>
                      <a:pt x="11112" y="0"/>
                    </a:moveTo>
                    <a:cubicBezTo>
                      <a:pt x="17619" y="3903"/>
                      <a:pt x="21600" y="10934"/>
                      <a:pt x="21600" y="18522"/>
                    </a:cubicBezTo>
                  </a:path>
                  <a:path w="21600" h="18522" stroke="0" extrusionOk="0">
                    <a:moveTo>
                      <a:pt x="11112" y="0"/>
                    </a:moveTo>
                    <a:cubicBezTo>
                      <a:pt x="17619" y="3903"/>
                      <a:pt x="21600" y="10934"/>
                      <a:pt x="21600" y="18522"/>
                    </a:cubicBezTo>
                    <a:lnTo>
                      <a:pt x="0" y="18522"/>
                    </a:lnTo>
                    <a:close/>
                  </a:path>
                </a:pathLst>
              </a:custGeom>
              <a:noFill/>
              <a:ln w="38100">
                <a:solidFill>
                  <a:schemeClr val="bg1"/>
                </a:solidFill>
                <a:round/>
                <a:headEnd/>
                <a:tailEnd type="triangle" w="med" len="lg"/>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500"/>
                                  </p:stCondLst>
                                  <p:childTnLst>
                                    <p:set>
                                      <p:cBhvr>
                                        <p:cTn id="10" dur="1" fill="hold">
                                          <p:stCondLst>
                                            <p:cond delay="0"/>
                                          </p:stCondLst>
                                        </p:cTn>
                                        <p:tgtEl>
                                          <p:spTgt spid="770345"/>
                                        </p:tgtEl>
                                        <p:attrNameLst>
                                          <p:attrName>style.visibility</p:attrName>
                                        </p:attrNameLst>
                                      </p:cBhvr>
                                      <p:to>
                                        <p:strVal val="visible"/>
                                      </p:to>
                                    </p:set>
                                    <p:animEffect transition="in" filter="wipe(left)">
                                      <p:cBhvr>
                                        <p:cTn id="11" dur="1000"/>
                                        <p:tgtEl>
                                          <p:spTgt spid="770345"/>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770344"/>
                                        </p:tgtEl>
                                        <p:attrNameLst>
                                          <p:attrName>style.visibility</p:attrName>
                                        </p:attrNameLst>
                                      </p:cBhvr>
                                      <p:to>
                                        <p:strVal val="visible"/>
                                      </p:to>
                                    </p:set>
                                    <p:animEffect transition="in" filter="wipe(down)">
                                      <p:cBhvr>
                                        <p:cTn id="15" dur="1000"/>
                                        <p:tgtEl>
                                          <p:spTgt spid="770344"/>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par>
                          <p:cTn id="20" fill="hold">
                            <p:stCondLst>
                              <p:cond delay="4000"/>
                            </p:stCondLst>
                            <p:childTnLst>
                              <p:par>
                                <p:cTn id="21" presetID="22" presetClass="entr" presetSubtype="8" fill="hold" grpId="0" nodeType="afterEffect">
                                  <p:stCondLst>
                                    <p:cond delay="500"/>
                                  </p:stCondLst>
                                  <p:childTnLst>
                                    <p:set>
                                      <p:cBhvr>
                                        <p:cTn id="22" dur="1" fill="hold">
                                          <p:stCondLst>
                                            <p:cond delay="0"/>
                                          </p:stCondLst>
                                        </p:cTn>
                                        <p:tgtEl>
                                          <p:spTgt spid="770343"/>
                                        </p:tgtEl>
                                        <p:attrNameLst>
                                          <p:attrName>style.visibility</p:attrName>
                                        </p:attrNameLst>
                                      </p:cBhvr>
                                      <p:to>
                                        <p:strVal val="visible"/>
                                      </p:to>
                                    </p:set>
                                    <p:animEffect transition="in" filter="wipe(left)">
                                      <p:cBhvr>
                                        <p:cTn id="23" dur="1000"/>
                                        <p:tgtEl>
                                          <p:spTgt spid="770343"/>
                                        </p:tgtEl>
                                      </p:cBhvr>
                                    </p:animEffect>
                                  </p:childTnLst>
                                </p:cTn>
                              </p:par>
                            </p:childTnLst>
                          </p:cTn>
                        </p:par>
                        <p:par>
                          <p:cTn id="24" fill="hold">
                            <p:stCondLst>
                              <p:cond delay="5500"/>
                            </p:stCondLst>
                            <p:childTnLst>
                              <p:par>
                                <p:cTn id="25" presetID="22" presetClass="entr" presetSubtype="1" fill="hold" grpId="0" nodeType="afterEffect">
                                  <p:stCondLst>
                                    <p:cond delay="500"/>
                                  </p:stCondLst>
                                  <p:childTnLst>
                                    <p:set>
                                      <p:cBhvr>
                                        <p:cTn id="26" dur="1" fill="hold">
                                          <p:stCondLst>
                                            <p:cond delay="0"/>
                                          </p:stCondLst>
                                        </p:cTn>
                                        <p:tgtEl>
                                          <p:spTgt spid="770342"/>
                                        </p:tgtEl>
                                        <p:attrNameLst>
                                          <p:attrName>style.visibility</p:attrName>
                                        </p:attrNameLst>
                                      </p:cBhvr>
                                      <p:to>
                                        <p:strVal val="visible"/>
                                      </p:to>
                                    </p:set>
                                    <p:animEffect transition="in" filter="wipe(up)">
                                      <p:cBhvr>
                                        <p:cTn id="27" dur="1000"/>
                                        <p:tgtEl>
                                          <p:spTgt spid="770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342" grpId="0" animBg="1"/>
      <p:bldP spid="770343" grpId="0"/>
      <p:bldP spid="770344" grpId="0" animBg="1"/>
      <p:bldP spid="770345" grpId="0"/>
    </p:bld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0354" name="AutoShape 2"/>
          <p:cNvSpPr>
            <a:spLocks noChangeArrowheads="1"/>
          </p:cNvSpPr>
          <p:nvPr/>
        </p:nvSpPr>
        <p:spPr bwMode="auto">
          <a:xfrm rot="6681057">
            <a:off x="4660900" y="2365375"/>
            <a:ext cx="355600" cy="4565650"/>
          </a:xfrm>
          <a:prstGeom prst="can">
            <a:avLst>
              <a:gd name="adj" fmla="val 77808"/>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sp>
        <p:nvSpPr>
          <p:cNvPr id="100355" name="Text Box 4"/>
          <p:cNvSpPr txBox="1">
            <a:spLocks noChangeArrowheads="1"/>
          </p:cNvSpPr>
          <p:nvPr/>
        </p:nvSpPr>
        <p:spPr bwMode="auto">
          <a:xfrm>
            <a:off x="968375" y="3522663"/>
            <a:ext cx="1616075" cy="457200"/>
          </a:xfrm>
          <a:prstGeom prst="rect">
            <a:avLst/>
          </a:prstGeom>
          <a:noFill/>
          <a:ln w="12700">
            <a:noFill/>
            <a:miter lim="800000"/>
            <a:headEnd/>
            <a:tailEnd/>
          </a:ln>
        </p:spPr>
        <p:txBody>
          <a:bodyPr wrap="none">
            <a:spAutoFit/>
          </a:bodyPr>
          <a:lstStyle/>
          <a:p>
            <a:pPr algn="l"/>
            <a:r>
              <a:rPr lang="es-ES_tradnl" i="1">
                <a:solidFill>
                  <a:schemeClr val="bg1"/>
                </a:solidFill>
                <a:latin typeface="Book Antiqua" pitchFamily="18" charset="0"/>
              </a:rPr>
              <a:t>Conductor</a:t>
            </a:r>
          </a:p>
        </p:txBody>
      </p:sp>
      <p:grpSp>
        <p:nvGrpSpPr>
          <p:cNvPr id="2" name="Group 5"/>
          <p:cNvGrpSpPr>
            <a:grpSpLocks/>
          </p:cNvGrpSpPr>
          <p:nvPr/>
        </p:nvGrpSpPr>
        <p:grpSpPr bwMode="auto">
          <a:xfrm rot="1329699">
            <a:off x="3057525" y="3656013"/>
            <a:ext cx="1147763" cy="1066800"/>
            <a:chOff x="1944" y="2321"/>
            <a:chExt cx="723" cy="672"/>
          </a:xfrm>
        </p:grpSpPr>
        <p:sp>
          <p:nvSpPr>
            <p:cNvPr id="100411" name="Arc 6"/>
            <p:cNvSpPr>
              <a:spLocks/>
            </p:cNvSpPr>
            <p:nvPr/>
          </p:nvSpPr>
          <p:spPr bwMode="auto">
            <a:xfrm flipH="1">
              <a:off x="1944" y="2325"/>
              <a:ext cx="336" cy="309"/>
            </a:xfrm>
            <a:custGeom>
              <a:avLst/>
              <a:gdLst>
                <a:gd name="T0" fmla="*/ 3 w 21600"/>
                <a:gd name="T1" fmla="*/ 0 h 18522"/>
                <a:gd name="T2" fmla="*/ 5 w 21600"/>
                <a:gd name="T3" fmla="*/ 5 h 18522"/>
                <a:gd name="T4" fmla="*/ 0 w 21600"/>
                <a:gd name="T5" fmla="*/ 5 h 18522"/>
                <a:gd name="T6" fmla="*/ 0 60000 65536"/>
                <a:gd name="T7" fmla="*/ 0 60000 65536"/>
                <a:gd name="T8" fmla="*/ 0 60000 65536"/>
                <a:gd name="T9" fmla="*/ 0 w 21600"/>
                <a:gd name="T10" fmla="*/ 0 h 18522"/>
                <a:gd name="T11" fmla="*/ 21600 w 21600"/>
                <a:gd name="T12" fmla="*/ 18522 h 18522"/>
              </a:gdLst>
              <a:ahLst/>
              <a:cxnLst>
                <a:cxn ang="T6">
                  <a:pos x="T0" y="T1"/>
                </a:cxn>
                <a:cxn ang="T7">
                  <a:pos x="T2" y="T3"/>
                </a:cxn>
                <a:cxn ang="T8">
                  <a:pos x="T4" y="T5"/>
                </a:cxn>
              </a:cxnLst>
              <a:rect l="T9" t="T10" r="T11" b="T12"/>
              <a:pathLst>
                <a:path w="21600" h="18522" fill="none" extrusionOk="0">
                  <a:moveTo>
                    <a:pt x="11112" y="0"/>
                  </a:moveTo>
                  <a:cubicBezTo>
                    <a:pt x="17619" y="3903"/>
                    <a:pt x="21600" y="10934"/>
                    <a:pt x="21600" y="18522"/>
                  </a:cubicBezTo>
                </a:path>
                <a:path w="21600" h="18522" stroke="0" extrusionOk="0">
                  <a:moveTo>
                    <a:pt x="11112" y="0"/>
                  </a:moveTo>
                  <a:cubicBezTo>
                    <a:pt x="17619" y="3903"/>
                    <a:pt x="21600" y="10934"/>
                    <a:pt x="21600" y="18522"/>
                  </a:cubicBezTo>
                  <a:lnTo>
                    <a:pt x="0" y="18522"/>
                  </a:lnTo>
                  <a:close/>
                </a:path>
              </a:pathLst>
            </a:custGeom>
            <a:noFill/>
            <a:ln w="38100">
              <a:solidFill>
                <a:schemeClr val="bg1"/>
              </a:solidFill>
              <a:round/>
              <a:headEnd/>
              <a:tailEnd type="triangle" w="med" len="lg"/>
            </a:ln>
          </p:spPr>
          <p:txBody>
            <a:bodyPr wrap="none" anchor="ctr"/>
            <a:lstStyle/>
            <a:p>
              <a:endParaRPr lang="es-ES"/>
            </a:p>
          </p:txBody>
        </p:sp>
        <p:sp>
          <p:nvSpPr>
            <p:cNvPr id="100412" name="Arc 7"/>
            <p:cNvSpPr>
              <a:spLocks/>
            </p:cNvSpPr>
            <p:nvPr/>
          </p:nvSpPr>
          <p:spPr bwMode="auto">
            <a:xfrm flipH="1">
              <a:off x="2138" y="2633"/>
              <a:ext cx="347" cy="360"/>
            </a:xfrm>
            <a:custGeom>
              <a:avLst/>
              <a:gdLst>
                <a:gd name="T0" fmla="*/ 5 w 22308"/>
                <a:gd name="T1" fmla="*/ 5 h 21600"/>
                <a:gd name="T2" fmla="*/ 0 w 22308"/>
                <a:gd name="T3" fmla="*/ 5 h 21600"/>
                <a:gd name="T4" fmla="*/ 3 w 22308"/>
                <a:gd name="T5" fmla="*/ 0 h 21600"/>
                <a:gd name="T6" fmla="*/ 0 60000 65536"/>
                <a:gd name="T7" fmla="*/ 0 60000 65536"/>
                <a:gd name="T8" fmla="*/ 0 60000 65536"/>
                <a:gd name="T9" fmla="*/ 0 w 22308"/>
                <a:gd name="T10" fmla="*/ 0 h 21600"/>
                <a:gd name="T11" fmla="*/ 22308 w 22308"/>
                <a:gd name="T12" fmla="*/ 21600 h 21600"/>
              </a:gdLst>
              <a:ahLst/>
              <a:cxnLst>
                <a:cxn ang="T6">
                  <a:pos x="T0" y="T1"/>
                </a:cxn>
                <a:cxn ang="T7">
                  <a:pos x="T2" y="T3"/>
                </a:cxn>
                <a:cxn ang="T8">
                  <a:pos x="T4" y="T5"/>
                </a:cxn>
              </a:cxnLst>
              <a:rect l="T9" t="T10" r="T11" b="T12"/>
              <a:pathLst>
                <a:path w="22308" h="21600" fill="none" extrusionOk="0">
                  <a:moveTo>
                    <a:pt x="22307" y="18585"/>
                  </a:moveTo>
                  <a:cubicBezTo>
                    <a:pt x="18975" y="20558"/>
                    <a:pt x="15174" y="21599"/>
                    <a:pt x="11302" y="21600"/>
                  </a:cubicBezTo>
                  <a:cubicBezTo>
                    <a:pt x="7312" y="21600"/>
                    <a:pt x="3400" y="20494"/>
                    <a:pt x="-1" y="18407"/>
                  </a:cubicBezTo>
                </a:path>
                <a:path w="22308" h="21600" stroke="0" extrusionOk="0">
                  <a:moveTo>
                    <a:pt x="22307" y="18585"/>
                  </a:moveTo>
                  <a:cubicBezTo>
                    <a:pt x="18975" y="20558"/>
                    <a:pt x="15174" y="21599"/>
                    <a:pt x="11302" y="21600"/>
                  </a:cubicBezTo>
                  <a:cubicBezTo>
                    <a:pt x="7312" y="21600"/>
                    <a:pt x="3400" y="20494"/>
                    <a:pt x="-1" y="18407"/>
                  </a:cubicBezTo>
                  <a:lnTo>
                    <a:pt x="11302" y="0"/>
                  </a:lnTo>
                  <a:close/>
                </a:path>
              </a:pathLst>
            </a:custGeom>
            <a:noFill/>
            <a:ln w="38100">
              <a:solidFill>
                <a:schemeClr val="bg1"/>
              </a:solidFill>
              <a:round/>
              <a:headEnd/>
              <a:tailEnd type="triangle" w="med" len="lg"/>
            </a:ln>
          </p:spPr>
          <p:txBody>
            <a:bodyPr wrap="none" anchor="ctr"/>
            <a:lstStyle/>
            <a:p>
              <a:endParaRPr lang="es-ES"/>
            </a:p>
          </p:txBody>
        </p:sp>
        <p:sp>
          <p:nvSpPr>
            <p:cNvPr id="100413" name="Arc 8"/>
            <p:cNvSpPr>
              <a:spLocks/>
            </p:cNvSpPr>
            <p:nvPr/>
          </p:nvSpPr>
          <p:spPr bwMode="auto">
            <a:xfrm flipH="1">
              <a:off x="2331" y="2321"/>
              <a:ext cx="336" cy="354"/>
            </a:xfrm>
            <a:custGeom>
              <a:avLst/>
              <a:gdLst>
                <a:gd name="T0" fmla="*/ 0 w 21600"/>
                <a:gd name="T1" fmla="*/ 6 h 21288"/>
                <a:gd name="T2" fmla="*/ 3 w 21600"/>
                <a:gd name="T3" fmla="*/ 0 h 21288"/>
                <a:gd name="T4" fmla="*/ 5 w 21600"/>
                <a:gd name="T5" fmla="*/ 5 h 21288"/>
                <a:gd name="T6" fmla="*/ 0 60000 65536"/>
                <a:gd name="T7" fmla="*/ 0 60000 65536"/>
                <a:gd name="T8" fmla="*/ 0 60000 65536"/>
                <a:gd name="T9" fmla="*/ 0 w 21600"/>
                <a:gd name="T10" fmla="*/ 0 h 21288"/>
                <a:gd name="T11" fmla="*/ 21600 w 21600"/>
                <a:gd name="T12" fmla="*/ 21288 h 21288"/>
              </a:gdLst>
              <a:ahLst/>
              <a:cxnLst>
                <a:cxn ang="T6">
                  <a:pos x="T0" y="T1"/>
                </a:cxn>
                <a:cxn ang="T7">
                  <a:pos x="T2" y="T3"/>
                </a:cxn>
                <a:cxn ang="T8">
                  <a:pos x="T4" y="T5"/>
                </a:cxn>
              </a:cxnLst>
              <a:rect l="T9" t="T10" r="T11" b="T12"/>
              <a:pathLst>
                <a:path w="21600" h="21288" fill="none" extrusionOk="0">
                  <a:moveTo>
                    <a:pt x="144" y="21287"/>
                  </a:moveTo>
                  <a:cubicBezTo>
                    <a:pt x="48" y="20461"/>
                    <a:pt x="0" y="19630"/>
                    <a:pt x="0" y="18798"/>
                  </a:cubicBezTo>
                  <a:cubicBezTo>
                    <a:pt x="-1" y="11015"/>
                    <a:pt x="4186" y="3834"/>
                    <a:pt x="10960" y="0"/>
                  </a:cubicBezTo>
                </a:path>
                <a:path w="21600" h="21288" stroke="0" extrusionOk="0">
                  <a:moveTo>
                    <a:pt x="144" y="21287"/>
                  </a:moveTo>
                  <a:cubicBezTo>
                    <a:pt x="48" y="20461"/>
                    <a:pt x="0" y="19630"/>
                    <a:pt x="0" y="18798"/>
                  </a:cubicBezTo>
                  <a:cubicBezTo>
                    <a:pt x="-1" y="11015"/>
                    <a:pt x="4186" y="3834"/>
                    <a:pt x="10960" y="0"/>
                  </a:cubicBezTo>
                  <a:lnTo>
                    <a:pt x="21600" y="18798"/>
                  </a:lnTo>
                  <a:close/>
                </a:path>
              </a:pathLst>
            </a:custGeom>
            <a:noFill/>
            <a:ln w="38100">
              <a:solidFill>
                <a:schemeClr val="bg1"/>
              </a:solidFill>
              <a:round/>
              <a:headEnd/>
              <a:tailEnd type="triangle" w="med" len="lg"/>
            </a:ln>
          </p:spPr>
          <p:txBody>
            <a:bodyPr wrap="none" anchor="ctr"/>
            <a:lstStyle/>
            <a:p>
              <a:endParaRPr lang="es-ES"/>
            </a:p>
          </p:txBody>
        </p:sp>
      </p:grpSp>
      <p:sp>
        <p:nvSpPr>
          <p:cNvPr id="100358" name="AutoShape 50"/>
          <p:cNvSpPr>
            <a:spLocks noChangeArrowheads="1"/>
          </p:cNvSpPr>
          <p:nvPr/>
        </p:nvSpPr>
        <p:spPr bwMode="auto">
          <a:xfrm rot="6681057">
            <a:off x="3944051" y="4201287"/>
            <a:ext cx="355600" cy="327025"/>
          </a:xfrm>
          <a:prstGeom prst="can">
            <a:avLst>
              <a:gd name="adj" fmla="val 0"/>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grpSp>
        <p:nvGrpSpPr>
          <p:cNvPr id="4" name="Group 52"/>
          <p:cNvGrpSpPr>
            <a:grpSpLocks/>
          </p:cNvGrpSpPr>
          <p:nvPr/>
        </p:nvGrpSpPr>
        <p:grpSpPr bwMode="auto">
          <a:xfrm>
            <a:off x="4257675" y="4048125"/>
            <a:ext cx="1066800" cy="1068388"/>
            <a:chOff x="2682" y="2550"/>
            <a:chExt cx="672" cy="673"/>
          </a:xfrm>
        </p:grpSpPr>
        <p:sp>
          <p:nvSpPr>
            <p:cNvPr id="100405" name="Arc 53"/>
            <p:cNvSpPr>
              <a:spLocks/>
            </p:cNvSpPr>
            <p:nvPr/>
          </p:nvSpPr>
          <p:spPr bwMode="auto">
            <a:xfrm flipH="1">
              <a:off x="3018" y="2887"/>
              <a:ext cx="336" cy="336"/>
            </a:xfrm>
            <a:custGeom>
              <a:avLst/>
              <a:gdLst>
                <a:gd name="T0" fmla="*/ 3 w 21600"/>
                <a:gd name="T1" fmla="*/ 6 h 20133"/>
                <a:gd name="T2" fmla="*/ 0 w 21600"/>
                <a:gd name="T3" fmla="*/ 0 h 20133"/>
                <a:gd name="T4" fmla="*/ 5 w 21600"/>
                <a:gd name="T5" fmla="*/ 0 h 20133"/>
                <a:gd name="T6" fmla="*/ 0 60000 65536"/>
                <a:gd name="T7" fmla="*/ 0 60000 65536"/>
                <a:gd name="T8" fmla="*/ 0 60000 65536"/>
                <a:gd name="T9" fmla="*/ 0 w 21600"/>
                <a:gd name="T10" fmla="*/ 0 h 20133"/>
                <a:gd name="T11" fmla="*/ 21600 w 21600"/>
                <a:gd name="T12" fmla="*/ 20133 h 20133"/>
              </a:gdLst>
              <a:ahLst/>
              <a:cxnLst>
                <a:cxn ang="T6">
                  <a:pos x="T0" y="T1"/>
                </a:cxn>
                <a:cxn ang="T7">
                  <a:pos x="T2" y="T3"/>
                </a:cxn>
                <a:cxn ang="T8">
                  <a:pos x="T4" y="T5"/>
                </a:cxn>
              </a:cxnLst>
              <a:rect l="T9" t="T10" r="T11" b="T12"/>
              <a:pathLst>
                <a:path w="21600" h="20133" fill="none" extrusionOk="0">
                  <a:moveTo>
                    <a:pt x="10925" y="20132"/>
                  </a:moveTo>
                  <a:cubicBezTo>
                    <a:pt x="4171" y="16293"/>
                    <a:pt x="0" y="9123"/>
                    <a:pt x="0" y="1355"/>
                  </a:cubicBezTo>
                  <a:cubicBezTo>
                    <a:pt x="-1" y="902"/>
                    <a:pt x="14" y="451"/>
                    <a:pt x="42" y="-1"/>
                  </a:cubicBezTo>
                </a:path>
                <a:path w="21600" h="20133" stroke="0" extrusionOk="0">
                  <a:moveTo>
                    <a:pt x="10925" y="20132"/>
                  </a:moveTo>
                  <a:cubicBezTo>
                    <a:pt x="4171" y="16293"/>
                    <a:pt x="0" y="9123"/>
                    <a:pt x="0" y="1355"/>
                  </a:cubicBezTo>
                  <a:cubicBezTo>
                    <a:pt x="-1" y="902"/>
                    <a:pt x="14" y="451"/>
                    <a:pt x="42" y="-1"/>
                  </a:cubicBezTo>
                  <a:lnTo>
                    <a:pt x="21600" y="1355"/>
                  </a:lnTo>
                  <a:close/>
                </a:path>
              </a:pathLst>
            </a:custGeom>
            <a:noFill/>
            <a:ln w="38100">
              <a:solidFill>
                <a:schemeClr val="bg1"/>
              </a:solidFill>
              <a:round/>
              <a:headEnd/>
              <a:tailEnd type="triangle" w="med" len="lg"/>
            </a:ln>
          </p:spPr>
          <p:txBody>
            <a:bodyPr wrap="none" anchor="ctr"/>
            <a:lstStyle/>
            <a:p>
              <a:endParaRPr lang="es-ES"/>
            </a:p>
          </p:txBody>
        </p:sp>
        <p:sp>
          <p:nvSpPr>
            <p:cNvPr id="100406" name="Arc 54"/>
            <p:cNvSpPr>
              <a:spLocks/>
            </p:cNvSpPr>
            <p:nvPr/>
          </p:nvSpPr>
          <p:spPr bwMode="auto">
            <a:xfrm flipH="1">
              <a:off x="2854" y="2550"/>
              <a:ext cx="335" cy="360"/>
            </a:xfrm>
            <a:custGeom>
              <a:avLst/>
              <a:gdLst>
                <a:gd name="T0" fmla="*/ 0 w 21501"/>
                <a:gd name="T1" fmla="*/ 1 h 21600"/>
                <a:gd name="T2" fmla="*/ 5 w 21501"/>
                <a:gd name="T3" fmla="*/ 1 h 21600"/>
                <a:gd name="T4" fmla="*/ 3 w 21501"/>
                <a:gd name="T5" fmla="*/ 6 h 21600"/>
                <a:gd name="T6" fmla="*/ 0 60000 65536"/>
                <a:gd name="T7" fmla="*/ 0 60000 65536"/>
                <a:gd name="T8" fmla="*/ 0 60000 65536"/>
                <a:gd name="T9" fmla="*/ 0 w 21501"/>
                <a:gd name="T10" fmla="*/ 0 h 21600"/>
                <a:gd name="T11" fmla="*/ 21501 w 21501"/>
                <a:gd name="T12" fmla="*/ 21600 h 21600"/>
              </a:gdLst>
              <a:ahLst/>
              <a:cxnLst>
                <a:cxn ang="T6">
                  <a:pos x="T0" y="T1"/>
                </a:cxn>
                <a:cxn ang="T7">
                  <a:pos x="T2" y="T3"/>
                </a:cxn>
                <a:cxn ang="T8">
                  <a:pos x="T4" y="T5"/>
                </a:cxn>
              </a:cxnLst>
              <a:rect l="T9" t="T10" r="T11" b="T12"/>
              <a:pathLst>
                <a:path w="21501" h="21600" fill="none" extrusionOk="0">
                  <a:moveTo>
                    <a:pt x="-1" y="3028"/>
                  </a:moveTo>
                  <a:cubicBezTo>
                    <a:pt x="3337" y="1046"/>
                    <a:pt x="7147" y="-1"/>
                    <a:pt x="11030" y="0"/>
                  </a:cubicBezTo>
                  <a:cubicBezTo>
                    <a:pt x="14693" y="0"/>
                    <a:pt x="18296" y="931"/>
                    <a:pt x="21501" y="2707"/>
                  </a:cubicBezTo>
                </a:path>
                <a:path w="21501" h="21600" stroke="0" extrusionOk="0">
                  <a:moveTo>
                    <a:pt x="-1" y="3028"/>
                  </a:moveTo>
                  <a:cubicBezTo>
                    <a:pt x="3337" y="1046"/>
                    <a:pt x="7147" y="-1"/>
                    <a:pt x="11030" y="0"/>
                  </a:cubicBezTo>
                  <a:cubicBezTo>
                    <a:pt x="14693" y="0"/>
                    <a:pt x="18296" y="931"/>
                    <a:pt x="21501" y="2707"/>
                  </a:cubicBezTo>
                  <a:lnTo>
                    <a:pt x="11030" y="21600"/>
                  </a:lnTo>
                  <a:close/>
                </a:path>
              </a:pathLst>
            </a:custGeom>
            <a:noFill/>
            <a:ln w="38100">
              <a:solidFill>
                <a:schemeClr val="bg1"/>
              </a:solidFill>
              <a:round/>
              <a:headEnd/>
              <a:tailEnd type="triangle" w="med" len="lg"/>
            </a:ln>
          </p:spPr>
          <p:txBody>
            <a:bodyPr wrap="none" anchor="ctr"/>
            <a:lstStyle/>
            <a:p>
              <a:endParaRPr lang="es-ES"/>
            </a:p>
          </p:txBody>
        </p:sp>
        <p:sp>
          <p:nvSpPr>
            <p:cNvPr id="100407" name="Arc 55"/>
            <p:cNvSpPr>
              <a:spLocks/>
            </p:cNvSpPr>
            <p:nvPr/>
          </p:nvSpPr>
          <p:spPr bwMode="auto">
            <a:xfrm flipH="1">
              <a:off x="2682" y="2843"/>
              <a:ext cx="336" cy="373"/>
            </a:xfrm>
            <a:custGeom>
              <a:avLst/>
              <a:gdLst>
                <a:gd name="T0" fmla="*/ 5 w 21600"/>
                <a:gd name="T1" fmla="*/ 0 h 22346"/>
                <a:gd name="T2" fmla="*/ 3 w 21600"/>
                <a:gd name="T3" fmla="*/ 6 h 22346"/>
                <a:gd name="T4" fmla="*/ 0 w 21600"/>
                <a:gd name="T5" fmla="*/ 1 h 22346"/>
                <a:gd name="T6" fmla="*/ 0 60000 65536"/>
                <a:gd name="T7" fmla="*/ 0 60000 65536"/>
                <a:gd name="T8" fmla="*/ 0 60000 65536"/>
                <a:gd name="T9" fmla="*/ 0 w 21600"/>
                <a:gd name="T10" fmla="*/ 0 h 22346"/>
                <a:gd name="T11" fmla="*/ 21600 w 21600"/>
                <a:gd name="T12" fmla="*/ 22346 h 22346"/>
              </a:gdLst>
              <a:ahLst/>
              <a:cxnLst>
                <a:cxn ang="T6">
                  <a:pos x="T0" y="T1"/>
                </a:cxn>
                <a:cxn ang="T7">
                  <a:pos x="T2" y="T3"/>
                </a:cxn>
                <a:cxn ang="T8">
                  <a:pos x="T4" y="T5"/>
                </a:cxn>
              </a:cxnLst>
              <a:rect l="T9" t="T10" r="T11" b="T12"/>
              <a:pathLst>
                <a:path w="21600" h="22346" fill="none" extrusionOk="0">
                  <a:moveTo>
                    <a:pt x="21231" y="-1"/>
                  </a:moveTo>
                  <a:cubicBezTo>
                    <a:pt x="21476" y="1310"/>
                    <a:pt x="21600" y="2640"/>
                    <a:pt x="21600" y="3973"/>
                  </a:cubicBezTo>
                  <a:cubicBezTo>
                    <a:pt x="21600" y="11458"/>
                    <a:pt x="17724" y="18409"/>
                    <a:pt x="11357" y="22345"/>
                  </a:cubicBezTo>
                </a:path>
                <a:path w="21600" h="22346" stroke="0" extrusionOk="0">
                  <a:moveTo>
                    <a:pt x="21231" y="-1"/>
                  </a:moveTo>
                  <a:cubicBezTo>
                    <a:pt x="21476" y="1310"/>
                    <a:pt x="21600" y="2640"/>
                    <a:pt x="21600" y="3973"/>
                  </a:cubicBezTo>
                  <a:cubicBezTo>
                    <a:pt x="21600" y="11458"/>
                    <a:pt x="17724" y="18409"/>
                    <a:pt x="11357" y="22345"/>
                  </a:cubicBezTo>
                  <a:lnTo>
                    <a:pt x="0" y="3973"/>
                  </a:lnTo>
                  <a:close/>
                </a:path>
              </a:pathLst>
            </a:custGeom>
            <a:noFill/>
            <a:ln w="38100">
              <a:solidFill>
                <a:schemeClr val="bg1"/>
              </a:solidFill>
              <a:round/>
              <a:headEnd/>
              <a:tailEnd type="triangle" w="med" len="lg"/>
            </a:ln>
          </p:spPr>
          <p:txBody>
            <a:bodyPr wrap="none" anchor="ctr"/>
            <a:lstStyle/>
            <a:p>
              <a:endParaRPr lang="es-ES"/>
            </a:p>
          </p:txBody>
        </p:sp>
      </p:grpSp>
      <p:sp>
        <p:nvSpPr>
          <p:cNvPr id="100361" name="AutoShape 56"/>
          <p:cNvSpPr>
            <a:spLocks noChangeArrowheads="1"/>
          </p:cNvSpPr>
          <p:nvPr/>
        </p:nvSpPr>
        <p:spPr bwMode="auto">
          <a:xfrm rot="6681057">
            <a:off x="5125026" y="4667950"/>
            <a:ext cx="355600" cy="327025"/>
          </a:xfrm>
          <a:prstGeom prst="can">
            <a:avLst>
              <a:gd name="adj" fmla="val 0"/>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grpSp>
        <p:nvGrpSpPr>
          <p:cNvPr id="100363" name="Group 61"/>
          <p:cNvGrpSpPr>
            <a:grpSpLocks/>
          </p:cNvGrpSpPr>
          <p:nvPr/>
        </p:nvGrpSpPr>
        <p:grpSpPr bwMode="auto">
          <a:xfrm>
            <a:off x="0" y="0"/>
            <a:ext cx="9172575" cy="6858000"/>
            <a:chOff x="0" y="0"/>
            <a:chExt cx="5778" cy="4320"/>
          </a:xfrm>
        </p:grpSpPr>
        <p:sp>
          <p:nvSpPr>
            <p:cNvPr id="100364" name="Rectangle 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0365" name="Group 13"/>
            <p:cNvGrpSpPr>
              <a:grpSpLocks/>
            </p:cNvGrpSpPr>
            <p:nvPr/>
          </p:nvGrpSpPr>
          <p:grpSpPr bwMode="auto">
            <a:xfrm>
              <a:off x="48" y="95"/>
              <a:ext cx="96" cy="4128"/>
              <a:chOff x="48" y="102"/>
              <a:chExt cx="96" cy="4128"/>
            </a:xfrm>
          </p:grpSpPr>
          <p:sp>
            <p:nvSpPr>
              <p:cNvPr id="100376" name="Rectangle 1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77" name="Rectangle 1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78" name="Rectangle 1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79" name="Rectangle 1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0" name="Rectangle 1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1" name="Rectangle 1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2" name="Rectangle 2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3" name="Rectangle 2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4" name="Rectangle 2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5" name="Rectangle 2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6" name="Rectangle 2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7" name="Rectangle 2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8" name="Rectangle 2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89" name="Rectangle 2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0" name="Rectangle 2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1" name="Rectangle 2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2" name="Rectangle 3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3" name="Rectangle 3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4" name="Rectangle 3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5" name="Rectangle 3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6" name="Rectangle 3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7" name="Rectangle 3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8" name="Rectangle 3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399" name="Rectangle 3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400" name="Rectangle 3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401" name="Rectangle 3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402" name="Rectangle 4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403" name="Rectangle 4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0404" name="Rectangle 4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0366" name="Group 43"/>
            <p:cNvGrpSpPr>
              <a:grpSpLocks/>
            </p:cNvGrpSpPr>
            <p:nvPr/>
          </p:nvGrpSpPr>
          <p:grpSpPr bwMode="auto">
            <a:xfrm>
              <a:off x="5052" y="0"/>
              <a:ext cx="726" cy="388"/>
              <a:chOff x="37" y="-23"/>
              <a:chExt cx="726" cy="388"/>
            </a:xfrm>
          </p:grpSpPr>
          <p:sp>
            <p:nvSpPr>
              <p:cNvPr id="100370" name="Rectangle 4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0371" name="Rectangle 4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0372" name="Rectangle 4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0373" name="Rectangle 4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0374" name="Rectangle 4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0375" name="Rectangle 4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911418" name="Rectangle 58"/>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100368" name="Rectangle 59"/>
            <p:cNvSpPr>
              <a:spLocks noChangeArrowheads="1"/>
            </p:cNvSpPr>
            <p:nvPr/>
          </p:nvSpPr>
          <p:spPr bwMode="auto">
            <a:xfrm>
              <a:off x="705" y="921"/>
              <a:ext cx="4696" cy="536"/>
            </a:xfrm>
            <a:prstGeom prst="rect">
              <a:avLst/>
            </a:prstGeom>
            <a:noFill/>
            <a:ln w="12700">
              <a:noFill/>
              <a:miter lim="800000"/>
              <a:headEnd/>
              <a:tailEnd/>
            </a:ln>
          </p:spPr>
          <p:txBody>
            <a:bodyPr lIns="90488" tIns="44450" rIns="90488" bIns="44450">
              <a:spAutoFit/>
            </a:bodyPr>
            <a:lstStyle/>
            <a:p>
              <a:pPr algn="l"/>
              <a:r>
                <a:rPr lang="es-ES_tradnl" sz="2500" i="1">
                  <a:solidFill>
                    <a:schemeClr val="bg1"/>
                  </a:solidFill>
                  <a:latin typeface="Book Antiqua" pitchFamily="18" charset="0"/>
                </a:rPr>
                <a:t>Cuando una corriente eléctrica circula por un conductor eléctrico, se crea un “</a:t>
              </a:r>
              <a:r>
                <a:rPr lang="es-ES_tradnl" sz="2500" i="1">
                  <a:solidFill>
                    <a:schemeClr val="accent2"/>
                  </a:solidFill>
                  <a:latin typeface="Book Antiqua" pitchFamily="18" charset="0"/>
                </a:rPr>
                <a:t>campo circular</a:t>
              </a:r>
              <a:r>
                <a:rPr lang="es-ES_tradnl" sz="2500" i="1">
                  <a:solidFill>
                    <a:schemeClr val="bg1"/>
                  </a:solidFill>
                  <a:latin typeface="Book Antiqua" pitchFamily="18" charset="0"/>
                </a:rPr>
                <a:t>”</a:t>
              </a:r>
            </a:p>
          </p:txBody>
        </p:sp>
        <p:sp>
          <p:nvSpPr>
            <p:cNvPr id="911420" name="Rectangle 60"/>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grpSp>
      <p:grpSp>
        <p:nvGrpSpPr>
          <p:cNvPr id="3" name="Group 9"/>
          <p:cNvGrpSpPr>
            <a:grpSpLocks/>
          </p:cNvGrpSpPr>
          <p:nvPr/>
        </p:nvGrpSpPr>
        <p:grpSpPr bwMode="auto">
          <a:xfrm>
            <a:off x="5467350" y="4627563"/>
            <a:ext cx="1066800" cy="1066800"/>
            <a:chOff x="3396" y="2873"/>
            <a:chExt cx="672" cy="672"/>
          </a:xfrm>
        </p:grpSpPr>
        <p:sp>
          <p:nvSpPr>
            <p:cNvPr id="100408" name="Arc 10"/>
            <p:cNvSpPr>
              <a:spLocks/>
            </p:cNvSpPr>
            <p:nvPr/>
          </p:nvSpPr>
          <p:spPr bwMode="auto">
            <a:xfrm flipH="1">
              <a:off x="3560" y="3185"/>
              <a:ext cx="347" cy="360"/>
            </a:xfrm>
            <a:custGeom>
              <a:avLst/>
              <a:gdLst>
                <a:gd name="T0" fmla="*/ 5 w 22308"/>
                <a:gd name="T1" fmla="*/ 5 h 21600"/>
                <a:gd name="T2" fmla="*/ 0 w 22308"/>
                <a:gd name="T3" fmla="*/ 5 h 21600"/>
                <a:gd name="T4" fmla="*/ 3 w 22308"/>
                <a:gd name="T5" fmla="*/ 0 h 21600"/>
                <a:gd name="T6" fmla="*/ 0 60000 65536"/>
                <a:gd name="T7" fmla="*/ 0 60000 65536"/>
                <a:gd name="T8" fmla="*/ 0 60000 65536"/>
                <a:gd name="T9" fmla="*/ 0 w 22308"/>
                <a:gd name="T10" fmla="*/ 0 h 21600"/>
                <a:gd name="T11" fmla="*/ 22308 w 22308"/>
                <a:gd name="T12" fmla="*/ 21600 h 21600"/>
              </a:gdLst>
              <a:ahLst/>
              <a:cxnLst>
                <a:cxn ang="T6">
                  <a:pos x="T0" y="T1"/>
                </a:cxn>
                <a:cxn ang="T7">
                  <a:pos x="T2" y="T3"/>
                </a:cxn>
                <a:cxn ang="T8">
                  <a:pos x="T4" y="T5"/>
                </a:cxn>
              </a:cxnLst>
              <a:rect l="T9" t="T10" r="T11" b="T12"/>
              <a:pathLst>
                <a:path w="22308" h="21600" fill="none" extrusionOk="0">
                  <a:moveTo>
                    <a:pt x="22307" y="18585"/>
                  </a:moveTo>
                  <a:cubicBezTo>
                    <a:pt x="18975" y="20558"/>
                    <a:pt x="15174" y="21599"/>
                    <a:pt x="11302" y="21600"/>
                  </a:cubicBezTo>
                  <a:cubicBezTo>
                    <a:pt x="7312" y="21600"/>
                    <a:pt x="3400" y="20494"/>
                    <a:pt x="-1" y="18407"/>
                  </a:cubicBezTo>
                </a:path>
                <a:path w="22308" h="21600" stroke="0" extrusionOk="0">
                  <a:moveTo>
                    <a:pt x="22307" y="18585"/>
                  </a:moveTo>
                  <a:cubicBezTo>
                    <a:pt x="18975" y="20558"/>
                    <a:pt x="15174" y="21599"/>
                    <a:pt x="11302" y="21600"/>
                  </a:cubicBezTo>
                  <a:cubicBezTo>
                    <a:pt x="7312" y="21600"/>
                    <a:pt x="3400" y="20494"/>
                    <a:pt x="-1" y="18407"/>
                  </a:cubicBezTo>
                  <a:lnTo>
                    <a:pt x="11302" y="0"/>
                  </a:lnTo>
                  <a:close/>
                </a:path>
              </a:pathLst>
            </a:custGeom>
            <a:noFill/>
            <a:ln w="38100">
              <a:solidFill>
                <a:schemeClr val="bg1"/>
              </a:solidFill>
              <a:round/>
              <a:headEnd/>
              <a:tailEnd type="triangle" w="med" len="lg"/>
            </a:ln>
          </p:spPr>
          <p:txBody>
            <a:bodyPr wrap="none" anchor="ctr"/>
            <a:lstStyle/>
            <a:p>
              <a:endParaRPr lang="es-ES"/>
            </a:p>
          </p:txBody>
        </p:sp>
        <p:sp>
          <p:nvSpPr>
            <p:cNvPr id="100409" name="Arc 11"/>
            <p:cNvSpPr>
              <a:spLocks/>
            </p:cNvSpPr>
            <p:nvPr/>
          </p:nvSpPr>
          <p:spPr bwMode="auto">
            <a:xfrm flipH="1">
              <a:off x="3732" y="2873"/>
              <a:ext cx="336" cy="354"/>
            </a:xfrm>
            <a:custGeom>
              <a:avLst/>
              <a:gdLst>
                <a:gd name="T0" fmla="*/ 0 w 21600"/>
                <a:gd name="T1" fmla="*/ 6 h 21288"/>
                <a:gd name="T2" fmla="*/ 3 w 21600"/>
                <a:gd name="T3" fmla="*/ 0 h 21288"/>
                <a:gd name="T4" fmla="*/ 5 w 21600"/>
                <a:gd name="T5" fmla="*/ 5 h 21288"/>
                <a:gd name="T6" fmla="*/ 0 60000 65536"/>
                <a:gd name="T7" fmla="*/ 0 60000 65536"/>
                <a:gd name="T8" fmla="*/ 0 60000 65536"/>
                <a:gd name="T9" fmla="*/ 0 w 21600"/>
                <a:gd name="T10" fmla="*/ 0 h 21288"/>
                <a:gd name="T11" fmla="*/ 21600 w 21600"/>
                <a:gd name="T12" fmla="*/ 21288 h 21288"/>
              </a:gdLst>
              <a:ahLst/>
              <a:cxnLst>
                <a:cxn ang="T6">
                  <a:pos x="T0" y="T1"/>
                </a:cxn>
                <a:cxn ang="T7">
                  <a:pos x="T2" y="T3"/>
                </a:cxn>
                <a:cxn ang="T8">
                  <a:pos x="T4" y="T5"/>
                </a:cxn>
              </a:cxnLst>
              <a:rect l="T9" t="T10" r="T11" b="T12"/>
              <a:pathLst>
                <a:path w="21600" h="21288" fill="none" extrusionOk="0">
                  <a:moveTo>
                    <a:pt x="144" y="21287"/>
                  </a:moveTo>
                  <a:cubicBezTo>
                    <a:pt x="48" y="20461"/>
                    <a:pt x="0" y="19630"/>
                    <a:pt x="0" y="18798"/>
                  </a:cubicBezTo>
                  <a:cubicBezTo>
                    <a:pt x="-1" y="11015"/>
                    <a:pt x="4186" y="3834"/>
                    <a:pt x="10960" y="0"/>
                  </a:cubicBezTo>
                </a:path>
                <a:path w="21600" h="21288" stroke="0" extrusionOk="0">
                  <a:moveTo>
                    <a:pt x="144" y="21287"/>
                  </a:moveTo>
                  <a:cubicBezTo>
                    <a:pt x="48" y="20461"/>
                    <a:pt x="0" y="19630"/>
                    <a:pt x="0" y="18798"/>
                  </a:cubicBezTo>
                  <a:cubicBezTo>
                    <a:pt x="-1" y="11015"/>
                    <a:pt x="4186" y="3834"/>
                    <a:pt x="10960" y="0"/>
                  </a:cubicBezTo>
                  <a:lnTo>
                    <a:pt x="21600" y="18798"/>
                  </a:lnTo>
                  <a:close/>
                </a:path>
              </a:pathLst>
            </a:custGeom>
            <a:noFill/>
            <a:ln w="38100">
              <a:solidFill>
                <a:schemeClr val="bg1"/>
              </a:solidFill>
              <a:round/>
              <a:headEnd/>
              <a:tailEnd type="triangle" w="med" len="lg"/>
            </a:ln>
          </p:spPr>
          <p:txBody>
            <a:bodyPr wrap="none" anchor="ctr"/>
            <a:lstStyle/>
            <a:p>
              <a:endParaRPr lang="es-ES"/>
            </a:p>
          </p:txBody>
        </p:sp>
        <p:sp>
          <p:nvSpPr>
            <p:cNvPr id="100410" name="Arc 12"/>
            <p:cNvSpPr>
              <a:spLocks/>
            </p:cNvSpPr>
            <p:nvPr/>
          </p:nvSpPr>
          <p:spPr bwMode="auto">
            <a:xfrm flipH="1">
              <a:off x="3396" y="2877"/>
              <a:ext cx="336" cy="309"/>
            </a:xfrm>
            <a:custGeom>
              <a:avLst/>
              <a:gdLst>
                <a:gd name="T0" fmla="*/ 3 w 21600"/>
                <a:gd name="T1" fmla="*/ 0 h 18522"/>
                <a:gd name="T2" fmla="*/ 5 w 21600"/>
                <a:gd name="T3" fmla="*/ 5 h 18522"/>
                <a:gd name="T4" fmla="*/ 0 w 21600"/>
                <a:gd name="T5" fmla="*/ 5 h 18522"/>
                <a:gd name="T6" fmla="*/ 0 60000 65536"/>
                <a:gd name="T7" fmla="*/ 0 60000 65536"/>
                <a:gd name="T8" fmla="*/ 0 60000 65536"/>
                <a:gd name="T9" fmla="*/ 0 w 21600"/>
                <a:gd name="T10" fmla="*/ 0 h 18522"/>
                <a:gd name="T11" fmla="*/ 21600 w 21600"/>
                <a:gd name="T12" fmla="*/ 18522 h 18522"/>
              </a:gdLst>
              <a:ahLst/>
              <a:cxnLst>
                <a:cxn ang="T6">
                  <a:pos x="T0" y="T1"/>
                </a:cxn>
                <a:cxn ang="T7">
                  <a:pos x="T2" y="T3"/>
                </a:cxn>
                <a:cxn ang="T8">
                  <a:pos x="T4" y="T5"/>
                </a:cxn>
              </a:cxnLst>
              <a:rect l="T9" t="T10" r="T11" b="T12"/>
              <a:pathLst>
                <a:path w="21600" h="18522" fill="none" extrusionOk="0">
                  <a:moveTo>
                    <a:pt x="11112" y="0"/>
                  </a:moveTo>
                  <a:cubicBezTo>
                    <a:pt x="17619" y="3903"/>
                    <a:pt x="21600" y="10934"/>
                    <a:pt x="21600" y="18522"/>
                  </a:cubicBezTo>
                </a:path>
                <a:path w="21600" h="18522" stroke="0" extrusionOk="0">
                  <a:moveTo>
                    <a:pt x="11112" y="0"/>
                  </a:moveTo>
                  <a:cubicBezTo>
                    <a:pt x="17619" y="3903"/>
                    <a:pt x="21600" y="10934"/>
                    <a:pt x="21600" y="18522"/>
                  </a:cubicBezTo>
                  <a:lnTo>
                    <a:pt x="0" y="18522"/>
                  </a:lnTo>
                  <a:close/>
                </a:path>
              </a:pathLst>
            </a:custGeom>
            <a:noFill/>
            <a:ln w="38100">
              <a:solidFill>
                <a:schemeClr val="bg1"/>
              </a:solidFill>
              <a:round/>
              <a:headEnd/>
              <a:tailEnd type="triangle" w="med" len="lg"/>
            </a:ln>
          </p:spPr>
          <p:txBody>
            <a:bodyPr wrap="none" anchor="ctr"/>
            <a:lstStyle/>
            <a:p>
              <a:endParaRPr lang="es-ES"/>
            </a:p>
          </p:txBody>
        </p:sp>
      </p:grpSp>
      <p:sp>
        <p:nvSpPr>
          <p:cNvPr id="100359" name="AutoShape 51"/>
          <p:cNvSpPr>
            <a:spLocks noChangeArrowheads="1"/>
          </p:cNvSpPr>
          <p:nvPr/>
        </p:nvSpPr>
        <p:spPr bwMode="auto">
          <a:xfrm rot="6681057">
            <a:off x="6242051" y="5103812"/>
            <a:ext cx="355600" cy="327025"/>
          </a:xfrm>
          <a:prstGeom prst="can">
            <a:avLst>
              <a:gd name="adj" fmla="val 0"/>
            </a:avLst>
          </a:prstGeom>
          <a:gradFill rotWithShape="1">
            <a:gsLst>
              <a:gs pos="0">
                <a:srgbClr val="4D2E00"/>
              </a:gs>
              <a:gs pos="50000">
                <a:srgbClr val="FF9900"/>
              </a:gs>
              <a:gs pos="100000">
                <a:srgbClr val="4D2E00"/>
              </a:gs>
            </a:gsLst>
            <a:lin ang="0" scaled="1"/>
          </a:gradFill>
          <a:ln w="28575">
            <a:noFill/>
            <a:round/>
            <a:headEnd/>
            <a:tailEnd/>
          </a:ln>
        </p:spPr>
        <p:txBody>
          <a:bodyPr wrap="none" anchor="ctr"/>
          <a:lstStyle/>
          <a:p>
            <a:endParaRPr lang="es-ES"/>
          </a:p>
        </p:txBody>
      </p:sp>
      <p:sp>
        <p:nvSpPr>
          <p:cNvPr id="911417" name="Line 57"/>
          <p:cNvSpPr>
            <a:spLocks noChangeShapeType="1"/>
          </p:cNvSpPr>
          <p:nvPr/>
        </p:nvSpPr>
        <p:spPr bwMode="auto">
          <a:xfrm>
            <a:off x="2914650" y="3905250"/>
            <a:ext cx="623888" cy="242888"/>
          </a:xfrm>
          <a:prstGeom prst="line">
            <a:avLst/>
          </a:prstGeom>
          <a:noFill/>
          <a:ln w="38100">
            <a:solidFill>
              <a:srgbClr val="FFFF00"/>
            </a:solidFill>
            <a:round/>
            <a:headEnd/>
            <a:tailEnd type="triangle" w="med" len="med"/>
          </a:ln>
        </p:spPr>
        <p:txBody>
          <a:bodyPr wrap="none" anchor="ctr"/>
          <a:lstStyle/>
          <a:p>
            <a:endParaRPr lang="es-E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11417"/>
                                        </p:tgtEl>
                                        <p:attrNameLst>
                                          <p:attrName>style.visibility</p:attrName>
                                        </p:attrNameLst>
                                      </p:cBhvr>
                                      <p:to>
                                        <p:strVal val="visible"/>
                                      </p:to>
                                    </p:set>
                                    <p:animEffect transition="in" filter="strips(downRight)">
                                      <p:cBhvr>
                                        <p:cTn id="7" dur="500"/>
                                        <p:tgtEl>
                                          <p:spTgt spid="911417"/>
                                        </p:tgtEl>
                                      </p:cBhvr>
                                    </p:animEffect>
                                  </p:childTnLst>
                                </p:cTn>
                              </p:par>
                            </p:childTnLst>
                          </p:cTn>
                        </p:par>
                        <p:par>
                          <p:cTn id="8" fill="hold">
                            <p:stCondLst>
                              <p:cond delay="500"/>
                            </p:stCondLst>
                            <p:childTnLst>
                              <p:par>
                                <p:cTn id="9" presetID="0" presetClass="path" presetSubtype="0" repeatCount="5000" fill="hold" grpId="1" nodeType="afterEffect">
                                  <p:stCondLst>
                                    <p:cond delay="0"/>
                                  </p:stCondLst>
                                  <p:childTnLst>
                                    <p:animMotion origin="layout" path="M 2.22222E-6 2.96296E-6 L 0.33715 0.17361 " pathEditMode="relative" rAng="0" ptsTypes="AA">
                                      <p:cBhvr>
                                        <p:cTn id="10" dur="2000" fill="hold"/>
                                        <p:tgtEl>
                                          <p:spTgt spid="911417"/>
                                        </p:tgtEl>
                                        <p:attrNameLst>
                                          <p:attrName>ppt_x</p:attrName>
                                          <p:attrName>ppt_y</p:attrName>
                                        </p:attrNameLst>
                                      </p:cBhvr>
                                      <p:rCtr x="16900" y="8700"/>
                                    </p:animMotion>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8" presetClass="emph" presetSubtype="0" repeatCount="5000" fill="hold" nodeType="withEffect">
                                  <p:stCondLst>
                                    <p:cond delay="0"/>
                                  </p:stCondLst>
                                  <p:childTnLst>
                                    <p:animRot by="-21600000">
                                      <p:cBhvr>
                                        <p:cTn id="15" dur="2000" fill="hold"/>
                                        <p:tgtEl>
                                          <p:spTgt spid="2"/>
                                        </p:tgtEl>
                                        <p:attrNameLst>
                                          <p:attrName>r</p:attrName>
                                        </p:attrNameLst>
                                      </p:cBhvr>
                                    </p:animRot>
                                  </p:childTnLst>
                                </p:cTn>
                              </p:par>
                              <p:par>
                                <p:cTn id="16" presetID="10" presetClass="entr" presetSubtype="0" fill="hold" nodeType="withEffect">
                                  <p:stCondLst>
                                    <p:cond delay="50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8" presetClass="emph" presetSubtype="0" repeatCount="5000" fill="hold" nodeType="withEffect">
                                  <p:stCondLst>
                                    <p:cond delay="500"/>
                                  </p:stCondLst>
                                  <p:childTnLst>
                                    <p:animRot by="-21600000">
                                      <p:cBhvr>
                                        <p:cTn id="20" dur="2000" fill="hold"/>
                                        <p:tgtEl>
                                          <p:spTgt spid="4"/>
                                        </p:tgtEl>
                                        <p:attrNameLst>
                                          <p:attrName>r</p:attrName>
                                        </p:attrNameLst>
                                      </p:cBhvr>
                                    </p:animRot>
                                  </p:childTnLst>
                                </p:cTn>
                              </p:par>
                              <p:par>
                                <p:cTn id="21" presetID="10" presetClass="entr" presetSubtype="0" fill="hold" nodeType="withEffect">
                                  <p:stCondLst>
                                    <p:cond delay="10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8" presetClass="emph" presetSubtype="0" repeatCount="5000" fill="hold" nodeType="withEffect">
                                  <p:stCondLst>
                                    <p:cond delay="1000"/>
                                  </p:stCondLst>
                                  <p:childTnLst>
                                    <p:animRot by="-21600000">
                                      <p:cBhvr>
                                        <p:cTn id="25" dur="2000" fill="hold"/>
                                        <p:tgtEl>
                                          <p:spTgt spid="3"/>
                                        </p:tgtEl>
                                        <p:attrNameLst>
                                          <p:attrName>r</p:attrName>
                                        </p:attrNameLst>
                                      </p:cBhvr>
                                    </p:animRot>
                                  </p:childTnLst>
                                </p:cTn>
                              </p:par>
                            </p:childTnLst>
                          </p:cTn>
                        </p:par>
                        <p:par>
                          <p:cTn id="26" fill="hold">
                            <p:stCondLst>
                              <p:cond delay="11500"/>
                            </p:stCondLst>
                            <p:childTnLst>
                              <p:par>
                                <p:cTn id="27" presetID="10" presetClass="exit" presetSubtype="0" fill="hold" nodeType="afterEffect">
                                  <p:stCondLst>
                                    <p:cond delay="0"/>
                                  </p:stCondLst>
                                  <p:childTnLst>
                                    <p:animEffect transition="out" filter="fade">
                                      <p:cBhvr>
                                        <p:cTn id="28" dur="500"/>
                                        <p:tgtEl>
                                          <p:spTgt spid="2"/>
                                        </p:tgtEl>
                                      </p:cBhvr>
                                    </p:animEffect>
                                    <p:set>
                                      <p:cBhvr>
                                        <p:cTn id="29" dur="1" fill="hold">
                                          <p:stCondLst>
                                            <p:cond delay="499"/>
                                          </p:stCondLst>
                                        </p:cTn>
                                        <p:tgtEl>
                                          <p:spTgt spid="2"/>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4"/>
                                        </p:tgtEl>
                                      </p:cBhvr>
                                    </p:animEffect>
                                    <p:set>
                                      <p:cBhvr>
                                        <p:cTn id="32" dur="1" fill="hold">
                                          <p:stCondLst>
                                            <p:cond delay="499"/>
                                          </p:stCondLst>
                                        </p:cTn>
                                        <p:tgtEl>
                                          <p:spTgt spid="4"/>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3"/>
                                        </p:tgtEl>
                                      </p:cBhvr>
                                    </p:animEffect>
                                    <p:set>
                                      <p:cBhvr>
                                        <p:cTn id="35" dur="1" fill="hold">
                                          <p:stCondLst>
                                            <p:cond delay="499"/>
                                          </p:stCondLst>
                                        </p:cTn>
                                        <p:tgtEl>
                                          <p:spTgt spid="3"/>
                                        </p:tgtEl>
                                        <p:attrNameLst>
                                          <p:attrName>style.visibility</p:attrName>
                                        </p:attrNameLst>
                                      </p:cBhvr>
                                      <p:to>
                                        <p:strVal val="hidden"/>
                                      </p:to>
                                    </p:set>
                                  </p:childTnLst>
                                </p:cTn>
                              </p:par>
                              <p:par>
                                <p:cTn id="36" presetID="10" presetClass="exit" presetSubtype="0" fill="hold" grpId="2" nodeType="withEffect">
                                  <p:stCondLst>
                                    <p:cond delay="0"/>
                                  </p:stCondLst>
                                  <p:childTnLst>
                                    <p:animEffect transition="out" filter="fade">
                                      <p:cBhvr>
                                        <p:cTn id="37" dur="500"/>
                                        <p:tgtEl>
                                          <p:spTgt spid="911417"/>
                                        </p:tgtEl>
                                      </p:cBhvr>
                                    </p:animEffect>
                                    <p:set>
                                      <p:cBhvr>
                                        <p:cTn id="38" dur="1" fill="hold">
                                          <p:stCondLst>
                                            <p:cond delay="499"/>
                                          </p:stCondLst>
                                        </p:cTn>
                                        <p:tgtEl>
                                          <p:spTgt spid="9114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17" grpId="0" animBg="1"/>
      <p:bldP spid="911417" grpId="1" animBg="1"/>
      <p:bldP spid="911417" grpId="2" animBg="1"/>
    </p:bld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1378" name="Group 108"/>
          <p:cNvGrpSpPr>
            <a:grpSpLocks/>
          </p:cNvGrpSpPr>
          <p:nvPr/>
        </p:nvGrpSpPr>
        <p:grpSpPr bwMode="auto">
          <a:xfrm>
            <a:off x="0" y="0"/>
            <a:ext cx="9172575" cy="6858000"/>
            <a:chOff x="0" y="0"/>
            <a:chExt cx="5778" cy="4320"/>
          </a:xfrm>
        </p:grpSpPr>
        <p:sp>
          <p:nvSpPr>
            <p:cNvPr id="880656" name="Rectangle 16"/>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880658" name="Rectangle 18"/>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101381" name="Rectangle 5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pic>
          <p:nvPicPr>
            <p:cNvPr id="101382" name="Picture 64" descr="Electromagnetism"/>
            <p:cNvPicPr>
              <a:picLocks noChangeAspect="1" noChangeArrowheads="1"/>
            </p:cNvPicPr>
            <p:nvPr/>
          </p:nvPicPr>
          <p:blipFill>
            <a:blip r:embed="rId2" cstate="print"/>
            <a:srcRect/>
            <a:stretch>
              <a:fillRect/>
            </a:stretch>
          </p:blipFill>
          <p:spPr bwMode="auto">
            <a:xfrm>
              <a:off x="1465" y="983"/>
              <a:ext cx="2890" cy="3154"/>
            </a:xfrm>
            <a:prstGeom prst="rect">
              <a:avLst/>
            </a:prstGeom>
            <a:noFill/>
            <a:ln w="9525">
              <a:noFill/>
              <a:miter lim="800000"/>
              <a:headEnd/>
              <a:tailEnd/>
            </a:ln>
          </p:spPr>
        </p:pic>
        <p:grpSp>
          <p:nvGrpSpPr>
            <p:cNvPr id="101383" name="Group 71"/>
            <p:cNvGrpSpPr>
              <a:grpSpLocks/>
            </p:cNvGrpSpPr>
            <p:nvPr/>
          </p:nvGrpSpPr>
          <p:grpSpPr bwMode="auto">
            <a:xfrm>
              <a:off x="48" y="95"/>
              <a:ext cx="96" cy="4128"/>
              <a:chOff x="48" y="102"/>
              <a:chExt cx="96" cy="4128"/>
            </a:xfrm>
          </p:grpSpPr>
          <p:sp>
            <p:nvSpPr>
              <p:cNvPr id="101391" name="Rectangle 7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2" name="Rectangle 7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3" name="Rectangle 7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4" name="Rectangle 7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5" name="Rectangle 7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6" name="Rectangle 7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7" name="Rectangle 7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8" name="Rectangle 7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399" name="Rectangle 8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0" name="Rectangle 8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1" name="Rectangle 8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2" name="Rectangle 8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3" name="Rectangle 8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4" name="Rectangle 8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5" name="Rectangle 8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6" name="Rectangle 8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7" name="Rectangle 8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8" name="Rectangle 8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09" name="Rectangle 9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0" name="Rectangle 9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1" name="Rectangle 9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2" name="Rectangle 9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3" name="Rectangle 9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4" name="Rectangle 9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5" name="Rectangle 9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6" name="Rectangle 9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7" name="Rectangle 9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8" name="Rectangle 9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1419" name="Rectangle 10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1384" name="Group 101"/>
            <p:cNvGrpSpPr>
              <a:grpSpLocks/>
            </p:cNvGrpSpPr>
            <p:nvPr/>
          </p:nvGrpSpPr>
          <p:grpSpPr bwMode="auto">
            <a:xfrm>
              <a:off x="5052" y="0"/>
              <a:ext cx="726" cy="388"/>
              <a:chOff x="37" y="-23"/>
              <a:chExt cx="726" cy="388"/>
            </a:xfrm>
          </p:grpSpPr>
          <p:sp>
            <p:nvSpPr>
              <p:cNvPr id="101385" name="Rectangle 10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1386" name="Rectangle 10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1387" name="Rectangle 10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1388" name="Rectangle 10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1389" name="Rectangle 10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1390" name="Rectangle 10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2402" name="Group 189"/>
          <p:cNvGrpSpPr>
            <a:grpSpLocks/>
          </p:cNvGrpSpPr>
          <p:nvPr/>
        </p:nvGrpSpPr>
        <p:grpSpPr bwMode="auto">
          <a:xfrm>
            <a:off x="0" y="0"/>
            <a:ext cx="9172575" cy="6858000"/>
            <a:chOff x="0" y="0"/>
            <a:chExt cx="5778" cy="4320"/>
          </a:xfrm>
        </p:grpSpPr>
        <p:sp>
          <p:nvSpPr>
            <p:cNvPr id="769027" name="Rectangle 3"/>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102442" name="Rectangle 4"/>
            <p:cNvSpPr>
              <a:spLocks noChangeArrowheads="1"/>
            </p:cNvSpPr>
            <p:nvPr/>
          </p:nvSpPr>
          <p:spPr bwMode="auto">
            <a:xfrm>
              <a:off x="559" y="1086"/>
              <a:ext cx="4696" cy="77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El campo magnético alrededor de un conductor existe a todo lo largo del conductor por el que fluye corriente eléctrica</a:t>
              </a:r>
              <a:endParaRPr lang="es-ES_tradnl" sz="2500" i="1">
                <a:solidFill>
                  <a:schemeClr val="bg1"/>
                </a:solidFill>
                <a:latin typeface="Book Antiqua" pitchFamily="18" charset="0"/>
              </a:endParaRPr>
            </a:p>
          </p:txBody>
        </p:sp>
        <p:sp>
          <p:nvSpPr>
            <p:cNvPr id="769029" name="Rectangle 5"/>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102444" name="Rectangle 3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2445" name="Group 40"/>
            <p:cNvGrpSpPr>
              <a:grpSpLocks/>
            </p:cNvGrpSpPr>
            <p:nvPr/>
          </p:nvGrpSpPr>
          <p:grpSpPr bwMode="auto">
            <a:xfrm>
              <a:off x="48" y="95"/>
              <a:ext cx="96" cy="4128"/>
              <a:chOff x="48" y="102"/>
              <a:chExt cx="96" cy="4128"/>
            </a:xfrm>
          </p:grpSpPr>
          <p:sp>
            <p:nvSpPr>
              <p:cNvPr id="102454" name="Rectangle 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55" name="Rectangle 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56" name="Rectangle 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57" name="Rectangle 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58" name="Rectangle 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59" name="Rectangle 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0" name="Rectangle 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1" name="Rectangle 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2" name="Rectangle 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3" name="Rectangle 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4" name="Rectangle 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5" name="Rectangle 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6" name="Rectangle 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7" name="Rectangle 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8" name="Rectangle 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69" name="Rectangle 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0" name="Rectangle 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1" name="Rectangle 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2" name="Rectangle 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3" name="Rectangle 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4" name="Rectangle 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5" name="Rectangle 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6" name="Rectangle 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7" name="Rectangle 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8" name="Rectangle 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79" name="Rectangle 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80" name="Rectangle 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81" name="Rectangle 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2482" name="Rectangle 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2446" name="Group 70"/>
            <p:cNvGrpSpPr>
              <a:grpSpLocks/>
            </p:cNvGrpSpPr>
            <p:nvPr/>
          </p:nvGrpSpPr>
          <p:grpSpPr bwMode="auto">
            <a:xfrm>
              <a:off x="5052" y="0"/>
              <a:ext cx="726" cy="388"/>
              <a:chOff x="37" y="-23"/>
              <a:chExt cx="726" cy="388"/>
            </a:xfrm>
          </p:grpSpPr>
          <p:sp>
            <p:nvSpPr>
              <p:cNvPr id="102448" name="Rectangle 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2449" name="Rectangle 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2450" name="Rectangle 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2451" name="Rectangle 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2452" name="Rectangle 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2453" name="Rectangle 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02447" name="AutoShape 139"/>
            <p:cNvSpPr>
              <a:spLocks noChangeArrowheads="1"/>
            </p:cNvSpPr>
            <p:nvPr/>
          </p:nvSpPr>
          <p:spPr bwMode="auto">
            <a:xfrm rot="5400000">
              <a:off x="2778" y="1124"/>
              <a:ext cx="201" cy="3512"/>
            </a:xfrm>
            <a:prstGeom prst="can">
              <a:avLst>
                <a:gd name="adj" fmla="val 77090"/>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sp>
        <p:nvSpPr>
          <p:cNvPr id="769190" name="Line 166"/>
          <p:cNvSpPr>
            <a:spLocks noChangeShapeType="1"/>
          </p:cNvSpPr>
          <p:nvPr/>
        </p:nvSpPr>
        <p:spPr bwMode="auto">
          <a:xfrm>
            <a:off x="1874838" y="4578350"/>
            <a:ext cx="739775" cy="0"/>
          </a:xfrm>
          <a:prstGeom prst="line">
            <a:avLst/>
          </a:prstGeom>
          <a:noFill/>
          <a:ln w="38100">
            <a:solidFill>
              <a:srgbClr val="FFFF00"/>
            </a:solidFill>
            <a:round/>
            <a:headEnd/>
            <a:tailEnd type="triangle" w="med" len="lg"/>
          </a:ln>
        </p:spPr>
        <p:txBody>
          <a:bodyPr wrap="none"/>
          <a:lstStyle/>
          <a:p>
            <a:endParaRPr lang="es-ES"/>
          </a:p>
        </p:txBody>
      </p:sp>
      <p:grpSp>
        <p:nvGrpSpPr>
          <p:cNvPr id="5" name="Group 188"/>
          <p:cNvGrpSpPr>
            <a:grpSpLocks/>
          </p:cNvGrpSpPr>
          <p:nvPr/>
        </p:nvGrpSpPr>
        <p:grpSpPr bwMode="auto">
          <a:xfrm>
            <a:off x="1987550" y="4195763"/>
            <a:ext cx="5283200" cy="752475"/>
            <a:chOff x="1252" y="3329"/>
            <a:chExt cx="3328" cy="474"/>
          </a:xfrm>
        </p:grpSpPr>
        <p:grpSp>
          <p:nvGrpSpPr>
            <p:cNvPr id="102405" name="Group 176"/>
            <p:cNvGrpSpPr>
              <a:grpSpLocks/>
            </p:cNvGrpSpPr>
            <p:nvPr/>
          </p:nvGrpSpPr>
          <p:grpSpPr bwMode="auto">
            <a:xfrm>
              <a:off x="1252" y="3329"/>
              <a:ext cx="372" cy="474"/>
              <a:chOff x="1252" y="3329"/>
              <a:chExt cx="372" cy="474"/>
            </a:xfrm>
          </p:grpSpPr>
          <p:sp>
            <p:nvSpPr>
              <p:cNvPr id="102439" name="Arc 141"/>
              <p:cNvSpPr>
                <a:spLocks/>
              </p:cNvSpPr>
              <p:nvPr/>
            </p:nvSpPr>
            <p:spPr bwMode="auto">
              <a:xfrm flipH="1">
                <a:off x="125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40" name="Arc 142"/>
              <p:cNvSpPr>
                <a:spLocks/>
              </p:cNvSpPr>
              <p:nvPr/>
            </p:nvSpPr>
            <p:spPr bwMode="auto">
              <a:xfrm flipH="1">
                <a:off x="138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06" name="Group 177"/>
            <p:cNvGrpSpPr>
              <a:grpSpLocks/>
            </p:cNvGrpSpPr>
            <p:nvPr/>
          </p:nvGrpSpPr>
          <p:grpSpPr bwMode="auto">
            <a:xfrm>
              <a:off x="1521" y="3329"/>
              <a:ext cx="372" cy="474"/>
              <a:chOff x="1521" y="3329"/>
              <a:chExt cx="372" cy="474"/>
            </a:xfrm>
          </p:grpSpPr>
          <p:sp>
            <p:nvSpPr>
              <p:cNvPr id="102437" name="Arc 143"/>
              <p:cNvSpPr>
                <a:spLocks/>
              </p:cNvSpPr>
              <p:nvPr/>
            </p:nvSpPr>
            <p:spPr bwMode="auto">
              <a:xfrm flipH="1">
                <a:off x="152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38" name="Arc 144"/>
              <p:cNvSpPr>
                <a:spLocks/>
              </p:cNvSpPr>
              <p:nvPr/>
            </p:nvSpPr>
            <p:spPr bwMode="auto">
              <a:xfrm flipH="1">
                <a:off x="165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07" name="Group 178"/>
            <p:cNvGrpSpPr>
              <a:grpSpLocks/>
            </p:cNvGrpSpPr>
            <p:nvPr/>
          </p:nvGrpSpPr>
          <p:grpSpPr bwMode="auto">
            <a:xfrm>
              <a:off x="1790" y="3329"/>
              <a:ext cx="371" cy="474"/>
              <a:chOff x="1790" y="3329"/>
              <a:chExt cx="371" cy="474"/>
            </a:xfrm>
          </p:grpSpPr>
          <p:sp>
            <p:nvSpPr>
              <p:cNvPr id="102435" name="Arc 145"/>
              <p:cNvSpPr>
                <a:spLocks/>
              </p:cNvSpPr>
              <p:nvPr/>
            </p:nvSpPr>
            <p:spPr bwMode="auto">
              <a:xfrm flipH="1">
                <a:off x="179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36" name="Arc 146"/>
              <p:cNvSpPr>
                <a:spLocks/>
              </p:cNvSpPr>
              <p:nvPr/>
            </p:nvSpPr>
            <p:spPr bwMode="auto">
              <a:xfrm flipH="1">
                <a:off x="192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08" name="Group 179"/>
            <p:cNvGrpSpPr>
              <a:grpSpLocks/>
            </p:cNvGrpSpPr>
            <p:nvPr/>
          </p:nvGrpSpPr>
          <p:grpSpPr bwMode="auto">
            <a:xfrm>
              <a:off x="2059" y="3329"/>
              <a:ext cx="371" cy="474"/>
              <a:chOff x="2059" y="3329"/>
              <a:chExt cx="371" cy="474"/>
            </a:xfrm>
          </p:grpSpPr>
          <p:sp>
            <p:nvSpPr>
              <p:cNvPr id="102433" name="Arc 147"/>
              <p:cNvSpPr>
                <a:spLocks/>
              </p:cNvSpPr>
              <p:nvPr/>
            </p:nvSpPr>
            <p:spPr bwMode="auto">
              <a:xfrm flipH="1">
                <a:off x="205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34" name="Arc 148"/>
              <p:cNvSpPr>
                <a:spLocks/>
              </p:cNvSpPr>
              <p:nvPr/>
            </p:nvSpPr>
            <p:spPr bwMode="auto">
              <a:xfrm flipH="1">
                <a:off x="219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09" name="Group 180"/>
            <p:cNvGrpSpPr>
              <a:grpSpLocks/>
            </p:cNvGrpSpPr>
            <p:nvPr/>
          </p:nvGrpSpPr>
          <p:grpSpPr bwMode="auto">
            <a:xfrm>
              <a:off x="2328" y="3329"/>
              <a:ext cx="371" cy="474"/>
              <a:chOff x="2328" y="3329"/>
              <a:chExt cx="371" cy="474"/>
            </a:xfrm>
          </p:grpSpPr>
          <p:sp>
            <p:nvSpPr>
              <p:cNvPr id="102431" name="Arc 149"/>
              <p:cNvSpPr>
                <a:spLocks/>
              </p:cNvSpPr>
              <p:nvPr/>
            </p:nvSpPr>
            <p:spPr bwMode="auto">
              <a:xfrm flipH="1">
                <a:off x="232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32" name="Arc 150"/>
              <p:cNvSpPr>
                <a:spLocks/>
              </p:cNvSpPr>
              <p:nvPr/>
            </p:nvSpPr>
            <p:spPr bwMode="auto">
              <a:xfrm flipH="1">
                <a:off x="246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0" name="Group 181"/>
            <p:cNvGrpSpPr>
              <a:grpSpLocks/>
            </p:cNvGrpSpPr>
            <p:nvPr/>
          </p:nvGrpSpPr>
          <p:grpSpPr bwMode="auto">
            <a:xfrm>
              <a:off x="2596" y="3329"/>
              <a:ext cx="372" cy="474"/>
              <a:chOff x="2596" y="3329"/>
              <a:chExt cx="372" cy="474"/>
            </a:xfrm>
          </p:grpSpPr>
          <p:sp>
            <p:nvSpPr>
              <p:cNvPr id="102429" name="Arc 151"/>
              <p:cNvSpPr>
                <a:spLocks/>
              </p:cNvSpPr>
              <p:nvPr/>
            </p:nvSpPr>
            <p:spPr bwMode="auto">
              <a:xfrm flipH="1">
                <a:off x="259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30" name="Arc 152"/>
              <p:cNvSpPr>
                <a:spLocks/>
              </p:cNvSpPr>
              <p:nvPr/>
            </p:nvSpPr>
            <p:spPr bwMode="auto">
              <a:xfrm flipH="1">
                <a:off x="273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1" name="Group 182"/>
            <p:cNvGrpSpPr>
              <a:grpSpLocks/>
            </p:cNvGrpSpPr>
            <p:nvPr/>
          </p:nvGrpSpPr>
          <p:grpSpPr bwMode="auto">
            <a:xfrm>
              <a:off x="2865" y="3329"/>
              <a:ext cx="372" cy="474"/>
              <a:chOff x="2865" y="3329"/>
              <a:chExt cx="372" cy="474"/>
            </a:xfrm>
          </p:grpSpPr>
          <p:sp>
            <p:nvSpPr>
              <p:cNvPr id="102427" name="Arc 153"/>
              <p:cNvSpPr>
                <a:spLocks/>
              </p:cNvSpPr>
              <p:nvPr/>
            </p:nvSpPr>
            <p:spPr bwMode="auto">
              <a:xfrm flipH="1">
                <a:off x="286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28" name="Arc 154"/>
              <p:cNvSpPr>
                <a:spLocks/>
              </p:cNvSpPr>
              <p:nvPr/>
            </p:nvSpPr>
            <p:spPr bwMode="auto">
              <a:xfrm flipH="1">
                <a:off x="300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2" name="Group 183"/>
            <p:cNvGrpSpPr>
              <a:grpSpLocks/>
            </p:cNvGrpSpPr>
            <p:nvPr/>
          </p:nvGrpSpPr>
          <p:grpSpPr bwMode="auto">
            <a:xfrm>
              <a:off x="3134" y="3329"/>
              <a:ext cx="371" cy="474"/>
              <a:chOff x="3134" y="3329"/>
              <a:chExt cx="371" cy="474"/>
            </a:xfrm>
          </p:grpSpPr>
          <p:sp>
            <p:nvSpPr>
              <p:cNvPr id="102425" name="Arc 155"/>
              <p:cNvSpPr>
                <a:spLocks/>
              </p:cNvSpPr>
              <p:nvPr/>
            </p:nvSpPr>
            <p:spPr bwMode="auto">
              <a:xfrm flipH="1">
                <a:off x="313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26" name="Arc 156"/>
              <p:cNvSpPr>
                <a:spLocks/>
              </p:cNvSpPr>
              <p:nvPr/>
            </p:nvSpPr>
            <p:spPr bwMode="auto">
              <a:xfrm flipH="1">
                <a:off x="326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3" name="Group 184"/>
            <p:cNvGrpSpPr>
              <a:grpSpLocks/>
            </p:cNvGrpSpPr>
            <p:nvPr/>
          </p:nvGrpSpPr>
          <p:grpSpPr bwMode="auto">
            <a:xfrm>
              <a:off x="3403" y="3329"/>
              <a:ext cx="371" cy="474"/>
              <a:chOff x="3403" y="3329"/>
              <a:chExt cx="371" cy="474"/>
            </a:xfrm>
          </p:grpSpPr>
          <p:sp>
            <p:nvSpPr>
              <p:cNvPr id="102423" name="Arc 157"/>
              <p:cNvSpPr>
                <a:spLocks/>
              </p:cNvSpPr>
              <p:nvPr/>
            </p:nvSpPr>
            <p:spPr bwMode="auto">
              <a:xfrm flipH="1">
                <a:off x="340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24" name="Arc 158"/>
              <p:cNvSpPr>
                <a:spLocks/>
              </p:cNvSpPr>
              <p:nvPr/>
            </p:nvSpPr>
            <p:spPr bwMode="auto">
              <a:xfrm flipH="1">
                <a:off x="353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4" name="Group 185"/>
            <p:cNvGrpSpPr>
              <a:grpSpLocks/>
            </p:cNvGrpSpPr>
            <p:nvPr/>
          </p:nvGrpSpPr>
          <p:grpSpPr bwMode="auto">
            <a:xfrm>
              <a:off x="3672" y="3329"/>
              <a:ext cx="371" cy="474"/>
              <a:chOff x="3672" y="3329"/>
              <a:chExt cx="371" cy="474"/>
            </a:xfrm>
          </p:grpSpPr>
          <p:sp>
            <p:nvSpPr>
              <p:cNvPr id="102421" name="Arc 159"/>
              <p:cNvSpPr>
                <a:spLocks/>
              </p:cNvSpPr>
              <p:nvPr/>
            </p:nvSpPr>
            <p:spPr bwMode="auto">
              <a:xfrm flipH="1">
                <a:off x="367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22" name="Arc 160"/>
              <p:cNvSpPr>
                <a:spLocks/>
              </p:cNvSpPr>
              <p:nvPr/>
            </p:nvSpPr>
            <p:spPr bwMode="auto">
              <a:xfrm flipH="1">
                <a:off x="380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5" name="Group 186"/>
            <p:cNvGrpSpPr>
              <a:grpSpLocks/>
            </p:cNvGrpSpPr>
            <p:nvPr/>
          </p:nvGrpSpPr>
          <p:grpSpPr bwMode="auto">
            <a:xfrm>
              <a:off x="3940" y="3329"/>
              <a:ext cx="372" cy="474"/>
              <a:chOff x="3940" y="3329"/>
              <a:chExt cx="372" cy="474"/>
            </a:xfrm>
          </p:grpSpPr>
          <p:sp>
            <p:nvSpPr>
              <p:cNvPr id="102419" name="Arc 161"/>
              <p:cNvSpPr>
                <a:spLocks/>
              </p:cNvSpPr>
              <p:nvPr/>
            </p:nvSpPr>
            <p:spPr bwMode="auto">
              <a:xfrm flipH="1">
                <a:off x="394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20" name="Arc 162"/>
              <p:cNvSpPr>
                <a:spLocks/>
              </p:cNvSpPr>
              <p:nvPr/>
            </p:nvSpPr>
            <p:spPr bwMode="auto">
              <a:xfrm flipH="1">
                <a:off x="407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2416" name="Group 187"/>
            <p:cNvGrpSpPr>
              <a:grpSpLocks/>
            </p:cNvGrpSpPr>
            <p:nvPr/>
          </p:nvGrpSpPr>
          <p:grpSpPr bwMode="auto">
            <a:xfrm>
              <a:off x="4209" y="3329"/>
              <a:ext cx="371" cy="474"/>
              <a:chOff x="4209" y="3329"/>
              <a:chExt cx="371" cy="474"/>
            </a:xfrm>
          </p:grpSpPr>
          <p:sp>
            <p:nvSpPr>
              <p:cNvPr id="102417" name="Arc 163"/>
              <p:cNvSpPr>
                <a:spLocks/>
              </p:cNvSpPr>
              <p:nvPr/>
            </p:nvSpPr>
            <p:spPr bwMode="auto">
              <a:xfrm flipH="1">
                <a:off x="420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2418" name="Arc 164"/>
              <p:cNvSpPr>
                <a:spLocks/>
              </p:cNvSpPr>
              <p:nvPr/>
            </p:nvSpPr>
            <p:spPr bwMode="auto">
              <a:xfrm flipH="1">
                <a:off x="434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69190"/>
                                        </p:tgtEl>
                                        <p:attrNameLst>
                                          <p:attrName>style.visibility</p:attrName>
                                        </p:attrNameLst>
                                      </p:cBhvr>
                                      <p:to>
                                        <p:strVal val="visible"/>
                                      </p:to>
                                    </p:set>
                                    <p:animEffect transition="in" filter="wipe(left)">
                                      <p:cBhvr>
                                        <p:cTn id="7" dur="500"/>
                                        <p:tgtEl>
                                          <p:spTgt spid="769190"/>
                                        </p:tgtEl>
                                      </p:cBhvr>
                                    </p:animEffect>
                                  </p:childTnLst>
                                </p:cTn>
                              </p:par>
                            </p:childTnLst>
                          </p:cTn>
                        </p:par>
                        <p:par>
                          <p:cTn id="8" fill="hold">
                            <p:stCondLst>
                              <p:cond delay="500"/>
                            </p:stCondLst>
                            <p:childTnLst>
                              <p:par>
                                <p:cTn id="9" presetID="63" presetClass="path" presetSubtype="0" repeatCount="3000" fill="hold" grpId="1" nodeType="afterEffect">
                                  <p:stCondLst>
                                    <p:cond delay="0"/>
                                  </p:stCondLst>
                                  <p:childTnLst>
                                    <p:animMotion origin="layout" path="M 3.88889E-6 1.11111E-6 L 0.48854 1.11111E-6 " pathEditMode="relative" rAng="0" ptsTypes="AA">
                                      <p:cBhvr>
                                        <p:cTn id="10" dur="3000" fill="hold"/>
                                        <p:tgtEl>
                                          <p:spTgt spid="769190"/>
                                        </p:tgtEl>
                                        <p:attrNameLst>
                                          <p:attrName>ppt_x</p:attrName>
                                          <p:attrName>ppt_y</p:attrName>
                                        </p:attrNameLst>
                                      </p:cBhvr>
                                      <p:rCtr x="244" y="0"/>
                                    </p:animMotion>
                                  </p:childTnLst>
                                </p:cTn>
                              </p:par>
                              <p:par>
                                <p:cTn id="11" presetID="22" presetClass="entr" presetSubtype="8" repeatCount="300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3000"/>
                                        <p:tgtEl>
                                          <p:spTgt spid="5"/>
                                        </p:tgtEl>
                                      </p:cBhvr>
                                    </p:animEffect>
                                  </p:childTnLst>
                                </p:cTn>
                              </p:par>
                            </p:childTnLst>
                          </p:cTn>
                        </p:par>
                        <p:par>
                          <p:cTn id="14" fill="hold">
                            <p:stCondLst>
                              <p:cond delay="9500"/>
                            </p:stCondLst>
                            <p:childTnLst>
                              <p:par>
                                <p:cTn id="15" presetID="10" presetClass="exit" presetSubtype="0" fill="hold" grpId="2" nodeType="afterEffect">
                                  <p:stCondLst>
                                    <p:cond delay="0"/>
                                  </p:stCondLst>
                                  <p:childTnLst>
                                    <p:animEffect transition="out" filter="fade">
                                      <p:cBhvr>
                                        <p:cTn id="16" dur="1000"/>
                                        <p:tgtEl>
                                          <p:spTgt spid="769190"/>
                                        </p:tgtEl>
                                      </p:cBhvr>
                                    </p:animEffect>
                                    <p:set>
                                      <p:cBhvr>
                                        <p:cTn id="17" dur="1" fill="hold">
                                          <p:stCondLst>
                                            <p:cond delay="999"/>
                                          </p:stCondLst>
                                        </p:cTn>
                                        <p:tgtEl>
                                          <p:spTgt spid="769190"/>
                                        </p:tgtEl>
                                        <p:attrNameLst>
                                          <p:attrName>style.visibility</p:attrName>
                                        </p:attrNameLst>
                                      </p:cBhvr>
                                      <p:to>
                                        <p:strVal val="hidden"/>
                                      </p:to>
                                    </p:set>
                                  </p:childTnLst>
                                </p:cTn>
                              </p:par>
                              <p:par>
                                <p:cTn id="18" presetID="10" presetClass="exit" presetSubtype="0" fill="hold" nodeType="withEffect">
                                  <p:stCondLst>
                                    <p:cond delay="0"/>
                                  </p:stCondLst>
                                  <p:childTnLst>
                                    <p:animEffect transition="out" filter="fade">
                                      <p:cBhvr>
                                        <p:cTn id="19" dur="1000"/>
                                        <p:tgtEl>
                                          <p:spTgt spid="5"/>
                                        </p:tgtEl>
                                      </p:cBhvr>
                                    </p:animEffect>
                                    <p:set>
                                      <p:cBhvr>
                                        <p:cTn id="20" dur="1" fill="hold">
                                          <p:stCondLst>
                                            <p:cond delay="9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190" grpId="0" animBg="1"/>
      <p:bldP spid="769190" grpId="1" animBg="1"/>
      <p:bldP spid="769190" grpId="2" animBg="1"/>
    </p:bld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3426" name="Group 300"/>
          <p:cNvGrpSpPr>
            <a:grpSpLocks/>
          </p:cNvGrpSpPr>
          <p:nvPr/>
        </p:nvGrpSpPr>
        <p:grpSpPr bwMode="auto">
          <a:xfrm>
            <a:off x="0" y="0"/>
            <a:ext cx="9172575" cy="6858000"/>
            <a:chOff x="0" y="0"/>
            <a:chExt cx="5778" cy="4320"/>
          </a:xfrm>
        </p:grpSpPr>
        <p:sp>
          <p:nvSpPr>
            <p:cNvPr id="907267" name="Rectangle 3"/>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103503" name="Rectangle 4"/>
            <p:cNvSpPr>
              <a:spLocks noChangeArrowheads="1"/>
            </p:cNvSpPr>
            <p:nvPr/>
          </p:nvSpPr>
          <p:spPr bwMode="auto">
            <a:xfrm>
              <a:off x="550" y="1051"/>
              <a:ext cx="4696" cy="149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cs typeface="Times New Roman" charset="0"/>
                </a:rPr>
                <a:t>Cuando el conductor tiene una configuración uniforme, la densidad de flujo o número de líneas de fuerza por unidad de área, es uniforme a lo largo del conductor y es directamente proporcional a la intensidad de la corriente eléctrica, y disminuye con el incremento de distancia desde el conductor</a:t>
              </a:r>
              <a:endParaRPr lang="es-ES_tradnl" sz="2500" i="1">
                <a:solidFill>
                  <a:schemeClr val="bg1"/>
                </a:solidFill>
                <a:latin typeface="Book Antiqua" pitchFamily="18" charset="0"/>
              </a:endParaRPr>
            </a:p>
          </p:txBody>
        </p:sp>
        <p:sp>
          <p:nvSpPr>
            <p:cNvPr id="907269" name="Rectangle 5"/>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sp>
          <p:nvSpPr>
            <p:cNvPr id="103505" name="Rectangle 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3506" name="Group 7"/>
            <p:cNvGrpSpPr>
              <a:grpSpLocks/>
            </p:cNvGrpSpPr>
            <p:nvPr/>
          </p:nvGrpSpPr>
          <p:grpSpPr bwMode="auto">
            <a:xfrm>
              <a:off x="48" y="95"/>
              <a:ext cx="96" cy="4128"/>
              <a:chOff x="48" y="102"/>
              <a:chExt cx="96" cy="4128"/>
            </a:xfrm>
          </p:grpSpPr>
          <p:sp>
            <p:nvSpPr>
              <p:cNvPr id="103515" name="Rectangle 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16" name="Rectangle 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17" name="Rectangle 1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18" name="Rectangle 1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19" name="Rectangle 1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0" name="Rectangle 1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1" name="Rectangle 1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2" name="Rectangle 1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3" name="Rectangle 1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4" name="Rectangle 1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5" name="Rectangle 1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6" name="Rectangle 1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7" name="Rectangle 2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8" name="Rectangle 2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29" name="Rectangle 2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0" name="Rectangle 2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1" name="Rectangle 2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2" name="Rectangle 2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3" name="Rectangle 2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4" name="Rectangle 2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5" name="Rectangle 2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6" name="Rectangle 2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7" name="Rectangle 3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8" name="Rectangle 3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39" name="Rectangle 3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40" name="Rectangle 3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41" name="Rectangle 3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42" name="Rectangle 3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3543" name="Rectangle 3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3507" name="Group 37"/>
            <p:cNvGrpSpPr>
              <a:grpSpLocks/>
            </p:cNvGrpSpPr>
            <p:nvPr/>
          </p:nvGrpSpPr>
          <p:grpSpPr bwMode="auto">
            <a:xfrm>
              <a:off x="5052" y="0"/>
              <a:ext cx="726" cy="388"/>
              <a:chOff x="37" y="-23"/>
              <a:chExt cx="726" cy="388"/>
            </a:xfrm>
          </p:grpSpPr>
          <p:sp>
            <p:nvSpPr>
              <p:cNvPr id="103509" name="Rectangle 3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3510" name="Rectangle 3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3511" name="Rectangle 4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3512" name="Rectangle 4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3513" name="Rectangle 4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3514" name="Rectangle 4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03508" name="AutoShape 163"/>
            <p:cNvSpPr>
              <a:spLocks noChangeArrowheads="1"/>
            </p:cNvSpPr>
            <p:nvPr/>
          </p:nvSpPr>
          <p:spPr bwMode="auto">
            <a:xfrm rot="5400000">
              <a:off x="2778" y="1544"/>
              <a:ext cx="201" cy="3512"/>
            </a:xfrm>
            <a:prstGeom prst="can">
              <a:avLst>
                <a:gd name="adj" fmla="val 77090"/>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sp>
        <p:nvSpPr>
          <p:cNvPr id="907428" name="Line 164"/>
          <p:cNvSpPr>
            <a:spLocks noChangeShapeType="1"/>
          </p:cNvSpPr>
          <p:nvPr/>
        </p:nvSpPr>
        <p:spPr bwMode="auto">
          <a:xfrm>
            <a:off x="1874838" y="5245100"/>
            <a:ext cx="739775" cy="0"/>
          </a:xfrm>
          <a:prstGeom prst="line">
            <a:avLst/>
          </a:prstGeom>
          <a:noFill/>
          <a:ln w="38100">
            <a:solidFill>
              <a:srgbClr val="FFFF00"/>
            </a:solidFill>
            <a:round/>
            <a:headEnd/>
            <a:tailEnd type="triangle" w="med" len="lg"/>
          </a:ln>
        </p:spPr>
        <p:txBody>
          <a:bodyPr wrap="none"/>
          <a:lstStyle/>
          <a:p>
            <a:endParaRPr lang="es-ES"/>
          </a:p>
        </p:txBody>
      </p:sp>
      <p:grpSp>
        <p:nvGrpSpPr>
          <p:cNvPr id="5" name="Group 299"/>
          <p:cNvGrpSpPr>
            <a:grpSpLocks/>
          </p:cNvGrpSpPr>
          <p:nvPr/>
        </p:nvGrpSpPr>
        <p:grpSpPr bwMode="auto">
          <a:xfrm>
            <a:off x="1987550" y="4340225"/>
            <a:ext cx="5283200" cy="1797050"/>
            <a:chOff x="1252" y="2734"/>
            <a:chExt cx="3328" cy="1132"/>
          </a:xfrm>
        </p:grpSpPr>
        <p:grpSp>
          <p:nvGrpSpPr>
            <p:cNvPr id="103429" name="Group 165"/>
            <p:cNvGrpSpPr>
              <a:grpSpLocks/>
            </p:cNvGrpSpPr>
            <p:nvPr/>
          </p:nvGrpSpPr>
          <p:grpSpPr bwMode="auto">
            <a:xfrm>
              <a:off x="1252" y="3063"/>
              <a:ext cx="3328" cy="474"/>
              <a:chOff x="1252" y="3329"/>
              <a:chExt cx="3328" cy="474"/>
            </a:xfrm>
          </p:grpSpPr>
          <p:grpSp>
            <p:nvGrpSpPr>
              <p:cNvPr id="103466" name="Group 166"/>
              <p:cNvGrpSpPr>
                <a:grpSpLocks/>
              </p:cNvGrpSpPr>
              <p:nvPr/>
            </p:nvGrpSpPr>
            <p:grpSpPr bwMode="auto">
              <a:xfrm>
                <a:off x="1252" y="3329"/>
                <a:ext cx="372" cy="474"/>
                <a:chOff x="1252" y="3329"/>
                <a:chExt cx="372" cy="474"/>
              </a:xfrm>
            </p:grpSpPr>
            <p:sp>
              <p:nvSpPr>
                <p:cNvPr id="103500" name="Arc 167"/>
                <p:cNvSpPr>
                  <a:spLocks/>
                </p:cNvSpPr>
                <p:nvPr/>
              </p:nvSpPr>
              <p:spPr bwMode="auto">
                <a:xfrm flipH="1">
                  <a:off x="125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501" name="Arc 168"/>
                <p:cNvSpPr>
                  <a:spLocks/>
                </p:cNvSpPr>
                <p:nvPr/>
              </p:nvSpPr>
              <p:spPr bwMode="auto">
                <a:xfrm flipH="1">
                  <a:off x="138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67" name="Group 169"/>
              <p:cNvGrpSpPr>
                <a:grpSpLocks/>
              </p:cNvGrpSpPr>
              <p:nvPr/>
            </p:nvGrpSpPr>
            <p:grpSpPr bwMode="auto">
              <a:xfrm>
                <a:off x="1521" y="3329"/>
                <a:ext cx="372" cy="474"/>
                <a:chOff x="1521" y="3329"/>
                <a:chExt cx="372" cy="474"/>
              </a:xfrm>
            </p:grpSpPr>
            <p:sp>
              <p:nvSpPr>
                <p:cNvPr id="103498" name="Arc 170"/>
                <p:cNvSpPr>
                  <a:spLocks/>
                </p:cNvSpPr>
                <p:nvPr/>
              </p:nvSpPr>
              <p:spPr bwMode="auto">
                <a:xfrm flipH="1">
                  <a:off x="152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99" name="Arc 171"/>
                <p:cNvSpPr>
                  <a:spLocks/>
                </p:cNvSpPr>
                <p:nvPr/>
              </p:nvSpPr>
              <p:spPr bwMode="auto">
                <a:xfrm flipH="1">
                  <a:off x="165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68" name="Group 172"/>
              <p:cNvGrpSpPr>
                <a:grpSpLocks/>
              </p:cNvGrpSpPr>
              <p:nvPr/>
            </p:nvGrpSpPr>
            <p:grpSpPr bwMode="auto">
              <a:xfrm>
                <a:off x="1790" y="3329"/>
                <a:ext cx="371" cy="474"/>
                <a:chOff x="1790" y="3329"/>
                <a:chExt cx="371" cy="474"/>
              </a:xfrm>
            </p:grpSpPr>
            <p:sp>
              <p:nvSpPr>
                <p:cNvPr id="103496" name="Arc 173"/>
                <p:cNvSpPr>
                  <a:spLocks/>
                </p:cNvSpPr>
                <p:nvPr/>
              </p:nvSpPr>
              <p:spPr bwMode="auto">
                <a:xfrm flipH="1">
                  <a:off x="179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97" name="Arc 174"/>
                <p:cNvSpPr>
                  <a:spLocks/>
                </p:cNvSpPr>
                <p:nvPr/>
              </p:nvSpPr>
              <p:spPr bwMode="auto">
                <a:xfrm flipH="1">
                  <a:off x="192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69" name="Group 175"/>
              <p:cNvGrpSpPr>
                <a:grpSpLocks/>
              </p:cNvGrpSpPr>
              <p:nvPr/>
            </p:nvGrpSpPr>
            <p:grpSpPr bwMode="auto">
              <a:xfrm>
                <a:off x="2059" y="3329"/>
                <a:ext cx="371" cy="474"/>
                <a:chOff x="2059" y="3329"/>
                <a:chExt cx="371" cy="474"/>
              </a:xfrm>
            </p:grpSpPr>
            <p:sp>
              <p:nvSpPr>
                <p:cNvPr id="103494" name="Arc 176"/>
                <p:cNvSpPr>
                  <a:spLocks/>
                </p:cNvSpPr>
                <p:nvPr/>
              </p:nvSpPr>
              <p:spPr bwMode="auto">
                <a:xfrm flipH="1">
                  <a:off x="205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95" name="Arc 177"/>
                <p:cNvSpPr>
                  <a:spLocks/>
                </p:cNvSpPr>
                <p:nvPr/>
              </p:nvSpPr>
              <p:spPr bwMode="auto">
                <a:xfrm flipH="1">
                  <a:off x="219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0" name="Group 178"/>
              <p:cNvGrpSpPr>
                <a:grpSpLocks/>
              </p:cNvGrpSpPr>
              <p:nvPr/>
            </p:nvGrpSpPr>
            <p:grpSpPr bwMode="auto">
              <a:xfrm>
                <a:off x="2328" y="3329"/>
                <a:ext cx="371" cy="474"/>
                <a:chOff x="2328" y="3329"/>
                <a:chExt cx="371" cy="474"/>
              </a:xfrm>
            </p:grpSpPr>
            <p:sp>
              <p:nvSpPr>
                <p:cNvPr id="103492" name="Arc 179"/>
                <p:cNvSpPr>
                  <a:spLocks/>
                </p:cNvSpPr>
                <p:nvPr/>
              </p:nvSpPr>
              <p:spPr bwMode="auto">
                <a:xfrm flipH="1">
                  <a:off x="232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93" name="Arc 180"/>
                <p:cNvSpPr>
                  <a:spLocks/>
                </p:cNvSpPr>
                <p:nvPr/>
              </p:nvSpPr>
              <p:spPr bwMode="auto">
                <a:xfrm flipH="1">
                  <a:off x="246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1" name="Group 181"/>
              <p:cNvGrpSpPr>
                <a:grpSpLocks/>
              </p:cNvGrpSpPr>
              <p:nvPr/>
            </p:nvGrpSpPr>
            <p:grpSpPr bwMode="auto">
              <a:xfrm>
                <a:off x="2596" y="3329"/>
                <a:ext cx="372" cy="474"/>
                <a:chOff x="2596" y="3329"/>
                <a:chExt cx="372" cy="474"/>
              </a:xfrm>
            </p:grpSpPr>
            <p:sp>
              <p:nvSpPr>
                <p:cNvPr id="103490" name="Arc 182"/>
                <p:cNvSpPr>
                  <a:spLocks/>
                </p:cNvSpPr>
                <p:nvPr/>
              </p:nvSpPr>
              <p:spPr bwMode="auto">
                <a:xfrm flipH="1">
                  <a:off x="259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91" name="Arc 183"/>
                <p:cNvSpPr>
                  <a:spLocks/>
                </p:cNvSpPr>
                <p:nvPr/>
              </p:nvSpPr>
              <p:spPr bwMode="auto">
                <a:xfrm flipH="1">
                  <a:off x="273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2" name="Group 184"/>
              <p:cNvGrpSpPr>
                <a:grpSpLocks/>
              </p:cNvGrpSpPr>
              <p:nvPr/>
            </p:nvGrpSpPr>
            <p:grpSpPr bwMode="auto">
              <a:xfrm>
                <a:off x="2865" y="3329"/>
                <a:ext cx="372" cy="474"/>
                <a:chOff x="2865" y="3329"/>
                <a:chExt cx="372" cy="474"/>
              </a:xfrm>
            </p:grpSpPr>
            <p:sp>
              <p:nvSpPr>
                <p:cNvPr id="103488" name="Arc 185"/>
                <p:cNvSpPr>
                  <a:spLocks/>
                </p:cNvSpPr>
                <p:nvPr/>
              </p:nvSpPr>
              <p:spPr bwMode="auto">
                <a:xfrm flipH="1">
                  <a:off x="286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89" name="Arc 186"/>
                <p:cNvSpPr>
                  <a:spLocks/>
                </p:cNvSpPr>
                <p:nvPr/>
              </p:nvSpPr>
              <p:spPr bwMode="auto">
                <a:xfrm flipH="1">
                  <a:off x="300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3" name="Group 187"/>
              <p:cNvGrpSpPr>
                <a:grpSpLocks/>
              </p:cNvGrpSpPr>
              <p:nvPr/>
            </p:nvGrpSpPr>
            <p:grpSpPr bwMode="auto">
              <a:xfrm>
                <a:off x="3134" y="3329"/>
                <a:ext cx="371" cy="474"/>
                <a:chOff x="3134" y="3329"/>
                <a:chExt cx="371" cy="474"/>
              </a:xfrm>
            </p:grpSpPr>
            <p:sp>
              <p:nvSpPr>
                <p:cNvPr id="103486" name="Arc 188"/>
                <p:cNvSpPr>
                  <a:spLocks/>
                </p:cNvSpPr>
                <p:nvPr/>
              </p:nvSpPr>
              <p:spPr bwMode="auto">
                <a:xfrm flipH="1">
                  <a:off x="313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87" name="Arc 189"/>
                <p:cNvSpPr>
                  <a:spLocks/>
                </p:cNvSpPr>
                <p:nvPr/>
              </p:nvSpPr>
              <p:spPr bwMode="auto">
                <a:xfrm flipH="1">
                  <a:off x="326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4" name="Group 190"/>
              <p:cNvGrpSpPr>
                <a:grpSpLocks/>
              </p:cNvGrpSpPr>
              <p:nvPr/>
            </p:nvGrpSpPr>
            <p:grpSpPr bwMode="auto">
              <a:xfrm>
                <a:off x="3403" y="3329"/>
                <a:ext cx="371" cy="474"/>
                <a:chOff x="3403" y="3329"/>
                <a:chExt cx="371" cy="474"/>
              </a:xfrm>
            </p:grpSpPr>
            <p:sp>
              <p:nvSpPr>
                <p:cNvPr id="103484" name="Arc 191"/>
                <p:cNvSpPr>
                  <a:spLocks/>
                </p:cNvSpPr>
                <p:nvPr/>
              </p:nvSpPr>
              <p:spPr bwMode="auto">
                <a:xfrm flipH="1">
                  <a:off x="340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85" name="Arc 192"/>
                <p:cNvSpPr>
                  <a:spLocks/>
                </p:cNvSpPr>
                <p:nvPr/>
              </p:nvSpPr>
              <p:spPr bwMode="auto">
                <a:xfrm flipH="1">
                  <a:off x="353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5" name="Group 193"/>
              <p:cNvGrpSpPr>
                <a:grpSpLocks/>
              </p:cNvGrpSpPr>
              <p:nvPr/>
            </p:nvGrpSpPr>
            <p:grpSpPr bwMode="auto">
              <a:xfrm>
                <a:off x="3672" y="3329"/>
                <a:ext cx="371" cy="474"/>
                <a:chOff x="3672" y="3329"/>
                <a:chExt cx="371" cy="474"/>
              </a:xfrm>
            </p:grpSpPr>
            <p:sp>
              <p:nvSpPr>
                <p:cNvPr id="103482" name="Arc 194"/>
                <p:cNvSpPr>
                  <a:spLocks/>
                </p:cNvSpPr>
                <p:nvPr/>
              </p:nvSpPr>
              <p:spPr bwMode="auto">
                <a:xfrm flipH="1">
                  <a:off x="367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83" name="Arc 195"/>
                <p:cNvSpPr>
                  <a:spLocks/>
                </p:cNvSpPr>
                <p:nvPr/>
              </p:nvSpPr>
              <p:spPr bwMode="auto">
                <a:xfrm flipH="1">
                  <a:off x="380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6" name="Group 196"/>
              <p:cNvGrpSpPr>
                <a:grpSpLocks/>
              </p:cNvGrpSpPr>
              <p:nvPr/>
            </p:nvGrpSpPr>
            <p:grpSpPr bwMode="auto">
              <a:xfrm>
                <a:off x="3940" y="3329"/>
                <a:ext cx="372" cy="474"/>
                <a:chOff x="3940" y="3329"/>
                <a:chExt cx="372" cy="474"/>
              </a:xfrm>
            </p:grpSpPr>
            <p:sp>
              <p:nvSpPr>
                <p:cNvPr id="103480" name="Arc 197"/>
                <p:cNvSpPr>
                  <a:spLocks/>
                </p:cNvSpPr>
                <p:nvPr/>
              </p:nvSpPr>
              <p:spPr bwMode="auto">
                <a:xfrm flipH="1">
                  <a:off x="394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81" name="Arc 198"/>
                <p:cNvSpPr>
                  <a:spLocks/>
                </p:cNvSpPr>
                <p:nvPr/>
              </p:nvSpPr>
              <p:spPr bwMode="auto">
                <a:xfrm flipH="1">
                  <a:off x="407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77" name="Group 199"/>
              <p:cNvGrpSpPr>
                <a:grpSpLocks/>
              </p:cNvGrpSpPr>
              <p:nvPr/>
            </p:nvGrpSpPr>
            <p:grpSpPr bwMode="auto">
              <a:xfrm>
                <a:off x="4209" y="3329"/>
                <a:ext cx="371" cy="474"/>
                <a:chOff x="4209" y="3329"/>
                <a:chExt cx="371" cy="474"/>
              </a:xfrm>
            </p:grpSpPr>
            <p:sp>
              <p:nvSpPr>
                <p:cNvPr id="103478" name="Arc 200"/>
                <p:cNvSpPr>
                  <a:spLocks/>
                </p:cNvSpPr>
                <p:nvPr/>
              </p:nvSpPr>
              <p:spPr bwMode="auto">
                <a:xfrm flipH="1">
                  <a:off x="420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3479" name="Arc 201"/>
                <p:cNvSpPr>
                  <a:spLocks/>
                </p:cNvSpPr>
                <p:nvPr/>
              </p:nvSpPr>
              <p:spPr bwMode="auto">
                <a:xfrm flipH="1">
                  <a:off x="434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grpSp>
          <p:nvGrpSpPr>
            <p:cNvPr id="103430" name="Group 261"/>
            <p:cNvGrpSpPr>
              <a:grpSpLocks/>
            </p:cNvGrpSpPr>
            <p:nvPr/>
          </p:nvGrpSpPr>
          <p:grpSpPr bwMode="auto">
            <a:xfrm>
              <a:off x="1287" y="2935"/>
              <a:ext cx="3228" cy="730"/>
              <a:chOff x="1287" y="2935"/>
              <a:chExt cx="3228" cy="730"/>
            </a:xfrm>
          </p:grpSpPr>
          <p:sp>
            <p:nvSpPr>
              <p:cNvPr id="103443" name="Arc 204"/>
              <p:cNvSpPr>
                <a:spLocks/>
              </p:cNvSpPr>
              <p:nvPr/>
            </p:nvSpPr>
            <p:spPr bwMode="auto">
              <a:xfrm flipH="1">
                <a:off x="1287"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4" name="Arc 239"/>
              <p:cNvSpPr>
                <a:spLocks/>
              </p:cNvSpPr>
              <p:nvPr/>
            </p:nvSpPr>
            <p:spPr bwMode="auto">
              <a:xfrm flipH="1">
                <a:off x="1421"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5" name="Arc 240"/>
              <p:cNvSpPr>
                <a:spLocks/>
              </p:cNvSpPr>
              <p:nvPr/>
            </p:nvSpPr>
            <p:spPr bwMode="auto">
              <a:xfrm flipH="1">
                <a:off x="1555"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6" name="Arc 241"/>
              <p:cNvSpPr>
                <a:spLocks/>
              </p:cNvSpPr>
              <p:nvPr/>
            </p:nvSpPr>
            <p:spPr bwMode="auto">
              <a:xfrm flipH="1">
                <a:off x="1688"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7" name="Arc 242"/>
              <p:cNvSpPr>
                <a:spLocks/>
              </p:cNvSpPr>
              <p:nvPr/>
            </p:nvSpPr>
            <p:spPr bwMode="auto">
              <a:xfrm flipH="1">
                <a:off x="1822"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8" name="Arc 243"/>
              <p:cNvSpPr>
                <a:spLocks/>
              </p:cNvSpPr>
              <p:nvPr/>
            </p:nvSpPr>
            <p:spPr bwMode="auto">
              <a:xfrm flipH="1">
                <a:off x="1956"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49" name="Arc 244"/>
              <p:cNvSpPr>
                <a:spLocks/>
              </p:cNvSpPr>
              <p:nvPr/>
            </p:nvSpPr>
            <p:spPr bwMode="auto">
              <a:xfrm flipH="1">
                <a:off x="2089"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0" name="Arc 245"/>
              <p:cNvSpPr>
                <a:spLocks/>
              </p:cNvSpPr>
              <p:nvPr/>
            </p:nvSpPr>
            <p:spPr bwMode="auto">
              <a:xfrm flipH="1">
                <a:off x="2223"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1" name="Arc 246"/>
              <p:cNvSpPr>
                <a:spLocks/>
              </p:cNvSpPr>
              <p:nvPr/>
            </p:nvSpPr>
            <p:spPr bwMode="auto">
              <a:xfrm flipH="1">
                <a:off x="2357"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2" name="Arc 247"/>
              <p:cNvSpPr>
                <a:spLocks/>
              </p:cNvSpPr>
              <p:nvPr/>
            </p:nvSpPr>
            <p:spPr bwMode="auto">
              <a:xfrm flipH="1">
                <a:off x="2490"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3" name="Arc 248"/>
              <p:cNvSpPr>
                <a:spLocks/>
              </p:cNvSpPr>
              <p:nvPr/>
            </p:nvSpPr>
            <p:spPr bwMode="auto">
              <a:xfrm flipH="1">
                <a:off x="2624"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4" name="Arc 249"/>
              <p:cNvSpPr>
                <a:spLocks/>
              </p:cNvSpPr>
              <p:nvPr/>
            </p:nvSpPr>
            <p:spPr bwMode="auto">
              <a:xfrm flipH="1">
                <a:off x="2757"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5" name="Arc 250"/>
              <p:cNvSpPr>
                <a:spLocks/>
              </p:cNvSpPr>
              <p:nvPr/>
            </p:nvSpPr>
            <p:spPr bwMode="auto">
              <a:xfrm flipH="1">
                <a:off x="2891"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6" name="Arc 251"/>
              <p:cNvSpPr>
                <a:spLocks/>
              </p:cNvSpPr>
              <p:nvPr/>
            </p:nvSpPr>
            <p:spPr bwMode="auto">
              <a:xfrm flipH="1">
                <a:off x="3025"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7" name="Arc 252"/>
              <p:cNvSpPr>
                <a:spLocks/>
              </p:cNvSpPr>
              <p:nvPr/>
            </p:nvSpPr>
            <p:spPr bwMode="auto">
              <a:xfrm flipH="1">
                <a:off x="3158"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8" name="Arc 253"/>
              <p:cNvSpPr>
                <a:spLocks/>
              </p:cNvSpPr>
              <p:nvPr/>
            </p:nvSpPr>
            <p:spPr bwMode="auto">
              <a:xfrm flipH="1">
                <a:off x="3292"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59" name="Arc 254"/>
              <p:cNvSpPr>
                <a:spLocks/>
              </p:cNvSpPr>
              <p:nvPr/>
            </p:nvSpPr>
            <p:spPr bwMode="auto">
              <a:xfrm flipH="1">
                <a:off x="3426"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0" name="Arc 255"/>
              <p:cNvSpPr>
                <a:spLocks/>
              </p:cNvSpPr>
              <p:nvPr/>
            </p:nvSpPr>
            <p:spPr bwMode="auto">
              <a:xfrm flipH="1">
                <a:off x="3559"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1" name="Arc 256"/>
              <p:cNvSpPr>
                <a:spLocks/>
              </p:cNvSpPr>
              <p:nvPr/>
            </p:nvSpPr>
            <p:spPr bwMode="auto">
              <a:xfrm flipH="1">
                <a:off x="3693"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2" name="Arc 257"/>
              <p:cNvSpPr>
                <a:spLocks/>
              </p:cNvSpPr>
              <p:nvPr/>
            </p:nvSpPr>
            <p:spPr bwMode="auto">
              <a:xfrm flipH="1">
                <a:off x="3827"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3" name="Arc 258"/>
              <p:cNvSpPr>
                <a:spLocks/>
              </p:cNvSpPr>
              <p:nvPr/>
            </p:nvSpPr>
            <p:spPr bwMode="auto">
              <a:xfrm flipH="1">
                <a:off x="3960"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4" name="Arc 259"/>
              <p:cNvSpPr>
                <a:spLocks/>
              </p:cNvSpPr>
              <p:nvPr/>
            </p:nvSpPr>
            <p:spPr bwMode="auto">
              <a:xfrm flipH="1">
                <a:off x="4094"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sp>
            <p:nvSpPr>
              <p:cNvPr id="103465" name="Arc 260"/>
              <p:cNvSpPr>
                <a:spLocks/>
              </p:cNvSpPr>
              <p:nvPr/>
            </p:nvSpPr>
            <p:spPr bwMode="auto">
              <a:xfrm flipH="1">
                <a:off x="4227" y="2935"/>
                <a:ext cx="288" cy="730"/>
              </a:xfrm>
              <a:custGeom>
                <a:avLst/>
                <a:gdLst>
                  <a:gd name="T0" fmla="*/ 0 w 42285"/>
                  <a:gd name="T1" fmla="*/ 4 h 43200"/>
                  <a:gd name="T2" fmla="*/ 0 w 42285"/>
                  <a:gd name="T3" fmla="*/ 8 h 43200"/>
                  <a:gd name="T4" fmla="*/ 1 w 42285"/>
                  <a:gd name="T5" fmla="*/ 6 h 43200"/>
                  <a:gd name="T6" fmla="*/ 0 60000 65536"/>
                  <a:gd name="T7" fmla="*/ 0 60000 65536"/>
                  <a:gd name="T8" fmla="*/ 0 60000 65536"/>
                  <a:gd name="T9" fmla="*/ 0 w 42285"/>
                  <a:gd name="T10" fmla="*/ 0 h 43200"/>
                  <a:gd name="T11" fmla="*/ 42285 w 42285"/>
                  <a:gd name="T12" fmla="*/ 43200 h 43200"/>
                </a:gdLst>
                <a:ahLst/>
                <a:cxnLst>
                  <a:cxn ang="T6">
                    <a:pos x="T0" y="T1"/>
                  </a:cxn>
                  <a:cxn ang="T7">
                    <a:pos x="T2" y="T3"/>
                  </a:cxn>
                  <a:cxn ang="T8">
                    <a:pos x="T4" y="T5"/>
                  </a:cxn>
                </a:cxnLst>
                <a:rect l="T9" t="T10" r="T11" b="T12"/>
                <a:pathLst>
                  <a:path w="42285" h="43200" fill="none"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path>
                  <a:path w="42285" h="43200" stroke="0" extrusionOk="0">
                    <a:moveTo>
                      <a:pt x="66" y="15164"/>
                    </a:moveTo>
                    <a:cubicBezTo>
                      <a:pt x="2881" y="6143"/>
                      <a:pt x="11234" y="-1"/>
                      <a:pt x="20685" y="0"/>
                    </a:cubicBezTo>
                    <a:cubicBezTo>
                      <a:pt x="32614" y="0"/>
                      <a:pt x="42285" y="9670"/>
                      <a:pt x="42285" y="21600"/>
                    </a:cubicBezTo>
                    <a:cubicBezTo>
                      <a:pt x="42285" y="33529"/>
                      <a:pt x="32614" y="43200"/>
                      <a:pt x="20685" y="43200"/>
                    </a:cubicBezTo>
                    <a:cubicBezTo>
                      <a:pt x="11151" y="43200"/>
                      <a:pt x="2745" y="36949"/>
                      <a:pt x="-1" y="27820"/>
                    </a:cubicBezTo>
                    <a:lnTo>
                      <a:pt x="20685"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3431" name="Group 298"/>
            <p:cNvGrpSpPr>
              <a:grpSpLocks/>
            </p:cNvGrpSpPr>
            <p:nvPr/>
          </p:nvGrpSpPr>
          <p:grpSpPr bwMode="auto">
            <a:xfrm>
              <a:off x="1344" y="2734"/>
              <a:ext cx="3155" cy="1132"/>
              <a:chOff x="1344" y="2734"/>
              <a:chExt cx="3155" cy="1132"/>
            </a:xfrm>
          </p:grpSpPr>
          <p:sp>
            <p:nvSpPr>
              <p:cNvPr id="103432" name="Arc 263"/>
              <p:cNvSpPr>
                <a:spLocks/>
              </p:cNvSpPr>
              <p:nvPr/>
            </p:nvSpPr>
            <p:spPr bwMode="auto">
              <a:xfrm flipH="1">
                <a:off x="134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3" name="Arc 287"/>
              <p:cNvSpPr>
                <a:spLocks/>
              </p:cNvSpPr>
              <p:nvPr/>
            </p:nvSpPr>
            <p:spPr bwMode="auto">
              <a:xfrm flipH="1">
                <a:off x="161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4" name="Arc 288"/>
              <p:cNvSpPr>
                <a:spLocks/>
              </p:cNvSpPr>
              <p:nvPr/>
            </p:nvSpPr>
            <p:spPr bwMode="auto">
              <a:xfrm flipH="1">
                <a:off x="188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5" name="Arc 289"/>
              <p:cNvSpPr>
                <a:spLocks/>
              </p:cNvSpPr>
              <p:nvPr/>
            </p:nvSpPr>
            <p:spPr bwMode="auto">
              <a:xfrm flipH="1">
                <a:off x="215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6" name="Arc 290"/>
              <p:cNvSpPr>
                <a:spLocks/>
              </p:cNvSpPr>
              <p:nvPr/>
            </p:nvSpPr>
            <p:spPr bwMode="auto">
              <a:xfrm flipH="1">
                <a:off x="242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7" name="Arc 291"/>
              <p:cNvSpPr>
                <a:spLocks/>
              </p:cNvSpPr>
              <p:nvPr/>
            </p:nvSpPr>
            <p:spPr bwMode="auto">
              <a:xfrm flipH="1">
                <a:off x="269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8" name="Arc 292"/>
              <p:cNvSpPr>
                <a:spLocks/>
              </p:cNvSpPr>
              <p:nvPr/>
            </p:nvSpPr>
            <p:spPr bwMode="auto">
              <a:xfrm flipH="1">
                <a:off x="296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39" name="Arc 293"/>
              <p:cNvSpPr>
                <a:spLocks/>
              </p:cNvSpPr>
              <p:nvPr/>
            </p:nvSpPr>
            <p:spPr bwMode="auto">
              <a:xfrm flipH="1">
                <a:off x="323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40" name="Arc 294"/>
              <p:cNvSpPr>
                <a:spLocks/>
              </p:cNvSpPr>
              <p:nvPr/>
            </p:nvSpPr>
            <p:spPr bwMode="auto">
              <a:xfrm flipH="1">
                <a:off x="350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41" name="Arc 295"/>
              <p:cNvSpPr>
                <a:spLocks/>
              </p:cNvSpPr>
              <p:nvPr/>
            </p:nvSpPr>
            <p:spPr bwMode="auto">
              <a:xfrm flipH="1">
                <a:off x="377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sp>
            <p:nvSpPr>
              <p:cNvPr id="103442" name="Arc 296"/>
              <p:cNvSpPr>
                <a:spLocks/>
              </p:cNvSpPr>
              <p:nvPr/>
            </p:nvSpPr>
            <p:spPr bwMode="auto">
              <a:xfrm flipH="1">
                <a:off x="4044" y="2734"/>
                <a:ext cx="455" cy="1132"/>
              </a:xfrm>
              <a:custGeom>
                <a:avLst/>
                <a:gdLst>
                  <a:gd name="T0" fmla="*/ 0 w 42865"/>
                  <a:gd name="T1" fmla="*/ 12 h 43200"/>
                  <a:gd name="T2" fmla="*/ 0 w 42865"/>
                  <a:gd name="T3" fmla="*/ 17 h 43200"/>
                  <a:gd name="T4" fmla="*/ 2 w 42865"/>
                  <a:gd name="T5" fmla="*/ 15 h 43200"/>
                  <a:gd name="T6" fmla="*/ 0 60000 65536"/>
                  <a:gd name="T7" fmla="*/ 0 60000 65536"/>
                  <a:gd name="T8" fmla="*/ 0 60000 65536"/>
                  <a:gd name="T9" fmla="*/ 0 w 42865"/>
                  <a:gd name="T10" fmla="*/ 0 h 43200"/>
                  <a:gd name="T11" fmla="*/ 42865 w 42865"/>
                  <a:gd name="T12" fmla="*/ 43200 h 43200"/>
                </a:gdLst>
                <a:ahLst/>
                <a:cxnLst>
                  <a:cxn ang="T6">
                    <a:pos x="T0" y="T1"/>
                  </a:cxn>
                  <a:cxn ang="T7">
                    <a:pos x="T2" y="T3"/>
                  </a:cxn>
                  <a:cxn ang="T8">
                    <a:pos x="T4" y="T5"/>
                  </a:cxn>
                </a:cxnLst>
                <a:rect l="T9" t="T10" r="T11" b="T12"/>
                <a:pathLst>
                  <a:path w="42865" h="43200" fill="none"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path>
                  <a:path w="42865" h="43200" stroke="0" extrusionOk="0">
                    <a:moveTo>
                      <a:pt x="33" y="17624"/>
                    </a:moveTo>
                    <a:cubicBezTo>
                      <a:pt x="1947" y="7406"/>
                      <a:pt x="10868" y="-1"/>
                      <a:pt x="21265" y="0"/>
                    </a:cubicBezTo>
                    <a:cubicBezTo>
                      <a:pt x="33194" y="0"/>
                      <a:pt x="42865" y="9670"/>
                      <a:pt x="42865" y="21600"/>
                    </a:cubicBezTo>
                    <a:cubicBezTo>
                      <a:pt x="42865" y="33529"/>
                      <a:pt x="33194" y="43200"/>
                      <a:pt x="21265" y="43200"/>
                    </a:cubicBezTo>
                    <a:cubicBezTo>
                      <a:pt x="10798" y="43200"/>
                      <a:pt x="1837" y="35695"/>
                      <a:pt x="0" y="25390"/>
                    </a:cubicBezTo>
                    <a:lnTo>
                      <a:pt x="21265" y="21600"/>
                    </a:lnTo>
                    <a:close/>
                  </a:path>
                </a:pathLst>
              </a:custGeom>
              <a:noFill/>
              <a:ln w="9525" cap="rnd">
                <a:solidFill>
                  <a:schemeClr val="bg1"/>
                </a:solidFill>
                <a:prstDash val="sysDot"/>
                <a:round/>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7428"/>
                                        </p:tgtEl>
                                        <p:attrNameLst>
                                          <p:attrName>style.visibility</p:attrName>
                                        </p:attrNameLst>
                                      </p:cBhvr>
                                      <p:to>
                                        <p:strVal val="visible"/>
                                      </p:to>
                                    </p:set>
                                    <p:animEffect transition="in" filter="wipe(left)">
                                      <p:cBhvr>
                                        <p:cTn id="7" dur="500"/>
                                        <p:tgtEl>
                                          <p:spTgt spid="907428"/>
                                        </p:tgtEl>
                                      </p:cBhvr>
                                    </p:animEffect>
                                  </p:childTnLst>
                                </p:cTn>
                              </p:par>
                            </p:childTnLst>
                          </p:cTn>
                        </p:par>
                        <p:par>
                          <p:cTn id="8" fill="hold">
                            <p:stCondLst>
                              <p:cond delay="500"/>
                            </p:stCondLst>
                            <p:childTnLst>
                              <p:par>
                                <p:cTn id="9" presetID="63" presetClass="path" presetSubtype="0" repeatCount="3000" fill="hold" grpId="1" nodeType="afterEffect">
                                  <p:stCondLst>
                                    <p:cond delay="0"/>
                                  </p:stCondLst>
                                  <p:childTnLst>
                                    <p:animMotion origin="layout" path="M 3.88889E-6 1.11111E-6 L 0.48854 1.11111E-6 " pathEditMode="relative" rAng="0" ptsTypes="AA">
                                      <p:cBhvr>
                                        <p:cTn id="10" dur="3000" fill="hold"/>
                                        <p:tgtEl>
                                          <p:spTgt spid="907428"/>
                                        </p:tgtEl>
                                        <p:attrNameLst>
                                          <p:attrName>ppt_x</p:attrName>
                                          <p:attrName>ppt_y</p:attrName>
                                        </p:attrNameLst>
                                      </p:cBhvr>
                                      <p:rCtr x="244" y="0"/>
                                    </p:animMotion>
                                  </p:childTnLst>
                                </p:cTn>
                              </p:par>
                              <p:par>
                                <p:cTn id="11" presetID="22" presetClass="entr" presetSubtype="8" repeatCount="300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3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7428" grpId="0" animBg="1"/>
      <p:bldP spid="907428" grpId="1" animBg="1"/>
    </p:bld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4450" name="Group 1202"/>
          <p:cNvGrpSpPr>
            <a:grpSpLocks/>
          </p:cNvGrpSpPr>
          <p:nvPr/>
        </p:nvGrpSpPr>
        <p:grpSpPr bwMode="auto">
          <a:xfrm>
            <a:off x="0" y="0"/>
            <a:ext cx="9172575" cy="6858000"/>
            <a:chOff x="0" y="0"/>
            <a:chExt cx="5778" cy="4320"/>
          </a:xfrm>
        </p:grpSpPr>
        <p:sp>
          <p:nvSpPr>
            <p:cNvPr id="104538" name="Rectangle 1029"/>
            <p:cNvSpPr>
              <a:spLocks noChangeArrowheads="1"/>
            </p:cNvSpPr>
            <p:nvPr/>
          </p:nvSpPr>
          <p:spPr bwMode="auto">
            <a:xfrm>
              <a:off x="591" y="1064"/>
              <a:ext cx="4559" cy="1650"/>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rPr>
                <a:t>Variando la intensidad de la corriente eléctrica en el conductor, varía el número de líneas  de fuerza</a:t>
              </a:r>
            </a:p>
            <a:p>
              <a:endParaRPr lang="es-ES_tradnl" sz="1600" i="1">
                <a:solidFill>
                  <a:schemeClr val="bg1"/>
                </a:solidFill>
                <a:latin typeface="Book Antiqua" pitchFamily="18" charset="0"/>
              </a:endParaRPr>
            </a:p>
            <a:p>
              <a:r>
                <a:rPr lang="es-ES_tradnl" sz="2500" i="1">
                  <a:solidFill>
                    <a:schemeClr val="bg1"/>
                  </a:solidFill>
                  <a:latin typeface="Book Antiqua" pitchFamily="18" charset="0"/>
                </a:rPr>
                <a:t>Al incrementar la corriente de magnetización (intensidad) se incrementa el número de líneas de fuerza, resultando en un incremento de la densidad del campo magnético</a:t>
              </a:r>
            </a:p>
          </p:txBody>
        </p:sp>
        <p:sp>
          <p:nvSpPr>
            <p:cNvPr id="104539" name="Rectangle 1070"/>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4540" name="Group 1072"/>
            <p:cNvGrpSpPr>
              <a:grpSpLocks/>
            </p:cNvGrpSpPr>
            <p:nvPr/>
          </p:nvGrpSpPr>
          <p:grpSpPr bwMode="auto">
            <a:xfrm>
              <a:off x="48" y="95"/>
              <a:ext cx="96" cy="4128"/>
              <a:chOff x="48" y="102"/>
              <a:chExt cx="96" cy="4128"/>
            </a:xfrm>
          </p:grpSpPr>
          <p:sp>
            <p:nvSpPr>
              <p:cNvPr id="104552" name="Rectangle 107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3" name="Rectangle 107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4" name="Rectangle 107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5" name="Rectangle 107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6" name="Rectangle 107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7" name="Rectangle 107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8" name="Rectangle 107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59" name="Rectangle 108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0" name="Rectangle 108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1" name="Rectangle 108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2" name="Rectangle 108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3" name="Rectangle 108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4" name="Rectangle 108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5" name="Rectangle 108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6" name="Rectangle 108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7" name="Rectangle 108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8" name="Rectangle 108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69" name="Rectangle 109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0" name="Rectangle 109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1" name="Rectangle 109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2" name="Rectangle 109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3" name="Rectangle 109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4" name="Rectangle 109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5" name="Rectangle 109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6" name="Rectangle 109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7" name="Rectangle 109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8" name="Rectangle 109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79" name="Rectangle 110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4580" name="Rectangle 110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4541" name="Group 1102"/>
            <p:cNvGrpSpPr>
              <a:grpSpLocks/>
            </p:cNvGrpSpPr>
            <p:nvPr/>
          </p:nvGrpSpPr>
          <p:grpSpPr bwMode="auto">
            <a:xfrm>
              <a:off x="5052" y="0"/>
              <a:ext cx="726" cy="388"/>
              <a:chOff x="37" y="-23"/>
              <a:chExt cx="726" cy="388"/>
            </a:xfrm>
          </p:grpSpPr>
          <p:sp>
            <p:nvSpPr>
              <p:cNvPr id="104546" name="Rectangle 110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4547" name="Rectangle 110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4548" name="Rectangle 110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4549" name="Rectangle 110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4550" name="Rectangle 110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4551" name="Rectangle 110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04542" name="AutoShape 1110"/>
            <p:cNvSpPr>
              <a:spLocks noChangeArrowheads="1"/>
            </p:cNvSpPr>
            <p:nvPr/>
          </p:nvSpPr>
          <p:spPr bwMode="auto">
            <a:xfrm rot="5400000">
              <a:off x="2888" y="1362"/>
              <a:ext cx="201" cy="3512"/>
            </a:xfrm>
            <a:prstGeom prst="can">
              <a:avLst>
                <a:gd name="adj" fmla="val 77090"/>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104543" name="AutoShape 1111"/>
            <p:cNvSpPr>
              <a:spLocks noChangeArrowheads="1"/>
            </p:cNvSpPr>
            <p:nvPr/>
          </p:nvSpPr>
          <p:spPr bwMode="auto">
            <a:xfrm rot="5400000">
              <a:off x="2888" y="2112"/>
              <a:ext cx="201" cy="3512"/>
            </a:xfrm>
            <a:prstGeom prst="can">
              <a:avLst>
                <a:gd name="adj" fmla="val 77090"/>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532655" name="Rectangle 1199"/>
            <p:cNvSpPr>
              <a:spLocks noChangeArrowheads="1"/>
            </p:cNvSpPr>
            <p:nvPr/>
          </p:nvSpPr>
          <p:spPr bwMode="auto">
            <a:xfrm>
              <a:off x="424" y="532"/>
              <a:ext cx="500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Campo alrededor de un conductor</a:t>
              </a:r>
            </a:p>
          </p:txBody>
        </p:sp>
        <p:sp>
          <p:nvSpPr>
            <p:cNvPr id="532656" name="Rectangle 1200"/>
            <p:cNvSpPr>
              <a:spLocks noChangeArrowheads="1"/>
            </p:cNvSpPr>
            <p:nvPr/>
          </p:nvSpPr>
          <p:spPr bwMode="auto">
            <a:xfrm>
              <a:off x="424" y="107"/>
              <a:ext cx="2801"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grpSp>
      <p:sp>
        <p:nvSpPr>
          <p:cNvPr id="532568" name="Line 1112"/>
          <p:cNvSpPr>
            <a:spLocks noChangeShapeType="1"/>
          </p:cNvSpPr>
          <p:nvPr/>
        </p:nvSpPr>
        <p:spPr bwMode="auto">
          <a:xfrm>
            <a:off x="2049463" y="4956175"/>
            <a:ext cx="739775" cy="0"/>
          </a:xfrm>
          <a:prstGeom prst="line">
            <a:avLst/>
          </a:prstGeom>
          <a:noFill/>
          <a:ln w="38100">
            <a:solidFill>
              <a:srgbClr val="FFFF00"/>
            </a:solidFill>
            <a:round/>
            <a:headEnd/>
            <a:tailEnd type="triangle" w="med" len="lg"/>
          </a:ln>
        </p:spPr>
        <p:txBody>
          <a:bodyPr wrap="none"/>
          <a:lstStyle/>
          <a:p>
            <a:endParaRPr lang="es-ES"/>
          </a:p>
        </p:txBody>
      </p:sp>
      <p:grpSp>
        <p:nvGrpSpPr>
          <p:cNvPr id="5" name="Group 1113"/>
          <p:cNvGrpSpPr>
            <a:grpSpLocks/>
          </p:cNvGrpSpPr>
          <p:nvPr/>
        </p:nvGrpSpPr>
        <p:grpSpPr bwMode="auto">
          <a:xfrm>
            <a:off x="2162175" y="4573588"/>
            <a:ext cx="5283200" cy="752475"/>
            <a:chOff x="1252" y="3329"/>
            <a:chExt cx="3328" cy="474"/>
          </a:xfrm>
        </p:grpSpPr>
        <p:grpSp>
          <p:nvGrpSpPr>
            <p:cNvPr id="104502" name="Group 1114"/>
            <p:cNvGrpSpPr>
              <a:grpSpLocks/>
            </p:cNvGrpSpPr>
            <p:nvPr/>
          </p:nvGrpSpPr>
          <p:grpSpPr bwMode="auto">
            <a:xfrm>
              <a:off x="1252" y="3329"/>
              <a:ext cx="372" cy="474"/>
              <a:chOff x="1252" y="3329"/>
              <a:chExt cx="372" cy="474"/>
            </a:xfrm>
          </p:grpSpPr>
          <p:sp>
            <p:nvSpPr>
              <p:cNvPr id="104536" name="Arc 1115"/>
              <p:cNvSpPr>
                <a:spLocks/>
              </p:cNvSpPr>
              <p:nvPr/>
            </p:nvSpPr>
            <p:spPr bwMode="auto">
              <a:xfrm flipH="1">
                <a:off x="125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37" name="Arc 1116"/>
              <p:cNvSpPr>
                <a:spLocks/>
              </p:cNvSpPr>
              <p:nvPr/>
            </p:nvSpPr>
            <p:spPr bwMode="auto">
              <a:xfrm flipH="1">
                <a:off x="138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3" name="Group 1117"/>
            <p:cNvGrpSpPr>
              <a:grpSpLocks/>
            </p:cNvGrpSpPr>
            <p:nvPr/>
          </p:nvGrpSpPr>
          <p:grpSpPr bwMode="auto">
            <a:xfrm>
              <a:off x="1521" y="3329"/>
              <a:ext cx="372" cy="474"/>
              <a:chOff x="1521" y="3329"/>
              <a:chExt cx="372" cy="474"/>
            </a:xfrm>
          </p:grpSpPr>
          <p:sp>
            <p:nvSpPr>
              <p:cNvPr id="104534" name="Arc 1118"/>
              <p:cNvSpPr>
                <a:spLocks/>
              </p:cNvSpPr>
              <p:nvPr/>
            </p:nvSpPr>
            <p:spPr bwMode="auto">
              <a:xfrm flipH="1">
                <a:off x="152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35" name="Arc 1119"/>
              <p:cNvSpPr>
                <a:spLocks/>
              </p:cNvSpPr>
              <p:nvPr/>
            </p:nvSpPr>
            <p:spPr bwMode="auto">
              <a:xfrm flipH="1">
                <a:off x="165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4" name="Group 1120"/>
            <p:cNvGrpSpPr>
              <a:grpSpLocks/>
            </p:cNvGrpSpPr>
            <p:nvPr/>
          </p:nvGrpSpPr>
          <p:grpSpPr bwMode="auto">
            <a:xfrm>
              <a:off x="1790" y="3329"/>
              <a:ext cx="371" cy="474"/>
              <a:chOff x="1790" y="3329"/>
              <a:chExt cx="371" cy="474"/>
            </a:xfrm>
          </p:grpSpPr>
          <p:sp>
            <p:nvSpPr>
              <p:cNvPr id="104532" name="Arc 1121"/>
              <p:cNvSpPr>
                <a:spLocks/>
              </p:cNvSpPr>
              <p:nvPr/>
            </p:nvSpPr>
            <p:spPr bwMode="auto">
              <a:xfrm flipH="1">
                <a:off x="179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33" name="Arc 1122"/>
              <p:cNvSpPr>
                <a:spLocks/>
              </p:cNvSpPr>
              <p:nvPr/>
            </p:nvSpPr>
            <p:spPr bwMode="auto">
              <a:xfrm flipH="1">
                <a:off x="192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5" name="Group 1123"/>
            <p:cNvGrpSpPr>
              <a:grpSpLocks/>
            </p:cNvGrpSpPr>
            <p:nvPr/>
          </p:nvGrpSpPr>
          <p:grpSpPr bwMode="auto">
            <a:xfrm>
              <a:off x="2059" y="3329"/>
              <a:ext cx="371" cy="474"/>
              <a:chOff x="2059" y="3329"/>
              <a:chExt cx="371" cy="474"/>
            </a:xfrm>
          </p:grpSpPr>
          <p:sp>
            <p:nvSpPr>
              <p:cNvPr id="104530" name="Arc 1124"/>
              <p:cNvSpPr>
                <a:spLocks/>
              </p:cNvSpPr>
              <p:nvPr/>
            </p:nvSpPr>
            <p:spPr bwMode="auto">
              <a:xfrm flipH="1">
                <a:off x="205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31" name="Arc 1125"/>
              <p:cNvSpPr>
                <a:spLocks/>
              </p:cNvSpPr>
              <p:nvPr/>
            </p:nvSpPr>
            <p:spPr bwMode="auto">
              <a:xfrm flipH="1">
                <a:off x="219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6" name="Group 1126"/>
            <p:cNvGrpSpPr>
              <a:grpSpLocks/>
            </p:cNvGrpSpPr>
            <p:nvPr/>
          </p:nvGrpSpPr>
          <p:grpSpPr bwMode="auto">
            <a:xfrm>
              <a:off x="2328" y="3329"/>
              <a:ext cx="371" cy="474"/>
              <a:chOff x="2328" y="3329"/>
              <a:chExt cx="371" cy="474"/>
            </a:xfrm>
          </p:grpSpPr>
          <p:sp>
            <p:nvSpPr>
              <p:cNvPr id="104528" name="Arc 1127"/>
              <p:cNvSpPr>
                <a:spLocks/>
              </p:cNvSpPr>
              <p:nvPr/>
            </p:nvSpPr>
            <p:spPr bwMode="auto">
              <a:xfrm flipH="1">
                <a:off x="232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29" name="Arc 1128"/>
              <p:cNvSpPr>
                <a:spLocks/>
              </p:cNvSpPr>
              <p:nvPr/>
            </p:nvSpPr>
            <p:spPr bwMode="auto">
              <a:xfrm flipH="1">
                <a:off x="246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7" name="Group 1129"/>
            <p:cNvGrpSpPr>
              <a:grpSpLocks/>
            </p:cNvGrpSpPr>
            <p:nvPr/>
          </p:nvGrpSpPr>
          <p:grpSpPr bwMode="auto">
            <a:xfrm>
              <a:off x="2596" y="3329"/>
              <a:ext cx="372" cy="474"/>
              <a:chOff x="2596" y="3329"/>
              <a:chExt cx="372" cy="474"/>
            </a:xfrm>
          </p:grpSpPr>
          <p:sp>
            <p:nvSpPr>
              <p:cNvPr id="104526" name="Arc 1130"/>
              <p:cNvSpPr>
                <a:spLocks/>
              </p:cNvSpPr>
              <p:nvPr/>
            </p:nvSpPr>
            <p:spPr bwMode="auto">
              <a:xfrm flipH="1">
                <a:off x="259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27" name="Arc 1131"/>
              <p:cNvSpPr>
                <a:spLocks/>
              </p:cNvSpPr>
              <p:nvPr/>
            </p:nvSpPr>
            <p:spPr bwMode="auto">
              <a:xfrm flipH="1">
                <a:off x="2731"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8" name="Group 1132"/>
            <p:cNvGrpSpPr>
              <a:grpSpLocks/>
            </p:cNvGrpSpPr>
            <p:nvPr/>
          </p:nvGrpSpPr>
          <p:grpSpPr bwMode="auto">
            <a:xfrm>
              <a:off x="2865" y="3329"/>
              <a:ext cx="372" cy="474"/>
              <a:chOff x="2865" y="3329"/>
              <a:chExt cx="372" cy="474"/>
            </a:xfrm>
          </p:grpSpPr>
          <p:sp>
            <p:nvSpPr>
              <p:cNvPr id="104524" name="Arc 1133"/>
              <p:cNvSpPr>
                <a:spLocks/>
              </p:cNvSpPr>
              <p:nvPr/>
            </p:nvSpPr>
            <p:spPr bwMode="auto">
              <a:xfrm flipH="1">
                <a:off x="286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25" name="Arc 1134"/>
              <p:cNvSpPr>
                <a:spLocks/>
              </p:cNvSpPr>
              <p:nvPr/>
            </p:nvSpPr>
            <p:spPr bwMode="auto">
              <a:xfrm flipH="1">
                <a:off x="300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09" name="Group 1135"/>
            <p:cNvGrpSpPr>
              <a:grpSpLocks/>
            </p:cNvGrpSpPr>
            <p:nvPr/>
          </p:nvGrpSpPr>
          <p:grpSpPr bwMode="auto">
            <a:xfrm>
              <a:off x="3134" y="3329"/>
              <a:ext cx="371" cy="474"/>
              <a:chOff x="3134" y="3329"/>
              <a:chExt cx="371" cy="474"/>
            </a:xfrm>
          </p:grpSpPr>
          <p:sp>
            <p:nvSpPr>
              <p:cNvPr id="104522" name="Arc 1136"/>
              <p:cNvSpPr>
                <a:spLocks/>
              </p:cNvSpPr>
              <p:nvPr/>
            </p:nvSpPr>
            <p:spPr bwMode="auto">
              <a:xfrm flipH="1">
                <a:off x="3134"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23" name="Arc 1137"/>
              <p:cNvSpPr>
                <a:spLocks/>
              </p:cNvSpPr>
              <p:nvPr/>
            </p:nvSpPr>
            <p:spPr bwMode="auto">
              <a:xfrm flipH="1">
                <a:off x="3268"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10" name="Group 1138"/>
            <p:cNvGrpSpPr>
              <a:grpSpLocks/>
            </p:cNvGrpSpPr>
            <p:nvPr/>
          </p:nvGrpSpPr>
          <p:grpSpPr bwMode="auto">
            <a:xfrm>
              <a:off x="3403" y="3329"/>
              <a:ext cx="371" cy="474"/>
              <a:chOff x="3403" y="3329"/>
              <a:chExt cx="371" cy="474"/>
            </a:xfrm>
          </p:grpSpPr>
          <p:sp>
            <p:nvSpPr>
              <p:cNvPr id="104520" name="Arc 1139"/>
              <p:cNvSpPr>
                <a:spLocks/>
              </p:cNvSpPr>
              <p:nvPr/>
            </p:nvSpPr>
            <p:spPr bwMode="auto">
              <a:xfrm flipH="1">
                <a:off x="340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21" name="Arc 1140"/>
              <p:cNvSpPr>
                <a:spLocks/>
              </p:cNvSpPr>
              <p:nvPr/>
            </p:nvSpPr>
            <p:spPr bwMode="auto">
              <a:xfrm flipH="1">
                <a:off x="3537"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11" name="Group 1141"/>
            <p:cNvGrpSpPr>
              <a:grpSpLocks/>
            </p:cNvGrpSpPr>
            <p:nvPr/>
          </p:nvGrpSpPr>
          <p:grpSpPr bwMode="auto">
            <a:xfrm>
              <a:off x="3672" y="3329"/>
              <a:ext cx="371" cy="474"/>
              <a:chOff x="3672" y="3329"/>
              <a:chExt cx="371" cy="474"/>
            </a:xfrm>
          </p:grpSpPr>
          <p:sp>
            <p:nvSpPr>
              <p:cNvPr id="104518" name="Arc 1142"/>
              <p:cNvSpPr>
                <a:spLocks/>
              </p:cNvSpPr>
              <p:nvPr/>
            </p:nvSpPr>
            <p:spPr bwMode="auto">
              <a:xfrm flipH="1">
                <a:off x="3672"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19" name="Arc 1143"/>
              <p:cNvSpPr>
                <a:spLocks/>
              </p:cNvSpPr>
              <p:nvPr/>
            </p:nvSpPr>
            <p:spPr bwMode="auto">
              <a:xfrm flipH="1">
                <a:off x="3806"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12" name="Group 1144"/>
            <p:cNvGrpSpPr>
              <a:grpSpLocks/>
            </p:cNvGrpSpPr>
            <p:nvPr/>
          </p:nvGrpSpPr>
          <p:grpSpPr bwMode="auto">
            <a:xfrm>
              <a:off x="3940" y="3329"/>
              <a:ext cx="372" cy="474"/>
              <a:chOff x="3940" y="3329"/>
              <a:chExt cx="372" cy="474"/>
            </a:xfrm>
          </p:grpSpPr>
          <p:sp>
            <p:nvSpPr>
              <p:cNvPr id="104516" name="Arc 1145"/>
              <p:cNvSpPr>
                <a:spLocks/>
              </p:cNvSpPr>
              <p:nvPr/>
            </p:nvSpPr>
            <p:spPr bwMode="auto">
              <a:xfrm flipH="1">
                <a:off x="3940"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17" name="Arc 1146"/>
              <p:cNvSpPr>
                <a:spLocks/>
              </p:cNvSpPr>
              <p:nvPr/>
            </p:nvSpPr>
            <p:spPr bwMode="auto">
              <a:xfrm flipH="1">
                <a:off x="4075"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nvGrpSpPr>
            <p:cNvPr id="104513" name="Group 1147"/>
            <p:cNvGrpSpPr>
              <a:grpSpLocks/>
            </p:cNvGrpSpPr>
            <p:nvPr/>
          </p:nvGrpSpPr>
          <p:grpSpPr bwMode="auto">
            <a:xfrm>
              <a:off x="4209" y="3329"/>
              <a:ext cx="371" cy="474"/>
              <a:chOff x="4209" y="3329"/>
              <a:chExt cx="371" cy="474"/>
            </a:xfrm>
          </p:grpSpPr>
          <p:sp>
            <p:nvSpPr>
              <p:cNvPr id="104514" name="Arc 1148"/>
              <p:cNvSpPr>
                <a:spLocks/>
              </p:cNvSpPr>
              <p:nvPr/>
            </p:nvSpPr>
            <p:spPr bwMode="auto">
              <a:xfrm flipH="1">
                <a:off x="4209"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15" name="Arc 1149"/>
              <p:cNvSpPr>
                <a:spLocks/>
              </p:cNvSpPr>
              <p:nvPr/>
            </p:nvSpPr>
            <p:spPr bwMode="auto">
              <a:xfrm flipH="1">
                <a:off x="4343" y="3329"/>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grpSp>
      <p:sp>
        <p:nvSpPr>
          <p:cNvPr id="532606" name="Line 1150"/>
          <p:cNvSpPr>
            <a:spLocks noChangeShapeType="1"/>
          </p:cNvSpPr>
          <p:nvPr/>
        </p:nvSpPr>
        <p:spPr bwMode="auto">
          <a:xfrm>
            <a:off x="2049463" y="6146800"/>
            <a:ext cx="739775" cy="0"/>
          </a:xfrm>
          <a:prstGeom prst="line">
            <a:avLst/>
          </a:prstGeom>
          <a:noFill/>
          <a:ln w="76200">
            <a:solidFill>
              <a:srgbClr val="FFFF00"/>
            </a:solidFill>
            <a:round/>
            <a:headEnd/>
            <a:tailEnd type="triangle" w="med" len="lg"/>
          </a:ln>
        </p:spPr>
        <p:txBody>
          <a:bodyPr wrap="none"/>
          <a:lstStyle/>
          <a:p>
            <a:endParaRPr lang="es-ES"/>
          </a:p>
        </p:txBody>
      </p:sp>
      <p:grpSp>
        <p:nvGrpSpPr>
          <p:cNvPr id="18" name="Group 1151"/>
          <p:cNvGrpSpPr>
            <a:grpSpLocks/>
          </p:cNvGrpSpPr>
          <p:nvPr/>
        </p:nvGrpSpPr>
        <p:grpSpPr bwMode="auto">
          <a:xfrm>
            <a:off x="2162175" y="5764213"/>
            <a:ext cx="5283200" cy="752475"/>
            <a:chOff x="1252" y="3631"/>
            <a:chExt cx="3328" cy="474"/>
          </a:xfrm>
        </p:grpSpPr>
        <p:sp>
          <p:nvSpPr>
            <p:cNvPr id="104455" name="Arc 1152"/>
            <p:cNvSpPr>
              <a:spLocks/>
            </p:cNvSpPr>
            <p:nvPr/>
          </p:nvSpPr>
          <p:spPr bwMode="auto">
            <a:xfrm flipH="1">
              <a:off x="125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56" name="Arc 1153"/>
            <p:cNvSpPr>
              <a:spLocks/>
            </p:cNvSpPr>
            <p:nvPr/>
          </p:nvSpPr>
          <p:spPr bwMode="auto">
            <a:xfrm flipH="1">
              <a:off x="1387"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57" name="Arc 1154"/>
            <p:cNvSpPr>
              <a:spLocks/>
            </p:cNvSpPr>
            <p:nvPr/>
          </p:nvSpPr>
          <p:spPr bwMode="auto">
            <a:xfrm flipH="1">
              <a:off x="1521"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58" name="Arc 1155"/>
            <p:cNvSpPr>
              <a:spLocks/>
            </p:cNvSpPr>
            <p:nvPr/>
          </p:nvSpPr>
          <p:spPr bwMode="auto">
            <a:xfrm flipH="1">
              <a:off x="165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59" name="Arc 1156"/>
            <p:cNvSpPr>
              <a:spLocks/>
            </p:cNvSpPr>
            <p:nvPr/>
          </p:nvSpPr>
          <p:spPr bwMode="auto">
            <a:xfrm flipH="1">
              <a:off x="179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0" name="Arc 1157"/>
            <p:cNvSpPr>
              <a:spLocks/>
            </p:cNvSpPr>
            <p:nvPr/>
          </p:nvSpPr>
          <p:spPr bwMode="auto">
            <a:xfrm flipH="1">
              <a:off x="1924"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1" name="Arc 1158"/>
            <p:cNvSpPr>
              <a:spLocks/>
            </p:cNvSpPr>
            <p:nvPr/>
          </p:nvSpPr>
          <p:spPr bwMode="auto">
            <a:xfrm flipH="1">
              <a:off x="2059"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2" name="Arc 1159"/>
            <p:cNvSpPr>
              <a:spLocks/>
            </p:cNvSpPr>
            <p:nvPr/>
          </p:nvSpPr>
          <p:spPr bwMode="auto">
            <a:xfrm flipH="1">
              <a:off x="2193"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3" name="Arc 1160"/>
            <p:cNvSpPr>
              <a:spLocks/>
            </p:cNvSpPr>
            <p:nvPr/>
          </p:nvSpPr>
          <p:spPr bwMode="auto">
            <a:xfrm flipH="1">
              <a:off x="2328"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4" name="Arc 1161"/>
            <p:cNvSpPr>
              <a:spLocks/>
            </p:cNvSpPr>
            <p:nvPr/>
          </p:nvSpPr>
          <p:spPr bwMode="auto">
            <a:xfrm flipH="1">
              <a:off x="246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5" name="Arc 1162"/>
            <p:cNvSpPr>
              <a:spLocks/>
            </p:cNvSpPr>
            <p:nvPr/>
          </p:nvSpPr>
          <p:spPr bwMode="auto">
            <a:xfrm flipH="1">
              <a:off x="259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6" name="Arc 1163"/>
            <p:cNvSpPr>
              <a:spLocks/>
            </p:cNvSpPr>
            <p:nvPr/>
          </p:nvSpPr>
          <p:spPr bwMode="auto">
            <a:xfrm flipH="1">
              <a:off x="2731"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7" name="Arc 1164"/>
            <p:cNvSpPr>
              <a:spLocks/>
            </p:cNvSpPr>
            <p:nvPr/>
          </p:nvSpPr>
          <p:spPr bwMode="auto">
            <a:xfrm flipH="1">
              <a:off x="2865"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8" name="Arc 1165"/>
            <p:cNvSpPr>
              <a:spLocks/>
            </p:cNvSpPr>
            <p:nvPr/>
          </p:nvSpPr>
          <p:spPr bwMode="auto">
            <a:xfrm flipH="1">
              <a:off x="300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69" name="Arc 1166"/>
            <p:cNvSpPr>
              <a:spLocks/>
            </p:cNvSpPr>
            <p:nvPr/>
          </p:nvSpPr>
          <p:spPr bwMode="auto">
            <a:xfrm flipH="1">
              <a:off x="3134"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0" name="Arc 1167"/>
            <p:cNvSpPr>
              <a:spLocks/>
            </p:cNvSpPr>
            <p:nvPr/>
          </p:nvSpPr>
          <p:spPr bwMode="auto">
            <a:xfrm flipH="1">
              <a:off x="3268"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1" name="Arc 1168"/>
            <p:cNvSpPr>
              <a:spLocks/>
            </p:cNvSpPr>
            <p:nvPr/>
          </p:nvSpPr>
          <p:spPr bwMode="auto">
            <a:xfrm flipH="1">
              <a:off x="3403"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2" name="Arc 1169"/>
            <p:cNvSpPr>
              <a:spLocks/>
            </p:cNvSpPr>
            <p:nvPr/>
          </p:nvSpPr>
          <p:spPr bwMode="auto">
            <a:xfrm flipH="1">
              <a:off x="3537"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3" name="Arc 1170"/>
            <p:cNvSpPr>
              <a:spLocks/>
            </p:cNvSpPr>
            <p:nvPr/>
          </p:nvSpPr>
          <p:spPr bwMode="auto">
            <a:xfrm flipH="1">
              <a:off x="367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4" name="Arc 1171"/>
            <p:cNvSpPr>
              <a:spLocks/>
            </p:cNvSpPr>
            <p:nvPr/>
          </p:nvSpPr>
          <p:spPr bwMode="auto">
            <a:xfrm flipH="1">
              <a:off x="380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5" name="Arc 1172"/>
            <p:cNvSpPr>
              <a:spLocks/>
            </p:cNvSpPr>
            <p:nvPr/>
          </p:nvSpPr>
          <p:spPr bwMode="auto">
            <a:xfrm flipH="1">
              <a:off x="394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6" name="Arc 1173"/>
            <p:cNvSpPr>
              <a:spLocks/>
            </p:cNvSpPr>
            <p:nvPr/>
          </p:nvSpPr>
          <p:spPr bwMode="auto">
            <a:xfrm flipH="1">
              <a:off x="4075"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7" name="Arc 1174"/>
            <p:cNvSpPr>
              <a:spLocks/>
            </p:cNvSpPr>
            <p:nvPr/>
          </p:nvSpPr>
          <p:spPr bwMode="auto">
            <a:xfrm flipH="1">
              <a:off x="4209"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8" name="Arc 1175"/>
            <p:cNvSpPr>
              <a:spLocks/>
            </p:cNvSpPr>
            <p:nvPr/>
          </p:nvSpPr>
          <p:spPr bwMode="auto">
            <a:xfrm flipH="1">
              <a:off x="4343"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79" name="Arc 1176"/>
            <p:cNvSpPr>
              <a:spLocks/>
            </p:cNvSpPr>
            <p:nvPr/>
          </p:nvSpPr>
          <p:spPr bwMode="auto">
            <a:xfrm flipH="1">
              <a:off x="132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0" name="Arc 1177"/>
            <p:cNvSpPr>
              <a:spLocks/>
            </p:cNvSpPr>
            <p:nvPr/>
          </p:nvSpPr>
          <p:spPr bwMode="auto">
            <a:xfrm flipH="1">
              <a:off x="1454"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1" name="Arc 1178"/>
            <p:cNvSpPr>
              <a:spLocks/>
            </p:cNvSpPr>
            <p:nvPr/>
          </p:nvSpPr>
          <p:spPr bwMode="auto">
            <a:xfrm flipH="1">
              <a:off x="1588"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2" name="Arc 1179"/>
            <p:cNvSpPr>
              <a:spLocks/>
            </p:cNvSpPr>
            <p:nvPr/>
          </p:nvSpPr>
          <p:spPr bwMode="auto">
            <a:xfrm flipH="1">
              <a:off x="1723"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3" name="Arc 1180"/>
            <p:cNvSpPr>
              <a:spLocks/>
            </p:cNvSpPr>
            <p:nvPr/>
          </p:nvSpPr>
          <p:spPr bwMode="auto">
            <a:xfrm flipH="1">
              <a:off x="1857"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4" name="Arc 1181"/>
            <p:cNvSpPr>
              <a:spLocks/>
            </p:cNvSpPr>
            <p:nvPr/>
          </p:nvSpPr>
          <p:spPr bwMode="auto">
            <a:xfrm flipH="1">
              <a:off x="199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5" name="Arc 1182"/>
            <p:cNvSpPr>
              <a:spLocks/>
            </p:cNvSpPr>
            <p:nvPr/>
          </p:nvSpPr>
          <p:spPr bwMode="auto">
            <a:xfrm flipH="1">
              <a:off x="212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6" name="Arc 1183"/>
            <p:cNvSpPr>
              <a:spLocks/>
            </p:cNvSpPr>
            <p:nvPr/>
          </p:nvSpPr>
          <p:spPr bwMode="auto">
            <a:xfrm flipH="1">
              <a:off x="226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7" name="Arc 1184"/>
            <p:cNvSpPr>
              <a:spLocks/>
            </p:cNvSpPr>
            <p:nvPr/>
          </p:nvSpPr>
          <p:spPr bwMode="auto">
            <a:xfrm flipH="1">
              <a:off x="2395"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8" name="Arc 1185"/>
            <p:cNvSpPr>
              <a:spLocks/>
            </p:cNvSpPr>
            <p:nvPr/>
          </p:nvSpPr>
          <p:spPr bwMode="auto">
            <a:xfrm flipH="1">
              <a:off x="2529"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89" name="Arc 1186"/>
            <p:cNvSpPr>
              <a:spLocks/>
            </p:cNvSpPr>
            <p:nvPr/>
          </p:nvSpPr>
          <p:spPr bwMode="auto">
            <a:xfrm flipH="1">
              <a:off x="2664"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0" name="Arc 1187"/>
            <p:cNvSpPr>
              <a:spLocks/>
            </p:cNvSpPr>
            <p:nvPr/>
          </p:nvSpPr>
          <p:spPr bwMode="auto">
            <a:xfrm flipH="1">
              <a:off x="2798"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1" name="Arc 1188"/>
            <p:cNvSpPr>
              <a:spLocks/>
            </p:cNvSpPr>
            <p:nvPr/>
          </p:nvSpPr>
          <p:spPr bwMode="auto">
            <a:xfrm flipH="1">
              <a:off x="293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2" name="Arc 1189"/>
            <p:cNvSpPr>
              <a:spLocks/>
            </p:cNvSpPr>
            <p:nvPr/>
          </p:nvSpPr>
          <p:spPr bwMode="auto">
            <a:xfrm flipH="1">
              <a:off x="3067"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3" name="Arc 1190"/>
            <p:cNvSpPr>
              <a:spLocks/>
            </p:cNvSpPr>
            <p:nvPr/>
          </p:nvSpPr>
          <p:spPr bwMode="auto">
            <a:xfrm flipH="1">
              <a:off x="3201"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4" name="Arc 1191"/>
            <p:cNvSpPr>
              <a:spLocks/>
            </p:cNvSpPr>
            <p:nvPr/>
          </p:nvSpPr>
          <p:spPr bwMode="auto">
            <a:xfrm flipH="1">
              <a:off x="333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5" name="Arc 1192"/>
            <p:cNvSpPr>
              <a:spLocks/>
            </p:cNvSpPr>
            <p:nvPr/>
          </p:nvSpPr>
          <p:spPr bwMode="auto">
            <a:xfrm flipH="1">
              <a:off x="3470"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6" name="Arc 1193"/>
            <p:cNvSpPr>
              <a:spLocks/>
            </p:cNvSpPr>
            <p:nvPr/>
          </p:nvSpPr>
          <p:spPr bwMode="auto">
            <a:xfrm flipH="1">
              <a:off x="3604"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7" name="Arc 1194"/>
            <p:cNvSpPr>
              <a:spLocks/>
            </p:cNvSpPr>
            <p:nvPr/>
          </p:nvSpPr>
          <p:spPr bwMode="auto">
            <a:xfrm flipH="1">
              <a:off x="3739"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8" name="Arc 1195"/>
            <p:cNvSpPr>
              <a:spLocks/>
            </p:cNvSpPr>
            <p:nvPr/>
          </p:nvSpPr>
          <p:spPr bwMode="auto">
            <a:xfrm flipH="1">
              <a:off x="3873"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499" name="Arc 1196"/>
            <p:cNvSpPr>
              <a:spLocks/>
            </p:cNvSpPr>
            <p:nvPr/>
          </p:nvSpPr>
          <p:spPr bwMode="auto">
            <a:xfrm flipH="1">
              <a:off x="4008"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00" name="Arc 1197"/>
            <p:cNvSpPr>
              <a:spLocks/>
            </p:cNvSpPr>
            <p:nvPr/>
          </p:nvSpPr>
          <p:spPr bwMode="auto">
            <a:xfrm flipH="1">
              <a:off x="4142"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sp>
          <p:nvSpPr>
            <p:cNvPr id="104501" name="Arc 1198"/>
            <p:cNvSpPr>
              <a:spLocks/>
            </p:cNvSpPr>
            <p:nvPr/>
          </p:nvSpPr>
          <p:spPr bwMode="auto">
            <a:xfrm flipH="1">
              <a:off x="4276" y="3631"/>
              <a:ext cx="237" cy="474"/>
            </a:xfrm>
            <a:custGeom>
              <a:avLst/>
              <a:gdLst>
                <a:gd name="T0" fmla="*/ 0 w 41149"/>
                <a:gd name="T1" fmla="*/ 1 h 43200"/>
                <a:gd name="T2" fmla="*/ 0 w 41149"/>
                <a:gd name="T3" fmla="*/ 4 h 43200"/>
                <a:gd name="T4" fmla="*/ 1 w 41149"/>
                <a:gd name="T5" fmla="*/ 3 h 43200"/>
                <a:gd name="T6" fmla="*/ 0 60000 65536"/>
                <a:gd name="T7" fmla="*/ 0 60000 65536"/>
                <a:gd name="T8" fmla="*/ 0 60000 65536"/>
                <a:gd name="T9" fmla="*/ 0 w 41149"/>
                <a:gd name="T10" fmla="*/ 0 h 43200"/>
                <a:gd name="T11" fmla="*/ 41149 w 41149"/>
                <a:gd name="T12" fmla="*/ 43200 h 43200"/>
              </a:gdLst>
              <a:ahLst/>
              <a:cxnLst>
                <a:cxn ang="T6">
                  <a:pos x="T0" y="T1"/>
                </a:cxn>
                <a:cxn ang="T7">
                  <a:pos x="T2" y="T3"/>
                </a:cxn>
                <a:cxn ang="T8">
                  <a:pos x="T4" y="T5"/>
                </a:cxn>
              </a:cxnLst>
              <a:rect l="T9" t="T10" r="T11" b="T12"/>
              <a:pathLst>
                <a:path w="41149" h="43200" fill="none"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path>
                <a:path w="41149" h="43200" stroke="0" extrusionOk="0">
                  <a:moveTo>
                    <a:pt x="89" y="12225"/>
                  </a:moveTo>
                  <a:cubicBezTo>
                    <a:pt x="3690" y="4751"/>
                    <a:pt x="11253" y="-1"/>
                    <a:pt x="19549" y="0"/>
                  </a:cubicBezTo>
                  <a:cubicBezTo>
                    <a:pt x="31478" y="0"/>
                    <a:pt x="41149" y="9670"/>
                    <a:pt x="41149" y="21600"/>
                  </a:cubicBezTo>
                  <a:cubicBezTo>
                    <a:pt x="41149" y="33529"/>
                    <a:pt x="31478" y="43200"/>
                    <a:pt x="19549" y="43200"/>
                  </a:cubicBezTo>
                  <a:cubicBezTo>
                    <a:pt x="11177" y="43200"/>
                    <a:pt x="3559" y="38362"/>
                    <a:pt x="-1" y="30786"/>
                  </a:cubicBezTo>
                  <a:lnTo>
                    <a:pt x="19549" y="21600"/>
                  </a:lnTo>
                  <a:close/>
                </a:path>
              </a:pathLst>
            </a:custGeom>
            <a:noFill/>
            <a:ln w="9525" cap="rnd">
              <a:solidFill>
                <a:schemeClr val="bg1"/>
              </a:solidFill>
              <a:prstDash val="sysDot"/>
              <a:round/>
              <a:headEnd/>
              <a:tailEnd/>
            </a:ln>
          </p:spPr>
          <p:txBody>
            <a:bodyPr wrap="none" anchor="ctr"/>
            <a:lstStyle/>
            <a:p>
              <a:endParaRPr lang="es-E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568"/>
                                        </p:tgtEl>
                                        <p:attrNameLst>
                                          <p:attrName>style.visibility</p:attrName>
                                        </p:attrNameLst>
                                      </p:cBhvr>
                                      <p:to>
                                        <p:strVal val="visible"/>
                                      </p:to>
                                    </p:set>
                                    <p:animEffect transition="in" filter="wipe(left)">
                                      <p:cBhvr>
                                        <p:cTn id="7" dur="500"/>
                                        <p:tgtEl>
                                          <p:spTgt spid="532568"/>
                                        </p:tgtEl>
                                      </p:cBhvr>
                                    </p:animEffect>
                                  </p:childTnLst>
                                </p:cTn>
                              </p:par>
                            </p:childTnLst>
                          </p:cTn>
                        </p:par>
                        <p:par>
                          <p:cTn id="8" fill="hold">
                            <p:stCondLst>
                              <p:cond delay="500"/>
                            </p:stCondLst>
                            <p:childTnLst>
                              <p:par>
                                <p:cTn id="9" presetID="63" presetClass="path" presetSubtype="0" fill="hold" grpId="1" nodeType="afterEffect">
                                  <p:stCondLst>
                                    <p:cond delay="0"/>
                                  </p:stCondLst>
                                  <p:childTnLst>
                                    <p:animMotion origin="layout" path="M 3.88889E-6 1.11111E-6 L 0.48854 1.11111E-6 " pathEditMode="relative" rAng="0" ptsTypes="AA">
                                      <p:cBhvr>
                                        <p:cTn id="10" dur="3000" fill="hold"/>
                                        <p:tgtEl>
                                          <p:spTgt spid="532568"/>
                                        </p:tgtEl>
                                        <p:attrNameLst>
                                          <p:attrName>ppt_x</p:attrName>
                                          <p:attrName>ppt_y</p:attrName>
                                        </p:attrNameLst>
                                      </p:cBhvr>
                                      <p:rCtr x="244" y="0"/>
                                    </p:animMotion>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3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532606"/>
                                        </p:tgtEl>
                                        <p:attrNameLst>
                                          <p:attrName>style.visibility</p:attrName>
                                        </p:attrNameLst>
                                      </p:cBhvr>
                                      <p:to>
                                        <p:strVal val="visible"/>
                                      </p:to>
                                    </p:set>
                                    <p:animEffect transition="in" filter="wipe(left)">
                                      <p:cBhvr>
                                        <p:cTn id="18" dur="500"/>
                                        <p:tgtEl>
                                          <p:spTgt spid="532606"/>
                                        </p:tgtEl>
                                      </p:cBhvr>
                                    </p:animEffect>
                                  </p:childTnLst>
                                </p:cTn>
                              </p:par>
                            </p:childTnLst>
                          </p:cTn>
                        </p:par>
                        <p:par>
                          <p:cTn id="19" fill="hold">
                            <p:stCondLst>
                              <p:cond delay="500"/>
                            </p:stCondLst>
                            <p:childTnLst>
                              <p:par>
                                <p:cTn id="20" presetID="63" presetClass="path" presetSubtype="0" fill="hold" grpId="1" nodeType="afterEffect">
                                  <p:stCondLst>
                                    <p:cond delay="0"/>
                                  </p:stCondLst>
                                  <p:childTnLst>
                                    <p:animMotion origin="layout" path="M 3.88889E-6 1.11111E-6 L 0.48854 1.11111E-6 " pathEditMode="relative" rAng="0" ptsTypes="AA">
                                      <p:cBhvr>
                                        <p:cTn id="21" dur="3000" fill="hold"/>
                                        <p:tgtEl>
                                          <p:spTgt spid="532606"/>
                                        </p:tgtEl>
                                        <p:attrNameLst>
                                          <p:attrName>ppt_x</p:attrName>
                                          <p:attrName>ppt_y</p:attrName>
                                        </p:attrNameLst>
                                      </p:cBhvr>
                                      <p:rCtr x="244" y="0"/>
                                    </p:animMotion>
                                  </p:childTnLst>
                                </p:cTn>
                              </p:par>
                              <p:par>
                                <p:cTn id="22" presetID="22" presetClass="entr" presetSubtype="8"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3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68" grpId="0" animBg="1"/>
      <p:bldP spid="532568" grpId="1" animBg="1"/>
      <p:bldP spid="532606" grpId="0" animBg="1"/>
      <p:bldP spid="532606" grpId="1"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5474" name="Group 1104"/>
          <p:cNvGrpSpPr>
            <a:grpSpLocks/>
          </p:cNvGrpSpPr>
          <p:nvPr/>
        </p:nvGrpSpPr>
        <p:grpSpPr bwMode="auto">
          <a:xfrm>
            <a:off x="0" y="0"/>
            <a:ext cx="9172575" cy="6858000"/>
            <a:chOff x="0" y="0"/>
            <a:chExt cx="5778" cy="4320"/>
          </a:xfrm>
        </p:grpSpPr>
        <p:sp>
          <p:nvSpPr>
            <p:cNvPr id="105475" name="Rectangle 1026"/>
            <p:cNvSpPr>
              <a:spLocks noChangeArrowheads="1"/>
            </p:cNvSpPr>
            <p:nvPr/>
          </p:nvSpPr>
          <p:spPr bwMode="auto">
            <a:xfrm>
              <a:off x="600" y="770"/>
              <a:ext cx="4580" cy="3176"/>
            </a:xfrm>
            <a:prstGeom prst="rect">
              <a:avLst/>
            </a:prstGeom>
            <a:noFill/>
            <a:ln w="12700">
              <a:noFill/>
              <a:miter lim="800000"/>
              <a:headEnd/>
              <a:tailEnd/>
            </a:ln>
          </p:spPr>
          <p:txBody>
            <a:bodyPr lIns="90488" tIns="44450" rIns="90488" bIns="44450">
              <a:spAutoFit/>
            </a:bodyPr>
            <a:lstStyle/>
            <a:p>
              <a:r>
                <a:rPr lang="es-ES_tradnl" sz="2500" i="1">
                  <a:solidFill>
                    <a:schemeClr val="bg1"/>
                  </a:solidFill>
                  <a:latin typeface="Book Antiqua" pitchFamily="18" charset="0"/>
                </a:rPr>
                <a:t>La magnetización circular utiliza los principios del establecimiento de un campo magnético por inducción</a:t>
              </a:r>
            </a:p>
            <a:p>
              <a:endParaRPr lang="es-ES_tradnl" sz="2500" i="1">
                <a:solidFill>
                  <a:schemeClr val="bg1"/>
                </a:solidFill>
                <a:latin typeface="Book Antiqua" pitchFamily="18" charset="0"/>
              </a:endParaRPr>
            </a:p>
            <a:p>
              <a:r>
                <a:rPr lang="es-ES_tradnl" sz="2500" i="1">
                  <a:solidFill>
                    <a:schemeClr val="bg1"/>
                  </a:solidFill>
                  <a:latin typeface="Book Antiqua" pitchFamily="18" charset="0"/>
                </a:rPr>
                <a:t>Como el cobre y el aluminio son materiales no magnéticos, las líneas de fuerza no permanecen en el material, el campo magnético se establece alrededor del material</a:t>
              </a:r>
            </a:p>
            <a:p>
              <a:endParaRPr lang="es-ES_tradnl" sz="2500" i="1">
                <a:solidFill>
                  <a:schemeClr val="bg1"/>
                </a:solidFill>
                <a:latin typeface="Book Antiqua" pitchFamily="18" charset="0"/>
              </a:endParaRPr>
            </a:p>
            <a:p>
              <a:r>
                <a:rPr lang="es-ES_tradnl" sz="2500" i="1">
                  <a:solidFill>
                    <a:schemeClr val="bg1"/>
                  </a:solidFill>
                  <a:latin typeface="Book Antiqua" pitchFamily="18" charset="0"/>
                  <a:cs typeface="Times New Roman" charset="0"/>
                </a:rPr>
                <a:t>Una característica de los campos magnéticos circulares es que las líneas de fuerza forman circuitos completos sin que existan polos magnéticos</a:t>
              </a:r>
              <a:endParaRPr lang="es-ES_tradnl" sz="2500" i="1">
                <a:solidFill>
                  <a:schemeClr val="bg1"/>
                </a:solidFill>
                <a:latin typeface="Book Antiqua" pitchFamily="18" charset="0"/>
              </a:endParaRPr>
            </a:p>
          </p:txBody>
        </p:sp>
        <p:sp>
          <p:nvSpPr>
            <p:cNvPr id="105476" name="Rectangle 106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5477" name="Group 1066"/>
            <p:cNvGrpSpPr>
              <a:grpSpLocks/>
            </p:cNvGrpSpPr>
            <p:nvPr/>
          </p:nvGrpSpPr>
          <p:grpSpPr bwMode="auto">
            <a:xfrm>
              <a:off x="48" y="95"/>
              <a:ext cx="96" cy="4128"/>
              <a:chOff x="48" y="102"/>
              <a:chExt cx="96" cy="4128"/>
            </a:xfrm>
          </p:grpSpPr>
          <p:sp>
            <p:nvSpPr>
              <p:cNvPr id="105486" name="Rectangle 1067"/>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87" name="Rectangle 1068"/>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88" name="Rectangle 1069"/>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89" name="Rectangle 1070"/>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0" name="Rectangle 1071"/>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1" name="Rectangle 1072"/>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2" name="Rectangle 1073"/>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3" name="Rectangle 1074"/>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4" name="Rectangle 1075"/>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5" name="Rectangle 1076"/>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6" name="Rectangle 1077"/>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7" name="Rectangle 1078"/>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8" name="Rectangle 1079"/>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499" name="Rectangle 1080"/>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0" name="Rectangle 1081"/>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1" name="Rectangle 1082"/>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2" name="Rectangle 1083"/>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3" name="Rectangle 1084"/>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4" name="Rectangle 1085"/>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5" name="Rectangle 1086"/>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6" name="Rectangle 1087"/>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7" name="Rectangle 1088"/>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8" name="Rectangle 1089"/>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09" name="Rectangle 1090"/>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10" name="Rectangle 1091"/>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11" name="Rectangle 1092"/>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12" name="Rectangle 1093"/>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13" name="Rectangle 1094"/>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5514" name="Rectangle 1095"/>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5478" name="Group 1096"/>
            <p:cNvGrpSpPr>
              <a:grpSpLocks/>
            </p:cNvGrpSpPr>
            <p:nvPr/>
          </p:nvGrpSpPr>
          <p:grpSpPr bwMode="auto">
            <a:xfrm>
              <a:off x="5052" y="0"/>
              <a:ext cx="726" cy="388"/>
              <a:chOff x="37" y="-23"/>
              <a:chExt cx="726" cy="388"/>
            </a:xfrm>
          </p:grpSpPr>
          <p:sp>
            <p:nvSpPr>
              <p:cNvPr id="105480" name="Rectangle 1097"/>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5481" name="Rectangle 1098"/>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5482" name="Rectangle 1099"/>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5483" name="Rectangle 1100"/>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5484" name="Rectangle 1101"/>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5485" name="Rectangle 1102"/>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536655" name="Rectangle 1103"/>
            <p:cNvSpPr>
              <a:spLocks noChangeArrowheads="1"/>
            </p:cNvSpPr>
            <p:nvPr/>
          </p:nvSpPr>
          <p:spPr bwMode="auto">
            <a:xfrm>
              <a:off x="424" y="167"/>
              <a:ext cx="4904" cy="344"/>
            </a:xfrm>
            <a:prstGeom prst="rect">
              <a:avLst/>
            </a:prstGeom>
            <a:noFill/>
            <a:ln w="12700">
              <a:noFill/>
              <a:miter lim="800000"/>
              <a:headEnd/>
              <a:tailEnd/>
            </a:ln>
            <a:effectLst/>
          </p:spPr>
          <p:txBody>
            <a:bodyPr lIns="90488" tIns="44450" rIns="90488" bIns="44450">
              <a:spAutoFit/>
            </a:bodyPr>
            <a:lstStyle/>
            <a:p>
              <a:pPr algn="l">
                <a:defRPr/>
              </a:pPr>
              <a:r>
                <a:rPr lang="es-ES_tradnl" sz="3000" i="1">
                  <a:solidFill>
                    <a:schemeClr val="bg1"/>
                  </a:solidFill>
                  <a:effectLst>
                    <a:outerShdw blurRad="38100" dist="38100" dir="2700000" algn="tl">
                      <a:srgbClr val="000000"/>
                    </a:outerShdw>
                  </a:effectLst>
                  <a:latin typeface="Book Antiqua" pitchFamily="18" charset="0"/>
                </a:rPr>
                <a:t>Campo Circular</a:t>
              </a:r>
              <a:endParaRPr lang="es-ES_tradnl" sz="3000" b="0">
                <a:solidFill>
                  <a:schemeClr val="bg1"/>
                </a:solidFill>
                <a:effectLst>
                  <a:outerShdw blurRad="38100" dist="38100" dir="2700000" algn="tl">
                    <a:srgbClr val="000000"/>
                  </a:outerShdw>
                </a:effectLst>
                <a:latin typeface="Book Antiqua" pitchFamily="18" charset="0"/>
              </a:endParaRPr>
            </a:p>
          </p:txBody>
        </p:sp>
      </p:grpSp>
    </p:spTree>
  </p:cSld>
  <p:clrMapOvr>
    <a:masterClrMapping/>
  </p:clrMapOvr>
  <p:transition>
    <p:dissolve/>
  </p:transition>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6498" name="Group 169"/>
          <p:cNvGrpSpPr>
            <a:grpSpLocks/>
          </p:cNvGrpSpPr>
          <p:nvPr/>
        </p:nvGrpSpPr>
        <p:grpSpPr bwMode="auto">
          <a:xfrm>
            <a:off x="0" y="0"/>
            <a:ext cx="9172575" cy="6858000"/>
            <a:chOff x="0" y="0"/>
            <a:chExt cx="5778" cy="4320"/>
          </a:xfrm>
        </p:grpSpPr>
        <p:sp>
          <p:nvSpPr>
            <p:cNvPr id="106499" name="Rectangle 2"/>
            <p:cNvSpPr>
              <a:spLocks noChangeArrowheads="1"/>
            </p:cNvSpPr>
            <p:nvPr/>
          </p:nvSpPr>
          <p:spPr bwMode="auto">
            <a:xfrm>
              <a:off x="592" y="876"/>
              <a:ext cx="4680" cy="754"/>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Para determinar la dirección de las líneas de fuerza, alrededor de un conductor en el que fluye corriente eléctrica, se utiliza la regla de la mano derecha</a:t>
              </a:r>
            </a:p>
          </p:txBody>
        </p:sp>
        <p:pic>
          <p:nvPicPr>
            <p:cNvPr id="106500" name="Picture 19" descr="Partículas3"/>
            <p:cNvPicPr>
              <a:picLocks noChangeAspect="1" noChangeArrowheads="1"/>
            </p:cNvPicPr>
            <p:nvPr/>
          </p:nvPicPr>
          <p:blipFill>
            <a:blip r:embed="rId2" cstate="print"/>
            <a:srcRect/>
            <a:stretch>
              <a:fillRect/>
            </a:stretch>
          </p:blipFill>
          <p:spPr bwMode="auto">
            <a:xfrm>
              <a:off x="946" y="2024"/>
              <a:ext cx="4008" cy="1992"/>
            </a:xfrm>
            <a:prstGeom prst="rect">
              <a:avLst/>
            </a:prstGeom>
            <a:noFill/>
            <a:ln w="9525">
              <a:noFill/>
              <a:miter lim="800000"/>
              <a:headEnd/>
              <a:tailEnd/>
            </a:ln>
          </p:spPr>
        </p:pic>
        <p:sp>
          <p:nvSpPr>
            <p:cNvPr id="233492" name="Rectangle 20"/>
            <p:cNvSpPr>
              <a:spLocks noChangeArrowheads="1"/>
            </p:cNvSpPr>
            <p:nvPr/>
          </p:nvSpPr>
          <p:spPr bwMode="auto">
            <a:xfrm>
              <a:off x="361" y="167"/>
              <a:ext cx="4904" cy="344"/>
            </a:xfrm>
            <a:prstGeom prst="rect">
              <a:avLst/>
            </a:prstGeom>
            <a:noFill/>
            <a:ln w="12700">
              <a:noFill/>
              <a:miter lim="800000"/>
              <a:headEnd/>
              <a:tailEnd/>
            </a:ln>
            <a:effectLst/>
          </p:spPr>
          <p:txBody>
            <a:bodyPr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rPr>
                <a:t>Regla de la Mano Derecha</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106502" name="Rectangle 5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6503" name="Group 131"/>
            <p:cNvGrpSpPr>
              <a:grpSpLocks/>
            </p:cNvGrpSpPr>
            <p:nvPr/>
          </p:nvGrpSpPr>
          <p:grpSpPr bwMode="auto">
            <a:xfrm>
              <a:off x="48" y="95"/>
              <a:ext cx="96" cy="4128"/>
              <a:chOff x="48" y="102"/>
              <a:chExt cx="96" cy="4128"/>
            </a:xfrm>
          </p:grpSpPr>
          <p:sp>
            <p:nvSpPr>
              <p:cNvPr id="106511" name="Rectangle 132"/>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2" name="Rectangle 133"/>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3" name="Rectangle 134"/>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4" name="Rectangle 135"/>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5" name="Rectangle 136"/>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6" name="Rectangle 137"/>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7" name="Rectangle 138"/>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8" name="Rectangle 139"/>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19" name="Rectangle 140"/>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0" name="Rectangle 141"/>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1" name="Rectangle 142"/>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2" name="Rectangle 143"/>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3" name="Rectangle 144"/>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4" name="Rectangle 145"/>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5" name="Rectangle 146"/>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6" name="Rectangle 147"/>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7" name="Rectangle 148"/>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8" name="Rectangle 149"/>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29" name="Rectangle 150"/>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0" name="Rectangle 151"/>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1" name="Rectangle 152"/>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2" name="Rectangle 153"/>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3" name="Rectangle 154"/>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4" name="Rectangle 155"/>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5" name="Rectangle 156"/>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6" name="Rectangle 157"/>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7" name="Rectangle 158"/>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8" name="Rectangle 159"/>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6539" name="Rectangle 160"/>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6504" name="Group 161"/>
            <p:cNvGrpSpPr>
              <a:grpSpLocks/>
            </p:cNvGrpSpPr>
            <p:nvPr/>
          </p:nvGrpSpPr>
          <p:grpSpPr bwMode="auto">
            <a:xfrm>
              <a:off x="5052" y="0"/>
              <a:ext cx="726" cy="388"/>
              <a:chOff x="37" y="-23"/>
              <a:chExt cx="726" cy="388"/>
            </a:xfrm>
          </p:grpSpPr>
          <p:sp>
            <p:nvSpPr>
              <p:cNvPr id="106505" name="Rectangle 162"/>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6506" name="Rectangle 163"/>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6507" name="Rectangle 164"/>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6508" name="Rectangle 165"/>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6509" name="Rectangle 166"/>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6510" name="Rectangle 167"/>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7522" name="Group 84"/>
          <p:cNvGrpSpPr>
            <a:grpSpLocks/>
          </p:cNvGrpSpPr>
          <p:nvPr/>
        </p:nvGrpSpPr>
        <p:grpSpPr bwMode="auto">
          <a:xfrm>
            <a:off x="0" y="0"/>
            <a:ext cx="9172575" cy="6858000"/>
            <a:chOff x="0" y="0"/>
            <a:chExt cx="5778" cy="4320"/>
          </a:xfrm>
        </p:grpSpPr>
        <p:sp>
          <p:nvSpPr>
            <p:cNvPr id="107523" name="Rectangle 2"/>
            <p:cNvSpPr>
              <a:spLocks noChangeArrowheads="1"/>
            </p:cNvSpPr>
            <p:nvPr/>
          </p:nvSpPr>
          <p:spPr bwMode="auto">
            <a:xfrm>
              <a:off x="679" y="1683"/>
              <a:ext cx="4532" cy="1685"/>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La regla de la mano derecha funciona idénticamente para materiales magnéticos y no magnéticos, la única diferencia es que:</a:t>
              </a:r>
            </a:p>
            <a:p>
              <a:endParaRPr lang="es-ES_tradnl" i="1">
                <a:solidFill>
                  <a:schemeClr val="bg1"/>
                </a:solidFill>
                <a:latin typeface="Book Antiqua" pitchFamily="18" charset="0"/>
              </a:endParaRPr>
            </a:p>
            <a:p>
              <a:r>
                <a:rPr lang="es-ES_tradnl" i="1">
                  <a:solidFill>
                    <a:schemeClr val="bg1"/>
                  </a:solidFill>
                  <a:latin typeface="Book Antiqua" pitchFamily="18" charset="0"/>
                </a:rPr>
                <a:t>El campo magnético se forma fuera del material no magnético, y en materiales magnéticos el campo permanece en el interior del material</a:t>
              </a:r>
            </a:p>
          </p:txBody>
        </p:sp>
        <p:sp>
          <p:nvSpPr>
            <p:cNvPr id="538635" name="Rectangle 11"/>
            <p:cNvSpPr>
              <a:spLocks noChangeArrowheads="1"/>
            </p:cNvSpPr>
            <p:nvPr/>
          </p:nvSpPr>
          <p:spPr bwMode="auto">
            <a:xfrm>
              <a:off x="451" y="716"/>
              <a:ext cx="4904" cy="344"/>
            </a:xfrm>
            <a:prstGeom prst="rect">
              <a:avLst/>
            </a:prstGeom>
            <a:noFill/>
            <a:ln w="12700">
              <a:noFill/>
              <a:miter lim="800000"/>
              <a:headEnd/>
              <a:tailEnd/>
            </a:ln>
            <a:effectLst/>
          </p:spPr>
          <p:txBody>
            <a:bodyPr lIns="90488" tIns="44450" rIns="90488" bIns="44450">
              <a:spAutoFit/>
            </a:bodyPr>
            <a:lstStyle/>
            <a:p>
              <a:pPr algn="l">
                <a:defRPr/>
              </a:pPr>
              <a:r>
                <a:rPr lang="es-ES_tradnl" sz="3000" i="1" dirty="0">
                  <a:solidFill>
                    <a:schemeClr val="bg1"/>
                  </a:solidFill>
                  <a:effectLst>
                    <a:outerShdw blurRad="38100" dist="38100" dir="2700000" algn="tl">
                      <a:srgbClr val="000000"/>
                    </a:outerShdw>
                  </a:effectLst>
                  <a:latin typeface="Book Antiqua" pitchFamily="18" charset="0"/>
                </a:rPr>
                <a:t>Regla de la Mano Derecha</a:t>
              </a:r>
              <a:endParaRPr lang="es-ES_tradnl" sz="3000" b="0" dirty="0">
                <a:solidFill>
                  <a:schemeClr val="bg1"/>
                </a:solidFill>
                <a:effectLst>
                  <a:outerShdw blurRad="38100" dist="38100" dir="2700000" algn="tl">
                    <a:srgbClr val="000000"/>
                  </a:outerShdw>
                </a:effectLst>
                <a:latin typeface="Book Antiqua" pitchFamily="18" charset="0"/>
              </a:endParaRPr>
            </a:p>
          </p:txBody>
        </p:sp>
        <p:sp>
          <p:nvSpPr>
            <p:cNvPr id="107525" name="Rectangle 44"/>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07526" name="Group 47"/>
            <p:cNvGrpSpPr>
              <a:grpSpLocks/>
            </p:cNvGrpSpPr>
            <p:nvPr/>
          </p:nvGrpSpPr>
          <p:grpSpPr bwMode="auto">
            <a:xfrm>
              <a:off x="48" y="95"/>
              <a:ext cx="96" cy="4128"/>
              <a:chOff x="48" y="102"/>
              <a:chExt cx="96" cy="4128"/>
            </a:xfrm>
          </p:grpSpPr>
          <p:sp>
            <p:nvSpPr>
              <p:cNvPr id="107534" name="Rectangle 4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35" name="Rectangle 4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36" name="Rectangle 5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37" name="Rectangle 5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38" name="Rectangle 5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39" name="Rectangle 5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0" name="Rectangle 5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1" name="Rectangle 5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2" name="Rectangle 5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3" name="Rectangle 5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4" name="Rectangle 5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5" name="Rectangle 5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6" name="Rectangle 6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7" name="Rectangle 6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8" name="Rectangle 6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49" name="Rectangle 6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0" name="Rectangle 6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1" name="Rectangle 6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2" name="Rectangle 6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3" name="Rectangle 6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4" name="Rectangle 6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5" name="Rectangle 6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6" name="Rectangle 7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7" name="Rectangle 7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8" name="Rectangle 7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59" name="Rectangle 7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60" name="Rectangle 7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61" name="Rectangle 7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7562" name="Rectangle 7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7527" name="Group 77"/>
            <p:cNvGrpSpPr>
              <a:grpSpLocks/>
            </p:cNvGrpSpPr>
            <p:nvPr/>
          </p:nvGrpSpPr>
          <p:grpSpPr bwMode="auto">
            <a:xfrm>
              <a:off x="5052" y="0"/>
              <a:ext cx="726" cy="388"/>
              <a:chOff x="37" y="-23"/>
              <a:chExt cx="726" cy="388"/>
            </a:xfrm>
          </p:grpSpPr>
          <p:sp>
            <p:nvSpPr>
              <p:cNvPr id="107528" name="Rectangle 7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7529" name="Rectangle 7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7530" name="Rectangle 8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7531" name="Rectangle 8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7532" name="Rectangle 8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7533" name="Rectangle 8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8546" name="Group 86"/>
          <p:cNvGrpSpPr>
            <a:grpSpLocks/>
          </p:cNvGrpSpPr>
          <p:nvPr/>
        </p:nvGrpSpPr>
        <p:grpSpPr bwMode="auto">
          <a:xfrm>
            <a:off x="0" y="0"/>
            <a:ext cx="9172575" cy="6858000"/>
            <a:chOff x="0" y="0"/>
            <a:chExt cx="5778" cy="4320"/>
          </a:xfrm>
        </p:grpSpPr>
        <p:sp>
          <p:nvSpPr>
            <p:cNvPr id="108547" name="Rectangle 5"/>
            <p:cNvSpPr>
              <a:spLocks noChangeArrowheads="1"/>
            </p:cNvSpPr>
            <p:nvPr/>
          </p:nvSpPr>
          <p:spPr bwMode="auto">
            <a:xfrm>
              <a:off x="386" y="2543"/>
              <a:ext cx="4876" cy="1220"/>
            </a:xfrm>
            <a:prstGeom prst="rect">
              <a:avLst/>
            </a:prstGeom>
            <a:noFill/>
            <a:ln w="12700">
              <a:noFill/>
              <a:miter lim="800000"/>
              <a:headEnd/>
              <a:tailEnd/>
            </a:ln>
          </p:spPr>
          <p:txBody>
            <a:bodyPr lIns="90488" tIns="44450" rIns="90488" bIns="44450">
              <a:spAutoFit/>
            </a:bodyPr>
            <a:lstStyle/>
            <a:p>
              <a:pPr algn="l"/>
              <a:r>
                <a:rPr lang="es-ES_tradnl" i="1" dirty="0">
                  <a:solidFill>
                    <a:schemeClr val="bg1"/>
                  </a:solidFill>
                  <a:latin typeface="Book Antiqua" pitchFamily="18" charset="0"/>
                  <a:cs typeface="Times New Roman" charset="0"/>
                </a:rPr>
                <a:t>Piezas largas cilíndricas sólidas</a:t>
              </a:r>
            </a:p>
            <a:p>
              <a:pPr algn="l"/>
              <a:endParaRPr lang="es-ES_tradnl" i="1" dirty="0">
                <a:solidFill>
                  <a:schemeClr val="bg1"/>
                </a:solidFill>
                <a:latin typeface="Book Antiqua" pitchFamily="18" charset="0"/>
                <a:cs typeface="Times New Roman" charset="0"/>
              </a:endParaRPr>
            </a:p>
            <a:p>
              <a:r>
                <a:rPr lang="es-ES_tradnl" i="1" dirty="0">
                  <a:solidFill>
                    <a:schemeClr val="bg1"/>
                  </a:solidFill>
                  <a:latin typeface="Book Antiqua" pitchFamily="18" charset="0"/>
                  <a:cs typeface="Times New Roman" charset="0"/>
                </a:rPr>
                <a:t>Por ejemplo, en la inspección de una barra, se conoce como magnetización entre cabezales y produce un campo magnético circular</a:t>
              </a:r>
            </a:p>
          </p:txBody>
        </p:sp>
        <p:sp>
          <p:nvSpPr>
            <p:cNvPr id="108548" name="Rectangle 41"/>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39690" name="Rectangle 42"/>
            <p:cNvSpPr>
              <a:spLocks noChangeArrowheads="1"/>
            </p:cNvSpPr>
            <p:nvPr/>
          </p:nvSpPr>
          <p:spPr bwMode="auto">
            <a:xfrm>
              <a:off x="386" y="349"/>
              <a:ext cx="51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539691" name="Rectangle 43"/>
            <p:cNvSpPr>
              <a:spLocks noChangeArrowheads="1"/>
            </p:cNvSpPr>
            <p:nvPr/>
          </p:nvSpPr>
          <p:spPr bwMode="auto">
            <a:xfrm>
              <a:off x="386" y="1888"/>
              <a:ext cx="5104" cy="286"/>
            </a:xfrm>
            <a:prstGeom prst="rect">
              <a:avLst/>
            </a:prstGeom>
            <a:noFill/>
            <a:ln w="12700">
              <a:noFill/>
              <a:miter lim="800000"/>
              <a:headEnd/>
              <a:tailEnd/>
            </a:ln>
            <a:effectLst/>
          </p:spPr>
          <p:txBody>
            <a:bodyPr lIns="90488" tIns="44450" rIns="90488" bIns="44450">
              <a:spAutoFit/>
            </a:bodyPr>
            <a:lstStyle/>
            <a:p>
              <a:pPr algn="l">
                <a:tabLst>
                  <a:tab pos="576263" algn="l"/>
                </a:tabLst>
                <a:defRPr/>
              </a:pPr>
              <a:r>
                <a:rPr lang="es-ES_tradnl" i="1">
                  <a:solidFill>
                    <a:schemeClr val="bg1"/>
                  </a:solidFill>
                  <a:effectLst>
                    <a:outerShdw blurRad="38100" dist="38100" dir="2700000" algn="tl">
                      <a:srgbClr val="000000"/>
                    </a:outerShdw>
                  </a:effectLst>
                  <a:latin typeface="Book Antiqua" pitchFamily="18" charset="0"/>
                </a:rPr>
                <a:t>a)	Pasando corriente a través de la pieza</a:t>
              </a:r>
            </a:p>
          </p:txBody>
        </p:sp>
        <p:sp>
          <p:nvSpPr>
            <p:cNvPr id="108551" name="Rectangle 44"/>
            <p:cNvSpPr>
              <a:spLocks noChangeArrowheads="1"/>
            </p:cNvSpPr>
            <p:nvPr/>
          </p:nvSpPr>
          <p:spPr bwMode="auto">
            <a:xfrm>
              <a:off x="386" y="1003"/>
              <a:ext cx="4927" cy="522"/>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En la práctica, la magnetización circular se realiza de dos formas:</a:t>
              </a:r>
              <a:endParaRPr lang="es-ES_tradnl" i="1">
                <a:solidFill>
                  <a:schemeClr val="bg1"/>
                </a:solidFill>
                <a:latin typeface="Book Antiqua" pitchFamily="18" charset="0"/>
              </a:endParaRPr>
            </a:p>
          </p:txBody>
        </p:sp>
        <p:grpSp>
          <p:nvGrpSpPr>
            <p:cNvPr id="108552" name="Group 49"/>
            <p:cNvGrpSpPr>
              <a:grpSpLocks/>
            </p:cNvGrpSpPr>
            <p:nvPr/>
          </p:nvGrpSpPr>
          <p:grpSpPr bwMode="auto">
            <a:xfrm>
              <a:off x="48" y="95"/>
              <a:ext cx="96" cy="4128"/>
              <a:chOff x="48" y="102"/>
              <a:chExt cx="96" cy="4128"/>
            </a:xfrm>
          </p:grpSpPr>
          <p:sp>
            <p:nvSpPr>
              <p:cNvPr id="108560" name="Rectangle 5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1" name="Rectangle 5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2" name="Rectangle 5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3" name="Rectangle 5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4" name="Rectangle 5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5" name="Rectangle 5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6" name="Rectangle 5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7" name="Rectangle 5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8" name="Rectangle 5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69" name="Rectangle 5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0" name="Rectangle 6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1" name="Rectangle 6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2" name="Rectangle 6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3" name="Rectangle 6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4" name="Rectangle 6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5" name="Rectangle 6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6" name="Rectangle 6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7" name="Rectangle 6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8" name="Rectangle 6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79" name="Rectangle 6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0" name="Rectangle 7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1" name="Rectangle 7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2" name="Rectangle 7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3" name="Rectangle 7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4" name="Rectangle 7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5" name="Rectangle 7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6" name="Rectangle 7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7" name="Rectangle 7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8588" name="Rectangle 7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8553" name="Group 79"/>
            <p:cNvGrpSpPr>
              <a:grpSpLocks/>
            </p:cNvGrpSpPr>
            <p:nvPr/>
          </p:nvGrpSpPr>
          <p:grpSpPr bwMode="auto">
            <a:xfrm>
              <a:off x="5052" y="0"/>
              <a:ext cx="726" cy="388"/>
              <a:chOff x="37" y="-23"/>
              <a:chExt cx="726" cy="388"/>
            </a:xfrm>
          </p:grpSpPr>
          <p:sp>
            <p:nvSpPr>
              <p:cNvPr id="108554" name="Rectangle 8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8555" name="Rectangle 8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8556" name="Rectangle 8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8557" name="Rectangle 8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8558" name="Rectangle 8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8559" name="Rectangle 8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9698" name="Rectangle 1026"/>
          <p:cNvSpPr>
            <a:spLocks noChangeArrowheads="1"/>
          </p:cNvSpPr>
          <p:nvPr/>
        </p:nvSpPr>
        <p:spPr bwMode="auto">
          <a:xfrm>
            <a:off x="1239838" y="2508250"/>
            <a:ext cx="6664325" cy="1733550"/>
          </a:xfrm>
          <a:prstGeom prst="rect">
            <a:avLst/>
          </a:prstGeom>
          <a:noFill/>
          <a:ln w="12700">
            <a:noFill/>
            <a:miter lim="800000"/>
            <a:headEnd/>
            <a:tailEnd/>
          </a:ln>
          <a:effectLst/>
        </p:spPr>
        <p:txBody>
          <a:bodyPr lIns="90488" tIns="44450" rIns="90488" bIns="44450">
            <a:spAutoFit/>
          </a:bodyPr>
          <a:lstStyle/>
          <a:p>
            <a:pPr>
              <a:defRPr/>
            </a:pPr>
            <a:r>
              <a:rPr lang="es-ES_tradnl" sz="5400" i="1">
                <a:solidFill>
                  <a:schemeClr val="bg1"/>
                </a:solidFill>
                <a:effectLst>
                  <a:outerShdw blurRad="38100" dist="38100" dir="2700000" algn="tl">
                    <a:srgbClr val="000000"/>
                  </a:outerShdw>
                </a:effectLst>
                <a:latin typeface="Book Antiqua" pitchFamily="18" charset="0"/>
              </a:rPr>
              <a:t>Antecedentes históricos</a:t>
            </a:r>
          </a:p>
        </p:txBody>
      </p:sp>
      <p:sp>
        <p:nvSpPr>
          <p:cNvPr id="669699" name="AutoShape 1027"/>
          <p:cNvSpPr>
            <a:spLocks/>
          </p:cNvSpPr>
          <p:nvPr/>
        </p:nvSpPr>
        <p:spPr bwMode="auto">
          <a:xfrm>
            <a:off x="1057275" y="1885950"/>
            <a:ext cx="128588" cy="3003550"/>
          </a:xfrm>
          <a:prstGeom prst="leftBracket">
            <a:avLst>
              <a:gd name="adj" fmla="val 118736"/>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9700" name="Line 1028"/>
          <p:cNvSpPr>
            <a:spLocks noChangeShapeType="1"/>
          </p:cNvSpPr>
          <p:nvPr/>
        </p:nvSpPr>
        <p:spPr bwMode="auto">
          <a:xfrm>
            <a:off x="1176338" y="1885950"/>
            <a:ext cx="6907212"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9701" name="Line 1029"/>
          <p:cNvSpPr>
            <a:spLocks noChangeShapeType="1"/>
          </p:cNvSpPr>
          <p:nvPr/>
        </p:nvSpPr>
        <p:spPr bwMode="auto">
          <a:xfrm>
            <a:off x="1176338" y="4895850"/>
            <a:ext cx="6897687" cy="0"/>
          </a:xfrm>
          <a:prstGeom prst="line">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sp>
        <p:nvSpPr>
          <p:cNvPr id="669702" name="AutoShape 1030"/>
          <p:cNvSpPr>
            <a:spLocks/>
          </p:cNvSpPr>
          <p:nvPr/>
        </p:nvSpPr>
        <p:spPr bwMode="auto">
          <a:xfrm flipH="1">
            <a:off x="8062913" y="1885950"/>
            <a:ext cx="119062" cy="3003550"/>
          </a:xfrm>
          <a:prstGeom prst="leftBracket">
            <a:avLst>
              <a:gd name="adj" fmla="val 126601"/>
            </a:avLst>
          </a:prstGeom>
          <a:noFill/>
          <a:ln w="12700">
            <a:solidFill>
              <a:srgbClr val="A50021"/>
            </a:solidFill>
            <a:round/>
            <a:headEnd/>
            <a:tailEnd/>
          </a:ln>
          <a:effectLst>
            <a:outerShdw dist="107763" dir="8100000" algn="ctr" rotWithShape="0">
              <a:srgbClr val="B2B2B2"/>
            </a:outerShdw>
          </a:effectLst>
        </p:spPr>
        <p:txBody>
          <a:bodyPr wrap="none" anchor="ctr"/>
          <a:lstStyle/>
          <a:p>
            <a:pPr>
              <a:defRPr/>
            </a:pPr>
            <a:endParaRPr lang="es-ES">
              <a:latin typeface="Times New Roman" pitchFamily="18" charset="0"/>
            </a:endParaRPr>
          </a:p>
        </p:txBody>
      </p:sp>
      <p:grpSp>
        <p:nvGrpSpPr>
          <p:cNvPr id="14" name="Group 33"/>
          <p:cNvGrpSpPr>
            <a:grpSpLocks/>
          </p:cNvGrpSpPr>
          <p:nvPr/>
        </p:nvGrpSpPr>
        <p:grpSpPr bwMode="auto">
          <a:xfrm>
            <a:off x="74225" y="0"/>
            <a:ext cx="1152525" cy="615950"/>
            <a:chOff x="37" y="-23"/>
            <a:chExt cx="726" cy="388"/>
          </a:xfrm>
        </p:grpSpPr>
        <p:sp>
          <p:nvSpPr>
            <p:cNvPr id="15" name="Rectangle 34"/>
            <p:cNvSpPr>
              <a:spLocks noChangeArrowheads="1"/>
            </p:cNvSpPr>
            <p:nvPr/>
          </p:nvSpPr>
          <p:spPr bwMode="auto">
            <a:xfrm>
              <a:off x="37" y="38"/>
              <a:ext cx="650" cy="301"/>
            </a:xfrm>
            <a:prstGeom prst="rect">
              <a:avLst/>
            </a:prstGeom>
            <a:solidFill>
              <a:srgbClr val="990033"/>
            </a:solidFill>
            <a:ln w="12700">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Rectangle 3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Rectangle 3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Rectangle 37"/>
            <p:cNvSpPr>
              <a:spLocks noChangeArrowheads="1"/>
            </p:cNvSpPr>
            <p:nvPr/>
          </p:nvSpPr>
          <p:spPr bwMode="auto">
            <a:xfrm>
              <a:off x="117" y="-23"/>
              <a:ext cx="413" cy="382"/>
            </a:xfrm>
            <a:prstGeom prst="rect">
              <a:avLst/>
            </a:prstGeom>
            <a:noFill/>
            <a:ln w="12700">
              <a:noFill/>
              <a:miter lim="800000"/>
              <a:headEnd/>
              <a:tailEnd/>
            </a:ln>
            <a:effectLst/>
          </p:spPr>
          <p:txBody>
            <a:bodyPr wrap="none"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3400" b="0" i="0" u="none" strike="noStrike" kern="0" cap="none" spc="0" normalizeH="0" baseline="0" noProof="0">
                  <a:ln>
                    <a:noFill/>
                  </a:ln>
                  <a:solidFill>
                    <a:srgbClr val="FFFFFF"/>
                  </a:solidFill>
                  <a:effectLst/>
                  <a:uLnTx/>
                  <a:uFillTx/>
                  <a:latin typeface="Impact" pitchFamily="34" charset="0"/>
                </a:rPr>
                <a:t>OG</a:t>
              </a:r>
            </a:p>
          </p:txBody>
        </p:sp>
        <p:sp>
          <p:nvSpPr>
            <p:cNvPr id="19" name="Rectangle 38"/>
            <p:cNvSpPr>
              <a:spLocks noChangeArrowheads="1"/>
            </p:cNvSpPr>
            <p:nvPr/>
          </p:nvSpPr>
          <p:spPr bwMode="auto">
            <a:xfrm>
              <a:off x="420" y="242"/>
              <a:ext cx="343" cy="123"/>
            </a:xfrm>
            <a:prstGeom prst="rect">
              <a:avLst/>
            </a:prstGeom>
            <a:noFill/>
            <a:ln w="12700">
              <a:noFill/>
              <a:miter lim="800000"/>
              <a:headEnd/>
              <a:tailEnd/>
            </a:ln>
            <a:effectLst/>
          </p:spPr>
          <p:txBody>
            <a:bodyPr lIns="90488" tIns="44450" rIns="90488" bIns="44450">
              <a:spAutoFit/>
            </a:bodyPr>
            <a:lstStyle/>
            <a:p>
              <a:pPr marL="0" marR="0" lvl="0" indent="0" algn="l" defTabSz="762000" eaLnBrk="1" fontAlgn="auto" latinLnBrk="0" hangingPunct="1">
                <a:lnSpc>
                  <a:spcPct val="100000"/>
                </a:lnSpc>
                <a:spcBef>
                  <a:spcPts val="0"/>
                </a:spcBef>
                <a:spcAft>
                  <a:spcPts val="0"/>
                </a:spcAft>
                <a:buClrTx/>
                <a:buSzTx/>
                <a:buFontTx/>
                <a:buNone/>
                <a:tabLst/>
                <a:defRPr/>
              </a:pPr>
              <a:r>
                <a:rPr kumimoji="0" lang="es-ES_tradnl" sz="700" b="0" i="0" u="none" strike="noStrike" kern="0" cap="none" spc="0" normalizeH="0" baseline="0" noProof="0">
                  <a:ln>
                    <a:noFill/>
                  </a:ln>
                  <a:solidFill>
                    <a:srgbClr val="FFFFFF"/>
                  </a:solidFill>
                  <a:effectLst/>
                  <a:uLnTx/>
                  <a:uFillTx/>
                  <a:latin typeface="Arial Narrow" pitchFamily="34" charset="0"/>
                </a:rPr>
                <a:t>SA de CV</a:t>
              </a:r>
            </a:p>
          </p:txBody>
        </p:sp>
        <p:sp>
          <p:nvSpPr>
            <p:cNvPr id="20" name="Rectangle 3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20 Grupo"/>
          <p:cNvGrpSpPr/>
          <p:nvPr/>
        </p:nvGrpSpPr>
        <p:grpSpPr>
          <a:xfrm>
            <a:off x="7255873" y="94886"/>
            <a:ext cx="1801930" cy="441134"/>
            <a:chOff x="5314950" y="259117"/>
            <a:chExt cx="3299200" cy="807684"/>
          </a:xfrm>
        </p:grpSpPr>
        <p:sp>
          <p:nvSpPr>
            <p:cNvPr id="22" name="21 Rectángulo"/>
            <p:cNvSpPr/>
            <p:nvPr/>
          </p:nvSpPr>
          <p:spPr bwMode="auto">
            <a:xfrm>
              <a:off x="5314950" y="266700"/>
              <a:ext cx="3295650" cy="800100"/>
            </a:xfrm>
            <a:prstGeom prst="rect">
              <a:avLst/>
            </a:prstGeom>
            <a:solidFill>
              <a:srgbClr val="FFFFFF"/>
            </a:solidFill>
            <a:ln w="12700" cap="flat" cmpd="sng" algn="ctr">
              <a:solidFill>
                <a:srgbClr val="FFFFFF"/>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MX" sz="2400" b="0" i="0" u="none" strike="noStrike" kern="0" cap="none" spc="0" normalizeH="0" baseline="0" noProof="0">
                <a:ln>
                  <a:noFill/>
                </a:ln>
                <a:solidFill>
                  <a:srgbClr val="FFFFFF"/>
                </a:solidFill>
                <a:effectLst/>
                <a:uLnTx/>
                <a:uFillTx/>
                <a:latin typeface="Times New Roman" charset="0"/>
              </a:endParaRPr>
            </a:p>
          </p:txBody>
        </p:sp>
        <p:pic>
          <p:nvPicPr>
            <p:cNvPr id="23" name="Picture 59" descr="C:\Informacion_jesus_coronilla\Capacitacion\Documentos\Cursos Impartidos\Cursos 2009\45-Septiembre UT Nivel II Abierto-SERVIAM-CHILE-JCV\serviam.png"/>
            <p:cNvPicPr>
              <a:picLocks noChangeAspect="1" noChangeArrowheads="1"/>
            </p:cNvPicPr>
            <p:nvPr/>
          </p:nvPicPr>
          <p:blipFill>
            <a:blip r:embed="rId2" cstate="print"/>
            <a:srcRect/>
            <a:stretch>
              <a:fillRect/>
            </a:stretch>
          </p:blipFill>
          <p:spPr bwMode="auto">
            <a:xfrm>
              <a:off x="5332674" y="259117"/>
              <a:ext cx="3281476" cy="807684"/>
            </a:xfrm>
            <a:prstGeom prst="rect">
              <a:avLst/>
            </a:prstGeom>
            <a:noFill/>
          </p:spPr>
        </p:pic>
      </p:grpSp>
    </p:spTree>
  </p:cSld>
  <p:clrMapOvr>
    <a:masterClrMapping/>
  </p:clrMapOvr>
  <p:transition advTm="4000">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000"/>
                                  </p:stCondLst>
                                  <p:childTnLst>
                                    <p:set>
                                      <p:cBhvr>
                                        <p:cTn id="6" dur="1" fill="hold">
                                          <p:stCondLst>
                                            <p:cond delay="0"/>
                                          </p:stCondLst>
                                        </p:cTn>
                                        <p:tgtEl>
                                          <p:spTgt spid="669700"/>
                                        </p:tgtEl>
                                        <p:attrNameLst>
                                          <p:attrName>style.visibility</p:attrName>
                                        </p:attrNameLst>
                                      </p:cBhvr>
                                      <p:to>
                                        <p:strVal val="visible"/>
                                      </p:to>
                                    </p:set>
                                    <p:animEffect transition="in" filter="wipe(left)">
                                      <p:cBhvr>
                                        <p:cTn id="7" dur="500"/>
                                        <p:tgtEl>
                                          <p:spTgt spid="669700"/>
                                        </p:tgtEl>
                                      </p:cBhvr>
                                    </p:animEffect>
                                  </p:childTnLst>
                                </p:cTn>
                              </p:par>
                            </p:childTnLst>
                          </p:cTn>
                        </p:par>
                        <p:par>
                          <p:cTn id="8" fill="hold">
                            <p:stCondLst>
                              <p:cond delay="1500"/>
                            </p:stCondLst>
                            <p:childTnLst>
                              <p:par>
                                <p:cTn id="9" presetID="22" presetClass="entr" presetSubtype="1" fill="hold" grpId="0" nodeType="afterEffect">
                                  <p:stCondLst>
                                    <p:cond delay="0"/>
                                  </p:stCondLst>
                                  <p:childTnLst>
                                    <p:set>
                                      <p:cBhvr>
                                        <p:cTn id="10" dur="1" fill="hold">
                                          <p:stCondLst>
                                            <p:cond delay="0"/>
                                          </p:stCondLst>
                                        </p:cTn>
                                        <p:tgtEl>
                                          <p:spTgt spid="669702"/>
                                        </p:tgtEl>
                                        <p:attrNameLst>
                                          <p:attrName>style.visibility</p:attrName>
                                        </p:attrNameLst>
                                      </p:cBhvr>
                                      <p:to>
                                        <p:strVal val="visible"/>
                                      </p:to>
                                    </p:set>
                                    <p:animEffect transition="in" filter="wipe(up)">
                                      <p:cBhvr>
                                        <p:cTn id="11" dur="500"/>
                                        <p:tgtEl>
                                          <p:spTgt spid="669702"/>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669701"/>
                                        </p:tgtEl>
                                        <p:attrNameLst>
                                          <p:attrName>style.visibility</p:attrName>
                                        </p:attrNameLst>
                                      </p:cBhvr>
                                      <p:to>
                                        <p:strVal val="visible"/>
                                      </p:to>
                                    </p:set>
                                    <p:animEffect transition="in" filter="wipe(right)">
                                      <p:cBhvr>
                                        <p:cTn id="15" dur="500"/>
                                        <p:tgtEl>
                                          <p:spTgt spid="669701"/>
                                        </p:tgtEl>
                                      </p:cBhvr>
                                    </p:animEffect>
                                  </p:childTnLst>
                                </p:cTn>
                              </p:par>
                            </p:childTnLst>
                          </p:cTn>
                        </p:par>
                        <p:par>
                          <p:cTn id="16" fill="hold">
                            <p:stCondLst>
                              <p:cond delay="2500"/>
                            </p:stCondLst>
                            <p:childTnLst>
                              <p:par>
                                <p:cTn id="17" presetID="22" presetClass="entr" presetSubtype="4" fill="hold" grpId="0" nodeType="afterEffect">
                                  <p:stCondLst>
                                    <p:cond delay="0"/>
                                  </p:stCondLst>
                                  <p:childTnLst>
                                    <p:set>
                                      <p:cBhvr>
                                        <p:cTn id="18" dur="1" fill="hold">
                                          <p:stCondLst>
                                            <p:cond delay="0"/>
                                          </p:stCondLst>
                                        </p:cTn>
                                        <p:tgtEl>
                                          <p:spTgt spid="669699"/>
                                        </p:tgtEl>
                                        <p:attrNameLst>
                                          <p:attrName>style.visibility</p:attrName>
                                        </p:attrNameLst>
                                      </p:cBhvr>
                                      <p:to>
                                        <p:strVal val="visible"/>
                                      </p:to>
                                    </p:set>
                                    <p:animEffect transition="in" filter="wipe(down)">
                                      <p:cBhvr>
                                        <p:cTn id="19" dur="500"/>
                                        <p:tgtEl>
                                          <p:spTgt spid="669699"/>
                                        </p:tgtEl>
                                      </p:cBhvr>
                                    </p:animEffect>
                                  </p:childTnLst>
                                </p:cTn>
                              </p:par>
                            </p:childTnLst>
                          </p:cTn>
                        </p:par>
                        <p:par>
                          <p:cTn id="20" fill="hold">
                            <p:stCondLst>
                              <p:cond delay="3000"/>
                            </p:stCondLst>
                            <p:childTnLst>
                              <p:par>
                                <p:cTn id="21" presetID="22" presetClass="entr" presetSubtype="8" fill="hold" grpId="0" nodeType="afterEffect">
                                  <p:stCondLst>
                                    <p:cond delay="0"/>
                                  </p:stCondLst>
                                  <p:iterate type="lt">
                                    <p:tmPct val="100000"/>
                                  </p:iterate>
                                  <p:childTnLst>
                                    <p:set>
                                      <p:cBhvr>
                                        <p:cTn id="22" dur="1" fill="hold">
                                          <p:stCondLst>
                                            <p:cond delay="0"/>
                                          </p:stCondLst>
                                        </p:cTn>
                                        <p:tgtEl>
                                          <p:spTgt spid="669698"/>
                                        </p:tgtEl>
                                        <p:attrNameLst>
                                          <p:attrName>style.visibility</p:attrName>
                                        </p:attrNameLst>
                                      </p:cBhvr>
                                      <p:to>
                                        <p:strVal val="visible"/>
                                      </p:to>
                                    </p:set>
                                    <p:animEffect transition="in" filter="wipe(left)">
                                      <p:cBhvr>
                                        <p:cTn id="23" dur="75"/>
                                        <p:tgtEl>
                                          <p:spTgt spid="669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9698" grpId="0" autoUpdateAnimBg="0"/>
      <p:bldP spid="669699" grpId="0" animBg="1"/>
      <p:bldP spid="669702" grpId="0" animBg="1"/>
    </p:bld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9620" name="Rectangle 1328"/>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109621" name="Rectangle 1329"/>
          <p:cNvSpPr>
            <a:spLocks noChangeArrowheads="1"/>
          </p:cNvSpPr>
          <p:nvPr/>
        </p:nvSpPr>
        <p:spPr bwMode="auto">
          <a:xfrm>
            <a:off x="520700" y="1758950"/>
            <a:ext cx="6597650" cy="454025"/>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Inspección de una barra sólida</a:t>
            </a:r>
          </a:p>
        </p:txBody>
      </p:sp>
      <p:sp>
        <p:nvSpPr>
          <p:cNvPr id="541187" name="Rectangle 1539"/>
          <p:cNvSpPr>
            <a:spLocks noChangeArrowheads="1"/>
          </p:cNvSpPr>
          <p:nvPr/>
        </p:nvSpPr>
        <p:spPr bwMode="auto">
          <a:xfrm>
            <a:off x="612775" y="554038"/>
            <a:ext cx="8102600" cy="485775"/>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grpSp>
        <p:nvGrpSpPr>
          <p:cNvPr id="109625" name="Group 1540"/>
          <p:cNvGrpSpPr>
            <a:grpSpLocks/>
          </p:cNvGrpSpPr>
          <p:nvPr/>
        </p:nvGrpSpPr>
        <p:grpSpPr bwMode="auto">
          <a:xfrm>
            <a:off x="76200" y="150813"/>
            <a:ext cx="152400" cy="6553200"/>
            <a:chOff x="48" y="102"/>
            <a:chExt cx="96" cy="4128"/>
          </a:xfrm>
        </p:grpSpPr>
        <p:sp>
          <p:nvSpPr>
            <p:cNvPr id="109633" name="Rectangle 1541"/>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4" name="Rectangle 1542"/>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5" name="Rectangle 1543"/>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6" name="Rectangle 1544"/>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7" name="Rectangle 1545"/>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8" name="Rectangle 1546"/>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39" name="Rectangle 1547"/>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0" name="Rectangle 1548"/>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1" name="Rectangle 1549"/>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2" name="Rectangle 1550"/>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3" name="Rectangle 1551"/>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4" name="Rectangle 1552"/>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5" name="Rectangle 1553"/>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6" name="Rectangle 1554"/>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7" name="Rectangle 1555"/>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8" name="Rectangle 1556"/>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49" name="Rectangle 1557"/>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0" name="Rectangle 1558"/>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1" name="Rectangle 1559"/>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2" name="Rectangle 1560"/>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3" name="Rectangle 1561"/>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4" name="Rectangle 1562"/>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5" name="Rectangle 1563"/>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6" name="Rectangle 1564"/>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7" name="Rectangle 1565"/>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8" name="Rectangle 1566"/>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59" name="Rectangle 1567"/>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60" name="Rectangle 1568"/>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09661" name="Rectangle 1569"/>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09626" name="Group 1570"/>
          <p:cNvGrpSpPr>
            <a:grpSpLocks/>
          </p:cNvGrpSpPr>
          <p:nvPr/>
        </p:nvGrpSpPr>
        <p:grpSpPr bwMode="auto">
          <a:xfrm>
            <a:off x="8020050" y="0"/>
            <a:ext cx="1152525" cy="615950"/>
            <a:chOff x="37" y="-23"/>
            <a:chExt cx="726" cy="388"/>
          </a:xfrm>
        </p:grpSpPr>
        <p:sp>
          <p:nvSpPr>
            <p:cNvPr id="109627" name="Rectangle 1571"/>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09628" name="Rectangle 1572"/>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9629" name="Rectangle 1573"/>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09630" name="Rectangle 1574"/>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09631" name="Rectangle 1575"/>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09632" name="Rectangle 1576"/>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nvGrpSpPr>
          <p:cNvPr id="532" name="531 Grupo"/>
          <p:cNvGrpSpPr/>
          <p:nvPr/>
        </p:nvGrpSpPr>
        <p:grpSpPr>
          <a:xfrm>
            <a:off x="1236808" y="3496252"/>
            <a:ext cx="1828800" cy="1920875"/>
            <a:chOff x="1236808" y="3496252"/>
            <a:chExt cx="1828800" cy="1920875"/>
          </a:xfrm>
        </p:grpSpPr>
        <p:sp>
          <p:nvSpPr>
            <p:cNvPr id="357" name="Freeform 44"/>
            <p:cNvSpPr>
              <a:spLocks/>
            </p:cNvSpPr>
            <p:nvPr/>
          </p:nvSpPr>
          <p:spPr bwMode="auto">
            <a:xfrm>
              <a:off x="1236808" y="3497841"/>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358" name="Freeform 45"/>
            <p:cNvSpPr>
              <a:spLocks/>
            </p:cNvSpPr>
            <p:nvPr/>
          </p:nvSpPr>
          <p:spPr bwMode="auto">
            <a:xfrm>
              <a:off x="2008333" y="3496252"/>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359" name="Line 49"/>
            <p:cNvSpPr>
              <a:spLocks noChangeShapeType="1"/>
            </p:cNvSpPr>
            <p:nvPr/>
          </p:nvSpPr>
          <p:spPr bwMode="auto">
            <a:xfrm>
              <a:off x="1239983" y="5410778"/>
              <a:ext cx="801688" cy="0"/>
            </a:xfrm>
            <a:prstGeom prst="line">
              <a:avLst/>
            </a:prstGeom>
            <a:noFill/>
            <a:ln w="3175">
              <a:solidFill>
                <a:srgbClr val="00FFFF"/>
              </a:solidFill>
              <a:round/>
              <a:headEnd/>
              <a:tailEnd/>
            </a:ln>
          </p:spPr>
          <p:txBody>
            <a:bodyPr wrap="none" anchor="ctr"/>
            <a:lstStyle/>
            <a:p>
              <a:endParaRPr lang="es-ES"/>
            </a:p>
          </p:txBody>
        </p:sp>
        <p:grpSp>
          <p:nvGrpSpPr>
            <p:cNvPr id="360" name="Group 56"/>
            <p:cNvGrpSpPr>
              <a:grpSpLocks/>
            </p:cNvGrpSpPr>
            <p:nvPr/>
          </p:nvGrpSpPr>
          <p:grpSpPr bwMode="auto">
            <a:xfrm>
              <a:off x="2192483" y="3767716"/>
              <a:ext cx="242888" cy="171450"/>
              <a:chOff x="1376" y="2381"/>
              <a:chExt cx="153" cy="108"/>
            </a:xfrm>
          </p:grpSpPr>
          <p:sp>
            <p:nvSpPr>
              <p:cNvPr id="404"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405"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361" name="Group 59"/>
            <p:cNvGrpSpPr>
              <a:grpSpLocks/>
            </p:cNvGrpSpPr>
            <p:nvPr/>
          </p:nvGrpSpPr>
          <p:grpSpPr bwMode="auto">
            <a:xfrm>
              <a:off x="2279796" y="3496253"/>
              <a:ext cx="198438" cy="273050"/>
              <a:chOff x="1431" y="2210"/>
              <a:chExt cx="125" cy="172"/>
            </a:xfrm>
          </p:grpSpPr>
          <p:sp>
            <p:nvSpPr>
              <p:cNvPr id="401"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402"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403"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362" name="Group 63"/>
            <p:cNvGrpSpPr>
              <a:grpSpLocks/>
            </p:cNvGrpSpPr>
            <p:nvPr/>
          </p:nvGrpSpPr>
          <p:grpSpPr bwMode="auto">
            <a:xfrm>
              <a:off x="2214708" y="4212216"/>
              <a:ext cx="242888" cy="171450"/>
              <a:chOff x="1390" y="2661"/>
              <a:chExt cx="153" cy="108"/>
            </a:xfrm>
          </p:grpSpPr>
          <p:sp>
            <p:nvSpPr>
              <p:cNvPr id="399"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400"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363" name="Freeform 66"/>
            <p:cNvSpPr>
              <a:spLocks/>
            </p:cNvSpPr>
            <p:nvPr/>
          </p:nvSpPr>
          <p:spPr bwMode="auto">
            <a:xfrm>
              <a:off x="2155971" y="3934403"/>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364" name="Group 67"/>
            <p:cNvGrpSpPr>
              <a:grpSpLocks/>
            </p:cNvGrpSpPr>
            <p:nvPr/>
          </p:nvGrpSpPr>
          <p:grpSpPr bwMode="auto">
            <a:xfrm>
              <a:off x="2017858" y="4105853"/>
              <a:ext cx="309563" cy="160338"/>
              <a:chOff x="1266" y="2594"/>
              <a:chExt cx="195" cy="101"/>
            </a:xfrm>
          </p:grpSpPr>
          <p:sp>
            <p:nvSpPr>
              <p:cNvPr id="397"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398"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365" name="Group 70"/>
            <p:cNvGrpSpPr>
              <a:grpSpLocks/>
            </p:cNvGrpSpPr>
            <p:nvPr/>
          </p:nvGrpSpPr>
          <p:grpSpPr bwMode="auto">
            <a:xfrm>
              <a:off x="2322658" y="3766135"/>
              <a:ext cx="169863" cy="560389"/>
              <a:chOff x="1458" y="2380"/>
              <a:chExt cx="107" cy="353"/>
            </a:xfrm>
          </p:grpSpPr>
          <p:sp>
            <p:nvSpPr>
              <p:cNvPr id="394"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395"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396"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366" name="227 Grupo"/>
            <p:cNvGrpSpPr/>
            <p:nvPr/>
          </p:nvGrpSpPr>
          <p:grpSpPr>
            <a:xfrm>
              <a:off x="2395683" y="3537528"/>
              <a:ext cx="669925" cy="1362076"/>
              <a:chOff x="2603500" y="2997200"/>
              <a:chExt cx="669925" cy="1362076"/>
            </a:xfrm>
          </p:grpSpPr>
          <p:grpSp>
            <p:nvGrpSpPr>
              <p:cNvPr id="369" name="Group 75"/>
              <p:cNvGrpSpPr>
                <a:grpSpLocks/>
              </p:cNvGrpSpPr>
              <p:nvPr/>
            </p:nvGrpSpPr>
            <p:grpSpPr bwMode="auto">
              <a:xfrm>
                <a:off x="2603500" y="2997203"/>
                <a:ext cx="376238" cy="1350011"/>
                <a:chOff x="1504" y="2236"/>
                <a:chExt cx="237" cy="856"/>
              </a:xfrm>
            </p:grpSpPr>
            <p:grpSp>
              <p:nvGrpSpPr>
                <p:cNvPr id="390" name="Group 76"/>
                <p:cNvGrpSpPr>
                  <a:grpSpLocks/>
                </p:cNvGrpSpPr>
                <p:nvPr/>
              </p:nvGrpSpPr>
              <p:grpSpPr bwMode="auto">
                <a:xfrm>
                  <a:off x="1504" y="2236"/>
                  <a:ext cx="237" cy="856"/>
                  <a:chOff x="1504" y="2236"/>
                  <a:chExt cx="237" cy="856"/>
                </a:xfrm>
              </p:grpSpPr>
              <p:sp>
                <p:nvSpPr>
                  <p:cNvPr id="392" name="Arc 77"/>
                  <p:cNvSpPr>
                    <a:spLocks/>
                  </p:cNvSpPr>
                  <p:nvPr/>
                </p:nvSpPr>
                <p:spPr bwMode="auto">
                  <a:xfrm flipH="1">
                    <a:off x="150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93" name="AutoShape 78"/>
                  <p:cNvSpPr>
                    <a:spLocks noChangeArrowheads="1"/>
                  </p:cNvSpPr>
                  <p:nvPr/>
                </p:nvSpPr>
                <p:spPr bwMode="auto">
                  <a:xfrm rot="5400000" flipH="1">
                    <a:off x="1256" y="2608"/>
                    <a:ext cx="736" cy="232"/>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391" name="Rectangle 79"/>
                <p:cNvSpPr>
                  <a:spLocks noChangeArrowheads="1"/>
                </p:cNvSpPr>
                <p:nvPr/>
              </p:nvSpPr>
              <p:spPr bwMode="auto">
                <a:xfrm>
                  <a:off x="1634" y="2236"/>
                  <a:ext cx="47" cy="56"/>
                </a:xfrm>
                <a:prstGeom prst="rect">
                  <a:avLst/>
                </a:prstGeom>
                <a:solidFill>
                  <a:srgbClr val="DADADA"/>
                </a:solidFill>
                <a:ln w="9525">
                  <a:noFill/>
                  <a:miter lim="800000"/>
                  <a:headEnd/>
                  <a:tailEnd/>
                </a:ln>
              </p:spPr>
              <p:txBody>
                <a:bodyPr wrap="none" anchor="ctr"/>
                <a:lstStyle/>
                <a:p>
                  <a:endParaRPr lang="es-ES"/>
                </a:p>
              </p:txBody>
            </p:sp>
          </p:grpSp>
          <p:sp>
            <p:nvSpPr>
              <p:cNvPr id="370" name="Rectangle 80"/>
              <p:cNvSpPr>
                <a:spLocks noChangeArrowheads="1"/>
              </p:cNvSpPr>
              <p:nvPr/>
            </p:nvSpPr>
            <p:spPr bwMode="auto">
              <a:xfrm>
                <a:off x="2682875" y="3413125"/>
                <a:ext cx="63500" cy="644525"/>
              </a:xfrm>
              <a:prstGeom prst="rect">
                <a:avLst/>
              </a:prstGeom>
              <a:solidFill>
                <a:srgbClr val="C4884C"/>
              </a:solidFill>
              <a:ln w="9525">
                <a:noFill/>
                <a:miter lim="800000"/>
                <a:headEnd/>
                <a:tailEnd/>
              </a:ln>
            </p:spPr>
            <p:txBody>
              <a:bodyPr wrap="none" anchor="ctr"/>
              <a:lstStyle/>
              <a:p>
                <a:endParaRPr lang="es-ES"/>
              </a:p>
            </p:txBody>
          </p:sp>
          <p:sp>
            <p:nvSpPr>
              <p:cNvPr id="371" name="Line 81"/>
              <p:cNvSpPr>
                <a:spLocks noChangeShapeType="1"/>
              </p:cNvSpPr>
              <p:nvPr/>
            </p:nvSpPr>
            <p:spPr bwMode="auto">
              <a:xfrm>
                <a:off x="2746375" y="3416300"/>
                <a:ext cx="0" cy="628650"/>
              </a:xfrm>
              <a:prstGeom prst="line">
                <a:avLst/>
              </a:prstGeom>
              <a:noFill/>
              <a:ln w="3175">
                <a:solidFill>
                  <a:srgbClr val="808080"/>
                </a:solidFill>
                <a:round/>
                <a:headEnd/>
                <a:tailEnd/>
              </a:ln>
            </p:spPr>
            <p:txBody>
              <a:bodyPr wrap="none" anchor="ctr"/>
              <a:lstStyle/>
              <a:p>
                <a:endParaRPr lang="es-ES"/>
              </a:p>
            </p:txBody>
          </p:sp>
          <p:sp>
            <p:nvSpPr>
              <p:cNvPr id="372" name="Arc 82"/>
              <p:cNvSpPr>
                <a:spLocks/>
              </p:cNvSpPr>
              <p:nvPr/>
            </p:nvSpPr>
            <p:spPr bwMode="auto">
              <a:xfrm flipH="1">
                <a:off x="2681288" y="2997200"/>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373" name="Group 83"/>
              <p:cNvGrpSpPr>
                <a:grpSpLocks/>
              </p:cNvGrpSpPr>
              <p:nvPr/>
            </p:nvGrpSpPr>
            <p:grpSpPr bwMode="auto">
              <a:xfrm>
                <a:off x="2746375" y="2997203"/>
                <a:ext cx="376238" cy="1057276"/>
                <a:chOff x="1594" y="2236"/>
                <a:chExt cx="237" cy="666"/>
              </a:xfrm>
            </p:grpSpPr>
            <p:sp>
              <p:nvSpPr>
                <p:cNvPr id="388"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389"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374" name="Line 86"/>
              <p:cNvSpPr>
                <a:spLocks noChangeShapeType="1"/>
              </p:cNvSpPr>
              <p:nvPr/>
            </p:nvSpPr>
            <p:spPr bwMode="auto">
              <a:xfrm>
                <a:off x="2746375" y="3419475"/>
                <a:ext cx="0" cy="633413"/>
              </a:xfrm>
              <a:prstGeom prst="line">
                <a:avLst/>
              </a:prstGeom>
              <a:noFill/>
              <a:ln w="3175">
                <a:solidFill>
                  <a:srgbClr val="DA8200"/>
                </a:solidFill>
                <a:round/>
                <a:headEnd/>
                <a:tailEnd/>
              </a:ln>
            </p:spPr>
            <p:txBody>
              <a:bodyPr wrap="none" anchor="ctr"/>
              <a:lstStyle/>
              <a:p>
                <a:endParaRPr lang="es-ES"/>
              </a:p>
            </p:txBody>
          </p:sp>
          <p:sp>
            <p:nvSpPr>
              <p:cNvPr id="375" name="Freeform 87"/>
              <p:cNvSpPr>
                <a:spLocks/>
              </p:cNvSpPr>
              <p:nvPr/>
            </p:nvSpPr>
            <p:spPr bwMode="auto">
              <a:xfrm>
                <a:off x="2746375" y="3984625"/>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376" name="Line 88"/>
              <p:cNvSpPr>
                <a:spLocks noChangeShapeType="1"/>
              </p:cNvSpPr>
              <p:nvPr/>
            </p:nvSpPr>
            <p:spPr bwMode="auto">
              <a:xfrm flipV="1">
                <a:off x="2900363" y="3933825"/>
                <a:ext cx="195263" cy="115888"/>
              </a:xfrm>
              <a:prstGeom prst="line">
                <a:avLst/>
              </a:prstGeom>
              <a:noFill/>
              <a:ln w="19050">
                <a:solidFill>
                  <a:srgbClr val="00CCFF"/>
                </a:solidFill>
                <a:round/>
                <a:headEnd/>
                <a:tailEnd/>
              </a:ln>
            </p:spPr>
            <p:txBody>
              <a:bodyPr wrap="none" anchor="ctr"/>
              <a:lstStyle/>
              <a:p>
                <a:endParaRPr lang="es-ES"/>
              </a:p>
            </p:txBody>
          </p:sp>
          <p:sp>
            <p:nvSpPr>
              <p:cNvPr id="377" name="Freeform 89"/>
              <p:cNvSpPr>
                <a:spLocks/>
              </p:cNvSpPr>
              <p:nvPr/>
            </p:nvSpPr>
            <p:spPr bwMode="auto">
              <a:xfrm>
                <a:off x="2740025" y="3822700"/>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378" name="Rectangle 90"/>
              <p:cNvSpPr>
                <a:spLocks noChangeArrowheads="1"/>
              </p:cNvSpPr>
              <p:nvPr/>
            </p:nvSpPr>
            <p:spPr bwMode="auto">
              <a:xfrm>
                <a:off x="2682875" y="4054475"/>
                <a:ext cx="206375" cy="79375"/>
              </a:xfrm>
              <a:prstGeom prst="rect">
                <a:avLst/>
              </a:prstGeom>
              <a:solidFill>
                <a:srgbClr val="C4884C"/>
              </a:solidFill>
              <a:ln w="9525">
                <a:noFill/>
                <a:miter lim="800000"/>
                <a:headEnd/>
                <a:tailEnd/>
              </a:ln>
            </p:spPr>
            <p:txBody>
              <a:bodyPr wrap="none" anchor="ctr"/>
              <a:lstStyle/>
              <a:p>
                <a:endParaRPr lang="es-ES"/>
              </a:p>
            </p:txBody>
          </p:sp>
          <p:sp>
            <p:nvSpPr>
              <p:cNvPr id="379" name="Line 91"/>
              <p:cNvSpPr>
                <a:spLocks noChangeShapeType="1"/>
              </p:cNvSpPr>
              <p:nvPr/>
            </p:nvSpPr>
            <p:spPr bwMode="auto">
              <a:xfrm rot="16200000">
                <a:off x="2819400" y="3981450"/>
                <a:ext cx="0" cy="142875"/>
              </a:xfrm>
              <a:prstGeom prst="line">
                <a:avLst/>
              </a:prstGeom>
              <a:noFill/>
              <a:ln w="3175">
                <a:solidFill>
                  <a:srgbClr val="DA8200"/>
                </a:solidFill>
                <a:round/>
                <a:headEnd/>
                <a:tailEnd/>
              </a:ln>
            </p:spPr>
            <p:txBody>
              <a:bodyPr wrap="none" anchor="ctr"/>
              <a:lstStyle/>
              <a:p>
                <a:endParaRPr lang="es-ES"/>
              </a:p>
            </p:txBody>
          </p:sp>
          <p:sp>
            <p:nvSpPr>
              <p:cNvPr id="380" name="Rectangle 92"/>
              <p:cNvSpPr>
                <a:spLocks noChangeArrowheads="1"/>
              </p:cNvSpPr>
              <p:nvPr/>
            </p:nvSpPr>
            <p:spPr bwMode="auto">
              <a:xfrm>
                <a:off x="2608263" y="4208463"/>
                <a:ext cx="139700" cy="150813"/>
              </a:xfrm>
              <a:prstGeom prst="rect">
                <a:avLst/>
              </a:prstGeom>
              <a:solidFill>
                <a:srgbClr val="DADADA"/>
              </a:solidFill>
              <a:ln w="9525">
                <a:noFill/>
                <a:miter lim="800000"/>
                <a:headEnd/>
                <a:tailEnd/>
              </a:ln>
            </p:spPr>
            <p:txBody>
              <a:bodyPr wrap="none" anchor="ctr"/>
              <a:lstStyle/>
              <a:p>
                <a:endParaRPr lang="es-ES"/>
              </a:p>
            </p:txBody>
          </p:sp>
          <p:sp>
            <p:nvSpPr>
              <p:cNvPr id="381" name="Freeform 93"/>
              <p:cNvSpPr>
                <a:spLocks/>
              </p:cNvSpPr>
              <p:nvPr/>
            </p:nvSpPr>
            <p:spPr bwMode="auto">
              <a:xfrm>
                <a:off x="2889250" y="3898900"/>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382" name="Freeform 94"/>
              <p:cNvSpPr>
                <a:spLocks/>
              </p:cNvSpPr>
              <p:nvPr/>
            </p:nvSpPr>
            <p:spPr bwMode="auto">
              <a:xfrm>
                <a:off x="2889250" y="3822700"/>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383" name="Rectangle 95"/>
              <p:cNvSpPr>
                <a:spLocks noChangeArrowheads="1"/>
              </p:cNvSpPr>
              <p:nvPr/>
            </p:nvSpPr>
            <p:spPr bwMode="auto">
              <a:xfrm>
                <a:off x="2608263" y="4137025"/>
                <a:ext cx="284163" cy="71438"/>
              </a:xfrm>
              <a:prstGeom prst="rect">
                <a:avLst/>
              </a:prstGeom>
              <a:solidFill>
                <a:srgbClr val="DADADA"/>
              </a:solidFill>
              <a:ln w="9525">
                <a:noFill/>
                <a:miter lim="800000"/>
                <a:headEnd/>
                <a:tailEnd/>
              </a:ln>
            </p:spPr>
            <p:txBody>
              <a:bodyPr wrap="none" anchor="ctr"/>
              <a:lstStyle/>
              <a:p>
                <a:endParaRPr lang="es-ES"/>
              </a:p>
            </p:txBody>
          </p:sp>
          <p:sp>
            <p:nvSpPr>
              <p:cNvPr id="384" name="Line 96"/>
              <p:cNvSpPr>
                <a:spLocks noChangeShapeType="1"/>
              </p:cNvSpPr>
              <p:nvPr/>
            </p:nvSpPr>
            <p:spPr bwMode="auto">
              <a:xfrm>
                <a:off x="2889250" y="4048125"/>
                <a:ext cx="0" cy="84138"/>
              </a:xfrm>
              <a:prstGeom prst="line">
                <a:avLst/>
              </a:prstGeom>
              <a:noFill/>
              <a:ln w="3175">
                <a:solidFill>
                  <a:srgbClr val="DA8200"/>
                </a:solidFill>
                <a:round/>
                <a:headEnd/>
                <a:tailEnd/>
              </a:ln>
            </p:spPr>
            <p:txBody>
              <a:bodyPr wrap="none" anchor="ctr"/>
              <a:lstStyle/>
              <a:p>
                <a:endParaRPr lang="es-ES"/>
              </a:p>
            </p:txBody>
          </p:sp>
          <p:sp>
            <p:nvSpPr>
              <p:cNvPr id="385" name="Line 97"/>
              <p:cNvSpPr>
                <a:spLocks noChangeShapeType="1"/>
              </p:cNvSpPr>
              <p:nvPr/>
            </p:nvSpPr>
            <p:spPr bwMode="auto">
              <a:xfrm>
                <a:off x="2889250" y="4127500"/>
                <a:ext cx="0" cy="80963"/>
              </a:xfrm>
              <a:prstGeom prst="line">
                <a:avLst/>
              </a:prstGeom>
              <a:noFill/>
              <a:ln w="3175">
                <a:solidFill>
                  <a:srgbClr val="808080"/>
                </a:solidFill>
                <a:round/>
                <a:headEnd/>
                <a:tailEnd/>
              </a:ln>
            </p:spPr>
            <p:txBody>
              <a:bodyPr wrap="none" anchor="ctr"/>
              <a:lstStyle/>
              <a:p>
                <a:endParaRPr lang="es-ES"/>
              </a:p>
            </p:txBody>
          </p:sp>
          <p:sp>
            <p:nvSpPr>
              <p:cNvPr id="386" name="Line 98"/>
              <p:cNvSpPr>
                <a:spLocks noChangeShapeType="1"/>
              </p:cNvSpPr>
              <p:nvPr/>
            </p:nvSpPr>
            <p:spPr bwMode="auto">
              <a:xfrm>
                <a:off x="2746375" y="4210050"/>
                <a:ext cx="0" cy="147638"/>
              </a:xfrm>
              <a:prstGeom prst="line">
                <a:avLst/>
              </a:prstGeom>
              <a:noFill/>
              <a:ln w="3175">
                <a:solidFill>
                  <a:srgbClr val="808080"/>
                </a:solidFill>
                <a:round/>
                <a:headEnd/>
                <a:tailEnd/>
              </a:ln>
            </p:spPr>
            <p:txBody>
              <a:bodyPr wrap="none" anchor="ctr"/>
              <a:lstStyle/>
              <a:p>
                <a:endParaRPr lang="es-ES"/>
              </a:p>
            </p:txBody>
          </p:sp>
          <p:sp>
            <p:nvSpPr>
              <p:cNvPr id="387" name="Line 99"/>
              <p:cNvSpPr>
                <a:spLocks noChangeShapeType="1"/>
              </p:cNvSpPr>
              <p:nvPr/>
            </p:nvSpPr>
            <p:spPr bwMode="auto">
              <a:xfrm rot="16200000">
                <a:off x="2819400" y="4140200"/>
                <a:ext cx="0" cy="138113"/>
              </a:xfrm>
              <a:prstGeom prst="line">
                <a:avLst/>
              </a:prstGeom>
              <a:noFill/>
              <a:ln w="3175">
                <a:solidFill>
                  <a:srgbClr val="808080"/>
                </a:solidFill>
                <a:round/>
                <a:headEnd/>
                <a:tailEnd/>
              </a:ln>
            </p:spPr>
            <p:txBody>
              <a:bodyPr wrap="none" anchor="ctr"/>
              <a:lstStyle/>
              <a:p>
                <a:endParaRPr lang="es-ES"/>
              </a:p>
            </p:txBody>
          </p:sp>
        </p:grpSp>
        <p:sp>
          <p:nvSpPr>
            <p:cNvPr id="367" name="Line 100"/>
            <p:cNvSpPr>
              <a:spLocks noChangeShapeType="1"/>
            </p:cNvSpPr>
            <p:nvPr/>
          </p:nvSpPr>
          <p:spPr bwMode="auto">
            <a:xfrm>
              <a:off x="2159146" y="4096328"/>
              <a:ext cx="163513" cy="0"/>
            </a:xfrm>
            <a:prstGeom prst="line">
              <a:avLst/>
            </a:prstGeom>
            <a:noFill/>
            <a:ln w="3175">
              <a:solidFill>
                <a:srgbClr val="00FFFF"/>
              </a:solidFill>
              <a:round/>
              <a:headEnd/>
              <a:tailEnd/>
            </a:ln>
          </p:spPr>
          <p:txBody>
            <a:bodyPr wrap="none"/>
            <a:lstStyle/>
            <a:p>
              <a:endParaRPr lang="es-ES"/>
            </a:p>
          </p:txBody>
        </p:sp>
        <p:sp>
          <p:nvSpPr>
            <p:cNvPr id="368" name="Line 101"/>
            <p:cNvSpPr>
              <a:spLocks noChangeShapeType="1"/>
            </p:cNvSpPr>
            <p:nvPr/>
          </p:nvSpPr>
          <p:spPr bwMode="auto">
            <a:xfrm>
              <a:off x="2198833" y="4036003"/>
              <a:ext cx="125413" cy="0"/>
            </a:xfrm>
            <a:prstGeom prst="line">
              <a:avLst/>
            </a:prstGeom>
            <a:noFill/>
            <a:ln w="3175">
              <a:solidFill>
                <a:srgbClr val="00FFFF"/>
              </a:solidFill>
              <a:round/>
              <a:headEnd/>
              <a:tailEnd/>
            </a:ln>
          </p:spPr>
          <p:txBody>
            <a:bodyPr wrap="none"/>
            <a:lstStyle/>
            <a:p>
              <a:endParaRPr lang="es-ES"/>
            </a:p>
          </p:txBody>
        </p:sp>
      </p:grpSp>
      <p:sp>
        <p:nvSpPr>
          <p:cNvPr id="406" name="AutoShape 102"/>
          <p:cNvSpPr>
            <a:spLocks noChangeArrowheads="1"/>
          </p:cNvSpPr>
          <p:nvPr/>
        </p:nvSpPr>
        <p:spPr bwMode="auto">
          <a:xfrm rot="5400000">
            <a:off x="4337354" y="1821282"/>
            <a:ext cx="838200" cy="4381817"/>
          </a:xfrm>
          <a:prstGeom prst="can">
            <a:avLst>
              <a:gd name="adj" fmla="val 42222"/>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nvGrpSpPr>
          <p:cNvPr id="534" name="533 Grupo"/>
          <p:cNvGrpSpPr/>
          <p:nvPr/>
        </p:nvGrpSpPr>
        <p:grpSpPr>
          <a:xfrm>
            <a:off x="6440634" y="3537545"/>
            <a:ext cx="584200" cy="1362081"/>
            <a:chOff x="6440634" y="3537545"/>
            <a:chExt cx="584200" cy="1362081"/>
          </a:xfrm>
        </p:grpSpPr>
        <p:sp>
          <p:nvSpPr>
            <p:cNvPr id="422"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423"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424"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425"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426"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427"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428"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429"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432"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433"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434"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435"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535" name="534 Grupo"/>
          <p:cNvGrpSpPr/>
          <p:nvPr/>
        </p:nvGrpSpPr>
        <p:grpSpPr>
          <a:xfrm>
            <a:off x="6727970" y="3520066"/>
            <a:ext cx="1270001" cy="1960562"/>
            <a:chOff x="6727970" y="3520066"/>
            <a:chExt cx="1270001" cy="1960562"/>
          </a:xfrm>
        </p:grpSpPr>
        <p:sp>
          <p:nvSpPr>
            <p:cNvPr id="408"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409"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411"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412"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413"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414"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415"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416"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417"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418"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419"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420"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421"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436" name="Line 132"/>
          <p:cNvSpPr>
            <a:spLocks noChangeShapeType="1"/>
          </p:cNvSpPr>
          <p:nvPr/>
        </p:nvSpPr>
        <p:spPr bwMode="auto">
          <a:xfrm>
            <a:off x="1713058" y="5159953"/>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437" name="Arc 133"/>
          <p:cNvSpPr>
            <a:spLocks/>
          </p:cNvSpPr>
          <p:nvPr/>
        </p:nvSpPr>
        <p:spPr bwMode="auto">
          <a:xfrm flipH="1">
            <a:off x="1701946" y="3972503"/>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438" name="Arc 134"/>
          <p:cNvSpPr>
            <a:spLocks/>
          </p:cNvSpPr>
          <p:nvPr/>
        </p:nvSpPr>
        <p:spPr bwMode="auto">
          <a:xfrm>
            <a:off x="7364558" y="3972503"/>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439" name="Line 135"/>
          <p:cNvSpPr>
            <a:spLocks noChangeShapeType="1"/>
          </p:cNvSpPr>
          <p:nvPr/>
        </p:nvSpPr>
        <p:spPr bwMode="auto">
          <a:xfrm>
            <a:off x="7613796" y="4269366"/>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440" name="Group 136"/>
          <p:cNvGrpSpPr>
            <a:grpSpLocks/>
          </p:cNvGrpSpPr>
          <p:nvPr/>
        </p:nvGrpSpPr>
        <p:grpSpPr bwMode="auto">
          <a:xfrm>
            <a:off x="2716358" y="3602616"/>
            <a:ext cx="3863975" cy="790575"/>
            <a:chOff x="1706" y="2277"/>
            <a:chExt cx="2434" cy="498"/>
          </a:xfrm>
        </p:grpSpPr>
        <p:grpSp>
          <p:nvGrpSpPr>
            <p:cNvPr id="441" name="Group 137"/>
            <p:cNvGrpSpPr>
              <a:grpSpLocks/>
            </p:cNvGrpSpPr>
            <p:nvPr/>
          </p:nvGrpSpPr>
          <p:grpSpPr bwMode="auto">
            <a:xfrm>
              <a:off x="2123" y="2277"/>
              <a:ext cx="136" cy="498"/>
              <a:chOff x="2114" y="2277"/>
              <a:chExt cx="136" cy="498"/>
            </a:xfrm>
          </p:grpSpPr>
          <p:sp>
            <p:nvSpPr>
              <p:cNvPr id="480" name="Arc 138"/>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81" name="Arc 139"/>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82" name="Arc 140"/>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2" name="Group 141"/>
            <p:cNvGrpSpPr>
              <a:grpSpLocks/>
            </p:cNvGrpSpPr>
            <p:nvPr/>
          </p:nvGrpSpPr>
          <p:grpSpPr bwMode="auto">
            <a:xfrm>
              <a:off x="2332" y="2277"/>
              <a:ext cx="137" cy="498"/>
              <a:chOff x="2345" y="2277"/>
              <a:chExt cx="137" cy="498"/>
            </a:xfrm>
          </p:grpSpPr>
          <p:sp>
            <p:nvSpPr>
              <p:cNvPr id="478" name="Arc 142"/>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9" name="Arc 143"/>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3" name="Group 144"/>
            <p:cNvGrpSpPr>
              <a:grpSpLocks/>
            </p:cNvGrpSpPr>
            <p:nvPr/>
          </p:nvGrpSpPr>
          <p:grpSpPr bwMode="auto">
            <a:xfrm>
              <a:off x="2959" y="2277"/>
              <a:ext cx="136" cy="498"/>
              <a:chOff x="2904" y="2277"/>
              <a:chExt cx="136" cy="498"/>
            </a:xfrm>
          </p:grpSpPr>
          <p:sp>
            <p:nvSpPr>
              <p:cNvPr id="475" name="Arc 145"/>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6" name="Arc 146"/>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7" name="Arc 147"/>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4" name="Group 148"/>
            <p:cNvGrpSpPr>
              <a:grpSpLocks/>
            </p:cNvGrpSpPr>
            <p:nvPr/>
          </p:nvGrpSpPr>
          <p:grpSpPr bwMode="auto">
            <a:xfrm>
              <a:off x="3167" y="2277"/>
              <a:ext cx="137" cy="498"/>
              <a:chOff x="3135" y="2277"/>
              <a:chExt cx="137" cy="498"/>
            </a:xfrm>
          </p:grpSpPr>
          <p:sp>
            <p:nvSpPr>
              <p:cNvPr id="473" name="Arc 149"/>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4" name="Arc 150"/>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5" name="Group 151"/>
            <p:cNvGrpSpPr>
              <a:grpSpLocks/>
            </p:cNvGrpSpPr>
            <p:nvPr/>
          </p:nvGrpSpPr>
          <p:grpSpPr bwMode="auto">
            <a:xfrm>
              <a:off x="2541" y="2277"/>
              <a:ext cx="136" cy="498"/>
              <a:chOff x="2523" y="2277"/>
              <a:chExt cx="136" cy="498"/>
            </a:xfrm>
          </p:grpSpPr>
          <p:sp>
            <p:nvSpPr>
              <p:cNvPr id="470" name="Arc 152"/>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1" name="Arc 153"/>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72" name="Arc 154"/>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6" name="Group 155"/>
            <p:cNvGrpSpPr>
              <a:grpSpLocks/>
            </p:cNvGrpSpPr>
            <p:nvPr/>
          </p:nvGrpSpPr>
          <p:grpSpPr bwMode="auto">
            <a:xfrm>
              <a:off x="2749" y="2277"/>
              <a:ext cx="137" cy="498"/>
              <a:chOff x="2726" y="2277"/>
              <a:chExt cx="137" cy="498"/>
            </a:xfrm>
          </p:grpSpPr>
          <p:sp>
            <p:nvSpPr>
              <p:cNvPr id="468" name="Arc 156"/>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9" name="Arc 157"/>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7" name="Group 158"/>
            <p:cNvGrpSpPr>
              <a:grpSpLocks/>
            </p:cNvGrpSpPr>
            <p:nvPr/>
          </p:nvGrpSpPr>
          <p:grpSpPr bwMode="auto">
            <a:xfrm>
              <a:off x="1914" y="2277"/>
              <a:ext cx="137" cy="498"/>
              <a:chOff x="1937" y="2277"/>
              <a:chExt cx="137" cy="498"/>
            </a:xfrm>
          </p:grpSpPr>
          <p:sp>
            <p:nvSpPr>
              <p:cNvPr id="466" name="Arc 159"/>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7" name="Arc 160"/>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8" name="Group 161"/>
            <p:cNvGrpSpPr>
              <a:grpSpLocks/>
            </p:cNvGrpSpPr>
            <p:nvPr/>
          </p:nvGrpSpPr>
          <p:grpSpPr bwMode="auto">
            <a:xfrm>
              <a:off x="1706" y="2277"/>
              <a:ext cx="136" cy="498"/>
              <a:chOff x="1706" y="2277"/>
              <a:chExt cx="136" cy="498"/>
            </a:xfrm>
          </p:grpSpPr>
          <p:sp>
            <p:nvSpPr>
              <p:cNvPr id="463" name="Arc 162"/>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4" name="Arc 163"/>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5" name="Arc 164"/>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49" name="Group 165"/>
            <p:cNvGrpSpPr>
              <a:grpSpLocks/>
            </p:cNvGrpSpPr>
            <p:nvPr/>
          </p:nvGrpSpPr>
          <p:grpSpPr bwMode="auto">
            <a:xfrm>
              <a:off x="3376" y="2277"/>
              <a:ext cx="136" cy="498"/>
              <a:chOff x="3313" y="2277"/>
              <a:chExt cx="136" cy="498"/>
            </a:xfrm>
          </p:grpSpPr>
          <p:sp>
            <p:nvSpPr>
              <p:cNvPr id="460" name="Arc 166"/>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1" name="Arc 167"/>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62" name="Arc 168"/>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50" name="Group 169"/>
            <p:cNvGrpSpPr>
              <a:grpSpLocks/>
            </p:cNvGrpSpPr>
            <p:nvPr/>
          </p:nvGrpSpPr>
          <p:grpSpPr bwMode="auto">
            <a:xfrm>
              <a:off x="3585" y="2277"/>
              <a:ext cx="137" cy="498"/>
              <a:chOff x="3544" y="2277"/>
              <a:chExt cx="137" cy="498"/>
            </a:xfrm>
          </p:grpSpPr>
          <p:sp>
            <p:nvSpPr>
              <p:cNvPr id="458" name="Arc 170"/>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59" name="Arc 171"/>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51" name="Group 172"/>
            <p:cNvGrpSpPr>
              <a:grpSpLocks/>
            </p:cNvGrpSpPr>
            <p:nvPr/>
          </p:nvGrpSpPr>
          <p:grpSpPr bwMode="auto">
            <a:xfrm>
              <a:off x="3794" y="2277"/>
              <a:ext cx="136" cy="498"/>
              <a:chOff x="3772" y="2277"/>
              <a:chExt cx="136" cy="498"/>
            </a:xfrm>
          </p:grpSpPr>
          <p:sp>
            <p:nvSpPr>
              <p:cNvPr id="455" name="Arc 173"/>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56" name="Arc 174"/>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57" name="Arc 175"/>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452" name="Group 176"/>
            <p:cNvGrpSpPr>
              <a:grpSpLocks/>
            </p:cNvGrpSpPr>
            <p:nvPr/>
          </p:nvGrpSpPr>
          <p:grpSpPr bwMode="auto">
            <a:xfrm>
              <a:off x="4003" y="2277"/>
              <a:ext cx="137" cy="498"/>
              <a:chOff x="4003" y="2277"/>
              <a:chExt cx="137" cy="498"/>
            </a:xfrm>
          </p:grpSpPr>
          <p:sp>
            <p:nvSpPr>
              <p:cNvPr id="453" name="Arc 177"/>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454" name="Arc 178"/>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
        <p:nvSpPr>
          <p:cNvPr id="483" name="Line 179"/>
          <p:cNvSpPr>
            <a:spLocks noChangeShapeType="1"/>
          </p:cNvSpPr>
          <p:nvPr/>
        </p:nvSpPr>
        <p:spPr bwMode="auto">
          <a:xfrm rot="-5400000">
            <a:off x="2454421" y="3488315"/>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36"/>
                                        </p:tgtEl>
                                        <p:attrNameLst>
                                          <p:attrName>style.visibility</p:attrName>
                                        </p:attrNameLst>
                                      </p:cBhvr>
                                      <p:to>
                                        <p:strVal val="visible"/>
                                      </p:to>
                                    </p:set>
                                    <p:animEffect transition="in" filter="wipe(down)">
                                      <p:cBhvr>
                                        <p:cTn id="7" dur="500"/>
                                        <p:tgtEl>
                                          <p:spTgt spid="436"/>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436"/>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436"/>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437"/>
                                        </p:tgtEl>
                                        <p:attrNameLst>
                                          <p:attrName>style.visibility</p:attrName>
                                        </p:attrNameLst>
                                      </p:cBhvr>
                                      <p:to>
                                        <p:strVal val="visible"/>
                                      </p:to>
                                    </p:set>
                                    <p:animEffect transition="in" filter="wipe(down)">
                                      <p:cBhvr>
                                        <p:cTn id="14" dur="500"/>
                                        <p:tgtEl>
                                          <p:spTgt spid="437"/>
                                        </p:tgtEl>
                                      </p:cBhvr>
                                    </p:animEffect>
                                  </p:childTnLst>
                                  <p:subTnLst>
                                    <p:set>
                                      <p:cBhvr override="childStyle">
                                        <p:cTn dur="1" fill="hold" display="0" masterRel="sameClick" afterEffect="1">
                                          <p:stCondLst>
                                            <p:cond evt="end" delay="0">
                                              <p:tn val="12"/>
                                            </p:cond>
                                          </p:stCondLst>
                                        </p:cTn>
                                        <p:tgtEl>
                                          <p:spTgt spid="437"/>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483"/>
                                        </p:tgtEl>
                                        <p:attrNameLst>
                                          <p:attrName>style.visibility</p:attrName>
                                        </p:attrNameLst>
                                      </p:cBhvr>
                                      <p:to>
                                        <p:strVal val="visible"/>
                                      </p:to>
                                    </p:set>
                                    <p:animEffect transition="in" filter="wipe(left)">
                                      <p:cBhvr>
                                        <p:cTn id="18" dur="500"/>
                                        <p:tgtEl>
                                          <p:spTgt spid="483"/>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72222E-6 0.00139 L 0.48646 0.00139 " pathEditMode="relative" rAng="0" ptsTypes="AA">
                                      <p:cBhvr>
                                        <p:cTn id="21" dur="2000" fill="hold"/>
                                        <p:tgtEl>
                                          <p:spTgt spid="483"/>
                                        </p:tgtEl>
                                        <p:attrNameLst>
                                          <p:attrName>ppt_x</p:attrName>
                                          <p:attrName>ppt_y</p:attrName>
                                        </p:attrNameLst>
                                      </p:cBhvr>
                                      <p:rCtr x="243" y="0"/>
                                    </p:animMotion>
                                  </p:childTnLst>
                                  <p:subTnLst>
                                    <p:set>
                                      <p:cBhvr override="childStyle">
                                        <p:cTn dur="1" fill="hold" display="0" masterRel="sameClick" afterEffect="1">
                                          <p:stCondLst>
                                            <p:cond evt="end" delay="0">
                                              <p:tn val="20"/>
                                            </p:cond>
                                          </p:stCondLst>
                                        </p:cTn>
                                        <p:tgtEl>
                                          <p:spTgt spid="483"/>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440"/>
                                        </p:tgtEl>
                                        <p:attrNameLst>
                                          <p:attrName>style.visibility</p:attrName>
                                        </p:attrNameLst>
                                      </p:cBhvr>
                                      <p:to>
                                        <p:strVal val="visible"/>
                                      </p:to>
                                    </p:set>
                                    <p:animEffect transition="in" filter="wipe(left)">
                                      <p:cBhvr>
                                        <p:cTn id="24" dur="2000"/>
                                        <p:tgtEl>
                                          <p:spTgt spid="440"/>
                                        </p:tgtEl>
                                      </p:cBhvr>
                                    </p:animEffect>
                                  </p:childTnLst>
                                </p:cTn>
                              </p:par>
                            </p:childTnLst>
                          </p:cTn>
                        </p:par>
                        <p:par>
                          <p:cTn id="25" fill="hold">
                            <p:stCondLst>
                              <p:cond delay="4500"/>
                            </p:stCondLst>
                            <p:childTnLst>
                              <p:par>
                                <p:cTn id="26" presetID="22" presetClass="entr" presetSubtype="8" fill="hold" grpId="0" nodeType="afterEffect">
                                  <p:stCondLst>
                                    <p:cond delay="0"/>
                                  </p:stCondLst>
                                  <p:childTnLst>
                                    <p:set>
                                      <p:cBhvr>
                                        <p:cTn id="27" dur="1" fill="hold">
                                          <p:stCondLst>
                                            <p:cond delay="0"/>
                                          </p:stCondLst>
                                        </p:cTn>
                                        <p:tgtEl>
                                          <p:spTgt spid="438"/>
                                        </p:tgtEl>
                                        <p:attrNameLst>
                                          <p:attrName>style.visibility</p:attrName>
                                        </p:attrNameLst>
                                      </p:cBhvr>
                                      <p:to>
                                        <p:strVal val="visible"/>
                                      </p:to>
                                    </p:set>
                                    <p:animEffect transition="in" filter="wipe(left)">
                                      <p:cBhvr>
                                        <p:cTn id="28" dur="500"/>
                                        <p:tgtEl>
                                          <p:spTgt spid="438"/>
                                        </p:tgtEl>
                                      </p:cBhvr>
                                    </p:animEffect>
                                  </p:childTnLst>
                                  <p:subTnLst>
                                    <p:set>
                                      <p:cBhvr override="childStyle">
                                        <p:cTn dur="1" fill="hold" display="0" masterRel="sameClick" afterEffect="1">
                                          <p:stCondLst>
                                            <p:cond evt="end" delay="0">
                                              <p:tn val="26"/>
                                            </p:cond>
                                          </p:stCondLst>
                                        </p:cTn>
                                        <p:tgtEl>
                                          <p:spTgt spid="438"/>
                                        </p:tgtEl>
                                        <p:attrNameLst>
                                          <p:attrName>style.visibility</p:attrName>
                                        </p:attrNameLst>
                                      </p:cBhvr>
                                      <p:to>
                                        <p:strVal val="hidden"/>
                                      </p:to>
                                    </p:set>
                                  </p:subTnLst>
                                </p:cTn>
                              </p:par>
                            </p:childTnLst>
                          </p:cTn>
                        </p:par>
                        <p:par>
                          <p:cTn id="29" fill="hold">
                            <p:stCondLst>
                              <p:cond delay="5000"/>
                            </p:stCondLst>
                            <p:childTnLst>
                              <p:par>
                                <p:cTn id="30" presetID="22" presetClass="entr" presetSubtype="1" fill="hold" grpId="0" nodeType="afterEffect">
                                  <p:stCondLst>
                                    <p:cond delay="0"/>
                                  </p:stCondLst>
                                  <p:childTnLst>
                                    <p:set>
                                      <p:cBhvr>
                                        <p:cTn id="31" dur="1" fill="hold">
                                          <p:stCondLst>
                                            <p:cond delay="0"/>
                                          </p:stCondLst>
                                        </p:cTn>
                                        <p:tgtEl>
                                          <p:spTgt spid="439"/>
                                        </p:tgtEl>
                                        <p:attrNameLst>
                                          <p:attrName>style.visibility</p:attrName>
                                        </p:attrNameLst>
                                      </p:cBhvr>
                                      <p:to>
                                        <p:strVal val="visible"/>
                                      </p:to>
                                    </p:set>
                                    <p:animEffect transition="in" filter="wipe(up)">
                                      <p:cBhvr>
                                        <p:cTn id="32" dur="1000"/>
                                        <p:tgtEl>
                                          <p:spTgt spid="439"/>
                                        </p:tgtEl>
                                      </p:cBhvr>
                                    </p:animEffect>
                                  </p:childTnLst>
                                </p:cTn>
                              </p:par>
                              <p:par>
                                <p:cTn id="33" presetID="10" presetClass="exit" presetSubtype="0" fill="hold" nodeType="withEffect">
                                  <p:stCondLst>
                                    <p:cond delay="0"/>
                                  </p:stCondLst>
                                  <p:childTnLst>
                                    <p:animEffect transition="out" filter="fade">
                                      <p:cBhvr>
                                        <p:cTn id="34" dur="1000"/>
                                        <p:tgtEl>
                                          <p:spTgt spid="440"/>
                                        </p:tgtEl>
                                      </p:cBhvr>
                                    </p:animEffect>
                                    <p:set>
                                      <p:cBhvr>
                                        <p:cTn id="35" dur="1" fill="hold">
                                          <p:stCondLst>
                                            <p:cond delay="999"/>
                                          </p:stCondLst>
                                        </p:cTn>
                                        <p:tgtEl>
                                          <p:spTgt spid="440"/>
                                        </p:tgtEl>
                                        <p:attrNameLst>
                                          <p:attrName>style.visibility</p:attrName>
                                        </p:attrNameLst>
                                      </p:cBhvr>
                                      <p:to>
                                        <p:strVal val="hidden"/>
                                      </p:to>
                                    </p:set>
                                  </p:childTnLst>
                                </p:cTn>
                              </p:par>
                            </p:childTnLst>
                          </p:cTn>
                        </p:par>
                        <p:par>
                          <p:cTn id="36" fill="hold">
                            <p:stCondLst>
                              <p:cond delay="6000"/>
                            </p:stCondLst>
                            <p:childTnLst>
                              <p:par>
                                <p:cTn id="37" presetID="42" presetClass="path" presetSubtype="0" fill="hold" grpId="1" nodeType="afterEffect">
                                  <p:stCondLst>
                                    <p:cond delay="0"/>
                                  </p:stCondLst>
                                  <p:childTnLst>
                                    <p:animMotion origin="layout" path="M 0.0007 -1.11111E-6 L 0.0007 0.18333 " pathEditMode="relative" rAng="0" ptsTypes="AA">
                                      <p:cBhvr>
                                        <p:cTn id="38" dur="1000" fill="hold"/>
                                        <p:tgtEl>
                                          <p:spTgt spid="439"/>
                                        </p:tgtEl>
                                        <p:attrNameLst>
                                          <p:attrName>ppt_x</p:attrName>
                                          <p:attrName>ppt_y</p:attrName>
                                        </p:attrNameLst>
                                      </p:cBhvr>
                                      <p:rCtr x="0" y="92"/>
                                    </p:animMotion>
                                  </p:childTnLst>
                                  <p:subTnLst>
                                    <p:set>
                                      <p:cBhvr override="childStyle">
                                        <p:cTn dur="1" fill="hold" display="0" masterRel="sameClick" afterEffect="1">
                                          <p:stCondLst>
                                            <p:cond evt="end" delay="0">
                                              <p:tn val="37"/>
                                            </p:cond>
                                          </p:stCondLst>
                                        </p:cTn>
                                        <p:tgtEl>
                                          <p:spTgt spid="43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 grpId="0" animBg="1"/>
      <p:bldP spid="436" grpId="1" animBg="1"/>
      <p:bldP spid="437" grpId="0" animBg="1"/>
      <p:bldP spid="438" grpId="0" animBg="1"/>
      <p:bldP spid="439" grpId="0" animBg="1"/>
      <p:bldP spid="439" grpId="1" animBg="1"/>
      <p:bldP spid="483" grpId="0" animBg="1"/>
      <p:bldP spid="483" grpId="1"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1722" name="Rectangle 26"/>
          <p:cNvSpPr>
            <a:spLocks noChangeArrowheads="1"/>
          </p:cNvSpPr>
          <p:nvPr/>
        </p:nvSpPr>
        <p:spPr bwMode="auto">
          <a:xfrm>
            <a:off x="4059238" y="2813050"/>
            <a:ext cx="4741862" cy="1187450"/>
          </a:xfrm>
          <a:prstGeom prst="rect">
            <a:avLst/>
          </a:prstGeom>
          <a:noFill/>
          <a:ln w="9525">
            <a:noFill/>
            <a:miter lim="800000"/>
            <a:headEnd/>
            <a:tailEnd/>
          </a:ln>
        </p:spPr>
        <p:txBody>
          <a:bodyPr>
            <a:spAutoFit/>
          </a:bodyPr>
          <a:lstStyle/>
          <a:p>
            <a:pPr marL="868363" indent="-868363" algn="l">
              <a:tabLst>
                <a:tab pos="487363" algn="l"/>
                <a:tab pos="868363" algn="l"/>
              </a:tabLst>
            </a:pPr>
            <a:r>
              <a:rPr lang="es-ES_tradnl" i="1">
                <a:solidFill>
                  <a:schemeClr val="bg1"/>
                </a:solidFill>
                <a:latin typeface="Book Antiqua" pitchFamily="18" charset="0"/>
                <a:cs typeface="Times New Roman" charset="0"/>
              </a:rPr>
              <a:t>R	=	Radio del conductor</a:t>
            </a:r>
            <a:endParaRPr lang="es-ES_tradnl" i="1">
              <a:solidFill>
                <a:schemeClr val="bg1"/>
              </a:solidFill>
              <a:latin typeface="Book Antiqua" pitchFamily="18" charset="0"/>
            </a:endParaRPr>
          </a:p>
          <a:p>
            <a:pPr marL="868363" indent="-868363" algn="l">
              <a:tabLst>
                <a:tab pos="487363" algn="l"/>
                <a:tab pos="868363" algn="l"/>
              </a:tabLst>
            </a:pPr>
            <a:r>
              <a:rPr lang="es-ES_tradnl" i="1">
                <a:solidFill>
                  <a:schemeClr val="bg1"/>
                </a:solidFill>
                <a:latin typeface="Book Antiqua" pitchFamily="18" charset="0"/>
                <a:cs typeface="Times New Roman" charset="0"/>
              </a:rPr>
              <a:t>F1	=	Campo en la superficie del conductor</a:t>
            </a:r>
          </a:p>
        </p:txBody>
      </p:sp>
      <p:sp>
        <p:nvSpPr>
          <p:cNvPr id="541718" name="Arc 22"/>
          <p:cNvSpPr>
            <a:spLocks/>
          </p:cNvSpPr>
          <p:nvPr/>
        </p:nvSpPr>
        <p:spPr bwMode="auto">
          <a:xfrm flipV="1">
            <a:off x="3068638" y="2011363"/>
            <a:ext cx="566737" cy="3201987"/>
          </a:xfrm>
          <a:custGeom>
            <a:avLst/>
            <a:gdLst>
              <a:gd name="T0" fmla="*/ 0 w 21600"/>
              <a:gd name="T1" fmla="*/ 0 h 21600"/>
              <a:gd name="T2" fmla="*/ 14869947 w 21600"/>
              <a:gd name="T3" fmla="*/ 474662826 h 21600"/>
              <a:gd name="T4" fmla="*/ 0 w 21600"/>
              <a:gd name="T5" fmla="*/ 47466282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rgbClr val="FFFF00"/>
            </a:solidFill>
            <a:round/>
            <a:headEnd/>
            <a:tailEnd/>
          </a:ln>
        </p:spPr>
        <p:txBody>
          <a:bodyPr/>
          <a:lstStyle/>
          <a:p>
            <a:endParaRPr lang="es-ES"/>
          </a:p>
        </p:txBody>
      </p:sp>
      <p:sp>
        <p:nvSpPr>
          <p:cNvPr id="541716" name="Line 20"/>
          <p:cNvSpPr>
            <a:spLocks noChangeShapeType="1"/>
          </p:cNvSpPr>
          <p:nvPr/>
        </p:nvSpPr>
        <p:spPr bwMode="auto">
          <a:xfrm flipV="1">
            <a:off x="3635375" y="2032000"/>
            <a:ext cx="0" cy="2513013"/>
          </a:xfrm>
          <a:prstGeom prst="line">
            <a:avLst/>
          </a:prstGeom>
          <a:noFill/>
          <a:ln w="19050">
            <a:solidFill>
              <a:srgbClr val="FFFF00"/>
            </a:solidFill>
            <a:round/>
            <a:headEnd/>
            <a:tailEnd/>
          </a:ln>
        </p:spPr>
        <p:txBody>
          <a:bodyPr/>
          <a:lstStyle/>
          <a:p>
            <a:endParaRPr lang="es-ES"/>
          </a:p>
        </p:txBody>
      </p:sp>
      <p:sp>
        <p:nvSpPr>
          <p:cNvPr id="541715" name="Arc 19"/>
          <p:cNvSpPr>
            <a:spLocks/>
          </p:cNvSpPr>
          <p:nvPr/>
        </p:nvSpPr>
        <p:spPr bwMode="auto">
          <a:xfrm flipH="1" flipV="1">
            <a:off x="3630613" y="3673475"/>
            <a:ext cx="3590925" cy="1417638"/>
          </a:xfrm>
          <a:custGeom>
            <a:avLst/>
            <a:gdLst>
              <a:gd name="T0" fmla="*/ 0 w 17166"/>
              <a:gd name="T1" fmla="*/ 0 h 21600"/>
              <a:gd name="T2" fmla="*/ 751178870 w 17166"/>
              <a:gd name="T3" fmla="*/ 36566203 h 21600"/>
              <a:gd name="T4" fmla="*/ 0 w 17166"/>
              <a:gd name="T5" fmla="*/ 93041550 h 21600"/>
              <a:gd name="T6" fmla="*/ 0 60000 65536"/>
              <a:gd name="T7" fmla="*/ 0 60000 65536"/>
              <a:gd name="T8" fmla="*/ 0 60000 65536"/>
              <a:gd name="T9" fmla="*/ 0 w 17166"/>
              <a:gd name="T10" fmla="*/ 0 h 21600"/>
              <a:gd name="T11" fmla="*/ 17166 w 17166"/>
              <a:gd name="T12" fmla="*/ 21600 h 21600"/>
            </a:gdLst>
            <a:ahLst/>
            <a:cxnLst>
              <a:cxn ang="T6">
                <a:pos x="T0" y="T1"/>
              </a:cxn>
              <a:cxn ang="T7">
                <a:pos x="T2" y="T3"/>
              </a:cxn>
              <a:cxn ang="T8">
                <a:pos x="T4" y="T5"/>
              </a:cxn>
            </a:cxnLst>
            <a:rect l="T9" t="T10" r="T11" b="T12"/>
            <a:pathLst>
              <a:path w="17166" h="21600" fill="none" extrusionOk="0">
                <a:moveTo>
                  <a:pt x="-1" y="0"/>
                </a:moveTo>
                <a:cubicBezTo>
                  <a:pt x="6732" y="0"/>
                  <a:pt x="13079" y="3138"/>
                  <a:pt x="17165" y="8489"/>
                </a:cubicBezTo>
              </a:path>
              <a:path w="17166" h="21600" stroke="0" extrusionOk="0">
                <a:moveTo>
                  <a:pt x="-1" y="0"/>
                </a:moveTo>
                <a:cubicBezTo>
                  <a:pt x="6732" y="0"/>
                  <a:pt x="13079" y="3138"/>
                  <a:pt x="17165" y="8489"/>
                </a:cubicBezTo>
                <a:lnTo>
                  <a:pt x="0" y="21600"/>
                </a:lnTo>
                <a:close/>
              </a:path>
            </a:pathLst>
          </a:custGeom>
          <a:noFill/>
          <a:ln w="19050">
            <a:solidFill>
              <a:srgbClr val="FFFF00"/>
            </a:solidFill>
            <a:round/>
            <a:headEnd/>
            <a:tailEnd/>
          </a:ln>
        </p:spPr>
        <p:txBody>
          <a:bodyPr/>
          <a:lstStyle/>
          <a:p>
            <a:endParaRPr lang="es-ES"/>
          </a:p>
        </p:txBody>
      </p:sp>
      <p:grpSp>
        <p:nvGrpSpPr>
          <p:cNvPr id="2" name="Group 70"/>
          <p:cNvGrpSpPr>
            <a:grpSpLocks/>
          </p:cNvGrpSpPr>
          <p:nvPr/>
        </p:nvGrpSpPr>
        <p:grpSpPr bwMode="auto">
          <a:xfrm>
            <a:off x="2359025" y="2006600"/>
            <a:ext cx="1216025" cy="3206750"/>
            <a:chOff x="1486" y="1280"/>
            <a:chExt cx="766" cy="2004"/>
          </a:xfrm>
        </p:grpSpPr>
        <p:sp>
          <p:nvSpPr>
            <p:cNvPr id="110658" name="Line 11"/>
            <p:cNvSpPr>
              <a:spLocks noChangeShapeType="1"/>
            </p:cNvSpPr>
            <p:nvPr/>
          </p:nvSpPr>
          <p:spPr bwMode="auto">
            <a:xfrm flipH="1">
              <a:off x="1486" y="1280"/>
              <a:ext cx="766" cy="0"/>
            </a:xfrm>
            <a:prstGeom prst="line">
              <a:avLst/>
            </a:prstGeom>
            <a:noFill/>
            <a:ln w="9525">
              <a:solidFill>
                <a:schemeClr val="bg1"/>
              </a:solidFill>
              <a:round/>
              <a:headEnd/>
              <a:tailEnd/>
            </a:ln>
          </p:spPr>
          <p:txBody>
            <a:bodyPr/>
            <a:lstStyle/>
            <a:p>
              <a:endParaRPr lang="es-ES"/>
            </a:p>
          </p:txBody>
        </p:sp>
        <p:sp>
          <p:nvSpPr>
            <p:cNvPr id="110659" name="Line 10"/>
            <p:cNvSpPr>
              <a:spLocks noChangeShapeType="1"/>
            </p:cNvSpPr>
            <p:nvPr/>
          </p:nvSpPr>
          <p:spPr bwMode="auto">
            <a:xfrm flipH="1">
              <a:off x="1486" y="3284"/>
              <a:ext cx="408" cy="0"/>
            </a:xfrm>
            <a:prstGeom prst="line">
              <a:avLst/>
            </a:prstGeom>
            <a:noFill/>
            <a:ln w="9525">
              <a:solidFill>
                <a:schemeClr val="bg1"/>
              </a:solidFill>
              <a:round/>
              <a:headEnd/>
              <a:tailEnd/>
            </a:ln>
          </p:spPr>
          <p:txBody>
            <a:bodyPr/>
            <a:lstStyle/>
            <a:p>
              <a:endParaRPr lang="es-ES"/>
            </a:p>
          </p:txBody>
        </p:sp>
      </p:grpSp>
      <p:sp>
        <p:nvSpPr>
          <p:cNvPr id="541705" name="Line 9"/>
          <p:cNvSpPr>
            <a:spLocks noChangeShapeType="1"/>
          </p:cNvSpPr>
          <p:nvPr/>
        </p:nvSpPr>
        <p:spPr bwMode="auto">
          <a:xfrm>
            <a:off x="2439988" y="2009775"/>
            <a:ext cx="0" cy="3190875"/>
          </a:xfrm>
          <a:prstGeom prst="line">
            <a:avLst/>
          </a:prstGeom>
          <a:noFill/>
          <a:ln w="9525">
            <a:solidFill>
              <a:schemeClr val="bg1"/>
            </a:solidFill>
            <a:round/>
            <a:headEnd type="triangle" w="med" len="med"/>
            <a:tailEnd type="triangle" w="med" len="med"/>
          </a:ln>
        </p:spPr>
        <p:txBody>
          <a:bodyPr/>
          <a:lstStyle/>
          <a:p>
            <a:endParaRPr lang="es-ES"/>
          </a:p>
        </p:txBody>
      </p:sp>
      <p:sp>
        <p:nvSpPr>
          <p:cNvPr id="541703" name="Text Box 7"/>
          <p:cNvSpPr txBox="1">
            <a:spLocks noChangeArrowheads="1"/>
          </p:cNvSpPr>
          <p:nvPr/>
        </p:nvSpPr>
        <p:spPr bwMode="auto">
          <a:xfrm rot="-5400000">
            <a:off x="267494" y="3221831"/>
            <a:ext cx="2149475" cy="779463"/>
          </a:xfrm>
          <a:prstGeom prst="rect">
            <a:avLst/>
          </a:prstGeom>
          <a:noFill/>
          <a:ln w="9525">
            <a:noFill/>
            <a:miter lim="800000"/>
            <a:headEnd/>
            <a:tailEnd/>
          </a:ln>
        </p:spPr>
        <p:txBody>
          <a:bodyPr/>
          <a:lstStyle/>
          <a:p>
            <a:r>
              <a:rPr lang="es-ES_tradnl" sz="2500" i="1">
                <a:solidFill>
                  <a:schemeClr val="bg1"/>
                </a:solidFill>
                <a:latin typeface="Book Antiqua" pitchFamily="18" charset="0"/>
                <a:cs typeface="Times New Roman" charset="0"/>
              </a:rPr>
              <a:t>Fuerza del Campo</a:t>
            </a:r>
            <a:endParaRPr lang="es-ES_tradnl" sz="2500" i="1">
              <a:solidFill>
                <a:schemeClr val="bg1"/>
              </a:solidFill>
              <a:latin typeface="Book Antiqua" pitchFamily="18" charset="0"/>
            </a:endParaRPr>
          </a:p>
        </p:txBody>
      </p:sp>
      <p:sp>
        <p:nvSpPr>
          <p:cNvPr id="541725" name="Rectangle 29"/>
          <p:cNvSpPr>
            <a:spLocks noChangeArrowheads="1"/>
          </p:cNvSpPr>
          <p:nvPr/>
        </p:nvSpPr>
        <p:spPr bwMode="auto">
          <a:xfrm>
            <a:off x="1849438" y="3309938"/>
            <a:ext cx="828675" cy="488950"/>
          </a:xfrm>
          <a:prstGeom prst="rect">
            <a:avLst/>
          </a:prstGeom>
          <a:noFill/>
          <a:ln w="9525">
            <a:noFill/>
            <a:miter lim="800000"/>
            <a:headEnd/>
            <a:tailEnd/>
          </a:ln>
        </p:spPr>
        <p:txBody>
          <a:bodyPr>
            <a:spAutoFit/>
          </a:bodyPr>
          <a:lstStyle/>
          <a:p>
            <a:pPr algn="just">
              <a:tabLst>
                <a:tab pos="1169988" algn="l"/>
              </a:tabLst>
            </a:pPr>
            <a:r>
              <a:rPr lang="es-ES_tradnl" sz="2600" i="1">
                <a:solidFill>
                  <a:schemeClr val="bg1"/>
                </a:solidFill>
                <a:latin typeface="Book Antiqua" pitchFamily="18" charset="0"/>
                <a:cs typeface="Times New Roman" charset="0"/>
              </a:rPr>
              <a:t> F1</a:t>
            </a:r>
            <a:endParaRPr lang="es-ES_tradnl" sz="2600" i="1">
              <a:solidFill>
                <a:schemeClr val="bg1"/>
              </a:solidFill>
              <a:latin typeface="Book Antiqua" pitchFamily="18" charset="0"/>
            </a:endParaRPr>
          </a:p>
        </p:txBody>
      </p:sp>
      <p:grpSp>
        <p:nvGrpSpPr>
          <p:cNvPr id="110602" name="Group 118"/>
          <p:cNvGrpSpPr>
            <a:grpSpLocks/>
          </p:cNvGrpSpPr>
          <p:nvPr/>
        </p:nvGrpSpPr>
        <p:grpSpPr bwMode="auto">
          <a:xfrm>
            <a:off x="0" y="0"/>
            <a:ext cx="9172575" cy="6858000"/>
            <a:chOff x="0" y="0"/>
            <a:chExt cx="5778" cy="4320"/>
          </a:xfrm>
        </p:grpSpPr>
        <p:grpSp>
          <p:nvGrpSpPr>
            <p:cNvPr id="110603" name="Group 117"/>
            <p:cNvGrpSpPr>
              <a:grpSpLocks/>
            </p:cNvGrpSpPr>
            <p:nvPr/>
          </p:nvGrpSpPr>
          <p:grpSpPr bwMode="auto">
            <a:xfrm>
              <a:off x="0" y="0"/>
              <a:ext cx="5760" cy="4320"/>
              <a:chOff x="0" y="0"/>
              <a:chExt cx="5760" cy="4320"/>
            </a:xfrm>
          </p:grpSpPr>
          <p:sp>
            <p:nvSpPr>
              <p:cNvPr id="110641" name="Rectangle 6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grpSp>
            <p:nvGrpSpPr>
              <p:cNvPr id="110642" name="Group 116"/>
              <p:cNvGrpSpPr>
                <a:grpSpLocks/>
              </p:cNvGrpSpPr>
              <p:nvPr/>
            </p:nvGrpSpPr>
            <p:grpSpPr bwMode="auto">
              <a:xfrm>
                <a:off x="1575" y="1160"/>
                <a:ext cx="2987" cy="3094"/>
                <a:chOff x="1575" y="1160"/>
                <a:chExt cx="2987" cy="3094"/>
              </a:xfrm>
            </p:grpSpPr>
            <p:sp>
              <p:nvSpPr>
                <p:cNvPr id="110645" name="Line 16"/>
                <p:cNvSpPr>
                  <a:spLocks noChangeShapeType="1"/>
                </p:cNvSpPr>
                <p:nvPr/>
              </p:nvSpPr>
              <p:spPr bwMode="auto">
                <a:xfrm flipV="1">
                  <a:off x="2647" y="3220"/>
                  <a:ext cx="0" cy="64"/>
                </a:xfrm>
                <a:prstGeom prst="line">
                  <a:avLst/>
                </a:prstGeom>
                <a:noFill/>
                <a:ln w="9525">
                  <a:solidFill>
                    <a:schemeClr val="bg1"/>
                  </a:solidFill>
                  <a:round/>
                  <a:headEnd/>
                  <a:tailEnd/>
                </a:ln>
              </p:spPr>
              <p:txBody>
                <a:bodyPr/>
                <a:lstStyle/>
                <a:p>
                  <a:endParaRPr lang="es-ES"/>
                </a:p>
              </p:txBody>
            </p:sp>
            <p:sp>
              <p:nvSpPr>
                <p:cNvPr id="110646" name="Line 15"/>
                <p:cNvSpPr>
                  <a:spLocks noChangeShapeType="1"/>
                </p:cNvSpPr>
                <p:nvPr/>
              </p:nvSpPr>
              <p:spPr bwMode="auto">
                <a:xfrm flipV="1">
                  <a:off x="3005" y="3220"/>
                  <a:ext cx="0" cy="64"/>
                </a:xfrm>
                <a:prstGeom prst="line">
                  <a:avLst/>
                </a:prstGeom>
                <a:noFill/>
                <a:ln w="9525">
                  <a:solidFill>
                    <a:schemeClr val="bg1"/>
                  </a:solidFill>
                  <a:round/>
                  <a:headEnd/>
                  <a:tailEnd/>
                </a:ln>
              </p:spPr>
              <p:txBody>
                <a:bodyPr/>
                <a:lstStyle/>
                <a:p>
                  <a:endParaRPr lang="es-ES"/>
                </a:p>
              </p:txBody>
            </p:sp>
            <p:sp>
              <p:nvSpPr>
                <p:cNvPr id="110647" name="Line 14"/>
                <p:cNvSpPr>
                  <a:spLocks noChangeShapeType="1"/>
                </p:cNvSpPr>
                <p:nvPr/>
              </p:nvSpPr>
              <p:spPr bwMode="auto">
                <a:xfrm flipV="1">
                  <a:off x="3362" y="3220"/>
                  <a:ext cx="0" cy="64"/>
                </a:xfrm>
                <a:prstGeom prst="line">
                  <a:avLst/>
                </a:prstGeom>
                <a:noFill/>
                <a:ln w="9525">
                  <a:solidFill>
                    <a:schemeClr val="bg1"/>
                  </a:solidFill>
                  <a:round/>
                  <a:headEnd/>
                  <a:tailEnd/>
                </a:ln>
              </p:spPr>
              <p:txBody>
                <a:bodyPr/>
                <a:lstStyle/>
                <a:p>
                  <a:endParaRPr lang="es-ES"/>
                </a:p>
              </p:txBody>
            </p:sp>
            <p:sp>
              <p:nvSpPr>
                <p:cNvPr id="110648" name="Line 13"/>
                <p:cNvSpPr>
                  <a:spLocks noChangeShapeType="1"/>
                </p:cNvSpPr>
                <p:nvPr/>
              </p:nvSpPr>
              <p:spPr bwMode="auto">
                <a:xfrm flipV="1">
                  <a:off x="3720" y="3220"/>
                  <a:ext cx="0" cy="64"/>
                </a:xfrm>
                <a:prstGeom prst="line">
                  <a:avLst/>
                </a:prstGeom>
                <a:noFill/>
                <a:ln w="9525">
                  <a:solidFill>
                    <a:schemeClr val="bg1"/>
                  </a:solidFill>
                  <a:round/>
                  <a:headEnd/>
                  <a:tailEnd/>
                </a:ln>
              </p:spPr>
              <p:txBody>
                <a:bodyPr/>
                <a:lstStyle/>
                <a:p>
                  <a:endParaRPr lang="es-ES"/>
                </a:p>
              </p:txBody>
            </p:sp>
            <p:sp>
              <p:nvSpPr>
                <p:cNvPr id="110649" name="Line 12"/>
                <p:cNvSpPr>
                  <a:spLocks noChangeShapeType="1"/>
                </p:cNvSpPr>
                <p:nvPr/>
              </p:nvSpPr>
              <p:spPr bwMode="auto">
                <a:xfrm flipV="1">
                  <a:off x="4077" y="3220"/>
                  <a:ext cx="0" cy="64"/>
                </a:xfrm>
                <a:prstGeom prst="line">
                  <a:avLst/>
                </a:prstGeom>
                <a:noFill/>
                <a:ln w="9525">
                  <a:solidFill>
                    <a:schemeClr val="bg1"/>
                  </a:solidFill>
                  <a:round/>
                  <a:headEnd/>
                  <a:tailEnd/>
                </a:ln>
              </p:spPr>
              <p:txBody>
                <a:bodyPr/>
                <a:lstStyle/>
                <a:p>
                  <a:endParaRPr lang="es-ES"/>
                </a:p>
              </p:txBody>
            </p:sp>
            <p:sp>
              <p:nvSpPr>
                <p:cNvPr id="110650" name="Oval 25" descr="Diagonal hacia arriba clara"/>
                <p:cNvSpPr>
                  <a:spLocks noChangeArrowheads="1"/>
                </p:cNvSpPr>
                <p:nvPr/>
              </p:nvSpPr>
              <p:spPr bwMode="auto">
                <a:xfrm>
                  <a:off x="1575" y="3539"/>
                  <a:ext cx="715" cy="715"/>
                </a:xfrm>
                <a:prstGeom prst="ellipse">
                  <a:avLst/>
                </a:prstGeom>
                <a:pattFill prst="ltUpDiag">
                  <a:fgClr>
                    <a:schemeClr val="tx2"/>
                  </a:fgClr>
                  <a:bgClr>
                    <a:srgbClr val="FFFFFF"/>
                  </a:bgClr>
                </a:pattFill>
                <a:ln w="19050">
                  <a:solidFill>
                    <a:schemeClr val="bg2"/>
                  </a:solidFill>
                  <a:round/>
                  <a:headEnd/>
                  <a:tailEnd/>
                </a:ln>
              </p:spPr>
              <p:txBody>
                <a:bodyPr/>
                <a:lstStyle/>
                <a:p>
                  <a:endParaRPr lang="es-ES"/>
                </a:p>
              </p:txBody>
            </p:sp>
            <p:sp>
              <p:nvSpPr>
                <p:cNvPr id="110651" name="Line 24"/>
                <p:cNvSpPr>
                  <a:spLocks noChangeShapeType="1"/>
                </p:cNvSpPr>
                <p:nvPr/>
              </p:nvSpPr>
              <p:spPr bwMode="auto">
                <a:xfrm>
                  <a:off x="1933" y="3284"/>
                  <a:ext cx="2629" cy="0"/>
                </a:xfrm>
                <a:prstGeom prst="line">
                  <a:avLst/>
                </a:prstGeom>
                <a:noFill/>
                <a:ln w="28575">
                  <a:solidFill>
                    <a:schemeClr val="bg1"/>
                  </a:solidFill>
                  <a:round/>
                  <a:headEnd/>
                  <a:tailEnd/>
                </a:ln>
              </p:spPr>
              <p:txBody>
                <a:bodyPr/>
                <a:lstStyle/>
                <a:p>
                  <a:endParaRPr lang="es-ES"/>
                </a:p>
              </p:txBody>
            </p:sp>
            <p:sp>
              <p:nvSpPr>
                <p:cNvPr id="110652" name="Line 23"/>
                <p:cNvSpPr>
                  <a:spLocks noChangeShapeType="1"/>
                </p:cNvSpPr>
                <p:nvPr/>
              </p:nvSpPr>
              <p:spPr bwMode="auto">
                <a:xfrm flipV="1">
                  <a:off x="1933" y="1160"/>
                  <a:ext cx="0" cy="2132"/>
                </a:xfrm>
                <a:prstGeom prst="line">
                  <a:avLst/>
                </a:prstGeom>
                <a:noFill/>
                <a:ln w="28575">
                  <a:solidFill>
                    <a:schemeClr val="bg1"/>
                  </a:solidFill>
                  <a:round/>
                  <a:headEnd/>
                  <a:tailEnd/>
                </a:ln>
              </p:spPr>
              <p:txBody>
                <a:bodyPr/>
                <a:lstStyle/>
                <a:p>
                  <a:endParaRPr lang="es-ES"/>
                </a:p>
              </p:txBody>
            </p:sp>
            <p:sp>
              <p:nvSpPr>
                <p:cNvPr id="110653" name="Line 21"/>
                <p:cNvSpPr>
                  <a:spLocks noChangeShapeType="1"/>
                </p:cNvSpPr>
                <p:nvPr/>
              </p:nvSpPr>
              <p:spPr bwMode="auto">
                <a:xfrm flipV="1">
                  <a:off x="2290" y="3296"/>
                  <a:ext cx="0" cy="511"/>
                </a:xfrm>
                <a:prstGeom prst="line">
                  <a:avLst/>
                </a:prstGeom>
                <a:noFill/>
                <a:ln w="9525">
                  <a:solidFill>
                    <a:schemeClr val="bg1"/>
                  </a:solidFill>
                  <a:prstDash val="dash"/>
                  <a:round/>
                  <a:headEnd/>
                  <a:tailEnd/>
                </a:ln>
              </p:spPr>
              <p:txBody>
                <a:bodyPr/>
                <a:lstStyle/>
                <a:p>
                  <a:endParaRPr lang="es-ES"/>
                </a:p>
              </p:txBody>
            </p:sp>
            <p:sp>
              <p:nvSpPr>
                <p:cNvPr id="110654" name="Line 18"/>
                <p:cNvSpPr>
                  <a:spLocks noChangeShapeType="1"/>
                </p:cNvSpPr>
                <p:nvPr/>
              </p:nvSpPr>
              <p:spPr bwMode="auto">
                <a:xfrm flipV="1">
                  <a:off x="1933" y="3297"/>
                  <a:ext cx="0" cy="600"/>
                </a:xfrm>
                <a:prstGeom prst="line">
                  <a:avLst/>
                </a:prstGeom>
                <a:noFill/>
                <a:ln w="9525">
                  <a:solidFill>
                    <a:schemeClr val="bg1"/>
                  </a:solidFill>
                  <a:prstDash val="dash"/>
                  <a:round/>
                  <a:headEnd/>
                  <a:tailEnd/>
                </a:ln>
              </p:spPr>
              <p:txBody>
                <a:bodyPr/>
                <a:lstStyle/>
                <a:p>
                  <a:endParaRPr lang="es-ES"/>
                </a:p>
              </p:txBody>
            </p:sp>
            <p:sp>
              <p:nvSpPr>
                <p:cNvPr id="110655" name="Line 17"/>
                <p:cNvSpPr>
                  <a:spLocks noChangeShapeType="1"/>
                </p:cNvSpPr>
                <p:nvPr/>
              </p:nvSpPr>
              <p:spPr bwMode="auto">
                <a:xfrm>
                  <a:off x="1933" y="3386"/>
                  <a:ext cx="357" cy="0"/>
                </a:xfrm>
                <a:prstGeom prst="line">
                  <a:avLst/>
                </a:prstGeom>
                <a:noFill/>
                <a:ln w="9525">
                  <a:solidFill>
                    <a:schemeClr val="bg1"/>
                  </a:solidFill>
                  <a:round/>
                  <a:headEnd type="triangle" w="sm" len="sm"/>
                  <a:tailEnd type="triangle" w="sm" len="sm"/>
                </a:ln>
              </p:spPr>
              <p:txBody>
                <a:bodyPr/>
                <a:lstStyle/>
                <a:p>
                  <a:endParaRPr lang="es-ES"/>
                </a:p>
              </p:txBody>
            </p:sp>
            <p:sp>
              <p:nvSpPr>
                <p:cNvPr id="110656" name="Rectangle 30"/>
                <p:cNvSpPr>
                  <a:spLocks noChangeArrowheads="1"/>
                </p:cNvSpPr>
                <p:nvPr/>
              </p:nvSpPr>
              <p:spPr bwMode="auto">
                <a:xfrm>
                  <a:off x="2266" y="3272"/>
                  <a:ext cx="964" cy="231"/>
                </a:xfrm>
                <a:prstGeom prst="rect">
                  <a:avLst/>
                </a:prstGeom>
                <a:noFill/>
                <a:ln w="9525">
                  <a:noFill/>
                  <a:miter lim="800000"/>
                  <a:headEnd/>
                  <a:tailEnd/>
                </a:ln>
              </p:spPr>
              <p:txBody>
                <a:bodyPr>
                  <a:spAutoFit/>
                </a:bodyPr>
                <a:lstStyle/>
                <a:p>
                  <a:pPr algn="just">
                    <a:tabLst>
                      <a:tab pos="487363" algn="ctr"/>
                      <a:tab pos="1058863" algn="ctr"/>
                    </a:tabLst>
                  </a:pPr>
                  <a:r>
                    <a:rPr lang="en-US" sz="1800" i="1">
                      <a:solidFill>
                        <a:schemeClr val="bg1"/>
                      </a:solidFill>
                      <a:latin typeface="Book Antiqua" pitchFamily="18" charset="0"/>
                      <a:cs typeface="Times New Roman" charset="0"/>
                    </a:rPr>
                    <a:t>R	2R	3R</a:t>
                  </a:r>
                  <a:endParaRPr lang="es-ES_tradnl" sz="1800" i="1">
                    <a:solidFill>
                      <a:schemeClr val="bg1"/>
                    </a:solidFill>
                    <a:latin typeface="Book Antiqua" pitchFamily="18" charset="0"/>
                  </a:endParaRPr>
                </a:p>
              </p:txBody>
            </p:sp>
            <p:sp>
              <p:nvSpPr>
                <p:cNvPr id="110657" name="Line 72"/>
                <p:cNvSpPr>
                  <a:spLocks noChangeShapeType="1"/>
                </p:cNvSpPr>
                <p:nvPr/>
              </p:nvSpPr>
              <p:spPr bwMode="auto">
                <a:xfrm flipV="1">
                  <a:off x="2291" y="3220"/>
                  <a:ext cx="0" cy="64"/>
                </a:xfrm>
                <a:prstGeom prst="line">
                  <a:avLst/>
                </a:prstGeom>
                <a:noFill/>
                <a:ln w="9525">
                  <a:solidFill>
                    <a:schemeClr val="bg1"/>
                  </a:solidFill>
                  <a:round/>
                  <a:headEnd/>
                  <a:tailEnd/>
                </a:ln>
              </p:spPr>
              <p:txBody>
                <a:bodyPr/>
                <a:lstStyle/>
                <a:p>
                  <a:endParaRPr lang="es-ES"/>
                </a:p>
              </p:txBody>
            </p:sp>
          </p:grpSp>
          <p:sp>
            <p:nvSpPr>
              <p:cNvPr id="541770" name="Rectangle 74"/>
              <p:cNvSpPr>
                <a:spLocks noChangeArrowheads="1"/>
              </p:cNvSpPr>
              <p:nvPr/>
            </p:nvSpPr>
            <p:spPr bwMode="auto">
              <a:xfrm>
                <a:off x="379" y="355"/>
                <a:ext cx="51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541771" name="Rectangle 75"/>
              <p:cNvSpPr>
                <a:spLocks noChangeArrowheads="1"/>
              </p:cNvSpPr>
              <p:nvPr/>
            </p:nvSpPr>
            <p:spPr bwMode="auto">
              <a:xfrm>
                <a:off x="379" y="703"/>
                <a:ext cx="5104" cy="286"/>
              </a:xfrm>
              <a:prstGeom prst="rect">
                <a:avLst/>
              </a:prstGeom>
              <a:noFill/>
              <a:ln w="12700">
                <a:noFill/>
                <a:miter lim="800000"/>
                <a:headEnd/>
                <a:tailEnd/>
              </a:ln>
              <a:effectLst/>
            </p:spPr>
            <p:txBody>
              <a:bodyPr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a)	Pasando corriente a través de la pieza</a:t>
                </a:r>
              </a:p>
            </p:txBody>
          </p:sp>
        </p:grpSp>
        <p:grpSp>
          <p:nvGrpSpPr>
            <p:cNvPr id="110604" name="Group 77"/>
            <p:cNvGrpSpPr>
              <a:grpSpLocks/>
            </p:cNvGrpSpPr>
            <p:nvPr/>
          </p:nvGrpSpPr>
          <p:grpSpPr bwMode="auto">
            <a:xfrm>
              <a:off x="48" y="95"/>
              <a:ext cx="96" cy="4128"/>
              <a:chOff x="48" y="102"/>
              <a:chExt cx="96" cy="4128"/>
            </a:xfrm>
          </p:grpSpPr>
          <p:sp>
            <p:nvSpPr>
              <p:cNvPr id="110612" name="Rectangle 78"/>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3" name="Rectangle 79"/>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4" name="Rectangle 80"/>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5" name="Rectangle 81"/>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6" name="Rectangle 82"/>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7" name="Rectangle 83"/>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8" name="Rectangle 84"/>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19" name="Rectangle 85"/>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0" name="Rectangle 86"/>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1" name="Rectangle 87"/>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2" name="Rectangle 88"/>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3" name="Rectangle 89"/>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4" name="Rectangle 90"/>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5" name="Rectangle 91"/>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6" name="Rectangle 92"/>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7" name="Rectangle 93"/>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8" name="Rectangle 94"/>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29" name="Rectangle 95"/>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0" name="Rectangle 96"/>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1" name="Rectangle 97"/>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2" name="Rectangle 98"/>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3" name="Rectangle 99"/>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4" name="Rectangle 100"/>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5" name="Rectangle 101"/>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6" name="Rectangle 102"/>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7" name="Rectangle 103"/>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8" name="Rectangle 104"/>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39" name="Rectangle 105"/>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0640" name="Rectangle 106"/>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0605" name="Group 107"/>
            <p:cNvGrpSpPr>
              <a:grpSpLocks/>
            </p:cNvGrpSpPr>
            <p:nvPr/>
          </p:nvGrpSpPr>
          <p:grpSpPr bwMode="auto">
            <a:xfrm>
              <a:off x="5052" y="0"/>
              <a:ext cx="726" cy="388"/>
              <a:chOff x="37" y="-23"/>
              <a:chExt cx="726" cy="388"/>
            </a:xfrm>
          </p:grpSpPr>
          <p:sp>
            <p:nvSpPr>
              <p:cNvPr id="110606" name="Rectangle 108"/>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0607" name="Rectangle 109"/>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0608" name="Rectangle 110"/>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0609" name="Rectangle 111"/>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0610" name="Rectangle 112"/>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0611" name="Rectangle 113"/>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1718"/>
                                        </p:tgtEl>
                                        <p:attrNameLst>
                                          <p:attrName>style.visibility</p:attrName>
                                        </p:attrNameLst>
                                      </p:cBhvr>
                                      <p:to>
                                        <p:strVal val="visible"/>
                                      </p:to>
                                    </p:set>
                                    <p:animEffect transition="in" filter="wipe(down)">
                                      <p:cBhvr>
                                        <p:cTn id="7" dur="500"/>
                                        <p:tgtEl>
                                          <p:spTgt spid="5417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41716"/>
                                        </p:tgtEl>
                                        <p:attrNameLst>
                                          <p:attrName>style.visibility</p:attrName>
                                        </p:attrNameLst>
                                      </p:cBhvr>
                                      <p:to>
                                        <p:strVal val="visible"/>
                                      </p:to>
                                    </p:set>
                                    <p:animEffect transition="in" filter="wipe(up)">
                                      <p:cBhvr>
                                        <p:cTn id="11" dur="500"/>
                                        <p:tgtEl>
                                          <p:spTgt spid="54171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41715"/>
                                        </p:tgtEl>
                                        <p:attrNameLst>
                                          <p:attrName>style.visibility</p:attrName>
                                        </p:attrNameLst>
                                      </p:cBhvr>
                                      <p:to>
                                        <p:strVal val="visible"/>
                                      </p:to>
                                    </p:set>
                                    <p:animEffect transition="in" filter="wipe(left)">
                                      <p:cBhvr>
                                        <p:cTn id="15" dur="500"/>
                                        <p:tgtEl>
                                          <p:spTgt spid="541715"/>
                                        </p:tgtEl>
                                      </p:cBhvr>
                                    </p:animEffect>
                                  </p:childTnLst>
                                </p:cTn>
                              </p:par>
                            </p:childTnLst>
                          </p:cTn>
                        </p:par>
                        <p:par>
                          <p:cTn id="16" fill="hold">
                            <p:stCondLst>
                              <p:cond delay="1500"/>
                            </p:stCondLst>
                            <p:childTnLst>
                              <p:par>
                                <p:cTn id="17" presetID="22" presetClass="entr" presetSubtype="2" fill="hold" nodeType="after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wipe(right)">
                                      <p:cBhvr>
                                        <p:cTn id="19" dur="500"/>
                                        <p:tgtEl>
                                          <p:spTgt spid="2"/>
                                        </p:tgtEl>
                                      </p:cBhvr>
                                    </p:animEffect>
                                  </p:childTnLst>
                                </p:cTn>
                              </p:par>
                            </p:childTnLst>
                          </p:cTn>
                        </p:par>
                        <p:par>
                          <p:cTn id="20" fill="hold">
                            <p:stCondLst>
                              <p:cond delay="4000"/>
                            </p:stCondLst>
                            <p:childTnLst>
                              <p:par>
                                <p:cTn id="21" presetID="16" presetClass="entr" presetSubtype="26" fill="hold" grpId="0" nodeType="afterEffect">
                                  <p:stCondLst>
                                    <p:cond delay="0"/>
                                  </p:stCondLst>
                                  <p:childTnLst>
                                    <p:set>
                                      <p:cBhvr>
                                        <p:cTn id="22" dur="1" fill="hold">
                                          <p:stCondLst>
                                            <p:cond delay="0"/>
                                          </p:stCondLst>
                                        </p:cTn>
                                        <p:tgtEl>
                                          <p:spTgt spid="541705"/>
                                        </p:tgtEl>
                                        <p:attrNameLst>
                                          <p:attrName>style.visibility</p:attrName>
                                        </p:attrNameLst>
                                      </p:cBhvr>
                                      <p:to>
                                        <p:strVal val="visible"/>
                                      </p:to>
                                    </p:set>
                                    <p:animEffect transition="in" filter="barn(inHorizontal)">
                                      <p:cBhvr>
                                        <p:cTn id="23" dur="500"/>
                                        <p:tgtEl>
                                          <p:spTgt spid="541705"/>
                                        </p:tgtEl>
                                      </p:cBhvr>
                                    </p:animEffect>
                                  </p:childTnLst>
                                </p:cTn>
                              </p:par>
                            </p:childTnLst>
                          </p:cTn>
                        </p:par>
                        <p:par>
                          <p:cTn id="24" fill="hold">
                            <p:stCondLst>
                              <p:cond delay="4500"/>
                            </p:stCondLst>
                            <p:childTnLst>
                              <p:par>
                                <p:cTn id="25" presetID="22" presetClass="entr" presetSubtype="8" fill="hold" grpId="0" nodeType="afterEffect">
                                  <p:stCondLst>
                                    <p:cond delay="0"/>
                                  </p:stCondLst>
                                  <p:iterate type="wd">
                                    <p:tmPct val="100000"/>
                                  </p:iterate>
                                  <p:childTnLst>
                                    <p:set>
                                      <p:cBhvr>
                                        <p:cTn id="26" dur="1" fill="hold">
                                          <p:stCondLst>
                                            <p:cond delay="0"/>
                                          </p:stCondLst>
                                        </p:cTn>
                                        <p:tgtEl>
                                          <p:spTgt spid="541725"/>
                                        </p:tgtEl>
                                        <p:attrNameLst>
                                          <p:attrName>style.visibility</p:attrName>
                                        </p:attrNameLst>
                                      </p:cBhvr>
                                      <p:to>
                                        <p:strVal val="visible"/>
                                      </p:to>
                                    </p:set>
                                    <p:animEffect transition="in" filter="wipe(left)">
                                      <p:cBhvr>
                                        <p:cTn id="27" dur="300"/>
                                        <p:tgtEl>
                                          <p:spTgt spid="541725"/>
                                        </p:tgtEl>
                                      </p:cBhvr>
                                    </p:animEffect>
                                  </p:childTnLst>
                                </p:cTn>
                              </p:par>
                            </p:childTnLst>
                          </p:cTn>
                        </p:par>
                        <p:par>
                          <p:cTn id="28" fill="hold">
                            <p:stCondLst>
                              <p:cond delay="4800"/>
                            </p:stCondLst>
                            <p:childTnLst>
                              <p:par>
                                <p:cTn id="29" presetID="22" presetClass="entr" presetSubtype="4" fill="hold" grpId="0" nodeType="afterEffect">
                                  <p:stCondLst>
                                    <p:cond delay="0"/>
                                  </p:stCondLst>
                                  <p:iterate type="wd">
                                    <p:tmPct val="100000"/>
                                  </p:iterate>
                                  <p:childTnLst>
                                    <p:set>
                                      <p:cBhvr>
                                        <p:cTn id="30" dur="1" fill="hold">
                                          <p:stCondLst>
                                            <p:cond delay="0"/>
                                          </p:stCondLst>
                                        </p:cTn>
                                        <p:tgtEl>
                                          <p:spTgt spid="541703"/>
                                        </p:tgtEl>
                                        <p:attrNameLst>
                                          <p:attrName>style.visibility</p:attrName>
                                        </p:attrNameLst>
                                      </p:cBhvr>
                                      <p:to>
                                        <p:strVal val="visible"/>
                                      </p:to>
                                    </p:set>
                                    <p:animEffect transition="in" filter="wipe(down)">
                                      <p:cBhvr>
                                        <p:cTn id="31" dur="300"/>
                                        <p:tgtEl>
                                          <p:spTgt spid="541703"/>
                                        </p:tgtEl>
                                      </p:cBhvr>
                                    </p:animEffect>
                                  </p:childTnLst>
                                </p:cTn>
                              </p:par>
                            </p:childTnLst>
                          </p:cTn>
                        </p:par>
                        <p:par>
                          <p:cTn id="32" fill="hold">
                            <p:stCondLst>
                              <p:cond delay="5700"/>
                            </p:stCondLst>
                            <p:childTnLst>
                              <p:par>
                                <p:cTn id="33" presetID="22" presetClass="entr" presetSubtype="8" fill="hold" grpId="0" nodeType="afterEffect">
                                  <p:stCondLst>
                                    <p:cond delay="0"/>
                                  </p:stCondLst>
                                  <p:iterate type="wd">
                                    <p:tmPct val="100000"/>
                                  </p:iterate>
                                  <p:childTnLst>
                                    <p:set>
                                      <p:cBhvr>
                                        <p:cTn id="34" dur="1" fill="hold">
                                          <p:stCondLst>
                                            <p:cond delay="0"/>
                                          </p:stCondLst>
                                        </p:cTn>
                                        <p:tgtEl>
                                          <p:spTgt spid="541722"/>
                                        </p:tgtEl>
                                        <p:attrNameLst>
                                          <p:attrName>style.visibility</p:attrName>
                                        </p:attrNameLst>
                                      </p:cBhvr>
                                      <p:to>
                                        <p:strVal val="visible"/>
                                      </p:to>
                                    </p:set>
                                    <p:animEffect transition="in" filter="wipe(left)">
                                      <p:cBhvr>
                                        <p:cTn id="35" dur="300"/>
                                        <p:tgtEl>
                                          <p:spTgt spid="5417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22" grpId="0" autoUpdateAnimBg="0"/>
      <p:bldP spid="541718" grpId="0" animBg="1"/>
      <p:bldP spid="541716" grpId="0" animBg="1"/>
      <p:bldP spid="541715" grpId="0" animBg="1"/>
      <p:bldP spid="541705" grpId="0" animBg="1"/>
      <p:bldP spid="541703" grpId="0" autoUpdateAnimBg="0"/>
      <p:bldP spid="541725"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2060"/>
          <p:cNvGrpSpPr>
            <a:grpSpLocks/>
          </p:cNvGrpSpPr>
          <p:nvPr/>
        </p:nvGrpSpPr>
        <p:grpSpPr bwMode="auto">
          <a:xfrm>
            <a:off x="4745038" y="5543550"/>
            <a:ext cx="836612" cy="815975"/>
            <a:chOff x="5149" y="13402"/>
            <a:chExt cx="584" cy="570"/>
          </a:xfrm>
        </p:grpSpPr>
        <p:sp>
          <p:nvSpPr>
            <p:cNvPr id="111675" name="Arc 2061"/>
            <p:cNvSpPr>
              <a:spLocks/>
            </p:cNvSpPr>
            <p:nvPr/>
          </p:nvSpPr>
          <p:spPr bwMode="auto">
            <a:xfrm>
              <a:off x="5273" y="13402"/>
              <a:ext cx="398" cy="285"/>
            </a:xfrm>
            <a:custGeom>
              <a:avLst/>
              <a:gdLst>
                <a:gd name="T0" fmla="*/ 0 w 30048"/>
                <a:gd name="T1" fmla="*/ 1 h 21600"/>
                <a:gd name="T2" fmla="*/ 5 w 30048"/>
                <a:gd name="T3" fmla="*/ 2 h 21600"/>
                <a:gd name="T4" fmla="*/ 2 w 30048"/>
                <a:gd name="T5" fmla="*/ 4 h 21600"/>
                <a:gd name="T6" fmla="*/ 0 60000 65536"/>
                <a:gd name="T7" fmla="*/ 0 60000 65536"/>
                <a:gd name="T8" fmla="*/ 0 60000 65536"/>
                <a:gd name="T9" fmla="*/ 0 w 30048"/>
                <a:gd name="T10" fmla="*/ 0 h 21600"/>
                <a:gd name="T11" fmla="*/ 30048 w 30048"/>
                <a:gd name="T12" fmla="*/ 21600 h 21600"/>
              </a:gdLst>
              <a:ahLst/>
              <a:cxnLst>
                <a:cxn ang="T6">
                  <a:pos x="T0" y="T1"/>
                </a:cxn>
                <a:cxn ang="T7">
                  <a:pos x="T2" y="T3"/>
                </a:cxn>
                <a:cxn ang="T8">
                  <a:pos x="T4" y="T5"/>
                </a:cxn>
              </a:cxnLst>
              <a:rect l="T9" t="T10" r="T11" b="T12"/>
              <a:pathLst>
                <a:path w="30048" h="21600" fill="none" extrusionOk="0">
                  <a:moveTo>
                    <a:pt x="0" y="3836"/>
                  </a:moveTo>
                  <a:cubicBezTo>
                    <a:pt x="3611" y="1338"/>
                    <a:pt x="7898" y="-1"/>
                    <a:pt x="12289" y="0"/>
                  </a:cubicBezTo>
                  <a:cubicBezTo>
                    <a:pt x="19376" y="0"/>
                    <a:pt x="26013" y="3477"/>
                    <a:pt x="30047" y="9304"/>
                  </a:cubicBezTo>
                </a:path>
                <a:path w="30048" h="21600" stroke="0" extrusionOk="0">
                  <a:moveTo>
                    <a:pt x="0" y="3836"/>
                  </a:moveTo>
                  <a:cubicBezTo>
                    <a:pt x="3611" y="1338"/>
                    <a:pt x="7898" y="-1"/>
                    <a:pt x="12289" y="0"/>
                  </a:cubicBezTo>
                  <a:cubicBezTo>
                    <a:pt x="19376" y="0"/>
                    <a:pt x="26013" y="3477"/>
                    <a:pt x="30047" y="9304"/>
                  </a:cubicBezTo>
                  <a:lnTo>
                    <a:pt x="12289" y="21600"/>
                  </a:lnTo>
                  <a:close/>
                </a:path>
              </a:pathLst>
            </a:custGeom>
            <a:noFill/>
            <a:ln w="19050">
              <a:solidFill>
                <a:schemeClr val="bg1"/>
              </a:solidFill>
              <a:round/>
              <a:headEnd type="triangle" w="sm" len="sm"/>
              <a:tailEnd type="none" w="sm" len="sm"/>
            </a:ln>
          </p:spPr>
          <p:txBody>
            <a:bodyPr/>
            <a:lstStyle/>
            <a:p>
              <a:endParaRPr lang="es-ES"/>
            </a:p>
          </p:txBody>
        </p:sp>
        <p:sp>
          <p:nvSpPr>
            <p:cNvPr id="111676" name="Arc 2062"/>
            <p:cNvSpPr>
              <a:spLocks/>
            </p:cNvSpPr>
            <p:nvPr/>
          </p:nvSpPr>
          <p:spPr bwMode="auto">
            <a:xfrm>
              <a:off x="5149" y="13566"/>
              <a:ext cx="285" cy="372"/>
            </a:xfrm>
            <a:custGeom>
              <a:avLst/>
              <a:gdLst>
                <a:gd name="T0" fmla="*/ 2 w 21600"/>
                <a:gd name="T1" fmla="*/ 5 h 28177"/>
                <a:gd name="T2" fmla="*/ 0 w 21600"/>
                <a:gd name="T3" fmla="*/ 0 h 28177"/>
                <a:gd name="T4" fmla="*/ 4 w 21600"/>
                <a:gd name="T5" fmla="*/ 2 h 28177"/>
                <a:gd name="T6" fmla="*/ 0 60000 65536"/>
                <a:gd name="T7" fmla="*/ 0 60000 65536"/>
                <a:gd name="T8" fmla="*/ 0 60000 65536"/>
                <a:gd name="T9" fmla="*/ 0 w 21600"/>
                <a:gd name="T10" fmla="*/ 0 h 28177"/>
                <a:gd name="T11" fmla="*/ 21600 w 21600"/>
                <a:gd name="T12" fmla="*/ 28177 h 28177"/>
              </a:gdLst>
              <a:ahLst/>
              <a:cxnLst>
                <a:cxn ang="T6">
                  <a:pos x="T0" y="T1"/>
                </a:cxn>
                <a:cxn ang="T7">
                  <a:pos x="T2" y="T3"/>
                </a:cxn>
                <a:cxn ang="T8">
                  <a:pos x="T4" y="T5"/>
                </a:cxn>
              </a:cxnLst>
              <a:rect l="T9" t="T10" r="T11" b="T12"/>
              <a:pathLst>
                <a:path w="21600" h="28177" fill="none" extrusionOk="0">
                  <a:moveTo>
                    <a:pt x="11940" y="28177"/>
                  </a:moveTo>
                  <a:cubicBezTo>
                    <a:pt x="4622" y="24518"/>
                    <a:pt x="0" y="17038"/>
                    <a:pt x="0" y="8857"/>
                  </a:cubicBezTo>
                  <a:cubicBezTo>
                    <a:pt x="-1" y="5803"/>
                    <a:pt x="647" y="2784"/>
                    <a:pt x="1899" y="-1"/>
                  </a:cubicBezTo>
                </a:path>
                <a:path w="21600" h="28177" stroke="0" extrusionOk="0">
                  <a:moveTo>
                    <a:pt x="11940" y="28177"/>
                  </a:moveTo>
                  <a:cubicBezTo>
                    <a:pt x="4622" y="24518"/>
                    <a:pt x="0" y="17038"/>
                    <a:pt x="0" y="8857"/>
                  </a:cubicBezTo>
                  <a:cubicBezTo>
                    <a:pt x="-1" y="5803"/>
                    <a:pt x="647" y="2784"/>
                    <a:pt x="1899" y="-1"/>
                  </a:cubicBezTo>
                  <a:lnTo>
                    <a:pt x="21600" y="8857"/>
                  </a:lnTo>
                  <a:close/>
                </a:path>
              </a:pathLst>
            </a:custGeom>
            <a:noFill/>
            <a:ln w="19050">
              <a:solidFill>
                <a:schemeClr val="bg1"/>
              </a:solidFill>
              <a:round/>
              <a:headEnd type="triangle" w="sm" len="sm"/>
              <a:tailEnd type="none" w="sm" len="sm"/>
            </a:ln>
          </p:spPr>
          <p:txBody>
            <a:bodyPr/>
            <a:lstStyle/>
            <a:p>
              <a:endParaRPr lang="es-ES"/>
            </a:p>
          </p:txBody>
        </p:sp>
        <p:sp>
          <p:nvSpPr>
            <p:cNvPr id="111677" name="Arc 2063"/>
            <p:cNvSpPr>
              <a:spLocks/>
            </p:cNvSpPr>
            <p:nvPr/>
          </p:nvSpPr>
          <p:spPr bwMode="auto">
            <a:xfrm>
              <a:off x="5402" y="13641"/>
              <a:ext cx="331" cy="331"/>
            </a:xfrm>
            <a:custGeom>
              <a:avLst/>
              <a:gdLst>
                <a:gd name="T0" fmla="*/ 4 w 25106"/>
                <a:gd name="T1" fmla="*/ 0 h 25050"/>
                <a:gd name="T2" fmla="*/ 0 w 25106"/>
                <a:gd name="T3" fmla="*/ 4 h 25050"/>
                <a:gd name="T4" fmla="*/ 1 w 25106"/>
                <a:gd name="T5" fmla="*/ 1 h 25050"/>
                <a:gd name="T6" fmla="*/ 0 60000 65536"/>
                <a:gd name="T7" fmla="*/ 0 60000 65536"/>
                <a:gd name="T8" fmla="*/ 0 60000 65536"/>
                <a:gd name="T9" fmla="*/ 0 w 25106"/>
                <a:gd name="T10" fmla="*/ 0 h 25050"/>
                <a:gd name="T11" fmla="*/ 25106 w 25106"/>
                <a:gd name="T12" fmla="*/ 25050 h 25050"/>
              </a:gdLst>
              <a:ahLst/>
              <a:cxnLst>
                <a:cxn ang="T6">
                  <a:pos x="T0" y="T1"/>
                </a:cxn>
                <a:cxn ang="T7">
                  <a:pos x="T2" y="T3"/>
                </a:cxn>
                <a:cxn ang="T8">
                  <a:pos x="T4" y="T5"/>
                </a:cxn>
              </a:cxnLst>
              <a:rect l="T9" t="T10" r="T11" b="T12"/>
              <a:pathLst>
                <a:path w="25106" h="25050" fill="none" extrusionOk="0">
                  <a:moveTo>
                    <a:pt x="24828" y="0"/>
                  </a:moveTo>
                  <a:cubicBezTo>
                    <a:pt x="25013" y="1140"/>
                    <a:pt x="25106" y="2294"/>
                    <a:pt x="25106" y="3450"/>
                  </a:cubicBezTo>
                  <a:cubicBezTo>
                    <a:pt x="25106" y="15379"/>
                    <a:pt x="15435" y="25050"/>
                    <a:pt x="3506" y="25050"/>
                  </a:cubicBezTo>
                  <a:cubicBezTo>
                    <a:pt x="2331" y="25050"/>
                    <a:pt x="1158" y="24954"/>
                    <a:pt x="0" y="24763"/>
                  </a:cubicBezTo>
                </a:path>
                <a:path w="25106" h="25050" stroke="0" extrusionOk="0">
                  <a:moveTo>
                    <a:pt x="24828" y="0"/>
                  </a:moveTo>
                  <a:cubicBezTo>
                    <a:pt x="25013" y="1140"/>
                    <a:pt x="25106" y="2294"/>
                    <a:pt x="25106" y="3450"/>
                  </a:cubicBezTo>
                  <a:cubicBezTo>
                    <a:pt x="25106" y="15379"/>
                    <a:pt x="15435" y="25050"/>
                    <a:pt x="3506" y="25050"/>
                  </a:cubicBezTo>
                  <a:cubicBezTo>
                    <a:pt x="2331" y="25050"/>
                    <a:pt x="1158" y="24954"/>
                    <a:pt x="0" y="24763"/>
                  </a:cubicBezTo>
                  <a:lnTo>
                    <a:pt x="3506" y="3450"/>
                  </a:lnTo>
                  <a:close/>
                </a:path>
              </a:pathLst>
            </a:custGeom>
            <a:noFill/>
            <a:ln w="19050">
              <a:solidFill>
                <a:schemeClr val="bg1"/>
              </a:solidFill>
              <a:round/>
              <a:headEnd type="triangle" w="sm" len="sm"/>
              <a:tailEnd type="none" w="sm" len="sm"/>
            </a:ln>
          </p:spPr>
          <p:txBody>
            <a:bodyPr/>
            <a:lstStyle/>
            <a:p>
              <a:endParaRPr lang="es-ES"/>
            </a:p>
          </p:txBody>
        </p:sp>
      </p:grpSp>
      <p:grpSp>
        <p:nvGrpSpPr>
          <p:cNvPr id="3" name="Group 2064"/>
          <p:cNvGrpSpPr>
            <a:grpSpLocks/>
          </p:cNvGrpSpPr>
          <p:nvPr/>
        </p:nvGrpSpPr>
        <p:grpSpPr bwMode="auto">
          <a:xfrm>
            <a:off x="4121150" y="4919663"/>
            <a:ext cx="836613" cy="817562"/>
            <a:chOff x="5149" y="13402"/>
            <a:chExt cx="584" cy="570"/>
          </a:xfrm>
        </p:grpSpPr>
        <p:sp>
          <p:nvSpPr>
            <p:cNvPr id="111672" name="Arc 2065"/>
            <p:cNvSpPr>
              <a:spLocks/>
            </p:cNvSpPr>
            <p:nvPr/>
          </p:nvSpPr>
          <p:spPr bwMode="auto">
            <a:xfrm>
              <a:off x="5273" y="13402"/>
              <a:ext cx="398" cy="285"/>
            </a:xfrm>
            <a:custGeom>
              <a:avLst/>
              <a:gdLst>
                <a:gd name="T0" fmla="*/ 0 w 30048"/>
                <a:gd name="T1" fmla="*/ 1 h 21600"/>
                <a:gd name="T2" fmla="*/ 5 w 30048"/>
                <a:gd name="T3" fmla="*/ 2 h 21600"/>
                <a:gd name="T4" fmla="*/ 2 w 30048"/>
                <a:gd name="T5" fmla="*/ 4 h 21600"/>
                <a:gd name="T6" fmla="*/ 0 60000 65536"/>
                <a:gd name="T7" fmla="*/ 0 60000 65536"/>
                <a:gd name="T8" fmla="*/ 0 60000 65536"/>
                <a:gd name="T9" fmla="*/ 0 w 30048"/>
                <a:gd name="T10" fmla="*/ 0 h 21600"/>
                <a:gd name="T11" fmla="*/ 30048 w 30048"/>
                <a:gd name="T12" fmla="*/ 21600 h 21600"/>
              </a:gdLst>
              <a:ahLst/>
              <a:cxnLst>
                <a:cxn ang="T6">
                  <a:pos x="T0" y="T1"/>
                </a:cxn>
                <a:cxn ang="T7">
                  <a:pos x="T2" y="T3"/>
                </a:cxn>
                <a:cxn ang="T8">
                  <a:pos x="T4" y="T5"/>
                </a:cxn>
              </a:cxnLst>
              <a:rect l="T9" t="T10" r="T11" b="T12"/>
              <a:pathLst>
                <a:path w="30048" h="21600" fill="none" extrusionOk="0">
                  <a:moveTo>
                    <a:pt x="0" y="3836"/>
                  </a:moveTo>
                  <a:cubicBezTo>
                    <a:pt x="3611" y="1338"/>
                    <a:pt x="7898" y="-1"/>
                    <a:pt x="12289" y="0"/>
                  </a:cubicBezTo>
                  <a:cubicBezTo>
                    <a:pt x="19376" y="0"/>
                    <a:pt x="26013" y="3477"/>
                    <a:pt x="30047" y="9304"/>
                  </a:cubicBezTo>
                </a:path>
                <a:path w="30048" h="21600" stroke="0" extrusionOk="0">
                  <a:moveTo>
                    <a:pt x="0" y="3836"/>
                  </a:moveTo>
                  <a:cubicBezTo>
                    <a:pt x="3611" y="1338"/>
                    <a:pt x="7898" y="-1"/>
                    <a:pt x="12289" y="0"/>
                  </a:cubicBezTo>
                  <a:cubicBezTo>
                    <a:pt x="19376" y="0"/>
                    <a:pt x="26013" y="3477"/>
                    <a:pt x="30047" y="9304"/>
                  </a:cubicBezTo>
                  <a:lnTo>
                    <a:pt x="12289" y="21600"/>
                  </a:lnTo>
                  <a:close/>
                </a:path>
              </a:pathLst>
            </a:custGeom>
            <a:noFill/>
            <a:ln w="19050">
              <a:solidFill>
                <a:schemeClr val="bg1"/>
              </a:solidFill>
              <a:round/>
              <a:headEnd type="triangle" w="sm" len="sm"/>
              <a:tailEnd type="none" w="sm" len="sm"/>
            </a:ln>
          </p:spPr>
          <p:txBody>
            <a:bodyPr/>
            <a:lstStyle/>
            <a:p>
              <a:endParaRPr lang="es-ES"/>
            </a:p>
          </p:txBody>
        </p:sp>
        <p:sp>
          <p:nvSpPr>
            <p:cNvPr id="111673" name="Arc 2066"/>
            <p:cNvSpPr>
              <a:spLocks/>
            </p:cNvSpPr>
            <p:nvPr/>
          </p:nvSpPr>
          <p:spPr bwMode="auto">
            <a:xfrm>
              <a:off x="5149" y="13566"/>
              <a:ext cx="285" cy="372"/>
            </a:xfrm>
            <a:custGeom>
              <a:avLst/>
              <a:gdLst>
                <a:gd name="T0" fmla="*/ 2 w 21600"/>
                <a:gd name="T1" fmla="*/ 5 h 28177"/>
                <a:gd name="T2" fmla="*/ 0 w 21600"/>
                <a:gd name="T3" fmla="*/ 0 h 28177"/>
                <a:gd name="T4" fmla="*/ 4 w 21600"/>
                <a:gd name="T5" fmla="*/ 2 h 28177"/>
                <a:gd name="T6" fmla="*/ 0 60000 65536"/>
                <a:gd name="T7" fmla="*/ 0 60000 65536"/>
                <a:gd name="T8" fmla="*/ 0 60000 65536"/>
                <a:gd name="T9" fmla="*/ 0 w 21600"/>
                <a:gd name="T10" fmla="*/ 0 h 28177"/>
                <a:gd name="T11" fmla="*/ 21600 w 21600"/>
                <a:gd name="T12" fmla="*/ 28177 h 28177"/>
              </a:gdLst>
              <a:ahLst/>
              <a:cxnLst>
                <a:cxn ang="T6">
                  <a:pos x="T0" y="T1"/>
                </a:cxn>
                <a:cxn ang="T7">
                  <a:pos x="T2" y="T3"/>
                </a:cxn>
                <a:cxn ang="T8">
                  <a:pos x="T4" y="T5"/>
                </a:cxn>
              </a:cxnLst>
              <a:rect l="T9" t="T10" r="T11" b="T12"/>
              <a:pathLst>
                <a:path w="21600" h="28177" fill="none" extrusionOk="0">
                  <a:moveTo>
                    <a:pt x="11940" y="28177"/>
                  </a:moveTo>
                  <a:cubicBezTo>
                    <a:pt x="4622" y="24518"/>
                    <a:pt x="0" y="17038"/>
                    <a:pt x="0" y="8857"/>
                  </a:cubicBezTo>
                  <a:cubicBezTo>
                    <a:pt x="-1" y="5803"/>
                    <a:pt x="647" y="2784"/>
                    <a:pt x="1899" y="-1"/>
                  </a:cubicBezTo>
                </a:path>
                <a:path w="21600" h="28177" stroke="0" extrusionOk="0">
                  <a:moveTo>
                    <a:pt x="11940" y="28177"/>
                  </a:moveTo>
                  <a:cubicBezTo>
                    <a:pt x="4622" y="24518"/>
                    <a:pt x="0" y="17038"/>
                    <a:pt x="0" y="8857"/>
                  </a:cubicBezTo>
                  <a:cubicBezTo>
                    <a:pt x="-1" y="5803"/>
                    <a:pt x="647" y="2784"/>
                    <a:pt x="1899" y="-1"/>
                  </a:cubicBezTo>
                  <a:lnTo>
                    <a:pt x="21600" y="8857"/>
                  </a:lnTo>
                  <a:close/>
                </a:path>
              </a:pathLst>
            </a:custGeom>
            <a:noFill/>
            <a:ln w="19050">
              <a:solidFill>
                <a:schemeClr val="bg1"/>
              </a:solidFill>
              <a:round/>
              <a:headEnd type="triangle" w="sm" len="sm"/>
              <a:tailEnd type="none" w="sm" len="sm"/>
            </a:ln>
          </p:spPr>
          <p:txBody>
            <a:bodyPr/>
            <a:lstStyle/>
            <a:p>
              <a:endParaRPr lang="es-ES"/>
            </a:p>
          </p:txBody>
        </p:sp>
        <p:sp>
          <p:nvSpPr>
            <p:cNvPr id="111674" name="Arc 2067"/>
            <p:cNvSpPr>
              <a:spLocks/>
            </p:cNvSpPr>
            <p:nvPr/>
          </p:nvSpPr>
          <p:spPr bwMode="auto">
            <a:xfrm>
              <a:off x="5402" y="13641"/>
              <a:ext cx="331" cy="331"/>
            </a:xfrm>
            <a:custGeom>
              <a:avLst/>
              <a:gdLst>
                <a:gd name="T0" fmla="*/ 4 w 25106"/>
                <a:gd name="T1" fmla="*/ 0 h 25050"/>
                <a:gd name="T2" fmla="*/ 0 w 25106"/>
                <a:gd name="T3" fmla="*/ 4 h 25050"/>
                <a:gd name="T4" fmla="*/ 1 w 25106"/>
                <a:gd name="T5" fmla="*/ 1 h 25050"/>
                <a:gd name="T6" fmla="*/ 0 60000 65536"/>
                <a:gd name="T7" fmla="*/ 0 60000 65536"/>
                <a:gd name="T8" fmla="*/ 0 60000 65536"/>
                <a:gd name="T9" fmla="*/ 0 w 25106"/>
                <a:gd name="T10" fmla="*/ 0 h 25050"/>
                <a:gd name="T11" fmla="*/ 25106 w 25106"/>
                <a:gd name="T12" fmla="*/ 25050 h 25050"/>
              </a:gdLst>
              <a:ahLst/>
              <a:cxnLst>
                <a:cxn ang="T6">
                  <a:pos x="T0" y="T1"/>
                </a:cxn>
                <a:cxn ang="T7">
                  <a:pos x="T2" y="T3"/>
                </a:cxn>
                <a:cxn ang="T8">
                  <a:pos x="T4" y="T5"/>
                </a:cxn>
              </a:cxnLst>
              <a:rect l="T9" t="T10" r="T11" b="T12"/>
              <a:pathLst>
                <a:path w="25106" h="25050" fill="none" extrusionOk="0">
                  <a:moveTo>
                    <a:pt x="24828" y="0"/>
                  </a:moveTo>
                  <a:cubicBezTo>
                    <a:pt x="25013" y="1140"/>
                    <a:pt x="25106" y="2294"/>
                    <a:pt x="25106" y="3450"/>
                  </a:cubicBezTo>
                  <a:cubicBezTo>
                    <a:pt x="25106" y="15379"/>
                    <a:pt x="15435" y="25050"/>
                    <a:pt x="3506" y="25050"/>
                  </a:cubicBezTo>
                  <a:cubicBezTo>
                    <a:pt x="2331" y="25050"/>
                    <a:pt x="1158" y="24954"/>
                    <a:pt x="0" y="24763"/>
                  </a:cubicBezTo>
                </a:path>
                <a:path w="25106" h="25050" stroke="0" extrusionOk="0">
                  <a:moveTo>
                    <a:pt x="24828" y="0"/>
                  </a:moveTo>
                  <a:cubicBezTo>
                    <a:pt x="25013" y="1140"/>
                    <a:pt x="25106" y="2294"/>
                    <a:pt x="25106" y="3450"/>
                  </a:cubicBezTo>
                  <a:cubicBezTo>
                    <a:pt x="25106" y="15379"/>
                    <a:pt x="15435" y="25050"/>
                    <a:pt x="3506" y="25050"/>
                  </a:cubicBezTo>
                  <a:cubicBezTo>
                    <a:pt x="2331" y="25050"/>
                    <a:pt x="1158" y="24954"/>
                    <a:pt x="0" y="24763"/>
                  </a:cubicBezTo>
                  <a:lnTo>
                    <a:pt x="3506" y="3450"/>
                  </a:lnTo>
                  <a:close/>
                </a:path>
              </a:pathLst>
            </a:custGeom>
            <a:noFill/>
            <a:ln w="19050">
              <a:solidFill>
                <a:schemeClr val="bg1"/>
              </a:solidFill>
              <a:round/>
              <a:headEnd type="triangle" w="sm" len="sm"/>
              <a:tailEnd type="none" w="sm" len="sm"/>
            </a:ln>
          </p:spPr>
          <p:txBody>
            <a:bodyPr/>
            <a:lstStyle/>
            <a:p>
              <a:endParaRPr lang="es-ES"/>
            </a:p>
          </p:txBody>
        </p:sp>
      </p:grpSp>
      <p:grpSp>
        <p:nvGrpSpPr>
          <p:cNvPr id="4" name="Group 2068"/>
          <p:cNvGrpSpPr>
            <a:grpSpLocks/>
          </p:cNvGrpSpPr>
          <p:nvPr/>
        </p:nvGrpSpPr>
        <p:grpSpPr bwMode="auto">
          <a:xfrm>
            <a:off x="3455988" y="4210050"/>
            <a:ext cx="836612" cy="817563"/>
            <a:chOff x="5149" y="13402"/>
            <a:chExt cx="584" cy="570"/>
          </a:xfrm>
        </p:grpSpPr>
        <p:sp>
          <p:nvSpPr>
            <p:cNvPr id="111669" name="Arc 2069"/>
            <p:cNvSpPr>
              <a:spLocks/>
            </p:cNvSpPr>
            <p:nvPr/>
          </p:nvSpPr>
          <p:spPr bwMode="auto">
            <a:xfrm>
              <a:off x="5273" y="13402"/>
              <a:ext cx="398" cy="285"/>
            </a:xfrm>
            <a:custGeom>
              <a:avLst/>
              <a:gdLst>
                <a:gd name="T0" fmla="*/ 0 w 30048"/>
                <a:gd name="T1" fmla="*/ 1 h 21600"/>
                <a:gd name="T2" fmla="*/ 5 w 30048"/>
                <a:gd name="T3" fmla="*/ 2 h 21600"/>
                <a:gd name="T4" fmla="*/ 2 w 30048"/>
                <a:gd name="T5" fmla="*/ 4 h 21600"/>
                <a:gd name="T6" fmla="*/ 0 60000 65536"/>
                <a:gd name="T7" fmla="*/ 0 60000 65536"/>
                <a:gd name="T8" fmla="*/ 0 60000 65536"/>
                <a:gd name="T9" fmla="*/ 0 w 30048"/>
                <a:gd name="T10" fmla="*/ 0 h 21600"/>
                <a:gd name="T11" fmla="*/ 30048 w 30048"/>
                <a:gd name="T12" fmla="*/ 21600 h 21600"/>
              </a:gdLst>
              <a:ahLst/>
              <a:cxnLst>
                <a:cxn ang="T6">
                  <a:pos x="T0" y="T1"/>
                </a:cxn>
                <a:cxn ang="T7">
                  <a:pos x="T2" y="T3"/>
                </a:cxn>
                <a:cxn ang="T8">
                  <a:pos x="T4" y="T5"/>
                </a:cxn>
              </a:cxnLst>
              <a:rect l="T9" t="T10" r="T11" b="T12"/>
              <a:pathLst>
                <a:path w="30048" h="21600" fill="none" extrusionOk="0">
                  <a:moveTo>
                    <a:pt x="0" y="3836"/>
                  </a:moveTo>
                  <a:cubicBezTo>
                    <a:pt x="3611" y="1338"/>
                    <a:pt x="7898" y="-1"/>
                    <a:pt x="12289" y="0"/>
                  </a:cubicBezTo>
                  <a:cubicBezTo>
                    <a:pt x="19376" y="0"/>
                    <a:pt x="26013" y="3477"/>
                    <a:pt x="30047" y="9304"/>
                  </a:cubicBezTo>
                </a:path>
                <a:path w="30048" h="21600" stroke="0" extrusionOk="0">
                  <a:moveTo>
                    <a:pt x="0" y="3836"/>
                  </a:moveTo>
                  <a:cubicBezTo>
                    <a:pt x="3611" y="1338"/>
                    <a:pt x="7898" y="-1"/>
                    <a:pt x="12289" y="0"/>
                  </a:cubicBezTo>
                  <a:cubicBezTo>
                    <a:pt x="19376" y="0"/>
                    <a:pt x="26013" y="3477"/>
                    <a:pt x="30047" y="9304"/>
                  </a:cubicBezTo>
                  <a:lnTo>
                    <a:pt x="12289" y="21600"/>
                  </a:lnTo>
                  <a:close/>
                </a:path>
              </a:pathLst>
            </a:custGeom>
            <a:noFill/>
            <a:ln w="19050">
              <a:solidFill>
                <a:schemeClr val="bg1"/>
              </a:solidFill>
              <a:round/>
              <a:headEnd type="triangle" w="sm" len="sm"/>
              <a:tailEnd type="none" w="sm" len="sm"/>
            </a:ln>
          </p:spPr>
          <p:txBody>
            <a:bodyPr/>
            <a:lstStyle/>
            <a:p>
              <a:endParaRPr lang="es-ES"/>
            </a:p>
          </p:txBody>
        </p:sp>
        <p:sp>
          <p:nvSpPr>
            <p:cNvPr id="111670" name="Arc 2070"/>
            <p:cNvSpPr>
              <a:spLocks/>
            </p:cNvSpPr>
            <p:nvPr/>
          </p:nvSpPr>
          <p:spPr bwMode="auto">
            <a:xfrm>
              <a:off x="5149" y="13566"/>
              <a:ext cx="285" cy="372"/>
            </a:xfrm>
            <a:custGeom>
              <a:avLst/>
              <a:gdLst>
                <a:gd name="T0" fmla="*/ 2 w 21600"/>
                <a:gd name="T1" fmla="*/ 5 h 28177"/>
                <a:gd name="T2" fmla="*/ 0 w 21600"/>
                <a:gd name="T3" fmla="*/ 0 h 28177"/>
                <a:gd name="T4" fmla="*/ 4 w 21600"/>
                <a:gd name="T5" fmla="*/ 2 h 28177"/>
                <a:gd name="T6" fmla="*/ 0 60000 65536"/>
                <a:gd name="T7" fmla="*/ 0 60000 65536"/>
                <a:gd name="T8" fmla="*/ 0 60000 65536"/>
                <a:gd name="T9" fmla="*/ 0 w 21600"/>
                <a:gd name="T10" fmla="*/ 0 h 28177"/>
                <a:gd name="T11" fmla="*/ 21600 w 21600"/>
                <a:gd name="T12" fmla="*/ 28177 h 28177"/>
              </a:gdLst>
              <a:ahLst/>
              <a:cxnLst>
                <a:cxn ang="T6">
                  <a:pos x="T0" y="T1"/>
                </a:cxn>
                <a:cxn ang="T7">
                  <a:pos x="T2" y="T3"/>
                </a:cxn>
                <a:cxn ang="T8">
                  <a:pos x="T4" y="T5"/>
                </a:cxn>
              </a:cxnLst>
              <a:rect l="T9" t="T10" r="T11" b="T12"/>
              <a:pathLst>
                <a:path w="21600" h="28177" fill="none" extrusionOk="0">
                  <a:moveTo>
                    <a:pt x="11940" y="28177"/>
                  </a:moveTo>
                  <a:cubicBezTo>
                    <a:pt x="4622" y="24518"/>
                    <a:pt x="0" y="17038"/>
                    <a:pt x="0" y="8857"/>
                  </a:cubicBezTo>
                  <a:cubicBezTo>
                    <a:pt x="-1" y="5803"/>
                    <a:pt x="647" y="2784"/>
                    <a:pt x="1899" y="-1"/>
                  </a:cubicBezTo>
                </a:path>
                <a:path w="21600" h="28177" stroke="0" extrusionOk="0">
                  <a:moveTo>
                    <a:pt x="11940" y="28177"/>
                  </a:moveTo>
                  <a:cubicBezTo>
                    <a:pt x="4622" y="24518"/>
                    <a:pt x="0" y="17038"/>
                    <a:pt x="0" y="8857"/>
                  </a:cubicBezTo>
                  <a:cubicBezTo>
                    <a:pt x="-1" y="5803"/>
                    <a:pt x="647" y="2784"/>
                    <a:pt x="1899" y="-1"/>
                  </a:cubicBezTo>
                  <a:lnTo>
                    <a:pt x="21600" y="8857"/>
                  </a:lnTo>
                  <a:close/>
                </a:path>
              </a:pathLst>
            </a:custGeom>
            <a:noFill/>
            <a:ln w="19050">
              <a:solidFill>
                <a:schemeClr val="bg1"/>
              </a:solidFill>
              <a:round/>
              <a:headEnd type="triangle" w="sm" len="sm"/>
              <a:tailEnd type="none" w="sm" len="sm"/>
            </a:ln>
          </p:spPr>
          <p:txBody>
            <a:bodyPr/>
            <a:lstStyle/>
            <a:p>
              <a:endParaRPr lang="es-ES"/>
            </a:p>
          </p:txBody>
        </p:sp>
        <p:sp>
          <p:nvSpPr>
            <p:cNvPr id="111671" name="Arc 2071"/>
            <p:cNvSpPr>
              <a:spLocks/>
            </p:cNvSpPr>
            <p:nvPr/>
          </p:nvSpPr>
          <p:spPr bwMode="auto">
            <a:xfrm>
              <a:off x="5402" y="13641"/>
              <a:ext cx="331" cy="331"/>
            </a:xfrm>
            <a:custGeom>
              <a:avLst/>
              <a:gdLst>
                <a:gd name="T0" fmla="*/ 4 w 25106"/>
                <a:gd name="T1" fmla="*/ 0 h 25050"/>
                <a:gd name="T2" fmla="*/ 0 w 25106"/>
                <a:gd name="T3" fmla="*/ 4 h 25050"/>
                <a:gd name="T4" fmla="*/ 1 w 25106"/>
                <a:gd name="T5" fmla="*/ 1 h 25050"/>
                <a:gd name="T6" fmla="*/ 0 60000 65536"/>
                <a:gd name="T7" fmla="*/ 0 60000 65536"/>
                <a:gd name="T8" fmla="*/ 0 60000 65536"/>
                <a:gd name="T9" fmla="*/ 0 w 25106"/>
                <a:gd name="T10" fmla="*/ 0 h 25050"/>
                <a:gd name="T11" fmla="*/ 25106 w 25106"/>
                <a:gd name="T12" fmla="*/ 25050 h 25050"/>
              </a:gdLst>
              <a:ahLst/>
              <a:cxnLst>
                <a:cxn ang="T6">
                  <a:pos x="T0" y="T1"/>
                </a:cxn>
                <a:cxn ang="T7">
                  <a:pos x="T2" y="T3"/>
                </a:cxn>
                <a:cxn ang="T8">
                  <a:pos x="T4" y="T5"/>
                </a:cxn>
              </a:cxnLst>
              <a:rect l="T9" t="T10" r="T11" b="T12"/>
              <a:pathLst>
                <a:path w="25106" h="25050" fill="none" extrusionOk="0">
                  <a:moveTo>
                    <a:pt x="24828" y="0"/>
                  </a:moveTo>
                  <a:cubicBezTo>
                    <a:pt x="25013" y="1140"/>
                    <a:pt x="25106" y="2294"/>
                    <a:pt x="25106" y="3450"/>
                  </a:cubicBezTo>
                  <a:cubicBezTo>
                    <a:pt x="25106" y="15379"/>
                    <a:pt x="15435" y="25050"/>
                    <a:pt x="3506" y="25050"/>
                  </a:cubicBezTo>
                  <a:cubicBezTo>
                    <a:pt x="2331" y="25050"/>
                    <a:pt x="1158" y="24954"/>
                    <a:pt x="0" y="24763"/>
                  </a:cubicBezTo>
                </a:path>
                <a:path w="25106" h="25050" stroke="0" extrusionOk="0">
                  <a:moveTo>
                    <a:pt x="24828" y="0"/>
                  </a:moveTo>
                  <a:cubicBezTo>
                    <a:pt x="25013" y="1140"/>
                    <a:pt x="25106" y="2294"/>
                    <a:pt x="25106" y="3450"/>
                  </a:cubicBezTo>
                  <a:cubicBezTo>
                    <a:pt x="25106" y="15379"/>
                    <a:pt x="15435" y="25050"/>
                    <a:pt x="3506" y="25050"/>
                  </a:cubicBezTo>
                  <a:cubicBezTo>
                    <a:pt x="2331" y="25050"/>
                    <a:pt x="1158" y="24954"/>
                    <a:pt x="0" y="24763"/>
                  </a:cubicBezTo>
                  <a:lnTo>
                    <a:pt x="3506" y="3450"/>
                  </a:lnTo>
                  <a:close/>
                </a:path>
              </a:pathLst>
            </a:custGeom>
            <a:noFill/>
            <a:ln w="19050">
              <a:solidFill>
                <a:schemeClr val="bg1"/>
              </a:solidFill>
              <a:round/>
              <a:headEnd type="triangle" w="sm" len="sm"/>
              <a:tailEnd type="none" w="sm" len="sm"/>
            </a:ln>
          </p:spPr>
          <p:txBody>
            <a:bodyPr/>
            <a:lstStyle/>
            <a:p>
              <a:endParaRPr lang="es-ES"/>
            </a:p>
          </p:txBody>
        </p:sp>
      </p:grpSp>
      <p:grpSp>
        <p:nvGrpSpPr>
          <p:cNvPr id="111621" name="Group 2159"/>
          <p:cNvGrpSpPr>
            <a:grpSpLocks/>
          </p:cNvGrpSpPr>
          <p:nvPr/>
        </p:nvGrpSpPr>
        <p:grpSpPr bwMode="auto">
          <a:xfrm>
            <a:off x="0" y="0"/>
            <a:ext cx="9172575" cy="6858000"/>
            <a:chOff x="0" y="0"/>
            <a:chExt cx="5778" cy="4320"/>
          </a:xfrm>
        </p:grpSpPr>
        <p:sp>
          <p:nvSpPr>
            <p:cNvPr id="111622" name="Rectangle 2053"/>
            <p:cNvSpPr>
              <a:spLocks noChangeArrowheads="1"/>
            </p:cNvSpPr>
            <p:nvPr/>
          </p:nvSpPr>
          <p:spPr bwMode="auto">
            <a:xfrm>
              <a:off x="378" y="1559"/>
              <a:ext cx="5040" cy="754"/>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Si consideramos una barra de acero cuadrada, cuando circula una corriente a través de ella, se establecerá un campo magnético circular dentro de esta</a:t>
              </a:r>
            </a:p>
          </p:txBody>
        </p:sp>
        <p:grpSp>
          <p:nvGrpSpPr>
            <p:cNvPr id="111623" name="Group 2158"/>
            <p:cNvGrpSpPr>
              <a:grpSpLocks/>
            </p:cNvGrpSpPr>
            <p:nvPr/>
          </p:nvGrpSpPr>
          <p:grpSpPr bwMode="auto">
            <a:xfrm>
              <a:off x="1915" y="2443"/>
              <a:ext cx="1828" cy="1760"/>
              <a:chOff x="1915" y="2443"/>
              <a:chExt cx="1828" cy="1760"/>
            </a:xfrm>
          </p:grpSpPr>
          <p:sp>
            <p:nvSpPr>
              <p:cNvPr id="111665" name="AutoShape 2056"/>
              <p:cNvSpPr>
                <a:spLocks noChangeArrowheads="1"/>
              </p:cNvSpPr>
              <p:nvPr/>
            </p:nvSpPr>
            <p:spPr bwMode="auto">
              <a:xfrm flipH="1">
                <a:off x="1915" y="2443"/>
                <a:ext cx="1828" cy="1758"/>
              </a:xfrm>
              <a:prstGeom prst="cube">
                <a:avLst>
                  <a:gd name="adj" fmla="val 74014"/>
                </a:avLst>
              </a:prstGeom>
              <a:solidFill>
                <a:srgbClr val="DDDDDD">
                  <a:alpha val="39999"/>
                </a:srgbClr>
              </a:solidFill>
              <a:ln w="9525">
                <a:solidFill>
                  <a:srgbClr val="808080"/>
                </a:solidFill>
                <a:miter lim="800000"/>
                <a:headEnd/>
                <a:tailEnd/>
              </a:ln>
            </p:spPr>
            <p:txBody>
              <a:bodyPr/>
              <a:lstStyle/>
              <a:p>
                <a:endParaRPr lang="es-ES"/>
              </a:p>
            </p:txBody>
          </p:sp>
          <p:sp>
            <p:nvSpPr>
              <p:cNvPr id="111666" name="Line 2057"/>
              <p:cNvSpPr>
                <a:spLocks noChangeShapeType="1"/>
              </p:cNvSpPr>
              <p:nvPr/>
            </p:nvSpPr>
            <p:spPr bwMode="auto">
              <a:xfrm>
                <a:off x="1916" y="2903"/>
                <a:ext cx="528" cy="0"/>
              </a:xfrm>
              <a:prstGeom prst="line">
                <a:avLst/>
              </a:prstGeom>
              <a:noFill/>
              <a:ln w="3175">
                <a:solidFill>
                  <a:srgbClr val="5F5F5F"/>
                </a:solidFill>
                <a:prstDash val="dash"/>
                <a:round/>
                <a:headEnd/>
                <a:tailEnd/>
              </a:ln>
            </p:spPr>
            <p:txBody>
              <a:bodyPr/>
              <a:lstStyle/>
              <a:p>
                <a:endParaRPr lang="es-ES"/>
              </a:p>
            </p:txBody>
          </p:sp>
          <p:sp>
            <p:nvSpPr>
              <p:cNvPr id="111667" name="Line 2058"/>
              <p:cNvSpPr>
                <a:spLocks noChangeShapeType="1"/>
              </p:cNvSpPr>
              <p:nvPr/>
            </p:nvSpPr>
            <p:spPr bwMode="auto">
              <a:xfrm>
                <a:off x="2444" y="2443"/>
                <a:ext cx="0" cy="460"/>
              </a:xfrm>
              <a:prstGeom prst="line">
                <a:avLst/>
              </a:prstGeom>
              <a:noFill/>
              <a:ln w="3175">
                <a:solidFill>
                  <a:srgbClr val="5F5F5F"/>
                </a:solidFill>
                <a:prstDash val="dash"/>
                <a:round/>
                <a:headEnd/>
                <a:tailEnd/>
              </a:ln>
            </p:spPr>
            <p:txBody>
              <a:bodyPr/>
              <a:lstStyle/>
              <a:p>
                <a:endParaRPr lang="es-ES"/>
              </a:p>
            </p:txBody>
          </p:sp>
          <p:sp>
            <p:nvSpPr>
              <p:cNvPr id="111668" name="Line 2059"/>
              <p:cNvSpPr>
                <a:spLocks noChangeShapeType="1"/>
              </p:cNvSpPr>
              <p:nvPr/>
            </p:nvSpPr>
            <p:spPr bwMode="auto">
              <a:xfrm>
                <a:off x="2444" y="2903"/>
                <a:ext cx="1299" cy="1300"/>
              </a:xfrm>
              <a:prstGeom prst="line">
                <a:avLst/>
              </a:prstGeom>
              <a:noFill/>
              <a:ln w="3175">
                <a:solidFill>
                  <a:srgbClr val="5F5F5F"/>
                </a:solidFill>
                <a:prstDash val="dash"/>
                <a:round/>
                <a:headEnd/>
                <a:tailEnd/>
              </a:ln>
            </p:spPr>
            <p:txBody>
              <a:bodyPr/>
              <a:lstStyle/>
              <a:p>
                <a:endParaRPr lang="es-ES"/>
              </a:p>
            </p:txBody>
          </p:sp>
        </p:grpSp>
        <p:sp>
          <p:nvSpPr>
            <p:cNvPr id="111624" name="Rectangle 2105"/>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11625" name="Rectangle 2108"/>
            <p:cNvSpPr>
              <a:spLocks noChangeArrowheads="1"/>
            </p:cNvSpPr>
            <p:nvPr/>
          </p:nvSpPr>
          <p:spPr bwMode="auto">
            <a:xfrm>
              <a:off x="378" y="1140"/>
              <a:ext cx="3784"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Piezas de forma irregular</a:t>
              </a:r>
            </a:p>
          </p:txBody>
        </p:sp>
        <p:sp>
          <p:nvSpPr>
            <p:cNvPr id="542781" name="Rectangle 2109"/>
            <p:cNvSpPr>
              <a:spLocks noChangeArrowheads="1"/>
            </p:cNvSpPr>
            <p:nvPr/>
          </p:nvSpPr>
          <p:spPr bwMode="auto">
            <a:xfrm>
              <a:off x="378" y="354"/>
              <a:ext cx="5104" cy="306"/>
            </a:xfrm>
            <a:prstGeom prst="rect">
              <a:avLst/>
            </a:prstGeom>
            <a:noFill/>
            <a:ln w="12700">
              <a:noFill/>
              <a:miter lim="800000"/>
              <a:headEnd/>
              <a:tailEnd/>
            </a:ln>
            <a:effectLst/>
          </p:spPr>
          <p:txBody>
            <a:bodyPr lIns="90488" tIns="44450" rIns="90488" bIns="44450">
              <a:spAutoFit/>
            </a:bodyPr>
            <a:lstStyle/>
            <a:p>
              <a:pPr algn="l">
                <a:tabLst>
                  <a:tab pos="673100" algn="l"/>
                </a:tabLst>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542782" name="Rectangle 2110"/>
            <p:cNvSpPr>
              <a:spLocks noChangeArrowheads="1"/>
            </p:cNvSpPr>
            <p:nvPr/>
          </p:nvSpPr>
          <p:spPr bwMode="auto">
            <a:xfrm>
              <a:off x="378" y="702"/>
              <a:ext cx="5104" cy="286"/>
            </a:xfrm>
            <a:prstGeom prst="rect">
              <a:avLst/>
            </a:prstGeom>
            <a:noFill/>
            <a:ln w="12700">
              <a:noFill/>
              <a:miter lim="800000"/>
              <a:headEnd/>
              <a:tailEnd/>
            </a:ln>
            <a:effectLst/>
          </p:spPr>
          <p:txBody>
            <a:bodyPr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a)	Pasando corriente a través de la pieza</a:t>
              </a:r>
            </a:p>
          </p:txBody>
        </p:sp>
        <p:grpSp>
          <p:nvGrpSpPr>
            <p:cNvPr id="111628" name="Group 2113"/>
            <p:cNvGrpSpPr>
              <a:grpSpLocks/>
            </p:cNvGrpSpPr>
            <p:nvPr/>
          </p:nvGrpSpPr>
          <p:grpSpPr bwMode="auto">
            <a:xfrm>
              <a:off x="48" y="95"/>
              <a:ext cx="96" cy="4128"/>
              <a:chOff x="48" y="102"/>
              <a:chExt cx="96" cy="4128"/>
            </a:xfrm>
          </p:grpSpPr>
          <p:sp>
            <p:nvSpPr>
              <p:cNvPr id="111636" name="Rectangle 211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37" name="Rectangle 211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38" name="Rectangle 211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39" name="Rectangle 211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0" name="Rectangle 211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1" name="Rectangle 211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2" name="Rectangle 212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3" name="Rectangle 212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4" name="Rectangle 212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5" name="Rectangle 212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6" name="Rectangle 212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7" name="Rectangle 212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8" name="Rectangle 212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49" name="Rectangle 212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0" name="Rectangle 212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1" name="Rectangle 212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2" name="Rectangle 213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3" name="Rectangle 213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4" name="Rectangle 213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5" name="Rectangle 213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6" name="Rectangle 213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7" name="Rectangle 213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8" name="Rectangle 213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59" name="Rectangle 213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60" name="Rectangle 213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61" name="Rectangle 213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62" name="Rectangle 214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63" name="Rectangle 214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1664" name="Rectangle 214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1629" name="Group 2143"/>
            <p:cNvGrpSpPr>
              <a:grpSpLocks/>
            </p:cNvGrpSpPr>
            <p:nvPr/>
          </p:nvGrpSpPr>
          <p:grpSpPr bwMode="auto">
            <a:xfrm>
              <a:off x="5052" y="0"/>
              <a:ext cx="726" cy="388"/>
              <a:chOff x="37" y="-23"/>
              <a:chExt cx="726" cy="388"/>
            </a:xfrm>
          </p:grpSpPr>
          <p:sp>
            <p:nvSpPr>
              <p:cNvPr id="111630" name="Rectangle 214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1631" name="Rectangle 214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1632" name="Rectangle 214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1633" name="Rectangle 214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1634" name="Rectangle 214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1635" name="Rectangle 214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repeatCount="2000" fill="hold" nodeType="clickEffect">
                                  <p:stCondLst>
                                    <p:cond delay="0"/>
                                  </p:stCondLst>
                                  <p:childTnLst>
                                    <p:animRot by="-21600000">
                                      <p:cBhvr>
                                        <p:cTn id="6" dur="2000" fill="hold"/>
                                        <p:tgtEl>
                                          <p:spTgt spid="4"/>
                                        </p:tgtEl>
                                        <p:attrNameLst>
                                          <p:attrName>r</p:attrName>
                                        </p:attrNameLst>
                                      </p:cBhvr>
                                    </p:animRot>
                                  </p:childTnLst>
                                </p:cTn>
                              </p:par>
                              <p:par>
                                <p:cTn id="7" presetID="8" presetClass="emph" presetSubtype="0" repeatCount="2000" fill="hold" nodeType="withEffect">
                                  <p:stCondLst>
                                    <p:cond delay="0"/>
                                  </p:stCondLst>
                                  <p:childTnLst>
                                    <p:animRot by="-21600000">
                                      <p:cBhvr>
                                        <p:cTn id="8" dur="2000" fill="hold"/>
                                        <p:tgtEl>
                                          <p:spTgt spid="3"/>
                                        </p:tgtEl>
                                        <p:attrNameLst>
                                          <p:attrName>r</p:attrName>
                                        </p:attrNameLst>
                                      </p:cBhvr>
                                    </p:animRot>
                                  </p:childTnLst>
                                </p:cTn>
                              </p:par>
                              <p:par>
                                <p:cTn id="9" presetID="8" presetClass="emph" presetSubtype="0" repeatCount="2000" fill="hold" nodeType="withEffect">
                                  <p:stCondLst>
                                    <p:cond delay="0"/>
                                  </p:stCondLst>
                                  <p:childTnLst>
                                    <p:animRot by="-21600000">
                                      <p:cBhvr>
                                        <p:cTn id="10" dur="2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2642" name="Group 1306"/>
          <p:cNvGrpSpPr>
            <a:grpSpLocks/>
          </p:cNvGrpSpPr>
          <p:nvPr/>
        </p:nvGrpSpPr>
        <p:grpSpPr bwMode="auto">
          <a:xfrm>
            <a:off x="0" y="0"/>
            <a:ext cx="9172575" cy="6858000"/>
            <a:chOff x="0" y="0"/>
            <a:chExt cx="5778" cy="4320"/>
          </a:xfrm>
        </p:grpSpPr>
        <p:sp>
          <p:nvSpPr>
            <p:cNvPr id="112643" name="Rectangle 1029"/>
            <p:cNvSpPr>
              <a:spLocks noChangeArrowheads="1"/>
            </p:cNvSpPr>
            <p:nvPr/>
          </p:nvSpPr>
          <p:spPr bwMode="auto">
            <a:xfrm>
              <a:off x="379" y="1639"/>
              <a:ext cx="4888" cy="2150"/>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Pasando corriente eléctrica a través de un tubo, el flujo magnético se eleva hacia la superficie externa, y es casi imperceptible en la superficie interna, pero, la superficie interna puede ser tan importante como la externa para detectar discontinuidades</a:t>
              </a:r>
              <a:endParaRPr lang="es-MX" i="1">
                <a:solidFill>
                  <a:schemeClr val="bg1"/>
                </a:solidFill>
                <a:latin typeface="Book Antiqua" pitchFamily="18" charset="0"/>
                <a:cs typeface="Times New Roman" charset="0"/>
              </a:endParaRPr>
            </a:p>
            <a:p>
              <a:endParaRPr lang="es-ES_tradnl" i="1">
                <a:solidFill>
                  <a:schemeClr val="bg1"/>
                </a:solidFill>
                <a:latin typeface="Book Antiqua" pitchFamily="18" charset="0"/>
                <a:cs typeface="Times New Roman" charset="0"/>
              </a:endParaRPr>
            </a:p>
            <a:p>
              <a:r>
                <a:rPr lang="es-ES_tradnl" i="1">
                  <a:solidFill>
                    <a:schemeClr val="bg1"/>
                  </a:solidFill>
                  <a:latin typeface="Book Antiqua" pitchFamily="18" charset="0"/>
                  <a:cs typeface="Times New Roman" charset="0"/>
                </a:rPr>
                <a:t>Con un campo magnético creado alrededor de un conductor, es posible inducir un campo satisfactorio en un tubo</a:t>
              </a:r>
            </a:p>
          </p:txBody>
        </p:sp>
        <p:sp>
          <p:nvSpPr>
            <p:cNvPr id="112644" name="Rectangle 125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12645" name="Rectangle 1258"/>
            <p:cNvSpPr>
              <a:spLocks noChangeArrowheads="1"/>
            </p:cNvSpPr>
            <p:nvPr/>
          </p:nvSpPr>
          <p:spPr bwMode="auto">
            <a:xfrm>
              <a:off x="379" y="1208"/>
              <a:ext cx="2236"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Piezas tubulares</a:t>
              </a:r>
            </a:p>
          </p:txBody>
        </p:sp>
        <p:sp>
          <p:nvSpPr>
            <p:cNvPr id="543986" name="Rectangle 1266"/>
            <p:cNvSpPr>
              <a:spLocks noChangeArrowheads="1"/>
            </p:cNvSpPr>
            <p:nvPr/>
          </p:nvSpPr>
          <p:spPr bwMode="auto">
            <a:xfrm>
              <a:off x="379" y="354"/>
              <a:ext cx="51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543987" name="Rectangle 1267"/>
            <p:cNvSpPr>
              <a:spLocks noChangeArrowheads="1"/>
            </p:cNvSpPr>
            <p:nvPr/>
          </p:nvSpPr>
          <p:spPr bwMode="auto">
            <a:xfrm>
              <a:off x="379" y="768"/>
              <a:ext cx="5104" cy="286"/>
            </a:xfrm>
            <a:prstGeom prst="rect">
              <a:avLst/>
            </a:prstGeom>
            <a:noFill/>
            <a:ln w="12700">
              <a:noFill/>
              <a:miter lim="800000"/>
              <a:headEnd/>
              <a:tailEnd/>
            </a:ln>
            <a:effectLst/>
          </p:spPr>
          <p:txBody>
            <a:bodyPr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b)	Pasando corriente a través de un conductor</a:t>
              </a:r>
            </a:p>
          </p:txBody>
        </p:sp>
        <p:grpSp>
          <p:nvGrpSpPr>
            <p:cNvPr id="112648" name="Group 1269"/>
            <p:cNvGrpSpPr>
              <a:grpSpLocks/>
            </p:cNvGrpSpPr>
            <p:nvPr/>
          </p:nvGrpSpPr>
          <p:grpSpPr bwMode="auto">
            <a:xfrm>
              <a:off x="48" y="95"/>
              <a:ext cx="96" cy="4128"/>
              <a:chOff x="48" y="102"/>
              <a:chExt cx="96" cy="4128"/>
            </a:xfrm>
          </p:grpSpPr>
          <p:sp>
            <p:nvSpPr>
              <p:cNvPr id="112656" name="Rectangle 127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57" name="Rectangle 127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58" name="Rectangle 127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59" name="Rectangle 127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0" name="Rectangle 127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1" name="Rectangle 127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2" name="Rectangle 127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3" name="Rectangle 127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4" name="Rectangle 127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5" name="Rectangle 127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6" name="Rectangle 128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7" name="Rectangle 128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8" name="Rectangle 128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69" name="Rectangle 128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0" name="Rectangle 128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1" name="Rectangle 128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2" name="Rectangle 128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3" name="Rectangle 128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4" name="Rectangle 128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5" name="Rectangle 128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6" name="Rectangle 129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7" name="Rectangle 129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8" name="Rectangle 129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79" name="Rectangle 129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80" name="Rectangle 129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81" name="Rectangle 129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82" name="Rectangle 129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83" name="Rectangle 129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2684" name="Rectangle 129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2649" name="Group 1299"/>
            <p:cNvGrpSpPr>
              <a:grpSpLocks/>
            </p:cNvGrpSpPr>
            <p:nvPr/>
          </p:nvGrpSpPr>
          <p:grpSpPr bwMode="auto">
            <a:xfrm>
              <a:off x="5052" y="0"/>
              <a:ext cx="726" cy="388"/>
              <a:chOff x="37" y="-23"/>
              <a:chExt cx="726" cy="388"/>
            </a:xfrm>
          </p:grpSpPr>
          <p:sp>
            <p:nvSpPr>
              <p:cNvPr id="112650" name="Rectangle 130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2651" name="Rectangle 130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2652" name="Rectangle 130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2653" name="Rectangle 130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2654" name="Rectangle 130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2655" name="Rectangle 130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54" name="353 Grupo"/>
          <p:cNvGrpSpPr/>
          <p:nvPr/>
        </p:nvGrpSpPr>
        <p:grpSpPr>
          <a:xfrm>
            <a:off x="1447824" y="4354381"/>
            <a:ext cx="1828800" cy="1920875"/>
            <a:chOff x="1447824" y="4354381"/>
            <a:chExt cx="1828800" cy="1920875"/>
          </a:xfrm>
        </p:grpSpPr>
        <p:sp>
          <p:nvSpPr>
            <p:cNvPr id="271" name="Freeform 44"/>
            <p:cNvSpPr>
              <a:spLocks/>
            </p:cNvSpPr>
            <p:nvPr/>
          </p:nvSpPr>
          <p:spPr bwMode="auto">
            <a:xfrm>
              <a:off x="1447824" y="4355970"/>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272" name="Freeform 45"/>
            <p:cNvSpPr>
              <a:spLocks/>
            </p:cNvSpPr>
            <p:nvPr/>
          </p:nvSpPr>
          <p:spPr bwMode="auto">
            <a:xfrm>
              <a:off x="2219349" y="4354381"/>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273" name="Line 49"/>
            <p:cNvSpPr>
              <a:spLocks noChangeShapeType="1"/>
            </p:cNvSpPr>
            <p:nvPr/>
          </p:nvSpPr>
          <p:spPr bwMode="auto">
            <a:xfrm>
              <a:off x="1450999" y="6268907"/>
              <a:ext cx="801688" cy="0"/>
            </a:xfrm>
            <a:prstGeom prst="line">
              <a:avLst/>
            </a:prstGeom>
            <a:noFill/>
            <a:ln w="3175">
              <a:solidFill>
                <a:srgbClr val="00FFFF"/>
              </a:solidFill>
              <a:round/>
              <a:headEnd/>
              <a:tailEnd/>
            </a:ln>
          </p:spPr>
          <p:txBody>
            <a:bodyPr wrap="none" anchor="ctr"/>
            <a:lstStyle/>
            <a:p>
              <a:endParaRPr lang="es-ES"/>
            </a:p>
          </p:txBody>
        </p:sp>
        <p:grpSp>
          <p:nvGrpSpPr>
            <p:cNvPr id="274" name="Group 56"/>
            <p:cNvGrpSpPr>
              <a:grpSpLocks/>
            </p:cNvGrpSpPr>
            <p:nvPr/>
          </p:nvGrpSpPr>
          <p:grpSpPr bwMode="auto">
            <a:xfrm>
              <a:off x="2403499" y="4625845"/>
              <a:ext cx="242888" cy="171450"/>
              <a:chOff x="1376" y="2381"/>
              <a:chExt cx="153" cy="108"/>
            </a:xfrm>
          </p:grpSpPr>
          <p:sp>
            <p:nvSpPr>
              <p:cNvPr id="318"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319"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275" name="Group 59"/>
            <p:cNvGrpSpPr>
              <a:grpSpLocks/>
            </p:cNvGrpSpPr>
            <p:nvPr/>
          </p:nvGrpSpPr>
          <p:grpSpPr bwMode="auto">
            <a:xfrm>
              <a:off x="2490812" y="4354382"/>
              <a:ext cx="198438" cy="273050"/>
              <a:chOff x="1431" y="2210"/>
              <a:chExt cx="125" cy="172"/>
            </a:xfrm>
          </p:grpSpPr>
          <p:sp>
            <p:nvSpPr>
              <p:cNvPr id="315"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316"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317"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276" name="Group 63"/>
            <p:cNvGrpSpPr>
              <a:grpSpLocks/>
            </p:cNvGrpSpPr>
            <p:nvPr/>
          </p:nvGrpSpPr>
          <p:grpSpPr bwMode="auto">
            <a:xfrm>
              <a:off x="2425724" y="5070345"/>
              <a:ext cx="242888" cy="171450"/>
              <a:chOff x="1390" y="2661"/>
              <a:chExt cx="153" cy="108"/>
            </a:xfrm>
          </p:grpSpPr>
          <p:sp>
            <p:nvSpPr>
              <p:cNvPr id="313"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314"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277" name="Freeform 66"/>
            <p:cNvSpPr>
              <a:spLocks/>
            </p:cNvSpPr>
            <p:nvPr/>
          </p:nvSpPr>
          <p:spPr bwMode="auto">
            <a:xfrm>
              <a:off x="2366987" y="4792532"/>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278" name="Group 67"/>
            <p:cNvGrpSpPr>
              <a:grpSpLocks/>
            </p:cNvGrpSpPr>
            <p:nvPr/>
          </p:nvGrpSpPr>
          <p:grpSpPr bwMode="auto">
            <a:xfrm>
              <a:off x="2228874" y="4963982"/>
              <a:ext cx="309563" cy="160338"/>
              <a:chOff x="1266" y="2594"/>
              <a:chExt cx="195" cy="101"/>
            </a:xfrm>
          </p:grpSpPr>
          <p:sp>
            <p:nvSpPr>
              <p:cNvPr id="311"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312"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279" name="Group 70"/>
            <p:cNvGrpSpPr>
              <a:grpSpLocks/>
            </p:cNvGrpSpPr>
            <p:nvPr/>
          </p:nvGrpSpPr>
          <p:grpSpPr bwMode="auto">
            <a:xfrm>
              <a:off x="2533674" y="4624264"/>
              <a:ext cx="169863" cy="560389"/>
              <a:chOff x="1458" y="2380"/>
              <a:chExt cx="107" cy="353"/>
            </a:xfrm>
          </p:grpSpPr>
          <p:sp>
            <p:nvSpPr>
              <p:cNvPr id="308"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309"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310"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353" name="352 Grupo"/>
            <p:cNvGrpSpPr/>
            <p:nvPr/>
          </p:nvGrpSpPr>
          <p:grpSpPr>
            <a:xfrm>
              <a:off x="2606699" y="4395660"/>
              <a:ext cx="376238" cy="1350010"/>
              <a:chOff x="2606699" y="4395660"/>
              <a:chExt cx="376238" cy="1350010"/>
            </a:xfrm>
          </p:grpSpPr>
          <p:sp>
            <p:nvSpPr>
              <p:cNvPr id="306" name="Arc 77"/>
              <p:cNvSpPr>
                <a:spLocks/>
              </p:cNvSpPr>
              <p:nvPr/>
            </p:nvSpPr>
            <p:spPr bwMode="auto">
              <a:xfrm flipH="1">
                <a:off x="2606699" y="4395660"/>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07" name="AutoShape 78"/>
              <p:cNvSpPr>
                <a:spLocks noChangeArrowheads="1"/>
              </p:cNvSpPr>
              <p:nvPr/>
            </p:nvSpPr>
            <p:spPr bwMode="auto">
              <a:xfrm rot="5400000" flipH="1">
                <a:off x="2212361" y="4981142"/>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305" name="Rectangle 79"/>
            <p:cNvSpPr>
              <a:spLocks noChangeArrowheads="1"/>
            </p:cNvSpPr>
            <p:nvPr/>
          </p:nvSpPr>
          <p:spPr bwMode="auto">
            <a:xfrm>
              <a:off x="2813074" y="4395660"/>
              <a:ext cx="74613" cy="88318"/>
            </a:xfrm>
            <a:prstGeom prst="rect">
              <a:avLst/>
            </a:prstGeom>
            <a:solidFill>
              <a:srgbClr val="DADADA"/>
            </a:solidFill>
            <a:ln w="9525">
              <a:noFill/>
              <a:miter lim="800000"/>
              <a:headEnd/>
              <a:tailEnd/>
            </a:ln>
          </p:spPr>
          <p:txBody>
            <a:bodyPr wrap="none" anchor="ctr"/>
            <a:lstStyle/>
            <a:p>
              <a:endParaRPr lang="es-ES"/>
            </a:p>
          </p:txBody>
        </p:sp>
        <p:sp>
          <p:nvSpPr>
            <p:cNvPr id="284" name="Rectangle 80"/>
            <p:cNvSpPr>
              <a:spLocks noChangeArrowheads="1"/>
            </p:cNvSpPr>
            <p:nvPr/>
          </p:nvSpPr>
          <p:spPr bwMode="auto">
            <a:xfrm>
              <a:off x="2686074" y="4811582"/>
              <a:ext cx="63500" cy="644525"/>
            </a:xfrm>
            <a:prstGeom prst="rect">
              <a:avLst/>
            </a:prstGeom>
            <a:solidFill>
              <a:srgbClr val="C4884C"/>
            </a:solidFill>
            <a:ln w="9525">
              <a:noFill/>
              <a:miter lim="800000"/>
              <a:headEnd/>
              <a:tailEnd/>
            </a:ln>
          </p:spPr>
          <p:txBody>
            <a:bodyPr wrap="none" anchor="ctr"/>
            <a:lstStyle/>
            <a:p>
              <a:endParaRPr lang="es-ES"/>
            </a:p>
          </p:txBody>
        </p:sp>
        <p:sp>
          <p:nvSpPr>
            <p:cNvPr id="285" name="Line 81"/>
            <p:cNvSpPr>
              <a:spLocks noChangeShapeType="1"/>
            </p:cNvSpPr>
            <p:nvPr/>
          </p:nvSpPr>
          <p:spPr bwMode="auto">
            <a:xfrm>
              <a:off x="2749574" y="4814757"/>
              <a:ext cx="0" cy="628650"/>
            </a:xfrm>
            <a:prstGeom prst="line">
              <a:avLst/>
            </a:prstGeom>
            <a:noFill/>
            <a:ln w="3175">
              <a:solidFill>
                <a:srgbClr val="808080"/>
              </a:solidFill>
              <a:round/>
              <a:headEnd/>
              <a:tailEnd/>
            </a:ln>
          </p:spPr>
          <p:txBody>
            <a:bodyPr wrap="none" anchor="ctr"/>
            <a:lstStyle/>
            <a:p>
              <a:endParaRPr lang="es-ES"/>
            </a:p>
          </p:txBody>
        </p:sp>
        <p:sp>
          <p:nvSpPr>
            <p:cNvPr id="286" name="Arc 82"/>
            <p:cNvSpPr>
              <a:spLocks/>
            </p:cNvSpPr>
            <p:nvPr/>
          </p:nvSpPr>
          <p:spPr bwMode="auto">
            <a:xfrm flipH="1">
              <a:off x="2684487" y="4395657"/>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287" name="Group 83"/>
            <p:cNvGrpSpPr>
              <a:grpSpLocks/>
            </p:cNvGrpSpPr>
            <p:nvPr/>
          </p:nvGrpSpPr>
          <p:grpSpPr bwMode="auto">
            <a:xfrm>
              <a:off x="2749574" y="4395660"/>
              <a:ext cx="376238" cy="1057276"/>
              <a:chOff x="1594" y="2236"/>
              <a:chExt cx="237" cy="666"/>
            </a:xfrm>
          </p:grpSpPr>
          <p:sp>
            <p:nvSpPr>
              <p:cNvPr id="302"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303"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88" name="Line 86"/>
            <p:cNvSpPr>
              <a:spLocks noChangeShapeType="1"/>
            </p:cNvSpPr>
            <p:nvPr/>
          </p:nvSpPr>
          <p:spPr bwMode="auto">
            <a:xfrm>
              <a:off x="2749574" y="4817932"/>
              <a:ext cx="0" cy="633413"/>
            </a:xfrm>
            <a:prstGeom prst="line">
              <a:avLst/>
            </a:prstGeom>
            <a:noFill/>
            <a:ln w="3175">
              <a:solidFill>
                <a:srgbClr val="DA8200"/>
              </a:solidFill>
              <a:round/>
              <a:headEnd/>
              <a:tailEnd/>
            </a:ln>
          </p:spPr>
          <p:txBody>
            <a:bodyPr wrap="none" anchor="ctr"/>
            <a:lstStyle/>
            <a:p>
              <a:endParaRPr lang="es-ES"/>
            </a:p>
          </p:txBody>
        </p:sp>
        <p:sp>
          <p:nvSpPr>
            <p:cNvPr id="289" name="Freeform 87"/>
            <p:cNvSpPr>
              <a:spLocks/>
            </p:cNvSpPr>
            <p:nvPr/>
          </p:nvSpPr>
          <p:spPr bwMode="auto">
            <a:xfrm>
              <a:off x="2749574" y="5383082"/>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90" name="Line 88"/>
            <p:cNvSpPr>
              <a:spLocks noChangeShapeType="1"/>
            </p:cNvSpPr>
            <p:nvPr/>
          </p:nvSpPr>
          <p:spPr bwMode="auto">
            <a:xfrm flipV="1">
              <a:off x="2903562" y="5332282"/>
              <a:ext cx="195263" cy="115888"/>
            </a:xfrm>
            <a:prstGeom prst="line">
              <a:avLst/>
            </a:prstGeom>
            <a:noFill/>
            <a:ln w="19050">
              <a:solidFill>
                <a:srgbClr val="00CCFF"/>
              </a:solidFill>
              <a:round/>
              <a:headEnd/>
              <a:tailEnd/>
            </a:ln>
          </p:spPr>
          <p:txBody>
            <a:bodyPr wrap="none" anchor="ctr"/>
            <a:lstStyle/>
            <a:p>
              <a:endParaRPr lang="es-ES"/>
            </a:p>
          </p:txBody>
        </p:sp>
        <p:sp>
          <p:nvSpPr>
            <p:cNvPr id="291" name="Freeform 89"/>
            <p:cNvSpPr>
              <a:spLocks/>
            </p:cNvSpPr>
            <p:nvPr/>
          </p:nvSpPr>
          <p:spPr bwMode="auto">
            <a:xfrm>
              <a:off x="2743224" y="5221157"/>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92" name="Rectangle 90"/>
            <p:cNvSpPr>
              <a:spLocks noChangeArrowheads="1"/>
            </p:cNvSpPr>
            <p:nvPr/>
          </p:nvSpPr>
          <p:spPr bwMode="auto">
            <a:xfrm>
              <a:off x="2686074" y="5452932"/>
              <a:ext cx="206375" cy="79375"/>
            </a:xfrm>
            <a:prstGeom prst="rect">
              <a:avLst/>
            </a:prstGeom>
            <a:solidFill>
              <a:srgbClr val="C4884C"/>
            </a:solidFill>
            <a:ln w="9525">
              <a:noFill/>
              <a:miter lim="800000"/>
              <a:headEnd/>
              <a:tailEnd/>
            </a:ln>
          </p:spPr>
          <p:txBody>
            <a:bodyPr wrap="none" anchor="ctr"/>
            <a:lstStyle/>
            <a:p>
              <a:endParaRPr lang="es-ES"/>
            </a:p>
          </p:txBody>
        </p:sp>
        <p:sp>
          <p:nvSpPr>
            <p:cNvPr id="293" name="Line 91"/>
            <p:cNvSpPr>
              <a:spLocks noChangeShapeType="1"/>
            </p:cNvSpPr>
            <p:nvPr/>
          </p:nvSpPr>
          <p:spPr bwMode="auto">
            <a:xfrm rot="16200000">
              <a:off x="2822599" y="5379907"/>
              <a:ext cx="0" cy="142875"/>
            </a:xfrm>
            <a:prstGeom prst="line">
              <a:avLst/>
            </a:prstGeom>
            <a:noFill/>
            <a:ln w="3175">
              <a:solidFill>
                <a:srgbClr val="DA8200"/>
              </a:solidFill>
              <a:round/>
              <a:headEnd/>
              <a:tailEnd/>
            </a:ln>
          </p:spPr>
          <p:txBody>
            <a:bodyPr wrap="none" anchor="ctr"/>
            <a:lstStyle/>
            <a:p>
              <a:endParaRPr lang="es-ES"/>
            </a:p>
          </p:txBody>
        </p:sp>
        <p:sp>
          <p:nvSpPr>
            <p:cNvPr id="294" name="Rectangle 92"/>
            <p:cNvSpPr>
              <a:spLocks noChangeArrowheads="1"/>
            </p:cNvSpPr>
            <p:nvPr/>
          </p:nvSpPr>
          <p:spPr bwMode="auto">
            <a:xfrm>
              <a:off x="2611462" y="5606920"/>
              <a:ext cx="139700" cy="150813"/>
            </a:xfrm>
            <a:prstGeom prst="rect">
              <a:avLst/>
            </a:prstGeom>
            <a:solidFill>
              <a:srgbClr val="DADADA"/>
            </a:solidFill>
            <a:ln w="9525">
              <a:noFill/>
              <a:miter lim="800000"/>
              <a:headEnd/>
              <a:tailEnd/>
            </a:ln>
          </p:spPr>
          <p:txBody>
            <a:bodyPr wrap="none" anchor="ctr"/>
            <a:lstStyle/>
            <a:p>
              <a:endParaRPr lang="es-ES"/>
            </a:p>
          </p:txBody>
        </p:sp>
        <p:sp>
          <p:nvSpPr>
            <p:cNvPr id="295" name="Freeform 93"/>
            <p:cNvSpPr>
              <a:spLocks/>
            </p:cNvSpPr>
            <p:nvPr/>
          </p:nvSpPr>
          <p:spPr bwMode="auto">
            <a:xfrm>
              <a:off x="2892449" y="5297357"/>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96" name="Freeform 94"/>
            <p:cNvSpPr>
              <a:spLocks/>
            </p:cNvSpPr>
            <p:nvPr/>
          </p:nvSpPr>
          <p:spPr bwMode="auto">
            <a:xfrm>
              <a:off x="2892449" y="5221157"/>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97" name="Rectangle 95"/>
            <p:cNvSpPr>
              <a:spLocks noChangeArrowheads="1"/>
            </p:cNvSpPr>
            <p:nvPr/>
          </p:nvSpPr>
          <p:spPr bwMode="auto">
            <a:xfrm>
              <a:off x="2611462" y="5535482"/>
              <a:ext cx="284163" cy="71438"/>
            </a:xfrm>
            <a:prstGeom prst="rect">
              <a:avLst/>
            </a:prstGeom>
            <a:solidFill>
              <a:srgbClr val="DADADA"/>
            </a:solidFill>
            <a:ln w="9525">
              <a:noFill/>
              <a:miter lim="800000"/>
              <a:headEnd/>
              <a:tailEnd/>
            </a:ln>
          </p:spPr>
          <p:txBody>
            <a:bodyPr wrap="none" anchor="ctr"/>
            <a:lstStyle/>
            <a:p>
              <a:endParaRPr lang="es-ES"/>
            </a:p>
          </p:txBody>
        </p:sp>
        <p:sp>
          <p:nvSpPr>
            <p:cNvPr id="298" name="Line 96"/>
            <p:cNvSpPr>
              <a:spLocks noChangeShapeType="1"/>
            </p:cNvSpPr>
            <p:nvPr/>
          </p:nvSpPr>
          <p:spPr bwMode="auto">
            <a:xfrm>
              <a:off x="2892449" y="5446582"/>
              <a:ext cx="0" cy="84138"/>
            </a:xfrm>
            <a:prstGeom prst="line">
              <a:avLst/>
            </a:prstGeom>
            <a:noFill/>
            <a:ln w="3175">
              <a:solidFill>
                <a:srgbClr val="DA8200"/>
              </a:solidFill>
              <a:round/>
              <a:headEnd/>
              <a:tailEnd/>
            </a:ln>
          </p:spPr>
          <p:txBody>
            <a:bodyPr wrap="none" anchor="ctr"/>
            <a:lstStyle/>
            <a:p>
              <a:endParaRPr lang="es-ES"/>
            </a:p>
          </p:txBody>
        </p:sp>
        <p:sp>
          <p:nvSpPr>
            <p:cNvPr id="299" name="Line 97"/>
            <p:cNvSpPr>
              <a:spLocks noChangeShapeType="1"/>
            </p:cNvSpPr>
            <p:nvPr/>
          </p:nvSpPr>
          <p:spPr bwMode="auto">
            <a:xfrm>
              <a:off x="2892449" y="5525957"/>
              <a:ext cx="0" cy="80963"/>
            </a:xfrm>
            <a:prstGeom prst="line">
              <a:avLst/>
            </a:prstGeom>
            <a:noFill/>
            <a:ln w="3175">
              <a:solidFill>
                <a:srgbClr val="808080"/>
              </a:solidFill>
              <a:round/>
              <a:headEnd/>
              <a:tailEnd/>
            </a:ln>
          </p:spPr>
          <p:txBody>
            <a:bodyPr wrap="none" anchor="ctr"/>
            <a:lstStyle/>
            <a:p>
              <a:endParaRPr lang="es-ES"/>
            </a:p>
          </p:txBody>
        </p:sp>
        <p:sp>
          <p:nvSpPr>
            <p:cNvPr id="300" name="Line 98"/>
            <p:cNvSpPr>
              <a:spLocks noChangeShapeType="1"/>
            </p:cNvSpPr>
            <p:nvPr/>
          </p:nvSpPr>
          <p:spPr bwMode="auto">
            <a:xfrm>
              <a:off x="2749574" y="5608507"/>
              <a:ext cx="0" cy="147638"/>
            </a:xfrm>
            <a:prstGeom prst="line">
              <a:avLst/>
            </a:prstGeom>
            <a:noFill/>
            <a:ln w="3175">
              <a:solidFill>
                <a:srgbClr val="808080"/>
              </a:solidFill>
              <a:round/>
              <a:headEnd/>
              <a:tailEnd/>
            </a:ln>
          </p:spPr>
          <p:txBody>
            <a:bodyPr wrap="none" anchor="ctr"/>
            <a:lstStyle/>
            <a:p>
              <a:endParaRPr lang="es-ES"/>
            </a:p>
          </p:txBody>
        </p:sp>
        <p:sp>
          <p:nvSpPr>
            <p:cNvPr id="301" name="Line 99"/>
            <p:cNvSpPr>
              <a:spLocks noChangeShapeType="1"/>
            </p:cNvSpPr>
            <p:nvPr/>
          </p:nvSpPr>
          <p:spPr bwMode="auto">
            <a:xfrm rot="16200000">
              <a:off x="2822599" y="5538657"/>
              <a:ext cx="0" cy="138113"/>
            </a:xfrm>
            <a:prstGeom prst="line">
              <a:avLst/>
            </a:prstGeom>
            <a:noFill/>
            <a:ln w="3175">
              <a:solidFill>
                <a:srgbClr val="808080"/>
              </a:solidFill>
              <a:round/>
              <a:headEnd/>
              <a:tailEnd/>
            </a:ln>
          </p:spPr>
          <p:txBody>
            <a:bodyPr wrap="none" anchor="ctr"/>
            <a:lstStyle/>
            <a:p>
              <a:endParaRPr lang="es-ES"/>
            </a:p>
          </p:txBody>
        </p:sp>
        <p:sp>
          <p:nvSpPr>
            <p:cNvPr id="281" name="Line 100"/>
            <p:cNvSpPr>
              <a:spLocks noChangeShapeType="1"/>
            </p:cNvSpPr>
            <p:nvPr/>
          </p:nvSpPr>
          <p:spPr bwMode="auto">
            <a:xfrm>
              <a:off x="2370162" y="4954457"/>
              <a:ext cx="163513" cy="0"/>
            </a:xfrm>
            <a:prstGeom prst="line">
              <a:avLst/>
            </a:prstGeom>
            <a:noFill/>
            <a:ln w="3175">
              <a:solidFill>
                <a:srgbClr val="00FFFF"/>
              </a:solidFill>
              <a:round/>
              <a:headEnd/>
              <a:tailEnd/>
            </a:ln>
          </p:spPr>
          <p:txBody>
            <a:bodyPr wrap="none"/>
            <a:lstStyle/>
            <a:p>
              <a:endParaRPr lang="es-ES"/>
            </a:p>
          </p:txBody>
        </p:sp>
        <p:sp>
          <p:nvSpPr>
            <p:cNvPr id="282" name="Line 101"/>
            <p:cNvSpPr>
              <a:spLocks noChangeShapeType="1"/>
            </p:cNvSpPr>
            <p:nvPr/>
          </p:nvSpPr>
          <p:spPr bwMode="auto">
            <a:xfrm>
              <a:off x="2409849" y="4894132"/>
              <a:ext cx="125413" cy="0"/>
            </a:xfrm>
            <a:prstGeom prst="line">
              <a:avLst/>
            </a:prstGeom>
            <a:noFill/>
            <a:ln w="3175">
              <a:solidFill>
                <a:srgbClr val="00FFFF"/>
              </a:solidFill>
              <a:round/>
              <a:headEnd/>
              <a:tailEnd/>
            </a:ln>
          </p:spPr>
          <p:txBody>
            <a:bodyPr wrap="none"/>
            <a:lstStyle/>
            <a:p>
              <a:endParaRPr lang="es-ES"/>
            </a:p>
          </p:txBody>
        </p:sp>
      </p:grpSp>
      <p:grpSp>
        <p:nvGrpSpPr>
          <p:cNvPr id="113666" name="Group 424"/>
          <p:cNvGrpSpPr>
            <a:grpSpLocks/>
          </p:cNvGrpSpPr>
          <p:nvPr/>
        </p:nvGrpSpPr>
        <p:grpSpPr bwMode="auto">
          <a:xfrm>
            <a:off x="0" y="0"/>
            <a:ext cx="9172575" cy="6858000"/>
            <a:chOff x="0" y="0"/>
            <a:chExt cx="5778" cy="4320"/>
          </a:xfrm>
        </p:grpSpPr>
        <p:sp>
          <p:nvSpPr>
            <p:cNvPr id="113815" name="Rectangle 2"/>
            <p:cNvSpPr>
              <a:spLocks noChangeArrowheads="1"/>
            </p:cNvSpPr>
            <p:nvPr/>
          </p:nvSpPr>
          <p:spPr bwMode="auto">
            <a:xfrm>
              <a:off x="379" y="1533"/>
              <a:ext cx="4888" cy="987"/>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cs typeface="Times New Roman" charset="0"/>
                </a:rPr>
                <a:t>Esta forma de inspección se lleva a cabo insertando una barra de cobre, o de algún otro material conductor, a través del componente y pasando la corriente eléctrica a través de la barra</a:t>
              </a:r>
            </a:p>
          </p:txBody>
        </p:sp>
        <p:sp>
          <p:nvSpPr>
            <p:cNvPr id="113816" name="Rectangle 43"/>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13817" name="Rectangle 44"/>
            <p:cNvSpPr>
              <a:spLocks noChangeArrowheads="1"/>
            </p:cNvSpPr>
            <p:nvPr/>
          </p:nvSpPr>
          <p:spPr bwMode="auto">
            <a:xfrm>
              <a:off x="379" y="1118"/>
              <a:ext cx="2236"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Piezas tubulares</a:t>
              </a:r>
            </a:p>
          </p:txBody>
        </p:sp>
        <p:sp>
          <p:nvSpPr>
            <p:cNvPr id="680091" name="Rectangle 155"/>
            <p:cNvSpPr>
              <a:spLocks noChangeArrowheads="1"/>
            </p:cNvSpPr>
            <p:nvPr/>
          </p:nvSpPr>
          <p:spPr bwMode="auto">
            <a:xfrm>
              <a:off x="379" y="354"/>
              <a:ext cx="51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680092" name="Rectangle 156"/>
            <p:cNvSpPr>
              <a:spLocks noChangeArrowheads="1"/>
            </p:cNvSpPr>
            <p:nvPr/>
          </p:nvSpPr>
          <p:spPr bwMode="auto">
            <a:xfrm>
              <a:off x="379" y="702"/>
              <a:ext cx="5104" cy="286"/>
            </a:xfrm>
            <a:prstGeom prst="rect">
              <a:avLst/>
            </a:prstGeom>
            <a:noFill/>
            <a:ln w="12700">
              <a:noFill/>
              <a:miter lim="800000"/>
              <a:headEnd/>
              <a:tailEnd/>
            </a:ln>
            <a:effectLst/>
          </p:spPr>
          <p:txBody>
            <a:bodyPr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b)	Pasando corriente a través de un conductor</a:t>
              </a:r>
            </a:p>
          </p:txBody>
        </p:sp>
        <p:grpSp>
          <p:nvGrpSpPr>
            <p:cNvPr id="113820" name="Group 164"/>
            <p:cNvGrpSpPr>
              <a:grpSpLocks/>
            </p:cNvGrpSpPr>
            <p:nvPr/>
          </p:nvGrpSpPr>
          <p:grpSpPr bwMode="auto">
            <a:xfrm>
              <a:off x="48" y="95"/>
              <a:ext cx="96" cy="4128"/>
              <a:chOff x="48" y="102"/>
              <a:chExt cx="96" cy="4128"/>
            </a:xfrm>
          </p:grpSpPr>
          <p:sp>
            <p:nvSpPr>
              <p:cNvPr id="113828" name="Rectangle 165"/>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29" name="Rectangle 166"/>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0" name="Rectangle 167"/>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1" name="Rectangle 168"/>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2" name="Rectangle 169"/>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3" name="Rectangle 170"/>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4" name="Rectangle 171"/>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5" name="Rectangle 172"/>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6" name="Rectangle 173"/>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7" name="Rectangle 174"/>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8" name="Rectangle 175"/>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39" name="Rectangle 176"/>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0" name="Rectangle 177"/>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1" name="Rectangle 178"/>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2" name="Rectangle 179"/>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3" name="Rectangle 180"/>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4" name="Rectangle 181"/>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5" name="Rectangle 182"/>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6" name="Rectangle 183"/>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7" name="Rectangle 184"/>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8" name="Rectangle 185"/>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49" name="Rectangle 186"/>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0" name="Rectangle 187"/>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1" name="Rectangle 188"/>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2" name="Rectangle 189"/>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3" name="Rectangle 190"/>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4" name="Rectangle 191"/>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5" name="Rectangle 192"/>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3856" name="Rectangle 193"/>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3821" name="Group 194"/>
            <p:cNvGrpSpPr>
              <a:grpSpLocks/>
            </p:cNvGrpSpPr>
            <p:nvPr/>
          </p:nvGrpSpPr>
          <p:grpSpPr bwMode="auto">
            <a:xfrm>
              <a:off x="5052" y="0"/>
              <a:ext cx="726" cy="388"/>
              <a:chOff x="37" y="-23"/>
              <a:chExt cx="726" cy="388"/>
            </a:xfrm>
          </p:grpSpPr>
          <p:sp>
            <p:nvSpPr>
              <p:cNvPr id="113822" name="Rectangle 195"/>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3823" name="Rectangle 196"/>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3824" name="Rectangle 197"/>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3825" name="Rectangle 198"/>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3826" name="Rectangle 199"/>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3827" name="Rectangle 200"/>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113668" name="AutoShape 339"/>
          <p:cNvSpPr>
            <a:spLocks noChangeArrowheads="1"/>
          </p:cNvSpPr>
          <p:nvPr/>
        </p:nvSpPr>
        <p:spPr bwMode="auto">
          <a:xfrm rot="16200000" flipV="1">
            <a:off x="4868862" y="2871788"/>
            <a:ext cx="212725" cy="4114800"/>
          </a:xfrm>
          <a:prstGeom prst="can">
            <a:avLst>
              <a:gd name="adj" fmla="val 41015"/>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sp>
        <p:nvSpPr>
          <p:cNvPr id="680226" name="Line 290"/>
          <p:cNvSpPr>
            <a:spLocks noChangeShapeType="1"/>
          </p:cNvSpPr>
          <p:nvPr/>
        </p:nvSpPr>
        <p:spPr bwMode="auto">
          <a:xfrm>
            <a:off x="1920875" y="6099175"/>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680227" name="Arc 291"/>
          <p:cNvSpPr>
            <a:spLocks/>
          </p:cNvSpPr>
          <p:nvPr/>
        </p:nvSpPr>
        <p:spPr bwMode="auto">
          <a:xfrm flipH="1">
            <a:off x="1909763" y="4911725"/>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680273" name="Line 337"/>
          <p:cNvSpPr>
            <a:spLocks noChangeShapeType="1"/>
          </p:cNvSpPr>
          <p:nvPr/>
        </p:nvSpPr>
        <p:spPr bwMode="auto">
          <a:xfrm rot="-5400000">
            <a:off x="2662238" y="4427537"/>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13672" name="Group 344"/>
          <p:cNvGrpSpPr>
            <a:grpSpLocks/>
          </p:cNvGrpSpPr>
          <p:nvPr/>
        </p:nvGrpSpPr>
        <p:grpSpPr bwMode="auto">
          <a:xfrm>
            <a:off x="3321050" y="4445000"/>
            <a:ext cx="3200400" cy="958850"/>
            <a:chOff x="2180" y="2036"/>
            <a:chExt cx="2016" cy="604"/>
          </a:xfrm>
        </p:grpSpPr>
        <p:sp>
          <p:nvSpPr>
            <p:cNvPr id="680276" name="AutoShape 340"/>
            <p:cNvSpPr>
              <a:spLocks noChangeArrowheads="1"/>
            </p:cNvSpPr>
            <p:nvPr/>
          </p:nvSpPr>
          <p:spPr bwMode="auto">
            <a:xfrm rot="5400000">
              <a:off x="2888" y="1330"/>
              <a:ext cx="600" cy="2016"/>
            </a:xfrm>
            <a:prstGeom prst="can">
              <a:avLst>
                <a:gd name="adj" fmla="val 44660"/>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sp>
          <p:nvSpPr>
            <p:cNvPr id="113755" name="AutoShape 341"/>
            <p:cNvSpPr>
              <a:spLocks noChangeArrowheads="1"/>
            </p:cNvSpPr>
            <p:nvPr/>
          </p:nvSpPr>
          <p:spPr bwMode="auto">
            <a:xfrm>
              <a:off x="3928" y="2036"/>
              <a:ext cx="268" cy="604"/>
            </a:xfrm>
            <a:custGeom>
              <a:avLst/>
              <a:gdLst>
                <a:gd name="T0" fmla="*/ 2 w 21600"/>
                <a:gd name="T1" fmla="*/ 0 h 21600"/>
                <a:gd name="T2" fmla="*/ 0 w 21600"/>
                <a:gd name="T3" fmla="*/ 2 h 21600"/>
                <a:gd name="T4" fmla="*/ 0 w 21600"/>
                <a:gd name="T5" fmla="*/ 8 h 21600"/>
                <a:gd name="T6" fmla="*/ 0 w 21600"/>
                <a:gd name="T7" fmla="*/ 14 h 21600"/>
                <a:gd name="T8" fmla="*/ 2 w 21600"/>
                <a:gd name="T9" fmla="*/ 17 h 21600"/>
                <a:gd name="T10" fmla="*/ 3 w 21600"/>
                <a:gd name="T11" fmla="*/ 14 h 21600"/>
                <a:gd name="T12" fmla="*/ 3 w 21600"/>
                <a:gd name="T13" fmla="*/ 8 h 21600"/>
                <a:gd name="T14" fmla="*/ 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43 w 21600"/>
                <a:gd name="T25" fmla="*/ 3147 h 21600"/>
                <a:gd name="T26" fmla="*/ 18457 w 21600"/>
                <a:gd name="T27" fmla="*/ 1845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949" y="10800"/>
                  </a:moveTo>
                  <a:cubicBezTo>
                    <a:pt x="3949" y="14584"/>
                    <a:pt x="7016" y="17651"/>
                    <a:pt x="10800" y="17651"/>
                  </a:cubicBezTo>
                  <a:cubicBezTo>
                    <a:pt x="14584" y="17651"/>
                    <a:pt x="17651" y="14584"/>
                    <a:pt x="17651" y="10800"/>
                  </a:cubicBezTo>
                  <a:cubicBezTo>
                    <a:pt x="17651" y="7016"/>
                    <a:pt x="14584" y="3949"/>
                    <a:pt x="10800" y="3949"/>
                  </a:cubicBezTo>
                  <a:cubicBezTo>
                    <a:pt x="7016" y="3949"/>
                    <a:pt x="3949" y="7016"/>
                    <a:pt x="3949" y="10800"/>
                  </a:cubicBezTo>
                  <a:close/>
                </a:path>
              </a:pathLst>
            </a:custGeom>
            <a:solidFill>
              <a:srgbClr val="C0C0C0"/>
            </a:solidFill>
            <a:ln w="9525">
              <a:noFill/>
              <a:round/>
              <a:headEnd/>
              <a:tailEnd/>
            </a:ln>
          </p:spPr>
          <p:txBody>
            <a:bodyPr wrap="none" anchor="ctr"/>
            <a:lstStyle/>
            <a:p>
              <a:endParaRPr lang="es-ES"/>
            </a:p>
          </p:txBody>
        </p:sp>
        <p:sp>
          <p:nvSpPr>
            <p:cNvPr id="680279" name="Oval 343"/>
            <p:cNvSpPr>
              <a:spLocks noChangeArrowheads="1"/>
            </p:cNvSpPr>
            <p:nvPr/>
          </p:nvSpPr>
          <p:spPr bwMode="auto">
            <a:xfrm>
              <a:off x="3976" y="2122"/>
              <a:ext cx="192" cy="432"/>
            </a:xfrm>
            <a:prstGeom prst="ellipse">
              <a:avLst/>
            </a:prstGeom>
            <a:gradFill rotWithShape="1">
              <a:gsLst>
                <a:gs pos="0">
                  <a:schemeClr val="bg1">
                    <a:gamma/>
                    <a:shade val="26275"/>
                    <a:invGamma/>
                  </a:schemeClr>
                </a:gs>
                <a:gs pos="50000">
                  <a:schemeClr val="bg1"/>
                </a:gs>
                <a:gs pos="100000">
                  <a:schemeClr val="bg1">
                    <a:gamma/>
                    <a:shade val="26275"/>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sp>
        <p:nvSpPr>
          <p:cNvPr id="113724" name="AutoShape 345"/>
          <p:cNvSpPr>
            <a:spLocks noChangeArrowheads="1"/>
          </p:cNvSpPr>
          <p:nvPr/>
        </p:nvSpPr>
        <p:spPr bwMode="auto">
          <a:xfrm rot="16200000" flipV="1">
            <a:off x="6494463" y="4491038"/>
            <a:ext cx="212725" cy="876300"/>
          </a:xfrm>
          <a:prstGeom prst="can">
            <a:avLst>
              <a:gd name="adj" fmla="val 23877"/>
            </a:avLst>
          </a:prstGeom>
          <a:gradFill rotWithShape="1">
            <a:gsLst>
              <a:gs pos="0">
                <a:srgbClr val="4D2E00"/>
              </a:gs>
              <a:gs pos="50000">
                <a:srgbClr val="FF9900"/>
              </a:gs>
              <a:gs pos="100000">
                <a:srgbClr val="4D2E00"/>
              </a:gs>
            </a:gsLst>
            <a:lin ang="0" scaled="1"/>
          </a:gradFill>
          <a:ln w="9525">
            <a:noFill/>
            <a:round/>
            <a:headEnd/>
            <a:tailEnd/>
          </a:ln>
        </p:spPr>
        <p:txBody>
          <a:bodyPr wrap="none" anchor="ctr"/>
          <a:lstStyle/>
          <a:p>
            <a:endParaRPr lang="es-ES"/>
          </a:p>
        </p:txBody>
      </p:sp>
      <p:grpSp>
        <p:nvGrpSpPr>
          <p:cNvPr id="19" name="Group 421"/>
          <p:cNvGrpSpPr>
            <a:grpSpLocks/>
          </p:cNvGrpSpPr>
          <p:nvPr/>
        </p:nvGrpSpPr>
        <p:grpSpPr bwMode="auto">
          <a:xfrm>
            <a:off x="3387725" y="4456113"/>
            <a:ext cx="2835275" cy="935037"/>
            <a:chOff x="2134" y="2807"/>
            <a:chExt cx="1786" cy="589"/>
          </a:xfrm>
        </p:grpSpPr>
        <p:grpSp>
          <p:nvGrpSpPr>
            <p:cNvPr id="113678" name="Group 348"/>
            <p:cNvGrpSpPr>
              <a:grpSpLocks/>
            </p:cNvGrpSpPr>
            <p:nvPr/>
          </p:nvGrpSpPr>
          <p:grpSpPr bwMode="auto">
            <a:xfrm>
              <a:off x="2134" y="2807"/>
              <a:ext cx="154" cy="589"/>
              <a:chOff x="2134" y="2807"/>
              <a:chExt cx="154" cy="589"/>
            </a:xfrm>
          </p:grpSpPr>
          <p:sp>
            <p:nvSpPr>
              <p:cNvPr id="113721" name="Arc 320"/>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22" name="Arc 321"/>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23" name="Arc 322"/>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sp>
          <p:nvSpPr>
            <p:cNvPr id="113679" name="Arc 354"/>
            <p:cNvSpPr>
              <a:spLocks/>
            </p:cNvSpPr>
            <p:nvPr/>
          </p:nvSpPr>
          <p:spPr bwMode="auto">
            <a:xfrm flipH="1">
              <a:off x="2451"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80" name="Arc 355"/>
            <p:cNvSpPr>
              <a:spLocks/>
            </p:cNvSpPr>
            <p:nvPr/>
          </p:nvSpPr>
          <p:spPr bwMode="auto">
            <a:xfrm flipH="1">
              <a:off x="2438"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81" name="Arc 356"/>
            <p:cNvSpPr>
              <a:spLocks/>
            </p:cNvSpPr>
            <p:nvPr/>
          </p:nvSpPr>
          <p:spPr bwMode="auto">
            <a:xfrm flipH="1">
              <a:off x="2431"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nvGrpSpPr>
            <p:cNvPr id="113682" name="Group 408"/>
            <p:cNvGrpSpPr>
              <a:grpSpLocks/>
            </p:cNvGrpSpPr>
            <p:nvPr/>
          </p:nvGrpSpPr>
          <p:grpSpPr bwMode="auto">
            <a:xfrm>
              <a:off x="2575" y="2807"/>
              <a:ext cx="158" cy="589"/>
              <a:chOff x="2575" y="2807"/>
              <a:chExt cx="158" cy="589"/>
            </a:xfrm>
          </p:grpSpPr>
          <p:sp>
            <p:nvSpPr>
              <p:cNvPr id="113719" name="Arc 358"/>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20" name="Arc 359"/>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3" name="Group 373"/>
            <p:cNvGrpSpPr>
              <a:grpSpLocks/>
            </p:cNvGrpSpPr>
            <p:nvPr/>
          </p:nvGrpSpPr>
          <p:grpSpPr bwMode="auto">
            <a:xfrm>
              <a:off x="2876" y="2807"/>
              <a:ext cx="154" cy="589"/>
              <a:chOff x="2134" y="2807"/>
              <a:chExt cx="154" cy="589"/>
            </a:xfrm>
          </p:grpSpPr>
          <p:sp>
            <p:nvSpPr>
              <p:cNvPr id="113716" name="Arc 374"/>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7" name="Arc 375"/>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8" name="Arc 376"/>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4" name="Group 381"/>
            <p:cNvGrpSpPr>
              <a:grpSpLocks/>
            </p:cNvGrpSpPr>
            <p:nvPr/>
          </p:nvGrpSpPr>
          <p:grpSpPr bwMode="auto">
            <a:xfrm>
              <a:off x="3173" y="2807"/>
              <a:ext cx="154" cy="589"/>
              <a:chOff x="2134" y="2807"/>
              <a:chExt cx="154" cy="589"/>
            </a:xfrm>
          </p:grpSpPr>
          <p:sp>
            <p:nvSpPr>
              <p:cNvPr id="113713" name="Arc 382"/>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4" name="Arc 383"/>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5" name="Arc 384"/>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5" name="Group 420"/>
            <p:cNvGrpSpPr>
              <a:grpSpLocks/>
            </p:cNvGrpSpPr>
            <p:nvPr/>
          </p:nvGrpSpPr>
          <p:grpSpPr bwMode="auto">
            <a:xfrm>
              <a:off x="3613" y="2807"/>
              <a:ext cx="158" cy="589"/>
              <a:chOff x="3613" y="2807"/>
              <a:chExt cx="158" cy="589"/>
            </a:xfrm>
          </p:grpSpPr>
          <p:sp>
            <p:nvSpPr>
              <p:cNvPr id="113711" name="Arc 394"/>
              <p:cNvSpPr>
                <a:spLocks/>
              </p:cNvSpPr>
              <p:nvPr/>
            </p:nvSpPr>
            <p:spPr bwMode="auto">
              <a:xfrm flipH="1">
                <a:off x="3632" y="2807"/>
                <a:ext cx="139" cy="298"/>
              </a:xfrm>
              <a:custGeom>
                <a:avLst/>
                <a:gdLst>
                  <a:gd name="T0" fmla="*/ 0 w 19454"/>
                  <a:gd name="T1" fmla="*/ 0 h 21158"/>
                  <a:gd name="T2" fmla="*/ 1 w 19454"/>
                  <a:gd name="T3" fmla="*/ 2 h 21158"/>
                  <a:gd name="T4" fmla="*/ 0 w 19454"/>
                  <a:gd name="T5" fmla="*/ 4 h 21158"/>
                  <a:gd name="T6" fmla="*/ 0 60000 65536"/>
                  <a:gd name="T7" fmla="*/ 0 60000 65536"/>
                  <a:gd name="T8" fmla="*/ 0 60000 65536"/>
                  <a:gd name="T9" fmla="*/ 0 w 19454"/>
                  <a:gd name="T10" fmla="*/ 0 h 21158"/>
                  <a:gd name="T11" fmla="*/ 19454 w 19454"/>
                  <a:gd name="T12" fmla="*/ 21158 h 21158"/>
                </a:gdLst>
                <a:ahLst/>
                <a:cxnLst>
                  <a:cxn ang="T6">
                    <a:pos x="T0" y="T1"/>
                  </a:cxn>
                  <a:cxn ang="T7">
                    <a:pos x="T2" y="T3"/>
                  </a:cxn>
                  <a:cxn ang="T8">
                    <a:pos x="T4" y="T5"/>
                  </a:cxn>
                </a:cxnLst>
                <a:rect l="T9" t="T10" r="T11" b="T12"/>
                <a:pathLst>
                  <a:path w="19454" h="21158" fill="none" extrusionOk="0">
                    <a:moveTo>
                      <a:pt x="4347" y="0"/>
                    </a:moveTo>
                    <a:cubicBezTo>
                      <a:pt x="10942" y="1355"/>
                      <a:pt x="16528" y="5708"/>
                      <a:pt x="19454" y="11771"/>
                    </a:cubicBezTo>
                  </a:path>
                  <a:path w="19454" h="21158" stroke="0" extrusionOk="0">
                    <a:moveTo>
                      <a:pt x="4347" y="0"/>
                    </a:moveTo>
                    <a:cubicBezTo>
                      <a:pt x="10942" y="1355"/>
                      <a:pt x="16528" y="5708"/>
                      <a:pt x="19454" y="1177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2" name="Arc 395"/>
              <p:cNvSpPr>
                <a:spLocks/>
              </p:cNvSpPr>
              <p:nvPr/>
            </p:nvSpPr>
            <p:spPr bwMode="auto">
              <a:xfrm flipH="1">
                <a:off x="3613" y="3038"/>
                <a:ext cx="153" cy="358"/>
              </a:xfrm>
              <a:custGeom>
                <a:avLst/>
                <a:gdLst>
                  <a:gd name="T0" fmla="*/ 1 w 21600"/>
                  <a:gd name="T1" fmla="*/ 0 h 25485"/>
                  <a:gd name="T2" fmla="*/ 0 w 21600"/>
                  <a:gd name="T3" fmla="*/ 5 h 25485"/>
                  <a:gd name="T4" fmla="*/ 0 w 21600"/>
                  <a:gd name="T5" fmla="*/ 1 h 25485"/>
                  <a:gd name="T6" fmla="*/ 0 60000 65536"/>
                  <a:gd name="T7" fmla="*/ 0 60000 65536"/>
                  <a:gd name="T8" fmla="*/ 0 60000 65536"/>
                  <a:gd name="T9" fmla="*/ 0 w 21600"/>
                  <a:gd name="T10" fmla="*/ 0 h 25485"/>
                  <a:gd name="T11" fmla="*/ 21600 w 21600"/>
                  <a:gd name="T12" fmla="*/ 25485 h 25485"/>
                </a:gdLst>
                <a:ahLst/>
                <a:cxnLst>
                  <a:cxn ang="T6">
                    <a:pos x="T0" y="T1"/>
                  </a:cxn>
                  <a:cxn ang="T7">
                    <a:pos x="T2" y="T3"/>
                  </a:cxn>
                  <a:cxn ang="T8">
                    <a:pos x="T4" y="T5"/>
                  </a:cxn>
                </a:cxnLst>
                <a:rect l="T9" t="T10" r="T11" b="T12"/>
                <a:pathLst>
                  <a:path w="21600" h="25485" fill="none" extrusionOk="0">
                    <a:moveTo>
                      <a:pt x="21097" y="-1"/>
                    </a:moveTo>
                    <a:cubicBezTo>
                      <a:pt x="21431" y="1521"/>
                      <a:pt x="21600" y="3075"/>
                      <a:pt x="21600" y="4633"/>
                    </a:cubicBezTo>
                    <a:cubicBezTo>
                      <a:pt x="21600" y="14392"/>
                      <a:pt x="15056" y="22939"/>
                      <a:pt x="5635" y="25485"/>
                    </a:cubicBezTo>
                  </a:path>
                  <a:path w="21600" h="25485" stroke="0" extrusionOk="0">
                    <a:moveTo>
                      <a:pt x="21097" y="-1"/>
                    </a:moveTo>
                    <a:cubicBezTo>
                      <a:pt x="21431" y="1521"/>
                      <a:pt x="21600" y="3075"/>
                      <a:pt x="21600" y="4633"/>
                    </a:cubicBezTo>
                    <a:cubicBezTo>
                      <a:pt x="21600" y="14392"/>
                      <a:pt x="15056" y="22939"/>
                      <a:pt x="5635" y="25485"/>
                    </a:cubicBezTo>
                    <a:lnTo>
                      <a:pt x="0" y="4633"/>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6" name="Group 397"/>
            <p:cNvGrpSpPr>
              <a:grpSpLocks/>
            </p:cNvGrpSpPr>
            <p:nvPr/>
          </p:nvGrpSpPr>
          <p:grpSpPr bwMode="auto">
            <a:xfrm>
              <a:off x="3766" y="2807"/>
              <a:ext cx="154" cy="589"/>
              <a:chOff x="2134" y="2807"/>
              <a:chExt cx="154" cy="589"/>
            </a:xfrm>
          </p:grpSpPr>
          <p:sp>
            <p:nvSpPr>
              <p:cNvPr id="113708" name="Arc 398"/>
              <p:cNvSpPr>
                <a:spLocks/>
              </p:cNvSpPr>
              <p:nvPr/>
            </p:nvSpPr>
            <p:spPr bwMode="auto">
              <a:xfrm flipH="1">
                <a:off x="2154" y="2807"/>
                <a:ext cx="134" cy="298"/>
              </a:xfrm>
              <a:custGeom>
                <a:avLst/>
                <a:gdLst>
                  <a:gd name="T0" fmla="*/ 0 w 18790"/>
                  <a:gd name="T1" fmla="*/ 0 h 21158"/>
                  <a:gd name="T2" fmla="*/ 1 w 18790"/>
                  <a:gd name="T3" fmla="*/ 2 h 21158"/>
                  <a:gd name="T4" fmla="*/ 0 w 18790"/>
                  <a:gd name="T5" fmla="*/ 4 h 21158"/>
                  <a:gd name="T6" fmla="*/ 0 60000 65536"/>
                  <a:gd name="T7" fmla="*/ 0 60000 65536"/>
                  <a:gd name="T8" fmla="*/ 0 60000 65536"/>
                  <a:gd name="T9" fmla="*/ 0 w 18790"/>
                  <a:gd name="T10" fmla="*/ 0 h 21158"/>
                  <a:gd name="T11" fmla="*/ 18790 w 18790"/>
                  <a:gd name="T12" fmla="*/ 21158 h 21158"/>
                </a:gdLst>
                <a:ahLst/>
                <a:cxnLst>
                  <a:cxn ang="T6">
                    <a:pos x="T0" y="T1"/>
                  </a:cxn>
                  <a:cxn ang="T7">
                    <a:pos x="T2" y="T3"/>
                  </a:cxn>
                  <a:cxn ang="T8">
                    <a:pos x="T4" y="T5"/>
                  </a:cxn>
                </a:cxnLst>
                <a:rect l="T9" t="T10" r="T11" b="T12"/>
                <a:pathLst>
                  <a:path w="18790" h="21158" fill="none" extrusionOk="0">
                    <a:moveTo>
                      <a:pt x="4347" y="0"/>
                    </a:moveTo>
                    <a:cubicBezTo>
                      <a:pt x="10451" y="1254"/>
                      <a:pt x="15716" y="5083"/>
                      <a:pt x="18789" y="10504"/>
                    </a:cubicBezTo>
                  </a:path>
                  <a:path w="18790" h="21158" stroke="0" extrusionOk="0">
                    <a:moveTo>
                      <a:pt x="4347" y="0"/>
                    </a:moveTo>
                    <a:cubicBezTo>
                      <a:pt x="10451" y="1254"/>
                      <a:pt x="15716" y="5083"/>
                      <a:pt x="18789" y="10504"/>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9" name="Arc 399"/>
              <p:cNvSpPr>
                <a:spLocks/>
              </p:cNvSpPr>
              <p:nvPr/>
            </p:nvSpPr>
            <p:spPr bwMode="auto">
              <a:xfrm flipH="1">
                <a:off x="2141" y="3103"/>
                <a:ext cx="142" cy="293"/>
              </a:xfrm>
              <a:custGeom>
                <a:avLst/>
                <a:gdLst>
                  <a:gd name="T0" fmla="*/ 1 w 20047"/>
                  <a:gd name="T1" fmla="*/ 2 h 20852"/>
                  <a:gd name="T2" fmla="*/ 0 w 20047"/>
                  <a:gd name="T3" fmla="*/ 4 h 20852"/>
                  <a:gd name="T4" fmla="*/ 0 w 20047"/>
                  <a:gd name="T5" fmla="*/ 0 h 20852"/>
                  <a:gd name="T6" fmla="*/ 0 60000 65536"/>
                  <a:gd name="T7" fmla="*/ 0 60000 65536"/>
                  <a:gd name="T8" fmla="*/ 0 60000 65536"/>
                  <a:gd name="T9" fmla="*/ 0 w 20047"/>
                  <a:gd name="T10" fmla="*/ 0 h 20852"/>
                  <a:gd name="T11" fmla="*/ 20047 w 20047"/>
                  <a:gd name="T12" fmla="*/ 20852 h 20852"/>
                </a:gdLst>
                <a:ahLst/>
                <a:cxnLst>
                  <a:cxn ang="T6">
                    <a:pos x="T0" y="T1"/>
                  </a:cxn>
                  <a:cxn ang="T7">
                    <a:pos x="T2" y="T3"/>
                  </a:cxn>
                  <a:cxn ang="T8">
                    <a:pos x="T4" y="T5"/>
                  </a:cxn>
                </a:cxnLst>
                <a:rect l="T9" t="T10" r="T11" b="T12"/>
                <a:pathLst>
                  <a:path w="20047" h="20852" fill="none" extrusionOk="0">
                    <a:moveTo>
                      <a:pt x="20047" y="8041"/>
                    </a:moveTo>
                    <a:cubicBezTo>
                      <a:pt x="17521" y="14337"/>
                      <a:pt x="12184" y="19082"/>
                      <a:pt x="5635" y="20852"/>
                    </a:cubicBezTo>
                  </a:path>
                  <a:path w="20047" h="20852" stroke="0" extrusionOk="0">
                    <a:moveTo>
                      <a:pt x="20047" y="8041"/>
                    </a:moveTo>
                    <a:cubicBezTo>
                      <a:pt x="17521" y="14337"/>
                      <a:pt x="12184" y="19082"/>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10" name="Arc 400"/>
              <p:cNvSpPr>
                <a:spLocks/>
              </p:cNvSpPr>
              <p:nvPr/>
            </p:nvSpPr>
            <p:spPr bwMode="auto">
              <a:xfrm flipH="1">
                <a:off x="2134" y="2988"/>
                <a:ext cx="152" cy="193"/>
              </a:xfrm>
              <a:custGeom>
                <a:avLst/>
                <a:gdLst>
                  <a:gd name="T0" fmla="*/ 1 w 21600"/>
                  <a:gd name="T1" fmla="*/ 0 h 13640"/>
                  <a:gd name="T2" fmla="*/ 1 w 21600"/>
                  <a:gd name="T3" fmla="*/ 3 h 13640"/>
                  <a:gd name="T4" fmla="*/ 0 w 21600"/>
                  <a:gd name="T5" fmla="*/ 2 h 13640"/>
                  <a:gd name="T6" fmla="*/ 0 60000 65536"/>
                  <a:gd name="T7" fmla="*/ 0 60000 65536"/>
                  <a:gd name="T8" fmla="*/ 0 60000 65536"/>
                  <a:gd name="T9" fmla="*/ 0 w 21600"/>
                  <a:gd name="T10" fmla="*/ 0 h 13640"/>
                  <a:gd name="T11" fmla="*/ 21600 w 21600"/>
                  <a:gd name="T12" fmla="*/ 13640 h 13640"/>
                </a:gdLst>
                <a:ahLst/>
                <a:cxnLst>
                  <a:cxn ang="T6">
                    <a:pos x="T0" y="T1"/>
                  </a:cxn>
                  <a:cxn ang="T7">
                    <a:pos x="T2" y="T3"/>
                  </a:cxn>
                  <a:cxn ang="T8">
                    <a:pos x="T4" y="T5"/>
                  </a:cxn>
                </a:cxnLst>
                <a:rect l="T9" t="T10" r="T11" b="T12"/>
                <a:pathLst>
                  <a:path w="21600" h="13640" fill="none" extrusionOk="0">
                    <a:moveTo>
                      <a:pt x="19962" y="0"/>
                    </a:moveTo>
                    <a:cubicBezTo>
                      <a:pt x="21043" y="2616"/>
                      <a:pt x="21600" y="5419"/>
                      <a:pt x="21600" y="8250"/>
                    </a:cubicBezTo>
                    <a:cubicBezTo>
                      <a:pt x="21600" y="10068"/>
                      <a:pt x="21370" y="11879"/>
                      <a:pt x="20916" y="13639"/>
                    </a:cubicBezTo>
                  </a:path>
                  <a:path w="21600" h="13640" stroke="0" extrusionOk="0">
                    <a:moveTo>
                      <a:pt x="19962" y="0"/>
                    </a:moveTo>
                    <a:cubicBezTo>
                      <a:pt x="21043" y="2616"/>
                      <a:pt x="21600" y="5419"/>
                      <a:pt x="21600" y="8250"/>
                    </a:cubicBezTo>
                    <a:cubicBezTo>
                      <a:pt x="21600" y="10068"/>
                      <a:pt x="21370" y="11879"/>
                      <a:pt x="20916" y="13639"/>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7" name="Group 402"/>
            <p:cNvGrpSpPr>
              <a:grpSpLocks/>
            </p:cNvGrpSpPr>
            <p:nvPr/>
          </p:nvGrpSpPr>
          <p:grpSpPr bwMode="auto">
            <a:xfrm>
              <a:off x="2278" y="2807"/>
              <a:ext cx="227" cy="589"/>
              <a:chOff x="2278" y="2807"/>
              <a:chExt cx="227" cy="589"/>
            </a:xfrm>
          </p:grpSpPr>
          <p:sp>
            <p:nvSpPr>
              <p:cNvPr id="113704" name="Arc 350"/>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5" name="Arc 351"/>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6" name="Arc 352"/>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7" name="Arc 401"/>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8" name="Group 403"/>
            <p:cNvGrpSpPr>
              <a:grpSpLocks/>
            </p:cNvGrpSpPr>
            <p:nvPr/>
          </p:nvGrpSpPr>
          <p:grpSpPr bwMode="auto">
            <a:xfrm>
              <a:off x="2722" y="2807"/>
              <a:ext cx="227" cy="589"/>
              <a:chOff x="2278" y="2807"/>
              <a:chExt cx="227" cy="589"/>
            </a:xfrm>
          </p:grpSpPr>
          <p:sp>
            <p:nvSpPr>
              <p:cNvPr id="113700" name="Arc 404"/>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1" name="Arc 405"/>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2" name="Arc 406"/>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703" name="Arc 407"/>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89" name="Group 409"/>
            <p:cNvGrpSpPr>
              <a:grpSpLocks/>
            </p:cNvGrpSpPr>
            <p:nvPr/>
          </p:nvGrpSpPr>
          <p:grpSpPr bwMode="auto">
            <a:xfrm>
              <a:off x="3019" y="2807"/>
              <a:ext cx="158" cy="589"/>
              <a:chOff x="2575" y="2807"/>
              <a:chExt cx="158" cy="589"/>
            </a:xfrm>
          </p:grpSpPr>
          <p:sp>
            <p:nvSpPr>
              <p:cNvPr id="113698" name="Arc 410"/>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99" name="Arc 411"/>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90" name="Group 412"/>
            <p:cNvGrpSpPr>
              <a:grpSpLocks/>
            </p:cNvGrpSpPr>
            <p:nvPr/>
          </p:nvGrpSpPr>
          <p:grpSpPr bwMode="auto">
            <a:xfrm>
              <a:off x="3319" y="2807"/>
              <a:ext cx="158" cy="589"/>
              <a:chOff x="2575" y="2807"/>
              <a:chExt cx="158" cy="589"/>
            </a:xfrm>
          </p:grpSpPr>
          <p:sp>
            <p:nvSpPr>
              <p:cNvPr id="113696" name="Arc 413"/>
              <p:cNvSpPr>
                <a:spLocks/>
              </p:cNvSpPr>
              <p:nvPr/>
            </p:nvSpPr>
            <p:spPr bwMode="auto">
              <a:xfrm flipH="1">
                <a:off x="2580" y="2807"/>
                <a:ext cx="153" cy="298"/>
              </a:xfrm>
              <a:custGeom>
                <a:avLst/>
                <a:gdLst>
                  <a:gd name="T0" fmla="*/ 0 w 21431"/>
                  <a:gd name="T1" fmla="*/ 0 h 21158"/>
                  <a:gd name="T2" fmla="*/ 1 w 21431"/>
                  <a:gd name="T3" fmla="*/ 4 h 21158"/>
                  <a:gd name="T4" fmla="*/ 0 w 21431"/>
                  <a:gd name="T5" fmla="*/ 4 h 21158"/>
                  <a:gd name="T6" fmla="*/ 0 60000 65536"/>
                  <a:gd name="T7" fmla="*/ 0 60000 65536"/>
                  <a:gd name="T8" fmla="*/ 0 60000 65536"/>
                  <a:gd name="T9" fmla="*/ 0 w 21431"/>
                  <a:gd name="T10" fmla="*/ 0 h 21158"/>
                  <a:gd name="T11" fmla="*/ 21431 w 21431"/>
                  <a:gd name="T12" fmla="*/ 21158 h 21158"/>
                </a:gdLst>
                <a:ahLst/>
                <a:cxnLst>
                  <a:cxn ang="T6">
                    <a:pos x="T0" y="T1"/>
                  </a:cxn>
                  <a:cxn ang="T7">
                    <a:pos x="T2" y="T3"/>
                  </a:cxn>
                  <a:cxn ang="T8">
                    <a:pos x="T4" y="T5"/>
                  </a:cxn>
                </a:cxnLst>
                <a:rect l="T9" t="T10" r="T11" b="T12"/>
                <a:pathLst>
                  <a:path w="21431" h="21158" fill="none" extrusionOk="0">
                    <a:moveTo>
                      <a:pt x="4347" y="0"/>
                    </a:moveTo>
                    <a:cubicBezTo>
                      <a:pt x="13407" y="1861"/>
                      <a:pt x="20276" y="9285"/>
                      <a:pt x="21431" y="18461"/>
                    </a:cubicBezTo>
                  </a:path>
                  <a:path w="21431" h="21158" stroke="0" extrusionOk="0">
                    <a:moveTo>
                      <a:pt x="4347" y="0"/>
                    </a:moveTo>
                    <a:cubicBezTo>
                      <a:pt x="13407" y="1861"/>
                      <a:pt x="20276" y="9285"/>
                      <a:pt x="21431" y="18461"/>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97" name="Arc 414"/>
              <p:cNvSpPr>
                <a:spLocks/>
              </p:cNvSpPr>
              <p:nvPr/>
            </p:nvSpPr>
            <p:spPr bwMode="auto">
              <a:xfrm flipH="1">
                <a:off x="2575" y="3103"/>
                <a:ext cx="153" cy="293"/>
              </a:xfrm>
              <a:custGeom>
                <a:avLst/>
                <a:gdLst>
                  <a:gd name="T0" fmla="*/ 1 w 21542"/>
                  <a:gd name="T1" fmla="*/ 0 h 20852"/>
                  <a:gd name="T2" fmla="*/ 0 w 21542"/>
                  <a:gd name="T3" fmla="*/ 4 h 20852"/>
                  <a:gd name="T4" fmla="*/ 0 w 21542"/>
                  <a:gd name="T5" fmla="*/ 0 h 20852"/>
                  <a:gd name="T6" fmla="*/ 0 60000 65536"/>
                  <a:gd name="T7" fmla="*/ 0 60000 65536"/>
                  <a:gd name="T8" fmla="*/ 0 60000 65536"/>
                  <a:gd name="T9" fmla="*/ 0 w 21542"/>
                  <a:gd name="T10" fmla="*/ 0 h 20852"/>
                  <a:gd name="T11" fmla="*/ 21542 w 21542"/>
                  <a:gd name="T12" fmla="*/ 20852 h 20852"/>
                </a:gdLst>
                <a:ahLst/>
                <a:cxnLst>
                  <a:cxn ang="T6">
                    <a:pos x="T0" y="T1"/>
                  </a:cxn>
                  <a:cxn ang="T7">
                    <a:pos x="T2" y="T3"/>
                  </a:cxn>
                  <a:cxn ang="T8">
                    <a:pos x="T4" y="T5"/>
                  </a:cxn>
                </a:cxnLst>
                <a:rect l="T9" t="T10" r="T11" b="T12"/>
                <a:pathLst>
                  <a:path w="21542" h="20852" fill="none" extrusionOk="0">
                    <a:moveTo>
                      <a:pt x="21542" y="1581"/>
                    </a:moveTo>
                    <a:cubicBezTo>
                      <a:pt x="20870" y="10731"/>
                      <a:pt x="14491" y="18458"/>
                      <a:pt x="5635" y="20852"/>
                    </a:cubicBezTo>
                  </a:path>
                  <a:path w="21542" h="20852" stroke="0" extrusionOk="0">
                    <a:moveTo>
                      <a:pt x="21542" y="1581"/>
                    </a:moveTo>
                    <a:cubicBezTo>
                      <a:pt x="20870" y="10731"/>
                      <a:pt x="14491" y="18458"/>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3691" name="Group 415"/>
            <p:cNvGrpSpPr>
              <a:grpSpLocks/>
            </p:cNvGrpSpPr>
            <p:nvPr/>
          </p:nvGrpSpPr>
          <p:grpSpPr bwMode="auto">
            <a:xfrm>
              <a:off x="3463" y="2807"/>
              <a:ext cx="227" cy="589"/>
              <a:chOff x="2278" y="2807"/>
              <a:chExt cx="227" cy="589"/>
            </a:xfrm>
          </p:grpSpPr>
          <p:sp>
            <p:nvSpPr>
              <p:cNvPr id="113692" name="Arc 416"/>
              <p:cNvSpPr>
                <a:spLocks/>
              </p:cNvSpPr>
              <p:nvPr/>
            </p:nvSpPr>
            <p:spPr bwMode="auto">
              <a:xfrm flipH="1">
                <a:off x="2325" y="2807"/>
                <a:ext cx="112" cy="298"/>
              </a:xfrm>
              <a:custGeom>
                <a:avLst/>
                <a:gdLst>
                  <a:gd name="T0" fmla="*/ 0 w 15769"/>
                  <a:gd name="T1" fmla="*/ 0 h 21158"/>
                  <a:gd name="T2" fmla="*/ 1 w 15769"/>
                  <a:gd name="T3" fmla="*/ 1 h 21158"/>
                  <a:gd name="T4" fmla="*/ 0 w 15769"/>
                  <a:gd name="T5" fmla="*/ 4 h 21158"/>
                  <a:gd name="T6" fmla="*/ 0 60000 65536"/>
                  <a:gd name="T7" fmla="*/ 0 60000 65536"/>
                  <a:gd name="T8" fmla="*/ 0 60000 65536"/>
                  <a:gd name="T9" fmla="*/ 0 w 15769"/>
                  <a:gd name="T10" fmla="*/ 0 h 21158"/>
                  <a:gd name="T11" fmla="*/ 15769 w 15769"/>
                  <a:gd name="T12" fmla="*/ 21158 h 21158"/>
                </a:gdLst>
                <a:ahLst/>
                <a:cxnLst>
                  <a:cxn ang="T6">
                    <a:pos x="T0" y="T1"/>
                  </a:cxn>
                  <a:cxn ang="T7">
                    <a:pos x="T2" y="T3"/>
                  </a:cxn>
                  <a:cxn ang="T8">
                    <a:pos x="T4" y="T5"/>
                  </a:cxn>
                </a:cxnLst>
                <a:rect l="T9" t="T10" r="T11" b="T12"/>
                <a:pathLst>
                  <a:path w="15769" h="21158" fill="none" extrusionOk="0">
                    <a:moveTo>
                      <a:pt x="4347" y="0"/>
                    </a:moveTo>
                    <a:cubicBezTo>
                      <a:pt x="8725" y="899"/>
                      <a:pt x="12715" y="3134"/>
                      <a:pt x="15769" y="6396"/>
                    </a:cubicBezTo>
                  </a:path>
                  <a:path w="15769" h="21158" stroke="0" extrusionOk="0">
                    <a:moveTo>
                      <a:pt x="4347" y="0"/>
                    </a:moveTo>
                    <a:cubicBezTo>
                      <a:pt x="8725" y="899"/>
                      <a:pt x="12715" y="3134"/>
                      <a:pt x="15769" y="6396"/>
                    </a:cubicBezTo>
                    <a:lnTo>
                      <a:pt x="0" y="21158"/>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93" name="Arc 417"/>
              <p:cNvSpPr>
                <a:spLocks/>
              </p:cNvSpPr>
              <p:nvPr/>
            </p:nvSpPr>
            <p:spPr bwMode="auto">
              <a:xfrm flipH="1">
                <a:off x="2306" y="3103"/>
                <a:ext cx="125" cy="293"/>
              </a:xfrm>
              <a:custGeom>
                <a:avLst/>
                <a:gdLst>
                  <a:gd name="T0" fmla="*/ 1 w 17662"/>
                  <a:gd name="T1" fmla="*/ 2 h 20852"/>
                  <a:gd name="T2" fmla="*/ 0 w 17662"/>
                  <a:gd name="T3" fmla="*/ 4 h 20852"/>
                  <a:gd name="T4" fmla="*/ 0 w 17662"/>
                  <a:gd name="T5" fmla="*/ 0 h 20852"/>
                  <a:gd name="T6" fmla="*/ 0 60000 65536"/>
                  <a:gd name="T7" fmla="*/ 0 60000 65536"/>
                  <a:gd name="T8" fmla="*/ 0 60000 65536"/>
                  <a:gd name="T9" fmla="*/ 0 w 17662"/>
                  <a:gd name="T10" fmla="*/ 0 h 20852"/>
                  <a:gd name="T11" fmla="*/ 17662 w 17662"/>
                  <a:gd name="T12" fmla="*/ 20852 h 20852"/>
                </a:gdLst>
                <a:ahLst/>
                <a:cxnLst>
                  <a:cxn ang="T6">
                    <a:pos x="T0" y="T1"/>
                  </a:cxn>
                  <a:cxn ang="T7">
                    <a:pos x="T2" y="T3"/>
                  </a:cxn>
                  <a:cxn ang="T8">
                    <a:pos x="T4" y="T5"/>
                  </a:cxn>
                </a:cxnLst>
                <a:rect l="T9" t="T10" r="T11" b="T12"/>
                <a:pathLst>
                  <a:path w="17662" h="20852" fill="none" extrusionOk="0">
                    <a:moveTo>
                      <a:pt x="17661" y="12434"/>
                    </a:moveTo>
                    <a:cubicBezTo>
                      <a:pt x="14758" y="16558"/>
                      <a:pt x="10503" y="19536"/>
                      <a:pt x="5635" y="20852"/>
                    </a:cubicBezTo>
                  </a:path>
                  <a:path w="17662" h="20852" stroke="0" extrusionOk="0">
                    <a:moveTo>
                      <a:pt x="17661" y="12434"/>
                    </a:moveTo>
                    <a:cubicBezTo>
                      <a:pt x="14758" y="16558"/>
                      <a:pt x="10503" y="19536"/>
                      <a:pt x="5635" y="20852"/>
                    </a:cubicBezTo>
                    <a:lnTo>
                      <a:pt x="0"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94" name="Arc 418"/>
              <p:cNvSpPr>
                <a:spLocks/>
              </p:cNvSpPr>
              <p:nvPr/>
            </p:nvSpPr>
            <p:spPr bwMode="auto">
              <a:xfrm flipH="1">
                <a:off x="2285" y="2920"/>
                <a:ext cx="149" cy="184"/>
              </a:xfrm>
              <a:custGeom>
                <a:avLst/>
                <a:gdLst>
                  <a:gd name="T0" fmla="*/ 1 w 21174"/>
                  <a:gd name="T1" fmla="*/ 0 h 12974"/>
                  <a:gd name="T2" fmla="*/ 1 w 21174"/>
                  <a:gd name="T3" fmla="*/ 2 h 12974"/>
                  <a:gd name="T4" fmla="*/ 0 w 21174"/>
                  <a:gd name="T5" fmla="*/ 3 h 12974"/>
                  <a:gd name="T6" fmla="*/ 0 60000 65536"/>
                  <a:gd name="T7" fmla="*/ 0 60000 65536"/>
                  <a:gd name="T8" fmla="*/ 0 60000 65536"/>
                  <a:gd name="T9" fmla="*/ 0 w 21174"/>
                  <a:gd name="T10" fmla="*/ 0 h 12974"/>
                  <a:gd name="T11" fmla="*/ 21174 w 21174"/>
                  <a:gd name="T12" fmla="*/ 12974 h 12974"/>
                </a:gdLst>
                <a:ahLst/>
                <a:cxnLst>
                  <a:cxn ang="T6">
                    <a:pos x="T0" y="T1"/>
                  </a:cxn>
                  <a:cxn ang="T7">
                    <a:pos x="T2" y="T3"/>
                  </a:cxn>
                  <a:cxn ang="T8">
                    <a:pos x="T4" y="T5"/>
                  </a:cxn>
                </a:cxnLst>
                <a:rect l="T9" t="T10" r="T11" b="T12"/>
                <a:pathLst>
                  <a:path w="21174" h="12974" fill="none" extrusionOk="0">
                    <a:moveTo>
                      <a:pt x="17269" y="-1"/>
                    </a:moveTo>
                    <a:cubicBezTo>
                      <a:pt x="19203" y="2573"/>
                      <a:pt x="20536" y="5547"/>
                      <a:pt x="21173" y="8703"/>
                    </a:cubicBezTo>
                  </a:path>
                  <a:path w="21174" h="12974" stroke="0" extrusionOk="0">
                    <a:moveTo>
                      <a:pt x="17269" y="-1"/>
                    </a:moveTo>
                    <a:cubicBezTo>
                      <a:pt x="19203" y="2573"/>
                      <a:pt x="20536" y="5547"/>
                      <a:pt x="21173" y="8703"/>
                    </a:cubicBezTo>
                    <a:lnTo>
                      <a:pt x="0" y="12974"/>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3695" name="Arc 419"/>
              <p:cNvSpPr>
                <a:spLocks/>
              </p:cNvSpPr>
              <p:nvPr/>
            </p:nvSpPr>
            <p:spPr bwMode="auto">
              <a:xfrm flipH="1">
                <a:off x="2278" y="3081"/>
                <a:ext cx="227" cy="164"/>
              </a:xfrm>
              <a:custGeom>
                <a:avLst/>
                <a:gdLst>
                  <a:gd name="T0" fmla="*/ 2 w 21600"/>
                  <a:gd name="T1" fmla="*/ 0 h 11634"/>
                  <a:gd name="T2" fmla="*/ 2 w 21600"/>
                  <a:gd name="T3" fmla="*/ 2 h 11634"/>
                  <a:gd name="T4" fmla="*/ 0 w 21600"/>
                  <a:gd name="T5" fmla="*/ 1 h 11634"/>
                  <a:gd name="T6" fmla="*/ 0 60000 65536"/>
                  <a:gd name="T7" fmla="*/ 0 60000 65536"/>
                  <a:gd name="T8" fmla="*/ 0 60000 65536"/>
                  <a:gd name="T9" fmla="*/ 0 w 21600"/>
                  <a:gd name="T10" fmla="*/ 0 h 11634"/>
                  <a:gd name="T11" fmla="*/ 21600 w 21600"/>
                  <a:gd name="T12" fmla="*/ 11634 h 11634"/>
                </a:gdLst>
                <a:ahLst/>
                <a:cxnLst>
                  <a:cxn ang="T6">
                    <a:pos x="T0" y="T1"/>
                  </a:cxn>
                  <a:cxn ang="T7">
                    <a:pos x="T2" y="T3"/>
                  </a:cxn>
                  <a:cxn ang="T8">
                    <a:pos x="T4" y="T5"/>
                  </a:cxn>
                </a:cxnLst>
                <a:rect l="T9" t="T10" r="T11" b="T12"/>
                <a:pathLst>
                  <a:path w="21600" h="11634" fill="none" extrusionOk="0">
                    <a:moveTo>
                      <a:pt x="21134" y="-1"/>
                    </a:moveTo>
                    <a:cubicBezTo>
                      <a:pt x="21443" y="1467"/>
                      <a:pt x="21600" y="2962"/>
                      <a:pt x="21600" y="4462"/>
                    </a:cubicBezTo>
                    <a:cubicBezTo>
                      <a:pt x="21600" y="6904"/>
                      <a:pt x="21185" y="9329"/>
                      <a:pt x="20374" y="11633"/>
                    </a:cubicBezTo>
                  </a:path>
                  <a:path w="21600" h="11634" stroke="0" extrusionOk="0">
                    <a:moveTo>
                      <a:pt x="21134" y="-1"/>
                    </a:moveTo>
                    <a:cubicBezTo>
                      <a:pt x="21443" y="1467"/>
                      <a:pt x="21600" y="2962"/>
                      <a:pt x="21600" y="4462"/>
                    </a:cubicBezTo>
                    <a:cubicBezTo>
                      <a:pt x="21600" y="6904"/>
                      <a:pt x="21185" y="9329"/>
                      <a:pt x="20374" y="11633"/>
                    </a:cubicBezTo>
                    <a:lnTo>
                      <a:pt x="0" y="4462"/>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grpSp>
        <p:nvGrpSpPr>
          <p:cNvPr id="320" name="319 Grupo"/>
          <p:cNvGrpSpPr/>
          <p:nvPr/>
        </p:nvGrpSpPr>
        <p:grpSpPr>
          <a:xfrm>
            <a:off x="6651650" y="4395674"/>
            <a:ext cx="584200" cy="1362081"/>
            <a:chOff x="6440634" y="3537545"/>
            <a:chExt cx="584200" cy="1362081"/>
          </a:xfrm>
        </p:grpSpPr>
        <p:sp>
          <p:nvSpPr>
            <p:cNvPr id="321"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322"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323"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324"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325"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326"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327"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328"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329"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330"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331"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332"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grpSp>
        <p:nvGrpSpPr>
          <p:cNvPr id="333" name="332 Grupo"/>
          <p:cNvGrpSpPr/>
          <p:nvPr/>
        </p:nvGrpSpPr>
        <p:grpSpPr>
          <a:xfrm>
            <a:off x="6938986" y="4378195"/>
            <a:ext cx="1270001" cy="1960562"/>
            <a:chOff x="6727970" y="3520066"/>
            <a:chExt cx="1270001" cy="1960562"/>
          </a:xfrm>
        </p:grpSpPr>
        <p:sp>
          <p:nvSpPr>
            <p:cNvPr id="334" name="Freeform 104"/>
            <p:cNvSpPr>
              <a:spLocks/>
            </p:cNvSpPr>
            <p:nvPr/>
          </p:nvSpPr>
          <p:spPr bwMode="auto">
            <a:xfrm>
              <a:off x="7301059" y="3978853"/>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335" name="Freeform 105"/>
            <p:cNvSpPr>
              <a:spLocks/>
            </p:cNvSpPr>
            <p:nvPr/>
          </p:nvSpPr>
          <p:spPr bwMode="auto">
            <a:xfrm>
              <a:off x="7421709" y="3816928"/>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336" name="Arc 121"/>
            <p:cNvSpPr>
              <a:spLocks/>
            </p:cNvSpPr>
            <p:nvPr/>
          </p:nvSpPr>
          <p:spPr bwMode="auto">
            <a:xfrm flipH="1">
              <a:off x="6727970" y="3520066"/>
              <a:ext cx="246062" cy="469900"/>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337" name="Arc 122"/>
            <p:cNvSpPr>
              <a:spLocks/>
            </p:cNvSpPr>
            <p:nvPr/>
          </p:nvSpPr>
          <p:spPr bwMode="auto">
            <a:xfrm>
              <a:off x="7374084" y="3521653"/>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338" name="Oval 123"/>
            <p:cNvSpPr>
              <a:spLocks noChangeArrowheads="1"/>
            </p:cNvSpPr>
            <p:nvPr/>
          </p:nvSpPr>
          <p:spPr bwMode="auto">
            <a:xfrm>
              <a:off x="7631259" y="3893128"/>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39" name="Arc 124"/>
            <p:cNvSpPr>
              <a:spLocks/>
            </p:cNvSpPr>
            <p:nvPr/>
          </p:nvSpPr>
          <p:spPr bwMode="auto">
            <a:xfrm>
              <a:off x="7209301" y="3978218"/>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340" name="Arc 125"/>
            <p:cNvSpPr>
              <a:spLocks/>
            </p:cNvSpPr>
            <p:nvPr/>
          </p:nvSpPr>
          <p:spPr bwMode="auto">
            <a:xfrm flipH="1">
              <a:off x="7417264" y="3959168"/>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341" name="Freeform 126"/>
            <p:cNvSpPr>
              <a:spLocks/>
            </p:cNvSpPr>
            <p:nvPr/>
          </p:nvSpPr>
          <p:spPr bwMode="auto">
            <a:xfrm>
              <a:off x="6727971" y="3969328"/>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342" name="Rectangle 127"/>
            <p:cNvSpPr>
              <a:spLocks noChangeArrowheads="1"/>
            </p:cNvSpPr>
            <p:nvPr/>
          </p:nvSpPr>
          <p:spPr bwMode="auto">
            <a:xfrm>
              <a:off x="6940696" y="3520066"/>
              <a:ext cx="487363" cy="477837"/>
            </a:xfrm>
            <a:prstGeom prst="rect">
              <a:avLst/>
            </a:prstGeom>
            <a:solidFill>
              <a:srgbClr val="00A8A4"/>
            </a:solidFill>
            <a:ln w="9525">
              <a:noFill/>
              <a:miter lim="800000"/>
              <a:headEnd/>
              <a:tailEnd/>
            </a:ln>
          </p:spPr>
          <p:txBody>
            <a:bodyPr wrap="none" anchor="ctr"/>
            <a:lstStyle/>
            <a:p>
              <a:endParaRPr lang="es-ES"/>
            </a:p>
          </p:txBody>
        </p:sp>
        <p:sp>
          <p:nvSpPr>
            <p:cNvPr id="343" name="AutoShape 128"/>
            <p:cNvSpPr>
              <a:spLocks noChangeArrowheads="1"/>
            </p:cNvSpPr>
            <p:nvPr/>
          </p:nvSpPr>
          <p:spPr bwMode="auto">
            <a:xfrm rot="21423425">
              <a:off x="7685234" y="4048703"/>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44" name="AutoShape 129"/>
            <p:cNvSpPr>
              <a:spLocks noChangeArrowheads="1"/>
            </p:cNvSpPr>
            <p:nvPr/>
          </p:nvSpPr>
          <p:spPr bwMode="auto">
            <a:xfrm rot="5400000">
              <a:off x="7807471" y="4263016"/>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345" name="Oval 130"/>
            <p:cNvSpPr>
              <a:spLocks noChangeArrowheads="1"/>
            </p:cNvSpPr>
            <p:nvPr/>
          </p:nvSpPr>
          <p:spPr bwMode="auto">
            <a:xfrm>
              <a:off x="7678884" y="4336041"/>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346" name="Oval 131"/>
            <p:cNvSpPr>
              <a:spLocks noChangeArrowheads="1"/>
            </p:cNvSpPr>
            <p:nvPr/>
          </p:nvSpPr>
          <p:spPr bwMode="auto">
            <a:xfrm>
              <a:off x="6824809" y="5109153"/>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680228" name="Arc 292"/>
          <p:cNvSpPr>
            <a:spLocks/>
          </p:cNvSpPr>
          <p:nvPr/>
        </p:nvSpPr>
        <p:spPr bwMode="auto">
          <a:xfrm>
            <a:off x="7572375" y="4911725"/>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680229" name="Line 293"/>
          <p:cNvSpPr>
            <a:spLocks noChangeShapeType="1"/>
          </p:cNvSpPr>
          <p:nvPr/>
        </p:nvSpPr>
        <p:spPr bwMode="auto">
          <a:xfrm>
            <a:off x="7821613" y="5208588"/>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680282" name="Line 346"/>
          <p:cNvSpPr>
            <a:spLocks noChangeShapeType="1"/>
          </p:cNvSpPr>
          <p:nvPr/>
        </p:nvSpPr>
        <p:spPr bwMode="auto">
          <a:xfrm rot="-5400000">
            <a:off x="6853238" y="4227512"/>
            <a:ext cx="0" cy="1381125"/>
          </a:xfrm>
          <a:prstGeom prst="line">
            <a:avLst/>
          </a:prstGeom>
          <a:noFill/>
          <a:ln w="31750">
            <a:solidFill>
              <a:srgbClr val="FFFF00"/>
            </a:solidFill>
            <a:round/>
            <a:headEnd type="none" w="sm" len="lg"/>
            <a:tailEnd type="triangle" w="med" len="med"/>
          </a:ln>
        </p:spPr>
        <p:txBody>
          <a:bodyPr wrap="none" anchor="ctr"/>
          <a:lstStyle/>
          <a:p>
            <a:endParaRPr lang="es-E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80226"/>
                                        </p:tgtEl>
                                        <p:attrNameLst>
                                          <p:attrName>style.visibility</p:attrName>
                                        </p:attrNameLst>
                                      </p:cBhvr>
                                      <p:to>
                                        <p:strVal val="visible"/>
                                      </p:to>
                                    </p:set>
                                    <p:animEffect transition="in" filter="wipe(down)">
                                      <p:cBhvr>
                                        <p:cTn id="7" dur="500"/>
                                        <p:tgtEl>
                                          <p:spTgt spid="680226"/>
                                        </p:tgtEl>
                                      </p:cBhvr>
                                    </p:animEffect>
                                  </p:childTnLst>
                                </p:cTn>
                              </p:par>
                            </p:childTnLst>
                          </p:cTn>
                        </p:par>
                        <p:par>
                          <p:cTn id="8" fill="hold">
                            <p:stCondLst>
                              <p:cond delay="500"/>
                            </p:stCondLst>
                            <p:childTnLst>
                              <p:par>
                                <p:cTn id="9" presetID="64" presetClass="path" presetSubtype="0" fill="hold" grpId="1" nodeType="afterEffect">
                                  <p:stCondLst>
                                    <p:cond delay="0"/>
                                  </p:stCondLst>
                                  <p:childTnLst>
                                    <p:animMotion origin="layout" path="M 0.00035 -2.22222E-6 L 0.00035 -0.12592 " pathEditMode="relative" rAng="0" ptsTypes="AA">
                                      <p:cBhvr>
                                        <p:cTn id="10" dur="1000" fill="hold"/>
                                        <p:tgtEl>
                                          <p:spTgt spid="680226"/>
                                        </p:tgtEl>
                                        <p:attrNameLst>
                                          <p:attrName>ppt_x</p:attrName>
                                          <p:attrName>ppt_y</p:attrName>
                                        </p:attrNameLst>
                                      </p:cBhvr>
                                      <p:rCtr x="0" y="-63"/>
                                    </p:animMotion>
                                  </p:childTnLst>
                                  <p:subTnLst>
                                    <p:set>
                                      <p:cBhvr override="childStyle">
                                        <p:cTn dur="1" fill="hold" display="0" masterRel="sameClick" afterEffect="1">
                                          <p:stCondLst>
                                            <p:cond evt="end" delay="0">
                                              <p:tn val="9"/>
                                            </p:cond>
                                          </p:stCondLst>
                                        </p:cTn>
                                        <p:tgtEl>
                                          <p:spTgt spid="680226"/>
                                        </p:tgtEl>
                                        <p:attrNameLst>
                                          <p:attrName>style.visibility</p:attrName>
                                        </p:attrNameLst>
                                      </p:cBhvr>
                                      <p:to>
                                        <p:strVal val="hidden"/>
                                      </p:to>
                                    </p:set>
                                  </p:sub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680227"/>
                                        </p:tgtEl>
                                        <p:attrNameLst>
                                          <p:attrName>style.visibility</p:attrName>
                                        </p:attrNameLst>
                                      </p:cBhvr>
                                      <p:to>
                                        <p:strVal val="visible"/>
                                      </p:to>
                                    </p:set>
                                    <p:animEffect transition="in" filter="wipe(down)">
                                      <p:cBhvr>
                                        <p:cTn id="14" dur="500"/>
                                        <p:tgtEl>
                                          <p:spTgt spid="680227"/>
                                        </p:tgtEl>
                                      </p:cBhvr>
                                    </p:animEffect>
                                  </p:childTnLst>
                                  <p:subTnLst>
                                    <p:set>
                                      <p:cBhvr override="childStyle">
                                        <p:cTn dur="1" fill="hold" display="0" masterRel="sameClick" afterEffect="1">
                                          <p:stCondLst>
                                            <p:cond evt="end" delay="0">
                                              <p:tn val="12"/>
                                            </p:cond>
                                          </p:stCondLst>
                                        </p:cTn>
                                        <p:tgtEl>
                                          <p:spTgt spid="680227"/>
                                        </p:tgtEl>
                                        <p:attrNameLst>
                                          <p:attrName>style.visibility</p:attrName>
                                        </p:attrNameLst>
                                      </p:cBhvr>
                                      <p:to>
                                        <p:strVal val="hidden"/>
                                      </p:to>
                                    </p:set>
                                  </p:subTnLst>
                                </p:cTn>
                              </p:par>
                            </p:childTnLst>
                          </p:cTn>
                        </p:par>
                        <p:par>
                          <p:cTn id="15" fill="hold">
                            <p:stCondLst>
                              <p:cond delay="2000"/>
                            </p:stCondLst>
                            <p:childTnLst>
                              <p:par>
                                <p:cTn id="16" presetID="22" presetClass="entr" presetSubtype="8" fill="hold" grpId="0" nodeType="afterEffect">
                                  <p:stCondLst>
                                    <p:cond delay="0"/>
                                  </p:stCondLst>
                                  <p:childTnLst>
                                    <p:set>
                                      <p:cBhvr>
                                        <p:cTn id="17" dur="1" fill="hold">
                                          <p:stCondLst>
                                            <p:cond delay="0"/>
                                          </p:stCondLst>
                                        </p:cTn>
                                        <p:tgtEl>
                                          <p:spTgt spid="680273"/>
                                        </p:tgtEl>
                                        <p:attrNameLst>
                                          <p:attrName>style.visibility</p:attrName>
                                        </p:attrNameLst>
                                      </p:cBhvr>
                                      <p:to>
                                        <p:strVal val="visible"/>
                                      </p:to>
                                    </p:set>
                                    <p:animEffect transition="in" filter="wipe(left)">
                                      <p:cBhvr>
                                        <p:cTn id="18" dur="500"/>
                                        <p:tgtEl>
                                          <p:spTgt spid="680273"/>
                                        </p:tgtEl>
                                      </p:cBhvr>
                                    </p:animEffect>
                                  </p:childTnLst>
                                </p:cTn>
                              </p:par>
                            </p:childTnLst>
                          </p:cTn>
                        </p:par>
                        <p:par>
                          <p:cTn id="19" fill="hold">
                            <p:stCondLst>
                              <p:cond delay="2500"/>
                            </p:stCondLst>
                            <p:childTnLst>
                              <p:par>
                                <p:cTn id="20" presetID="63" presetClass="path" presetSubtype="0" fill="hold" grpId="1" nodeType="afterEffect">
                                  <p:stCondLst>
                                    <p:cond delay="0"/>
                                  </p:stCondLst>
                                  <p:childTnLst>
                                    <p:animMotion origin="layout" path="M 4.16667E-6 1.48148E-6 L 0.25833 1.48148E-6 " pathEditMode="relative" rAng="0" ptsTypes="AA">
                                      <p:cBhvr>
                                        <p:cTn id="21" dur="500" fill="hold"/>
                                        <p:tgtEl>
                                          <p:spTgt spid="680273"/>
                                        </p:tgtEl>
                                        <p:attrNameLst>
                                          <p:attrName>ppt_x</p:attrName>
                                          <p:attrName>ppt_y</p:attrName>
                                        </p:attrNameLst>
                                      </p:cBhvr>
                                      <p:rCtr x="129" y="0"/>
                                    </p:animMotion>
                                  </p:childTnLst>
                                  <p:subTnLst>
                                    <p:set>
                                      <p:cBhvr override="childStyle">
                                        <p:cTn dur="1" fill="hold" display="0" masterRel="sameClick" afterEffect="1">
                                          <p:stCondLst>
                                            <p:cond evt="end" delay="0">
                                              <p:tn val="20"/>
                                            </p:cond>
                                          </p:stCondLst>
                                        </p:cTn>
                                        <p:tgtEl>
                                          <p:spTgt spid="680273"/>
                                        </p:tgtEl>
                                        <p:attrNameLst>
                                          <p:attrName>style.visibility</p:attrName>
                                        </p:attrNameLst>
                                      </p:cBhvr>
                                      <p:to>
                                        <p:strVal val="hidden"/>
                                      </p:to>
                                    </p:set>
                                  </p:subTnLst>
                                </p:cTn>
                              </p:par>
                              <p:par>
                                <p:cTn id="22" presetID="22" presetClass="entr" presetSubtype="8" fill="hold"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childTnLst>
                          </p:cTn>
                        </p:par>
                        <p:par>
                          <p:cTn id="25" fill="hold">
                            <p:stCondLst>
                              <p:cond delay="3000"/>
                            </p:stCondLst>
                            <p:childTnLst>
                              <p:par>
                                <p:cTn id="26" presetID="22" presetClass="entr" presetSubtype="8" fill="hold" grpId="0" nodeType="afterEffect">
                                  <p:stCondLst>
                                    <p:cond delay="0"/>
                                  </p:stCondLst>
                                  <p:childTnLst>
                                    <p:set>
                                      <p:cBhvr>
                                        <p:cTn id="27" dur="1" fill="hold">
                                          <p:stCondLst>
                                            <p:cond delay="0"/>
                                          </p:stCondLst>
                                        </p:cTn>
                                        <p:tgtEl>
                                          <p:spTgt spid="680282"/>
                                        </p:tgtEl>
                                        <p:attrNameLst>
                                          <p:attrName>style.visibility</p:attrName>
                                        </p:attrNameLst>
                                      </p:cBhvr>
                                      <p:to>
                                        <p:strVal val="visible"/>
                                      </p:to>
                                    </p:set>
                                    <p:animEffect transition="in" filter="wipe(left)">
                                      <p:cBhvr>
                                        <p:cTn id="28" dur="500"/>
                                        <p:tgtEl>
                                          <p:spTgt spid="680282"/>
                                        </p:tgtEl>
                                      </p:cBhvr>
                                    </p:animEffect>
                                  </p:childTnLst>
                                  <p:subTnLst>
                                    <p:set>
                                      <p:cBhvr override="childStyle">
                                        <p:cTn dur="1" fill="hold" display="0" masterRel="sameClick" afterEffect="1">
                                          <p:stCondLst>
                                            <p:cond evt="end" delay="0">
                                              <p:tn val="26"/>
                                            </p:cond>
                                          </p:stCondLst>
                                        </p:cTn>
                                        <p:tgtEl>
                                          <p:spTgt spid="680282"/>
                                        </p:tgtEl>
                                        <p:attrNameLst>
                                          <p:attrName>style.visibility</p:attrName>
                                        </p:attrNameLst>
                                      </p:cBhvr>
                                      <p:to>
                                        <p:strVal val="hidden"/>
                                      </p:to>
                                    </p:set>
                                  </p:subTnLst>
                                </p:cTn>
                              </p:par>
                            </p:childTnLst>
                          </p:cTn>
                        </p:par>
                        <p:par>
                          <p:cTn id="29" fill="hold">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680228"/>
                                        </p:tgtEl>
                                        <p:attrNameLst>
                                          <p:attrName>style.visibility</p:attrName>
                                        </p:attrNameLst>
                                      </p:cBhvr>
                                      <p:to>
                                        <p:strVal val="visible"/>
                                      </p:to>
                                    </p:set>
                                    <p:animEffect transition="in" filter="wipe(left)">
                                      <p:cBhvr>
                                        <p:cTn id="32" dur="500"/>
                                        <p:tgtEl>
                                          <p:spTgt spid="680228"/>
                                        </p:tgtEl>
                                      </p:cBhvr>
                                    </p:animEffect>
                                  </p:childTnLst>
                                  <p:subTnLst>
                                    <p:set>
                                      <p:cBhvr override="childStyle">
                                        <p:cTn dur="1" fill="hold" display="0" masterRel="sameClick" afterEffect="1">
                                          <p:stCondLst>
                                            <p:cond evt="end" delay="0">
                                              <p:tn val="30"/>
                                            </p:cond>
                                          </p:stCondLst>
                                        </p:cTn>
                                        <p:tgtEl>
                                          <p:spTgt spid="680228"/>
                                        </p:tgtEl>
                                        <p:attrNameLst>
                                          <p:attrName>style.visibility</p:attrName>
                                        </p:attrNameLst>
                                      </p:cBhvr>
                                      <p:to>
                                        <p:strVal val="hidden"/>
                                      </p:to>
                                    </p:set>
                                  </p:subTnLst>
                                </p:cTn>
                              </p:par>
                            </p:childTnLst>
                          </p:cTn>
                        </p:par>
                        <p:par>
                          <p:cTn id="33" fill="hold">
                            <p:stCondLst>
                              <p:cond delay="4000"/>
                            </p:stCondLst>
                            <p:childTnLst>
                              <p:par>
                                <p:cTn id="34" presetID="22" presetClass="entr" presetSubtype="1" fill="hold" grpId="0" nodeType="afterEffect">
                                  <p:stCondLst>
                                    <p:cond delay="0"/>
                                  </p:stCondLst>
                                  <p:childTnLst>
                                    <p:set>
                                      <p:cBhvr>
                                        <p:cTn id="35" dur="1" fill="hold">
                                          <p:stCondLst>
                                            <p:cond delay="0"/>
                                          </p:stCondLst>
                                        </p:cTn>
                                        <p:tgtEl>
                                          <p:spTgt spid="680229"/>
                                        </p:tgtEl>
                                        <p:attrNameLst>
                                          <p:attrName>style.visibility</p:attrName>
                                        </p:attrNameLst>
                                      </p:cBhvr>
                                      <p:to>
                                        <p:strVal val="visible"/>
                                      </p:to>
                                    </p:set>
                                    <p:animEffect transition="in" filter="wipe(up)">
                                      <p:cBhvr>
                                        <p:cTn id="36" dur="1000"/>
                                        <p:tgtEl>
                                          <p:spTgt spid="680229"/>
                                        </p:tgtEl>
                                      </p:cBhvr>
                                    </p:animEffect>
                                  </p:childTnLst>
                                </p:cTn>
                              </p:par>
                            </p:childTnLst>
                          </p:cTn>
                        </p:par>
                        <p:par>
                          <p:cTn id="37" fill="hold">
                            <p:stCondLst>
                              <p:cond delay="5000"/>
                            </p:stCondLst>
                            <p:childTnLst>
                              <p:par>
                                <p:cTn id="38" presetID="42" presetClass="path" presetSubtype="0" fill="hold" grpId="1" nodeType="afterEffect">
                                  <p:stCondLst>
                                    <p:cond delay="0"/>
                                  </p:stCondLst>
                                  <p:childTnLst>
                                    <p:animMotion origin="layout" path="M 0.0007 3.7037E-6 L 0.0007 0.15555 " pathEditMode="relative" rAng="0" ptsTypes="AA">
                                      <p:cBhvr>
                                        <p:cTn id="39" dur="1000" fill="hold"/>
                                        <p:tgtEl>
                                          <p:spTgt spid="680229"/>
                                        </p:tgtEl>
                                        <p:attrNameLst>
                                          <p:attrName>ppt_x</p:attrName>
                                          <p:attrName>ppt_y</p:attrName>
                                        </p:attrNameLst>
                                      </p:cBhvr>
                                      <p:rCtr x="0" y="78"/>
                                    </p:animMotion>
                                  </p:childTnLst>
                                  <p:subTnLst>
                                    <p:set>
                                      <p:cBhvr override="childStyle">
                                        <p:cTn dur="1" fill="hold" display="0" masterRel="sameClick" afterEffect="1">
                                          <p:stCondLst>
                                            <p:cond evt="end" delay="0">
                                              <p:tn val="38"/>
                                            </p:cond>
                                          </p:stCondLst>
                                        </p:cTn>
                                        <p:tgtEl>
                                          <p:spTgt spid="68022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0226" grpId="0" animBg="1"/>
      <p:bldP spid="680226" grpId="1" animBg="1"/>
      <p:bldP spid="680227" grpId="0" animBg="1"/>
      <p:bldP spid="680273" grpId="0" animBg="1"/>
      <p:bldP spid="680273" grpId="1" animBg="1"/>
      <p:bldP spid="680228" grpId="0" animBg="1"/>
      <p:bldP spid="680229" grpId="0" animBg="1"/>
      <p:bldP spid="680229" grpId="1" animBg="1"/>
      <p:bldP spid="680282"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4896" name="Arc 128"/>
          <p:cNvSpPr>
            <a:spLocks/>
          </p:cNvSpPr>
          <p:nvPr/>
        </p:nvSpPr>
        <p:spPr bwMode="auto">
          <a:xfrm flipH="1" flipV="1">
            <a:off x="3346450" y="-44450"/>
            <a:ext cx="3144838" cy="2949575"/>
          </a:xfrm>
          <a:custGeom>
            <a:avLst/>
            <a:gdLst>
              <a:gd name="T0" fmla="*/ 519625337 w 18161"/>
              <a:gd name="T1" fmla="*/ 0 h 12894"/>
              <a:gd name="T2" fmla="*/ 544573809 w 18161"/>
              <a:gd name="T3" fmla="*/ 62847414 h 12894"/>
              <a:gd name="T4" fmla="*/ 0 w 18161"/>
              <a:gd name="T5" fmla="*/ 674731662 h 12894"/>
              <a:gd name="T6" fmla="*/ 0 60000 65536"/>
              <a:gd name="T7" fmla="*/ 0 60000 65536"/>
              <a:gd name="T8" fmla="*/ 0 60000 65536"/>
              <a:gd name="T9" fmla="*/ 0 w 18161"/>
              <a:gd name="T10" fmla="*/ 0 h 12894"/>
              <a:gd name="T11" fmla="*/ 18161 w 18161"/>
              <a:gd name="T12" fmla="*/ 12894 h 12894"/>
            </a:gdLst>
            <a:ahLst/>
            <a:cxnLst>
              <a:cxn ang="T6">
                <a:pos x="T0" y="T1"/>
              </a:cxn>
              <a:cxn ang="T7">
                <a:pos x="T2" y="T3"/>
              </a:cxn>
              <a:cxn ang="T8">
                <a:pos x="T4" y="T5"/>
              </a:cxn>
            </a:cxnLst>
            <a:rect l="T9" t="T10" r="T11" b="T12"/>
            <a:pathLst>
              <a:path w="18161" h="12894" fill="none" extrusionOk="0">
                <a:moveTo>
                  <a:pt x="17329" y="-1"/>
                </a:moveTo>
                <a:cubicBezTo>
                  <a:pt x="17620" y="390"/>
                  <a:pt x="17897" y="791"/>
                  <a:pt x="18161" y="1200"/>
                </a:cubicBezTo>
              </a:path>
              <a:path w="18161" h="12894" stroke="0" extrusionOk="0">
                <a:moveTo>
                  <a:pt x="17329" y="-1"/>
                </a:moveTo>
                <a:cubicBezTo>
                  <a:pt x="17620" y="390"/>
                  <a:pt x="17897" y="791"/>
                  <a:pt x="18161" y="1200"/>
                </a:cubicBezTo>
                <a:lnTo>
                  <a:pt x="0" y="12894"/>
                </a:lnTo>
                <a:close/>
              </a:path>
            </a:pathLst>
          </a:custGeom>
          <a:noFill/>
          <a:ln w="19050">
            <a:solidFill>
              <a:srgbClr val="FFFF00"/>
            </a:solidFill>
            <a:round/>
            <a:headEnd/>
            <a:tailEnd/>
          </a:ln>
        </p:spPr>
        <p:txBody>
          <a:bodyPr/>
          <a:lstStyle/>
          <a:p>
            <a:endParaRPr lang="es-ES"/>
          </a:p>
        </p:txBody>
      </p:sp>
      <p:sp>
        <p:nvSpPr>
          <p:cNvPr id="544904" name="Arc 136"/>
          <p:cNvSpPr>
            <a:spLocks/>
          </p:cNvSpPr>
          <p:nvPr/>
        </p:nvSpPr>
        <p:spPr bwMode="auto">
          <a:xfrm flipH="1">
            <a:off x="3048000" y="3903663"/>
            <a:ext cx="552450" cy="1362075"/>
          </a:xfrm>
          <a:custGeom>
            <a:avLst/>
            <a:gdLst>
              <a:gd name="T0" fmla="*/ 10820986 w 21600"/>
              <a:gd name="T1" fmla="*/ 0 h 13889"/>
              <a:gd name="T2" fmla="*/ 14129677 w 21600"/>
              <a:gd name="T3" fmla="*/ 133576821 h 13889"/>
              <a:gd name="T4" fmla="*/ 0 w 21600"/>
              <a:gd name="T5" fmla="*/ 133576821 h 13889"/>
              <a:gd name="T6" fmla="*/ 0 60000 65536"/>
              <a:gd name="T7" fmla="*/ 0 60000 65536"/>
              <a:gd name="T8" fmla="*/ 0 60000 65536"/>
              <a:gd name="T9" fmla="*/ 0 w 21600"/>
              <a:gd name="T10" fmla="*/ 0 h 13889"/>
              <a:gd name="T11" fmla="*/ 21600 w 21600"/>
              <a:gd name="T12" fmla="*/ 13889 h 13889"/>
            </a:gdLst>
            <a:ahLst/>
            <a:cxnLst>
              <a:cxn ang="T6">
                <a:pos x="T0" y="T1"/>
              </a:cxn>
              <a:cxn ang="T7">
                <a:pos x="T2" y="T3"/>
              </a:cxn>
              <a:cxn ang="T8">
                <a:pos x="T4" y="T5"/>
              </a:cxn>
            </a:cxnLst>
            <a:rect l="T9" t="T10" r="T11" b="T12"/>
            <a:pathLst>
              <a:path w="21600" h="13889" fill="none" extrusionOk="0">
                <a:moveTo>
                  <a:pt x="16542" y="-1"/>
                </a:moveTo>
                <a:cubicBezTo>
                  <a:pt x="19809" y="3890"/>
                  <a:pt x="21600" y="8808"/>
                  <a:pt x="21600" y="13889"/>
                </a:cubicBezTo>
              </a:path>
              <a:path w="21600" h="13889" stroke="0" extrusionOk="0">
                <a:moveTo>
                  <a:pt x="16542" y="-1"/>
                </a:moveTo>
                <a:cubicBezTo>
                  <a:pt x="19809" y="3890"/>
                  <a:pt x="21600" y="8808"/>
                  <a:pt x="21600" y="13889"/>
                </a:cubicBezTo>
                <a:lnTo>
                  <a:pt x="0" y="13889"/>
                </a:lnTo>
                <a:close/>
              </a:path>
            </a:pathLst>
          </a:custGeom>
          <a:noFill/>
          <a:ln w="19050">
            <a:solidFill>
              <a:srgbClr val="FFFF00"/>
            </a:solidFill>
            <a:round/>
            <a:headEnd/>
            <a:tailEnd/>
          </a:ln>
        </p:spPr>
        <p:txBody>
          <a:bodyPr/>
          <a:lstStyle/>
          <a:p>
            <a:endParaRPr lang="es-ES"/>
          </a:p>
        </p:txBody>
      </p:sp>
      <p:sp>
        <p:nvSpPr>
          <p:cNvPr id="544906" name="Line 138"/>
          <p:cNvSpPr>
            <a:spLocks noChangeShapeType="1"/>
          </p:cNvSpPr>
          <p:nvPr/>
        </p:nvSpPr>
        <p:spPr bwMode="auto">
          <a:xfrm flipV="1">
            <a:off x="3487738" y="2887663"/>
            <a:ext cx="0" cy="1328737"/>
          </a:xfrm>
          <a:prstGeom prst="line">
            <a:avLst/>
          </a:prstGeom>
          <a:noFill/>
          <a:ln w="19050">
            <a:solidFill>
              <a:srgbClr val="FFFF00"/>
            </a:solidFill>
            <a:round/>
            <a:headEnd/>
            <a:tailEnd/>
          </a:ln>
        </p:spPr>
        <p:txBody>
          <a:bodyPr/>
          <a:lstStyle/>
          <a:p>
            <a:endParaRPr lang="es-ES"/>
          </a:p>
        </p:txBody>
      </p:sp>
      <p:sp>
        <p:nvSpPr>
          <p:cNvPr id="544907" name="Arc 139"/>
          <p:cNvSpPr>
            <a:spLocks/>
          </p:cNvSpPr>
          <p:nvPr/>
        </p:nvSpPr>
        <p:spPr bwMode="auto">
          <a:xfrm flipH="1" flipV="1">
            <a:off x="3484563" y="2763838"/>
            <a:ext cx="2984500" cy="2400300"/>
          </a:xfrm>
          <a:custGeom>
            <a:avLst/>
            <a:gdLst>
              <a:gd name="T0" fmla="*/ 0 w 17235"/>
              <a:gd name="T1" fmla="*/ 0 h 21600"/>
              <a:gd name="T2" fmla="*/ 516811094 w 17235"/>
              <a:gd name="T3" fmla="*/ 105964789 h 21600"/>
              <a:gd name="T4" fmla="*/ 0 w 17235"/>
              <a:gd name="T5" fmla="*/ 266733352 h 21600"/>
              <a:gd name="T6" fmla="*/ 0 60000 65536"/>
              <a:gd name="T7" fmla="*/ 0 60000 65536"/>
              <a:gd name="T8" fmla="*/ 0 60000 65536"/>
              <a:gd name="T9" fmla="*/ 0 w 17235"/>
              <a:gd name="T10" fmla="*/ 0 h 21600"/>
              <a:gd name="T11" fmla="*/ 17235 w 17235"/>
              <a:gd name="T12" fmla="*/ 21600 h 21600"/>
            </a:gdLst>
            <a:ahLst/>
            <a:cxnLst>
              <a:cxn ang="T6">
                <a:pos x="T0" y="T1"/>
              </a:cxn>
              <a:cxn ang="T7">
                <a:pos x="T2" y="T3"/>
              </a:cxn>
              <a:cxn ang="T8">
                <a:pos x="T4" y="T5"/>
              </a:cxn>
            </a:cxnLst>
            <a:rect l="T9" t="T10" r="T11" b="T12"/>
            <a:pathLst>
              <a:path w="17235" h="21600" fill="none" extrusionOk="0">
                <a:moveTo>
                  <a:pt x="-1" y="0"/>
                </a:moveTo>
                <a:cubicBezTo>
                  <a:pt x="6772" y="0"/>
                  <a:pt x="13153" y="3176"/>
                  <a:pt x="17235" y="8580"/>
                </a:cubicBezTo>
              </a:path>
              <a:path w="17235" h="21600" stroke="0" extrusionOk="0">
                <a:moveTo>
                  <a:pt x="-1" y="0"/>
                </a:moveTo>
                <a:cubicBezTo>
                  <a:pt x="6772" y="0"/>
                  <a:pt x="13153" y="3176"/>
                  <a:pt x="17235" y="8580"/>
                </a:cubicBezTo>
                <a:lnTo>
                  <a:pt x="0" y="21600"/>
                </a:lnTo>
                <a:close/>
              </a:path>
            </a:pathLst>
          </a:custGeom>
          <a:noFill/>
          <a:ln w="19050">
            <a:solidFill>
              <a:srgbClr val="FFFF00"/>
            </a:solidFill>
            <a:round/>
            <a:headEnd/>
            <a:tailEnd/>
          </a:ln>
        </p:spPr>
        <p:txBody>
          <a:bodyPr/>
          <a:lstStyle/>
          <a:p>
            <a:endParaRPr lang="es-ES"/>
          </a:p>
        </p:txBody>
      </p:sp>
      <p:grpSp>
        <p:nvGrpSpPr>
          <p:cNvPr id="2" name="Group 234"/>
          <p:cNvGrpSpPr>
            <a:grpSpLocks/>
          </p:cNvGrpSpPr>
          <p:nvPr/>
        </p:nvGrpSpPr>
        <p:grpSpPr bwMode="auto">
          <a:xfrm>
            <a:off x="2274888" y="2630488"/>
            <a:ext cx="1006475" cy="2635250"/>
            <a:chOff x="1433" y="1504"/>
            <a:chExt cx="634" cy="1660"/>
          </a:xfrm>
        </p:grpSpPr>
        <p:sp>
          <p:nvSpPr>
            <p:cNvPr id="114767" name="Line 147"/>
            <p:cNvSpPr>
              <a:spLocks noChangeShapeType="1"/>
            </p:cNvSpPr>
            <p:nvPr/>
          </p:nvSpPr>
          <p:spPr bwMode="auto">
            <a:xfrm flipH="1">
              <a:off x="1433" y="1504"/>
              <a:ext cx="634" cy="0"/>
            </a:xfrm>
            <a:prstGeom prst="line">
              <a:avLst/>
            </a:prstGeom>
            <a:noFill/>
            <a:ln w="9525">
              <a:solidFill>
                <a:schemeClr val="bg1"/>
              </a:solidFill>
              <a:round/>
              <a:headEnd/>
              <a:tailEnd/>
            </a:ln>
          </p:spPr>
          <p:txBody>
            <a:bodyPr/>
            <a:lstStyle/>
            <a:p>
              <a:endParaRPr lang="es-ES"/>
            </a:p>
          </p:txBody>
        </p:sp>
        <p:sp>
          <p:nvSpPr>
            <p:cNvPr id="114768" name="Line 148"/>
            <p:cNvSpPr>
              <a:spLocks noChangeShapeType="1"/>
            </p:cNvSpPr>
            <p:nvPr/>
          </p:nvSpPr>
          <p:spPr bwMode="auto">
            <a:xfrm flipH="1">
              <a:off x="1433" y="3164"/>
              <a:ext cx="354" cy="0"/>
            </a:xfrm>
            <a:prstGeom prst="line">
              <a:avLst/>
            </a:prstGeom>
            <a:noFill/>
            <a:ln w="9525">
              <a:solidFill>
                <a:schemeClr val="bg1"/>
              </a:solidFill>
              <a:round/>
              <a:headEnd/>
              <a:tailEnd/>
            </a:ln>
          </p:spPr>
          <p:txBody>
            <a:bodyPr/>
            <a:lstStyle/>
            <a:p>
              <a:endParaRPr lang="es-ES"/>
            </a:p>
          </p:txBody>
        </p:sp>
      </p:grpSp>
      <p:sp>
        <p:nvSpPr>
          <p:cNvPr id="544917" name="Line 149"/>
          <p:cNvSpPr>
            <a:spLocks noChangeShapeType="1"/>
          </p:cNvSpPr>
          <p:nvPr/>
        </p:nvSpPr>
        <p:spPr bwMode="auto">
          <a:xfrm>
            <a:off x="2359025" y="2632075"/>
            <a:ext cx="0" cy="2613025"/>
          </a:xfrm>
          <a:prstGeom prst="line">
            <a:avLst/>
          </a:prstGeom>
          <a:noFill/>
          <a:ln w="9525">
            <a:solidFill>
              <a:schemeClr val="bg1"/>
            </a:solidFill>
            <a:round/>
            <a:headEnd type="triangle" w="med" len="med"/>
            <a:tailEnd type="triangle" w="med" len="med"/>
          </a:ln>
        </p:spPr>
        <p:txBody>
          <a:bodyPr/>
          <a:lstStyle/>
          <a:p>
            <a:endParaRPr lang="es-ES"/>
          </a:p>
        </p:txBody>
      </p:sp>
      <p:sp>
        <p:nvSpPr>
          <p:cNvPr id="544919" name="Line 151"/>
          <p:cNvSpPr>
            <a:spLocks noChangeShapeType="1"/>
          </p:cNvSpPr>
          <p:nvPr/>
        </p:nvSpPr>
        <p:spPr bwMode="auto">
          <a:xfrm flipV="1">
            <a:off x="3198813" y="3971925"/>
            <a:ext cx="0" cy="2098675"/>
          </a:xfrm>
          <a:prstGeom prst="line">
            <a:avLst/>
          </a:prstGeom>
          <a:noFill/>
          <a:ln w="9525">
            <a:solidFill>
              <a:schemeClr val="bg1"/>
            </a:solidFill>
            <a:prstDash val="dash"/>
            <a:round/>
            <a:headEnd/>
            <a:tailEnd/>
          </a:ln>
        </p:spPr>
        <p:txBody>
          <a:bodyPr/>
          <a:lstStyle/>
          <a:p>
            <a:endParaRPr lang="es-ES"/>
          </a:p>
        </p:txBody>
      </p:sp>
      <p:sp>
        <p:nvSpPr>
          <p:cNvPr id="544920" name="Arc 152"/>
          <p:cNvSpPr>
            <a:spLocks/>
          </p:cNvSpPr>
          <p:nvPr/>
        </p:nvSpPr>
        <p:spPr bwMode="auto">
          <a:xfrm flipH="1" flipV="1">
            <a:off x="3170238" y="2763838"/>
            <a:ext cx="3298825" cy="1323975"/>
          </a:xfrm>
          <a:custGeom>
            <a:avLst/>
            <a:gdLst>
              <a:gd name="T0" fmla="*/ 540904347 w 19042"/>
              <a:gd name="T1" fmla="*/ 0 h 11906"/>
              <a:gd name="T2" fmla="*/ 571486289 w 19042"/>
              <a:gd name="T3" fmla="*/ 21133448 h 11906"/>
              <a:gd name="T4" fmla="*/ 0 w 19042"/>
              <a:gd name="T5" fmla="*/ 147229119 h 11906"/>
              <a:gd name="T6" fmla="*/ 0 60000 65536"/>
              <a:gd name="T7" fmla="*/ 0 60000 65536"/>
              <a:gd name="T8" fmla="*/ 0 60000 65536"/>
              <a:gd name="T9" fmla="*/ 0 w 19042"/>
              <a:gd name="T10" fmla="*/ 0 h 11906"/>
              <a:gd name="T11" fmla="*/ 19042 w 19042"/>
              <a:gd name="T12" fmla="*/ 11906 h 11906"/>
            </a:gdLst>
            <a:ahLst/>
            <a:cxnLst>
              <a:cxn ang="T6">
                <a:pos x="T0" y="T1"/>
              </a:cxn>
              <a:cxn ang="T7">
                <a:pos x="T2" y="T3"/>
              </a:cxn>
              <a:cxn ang="T8">
                <a:pos x="T4" y="T5"/>
              </a:cxn>
            </a:cxnLst>
            <a:rect l="T9" t="T10" r="T11" b="T12"/>
            <a:pathLst>
              <a:path w="19042" h="11906" fill="none" extrusionOk="0">
                <a:moveTo>
                  <a:pt x="18022" y="0"/>
                </a:moveTo>
                <a:cubicBezTo>
                  <a:pt x="18388" y="553"/>
                  <a:pt x="18728" y="1124"/>
                  <a:pt x="19041" y="1709"/>
                </a:cubicBezTo>
              </a:path>
              <a:path w="19042" h="11906" stroke="0" extrusionOk="0">
                <a:moveTo>
                  <a:pt x="18022" y="0"/>
                </a:moveTo>
                <a:cubicBezTo>
                  <a:pt x="18388" y="553"/>
                  <a:pt x="18728" y="1124"/>
                  <a:pt x="19041" y="1709"/>
                </a:cubicBezTo>
                <a:lnTo>
                  <a:pt x="0" y="11906"/>
                </a:lnTo>
                <a:close/>
              </a:path>
            </a:pathLst>
          </a:custGeom>
          <a:noFill/>
          <a:ln w="19050">
            <a:solidFill>
              <a:srgbClr val="FFFF00"/>
            </a:solidFill>
            <a:round/>
            <a:headEnd/>
            <a:tailEnd/>
          </a:ln>
        </p:spPr>
        <p:txBody>
          <a:bodyPr/>
          <a:lstStyle/>
          <a:p>
            <a:endParaRPr lang="es-ES"/>
          </a:p>
        </p:txBody>
      </p:sp>
      <p:sp>
        <p:nvSpPr>
          <p:cNvPr id="544921" name="Line 153"/>
          <p:cNvSpPr>
            <a:spLocks noChangeShapeType="1"/>
          </p:cNvSpPr>
          <p:nvPr/>
        </p:nvSpPr>
        <p:spPr bwMode="auto">
          <a:xfrm flipV="1">
            <a:off x="3349625" y="4073525"/>
            <a:ext cx="0" cy="1997075"/>
          </a:xfrm>
          <a:prstGeom prst="line">
            <a:avLst/>
          </a:prstGeom>
          <a:noFill/>
          <a:ln w="9525">
            <a:solidFill>
              <a:schemeClr val="bg1"/>
            </a:solidFill>
            <a:prstDash val="dash"/>
            <a:round/>
            <a:headEnd/>
            <a:tailEnd/>
          </a:ln>
        </p:spPr>
        <p:txBody>
          <a:bodyPr/>
          <a:lstStyle/>
          <a:p>
            <a:endParaRPr lang="es-ES"/>
          </a:p>
        </p:txBody>
      </p:sp>
      <p:sp>
        <p:nvSpPr>
          <p:cNvPr id="544922" name="Line 154"/>
          <p:cNvSpPr>
            <a:spLocks noChangeShapeType="1"/>
          </p:cNvSpPr>
          <p:nvPr/>
        </p:nvSpPr>
        <p:spPr bwMode="auto">
          <a:xfrm flipV="1">
            <a:off x="3349625" y="2630488"/>
            <a:ext cx="0" cy="1463675"/>
          </a:xfrm>
          <a:prstGeom prst="line">
            <a:avLst/>
          </a:prstGeom>
          <a:noFill/>
          <a:ln w="19050">
            <a:solidFill>
              <a:srgbClr val="FFFF00"/>
            </a:solidFill>
            <a:round/>
            <a:headEnd/>
            <a:tailEnd/>
          </a:ln>
        </p:spPr>
        <p:txBody>
          <a:bodyPr/>
          <a:lstStyle/>
          <a:p>
            <a:endParaRPr lang="es-ES"/>
          </a:p>
        </p:txBody>
      </p:sp>
      <p:sp>
        <p:nvSpPr>
          <p:cNvPr id="544924" name="Line 156"/>
          <p:cNvSpPr>
            <a:spLocks noChangeShapeType="1"/>
          </p:cNvSpPr>
          <p:nvPr/>
        </p:nvSpPr>
        <p:spPr bwMode="auto">
          <a:xfrm>
            <a:off x="2744788" y="3898900"/>
            <a:ext cx="0" cy="1355725"/>
          </a:xfrm>
          <a:prstGeom prst="line">
            <a:avLst/>
          </a:prstGeom>
          <a:noFill/>
          <a:ln w="9525">
            <a:solidFill>
              <a:schemeClr val="bg1"/>
            </a:solidFill>
            <a:round/>
            <a:headEnd type="triangle" w="med" len="med"/>
            <a:tailEnd type="triangle" w="med" len="med"/>
          </a:ln>
        </p:spPr>
        <p:txBody>
          <a:bodyPr/>
          <a:lstStyle/>
          <a:p>
            <a:endParaRPr lang="es-ES"/>
          </a:p>
        </p:txBody>
      </p:sp>
      <p:sp>
        <p:nvSpPr>
          <p:cNvPr id="544955" name="Rectangle 187"/>
          <p:cNvSpPr>
            <a:spLocks noChangeArrowheads="1"/>
          </p:cNvSpPr>
          <p:nvPr/>
        </p:nvSpPr>
        <p:spPr bwMode="auto">
          <a:xfrm>
            <a:off x="4127500" y="2767013"/>
            <a:ext cx="4741863" cy="1552575"/>
          </a:xfrm>
          <a:prstGeom prst="rect">
            <a:avLst/>
          </a:prstGeom>
          <a:noFill/>
          <a:ln w="9525">
            <a:noFill/>
            <a:miter lim="800000"/>
            <a:headEnd/>
            <a:tailEnd/>
          </a:ln>
        </p:spPr>
        <p:txBody>
          <a:bodyPr>
            <a:spAutoFit/>
          </a:bodyPr>
          <a:lstStyle/>
          <a:p>
            <a:pPr marL="868363" indent="-868363" algn="l">
              <a:tabLst>
                <a:tab pos="487363" algn="l"/>
                <a:tab pos="868363" algn="l"/>
              </a:tabLst>
            </a:pPr>
            <a:r>
              <a:rPr lang="es-ES_tradnl" i="1">
                <a:solidFill>
                  <a:schemeClr val="bg1"/>
                </a:solidFill>
                <a:latin typeface="Book Antiqua" pitchFamily="18" charset="0"/>
                <a:cs typeface="Times New Roman" charset="0"/>
              </a:rPr>
              <a:t>F1	=	Campo en la superficie del conductor</a:t>
            </a:r>
          </a:p>
          <a:p>
            <a:pPr marL="868363" indent="-868363" algn="l">
              <a:tabLst>
                <a:tab pos="487363" algn="l"/>
                <a:tab pos="868363" algn="l"/>
              </a:tabLst>
            </a:pPr>
            <a:r>
              <a:rPr lang="es-ES_tradnl" i="1">
                <a:solidFill>
                  <a:schemeClr val="bg1"/>
                </a:solidFill>
                <a:latin typeface="Book Antiqua" pitchFamily="18" charset="0"/>
                <a:cs typeface="Times New Roman" charset="0"/>
              </a:rPr>
              <a:t>F2	=	Campo en la superficie interna de la pieza</a:t>
            </a:r>
            <a:endParaRPr lang="es-ES_tradnl" i="1">
              <a:solidFill>
                <a:schemeClr val="bg1"/>
              </a:solidFill>
              <a:latin typeface="Book Antiqua" pitchFamily="18" charset="0"/>
            </a:endParaRPr>
          </a:p>
        </p:txBody>
      </p:sp>
      <p:sp>
        <p:nvSpPr>
          <p:cNvPr id="544956" name="Text Box 188"/>
          <p:cNvSpPr txBox="1">
            <a:spLocks noChangeArrowheads="1"/>
          </p:cNvSpPr>
          <p:nvPr/>
        </p:nvSpPr>
        <p:spPr bwMode="auto">
          <a:xfrm rot="-5400000">
            <a:off x="197644" y="3540919"/>
            <a:ext cx="2149475" cy="779463"/>
          </a:xfrm>
          <a:prstGeom prst="rect">
            <a:avLst/>
          </a:prstGeom>
          <a:noFill/>
          <a:ln w="9525">
            <a:noFill/>
            <a:miter lim="800000"/>
            <a:headEnd/>
            <a:tailEnd/>
          </a:ln>
        </p:spPr>
        <p:txBody>
          <a:bodyPr/>
          <a:lstStyle/>
          <a:p>
            <a:r>
              <a:rPr lang="es-ES_tradnl" sz="2500" i="1">
                <a:solidFill>
                  <a:schemeClr val="bg1"/>
                </a:solidFill>
                <a:latin typeface="Book Antiqua" pitchFamily="18" charset="0"/>
                <a:cs typeface="Times New Roman" charset="0"/>
              </a:rPr>
              <a:t>Fuerza del Campo</a:t>
            </a:r>
            <a:endParaRPr lang="es-ES_tradnl" sz="2500" i="1">
              <a:solidFill>
                <a:schemeClr val="bg1"/>
              </a:solidFill>
              <a:latin typeface="Book Antiqua" pitchFamily="18" charset="0"/>
            </a:endParaRPr>
          </a:p>
        </p:txBody>
      </p:sp>
      <p:sp>
        <p:nvSpPr>
          <p:cNvPr id="544957" name="Rectangle 189"/>
          <p:cNvSpPr>
            <a:spLocks noChangeArrowheads="1"/>
          </p:cNvSpPr>
          <p:nvPr/>
        </p:nvSpPr>
        <p:spPr bwMode="auto">
          <a:xfrm>
            <a:off x="1792288" y="3611563"/>
            <a:ext cx="657225" cy="427037"/>
          </a:xfrm>
          <a:prstGeom prst="rect">
            <a:avLst/>
          </a:prstGeom>
          <a:noFill/>
          <a:ln w="9525">
            <a:noFill/>
            <a:miter lim="800000"/>
            <a:headEnd/>
            <a:tailEnd/>
          </a:ln>
        </p:spPr>
        <p:txBody>
          <a:bodyPr>
            <a:spAutoFit/>
          </a:bodyPr>
          <a:lstStyle/>
          <a:p>
            <a:pPr algn="just">
              <a:tabLst>
                <a:tab pos="1169988" algn="l"/>
              </a:tabLst>
            </a:pPr>
            <a:r>
              <a:rPr lang="es-ES_tradnl" sz="2200" i="1">
                <a:solidFill>
                  <a:schemeClr val="bg1"/>
                </a:solidFill>
                <a:latin typeface="Book Antiqua" pitchFamily="18" charset="0"/>
                <a:cs typeface="Times New Roman" charset="0"/>
              </a:rPr>
              <a:t> F2</a:t>
            </a:r>
            <a:endParaRPr lang="es-ES_tradnl" sz="2200" i="1">
              <a:solidFill>
                <a:schemeClr val="bg1"/>
              </a:solidFill>
              <a:latin typeface="Book Antiqua" pitchFamily="18" charset="0"/>
            </a:endParaRPr>
          </a:p>
        </p:txBody>
      </p:sp>
      <p:sp>
        <p:nvSpPr>
          <p:cNvPr id="114704" name="Rectangle 190"/>
          <p:cNvSpPr>
            <a:spLocks noChangeArrowheads="1"/>
          </p:cNvSpPr>
          <p:nvPr/>
        </p:nvSpPr>
        <p:spPr bwMode="auto">
          <a:xfrm>
            <a:off x="3459163" y="5240338"/>
            <a:ext cx="1530350" cy="336550"/>
          </a:xfrm>
          <a:prstGeom prst="rect">
            <a:avLst/>
          </a:prstGeom>
          <a:noFill/>
          <a:ln w="9525">
            <a:noFill/>
            <a:miter lim="800000"/>
            <a:headEnd/>
            <a:tailEnd/>
          </a:ln>
        </p:spPr>
        <p:txBody>
          <a:bodyPr>
            <a:spAutoFit/>
          </a:bodyPr>
          <a:lstStyle/>
          <a:p>
            <a:pPr algn="just">
              <a:tabLst>
                <a:tab pos="381000" algn="ctr"/>
                <a:tab pos="868363" algn="ctr"/>
              </a:tabLst>
            </a:pPr>
            <a:r>
              <a:rPr lang="en-US" sz="1600" i="1">
                <a:solidFill>
                  <a:schemeClr val="bg1"/>
                </a:solidFill>
                <a:latin typeface="Book Antiqua" pitchFamily="18" charset="0"/>
                <a:cs typeface="Times New Roman" charset="0"/>
              </a:rPr>
              <a:t>R	 2R	3R</a:t>
            </a:r>
            <a:endParaRPr lang="es-ES_tradnl" sz="1600" i="1">
              <a:solidFill>
                <a:schemeClr val="bg1"/>
              </a:solidFill>
              <a:latin typeface="Book Antiqua" pitchFamily="18" charset="0"/>
            </a:endParaRPr>
          </a:p>
        </p:txBody>
      </p:sp>
      <p:sp>
        <p:nvSpPr>
          <p:cNvPr id="544959" name="Rectangle 191"/>
          <p:cNvSpPr>
            <a:spLocks noChangeArrowheads="1"/>
          </p:cNvSpPr>
          <p:nvPr/>
        </p:nvSpPr>
        <p:spPr bwMode="auto">
          <a:xfrm>
            <a:off x="2238375" y="4249738"/>
            <a:ext cx="581025" cy="427037"/>
          </a:xfrm>
          <a:prstGeom prst="rect">
            <a:avLst/>
          </a:prstGeom>
          <a:noFill/>
          <a:ln w="9525">
            <a:noFill/>
            <a:miter lim="800000"/>
            <a:headEnd/>
            <a:tailEnd/>
          </a:ln>
        </p:spPr>
        <p:txBody>
          <a:bodyPr>
            <a:spAutoFit/>
          </a:bodyPr>
          <a:lstStyle/>
          <a:p>
            <a:pPr algn="just">
              <a:tabLst>
                <a:tab pos="1169988" algn="l"/>
              </a:tabLst>
            </a:pPr>
            <a:r>
              <a:rPr lang="es-ES_tradnl" sz="2200" i="1">
                <a:solidFill>
                  <a:schemeClr val="bg1"/>
                </a:solidFill>
                <a:latin typeface="Book Antiqua" pitchFamily="18" charset="0"/>
                <a:cs typeface="Times New Roman" charset="0"/>
              </a:rPr>
              <a:t> F1</a:t>
            </a:r>
            <a:endParaRPr lang="es-ES_tradnl" sz="2200" i="1">
              <a:solidFill>
                <a:schemeClr val="bg1"/>
              </a:solidFill>
              <a:latin typeface="Book Antiqua" pitchFamily="18" charset="0"/>
            </a:endParaRPr>
          </a:p>
        </p:txBody>
      </p:sp>
      <p:sp>
        <p:nvSpPr>
          <p:cNvPr id="544998" name="Line 230"/>
          <p:cNvSpPr>
            <a:spLocks noChangeShapeType="1"/>
          </p:cNvSpPr>
          <p:nvPr/>
        </p:nvSpPr>
        <p:spPr bwMode="auto">
          <a:xfrm flipV="1">
            <a:off x="3487738" y="4224338"/>
            <a:ext cx="0" cy="1033462"/>
          </a:xfrm>
          <a:prstGeom prst="line">
            <a:avLst/>
          </a:prstGeom>
          <a:noFill/>
          <a:ln w="9525">
            <a:solidFill>
              <a:schemeClr val="bg1"/>
            </a:solidFill>
            <a:prstDash val="dash"/>
            <a:round/>
            <a:headEnd/>
            <a:tailEnd/>
          </a:ln>
        </p:spPr>
        <p:txBody>
          <a:bodyPr/>
          <a:lstStyle/>
          <a:p>
            <a:endParaRPr lang="es-ES"/>
          </a:p>
        </p:txBody>
      </p:sp>
      <p:grpSp>
        <p:nvGrpSpPr>
          <p:cNvPr id="3" name="Group 233"/>
          <p:cNvGrpSpPr>
            <a:grpSpLocks/>
          </p:cNvGrpSpPr>
          <p:nvPr/>
        </p:nvGrpSpPr>
        <p:grpSpPr bwMode="auto">
          <a:xfrm>
            <a:off x="2644775" y="3905250"/>
            <a:ext cx="469900" cy="1352550"/>
            <a:chOff x="1666" y="2307"/>
            <a:chExt cx="296" cy="858"/>
          </a:xfrm>
        </p:grpSpPr>
        <p:sp>
          <p:nvSpPr>
            <p:cNvPr id="114765" name="Line 155"/>
            <p:cNvSpPr>
              <a:spLocks noChangeShapeType="1"/>
            </p:cNvSpPr>
            <p:nvPr/>
          </p:nvSpPr>
          <p:spPr bwMode="auto">
            <a:xfrm flipH="1">
              <a:off x="1666" y="2307"/>
              <a:ext cx="296" cy="0"/>
            </a:xfrm>
            <a:prstGeom prst="line">
              <a:avLst/>
            </a:prstGeom>
            <a:noFill/>
            <a:ln w="9525">
              <a:solidFill>
                <a:schemeClr val="bg1"/>
              </a:solidFill>
              <a:round/>
              <a:headEnd/>
              <a:tailEnd/>
            </a:ln>
          </p:spPr>
          <p:txBody>
            <a:bodyPr/>
            <a:lstStyle/>
            <a:p>
              <a:endParaRPr lang="es-ES"/>
            </a:p>
          </p:txBody>
        </p:sp>
        <p:sp>
          <p:nvSpPr>
            <p:cNvPr id="114766" name="Line 232"/>
            <p:cNvSpPr>
              <a:spLocks noChangeShapeType="1"/>
            </p:cNvSpPr>
            <p:nvPr/>
          </p:nvSpPr>
          <p:spPr bwMode="auto">
            <a:xfrm flipH="1">
              <a:off x="1666" y="3165"/>
              <a:ext cx="296" cy="0"/>
            </a:xfrm>
            <a:prstGeom prst="line">
              <a:avLst/>
            </a:prstGeom>
            <a:noFill/>
            <a:ln w="9525">
              <a:solidFill>
                <a:schemeClr val="bg1"/>
              </a:solidFill>
              <a:round/>
              <a:headEnd/>
              <a:tailEnd/>
            </a:ln>
          </p:spPr>
          <p:txBody>
            <a:bodyPr/>
            <a:lstStyle/>
            <a:p>
              <a:endParaRPr lang="es-ES"/>
            </a:p>
          </p:txBody>
        </p:sp>
      </p:grpSp>
      <p:grpSp>
        <p:nvGrpSpPr>
          <p:cNvPr id="114708" name="Group 281"/>
          <p:cNvGrpSpPr>
            <a:grpSpLocks/>
          </p:cNvGrpSpPr>
          <p:nvPr/>
        </p:nvGrpSpPr>
        <p:grpSpPr bwMode="auto">
          <a:xfrm>
            <a:off x="0" y="0"/>
            <a:ext cx="9172575" cy="6858000"/>
            <a:chOff x="0" y="0"/>
            <a:chExt cx="5778" cy="4320"/>
          </a:xfrm>
        </p:grpSpPr>
        <p:grpSp>
          <p:nvGrpSpPr>
            <p:cNvPr id="114709" name="Group 280"/>
            <p:cNvGrpSpPr>
              <a:grpSpLocks/>
            </p:cNvGrpSpPr>
            <p:nvPr/>
          </p:nvGrpSpPr>
          <p:grpSpPr bwMode="auto">
            <a:xfrm>
              <a:off x="0" y="0"/>
              <a:ext cx="5760" cy="4320"/>
              <a:chOff x="0" y="0"/>
              <a:chExt cx="5760" cy="4320"/>
            </a:xfrm>
          </p:grpSpPr>
          <p:grpSp>
            <p:nvGrpSpPr>
              <p:cNvPr id="114747" name="Group 279"/>
              <p:cNvGrpSpPr>
                <a:grpSpLocks/>
              </p:cNvGrpSpPr>
              <p:nvPr/>
            </p:nvGrpSpPr>
            <p:grpSpPr bwMode="auto">
              <a:xfrm>
                <a:off x="1616" y="1557"/>
                <a:ext cx="2470" cy="2554"/>
                <a:chOff x="1616" y="1557"/>
                <a:chExt cx="2470" cy="2554"/>
              </a:xfrm>
            </p:grpSpPr>
            <p:sp>
              <p:nvSpPr>
                <p:cNvPr id="114752" name="Oval 133" descr="Diagonal hacia abajo clara"/>
                <p:cNvSpPr>
                  <a:spLocks noChangeArrowheads="1"/>
                </p:cNvSpPr>
                <p:nvPr/>
              </p:nvSpPr>
              <p:spPr bwMode="auto">
                <a:xfrm>
                  <a:off x="1802" y="3713"/>
                  <a:ext cx="212" cy="212"/>
                </a:xfrm>
                <a:prstGeom prst="ellipse">
                  <a:avLst/>
                </a:prstGeom>
                <a:pattFill prst="ltDnDiag">
                  <a:fgClr>
                    <a:schemeClr val="tx2"/>
                  </a:fgClr>
                  <a:bgClr>
                    <a:srgbClr val="FFFFFF"/>
                  </a:bgClr>
                </a:pattFill>
                <a:ln w="19050">
                  <a:solidFill>
                    <a:srgbClr val="333333"/>
                  </a:solidFill>
                  <a:round/>
                  <a:headEnd/>
                  <a:tailEnd/>
                </a:ln>
              </p:spPr>
              <p:txBody>
                <a:bodyPr/>
                <a:lstStyle/>
                <a:p>
                  <a:endParaRPr lang="es-ES"/>
                </a:p>
              </p:txBody>
            </p:sp>
            <p:sp>
              <p:nvSpPr>
                <p:cNvPr id="114753" name="AutoShape 228" descr="Diagonal hacia arriba clara"/>
                <p:cNvSpPr>
                  <a:spLocks noChangeArrowheads="1"/>
                </p:cNvSpPr>
                <p:nvPr/>
              </p:nvSpPr>
              <p:spPr bwMode="auto">
                <a:xfrm>
                  <a:off x="1616" y="3527"/>
                  <a:ext cx="584" cy="584"/>
                </a:xfrm>
                <a:custGeom>
                  <a:avLst/>
                  <a:gdLst>
                    <a:gd name="T0" fmla="*/ 8 w 21600"/>
                    <a:gd name="T1" fmla="*/ 0 h 21600"/>
                    <a:gd name="T2" fmla="*/ 2 w 21600"/>
                    <a:gd name="T3" fmla="*/ 2 h 21600"/>
                    <a:gd name="T4" fmla="*/ 0 w 21600"/>
                    <a:gd name="T5" fmla="*/ 8 h 21600"/>
                    <a:gd name="T6" fmla="*/ 2 w 21600"/>
                    <a:gd name="T7" fmla="*/ 13 h 21600"/>
                    <a:gd name="T8" fmla="*/ 8 w 21600"/>
                    <a:gd name="T9" fmla="*/ 16 h 21600"/>
                    <a:gd name="T10" fmla="*/ 13 w 21600"/>
                    <a:gd name="T11" fmla="*/ 13 h 21600"/>
                    <a:gd name="T12" fmla="*/ 16 w 21600"/>
                    <a:gd name="T13" fmla="*/ 8 h 21600"/>
                    <a:gd name="T14" fmla="*/ 13 w 21600"/>
                    <a:gd name="T15" fmla="*/ 2 h 21600"/>
                    <a:gd name="T16" fmla="*/ 0 60000 65536"/>
                    <a:gd name="T17" fmla="*/ 0 60000 65536"/>
                    <a:gd name="T18" fmla="*/ 0 60000 65536"/>
                    <a:gd name="T19" fmla="*/ 0 60000 65536"/>
                    <a:gd name="T20" fmla="*/ 0 60000 65536"/>
                    <a:gd name="T21" fmla="*/ 0 60000 65536"/>
                    <a:gd name="T22" fmla="*/ 0 60000 65536"/>
                    <a:gd name="T23" fmla="*/ 0 60000 65536"/>
                    <a:gd name="T24" fmla="*/ 3181 w 21600"/>
                    <a:gd name="T25" fmla="*/ 3181 h 21600"/>
                    <a:gd name="T26" fmla="*/ 18419 w 21600"/>
                    <a:gd name="T27" fmla="*/ 18419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494" y="10800"/>
                      </a:moveTo>
                      <a:cubicBezTo>
                        <a:pt x="3494" y="14835"/>
                        <a:pt x="6765" y="18106"/>
                        <a:pt x="10800" y="18106"/>
                      </a:cubicBezTo>
                      <a:cubicBezTo>
                        <a:pt x="14835" y="18106"/>
                        <a:pt x="18106" y="14835"/>
                        <a:pt x="18106" y="10800"/>
                      </a:cubicBezTo>
                      <a:cubicBezTo>
                        <a:pt x="18106" y="6765"/>
                        <a:pt x="14835" y="3494"/>
                        <a:pt x="10800" y="3494"/>
                      </a:cubicBezTo>
                      <a:cubicBezTo>
                        <a:pt x="6765" y="3494"/>
                        <a:pt x="3494" y="6765"/>
                        <a:pt x="3494" y="10800"/>
                      </a:cubicBezTo>
                      <a:close/>
                    </a:path>
                  </a:pathLst>
                </a:custGeom>
                <a:pattFill prst="ltUpDiag">
                  <a:fgClr>
                    <a:schemeClr val="tx2"/>
                  </a:fgClr>
                  <a:bgClr>
                    <a:schemeClr val="bg1"/>
                  </a:bgClr>
                </a:pattFill>
                <a:ln w="19050">
                  <a:solidFill>
                    <a:srgbClr val="333333"/>
                  </a:solidFill>
                  <a:round/>
                  <a:headEnd/>
                  <a:tailEnd/>
                </a:ln>
              </p:spPr>
              <p:txBody>
                <a:bodyPr wrap="none" anchor="ctr"/>
                <a:lstStyle/>
                <a:p>
                  <a:endParaRPr lang="es-ES"/>
                </a:p>
              </p:txBody>
            </p:sp>
            <p:sp>
              <p:nvSpPr>
                <p:cNvPr id="114754" name="Line 134"/>
                <p:cNvSpPr>
                  <a:spLocks noChangeShapeType="1"/>
                </p:cNvSpPr>
                <p:nvPr/>
              </p:nvSpPr>
              <p:spPr bwMode="auto">
                <a:xfrm>
                  <a:off x="1909" y="3317"/>
                  <a:ext cx="2177" cy="0"/>
                </a:xfrm>
                <a:prstGeom prst="line">
                  <a:avLst/>
                </a:prstGeom>
                <a:noFill/>
                <a:ln w="28575">
                  <a:solidFill>
                    <a:schemeClr val="bg1"/>
                  </a:solidFill>
                  <a:round/>
                  <a:headEnd/>
                  <a:tailEnd/>
                </a:ln>
              </p:spPr>
              <p:txBody>
                <a:bodyPr/>
                <a:lstStyle/>
                <a:p>
                  <a:endParaRPr lang="es-ES"/>
                </a:p>
              </p:txBody>
            </p:sp>
            <p:sp>
              <p:nvSpPr>
                <p:cNvPr id="114755" name="Line 135"/>
                <p:cNvSpPr>
                  <a:spLocks noChangeShapeType="1"/>
                </p:cNvSpPr>
                <p:nvPr/>
              </p:nvSpPr>
              <p:spPr bwMode="auto">
                <a:xfrm flipV="1">
                  <a:off x="1909" y="1557"/>
                  <a:ext cx="0" cy="1766"/>
                </a:xfrm>
                <a:prstGeom prst="line">
                  <a:avLst/>
                </a:prstGeom>
                <a:noFill/>
                <a:ln w="28575">
                  <a:solidFill>
                    <a:schemeClr val="bg1"/>
                  </a:solidFill>
                  <a:round/>
                  <a:headEnd/>
                  <a:tailEnd/>
                </a:ln>
              </p:spPr>
              <p:txBody>
                <a:bodyPr/>
                <a:lstStyle/>
                <a:p>
                  <a:endParaRPr lang="es-ES"/>
                </a:p>
              </p:txBody>
            </p:sp>
            <p:sp>
              <p:nvSpPr>
                <p:cNvPr id="114756" name="Line 137"/>
                <p:cNvSpPr>
                  <a:spLocks noChangeShapeType="1"/>
                </p:cNvSpPr>
                <p:nvPr/>
              </p:nvSpPr>
              <p:spPr bwMode="auto">
                <a:xfrm flipV="1">
                  <a:off x="2197" y="3309"/>
                  <a:ext cx="0" cy="441"/>
                </a:xfrm>
                <a:prstGeom prst="line">
                  <a:avLst/>
                </a:prstGeom>
                <a:noFill/>
                <a:ln w="9525">
                  <a:solidFill>
                    <a:schemeClr val="bg1"/>
                  </a:solidFill>
                  <a:prstDash val="dash"/>
                  <a:round/>
                  <a:headEnd/>
                  <a:tailEnd/>
                </a:ln>
              </p:spPr>
              <p:txBody>
                <a:bodyPr/>
                <a:lstStyle/>
                <a:p>
                  <a:endParaRPr lang="es-ES"/>
                </a:p>
              </p:txBody>
            </p:sp>
            <p:sp>
              <p:nvSpPr>
                <p:cNvPr id="114757" name="Line 140"/>
                <p:cNvSpPr>
                  <a:spLocks noChangeShapeType="1"/>
                </p:cNvSpPr>
                <p:nvPr/>
              </p:nvSpPr>
              <p:spPr bwMode="auto">
                <a:xfrm flipV="1">
                  <a:off x="1909" y="3327"/>
                  <a:ext cx="0" cy="497"/>
                </a:xfrm>
                <a:prstGeom prst="line">
                  <a:avLst/>
                </a:prstGeom>
                <a:noFill/>
                <a:ln w="9525">
                  <a:solidFill>
                    <a:schemeClr val="bg1"/>
                  </a:solidFill>
                  <a:prstDash val="dash"/>
                  <a:round/>
                  <a:headEnd/>
                  <a:tailEnd/>
                </a:ln>
              </p:spPr>
              <p:txBody>
                <a:bodyPr/>
                <a:lstStyle/>
                <a:p>
                  <a:endParaRPr lang="es-ES"/>
                </a:p>
              </p:txBody>
            </p:sp>
            <p:sp>
              <p:nvSpPr>
                <p:cNvPr id="114758" name="Line 141"/>
                <p:cNvSpPr>
                  <a:spLocks noChangeShapeType="1"/>
                </p:cNvSpPr>
                <p:nvPr/>
              </p:nvSpPr>
              <p:spPr bwMode="auto">
                <a:xfrm>
                  <a:off x="1909" y="3401"/>
                  <a:ext cx="296" cy="0"/>
                </a:xfrm>
                <a:prstGeom prst="line">
                  <a:avLst/>
                </a:prstGeom>
                <a:noFill/>
                <a:ln w="9525">
                  <a:solidFill>
                    <a:schemeClr val="bg1"/>
                  </a:solidFill>
                  <a:round/>
                  <a:headEnd type="triangle" w="sm" len="sm"/>
                  <a:tailEnd type="triangle" w="sm" len="sm"/>
                </a:ln>
              </p:spPr>
              <p:txBody>
                <a:bodyPr/>
                <a:lstStyle/>
                <a:p>
                  <a:endParaRPr lang="es-ES"/>
                </a:p>
              </p:txBody>
            </p:sp>
            <p:sp>
              <p:nvSpPr>
                <p:cNvPr id="114759" name="Line 142"/>
                <p:cNvSpPr>
                  <a:spLocks noChangeShapeType="1"/>
                </p:cNvSpPr>
                <p:nvPr/>
              </p:nvSpPr>
              <p:spPr bwMode="auto">
                <a:xfrm flipV="1">
                  <a:off x="2501" y="3264"/>
                  <a:ext cx="0" cy="53"/>
                </a:xfrm>
                <a:prstGeom prst="line">
                  <a:avLst/>
                </a:prstGeom>
                <a:noFill/>
                <a:ln w="9525">
                  <a:solidFill>
                    <a:schemeClr val="bg1"/>
                  </a:solidFill>
                  <a:round/>
                  <a:headEnd/>
                  <a:tailEnd/>
                </a:ln>
              </p:spPr>
              <p:txBody>
                <a:bodyPr/>
                <a:lstStyle/>
                <a:p>
                  <a:endParaRPr lang="es-ES"/>
                </a:p>
              </p:txBody>
            </p:sp>
            <p:sp>
              <p:nvSpPr>
                <p:cNvPr id="114760" name="Line 143"/>
                <p:cNvSpPr>
                  <a:spLocks noChangeShapeType="1"/>
                </p:cNvSpPr>
                <p:nvPr/>
              </p:nvSpPr>
              <p:spPr bwMode="auto">
                <a:xfrm flipV="1">
                  <a:off x="2797" y="3264"/>
                  <a:ext cx="0" cy="53"/>
                </a:xfrm>
                <a:prstGeom prst="line">
                  <a:avLst/>
                </a:prstGeom>
                <a:noFill/>
                <a:ln w="9525">
                  <a:solidFill>
                    <a:schemeClr val="bg1"/>
                  </a:solidFill>
                  <a:round/>
                  <a:headEnd/>
                  <a:tailEnd/>
                </a:ln>
              </p:spPr>
              <p:txBody>
                <a:bodyPr/>
                <a:lstStyle/>
                <a:p>
                  <a:endParaRPr lang="es-ES"/>
                </a:p>
              </p:txBody>
            </p:sp>
            <p:sp>
              <p:nvSpPr>
                <p:cNvPr id="114761" name="Line 144"/>
                <p:cNvSpPr>
                  <a:spLocks noChangeShapeType="1"/>
                </p:cNvSpPr>
                <p:nvPr/>
              </p:nvSpPr>
              <p:spPr bwMode="auto">
                <a:xfrm flipV="1">
                  <a:off x="3093" y="3264"/>
                  <a:ext cx="0" cy="53"/>
                </a:xfrm>
                <a:prstGeom prst="line">
                  <a:avLst/>
                </a:prstGeom>
                <a:noFill/>
                <a:ln w="9525">
                  <a:solidFill>
                    <a:schemeClr val="bg1"/>
                  </a:solidFill>
                  <a:round/>
                  <a:headEnd/>
                  <a:tailEnd/>
                </a:ln>
              </p:spPr>
              <p:txBody>
                <a:bodyPr/>
                <a:lstStyle/>
                <a:p>
                  <a:endParaRPr lang="es-ES"/>
                </a:p>
              </p:txBody>
            </p:sp>
            <p:sp>
              <p:nvSpPr>
                <p:cNvPr id="114762" name="Line 145"/>
                <p:cNvSpPr>
                  <a:spLocks noChangeShapeType="1"/>
                </p:cNvSpPr>
                <p:nvPr/>
              </p:nvSpPr>
              <p:spPr bwMode="auto">
                <a:xfrm flipV="1">
                  <a:off x="3389" y="3264"/>
                  <a:ext cx="0" cy="53"/>
                </a:xfrm>
                <a:prstGeom prst="line">
                  <a:avLst/>
                </a:prstGeom>
                <a:noFill/>
                <a:ln w="9525">
                  <a:solidFill>
                    <a:schemeClr val="bg1"/>
                  </a:solidFill>
                  <a:round/>
                  <a:headEnd/>
                  <a:tailEnd/>
                </a:ln>
              </p:spPr>
              <p:txBody>
                <a:bodyPr/>
                <a:lstStyle/>
                <a:p>
                  <a:endParaRPr lang="es-ES"/>
                </a:p>
              </p:txBody>
            </p:sp>
            <p:sp>
              <p:nvSpPr>
                <p:cNvPr id="114763" name="Line 146"/>
                <p:cNvSpPr>
                  <a:spLocks noChangeShapeType="1"/>
                </p:cNvSpPr>
                <p:nvPr/>
              </p:nvSpPr>
              <p:spPr bwMode="auto">
                <a:xfrm flipV="1">
                  <a:off x="3684" y="3264"/>
                  <a:ext cx="0" cy="53"/>
                </a:xfrm>
                <a:prstGeom prst="line">
                  <a:avLst/>
                </a:prstGeom>
                <a:noFill/>
                <a:ln w="9525">
                  <a:solidFill>
                    <a:schemeClr val="bg1"/>
                  </a:solidFill>
                  <a:round/>
                  <a:headEnd/>
                  <a:tailEnd/>
                </a:ln>
              </p:spPr>
              <p:txBody>
                <a:bodyPr/>
                <a:lstStyle/>
                <a:p>
                  <a:endParaRPr lang="es-ES"/>
                </a:p>
              </p:txBody>
            </p:sp>
            <p:sp>
              <p:nvSpPr>
                <p:cNvPr id="114764" name="Line 229"/>
                <p:cNvSpPr>
                  <a:spLocks noChangeShapeType="1"/>
                </p:cNvSpPr>
                <p:nvPr/>
              </p:nvSpPr>
              <p:spPr bwMode="auto">
                <a:xfrm flipV="1">
                  <a:off x="2201" y="3264"/>
                  <a:ext cx="0" cy="53"/>
                </a:xfrm>
                <a:prstGeom prst="line">
                  <a:avLst/>
                </a:prstGeom>
                <a:noFill/>
                <a:ln w="9525">
                  <a:solidFill>
                    <a:schemeClr val="bg1"/>
                  </a:solidFill>
                  <a:round/>
                  <a:headEnd/>
                  <a:tailEnd/>
                </a:ln>
              </p:spPr>
              <p:txBody>
                <a:bodyPr/>
                <a:lstStyle/>
                <a:p>
                  <a:endParaRPr lang="es-ES"/>
                </a:p>
              </p:txBody>
            </p:sp>
          </p:grpSp>
          <p:sp>
            <p:nvSpPr>
              <p:cNvPr id="114748" name="Rectangle 22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114749" name="Rectangle 235"/>
              <p:cNvSpPr>
                <a:spLocks noChangeArrowheads="1"/>
              </p:cNvSpPr>
              <p:nvPr/>
            </p:nvSpPr>
            <p:spPr bwMode="auto">
              <a:xfrm>
                <a:off x="379" y="1122"/>
                <a:ext cx="2236" cy="286"/>
              </a:xfrm>
              <a:prstGeom prst="rect">
                <a:avLst/>
              </a:prstGeom>
              <a:noFill/>
              <a:ln w="12700">
                <a:noFill/>
                <a:miter lim="800000"/>
                <a:headEnd/>
                <a:tailEnd/>
              </a:ln>
            </p:spPr>
            <p:txBody>
              <a:bodyPr lIns="90488" tIns="44450" rIns="90488" bIns="44450">
                <a:spAutoFit/>
              </a:bodyPr>
              <a:lstStyle/>
              <a:p>
                <a:pPr algn="l"/>
                <a:r>
                  <a:rPr lang="es-ES_tradnl" i="1">
                    <a:solidFill>
                      <a:schemeClr val="bg1"/>
                    </a:solidFill>
                    <a:latin typeface="Book Antiqua" pitchFamily="18" charset="0"/>
                    <a:cs typeface="Times New Roman" charset="0"/>
                  </a:rPr>
                  <a:t>Piezas tubulares</a:t>
                </a:r>
              </a:p>
            </p:txBody>
          </p:sp>
          <p:sp>
            <p:nvSpPr>
              <p:cNvPr id="545004" name="Rectangle 236"/>
              <p:cNvSpPr>
                <a:spLocks noChangeArrowheads="1"/>
              </p:cNvSpPr>
              <p:nvPr/>
            </p:nvSpPr>
            <p:spPr bwMode="auto">
              <a:xfrm>
                <a:off x="379" y="355"/>
                <a:ext cx="5104"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Magnetización circular inducida en materiales</a:t>
                </a:r>
              </a:p>
            </p:txBody>
          </p:sp>
          <p:sp>
            <p:nvSpPr>
              <p:cNvPr id="545005" name="Rectangle 237"/>
              <p:cNvSpPr>
                <a:spLocks noChangeArrowheads="1"/>
              </p:cNvSpPr>
              <p:nvPr/>
            </p:nvSpPr>
            <p:spPr bwMode="auto">
              <a:xfrm>
                <a:off x="379" y="698"/>
                <a:ext cx="5104" cy="286"/>
              </a:xfrm>
              <a:prstGeom prst="rect">
                <a:avLst/>
              </a:prstGeom>
              <a:noFill/>
              <a:ln w="12700">
                <a:noFill/>
                <a:miter lim="800000"/>
                <a:headEnd/>
                <a:tailEnd/>
              </a:ln>
              <a:effectLst/>
            </p:spPr>
            <p:txBody>
              <a:bodyPr lIns="90488" tIns="44450" rIns="90488" bIns="44450">
                <a:spAutoFit/>
              </a:bodyPr>
              <a:lstStyle/>
              <a:p>
                <a:pPr algn="l">
                  <a:tabLst>
                    <a:tab pos="571500" algn="l"/>
                  </a:tabLst>
                  <a:defRPr/>
                </a:pPr>
                <a:r>
                  <a:rPr lang="es-ES_tradnl" i="1">
                    <a:solidFill>
                      <a:schemeClr val="bg1"/>
                    </a:solidFill>
                    <a:effectLst>
                      <a:outerShdw blurRad="38100" dist="38100" dir="2700000" algn="tl">
                        <a:srgbClr val="000000"/>
                      </a:outerShdw>
                    </a:effectLst>
                    <a:latin typeface="Book Antiqua" pitchFamily="18" charset="0"/>
                  </a:rPr>
                  <a:t>b)	Pasando corriente a través de un conductor</a:t>
                </a:r>
              </a:p>
            </p:txBody>
          </p:sp>
        </p:grpSp>
        <p:grpSp>
          <p:nvGrpSpPr>
            <p:cNvPr id="114710" name="Group 242"/>
            <p:cNvGrpSpPr>
              <a:grpSpLocks/>
            </p:cNvGrpSpPr>
            <p:nvPr/>
          </p:nvGrpSpPr>
          <p:grpSpPr bwMode="auto">
            <a:xfrm>
              <a:off x="48" y="95"/>
              <a:ext cx="96" cy="4128"/>
              <a:chOff x="48" y="102"/>
              <a:chExt cx="96" cy="4128"/>
            </a:xfrm>
          </p:grpSpPr>
          <p:sp>
            <p:nvSpPr>
              <p:cNvPr id="114718" name="Rectangle 243"/>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19" name="Rectangle 244"/>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0" name="Rectangle 245"/>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1" name="Rectangle 246"/>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2" name="Rectangle 247"/>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3" name="Rectangle 248"/>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4" name="Rectangle 249"/>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5" name="Rectangle 250"/>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6" name="Rectangle 251"/>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7" name="Rectangle 252"/>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8" name="Rectangle 253"/>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29" name="Rectangle 254"/>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0" name="Rectangle 255"/>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1" name="Rectangle 256"/>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2" name="Rectangle 257"/>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3" name="Rectangle 258"/>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4" name="Rectangle 259"/>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5" name="Rectangle 260"/>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6" name="Rectangle 261"/>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7" name="Rectangle 262"/>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8" name="Rectangle 263"/>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39" name="Rectangle 264"/>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0" name="Rectangle 265"/>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1" name="Rectangle 266"/>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2" name="Rectangle 267"/>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3" name="Rectangle 268"/>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4" name="Rectangle 269"/>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5" name="Rectangle 270"/>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4746" name="Rectangle 271"/>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4711" name="Group 272"/>
            <p:cNvGrpSpPr>
              <a:grpSpLocks/>
            </p:cNvGrpSpPr>
            <p:nvPr/>
          </p:nvGrpSpPr>
          <p:grpSpPr bwMode="auto">
            <a:xfrm>
              <a:off x="5052" y="0"/>
              <a:ext cx="726" cy="388"/>
              <a:chOff x="37" y="-23"/>
              <a:chExt cx="726" cy="388"/>
            </a:xfrm>
          </p:grpSpPr>
          <p:sp>
            <p:nvSpPr>
              <p:cNvPr id="114712" name="Rectangle 273"/>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4713" name="Rectangle 274"/>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4714" name="Rectangle 275"/>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4715" name="Rectangle 276"/>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4716" name="Rectangle 277"/>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4717" name="Rectangle 278"/>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44904"/>
                                        </p:tgtEl>
                                        <p:attrNameLst>
                                          <p:attrName>style.visibility</p:attrName>
                                        </p:attrNameLst>
                                      </p:cBhvr>
                                      <p:to>
                                        <p:strVal val="visible"/>
                                      </p:to>
                                    </p:set>
                                    <p:animEffect transition="in" filter="wipe(down)">
                                      <p:cBhvr>
                                        <p:cTn id="7" dur="500"/>
                                        <p:tgtEl>
                                          <p:spTgt spid="54490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4920"/>
                                        </p:tgtEl>
                                        <p:attrNameLst>
                                          <p:attrName>style.visibility</p:attrName>
                                        </p:attrNameLst>
                                      </p:cBhvr>
                                      <p:to>
                                        <p:strVal val="visible"/>
                                      </p:to>
                                    </p:set>
                                    <p:animEffect transition="in" filter="wipe(left)">
                                      <p:cBhvr>
                                        <p:cTn id="11" dur="500"/>
                                        <p:tgtEl>
                                          <p:spTgt spid="5449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44922"/>
                                        </p:tgtEl>
                                        <p:attrNameLst>
                                          <p:attrName>style.visibility</p:attrName>
                                        </p:attrNameLst>
                                      </p:cBhvr>
                                      <p:to>
                                        <p:strVal val="visible"/>
                                      </p:to>
                                    </p:set>
                                    <p:animEffect transition="in" filter="wipe(down)">
                                      <p:cBhvr>
                                        <p:cTn id="15" dur="500"/>
                                        <p:tgtEl>
                                          <p:spTgt spid="544922"/>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544896"/>
                                        </p:tgtEl>
                                        <p:attrNameLst>
                                          <p:attrName>style.visibility</p:attrName>
                                        </p:attrNameLst>
                                      </p:cBhvr>
                                      <p:to>
                                        <p:strVal val="visible"/>
                                      </p:to>
                                    </p:set>
                                    <p:animEffect transition="in" filter="wipe(up)">
                                      <p:cBhvr>
                                        <p:cTn id="19" dur="500"/>
                                        <p:tgtEl>
                                          <p:spTgt spid="544896"/>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44906"/>
                                        </p:tgtEl>
                                        <p:attrNameLst>
                                          <p:attrName>style.visibility</p:attrName>
                                        </p:attrNameLst>
                                      </p:cBhvr>
                                      <p:to>
                                        <p:strVal val="visible"/>
                                      </p:to>
                                    </p:set>
                                    <p:animEffect transition="in" filter="wipe(up)">
                                      <p:cBhvr>
                                        <p:cTn id="23" dur="500"/>
                                        <p:tgtEl>
                                          <p:spTgt spid="544906"/>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4907"/>
                                        </p:tgtEl>
                                        <p:attrNameLst>
                                          <p:attrName>style.visibility</p:attrName>
                                        </p:attrNameLst>
                                      </p:cBhvr>
                                      <p:to>
                                        <p:strVal val="visible"/>
                                      </p:to>
                                    </p:set>
                                    <p:animEffect transition="in" filter="wipe(left)">
                                      <p:cBhvr>
                                        <p:cTn id="27" dur="500"/>
                                        <p:tgtEl>
                                          <p:spTgt spid="544907"/>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544919"/>
                                        </p:tgtEl>
                                        <p:attrNameLst>
                                          <p:attrName>style.visibility</p:attrName>
                                        </p:attrNameLst>
                                      </p:cBhvr>
                                      <p:to>
                                        <p:strVal val="visible"/>
                                      </p:to>
                                    </p:set>
                                    <p:animEffect transition="in" filter="wipe(up)">
                                      <p:cBhvr>
                                        <p:cTn id="31" dur="500"/>
                                        <p:tgtEl>
                                          <p:spTgt spid="544919"/>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right)">
                                      <p:cBhvr>
                                        <p:cTn id="35" dur="500"/>
                                        <p:tgtEl>
                                          <p:spTgt spid="3"/>
                                        </p:tgtEl>
                                      </p:cBhvr>
                                    </p:animEffect>
                                  </p:childTnLst>
                                </p:cTn>
                              </p:par>
                            </p:childTnLst>
                          </p:cTn>
                        </p:par>
                        <p:par>
                          <p:cTn id="36" fill="hold">
                            <p:stCondLst>
                              <p:cond delay="4000"/>
                            </p:stCondLst>
                            <p:childTnLst>
                              <p:par>
                                <p:cTn id="37" presetID="16" presetClass="entr" presetSubtype="42" fill="hold" grpId="0" nodeType="afterEffect">
                                  <p:stCondLst>
                                    <p:cond delay="0"/>
                                  </p:stCondLst>
                                  <p:childTnLst>
                                    <p:set>
                                      <p:cBhvr>
                                        <p:cTn id="38" dur="1" fill="hold">
                                          <p:stCondLst>
                                            <p:cond delay="0"/>
                                          </p:stCondLst>
                                        </p:cTn>
                                        <p:tgtEl>
                                          <p:spTgt spid="544924"/>
                                        </p:tgtEl>
                                        <p:attrNameLst>
                                          <p:attrName>style.visibility</p:attrName>
                                        </p:attrNameLst>
                                      </p:cBhvr>
                                      <p:to>
                                        <p:strVal val="visible"/>
                                      </p:to>
                                    </p:set>
                                    <p:animEffect transition="in" filter="barn(outHorizontal)">
                                      <p:cBhvr>
                                        <p:cTn id="39" dur="500"/>
                                        <p:tgtEl>
                                          <p:spTgt spid="544924"/>
                                        </p:tgtEl>
                                      </p:cBhvr>
                                    </p:animEffect>
                                  </p:childTnLst>
                                </p:cTn>
                              </p:par>
                            </p:childTnLst>
                          </p:cTn>
                        </p:par>
                        <p:par>
                          <p:cTn id="40" fill="hold">
                            <p:stCondLst>
                              <p:cond delay="4500"/>
                            </p:stCondLst>
                            <p:childTnLst>
                              <p:par>
                                <p:cTn id="41" presetID="22" presetClass="entr" presetSubtype="8" fill="hold" grpId="0" nodeType="afterEffect">
                                  <p:stCondLst>
                                    <p:cond delay="0"/>
                                  </p:stCondLst>
                                  <p:iterate type="wd">
                                    <p:tmPct val="100000"/>
                                  </p:iterate>
                                  <p:childTnLst>
                                    <p:set>
                                      <p:cBhvr>
                                        <p:cTn id="42" dur="1" fill="hold">
                                          <p:stCondLst>
                                            <p:cond delay="0"/>
                                          </p:stCondLst>
                                        </p:cTn>
                                        <p:tgtEl>
                                          <p:spTgt spid="544959"/>
                                        </p:tgtEl>
                                        <p:attrNameLst>
                                          <p:attrName>style.visibility</p:attrName>
                                        </p:attrNameLst>
                                      </p:cBhvr>
                                      <p:to>
                                        <p:strVal val="visible"/>
                                      </p:to>
                                    </p:set>
                                    <p:animEffect transition="in" filter="wipe(left)">
                                      <p:cBhvr>
                                        <p:cTn id="43" dur="300"/>
                                        <p:tgtEl>
                                          <p:spTgt spid="544959"/>
                                        </p:tgtEl>
                                      </p:cBhvr>
                                    </p:animEffect>
                                  </p:childTnLst>
                                </p:cTn>
                              </p:par>
                            </p:childTnLst>
                          </p:cTn>
                        </p:par>
                        <p:par>
                          <p:cTn id="44" fill="hold">
                            <p:stCondLst>
                              <p:cond delay="4800"/>
                            </p:stCondLst>
                            <p:childTnLst>
                              <p:par>
                                <p:cTn id="45" presetID="22" presetClass="entr" presetSubtype="2"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right)">
                                      <p:cBhvr>
                                        <p:cTn id="47" dur="500"/>
                                        <p:tgtEl>
                                          <p:spTgt spid="2"/>
                                        </p:tgtEl>
                                      </p:cBhvr>
                                    </p:animEffect>
                                  </p:childTnLst>
                                </p:cTn>
                              </p:par>
                            </p:childTnLst>
                          </p:cTn>
                        </p:par>
                        <p:par>
                          <p:cTn id="48" fill="hold">
                            <p:stCondLst>
                              <p:cond delay="5300"/>
                            </p:stCondLst>
                            <p:childTnLst>
                              <p:par>
                                <p:cTn id="49" presetID="16" presetClass="entr" presetSubtype="42" fill="hold" grpId="0" nodeType="afterEffect">
                                  <p:stCondLst>
                                    <p:cond delay="0"/>
                                  </p:stCondLst>
                                  <p:childTnLst>
                                    <p:set>
                                      <p:cBhvr>
                                        <p:cTn id="50" dur="1" fill="hold">
                                          <p:stCondLst>
                                            <p:cond delay="0"/>
                                          </p:stCondLst>
                                        </p:cTn>
                                        <p:tgtEl>
                                          <p:spTgt spid="544917"/>
                                        </p:tgtEl>
                                        <p:attrNameLst>
                                          <p:attrName>style.visibility</p:attrName>
                                        </p:attrNameLst>
                                      </p:cBhvr>
                                      <p:to>
                                        <p:strVal val="visible"/>
                                      </p:to>
                                    </p:set>
                                    <p:animEffect transition="in" filter="barn(outHorizontal)">
                                      <p:cBhvr>
                                        <p:cTn id="51" dur="500"/>
                                        <p:tgtEl>
                                          <p:spTgt spid="544917"/>
                                        </p:tgtEl>
                                      </p:cBhvr>
                                    </p:animEffect>
                                  </p:childTnLst>
                                </p:cTn>
                              </p:par>
                            </p:childTnLst>
                          </p:cTn>
                        </p:par>
                        <p:par>
                          <p:cTn id="52" fill="hold">
                            <p:stCondLst>
                              <p:cond delay="5800"/>
                            </p:stCondLst>
                            <p:childTnLst>
                              <p:par>
                                <p:cTn id="53" presetID="22" presetClass="entr" presetSubtype="8" fill="hold" grpId="0" nodeType="afterEffect">
                                  <p:stCondLst>
                                    <p:cond delay="0"/>
                                  </p:stCondLst>
                                  <p:iterate type="wd">
                                    <p:tmPct val="100000"/>
                                  </p:iterate>
                                  <p:childTnLst>
                                    <p:set>
                                      <p:cBhvr>
                                        <p:cTn id="54" dur="1" fill="hold">
                                          <p:stCondLst>
                                            <p:cond delay="0"/>
                                          </p:stCondLst>
                                        </p:cTn>
                                        <p:tgtEl>
                                          <p:spTgt spid="544957"/>
                                        </p:tgtEl>
                                        <p:attrNameLst>
                                          <p:attrName>style.visibility</p:attrName>
                                        </p:attrNameLst>
                                      </p:cBhvr>
                                      <p:to>
                                        <p:strVal val="visible"/>
                                      </p:to>
                                    </p:set>
                                    <p:animEffect transition="in" filter="wipe(left)">
                                      <p:cBhvr>
                                        <p:cTn id="55" dur="300"/>
                                        <p:tgtEl>
                                          <p:spTgt spid="544957"/>
                                        </p:tgtEl>
                                      </p:cBhvr>
                                    </p:animEffect>
                                  </p:childTnLst>
                                </p:cTn>
                              </p:par>
                            </p:childTnLst>
                          </p:cTn>
                        </p:par>
                        <p:par>
                          <p:cTn id="56" fill="hold">
                            <p:stCondLst>
                              <p:cond delay="6100"/>
                            </p:stCondLst>
                            <p:childTnLst>
                              <p:par>
                                <p:cTn id="57" presetID="22" presetClass="entr" presetSubtype="1" fill="hold" grpId="0" nodeType="afterEffect">
                                  <p:stCondLst>
                                    <p:cond delay="0"/>
                                  </p:stCondLst>
                                  <p:childTnLst>
                                    <p:set>
                                      <p:cBhvr>
                                        <p:cTn id="58" dur="1" fill="hold">
                                          <p:stCondLst>
                                            <p:cond delay="0"/>
                                          </p:stCondLst>
                                        </p:cTn>
                                        <p:tgtEl>
                                          <p:spTgt spid="544921"/>
                                        </p:tgtEl>
                                        <p:attrNameLst>
                                          <p:attrName>style.visibility</p:attrName>
                                        </p:attrNameLst>
                                      </p:cBhvr>
                                      <p:to>
                                        <p:strVal val="visible"/>
                                      </p:to>
                                    </p:set>
                                    <p:animEffect transition="in" filter="wipe(up)">
                                      <p:cBhvr>
                                        <p:cTn id="59" dur="500"/>
                                        <p:tgtEl>
                                          <p:spTgt spid="544921"/>
                                        </p:tgtEl>
                                      </p:cBhvr>
                                    </p:animEffect>
                                  </p:childTnLst>
                                </p:cTn>
                              </p:par>
                            </p:childTnLst>
                          </p:cTn>
                        </p:par>
                        <p:par>
                          <p:cTn id="60" fill="hold">
                            <p:stCondLst>
                              <p:cond delay="6600"/>
                            </p:stCondLst>
                            <p:childTnLst>
                              <p:par>
                                <p:cTn id="61" presetID="22" presetClass="entr" presetSubtype="1" fill="hold" grpId="0" nodeType="afterEffect">
                                  <p:stCondLst>
                                    <p:cond delay="0"/>
                                  </p:stCondLst>
                                  <p:childTnLst>
                                    <p:set>
                                      <p:cBhvr>
                                        <p:cTn id="62" dur="1" fill="hold">
                                          <p:stCondLst>
                                            <p:cond delay="0"/>
                                          </p:stCondLst>
                                        </p:cTn>
                                        <p:tgtEl>
                                          <p:spTgt spid="544998"/>
                                        </p:tgtEl>
                                        <p:attrNameLst>
                                          <p:attrName>style.visibility</p:attrName>
                                        </p:attrNameLst>
                                      </p:cBhvr>
                                      <p:to>
                                        <p:strVal val="visible"/>
                                      </p:to>
                                    </p:set>
                                    <p:animEffect transition="in" filter="wipe(up)">
                                      <p:cBhvr>
                                        <p:cTn id="63" dur="500"/>
                                        <p:tgtEl>
                                          <p:spTgt spid="544998"/>
                                        </p:tgtEl>
                                      </p:cBhvr>
                                    </p:animEffect>
                                  </p:childTnLst>
                                </p:cTn>
                              </p:par>
                            </p:childTnLst>
                          </p:cTn>
                        </p:par>
                        <p:par>
                          <p:cTn id="64" fill="hold">
                            <p:stCondLst>
                              <p:cond delay="7100"/>
                            </p:stCondLst>
                            <p:childTnLst>
                              <p:par>
                                <p:cTn id="65" presetID="22" presetClass="entr" presetSubtype="4" fill="hold" grpId="0" nodeType="afterEffect">
                                  <p:stCondLst>
                                    <p:cond delay="0"/>
                                  </p:stCondLst>
                                  <p:iterate type="wd">
                                    <p:tmPct val="100000"/>
                                  </p:iterate>
                                  <p:childTnLst>
                                    <p:set>
                                      <p:cBhvr>
                                        <p:cTn id="66" dur="1" fill="hold">
                                          <p:stCondLst>
                                            <p:cond delay="0"/>
                                          </p:stCondLst>
                                        </p:cTn>
                                        <p:tgtEl>
                                          <p:spTgt spid="544956"/>
                                        </p:tgtEl>
                                        <p:attrNameLst>
                                          <p:attrName>style.visibility</p:attrName>
                                        </p:attrNameLst>
                                      </p:cBhvr>
                                      <p:to>
                                        <p:strVal val="visible"/>
                                      </p:to>
                                    </p:set>
                                    <p:animEffect transition="in" filter="wipe(down)">
                                      <p:cBhvr>
                                        <p:cTn id="67" dur="300"/>
                                        <p:tgtEl>
                                          <p:spTgt spid="544956"/>
                                        </p:tgtEl>
                                      </p:cBhvr>
                                    </p:animEffect>
                                  </p:childTnLst>
                                </p:cTn>
                              </p:par>
                            </p:childTnLst>
                          </p:cTn>
                        </p:par>
                        <p:par>
                          <p:cTn id="68" fill="hold">
                            <p:stCondLst>
                              <p:cond delay="8000"/>
                            </p:stCondLst>
                            <p:childTnLst>
                              <p:par>
                                <p:cTn id="69" presetID="22" presetClass="entr" presetSubtype="8" fill="hold" grpId="0" nodeType="afterEffect">
                                  <p:stCondLst>
                                    <p:cond delay="0"/>
                                  </p:stCondLst>
                                  <p:iterate type="wd">
                                    <p:tmPct val="100000"/>
                                  </p:iterate>
                                  <p:childTnLst>
                                    <p:set>
                                      <p:cBhvr>
                                        <p:cTn id="70" dur="1" fill="hold">
                                          <p:stCondLst>
                                            <p:cond delay="0"/>
                                          </p:stCondLst>
                                        </p:cTn>
                                        <p:tgtEl>
                                          <p:spTgt spid="544955"/>
                                        </p:tgtEl>
                                        <p:attrNameLst>
                                          <p:attrName>style.visibility</p:attrName>
                                        </p:attrNameLst>
                                      </p:cBhvr>
                                      <p:to>
                                        <p:strVal val="visible"/>
                                      </p:to>
                                    </p:set>
                                    <p:animEffect transition="in" filter="wipe(left)">
                                      <p:cBhvr>
                                        <p:cTn id="71" dur="300"/>
                                        <p:tgtEl>
                                          <p:spTgt spid="5449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896" grpId="0" animBg="1"/>
      <p:bldP spid="544904" grpId="0" animBg="1"/>
      <p:bldP spid="544906" grpId="0" animBg="1"/>
      <p:bldP spid="544907" grpId="0" animBg="1"/>
      <p:bldP spid="544917" grpId="0" animBg="1"/>
      <p:bldP spid="544919" grpId="0" animBg="1"/>
      <p:bldP spid="544920" grpId="0" animBg="1"/>
      <p:bldP spid="544921" grpId="0" animBg="1"/>
      <p:bldP spid="544922" grpId="0" animBg="1"/>
      <p:bldP spid="544924" grpId="0" animBg="1"/>
      <p:bldP spid="544955" grpId="0" autoUpdateAnimBg="0"/>
      <p:bldP spid="544956" grpId="0" autoUpdateAnimBg="0"/>
      <p:bldP spid="544957" grpId="0" autoUpdateAnimBg="0"/>
      <p:bldP spid="544959" grpId="0" autoUpdateAnimBg="0"/>
      <p:bldP spid="544998" grpId="0" animBg="1"/>
    </p:bld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5714" name="Group 2133"/>
          <p:cNvGrpSpPr>
            <a:grpSpLocks/>
          </p:cNvGrpSpPr>
          <p:nvPr/>
        </p:nvGrpSpPr>
        <p:grpSpPr bwMode="auto">
          <a:xfrm>
            <a:off x="0" y="0"/>
            <a:ext cx="9172575" cy="6858000"/>
            <a:chOff x="0" y="0"/>
            <a:chExt cx="5778" cy="4320"/>
          </a:xfrm>
        </p:grpSpPr>
        <p:sp>
          <p:nvSpPr>
            <p:cNvPr id="115718" name="Rectangle 2050"/>
            <p:cNvSpPr>
              <a:spLocks noChangeArrowheads="1"/>
            </p:cNvSpPr>
            <p:nvPr/>
          </p:nvSpPr>
          <p:spPr bwMode="auto">
            <a:xfrm>
              <a:off x="550" y="1118"/>
              <a:ext cx="4968" cy="2383"/>
            </a:xfrm>
            <a:prstGeom prst="rect">
              <a:avLst/>
            </a:prstGeom>
            <a:noFill/>
            <a:ln w="12700">
              <a:noFill/>
              <a:miter lim="800000"/>
              <a:headEnd/>
              <a:tailEnd/>
            </a:ln>
          </p:spPr>
          <p:txBody>
            <a:bodyPr lIns="90488" tIns="44450" rIns="90488" bIns="44450">
              <a:spAutoFit/>
            </a:bodyPr>
            <a:lstStyle/>
            <a:p>
              <a:pPr>
                <a:tabLst>
                  <a:tab pos="576263" algn="l"/>
                </a:tabLst>
              </a:pPr>
              <a:r>
                <a:rPr lang="es-ES_tradnl" i="1" dirty="0">
                  <a:solidFill>
                    <a:schemeClr val="bg1"/>
                  </a:solidFill>
                  <a:latin typeface="Book Antiqua" pitchFamily="18" charset="0"/>
                  <a:cs typeface="Times New Roman" charset="0"/>
                </a:rPr>
                <a:t>La magnetización circular induce un campo magnético dentro de las piezas en tres formas:</a:t>
              </a:r>
            </a:p>
            <a:p>
              <a:pPr algn="l">
                <a:tabLst>
                  <a:tab pos="576263" algn="l"/>
                </a:tabLst>
              </a:pPr>
              <a:endParaRPr lang="es-ES_tradnl" i="1" dirty="0">
                <a:solidFill>
                  <a:schemeClr val="bg1"/>
                </a:solidFill>
                <a:latin typeface="Book Antiqua" pitchFamily="18" charset="0"/>
                <a:cs typeface="Times New Roman" charset="0"/>
              </a:endParaRPr>
            </a:p>
            <a:p>
              <a:pPr algn="l">
                <a:tabLst>
                  <a:tab pos="576263" algn="l"/>
                </a:tabLst>
              </a:pPr>
              <a:r>
                <a:rPr lang="es-ES_tradnl" sz="18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Por inducción directa, que se conoce como 	magnetización entre cabezales</a:t>
              </a:r>
            </a:p>
            <a:p>
              <a:pPr algn="l">
                <a:tabLst>
                  <a:tab pos="576263" algn="l"/>
                </a:tabLst>
              </a:pPr>
              <a:endParaRPr lang="es-ES_tradnl" i="1" dirty="0">
                <a:solidFill>
                  <a:schemeClr val="bg1"/>
                </a:solidFill>
                <a:latin typeface="Book Antiqua" pitchFamily="18" charset="0"/>
                <a:cs typeface="Times New Roman" charset="0"/>
              </a:endParaRPr>
            </a:p>
            <a:p>
              <a:pPr algn="l">
                <a:tabLst>
                  <a:tab pos="576263" algn="l"/>
                </a:tabLst>
              </a:pPr>
              <a:r>
                <a:rPr lang="es-ES_tradnl" sz="18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Inducción directa por medio de electrodos</a:t>
              </a:r>
            </a:p>
            <a:p>
              <a:pPr algn="l">
                <a:tabLst>
                  <a:tab pos="576263" algn="l"/>
                </a:tabLst>
              </a:pPr>
              <a:endParaRPr lang="es-ES_tradnl" i="1" dirty="0">
                <a:solidFill>
                  <a:schemeClr val="bg1"/>
                </a:solidFill>
                <a:latin typeface="Book Antiqua" pitchFamily="18" charset="0"/>
                <a:cs typeface="Times New Roman" charset="0"/>
              </a:endParaRPr>
            </a:p>
            <a:p>
              <a:pPr algn="l">
                <a:tabLst>
                  <a:tab pos="576263" algn="l"/>
                </a:tabLst>
              </a:pPr>
              <a:r>
                <a:rPr lang="es-ES_tradnl" sz="1800" b="0" dirty="0">
                  <a:solidFill>
                    <a:schemeClr val="bg1"/>
                  </a:solidFill>
                  <a:latin typeface="Book Antiqua" pitchFamily="18" charset="0"/>
                  <a:cs typeface="Times New Roman" charset="0"/>
                  <a:sym typeface="Wingdings" pitchFamily="2" charset="2"/>
                </a:rPr>
                <a:t></a:t>
              </a:r>
              <a:r>
                <a:rPr lang="es-ES_tradnl" i="1" dirty="0">
                  <a:solidFill>
                    <a:schemeClr val="bg1"/>
                  </a:solidFill>
                  <a:latin typeface="Book Antiqua" pitchFamily="18" charset="0"/>
                  <a:cs typeface="Times New Roman" charset="0"/>
                </a:rPr>
                <a:t>	Inducción indirecta, conocida como 	magnetización 	con conductor central</a:t>
              </a:r>
              <a:endParaRPr lang="es-ES_tradnl" i="1" dirty="0">
                <a:solidFill>
                  <a:schemeClr val="bg1"/>
                </a:solidFill>
                <a:latin typeface="Book Antiqua" pitchFamily="18" charset="0"/>
              </a:endParaRPr>
            </a:p>
          </p:txBody>
        </p:sp>
        <p:sp>
          <p:nvSpPr>
            <p:cNvPr id="115719" name="Rectangle 2088"/>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537641" name="Rectangle 2089"/>
            <p:cNvSpPr>
              <a:spLocks noChangeArrowheads="1"/>
            </p:cNvSpPr>
            <p:nvPr/>
          </p:nvSpPr>
          <p:spPr bwMode="auto">
            <a:xfrm>
              <a:off x="550" y="573"/>
              <a:ext cx="5068" cy="306"/>
            </a:xfrm>
            <a:prstGeom prst="rect">
              <a:avLst/>
            </a:prstGeom>
            <a:noFill/>
            <a:ln w="12700">
              <a:noFill/>
              <a:miter lim="800000"/>
              <a:headEnd/>
              <a:tailEnd/>
            </a:ln>
            <a:effectLst/>
          </p:spPr>
          <p:txBody>
            <a:bodyPr lIns="90488" tIns="44450" rIns="90488" bIns="44450">
              <a:spAutoFit/>
            </a:bodyPr>
            <a:lstStyle/>
            <a:p>
              <a:pPr algn="l">
                <a:defRPr/>
              </a:pPr>
              <a:r>
                <a:rPr lang="es-ES_tradnl" sz="2600" i="1">
                  <a:solidFill>
                    <a:srgbClr val="FFFF00"/>
                  </a:solidFill>
                  <a:effectLst>
                    <a:outerShdw blurRad="38100" dist="38100" dir="2700000" algn="tl">
                      <a:srgbClr val="000000"/>
                    </a:outerShdw>
                  </a:effectLst>
                  <a:latin typeface="Book Antiqua" pitchFamily="18" charset="0"/>
                </a:rPr>
                <a:t>Métodos de magnetización circular</a:t>
              </a:r>
            </a:p>
          </p:txBody>
        </p:sp>
        <p:grpSp>
          <p:nvGrpSpPr>
            <p:cNvPr id="115721" name="Group 2095"/>
            <p:cNvGrpSpPr>
              <a:grpSpLocks/>
            </p:cNvGrpSpPr>
            <p:nvPr/>
          </p:nvGrpSpPr>
          <p:grpSpPr bwMode="auto">
            <a:xfrm>
              <a:off x="48" y="95"/>
              <a:ext cx="96" cy="4128"/>
              <a:chOff x="48" y="102"/>
              <a:chExt cx="96" cy="4128"/>
            </a:xfrm>
          </p:grpSpPr>
          <p:sp>
            <p:nvSpPr>
              <p:cNvPr id="115729" name="Rectangle 2096"/>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0" name="Rectangle 2097"/>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1" name="Rectangle 2098"/>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2" name="Rectangle 2099"/>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3" name="Rectangle 2100"/>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4" name="Rectangle 2101"/>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5" name="Rectangle 2102"/>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6" name="Rectangle 2103"/>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7" name="Rectangle 2104"/>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8" name="Rectangle 2105"/>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39" name="Rectangle 2106"/>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0" name="Rectangle 2107"/>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1" name="Rectangle 2108"/>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2" name="Rectangle 2109"/>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3" name="Rectangle 2110"/>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4" name="Rectangle 2111"/>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5" name="Rectangle 2112"/>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6" name="Rectangle 2113"/>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7" name="Rectangle 2114"/>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8" name="Rectangle 2115"/>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49" name="Rectangle 2116"/>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0" name="Rectangle 2117"/>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1" name="Rectangle 2118"/>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2" name="Rectangle 2119"/>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3" name="Rectangle 2120"/>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4" name="Rectangle 2121"/>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5" name="Rectangle 2122"/>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6" name="Rectangle 2123"/>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5757" name="Rectangle 2124"/>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5722" name="Group 2125"/>
            <p:cNvGrpSpPr>
              <a:grpSpLocks/>
            </p:cNvGrpSpPr>
            <p:nvPr/>
          </p:nvGrpSpPr>
          <p:grpSpPr bwMode="auto">
            <a:xfrm>
              <a:off x="5052" y="0"/>
              <a:ext cx="726" cy="388"/>
              <a:chOff x="37" y="-23"/>
              <a:chExt cx="726" cy="388"/>
            </a:xfrm>
          </p:grpSpPr>
          <p:sp>
            <p:nvSpPr>
              <p:cNvPr id="115723" name="Rectangle 2126"/>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5724" name="Rectangle 2127"/>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5725" name="Rectangle 2128"/>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5726" name="Rectangle 2129"/>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5727" name="Rectangle 2130"/>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5728" name="Rectangle 2131"/>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
        <p:nvSpPr>
          <p:cNvPr id="115715" name="AutoShape 2092">
            <a:hlinkClick r:id="" action="ppaction://hlinkshowjump?jump=nextslide" highlightClick="1"/>
          </p:cNvPr>
          <p:cNvSpPr>
            <a:spLocks noChangeArrowheads="1"/>
          </p:cNvSpPr>
          <p:nvPr/>
        </p:nvSpPr>
        <p:spPr bwMode="auto">
          <a:xfrm>
            <a:off x="6135688" y="3363913"/>
            <a:ext cx="274637" cy="231775"/>
          </a:xfrm>
          <a:prstGeom prst="actionButtonForwardNext">
            <a:avLst/>
          </a:prstGeom>
          <a:solidFill>
            <a:srgbClr val="FFFF00"/>
          </a:solidFill>
          <a:ln w="3175">
            <a:noFill/>
            <a:miter lim="800000"/>
            <a:headEnd/>
            <a:tailEnd/>
          </a:ln>
        </p:spPr>
        <p:txBody>
          <a:bodyPr wrap="none" anchor="ctr"/>
          <a:lstStyle/>
          <a:p>
            <a:endParaRPr lang="es-ES"/>
          </a:p>
        </p:txBody>
      </p:sp>
      <p:sp>
        <p:nvSpPr>
          <p:cNvPr id="115716" name="AutoShape 2093">
            <a:hlinkClick r:id="rId2" action="ppaction://hlinksldjump" highlightClick="1"/>
          </p:cNvPr>
          <p:cNvSpPr>
            <a:spLocks noChangeArrowheads="1"/>
          </p:cNvSpPr>
          <p:nvPr/>
        </p:nvSpPr>
        <p:spPr bwMode="auto">
          <a:xfrm>
            <a:off x="7554913" y="4078288"/>
            <a:ext cx="274637" cy="231775"/>
          </a:xfrm>
          <a:prstGeom prst="actionButtonForwardNext">
            <a:avLst/>
          </a:prstGeom>
          <a:solidFill>
            <a:srgbClr val="FFFF00"/>
          </a:solidFill>
          <a:ln w="3175">
            <a:noFill/>
            <a:miter lim="800000"/>
            <a:headEnd/>
            <a:tailEnd/>
          </a:ln>
        </p:spPr>
        <p:txBody>
          <a:bodyPr wrap="none" anchor="ctr"/>
          <a:lstStyle/>
          <a:p>
            <a:endParaRPr lang="es-ES"/>
          </a:p>
        </p:txBody>
      </p:sp>
      <p:sp>
        <p:nvSpPr>
          <p:cNvPr id="115717" name="AutoShape 2094">
            <a:hlinkClick r:id="rId3" action="ppaction://hlinksldjump" highlightClick="1"/>
          </p:cNvPr>
          <p:cNvSpPr>
            <a:spLocks noChangeArrowheads="1"/>
          </p:cNvSpPr>
          <p:nvPr/>
        </p:nvSpPr>
        <p:spPr bwMode="auto">
          <a:xfrm>
            <a:off x="4986338" y="5210175"/>
            <a:ext cx="274637" cy="231775"/>
          </a:xfrm>
          <a:prstGeom prst="actionButtonForwardNext">
            <a:avLst/>
          </a:prstGeom>
          <a:solidFill>
            <a:srgbClr val="FFFF00"/>
          </a:solidFill>
          <a:ln w="3175">
            <a:noFill/>
            <a:miter lim="800000"/>
            <a:headEnd/>
            <a:tailEnd/>
          </a:ln>
        </p:spPr>
        <p:txBody>
          <a:bodyPr wrap="none" anchor="ctr"/>
          <a:lstStyle/>
          <a:p>
            <a:endParaRPr lang="es-ES"/>
          </a:p>
        </p:txBody>
      </p:sp>
    </p:spTree>
  </p:cSld>
  <p:clrMapOvr>
    <a:masterClrMapping/>
  </p:clrMapOvr>
  <p:transition>
    <p:dissolve/>
  </p:transition>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96" name="295 Grupo"/>
          <p:cNvGrpSpPr/>
          <p:nvPr/>
        </p:nvGrpSpPr>
        <p:grpSpPr>
          <a:xfrm>
            <a:off x="1454518" y="3917158"/>
            <a:ext cx="1828800" cy="1920875"/>
            <a:chOff x="1454518" y="3917158"/>
            <a:chExt cx="1828800" cy="1920875"/>
          </a:xfrm>
        </p:grpSpPr>
        <p:sp>
          <p:nvSpPr>
            <p:cNvPr id="218" name="Freeform 44"/>
            <p:cNvSpPr>
              <a:spLocks/>
            </p:cNvSpPr>
            <p:nvPr/>
          </p:nvSpPr>
          <p:spPr bwMode="auto">
            <a:xfrm>
              <a:off x="1454518" y="3918747"/>
              <a:ext cx="1052513" cy="1914525"/>
            </a:xfrm>
            <a:custGeom>
              <a:avLst/>
              <a:gdLst>
                <a:gd name="T0" fmla="*/ 663 w 663"/>
                <a:gd name="T1" fmla="*/ 0 h 1206"/>
                <a:gd name="T2" fmla="*/ 381 w 663"/>
                <a:gd name="T3" fmla="*/ 0 h 1206"/>
                <a:gd name="T4" fmla="*/ 288 w 663"/>
                <a:gd name="T5" fmla="*/ 18 h 1206"/>
                <a:gd name="T6" fmla="*/ 206 w 663"/>
                <a:gd name="T7" fmla="*/ 59 h 1206"/>
                <a:gd name="T8" fmla="*/ 141 w 663"/>
                <a:gd name="T9" fmla="*/ 114 h 1206"/>
                <a:gd name="T10" fmla="*/ 94 w 663"/>
                <a:gd name="T11" fmla="*/ 173 h 1206"/>
                <a:gd name="T12" fmla="*/ 57 w 663"/>
                <a:gd name="T13" fmla="*/ 246 h 1206"/>
                <a:gd name="T14" fmla="*/ 36 w 663"/>
                <a:gd name="T15" fmla="*/ 324 h 1206"/>
                <a:gd name="T16" fmla="*/ 0 w 663"/>
                <a:gd name="T17" fmla="*/ 1206 h 1206"/>
                <a:gd name="T18" fmla="*/ 516 w 663"/>
                <a:gd name="T19" fmla="*/ 1206 h 1206"/>
                <a:gd name="T20" fmla="*/ 490 w 663"/>
                <a:gd name="T21" fmla="*/ 285 h 1206"/>
                <a:gd name="T22" fmla="*/ 498 w 663"/>
                <a:gd name="T23" fmla="*/ 199 h 1206"/>
                <a:gd name="T24" fmla="*/ 526 w 663"/>
                <a:gd name="T25" fmla="*/ 115 h 1206"/>
                <a:gd name="T26" fmla="*/ 549 w 663"/>
                <a:gd name="T27" fmla="*/ 72 h 1206"/>
                <a:gd name="T28" fmla="*/ 576 w 663"/>
                <a:gd name="T29" fmla="*/ 43 h 1206"/>
                <a:gd name="T30" fmla="*/ 606 w 663"/>
                <a:gd name="T31" fmla="*/ 17 h 1206"/>
                <a:gd name="T32" fmla="*/ 663 w 663"/>
                <a:gd name="T33" fmla="*/ 0 h 1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3"/>
                <a:gd name="T52" fmla="*/ 0 h 1206"/>
                <a:gd name="T53" fmla="*/ 663 w 663"/>
                <a:gd name="T54" fmla="*/ 1206 h 1206"/>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11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7934 w 10000"/>
                <a:gd name="connsiteY12" fmla="*/ 954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281 w 10000"/>
                <a:gd name="connsiteY13" fmla="*/ 642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688 w 10000"/>
                <a:gd name="connsiteY14" fmla="*/ 357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40 w 10000"/>
                <a:gd name="connsiteY15" fmla="*/ 141 h 10000"/>
                <a:gd name="connsiteX16" fmla="*/ 10000 w 10000"/>
                <a:gd name="connsiteY16" fmla="*/ 0 h 10000"/>
                <a:gd name="connsiteX0" fmla="*/ 10000 w 10000"/>
                <a:gd name="connsiteY0" fmla="*/ 0 h 10000"/>
                <a:gd name="connsiteX1" fmla="*/ 5747 w 10000"/>
                <a:gd name="connsiteY1" fmla="*/ 0 h 10000"/>
                <a:gd name="connsiteX2" fmla="*/ 4344 w 10000"/>
                <a:gd name="connsiteY2" fmla="*/ 149 h 10000"/>
                <a:gd name="connsiteX3" fmla="*/ 3107 w 10000"/>
                <a:gd name="connsiteY3" fmla="*/ 489 h 10000"/>
                <a:gd name="connsiteX4" fmla="*/ 2127 w 10000"/>
                <a:gd name="connsiteY4" fmla="*/ 945 h 10000"/>
                <a:gd name="connsiteX5" fmla="*/ 1418 w 10000"/>
                <a:gd name="connsiteY5" fmla="*/ 1434 h 10000"/>
                <a:gd name="connsiteX6" fmla="*/ 860 w 10000"/>
                <a:gd name="connsiteY6" fmla="*/ 2040 h 10000"/>
                <a:gd name="connsiteX7" fmla="*/ 543 w 10000"/>
                <a:gd name="connsiteY7" fmla="*/ 2687 h 10000"/>
                <a:gd name="connsiteX8" fmla="*/ 0 w 10000"/>
                <a:gd name="connsiteY8" fmla="*/ 10000 h 10000"/>
                <a:gd name="connsiteX9" fmla="*/ 7783 w 10000"/>
                <a:gd name="connsiteY9" fmla="*/ 10000 h 10000"/>
                <a:gd name="connsiteX10" fmla="*/ 7391 w 10000"/>
                <a:gd name="connsiteY10" fmla="*/ 2363 h 10000"/>
                <a:gd name="connsiteX11" fmla="*/ 7594 w 10000"/>
                <a:gd name="connsiteY11" fmla="*/ 1650 h 10000"/>
                <a:gd name="connsiteX12" fmla="*/ 8044 w 10000"/>
                <a:gd name="connsiteY12" fmla="*/ 969 h 10000"/>
                <a:gd name="connsiteX13" fmla="*/ 8364 w 10000"/>
                <a:gd name="connsiteY13" fmla="*/ 657 h 10000"/>
                <a:gd name="connsiteX14" fmla="*/ 8826 w 10000"/>
                <a:gd name="connsiteY14" fmla="*/ 342 h 10000"/>
                <a:gd name="connsiteX15" fmla="*/ 9195 w 10000"/>
                <a:gd name="connsiteY15" fmla="*/ 186 h 10000"/>
                <a:gd name="connsiteX16" fmla="*/ 10000 w 10000"/>
                <a:gd name="connsiteY1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0000" y="0"/>
                  </a:moveTo>
                  <a:lnTo>
                    <a:pt x="5747" y="0"/>
                  </a:lnTo>
                  <a:cubicBezTo>
                    <a:pt x="5008" y="41"/>
                    <a:pt x="4344" y="149"/>
                    <a:pt x="4344" y="149"/>
                  </a:cubicBezTo>
                  <a:cubicBezTo>
                    <a:pt x="3906" y="232"/>
                    <a:pt x="3469" y="357"/>
                    <a:pt x="3107" y="489"/>
                  </a:cubicBezTo>
                  <a:cubicBezTo>
                    <a:pt x="2745" y="622"/>
                    <a:pt x="2413" y="788"/>
                    <a:pt x="2127" y="945"/>
                  </a:cubicBezTo>
                  <a:cubicBezTo>
                    <a:pt x="1840" y="1103"/>
                    <a:pt x="1629" y="1252"/>
                    <a:pt x="1418" y="1434"/>
                  </a:cubicBezTo>
                  <a:cubicBezTo>
                    <a:pt x="1207" y="1617"/>
                    <a:pt x="1011" y="1833"/>
                    <a:pt x="860" y="2040"/>
                  </a:cubicBezTo>
                  <a:cubicBezTo>
                    <a:pt x="709" y="2247"/>
                    <a:pt x="664" y="2313"/>
                    <a:pt x="543" y="2687"/>
                  </a:cubicBezTo>
                  <a:cubicBezTo>
                    <a:pt x="271" y="6343"/>
                    <a:pt x="0" y="10000"/>
                    <a:pt x="0" y="10000"/>
                  </a:cubicBezTo>
                  <a:lnTo>
                    <a:pt x="7783" y="10000"/>
                  </a:lnTo>
                  <a:cubicBezTo>
                    <a:pt x="9020" y="8731"/>
                    <a:pt x="7436" y="3756"/>
                    <a:pt x="7391" y="2363"/>
                  </a:cubicBezTo>
                  <a:cubicBezTo>
                    <a:pt x="7391" y="2032"/>
                    <a:pt x="7519" y="1882"/>
                    <a:pt x="7594" y="1650"/>
                  </a:cubicBezTo>
                  <a:cubicBezTo>
                    <a:pt x="7685" y="1418"/>
                    <a:pt x="7923" y="1143"/>
                    <a:pt x="8044" y="969"/>
                  </a:cubicBezTo>
                  <a:cubicBezTo>
                    <a:pt x="8164" y="794"/>
                    <a:pt x="8234" y="761"/>
                    <a:pt x="8364" y="657"/>
                  </a:cubicBezTo>
                  <a:cubicBezTo>
                    <a:pt x="8494" y="553"/>
                    <a:pt x="8688" y="420"/>
                    <a:pt x="8826" y="342"/>
                  </a:cubicBezTo>
                  <a:cubicBezTo>
                    <a:pt x="8964" y="264"/>
                    <a:pt x="8999" y="243"/>
                    <a:pt x="9195" y="186"/>
                  </a:cubicBezTo>
                  <a:cubicBezTo>
                    <a:pt x="9391" y="129"/>
                    <a:pt x="9819" y="33"/>
                    <a:pt x="10000" y="0"/>
                  </a:cubicBezTo>
                  <a:close/>
                </a:path>
              </a:pathLst>
            </a:custGeom>
            <a:gradFill rotWithShape="1">
              <a:gsLst>
                <a:gs pos="0">
                  <a:srgbClr val="008F8F"/>
                </a:gs>
                <a:gs pos="100000">
                  <a:srgbClr val="00FFFF"/>
                </a:gs>
              </a:gsLst>
              <a:lin ang="5400000" scaled="1"/>
            </a:gradFill>
            <a:ln w="9525">
              <a:noFill/>
              <a:round/>
              <a:headEnd/>
              <a:tailEnd/>
            </a:ln>
          </p:spPr>
          <p:txBody>
            <a:bodyPr wrap="none"/>
            <a:lstStyle/>
            <a:p>
              <a:endParaRPr lang="es-ES"/>
            </a:p>
          </p:txBody>
        </p:sp>
        <p:sp>
          <p:nvSpPr>
            <p:cNvPr id="219" name="Freeform 45"/>
            <p:cNvSpPr>
              <a:spLocks/>
            </p:cNvSpPr>
            <p:nvPr/>
          </p:nvSpPr>
          <p:spPr bwMode="auto">
            <a:xfrm>
              <a:off x="2226043" y="3917158"/>
              <a:ext cx="681038" cy="1920875"/>
            </a:xfrm>
            <a:custGeom>
              <a:avLst/>
              <a:gdLst>
                <a:gd name="T0" fmla="*/ 27 w 429"/>
                <a:gd name="T1" fmla="*/ 1204 h 1204"/>
                <a:gd name="T2" fmla="*/ 429 w 429"/>
                <a:gd name="T3" fmla="*/ 973 h 1204"/>
                <a:gd name="T4" fmla="*/ 381 w 429"/>
                <a:gd name="T5" fmla="*/ 235 h 1204"/>
                <a:gd name="T6" fmla="*/ 348 w 429"/>
                <a:gd name="T7" fmla="*/ 148 h 1204"/>
                <a:gd name="T8" fmla="*/ 309 w 429"/>
                <a:gd name="T9" fmla="*/ 88 h 1204"/>
                <a:gd name="T10" fmla="*/ 267 w 429"/>
                <a:gd name="T11" fmla="*/ 37 h 1204"/>
                <a:gd name="T12" fmla="*/ 228 w 429"/>
                <a:gd name="T13" fmla="*/ 10 h 1204"/>
                <a:gd name="T14" fmla="*/ 177 w 429"/>
                <a:gd name="T15" fmla="*/ 1 h 1204"/>
                <a:gd name="T16" fmla="*/ 117 w 429"/>
                <a:gd name="T17" fmla="*/ 19 h 1204"/>
                <a:gd name="T18" fmla="*/ 69 w 429"/>
                <a:gd name="T19" fmla="*/ 64 h 1204"/>
                <a:gd name="T20" fmla="*/ 36 w 429"/>
                <a:gd name="T21" fmla="*/ 126 h 1204"/>
                <a:gd name="T22" fmla="*/ 14 w 429"/>
                <a:gd name="T23" fmla="*/ 186 h 1204"/>
                <a:gd name="T24" fmla="*/ 2 w 429"/>
                <a:gd name="T25" fmla="*/ 254 h 1204"/>
                <a:gd name="T26" fmla="*/ 0 w 429"/>
                <a:gd name="T27" fmla="*/ 308 h 1204"/>
                <a:gd name="T28" fmla="*/ 27 w 429"/>
                <a:gd name="T29" fmla="*/ 1204 h 1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9"/>
                <a:gd name="T46" fmla="*/ 0 h 1204"/>
                <a:gd name="T47" fmla="*/ 429 w 429"/>
                <a:gd name="T48" fmla="*/ 1204 h 1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9" h="1204">
                  <a:moveTo>
                    <a:pt x="27" y="1204"/>
                  </a:moveTo>
                  <a:lnTo>
                    <a:pt x="429" y="973"/>
                  </a:lnTo>
                  <a:lnTo>
                    <a:pt x="381" y="235"/>
                  </a:lnTo>
                  <a:lnTo>
                    <a:pt x="348" y="148"/>
                  </a:lnTo>
                  <a:lnTo>
                    <a:pt x="309" y="88"/>
                  </a:lnTo>
                  <a:lnTo>
                    <a:pt x="267" y="37"/>
                  </a:lnTo>
                  <a:lnTo>
                    <a:pt x="228" y="10"/>
                  </a:lnTo>
                  <a:cubicBezTo>
                    <a:pt x="213" y="4"/>
                    <a:pt x="195" y="0"/>
                    <a:pt x="177" y="1"/>
                  </a:cubicBezTo>
                  <a:cubicBezTo>
                    <a:pt x="159" y="2"/>
                    <a:pt x="135" y="8"/>
                    <a:pt x="117" y="19"/>
                  </a:cubicBezTo>
                  <a:cubicBezTo>
                    <a:pt x="99" y="30"/>
                    <a:pt x="83" y="46"/>
                    <a:pt x="69" y="64"/>
                  </a:cubicBezTo>
                  <a:cubicBezTo>
                    <a:pt x="55" y="82"/>
                    <a:pt x="45" y="106"/>
                    <a:pt x="36" y="126"/>
                  </a:cubicBezTo>
                  <a:lnTo>
                    <a:pt x="14" y="186"/>
                  </a:lnTo>
                  <a:lnTo>
                    <a:pt x="2" y="254"/>
                  </a:lnTo>
                  <a:lnTo>
                    <a:pt x="0" y="308"/>
                  </a:lnTo>
                  <a:lnTo>
                    <a:pt x="27" y="1204"/>
                  </a:lnTo>
                  <a:close/>
                </a:path>
              </a:pathLst>
            </a:custGeom>
            <a:gradFill rotWithShape="1">
              <a:gsLst>
                <a:gs pos="0">
                  <a:srgbClr val="636363"/>
                </a:gs>
                <a:gs pos="100000">
                  <a:srgbClr val="969696"/>
                </a:gs>
              </a:gsLst>
              <a:lin ang="5400000" scaled="1"/>
            </a:gradFill>
            <a:ln w="9525">
              <a:noFill/>
              <a:round/>
              <a:headEnd/>
              <a:tailEnd/>
            </a:ln>
          </p:spPr>
          <p:txBody>
            <a:bodyPr wrap="none"/>
            <a:lstStyle/>
            <a:p>
              <a:endParaRPr lang="es-ES"/>
            </a:p>
          </p:txBody>
        </p:sp>
        <p:sp>
          <p:nvSpPr>
            <p:cNvPr id="220" name="Line 49"/>
            <p:cNvSpPr>
              <a:spLocks noChangeShapeType="1"/>
            </p:cNvSpPr>
            <p:nvPr/>
          </p:nvSpPr>
          <p:spPr bwMode="auto">
            <a:xfrm>
              <a:off x="1457693" y="5831684"/>
              <a:ext cx="801688" cy="0"/>
            </a:xfrm>
            <a:prstGeom prst="line">
              <a:avLst/>
            </a:prstGeom>
            <a:noFill/>
            <a:ln w="3175">
              <a:solidFill>
                <a:srgbClr val="00FFFF"/>
              </a:solidFill>
              <a:round/>
              <a:headEnd/>
              <a:tailEnd/>
            </a:ln>
          </p:spPr>
          <p:txBody>
            <a:bodyPr wrap="none" anchor="ctr"/>
            <a:lstStyle/>
            <a:p>
              <a:endParaRPr lang="es-ES"/>
            </a:p>
          </p:txBody>
        </p:sp>
        <p:grpSp>
          <p:nvGrpSpPr>
            <p:cNvPr id="221" name="Group 56"/>
            <p:cNvGrpSpPr>
              <a:grpSpLocks/>
            </p:cNvGrpSpPr>
            <p:nvPr/>
          </p:nvGrpSpPr>
          <p:grpSpPr bwMode="auto">
            <a:xfrm>
              <a:off x="2410193" y="4188622"/>
              <a:ext cx="242888" cy="171450"/>
              <a:chOff x="1376" y="2381"/>
              <a:chExt cx="153" cy="108"/>
            </a:xfrm>
          </p:grpSpPr>
          <p:sp>
            <p:nvSpPr>
              <p:cNvPr id="265" name="Arc 57"/>
              <p:cNvSpPr>
                <a:spLocks/>
              </p:cNvSpPr>
              <p:nvPr/>
            </p:nvSpPr>
            <p:spPr bwMode="auto">
              <a:xfrm flipH="1">
                <a:off x="1376" y="238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66" name="Rectangle 58"/>
              <p:cNvSpPr>
                <a:spLocks noChangeArrowheads="1"/>
              </p:cNvSpPr>
              <p:nvPr/>
            </p:nvSpPr>
            <p:spPr bwMode="auto">
              <a:xfrm>
                <a:off x="1439" y="2382"/>
                <a:ext cx="90" cy="107"/>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grpSp>
          <p:nvGrpSpPr>
            <p:cNvPr id="222" name="Group 59"/>
            <p:cNvGrpSpPr>
              <a:grpSpLocks/>
            </p:cNvGrpSpPr>
            <p:nvPr/>
          </p:nvGrpSpPr>
          <p:grpSpPr bwMode="auto">
            <a:xfrm>
              <a:off x="2497506" y="3917159"/>
              <a:ext cx="198438" cy="273050"/>
              <a:chOff x="1431" y="2210"/>
              <a:chExt cx="125" cy="172"/>
            </a:xfrm>
          </p:grpSpPr>
          <p:sp>
            <p:nvSpPr>
              <p:cNvPr id="262" name="AutoShape 60"/>
              <p:cNvSpPr>
                <a:spLocks noChangeArrowheads="1"/>
              </p:cNvSpPr>
              <p:nvPr/>
            </p:nvSpPr>
            <p:spPr bwMode="auto">
              <a:xfrm>
                <a:off x="1436"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63" name="AutoShape 61"/>
              <p:cNvSpPr>
                <a:spLocks noChangeArrowheads="1"/>
              </p:cNvSpPr>
              <p:nvPr/>
            </p:nvSpPr>
            <p:spPr bwMode="auto">
              <a:xfrm>
                <a:off x="1450" y="2222"/>
                <a:ext cx="106" cy="160"/>
              </a:xfrm>
              <a:prstGeom prst="rtTriangle">
                <a:avLst/>
              </a:prstGeom>
              <a:solidFill>
                <a:srgbClr val="00CCFF"/>
              </a:solidFill>
              <a:ln w="12700">
                <a:solidFill>
                  <a:srgbClr val="00CCFF"/>
                </a:solidFill>
                <a:miter lim="800000"/>
                <a:headEnd/>
                <a:tailEnd/>
              </a:ln>
            </p:spPr>
            <p:txBody>
              <a:bodyPr wrap="none" anchor="ctr"/>
              <a:lstStyle/>
              <a:p>
                <a:endParaRPr lang="es-ES"/>
              </a:p>
            </p:txBody>
          </p:sp>
          <p:sp>
            <p:nvSpPr>
              <p:cNvPr id="264" name="Freeform 62"/>
              <p:cNvSpPr>
                <a:spLocks/>
              </p:cNvSpPr>
              <p:nvPr/>
            </p:nvSpPr>
            <p:spPr bwMode="auto">
              <a:xfrm>
                <a:off x="1431" y="2210"/>
                <a:ext cx="110" cy="151"/>
              </a:xfrm>
              <a:custGeom>
                <a:avLst/>
                <a:gdLst>
                  <a:gd name="T0" fmla="*/ 0 w 110"/>
                  <a:gd name="T1" fmla="*/ 0 h 151"/>
                  <a:gd name="T2" fmla="*/ 15 w 110"/>
                  <a:gd name="T3" fmla="*/ 1 h 151"/>
                  <a:gd name="T4" fmla="*/ 110 w 110"/>
                  <a:gd name="T5" fmla="*/ 142 h 151"/>
                  <a:gd name="T6" fmla="*/ 101 w 110"/>
                  <a:gd name="T7" fmla="*/ 151 h 151"/>
                  <a:gd name="T8" fmla="*/ 0 w 110"/>
                  <a:gd name="T9" fmla="*/ 0 h 151"/>
                  <a:gd name="T10" fmla="*/ 0 60000 65536"/>
                  <a:gd name="T11" fmla="*/ 0 60000 65536"/>
                  <a:gd name="T12" fmla="*/ 0 60000 65536"/>
                  <a:gd name="T13" fmla="*/ 0 60000 65536"/>
                  <a:gd name="T14" fmla="*/ 0 60000 65536"/>
                  <a:gd name="T15" fmla="*/ 0 w 110"/>
                  <a:gd name="T16" fmla="*/ 0 h 151"/>
                  <a:gd name="T17" fmla="*/ 110 w 110"/>
                  <a:gd name="T18" fmla="*/ 151 h 151"/>
                </a:gdLst>
                <a:ahLst/>
                <a:cxnLst>
                  <a:cxn ang="T10">
                    <a:pos x="T0" y="T1"/>
                  </a:cxn>
                  <a:cxn ang="T11">
                    <a:pos x="T2" y="T3"/>
                  </a:cxn>
                  <a:cxn ang="T12">
                    <a:pos x="T4" y="T5"/>
                  </a:cxn>
                  <a:cxn ang="T13">
                    <a:pos x="T6" y="T7"/>
                  </a:cxn>
                  <a:cxn ang="T14">
                    <a:pos x="T8" y="T9"/>
                  </a:cxn>
                </a:cxnLst>
                <a:rect l="T15" t="T16" r="T17" b="T18"/>
                <a:pathLst>
                  <a:path w="110" h="151">
                    <a:moveTo>
                      <a:pt x="0" y="0"/>
                    </a:moveTo>
                    <a:lnTo>
                      <a:pt x="15" y="1"/>
                    </a:lnTo>
                    <a:lnTo>
                      <a:pt x="110" y="142"/>
                    </a:lnTo>
                    <a:lnTo>
                      <a:pt x="101" y="151"/>
                    </a:lnTo>
                    <a:lnTo>
                      <a:pt x="0" y="0"/>
                    </a:lnTo>
                    <a:close/>
                  </a:path>
                </a:pathLst>
              </a:custGeom>
              <a:solidFill>
                <a:srgbClr val="4FDDFF"/>
              </a:solidFill>
              <a:ln w="9525">
                <a:noFill/>
                <a:round/>
                <a:headEnd/>
                <a:tailEnd/>
              </a:ln>
            </p:spPr>
            <p:txBody>
              <a:bodyPr wrap="none"/>
              <a:lstStyle/>
              <a:p>
                <a:endParaRPr lang="es-ES"/>
              </a:p>
            </p:txBody>
          </p:sp>
        </p:grpSp>
        <p:grpSp>
          <p:nvGrpSpPr>
            <p:cNvPr id="223" name="Group 63"/>
            <p:cNvGrpSpPr>
              <a:grpSpLocks/>
            </p:cNvGrpSpPr>
            <p:nvPr/>
          </p:nvGrpSpPr>
          <p:grpSpPr bwMode="auto">
            <a:xfrm>
              <a:off x="2432418" y="4633122"/>
              <a:ext cx="242888" cy="171450"/>
              <a:chOff x="1390" y="2661"/>
              <a:chExt cx="153" cy="108"/>
            </a:xfrm>
          </p:grpSpPr>
          <p:sp>
            <p:nvSpPr>
              <p:cNvPr id="260" name="Arc 64"/>
              <p:cNvSpPr>
                <a:spLocks/>
              </p:cNvSpPr>
              <p:nvPr/>
            </p:nvSpPr>
            <p:spPr bwMode="auto">
              <a:xfrm flipH="1" flipV="1">
                <a:off x="1390" y="2661"/>
                <a:ext cx="78" cy="108"/>
              </a:xfrm>
              <a:custGeom>
                <a:avLst/>
                <a:gdLst>
                  <a:gd name="T0" fmla="*/ 0 w 21600"/>
                  <a:gd name="T1" fmla="*/ 0 h 21428"/>
                  <a:gd name="T2" fmla="*/ 0 w 21600"/>
                  <a:gd name="T3" fmla="*/ 1 h 21428"/>
                  <a:gd name="T4" fmla="*/ 0 w 21600"/>
                  <a:gd name="T5" fmla="*/ 1 h 21428"/>
                  <a:gd name="T6" fmla="*/ 0 60000 65536"/>
                  <a:gd name="T7" fmla="*/ 0 60000 65536"/>
                  <a:gd name="T8" fmla="*/ 0 60000 65536"/>
                  <a:gd name="T9" fmla="*/ 0 w 21600"/>
                  <a:gd name="T10" fmla="*/ 0 h 21428"/>
                  <a:gd name="T11" fmla="*/ 21600 w 21600"/>
                  <a:gd name="T12" fmla="*/ 21428 h 21428"/>
                </a:gdLst>
                <a:ahLst/>
                <a:cxnLst>
                  <a:cxn ang="T6">
                    <a:pos x="T0" y="T1"/>
                  </a:cxn>
                  <a:cxn ang="T7">
                    <a:pos x="T2" y="T3"/>
                  </a:cxn>
                  <a:cxn ang="T8">
                    <a:pos x="T4" y="T5"/>
                  </a:cxn>
                </a:cxnLst>
                <a:rect l="T9" t="T10" r="T11" b="T12"/>
                <a:pathLst>
                  <a:path w="21600" h="21428" fill="none" extrusionOk="0">
                    <a:moveTo>
                      <a:pt x="2719" y="-1"/>
                    </a:moveTo>
                    <a:cubicBezTo>
                      <a:pt x="13510" y="1369"/>
                      <a:pt x="21600" y="10549"/>
                      <a:pt x="21600" y="21428"/>
                    </a:cubicBezTo>
                  </a:path>
                  <a:path w="21600" h="21428" stroke="0" extrusionOk="0">
                    <a:moveTo>
                      <a:pt x="2719" y="-1"/>
                    </a:moveTo>
                    <a:cubicBezTo>
                      <a:pt x="13510" y="1369"/>
                      <a:pt x="21600" y="10549"/>
                      <a:pt x="21600" y="21428"/>
                    </a:cubicBezTo>
                    <a:lnTo>
                      <a:pt x="0" y="21428"/>
                    </a:lnTo>
                    <a:close/>
                  </a:path>
                </a:pathLst>
              </a:custGeom>
              <a:gradFill rotWithShape="1">
                <a:gsLst>
                  <a:gs pos="0">
                    <a:srgbClr val="005E76"/>
                  </a:gs>
                  <a:gs pos="100000">
                    <a:srgbClr val="00CCFF"/>
                  </a:gs>
                </a:gsLst>
                <a:lin ang="5400000" scaled="1"/>
              </a:gradFill>
              <a:ln w="3175">
                <a:noFill/>
                <a:round/>
                <a:headEnd/>
                <a:tailEnd/>
              </a:ln>
            </p:spPr>
            <p:txBody>
              <a:bodyPr wrap="none" anchor="ctr"/>
              <a:lstStyle/>
              <a:p>
                <a:endParaRPr lang="es-ES"/>
              </a:p>
            </p:txBody>
          </p:sp>
          <p:sp>
            <p:nvSpPr>
              <p:cNvPr id="261" name="Rectangle 65"/>
              <p:cNvSpPr>
                <a:spLocks noChangeArrowheads="1"/>
              </p:cNvSpPr>
              <p:nvPr/>
            </p:nvSpPr>
            <p:spPr bwMode="auto">
              <a:xfrm flipV="1">
                <a:off x="1453" y="2661"/>
                <a:ext cx="90" cy="108"/>
              </a:xfrm>
              <a:prstGeom prst="rect">
                <a:avLst/>
              </a:prstGeom>
              <a:gradFill rotWithShape="1">
                <a:gsLst>
                  <a:gs pos="0">
                    <a:srgbClr val="005E76"/>
                  </a:gs>
                  <a:gs pos="100000">
                    <a:srgbClr val="00CCFF"/>
                  </a:gs>
                </a:gsLst>
                <a:lin ang="5400000" scaled="1"/>
              </a:gradFill>
              <a:ln w="9525">
                <a:noFill/>
                <a:miter lim="800000"/>
                <a:headEnd/>
                <a:tailEnd/>
              </a:ln>
            </p:spPr>
            <p:txBody>
              <a:bodyPr wrap="none" anchor="ctr"/>
              <a:lstStyle/>
              <a:p>
                <a:endParaRPr lang="es-ES"/>
              </a:p>
            </p:txBody>
          </p:sp>
        </p:grpSp>
        <p:sp>
          <p:nvSpPr>
            <p:cNvPr id="224" name="Freeform 66"/>
            <p:cNvSpPr>
              <a:spLocks/>
            </p:cNvSpPr>
            <p:nvPr/>
          </p:nvSpPr>
          <p:spPr bwMode="auto">
            <a:xfrm>
              <a:off x="2373681" y="4355309"/>
              <a:ext cx="180975" cy="277813"/>
            </a:xfrm>
            <a:custGeom>
              <a:avLst/>
              <a:gdLst>
                <a:gd name="T0" fmla="*/ 0 w 112"/>
                <a:gd name="T1" fmla="*/ 62 h 172"/>
                <a:gd name="T2" fmla="*/ 22 w 112"/>
                <a:gd name="T3" fmla="*/ 61 h 172"/>
                <a:gd name="T4" fmla="*/ 22 w 112"/>
                <a:gd name="T5" fmla="*/ 0 h 172"/>
                <a:gd name="T6" fmla="*/ 114 w 112"/>
                <a:gd name="T7" fmla="*/ 0 h 172"/>
                <a:gd name="T8" fmla="*/ 114 w 112"/>
                <a:gd name="T9" fmla="*/ 175 h 172"/>
                <a:gd name="T10" fmla="*/ 37 w 112"/>
                <a:gd name="T11" fmla="*/ 175 h 172"/>
                <a:gd name="T12" fmla="*/ 0 w 112"/>
                <a:gd name="T13" fmla="*/ 101 h 172"/>
                <a:gd name="T14" fmla="*/ 0 w 112"/>
                <a:gd name="T15" fmla="*/ 62 h 17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2"/>
                <a:gd name="T26" fmla="*/ 112 w 11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2">
                  <a:moveTo>
                    <a:pt x="0" y="61"/>
                  </a:moveTo>
                  <a:lnTo>
                    <a:pt x="22" y="60"/>
                  </a:lnTo>
                  <a:lnTo>
                    <a:pt x="22" y="0"/>
                  </a:lnTo>
                  <a:lnTo>
                    <a:pt x="112" y="0"/>
                  </a:lnTo>
                  <a:lnTo>
                    <a:pt x="112" y="172"/>
                  </a:lnTo>
                  <a:lnTo>
                    <a:pt x="36" y="172"/>
                  </a:lnTo>
                  <a:lnTo>
                    <a:pt x="0" y="99"/>
                  </a:lnTo>
                  <a:lnTo>
                    <a:pt x="0" y="61"/>
                  </a:lnTo>
                  <a:close/>
                </a:path>
              </a:pathLst>
            </a:custGeom>
            <a:solidFill>
              <a:srgbClr val="00CCFF"/>
            </a:solidFill>
            <a:ln w="9525">
              <a:noFill/>
              <a:round/>
              <a:headEnd/>
              <a:tailEnd/>
            </a:ln>
          </p:spPr>
          <p:txBody>
            <a:bodyPr wrap="none"/>
            <a:lstStyle/>
            <a:p>
              <a:endParaRPr lang="es-ES"/>
            </a:p>
          </p:txBody>
        </p:sp>
        <p:grpSp>
          <p:nvGrpSpPr>
            <p:cNvPr id="225" name="Group 67"/>
            <p:cNvGrpSpPr>
              <a:grpSpLocks/>
            </p:cNvGrpSpPr>
            <p:nvPr/>
          </p:nvGrpSpPr>
          <p:grpSpPr bwMode="auto">
            <a:xfrm>
              <a:off x="2235568" y="4526759"/>
              <a:ext cx="309563" cy="160338"/>
              <a:chOff x="1266" y="2594"/>
              <a:chExt cx="195" cy="101"/>
            </a:xfrm>
          </p:grpSpPr>
          <p:sp>
            <p:nvSpPr>
              <p:cNvPr id="258" name="Freeform 68"/>
              <p:cNvSpPr>
                <a:spLocks/>
              </p:cNvSpPr>
              <p:nvPr/>
            </p:nvSpPr>
            <p:spPr bwMode="auto">
              <a:xfrm>
                <a:off x="1266" y="2605"/>
                <a:ext cx="195" cy="90"/>
              </a:xfrm>
              <a:custGeom>
                <a:avLst/>
                <a:gdLst>
                  <a:gd name="T0" fmla="*/ 0 w 195"/>
                  <a:gd name="T1" fmla="*/ 44 h 90"/>
                  <a:gd name="T2" fmla="*/ 191 w 195"/>
                  <a:gd name="T3" fmla="*/ 0 h 90"/>
                  <a:gd name="T4" fmla="*/ 195 w 195"/>
                  <a:gd name="T5" fmla="*/ 41 h 90"/>
                  <a:gd name="T6" fmla="*/ 2 w 195"/>
                  <a:gd name="T7" fmla="*/ 90 h 90"/>
                  <a:gd name="T8" fmla="*/ 0 w 195"/>
                  <a:gd name="T9" fmla="*/ 44 h 90"/>
                  <a:gd name="T10" fmla="*/ 0 60000 65536"/>
                  <a:gd name="T11" fmla="*/ 0 60000 65536"/>
                  <a:gd name="T12" fmla="*/ 0 60000 65536"/>
                  <a:gd name="T13" fmla="*/ 0 60000 65536"/>
                  <a:gd name="T14" fmla="*/ 0 60000 65536"/>
                  <a:gd name="T15" fmla="*/ 0 w 195"/>
                  <a:gd name="T16" fmla="*/ 0 h 90"/>
                  <a:gd name="T17" fmla="*/ 195 w 195"/>
                  <a:gd name="T18" fmla="*/ 90 h 90"/>
                </a:gdLst>
                <a:ahLst/>
                <a:cxnLst>
                  <a:cxn ang="T10">
                    <a:pos x="T0" y="T1"/>
                  </a:cxn>
                  <a:cxn ang="T11">
                    <a:pos x="T2" y="T3"/>
                  </a:cxn>
                  <a:cxn ang="T12">
                    <a:pos x="T4" y="T5"/>
                  </a:cxn>
                  <a:cxn ang="T13">
                    <a:pos x="T6" y="T7"/>
                  </a:cxn>
                  <a:cxn ang="T14">
                    <a:pos x="T8" y="T9"/>
                  </a:cxn>
                </a:cxnLst>
                <a:rect l="T15" t="T16" r="T17" b="T18"/>
                <a:pathLst>
                  <a:path w="195" h="90">
                    <a:moveTo>
                      <a:pt x="0" y="44"/>
                    </a:moveTo>
                    <a:lnTo>
                      <a:pt x="191" y="0"/>
                    </a:lnTo>
                    <a:lnTo>
                      <a:pt x="195" y="41"/>
                    </a:lnTo>
                    <a:lnTo>
                      <a:pt x="2" y="90"/>
                    </a:lnTo>
                    <a:lnTo>
                      <a:pt x="0" y="44"/>
                    </a:lnTo>
                    <a:close/>
                  </a:path>
                </a:pathLst>
              </a:custGeom>
              <a:solidFill>
                <a:srgbClr val="4FDDFF"/>
              </a:solidFill>
              <a:ln w="9525">
                <a:noFill/>
                <a:round/>
                <a:headEnd/>
                <a:tailEnd/>
              </a:ln>
            </p:spPr>
            <p:txBody>
              <a:bodyPr wrap="none"/>
              <a:lstStyle/>
              <a:p>
                <a:endParaRPr lang="es-ES"/>
              </a:p>
            </p:txBody>
          </p:sp>
          <p:sp>
            <p:nvSpPr>
              <p:cNvPr id="259" name="Freeform 69"/>
              <p:cNvSpPr>
                <a:spLocks/>
              </p:cNvSpPr>
              <p:nvPr/>
            </p:nvSpPr>
            <p:spPr bwMode="auto">
              <a:xfrm>
                <a:off x="1269" y="2594"/>
                <a:ext cx="186" cy="57"/>
              </a:xfrm>
              <a:custGeom>
                <a:avLst/>
                <a:gdLst>
                  <a:gd name="T0" fmla="*/ 0 w 192"/>
                  <a:gd name="T1" fmla="*/ 57 h 57"/>
                  <a:gd name="T2" fmla="*/ 87 w 192"/>
                  <a:gd name="T3" fmla="*/ 0 h 57"/>
                  <a:gd name="T4" fmla="*/ 186 w 192"/>
                  <a:gd name="T5" fmla="*/ 10 h 57"/>
                  <a:gd name="T6" fmla="*/ 0 w 192"/>
                  <a:gd name="T7" fmla="*/ 57 h 57"/>
                  <a:gd name="T8" fmla="*/ 0 60000 65536"/>
                  <a:gd name="T9" fmla="*/ 0 60000 65536"/>
                  <a:gd name="T10" fmla="*/ 0 60000 65536"/>
                  <a:gd name="T11" fmla="*/ 0 60000 65536"/>
                  <a:gd name="T12" fmla="*/ 0 w 192"/>
                  <a:gd name="T13" fmla="*/ 0 h 57"/>
                  <a:gd name="T14" fmla="*/ 192 w 192"/>
                  <a:gd name="T15" fmla="*/ 57 h 57"/>
                </a:gdLst>
                <a:ahLst/>
                <a:cxnLst>
                  <a:cxn ang="T8">
                    <a:pos x="T0" y="T1"/>
                  </a:cxn>
                  <a:cxn ang="T9">
                    <a:pos x="T2" y="T3"/>
                  </a:cxn>
                  <a:cxn ang="T10">
                    <a:pos x="T4" y="T5"/>
                  </a:cxn>
                  <a:cxn ang="T11">
                    <a:pos x="T6" y="T7"/>
                  </a:cxn>
                </a:cxnLst>
                <a:rect l="T12" t="T13" r="T14" b="T15"/>
                <a:pathLst>
                  <a:path w="192" h="57">
                    <a:moveTo>
                      <a:pt x="0" y="57"/>
                    </a:moveTo>
                    <a:lnTo>
                      <a:pt x="90" y="0"/>
                    </a:lnTo>
                    <a:lnTo>
                      <a:pt x="192" y="10"/>
                    </a:lnTo>
                    <a:lnTo>
                      <a:pt x="0" y="57"/>
                    </a:lnTo>
                    <a:close/>
                  </a:path>
                </a:pathLst>
              </a:custGeom>
              <a:solidFill>
                <a:srgbClr val="00CCFF"/>
              </a:solidFill>
              <a:ln w="9525">
                <a:solidFill>
                  <a:srgbClr val="00CCFF"/>
                </a:solidFill>
                <a:round/>
                <a:headEnd/>
                <a:tailEnd/>
              </a:ln>
            </p:spPr>
            <p:txBody>
              <a:bodyPr wrap="none"/>
              <a:lstStyle/>
              <a:p>
                <a:endParaRPr lang="es-ES"/>
              </a:p>
            </p:txBody>
          </p:sp>
        </p:grpSp>
        <p:grpSp>
          <p:nvGrpSpPr>
            <p:cNvPr id="226" name="Group 70"/>
            <p:cNvGrpSpPr>
              <a:grpSpLocks/>
            </p:cNvGrpSpPr>
            <p:nvPr/>
          </p:nvGrpSpPr>
          <p:grpSpPr bwMode="auto">
            <a:xfrm>
              <a:off x="2540368" y="4187041"/>
              <a:ext cx="169863" cy="560389"/>
              <a:chOff x="1458" y="2380"/>
              <a:chExt cx="107" cy="353"/>
            </a:xfrm>
          </p:grpSpPr>
          <p:sp>
            <p:nvSpPr>
              <p:cNvPr id="255" name="Arc 71"/>
              <p:cNvSpPr>
                <a:spLocks/>
              </p:cNvSpPr>
              <p:nvPr/>
            </p:nvSpPr>
            <p:spPr bwMode="auto">
              <a:xfrm flipH="1">
                <a:off x="1467" y="2380"/>
                <a:ext cx="98" cy="109"/>
              </a:xfrm>
              <a:custGeom>
                <a:avLst/>
                <a:gdLst>
                  <a:gd name="T0" fmla="*/ 0 w 27206"/>
                  <a:gd name="T1" fmla="*/ 0 h 21600"/>
                  <a:gd name="T2" fmla="*/ 0 w 27206"/>
                  <a:gd name="T3" fmla="*/ 1 h 21600"/>
                  <a:gd name="T4" fmla="*/ 0 w 27206"/>
                  <a:gd name="T5" fmla="*/ 1 h 21600"/>
                  <a:gd name="T6" fmla="*/ 0 60000 65536"/>
                  <a:gd name="T7" fmla="*/ 0 60000 65536"/>
                  <a:gd name="T8" fmla="*/ 0 60000 65536"/>
                  <a:gd name="T9" fmla="*/ 0 w 27206"/>
                  <a:gd name="T10" fmla="*/ 0 h 21600"/>
                  <a:gd name="T11" fmla="*/ 27206 w 27206"/>
                  <a:gd name="T12" fmla="*/ 21600 h 21600"/>
                </a:gdLst>
                <a:ahLst/>
                <a:cxnLst>
                  <a:cxn ang="T6">
                    <a:pos x="T0" y="T1"/>
                  </a:cxn>
                  <a:cxn ang="T7">
                    <a:pos x="T2" y="T3"/>
                  </a:cxn>
                  <a:cxn ang="T8">
                    <a:pos x="T4" y="T5"/>
                  </a:cxn>
                </a:cxnLst>
                <a:rect l="T9" t="T10" r="T11" b="T12"/>
                <a:pathLst>
                  <a:path w="27206" h="21600" fill="none" extrusionOk="0">
                    <a:moveTo>
                      <a:pt x="0" y="740"/>
                    </a:moveTo>
                    <a:cubicBezTo>
                      <a:pt x="1828" y="248"/>
                      <a:pt x="3712" y="-1"/>
                      <a:pt x="5606" y="0"/>
                    </a:cubicBezTo>
                    <a:cubicBezTo>
                      <a:pt x="17535" y="0"/>
                      <a:pt x="27206" y="9670"/>
                      <a:pt x="27206" y="21600"/>
                    </a:cubicBezTo>
                  </a:path>
                  <a:path w="27206" h="21600" stroke="0" extrusionOk="0">
                    <a:moveTo>
                      <a:pt x="0" y="740"/>
                    </a:moveTo>
                    <a:cubicBezTo>
                      <a:pt x="1828" y="248"/>
                      <a:pt x="3712" y="-1"/>
                      <a:pt x="5606" y="0"/>
                    </a:cubicBezTo>
                    <a:cubicBezTo>
                      <a:pt x="17535" y="0"/>
                      <a:pt x="27206" y="9670"/>
                      <a:pt x="27206" y="21600"/>
                    </a:cubicBezTo>
                    <a:lnTo>
                      <a:pt x="5606" y="21600"/>
                    </a:lnTo>
                    <a:close/>
                  </a:path>
                </a:pathLst>
              </a:custGeom>
              <a:solidFill>
                <a:srgbClr val="969696"/>
              </a:solidFill>
              <a:ln w="3175">
                <a:noFill/>
                <a:round/>
                <a:headEnd/>
                <a:tailEnd/>
              </a:ln>
            </p:spPr>
            <p:txBody>
              <a:bodyPr wrap="none" anchor="ctr"/>
              <a:lstStyle/>
              <a:p>
                <a:endParaRPr lang="es-ES"/>
              </a:p>
            </p:txBody>
          </p:sp>
          <p:sp>
            <p:nvSpPr>
              <p:cNvPr id="256" name="Rectangle 72"/>
              <p:cNvSpPr>
                <a:spLocks noChangeArrowheads="1"/>
              </p:cNvSpPr>
              <p:nvPr/>
            </p:nvSpPr>
            <p:spPr bwMode="auto">
              <a:xfrm>
                <a:off x="1458" y="2489"/>
                <a:ext cx="59" cy="159"/>
              </a:xfrm>
              <a:prstGeom prst="rect">
                <a:avLst/>
              </a:prstGeom>
              <a:solidFill>
                <a:srgbClr val="969696"/>
              </a:solidFill>
              <a:ln w="9525">
                <a:noFill/>
                <a:miter lim="800000"/>
                <a:headEnd/>
                <a:tailEnd/>
              </a:ln>
            </p:spPr>
            <p:txBody>
              <a:bodyPr wrap="none" anchor="ctr"/>
              <a:lstStyle/>
              <a:p>
                <a:endParaRPr lang="es-ES"/>
              </a:p>
            </p:txBody>
          </p:sp>
          <p:sp>
            <p:nvSpPr>
              <p:cNvPr id="257" name="Freeform 73"/>
              <p:cNvSpPr>
                <a:spLocks/>
              </p:cNvSpPr>
              <p:nvPr/>
            </p:nvSpPr>
            <p:spPr bwMode="auto">
              <a:xfrm>
                <a:off x="1461" y="2645"/>
                <a:ext cx="54" cy="88"/>
              </a:xfrm>
              <a:custGeom>
                <a:avLst/>
                <a:gdLst>
                  <a:gd name="T0" fmla="*/ 0 w 54"/>
                  <a:gd name="T1" fmla="*/ 1 h 88"/>
                  <a:gd name="T2" fmla="*/ 54 w 54"/>
                  <a:gd name="T3" fmla="*/ 88 h 88"/>
                  <a:gd name="T4" fmla="*/ 54 w 54"/>
                  <a:gd name="T5" fmla="*/ 0 h 88"/>
                  <a:gd name="T6" fmla="*/ 0 w 54"/>
                  <a:gd name="T7" fmla="*/ 1 h 88"/>
                  <a:gd name="T8" fmla="*/ 0 60000 65536"/>
                  <a:gd name="T9" fmla="*/ 0 60000 65536"/>
                  <a:gd name="T10" fmla="*/ 0 60000 65536"/>
                  <a:gd name="T11" fmla="*/ 0 60000 65536"/>
                  <a:gd name="T12" fmla="*/ 0 w 54"/>
                  <a:gd name="T13" fmla="*/ 0 h 88"/>
                  <a:gd name="T14" fmla="*/ 54 w 54"/>
                  <a:gd name="T15" fmla="*/ 88 h 88"/>
                </a:gdLst>
                <a:ahLst/>
                <a:cxnLst>
                  <a:cxn ang="T8">
                    <a:pos x="T0" y="T1"/>
                  </a:cxn>
                  <a:cxn ang="T9">
                    <a:pos x="T2" y="T3"/>
                  </a:cxn>
                  <a:cxn ang="T10">
                    <a:pos x="T4" y="T5"/>
                  </a:cxn>
                  <a:cxn ang="T11">
                    <a:pos x="T6" y="T7"/>
                  </a:cxn>
                </a:cxnLst>
                <a:rect l="T12" t="T13" r="T14" b="T15"/>
                <a:pathLst>
                  <a:path w="54" h="88">
                    <a:moveTo>
                      <a:pt x="0" y="1"/>
                    </a:moveTo>
                    <a:lnTo>
                      <a:pt x="54" y="88"/>
                    </a:lnTo>
                    <a:lnTo>
                      <a:pt x="54" y="0"/>
                    </a:lnTo>
                    <a:lnTo>
                      <a:pt x="0" y="1"/>
                    </a:lnTo>
                    <a:close/>
                  </a:path>
                </a:pathLst>
              </a:custGeom>
              <a:solidFill>
                <a:srgbClr val="969696"/>
              </a:solidFill>
              <a:ln w="9525">
                <a:noFill/>
                <a:round/>
                <a:headEnd/>
                <a:tailEnd/>
              </a:ln>
            </p:spPr>
            <p:txBody>
              <a:bodyPr wrap="none"/>
              <a:lstStyle/>
              <a:p>
                <a:endParaRPr lang="es-ES"/>
              </a:p>
            </p:txBody>
          </p:sp>
        </p:grpSp>
        <p:grpSp>
          <p:nvGrpSpPr>
            <p:cNvPr id="295" name="294 Grupo"/>
            <p:cNvGrpSpPr/>
            <p:nvPr/>
          </p:nvGrpSpPr>
          <p:grpSpPr>
            <a:xfrm>
              <a:off x="2613393" y="3958437"/>
              <a:ext cx="376238" cy="1350010"/>
              <a:chOff x="2613393" y="3958437"/>
              <a:chExt cx="376238" cy="1350010"/>
            </a:xfrm>
          </p:grpSpPr>
          <p:sp>
            <p:nvSpPr>
              <p:cNvPr id="253" name="Arc 77"/>
              <p:cNvSpPr>
                <a:spLocks/>
              </p:cNvSpPr>
              <p:nvPr/>
            </p:nvSpPr>
            <p:spPr bwMode="auto">
              <a:xfrm flipH="1">
                <a:off x="2613393" y="3958437"/>
                <a:ext cx="376238" cy="424244"/>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54" name="AutoShape 78"/>
              <p:cNvSpPr>
                <a:spLocks noChangeArrowheads="1"/>
              </p:cNvSpPr>
              <p:nvPr/>
            </p:nvSpPr>
            <p:spPr bwMode="auto">
              <a:xfrm rot="5400000" flipH="1">
                <a:off x="2223515" y="4543919"/>
                <a:ext cx="1160757" cy="368300"/>
              </a:xfrm>
              <a:prstGeom prst="parallelogram">
                <a:avLst>
                  <a:gd name="adj" fmla="val 62494"/>
                </a:avLst>
              </a:prstGeom>
              <a:solidFill>
                <a:srgbClr val="DADADA"/>
              </a:solidFill>
              <a:ln w="9525">
                <a:solidFill>
                  <a:schemeClr val="bg2"/>
                </a:solidFill>
                <a:miter lim="800000"/>
                <a:headEnd/>
                <a:tailEnd/>
              </a:ln>
            </p:spPr>
            <p:txBody>
              <a:bodyPr wrap="none" anchor="ctr"/>
              <a:lstStyle/>
              <a:p>
                <a:endParaRPr lang="es-ES"/>
              </a:p>
            </p:txBody>
          </p:sp>
        </p:grpSp>
        <p:sp>
          <p:nvSpPr>
            <p:cNvPr id="252" name="Rectangle 79"/>
            <p:cNvSpPr>
              <a:spLocks noChangeArrowheads="1"/>
            </p:cNvSpPr>
            <p:nvPr/>
          </p:nvSpPr>
          <p:spPr bwMode="auto">
            <a:xfrm>
              <a:off x="2819768" y="3958437"/>
              <a:ext cx="74613" cy="88318"/>
            </a:xfrm>
            <a:prstGeom prst="rect">
              <a:avLst/>
            </a:prstGeom>
            <a:solidFill>
              <a:srgbClr val="DADADA"/>
            </a:solidFill>
            <a:ln w="9525">
              <a:noFill/>
              <a:miter lim="800000"/>
              <a:headEnd/>
              <a:tailEnd/>
            </a:ln>
          </p:spPr>
          <p:txBody>
            <a:bodyPr wrap="none" anchor="ctr"/>
            <a:lstStyle/>
            <a:p>
              <a:endParaRPr lang="es-ES"/>
            </a:p>
          </p:txBody>
        </p:sp>
        <p:sp>
          <p:nvSpPr>
            <p:cNvPr id="231" name="Rectangle 80"/>
            <p:cNvSpPr>
              <a:spLocks noChangeArrowheads="1"/>
            </p:cNvSpPr>
            <p:nvPr/>
          </p:nvSpPr>
          <p:spPr bwMode="auto">
            <a:xfrm>
              <a:off x="2692768" y="4374359"/>
              <a:ext cx="63500" cy="644525"/>
            </a:xfrm>
            <a:prstGeom prst="rect">
              <a:avLst/>
            </a:prstGeom>
            <a:solidFill>
              <a:srgbClr val="C4884C"/>
            </a:solidFill>
            <a:ln w="9525">
              <a:noFill/>
              <a:miter lim="800000"/>
              <a:headEnd/>
              <a:tailEnd/>
            </a:ln>
          </p:spPr>
          <p:txBody>
            <a:bodyPr wrap="none" anchor="ctr"/>
            <a:lstStyle/>
            <a:p>
              <a:endParaRPr lang="es-ES"/>
            </a:p>
          </p:txBody>
        </p:sp>
        <p:sp>
          <p:nvSpPr>
            <p:cNvPr id="232" name="Line 81"/>
            <p:cNvSpPr>
              <a:spLocks noChangeShapeType="1"/>
            </p:cNvSpPr>
            <p:nvPr/>
          </p:nvSpPr>
          <p:spPr bwMode="auto">
            <a:xfrm>
              <a:off x="2756268" y="4377534"/>
              <a:ext cx="0" cy="628650"/>
            </a:xfrm>
            <a:prstGeom prst="line">
              <a:avLst/>
            </a:prstGeom>
            <a:noFill/>
            <a:ln w="3175">
              <a:solidFill>
                <a:srgbClr val="808080"/>
              </a:solidFill>
              <a:round/>
              <a:headEnd/>
              <a:tailEnd/>
            </a:ln>
          </p:spPr>
          <p:txBody>
            <a:bodyPr wrap="none" anchor="ctr"/>
            <a:lstStyle/>
            <a:p>
              <a:endParaRPr lang="es-ES"/>
            </a:p>
          </p:txBody>
        </p:sp>
        <p:sp>
          <p:nvSpPr>
            <p:cNvPr id="233" name="Arc 82"/>
            <p:cNvSpPr>
              <a:spLocks/>
            </p:cNvSpPr>
            <p:nvPr/>
          </p:nvSpPr>
          <p:spPr bwMode="auto">
            <a:xfrm flipH="1">
              <a:off x="2694898" y="3958434"/>
              <a:ext cx="381000" cy="427038"/>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grpSp>
          <p:nvGrpSpPr>
            <p:cNvPr id="234" name="Group 83"/>
            <p:cNvGrpSpPr>
              <a:grpSpLocks/>
            </p:cNvGrpSpPr>
            <p:nvPr/>
          </p:nvGrpSpPr>
          <p:grpSpPr bwMode="auto">
            <a:xfrm>
              <a:off x="2756268" y="3958437"/>
              <a:ext cx="376238" cy="1057276"/>
              <a:chOff x="1594" y="2236"/>
              <a:chExt cx="237" cy="666"/>
            </a:xfrm>
          </p:grpSpPr>
          <p:sp>
            <p:nvSpPr>
              <p:cNvPr id="249" name="Arc 84"/>
              <p:cNvSpPr>
                <a:spLocks/>
              </p:cNvSpPr>
              <p:nvPr/>
            </p:nvSpPr>
            <p:spPr bwMode="auto">
              <a:xfrm flipH="1">
                <a:off x="1594" y="2236"/>
                <a:ext cx="237" cy="26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50" name="AutoShape 85"/>
              <p:cNvSpPr>
                <a:spLocks noChangeArrowheads="1"/>
              </p:cNvSpPr>
              <p:nvPr/>
            </p:nvSpPr>
            <p:spPr bwMode="auto">
              <a:xfrm rot="5400000" flipH="1">
                <a:off x="1439" y="2511"/>
                <a:ext cx="546" cy="236"/>
              </a:xfrm>
              <a:prstGeom prst="parallelogram">
                <a:avLst>
                  <a:gd name="adj" fmla="val 61748"/>
                </a:avLst>
              </a:prstGeom>
              <a:gradFill rotWithShape="0">
                <a:gsLst>
                  <a:gs pos="0">
                    <a:srgbClr val="C4884C"/>
                  </a:gs>
                  <a:gs pos="100000">
                    <a:srgbClr val="5B3F23"/>
                  </a:gs>
                </a:gsLst>
                <a:lin ang="0" scaled="1"/>
              </a:gradFill>
              <a:ln w="9525">
                <a:noFill/>
                <a:miter lim="800000"/>
                <a:headEnd/>
                <a:tailEnd/>
              </a:ln>
            </p:spPr>
            <p:txBody>
              <a:bodyPr wrap="none" anchor="ctr"/>
              <a:lstStyle/>
              <a:p>
                <a:endParaRPr lang="es-ES"/>
              </a:p>
            </p:txBody>
          </p:sp>
        </p:grpSp>
        <p:sp>
          <p:nvSpPr>
            <p:cNvPr id="235" name="Line 86"/>
            <p:cNvSpPr>
              <a:spLocks noChangeShapeType="1"/>
            </p:cNvSpPr>
            <p:nvPr/>
          </p:nvSpPr>
          <p:spPr bwMode="auto">
            <a:xfrm>
              <a:off x="2756268" y="4380709"/>
              <a:ext cx="0" cy="633413"/>
            </a:xfrm>
            <a:prstGeom prst="line">
              <a:avLst/>
            </a:prstGeom>
            <a:noFill/>
            <a:ln w="3175">
              <a:solidFill>
                <a:srgbClr val="DA8200"/>
              </a:solidFill>
              <a:round/>
              <a:headEnd/>
              <a:tailEnd/>
            </a:ln>
          </p:spPr>
          <p:txBody>
            <a:bodyPr wrap="none" anchor="ctr"/>
            <a:lstStyle/>
            <a:p>
              <a:endParaRPr lang="es-ES"/>
            </a:p>
          </p:txBody>
        </p:sp>
        <p:sp>
          <p:nvSpPr>
            <p:cNvPr id="236" name="Freeform 87"/>
            <p:cNvSpPr>
              <a:spLocks/>
            </p:cNvSpPr>
            <p:nvPr/>
          </p:nvSpPr>
          <p:spPr bwMode="auto">
            <a:xfrm>
              <a:off x="2756268" y="4945859"/>
              <a:ext cx="374650" cy="371475"/>
            </a:xfrm>
            <a:custGeom>
              <a:avLst/>
              <a:gdLst>
                <a:gd name="T0" fmla="*/ 0 w 236"/>
                <a:gd name="T1" fmla="*/ 234 h 234"/>
                <a:gd name="T2" fmla="*/ 0 w 236"/>
                <a:gd name="T3" fmla="*/ 142 h 234"/>
                <a:gd name="T4" fmla="*/ 236 w 236"/>
                <a:gd name="T5" fmla="*/ 0 h 234"/>
                <a:gd name="T6" fmla="*/ 236 w 236"/>
                <a:gd name="T7" fmla="*/ 88 h 234"/>
                <a:gd name="T8" fmla="*/ 0 w 236"/>
                <a:gd name="T9" fmla="*/ 234 h 234"/>
                <a:gd name="T10" fmla="*/ 0 60000 65536"/>
                <a:gd name="T11" fmla="*/ 0 60000 65536"/>
                <a:gd name="T12" fmla="*/ 0 60000 65536"/>
                <a:gd name="T13" fmla="*/ 0 60000 65536"/>
                <a:gd name="T14" fmla="*/ 0 60000 65536"/>
                <a:gd name="T15" fmla="*/ 0 w 236"/>
                <a:gd name="T16" fmla="*/ 0 h 234"/>
                <a:gd name="T17" fmla="*/ 236 w 236"/>
                <a:gd name="T18" fmla="*/ 234 h 234"/>
              </a:gdLst>
              <a:ahLst/>
              <a:cxnLst>
                <a:cxn ang="T10">
                  <a:pos x="T0" y="T1"/>
                </a:cxn>
                <a:cxn ang="T11">
                  <a:pos x="T2" y="T3"/>
                </a:cxn>
                <a:cxn ang="T12">
                  <a:pos x="T4" y="T5"/>
                </a:cxn>
                <a:cxn ang="T13">
                  <a:pos x="T6" y="T7"/>
                </a:cxn>
                <a:cxn ang="T14">
                  <a:pos x="T8" y="T9"/>
                </a:cxn>
              </a:cxnLst>
              <a:rect l="T15" t="T16" r="T17" b="T18"/>
              <a:pathLst>
                <a:path w="236" h="234">
                  <a:moveTo>
                    <a:pt x="0" y="234"/>
                  </a:moveTo>
                  <a:lnTo>
                    <a:pt x="0" y="142"/>
                  </a:lnTo>
                  <a:lnTo>
                    <a:pt x="236" y="0"/>
                  </a:lnTo>
                  <a:lnTo>
                    <a:pt x="236" y="88"/>
                  </a:lnTo>
                  <a:lnTo>
                    <a:pt x="0" y="234"/>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37" name="Line 88"/>
            <p:cNvSpPr>
              <a:spLocks noChangeShapeType="1"/>
            </p:cNvSpPr>
            <p:nvPr/>
          </p:nvSpPr>
          <p:spPr bwMode="auto">
            <a:xfrm flipV="1">
              <a:off x="2910256" y="4895059"/>
              <a:ext cx="195263" cy="115888"/>
            </a:xfrm>
            <a:prstGeom prst="line">
              <a:avLst/>
            </a:prstGeom>
            <a:noFill/>
            <a:ln w="19050">
              <a:solidFill>
                <a:srgbClr val="00CCFF"/>
              </a:solidFill>
              <a:round/>
              <a:headEnd/>
              <a:tailEnd/>
            </a:ln>
          </p:spPr>
          <p:txBody>
            <a:bodyPr wrap="none" anchor="ctr"/>
            <a:lstStyle/>
            <a:p>
              <a:endParaRPr lang="es-ES"/>
            </a:p>
          </p:txBody>
        </p:sp>
        <p:sp>
          <p:nvSpPr>
            <p:cNvPr id="238" name="Freeform 89"/>
            <p:cNvSpPr>
              <a:spLocks/>
            </p:cNvSpPr>
            <p:nvPr/>
          </p:nvSpPr>
          <p:spPr bwMode="auto">
            <a:xfrm>
              <a:off x="2749918" y="4783934"/>
              <a:ext cx="533400" cy="234950"/>
            </a:xfrm>
            <a:custGeom>
              <a:avLst/>
              <a:gdLst>
                <a:gd name="T0" fmla="*/ 0 w 336"/>
                <a:gd name="T1" fmla="*/ 148 h 148"/>
                <a:gd name="T2" fmla="*/ 92 w 336"/>
                <a:gd name="T3" fmla="*/ 148 h 148"/>
                <a:gd name="T4" fmla="*/ 336 w 336"/>
                <a:gd name="T5" fmla="*/ 0 h 148"/>
                <a:gd name="T6" fmla="*/ 238 w 336"/>
                <a:gd name="T7" fmla="*/ 0 h 148"/>
                <a:gd name="T8" fmla="*/ 0 w 336"/>
                <a:gd name="T9" fmla="*/ 148 h 148"/>
                <a:gd name="T10" fmla="*/ 0 60000 65536"/>
                <a:gd name="T11" fmla="*/ 0 60000 65536"/>
                <a:gd name="T12" fmla="*/ 0 60000 65536"/>
                <a:gd name="T13" fmla="*/ 0 60000 65536"/>
                <a:gd name="T14" fmla="*/ 0 60000 65536"/>
                <a:gd name="T15" fmla="*/ 0 w 336"/>
                <a:gd name="T16" fmla="*/ 0 h 148"/>
                <a:gd name="T17" fmla="*/ 336 w 336"/>
                <a:gd name="T18" fmla="*/ 148 h 148"/>
              </a:gdLst>
              <a:ahLst/>
              <a:cxnLst>
                <a:cxn ang="T10">
                  <a:pos x="T0" y="T1"/>
                </a:cxn>
                <a:cxn ang="T11">
                  <a:pos x="T2" y="T3"/>
                </a:cxn>
                <a:cxn ang="T12">
                  <a:pos x="T4" y="T5"/>
                </a:cxn>
                <a:cxn ang="T13">
                  <a:pos x="T6" y="T7"/>
                </a:cxn>
                <a:cxn ang="T14">
                  <a:pos x="T8" y="T9"/>
                </a:cxn>
              </a:cxnLst>
              <a:rect l="T15" t="T16" r="T17" b="T18"/>
              <a:pathLst>
                <a:path w="336" h="148">
                  <a:moveTo>
                    <a:pt x="0" y="148"/>
                  </a:moveTo>
                  <a:lnTo>
                    <a:pt x="92" y="148"/>
                  </a:lnTo>
                  <a:lnTo>
                    <a:pt x="336" y="0"/>
                  </a:lnTo>
                  <a:lnTo>
                    <a:pt x="238" y="0"/>
                  </a:lnTo>
                  <a:lnTo>
                    <a:pt x="0" y="148"/>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39" name="Rectangle 90"/>
            <p:cNvSpPr>
              <a:spLocks noChangeArrowheads="1"/>
            </p:cNvSpPr>
            <p:nvPr/>
          </p:nvSpPr>
          <p:spPr bwMode="auto">
            <a:xfrm>
              <a:off x="2692768" y="5015709"/>
              <a:ext cx="206375" cy="79375"/>
            </a:xfrm>
            <a:prstGeom prst="rect">
              <a:avLst/>
            </a:prstGeom>
            <a:solidFill>
              <a:srgbClr val="C4884C"/>
            </a:solidFill>
            <a:ln w="9525">
              <a:noFill/>
              <a:miter lim="800000"/>
              <a:headEnd/>
              <a:tailEnd/>
            </a:ln>
          </p:spPr>
          <p:txBody>
            <a:bodyPr wrap="none" anchor="ctr"/>
            <a:lstStyle/>
            <a:p>
              <a:endParaRPr lang="es-ES"/>
            </a:p>
          </p:txBody>
        </p:sp>
        <p:sp>
          <p:nvSpPr>
            <p:cNvPr id="240" name="Line 91"/>
            <p:cNvSpPr>
              <a:spLocks noChangeShapeType="1"/>
            </p:cNvSpPr>
            <p:nvPr/>
          </p:nvSpPr>
          <p:spPr bwMode="auto">
            <a:xfrm rot="16200000">
              <a:off x="2829293" y="4942684"/>
              <a:ext cx="0" cy="142875"/>
            </a:xfrm>
            <a:prstGeom prst="line">
              <a:avLst/>
            </a:prstGeom>
            <a:noFill/>
            <a:ln w="3175">
              <a:solidFill>
                <a:srgbClr val="DA8200"/>
              </a:solidFill>
              <a:round/>
              <a:headEnd/>
              <a:tailEnd/>
            </a:ln>
          </p:spPr>
          <p:txBody>
            <a:bodyPr wrap="none" anchor="ctr"/>
            <a:lstStyle/>
            <a:p>
              <a:endParaRPr lang="es-ES"/>
            </a:p>
          </p:txBody>
        </p:sp>
        <p:sp>
          <p:nvSpPr>
            <p:cNvPr id="241" name="Rectangle 92"/>
            <p:cNvSpPr>
              <a:spLocks noChangeArrowheads="1"/>
            </p:cNvSpPr>
            <p:nvPr/>
          </p:nvSpPr>
          <p:spPr bwMode="auto">
            <a:xfrm>
              <a:off x="2618156" y="5169697"/>
              <a:ext cx="139700" cy="150813"/>
            </a:xfrm>
            <a:prstGeom prst="rect">
              <a:avLst/>
            </a:prstGeom>
            <a:solidFill>
              <a:srgbClr val="DADADA"/>
            </a:solidFill>
            <a:ln w="9525">
              <a:noFill/>
              <a:miter lim="800000"/>
              <a:headEnd/>
              <a:tailEnd/>
            </a:ln>
          </p:spPr>
          <p:txBody>
            <a:bodyPr wrap="none" anchor="ctr"/>
            <a:lstStyle/>
            <a:p>
              <a:endParaRPr lang="es-ES"/>
            </a:p>
          </p:txBody>
        </p:sp>
        <p:sp>
          <p:nvSpPr>
            <p:cNvPr id="242" name="Freeform 93"/>
            <p:cNvSpPr>
              <a:spLocks/>
            </p:cNvSpPr>
            <p:nvPr/>
          </p:nvSpPr>
          <p:spPr bwMode="auto">
            <a:xfrm>
              <a:off x="2899143" y="486013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DADADA"/>
                </a:gs>
                <a:gs pos="100000">
                  <a:srgbClr val="656565"/>
                </a:gs>
              </a:gsLst>
              <a:lin ang="0" scaled="1"/>
            </a:gradFill>
            <a:ln w="9525">
              <a:noFill/>
              <a:round/>
              <a:headEnd/>
              <a:tailEnd/>
            </a:ln>
          </p:spPr>
          <p:txBody>
            <a:bodyPr wrap="none"/>
            <a:lstStyle/>
            <a:p>
              <a:endParaRPr lang="es-ES"/>
            </a:p>
          </p:txBody>
        </p:sp>
        <p:sp>
          <p:nvSpPr>
            <p:cNvPr id="243" name="Freeform 94"/>
            <p:cNvSpPr>
              <a:spLocks/>
            </p:cNvSpPr>
            <p:nvPr/>
          </p:nvSpPr>
          <p:spPr bwMode="auto">
            <a:xfrm>
              <a:off x="2899143" y="4783934"/>
              <a:ext cx="377825" cy="311150"/>
            </a:xfrm>
            <a:custGeom>
              <a:avLst/>
              <a:gdLst>
                <a:gd name="T0" fmla="*/ 0 w 238"/>
                <a:gd name="T1" fmla="*/ 146 h 196"/>
                <a:gd name="T2" fmla="*/ 0 w 238"/>
                <a:gd name="T3" fmla="*/ 196 h 196"/>
                <a:gd name="T4" fmla="*/ 238 w 238"/>
                <a:gd name="T5" fmla="*/ 56 h 196"/>
                <a:gd name="T6" fmla="*/ 238 w 238"/>
                <a:gd name="T7" fmla="*/ 0 h 196"/>
                <a:gd name="T8" fmla="*/ 0 w 238"/>
                <a:gd name="T9" fmla="*/ 146 h 196"/>
                <a:gd name="T10" fmla="*/ 0 60000 65536"/>
                <a:gd name="T11" fmla="*/ 0 60000 65536"/>
                <a:gd name="T12" fmla="*/ 0 60000 65536"/>
                <a:gd name="T13" fmla="*/ 0 60000 65536"/>
                <a:gd name="T14" fmla="*/ 0 60000 65536"/>
                <a:gd name="T15" fmla="*/ 0 w 238"/>
                <a:gd name="T16" fmla="*/ 0 h 196"/>
                <a:gd name="T17" fmla="*/ 238 w 238"/>
                <a:gd name="T18" fmla="*/ 196 h 196"/>
              </a:gdLst>
              <a:ahLst/>
              <a:cxnLst>
                <a:cxn ang="T10">
                  <a:pos x="T0" y="T1"/>
                </a:cxn>
                <a:cxn ang="T11">
                  <a:pos x="T2" y="T3"/>
                </a:cxn>
                <a:cxn ang="T12">
                  <a:pos x="T4" y="T5"/>
                </a:cxn>
                <a:cxn ang="T13">
                  <a:pos x="T6" y="T7"/>
                </a:cxn>
                <a:cxn ang="T14">
                  <a:pos x="T8" y="T9"/>
                </a:cxn>
              </a:cxnLst>
              <a:rect l="T15" t="T16" r="T17" b="T18"/>
              <a:pathLst>
                <a:path w="238" h="196">
                  <a:moveTo>
                    <a:pt x="0" y="146"/>
                  </a:moveTo>
                  <a:lnTo>
                    <a:pt x="0" y="196"/>
                  </a:lnTo>
                  <a:lnTo>
                    <a:pt x="238" y="56"/>
                  </a:lnTo>
                  <a:lnTo>
                    <a:pt x="238" y="0"/>
                  </a:lnTo>
                  <a:lnTo>
                    <a:pt x="0" y="146"/>
                  </a:lnTo>
                  <a:close/>
                </a:path>
              </a:pathLst>
            </a:custGeom>
            <a:gradFill rotWithShape="1">
              <a:gsLst>
                <a:gs pos="0">
                  <a:srgbClr val="C4884C"/>
                </a:gs>
                <a:gs pos="100000">
                  <a:srgbClr val="5B3F23"/>
                </a:gs>
              </a:gsLst>
              <a:lin ang="0" scaled="1"/>
            </a:gradFill>
            <a:ln w="9525">
              <a:noFill/>
              <a:round/>
              <a:headEnd/>
              <a:tailEnd/>
            </a:ln>
          </p:spPr>
          <p:txBody>
            <a:bodyPr wrap="none"/>
            <a:lstStyle/>
            <a:p>
              <a:endParaRPr lang="es-ES"/>
            </a:p>
          </p:txBody>
        </p:sp>
        <p:sp>
          <p:nvSpPr>
            <p:cNvPr id="244" name="Rectangle 95"/>
            <p:cNvSpPr>
              <a:spLocks noChangeArrowheads="1"/>
            </p:cNvSpPr>
            <p:nvPr/>
          </p:nvSpPr>
          <p:spPr bwMode="auto">
            <a:xfrm>
              <a:off x="2618156" y="5098259"/>
              <a:ext cx="284163" cy="71438"/>
            </a:xfrm>
            <a:prstGeom prst="rect">
              <a:avLst/>
            </a:prstGeom>
            <a:solidFill>
              <a:srgbClr val="DADADA"/>
            </a:solidFill>
            <a:ln w="9525">
              <a:noFill/>
              <a:miter lim="800000"/>
              <a:headEnd/>
              <a:tailEnd/>
            </a:ln>
          </p:spPr>
          <p:txBody>
            <a:bodyPr wrap="none" anchor="ctr"/>
            <a:lstStyle/>
            <a:p>
              <a:endParaRPr lang="es-ES"/>
            </a:p>
          </p:txBody>
        </p:sp>
        <p:sp>
          <p:nvSpPr>
            <p:cNvPr id="245" name="Line 96"/>
            <p:cNvSpPr>
              <a:spLocks noChangeShapeType="1"/>
            </p:cNvSpPr>
            <p:nvPr/>
          </p:nvSpPr>
          <p:spPr bwMode="auto">
            <a:xfrm>
              <a:off x="2899143" y="5009359"/>
              <a:ext cx="0" cy="84138"/>
            </a:xfrm>
            <a:prstGeom prst="line">
              <a:avLst/>
            </a:prstGeom>
            <a:noFill/>
            <a:ln w="3175">
              <a:solidFill>
                <a:srgbClr val="DA8200"/>
              </a:solidFill>
              <a:round/>
              <a:headEnd/>
              <a:tailEnd/>
            </a:ln>
          </p:spPr>
          <p:txBody>
            <a:bodyPr wrap="none" anchor="ctr"/>
            <a:lstStyle/>
            <a:p>
              <a:endParaRPr lang="es-ES"/>
            </a:p>
          </p:txBody>
        </p:sp>
        <p:sp>
          <p:nvSpPr>
            <p:cNvPr id="246" name="Line 97"/>
            <p:cNvSpPr>
              <a:spLocks noChangeShapeType="1"/>
            </p:cNvSpPr>
            <p:nvPr/>
          </p:nvSpPr>
          <p:spPr bwMode="auto">
            <a:xfrm>
              <a:off x="2899143" y="5088734"/>
              <a:ext cx="0" cy="80963"/>
            </a:xfrm>
            <a:prstGeom prst="line">
              <a:avLst/>
            </a:prstGeom>
            <a:noFill/>
            <a:ln w="3175">
              <a:solidFill>
                <a:srgbClr val="808080"/>
              </a:solidFill>
              <a:round/>
              <a:headEnd/>
              <a:tailEnd/>
            </a:ln>
          </p:spPr>
          <p:txBody>
            <a:bodyPr wrap="none" anchor="ctr"/>
            <a:lstStyle/>
            <a:p>
              <a:endParaRPr lang="es-ES"/>
            </a:p>
          </p:txBody>
        </p:sp>
        <p:sp>
          <p:nvSpPr>
            <p:cNvPr id="247" name="Line 98"/>
            <p:cNvSpPr>
              <a:spLocks noChangeShapeType="1"/>
            </p:cNvSpPr>
            <p:nvPr/>
          </p:nvSpPr>
          <p:spPr bwMode="auto">
            <a:xfrm>
              <a:off x="2756268" y="5171284"/>
              <a:ext cx="0" cy="147638"/>
            </a:xfrm>
            <a:prstGeom prst="line">
              <a:avLst/>
            </a:prstGeom>
            <a:noFill/>
            <a:ln w="3175">
              <a:solidFill>
                <a:srgbClr val="808080"/>
              </a:solidFill>
              <a:round/>
              <a:headEnd/>
              <a:tailEnd/>
            </a:ln>
          </p:spPr>
          <p:txBody>
            <a:bodyPr wrap="none" anchor="ctr"/>
            <a:lstStyle/>
            <a:p>
              <a:endParaRPr lang="es-ES"/>
            </a:p>
          </p:txBody>
        </p:sp>
        <p:sp>
          <p:nvSpPr>
            <p:cNvPr id="248" name="Line 99"/>
            <p:cNvSpPr>
              <a:spLocks noChangeShapeType="1"/>
            </p:cNvSpPr>
            <p:nvPr/>
          </p:nvSpPr>
          <p:spPr bwMode="auto">
            <a:xfrm rot="16200000">
              <a:off x="2829293" y="5101434"/>
              <a:ext cx="0" cy="138113"/>
            </a:xfrm>
            <a:prstGeom prst="line">
              <a:avLst/>
            </a:prstGeom>
            <a:noFill/>
            <a:ln w="3175">
              <a:solidFill>
                <a:srgbClr val="808080"/>
              </a:solidFill>
              <a:round/>
              <a:headEnd/>
              <a:tailEnd/>
            </a:ln>
          </p:spPr>
          <p:txBody>
            <a:bodyPr wrap="none" anchor="ctr"/>
            <a:lstStyle/>
            <a:p>
              <a:endParaRPr lang="es-ES"/>
            </a:p>
          </p:txBody>
        </p:sp>
        <p:sp>
          <p:nvSpPr>
            <p:cNvPr id="228" name="Line 100"/>
            <p:cNvSpPr>
              <a:spLocks noChangeShapeType="1"/>
            </p:cNvSpPr>
            <p:nvPr/>
          </p:nvSpPr>
          <p:spPr bwMode="auto">
            <a:xfrm>
              <a:off x="2376856" y="4517234"/>
              <a:ext cx="163513" cy="0"/>
            </a:xfrm>
            <a:prstGeom prst="line">
              <a:avLst/>
            </a:prstGeom>
            <a:noFill/>
            <a:ln w="3175">
              <a:solidFill>
                <a:srgbClr val="00FFFF"/>
              </a:solidFill>
              <a:round/>
              <a:headEnd/>
              <a:tailEnd/>
            </a:ln>
          </p:spPr>
          <p:txBody>
            <a:bodyPr wrap="none"/>
            <a:lstStyle/>
            <a:p>
              <a:endParaRPr lang="es-ES"/>
            </a:p>
          </p:txBody>
        </p:sp>
        <p:sp>
          <p:nvSpPr>
            <p:cNvPr id="229" name="Line 101"/>
            <p:cNvSpPr>
              <a:spLocks noChangeShapeType="1"/>
            </p:cNvSpPr>
            <p:nvPr/>
          </p:nvSpPr>
          <p:spPr bwMode="auto">
            <a:xfrm>
              <a:off x="2416543" y="4456909"/>
              <a:ext cx="125413" cy="0"/>
            </a:xfrm>
            <a:prstGeom prst="line">
              <a:avLst/>
            </a:prstGeom>
            <a:noFill/>
            <a:ln w="3175">
              <a:solidFill>
                <a:srgbClr val="00FFFF"/>
              </a:solidFill>
              <a:round/>
              <a:headEnd/>
              <a:tailEnd/>
            </a:ln>
          </p:spPr>
          <p:txBody>
            <a:bodyPr wrap="none"/>
            <a:lstStyle/>
            <a:p>
              <a:endParaRPr lang="es-ES"/>
            </a:p>
          </p:txBody>
        </p:sp>
      </p:grpSp>
      <p:sp>
        <p:nvSpPr>
          <p:cNvPr id="267" name="AutoShape 102"/>
          <p:cNvSpPr>
            <a:spLocks noChangeArrowheads="1"/>
          </p:cNvSpPr>
          <p:nvPr/>
        </p:nvSpPr>
        <p:spPr bwMode="auto">
          <a:xfrm rot="5400000">
            <a:off x="4555064" y="2242188"/>
            <a:ext cx="838200" cy="4381817"/>
          </a:xfrm>
          <a:prstGeom prst="can">
            <a:avLst>
              <a:gd name="adj" fmla="val 42222"/>
            </a:avLst>
          </a:prstGeom>
          <a:gradFill rotWithShape="0">
            <a:gsLst>
              <a:gs pos="0">
                <a:schemeClr val="bg1">
                  <a:gamma/>
                  <a:shade val="36078"/>
                  <a:invGamma/>
                </a:schemeClr>
              </a:gs>
              <a:gs pos="50000">
                <a:schemeClr val="bg1">
                  <a:lumMod val="85000"/>
                </a:schemeClr>
              </a:gs>
              <a:gs pos="100000">
                <a:schemeClr val="bg1">
                  <a:gamma/>
                  <a:shade val="36078"/>
                  <a:invGamma/>
                </a:schemeClr>
              </a:gs>
            </a:gsLst>
            <a:lin ang="5400000" scaled="1"/>
          </a:gradFill>
          <a:ln w="9525">
            <a:noFill/>
            <a:round/>
            <a:headEnd/>
            <a:tailEnd/>
          </a:ln>
          <a:effectLst/>
        </p:spPr>
        <p:txBody>
          <a:bodyPr wrap="none" anchor="ctr"/>
          <a:lstStyle/>
          <a:p>
            <a:pPr>
              <a:defRPr/>
            </a:pPr>
            <a:endParaRPr lang="es-ES">
              <a:latin typeface="Times New Roman" pitchFamily="18" charset="0"/>
            </a:endParaRPr>
          </a:p>
        </p:txBody>
      </p:sp>
      <p:grpSp>
        <p:nvGrpSpPr>
          <p:cNvPr id="297" name="296 Grupo"/>
          <p:cNvGrpSpPr/>
          <p:nvPr/>
        </p:nvGrpSpPr>
        <p:grpSpPr>
          <a:xfrm>
            <a:off x="6658344" y="3942559"/>
            <a:ext cx="1557337" cy="1958975"/>
            <a:chOff x="6658344" y="3942559"/>
            <a:chExt cx="1557337" cy="1958975"/>
          </a:xfrm>
        </p:grpSpPr>
        <p:grpSp>
          <p:nvGrpSpPr>
            <p:cNvPr id="268" name="267 Grupo"/>
            <p:cNvGrpSpPr/>
            <p:nvPr/>
          </p:nvGrpSpPr>
          <p:grpSpPr>
            <a:xfrm>
              <a:off x="6658344" y="3958451"/>
              <a:ext cx="584200" cy="1362081"/>
              <a:chOff x="6440634" y="3537545"/>
              <a:chExt cx="584200" cy="1362081"/>
            </a:xfrm>
          </p:grpSpPr>
          <p:sp>
            <p:nvSpPr>
              <p:cNvPr id="269" name="Freeform 107"/>
              <p:cNvSpPr>
                <a:spLocks/>
              </p:cNvSpPr>
              <p:nvPr/>
            </p:nvSpPr>
            <p:spPr bwMode="auto">
              <a:xfrm>
                <a:off x="6440634" y="4467824"/>
                <a:ext cx="174625" cy="138113"/>
              </a:xfrm>
              <a:custGeom>
                <a:avLst/>
                <a:gdLst>
                  <a:gd name="T0" fmla="*/ 0 w 110"/>
                  <a:gd name="T1" fmla="*/ 80 h 82"/>
                  <a:gd name="T2" fmla="*/ 110 w 110"/>
                  <a:gd name="T3" fmla="*/ 0 h 82"/>
                  <a:gd name="T4" fmla="*/ 110 w 110"/>
                  <a:gd name="T5" fmla="*/ 82 h 82"/>
                  <a:gd name="T6" fmla="*/ 0 w 110"/>
                  <a:gd name="T7" fmla="*/ 80 h 82"/>
                  <a:gd name="T8" fmla="*/ 0 60000 65536"/>
                  <a:gd name="T9" fmla="*/ 0 60000 65536"/>
                  <a:gd name="T10" fmla="*/ 0 60000 65536"/>
                  <a:gd name="T11" fmla="*/ 0 60000 65536"/>
                  <a:gd name="T12" fmla="*/ 0 w 110"/>
                  <a:gd name="T13" fmla="*/ 0 h 82"/>
                  <a:gd name="T14" fmla="*/ 110 w 110"/>
                  <a:gd name="T15" fmla="*/ 82 h 82"/>
                </a:gdLst>
                <a:ahLst/>
                <a:cxnLst>
                  <a:cxn ang="T8">
                    <a:pos x="T0" y="T1"/>
                  </a:cxn>
                  <a:cxn ang="T9">
                    <a:pos x="T2" y="T3"/>
                  </a:cxn>
                  <a:cxn ang="T10">
                    <a:pos x="T4" y="T5"/>
                  </a:cxn>
                  <a:cxn ang="T11">
                    <a:pos x="T6" y="T7"/>
                  </a:cxn>
                </a:cxnLst>
                <a:rect l="T12" t="T13" r="T14" b="T15"/>
                <a:pathLst>
                  <a:path w="110" h="82">
                    <a:moveTo>
                      <a:pt x="0" y="80"/>
                    </a:moveTo>
                    <a:lnTo>
                      <a:pt x="110" y="0"/>
                    </a:lnTo>
                    <a:lnTo>
                      <a:pt x="110" y="82"/>
                    </a:lnTo>
                    <a:lnTo>
                      <a:pt x="0" y="80"/>
                    </a:lnTo>
                    <a:close/>
                  </a:path>
                </a:pathLst>
              </a:custGeom>
              <a:gradFill rotWithShape="1">
                <a:gsLst>
                  <a:gs pos="0">
                    <a:srgbClr val="5B3F23"/>
                  </a:gs>
                  <a:gs pos="100000">
                    <a:srgbClr val="C4884C"/>
                  </a:gs>
                </a:gsLst>
                <a:lin ang="5400000" scaled="1"/>
              </a:gradFill>
              <a:ln w="9525">
                <a:noFill/>
                <a:round/>
                <a:headEnd/>
                <a:tailEnd/>
              </a:ln>
            </p:spPr>
            <p:txBody>
              <a:bodyPr wrap="none"/>
              <a:lstStyle/>
              <a:p>
                <a:endParaRPr lang="es-ES"/>
              </a:p>
            </p:txBody>
          </p:sp>
          <p:sp>
            <p:nvSpPr>
              <p:cNvPr id="270" name="Rectangle 108"/>
              <p:cNvSpPr>
                <a:spLocks noChangeArrowheads="1"/>
              </p:cNvSpPr>
              <p:nvPr/>
            </p:nvSpPr>
            <p:spPr bwMode="auto">
              <a:xfrm flipH="1">
                <a:off x="6581921" y="3953472"/>
                <a:ext cx="68263" cy="644528"/>
              </a:xfrm>
              <a:prstGeom prst="rect">
                <a:avLst/>
              </a:prstGeom>
              <a:solidFill>
                <a:srgbClr val="C4884C"/>
              </a:solidFill>
              <a:ln w="9525">
                <a:noFill/>
                <a:miter lim="800000"/>
                <a:headEnd/>
                <a:tailEnd/>
              </a:ln>
            </p:spPr>
            <p:txBody>
              <a:bodyPr wrap="none" anchor="ctr"/>
              <a:lstStyle/>
              <a:p>
                <a:endParaRPr lang="es-ES"/>
              </a:p>
            </p:txBody>
          </p:sp>
          <p:sp>
            <p:nvSpPr>
              <p:cNvPr id="271" name="Arc 109"/>
              <p:cNvSpPr>
                <a:spLocks/>
              </p:cNvSpPr>
              <p:nvPr/>
            </p:nvSpPr>
            <p:spPr bwMode="auto">
              <a:xfrm flipH="1">
                <a:off x="6580334" y="3537545"/>
                <a:ext cx="371475" cy="436564"/>
              </a:xfrm>
              <a:custGeom>
                <a:avLst/>
                <a:gdLst>
                  <a:gd name="T0" fmla="*/ 0 w 39321"/>
                  <a:gd name="T1" fmla="*/ 2 h 21600"/>
                  <a:gd name="T2" fmla="*/ 1 w 39321"/>
                  <a:gd name="T3" fmla="*/ 4 h 21600"/>
                  <a:gd name="T4" fmla="*/ 1 w 39321"/>
                  <a:gd name="T5" fmla="*/ 4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gradFill rotWithShape="0">
                <a:gsLst>
                  <a:gs pos="0">
                    <a:srgbClr val="C4884C"/>
                  </a:gs>
                  <a:gs pos="100000">
                    <a:srgbClr val="5B3F23"/>
                  </a:gs>
                </a:gsLst>
                <a:lin ang="0" scaled="1"/>
              </a:gradFill>
              <a:ln w="19050">
                <a:noFill/>
                <a:round/>
                <a:headEnd/>
                <a:tailEnd/>
              </a:ln>
            </p:spPr>
            <p:txBody>
              <a:bodyPr wrap="none" anchor="ctr"/>
              <a:lstStyle/>
              <a:p>
                <a:endParaRPr lang="es-ES"/>
              </a:p>
            </p:txBody>
          </p:sp>
          <p:sp>
            <p:nvSpPr>
              <p:cNvPr id="272" name="Line 110"/>
              <p:cNvSpPr>
                <a:spLocks noChangeShapeType="1"/>
              </p:cNvSpPr>
              <p:nvPr/>
            </p:nvSpPr>
            <p:spPr bwMode="auto">
              <a:xfrm flipH="1">
                <a:off x="6586684" y="3966172"/>
                <a:ext cx="0" cy="627065"/>
              </a:xfrm>
              <a:prstGeom prst="line">
                <a:avLst/>
              </a:prstGeom>
              <a:noFill/>
              <a:ln w="3175">
                <a:solidFill>
                  <a:srgbClr val="DA8200"/>
                </a:solidFill>
                <a:round/>
                <a:headEnd/>
                <a:tailEnd/>
              </a:ln>
            </p:spPr>
            <p:txBody>
              <a:bodyPr wrap="none" anchor="ctr"/>
              <a:lstStyle/>
              <a:p>
                <a:endParaRPr lang="es-ES"/>
              </a:p>
            </p:txBody>
          </p:sp>
          <p:sp>
            <p:nvSpPr>
              <p:cNvPr id="273" name="Rectangle 111"/>
              <p:cNvSpPr>
                <a:spLocks noChangeArrowheads="1"/>
              </p:cNvSpPr>
              <p:nvPr/>
            </p:nvSpPr>
            <p:spPr bwMode="auto">
              <a:xfrm flipH="1">
                <a:off x="6443809" y="4590062"/>
                <a:ext cx="206375" cy="87313"/>
              </a:xfrm>
              <a:prstGeom prst="rect">
                <a:avLst/>
              </a:prstGeom>
              <a:solidFill>
                <a:srgbClr val="C4884C"/>
              </a:solidFill>
              <a:ln w="9525">
                <a:noFill/>
                <a:miter lim="800000"/>
                <a:headEnd/>
                <a:tailEnd/>
              </a:ln>
            </p:spPr>
            <p:txBody>
              <a:bodyPr wrap="none" anchor="ctr"/>
              <a:lstStyle/>
              <a:p>
                <a:endParaRPr lang="es-ES"/>
              </a:p>
            </p:txBody>
          </p:sp>
          <p:sp>
            <p:nvSpPr>
              <p:cNvPr id="274" name="Rectangle 112"/>
              <p:cNvSpPr>
                <a:spLocks noChangeArrowheads="1"/>
              </p:cNvSpPr>
              <p:nvPr/>
            </p:nvSpPr>
            <p:spPr bwMode="auto">
              <a:xfrm flipH="1">
                <a:off x="6588271" y="4748813"/>
                <a:ext cx="139700" cy="150813"/>
              </a:xfrm>
              <a:prstGeom prst="rect">
                <a:avLst/>
              </a:prstGeom>
              <a:solidFill>
                <a:srgbClr val="DADADA"/>
              </a:solidFill>
              <a:ln w="9525">
                <a:noFill/>
                <a:miter lim="800000"/>
                <a:headEnd/>
                <a:tailEnd/>
              </a:ln>
            </p:spPr>
            <p:txBody>
              <a:bodyPr wrap="none" anchor="ctr"/>
              <a:lstStyle/>
              <a:p>
                <a:endParaRPr lang="es-ES"/>
              </a:p>
            </p:txBody>
          </p:sp>
          <p:sp>
            <p:nvSpPr>
              <p:cNvPr id="275" name="Rectangle 113"/>
              <p:cNvSpPr>
                <a:spLocks noChangeArrowheads="1"/>
              </p:cNvSpPr>
              <p:nvPr/>
            </p:nvSpPr>
            <p:spPr bwMode="auto">
              <a:xfrm flipH="1">
                <a:off x="6447246" y="4677375"/>
                <a:ext cx="280726" cy="71438"/>
              </a:xfrm>
              <a:prstGeom prst="rect">
                <a:avLst/>
              </a:prstGeom>
              <a:solidFill>
                <a:srgbClr val="DADADA"/>
              </a:solidFill>
              <a:ln w="9525">
                <a:noFill/>
                <a:miter lim="800000"/>
                <a:headEnd/>
                <a:tailEnd/>
              </a:ln>
            </p:spPr>
            <p:txBody>
              <a:bodyPr wrap="none" anchor="ctr"/>
              <a:lstStyle/>
              <a:p>
                <a:endParaRPr lang="es-ES"/>
              </a:p>
            </p:txBody>
          </p:sp>
          <p:sp>
            <p:nvSpPr>
              <p:cNvPr id="276" name="Line 114"/>
              <p:cNvSpPr>
                <a:spLocks noChangeShapeType="1"/>
              </p:cNvSpPr>
              <p:nvPr/>
            </p:nvSpPr>
            <p:spPr bwMode="auto">
              <a:xfrm flipH="1">
                <a:off x="6443809" y="4598000"/>
                <a:ext cx="0" cy="74613"/>
              </a:xfrm>
              <a:prstGeom prst="line">
                <a:avLst/>
              </a:prstGeom>
              <a:noFill/>
              <a:ln w="3175">
                <a:solidFill>
                  <a:srgbClr val="DA8200"/>
                </a:solidFill>
                <a:round/>
                <a:headEnd/>
                <a:tailEnd/>
              </a:ln>
            </p:spPr>
            <p:txBody>
              <a:bodyPr wrap="none" anchor="ctr"/>
              <a:lstStyle/>
              <a:p>
                <a:endParaRPr lang="es-ES"/>
              </a:p>
            </p:txBody>
          </p:sp>
          <p:sp>
            <p:nvSpPr>
              <p:cNvPr id="277" name="Rectangle 117"/>
              <p:cNvSpPr>
                <a:spLocks noChangeArrowheads="1"/>
              </p:cNvSpPr>
              <p:nvPr/>
            </p:nvSpPr>
            <p:spPr bwMode="auto">
              <a:xfrm flipH="1">
                <a:off x="6858146" y="3537545"/>
                <a:ext cx="74613" cy="88900"/>
              </a:xfrm>
              <a:prstGeom prst="rect">
                <a:avLst/>
              </a:prstGeom>
              <a:solidFill>
                <a:srgbClr val="DADADA"/>
              </a:solidFill>
              <a:ln w="9525">
                <a:noFill/>
                <a:miter lim="800000"/>
                <a:headEnd/>
                <a:tailEnd/>
              </a:ln>
            </p:spPr>
            <p:txBody>
              <a:bodyPr wrap="none" anchor="ctr"/>
              <a:lstStyle/>
              <a:p>
                <a:endParaRPr lang="es-ES"/>
              </a:p>
            </p:txBody>
          </p:sp>
          <p:sp>
            <p:nvSpPr>
              <p:cNvPr id="278" name="Arc 118"/>
              <p:cNvSpPr>
                <a:spLocks/>
              </p:cNvSpPr>
              <p:nvPr/>
            </p:nvSpPr>
            <p:spPr bwMode="auto">
              <a:xfrm flipH="1">
                <a:off x="6648596" y="3537545"/>
                <a:ext cx="376238" cy="427039"/>
              </a:xfrm>
              <a:custGeom>
                <a:avLst/>
                <a:gdLst>
                  <a:gd name="T0" fmla="*/ 0 w 39321"/>
                  <a:gd name="T1" fmla="*/ 1 h 21600"/>
                  <a:gd name="T2" fmla="*/ 1 w 39321"/>
                  <a:gd name="T3" fmla="*/ 3 h 21600"/>
                  <a:gd name="T4" fmla="*/ 1 w 39321"/>
                  <a:gd name="T5" fmla="*/ 3 h 21600"/>
                  <a:gd name="T6" fmla="*/ 0 60000 65536"/>
                  <a:gd name="T7" fmla="*/ 0 60000 65536"/>
                  <a:gd name="T8" fmla="*/ 0 60000 65536"/>
                  <a:gd name="T9" fmla="*/ 0 w 39321"/>
                  <a:gd name="T10" fmla="*/ 0 h 21600"/>
                  <a:gd name="T11" fmla="*/ 39321 w 39321"/>
                  <a:gd name="T12" fmla="*/ 21600 h 21600"/>
                </a:gdLst>
                <a:ahLst/>
                <a:cxnLst>
                  <a:cxn ang="T6">
                    <a:pos x="T0" y="T1"/>
                  </a:cxn>
                  <a:cxn ang="T7">
                    <a:pos x="T2" y="T3"/>
                  </a:cxn>
                  <a:cxn ang="T8">
                    <a:pos x="T4" y="T5"/>
                  </a:cxn>
                </a:cxnLst>
                <a:rect l="T9" t="T10" r="T11" b="T12"/>
                <a:pathLst>
                  <a:path w="39321" h="21600" fill="none" extrusionOk="0">
                    <a:moveTo>
                      <a:pt x="-1" y="9249"/>
                    </a:moveTo>
                    <a:cubicBezTo>
                      <a:pt x="4038" y="3454"/>
                      <a:pt x="10656" y="-1"/>
                      <a:pt x="17721" y="0"/>
                    </a:cubicBezTo>
                    <a:cubicBezTo>
                      <a:pt x="29650" y="0"/>
                      <a:pt x="39321" y="9670"/>
                      <a:pt x="39321" y="21600"/>
                    </a:cubicBezTo>
                  </a:path>
                  <a:path w="39321" h="21600" stroke="0" extrusionOk="0">
                    <a:moveTo>
                      <a:pt x="-1" y="9249"/>
                    </a:moveTo>
                    <a:cubicBezTo>
                      <a:pt x="4038" y="3454"/>
                      <a:pt x="10656" y="-1"/>
                      <a:pt x="17721" y="0"/>
                    </a:cubicBezTo>
                    <a:cubicBezTo>
                      <a:pt x="29650" y="0"/>
                      <a:pt x="39321" y="9670"/>
                      <a:pt x="39321" y="21600"/>
                    </a:cubicBezTo>
                    <a:lnTo>
                      <a:pt x="17721" y="21600"/>
                    </a:lnTo>
                    <a:close/>
                  </a:path>
                </a:pathLst>
              </a:custGeom>
              <a:solidFill>
                <a:srgbClr val="DADADA"/>
              </a:solidFill>
              <a:ln w="19050">
                <a:noFill/>
                <a:round/>
                <a:headEnd/>
                <a:tailEnd/>
              </a:ln>
            </p:spPr>
            <p:txBody>
              <a:bodyPr wrap="none" anchor="ctr"/>
              <a:lstStyle/>
              <a:p>
                <a:endParaRPr lang="es-ES"/>
              </a:p>
            </p:txBody>
          </p:sp>
          <p:sp>
            <p:nvSpPr>
              <p:cNvPr id="279" name="Rectangle 119"/>
              <p:cNvSpPr>
                <a:spLocks noChangeArrowheads="1"/>
              </p:cNvSpPr>
              <p:nvPr/>
            </p:nvSpPr>
            <p:spPr bwMode="auto">
              <a:xfrm>
                <a:off x="6650184" y="3956647"/>
                <a:ext cx="79375" cy="727078"/>
              </a:xfrm>
              <a:prstGeom prst="rect">
                <a:avLst/>
              </a:prstGeom>
              <a:solidFill>
                <a:srgbClr val="DADADA"/>
              </a:solidFill>
              <a:ln w="9525">
                <a:noFill/>
                <a:miter lim="800000"/>
                <a:headEnd/>
                <a:tailEnd/>
              </a:ln>
            </p:spPr>
            <p:txBody>
              <a:bodyPr wrap="none" anchor="ctr"/>
              <a:lstStyle/>
              <a:p>
                <a:endParaRPr lang="es-ES"/>
              </a:p>
            </p:txBody>
          </p:sp>
          <p:sp>
            <p:nvSpPr>
              <p:cNvPr id="280" name="Line 120"/>
              <p:cNvSpPr>
                <a:spLocks noChangeShapeType="1"/>
              </p:cNvSpPr>
              <p:nvPr/>
            </p:nvSpPr>
            <p:spPr bwMode="auto">
              <a:xfrm rot="5400000" flipH="1">
                <a:off x="6518421" y="4524975"/>
                <a:ext cx="0" cy="144463"/>
              </a:xfrm>
              <a:prstGeom prst="line">
                <a:avLst/>
              </a:prstGeom>
              <a:noFill/>
              <a:ln w="3175">
                <a:solidFill>
                  <a:srgbClr val="DA8200"/>
                </a:solidFill>
                <a:round/>
                <a:headEnd/>
                <a:tailEnd/>
              </a:ln>
            </p:spPr>
            <p:txBody>
              <a:bodyPr wrap="none" anchor="ctr"/>
              <a:lstStyle/>
              <a:p>
                <a:endParaRPr lang="es-ES"/>
              </a:p>
            </p:txBody>
          </p:sp>
        </p:grpSp>
        <p:sp>
          <p:nvSpPr>
            <p:cNvPr id="282" name="Freeform 104"/>
            <p:cNvSpPr>
              <a:spLocks/>
            </p:cNvSpPr>
            <p:nvPr/>
          </p:nvSpPr>
          <p:spPr bwMode="auto">
            <a:xfrm>
              <a:off x="7518769" y="4399759"/>
              <a:ext cx="193675" cy="231775"/>
            </a:xfrm>
            <a:custGeom>
              <a:avLst/>
              <a:gdLst>
                <a:gd name="T0" fmla="*/ 0 w 122"/>
                <a:gd name="T1" fmla="*/ 0 h 146"/>
                <a:gd name="T2" fmla="*/ 122 w 122"/>
                <a:gd name="T3" fmla="*/ 0 h 146"/>
                <a:gd name="T4" fmla="*/ 78 w 122"/>
                <a:gd name="T5" fmla="*/ 146 h 146"/>
                <a:gd name="T6" fmla="*/ 0 w 122"/>
                <a:gd name="T7" fmla="*/ 0 h 146"/>
                <a:gd name="T8" fmla="*/ 0 60000 65536"/>
                <a:gd name="T9" fmla="*/ 0 60000 65536"/>
                <a:gd name="T10" fmla="*/ 0 60000 65536"/>
                <a:gd name="T11" fmla="*/ 0 60000 65536"/>
                <a:gd name="T12" fmla="*/ 0 w 122"/>
                <a:gd name="T13" fmla="*/ 0 h 146"/>
                <a:gd name="T14" fmla="*/ 122 w 122"/>
                <a:gd name="T15" fmla="*/ 146 h 146"/>
              </a:gdLst>
              <a:ahLst/>
              <a:cxnLst>
                <a:cxn ang="T8">
                  <a:pos x="T0" y="T1"/>
                </a:cxn>
                <a:cxn ang="T9">
                  <a:pos x="T2" y="T3"/>
                </a:cxn>
                <a:cxn ang="T10">
                  <a:pos x="T4" y="T5"/>
                </a:cxn>
                <a:cxn ang="T11">
                  <a:pos x="T6" y="T7"/>
                </a:cxn>
              </a:cxnLst>
              <a:rect l="T12" t="T13" r="T14" b="T15"/>
              <a:pathLst>
                <a:path w="122" h="146">
                  <a:moveTo>
                    <a:pt x="0" y="0"/>
                  </a:moveTo>
                  <a:lnTo>
                    <a:pt x="122" y="0"/>
                  </a:lnTo>
                  <a:lnTo>
                    <a:pt x="78" y="146"/>
                  </a:lnTo>
                  <a:lnTo>
                    <a:pt x="0" y="0"/>
                  </a:lnTo>
                  <a:close/>
                </a:path>
              </a:pathLst>
            </a:custGeom>
            <a:solidFill>
              <a:srgbClr val="00A8A4"/>
            </a:solidFill>
            <a:ln w="9525">
              <a:solidFill>
                <a:schemeClr val="tx1"/>
              </a:solidFill>
              <a:round/>
              <a:headEnd/>
              <a:tailEnd/>
            </a:ln>
          </p:spPr>
          <p:txBody>
            <a:bodyPr wrap="none"/>
            <a:lstStyle/>
            <a:p>
              <a:endParaRPr lang="es-ES"/>
            </a:p>
          </p:txBody>
        </p:sp>
        <p:sp>
          <p:nvSpPr>
            <p:cNvPr id="283" name="Freeform 105"/>
            <p:cNvSpPr>
              <a:spLocks/>
            </p:cNvSpPr>
            <p:nvPr/>
          </p:nvSpPr>
          <p:spPr bwMode="auto">
            <a:xfrm>
              <a:off x="7639419" y="4237834"/>
              <a:ext cx="514350" cy="1631950"/>
            </a:xfrm>
            <a:custGeom>
              <a:avLst/>
              <a:gdLst>
                <a:gd name="T0" fmla="*/ 32 w 324"/>
                <a:gd name="T1" fmla="*/ 1028 h 1028"/>
                <a:gd name="T2" fmla="*/ 324 w 324"/>
                <a:gd name="T3" fmla="*/ 744 h 1028"/>
                <a:gd name="T4" fmla="*/ 275 w 324"/>
                <a:gd name="T5" fmla="*/ 100 h 1028"/>
                <a:gd name="T6" fmla="*/ 16 w 324"/>
                <a:gd name="T7" fmla="*/ 142 h 1028"/>
                <a:gd name="T8" fmla="*/ 6 w 324"/>
                <a:gd name="T9" fmla="*/ 184 h 1028"/>
                <a:gd name="T10" fmla="*/ 0 w 324"/>
                <a:gd name="T11" fmla="*/ 238 h 1028"/>
                <a:gd name="T12" fmla="*/ 32 w 324"/>
                <a:gd name="T13" fmla="*/ 1028 h 1028"/>
                <a:gd name="T14" fmla="*/ 0 60000 65536"/>
                <a:gd name="T15" fmla="*/ 0 60000 65536"/>
                <a:gd name="T16" fmla="*/ 0 60000 65536"/>
                <a:gd name="T17" fmla="*/ 0 60000 65536"/>
                <a:gd name="T18" fmla="*/ 0 60000 65536"/>
                <a:gd name="T19" fmla="*/ 0 60000 65536"/>
                <a:gd name="T20" fmla="*/ 0 60000 65536"/>
                <a:gd name="T21" fmla="*/ 0 w 324"/>
                <a:gd name="T22" fmla="*/ 0 h 1028"/>
                <a:gd name="T23" fmla="*/ 324 w 324"/>
                <a:gd name="T24" fmla="*/ 1028 h 10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4" h="1028">
                  <a:moveTo>
                    <a:pt x="32" y="1028"/>
                  </a:moveTo>
                  <a:lnTo>
                    <a:pt x="324" y="744"/>
                  </a:lnTo>
                  <a:lnTo>
                    <a:pt x="275" y="100"/>
                  </a:lnTo>
                  <a:cubicBezTo>
                    <a:pt x="224" y="0"/>
                    <a:pt x="142" y="120"/>
                    <a:pt x="16" y="142"/>
                  </a:cubicBezTo>
                  <a:cubicBezTo>
                    <a:pt x="0" y="160"/>
                    <a:pt x="6" y="184"/>
                    <a:pt x="6" y="184"/>
                  </a:cubicBezTo>
                  <a:lnTo>
                    <a:pt x="0" y="238"/>
                  </a:lnTo>
                  <a:lnTo>
                    <a:pt x="32" y="1028"/>
                  </a:lnTo>
                  <a:close/>
                </a:path>
              </a:pathLst>
            </a:custGeom>
            <a:gradFill rotWithShape="1">
              <a:gsLst>
                <a:gs pos="0">
                  <a:srgbClr val="00B1AD"/>
                </a:gs>
                <a:gs pos="100000">
                  <a:srgbClr val="00B8B4"/>
                </a:gs>
              </a:gsLst>
              <a:lin ang="5400000" scaled="1"/>
            </a:gradFill>
            <a:ln w="9525">
              <a:noFill/>
              <a:round/>
              <a:headEnd/>
              <a:tailEnd/>
            </a:ln>
          </p:spPr>
          <p:txBody>
            <a:bodyPr wrap="none"/>
            <a:lstStyle/>
            <a:p>
              <a:endParaRPr lang="es-ES"/>
            </a:p>
          </p:txBody>
        </p:sp>
        <p:sp>
          <p:nvSpPr>
            <p:cNvPr id="284" name="Arc 121"/>
            <p:cNvSpPr>
              <a:spLocks/>
            </p:cNvSpPr>
            <p:nvPr/>
          </p:nvSpPr>
          <p:spPr bwMode="auto">
            <a:xfrm flipH="1">
              <a:off x="6945680" y="3943816"/>
              <a:ext cx="246062" cy="467056"/>
            </a:xfrm>
            <a:custGeom>
              <a:avLst/>
              <a:gdLst>
                <a:gd name="T0" fmla="*/ 0 w 21600"/>
                <a:gd name="T1" fmla="*/ 0 h 21593"/>
                <a:gd name="T2" fmla="*/ 1 w 21600"/>
                <a:gd name="T3" fmla="*/ 4 h 21593"/>
                <a:gd name="T4" fmla="*/ 0 w 21600"/>
                <a:gd name="T5" fmla="*/ 4 h 21593"/>
                <a:gd name="T6" fmla="*/ 0 60000 65536"/>
                <a:gd name="T7" fmla="*/ 0 60000 65536"/>
                <a:gd name="T8" fmla="*/ 0 60000 65536"/>
                <a:gd name="T9" fmla="*/ 0 w 21600"/>
                <a:gd name="T10" fmla="*/ 0 h 21593"/>
                <a:gd name="T11" fmla="*/ 21600 w 21600"/>
                <a:gd name="T12" fmla="*/ 21593 h 21593"/>
              </a:gdLst>
              <a:ahLst/>
              <a:cxnLst>
                <a:cxn ang="T6">
                  <a:pos x="T0" y="T1"/>
                </a:cxn>
                <a:cxn ang="T7">
                  <a:pos x="T2" y="T3"/>
                </a:cxn>
                <a:cxn ang="T8">
                  <a:pos x="T4" y="T5"/>
                </a:cxn>
              </a:cxnLst>
              <a:rect l="T9" t="T10" r="T11" b="T12"/>
              <a:pathLst>
                <a:path w="21600" h="21593" fill="none" extrusionOk="0">
                  <a:moveTo>
                    <a:pt x="550" y="0"/>
                  </a:moveTo>
                  <a:cubicBezTo>
                    <a:pt x="12261" y="298"/>
                    <a:pt x="21600" y="9878"/>
                    <a:pt x="21600" y="21593"/>
                  </a:cubicBezTo>
                </a:path>
                <a:path w="21600" h="21593" stroke="0" extrusionOk="0">
                  <a:moveTo>
                    <a:pt x="550" y="0"/>
                  </a:moveTo>
                  <a:cubicBezTo>
                    <a:pt x="12261" y="298"/>
                    <a:pt x="21600" y="9878"/>
                    <a:pt x="21600" y="21593"/>
                  </a:cubicBezTo>
                  <a:lnTo>
                    <a:pt x="0" y="21593"/>
                  </a:lnTo>
                  <a:close/>
                </a:path>
              </a:pathLst>
            </a:custGeom>
            <a:solidFill>
              <a:srgbClr val="00A8A4"/>
            </a:solidFill>
            <a:ln w="19050">
              <a:noFill/>
              <a:round/>
              <a:headEnd/>
              <a:tailEnd/>
            </a:ln>
          </p:spPr>
          <p:txBody>
            <a:bodyPr wrap="none" anchor="ctr"/>
            <a:lstStyle/>
            <a:p>
              <a:endParaRPr lang="es-ES"/>
            </a:p>
          </p:txBody>
        </p:sp>
        <p:sp>
          <p:nvSpPr>
            <p:cNvPr id="285" name="Arc 122"/>
            <p:cNvSpPr>
              <a:spLocks/>
            </p:cNvSpPr>
            <p:nvPr/>
          </p:nvSpPr>
          <p:spPr bwMode="auto">
            <a:xfrm>
              <a:off x="7591794" y="3942559"/>
              <a:ext cx="482600" cy="542925"/>
            </a:xfrm>
            <a:custGeom>
              <a:avLst/>
              <a:gdLst>
                <a:gd name="T0" fmla="*/ 0 w 21385"/>
                <a:gd name="T1" fmla="*/ 0 h 21490"/>
                <a:gd name="T2" fmla="*/ 4 w 21385"/>
                <a:gd name="T3" fmla="*/ 5 h 21490"/>
                <a:gd name="T4" fmla="*/ 0 w 21385"/>
                <a:gd name="T5" fmla="*/ 5 h 21490"/>
                <a:gd name="T6" fmla="*/ 0 60000 65536"/>
                <a:gd name="T7" fmla="*/ 0 60000 65536"/>
                <a:gd name="T8" fmla="*/ 0 60000 65536"/>
                <a:gd name="T9" fmla="*/ 0 w 21385"/>
                <a:gd name="T10" fmla="*/ 0 h 21490"/>
                <a:gd name="T11" fmla="*/ 21385 w 21385"/>
                <a:gd name="T12" fmla="*/ 21490 h 21490"/>
              </a:gdLst>
              <a:ahLst/>
              <a:cxnLst>
                <a:cxn ang="T6">
                  <a:pos x="T0" y="T1"/>
                </a:cxn>
                <a:cxn ang="T7">
                  <a:pos x="T2" y="T3"/>
                </a:cxn>
                <a:cxn ang="T8">
                  <a:pos x="T4" y="T5"/>
                </a:cxn>
              </a:cxnLst>
              <a:rect l="T9" t="T10" r="T11" b="T12"/>
              <a:pathLst>
                <a:path w="21385" h="21490" fill="none" extrusionOk="0">
                  <a:moveTo>
                    <a:pt x="2176" y="-1"/>
                  </a:moveTo>
                  <a:cubicBezTo>
                    <a:pt x="12058" y="1000"/>
                    <a:pt x="19985" y="8612"/>
                    <a:pt x="21384" y="18447"/>
                  </a:cubicBezTo>
                </a:path>
                <a:path w="21385" h="21490" stroke="0" extrusionOk="0">
                  <a:moveTo>
                    <a:pt x="2176" y="-1"/>
                  </a:moveTo>
                  <a:cubicBezTo>
                    <a:pt x="12058" y="1000"/>
                    <a:pt x="19985" y="8612"/>
                    <a:pt x="21384" y="18447"/>
                  </a:cubicBezTo>
                  <a:lnTo>
                    <a:pt x="0" y="21490"/>
                  </a:lnTo>
                  <a:close/>
                </a:path>
              </a:pathLst>
            </a:custGeom>
            <a:solidFill>
              <a:srgbClr val="00A8A4"/>
            </a:solidFill>
            <a:ln w="19050">
              <a:noFill/>
              <a:round/>
              <a:headEnd/>
              <a:tailEnd/>
            </a:ln>
          </p:spPr>
          <p:txBody>
            <a:bodyPr wrap="none" anchor="ctr"/>
            <a:lstStyle/>
            <a:p>
              <a:endParaRPr lang="es-ES"/>
            </a:p>
          </p:txBody>
        </p:sp>
        <p:sp>
          <p:nvSpPr>
            <p:cNvPr id="286" name="Oval 123"/>
            <p:cNvSpPr>
              <a:spLocks noChangeArrowheads="1"/>
            </p:cNvSpPr>
            <p:nvPr/>
          </p:nvSpPr>
          <p:spPr bwMode="auto">
            <a:xfrm>
              <a:off x="7848969" y="4314034"/>
              <a:ext cx="180975" cy="182562"/>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287" name="Arc 124"/>
            <p:cNvSpPr>
              <a:spLocks/>
            </p:cNvSpPr>
            <p:nvPr/>
          </p:nvSpPr>
          <p:spPr bwMode="auto">
            <a:xfrm>
              <a:off x="7427011" y="4399124"/>
              <a:ext cx="209550" cy="271462"/>
            </a:xfrm>
            <a:custGeom>
              <a:avLst/>
              <a:gdLst>
                <a:gd name="T0" fmla="*/ 0 w 21600"/>
                <a:gd name="T1" fmla="*/ 0 h 20583"/>
                <a:gd name="T2" fmla="*/ 1 w 21600"/>
                <a:gd name="T3" fmla="*/ 1 h 20583"/>
                <a:gd name="T4" fmla="*/ 0 w 21600"/>
                <a:gd name="T5" fmla="*/ 1 h 20583"/>
                <a:gd name="T6" fmla="*/ 0 60000 65536"/>
                <a:gd name="T7" fmla="*/ 0 60000 65536"/>
                <a:gd name="T8" fmla="*/ 0 60000 65536"/>
                <a:gd name="T9" fmla="*/ 0 w 21600"/>
                <a:gd name="T10" fmla="*/ 0 h 20583"/>
                <a:gd name="T11" fmla="*/ 21600 w 21600"/>
                <a:gd name="T12" fmla="*/ 20583 h 20583"/>
              </a:gdLst>
              <a:ahLst/>
              <a:cxnLst>
                <a:cxn ang="T6">
                  <a:pos x="T0" y="T1"/>
                </a:cxn>
                <a:cxn ang="T7">
                  <a:pos x="T2" y="T3"/>
                </a:cxn>
                <a:cxn ang="T8">
                  <a:pos x="T4" y="T5"/>
                </a:cxn>
              </a:cxnLst>
              <a:rect l="T9" t="T10" r="T11" b="T12"/>
              <a:pathLst>
                <a:path w="21600" h="20583" fill="none" extrusionOk="0">
                  <a:moveTo>
                    <a:pt x="9152" y="-1"/>
                  </a:moveTo>
                  <a:cubicBezTo>
                    <a:pt x="16747" y="3552"/>
                    <a:pt x="21600" y="11179"/>
                    <a:pt x="21600" y="19565"/>
                  </a:cubicBezTo>
                  <a:cubicBezTo>
                    <a:pt x="21600" y="19904"/>
                    <a:pt x="21591" y="20243"/>
                    <a:pt x="21575" y="20582"/>
                  </a:cubicBezTo>
                </a:path>
                <a:path w="21600" h="20583" stroke="0" extrusionOk="0">
                  <a:moveTo>
                    <a:pt x="9152" y="-1"/>
                  </a:moveTo>
                  <a:cubicBezTo>
                    <a:pt x="16747" y="3552"/>
                    <a:pt x="21600" y="11179"/>
                    <a:pt x="21600" y="19565"/>
                  </a:cubicBezTo>
                  <a:cubicBezTo>
                    <a:pt x="21600" y="19904"/>
                    <a:pt x="21591" y="20243"/>
                    <a:pt x="21575" y="20582"/>
                  </a:cubicBezTo>
                  <a:lnTo>
                    <a:pt x="0" y="19565"/>
                  </a:lnTo>
                  <a:close/>
                </a:path>
              </a:pathLst>
            </a:custGeom>
            <a:solidFill>
              <a:srgbClr val="00ACA8"/>
            </a:solidFill>
            <a:ln w="3175">
              <a:solidFill>
                <a:srgbClr val="00CCFF"/>
              </a:solidFill>
              <a:round/>
              <a:headEnd/>
              <a:tailEnd/>
            </a:ln>
          </p:spPr>
          <p:txBody>
            <a:bodyPr wrap="none" anchor="ctr"/>
            <a:lstStyle/>
            <a:p>
              <a:endParaRPr lang="es-ES"/>
            </a:p>
          </p:txBody>
        </p:sp>
        <p:sp>
          <p:nvSpPr>
            <p:cNvPr id="288" name="Arc 125"/>
            <p:cNvSpPr>
              <a:spLocks/>
            </p:cNvSpPr>
            <p:nvPr/>
          </p:nvSpPr>
          <p:spPr bwMode="auto">
            <a:xfrm flipH="1">
              <a:off x="7634974" y="4380074"/>
              <a:ext cx="92075" cy="239712"/>
            </a:xfrm>
            <a:custGeom>
              <a:avLst/>
              <a:gdLst>
                <a:gd name="T0" fmla="*/ 0 w 21600"/>
                <a:gd name="T1" fmla="*/ 0 h 23982"/>
                <a:gd name="T2" fmla="*/ 0 w 21600"/>
                <a:gd name="T3" fmla="*/ 1 h 23982"/>
                <a:gd name="T4" fmla="*/ 0 w 21600"/>
                <a:gd name="T5" fmla="*/ 1 h 23982"/>
                <a:gd name="T6" fmla="*/ 0 60000 65536"/>
                <a:gd name="T7" fmla="*/ 0 60000 65536"/>
                <a:gd name="T8" fmla="*/ 0 60000 65536"/>
                <a:gd name="T9" fmla="*/ 0 w 21600"/>
                <a:gd name="T10" fmla="*/ 0 h 23982"/>
                <a:gd name="T11" fmla="*/ 21600 w 21600"/>
                <a:gd name="T12" fmla="*/ 23982 h 23982"/>
              </a:gdLst>
              <a:ahLst/>
              <a:cxnLst>
                <a:cxn ang="T6">
                  <a:pos x="T0" y="T1"/>
                </a:cxn>
                <a:cxn ang="T7">
                  <a:pos x="T2" y="T3"/>
                </a:cxn>
                <a:cxn ang="T8">
                  <a:pos x="T4" y="T5"/>
                </a:cxn>
              </a:cxnLst>
              <a:rect l="T9" t="T10" r="T11" b="T12"/>
              <a:pathLst>
                <a:path w="21600" h="23982" fill="none" extrusionOk="0">
                  <a:moveTo>
                    <a:pt x="6982" y="-1"/>
                  </a:moveTo>
                  <a:cubicBezTo>
                    <a:pt x="15724" y="2985"/>
                    <a:pt x="21600" y="11201"/>
                    <a:pt x="21600" y="20440"/>
                  </a:cubicBezTo>
                  <a:cubicBezTo>
                    <a:pt x="21600" y="21626"/>
                    <a:pt x="21502" y="22811"/>
                    <a:pt x="21307" y="23981"/>
                  </a:cubicBezTo>
                </a:path>
                <a:path w="21600" h="23982" stroke="0" extrusionOk="0">
                  <a:moveTo>
                    <a:pt x="6982" y="-1"/>
                  </a:moveTo>
                  <a:cubicBezTo>
                    <a:pt x="15724" y="2985"/>
                    <a:pt x="21600" y="11201"/>
                    <a:pt x="21600" y="20440"/>
                  </a:cubicBezTo>
                  <a:cubicBezTo>
                    <a:pt x="21600" y="21626"/>
                    <a:pt x="21502" y="22811"/>
                    <a:pt x="21307" y="23981"/>
                  </a:cubicBezTo>
                  <a:lnTo>
                    <a:pt x="0" y="20440"/>
                  </a:lnTo>
                  <a:close/>
                </a:path>
              </a:pathLst>
            </a:custGeom>
            <a:noFill/>
            <a:ln w="3175">
              <a:solidFill>
                <a:srgbClr val="00CCFF"/>
              </a:solidFill>
              <a:round/>
              <a:headEnd/>
              <a:tailEnd/>
            </a:ln>
          </p:spPr>
          <p:txBody>
            <a:bodyPr wrap="none" anchor="ctr"/>
            <a:lstStyle/>
            <a:p>
              <a:endParaRPr lang="es-ES"/>
            </a:p>
          </p:txBody>
        </p:sp>
        <p:sp>
          <p:nvSpPr>
            <p:cNvPr id="289" name="Freeform 126"/>
            <p:cNvSpPr>
              <a:spLocks/>
            </p:cNvSpPr>
            <p:nvPr/>
          </p:nvSpPr>
          <p:spPr bwMode="auto">
            <a:xfrm>
              <a:off x="6945681" y="4390234"/>
              <a:ext cx="747713" cy="1482725"/>
            </a:xfrm>
            <a:custGeom>
              <a:avLst/>
              <a:gdLst>
                <a:gd name="T0" fmla="*/ 0 w 466"/>
                <a:gd name="T1" fmla="*/ 934 h 929"/>
                <a:gd name="T2" fmla="*/ 0 w 466"/>
                <a:gd name="T3" fmla="*/ 0 h 929"/>
                <a:gd name="T4" fmla="*/ 369 w 466"/>
                <a:gd name="T5" fmla="*/ 10 h 929"/>
                <a:gd name="T6" fmla="*/ 440 w 466"/>
                <a:gd name="T7" fmla="*/ 176 h 929"/>
                <a:gd name="T8" fmla="*/ 471 w 466"/>
                <a:gd name="T9" fmla="*/ 934 h 929"/>
                <a:gd name="T10" fmla="*/ 0 w 466"/>
                <a:gd name="T11" fmla="*/ 934 h 929"/>
                <a:gd name="T12" fmla="*/ 0 60000 65536"/>
                <a:gd name="T13" fmla="*/ 0 60000 65536"/>
                <a:gd name="T14" fmla="*/ 0 60000 65536"/>
                <a:gd name="T15" fmla="*/ 0 60000 65536"/>
                <a:gd name="T16" fmla="*/ 0 60000 65536"/>
                <a:gd name="T17" fmla="*/ 0 60000 65536"/>
                <a:gd name="T18" fmla="*/ 0 w 466"/>
                <a:gd name="T19" fmla="*/ 0 h 929"/>
                <a:gd name="T20" fmla="*/ 466 w 46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466" h="929">
                  <a:moveTo>
                    <a:pt x="0" y="929"/>
                  </a:moveTo>
                  <a:lnTo>
                    <a:pt x="0" y="0"/>
                  </a:lnTo>
                  <a:lnTo>
                    <a:pt x="365" y="10"/>
                  </a:lnTo>
                  <a:lnTo>
                    <a:pt x="435" y="175"/>
                  </a:lnTo>
                  <a:lnTo>
                    <a:pt x="466" y="929"/>
                  </a:lnTo>
                  <a:lnTo>
                    <a:pt x="0" y="929"/>
                  </a:lnTo>
                  <a:close/>
                </a:path>
              </a:pathLst>
            </a:custGeom>
            <a:gradFill rotWithShape="1">
              <a:gsLst>
                <a:gs pos="0">
                  <a:srgbClr val="00A9A9"/>
                </a:gs>
                <a:gs pos="100000">
                  <a:srgbClr val="00FFFF"/>
                </a:gs>
              </a:gsLst>
              <a:lin ang="5400000" scaled="1"/>
            </a:gradFill>
            <a:ln w="9525">
              <a:noFill/>
              <a:round/>
              <a:headEnd/>
              <a:tailEnd/>
            </a:ln>
          </p:spPr>
          <p:txBody>
            <a:bodyPr wrap="none"/>
            <a:lstStyle/>
            <a:p>
              <a:endParaRPr lang="es-ES"/>
            </a:p>
          </p:txBody>
        </p:sp>
        <p:sp>
          <p:nvSpPr>
            <p:cNvPr id="290" name="Rectangle 127"/>
            <p:cNvSpPr>
              <a:spLocks noChangeArrowheads="1"/>
            </p:cNvSpPr>
            <p:nvPr/>
          </p:nvSpPr>
          <p:spPr bwMode="auto">
            <a:xfrm>
              <a:off x="7170234" y="3944689"/>
              <a:ext cx="475535" cy="477837"/>
            </a:xfrm>
            <a:prstGeom prst="rect">
              <a:avLst/>
            </a:prstGeom>
            <a:solidFill>
              <a:srgbClr val="00A8A4"/>
            </a:solidFill>
            <a:ln w="9525">
              <a:noFill/>
              <a:miter lim="800000"/>
              <a:headEnd/>
              <a:tailEnd/>
            </a:ln>
          </p:spPr>
          <p:txBody>
            <a:bodyPr wrap="none" anchor="ctr"/>
            <a:lstStyle/>
            <a:p>
              <a:endParaRPr lang="es-ES"/>
            </a:p>
          </p:txBody>
        </p:sp>
        <p:sp>
          <p:nvSpPr>
            <p:cNvPr id="291" name="AutoShape 128"/>
            <p:cNvSpPr>
              <a:spLocks noChangeArrowheads="1"/>
            </p:cNvSpPr>
            <p:nvPr/>
          </p:nvSpPr>
          <p:spPr bwMode="auto">
            <a:xfrm rot="21423425">
              <a:off x="7902944" y="4469609"/>
              <a:ext cx="95250" cy="307975"/>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92" name="AutoShape 129"/>
            <p:cNvSpPr>
              <a:spLocks noChangeArrowheads="1"/>
            </p:cNvSpPr>
            <p:nvPr/>
          </p:nvSpPr>
          <p:spPr bwMode="auto">
            <a:xfrm rot="5400000">
              <a:off x="8025181" y="4683922"/>
              <a:ext cx="107950" cy="2730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bg1">
                    <a:gamma/>
                    <a:shade val="36078"/>
                    <a:invGamma/>
                  </a:schemeClr>
                </a:gs>
                <a:gs pos="50000">
                  <a:schemeClr val="bg1"/>
                </a:gs>
                <a:gs pos="100000">
                  <a:schemeClr val="bg1">
                    <a:gamma/>
                    <a:shade val="36078"/>
                    <a:invGamma/>
                  </a:schemeClr>
                </a:gs>
              </a:gsLst>
              <a:lin ang="0" scaled="1"/>
            </a:gradFill>
            <a:ln w="9525">
              <a:noFill/>
              <a:miter lim="800000"/>
              <a:headEnd/>
              <a:tailEnd/>
            </a:ln>
            <a:effectLst/>
          </p:spPr>
          <p:txBody>
            <a:bodyPr wrap="none" anchor="ctr"/>
            <a:lstStyle/>
            <a:p>
              <a:pPr>
                <a:defRPr/>
              </a:pPr>
              <a:endParaRPr lang="es-ES">
                <a:latin typeface="Times New Roman" pitchFamily="18" charset="0"/>
              </a:endParaRPr>
            </a:p>
          </p:txBody>
        </p:sp>
        <p:sp>
          <p:nvSpPr>
            <p:cNvPr id="293" name="Oval 130"/>
            <p:cNvSpPr>
              <a:spLocks noChangeArrowheads="1"/>
            </p:cNvSpPr>
            <p:nvPr/>
          </p:nvSpPr>
          <p:spPr bwMode="auto">
            <a:xfrm>
              <a:off x="7896594" y="4756947"/>
              <a:ext cx="123825" cy="123825"/>
            </a:xfrm>
            <a:prstGeom prst="ellipse">
              <a:avLst/>
            </a:prstGeom>
            <a:gradFill rotWithShape="1">
              <a:gsLst>
                <a:gs pos="0">
                  <a:schemeClr val="bg1"/>
                </a:gs>
                <a:gs pos="100000">
                  <a:schemeClr val="bg1">
                    <a:gamma/>
                    <a:shade val="46275"/>
                    <a:invGamma/>
                  </a:schemeClr>
                </a:gs>
              </a:gsLst>
              <a:path path="shape">
                <a:fillToRect l="50000" t="50000" r="50000" b="50000"/>
              </a:path>
            </a:gradFill>
            <a:ln w="19050">
              <a:noFill/>
              <a:round/>
              <a:headEnd/>
              <a:tailEnd/>
            </a:ln>
            <a:effectLst/>
          </p:spPr>
          <p:txBody>
            <a:bodyPr wrap="none" anchor="ctr"/>
            <a:lstStyle/>
            <a:p>
              <a:pPr>
                <a:defRPr/>
              </a:pPr>
              <a:endParaRPr lang="es-ES">
                <a:latin typeface="Times New Roman" pitchFamily="18" charset="0"/>
              </a:endParaRPr>
            </a:p>
          </p:txBody>
        </p:sp>
        <p:sp>
          <p:nvSpPr>
            <p:cNvPr id="294" name="Oval 131"/>
            <p:cNvSpPr>
              <a:spLocks noChangeArrowheads="1"/>
            </p:cNvSpPr>
            <p:nvPr/>
          </p:nvSpPr>
          <p:spPr bwMode="auto">
            <a:xfrm>
              <a:off x="7042519" y="5530059"/>
              <a:ext cx="371475" cy="371475"/>
            </a:xfrm>
            <a:prstGeom prst="ellipse">
              <a:avLst/>
            </a:prstGeom>
            <a:gradFill rotWithShape="1">
              <a:gsLst>
                <a:gs pos="0">
                  <a:schemeClr val="bg1"/>
                </a:gs>
                <a:gs pos="100000">
                  <a:schemeClr val="bg1">
                    <a:gamma/>
                    <a:shade val="86275"/>
                    <a:invGamma/>
                  </a:schemeClr>
                </a:gs>
              </a:gsLst>
              <a:path path="shape">
                <a:fillToRect l="50000" t="50000" r="50000" b="50000"/>
              </a:path>
            </a:gradFill>
            <a:ln w="19050">
              <a:noFill/>
              <a:round/>
              <a:headEnd/>
              <a:tailEnd/>
            </a:ln>
            <a:effectLst/>
            <a:scene3d>
              <a:camera prst="legacyObliqueTopRight"/>
              <a:lightRig rig="legacyFlat3" dir="b"/>
            </a:scene3d>
            <a:sp3d extrusionH="74600" prstMaterial="legacyMatte">
              <a:bevelT w="13500" h="13500" prst="angle"/>
              <a:bevelB w="13500" h="13500" prst="angle"/>
              <a:extrusionClr>
                <a:schemeClr val="bg1"/>
              </a:extrusionClr>
            </a:sp3d>
          </p:spPr>
          <p:txBody>
            <a:bodyPr wrap="none" anchor="ctr">
              <a:flatTx/>
            </a:bodyPr>
            <a:lstStyle/>
            <a:p>
              <a:pPr>
                <a:defRPr/>
              </a:pPr>
              <a:endParaRPr lang="es-ES">
                <a:latin typeface="Times New Roman" pitchFamily="18" charset="0"/>
              </a:endParaRPr>
            </a:p>
          </p:txBody>
        </p:sp>
      </p:grpSp>
      <p:sp>
        <p:nvSpPr>
          <p:cNvPr id="116824" name="Rectangle 183"/>
          <p:cNvSpPr>
            <a:spLocks noChangeArrowheads="1"/>
          </p:cNvSpPr>
          <p:nvPr/>
        </p:nvSpPr>
        <p:spPr bwMode="auto">
          <a:xfrm>
            <a:off x="549275" y="3033713"/>
            <a:ext cx="1663700" cy="363538"/>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1800" i="1">
                <a:solidFill>
                  <a:schemeClr val="bg1"/>
                </a:solidFill>
                <a:latin typeface="Book Antiqua" pitchFamily="18" charset="0"/>
              </a:rPr>
              <a:t>Cabezal Fijo</a:t>
            </a:r>
          </a:p>
        </p:txBody>
      </p:sp>
      <p:sp>
        <p:nvSpPr>
          <p:cNvPr id="116825" name="Rectangle 184"/>
          <p:cNvSpPr>
            <a:spLocks noChangeArrowheads="1"/>
          </p:cNvSpPr>
          <p:nvPr/>
        </p:nvSpPr>
        <p:spPr bwMode="auto">
          <a:xfrm>
            <a:off x="7473950" y="2952750"/>
            <a:ext cx="1549400" cy="638175"/>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1800" i="1">
                <a:solidFill>
                  <a:schemeClr val="bg1"/>
                </a:solidFill>
                <a:latin typeface="Book Antiqua" pitchFamily="18" charset="0"/>
              </a:rPr>
              <a:t>Cabezal</a:t>
            </a:r>
          </a:p>
          <a:p>
            <a:pPr>
              <a:buClr>
                <a:srgbClr val="990000"/>
              </a:buClr>
              <a:buSzPct val="70000"/>
              <a:buFont typeface="Wingdings" pitchFamily="2" charset="2"/>
              <a:buNone/>
            </a:pPr>
            <a:r>
              <a:rPr lang="es-ES_tradnl" sz="1800" i="1">
                <a:solidFill>
                  <a:schemeClr val="bg1"/>
                </a:solidFill>
                <a:latin typeface="Book Antiqua" pitchFamily="18" charset="0"/>
              </a:rPr>
              <a:t>Móvil</a:t>
            </a:r>
          </a:p>
        </p:txBody>
      </p:sp>
      <p:sp>
        <p:nvSpPr>
          <p:cNvPr id="116826" name="Line 198"/>
          <p:cNvSpPr>
            <a:spLocks noChangeShapeType="1"/>
          </p:cNvSpPr>
          <p:nvPr/>
        </p:nvSpPr>
        <p:spPr bwMode="auto">
          <a:xfrm>
            <a:off x="1409700" y="3429000"/>
            <a:ext cx="342900" cy="571500"/>
          </a:xfrm>
          <a:prstGeom prst="line">
            <a:avLst/>
          </a:prstGeom>
          <a:noFill/>
          <a:ln w="12700">
            <a:solidFill>
              <a:schemeClr val="bg1"/>
            </a:solidFill>
            <a:round/>
            <a:headEnd/>
            <a:tailEnd type="triangle" w="med" len="med"/>
          </a:ln>
        </p:spPr>
        <p:txBody>
          <a:bodyPr wrap="none" anchor="ctr"/>
          <a:lstStyle/>
          <a:p>
            <a:endParaRPr lang="es-ES"/>
          </a:p>
        </p:txBody>
      </p:sp>
      <p:sp>
        <p:nvSpPr>
          <p:cNvPr id="116827" name="Line 199"/>
          <p:cNvSpPr>
            <a:spLocks noChangeShapeType="1"/>
          </p:cNvSpPr>
          <p:nvPr/>
        </p:nvSpPr>
        <p:spPr bwMode="auto">
          <a:xfrm flipH="1">
            <a:off x="7800975" y="3557588"/>
            <a:ext cx="419100" cy="438150"/>
          </a:xfrm>
          <a:prstGeom prst="line">
            <a:avLst/>
          </a:prstGeom>
          <a:noFill/>
          <a:ln w="12700">
            <a:solidFill>
              <a:schemeClr val="bg1"/>
            </a:solidFill>
            <a:round/>
            <a:headEnd/>
            <a:tailEnd type="triangle" w="med" len="med"/>
          </a:ln>
        </p:spPr>
        <p:txBody>
          <a:bodyPr wrap="none" anchor="ctr"/>
          <a:lstStyle/>
          <a:p>
            <a:endParaRPr lang="es-ES"/>
          </a:p>
        </p:txBody>
      </p:sp>
      <p:sp>
        <p:nvSpPr>
          <p:cNvPr id="116828" name="Rectangle 273"/>
          <p:cNvSpPr>
            <a:spLocks noChangeArrowheads="1"/>
          </p:cNvSpPr>
          <p:nvPr/>
        </p:nvSpPr>
        <p:spPr bwMode="auto">
          <a:xfrm>
            <a:off x="0" y="0"/>
            <a:ext cx="9144000" cy="6858000"/>
          </a:xfrm>
          <a:prstGeom prst="rect">
            <a:avLst/>
          </a:prstGeom>
          <a:noFill/>
          <a:ln w="76200" cmpd="tri">
            <a:solidFill>
              <a:schemeClr val="bg1"/>
            </a:solidFill>
            <a:miter lim="800000"/>
            <a:headEnd/>
            <a:tailEnd/>
          </a:ln>
        </p:spPr>
        <p:txBody>
          <a:bodyPr wrap="none" anchor="ctr"/>
          <a:lstStyle/>
          <a:p>
            <a:endParaRPr lang="es-ES"/>
          </a:p>
        </p:txBody>
      </p:sp>
      <p:sp>
        <p:nvSpPr>
          <p:cNvPr id="280865" name="Rectangle 289"/>
          <p:cNvSpPr>
            <a:spLocks noChangeArrowheads="1"/>
          </p:cNvSpPr>
          <p:nvPr/>
        </p:nvSpPr>
        <p:spPr bwMode="auto">
          <a:xfrm>
            <a:off x="798513" y="587375"/>
            <a:ext cx="8070850" cy="485775"/>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grpSp>
        <p:nvGrpSpPr>
          <p:cNvPr id="116830" name="Group 643"/>
          <p:cNvGrpSpPr>
            <a:grpSpLocks/>
          </p:cNvGrpSpPr>
          <p:nvPr/>
        </p:nvGrpSpPr>
        <p:grpSpPr bwMode="auto">
          <a:xfrm>
            <a:off x="76200" y="150813"/>
            <a:ext cx="152400" cy="6553200"/>
            <a:chOff x="48" y="102"/>
            <a:chExt cx="96" cy="4128"/>
          </a:xfrm>
        </p:grpSpPr>
        <p:sp>
          <p:nvSpPr>
            <p:cNvPr id="116838" name="Rectangle 644"/>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39" name="Rectangle 645"/>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0" name="Rectangle 646"/>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1" name="Rectangle 647"/>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2" name="Rectangle 648"/>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3" name="Rectangle 649"/>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4" name="Rectangle 650"/>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5" name="Rectangle 651"/>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6" name="Rectangle 652"/>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7" name="Rectangle 653"/>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8" name="Rectangle 654"/>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49" name="Rectangle 655"/>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0" name="Rectangle 656"/>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1" name="Rectangle 657"/>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2" name="Rectangle 658"/>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3" name="Rectangle 659"/>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4" name="Rectangle 660"/>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5" name="Rectangle 661"/>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6" name="Rectangle 662"/>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7" name="Rectangle 663"/>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8" name="Rectangle 664"/>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59" name="Rectangle 665"/>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0" name="Rectangle 666"/>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1" name="Rectangle 667"/>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2" name="Rectangle 668"/>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3" name="Rectangle 669"/>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4" name="Rectangle 670"/>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5" name="Rectangle 671"/>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6866" name="Rectangle 672"/>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6831" name="Group 673"/>
          <p:cNvGrpSpPr>
            <a:grpSpLocks/>
          </p:cNvGrpSpPr>
          <p:nvPr/>
        </p:nvGrpSpPr>
        <p:grpSpPr bwMode="auto">
          <a:xfrm>
            <a:off x="8020050" y="0"/>
            <a:ext cx="1152525" cy="615950"/>
            <a:chOff x="37" y="-23"/>
            <a:chExt cx="726" cy="388"/>
          </a:xfrm>
        </p:grpSpPr>
        <p:sp>
          <p:nvSpPr>
            <p:cNvPr id="116832" name="Rectangle 674"/>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6833" name="Rectangle 675"/>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6834" name="Rectangle 676"/>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6835" name="Rectangle 677"/>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6836" name="Rectangle 678"/>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6837" name="Rectangle 679"/>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16820" name="Rectangle 819"/>
          <p:cNvSpPr>
            <a:spLocks noChangeArrowheads="1"/>
          </p:cNvSpPr>
          <p:nvPr/>
        </p:nvSpPr>
        <p:spPr bwMode="auto">
          <a:xfrm>
            <a:off x="571523" y="1193800"/>
            <a:ext cx="8162925" cy="1567096"/>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En este método de magnetización las placas de contacto introducen la corriente en la pieza inspeccionada, como a un conductor, y se crea un campo circular alrededor de la pieza</a:t>
            </a:r>
          </a:p>
        </p:txBody>
      </p:sp>
      <p:sp>
        <p:nvSpPr>
          <p:cNvPr id="281345" name="Line 769"/>
          <p:cNvSpPr>
            <a:spLocks noChangeShapeType="1"/>
          </p:cNvSpPr>
          <p:nvPr/>
        </p:nvSpPr>
        <p:spPr bwMode="auto">
          <a:xfrm>
            <a:off x="1920875" y="5588000"/>
            <a:ext cx="0" cy="506413"/>
          </a:xfrm>
          <a:prstGeom prst="line">
            <a:avLst/>
          </a:prstGeom>
          <a:noFill/>
          <a:ln w="31750">
            <a:solidFill>
              <a:srgbClr val="FFFF00"/>
            </a:solidFill>
            <a:round/>
            <a:headEnd type="triangle" w="med" len="med"/>
            <a:tailEnd type="none" w="sm" len="lg"/>
          </a:ln>
        </p:spPr>
        <p:txBody>
          <a:bodyPr wrap="none" anchor="ctr"/>
          <a:lstStyle/>
          <a:p>
            <a:endParaRPr lang="es-ES"/>
          </a:p>
        </p:txBody>
      </p:sp>
      <p:sp>
        <p:nvSpPr>
          <p:cNvPr id="281346" name="Arc 770"/>
          <p:cNvSpPr>
            <a:spLocks/>
          </p:cNvSpPr>
          <p:nvPr/>
        </p:nvSpPr>
        <p:spPr bwMode="auto">
          <a:xfrm flipH="1">
            <a:off x="1909763" y="440055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triangle" w="med" len="med"/>
            <a:tailEnd type="none" w="sm" len="lg"/>
          </a:ln>
        </p:spPr>
        <p:txBody>
          <a:bodyPr wrap="none" anchor="ctr"/>
          <a:lstStyle/>
          <a:p>
            <a:endParaRPr lang="es-ES"/>
          </a:p>
        </p:txBody>
      </p:sp>
      <p:sp>
        <p:nvSpPr>
          <p:cNvPr id="281347" name="Arc 771"/>
          <p:cNvSpPr>
            <a:spLocks/>
          </p:cNvSpPr>
          <p:nvPr/>
        </p:nvSpPr>
        <p:spPr bwMode="auto">
          <a:xfrm>
            <a:off x="7572375" y="4400550"/>
            <a:ext cx="254000" cy="301625"/>
          </a:xfrm>
          <a:custGeom>
            <a:avLst/>
            <a:gdLst>
              <a:gd name="T0" fmla="*/ 0 w 21600"/>
              <a:gd name="T1" fmla="*/ 0 h 21600"/>
              <a:gd name="T2" fmla="*/ 2986852 w 21600"/>
              <a:gd name="T3" fmla="*/ 4211928 h 21600"/>
              <a:gd name="T4" fmla="*/ 0 w 21600"/>
              <a:gd name="T5" fmla="*/ 421192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1750">
            <a:solidFill>
              <a:srgbClr val="FFFF00"/>
            </a:solidFill>
            <a:round/>
            <a:headEnd type="none" w="sm" len="lg"/>
            <a:tailEnd type="triangle" w="med" len="med"/>
          </a:ln>
        </p:spPr>
        <p:txBody>
          <a:bodyPr wrap="none" anchor="ctr"/>
          <a:lstStyle/>
          <a:p>
            <a:endParaRPr lang="es-ES"/>
          </a:p>
        </p:txBody>
      </p:sp>
      <p:sp>
        <p:nvSpPr>
          <p:cNvPr id="281348" name="Line 772"/>
          <p:cNvSpPr>
            <a:spLocks noChangeShapeType="1"/>
          </p:cNvSpPr>
          <p:nvPr/>
        </p:nvSpPr>
        <p:spPr bwMode="auto">
          <a:xfrm>
            <a:off x="7821613" y="4697413"/>
            <a:ext cx="0" cy="506412"/>
          </a:xfrm>
          <a:prstGeom prst="line">
            <a:avLst/>
          </a:prstGeom>
          <a:noFill/>
          <a:ln w="31750">
            <a:solidFill>
              <a:srgbClr val="FFFF00"/>
            </a:solidFill>
            <a:round/>
            <a:headEnd type="none" w="sm" len="lg"/>
            <a:tailEnd type="triangle" w="med" len="med"/>
          </a:ln>
        </p:spPr>
        <p:txBody>
          <a:bodyPr wrap="none" anchor="ctr"/>
          <a:lstStyle/>
          <a:p>
            <a:endParaRPr lang="es-ES"/>
          </a:p>
        </p:txBody>
      </p:sp>
      <p:sp>
        <p:nvSpPr>
          <p:cNvPr id="281392" name="Line 816"/>
          <p:cNvSpPr>
            <a:spLocks noChangeShapeType="1"/>
          </p:cNvSpPr>
          <p:nvPr/>
        </p:nvSpPr>
        <p:spPr bwMode="auto">
          <a:xfrm rot="-5400000">
            <a:off x="2662238" y="3916362"/>
            <a:ext cx="0" cy="981075"/>
          </a:xfrm>
          <a:prstGeom prst="line">
            <a:avLst/>
          </a:prstGeom>
          <a:noFill/>
          <a:ln w="31750">
            <a:solidFill>
              <a:srgbClr val="FFFF00"/>
            </a:solidFill>
            <a:round/>
            <a:headEnd type="none" w="sm" len="lg"/>
            <a:tailEnd type="triangle" w="med" len="med"/>
          </a:ln>
        </p:spPr>
        <p:txBody>
          <a:bodyPr wrap="none" anchor="ctr"/>
          <a:lstStyle/>
          <a:p>
            <a:endParaRPr lang="es-ES"/>
          </a:p>
        </p:txBody>
      </p:sp>
      <p:grpSp>
        <p:nvGrpSpPr>
          <p:cNvPr id="18" name="Group 189"/>
          <p:cNvGrpSpPr>
            <a:grpSpLocks/>
          </p:cNvGrpSpPr>
          <p:nvPr/>
        </p:nvGrpSpPr>
        <p:grpSpPr bwMode="auto">
          <a:xfrm>
            <a:off x="4583113" y="4367213"/>
            <a:ext cx="527050" cy="136525"/>
            <a:chOff x="2650" y="2353"/>
            <a:chExt cx="423" cy="110"/>
          </a:xfrm>
        </p:grpSpPr>
        <p:sp>
          <p:nvSpPr>
            <p:cNvPr id="116793" name="Line 149"/>
            <p:cNvSpPr>
              <a:spLocks noChangeShapeType="1"/>
            </p:cNvSpPr>
            <p:nvPr/>
          </p:nvSpPr>
          <p:spPr bwMode="auto">
            <a:xfrm>
              <a:off x="2675" y="2378"/>
              <a:ext cx="29" cy="70"/>
            </a:xfrm>
            <a:prstGeom prst="line">
              <a:avLst/>
            </a:prstGeom>
            <a:noFill/>
            <a:ln w="19050">
              <a:solidFill>
                <a:srgbClr val="00FF00"/>
              </a:solidFill>
              <a:round/>
              <a:headEnd/>
              <a:tailEnd/>
            </a:ln>
          </p:spPr>
          <p:txBody>
            <a:bodyPr wrap="none" anchor="ctr"/>
            <a:lstStyle/>
            <a:p>
              <a:endParaRPr lang="es-ES"/>
            </a:p>
          </p:txBody>
        </p:sp>
        <p:sp>
          <p:nvSpPr>
            <p:cNvPr id="116794" name="Line 150"/>
            <p:cNvSpPr>
              <a:spLocks noChangeShapeType="1"/>
            </p:cNvSpPr>
            <p:nvPr/>
          </p:nvSpPr>
          <p:spPr bwMode="auto">
            <a:xfrm flipV="1">
              <a:off x="2670" y="2368"/>
              <a:ext cx="44" cy="75"/>
            </a:xfrm>
            <a:prstGeom prst="line">
              <a:avLst/>
            </a:prstGeom>
            <a:noFill/>
            <a:ln w="19050">
              <a:solidFill>
                <a:srgbClr val="00FF00"/>
              </a:solidFill>
              <a:round/>
              <a:headEnd/>
              <a:tailEnd/>
            </a:ln>
          </p:spPr>
          <p:txBody>
            <a:bodyPr wrap="none" anchor="ctr"/>
            <a:lstStyle/>
            <a:p>
              <a:endParaRPr lang="es-ES"/>
            </a:p>
          </p:txBody>
        </p:sp>
        <p:sp>
          <p:nvSpPr>
            <p:cNvPr id="116795" name="Line 151"/>
            <p:cNvSpPr>
              <a:spLocks noChangeShapeType="1"/>
            </p:cNvSpPr>
            <p:nvPr/>
          </p:nvSpPr>
          <p:spPr bwMode="auto">
            <a:xfrm>
              <a:off x="2724" y="2393"/>
              <a:ext cx="30" cy="70"/>
            </a:xfrm>
            <a:prstGeom prst="line">
              <a:avLst/>
            </a:prstGeom>
            <a:noFill/>
            <a:ln w="19050">
              <a:solidFill>
                <a:srgbClr val="00FF00"/>
              </a:solidFill>
              <a:round/>
              <a:headEnd/>
              <a:tailEnd/>
            </a:ln>
          </p:spPr>
          <p:txBody>
            <a:bodyPr wrap="none" anchor="ctr"/>
            <a:lstStyle/>
            <a:p>
              <a:endParaRPr lang="es-ES"/>
            </a:p>
          </p:txBody>
        </p:sp>
        <p:sp>
          <p:nvSpPr>
            <p:cNvPr id="116796" name="Line 152"/>
            <p:cNvSpPr>
              <a:spLocks noChangeShapeType="1"/>
            </p:cNvSpPr>
            <p:nvPr/>
          </p:nvSpPr>
          <p:spPr bwMode="auto">
            <a:xfrm flipV="1">
              <a:off x="2699" y="2368"/>
              <a:ext cx="45" cy="75"/>
            </a:xfrm>
            <a:prstGeom prst="line">
              <a:avLst/>
            </a:prstGeom>
            <a:noFill/>
            <a:ln w="19050">
              <a:solidFill>
                <a:srgbClr val="00FF00"/>
              </a:solidFill>
              <a:round/>
              <a:headEnd/>
              <a:tailEnd/>
            </a:ln>
          </p:spPr>
          <p:txBody>
            <a:bodyPr wrap="none" anchor="ctr"/>
            <a:lstStyle/>
            <a:p>
              <a:endParaRPr lang="es-ES"/>
            </a:p>
          </p:txBody>
        </p:sp>
        <p:sp>
          <p:nvSpPr>
            <p:cNvPr id="116797" name="Line 153"/>
            <p:cNvSpPr>
              <a:spLocks noChangeShapeType="1"/>
            </p:cNvSpPr>
            <p:nvPr/>
          </p:nvSpPr>
          <p:spPr bwMode="auto">
            <a:xfrm>
              <a:off x="2739" y="2393"/>
              <a:ext cx="30" cy="70"/>
            </a:xfrm>
            <a:prstGeom prst="line">
              <a:avLst/>
            </a:prstGeom>
            <a:noFill/>
            <a:ln w="19050">
              <a:solidFill>
                <a:srgbClr val="00FF00"/>
              </a:solidFill>
              <a:round/>
              <a:headEnd/>
              <a:tailEnd/>
            </a:ln>
          </p:spPr>
          <p:txBody>
            <a:bodyPr wrap="none" anchor="ctr"/>
            <a:lstStyle/>
            <a:p>
              <a:endParaRPr lang="es-ES"/>
            </a:p>
          </p:txBody>
        </p:sp>
        <p:sp>
          <p:nvSpPr>
            <p:cNvPr id="116798" name="Line 154"/>
            <p:cNvSpPr>
              <a:spLocks noChangeShapeType="1"/>
            </p:cNvSpPr>
            <p:nvPr/>
          </p:nvSpPr>
          <p:spPr bwMode="auto">
            <a:xfrm flipV="1">
              <a:off x="2734" y="2383"/>
              <a:ext cx="45" cy="75"/>
            </a:xfrm>
            <a:prstGeom prst="line">
              <a:avLst/>
            </a:prstGeom>
            <a:noFill/>
            <a:ln w="19050">
              <a:solidFill>
                <a:srgbClr val="00FF00"/>
              </a:solidFill>
              <a:round/>
              <a:headEnd/>
              <a:tailEnd/>
            </a:ln>
          </p:spPr>
          <p:txBody>
            <a:bodyPr wrap="none" anchor="ctr"/>
            <a:lstStyle/>
            <a:p>
              <a:endParaRPr lang="es-ES"/>
            </a:p>
          </p:txBody>
        </p:sp>
        <p:sp>
          <p:nvSpPr>
            <p:cNvPr id="116799" name="Line 155"/>
            <p:cNvSpPr>
              <a:spLocks noChangeShapeType="1"/>
            </p:cNvSpPr>
            <p:nvPr/>
          </p:nvSpPr>
          <p:spPr bwMode="auto">
            <a:xfrm>
              <a:off x="2764" y="2383"/>
              <a:ext cx="35" cy="80"/>
            </a:xfrm>
            <a:prstGeom prst="line">
              <a:avLst/>
            </a:prstGeom>
            <a:noFill/>
            <a:ln w="19050">
              <a:solidFill>
                <a:srgbClr val="00FF00"/>
              </a:solidFill>
              <a:round/>
              <a:headEnd/>
              <a:tailEnd/>
            </a:ln>
          </p:spPr>
          <p:txBody>
            <a:bodyPr wrap="none" anchor="ctr"/>
            <a:lstStyle/>
            <a:p>
              <a:endParaRPr lang="es-ES"/>
            </a:p>
          </p:txBody>
        </p:sp>
        <p:sp>
          <p:nvSpPr>
            <p:cNvPr id="116800" name="Line 156"/>
            <p:cNvSpPr>
              <a:spLocks noChangeShapeType="1"/>
            </p:cNvSpPr>
            <p:nvPr/>
          </p:nvSpPr>
          <p:spPr bwMode="auto">
            <a:xfrm flipV="1">
              <a:off x="2764" y="2383"/>
              <a:ext cx="45" cy="75"/>
            </a:xfrm>
            <a:prstGeom prst="line">
              <a:avLst/>
            </a:prstGeom>
            <a:noFill/>
            <a:ln w="19050">
              <a:solidFill>
                <a:srgbClr val="00FF00"/>
              </a:solidFill>
              <a:round/>
              <a:headEnd/>
              <a:tailEnd/>
            </a:ln>
          </p:spPr>
          <p:txBody>
            <a:bodyPr wrap="none" anchor="ctr"/>
            <a:lstStyle/>
            <a:p>
              <a:endParaRPr lang="es-ES"/>
            </a:p>
          </p:txBody>
        </p:sp>
        <p:sp>
          <p:nvSpPr>
            <p:cNvPr id="116801" name="Line 157"/>
            <p:cNvSpPr>
              <a:spLocks noChangeShapeType="1"/>
            </p:cNvSpPr>
            <p:nvPr/>
          </p:nvSpPr>
          <p:spPr bwMode="auto">
            <a:xfrm>
              <a:off x="2809" y="2383"/>
              <a:ext cx="30" cy="70"/>
            </a:xfrm>
            <a:prstGeom prst="line">
              <a:avLst/>
            </a:prstGeom>
            <a:noFill/>
            <a:ln w="19050">
              <a:solidFill>
                <a:srgbClr val="00FF00"/>
              </a:solidFill>
              <a:round/>
              <a:headEnd/>
              <a:tailEnd/>
            </a:ln>
          </p:spPr>
          <p:txBody>
            <a:bodyPr wrap="none" anchor="ctr"/>
            <a:lstStyle/>
            <a:p>
              <a:endParaRPr lang="es-ES"/>
            </a:p>
          </p:txBody>
        </p:sp>
        <p:sp>
          <p:nvSpPr>
            <p:cNvPr id="116802" name="Line 158"/>
            <p:cNvSpPr>
              <a:spLocks noChangeShapeType="1"/>
            </p:cNvSpPr>
            <p:nvPr/>
          </p:nvSpPr>
          <p:spPr bwMode="auto">
            <a:xfrm flipV="1">
              <a:off x="2804" y="2373"/>
              <a:ext cx="45" cy="75"/>
            </a:xfrm>
            <a:prstGeom prst="line">
              <a:avLst/>
            </a:prstGeom>
            <a:noFill/>
            <a:ln w="19050">
              <a:solidFill>
                <a:srgbClr val="00FF00"/>
              </a:solidFill>
              <a:round/>
              <a:headEnd/>
              <a:tailEnd/>
            </a:ln>
          </p:spPr>
          <p:txBody>
            <a:bodyPr wrap="none" anchor="ctr"/>
            <a:lstStyle/>
            <a:p>
              <a:endParaRPr lang="es-ES"/>
            </a:p>
          </p:txBody>
        </p:sp>
        <p:sp>
          <p:nvSpPr>
            <p:cNvPr id="116803" name="Line 159"/>
            <p:cNvSpPr>
              <a:spLocks noChangeShapeType="1"/>
            </p:cNvSpPr>
            <p:nvPr/>
          </p:nvSpPr>
          <p:spPr bwMode="auto">
            <a:xfrm>
              <a:off x="2854" y="2388"/>
              <a:ext cx="30" cy="70"/>
            </a:xfrm>
            <a:prstGeom prst="line">
              <a:avLst/>
            </a:prstGeom>
            <a:noFill/>
            <a:ln w="19050">
              <a:solidFill>
                <a:srgbClr val="00FF00"/>
              </a:solidFill>
              <a:round/>
              <a:headEnd/>
              <a:tailEnd/>
            </a:ln>
          </p:spPr>
          <p:txBody>
            <a:bodyPr wrap="none" anchor="ctr"/>
            <a:lstStyle/>
            <a:p>
              <a:endParaRPr lang="es-ES"/>
            </a:p>
          </p:txBody>
        </p:sp>
        <p:sp>
          <p:nvSpPr>
            <p:cNvPr id="116804" name="Line 160"/>
            <p:cNvSpPr>
              <a:spLocks noChangeShapeType="1"/>
            </p:cNvSpPr>
            <p:nvPr/>
          </p:nvSpPr>
          <p:spPr bwMode="auto">
            <a:xfrm flipV="1">
              <a:off x="2834" y="2368"/>
              <a:ext cx="45" cy="75"/>
            </a:xfrm>
            <a:prstGeom prst="line">
              <a:avLst/>
            </a:prstGeom>
            <a:noFill/>
            <a:ln w="19050">
              <a:solidFill>
                <a:srgbClr val="00FF00"/>
              </a:solidFill>
              <a:round/>
              <a:headEnd/>
              <a:tailEnd/>
            </a:ln>
          </p:spPr>
          <p:txBody>
            <a:bodyPr wrap="none" anchor="ctr"/>
            <a:lstStyle/>
            <a:p>
              <a:endParaRPr lang="es-ES"/>
            </a:p>
          </p:txBody>
        </p:sp>
        <p:sp>
          <p:nvSpPr>
            <p:cNvPr id="116805" name="Line 161"/>
            <p:cNvSpPr>
              <a:spLocks noChangeShapeType="1"/>
            </p:cNvSpPr>
            <p:nvPr/>
          </p:nvSpPr>
          <p:spPr bwMode="auto">
            <a:xfrm>
              <a:off x="2869" y="2388"/>
              <a:ext cx="30" cy="70"/>
            </a:xfrm>
            <a:prstGeom prst="line">
              <a:avLst/>
            </a:prstGeom>
            <a:noFill/>
            <a:ln w="19050">
              <a:solidFill>
                <a:srgbClr val="00FF00"/>
              </a:solidFill>
              <a:round/>
              <a:headEnd/>
              <a:tailEnd/>
            </a:ln>
          </p:spPr>
          <p:txBody>
            <a:bodyPr wrap="none" anchor="ctr"/>
            <a:lstStyle/>
            <a:p>
              <a:endParaRPr lang="es-ES"/>
            </a:p>
          </p:txBody>
        </p:sp>
        <p:sp>
          <p:nvSpPr>
            <p:cNvPr id="116806" name="Line 162"/>
            <p:cNvSpPr>
              <a:spLocks noChangeShapeType="1"/>
            </p:cNvSpPr>
            <p:nvPr/>
          </p:nvSpPr>
          <p:spPr bwMode="auto">
            <a:xfrm flipV="1">
              <a:off x="2864" y="2378"/>
              <a:ext cx="45" cy="75"/>
            </a:xfrm>
            <a:prstGeom prst="line">
              <a:avLst/>
            </a:prstGeom>
            <a:noFill/>
            <a:ln w="19050">
              <a:solidFill>
                <a:srgbClr val="00FF00"/>
              </a:solidFill>
              <a:round/>
              <a:headEnd/>
              <a:tailEnd/>
            </a:ln>
          </p:spPr>
          <p:txBody>
            <a:bodyPr wrap="none" anchor="ctr"/>
            <a:lstStyle/>
            <a:p>
              <a:endParaRPr lang="es-ES"/>
            </a:p>
          </p:txBody>
        </p:sp>
        <p:sp>
          <p:nvSpPr>
            <p:cNvPr id="116807" name="Line 163"/>
            <p:cNvSpPr>
              <a:spLocks noChangeShapeType="1"/>
            </p:cNvSpPr>
            <p:nvPr/>
          </p:nvSpPr>
          <p:spPr bwMode="auto">
            <a:xfrm>
              <a:off x="2899" y="2383"/>
              <a:ext cx="30" cy="70"/>
            </a:xfrm>
            <a:prstGeom prst="line">
              <a:avLst/>
            </a:prstGeom>
            <a:noFill/>
            <a:ln w="19050">
              <a:solidFill>
                <a:srgbClr val="00FF00"/>
              </a:solidFill>
              <a:round/>
              <a:headEnd/>
              <a:tailEnd/>
            </a:ln>
          </p:spPr>
          <p:txBody>
            <a:bodyPr wrap="none" anchor="ctr"/>
            <a:lstStyle/>
            <a:p>
              <a:endParaRPr lang="es-ES"/>
            </a:p>
          </p:txBody>
        </p:sp>
        <p:sp>
          <p:nvSpPr>
            <p:cNvPr id="116808" name="Line 164"/>
            <p:cNvSpPr>
              <a:spLocks noChangeShapeType="1"/>
            </p:cNvSpPr>
            <p:nvPr/>
          </p:nvSpPr>
          <p:spPr bwMode="auto">
            <a:xfrm flipV="1">
              <a:off x="2889" y="2378"/>
              <a:ext cx="45" cy="75"/>
            </a:xfrm>
            <a:prstGeom prst="line">
              <a:avLst/>
            </a:prstGeom>
            <a:noFill/>
            <a:ln w="19050">
              <a:solidFill>
                <a:srgbClr val="00FF00"/>
              </a:solidFill>
              <a:round/>
              <a:headEnd/>
              <a:tailEnd/>
            </a:ln>
          </p:spPr>
          <p:txBody>
            <a:bodyPr wrap="none" anchor="ctr"/>
            <a:lstStyle/>
            <a:p>
              <a:endParaRPr lang="es-ES"/>
            </a:p>
          </p:txBody>
        </p:sp>
        <p:sp>
          <p:nvSpPr>
            <p:cNvPr id="116809" name="Line 165"/>
            <p:cNvSpPr>
              <a:spLocks noChangeShapeType="1"/>
            </p:cNvSpPr>
            <p:nvPr/>
          </p:nvSpPr>
          <p:spPr bwMode="auto">
            <a:xfrm>
              <a:off x="2650" y="2403"/>
              <a:ext cx="64" cy="20"/>
            </a:xfrm>
            <a:prstGeom prst="line">
              <a:avLst/>
            </a:prstGeom>
            <a:noFill/>
            <a:ln w="19050">
              <a:solidFill>
                <a:srgbClr val="00FF00"/>
              </a:solidFill>
              <a:round/>
              <a:headEnd/>
              <a:tailEnd/>
            </a:ln>
          </p:spPr>
          <p:txBody>
            <a:bodyPr wrap="none" anchor="ctr"/>
            <a:lstStyle/>
            <a:p>
              <a:endParaRPr lang="es-ES"/>
            </a:p>
          </p:txBody>
        </p:sp>
        <p:sp>
          <p:nvSpPr>
            <p:cNvPr id="116810" name="Line 166"/>
            <p:cNvSpPr>
              <a:spLocks noChangeShapeType="1"/>
            </p:cNvSpPr>
            <p:nvPr/>
          </p:nvSpPr>
          <p:spPr bwMode="auto">
            <a:xfrm>
              <a:off x="2934" y="2363"/>
              <a:ext cx="30" cy="70"/>
            </a:xfrm>
            <a:prstGeom prst="line">
              <a:avLst/>
            </a:prstGeom>
            <a:noFill/>
            <a:ln w="19050">
              <a:solidFill>
                <a:srgbClr val="00FF00"/>
              </a:solidFill>
              <a:round/>
              <a:headEnd/>
              <a:tailEnd/>
            </a:ln>
          </p:spPr>
          <p:txBody>
            <a:bodyPr wrap="none" anchor="ctr"/>
            <a:lstStyle/>
            <a:p>
              <a:endParaRPr lang="es-ES"/>
            </a:p>
          </p:txBody>
        </p:sp>
        <p:sp>
          <p:nvSpPr>
            <p:cNvPr id="116811" name="Line 167"/>
            <p:cNvSpPr>
              <a:spLocks noChangeShapeType="1"/>
            </p:cNvSpPr>
            <p:nvPr/>
          </p:nvSpPr>
          <p:spPr bwMode="auto">
            <a:xfrm flipV="1">
              <a:off x="2929" y="2353"/>
              <a:ext cx="45" cy="75"/>
            </a:xfrm>
            <a:prstGeom prst="line">
              <a:avLst/>
            </a:prstGeom>
            <a:noFill/>
            <a:ln w="19050">
              <a:solidFill>
                <a:srgbClr val="00FF00"/>
              </a:solidFill>
              <a:round/>
              <a:headEnd/>
              <a:tailEnd/>
            </a:ln>
          </p:spPr>
          <p:txBody>
            <a:bodyPr wrap="none" anchor="ctr"/>
            <a:lstStyle/>
            <a:p>
              <a:endParaRPr lang="es-ES"/>
            </a:p>
          </p:txBody>
        </p:sp>
        <p:sp>
          <p:nvSpPr>
            <p:cNvPr id="116812" name="Line 168"/>
            <p:cNvSpPr>
              <a:spLocks noChangeShapeType="1"/>
            </p:cNvSpPr>
            <p:nvPr/>
          </p:nvSpPr>
          <p:spPr bwMode="auto">
            <a:xfrm>
              <a:off x="2979" y="2373"/>
              <a:ext cx="30" cy="70"/>
            </a:xfrm>
            <a:prstGeom prst="line">
              <a:avLst/>
            </a:prstGeom>
            <a:noFill/>
            <a:ln w="19050">
              <a:solidFill>
                <a:srgbClr val="00FF00"/>
              </a:solidFill>
              <a:round/>
              <a:headEnd/>
              <a:tailEnd/>
            </a:ln>
          </p:spPr>
          <p:txBody>
            <a:bodyPr wrap="none" anchor="ctr"/>
            <a:lstStyle/>
            <a:p>
              <a:endParaRPr lang="es-ES"/>
            </a:p>
          </p:txBody>
        </p:sp>
        <p:sp>
          <p:nvSpPr>
            <p:cNvPr id="116813" name="Line 169"/>
            <p:cNvSpPr>
              <a:spLocks noChangeShapeType="1"/>
            </p:cNvSpPr>
            <p:nvPr/>
          </p:nvSpPr>
          <p:spPr bwMode="auto">
            <a:xfrm flipV="1">
              <a:off x="2954" y="2353"/>
              <a:ext cx="45" cy="75"/>
            </a:xfrm>
            <a:prstGeom prst="line">
              <a:avLst/>
            </a:prstGeom>
            <a:noFill/>
            <a:ln w="19050">
              <a:solidFill>
                <a:srgbClr val="00FF00"/>
              </a:solidFill>
              <a:round/>
              <a:headEnd/>
              <a:tailEnd/>
            </a:ln>
          </p:spPr>
          <p:txBody>
            <a:bodyPr wrap="none" anchor="ctr"/>
            <a:lstStyle/>
            <a:p>
              <a:endParaRPr lang="es-ES"/>
            </a:p>
          </p:txBody>
        </p:sp>
        <p:sp>
          <p:nvSpPr>
            <p:cNvPr id="116814" name="Line 170"/>
            <p:cNvSpPr>
              <a:spLocks noChangeShapeType="1"/>
            </p:cNvSpPr>
            <p:nvPr/>
          </p:nvSpPr>
          <p:spPr bwMode="auto">
            <a:xfrm>
              <a:off x="2989" y="2373"/>
              <a:ext cx="30" cy="70"/>
            </a:xfrm>
            <a:prstGeom prst="line">
              <a:avLst/>
            </a:prstGeom>
            <a:noFill/>
            <a:ln w="19050">
              <a:solidFill>
                <a:srgbClr val="00FF00"/>
              </a:solidFill>
              <a:round/>
              <a:headEnd/>
              <a:tailEnd/>
            </a:ln>
          </p:spPr>
          <p:txBody>
            <a:bodyPr wrap="none" anchor="ctr"/>
            <a:lstStyle/>
            <a:p>
              <a:endParaRPr lang="es-ES"/>
            </a:p>
          </p:txBody>
        </p:sp>
        <p:sp>
          <p:nvSpPr>
            <p:cNvPr id="116815" name="Line 171"/>
            <p:cNvSpPr>
              <a:spLocks noChangeShapeType="1"/>
            </p:cNvSpPr>
            <p:nvPr/>
          </p:nvSpPr>
          <p:spPr bwMode="auto">
            <a:xfrm flipV="1">
              <a:off x="2984" y="2363"/>
              <a:ext cx="45" cy="75"/>
            </a:xfrm>
            <a:prstGeom prst="line">
              <a:avLst/>
            </a:prstGeom>
            <a:noFill/>
            <a:ln w="19050">
              <a:solidFill>
                <a:srgbClr val="00FF00"/>
              </a:solidFill>
              <a:round/>
              <a:headEnd/>
              <a:tailEnd/>
            </a:ln>
          </p:spPr>
          <p:txBody>
            <a:bodyPr wrap="none" anchor="ctr"/>
            <a:lstStyle/>
            <a:p>
              <a:endParaRPr lang="es-ES"/>
            </a:p>
          </p:txBody>
        </p:sp>
        <p:sp>
          <p:nvSpPr>
            <p:cNvPr id="116816" name="Line 172"/>
            <p:cNvSpPr>
              <a:spLocks noChangeShapeType="1"/>
            </p:cNvSpPr>
            <p:nvPr/>
          </p:nvSpPr>
          <p:spPr bwMode="auto">
            <a:xfrm>
              <a:off x="3019" y="2373"/>
              <a:ext cx="29" cy="70"/>
            </a:xfrm>
            <a:prstGeom prst="line">
              <a:avLst/>
            </a:prstGeom>
            <a:noFill/>
            <a:ln w="19050">
              <a:solidFill>
                <a:srgbClr val="00FF00"/>
              </a:solidFill>
              <a:round/>
              <a:headEnd/>
              <a:tailEnd/>
            </a:ln>
          </p:spPr>
          <p:txBody>
            <a:bodyPr wrap="none" anchor="ctr"/>
            <a:lstStyle/>
            <a:p>
              <a:endParaRPr lang="es-ES"/>
            </a:p>
          </p:txBody>
        </p:sp>
        <p:sp>
          <p:nvSpPr>
            <p:cNvPr id="116817" name="Line 173"/>
            <p:cNvSpPr>
              <a:spLocks noChangeShapeType="1"/>
            </p:cNvSpPr>
            <p:nvPr/>
          </p:nvSpPr>
          <p:spPr bwMode="auto">
            <a:xfrm flipV="1">
              <a:off x="3014" y="2363"/>
              <a:ext cx="44" cy="75"/>
            </a:xfrm>
            <a:prstGeom prst="line">
              <a:avLst/>
            </a:prstGeom>
            <a:noFill/>
            <a:ln w="19050">
              <a:solidFill>
                <a:srgbClr val="00FF00"/>
              </a:solidFill>
              <a:round/>
              <a:headEnd/>
              <a:tailEnd/>
            </a:ln>
          </p:spPr>
          <p:txBody>
            <a:bodyPr wrap="none" anchor="ctr"/>
            <a:lstStyle/>
            <a:p>
              <a:endParaRPr lang="es-ES"/>
            </a:p>
          </p:txBody>
        </p:sp>
        <p:sp>
          <p:nvSpPr>
            <p:cNvPr id="116818" name="Line 174"/>
            <p:cNvSpPr>
              <a:spLocks noChangeShapeType="1"/>
            </p:cNvSpPr>
            <p:nvPr/>
          </p:nvSpPr>
          <p:spPr bwMode="auto">
            <a:xfrm>
              <a:off x="3038" y="2398"/>
              <a:ext cx="35" cy="15"/>
            </a:xfrm>
            <a:prstGeom prst="line">
              <a:avLst/>
            </a:prstGeom>
            <a:noFill/>
            <a:ln w="19050">
              <a:solidFill>
                <a:srgbClr val="00FF00"/>
              </a:solidFill>
              <a:round/>
              <a:headEnd/>
              <a:tailEnd/>
            </a:ln>
          </p:spPr>
          <p:txBody>
            <a:bodyPr wrap="none" anchor="ctr"/>
            <a:lstStyle/>
            <a:p>
              <a:endParaRPr lang="es-ES"/>
            </a:p>
          </p:txBody>
        </p:sp>
      </p:grpSp>
      <p:sp>
        <p:nvSpPr>
          <p:cNvPr id="280763" name="Rectangle 187"/>
          <p:cNvSpPr>
            <a:spLocks noChangeArrowheads="1"/>
          </p:cNvSpPr>
          <p:nvPr/>
        </p:nvSpPr>
        <p:spPr bwMode="auto">
          <a:xfrm>
            <a:off x="4264025" y="5364163"/>
            <a:ext cx="2463800" cy="638175"/>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1800" i="1">
                <a:solidFill>
                  <a:schemeClr val="bg1"/>
                </a:solidFill>
                <a:latin typeface="Book Antiqua" pitchFamily="18" charset="0"/>
              </a:rPr>
              <a:t>Indicación de Discontinuidad</a:t>
            </a:r>
          </a:p>
        </p:txBody>
      </p:sp>
      <p:sp>
        <p:nvSpPr>
          <p:cNvPr id="280764" name="Line 188"/>
          <p:cNvSpPr>
            <a:spLocks noChangeShapeType="1"/>
          </p:cNvSpPr>
          <p:nvPr/>
        </p:nvSpPr>
        <p:spPr bwMode="auto">
          <a:xfrm flipH="1" flipV="1">
            <a:off x="5024438" y="4602163"/>
            <a:ext cx="476250" cy="781050"/>
          </a:xfrm>
          <a:prstGeom prst="line">
            <a:avLst/>
          </a:prstGeom>
          <a:noFill/>
          <a:ln w="12700">
            <a:solidFill>
              <a:schemeClr val="bg1"/>
            </a:solidFill>
            <a:round/>
            <a:headEnd/>
            <a:tailEnd type="triangle" w="med" len="med"/>
          </a:ln>
        </p:spPr>
        <p:txBody>
          <a:bodyPr wrap="none" anchor="ctr"/>
          <a:lstStyle/>
          <a:p>
            <a:endParaRPr lang="es-ES"/>
          </a:p>
        </p:txBody>
      </p:sp>
      <p:sp>
        <p:nvSpPr>
          <p:cNvPr id="280801" name="Rectangle 225"/>
          <p:cNvSpPr>
            <a:spLocks noChangeArrowheads="1"/>
          </p:cNvSpPr>
          <p:nvPr/>
        </p:nvSpPr>
        <p:spPr bwMode="auto">
          <a:xfrm>
            <a:off x="3759200" y="2782888"/>
            <a:ext cx="2463800" cy="363537"/>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1800" i="1">
                <a:solidFill>
                  <a:schemeClr val="bg1"/>
                </a:solidFill>
                <a:latin typeface="Book Antiqua" pitchFamily="18" charset="0"/>
              </a:rPr>
              <a:t>Campo Magnético</a:t>
            </a:r>
          </a:p>
        </p:txBody>
      </p:sp>
      <p:sp>
        <p:nvSpPr>
          <p:cNvPr id="280802" name="Line 226"/>
          <p:cNvSpPr>
            <a:spLocks noChangeShapeType="1"/>
          </p:cNvSpPr>
          <p:nvPr/>
        </p:nvSpPr>
        <p:spPr bwMode="auto">
          <a:xfrm flipH="1">
            <a:off x="4130675" y="3195638"/>
            <a:ext cx="641350" cy="733425"/>
          </a:xfrm>
          <a:prstGeom prst="line">
            <a:avLst/>
          </a:prstGeom>
          <a:noFill/>
          <a:ln w="12700">
            <a:solidFill>
              <a:schemeClr val="bg1"/>
            </a:solidFill>
            <a:round/>
            <a:headEnd/>
            <a:tailEnd type="triangle" w="med" len="med"/>
          </a:ln>
        </p:spPr>
        <p:txBody>
          <a:bodyPr wrap="none" anchor="ctr"/>
          <a:lstStyle/>
          <a:p>
            <a:endParaRPr lang="es-ES"/>
          </a:p>
        </p:txBody>
      </p:sp>
      <p:sp>
        <p:nvSpPr>
          <p:cNvPr id="280803" name="Rectangle 227"/>
          <p:cNvSpPr>
            <a:spLocks noChangeArrowheads="1"/>
          </p:cNvSpPr>
          <p:nvPr/>
        </p:nvSpPr>
        <p:spPr bwMode="auto">
          <a:xfrm>
            <a:off x="1055688" y="6072188"/>
            <a:ext cx="1720850" cy="638175"/>
          </a:xfrm>
          <a:prstGeom prst="rect">
            <a:avLst/>
          </a:prstGeom>
          <a:noFill/>
          <a:ln w="12700">
            <a:noFill/>
            <a:miter lim="800000"/>
            <a:headEnd/>
            <a:tailEnd/>
          </a:ln>
        </p:spPr>
        <p:txBody>
          <a:bodyPr lIns="90488" tIns="44450" rIns="90488" bIns="44450">
            <a:spAutoFit/>
          </a:bodyPr>
          <a:lstStyle/>
          <a:p>
            <a:pPr>
              <a:buClr>
                <a:srgbClr val="990000"/>
              </a:buClr>
              <a:buSzPct val="70000"/>
              <a:buFont typeface="Wingdings" pitchFamily="2" charset="2"/>
              <a:buNone/>
            </a:pPr>
            <a:r>
              <a:rPr lang="es-ES_tradnl" sz="1800" i="1">
                <a:solidFill>
                  <a:schemeClr val="bg1"/>
                </a:solidFill>
                <a:latin typeface="Book Antiqua" pitchFamily="18" charset="0"/>
              </a:rPr>
              <a:t>Corriente Eléctrica</a:t>
            </a:r>
          </a:p>
        </p:txBody>
      </p:sp>
      <p:grpSp>
        <p:nvGrpSpPr>
          <p:cNvPr id="19" name="Group 773"/>
          <p:cNvGrpSpPr>
            <a:grpSpLocks/>
          </p:cNvGrpSpPr>
          <p:nvPr/>
        </p:nvGrpSpPr>
        <p:grpSpPr bwMode="auto">
          <a:xfrm>
            <a:off x="2924175" y="4030663"/>
            <a:ext cx="3863975" cy="790575"/>
            <a:chOff x="1706" y="2277"/>
            <a:chExt cx="2434" cy="498"/>
          </a:xfrm>
        </p:grpSpPr>
        <p:grpSp>
          <p:nvGrpSpPr>
            <p:cNvPr id="116751" name="Group 774"/>
            <p:cNvGrpSpPr>
              <a:grpSpLocks/>
            </p:cNvGrpSpPr>
            <p:nvPr/>
          </p:nvGrpSpPr>
          <p:grpSpPr bwMode="auto">
            <a:xfrm>
              <a:off x="2123" y="2277"/>
              <a:ext cx="136" cy="498"/>
              <a:chOff x="2114" y="2277"/>
              <a:chExt cx="136" cy="498"/>
            </a:xfrm>
          </p:grpSpPr>
          <p:sp>
            <p:nvSpPr>
              <p:cNvPr id="116790" name="Arc 775"/>
              <p:cNvSpPr>
                <a:spLocks/>
              </p:cNvSpPr>
              <p:nvPr/>
            </p:nvSpPr>
            <p:spPr bwMode="auto">
              <a:xfrm flipH="1">
                <a:off x="212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91" name="Arc 776"/>
              <p:cNvSpPr>
                <a:spLocks/>
              </p:cNvSpPr>
              <p:nvPr/>
            </p:nvSpPr>
            <p:spPr bwMode="auto">
              <a:xfrm flipH="1">
                <a:off x="212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92" name="Arc 777"/>
              <p:cNvSpPr>
                <a:spLocks/>
              </p:cNvSpPr>
              <p:nvPr/>
            </p:nvSpPr>
            <p:spPr bwMode="auto">
              <a:xfrm flipH="1">
                <a:off x="211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2" name="Group 778"/>
            <p:cNvGrpSpPr>
              <a:grpSpLocks/>
            </p:cNvGrpSpPr>
            <p:nvPr/>
          </p:nvGrpSpPr>
          <p:grpSpPr bwMode="auto">
            <a:xfrm>
              <a:off x="2332" y="2277"/>
              <a:ext cx="137" cy="498"/>
              <a:chOff x="2345" y="2277"/>
              <a:chExt cx="137" cy="498"/>
            </a:xfrm>
          </p:grpSpPr>
          <p:sp>
            <p:nvSpPr>
              <p:cNvPr id="116788" name="Arc 779"/>
              <p:cNvSpPr>
                <a:spLocks/>
              </p:cNvSpPr>
              <p:nvPr/>
            </p:nvSpPr>
            <p:spPr bwMode="auto">
              <a:xfrm flipH="1">
                <a:off x="234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9" name="Arc 780"/>
              <p:cNvSpPr>
                <a:spLocks/>
              </p:cNvSpPr>
              <p:nvPr/>
            </p:nvSpPr>
            <p:spPr bwMode="auto">
              <a:xfrm flipH="1">
                <a:off x="234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3" name="Group 781"/>
            <p:cNvGrpSpPr>
              <a:grpSpLocks/>
            </p:cNvGrpSpPr>
            <p:nvPr/>
          </p:nvGrpSpPr>
          <p:grpSpPr bwMode="auto">
            <a:xfrm>
              <a:off x="2959" y="2277"/>
              <a:ext cx="136" cy="498"/>
              <a:chOff x="2904" y="2277"/>
              <a:chExt cx="136" cy="498"/>
            </a:xfrm>
          </p:grpSpPr>
          <p:sp>
            <p:nvSpPr>
              <p:cNvPr id="116785" name="Arc 782"/>
              <p:cNvSpPr>
                <a:spLocks/>
              </p:cNvSpPr>
              <p:nvPr/>
            </p:nvSpPr>
            <p:spPr bwMode="auto">
              <a:xfrm flipH="1">
                <a:off x="2915"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6" name="Arc 783"/>
              <p:cNvSpPr>
                <a:spLocks/>
              </p:cNvSpPr>
              <p:nvPr/>
            </p:nvSpPr>
            <p:spPr bwMode="auto">
              <a:xfrm flipH="1">
                <a:off x="2919"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7" name="Arc 784"/>
              <p:cNvSpPr>
                <a:spLocks/>
              </p:cNvSpPr>
              <p:nvPr/>
            </p:nvSpPr>
            <p:spPr bwMode="auto">
              <a:xfrm flipH="1">
                <a:off x="2904"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4" name="Group 785"/>
            <p:cNvGrpSpPr>
              <a:grpSpLocks/>
            </p:cNvGrpSpPr>
            <p:nvPr/>
          </p:nvGrpSpPr>
          <p:grpSpPr bwMode="auto">
            <a:xfrm>
              <a:off x="3167" y="2277"/>
              <a:ext cx="137" cy="498"/>
              <a:chOff x="3135" y="2277"/>
              <a:chExt cx="137" cy="498"/>
            </a:xfrm>
          </p:grpSpPr>
          <p:sp>
            <p:nvSpPr>
              <p:cNvPr id="116783" name="Arc 786"/>
              <p:cNvSpPr>
                <a:spLocks/>
              </p:cNvSpPr>
              <p:nvPr/>
            </p:nvSpPr>
            <p:spPr bwMode="auto">
              <a:xfrm flipH="1">
                <a:off x="3135"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4" name="Arc 787"/>
              <p:cNvSpPr>
                <a:spLocks/>
              </p:cNvSpPr>
              <p:nvPr/>
            </p:nvSpPr>
            <p:spPr bwMode="auto">
              <a:xfrm flipH="1">
                <a:off x="3136"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5" name="Group 788"/>
            <p:cNvGrpSpPr>
              <a:grpSpLocks/>
            </p:cNvGrpSpPr>
            <p:nvPr/>
          </p:nvGrpSpPr>
          <p:grpSpPr bwMode="auto">
            <a:xfrm>
              <a:off x="2541" y="2277"/>
              <a:ext cx="136" cy="498"/>
              <a:chOff x="2523" y="2277"/>
              <a:chExt cx="136" cy="498"/>
            </a:xfrm>
          </p:grpSpPr>
          <p:sp>
            <p:nvSpPr>
              <p:cNvPr id="116780" name="Arc 789"/>
              <p:cNvSpPr>
                <a:spLocks/>
              </p:cNvSpPr>
              <p:nvPr/>
            </p:nvSpPr>
            <p:spPr bwMode="auto">
              <a:xfrm flipH="1">
                <a:off x="253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1" name="Arc 790"/>
              <p:cNvSpPr>
                <a:spLocks/>
              </p:cNvSpPr>
              <p:nvPr/>
            </p:nvSpPr>
            <p:spPr bwMode="auto">
              <a:xfrm flipH="1">
                <a:off x="253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82" name="Arc 791"/>
              <p:cNvSpPr>
                <a:spLocks/>
              </p:cNvSpPr>
              <p:nvPr/>
            </p:nvSpPr>
            <p:spPr bwMode="auto">
              <a:xfrm flipH="1">
                <a:off x="252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6" name="Group 792"/>
            <p:cNvGrpSpPr>
              <a:grpSpLocks/>
            </p:cNvGrpSpPr>
            <p:nvPr/>
          </p:nvGrpSpPr>
          <p:grpSpPr bwMode="auto">
            <a:xfrm>
              <a:off x="2749" y="2277"/>
              <a:ext cx="137" cy="498"/>
              <a:chOff x="2726" y="2277"/>
              <a:chExt cx="137" cy="498"/>
            </a:xfrm>
          </p:grpSpPr>
          <p:sp>
            <p:nvSpPr>
              <p:cNvPr id="116778" name="Arc 793"/>
              <p:cNvSpPr>
                <a:spLocks/>
              </p:cNvSpPr>
              <p:nvPr/>
            </p:nvSpPr>
            <p:spPr bwMode="auto">
              <a:xfrm flipH="1">
                <a:off x="2726"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9" name="Arc 794"/>
              <p:cNvSpPr>
                <a:spLocks/>
              </p:cNvSpPr>
              <p:nvPr/>
            </p:nvSpPr>
            <p:spPr bwMode="auto">
              <a:xfrm flipH="1">
                <a:off x="2727"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7" name="Group 795"/>
            <p:cNvGrpSpPr>
              <a:grpSpLocks/>
            </p:cNvGrpSpPr>
            <p:nvPr/>
          </p:nvGrpSpPr>
          <p:grpSpPr bwMode="auto">
            <a:xfrm>
              <a:off x="1914" y="2277"/>
              <a:ext cx="137" cy="498"/>
              <a:chOff x="1937" y="2277"/>
              <a:chExt cx="137" cy="498"/>
            </a:xfrm>
          </p:grpSpPr>
          <p:sp>
            <p:nvSpPr>
              <p:cNvPr id="116776" name="Arc 796"/>
              <p:cNvSpPr>
                <a:spLocks/>
              </p:cNvSpPr>
              <p:nvPr/>
            </p:nvSpPr>
            <p:spPr bwMode="auto">
              <a:xfrm flipH="1">
                <a:off x="1937"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7" name="Arc 797"/>
              <p:cNvSpPr>
                <a:spLocks/>
              </p:cNvSpPr>
              <p:nvPr/>
            </p:nvSpPr>
            <p:spPr bwMode="auto">
              <a:xfrm flipH="1">
                <a:off x="1938"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8" name="Group 798"/>
            <p:cNvGrpSpPr>
              <a:grpSpLocks/>
            </p:cNvGrpSpPr>
            <p:nvPr/>
          </p:nvGrpSpPr>
          <p:grpSpPr bwMode="auto">
            <a:xfrm>
              <a:off x="1706" y="2277"/>
              <a:ext cx="136" cy="498"/>
              <a:chOff x="1706" y="2277"/>
              <a:chExt cx="136" cy="498"/>
            </a:xfrm>
          </p:grpSpPr>
          <p:sp>
            <p:nvSpPr>
              <p:cNvPr id="116773" name="Arc 799"/>
              <p:cNvSpPr>
                <a:spLocks/>
              </p:cNvSpPr>
              <p:nvPr/>
            </p:nvSpPr>
            <p:spPr bwMode="auto">
              <a:xfrm flipH="1">
                <a:off x="1717"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4" name="Arc 800"/>
              <p:cNvSpPr>
                <a:spLocks/>
              </p:cNvSpPr>
              <p:nvPr/>
            </p:nvSpPr>
            <p:spPr bwMode="auto">
              <a:xfrm flipH="1">
                <a:off x="1721"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5" name="Arc 801"/>
              <p:cNvSpPr>
                <a:spLocks/>
              </p:cNvSpPr>
              <p:nvPr/>
            </p:nvSpPr>
            <p:spPr bwMode="auto">
              <a:xfrm flipH="1">
                <a:off x="1706"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59" name="Group 802"/>
            <p:cNvGrpSpPr>
              <a:grpSpLocks/>
            </p:cNvGrpSpPr>
            <p:nvPr/>
          </p:nvGrpSpPr>
          <p:grpSpPr bwMode="auto">
            <a:xfrm>
              <a:off x="3376" y="2277"/>
              <a:ext cx="136" cy="498"/>
              <a:chOff x="3313" y="2277"/>
              <a:chExt cx="136" cy="498"/>
            </a:xfrm>
          </p:grpSpPr>
          <p:sp>
            <p:nvSpPr>
              <p:cNvPr id="116770" name="Arc 803"/>
              <p:cNvSpPr>
                <a:spLocks/>
              </p:cNvSpPr>
              <p:nvPr/>
            </p:nvSpPr>
            <p:spPr bwMode="auto">
              <a:xfrm flipH="1">
                <a:off x="3324"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1" name="Arc 804"/>
              <p:cNvSpPr>
                <a:spLocks/>
              </p:cNvSpPr>
              <p:nvPr/>
            </p:nvSpPr>
            <p:spPr bwMode="auto">
              <a:xfrm flipH="1">
                <a:off x="3328"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72" name="Arc 805"/>
              <p:cNvSpPr>
                <a:spLocks/>
              </p:cNvSpPr>
              <p:nvPr/>
            </p:nvSpPr>
            <p:spPr bwMode="auto">
              <a:xfrm flipH="1">
                <a:off x="3313"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60" name="Group 806"/>
            <p:cNvGrpSpPr>
              <a:grpSpLocks/>
            </p:cNvGrpSpPr>
            <p:nvPr/>
          </p:nvGrpSpPr>
          <p:grpSpPr bwMode="auto">
            <a:xfrm>
              <a:off x="3585" y="2277"/>
              <a:ext cx="137" cy="498"/>
              <a:chOff x="3544" y="2277"/>
              <a:chExt cx="137" cy="498"/>
            </a:xfrm>
          </p:grpSpPr>
          <p:sp>
            <p:nvSpPr>
              <p:cNvPr id="116768" name="Arc 807"/>
              <p:cNvSpPr>
                <a:spLocks/>
              </p:cNvSpPr>
              <p:nvPr/>
            </p:nvSpPr>
            <p:spPr bwMode="auto">
              <a:xfrm flipH="1">
                <a:off x="3544"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69" name="Arc 808"/>
              <p:cNvSpPr>
                <a:spLocks/>
              </p:cNvSpPr>
              <p:nvPr/>
            </p:nvSpPr>
            <p:spPr bwMode="auto">
              <a:xfrm flipH="1">
                <a:off x="3545"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61" name="Group 809"/>
            <p:cNvGrpSpPr>
              <a:grpSpLocks/>
            </p:cNvGrpSpPr>
            <p:nvPr/>
          </p:nvGrpSpPr>
          <p:grpSpPr bwMode="auto">
            <a:xfrm>
              <a:off x="3794" y="2277"/>
              <a:ext cx="136" cy="498"/>
              <a:chOff x="3772" y="2277"/>
              <a:chExt cx="136" cy="498"/>
            </a:xfrm>
          </p:grpSpPr>
          <p:sp>
            <p:nvSpPr>
              <p:cNvPr id="116765" name="Arc 810"/>
              <p:cNvSpPr>
                <a:spLocks/>
              </p:cNvSpPr>
              <p:nvPr/>
            </p:nvSpPr>
            <p:spPr bwMode="auto">
              <a:xfrm flipH="1">
                <a:off x="3783" y="2277"/>
                <a:ext cx="117" cy="250"/>
              </a:xfrm>
              <a:custGeom>
                <a:avLst/>
                <a:gdLst>
                  <a:gd name="T0" fmla="*/ 0 w 29723"/>
                  <a:gd name="T1" fmla="*/ 0 h 21600"/>
                  <a:gd name="T2" fmla="*/ 0 w 29723"/>
                  <a:gd name="T3" fmla="*/ 1 h 21600"/>
                  <a:gd name="T4" fmla="*/ 0 w 29723"/>
                  <a:gd name="T5" fmla="*/ 3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1" y="2971"/>
                    </a:moveTo>
                    <a:cubicBezTo>
                      <a:pt x="3314" y="1025"/>
                      <a:pt x="7089" y="-1"/>
                      <a:pt x="10933" y="0"/>
                    </a:cubicBezTo>
                    <a:cubicBezTo>
                      <a:pt x="18710" y="0"/>
                      <a:pt x="25886" y="4180"/>
                      <a:pt x="29722" y="10946"/>
                    </a:cubicBezTo>
                  </a:path>
                  <a:path w="29723" h="21600" stroke="0" extrusionOk="0">
                    <a:moveTo>
                      <a:pt x="-1" y="2971"/>
                    </a:moveTo>
                    <a:cubicBezTo>
                      <a:pt x="3314" y="1025"/>
                      <a:pt x="7089" y="-1"/>
                      <a:pt x="10933" y="0"/>
                    </a:cubicBezTo>
                    <a:cubicBezTo>
                      <a:pt x="18710" y="0"/>
                      <a:pt x="25886" y="4180"/>
                      <a:pt x="29722" y="10946"/>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66" name="Arc 811"/>
              <p:cNvSpPr>
                <a:spLocks/>
              </p:cNvSpPr>
              <p:nvPr/>
            </p:nvSpPr>
            <p:spPr bwMode="auto">
              <a:xfrm flipH="1">
                <a:off x="3787" y="2525"/>
                <a:ext cx="121" cy="250"/>
              </a:xfrm>
              <a:custGeom>
                <a:avLst/>
                <a:gdLst>
                  <a:gd name="T0" fmla="*/ 0 w 30834"/>
                  <a:gd name="T1" fmla="*/ 2 h 21600"/>
                  <a:gd name="T2" fmla="*/ 0 w 30834"/>
                  <a:gd name="T3" fmla="*/ 2 h 21600"/>
                  <a:gd name="T4" fmla="*/ 0 w 30834"/>
                  <a:gd name="T5" fmla="*/ 0 h 21600"/>
                  <a:gd name="T6" fmla="*/ 0 60000 65536"/>
                  <a:gd name="T7" fmla="*/ 0 60000 65536"/>
                  <a:gd name="T8" fmla="*/ 0 60000 65536"/>
                  <a:gd name="T9" fmla="*/ 0 w 30834"/>
                  <a:gd name="T10" fmla="*/ 0 h 21600"/>
                  <a:gd name="T11" fmla="*/ 30834 w 30834"/>
                  <a:gd name="T12" fmla="*/ 21600 h 21600"/>
                </a:gdLst>
                <a:ahLst/>
                <a:cxnLst>
                  <a:cxn ang="T6">
                    <a:pos x="T0" y="T1"/>
                  </a:cxn>
                  <a:cxn ang="T7">
                    <a:pos x="T2" y="T3"/>
                  </a:cxn>
                  <a:cxn ang="T8">
                    <a:pos x="T4" y="T5"/>
                  </a:cxn>
                </a:cxnLst>
                <a:rect l="T9" t="T10" r="T11" b="T12"/>
                <a:pathLst>
                  <a:path w="30834" h="21600" fill="none" extrusionOk="0">
                    <a:moveTo>
                      <a:pt x="30833" y="12773"/>
                    </a:moveTo>
                    <a:cubicBezTo>
                      <a:pt x="26765" y="18322"/>
                      <a:pt x="20296" y="21599"/>
                      <a:pt x="13416" y="21600"/>
                    </a:cubicBezTo>
                    <a:cubicBezTo>
                      <a:pt x="8545" y="21600"/>
                      <a:pt x="3817" y="19953"/>
                      <a:pt x="-1" y="16928"/>
                    </a:cubicBezTo>
                  </a:path>
                  <a:path w="30834" h="21600" stroke="0" extrusionOk="0">
                    <a:moveTo>
                      <a:pt x="30833" y="12773"/>
                    </a:moveTo>
                    <a:cubicBezTo>
                      <a:pt x="26765" y="18322"/>
                      <a:pt x="20296"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67" name="Arc 812"/>
              <p:cNvSpPr>
                <a:spLocks/>
              </p:cNvSpPr>
              <p:nvPr/>
            </p:nvSpPr>
            <p:spPr bwMode="auto">
              <a:xfrm flipH="1">
                <a:off x="3772" y="2431"/>
                <a:ext cx="84" cy="214"/>
              </a:xfrm>
              <a:custGeom>
                <a:avLst/>
                <a:gdLst>
                  <a:gd name="T0" fmla="*/ 0 w 21600"/>
                  <a:gd name="T1" fmla="*/ 0 h 18463"/>
                  <a:gd name="T2" fmla="*/ 0 w 21600"/>
                  <a:gd name="T3" fmla="*/ 2 h 18463"/>
                  <a:gd name="T4" fmla="*/ 0 w 21600"/>
                  <a:gd name="T5" fmla="*/ 1 h 18463"/>
                  <a:gd name="T6" fmla="*/ 0 60000 65536"/>
                  <a:gd name="T7" fmla="*/ 0 60000 65536"/>
                  <a:gd name="T8" fmla="*/ 0 60000 65536"/>
                  <a:gd name="T9" fmla="*/ 0 w 21600"/>
                  <a:gd name="T10" fmla="*/ 0 h 18463"/>
                  <a:gd name="T11" fmla="*/ 21600 w 21600"/>
                  <a:gd name="T12" fmla="*/ 18463 h 18463"/>
                </a:gdLst>
                <a:ahLst/>
                <a:cxnLst>
                  <a:cxn ang="T6">
                    <a:pos x="T0" y="T1"/>
                  </a:cxn>
                  <a:cxn ang="T7">
                    <a:pos x="T2" y="T3"/>
                  </a:cxn>
                  <a:cxn ang="T8">
                    <a:pos x="T4" y="T5"/>
                  </a:cxn>
                </a:cxnLst>
                <a:rect l="T9" t="T10" r="T11" b="T12"/>
                <a:pathLst>
                  <a:path w="21600" h="18463" fill="none" extrusionOk="0">
                    <a:moveTo>
                      <a:pt x="19962" y="0"/>
                    </a:moveTo>
                    <a:cubicBezTo>
                      <a:pt x="21043" y="2616"/>
                      <a:pt x="21600" y="5419"/>
                      <a:pt x="21600" y="8250"/>
                    </a:cubicBezTo>
                    <a:cubicBezTo>
                      <a:pt x="21600" y="11813"/>
                      <a:pt x="20718" y="15322"/>
                      <a:pt x="19032" y="18462"/>
                    </a:cubicBezTo>
                  </a:path>
                  <a:path w="21600" h="18463" stroke="0" extrusionOk="0">
                    <a:moveTo>
                      <a:pt x="19962" y="0"/>
                    </a:moveTo>
                    <a:cubicBezTo>
                      <a:pt x="21043" y="2616"/>
                      <a:pt x="21600" y="5419"/>
                      <a:pt x="21600" y="8250"/>
                    </a:cubicBezTo>
                    <a:cubicBezTo>
                      <a:pt x="21600" y="11813"/>
                      <a:pt x="20718" y="15322"/>
                      <a:pt x="19032" y="18462"/>
                    </a:cubicBezTo>
                    <a:lnTo>
                      <a:pt x="0" y="825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nvGrpSpPr>
            <p:cNvPr id="116762" name="Group 813"/>
            <p:cNvGrpSpPr>
              <a:grpSpLocks/>
            </p:cNvGrpSpPr>
            <p:nvPr/>
          </p:nvGrpSpPr>
          <p:grpSpPr bwMode="auto">
            <a:xfrm>
              <a:off x="4003" y="2277"/>
              <a:ext cx="137" cy="498"/>
              <a:chOff x="4003" y="2277"/>
              <a:chExt cx="137" cy="498"/>
            </a:xfrm>
          </p:grpSpPr>
          <p:sp>
            <p:nvSpPr>
              <p:cNvPr id="116763" name="Arc 814"/>
              <p:cNvSpPr>
                <a:spLocks/>
              </p:cNvSpPr>
              <p:nvPr/>
            </p:nvSpPr>
            <p:spPr bwMode="auto">
              <a:xfrm flipH="1">
                <a:off x="4003" y="2277"/>
                <a:ext cx="127" cy="250"/>
              </a:xfrm>
              <a:custGeom>
                <a:avLst/>
                <a:gdLst>
                  <a:gd name="T0" fmla="*/ 0 w 32297"/>
                  <a:gd name="T1" fmla="*/ 0 h 21600"/>
                  <a:gd name="T2" fmla="*/ 0 w 32297"/>
                  <a:gd name="T3" fmla="*/ 2 h 21600"/>
                  <a:gd name="T4" fmla="*/ 0 w 32297"/>
                  <a:gd name="T5" fmla="*/ 3 h 21600"/>
                  <a:gd name="T6" fmla="*/ 0 60000 65536"/>
                  <a:gd name="T7" fmla="*/ 0 60000 65536"/>
                  <a:gd name="T8" fmla="*/ 0 60000 65536"/>
                  <a:gd name="T9" fmla="*/ 0 w 32297"/>
                  <a:gd name="T10" fmla="*/ 0 h 21600"/>
                  <a:gd name="T11" fmla="*/ 32297 w 32297"/>
                  <a:gd name="T12" fmla="*/ 21600 h 21600"/>
                </a:gdLst>
                <a:ahLst/>
                <a:cxnLst>
                  <a:cxn ang="T6">
                    <a:pos x="T0" y="T1"/>
                  </a:cxn>
                  <a:cxn ang="T7">
                    <a:pos x="T2" y="T3"/>
                  </a:cxn>
                  <a:cxn ang="T8">
                    <a:pos x="T4" y="T5"/>
                  </a:cxn>
                </a:cxnLst>
                <a:rect l="T9" t="T10" r="T11" b="T12"/>
                <a:pathLst>
                  <a:path w="32297" h="21600" fill="none" extrusionOk="0">
                    <a:moveTo>
                      <a:pt x="-1" y="2971"/>
                    </a:moveTo>
                    <a:cubicBezTo>
                      <a:pt x="3314" y="1025"/>
                      <a:pt x="7089" y="-1"/>
                      <a:pt x="10933" y="0"/>
                    </a:cubicBezTo>
                    <a:cubicBezTo>
                      <a:pt x="21632" y="0"/>
                      <a:pt x="30719" y="7832"/>
                      <a:pt x="32296" y="18415"/>
                    </a:cubicBezTo>
                  </a:path>
                  <a:path w="32297" h="21600" stroke="0" extrusionOk="0">
                    <a:moveTo>
                      <a:pt x="-1" y="2971"/>
                    </a:moveTo>
                    <a:cubicBezTo>
                      <a:pt x="3314" y="1025"/>
                      <a:pt x="7089" y="-1"/>
                      <a:pt x="10933" y="0"/>
                    </a:cubicBezTo>
                    <a:cubicBezTo>
                      <a:pt x="21632" y="0"/>
                      <a:pt x="30719" y="7832"/>
                      <a:pt x="32296" y="18415"/>
                    </a:cubicBezTo>
                    <a:lnTo>
                      <a:pt x="10933" y="2160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sp>
            <p:nvSpPr>
              <p:cNvPr id="116764" name="Arc 815"/>
              <p:cNvSpPr>
                <a:spLocks/>
              </p:cNvSpPr>
              <p:nvPr/>
            </p:nvSpPr>
            <p:spPr bwMode="auto">
              <a:xfrm flipH="1">
                <a:off x="4004" y="2525"/>
                <a:ext cx="136" cy="250"/>
              </a:xfrm>
              <a:custGeom>
                <a:avLst/>
                <a:gdLst>
                  <a:gd name="T0" fmla="*/ 1 w 34986"/>
                  <a:gd name="T1" fmla="*/ 0 h 21600"/>
                  <a:gd name="T2" fmla="*/ 0 w 34986"/>
                  <a:gd name="T3" fmla="*/ 2 h 21600"/>
                  <a:gd name="T4" fmla="*/ 0 w 34986"/>
                  <a:gd name="T5" fmla="*/ 0 h 21600"/>
                  <a:gd name="T6" fmla="*/ 0 60000 65536"/>
                  <a:gd name="T7" fmla="*/ 0 60000 65536"/>
                  <a:gd name="T8" fmla="*/ 0 60000 65536"/>
                  <a:gd name="T9" fmla="*/ 0 w 34986"/>
                  <a:gd name="T10" fmla="*/ 0 h 21600"/>
                  <a:gd name="T11" fmla="*/ 34986 w 34986"/>
                  <a:gd name="T12" fmla="*/ 21600 h 21600"/>
                </a:gdLst>
                <a:ahLst/>
                <a:cxnLst>
                  <a:cxn ang="T6">
                    <a:pos x="T0" y="T1"/>
                  </a:cxn>
                  <a:cxn ang="T7">
                    <a:pos x="T2" y="T3"/>
                  </a:cxn>
                  <a:cxn ang="T8">
                    <a:pos x="T4" y="T5"/>
                  </a:cxn>
                </a:cxnLst>
                <a:rect l="T9" t="T10" r="T11" b="T12"/>
                <a:pathLst>
                  <a:path w="34986" h="21600" fill="none" extrusionOk="0">
                    <a:moveTo>
                      <a:pt x="34985" y="1143"/>
                    </a:moveTo>
                    <a:cubicBezTo>
                      <a:pt x="34377" y="12612"/>
                      <a:pt x="24900" y="21599"/>
                      <a:pt x="13416" y="21600"/>
                    </a:cubicBezTo>
                    <a:cubicBezTo>
                      <a:pt x="8545" y="21600"/>
                      <a:pt x="3817" y="19953"/>
                      <a:pt x="-1" y="16928"/>
                    </a:cubicBezTo>
                  </a:path>
                  <a:path w="34986" h="21600" stroke="0" extrusionOk="0">
                    <a:moveTo>
                      <a:pt x="34985" y="1143"/>
                    </a:moveTo>
                    <a:cubicBezTo>
                      <a:pt x="34377" y="12612"/>
                      <a:pt x="24900" y="21599"/>
                      <a:pt x="13416" y="21600"/>
                    </a:cubicBezTo>
                    <a:cubicBezTo>
                      <a:pt x="8545" y="21600"/>
                      <a:pt x="3817" y="19953"/>
                      <a:pt x="-1" y="16928"/>
                    </a:cubicBezTo>
                    <a:lnTo>
                      <a:pt x="13416" y="0"/>
                    </a:lnTo>
                    <a:close/>
                  </a:path>
                </a:pathLst>
              </a:custGeom>
              <a:noFill/>
              <a:ln w="19050">
                <a:solidFill>
                  <a:schemeClr val="bg1"/>
                </a:solidFill>
                <a:prstDash val="sysDot"/>
                <a:round/>
                <a:headEnd type="none" w="sm" len="lg"/>
                <a:tailEnd type="triangle" w="sm" len="lg"/>
              </a:ln>
            </p:spPr>
            <p:txBody>
              <a:bodyPr wrap="none" anchor="ctr"/>
              <a:lstStyle/>
              <a:p>
                <a:endParaRPr lang="es-E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280803"/>
                                        </p:tgtEl>
                                        <p:attrNameLst>
                                          <p:attrName>style.visibility</p:attrName>
                                        </p:attrNameLst>
                                      </p:cBhvr>
                                      <p:to>
                                        <p:strVal val="visible"/>
                                      </p:to>
                                    </p:set>
                                    <p:animEffect transition="in" filter="wipe(left)">
                                      <p:cBhvr>
                                        <p:cTn id="7" dur="300"/>
                                        <p:tgtEl>
                                          <p:spTgt spid="280803"/>
                                        </p:tgtEl>
                                      </p:cBhvr>
                                    </p:animEffect>
                                  </p:childTnLst>
                                </p:cTn>
                              </p:par>
                            </p:childTnLst>
                          </p:cTn>
                        </p:par>
                        <p:par>
                          <p:cTn id="8" fill="hold">
                            <p:stCondLst>
                              <p:cond delay="600"/>
                            </p:stCondLst>
                            <p:childTnLst>
                              <p:par>
                                <p:cTn id="9" presetID="22" presetClass="entr" presetSubtype="4" fill="hold" grpId="0" nodeType="afterEffect">
                                  <p:stCondLst>
                                    <p:cond delay="0"/>
                                  </p:stCondLst>
                                  <p:childTnLst>
                                    <p:set>
                                      <p:cBhvr>
                                        <p:cTn id="10" dur="1" fill="hold">
                                          <p:stCondLst>
                                            <p:cond delay="0"/>
                                          </p:stCondLst>
                                        </p:cTn>
                                        <p:tgtEl>
                                          <p:spTgt spid="281345"/>
                                        </p:tgtEl>
                                        <p:attrNameLst>
                                          <p:attrName>style.visibility</p:attrName>
                                        </p:attrNameLst>
                                      </p:cBhvr>
                                      <p:to>
                                        <p:strVal val="visible"/>
                                      </p:to>
                                    </p:set>
                                    <p:animEffect transition="in" filter="wipe(down)">
                                      <p:cBhvr>
                                        <p:cTn id="11" dur="500"/>
                                        <p:tgtEl>
                                          <p:spTgt spid="281345"/>
                                        </p:tgtEl>
                                      </p:cBhvr>
                                    </p:animEffect>
                                  </p:childTnLst>
                                </p:cTn>
                              </p:par>
                            </p:childTnLst>
                          </p:cTn>
                        </p:par>
                        <p:par>
                          <p:cTn id="12" fill="hold">
                            <p:stCondLst>
                              <p:cond delay="1100"/>
                            </p:stCondLst>
                            <p:childTnLst>
                              <p:par>
                                <p:cTn id="13" presetID="64" presetClass="path" presetSubtype="0" fill="hold" grpId="1" nodeType="afterEffect">
                                  <p:stCondLst>
                                    <p:cond delay="0"/>
                                  </p:stCondLst>
                                  <p:childTnLst>
                                    <p:animMotion origin="layout" path="M 0.00035 -2.22222E-6 L 0.00035 -0.12592 " pathEditMode="relative" rAng="0" ptsTypes="AA">
                                      <p:cBhvr>
                                        <p:cTn id="14" dur="1000" fill="hold"/>
                                        <p:tgtEl>
                                          <p:spTgt spid="281345"/>
                                        </p:tgtEl>
                                        <p:attrNameLst>
                                          <p:attrName>ppt_x</p:attrName>
                                          <p:attrName>ppt_y</p:attrName>
                                        </p:attrNameLst>
                                      </p:cBhvr>
                                      <p:rCtr x="0" y="-63"/>
                                    </p:animMotion>
                                  </p:childTnLst>
                                  <p:subTnLst>
                                    <p:set>
                                      <p:cBhvr override="childStyle">
                                        <p:cTn dur="1" fill="hold" display="0" masterRel="sameClick" afterEffect="1">
                                          <p:stCondLst>
                                            <p:cond evt="end" delay="0">
                                              <p:tn val="13"/>
                                            </p:cond>
                                          </p:stCondLst>
                                        </p:cTn>
                                        <p:tgtEl>
                                          <p:spTgt spid="281345"/>
                                        </p:tgtEl>
                                        <p:attrNameLst>
                                          <p:attrName>style.visibility</p:attrName>
                                        </p:attrNameLst>
                                      </p:cBhvr>
                                      <p:to>
                                        <p:strVal val="hidden"/>
                                      </p:to>
                                    </p:set>
                                  </p:subTnLst>
                                </p:cTn>
                              </p:par>
                            </p:childTnLst>
                          </p:cTn>
                        </p:par>
                        <p:par>
                          <p:cTn id="15" fill="hold">
                            <p:stCondLst>
                              <p:cond delay="2100"/>
                            </p:stCondLst>
                            <p:childTnLst>
                              <p:par>
                                <p:cTn id="16" presetID="22" presetClass="entr" presetSubtype="4" fill="hold" grpId="0" nodeType="afterEffect">
                                  <p:stCondLst>
                                    <p:cond delay="0"/>
                                  </p:stCondLst>
                                  <p:childTnLst>
                                    <p:set>
                                      <p:cBhvr>
                                        <p:cTn id="17" dur="1" fill="hold">
                                          <p:stCondLst>
                                            <p:cond delay="0"/>
                                          </p:stCondLst>
                                        </p:cTn>
                                        <p:tgtEl>
                                          <p:spTgt spid="281346"/>
                                        </p:tgtEl>
                                        <p:attrNameLst>
                                          <p:attrName>style.visibility</p:attrName>
                                        </p:attrNameLst>
                                      </p:cBhvr>
                                      <p:to>
                                        <p:strVal val="visible"/>
                                      </p:to>
                                    </p:set>
                                    <p:animEffect transition="in" filter="wipe(down)">
                                      <p:cBhvr>
                                        <p:cTn id="18" dur="500"/>
                                        <p:tgtEl>
                                          <p:spTgt spid="281346"/>
                                        </p:tgtEl>
                                      </p:cBhvr>
                                    </p:animEffect>
                                  </p:childTnLst>
                                  <p:subTnLst>
                                    <p:set>
                                      <p:cBhvr override="childStyle">
                                        <p:cTn dur="1" fill="hold" display="0" masterRel="sameClick" afterEffect="1">
                                          <p:stCondLst>
                                            <p:cond evt="end" delay="0">
                                              <p:tn val="16"/>
                                            </p:cond>
                                          </p:stCondLst>
                                        </p:cTn>
                                        <p:tgtEl>
                                          <p:spTgt spid="281346"/>
                                        </p:tgtEl>
                                        <p:attrNameLst>
                                          <p:attrName>style.visibility</p:attrName>
                                        </p:attrNameLst>
                                      </p:cBhvr>
                                      <p:to>
                                        <p:strVal val="hidden"/>
                                      </p:to>
                                    </p:set>
                                  </p:subTnLst>
                                </p:cTn>
                              </p:par>
                            </p:childTnLst>
                          </p:cTn>
                        </p:par>
                        <p:par>
                          <p:cTn id="19" fill="hold">
                            <p:stCondLst>
                              <p:cond delay="2600"/>
                            </p:stCondLst>
                            <p:childTnLst>
                              <p:par>
                                <p:cTn id="20" presetID="22" presetClass="entr" presetSubtype="8" fill="hold" grpId="0" nodeType="afterEffect">
                                  <p:stCondLst>
                                    <p:cond delay="0"/>
                                  </p:stCondLst>
                                  <p:childTnLst>
                                    <p:set>
                                      <p:cBhvr>
                                        <p:cTn id="21" dur="1" fill="hold">
                                          <p:stCondLst>
                                            <p:cond delay="0"/>
                                          </p:stCondLst>
                                        </p:cTn>
                                        <p:tgtEl>
                                          <p:spTgt spid="281392"/>
                                        </p:tgtEl>
                                        <p:attrNameLst>
                                          <p:attrName>style.visibility</p:attrName>
                                        </p:attrNameLst>
                                      </p:cBhvr>
                                      <p:to>
                                        <p:strVal val="visible"/>
                                      </p:to>
                                    </p:set>
                                    <p:animEffect transition="in" filter="wipe(left)">
                                      <p:cBhvr>
                                        <p:cTn id="22" dur="500"/>
                                        <p:tgtEl>
                                          <p:spTgt spid="281392"/>
                                        </p:tgtEl>
                                      </p:cBhvr>
                                    </p:animEffect>
                                  </p:childTnLst>
                                </p:cTn>
                              </p:par>
                            </p:childTnLst>
                          </p:cTn>
                        </p:par>
                        <p:par>
                          <p:cTn id="23" fill="hold">
                            <p:stCondLst>
                              <p:cond delay="3100"/>
                            </p:stCondLst>
                            <p:childTnLst>
                              <p:par>
                                <p:cTn id="24" presetID="63" presetClass="path" presetSubtype="0" fill="hold" grpId="1" nodeType="afterEffect">
                                  <p:stCondLst>
                                    <p:cond delay="0"/>
                                  </p:stCondLst>
                                  <p:childTnLst>
                                    <p:animMotion origin="layout" path="M -4.72222E-6 0.00139 L 0.48646 0.00139 " pathEditMode="relative" rAng="0" ptsTypes="AA">
                                      <p:cBhvr>
                                        <p:cTn id="25" dur="2000" fill="hold"/>
                                        <p:tgtEl>
                                          <p:spTgt spid="281392"/>
                                        </p:tgtEl>
                                        <p:attrNameLst>
                                          <p:attrName>ppt_x</p:attrName>
                                          <p:attrName>ppt_y</p:attrName>
                                        </p:attrNameLst>
                                      </p:cBhvr>
                                      <p:rCtr x="243" y="0"/>
                                    </p:animMotion>
                                  </p:childTnLst>
                                  <p:subTnLst>
                                    <p:set>
                                      <p:cBhvr override="childStyle">
                                        <p:cTn dur="1" fill="hold" display="0" masterRel="sameClick" afterEffect="1">
                                          <p:stCondLst>
                                            <p:cond evt="end" delay="0">
                                              <p:tn val="24"/>
                                            </p:cond>
                                          </p:stCondLst>
                                        </p:cTn>
                                        <p:tgtEl>
                                          <p:spTgt spid="281392"/>
                                        </p:tgtEl>
                                        <p:attrNameLst>
                                          <p:attrName>style.visibility</p:attrName>
                                        </p:attrNameLst>
                                      </p:cBhvr>
                                      <p:to>
                                        <p:strVal val="hidden"/>
                                      </p:to>
                                    </p:set>
                                  </p:subTnLst>
                                </p:cTn>
                              </p:par>
                              <p:par>
                                <p:cTn id="26" presetID="22" presetClass="entr" presetSubtype="8" fill="hold"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left)">
                                      <p:cBhvr>
                                        <p:cTn id="28" dur="2000"/>
                                        <p:tgtEl>
                                          <p:spTgt spid="19"/>
                                        </p:tgtEl>
                                      </p:cBhvr>
                                    </p:animEffect>
                                  </p:childTnLst>
                                </p:cTn>
                              </p:par>
                            </p:childTnLst>
                          </p:cTn>
                        </p:par>
                        <p:par>
                          <p:cTn id="29" fill="hold">
                            <p:stCondLst>
                              <p:cond delay="5100"/>
                            </p:stCondLst>
                            <p:childTnLst>
                              <p:par>
                                <p:cTn id="30" presetID="22" presetClass="entr" presetSubtype="8" fill="hold" grpId="0" nodeType="afterEffect">
                                  <p:stCondLst>
                                    <p:cond delay="0"/>
                                  </p:stCondLst>
                                  <p:childTnLst>
                                    <p:set>
                                      <p:cBhvr>
                                        <p:cTn id="31" dur="1" fill="hold">
                                          <p:stCondLst>
                                            <p:cond delay="0"/>
                                          </p:stCondLst>
                                        </p:cTn>
                                        <p:tgtEl>
                                          <p:spTgt spid="281347"/>
                                        </p:tgtEl>
                                        <p:attrNameLst>
                                          <p:attrName>style.visibility</p:attrName>
                                        </p:attrNameLst>
                                      </p:cBhvr>
                                      <p:to>
                                        <p:strVal val="visible"/>
                                      </p:to>
                                    </p:set>
                                    <p:animEffect transition="in" filter="wipe(left)">
                                      <p:cBhvr>
                                        <p:cTn id="32" dur="500"/>
                                        <p:tgtEl>
                                          <p:spTgt spid="281347"/>
                                        </p:tgtEl>
                                      </p:cBhvr>
                                    </p:animEffect>
                                  </p:childTnLst>
                                  <p:subTnLst>
                                    <p:set>
                                      <p:cBhvr override="childStyle">
                                        <p:cTn dur="1" fill="hold" display="0" masterRel="sameClick" afterEffect="1">
                                          <p:stCondLst>
                                            <p:cond evt="end" delay="0">
                                              <p:tn val="30"/>
                                            </p:cond>
                                          </p:stCondLst>
                                        </p:cTn>
                                        <p:tgtEl>
                                          <p:spTgt spid="281347"/>
                                        </p:tgtEl>
                                        <p:attrNameLst>
                                          <p:attrName>style.visibility</p:attrName>
                                        </p:attrNameLst>
                                      </p:cBhvr>
                                      <p:to>
                                        <p:strVal val="hidden"/>
                                      </p:to>
                                    </p:set>
                                  </p:subTnLst>
                                </p:cTn>
                              </p:par>
                            </p:childTnLst>
                          </p:cTn>
                        </p:par>
                        <p:par>
                          <p:cTn id="33" fill="hold">
                            <p:stCondLst>
                              <p:cond delay="5600"/>
                            </p:stCondLst>
                            <p:childTnLst>
                              <p:par>
                                <p:cTn id="34" presetID="22" presetClass="entr" presetSubtype="1" fill="hold" grpId="0" nodeType="afterEffect">
                                  <p:stCondLst>
                                    <p:cond delay="0"/>
                                  </p:stCondLst>
                                  <p:childTnLst>
                                    <p:set>
                                      <p:cBhvr>
                                        <p:cTn id="35" dur="1" fill="hold">
                                          <p:stCondLst>
                                            <p:cond delay="0"/>
                                          </p:stCondLst>
                                        </p:cTn>
                                        <p:tgtEl>
                                          <p:spTgt spid="281348"/>
                                        </p:tgtEl>
                                        <p:attrNameLst>
                                          <p:attrName>style.visibility</p:attrName>
                                        </p:attrNameLst>
                                      </p:cBhvr>
                                      <p:to>
                                        <p:strVal val="visible"/>
                                      </p:to>
                                    </p:set>
                                    <p:animEffect transition="in" filter="wipe(up)">
                                      <p:cBhvr>
                                        <p:cTn id="36" dur="1000"/>
                                        <p:tgtEl>
                                          <p:spTgt spid="281348"/>
                                        </p:tgtEl>
                                      </p:cBhvr>
                                    </p:animEffect>
                                  </p:childTnLst>
                                </p:cTn>
                              </p:par>
                            </p:childTnLst>
                          </p:cTn>
                        </p:par>
                        <p:par>
                          <p:cTn id="37" fill="hold">
                            <p:stCondLst>
                              <p:cond delay="6600"/>
                            </p:stCondLst>
                            <p:childTnLst>
                              <p:par>
                                <p:cTn id="38" presetID="42" presetClass="path" presetSubtype="0" fill="hold" grpId="1" nodeType="afterEffect">
                                  <p:stCondLst>
                                    <p:cond delay="0"/>
                                  </p:stCondLst>
                                  <p:childTnLst>
                                    <p:animMotion origin="layout" path="M 0.0007 -1.11111E-6 L 0.0007 0.18333 " pathEditMode="relative" rAng="0" ptsTypes="AA">
                                      <p:cBhvr>
                                        <p:cTn id="39" dur="1000" fill="hold"/>
                                        <p:tgtEl>
                                          <p:spTgt spid="281348"/>
                                        </p:tgtEl>
                                        <p:attrNameLst>
                                          <p:attrName>ppt_x</p:attrName>
                                          <p:attrName>ppt_y</p:attrName>
                                        </p:attrNameLst>
                                      </p:cBhvr>
                                      <p:rCtr x="0" y="92"/>
                                    </p:animMotion>
                                  </p:childTnLst>
                                  <p:subTnLst>
                                    <p:set>
                                      <p:cBhvr override="childStyle">
                                        <p:cTn dur="1" fill="hold" display="0" masterRel="sameClick" afterEffect="1">
                                          <p:stCondLst>
                                            <p:cond evt="end" delay="0">
                                              <p:tn val="38"/>
                                            </p:cond>
                                          </p:stCondLst>
                                        </p:cTn>
                                        <p:tgtEl>
                                          <p:spTgt spid="281348"/>
                                        </p:tgtEl>
                                        <p:attrNameLst>
                                          <p:attrName>style.visibility</p:attrName>
                                        </p:attrNameLst>
                                      </p:cBhvr>
                                      <p:to>
                                        <p:strVal val="hidden"/>
                                      </p:to>
                                    </p:set>
                                  </p:subTnLst>
                                </p:cTn>
                              </p:par>
                            </p:childTnLst>
                          </p:cTn>
                        </p:par>
                        <p:par>
                          <p:cTn id="40" fill="hold">
                            <p:stCondLst>
                              <p:cond delay="7600"/>
                            </p:stCondLst>
                            <p:childTnLst>
                              <p:par>
                                <p:cTn id="41" presetID="22" presetClass="entr" presetSubtype="8" fill="hold" grpId="0" nodeType="afterEffect">
                                  <p:stCondLst>
                                    <p:cond delay="0"/>
                                  </p:stCondLst>
                                  <p:iterate type="wd">
                                    <p:tmPct val="100000"/>
                                  </p:iterate>
                                  <p:childTnLst>
                                    <p:set>
                                      <p:cBhvr>
                                        <p:cTn id="42" dur="1" fill="hold">
                                          <p:stCondLst>
                                            <p:cond delay="0"/>
                                          </p:stCondLst>
                                        </p:cTn>
                                        <p:tgtEl>
                                          <p:spTgt spid="280801"/>
                                        </p:tgtEl>
                                        <p:attrNameLst>
                                          <p:attrName>style.visibility</p:attrName>
                                        </p:attrNameLst>
                                      </p:cBhvr>
                                      <p:to>
                                        <p:strVal val="visible"/>
                                      </p:to>
                                    </p:set>
                                    <p:animEffect transition="in" filter="wipe(left)">
                                      <p:cBhvr>
                                        <p:cTn id="43" dur="300"/>
                                        <p:tgtEl>
                                          <p:spTgt spid="280801"/>
                                        </p:tgtEl>
                                      </p:cBhvr>
                                    </p:animEffect>
                                  </p:childTnLst>
                                </p:cTn>
                              </p:par>
                            </p:childTnLst>
                          </p:cTn>
                        </p:par>
                        <p:par>
                          <p:cTn id="44" fill="hold">
                            <p:stCondLst>
                              <p:cond delay="8200"/>
                            </p:stCondLst>
                            <p:childTnLst>
                              <p:par>
                                <p:cTn id="45" presetID="22" presetClass="entr" presetSubtype="2" fill="hold" grpId="0" nodeType="afterEffect">
                                  <p:stCondLst>
                                    <p:cond delay="0"/>
                                  </p:stCondLst>
                                  <p:childTnLst>
                                    <p:set>
                                      <p:cBhvr>
                                        <p:cTn id="46" dur="1" fill="hold">
                                          <p:stCondLst>
                                            <p:cond delay="0"/>
                                          </p:stCondLst>
                                        </p:cTn>
                                        <p:tgtEl>
                                          <p:spTgt spid="280802"/>
                                        </p:tgtEl>
                                        <p:attrNameLst>
                                          <p:attrName>style.visibility</p:attrName>
                                        </p:attrNameLst>
                                      </p:cBhvr>
                                      <p:to>
                                        <p:strVal val="visible"/>
                                      </p:to>
                                    </p:set>
                                    <p:animEffect transition="in" filter="wipe(right)">
                                      <p:cBhvr>
                                        <p:cTn id="47" dur="500"/>
                                        <p:tgtEl>
                                          <p:spTgt spid="280802"/>
                                        </p:tgtEl>
                                      </p:cBhvr>
                                    </p:animEffect>
                                  </p:childTnLst>
                                </p:cTn>
                              </p:par>
                            </p:childTnLst>
                          </p:cTn>
                        </p:par>
                        <p:par>
                          <p:cTn id="48" fill="hold">
                            <p:stCondLst>
                              <p:cond delay="8700"/>
                            </p:stCondLst>
                            <p:childTnLst>
                              <p:par>
                                <p:cTn id="49" presetID="9"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dissolve">
                                      <p:cBhvr>
                                        <p:cTn id="51" dur="500"/>
                                        <p:tgtEl>
                                          <p:spTgt spid="18"/>
                                        </p:tgtEl>
                                      </p:cBhvr>
                                    </p:animEffect>
                                  </p:childTnLst>
                                </p:cTn>
                              </p:par>
                            </p:childTnLst>
                          </p:cTn>
                        </p:par>
                        <p:par>
                          <p:cTn id="52" fill="hold">
                            <p:stCondLst>
                              <p:cond delay="9200"/>
                            </p:stCondLst>
                            <p:childTnLst>
                              <p:par>
                                <p:cTn id="53" presetID="22" presetClass="entr" presetSubtype="8" fill="hold" grpId="0" nodeType="afterEffect">
                                  <p:stCondLst>
                                    <p:cond delay="0"/>
                                  </p:stCondLst>
                                  <p:iterate type="wd">
                                    <p:tmPct val="100000"/>
                                  </p:iterate>
                                  <p:childTnLst>
                                    <p:set>
                                      <p:cBhvr>
                                        <p:cTn id="54" dur="1" fill="hold">
                                          <p:stCondLst>
                                            <p:cond delay="0"/>
                                          </p:stCondLst>
                                        </p:cTn>
                                        <p:tgtEl>
                                          <p:spTgt spid="280763"/>
                                        </p:tgtEl>
                                        <p:attrNameLst>
                                          <p:attrName>style.visibility</p:attrName>
                                        </p:attrNameLst>
                                      </p:cBhvr>
                                      <p:to>
                                        <p:strVal val="visible"/>
                                      </p:to>
                                    </p:set>
                                    <p:animEffect transition="in" filter="wipe(left)">
                                      <p:cBhvr>
                                        <p:cTn id="55" dur="300"/>
                                        <p:tgtEl>
                                          <p:spTgt spid="280763"/>
                                        </p:tgtEl>
                                      </p:cBhvr>
                                    </p:animEffect>
                                  </p:childTnLst>
                                </p:cTn>
                              </p:par>
                            </p:childTnLst>
                          </p:cTn>
                        </p:par>
                        <p:par>
                          <p:cTn id="56" fill="hold">
                            <p:stCondLst>
                              <p:cond delay="10100"/>
                            </p:stCondLst>
                            <p:childTnLst>
                              <p:par>
                                <p:cTn id="57" presetID="22" presetClass="entr" presetSubtype="4" fill="hold" grpId="0" nodeType="afterEffect">
                                  <p:stCondLst>
                                    <p:cond delay="0"/>
                                  </p:stCondLst>
                                  <p:childTnLst>
                                    <p:set>
                                      <p:cBhvr>
                                        <p:cTn id="58" dur="1" fill="hold">
                                          <p:stCondLst>
                                            <p:cond delay="0"/>
                                          </p:stCondLst>
                                        </p:cTn>
                                        <p:tgtEl>
                                          <p:spTgt spid="280764"/>
                                        </p:tgtEl>
                                        <p:attrNameLst>
                                          <p:attrName>style.visibility</p:attrName>
                                        </p:attrNameLst>
                                      </p:cBhvr>
                                      <p:to>
                                        <p:strVal val="visible"/>
                                      </p:to>
                                    </p:set>
                                    <p:animEffect transition="in" filter="wipe(down)">
                                      <p:cBhvr>
                                        <p:cTn id="59" dur="500"/>
                                        <p:tgtEl>
                                          <p:spTgt spid="280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345" grpId="0" animBg="1"/>
      <p:bldP spid="281345" grpId="1" animBg="1"/>
      <p:bldP spid="281346" grpId="0" animBg="1"/>
      <p:bldP spid="281347" grpId="0" animBg="1"/>
      <p:bldP spid="281348" grpId="0" animBg="1"/>
      <p:bldP spid="281348" grpId="1" animBg="1"/>
      <p:bldP spid="281392" grpId="0" animBg="1"/>
      <p:bldP spid="281392" grpId="1" animBg="1"/>
      <p:bldP spid="280763" grpId="0" autoUpdateAnimBg="0"/>
      <p:bldP spid="280764" grpId="0" animBg="1"/>
      <p:bldP spid="280801" grpId="0" autoUpdateAnimBg="0"/>
      <p:bldP spid="280802" grpId="0" animBg="1"/>
      <p:bldP spid="280803"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7762" name="Group 217"/>
          <p:cNvGrpSpPr>
            <a:grpSpLocks/>
          </p:cNvGrpSpPr>
          <p:nvPr/>
        </p:nvGrpSpPr>
        <p:grpSpPr bwMode="auto">
          <a:xfrm>
            <a:off x="0" y="0"/>
            <a:ext cx="9172575" cy="6858000"/>
            <a:chOff x="0" y="0"/>
            <a:chExt cx="5778" cy="4320"/>
          </a:xfrm>
        </p:grpSpPr>
        <p:sp>
          <p:nvSpPr>
            <p:cNvPr id="117763" name="Rectangle 97"/>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912482" name="Rectangle 98"/>
            <p:cNvSpPr>
              <a:spLocks noChangeArrowheads="1"/>
            </p:cNvSpPr>
            <p:nvPr/>
          </p:nvSpPr>
          <p:spPr bwMode="auto">
            <a:xfrm>
              <a:off x="503" y="370"/>
              <a:ext cx="5084" cy="30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lgn="l">
                <a:defRPr/>
              </a:pPr>
              <a:r>
                <a:rPr lang="es-ES_tradnl" sz="2600" i="1">
                  <a:solidFill>
                    <a:schemeClr val="bg1"/>
                  </a:solidFill>
                  <a:latin typeface="Book Antiqua" pitchFamily="18" charset="0"/>
                  <a:cs typeface="Times New Roman" pitchFamily="18" charset="0"/>
                </a:rPr>
                <a:t>Magnetización entre Cabezales (placas de contacto)</a:t>
              </a:r>
            </a:p>
          </p:txBody>
        </p:sp>
        <p:grpSp>
          <p:nvGrpSpPr>
            <p:cNvPr id="117765" name="Group 99"/>
            <p:cNvGrpSpPr>
              <a:grpSpLocks/>
            </p:cNvGrpSpPr>
            <p:nvPr/>
          </p:nvGrpSpPr>
          <p:grpSpPr bwMode="auto">
            <a:xfrm>
              <a:off x="48" y="95"/>
              <a:ext cx="96" cy="4128"/>
              <a:chOff x="48" y="102"/>
              <a:chExt cx="96" cy="4128"/>
            </a:xfrm>
          </p:grpSpPr>
          <p:sp>
            <p:nvSpPr>
              <p:cNvPr id="117774" name="Rectangle 100"/>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75" name="Rectangle 101"/>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76" name="Rectangle 102"/>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77" name="Rectangle 103"/>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78" name="Rectangle 104"/>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79" name="Rectangle 105"/>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0" name="Rectangle 106"/>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1" name="Rectangle 107"/>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2" name="Rectangle 108"/>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3" name="Rectangle 109"/>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4" name="Rectangle 110"/>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5" name="Rectangle 111"/>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6" name="Rectangle 112"/>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7" name="Rectangle 113"/>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8" name="Rectangle 114"/>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89" name="Rectangle 115"/>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0" name="Rectangle 116"/>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1" name="Rectangle 117"/>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2" name="Rectangle 118"/>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3" name="Rectangle 119"/>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4" name="Rectangle 120"/>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5" name="Rectangle 121"/>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6" name="Rectangle 122"/>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7" name="Rectangle 123"/>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8" name="Rectangle 124"/>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799" name="Rectangle 125"/>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800" name="Rectangle 126"/>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801" name="Rectangle 127"/>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7802" name="Rectangle 128"/>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7766" name="Group 129"/>
            <p:cNvGrpSpPr>
              <a:grpSpLocks/>
            </p:cNvGrpSpPr>
            <p:nvPr/>
          </p:nvGrpSpPr>
          <p:grpSpPr bwMode="auto">
            <a:xfrm>
              <a:off x="5052" y="0"/>
              <a:ext cx="726" cy="388"/>
              <a:chOff x="37" y="-23"/>
              <a:chExt cx="726" cy="388"/>
            </a:xfrm>
          </p:grpSpPr>
          <p:sp>
            <p:nvSpPr>
              <p:cNvPr id="117768" name="Rectangle 130"/>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7769" name="Rectangle 131"/>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7770" name="Rectangle 132"/>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7771" name="Rectangle 133"/>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7772" name="Rectangle 134"/>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7773" name="Rectangle 135"/>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sp>
          <p:nvSpPr>
            <p:cNvPr id="117767" name="Rectangle 136"/>
            <p:cNvSpPr>
              <a:spLocks noChangeArrowheads="1"/>
            </p:cNvSpPr>
            <p:nvPr/>
          </p:nvSpPr>
          <p:spPr bwMode="auto">
            <a:xfrm>
              <a:off x="377" y="1392"/>
              <a:ext cx="5142" cy="1685"/>
            </a:xfrm>
            <a:prstGeom prst="rect">
              <a:avLst/>
            </a:prstGeom>
            <a:noFill/>
            <a:ln w="12700">
              <a:noFill/>
              <a:miter lim="800000"/>
              <a:headEnd/>
              <a:tailEnd/>
            </a:ln>
          </p:spPr>
          <p:txBody>
            <a:bodyPr lIns="90488" tIns="44450" rIns="90488" bIns="44450">
              <a:spAutoFit/>
            </a:bodyPr>
            <a:lstStyle/>
            <a:p>
              <a:r>
                <a:rPr lang="es-ES_tradnl" i="1">
                  <a:solidFill>
                    <a:schemeClr val="bg1"/>
                  </a:solidFill>
                  <a:latin typeface="Book Antiqua" pitchFamily="18" charset="0"/>
                </a:rPr>
                <a:t>Para asegurar que la resistencia al paso de corriente sea lo más baja posible y evitar quemadas en la superficie de la pieza, los puntos de contacto deben ser lo más grandes posible</a:t>
              </a:r>
            </a:p>
            <a:p>
              <a:endParaRPr lang="es-ES_tradnl" i="1">
                <a:solidFill>
                  <a:schemeClr val="bg1"/>
                </a:solidFill>
                <a:latin typeface="Book Antiqua" pitchFamily="18" charset="0"/>
              </a:endParaRPr>
            </a:p>
            <a:p>
              <a:r>
                <a:rPr lang="es-ES_tradnl" i="1">
                  <a:solidFill>
                    <a:schemeClr val="bg1"/>
                  </a:solidFill>
                  <a:latin typeface="Book Antiqua" pitchFamily="18" charset="0"/>
                </a:rPr>
                <a:t>La magnitud de la corriente utilizada depende de las dimensiones de la pieza</a:t>
              </a:r>
            </a:p>
          </p:txBody>
        </p:sp>
      </p:grpSp>
    </p:spTree>
  </p:cSld>
  <p:clrMapOvr>
    <a:masterClrMapping/>
  </p:clrMapOvr>
  <p:transition>
    <p:dissolve/>
  </p:transition>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8786" name="Group 225"/>
          <p:cNvGrpSpPr>
            <a:grpSpLocks/>
          </p:cNvGrpSpPr>
          <p:nvPr/>
        </p:nvGrpSpPr>
        <p:grpSpPr bwMode="auto">
          <a:xfrm>
            <a:off x="0" y="0"/>
            <a:ext cx="9172575" cy="6858000"/>
            <a:chOff x="0" y="0"/>
            <a:chExt cx="5778" cy="4320"/>
          </a:xfrm>
        </p:grpSpPr>
        <p:sp>
          <p:nvSpPr>
            <p:cNvPr id="118787" name="Rectangle 176"/>
            <p:cNvSpPr>
              <a:spLocks noChangeArrowheads="1"/>
            </p:cNvSpPr>
            <p:nvPr/>
          </p:nvSpPr>
          <p:spPr bwMode="auto">
            <a:xfrm>
              <a:off x="0" y="0"/>
              <a:ext cx="5760" cy="4320"/>
            </a:xfrm>
            <a:prstGeom prst="rect">
              <a:avLst/>
            </a:prstGeom>
            <a:noFill/>
            <a:ln w="76200" cmpd="tri">
              <a:solidFill>
                <a:schemeClr val="bg1"/>
              </a:solidFill>
              <a:miter lim="800000"/>
              <a:headEnd/>
              <a:tailEnd/>
            </a:ln>
          </p:spPr>
          <p:txBody>
            <a:bodyPr wrap="none" anchor="ctr"/>
            <a:lstStyle/>
            <a:p>
              <a:endParaRPr lang="es-ES"/>
            </a:p>
          </p:txBody>
        </p:sp>
        <p:sp>
          <p:nvSpPr>
            <p:cNvPr id="357555" name="Rectangle 179"/>
            <p:cNvSpPr>
              <a:spLocks noChangeArrowheads="1"/>
            </p:cNvSpPr>
            <p:nvPr/>
          </p:nvSpPr>
          <p:spPr bwMode="auto">
            <a:xfrm>
              <a:off x="431" y="197"/>
              <a:ext cx="3008" cy="556"/>
            </a:xfrm>
            <a:prstGeom prst="rect">
              <a:avLst/>
            </a:prstGeom>
            <a:noFill/>
            <a:ln w="12700">
              <a:noFill/>
              <a:miter lim="800000"/>
              <a:headEnd/>
              <a:tailEnd/>
            </a:ln>
            <a:effectLst>
              <a:outerShdw dist="35921" dir="2700000" algn="ctr" rotWithShape="0">
                <a:srgbClr val="A50021"/>
              </a:outerShdw>
            </a:effectLst>
          </p:spPr>
          <p:txBody>
            <a:bodyPr lIns="90488" tIns="44450" rIns="90488" bIns="44450">
              <a:spAutoFit/>
            </a:bodyPr>
            <a:lstStyle/>
            <a:p>
              <a:pPr>
                <a:defRPr/>
              </a:pPr>
              <a:r>
                <a:rPr lang="es-ES_tradnl" sz="2600" i="1" dirty="0">
                  <a:solidFill>
                    <a:schemeClr val="bg1"/>
                  </a:solidFill>
                  <a:latin typeface="Book Antiqua" pitchFamily="18" charset="0"/>
                  <a:cs typeface="Times New Roman" pitchFamily="18" charset="0"/>
                </a:rPr>
                <a:t>Magnetización entre Cabezales (placas de contacto)</a:t>
              </a:r>
            </a:p>
          </p:txBody>
        </p:sp>
        <p:pic>
          <p:nvPicPr>
            <p:cNvPr id="118789" name="Picture 183" descr="Cabezales 1"/>
            <p:cNvPicPr>
              <a:picLocks noChangeAspect="1" noChangeArrowheads="1"/>
            </p:cNvPicPr>
            <p:nvPr/>
          </p:nvPicPr>
          <p:blipFill>
            <a:blip r:embed="rId2" cstate="print"/>
            <a:srcRect l="323" t="548" r="323" b="548"/>
            <a:stretch>
              <a:fillRect/>
            </a:stretch>
          </p:blipFill>
          <p:spPr bwMode="auto">
            <a:xfrm>
              <a:off x="710" y="999"/>
              <a:ext cx="2386" cy="2812"/>
            </a:xfrm>
            <a:prstGeom prst="rect">
              <a:avLst/>
            </a:prstGeom>
            <a:noFill/>
            <a:ln w="9525">
              <a:noFill/>
              <a:miter lim="800000"/>
              <a:headEnd/>
              <a:tailEnd/>
            </a:ln>
          </p:spPr>
        </p:pic>
        <p:pic>
          <p:nvPicPr>
            <p:cNvPr id="118790" name="Picture 185" descr="Cabezales 2"/>
            <p:cNvPicPr>
              <a:picLocks noChangeAspect="1" noChangeArrowheads="1"/>
            </p:cNvPicPr>
            <p:nvPr/>
          </p:nvPicPr>
          <p:blipFill>
            <a:blip r:embed="rId3" cstate="print"/>
            <a:srcRect b="479"/>
            <a:stretch>
              <a:fillRect/>
            </a:stretch>
          </p:blipFill>
          <p:spPr bwMode="auto">
            <a:xfrm>
              <a:off x="3662" y="433"/>
              <a:ext cx="1524" cy="3578"/>
            </a:xfrm>
            <a:prstGeom prst="rect">
              <a:avLst/>
            </a:prstGeom>
            <a:noFill/>
            <a:ln w="9525">
              <a:noFill/>
              <a:miter lim="800000"/>
              <a:headEnd/>
              <a:tailEnd/>
            </a:ln>
          </p:spPr>
        </p:pic>
        <p:grpSp>
          <p:nvGrpSpPr>
            <p:cNvPr id="118791" name="Group 188"/>
            <p:cNvGrpSpPr>
              <a:grpSpLocks/>
            </p:cNvGrpSpPr>
            <p:nvPr/>
          </p:nvGrpSpPr>
          <p:grpSpPr bwMode="auto">
            <a:xfrm>
              <a:off x="48" y="95"/>
              <a:ext cx="96" cy="4128"/>
              <a:chOff x="48" y="102"/>
              <a:chExt cx="96" cy="4128"/>
            </a:xfrm>
          </p:grpSpPr>
          <p:sp>
            <p:nvSpPr>
              <p:cNvPr id="118799" name="Rectangle 189"/>
              <p:cNvSpPr>
                <a:spLocks noChangeArrowheads="1"/>
              </p:cNvSpPr>
              <p:nvPr/>
            </p:nvSpPr>
            <p:spPr bwMode="auto">
              <a:xfrm>
                <a:off x="48" y="110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0" name="Rectangle 190"/>
              <p:cNvSpPr>
                <a:spLocks noChangeArrowheads="1"/>
              </p:cNvSpPr>
              <p:nvPr/>
            </p:nvSpPr>
            <p:spPr bwMode="auto">
              <a:xfrm>
                <a:off x="48" y="125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1" name="Rectangle 191"/>
              <p:cNvSpPr>
                <a:spLocks noChangeArrowheads="1"/>
              </p:cNvSpPr>
              <p:nvPr/>
            </p:nvSpPr>
            <p:spPr bwMode="auto">
              <a:xfrm>
                <a:off x="48" y="139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2" name="Rectangle 192"/>
              <p:cNvSpPr>
                <a:spLocks noChangeArrowheads="1"/>
              </p:cNvSpPr>
              <p:nvPr/>
            </p:nvSpPr>
            <p:spPr bwMode="auto">
              <a:xfrm>
                <a:off x="48" y="1538"/>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3" name="Rectangle 193"/>
              <p:cNvSpPr>
                <a:spLocks noChangeArrowheads="1"/>
              </p:cNvSpPr>
              <p:nvPr/>
            </p:nvSpPr>
            <p:spPr bwMode="auto">
              <a:xfrm>
                <a:off x="48" y="1683"/>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4" name="Rectangle 194"/>
              <p:cNvSpPr>
                <a:spLocks noChangeArrowheads="1"/>
              </p:cNvSpPr>
              <p:nvPr/>
            </p:nvSpPr>
            <p:spPr bwMode="auto">
              <a:xfrm>
                <a:off x="48" y="182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5" name="Rectangle 195"/>
              <p:cNvSpPr>
                <a:spLocks noChangeArrowheads="1"/>
              </p:cNvSpPr>
              <p:nvPr/>
            </p:nvSpPr>
            <p:spPr bwMode="auto">
              <a:xfrm>
                <a:off x="48" y="197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6" name="Rectangle 196"/>
              <p:cNvSpPr>
                <a:spLocks noChangeArrowheads="1"/>
              </p:cNvSpPr>
              <p:nvPr/>
            </p:nvSpPr>
            <p:spPr bwMode="auto">
              <a:xfrm>
                <a:off x="48" y="2115"/>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7" name="Rectangle 197"/>
              <p:cNvSpPr>
                <a:spLocks noChangeArrowheads="1"/>
              </p:cNvSpPr>
              <p:nvPr/>
            </p:nvSpPr>
            <p:spPr bwMode="auto">
              <a:xfrm>
                <a:off x="48" y="225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8" name="Rectangle 198"/>
              <p:cNvSpPr>
                <a:spLocks noChangeArrowheads="1"/>
              </p:cNvSpPr>
              <p:nvPr/>
            </p:nvSpPr>
            <p:spPr bwMode="auto">
              <a:xfrm>
                <a:off x="48" y="240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09" name="Rectangle 199"/>
              <p:cNvSpPr>
                <a:spLocks noChangeArrowheads="1"/>
              </p:cNvSpPr>
              <p:nvPr/>
            </p:nvSpPr>
            <p:spPr bwMode="auto">
              <a:xfrm>
                <a:off x="48" y="2548"/>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0" name="Rectangle 200"/>
              <p:cNvSpPr>
                <a:spLocks noChangeArrowheads="1"/>
              </p:cNvSpPr>
              <p:nvPr/>
            </p:nvSpPr>
            <p:spPr bwMode="auto">
              <a:xfrm>
                <a:off x="48" y="269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1" name="Rectangle 201"/>
              <p:cNvSpPr>
                <a:spLocks noChangeArrowheads="1"/>
              </p:cNvSpPr>
              <p:nvPr/>
            </p:nvSpPr>
            <p:spPr bwMode="auto">
              <a:xfrm>
                <a:off x="48" y="2836"/>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2" name="Rectangle 202"/>
              <p:cNvSpPr>
                <a:spLocks noChangeArrowheads="1"/>
              </p:cNvSpPr>
              <p:nvPr/>
            </p:nvSpPr>
            <p:spPr bwMode="auto">
              <a:xfrm>
                <a:off x="48" y="298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3" name="Rectangle 203"/>
              <p:cNvSpPr>
                <a:spLocks noChangeArrowheads="1"/>
              </p:cNvSpPr>
              <p:nvPr/>
            </p:nvSpPr>
            <p:spPr bwMode="auto">
              <a:xfrm>
                <a:off x="48" y="3124"/>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4" name="Rectangle 204"/>
              <p:cNvSpPr>
                <a:spLocks noChangeArrowheads="1"/>
              </p:cNvSpPr>
              <p:nvPr/>
            </p:nvSpPr>
            <p:spPr bwMode="auto">
              <a:xfrm>
                <a:off x="48" y="3269"/>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5" name="Rectangle 205"/>
              <p:cNvSpPr>
                <a:spLocks noChangeArrowheads="1"/>
              </p:cNvSpPr>
              <p:nvPr/>
            </p:nvSpPr>
            <p:spPr bwMode="auto">
              <a:xfrm>
                <a:off x="48" y="3412"/>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6" name="Rectangle 206"/>
              <p:cNvSpPr>
                <a:spLocks noChangeArrowheads="1"/>
              </p:cNvSpPr>
              <p:nvPr/>
            </p:nvSpPr>
            <p:spPr bwMode="auto">
              <a:xfrm>
                <a:off x="48" y="3557"/>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7" name="Rectangle 207"/>
              <p:cNvSpPr>
                <a:spLocks noChangeArrowheads="1"/>
              </p:cNvSpPr>
              <p:nvPr/>
            </p:nvSpPr>
            <p:spPr bwMode="auto">
              <a:xfrm>
                <a:off x="48" y="3702"/>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8" name="Rectangle 208"/>
              <p:cNvSpPr>
                <a:spLocks noChangeArrowheads="1"/>
              </p:cNvSpPr>
              <p:nvPr/>
            </p:nvSpPr>
            <p:spPr bwMode="auto">
              <a:xfrm>
                <a:off x="48" y="3845"/>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19" name="Rectangle 209"/>
              <p:cNvSpPr>
                <a:spLocks noChangeArrowheads="1"/>
              </p:cNvSpPr>
              <p:nvPr/>
            </p:nvSpPr>
            <p:spPr bwMode="auto">
              <a:xfrm>
                <a:off x="48" y="3990"/>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0" name="Rectangle 210"/>
              <p:cNvSpPr>
                <a:spLocks noChangeArrowheads="1"/>
              </p:cNvSpPr>
              <p:nvPr/>
            </p:nvSpPr>
            <p:spPr bwMode="auto">
              <a:xfrm>
                <a:off x="48" y="413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1" name="Rectangle 211"/>
              <p:cNvSpPr>
                <a:spLocks noChangeArrowheads="1"/>
              </p:cNvSpPr>
              <p:nvPr/>
            </p:nvSpPr>
            <p:spPr bwMode="auto">
              <a:xfrm>
                <a:off x="48" y="102"/>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2" name="Rectangle 212"/>
              <p:cNvSpPr>
                <a:spLocks noChangeArrowheads="1"/>
              </p:cNvSpPr>
              <p:nvPr/>
            </p:nvSpPr>
            <p:spPr bwMode="auto">
              <a:xfrm>
                <a:off x="48" y="246"/>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3" name="Rectangle 213"/>
              <p:cNvSpPr>
                <a:spLocks noChangeArrowheads="1"/>
              </p:cNvSpPr>
              <p:nvPr/>
            </p:nvSpPr>
            <p:spPr bwMode="auto">
              <a:xfrm>
                <a:off x="48" y="391"/>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4" name="Rectangle 214"/>
              <p:cNvSpPr>
                <a:spLocks noChangeArrowheads="1"/>
              </p:cNvSpPr>
              <p:nvPr/>
            </p:nvSpPr>
            <p:spPr bwMode="auto">
              <a:xfrm>
                <a:off x="48" y="535"/>
                <a:ext cx="96" cy="95"/>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5" name="Rectangle 215"/>
              <p:cNvSpPr>
                <a:spLocks noChangeArrowheads="1"/>
              </p:cNvSpPr>
              <p:nvPr/>
            </p:nvSpPr>
            <p:spPr bwMode="auto">
              <a:xfrm>
                <a:off x="48" y="679"/>
                <a:ext cx="96" cy="96"/>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6" name="Rectangle 216"/>
              <p:cNvSpPr>
                <a:spLocks noChangeArrowheads="1"/>
              </p:cNvSpPr>
              <p:nvPr/>
            </p:nvSpPr>
            <p:spPr bwMode="auto">
              <a:xfrm>
                <a:off x="48" y="823"/>
                <a:ext cx="96" cy="97"/>
              </a:xfrm>
              <a:prstGeom prst="rect">
                <a:avLst/>
              </a:prstGeom>
              <a:solidFill>
                <a:srgbClr val="3333FF">
                  <a:alpha val="50195"/>
                </a:srgbClr>
              </a:solidFill>
              <a:ln w="9525">
                <a:noFill/>
                <a:miter lim="800000"/>
                <a:headEnd/>
                <a:tailEnd/>
              </a:ln>
            </p:spPr>
            <p:txBody>
              <a:bodyPr wrap="none" anchor="ctr"/>
              <a:lstStyle/>
              <a:p>
                <a:endParaRPr lang="es-ES"/>
              </a:p>
            </p:txBody>
          </p:sp>
          <p:sp>
            <p:nvSpPr>
              <p:cNvPr id="118827" name="Rectangle 217"/>
              <p:cNvSpPr>
                <a:spLocks noChangeArrowheads="1"/>
              </p:cNvSpPr>
              <p:nvPr/>
            </p:nvSpPr>
            <p:spPr bwMode="auto">
              <a:xfrm>
                <a:off x="48" y="968"/>
                <a:ext cx="96" cy="95"/>
              </a:xfrm>
              <a:prstGeom prst="rect">
                <a:avLst/>
              </a:prstGeom>
              <a:solidFill>
                <a:srgbClr val="3333FF">
                  <a:alpha val="50195"/>
                </a:srgbClr>
              </a:solidFill>
              <a:ln w="9525">
                <a:noFill/>
                <a:miter lim="800000"/>
                <a:headEnd/>
                <a:tailEnd/>
              </a:ln>
            </p:spPr>
            <p:txBody>
              <a:bodyPr wrap="none" anchor="ctr"/>
              <a:lstStyle/>
              <a:p>
                <a:endParaRPr lang="es-ES"/>
              </a:p>
            </p:txBody>
          </p:sp>
        </p:grpSp>
        <p:grpSp>
          <p:nvGrpSpPr>
            <p:cNvPr id="118792" name="Group 218"/>
            <p:cNvGrpSpPr>
              <a:grpSpLocks/>
            </p:cNvGrpSpPr>
            <p:nvPr/>
          </p:nvGrpSpPr>
          <p:grpSpPr bwMode="auto">
            <a:xfrm>
              <a:off x="5052" y="0"/>
              <a:ext cx="726" cy="388"/>
              <a:chOff x="37" y="-23"/>
              <a:chExt cx="726" cy="388"/>
            </a:xfrm>
          </p:grpSpPr>
          <p:sp>
            <p:nvSpPr>
              <p:cNvPr id="118793" name="Rectangle 219"/>
              <p:cNvSpPr>
                <a:spLocks noChangeArrowheads="1"/>
              </p:cNvSpPr>
              <p:nvPr/>
            </p:nvSpPr>
            <p:spPr bwMode="auto">
              <a:xfrm>
                <a:off x="37" y="38"/>
                <a:ext cx="650" cy="301"/>
              </a:xfrm>
              <a:prstGeom prst="rect">
                <a:avLst/>
              </a:prstGeom>
              <a:solidFill>
                <a:srgbClr val="990033"/>
              </a:solidFill>
              <a:ln w="12700">
                <a:noFill/>
                <a:miter lim="800000"/>
                <a:headEnd/>
                <a:tailEnd/>
              </a:ln>
            </p:spPr>
            <p:txBody>
              <a:bodyPr wrap="none" anchor="ctr"/>
              <a:lstStyle/>
              <a:p>
                <a:endParaRPr lang="es-ES"/>
              </a:p>
            </p:txBody>
          </p:sp>
          <p:sp>
            <p:nvSpPr>
              <p:cNvPr id="118794" name="Rectangle 220"/>
              <p:cNvSpPr>
                <a:spLocks noChangeArrowheads="1"/>
              </p:cNvSpPr>
              <p:nvPr/>
            </p:nvSpPr>
            <p:spPr bwMode="auto">
              <a:xfrm>
                <a:off x="115"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8795" name="Rectangle 221"/>
              <p:cNvSpPr>
                <a:spLocks noChangeArrowheads="1"/>
              </p:cNvSpPr>
              <p:nvPr/>
            </p:nvSpPr>
            <p:spPr bwMode="auto">
              <a:xfrm>
                <a:off x="151" y="295"/>
                <a:ext cx="306" cy="27"/>
              </a:xfrm>
              <a:prstGeom prst="rect">
                <a:avLst/>
              </a:prstGeom>
              <a:solidFill>
                <a:srgbClr val="FFFFFF"/>
              </a:solidFill>
              <a:ln w="12700">
                <a:solidFill>
                  <a:srgbClr val="FFFFFF"/>
                </a:solidFill>
                <a:miter lim="800000"/>
                <a:headEnd/>
                <a:tailEnd/>
              </a:ln>
            </p:spPr>
            <p:txBody>
              <a:bodyPr wrap="none" anchor="ctr"/>
              <a:lstStyle/>
              <a:p>
                <a:endParaRPr lang="es-ES"/>
              </a:p>
            </p:txBody>
          </p:sp>
          <p:sp>
            <p:nvSpPr>
              <p:cNvPr id="118796" name="Rectangle 222"/>
              <p:cNvSpPr>
                <a:spLocks noChangeArrowheads="1"/>
              </p:cNvSpPr>
              <p:nvPr/>
            </p:nvSpPr>
            <p:spPr bwMode="auto">
              <a:xfrm>
                <a:off x="117" y="-23"/>
                <a:ext cx="413" cy="382"/>
              </a:xfrm>
              <a:prstGeom prst="rect">
                <a:avLst/>
              </a:prstGeom>
              <a:noFill/>
              <a:ln w="12700">
                <a:noFill/>
                <a:miter lim="800000"/>
                <a:headEnd/>
                <a:tailEnd/>
              </a:ln>
            </p:spPr>
            <p:txBody>
              <a:bodyPr wrap="none" lIns="90488" tIns="44450" rIns="90488" bIns="44450">
                <a:spAutoFit/>
              </a:bodyPr>
              <a:lstStyle/>
              <a:p>
                <a:pPr algn="l" defTabSz="762000"/>
                <a:r>
                  <a:rPr lang="es-ES_tradnl" sz="3400" b="0">
                    <a:solidFill>
                      <a:srgbClr val="FFFFFF"/>
                    </a:solidFill>
                    <a:latin typeface="Impact" pitchFamily="34" charset="0"/>
                  </a:rPr>
                  <a:t>OG</a:t>
                </a:r>
              </a:p>
            </p:txBody>
          </p:sp>
          <p:sp>
            <p:nvSpPr>
              <p:cNvPr id="118797" name="Rectangle 223"/>
              <p:cNvSpPr>
                <a:spLocks noChangeArrowheads="1"/>
              </p:cNvSpPr>
              <p:nvPr/>
            </p:nvSpPr>
            <p:spPr bwMode="auto">
              <a:xfrm>
                <a:off x="420" y="242"/>
                <a:ext cx="343" cy="123"/>
              </a:xfrm>
              <a:prstGeom prst="rect">
                <a:avLst/>
              </a:prstGeom>
              <a:noFill/>
              <a:ln w="12700">
                <a:noFill/>
                <a:miter lim="800000"/>
                <a:headEnd/>
                <a:tailEnd/>
              </a:ln>
            </p:spPr>
            <p:txBody>
              <a:bodyPr lIns="90488" tIns="44450" rIns="90488" bIns="44450">
                <a:spAutoFit/>
              </a:bodyPr>
              <a:lstStyle/>
              <a:p>
                <a:pPr algn="l" defTabSz="762000"/>
                <a:r>
                  <a:rPr lang="es-ES_tradnl" sz="700" b="0">
                    <a:solidFill>
                      <a:srgbClr val="FFFFFF"/>
                    </a:solidFill>
                    <a:latin typeface="Arial Narrow" pitchFamily="34" charset="0"/>
                  </a:rPr>
                  <a:t>SA de CV</a:t>
                </a:r>
              </a:p>
            </p:txBody>
          </p:sp>
          <p:sp>
            <p:nvSpPr>
              <p:cNvPr id="118798" name="Rectangle 224"/>
              <p:cNvSpPr>
                <a:spLocks noChangeArrowheads="1"/>
              </p:cNvSpPr>
              <p:nvPr/>
            </p:nvSpPr>
            <p:spPr bwMode="auto">
              <a:xfrm>
                <a:off x="62" y="57"/>
                <a:ext cx="36" cy="265"/>
              </a:xfrm>
              <a:prstGeom prst="rect">
                <a:avLst/>
              </a:prstGeom>
              <a:solidFill>
                <a:srgbClr val="FFFFFF"/>
              </a:solidFill>
              <a:ln w="12700">
                <a:solidFill>
                  <a:srgbClr val="FFFFFF"/>
                </a:solidFill>
                <a:miter lim="800000"/>
                <a:headEnd/>
                <a:tailEnd/>
              </a:ln>
            </p:spPr>
            <p:txBody>
              <a:bodyPr wrap="none" anchor="ctr"/>
              <a:lstStyle/>
              <a:p>
                <a:endParaRPr lang="es-ES"/>
              </a:p>
            </p:txBody>
          </p:sp>
        </p:grpSp>
      </p:grpSp>
    </p:spTree>
  </p:cSld>
  <p:clrMapOvr>
    <a:masterClrMapping/>
  </p:clrMapOvr>
  <p:transition>
    <p:dissolve/>
  </p:transition>
</p:sld>
</file>

<file path=ppt/theme/theme1.xml><?xml version="1.0" encoding="utf-8"?>
<a:theme xmlns:a="http://schemas.openxmlformats.org/drawingml/2006/main" name="despguec">
  <a:themeElements>
    <a:clrScheme name="">
      <a:dk1>
        <a:srgbClr val="000000"/>
      </a:dk1>
      <a:lt1>
        <a:srgbClr val="FFFFFF"/>
      </a:lt1>
      <a:dk2>
        <a:srgbClr val="0000FF"/>
      </a:dk2>
      <a:lt2>
        <a:srgbClr val="DADADA"/>
      </a:lt2>
      <a:accent1>
        <a:srgbClr val="EF9100"/>
      </a:accent1>
      <a:accent2>
        <a:srgbClr val="00FF9F"/>
      </a:accent2>
      <a:accent3>
        <a:srgbClr val="FFFFFF"/>
      </a:accent3>
      <a:accent4>
        <a:srgbClr val="000000"/>
      </a:accent4>
      <a:accent5>
        <a:srgbClr val="F6C7AA"/>
      </a:accent5>
      <a:accent6>
        <a:srgbClr val="00E790"/>
      </a:accent6>
      <a:hlink>
        <a:srgbClr val="7B00E4"/>
      </a:hlink>
      <a:folHlink>
        <a:srgbClr val="CECECE"/>
      </a:folHlink>
    </a:clrScheme>
    <a:fontScheme name="despguec">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s-ES_tradnl" sz="2400" b="1" i="0" u="none" strike="noStrike" cap="none" normalizeH="0" baseline="0" smtClean="0">
            <a:ln>
              <a:noFill/>
            </a:ln>
            <a:solidFill>
              <a:srgbClr val="0C0385"/>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s-ES_tradnl" sz="2400" b="1" i="0" u="none" strike="noStrike" cap="none" normalizeH="0" baseline="0" smtClean="0">
            <a:ln>
              <a:noFill/>
            </a:ln>
            <a:solidFill>
              <a:srgbClr val="0C0385"/>
            </a:solidFill>
            <a:effectLst/>
            <a:latin typeface="Times New Roman" pitchFamily="18" charset="0"/>
          </a:defRPr>
        </a:defPPr>
      </a:lstStyle>
    </a:lnDef>
  </a:objectDefaults>
  <a:extraClrSchemeLst>
    <a:extraClrScheme>
      <a:clrScheme name="despguec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spguec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spguec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spguec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spguec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spguec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spguec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linmobls">
  <a:themeElements>
    <a:clrScheme name="">
      <a:dk1>
        <a:srgbClr val="FFFFFF"/>
      </a:dk1>
      <a:lt1>
        <a:srgbClr val="FFFFFF"/>
      </a:lt1>
      <a:dk2>
        <a:srgbClr val="FAFD00"/>
      </a:dk2>
      <a:lt2>
        <a:srgbClr val="000000"/>
      </a:lt2>
      <a:accent1>
        <a:srgbClr val="FE9B03"/>
      </a:accent1>
      <a:accent2>
        <a:srgbClr val="FFFFFF"/>
      </a:accent2>
      <a:accent3>
        <a:srgbClr val="FFFFFF"/>
      </a:accent3>
      <a:accent4>
        <a:srgbClr val="DADADA"/>
      </a:accent4>
      <a:accent5>
        <a:srgbClr val="FECBAA"/>
      </a:accent5>
      <a:accent6>
        <a:srgbClr val="E7E7E7"/>
      </a:accent6>
      <a:hlink>
        <a:srgbClr val="00FF00"/>
      </a:hlink>
      <a:folHlink>
        <a:srgbClr val="CF0E30"/>
      </a:folHlink>
    </a:clrScheme>
    <a:fontScheme name="linmobls">
      <a:majorFont>
        <a:latin typeface="Book Antiqua"/>
        <a:ea typeface=""/>
        <a:cs typeface=""/>
      </a:majorFont>
      <a:minorFont>
        <a:latin typeface="Book Antiqu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s-ES_tradnl" sz="2400" b="0" i="0" u="none" strike="noStrike" cap="none" normalizeH="0" baseline="0" smtClean="0">
            <a:ln>
              <a:noFill/>
            </a:ln>
            <a:solidFill>
              <a:schemeClr val="bg2"/>
            </a:solidFill>
            <a:effectLst/>
            <a:latin typeface="Arial" charset="0"/>
          </a:defRPr>
        </a:defPPr>
      </a:lstStyle>
    </a:spDef>
    <a:ln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s-ES_tradnl" sz="2400" b="0" i="0" u="none" strike="noStrike" cap="none" normalizeH="0" baseline="0" smtClean="0">
            <a:ln>
              <a:noFill/>
            </a:ln>
            <a:solidFill>
              <a:schemeClr val="bg2"/>
            </a:solidFill>
            <a:effectLst/>
            <a:latin typeface="Arial" charset="0"/>
          </a:defRPr>
        </a:defPPr>
      </a:lstStyle>
    </a:lnDef>
  </a:objectDefaults>
  <a:extraClrSchemeLst>
    <a:extraClrScheme>
      <a:clrScheme name="linmobl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linmobl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linmobl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linmobl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linmobl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linmobl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linmobl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ema de Offic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C:\Archivos de programa\Microsoft Office\Templates\Diseños de presentaciones\Azur.pot</Template>
  <TotalTime>275536495</TotalTime>
  <Pages>181</Pages>
  <Words>19027</Words>
  <Application>Microsoft Office PowerPoint</Application>
  <PresentationFormat>Presentación en pantalla (4:3)</PresentationFormat>
  <Paragraphs>2996</Paragraphs>
  <Slides>444</Slides>
  <Notes>3</Notes>
  <HiddenSlides>0</HiddenSlides>
  <MMClips>0</MMClips>
  <ScaleCrop>false</ScaleCrop>
  <HeadingPairs>
    <vt:vector size="8" baseType="variant">
      <vt:variant>
        <vt:lpstr>Fuentes usadas</vt:lpstr>
      </vt:variant>
      <vt:variant>
        <vt:i4>8</vt:i4>
      </vt:variant>
      <vt:variant>
        <vt:lpstr>Tema</vt:lpstr>
      </vt:variant>
      <vt:variant>
        <vt:i4>2</vt:i4>
      </vt:variant>
      <vt:variant>
        <vt:lpstr>Servidores OLE incrustados</vt:lpstr>
      </vt:variant>
      <vt:variant>
        <vt:i4>4</vt:i4>
      </vt:variant>
      <vt:variant>
        <vt:lpstr>Títulos de diapositiva</vt:lpstr>
      </vt:variant>
      <vt:variant>
        <vt:i4>444</vt:i4>
      </vt:variant>
    </vt:vector>
  </HeadingPairs>
  <TitlesOfParts>
    <vt:vector size="458" baseType="lpstr">
      <vt:lpstr>Arial</vt:lpstr>
      <vt:lpstr>Arial Narrow</vt:lpstr>
      <vt:lpstr>Book Antiqua</vt:lpstr>
      <vt:lpstr>Impact</vt:lpstr>
      <vt:lpstr>Monotype Sorts</vt:lpstr>
      <vt:lpstr>Symbol</vt:lpstr>
      <vt:lpstr>Times New Roman</vt:lpstr>
      <vt:lpstr>Wingdings</vt:lpstr>
      <vt:lpstr>despguec</vt:lpstr>
      <vt:lpstr>linmobls</vt:lpstr>
      <vt:lpstr>Image File</vt:lpstr>
      <vt:lpstr>Clip</vt:lpstr>
      <vt:lpstr>Imagen de mapa de bits</vt:lpstr>
      <vt:lpstr>Imagen</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Llog, s.a. de c.v.</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Partículas Magnéticas</dc:title>
  <dc:creator>Jesús Coronilla</dc:creator>
  <cp:lastModifiedBy>Pedro Matamala</cp:lastModifiedBy>
  <cp:revision>680</cp:revision>
  <cp:lastPrinted>1601-01-01T00:00:00Z</cp:lastPrinted>
  <dcterms:created xsi:type="dcterms:W3CDTF">1998-12-03T04:40:44Z</dcterms:created>
  <dcterms:modified xsi:type="dcterms:W3CDTF">2022-12-13T18:56:16Z</dcterms:modified>
</cp:coreProperties>
</file>